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86" r:id="rId9"/>
    <p:sldId id="262" r:id="rId10"/>
    <p:sldId id="264" r:id="rId11"/>
    <p:sldId id="265" r:id="rId12"/>
    <p:sldId id="266" r:id="rId13"/>
    <p:sldId id="267" r:id="rId14"/>
    <p:sldId id="268" r:id="rId15"/>
    <p:sldId id="269" r:id="rId16"/>
    <p:sldId id="270" r:id="rId17"/>
    <p:sldId id="271" r:id="rId18"/>
    <p:sldId id="273" r:id="rId19"/>
    <p:sldId id="275" r:id="rId20"/>
    <p:sldId id="274" r:id="rId21"/>
    <p:sldId id="276" r:id="rId22"/>
    <p:sldId id="277" r:id="rId23"/>
    <p:sldId id="278" r:id="rId24"/>
    <p:sldId id="279" r:id="rId25"/>
    <p:sldId id="280" r:id="rId26"/>
    <p:sldId id="281" r:id="rId27"/>
    <p:sldId id="282" r:id="rId28"/>
    <p:sldId id="288" r:id="rId29"/>
    <p:sldId id="289" r:id="rId30"/>
    <p:sldId id="290" r:id="rId31"/>
    <p:sldId id="291" r:id="rId32"/>
    <p:sldId id="292" r:id="rId33"/>
    <p:sldId id="293" r:id="rId34"/>
    <p:sldId id="294" r:id="rId35"/>
    <p:sldId id="295" r:id="rId36"/>
    <p:sldId id="283" r:id="rId37"/>
    <p:sldId id="284" r:id="rId38"/>
    <p:sldId id="285" r:id="rId39"/>
    <p:sldId id="287"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5T12:47:56.161"/>
    </inkml:context>
    <inkml:brush xml:id="br0">
      <inkml:brushProperty name="width" value="0.08571" units="cm"/>
      <inkml:brushProperty name="height" value="0.08571" units="cm"/>
      <inkml:brushProperty name="color" value="#333333"/>
    </inkml:brush>
  </inkml:definitions>
  <inkml:trace contextRef="#ctx0" brushRef="#br0">104 416 8011,'-11'0'-1283,"1"-2"1295,2-4 314,3 4-272,5-5 210,0 7 343,0 0-536,0 7-22,7-5 1,-3 6-1,8-8 1,-7 6-5,7-1 1,-1 1 16,7-6 1,-1 6 4,0 0 0,3-1-23,3-5 1,3 6 1,9 0 1,0 2-7,-1-3 0,7-3 5,-1 4 0,2-4 12,-1-2 0,-3 0-7,8 0 0,0 0-6,6 0 0,-6 0-27,0 0 0,2 0-1,10 0 1,-4 0 0,3 0 0,-3 0-5,-2 0 0,2-6 10,4 1 0,-12-1 2,0 6 0,-2 0 6,-4 0 0,3-6 19,-3 0 0,-2 0 6,9 6 0,-7 0-34,6 0 0,2 0 1,10 0 1,-5 0-7,5 0 1,-4 0-4,-2 0 0,2 0-7,3 0 0,-9 0 15,4 0 1,-2 0-71,8 0 1,-3 0 35,9 0 1,-6 0-3,5 0 1,-5 0 6,5 0 1,-7 0 0,1 0 1,-5 0 9,-6 0 0,4 0 3,-4 0 1,4 0 13,2 0 1,6 0-19,0 0 0,7 0 17,-2 0 1,-1 0-6,1 0 0,-7 0-1,2 0 0,-5 0-14,-1 0 0,0 0-1,0 0 1,2 0 8,3 0 0,-1 0-2,8 0 1,-7 0-22,7 0 0,-9 0 17,3 0 1,-4 0-12,-2 0 0,5 0 8,1 0 1,2 0-5,-3 0 1,7 0 3,10 0 1,3 0-2,4 0 1,-4 0-163,-8 0 1,2-1 162,4-5 1,2 4-1,4-4 1,3 4 0,-3 2 0,3 0-9,3 0 0,-3 0 3,-3 0 1,-4 0-2,-8 0 0,8 0 12,4 0 0,9 0 0,2 0 1,-5 0 16,-7 0 1,-1 0-23,2 0 1,9 0 13,-3 0 0,5 0-303,0 0 0,-3-6 288,3 1 0,0-7 6,-6 6 1,7-1-1,-7 1 0,8 2-3,-42-2 0,0 1 0,0 2 0,0 0-2,0-3 1,0 0 0,44 1 6,-4-7 1,0 2 1,6-1 1,0-3-9,-43 11 0,0 1 1,-5-4-1,0 0 5,48 0 0,-8-1-10,2 1 0,8 2 4,-2-7 1,-45 8 0,0 2-2,45-5 1,-48 2 0,0 0 1,48-2 0,-47 3 1,-1-1-3,48-2 1,-2 4-1,2-4 0,-47 2 1,0 1 0,1 0 1,0 0 0,1 0 0,0 0 0,39 3 0,2-6 0,-2 1 0,4-1-4,-44 5 1,0 2 0,2-1 0,0 0 2,-2 0 1,0 0 0,47-2-1,-12-4 1,1 4-8,5-4 0,6 5 1,-47 0 1,0 2 0,48-1 7,-13 0 0,-7-2-5,1-4 0,0 4 7,5-4 1,6 4-7,1 2 1,5 0-24,-6 0 0,0-6 2,-5 1 0,-1-1-4,0 6 1,7 0-9,-1 0 1,6 0-8,-6 0 0,-7 0 33,-10 0 1,0 0-15,5 0 1,1 0 46,11 0 1,-3 0-45,-3 0 1,1 0 27,-1 0 1,-1 0 2,-5 0 0,5 0 3,-5 0 1,7 0-42,5 0 1,-9 0-6,3 0 1,-11 0-92,0 0 0,0 0 113,6 0 0,-6 0 7,11 0 1,-3 0-11,3 0 0,1 0 14,-1 0 0,-7 0 11,-4 0 0,-2 0 5,2 0 1,6 0 1,11 0 0,-6 0-195,1 0 1,-7 0 176,-5 0 1,4 0 5,8 0 1,-1 0-90,1 0 1,-3-6 80,-3 0 1,-2 1-11,-5 5 1,-10 0 114,-1 0 0,-1 0-108,-5 0 1,9 0-2,-3 0 0,4-6 10,3 0 1,-3 0 12,-4 6 1,-1 0-21,-5 0 0,-3 0 9,4 0 0,-2-2-2,1-3 0,7 3-2,11-4 0,1 4-3,5 2 1,-4 0-1,-8 0 1,0-6-34,0 1 0,-5-1-4,-1 6 1,1 0 20,5 0 1,0-6 5,0 0 0,-5-1 8,-1 1 1,-7 4-13,1-4 0,-3 4 311,-2 2 1,0-2-292,0-4 1,0 5 120,0-5 0,-4 4-114,4 2 1,-10 0 226,10 0 1,-12 0-237,0 0 1,-3 0 39,-3 0 1,-5 0-48,0 0 1,-8 0 3,2 0-1,-3 0 0,-3 0 0,0 0 1,-5 0-2,-1 0 0,-5 0 1,5 0 0,-5 0-2,6 0 3,-1 0 0,7 0 0,-7 0 0,1 0 0,-9 0 0,5 0 49,-8 0-252,0 0 193,0 8 0,0-5 59,0 9 0,0-6-41,0 5 0,0-5 38,0 6 1,2-3-24,4 3 1,-4 3 2,4-3 0,-5 9 11,-1 2 1,2 2 3,4-2 1,-4-2-51,4 8 0,-4 0 31,-2 5 0,0-1-50,0-4 1,5 3 42,1-3 1,0 4-41,-6 1 0,0 1 33,0 0 0,0-1-2,0 1 0,6 5 30,0 0 1,-1 3 9,-5-3 1,0-2 105,0 9 1,0 1-126,0 9 0,6-3 111,0 4 0,2-4-84,-3-3 1,-1 5-44,8-4 1,-7 4-10,7-10 1,-8-4-11,2-2 0,1 3-14,-1-3 0,0-5-18,-6-7 1,6-1-9,-1 2 1,1 2 44,-6-8 1,2-2 91,4-9 0,-4 3-86,3-3 32,-3-5-24,-2 1 0,0-8-2260,0 0 1700,-7 0 549,-11-8 0,-16-1 0,-10-9 0</inkml:trace>
  <inkml:trace contextRef="#ctx0" brushRef="#br0" timeOffset="2509">364 693 5965,'-2'-10'-181,"-4"4"185,4 4 0,-8 2 62,5 0-26,3 0-18,-14 0 0,7 0-17,-9 0 1,1 0 0,0 0 0,3 0-13,-3 0 0,4 0 0,-10 0 1,3 0-16,3 0 1,0-2 29,-1-3-10,1 3 0,0-8 0,0 4 0,5 4 43,1-3 0,7-5 0,-2-1 0,-2 1 92,2-2 0,1 7-33,5-7 0,0 1 132,0-7 0,0 7 253,0-1-338,0 1 1,-2-5 267,-4 5-92,4-5-58,-6 7-161,8-1 0,0 1-133,0 3 112,0 4-240,0-6-182,0 8 164,0 0 176,0 8 1,6 1-25,0 9 0,0 1 135,-6 4 1,0-2-43,0 8 0,2 0 60,3 5 1,-3 7-39,4-1 0,-4 10 33,-2 2 0,6 2-133,0 9 0,-1 1 77,-5 5 0,0 2-54,0 4 0,0-4-67,0 4 0,6-10-27,0-1 1,0-1 81,-6 6 0,0-5-13,0-1 1,1-5 16,5 5 1,-4-5-4,4 5 1,-4-9 22,-2-2 1,0 0-14,0-6 0,0-2-31,0 2 0,0-6 31,0 6 1,0-7-19,0 1 1,2-3 103,4-3 0,-5 1-107,5 0 1,-4-9 3,-2-2 0,0-3-7,0 2 4,8-4 8,-6 6-136,5-8 90,-7-7-13,8-3 52,-6-7-1,6 0-2,-8 0 1,2 0-8,3 0 64,-3 0-54,14 0 1,-7 0 108,9 0 0,1 0-93,4 0 0,-2 0-5,8 0 1,0 0-6,5 0 0,1 0-1,-1 0 1,3 0 5,3 0 1,-1-1-4,7-5 1,-6 4-49,6-4 0,-5 4 43,5 2 0,6 0-9,5 0 1,3 6 4,-3 0 0,-1 1 51,8-1 0,3-2-6,2 8 1,4-9-104,-10 3 0,5 2 73,1-2 1,8 5 5,3-5 0,5 2-28,1-3 1,1-3 33,-1 4 1,1 2-53,-1-3 0,3 1-336,3-6 1,6 0 348,-44 0 0,1 0 1,-2 0-1,0 0 12,2 0 1,0 0 0,43 0-11,-6 0 1,6 0 11,-47 0 1,2 0 0,1 0 0,1 0 1,3 0 1,-1 0 0,-4 0-1,-2 0 63,41 0 1,4 0-63,2 0 1,-47 0 0,0 0 49,1 1 0,0-2 1,0-1-1,0-2-40,0 2 0,0-1 1,46-3 57,0 6 0,-47 0 0,1 0-43,3 0 1,0 0-1,3-1 1,1 0 2,-1-2 1,-1 0 0,0 2 0,0 0-24,0-1 1,1-1 0,-1-1-1,1 0-6,3 1 1,-1 0 0,1-1 0,-1 0-39,1 1 1,-1 1 0,-3 1 0,0 0 31,-2-2 0,-1 0 1,2 2-1,0 0-36,-1 1 0,-1 0 1,2-2-1,0-2 41,-1 1 0,-1 1 0,-1-2 1,0 2-9,2 1 0,-1 2 0,-1-1 1,-2 0-250,47 0 1,-2-2 254,-3-4 0,-43 5 1,1 0 11,4-2 0,0 0 1,-1 2-1,-1 0 17,45 1 1,-1 0 60,-5 0 1,4-1-81,-45-2 1,2 0 0,3 2-1,1 0 16,-2-2 1,0 0 0,1 2 0,-1 0-10,37 1 1,-41 0-1,0 0-10,1 0 1,0 0-1,2 0 1,1 0-15,3 0 1,0 0 0,-3 0 0,-1-2-21,44-4 1,-2 5 11,-4-5 1,-41 4 0,0 2-3,4 0 0,0 0 0,0-1 0,1 0 6,-1-2 1,0 0 0,-4 2 0,0 0 4,4-1 0,-1-1 0,42-5 8,-44 5 0,0 0 0,1-1 0,2 0-8,2 1 1,1 1 0,1 1 0,1 0 43,1-2 1,-1 0-1,-3-1 1,-1 0-204,-1 1 0,0 0 0,1 0 0,1 1 177,1 2 1,0 0-1,1-3 1,1 0-6,0 0 0,1 0 1,-5 0-1,-1 0-2,-3 3 1,0 0-1,3-2 1,1-1-6,-1 0 1,0 0 0,3 0 0,1 0 6,2 3 0,-1 0 0,-4-2 0,0-2-4,-4 1 1,-1 1-1,4-2 1,0 2 1,-3 2 0,0 0 0,5-1 1,1 0 19,0-2 1,-1 0-1,-2 2 1,0 0-21,-3-2 1,-1 0 0,47 2-155,-5 1 0,5-2 154,-44-1 1,1 0-1,-2 2 1,0 0-3,2-2 1,-1 0 0,44 1-9,-5 2 1,-1 0 13,6 0 1,-6-6-42,-40 4 0,0-1 0,40-5 33,0 2 0,-9 4-4,-2-3 1,-6 3 31,5 2 0,1-6 3,5 0 1,9-2-23,3 3 0,-10 3 5,-2-4 0,-11 4 186,0 2 0,6-2-185,5-4 1,-1 4-74,1-3 1,-1 3 65,-10 2 0,6-2-58,-6-4 0,1 4 38,-1-4 1,4 3-7,8-3 0,-1 4 16,1-4 1,-3-2-12,-3 3 0,-4-7 29,-8 6 0,10 1-24,7 5 1,1-6 7,5 0 0,-6 0-3,-5 6 1,2-5 18,-8-1 0,5 0-37,-5 6 0,10-6-2,1 0 1,3-1 16,9 1 0,-16 4-2,-1-4 0,-8-1-67,-4 1 1,0 0 60,0 6 0,1-6-5,-1 1 0,0-1-10,0 6 1,-2 0 300,-3 0 0,-5-2-265,-7-4 1,-2 4 372,-4-4 0,8 5-381,-8 1 0,6 0 301,-12 0 0,1-6-285,-7 0 1,5 0 139,-5 6 1,-1 0-150,-10 0 0,-4 0 24,4 0 1,-3-5-27,-3-1 0,0 0-1,0 6 0,-5 0 0,-1 0 1,-5-2 2,6-4 0,-6 4-1,5-3 1,-5 3-2,5 2 0,1-6 0,5 0 0,-5 0 0,-1 6 0,1 0 0,5 0 0,0 0 0,1 0 0,-1-5-8,0-1 1,2 0-2,5 6 0,-5 0-12,4 0 0,-4 0-5,-2 0 1,6 0 25,0 0 0,6 0-8,-6 0 0,6 0 16,-6 0 1,8 0-13,-2 0 0,3 0 2,3 0 0,-2 0 24,-5 0 0,5 0 4,-4 0 1,2 0-20,-2 0 0,1-2-3,-7-4 0,6 4 27,-6-3 0,6 3-24,-6 2 1,0 0-2,-6 0 0,1 0 16,-1 0 23,0 0 0,-5 0 70,-1 0 200,-7 0-257,12 0 6,-14 0-141,5 0 151,-7 0-99,0-8 9,0 6-39,0-5 13,0 7 301,0 0-394,0-8 133,0 6 1,0-8-32,0 5 0,0-5-12,0-7 0,0-1 15,0 1 1,0-10-102,0-7 0,0-5-161,0-13 0,0-3 122,0-15-126,0-7 1,-15-1-1,-4-9 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5T12:48:22.337"/>
    </inkml:context>
    <inkml:brush xml:id="br0">
      <inkml:brushProperty name="width" value="0.08571" units="cm"/>
      <inkml:brushProperty name="height" value="0.08571" units="cm"/>
      <inkml:brushProperty name="color" value="#333333"/>
    </inkml:brush>
  </inkml:definitions>
  <inkml:trace contextRef="#ctx0" brushRef="#br0">52 364 7937,'0'-41'0,"0"1"0,0-4 282,0 9 498,0 4-620,0 22-451,0 1 165,8 23 0,-6-3 106,4 11 0,-4 4 88,-2 2 1,0 5-9,0 7 1,0-3 97,0 8 0,-2-2-103,-4 3 0,2 1 5,-7-8 0,7 6-76,-2-6 0,2 1 67,-1-7 0,3-1-52,-4-4 1,4 2 55,2-8 0,-6 0-247,0-6 0,1-6-445,5 1-290,0-8 520,0 11 407,0-13 0,7 6 0,3-8 0</inkml:trace>
  <inkml:trace contextRef="#ctx0" brushRef="#br0" timeOffset="529">571 243 7950,'0'-31'0,"0"-4"-308,0-3 0,0 5 48,0 4 0,4 4 458,8 8 1,3 5-188,20 1 0,3 7 206,14-2 0,-6 4-69,0 2 0,-2 0-51,2 0 1,-3 8-132,-9 4 1,-7 3 4,-4 2 1,-11 1 45,-6-1 0,-5 6 1,-1 0 1,-1 6-44,-5-6 0,-10 6 14,-7-6 0,-5 6-21,5-6 1,-8 5 5,2-4 1,-4-1 0,-1-6 0,1 0 17,4 0 1,-2-1 2,8-5 1,0 3 8,6-8 0,0 1 0,-1-1-24,9-4 9,1 6 1,16-6 208,3 3 0,12 3-59,6 4 1,4 5 4,2 0 1,-1 0-90,1 6 1,5-1 12,0 1 0,1 2-50,-7 3 0,-7 3-20,-4-8 1,-5 6-77,-7-6 1,-3 0 115,-8-6 0,-2-1 25,-4-5 1,-5 3 0,-12-8 0,-6 5 8,-12-5 1,3 0-13,-8-6 1,0 0 13,-6 0 1,-2 0 2,-4 0 1,3 0-16,-9 0 1,7 0-152,-7 0 0,10-6 93,3 0 1,8-5-664,14 5 160,4 0-84,16-2 243,1 6 1,10-5 339,4 7 0,11 0 0,10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09:44:54.125"/>
    </inkml:context>
    <inkml:brush xml:id="br0">
      <inkml:brushProperty name="width" value="0.08571" units="cm"/>
      <inkml:brushProperty name="height" value="0.08571" units="cm"/>
      <inkml:brushProperty name="color" value="#333333"/>
    </inkml:brush>
  </inkml:definitions>
  <inkml:trace contextRef="#ctx0" brushRef="#br0">104 114 7927,'-11'-25'439,"-1"-4"-617,0 4-72,3 0-341,1 15 441,8 10 0,0 10-134,0 7 0,-6 0 32,1 1 1,-3-7 36,2 1 215,4-1 0,-13 7 0,5-1 0</inkml:trace>
  <inkml:trace contextRef="#ctx0" brushRef="#br0" timeOffset="212">225 200 7902,'-9'0'1067,"-7"0"-1227,14 0 1,-5 2-39,7 4 1,0-2-826,0 7 1023,0 1 0,-8 13 0,-2 1 0</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4:00:01.517"/>
    </inkml:context>
    <inkml:brush xml:id="br0">
      <inkml:brushProperty name="width" value="0.08571" units="cm"/>
      <inkml:brushProperty name="height" value="0.08571" units="cm"/>
      <inkml:brushProperty name="color" value="#333333"/>
    </inkml:brush>
  </inkml:definitions>
  <inkml:trace contextRef="#ctx0" brushRef="#br0">0 35 7667,'0'-10'1604,"0"-5"-1400,0 13-339,0-6-50,0 8-443,0 0 262,8 0-34,-6 0 400,6 0 0,-1 8 0,3 2 0</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4:00:02.401"/>
    </inkml:context>
    <inkml:brush xml:id="br0">
      <inkml:brushProperty name="width" value="0.08571" units="cm"/>
      <inkml:brushProperty name="height" value="0.08571" units="cm"/>
      <inkml:brushProperty name="color" value="#333333"/>
    </inkml:brush>
  </inkml:definitions>
  <inkml:trace contextRef="#ctx0" brushRef="#br0">154 243 7770,'0'-12'0,"0"1"-148,0-1 0,0 1-153,0-1 0,0 1 312,0-6 61,0-1 1,0 1 122,0 0 1,6 5 129,-1 1 247,1-1-117,-6-5-262,0-1 0,0 7-92,0-1 253,0 9-330,0-5 163,0 8-98,-7 0 0,-1 8 22,-4 3 0,-3 14 3,3 10 1,-9 3 9,-2 14 1,0 4 2,6 13 1,5 0-81,1 0 1,7 2 3,-2 4 0,8 2-264,10 4 1,7-4 172,15-8 0,9-6-200,3 1 0,4-16-38,2-2 1,5-15-236,1-8 1,9-12 2,2-5 1,2-4-748,10-2 1257,-8-8 0,8 2 0,-4-11 0,3-8 0,1-6 0</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4:00:02.806"/>
    </inkml:context>
    <inkml:brush xml:id="br0">
      <inkml:brushProperty name="width" value="0.08571" units="cm"/>
      <inkml:brushProperty name="height" value="0.08571" units="cm"/>
      <inkml:brushProperty name="color" value="#333333"/>
    </inkml:brush>
  </inkml:definitions>
  <inkml:trace contextRef="#ctx0" brushRef="#br0">347 122 7792,'0'-25'-177,"0"6"0,0-6 221,0 8 464,-8-1-492,6 9-167,-6 1 1,1 8 177,-5 0 0,-3 2-9,-3 4 0,-1-3 135,-4 9 1,2 1-124,-8 10 0,6-3 162,-6 3 1,8 2-64,-2-2 0,10 6-33,1-6 1,8 6 18,-1-6 1,3 7 17,2-1 0,7 4-19,5 1 1,11-1-9,6-4 0,11 4-13,6-5 0,4 5-3,2 2 0,-2-1-124,-4 1 1,-4-6 121,-7-1 0,-8-6-51,-4 1 0,-12-4-7,-5-2 0,-4-5-96,-2-1 1,-15-5 62,-8 5 0,-10-7-115,-7 2 0,-3-4-125,-3-2 1,-4 0-380,4 0 1,4-2-169,2-4 0,-3-9-12,3-8 802,0-8 0,13-3 0,2-11 0</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4:00:02.956"/>
    </inkml:context>
    <inkml:brush xml:id="br0">
      <inkml:brushProperty name="width" value="0.08571" units="cm"/>
      <inkml:brushProperty name="height" value="0.08571" units="cm"/>
      <inkml:brushProperty name="color" value="#333333"/>
    </inkml:brush>
  </inkml:definitions>
  <inkml:trace contextRef="#ctx0" brushRef="#br0">1 260 7792,'17'-15'0,"-5"-3"-28,-1-10 0,3-3 195,9 8 0,5-2 275,13 2 1,9 4-319,7-4 0,7 5-191,-7 7 1,1-3-61,-6 9 1,-4-1-294,-8 6 0,-1 0-123,-16 0 0,0 0 75,-6 0 468,1 0 0,-1 0 0,0 0 0</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4:00:03.180"/>
    </inkml:context>
    <inkml:brush xml:id="br0">
      <inkml:brushProperty name="width" value="0.08571" units="cm"/>
      <inkml:brushProperty name="height" value="0.08571" units="cm"/>
      <inkml:brushProperty name="color" value="#333333"/>
    </inkml:brush>
  </inkml:definitions>
  <inkml:trace contextRef="#ctx0" brushRef="#br0">1 10 7792,'0'-9'1227,"2"16"-1013,4 16 1,1 8-152,5 4 0,3 5-58,-3 0 1,-5 7 35,-1-7 1,-4 8 7,-2-2 1,0-4-80,0-1 0,0-5-84,0-1 0,0-8-711,0-4 327,0-4-691,0-9 580,0-3 609,0-7 0,0-23 0,0-6 0</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4:00:03.618"/>
    </inkml:context>
    <inkml:brush xml:id="br0">
      <inkml:brushProperty name="width" value="0.08571" units="cm"/>
      <inkml:brushProperty name="height" value="0.08571" units="cm"/>
      <inkml:brushProperty name="color" value="#333333"/>
    </inkml:brush>
  </inkml:definitions>
  <inkml:trace contextRef="#ctx0" brushRef="#br0">52 171 7802,'-17'-59'0,"0"7"0,7 15 680,2 20 0,8 11-445,0 12 1,0 10-475,0 7 1,0 7 295,0-1 0,0 4 204,0 1 1,2 3-109,4 3 1,-4-3-89,4 3 1,3-3-122,3-3 1,3 1 108,3-1 0,-1-1-266,0-4 1,8-4-10,4-8 1,4-1-45,1-5 0,7-3 118,-1-8 0,6-14-112,-6-3 0,1-12 186,-7 0 1,-3 2 84,-8-1 0,0 1 15,-11-2 1,-5-2 61,-1 8 1,-4 0 408,-2 6-309,0-1 1,-6 7 356,1-1-409,-9 9 1,10-3-24,-7 12 1,7 3 131,-2 8 0,-2 7-125,3-1 1,-1 13 129,6-1 1,0 11-173,0 0 0,0 2-116,0-2 0,0 10 24,0-4 0,0 3-202,0-3 1,6-8-20,-1-3 1,1-5-203,-6-1 1,6-8-70,0-4 0,-1-4 182,-5-2 1,8-7 323,4-4 0,3 3 0,2 1 0</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4:00:03.810"/>
    </inkml:context>
    <inkml:brush xml:id="br0">
      <inkml:brushProperty name="width" value="0.08571" units="cm"/>
      <inkml:brushProperty name="height" value="0.08571" units="cm"/>
      <inkml:brushProperty name="color" value="#333333"/>
    </inkml:brush>
  </inkml:definitions>
  <inkml:trace contextRef="#ctx0" brushRef="#br0">1 45 7762,'0'-27'700,"0"10"0,0 17-747,0 11 1,0 12-136,0 6 0,0-2 69,0 2 1,0-6-43,0 6 0,0-8-21,0 2 0,0-4-473,0-1 81,0-1-74,0 0 642,0 0 0,0-7 0,0-2 0</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4:00:04.314"/>
    </inkml:context>
    <inkml:brush xml:id="br0">
      <inkml:brushProperty name="width" value="0.08571" units="cm"/>
      <inkml:brushProperty name="height" value="0.08571" units="cm"/>
      <inkml:brushProperty name="color" value="#333333"/>
    </inkml:brush>
  </inkml:definitions>
  <inkml:trace contextRef="#ctx0" brushRef="#br0">260 727 7762,'2'-31'0,"4"-4"0,-5-1 671,5 7 1,4 4-284,1 8 0,-1-1-329,2 1 0,-1 0 14,6 0 1,-7-1-138,-4 1 0,1-6-134,-1 0 1,0-8 141,-6 2 1,0-3 18,0-3 1,0 0 38,0 1 0,-6 5-120,0 0 1,-1 0 128,1-5 1,2 7 27,-7 4 1,1 9-69,-2 3 57,-3 7 1,5-4-72,-7 8 0,-2 2 54,-4 4 0,4 6 59,-4 11 0,-2-2-61,2 8 1,-6-1 1,6 7 0,0 1-24,5 5 1,3-7-2,3 1 1,-1-2-76,7-10 1,0 2 96,6-2-23,0-4 0,2 4 5,4-11 1,4-5 12,7-7 0,2 0-41,4 0 0,-2-7 1,8-5 1,-2-3 12,2-3 0,-4 1-1,-8 0 0,1 5 82,-1 1 0,0 1-81,0-1 94,-7-5 0,0 14-78,-5-3 234,-3 3 1,6 11 2,-8 9 1,-6 7-101,1 9 1,-7 3-62,6 3 1,-5 4-7,5 8 1,-2 0-68,2 0 0,5-6-198,-5 0 0,4-9-212,2-3 0,0-7-16,0-10-209,0 1 121,0-9 289,0-1 0,0-39 0,0-7 0</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4:00:04.639"/>
    </inkml:context>
    <inkml:brush xml:id="br0">
      <inkml:brushProperty name="width" value="0.08571" units="cm"/>
      <inkml:brushProperty name="height" value="0.08571" units="cm"/>
      <inkml:brushProperty name="color" value="#333333"/>
    </inkml:brush>
  </inkml:definitions>
  <inkml:trace contextRef="#ctx0" brushRef="#br0">0 137 7764,'0'-17'0,"0"-6"0,0-1 0,2 1 577,4 6 1,3 2-263,9 3 0,7 6-256,3 12 1,7 12 142,5 10 0,5 13-26,6 5 0,1 11 40,0 7 0,-6 7-267,0 10 1,-7 7 147,-19-37 1,0 2-1,-2-1 1,-1 0-26,-2-1 1,-1 1-1,-2 0 1,-1 0 67,-5 0 0,-1 0 1,2 2-1,0 1-26,-4 0 0,-1 0 0,4-1 0,0-1 83,0 45 0,-2-3-67,-10-9 1,-4-9-241,-7-8 0,-2-9 50,-4-14 1,-4-6 154,-8-11 0,1 2-368,-1-8 1,0 0-56,1-6 0,-1-1-209,1-5 1,-5 2 285,5-7 1,3 0-651,14-6 1,-3-2 312,-3-4 588,4-3 0,-6-24 0,8-3 0</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4:00:04.977"/>
    </inkml:context>
    <inkml:brush xml:id="br0">
      <inkml:brushProperty name="width" value="0.08571" units="cm"/>
      <inkml:brushProperty name="height" value="0.08571" units="cm"/>
      <inkml:brushProperty name="color" value="#333333"/>
    </inkml:brush>
  </inkml:definitions>
  <inkml:trace contextRef="#ctx0" brushRef="#br0">0 121 7724,'0'-17'397,"0"0"149,0-1 0,0 7-45,0-1-501,0 8 1,8-3-72,3 7 1,7 0 124,5 0 1,3 0 108,9 0 1,0 0-49,-1 0 0,3 0-157,3 0 0,-3 0 29,3 0 1,-4 0-85,-1 0 1,-2 0-5,-4 0 1,-4 0-513,-8 0-35,-8 0 0,-1-2 261,-8-4 0,-2 4-110,-4-4 1,-11 5 496,-12 1 0,-3-8 0,-3-2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09:45:06.679"/>
    </inkml:context>
    <inkml:brush xml:id="br0">
      <inkml:brushProperty name="width" value="0.08571" units="cm"/>
      <inkml:brushProperty name="height" value="0.08571" units="cm"/>
      <inkml:brushProperty name="color" value="#333333"/>
    </inkml:brush>
  </inkml:definitions>
  <inkml:trace contextRef="#ctx0" brushRef="#br0">138 277 7838,'0'-12'-189,"0"1"683,0 7-339,0-11 0,0 11 419,0-8-369,0 8-43,0-3-49,0-1 150,0 6-11,-7-6-141,5 16 0,-6 2-5,8 7 1,-2 8 29,-4 4 0,3 5 32,-9 7 1,6-1-10,-5 12 0,5-2-34,-6 13 1,7 3-65,-7 9 0,6-2 64,-5 7 0,7-7-101,-2 2 1,4-11 16,2-7 0,0-3-114,0-2 1,0-14 37,0-3 0,0-12-83,0 0 0,0-4 25,0-1-249,0-9 51,0-1 200,0-8 88,0 0 1,0-8-45,0-3 0,0-5 11,0-1 1,0-8-54,0-4 0,0-3-112,0-3 1,0-3 141,0-8 1,0 5-5,0-11 1,0 2 39,0-7 0,0 1-65,0-7 1,6 5 121,0-5 0,7 7-73,-1-2 1,3-1 152,3 1 0,-1 0-55,0 6 1,2 8 41,4 4 0,-3 1-93,3-1 1,2 6 3,-2-1 1,6 2-30,-6 10 1,7 0 22,-1 6 0,4 5 66,1 1 0,1 7-37,0-2 0,-1 4 2,1 2 0,-6 8-38,-1 3 1,-5 7 4,6 5 1,-8 4-51,2 7 0,-5 1 66,-7-1 0,-3 1-84,-8 0 0,0-5 58,0 5 1,-2-10-13,-4 10 1,-3-10 11,-9 3 1,-7-5 1,-3 6 0,-11-8-12,-1 2 1,-6-3 3,5-3 0,-7-2-54,2-3 0,2 3 60,-2-3 0,7-5-183,-1-1 0,2-2 29,-3 2 0,7-4-69,-1 3 0,8-3 26,10-2 1,-4-2-434,4-3 410,3 3 0,14-8-466,0 4 371,0 4 1,8-5 320,3 7 0,12 0 0,4-8 0,8-1 0</inkml:trace>
  <inkml:trace contextRef="#ctx0" brushRef="#br0" timeOffset="558">553 917 7897,'-17'-8'0,"0"-2"373,7-7-105,3 0 0,7 0-21,0-1 0,7 7-31,5-1 1,9 7-149,2-7 1,8 8 49,-2-2 1,-3-1-24,3 1 0,0 0 46,6 6 1,-3 2-176,-3 4 0,4 3-59,-4 9 1,-2 5 13,1 0 1,-5 8-65,6-3 0,-13 5 119,1 2 1,-6-7 45,1 1 1,1 0-98,-7 6 0,0-8-190,-6-4 1,-6-4 142,0-2 0,-7 0 70,1 1 0,-3-9-49,-2-3 0,-1-2 0,1 2 1,0-4 18,0 3 0,-1-8-4,1-3 1,0-8 77,-1 3 1,7-5-51,-1-1 0,9-6 30,-3 0 0,4-8 11,2 3 0,0-5 17,0-2 0,2 1 5,4-1 1,3 2 133,8 5 0,1-3-59,-1 8 1,2 2 124,4 9 0,-4-1-14,5 7 0,-11 0-98,-1 6 1,-1 2-51,6 4 0,-5 3 53,-1 9 1,-1 5-142,2 0 0,-3 6 7,-3-6 0,-4 7-109,4-1 1,-4-4-52,-2-2 1,0-3 50,0-3 1,0 0-281,0 0-91,0 1-320,0-1 415,0 0 423,0-7 0,-8-2 0,-2-8 0</inkml:trace>
  <inkml:trace contextRef="#ctx0" brushRef="#br0" timeOffset="733">1280 554 7929,'0'-12'-295,"0"1"-41,0-1 548,0-5-362,0-1-52,7 9 1,3 1-35,7 8 0,-5 0-449,-1 0 685,1 8 0,5 1 0,0 9 0</inkml:trace>
  <inkml:trace contextRef="#ctx0" brushRef="#br0" timeOffset="1392">1505 692 8300,'0'10'511,"0"5"0,1-7-478,5 3 1,-4 6-24,4 1 1,-4 1-11,-2 10 0,6 0-20,-1 5 0,1 3-148,-6 3 1,0-3-28,0 3 1,-6-4 121,1-1 0,-7-6-13,6 0 0,-7-10 47,1-2 30,5 0 5,-9-15 15,14 6 0,-5-10 10,7-4 1,2-9 11,3-8 1,-1-8 10,8 2 1,5-3-38,6-3 1,0 1 13,-6-1 0,6-5-17,1-1 1,4 1-1,-5 5 0,6-3 2,-6 3 0,6-1-3,-6 13 1,0 2 139,-5 9 66,-1 4 0,-6 8-142,1 0 1,-8 14-18,1 3 0,-3 12-52,-2 0 0,6 3 27,0 3 1,2 0 3,-3-1 0,-1 1-40,8-1 1,-6-7-21,5-4 0,1-3 12,5-3 1,0-2 0,0-3 1,7-5 60,-1-7 0,7 0-35,-1 0 1,-2-9-100,2-8 1,-2-3 42,2-9 1,1 1-13,-7-7 1,4-1 3,-9-5 1,3 3-11,-10-8 0,-1 0 35,1-6 1,-7 0 4,2 0 0,2 0 17,-3 0 1,3 0-26,-2 0 0,-4 2 45,4 4 1,-5 6 152,-1 11 344,0 4-240,0 16 194,0 1-314,-7 31 0,3-8-18,-8 20 0,1 1 81,-6 5 1,5 7-75,1-2 1,1 4 20,-2 2 1,-1-2-72,7-4 0,-5 6-13,5 0 0,-6-6-43,7 6 0,-1-6-105,6 0 1,0-2 10,0-4 0,2-5-165,4 0 0,-3-9-29,9-8 0,1-7 62,10 1 0,-3-8-255,3 1 1,4-5-56,1-5 1,5-5-196,2-7 1,-3-2 243,-3-5 1,4 3 455,-4-8 0,-4 1 0,7-7 0,-5 0 0</inkml:trace>
  <inkml:trace contextRef="#ctx0" brushRef="#br0" timeOffset="1688">2144 606 7929,'-34'0'547,"-1"0"-259,8-8 0,2 4 358,8-8-136,7 9-166,3-5-253,7 8 0,7-2 88,5-4 1,13 4-15,10-3 1,1 3-138,10 2 0,2-6 82,10 0 1,-4-2-138,3 3 0,-3 1-9,-2-8 0,6 7 16,-1-7 1,7 2 102,-7-1 0,3-3 37,-2 9 1,-5-3-46,5 2 1,-12 4 18,-6-3 0,-5 3-278,-6 2 116,-4 0-914,-16 0 441,-1 0-210,-8 7 0,-2 1 189,-4 3 1,-3 5 561,-8-5 0,-8 5 0,-2 1 0</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4:00:05.223"/>
    </inkml:context>
    <inkml:brush xml:id="br0">
      <inkml:brushProperty name="width" value="0.08571" units="cm"/>
      <inkml:brushProperty name="height" value="0.08571" units="cm"/>
      <inkml:brushProperty name="color" value="#333333"/>
    </inkml:brush>
  </inkml:definitions>
  <inkml:trace contextRef="#ctx0" brushRef="#br0">53 0 7724,'-12'16'0,"0"-5"0,7-1 315,-7-4 1,8-2 1,-1 7 0,3-5-87,2 5 0,0-5 31,0 6 1,9-7-13,9 7 0,1-8 38,10 2 1,5-3-77,7 3 1,-1-4-109,-6 4 1,9-4 107,3-2 1,-2 0-29,2 0 1,-2-2-39,2-4 1,-3 4-118,-9-4 0,1-1 37,0 1 0,-9-2-266,-3 3-132,-3 3 0,-9-6 58,1 8-918,-8 0 319,3 0 411,-14 0 1,-5 0-6,-11 0 468,-4 0 0,-15-8 0,-2-1 0</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4:00:08.002"/>
    </inkml:context>
    <inkml:brush xml:id="br0">
      <inkml:brushProperty name="width" value="0.08571" units="cm"/>
      <inkml:brushProperty name="height" value="0.08571" units="cm"/>
      <inkml:brushProperty name="color" value="#333333"/>
    </inkml:brush>
  </inkml:definitions>
  <inkml:trace contextRef="#ctx0" brushRef="#br0">606 156 7827,'0'-32'0,"0"1"-160,0 2-348,0 8 473,0-4 322,0 15-239,0 3 0,0 9 7,0 3-43,-8-3 1,-8 6-26,-7-8 0,-2 0 58,2 0 0,-3 0-2,-9 0 0,4 0 8,-3 0 0,5 2-1,-6 4 1,1-4 13,5 3 0,-2-1-51,2 2 0,-2-2 19,8 7-15,0-7 0,6 12 15,0-5 0,7-1 8,4 1 5,-3 1 1,7 5-2,-4 0 0,4 3-22,2 3 0,0-4 4,0 4 1,0-2 4,0 2 0,-2-4 4,-4 4 0,5-1-5,-5 1 1,4-4 0,2 4 1,-6-4-59,0-2 1,1-5 0,5-1-18,-8 1 21,6-2-9,-6-3 25,8-7-13,0 0-82,0-7 1,2 3 87,4-8 1,6 6-93,11-5 1,3 5 90,9-5 1,2 5 0,3-6 0,-4 8 45,5-1 0,3 3 2,2 2 1,2 0-2,-2 0 1,2 9 15,-7 9 1,1 1 104,-2 10 0,-5-6-68,-1 6 0,-1-1 36,-10 7 1,-7-6-27,-11 0 0,-3-2 3,-2 1 0,0-3-1,0-7 0,-9-1 12,-9 0 0,-7 1-11,-9-1 0,-3 0 7,-3 0 1,-4 1-130,-8-1 0,2-2 103,4-3 0,-2 3-306,7-3 1,1-5-162,5-1 0,9-4-804,2-2 828,5 0 364,10 0 0,9-8 0,9-1 0</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4:00:08.547"/>
    </inkml:context>
    <inkml:brush xml:id="br0">
      <inkml:brushProperty name="width" value="0.08571" units="cm"/>
      <inkml:brushProperty name="height" value="0.08571" units="cm"/>
      <inkml:brushProperty name="color" value="#333333"/>
    </inkml:brush>
  </inkml:definitions>
  <inkml:trace contextRef="#ctx0" brushRef="#br0">35 243 7751,'-2'-23'696,"-4"0"1,4-6-58,-4 6-149,-3 0-404,7 13-257,-6 3 1,8 16 47,0 9 0,0-1 142,0 6 0,0 4-45,0 2 0,0-3-25,0 3 0,0-6-42,0 6 0,0-6 14,0 6 1,0-8 23,0 2 1,8-4 45,3-1 0,-1-3 46,2-3 0,5 1-143,6-7 0,8 0 50,-3-6 1,7-8-134,5-4 0,-3-5 89,3-6 0,3-2 48,-3-4 1,-6-3 34,-5 3 0,-8-2 10,3 2 1,-5-2-9,-2 8 1,-5 0 226,-1 6 80,-7 7-60,4 3-108,-8 7 0,-6 7-61,0 5 1,0 3 7,6 3 0,8 1-60,4 4 1,-3-4-14,3 4 0,-1 2-62,6-2 1,7-5 94,-1-7 1,0-1 40,-6 1 1,2-3-52,4-8 0,-4 0 19,4 0 0,2 0-1,-1 0 1,-1-8 8,-6-3 1,0-5 44,0-1 0,-7 0 105,-4-1 0,2-1-108,-3-4 0,1 4 3,-6-4 0,-8-2-127,-3 2 0,-6-6 70,-7 6 0,3-2-99,-7 2 0,-1 6-6,-6-1 1,1 1-95,-1 6 1,0 3 10,1 2 0,5-2-93,0 3 0,8-1-85,-2 6 1,-2 2-224,2 4 0,6 3-798,5 8 1351,8 1 0,12 7 0,11 2 0</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4:00:08.836"/>
    </inkml:context>
    <inkml:brush xml:id="br0">
      <inkml:brushProperty name="width" value="0.08571" units="cm"/>
      <inkml:brushProperty name="height" value="0.08571" units="cm"/>
      <inkml:brushProperty name="color" value="#333333"/>
    </inkml:brush>
  </inkml:definitions>
  <inkml:trace contextRef="#ctx0" brushRef="#br0">1 104 7764,'1'-27'0,"5"4"0,4 6 474,7 6 1,16-3-136,7 8 0,12 1-3,11 5 0,9 5-115,14 1 1,0 0-254,1-6 0,-3 6 165,-3-1 1,0 1-131,-12-6 1,-4 0 53,-13 0 0,-8 0 55,-3 0 1,-12 0-858,-6 0 36,-12 0-274,-3 0 613,-8 0 0,-2 0 55,-4 0 1,-3 0-262,-9 0 0,-7 0 576,-3 0 0,-13 0 0,-3-7 0,-8-3 0</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4:00:09.123"/>
    </inkml:context>
    <inkml:brush xml:id="br0">
      <inkml:brushProperty name="width" value="0.08571" units="cm"/>
      <inkml:brushProperty name="height" value="0.08571" units="cm"/>
      <inkml:brushProperty name="color" value="#333333"/>
    </inkml:brush>
  </inkml:definitions>
  <inkml:trace contextRef="#ctx0" brushRef="#br0">18 105 7764,'0'-33'121,"0"4"1,-6 10 257,0 7 591,1 9-608,5-5-494,0 8 311,0 8 1,0 3-65,0 12 1,2-2 189,3 8 0,-3 6-107,4 5 0,-4 8 71,-2-2 0,0 4-64,0 2 1,2 0-28,4 0 1,-4 0-66,3 0 1,-3-1-103,-2 1 1,0 0 84,0 0 1,0-10-102,0-7 1,0-2-110,0-10 0,0-6-33,0-5 176,0-9-775,0 5-154,0-8 1,0-2 62,0-4 403,0 4 0,0-13 434,0 4 0,-15-13 0,-4-2 0</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4:00:10.173"/>
    </inkml:context>
    <inkml:brush xml:id="br0">
      <inkml:brushProperty name="width" value="0.08571" units="cm"/>
      <inkml:brushProperty name="height" value="0.08571" units="cm"/>
      <inkml:brushProperty name="color" value="#333333"/>
    </inkml:brush>
  </inkml:definitions>
  <inkml:trace contextRef="#ctx0" brushRef="#br0">1 208 7829,'9'-7'0,"-1"-7"241,0-7 0,-5 2 95,9-4 0,-1-2-97,7 2 1,-7 2-31,1 9 1,-1-1 3,7 7 1,-7-6 162,1 6-50,-8 1-220,11 5 1,-13 2-14,4 3 1,1 5 76,-1 7 1,0 8-89,-6 4 1,0 11 49,0 7 1,-2-3-126,-4 2 0,4 0 15,-4 6 0,5 6-127,1-1 0,5-1 48,1-10 0,13 2-148,-1-8 1,10-1-82,1-10 0,4-6 107,1-12 1,7-3-6,-1-8 0,8 0-79,-2 0 0,-1-10-113,1-7 0,-6-2 190,6-10 1,-15 0 41,-2-5 0,-10-1 56,-8 0 0,3 1 140,-8-1 0,-1 6 33,-5 1 0,-2 6-76,-3-1 1,-3-2 306,-4 2 1,-1 6-140,7 6 1,-1 7 405,1-2-322,4 4 0,-6 6-128,8 7 1,-6 1 29,1 11 1,-1 4 111,6 2 1,0 9-93,0 2 0,0 3-51,0-3 0,2 4-9,4 8 1,-4-2 17,3-4 0,3 4-68,-2-4 1,5-2 12,-5 3 0,6-9-26,-7 2 1,7-5-6,-6-6 1,1 2-145,-1-8 1,-4 0 13,4-6 133,-4-7 0,0 3-270,3-7 56,-3 0-120,6-6 59,-8 0-1553,0 0 1668,0-8 0,0 4-292,0-8 0,0 7-407,0-7 1,2 1 800,4-7 0,3-7 0,9-2 0</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4:00:10.824"/>
    </inkml:context>
    <inkml:brush xml:id="br0">
      <inkml:brushProperty name="width" value="0.08571" units="cm"/>
      <inkml:brushProperty name="height" value="0.08571" units="cm"/>
      <inkml:brushProperty name="color" value="#333333"/>
    </inkml:brush>
  </inkml:definitions>
  <inkml:trace contextRef="#ctx0" brushRef="#br0">311 122 7812,'0'-23'0,"0"0"198,0 0 52,0 6 0,0 5-643,0 1 307,0 7 0,-1-4 288,-5 8 0,2 8-34,-8 3 1,7 5 59,-7 1 1,1 8-56,-7 4 1,1 3 139,0 3 0,-1 7-108,1 4 0,-6 4 140,0 2 0,-2 8-74,2 3 1,4 12-216,-4 6 0,5 9 123,7 2 1,3 2-268,8-1 0,0-5 275,0 4 1,10 0-47,7-5 0,6 1-118,6-13 1,9-4-45,-3-1 1,3-19-43,-3 7 1,0-16 141,-1-1 0,6-11 14,1-1 1,-1-8-60,-5 2 1,-1-5-126,1-7 0,-2 3 302,-5-9-588,5 9 222,-14-4 28,6-1 3,-15-1 118,-2-8-17,-8 0 122,0 0-59,-8 0 20,6 0-75,-6 0 2,8 0-1379,0 0 0,-5-2 662,-1-4 0,-8 2 730,3-7 0,-12-1 0,-4-5 0</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4:00:13.584"/>
    </inkml:context>
    <inkml:brush xml:id="br0">
      <inkml:brushProperty name="width" value="0.08571" units="cm"/>
      <inkml:brushProperty name="height" value="0.08571" units="cm"/>
      <inkml:brushProperty name="color" value="#333333"/>
    </inkml:brush>
  </inkml:definitions>
  <inkml:trace contextRef="#ctx0" brushRef="#br0">139 104 7786,'0'-17'22,"0"-1"1,-6 7 148,0-1 79,1 1 0,5-1 116,0 1-471,0 7 67,0-4 71,0 8 154,0 0 0,0 8-135,0 3 1,0 5 188,0 1 1,-6 2-107,0 4 1,-7 10 60,1 7 0,-3 10-78,-3 2 0,3 2-29,3 9 0,-1-1 10,7 1 1,0 5-70,6-5 0,2-3 5,4-3 1,4-5-144,7-6 0,8 2-133,4-7 1,4-3 93,1-9 0,3 2-380,3-8 0,4 0 187,8-6 0,8 0 340,3 1 0,4-1 0,2 0 0</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4:00:25.493"/>
    </inkml:context>
    <inkml:brush xml:id="br0">
      <inkml:brushProperty name="width" value="0.08571" units="cm"/>
      <inkml:brushProperty name="height" value="0.08571" units="cm"/>
      <inkml:brushProperty name="color" value="#333333"/>
    </inkml:brush>
  </inkml:definitions>
  <inkml:trace contextRef="#ctx0" brushRef="#br0">0 156 7833,'0'-12'0,"0"1"-78,0-3 0,0-1-66,0-2 0,0 5 460,0 1-141,0-1 1,2-3 151,4 3-71,-4-3-114,13 13 1,-5-6-52,7 8 1,-5 0-9,-1 0 1,6 2 25,6 4 0,6 5-29,-6 13 1,8 2-90,-2 9 1,4 0 121,1-1 1,1 7-117,-1-1 1,1 0 36,-1-5 0,-5-1-108,0 1 0,-8 0 90,2-1 1,-4-7-183,-1-4 124,-1-4-260,0-1-19,-7-1 157,5-7-175,-5-3 0,1-7-12,1 0 1,-6 0-406,5 0 511,1 0 0,-1 0 245,1 0 0,-8 0 0,3 0 0,1-7 0,2-3 0</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4:00:25.779"/>
    </inkml:context>
    <inkml:brush xml:id="br0">
      <inkml:brushProperty name="width" value="0.08571" units="cm"/>
      <inkml:brushProperty name="height" value="0.08571" units="cm"/>
      <inkml:brushProperty name="color" value="#333333"/>
    </inkml:brush>
  </inkml:definitions>
  <inkml:trace contextRef="#ctx0" brushRef="#br0">502 87 7806,'-8'-17'-297,"1"0"-371,-5-1 674,-3 9 0,11-5 314,-8 9 1,7-1-332,-7 6 0,1 8 33,-7 3 1,1 4 247,0 3 1,-6 1-72,0 4 0,-6 4 49,6 7 1,-8 1-120,2 0 1,2 5 7,-2 0 0,8 1-52,-2-7 1,4 1-104,2-1 1,-1-5-240,1 0 1,7-8 128,5 2 1,-3-3-936,2-3 178,1 0 885,5 0 0,0 1 0,0-1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09:45:11.393"/>
    </inkml:context>
    <inkml:brush xml:id="br0">
      <inkml:brushProperty name="width" value="0.08571" units="cm"/>
      <inkml:brushProperty name="height" value="0.08571" units="cm"/>
      <inkml:brushProperty name="color" value="#333333"/>
    </inkml:brush>
  </inkml:definitions>
  <inkml:trace contextRef="#ctx0" brushRef="#br0">883 865 7967,'-18'16'-111,"1"-5"111,7-3 0,-5-8 0,3 0-281,5 0 226,-1 0 307,8 0 797,0 0-860,8-8 1,1 1-150,9-5 0,1-3 14,4 3 1,-4-5-137,4-6 1,-4 4 102,-1-4 0,-1-2-4,0 2 1,1-2-14,-1 2 0,-6 1-141,1-6 0,-6 6 74,5-1 1,-5-2 43,6 2 0,-9-5-31,3 4 11,-4 1 1,-2 6-11,0 8 1,-8 1-7,-3 8 1,1 2 93,-1 4 1,-1 5-3,-5 12 1,-2-2 164,-4 8 0,3 6-118,-3 5 1,4 8 111,2-2 1,0 6-38,-1 6 1,1 3-45,0 8 1,1 6 0,5 0 0,-3 0-29,9-6 1,-1-1-49,6-5 1,0-9-159,0-8 1,0-8-104,0 3 0,-6-13-86,0-4 51,0-5 0,1-8-16,-1 1 1,-2-8 42,2 1 0,3-3-88,-9-2 1,1-5-142,-7-1 1,1-8 174,0 3 0,-6-5 284,0-1 0,-6-2 0,6-4 0,-8 4 0,4-6 0</inkml:trace>
  <inkml:trace contextRef="#ctx0" brushRef="#br0" timeOffset="175">208 1315 7967,'-25'0'-288,"-2"0"-35,-7 0 0,1 0 810,4 0 0,4-6 323,8 1-256,7-1-408,3 6 0,8-2-166,5-4 1,6 4 52,11-4 1,6-3-157,11-3 1,-2 3 14,9-3 1,-7 3-203,6-3 1,0-3-222,6 3 0,6-1 205,-1 1 0,3-3-28,-2 3 1,5-3 353,12-2 0,4-1 0,7 1 0</inkml:trace>
  <inkml:trace contextRef="#ctx0" brushRef="#br0" timeOffset="555">1851 364 7931,'0'-17'-179,"0"-1"-45,0 1 1,-6 6 261,0-1 1,1 6 511,5-5-298,0 7 1,0-6 80,0 5-413,-8 3 1,4-4 96,-7 12 0,5 3 196,-6 8 0,1 8-46,-7 4 1,-5 6 1,0 5 0,-5 6-38,4 12 0,-6 0-16,1 11 1,-4 6-269,-1 17 0,19-44 1,1 0 191,-1 4 1,1 0 0,6 0 0,1 0-46,-3-1 1,2 1 0,5 2 0,1 0-106,-2-2 1,2 0 0,4 40-4,9-17 1,8-6 99,16-6 1,5 1-154,1-12 0,7-6-120,-2-17 1,2-4 64,-2-8 1,10-2-253,-4-3 1,5-6 13,1-12 1,3-4-153,9-7 1,5-8 611,-1-4 0,-6-4 0,1-1 0,-8-1 0,-1 1 0,0-1 0</inkml:trace>
  <inkml:trace contextRef="#ctx0" brushRef="#br0" timeOffset="939">2335 174 7911,'0'-23'-748,"0"0"514,0 7 0,0 1 570,0 3 0,2 5 327,4 1-560,-4-4 246,13 8-255,-5 2 0,5 10-2,-3 7 1,1 2-113,-7 5 1,2-3 79,-3 7 0,-3 1-160,4 6 1,2-2 49,-3-5 1,1 5-207,-6-4 0,6-4-249,0-2 389,-1 4 0,-5-8-635,0 4 460,0-4 0,2-9 291,4-4 0,-4-4 0,6-2 0,-8 0 0</inkml:trace>
  <inkml:trace contextRef="#ctx0" brushRef="#br0" timeOffset="1158">2681 139 7936,'0'-25'-223,"0"6"1,2-6 88,4 8 1,-2 1 568,7 5 0,-5-3 77,5 9-588,-7-1 1,10 13 112,-9 5 0,3 5 27,-2 6 0,-4 4-11,4 8 1,1 1-16,-1 5 1,6-5-166,-7 5 1,9 1 58,-3-2 1,3 6-319,-3-5 1,5-3 1,-5-9 0,10 4 384,2-5 0,8 5 0,-4 2 0</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4:00:36.764"/>
    </inkml:context>
    <inkml:brush xml:id="br0">
      <inkml:brushProperty name="width" value="0.08571" units="cm"/>
      <inkml:brushProperty name="height" value="0.08571" units="cm"/>
      <inkml:brushProperty name="color" value="#333333"/>
    </inkml:brush>
  </inkml:definitions>
  <inkml:trace contextRef="#ctx0" brushRef="#br0">0 191 7340,'0'-17'-628,"2"5"-30,4 0 935,-4 1 0,5-6-49,-7-1 1,6 7 285,0-1-267,0 8 224,-6-11-273,0 5 0,5-1 309,1-1-233,0 9 117,-6-5-171,0 0 83,0 6-373,0-5 122,0 7-267,0 0 159,0 7 0,0-3 31,0 8 0,0-1 49,0 6 1,0 1-5,0-1 0,0 6 10,0 0 1,2 8 20,4-2 0,-4-2 1,3 1 1,-3 1-9,-2 6 0,0-2-57,0-5 1,2 3 32,4-8 1,-2 6-11,7-6 0,1 0-45,5-6 0,0 1-7,1-1 1,1-5-48,4-1 0,10-7-154,7 2 0,2-4-79,-1-2 1,-3-8 96,8-4 0,-7-3 162,1-2 0,-5-3-63,-7-3 1,3-3 104,-8-9 0,-2 6-38,-9 0 0,-3 2 138,-3-1 1,-4-3 229,4 8-263,-4-8 0,-4 12 258,-4-4-180,4 11 0,-7 5 116,3 7-152,4 0-44,-6 0 1,2 7 77,1 5 1,-3 3 127,2 2 1,2 8-15,-7 4 1,7 6-86,-2 5 0,2 2-29,-1 5 0,3 4-16,-4 1 1,4-2-2,2 2 1,0 0-37,0-6 0,0-2 0,0 2 1,-2-7-19,-4 1 0,4-9-143,-3-2 0,3-8-110,2 2 0,-2-4-35,-4-2-275,4-7 0,-7 4-101,3-9-255,4 1 304,-6-6 1,6 0-640,-4 0 1203,5 0 0,-15 0 0,7 0 0</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4:00:37.183"/>
    </inkml:context>
    <inkml:brush xml:id="br0">
      <inkml:brushProperty name="width" value="0.08571" units="cm"/>
      <inkml:brushProperty name="height" value="0.08571" units="cm"/>
      <inkml:brushProperty name="color" value="#333333"/>
    </inkml:brush>
  </inkml:definitions>
  <inkml:trace contextRef="#ctx0" brushRef="#br0">18 122 7342,'0'-17'-13,"0"-1"1,-2 7 1119,-4-1-507,4 8-191,-6-11 72,8 13-20,0-6-52,0 8-279,0 0 0,8 0-94,4 0 1,5 0 76,6 0 1,4 0-68,7 0 1,7 0-69,-1 0 0,14-5-54,-2-1 1,11 0-65,1 6 1,-5 0 84,-1 0 1,0 0-101,-7 0 0,-3 0 68,-13 0 1,-2 0-48,-4 0-43,-5-8 91,-14 7-336,-2-7 217,-8 8 0,-2 0-450,-4 0 389,4 0 0,-7 0-511,3 0 474,4 0 1,-13 0 57,3 0 1,-3 0 103,-3 0 1,1 6 140,0-1 0,-2 1 0,-5-6 0,3 0 0,-7 0 0,-1 0 0,-6 0 0</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4:00:37.530"/>
    </inkml:context>
    <inkml:brush xml:id="br0">
      <inkml:brushProperty name="width" value="0.08571" units="cm"/>
      <inkml:brushProperty name="height" value="0.08571" units="cm"/>
      <inkml:brushProperty name="color" value="#333333"/>
    </inkml:brush>
  </inkml:definitions>
  <inkml:trace contextRef="#ctx0" brushRef="#br0">156 156 7779,'0'-23'147,"0"0"0,0-2 121,0 2 1,0 10 475,0-5-491,0 5 181,0 3-329,0 3 2,0 7-49,0 7 1,0 3 156,0 7 0,0 2-24,0 4 1,0 4-52,0 8 0,-6 1 32,0 5 1,-1 3 93,1 8 0,4 0-82,-4 0 1,-2-1-61,3 1 1,-7 0-3,6 0 0,1-6-115,5 0 1,-2-5 74,-4 5 1,4-14-101,-4 3 0,4-12 50,2 0-254,0-4-232,0-9 181,0-2-493,0-8-1260,0 0 1595,0-8 0,0 4-60,0-7 1,-7 5-478,-5-6 968,4 8 0,-15-11 0,4 5 0</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4:00:47.906"/>
    </inkml:context>
    <inkml:brush xml:id="br0">
      <inkml:brushProperty name="width" value="0.08571" units="cm"/>
      <inkml:brushProperty name="height" value="0.08571" units="cm"/>
      <inkml:brushProperty name="color" value="#333333"/>
    </inkml:brush>
  </inkml:definitions>
  <inkml:trace contextRef="#ctx0" brushRef="#br0">779 311 7607,'7'-17'-1282,"-5"0"1466,14-1 1,-15 1-38,5 0 1,2 5-52,-2 1 1,-1 5 30,-5-6-26,8 9-11,-6-13 0,6 12-6,-8-7 1,2 7 68,3-2-73,-3 4 0,6 0 108,-8-3-30,0 3 9,0-6-16,0 8 604,0 0-677,0 8 106,0-6-73,0 5 1,0-7-264,0 0 131,-8 0 7,6 0-37,-5 0 2,7 0-423,0 0 1,-2-5 471,-4-1 7,4 0-3,-6 6 6,8 0 21,0 0-31,-7 0 0,5 0 0,-6 0 7,8 0 29,0 0 25,-8 0-59,7 0 1,-7-2 4,8-4-5,0 4-3,0-5 71,0 7 156,0 0-191,-8 0-2,6 0-6,-5 0-1,7 0 115,0 0-120,0-8 3,0 6-13,0-6 0,-2 8 25,-4 0 0,4 0 0,-6 0-3,8 0 128,0 0-121,0-7 5,-7 5-1,5-6 21,-6 8-19,8 0 0,-8-7-25,6 5-1,-5-6 20,-1 8-22,6-8 1,-8 6 27,5-3-28,3 3 1,-8 2 16,4 0-7,5-8 1,-7 6-23,0-6 0,4 6 5,-7-3 24,7 3-22,-11-6 0,11 8-23,-8 0 0,6 0 19,-5 0 0,5 0 30,-5 0 1,5 0 4,-6 0 1,1 0 2,-7 0 1,7 0-22,-1 0 0,1 8 7,-6 3 1,-6-1 9,-1 1 1,0 3-13,0 9 0,-1-2-2,-3 8 0,-5 2 1,4 9 0,-3-4 1,-3 5 1,2 3-14,4 2 0,-1 4-7,7 2 1,0-6-3,5 0 1,3-2 2,3 2 0,5-3-30,7-9 0,0-1 33,0-4 1,2-2-36,3-4 1,5-4 26,7 4 0,8-4-7,4-1 1,-2-1 1,2 0 0,5 0-2,7 1 0,-1-7-22,-5 1 0,5-6-3,0 5 0,6-7-115,-5 2 1,-7-4 75,-5-2 1,0 0-81,6 0 0,-1 0 57,1 0 1,-6-2-30,-1-4 1,-4 2 89,4-7 0,-7-1 15,3-5 0,-5 3-14,-2-3 0,-5 4 9,-1-11 1,-7-1 19,2 2 1,-4-2 6,-2 2 0,0 4 52,0-4 1,-6-2-76,0 2 0,-13 0 109,2 6 0,-12-1-58,0 1 0,-9 2 4,-3 3 0,-7 5 14,2 7 1,-2-6 103,2 0 0,-8 0-102,8 6 1,-8 2-6,8 4 0,2 4-267,-2 7 0,7-6 87,-1 1 1,5-1-317,7 7 1,3-7 52,7 1 0,3-1-416,3 7 805,-3-9 0,13 14 0,-6-3 0</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4:01:17.707"/>
    </inkml:context>
    <inkml:brush xml:id="br0">
      <inkml:brushProperty name="width" value="0.08571" units="cm"/>
      <inkml:brushProperty name="height" value="0.08571" units="cm"/>
      <inkml:brushProperty name="color" value="#333333"/>
    </inkml:brush>
  </inkml:definitions>
  <inkml:trace contextRef="#ctx0" brushRef="#br0">329 327 7807,'0'-17'-106,"0"0"0,0 0 319,0-1 126,0 1 1,0 0-98,0-1 0,0 7 197,0-1-201,0 1 1,0-1 570,0 1-375,0 7-20,0-4-332,-8 8-58,6 0 1,-5 8-209,7 3 0,-6 13 127,0 4 1,-1 5 80,1 2 0,-2 5-6,-3 0 1,-3 8 19,8-2 0,-5-1 1,5 1 0,-5-2 15,5 2 0,-6-4-19,7-7 0,-7 0-9,6-1 0,0-7-43,6-4 1,-5-4 13,-1-1-168,0-9 91,6-1-14,0-8 518,0 0-153,0-8-138,0-1 1,0-15-102,0 1 0,0-2-146,0 2 1,0-5 121,0-13 0,0 3-148,0-8 1,2 0 57,4-6 1,-4 0-121,4 0 1,3 0 11,3 0 0,-3 0 112,3 0 0,-6 8 47,5 4 0,-7 5 5,2 6 135,3 4 0,-7 14-137,4-1 112,-4 9 1,-2-3-152,0 12 0,0-3-110,0 9 0,0-6 10,0 5 1,0 1 80,0 5 0,-6 6 77,0 0 0,-7 14-10,1-3 1,3 7 86,-3-1 0,3-2-70,-3 9 0,-3-1 165,3 6 0,-3 5-136,-2 1 1,5 1 124,1-1 1,-1-4-105,-5 3 1,5-5 3,1-6 1,5-3-115,-6-9 56,9 1 1,-11-8-13,8-4 1,1-10-89,5-1-253,0-8 138,0 3-218,0-7 31,0 0 1,0-7-1,0-3 1</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4:01:24.840"/>
    </inkml:context>
    <inkml:brush xml:id="br0">
      <inkml:brushProperty name="width" value="0.08571" units="cm"/>
      <inkml:brushProperty name="height" value="0.08571" units="cm"/>
      <inkml:brushProperty name="color" value="#333333"/>
    </inkml:brush>
  </inkml:definitions>
  <inkml:trace contextRef="#ctx0" brushRef="#br0">87 87 7901,'0'-18'-259,"0"9"184,-8-7 0,6 13-2,-3-9 241,3 8 45,2-4 3,0 1-89,0 5 1,2-6 112,3 8-129,-3 0 0,8 0 4,-4 0 0,-2 0-11,7 0 0,-5 2 23,5 4 1,1 3-1,5 9 0,1-1-20,-1 0 0,0 6 5,0 0 1,1 10-12,-1 2 0,0 1-9,1 10 0,-1 0 49,0 6 0,-1 8-27,-5 3 0,3 5-8,-9 1 0,1-4 10,-6 4 1,0-3 1,0 8 0,0-2-28,0-3 1,0-8 7,0-3 0,0-2-18,0 1 1,-2-11-92,-4 0 1,4-7-61,-3-5 1,-3 1 82,2 0 0,-7-3-50,1-3 0,-3-4 25,-2-8 0,-8 1-9,-4-1 1,2-2 14,-2-3 0,2-4 13,-2-8 0,-1 2-48,7 3 1,0-3-199,5 4-156,9-4 113,-7-2-87,14 0-159,-5 0-301,7 0 331,0 0 1,7 0-1,3 0 1</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4:01:29.408"/>
    </inkml:context>
    <inkml:brush xml:id="br0">
      <inkml:brushProperty name="width" value="0.08571" units="cm"/>
      <inkml:brushProperty name="height" value="0.08571" units="cm"/>
      <inkml:brushProperty name="color" value="#333333"/>
    </inkml:brush>
  </inkml:definitions>
  <inkml:trace contextRef="#ctx0" brushRef="#br0">346 415 7690,'0'-10'-308,"0"-5"1,0 11 411,0-7-96,0 7 56,8-4 1,-4 8 10,7 0 1,-5 0 22,6 0 0,-7 0-67,7 0 0,-6 0 115,5 0 0,-5 6-37,5 0-15,1-1 1,5-5-25,1 0 0,-7 0-4,1 0 1,-7-1-39,7-5 0,-6 2-3,5-8 0,-5 7-18,6-7 1,-3 6-14,3-5 1,-3-1-44,-3-5 0,-4 0 71,4-1 1,-4 1-31,-2 0 1,0 0-2,0-1 1,0 1 2,0 0 0,0-1 34,0 1 1,-6 0 25,0-1-64,-7 1 0,3 2 21,-7 3 1,5-1-64,1 7 0,-1-5 54,-5 5 0,-2 0-3,-4 6 1,3 0 11,-3 0 1,-4 2-3,-1 4 0,1 5 14,-2 12 1,-6-2 0,-5 8 1,0-2-24,5 2 0,2 4 8,5-5 0,3 3-4,7-2 0,-3 2 9,4-8 1,3 2-64,14-2 0,0-10 37,0 5 0,2-7-7,4 1 0,4-3 18,7-3 1,6-4-3,0 4 1,8-4 8,-2-2 1,3 0-12,3 0 1,-1-2 6,1-4 1,0 2-3,-1-7 0,-5 5 6,0-6 0,-8 7 34,2-7 0,0 0 3,-6-5 0,5 6 26,-11-1 0,-1 3 95,1-3 26,-7-3-117,4 5 39,-8 0-6,0 3-212,0 7 168,0 0 0,-6 2-14,0 3 1,-1 7 21,1 11 1,4-2 87,-4 8 0,-2 0-56,3 5 0,-7 7-43,6-1 0,-5 8 137,5-2 0,-7 4-62,1 2 0,4-8 19,3-3 1,-3-1-75,2-5 0,-5 7-20,5-13 0,-2-1-29,2-10 1,4-1 32,-3 0-107,-5 1 170,8-9-360,-5-1 170,7-8-827,0 0 264,0-8 83,0 6 206,0-5 0,0 5-876,0-4 1214,0 4 0,0-6 0,0 8 0</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4:01:31.667"/>
    </inkml:context>
    <inkml:brush xml:id="br0">
      <inkml:brushProperty name="width" value="0.08571" units="cm"/>
      <inkml:brushProperty name="height" value="0.08571" units="cm"/>
      <inkml:brushProperty name="color" value="#333333"/>
    </inkml:brush>
  </inkml:definitions>
  <inkml:trace contextRef="#ctx0" brushRef="#br0">18 173 7686,'-9'-17'-690,"1"0"667,8-1 1,0 7 179,0-1 0,0 6 259,0-5-184,0 7 157,0-4-68,0 1-186,0 5 1,2-8-15,4 4 1,-3 4-9,9-3 1,1 3-22,11 2 0,-1-6 4,11 0 1,-1 1-111,13 5 1,8 0 65,9 0 1,6 0-37,6 0 1,2 0 1,4 0 0,-6 0-3,-12 0 0,-3-6-6,-8 0 1,-10 0-106,-8 6 0,-7 0 88,-9 0-8,-1 0-320,0 0 192,1 0-327,-9 0 92,-1 0-209,-8 0-583,0 0 987,-8 0 1,-1 0-25,-9 0 0,1 6 208,0 0 0,-3 0 0,-3-6 0,4 0 0,-6 0 0,8 0 0</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4:01:32.163"/>
    </inkml:context>
    <inkml:brush xml:id="br0">
      <inkml:brushProperty name="width" value="0.08571" units="cm"/>
      <inkml:brushProperty name="height" value="0.08571" units="cm"/>
      <inkml:brushProperty name="color" value="#333333"/>
    </inkml:brush>
  </inkml:definitions>
  <inkml:trace contextRef="#ctx0" brushRef="#br0">121 139 7798,'0'-17'75,"0"0"0,0-1 211,0 1 1,0 0-197,0-1 138,0 9-434,0-7 7,0 14 225,0-5 17,0 7-186,0 0 202,0 7 1,-6-3-35,1 8 0,-1-1 91,6 7 1,-2-1-85,-4 0 0,4 2 106,-4 5 1,5-3-41,1 7 0,-6 1-21,0 6 0,0-1 2,6 1 0,-2 2-11,-3 3 1,3-4-30,-4 5 1,4-3-7,2 3 0,0-7 0,0 1 0,0-3 23,0-9 0,-2 6-28,-4-6 0,4 0-24,-3-5 0,3-7 6,2 1-12,0-8-7,0 11 0,-2-13-3,-4 4-25,4-4-28,-6-2 79,8 0-67,0 0 24,0-8-35,0 6-1,0-6-22,0 8-611,0 0 0,-7-7 0,-3-3 0</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4:01:35.352"/>
    </inkml:context>
    <inkml:brush xml:id="br0">
      <inkml:brushProperty name="width" value="0.08571" units="cm"/>
      <inkml:brushProperty name="height" value="0.08571" units="cm"/>
      <inkml:brushProperty name="color" value="#333333"/>
    </inkml:brush>
  </inkml:definitions>
  <inkml:trace contextRef="#ctx0" brushRef="#br0">0 190 7792,'8'-9'-392,"-6"-7"0,6 7 170,-8-9 1,7 7 345,5-1 1,-3 7-21,3-7 0,-6 2 34,5-1 0,1-3-27,5 9 0,0-3 407,1 2-336,-1 4 1,0-11 94,1 7 0,-7 0 85,1 6 1,-7-2 93,7-3-28,-8 3-115,3-6-63,-7 8-267,0 0 1,0 8 35,0 3 0,0-1-30,0 1 0,0 9 126,0 8 0,0 5-45,0 2 0,0 7-20,0 4 1,-1 4 52,-5 2 1,2 7 28,-8 5 1,7 3-8,-7 2 0,3-5 8,-3-1 0,-1-7-34,7 1 1,-2-10-7,2-7 1,4-9-117,-3-3 1,3-6 102,2 1 1,-2-12-88,-4-5 0,4-2 60,-4 2-202,4-4 118,2 5-33,0-14-19,0 5-270,0-6-613,0 8 381,0-8-423,0 6-149,0-5 325,0 7 1,-2 0 831,-3 0 0,-5-8 0,-7-2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09:45:17.628"/>
    </inkml:context>
    <inkml:brush xml:id="br0">
      <inkml:brushProperty name="width" value="0.08571" units="cm"/>
      <inkml:brushProperty name="height" value="0.08571" units="cm"/>
      <inkml:brushProperty name="color" value="#333333"/>
    </inkml:brush>
  </inkml:definitions>
  <inkml:trace contextRef="#ctx0" brushRef="#br0">450 796 7881,'-27'0'-395,"1"0"-49,2 0 0,5-6 286,-4 0 1,4 0 144,2 6 0,-1 0 22,1 0 1,-6 0-12,0 0 0,0 0 55,6 0 1,-1 0 3,1 0 0,0 0 71,-1 0-54,1-7 0,0 5 320,0-4-290,-1 4 0,7 2 327,-1 0-420,8 0 174,-3 0-287,7 0 247,0 0-40,7 0 1,5 6 133,11-1 1,-2 1-133,8-6 1,2 0 154,9 0 0,4 0-229,8 0 0,6 0 87,-1 0 0,3-6-60,-2 1 0,-3-7 13,9 6 1,-9-7-135,3 1 0,-4 3 77,-2-3 0,-8 8-119,-4-1 0,-5-3-75,-6 2-314,-4 0-303,-8 6 296,-7 0-107,-3 0 378,-14 8 1,-3-4-106,-7 8 1,-8-1 332,-4 6 0,-4 8 0,-1 2 0</inkml:trace>
  <inkml:trace contextRef="#ctx0" brushRef="#br0" timeOffset="267">398 847 7880,'-17'0'1193,"0"-7"-1000,0 5-234,7-6 0,2 10-159,8 4 0,0 3 168,0 9 0,6 7 6,0 4 0,2 5 65,-3 6 0,-3-1-58,4 7 0,-4 2 47,-2 10 1,0-3-76,0 9 0,-2-3 0,-4 3 0,2 3-22,-7-4 0,5-5-125,-5-6 0,5-8 102,-6-9 1,6-1-131,-5 1 1,7-8-673,-2-4 894,4-12 0,10-3 0,2-8 0</inkml:trace>
  <inkml:trace contextRef="#ctx0" brushRef="#br0" timeOffset="917">1004 796 7887,'-8'-10'1780,"6"-5"-679,-13 5-1248,13 0 1,-6 10 175,8 12 1,0 11-246,0 6 1,0 5 113,0 7 1,2-3-51,4 8 1,-4 2 107,4 10 0,-5 3-143,-1 9 0,0-1-30,0 0 0,-5 0 82,-1 0 0,-6-7 227,7-5 1,-3-10-124,2-7 0,2-6 139,-7-5-99,7-4 9,-4-15-25,8-2 0,0-16-10,0-4 1,0-3-116,0-2 1,8-8 74,3-4 0,5-4-73,1-1 1,0-1 49,1 0 0,-1-7 63,0-4 0,1 4-9,-1 1 1,0 5 83,0 1 0,1 3-6,-1 3 101,0 4 0,-5 15-88,-1 4 1,-7 6-15,2 6 1,-2 12 117,2 10 0,-4 7-71,3 5 1,3 3-59,-2 3 1,5-4-40,-5-7 0,8-1-7,-3 1 0,4-3-7,3-3 0,-1-4-8,0-8 1,1-1 135,-1-5 1,2-3-90,4-8 0,-2-2-32,8-4 0,0-5 16,6-12 0,-1 2-91,1-8 1,-1 0 41,1-6 0,-2-1-8,-5-4 0,3 1 37,-8-7 1,-2 6-12,-9-6 0,1 5 29,-7-5 1,0 8-28,-6-3 1,-2 11 98,-4 1 1,-4 13-85,-7-1 0,0 11 134,0 1 1,-1 3-122,1 2 0,-2 9 6,-4 9 0,4 1 54,-5 10 0,5 1 3,2 11 0,0-3 65,-1 8 1,3-2-98,3 3 1,-1 1-17,7-8 1,1 6 23,5-6 0,1 6-122,5-5 0,10-3-5,7-9 0,9 2-201,3-8 1,7 0-26,10-6 0,2-7-300,3-4 1,5-6 604,7-6 0,8-11 0,2-10 0</inkml:trace>
  <inkml:trace contextRef="#ctx0" brushRef="#br0" timeOffset="1759">3010 1366 7940,'-18'0'0,"1"0"482,8 0 166,1 0-854,0 0 127,6 0 94,-5 0-194,7 8 1,7-6 156,5 4 0,9-5 46,2-1 1,8-7-71,-2-5 0,1 3 67,-1-3 1,10 1-121,-5-7 0,5 1 106,-5 0 1,-5-1 68,0 1 0,-8 0-50,2 0 1,-4-3 1,-2-3 0,-7 4-25,-4-4-7,-4 4 1,-10 2-131,-3-1 1,-7 9 88,-5 3 1,-2 4-15,-4 2 1,-5 0 36,-1 0 1,1 8 137,-7 3 0,11 5-42,1 1 0,0 6-30,-6 0 1,1 8 5,-1-3 0,8 11 100,4 1 0,-2 8-99,2-2 0,2 2 10,9-1 1,5 1-103,7-8 1,0 8 69,0-2 0,0-9-16,0-3 1,7-11 50,5 0 0,3-3 6,3-3 0,5-8 12,0-3 0,8-4 142,-3-2 1,13 0-288,5 0 1,0-8 127,6-3 1,-4-10-224,9-2 1,3-8 74,-2 2 1,3-5-14,-9-7 0,2 3 20,-14-8 0,2-2-21,-1-10 0,-7 2-166,1-7 0,0-1 147,-7-5 0,-1-6 18,2 0 0,-8-1 36,2 1 0,-5 2 68,-7-8 0,5 0-66,-5-5 1,-3 7 194,-3 4 1,-3 12 1,-2 5 1,-2 12 23,-3 5 1,1 13-96,-8 5 0,1 11 144,-6 6 1,-7 4-220,1 2 0,-2 2 70,2 4 0,2 6-62,-8 11 1,3 0 189,-3 11 1,-2-1-246,8 13 1,0 0 135,6 6 1,-1 11-7,1 1 1,5 7 8,1-8 0,5 5 123,-5 1 1,5 6-87,-6 0 1,8 0-164,-1-6 0,3 0 176,2 0 1,2-2-28,3-3 1,3-5-164,4-7 0,5-8 46,0-3 1,1-1-79,5-5 0,-2 1 71,2-13 0,4 0-17,7-5 1,3-9 10,3-3 0,4-4 18,8-2 0,0 0-36,0 0 1,8-10-82,3-7 1,-3 0-170,-3-6 1,-5-4 23,-6-2 0,8-4-30,-8-1 1,6-1 100,-12 1 0,6-7-87,-5 1 0,3-1-126,-9 7 1,1-1 55,-13 1 1,0-1 353,-6 1 0,1-1 0,-1 0 0</inkml:trace>
  <inkml:trace contextRef="#ctx0" brushRef="#br0" timeOffset="2131">4462 1072 7892,'-9'0'-964,"1"-7"0,6 5 964,-4-4 0,4 4 0,-5 2 0,7 0 0,-8 0 0,-2 0 0</inkml:trace>
  <inkml:trace contextRef="#ctx0" brushRef="#br0" timeOffset="2589">4410 1090 7892,'-17'17'-1754,"6"-2"1754,-1-3 0,8 3 0,-5-7 0,3 3 0,4 5 0,-4-5 0,4-1 0,2 1 0,0 1-89,0 5 0,-5 0 1,-1 1 0,0-1 145,6 0 0,-2 3 6,-4 3 0,4-4 20,-3 4 1,3-4 122,2-2 0,0 1 354,0-1-411,-8 0 1,6 1 56,-4-1 0,4-6-30,2 1 0,2-8 35,4 2 0,-2 1-73,7-1 0,1 0 1,5-6 0,1-2-30,-1-4 1,2-4-137,4-7 1,-2 0 72,8 0 0,0-8 69,5-4 1,1-10-220,0-1 1,-1-6 101,1 6 0,-6-9-57,-1 3 1,-6-4 31,1-1 0,-4 4-11,-2 1 0,-5 2 9,-1-2 1,-7-2-13,2 8 1,-4 1 90,-2 10-51,0 4 1,-2 10 63,-4 3 1,2 5-60,-7 7 1,-3 2-121,-9 3 0,-2 7 85,-4 11 0,-3 2 37,3 4 0,-4 9 16,-1-3 1,-1 9-3,0-4 1,9 7 59,3-7 1,3 8-82,3-2 0,2 4 75,3 2 1,4-2-39,8-4 0,2 2 17,4-8 1,4 1-60,7-7 1,6-7-5,0-4 0,10-9-30,1-3 1,3-1-139,9 1 1,0-3-34,6-8 0,2-6-300,3 0 0,3-7-592,3 2 1103,-3-5 0,-8-9 0,0-2 0</inkml:trace>
  <inkml:trace contextRef="#ctx0" brushRef="#br0" timeOffset="3518">5223 951 7872,'0'-17'-177,"-2"5"-156,-3 1 0,3 5 553,-4-5 1105,4 7-1273,2-4-28,0 8 0,0 8-80,0 3 1,6 12 57,-1 6 1,1 0-3,-6 6 1,0-5 9,0 11 0,0 1 4,0-2 0,0 8-56,0-2 0,0-3 47,0-3 1,0 2-94,0-1 0,0-7 84,0-5 1,0-8-166,0 2 126,-7-11-32,5-5 98,-6-7 0,8-7 97,0-5 1,2-11-168,4-6 1,-4-3 0,3-3 0,3 0 73,-2 1 0,7-6-28,-1-1 1,3 1 37,2 5 0,1-5-8,-1 0 1,2 5-7,4 6 0,-2 2 48,8-2 1,-8 10 136,2 8 0,-3 7 10,-3-2-129,0 4 1,0 12-78,1 7 0,-7 2 67,1 10 0,-6 0-130,5 6 0,-7-1 3,2 1 1,-2-1 19,1 1 0,-3-1-9,4 1 0,-4 0-21,-2-1 1,2-5-35,4 0-1,-4-8 43,5 4 15,-7-15 149,0-3 0,0-9-60,0-3 0,0-5 18,0-7 0,2-8-105,4-4 0,-2-4-89,7-1 0,1-1 80,5 0 1,-5-5-10,-1 0 1,1-1-93,5 7 1,0-1 98,1 1 0,-1 7 152,0 4 1,0 3-11,1 3 0,-7 8 117,1 3 1,-6 4-153,5 2 1,-5 8-17,5 3 1,-5 6-10,6 6 1,-7 2 12,7 4 0,-6 4-98,5-4 1,-1 3 84,1 3 1,5-2-51,-5-5 0,5 3 46,1-8 0,0 6 11,1-6 0,-1-6-22,0-5 0,6-8 16,0 2 0,8-5-64,-2-1 0,4-1-1,1-5 1,1-6-184,-1-11 1,7-4 71,-1-7 0,-2-1-33,-9 1 0,2-1 87,-8 0 0,0 1 51,-6-1 0,-7 1-12,-4-1 1,-4 2-3,-2 5 0,0-3 41,0 8 1,-2 7 245,-4 11-135,-4-5 0,-7 10-96,0 0 0,-1 8 95,1 9 0,-6 6-51,0 0 1,0 8-2,6-2 1,-6 3-15,0 3 0,5 0 7,7-1 0,-1-1-46,-5-4 1,2 3-5,3-3 0,4-2-133,8 2 0,0-2 99,0 2 1,2-5-241,4-6 0,4-1 0,7 0 0,2-7 39,4-4 0,4-4-109,8-2 0,-1 0 348,1 0 0,-1-8 0,1-2 0</inkml:trace>
  <inkml:trace contextRef="#ctx0" brushRef="#br0" timeOffset="4235">6849 951 7872,'-10'-17'192,"2"7"18,8-5-374,0 13 0,0 2 80,0 12 0,6-3 52,0 3 1,0 1 63,-6 10 1,0-2 1,0 8 1,0-6 36,0 6 1,0-2-67,0 2 0,0 3 12,0-3 1,0-2-3,0 2 0,0-6 35,0 6-48,0-8 0,0 4-1,0-8-5,7-7 0,-3-3-9,8-7 1,-1-1-83,7-5 0,-1-6 88,0-11 0,6-4-115,0-7 0,6-3 52,-6-3 1,6 1 25,-6-7 1,6 6 17,-6-6 1,6 6-3,-6-7 0,2 11 91,-2 1 0,-10 8 169,5 10 1,-11 6-11,5-1 1,-8 10-124,1 2 0,-3 10 62,-2 13 1,0-2-97,0 8 1,0 0 6,0 5 1,0 1-23,0-1 0,2 1-108,4 0 0,-4-7 85,4 1 0,1-6-29,-1 6 0,8-8-18,-3 2 1,5-5 37,1-7 1,8-3-28,4-8 1,3 0-23,3 0 1,-1-8-101,1-3 1,5-7 94,1-5 1,5-4-13,-6-7 1,1-7-11,-7 1 0,-5-8 22,0 2 0,-8-6-94,2-6 1,-6 3 87,-5-9 0,-4-1 58,-8-10 0,0 0 1,0 0 0,0-6 12,0 12 1,0 2-7,0 4 1,0 9 83,0 2 0,-6 15 4,0 14 1,-2 12 158,3 5 0,1 4-165,-8 2 1,6 2-128,-5 4 1,-1 9 11,-5 8 0,0 14 249,-1-3 0,1 12-116,0 0 0,0 4-25,-1 2 0,-3 12-9,4-1 0,-4 8-4,9-7 1,3 3 110,-3 2 0,8 6 13,-2 0 1,5-6-82,1-5 0,0-9-160,0 3 0,7-6 87,5-6 0,9-10-86,2-7 1,2-8-60,-2 2 0,-2-3-181,8-3 1,0-7-11,5-5 0,1-3-228,0-2 1,-1-2-329,1-3 0,5-11 330,0-7 0,3-8 507,-3 3 0,12-13 0,9-3 0</inkml:trace>
  <inkml:trace contextRef="#ctx0" brushRef="#br0" timeOffset="4535">7246 778 7917,'-24'0'1340,"4"0"-1146,-5-7 1,10 3-699,3-8 503,5 8 1,14-3 211,5 7 1,11-8-89,6-4 0,11-1 104,6 1 1,12-5 64,5 0 0,5 0-244,1-6 1,10 3 215,7 3 0,-1 0-55,1-1 1,-7 1 112,-10 0 1,0 1-171,0 5 1,-7-3-145,-5 9 1,-12-1-20,-11 6 0,-1 0-547,-10 0 47,-8 0-401,-7 0 912,-8 0 0,-15 0 0,-5 0 0</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4:01:36.503"/>
    </inkml:context>
    <inkml:brush xml:id="br0">
      <inkml:brushProperty name="width" value="0.08571" units="cm"/>
      <inkml:brushProperty name="height" value="0.08571" units="cm"/>
      <inkml:brushProperty name="color" value="#333333"/>
    </inkml:brush>
  </inkml:definitions>
  <inkml:trace contextRef="#ctx0" brushRef="#br0">923 87 7856,'0'-18'-227,"0"1"175,0 0 0,6 5-84,0 1 255,-1 7 0,3-4 0,4 8 1,3 0 16,2 0 0,6 6-35,0 0 1,8 7 85,-2-1 0,9-3-83,3 3 1,1 5 84,-2 6 1,3 8-28,3-2 1,2 5 13,-8 7 0,0 5 15,-5 11 1,-8 13-14,-4 10 0,-11 16-403,-8-42 1,-3 2 0,-3 4-1,-3 3 308,-3 8 1,-2 2 0,-4 5 0,-4 1-30,-4 2 1,-2 0 0,-2 1 0,0-1-34,-2-8 0,-2-2 0,0-2 1,-1-1-79,-3-4 0,-2-1 0,-1-3 0,-2-1-47,-1-4 0,-1-1 0,1-2 0,-1-4-169,-1-6 1,-2-3 0,-2 0 0,-3-1 28,-6-3 0,-5-1 0,-9 4 0,-4-1 244,-12 1 0,-3-1 0,-2 1 0,-2-1 0,25-14 0,-1 0 0,1 0 0</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4:01:37.370"/>
    </inkml:context>
    <inkml:brush xml:id="br0">
      <inkml:brushProperty name="width" value="0.08571" units="cm"/>
      <inkml:brushProperty name="height" value="0.08571" units="cm"/>
      <inkml:brushProperty name="color" value="#333333"/>
    </inkml:brush>
  </inkml:definitions>
  <inkml:trace contextRef="#ctx0" brushRef="#br0">105 35 7738,'-8'10'318,"-7"-3"154,-8-7 1,1-2-261,11-3 0,-3 1 189,9-8-388,-1 8 1,8-3 149,4 7 1,5-6-146,12 0 0,4 0 20,8 6 1,13 0-91,4 0 1,3 0 6,-3 0 1,0 0-209,0 0 0,-2 0-231,-4 0 1,2 0 235,-8 0 0,6 0-66,-5 0 1,-1 2 57,-5 4 0,-3-2 256,-3 8 0,-4-9 0,-7 5 0</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4:01:37.533"/>
    </inkml:context>
    <inkml:brush xml:id="br0">
      <inkml:brushProperty name="width" value="0.08571" units="cm"/>
      <inkml:brushProperty name="height" value="0.08571" units="cm"/>
      <inkml:brushProperty name="color" value="#333333"/>
    </inkml:brush>
  </inkml:definitions>
  <inkml:trace contextRef="#ctx0" brushRef="#br0">171 53 7738,'-34'29'272,"-1"-1"167,1-22 1,7 0-178,4-6-341,11 0 0,6 0 14,12 0 1,4 0 120,7 0 0,8 0-273,4 0 0,13 0 147,10 0 0,13-2-436,10-4 0,10-3 114,1-9 85,-7 1 1,-29 2 0,0-3-1,38-18 1</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4:01:38.117"/>
    </inkml:context>
    <inkml:brush xml:id="br0">
      <inkml:brushProperty name="width" value="0.08571" units="cm"/>
      <inkml:brushProperty name="height" value="0.08571" units="cm"/>
      <inkml:brushProperty name="color" value="#333333"/>
    </inkml:brush>
  </inkml:definitions>
  <inkml:trace contextRef="#ctx0" brushRef="#br0">693 122 7744,'0'-23'0,"0"0"0,0 13-180,0-7 1,0 9 175,0-3 1,0 5 146,0-6-48,0 9 19,0-5-13,0 8-35,0 0-108,-16 0 1,5 0 77,-12 0 1,-4 0-62,-2 0 0,-4 0 48,-1 0 1,-7 0-2,1 0 0,-6 6-12,5-1 0,1 7 10,5-6 1,7 1 38,-1-1 0,8-2-36,-2 8 0,3-7-41,3 7 1,6-3 28,-1 3 1,8 3-7,-2-3 1,-1 3 0,1 3 1,0-7-5,6 1 0,-2-1-11,-3 6 0,3 1-3,-4-1 1,4 0 8,2 1 1,-6-1 4,0 0 0,1-5-7,5-1 1,-2-5 4,-4 6-4,4-9 5,-6 5 0,8-8 198,0 0-103,8 0 0,4-6-75,11 1 0,-2-3 61,8 2 0,-1 4-19,7-4 1,0 4 4,-1 2 1,1 2 7,-1 4 1,7 10 1,-1 7 0,6 7-18,-5-1 1,-3 6-3,-9 5 0,-2-1-8,-4 7 0,-12-8 5,1 2 0,-8-9 118,-4-2 1,-4-6-69,-8 6 0,-1-10 2,-16-2 0,-2 1-75,-9-7 0,-4 5-7,-8 1 1,2-6-88,4 1 1,-2-8-209,7 2 0,-5-5-233,6-1 1,1 0 209,11 0 1,3 0-364,7 0 0,3-7-10,3-5 666,5-3 0,7-10 0,0-2 0</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4:01:38.672"/>
    </inkml:context>
    <inkml:brush xml:id="br0">
      <inkml:brushProperty name="width" value="0.08571" units="cm"/>
      <inkml:brushProperty name="height" value="0.08571" units="cm"/>
      <inkml:brushProperty name="color" value="#333333"/>
    </inkml:brush>
  </inkml:definitions>
  <inkml:trace contextRef="#ctx0" brushRef="#br0">260 87 7923,'-12'-2'476,"1"-4"0,7 2-233,-2-7-754,-3 7 375,7-4 1,-14 8 150,5 0 0,1 0 49,-1 0 0,-1 2 150,-5 4 0,0 9-97,-1 8 1,1 6-23,0-6 0,-1 8-108,1-2 1,7 3 72,5 3 1,-3-6-48,2-1 0,0-1 1,6 2-117,8-4 1,2-9 84,7-5 1,0-3 16,1-8 1,1 0-45,4 0 1,-2-2-4,8-4 1,0-4-56,5-7 0,-5-6 88,0 0 1,-6 0-113,6 6 0,-8-6 98,2 0 0,-4 0-83,-1 5 0,-7 3 127,1 3 11,-9-3-20,5 13 0,-8-4 127,0 12 0,0 4-13,0 7 0,6 2-103,0 4 1,1-4 31,-1 5 0,4 0-39,7 0 0,0-1 2,1-6 0,1-2 20,4-3 1,-2 1-12,8-7 0,-6 0 49,6-6 0,-2-2-1,1-4 0,-1-4 78,-4-7 1,-9-2-63,3-4 1,-5 2 188,-1-8 1,-3 6-47,-8-6 1,-2 6-126,-4-6 1,-3 2-85,-9-2 0,-1-1-178,-4 7 0,2-6 146,-8 6 0,0 5-97,-5 7 0,-1 1-46,0-1 1,1 3 4,-1 8 0,-1 0-130,-5 0 1,11 8 51,-5 3 0,12 5-240,0 1 0,10-2 139,1-3 0,8 3 120,-2-3 1,8 3 209,10 2 0,7 1 0,16-1 0</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4:01:38.957"/>
    </inkml:context>
    <inkml:brush xml:id="br0">
      <inkml:brushProperty name="width" value="0.08571" units="cm"/>
      <inkml:brushProperty name="height" value="0.08571" units="cm"/>
      <inkml:brushProperty name="color" value="#333333"/>
    </inkml:brush>
  </inkml:definitions>
  <inkml:trace contextRef="#ctx0" brushRef="#br0">1 121 7724,'0'-25'379,"0"12"48,0-5 0,0 11-217,0-5 0,11 8 0,12-1 1,6 3-369,17 2 0,1 0 149,4 0 1,3 2 62,4 3 1,-4-3-42,3 4 1,-3-2 5,-2 2 0,-2-4-2,-4 3 1,2-3 1,-8-2 1,-7 0-47,-10 0 0,2 0 60,-2 0 1,-6-6-495,-5 1-190,-8-1-194,11 6 549,-13-8 0,4 6-19,-12-3 0,-3 1 315,-9-2 0,-14-4 0,-5-7 0</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4:01:39.203"/>
    </inkml:context>
    <inkml:brush xml:id="br0">
      <inkml:brushProperty name="width" value="0.08571" units="cm"/>
      <inkml:brushProperty name="height" value="0.08571" units="cm"/>
      <inkml:brushProperty name="color" value="#333333"/>
    </inkml:brush>
  </inkml:definitions>
  <inkml:trace contextRef="#ctx0" brushRef="#br0">243 62 7823,'-8'-17'2193,"6"0"-1972,-5 7 5,-1-5-236,6 13 1,-6 2 216,8 11 1,-2 14 103,-3 10 1,1 9-82,-8 14 0,6 3 8,-5 8 1,1 1-126,-1-1 1,-3 0 59,9 0 0,-7-7-214,6-5 1,1-3 102,5-2 0,-6-10-91,0-7 0,0-8-188,6-10 1,-2-2-541,-3-3-114,3-4 65,-14-8 0,12 0-1006,-7 0 1812,-1 0 0,-5-23 0,0-6 0</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4:01:59.637"/>
    </inkml:context>
    <inkml:brush xml:id="br0">
      <inkml:brushProperty name="width" value="0.08571" units="cm"/>
      <inkml:brushProperty name="height" value="0.08571" units="cm"/>
      <inkml:brushProperty name="color" value="#333333"/>
    </inkml:brush>
  </inkml:definitions>
  <inkml:trace contextRef="#ctx0" brushRef="#br0">209 104 7699,'-16'-23'57,"5"0"0,1 2 319,4 10-432,4-5-324,-5 14 414,7-5-54,0 7 94,0 0-77,0 7 0,0-3 72,0 8 1,0-1-68,0 6 1,0 1 135,0-1 1,0 6-18,0 0 0,-6 6-42,0-6 0,-5 8-44,5-2 1,-6-3 7,7 3 1,-7 0-32,6 6 0,-7-1 41,1 1 1,3-1-128,-3 1 0,6-6 59,-5 0 1,5-8-11,-5 2 1,7 2 3,-2-2 1,4-6-9,2-5 1,0-7-26,0 7 1,0-6 47,0 5 0,10-7-14,7 2 0,2-4 8,10-2 0,0 0-126,5 0 0,1 0 65,0 0 1,-1 0-114,1 0 1,-1-8 117,1-3 1,-2 1-10,-5-2 1,3 1 62,-8-6 1,6-3 1,-6-3 1,0 4 52,-6-4 0,1 4-91,-1 2 0,-7-3 362,-5-3 39,5 4-155,-8-6 1,6 14-114,-8-1 0,-2 8 37,-4-2-81,4 5 0,-8 2 1,5 5 1,3-2-7,-4 8 1,-2 5 13,2 6 0,-1 8 49,1-2 1,4 3-82,-4 3 0,-1-1 3,1 1 1,0 1-17,6 5 0,-2-5-88,-4 5 1,4-5-45,-3-1 0,3-1 85,2 1 0,-2-2-376,-4-5 1,4-1 162,-4-4 0,3-3-613,-3 3 870,4-4 0,-13-2 0,5 0 0</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4:02:00.082"/>
    </inkml:context>
    <inkml:brush xml:id="br0">
      <inkml:brushProperty name="width" value="0.08571" units="cm"/>
      <inkml:brushProperty name="height" value="0.08571" units="cm"/>
      <inkml:brushProperty name="color" value="#333333"/>
    </inkml:brush>
  </inkml:definitions>
  <inkml:trace contextRef="#ctx0" brushRef="#br0">467 121 7707,'0'-17'93,"0"0"1,0 0 147,0-1 0,0 7-123,0-1 0,0 6 208,0-5-110,0 7 217,0-4-442,0 8 34,0 0 1,-2 8-34,-4 4 0,-5 11 52,-12 5 0,-4 13 184,-8 5 1,-1 12-104,-5 5 0,5 12-238,-4 6 1,18-36-1,1 2 166,1 2 0,0 0 0,-1 1 0,2 0-56,0-1 1,3 0 0,3 1 0,1 0 59,-5 42 1,7-6-6,10-5 0,2-10-153,4-2 1,11-3-112,12-14 0,0 3-36,5-9 0,-9 2-106,10-1 1,-2-5-235,7-8 0,4-5 202,8 0 0,-6-8 386,0 2 0,-2-6 0,6-5 0,2-6 0,8-4 0,5-2 0</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4:02:08.977"/>
    </inkml:context>
    <inkml:brush xml:id="br0">
      <inkml:brushProperty name="width" value="0.08571" units="cm"/>
      <inkml:brushProperty name="height" value="0.08571" units="cm"/>
      <inkml:brushProperty name="color" value="#333333"/>
    </inkml:brush>
  </inkml:definitions>
  <inkml:trace contextRef="#ctx0" brushRef="#br0">467 293 7723,'-7'10'-511,"5"-1"374,-4-3-13,4-4 193,2 6 431,0-8 297,0 0 1,6-2-675,0-4 0,7 4-86,-1-4 0,-3-1-2,3 1 1,-1-8-117,7 3 1,-1 1 86,0-1 1,0-1-89,1-5 0,-7 0 69,1-1 0,-6 1 23,5 0 1,-7-6 0,2 0 1,-4-1 11,-2 7 0,-2 0-17,-4 0 1,-4 7 18,-7 4 1,-10-1-105,-7 1 1,-3 2 88,-9 10 1,-6 9 26,-6 8 1,-5 14 78,5-3 1,3 5-63,9-5 0,3 1-17,9-1 0,7 7-2,4-1 0,11-7-13,6-10 32,4 4 1,6-8-111,8 4 1,-1-10 35,12-1 1,4-8 19,2 2 0,10-5-24,1-1 1,8-1-6,-2-5 0,-2 2 48,2-8 1,-7 1-19,1-6 0,-5 5 111,-6 1 0,-4 1-34,-8-2 161,0-3-121,-7 13-69,-3-6 1,-7 10 39,0 4 0,-1 11 10,-5 12 0,2 4 84,-8 1 0,1 9-73,-6 3 0,-1 4 2,1 2 0,0-6-19,-1 0 0,7-2-122,-1 2 1,3-9 75,-3-8 1,-1-8 112,7 2-385,-7 4-538,11-8 164,-6 6 1,8-14-89,0 1 713,0-8 0,15-4 0,5-10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09:45:24.181"/>
    </inkml:context>
    <inkml:brush xml:id="br0">
      <inkml:brushProperty name="width" value="0.08571" units="cm"/>
      <inkml:brushProperty name="height" value="0.08571" units="cm"/>
      <inkml:brushProperty name="color" value="#333333"/>
    </inkml:brush>
  </inkml:definitions>
  <inkml:trace contextRef="#ctx0" brushRef="#br0">173 52 7992,'-9'0'-187,"-6"-7"-32,5-3 0,-5-1 220,3-1 1,-3 8 110,3-2-540,4 5 292,-7 1 1,7 7-122,-3 5 0,-3 9 257,9 2 0,-9 15 0,5-1 0</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4:02:09.423"/>
    </inkml:context>
    <inkml:brush xml:id="br0">
      <inkml:brushProperty name="width" value="0.08571" units="cm"/>
      <inkml:brushProperty name="height" value="0.08571" units="cm"/>
      <inkml:brushProperty name="color" value="#333333"/>
    </inkml:brush>
  </inkml:definitions>
  <inkml:trace contextRef="#ctx0" brushRef="#br0">156 156 7739,'0'-17'0,"0"-6"-169,0 0 0,2-4-152,4 10 456,-4-4 1,8 13 305,-5-3 191,-3 3-289,6 8-164,-8 0 0,0 2-158,0 4 0,0 3 11,0 8 1,-8 3 104,-3 3 0,-10-2-32,-2 8 0,0-1-97,5 7 1,1 0 29,0-1 1,1-1-116,5-4 1,-3 3 71,9-3 0,-1-2-3,6 2 0,0-8 0,0 2 1,7-4-104,5-1 1,5-7 12,6 1 0,2-8 39,4 1 0,4-3 32,-4-2 0,3 0 9,3 0 0,-8-6 5,-4 1 0,2-9 28,-2 3 0,0-7 99,-6-5 1,-7 4-72,-4-4 1,1 2 93,-1-2 0,0 4-108,-6-4 0,0-2 10,0 2 0,-8-2-124,-3 2 1,1 3 13,-2-3 1,1 6 21,-6 5 0,-1-1-48,1 7 0,0-5-151,-1 5 0,3-2-8,4 3 1,-5 3-537,5-4 251,-5 4 1,-1 4 540,0 4 0,7-4 0,-5 13 0,5-6 0</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4:02:09.728"/>
    </inkml:context>
    <inkml:brush xml:id="br0">
      <inkml:brushProperty name="width" value="0.08571" units="cm"/>
      <inkml:brushProperty name="height" value="0.08571" units="cm"/>
      <inkml:brushProperty name="color" value="#333333"/>
    </inkml:brush>
  </inkml:definitions>
  <inkml:trace contextRef="#ctx0" brushRef="#br0">1 70 7906,'0'-17'660,"0"7"1,2-3-775,3 7 0,5 0 146,7 6 0,8 0 169,4 0 1,6 0-125,5 0 0,6 0 0,12 0 0,-3 0-2,9 0 1,-1 0 9,6 0 1,-1 0-85,-5 0 1,2 0 79,-7 0 0,-6 0-126,-6 0 1,-7-2-215,1-4-275,-11 5 73,-4-7-166,-16 8-733,-1 0 1016,-23 0 0,3 0 96,-11 0 1,-4 0 247,-2 0 0,-3 0 0,-3 0 0</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4:02:09.962"/>
    </inkml:context>
    <inkml:brush xml:id="br0">
      <inkml:brushProperty name="width" value="0.08571" units="cm"/>
      <inkml:brushProperty name="height" value="0.08571" units="cm"/>
      <inkml:brushProperty name="color" value="#333333"/>
    </inkml:brush>
  </inkml:definitions>
  <inkml:trace contextRef="#ctx0" brushRef="#br0">277 87 7724,'0'-11'292,"0"-1"146,0 1 1,-2-5-259,-3 5 162,3-5-549,-6 15 210,8-7 0,-2 10-22,-4 4 1,3 11 39,-9 12 0,6 3 45,-5 3 1,-1 7-19,-5 4 0,5-2-174,1 3 0,-1-7 82,-5 6 0,6-2 80,-1 2 0,2-3-304,-1-9 1,-3-1 103,9-4 1,-7 1-834,6-6 531,-7 6 466,3-11 0,-7 6 0,0-7 0</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4:02:10.212"/>
    </inkml:context>
    <inkml:brush xml:id="br0">
      <inkml:brushProperty name="width" value="0.08571" units="cm"/>
      <inkml:brushProperty name="height" value="0.08571" units="cm"/>
      <inkml:brushProperty name="color" value="#333333"/>
    </inkml:brush>
  </inkml:definitions>
  <inkml:trace contextRef="#ctx0" brushRef="#br0">18 27 8466,'10'-2'719,"-5"-4"-789,5 4 1,-8-7-239,4 3 321,3 4 67,-7 2 0,6 15-20,-8 8 1,0 8-18,0-2 1,0 4-124,0 1 1,-6 7-26,0-1 0,-1 2-134,1-1 0,2-7 0,-7 1 0,7-3-83,-2-9 1,4 1 120,2-7 0,-6-6-212,1 1 413,-1-8 0,6 3 0,0-7 0</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4:02:10.596"/>
    </inkml:context>
    <inkml:brush xml:id="br0">
      <inkml:brushProperty name="width" value="0.08571" units="cm"/>
      <inkml:brushProperty name="height" value="0.08571" units="cm"/>
      <inkml:brushProperty name="color" value="#333333"/>
    </inkml:brush>
  </inkml:definitions>
  <inkml:trace contextRef="#ctx0" brushRef="#br0">1082 87 7785,'0'-17'0,"2"0"0,4-1 0,-2 3 286,7 3 0,3 5 308,9 7 0,5 2-383,13 3 0,5 13-26,12 11 1,1 11-23,5 6 1,-5 6-262,-7 6 1,-2 11 253,-4 11 1,-6 11-150,-11 1 0,-19-42 0,-2 2-37,-4 0 1,-3 0 0,-3 0-1,-3 1 73,-3 5 1,-2 0 0,-2-2-1,-3-1-8,-3 0 1,-4 0-1,0-3 1,-4-3-258,-4-5 0,-3-1 0,-3 3 0,-3 0 148,-9 1 1,-2-2-1,-5 4 1,-2-2-59,-5-2 0,-3-3 0,-2 0 1,-2-2-496,0-4 1,0-2 0,-4 0-1,-2 1 451,-5 0 1,-2-1 175,-3 1 0,-3-1 0,0 1 0,-2-1 0,-3 1 0,-1-1 0</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06:27:23.905"/>
    </inkml:context>
    <inkml:brush xml:id="br0">
      <inkml:brushProperty name="width" value="0.08571" units="cm"/>
      <inkml:brushProperty name="height" value="0.08571" units="cm"/>
      <inkml:brushProperty name="color" value="#333333"/>
    </inkml:brush>
  </inkml:definitions>
  <inkml:trace contextRef="#ctx0" brushRef="#br0">537 398 7786,'0'-12'-14,"0"1"0,-2 5 166,-4-6 27,4 9-196,-5-5 1,7 0 71,0 6-46,0-5 0,2 9 108,3 3 1,-3-1-20,4 8 1,-4-1 63,-2 7 0,2 5-75,4 0 0,-4 7 2,3-1 1,-3 4 24,-2 1 1,0 9 26,0 3 0,0 4-138,0 2 0,-5 0 83,-1-1 0,-6-4-105,6-1 0,1 0 7,5 6 0,0-8 20,0-4 0,0-5-32,0-6 1,0 1-112,0-7 1,0 0-85,0-5-151,0-9-242,0 7 177,0-14 195,0 5-161,0-14 118,0-3 0,0-9 3,0-4 1,7 2 279,5-8 0,3 0 0,3-6 0</inkml:trace>
  <inkml:trace contextRef="#ctx0" brushRef="#br0" timeOffset="341">883 381 9789,'8'17'-267,"-7"2"152,5 4 1,-2 4 32,2 8 0,-4 7 66,4 4 0,1 6-15,-1 5 1,0-1 62,-6 8 0,0-9 7,0 3 0,0-4 33,0-2 1,0-2-35,0-4 1,0-4-77,0-7 0,0-7-31,0 1 1,0-8-179,0 2 0,0-9-246,0-3-450,7-7 329,-5 4 313,6-8 1,-8-8 300,0-3 0,8-12 0,1-4 0</inkml:trace>
  <inkml:trace contextRef="#ctx0" brushRef="#br0" timeOffset="738">191 726 7756,'-9'0'445,"1"-2"-185,8-3-237,-8 3-25,6-14 1,2 14-84,12-3 1,7-3 72,10 2 1,3-1 0,20 1 0,4 4-19,13-4 0,8-2-1,4 3 1,3-3-162,3 2 1,-3 2 242,-3-7 0,0 7 37,-12-2 0,2-1-64,-13 1 1,-3 0 11,-8 6 1,1 0-42,-8 0 1,0-6-3,-5 1 1,-8-1-124,-4 6-117,-4 0 0,-7 0 397,-1 0-655,-7 0-115,4 0 381,-16 0 1,-2 0 238,-7 0 0,0 0 0,-8-8 0,-2-2 0</inkml:trace>
  <inkml:trace contextRef="#ctx0" brushRef="#br0" timeOffset="1105">18 986 7754,'-2'9'347,"-3"-3"-390,3-4 38,-6-2 0,10 0 5,4 0 1,5 0 30,12 0 1,4 0 7,8 0 0,1 0-39,5 0 1,10 0 0,13 0 1,11-6 24,5 1 1,3-7-206,-2 6 1,1-5 264,-7 5 0,0-6-66,-6 7 1,-7-7 129,-4 6 1,-12-1-71,-6 1 1,-3 4-29,-3-4 0,-1 4-80,-4 2-118,-4 0 0,-8 0-37,0 0 20,-7 0-366,-2 0 308,-8 0 1,-6 2-103,0 4 0,-7-4-138,1 4 461,-3-4 0,-3-2 0,1 0 0</inkml:trace>
  <inkml:trace contextRef="#ctx0" brushRef="#br0" timeOffset="1600">2197 761 7780,'-9'0'-407,"1"0"902,8-8-321,0 6 0,0-7-134,0 3-49,0 4 4,0-6 0,0 10-1,0 4 0,0 4-4,0 7 0,0 8-25,0 4 1,2 3 50,4 3 1,-5 5-193,5 1 1,-4 5 88,-2-6 1,0 1-55,0-7 0,0-1-11,0-4 1,0-4-309,0-8 271,-8-8 1,5-1-25,-9-8 1,6-4 212,-5-7 0,7-1 0,-4-13 0</inkml:trace>
  <inkml:trace contextRef="#ctx0" brushRef="#br0" timeOffset="1780">2059 277 8591,'-10'-8'7,"3"6"-595,7-13 440,0 13-362,0-6 0,1 8 92,5 0 418,4 0 0,7 0 0,0 0 0</inkml:trace>
  <inkml:trace contextRef="#ctx0" brushRef="#br0" timeOffset="2396">2526 709 7767,'-10'-8'1629,"2"6"-2062,8-5 426,0 7 1,2 2-229,4 3 0,4-1 76,7 8 0,2 5 165,4 6 0,-4 8-15,5-2 0,1 3-139,-2 3 0,2 2 51,-2 3 1,-10-4 73,4 5 0,-5 1 109,-1-2 1,-1 6-38,-4-5 1,-4-9-13,3-8 1,-3-5 67,-2-2-40,-7-7 0,3-3-36,-8-7-22,9 0 78,-5 0 1,8-7-60,0-5 1,0-3-120,0-3 1,0-7 111,0-3 1,2-5-85,4-2 1,-3 1 44,9-1 1,-6-5-7,5 0 0,-5 5-6,5 6 0,-1 2-8,2-2 1,3-1 49,-3 7 1,3 1-33,2 11 0,-5 1 116,-1 5 1,-5 3-94,6-4 0,-9 6 11,3 6 1,2 5 33,-2 12 1,1-2 6,-1 8 0,-4 0-45,4 6 0,1 5-1,-1 0 1,6 1-141,-7-7 0,7 1 17,-6-1 1,5-1-44,-5-4 0,6 2 69,-7-8 1,7 0-246,-6-6 0,5-5-96,-5-1 431,7-7 0,-3 4 0,7-8 0</inkml:trace>
  <inkml:trace contextRef="#ctx0" brushRef="#br0" timeOffset="4293">3511 744 7417,'0'9'-1164,"0"-1"1127,0-8 140,0 0 1,-1 6 76,-5 0-318,4-1 357,-6-5-53,8 8 28,-8-6 0,5 11-134,-9-7 0,6 6 89,-5-7 0,5 9-15,-6-3 0,1 7-66,-6 5 0,1 4 38,5 7 1,-3 1-23,9-1 1,-1 9-109,6 3 0,0-4 0,0-2 0,2 3-84,3-3 1,11-5 109,7-7 0,6-6-93,-6 1 0,8-12 67,-3-5 1,-1-4 3,2-2 1,0-10 13,5-7 0,-1-8-13,-4-10 1,2-1 0,-8-5 1,6-3-28,-6-8 1,-2-5-70,-10-1 0,5-9 40,-5-2 0,3 0-173,-3-6 0,3-2 145,-9 2 1,3-8 47,-2 2 0,-4 7 124,4 4 0,-5 11-90,-1 13 0,0 3 251,0 9-91,0 15 68,0 3-156,0 16-17,-7 8 0,3 2 180,-8 7 1,3 8-181,-3 4 1,-1 5 125,7 7 0,-2 3-123,3 8 0,3 7 51,-4 5 0,4-5-64,2-1 1,0 1 1,0-1 1,0 2 19,0-3 1,0-3-5,0 4 1,0-6-115,0-6 0,8 2 104,3-8 0,-1 0-98,1-5 1,1-6 76,5 0 0,0-8-45,1 2 0,-1-12 32,0-5 0,1-4-3,-1-2 1,8 0-32,4 0 0,1-2-3,-1-4 1,4-3-76,-4-9 1,9-5 58,3 0 0,-7-7-36,-5 1 0,0-6 48,5-5 0,-5 3 37,0-3 0,-10 2-34,-1-3 1,-1 5-5,-6-5 0,-3-1 13,-2 2 0,1 5-12,-1 6 240,0 8-144,-14-4 140,6 16-189,-13 1 1,11 16-7,-7 3 1,5 5 66,-6 1 1,9 8 94,-3 4 1,4 3-88,2 3 0,0-1 0,0 1 1,0 0-121,0-1 0,0 1 86,0-1 1,6-5-96,-1 0 1,9-6 94,-3 6 0,3-8-51,-3 2 1,5-9 9,-5-3 1,5-7-2,1 2 0,2-4 13,4-2 1,-4-8 12,4-4 0,-3-9-14,-3-2 0,0-8 3,1 3 0,-1-5-70,0-2 1,0-1 68,1-4 1,-7 3-115,1-3 1,-3 3 37,3 3 0,1 1-25,-7 4 154,0 4 9,-6 15-149,0 3 0,0 9 57,0 3 0,-2 11 71,-4 7 0,4 8-57,-4-3 1,5 11 125,1 1 0,1 1-78,5-7 0,-2-1-35,8-4 1,-1 3 20,6-3 0,7 2 6,-1-2 0,5-4-2,-5-8 0,8-2-1,-2-3 0,4-4 13,1-8 1,1 0-29,-1 0 1,1 0-3,0 0 1,-7-8 15,1-4 0,-6-3-5,6-2 0,-2-3-24,2-3 0,-4 4-4,-8-4 1,2 2 1,4-2 0,-5-2-8,-1-4 0,-2 2-127,-9 4 0,2-2 79,-2-4 1,-5 3-82,5 2 1,-6 7 97,-6 0 0,-1 0-12,-5 5 1,-3 4 1,3 3 0,-3 3-6,-2 2 1,-1 0 42,1 0 0,0 2 20,0 3 49,-1 5 0,1 13-77,0 0 1,-1 0 58,1-6 1,2 6-49,3 1 1,-1 4 29,7-5 0,-6 6-19,7-6 0,-7 6 2,6-6 0,1 2-3,5-2 0,0-4-1,0 4 83,0-3-81,7-3 0,3-2 62,7-3 1,-5-4-50,-1-8 0,1-2-29,5-4 0,0 2 11,1-7 0,-1-7-1,0-5 0,1-6-30,-1 6 0,0-9-12,0-3 0,-1-1-77,-5-11 1,5-1 58,-5-9 0,5-5-81,1-7 0,-6-2-76,1-4 1,-6-4 164,5-7 0,-1 9 39,1 8 1,-3 7 8,-8 10 0,0 8 135,0 4 1,0 17-49,0 6 0,-2 11 100,-4 0-69,4 4-159,-13 2 69,5 8 0,-7 1 126,0 9 1,5 1-121,1 4 1,-1 4-11,-5 7 1,5 7 119,1-1 0,1 10-123,-1 2 0,1 2 129,4 9 1,5-1-56,-5 1 0,4-1-1,2-5 1,0-3-24,0 4 0,2-5-16,4-1 0,3-7 13,8-5 1,3-4-6,3-1 0,-2-8-93,8-4 0,-1-4 82,7-2 1,2-1-120,3-5 0,-2-3 101,8-8 0,-5 0-85,5 0 0,-6-2 19,6-4 0,-7-3-11,1-9 0,-5-5 5,-6 0 0,3-2-1,-3 2 0,2-4-60,-2-7 1,1 1 75,-7 4 0,2-3-24,-2 3 0,-3-8 17,3 3 1,-12-3 78,-5 14 0,-4 0-17,-2 6 0,-2 0 15,-4-1 1,2 9-48,-7 3 1,-1 4 14,-5 2 1,0 0-21,-1 0 1,1 0 5,0 0 0,0 6 7,-1-1 1,1 9-5,0-3 0,-1 5 108,1 1 0,0 0-107,0 1 0,1 5 159,5 0 1,-5 2-47,5-2 0,3-2-28,2 8 0,-1-6-27,1 6 0,0-6 8,6 6 0,0-6 18,0 5 1,8-5-22,3 6 1,5-8 20,1 2 1,8-9-22,4-3 0,3-1-37,3 2 1,2-5-24,3-7 0,0 0-5,12 0 1,-10 0 35,10 0 1,-6-2-7,0-3 0,-1 3-55,-5-4 1,-11 2 68,0-2-343,-8 4-38,-4-5-299,-7 7 299,-3 0-202,-7 0-56,-7 0 599,5 0 0,-14-8 0,7-2 0</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06:27:30.077"/>
    </inkml:context>
    <inkml:brush xml:id="br0">
      <inkml:brushProperty name="width" value="0.08571" units="cm"/>
      <inkml:brushProperty name="height" value="0.08571" units="cm"/>
      <inkml:brushProperty name="color" value="#333333"/>
    </inkml:brush>
  </inkml:definitions>
  <inkml:trace contextRef="#ctx0" brushRef="#br0">520 156 7859,'-10'0'-21,"-5"-7"45,13 5-98,-14-6 138,14 8 0,-7 2-116,3 4 147,4 3 1,-11 9-11,7-1 0,-6 6-19,7 0 0,-9 6-39,3-6 0,-5 8 14,-1-3 1,0 5-29,-1 2 0,-5-1-7,0 1 1,-6-6-45,6-1 1,-5 1 59,4 6 1,-4-8-95,5-4 1,-6-4 65,6-2 0,0-1-15,5-5-86,1 5-6,7-14 93,3 5 2,7-7 424,0 0-144,7-7-53,3 5 1,7-12-72,1 8 1,-1 1-44,0 5 1,1 0-22,-1 0 0,2 0-84,4 0 0,-4 7-49,4 5 1,-2 3 72,3 2 0,-5 3-118,4 3 1,2-2 63,-2 8 0,8-6-69,-3 6 0,-1-6 17,2 5 0,-2-4-103,2 4 1,2-12 4,-8 1 1,5-5-139,-4-1 0,1-1-157,-2-5 0,-4-3 0,4 4 485,-4-4 0,-2-17 0,1-5 0</inkml:trace>
  <inkml:trace contextRef="#ctx0" brushRef="#br0" timeOffset="467">1263 606 8163,'0'-17'-1604,"6"-1"1795,0 1 1,-1 5-151,-5 1 0,0 5 277,0-5-226,0-1 0,6-5-112,0 0 1,0 5 14,-6 0 1,0 7-10,0-7 0,-8 8-66,-3-1 0,1 3 77,-2 2 0,-5 0-24,-6 0 0,-2 0 28,2 0 1,2 7-1,-8 5 1,8 5 21,-2 6 1,6-2-39,5 8 1,-1-6 23,7 6 1,0-6-8,6 6 0,2-8 25,4 2 0,5 2 19,12-2 0,0 6 2,12-6 0,-4 0 21,9-6 0,-2 6 8,3 0 0,-10 1-13,3-7 1,-5 6-23,0 0 0,-4 0 3,-8-6 0,-7 1 4,-5-1 1,-3 0-67,-2 0 0,-7-5 24,-5 0 1,-11-3-9,-6 3 1,-3 1-16,-3-7 0,-7 2-14,-4-3 1,1-3-8,-1 4 1,8-4 38,-2-2 0,5 0-188,6 0 0,-2 0 105,8 0 1,6 0-222,6 0 1,7-8-103,-2-3 404,4-5 0,10-9 0,1-2 0</inkml:trace>
  <inkml:trace contextRef="#ctx0" brushRef="#br0" timeOffset="729">1730 450 7774,'-8'10'426,"-1"-2"1,-3-8-906,1 0 655,7 0 0,-6 5-138,5 1 0,3 13 100,-4-1 1,4 10-37,2 1 0,2 12-113,4 5 0,-3 6 32,9 5 0,-2-3-23,1 4 0,4 1-169,-3-1 1,3-8 34,3-10 0,-7-3-58,1-3 1,-7-7-278,7-4-311,-8-4 443,4-9 0,-8-4 339,0-12 0,-8-11 0,-2-10 0</inkml:trace>
  <inkml:trace contextRef="#ctx0" brushRef="#br0" timeOffset="926">1436 831 7774,'-8'9'0,"6"-1"0,-7-2 310,3-1 618,4 1-868,-5-6 0,14 0 31,5 0 1,5-2-265,6-3 1,4 1 153,8-8 1,7 6-203,4-5 0,-2 5-144,2-5 1,0 5-653,6-6 1017,0 1 0,0-7 0,0 1 0</inkml:trace>
  <inkml:trace contextRef="#ctx0" brushRef="#br0" timeOffset="1530">2335 865 7411,'-9'0'-232,"1"0"740,8 0 65,0 0-583,0-7 1,6 3 61,0-8 0,1 1-117,-1-7 1,-4 1 60,4 0 0,-2-1-71,1 1 1,-3 0 40,4 0 0,-4-6-14,-2-1 0,-2 7 28,-4 6 0,-3 5 1,-9-6 1,1 9 15,0-3 1,-8 8-10,-4 9 0,-2 3 27,2 14 0,-3 1-26,3 6 1,-2 1 44,2 5 0,6-3-31,12 8 0,3-7 3,8 1 1,0 2 5,0-1 0,14-9 2,3-9 0,10-3 26,-4-3 0,13-7-33,-1-5 1,3-3 35,-3-2 1,-1-2-28,1-3 0,0-7-81,-1-11 0,-5 2 17,0-8 0,-6 0-12,6-5 1,-8-7 28,2 1 0,-10-6-6,-1 5 1,-8-7-122,2 2 0,-6-6 77,-6-5 0,-4 3 26,-7-4 1,0 3-2,-1-3 0,-5 6 160,0 0 0,0 8-22,6 9 0,-1 3 220,1 3-185,0 4-71,0 15 1,7 5-57,4 10 0,4-1 59,2 8 0,0-1 54,0 7 0,0 7-62,0 3 0,2 11 131,4 1 1,-2 8-52,7-2 0,-5 6-34,6 6 1,-1-4-19,6 3 0,-5-5 17,0-6 1,-1 4-125,6-4 1,1 2 77,-1-2 1,0-5-194,1-12 1,-1 1 51,0-7 0,-1 0-282,-5-5 1,4-9 63,-3-3 1,5-4-36,6-2 1,-3-2 353,3-4 0,3-11 0,1-10 0</inkml:trace>
  <inkml:trace contextRef="#ctx0" brushRef="#br0" timeOffset="1764">3079 571 7774,'-10'-2'384,"5"-3"-512,-5 3 283,8-6 90,-6 8 0,8 8-140,0 3 0,0 5-25,0 1 0,0 8-172,0 4 0,8 3 88,4 3 1,-3 5-197,3 1 1,-7 5 80,7-6 1,0 0-43,5-5 1,-6-2-75,1-5 1,-6 1-359,5-11 40,-7 3 553,11-19 0,-5-2 0,7-10 0</inkml:trace>
  <inkml:trace contextRef="#ctx0" brushRef="#br0" timeOffset="1917">3079 243 7774,'-17'0'799,"7"0"-1250,-5 0-596,13 0 1047,-6 0 0,16 7 0,1 3 0</inkml:trace>
  <inkml:trace contextRef="#ctx0" brushRef="#br0" timeOffset="2448">3632 692 7540,'0'-11'-120,"0"-1"117,0 8 219,0-11-16,0 5-184,0-7 0,0 6 69,0-1-55,0 8 1,-2-3-31,-3 7 1,1 0-36,-8 0 0,1 0 52,-7 0 1,1 7 18,0 5 1,0 3 7,-1 2 0,1 6-17,0 1 1,5 6 25,1-1 0,7 4-22,-2 1 1,4 1 1,2 0 0,8-1 7,3 1 0,12-3-9,6-3 1,4 2 23,1-8 0,7-6-19,-1-5 1,2-8-23,-1 1 1,-5-3 25,5-2 0,-7-7 2,-5-5 1,-4-3 10,-8-3 0,-1 1 0,-5 0 1,3-8-25,-9-4 0,1 2 0,-6-2 1,0 1-111,0-7 0,-8 0 70,-3 1 0,-4-3-131,-3-3 1,1 11 87,0 0 1,-6 8-67,0 4 0,-8 1-41,2 5 1,2 3-81,-2 8 1,2 0-13,-1 0 0,1 0-129,4 0 0,5 2 382,1 4 0,0 4 0,7 7 0</inkml:trace>
  <inkml:trace contextRef="#ctx0" brushRef="#br0" timeOffset="2660">4134 761 7767,'-6'12'1947,"0"0"-1344,-7-9-483,11 5-544,-6-8 449,8 0-891,0 0 0,8 0 234,3 0 1,5-2 194,1-4 437,0-3 0,1-9 0,-1 1 0</inkml:trace>
  <inkml:trace contextRef="#ctx0" brushRef="#br0" timeOffset="3347">4618 519 7757,'-8'10'0,"6"-2"0,-7-8-289,3 0-65,4 0 1236,-6 0-375,8 0-276,0 0-216,8 0 0,7 0-4,9 0 1,1 0-40,-2 0 1,2 0-6,3 0 1,5-6-31,-4 0 0,4-7 78,1 1 0,-5 3-135,0-3 1,-8 1 82,2-7 1,-4-1-14,-2-4 1,-5 2 2,0-8 0,-9 0 10,3-5 1,-6-3 35,-6-3 1,-3 3-1,-9-3 1,-5 5 37,0 6 1,6 4-56,6 8 1,-1 2 49,-5 3 1,5 5-28,1 7 1,7 0 0,-10 2 53,9 3 1,-7 5 5,6 7 1,-5 10 2,5 8 0,-2 3 125,3 14 1,3-4 27,-4 10 0,4 1-87,2-1 1,0 7 13,0-1 1,0-5-46,0-1 0,6-4-18,-1-3 1,7-6-2,-6-5 0,0-5-124,-6-7 87,7-3-255,-5-7-57,6-9 176,-8-1 62,0-16 1,0 4 70,0-7 0,0-1 141,0-5 1,6-2-223,-1-4 0,9 2 7,-3-8 1,5 6 12,1-6 0,-5 6 41,-1-6 1,1 8-45,5-2 0,0 4 35,0 1 1,1 3-12,-1 4 1,0 3-24,1 8 1,-1 0 22,0 0 1,2 13 8,4 5 1,-3 10 0,3 1 1,-4 10-30,-2 1 0,2 2 20,5-1 1,-5-5-108,4 4 0,-6-5 15,-5-6 0,3 2-381,-3-8 255,-5 0 0,3-8-459,-4-3-92,-4-5 307,5-7 1,-7-7 456,0-5 0,0-11 0,0-4 0</inkml:trace>
  <inkml:trace contextRef="#ctx0" brushRef="#br0" timeOffset="3910">5396 139 7816,'-9'0'-544,"-1"-2"91,4-4 1744,4 4-538,-5-5-280,7-1-393,0 6 0,2-6-2,3 8 0,11 8 19,7 4 0,7-3 0,-1 3 1,10 1 21,1 10 0,8-4-7,-2 4 1,10 2-71,2-1 0,5 4-2,-5-5 0,-1 6 9,-5-6 1,-2 6 3,-4-6 0,-5 0-8,-13-5 0,-3 3-63,-7-4 0,-1 4 117,0-9-218,-7 3 157,-2 2 0,-7 1-122,5-1 71,-4-8-1,6 7 1,-8-7 17,0 9 0,0-7-8,0 1 1,-2-6-20,-4 5 1,4 1 22,-4 5 0,-1 0 77,1 0 0,-6 1-71,7-1 1,-9 0 109,3 1 1,-3-1-67,3 0 1,-7 2 11,1 5 1,0-3 22,-6 7 1,-2-1 6,2 2 1,-8 4 52,2-4 1,-3 1-78,-3-1 0,0 4-56,1-4 1,5 3 55,0 3 0,8-8-188,-2-4 0,4-4-28,1-2 0,7 1-242,-1-1-280,9-7-697,-5 5-433,8-13 1800,0 6 0,-8-8 0,-1 0 0</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06:27:41.156"/>
    </inkml:context>
    <inkml:brush xml:id="br0">
      <inkml:brushProperty name="width" value="0.08571" units="cm"/>
      <inkml:brushProperty name="height" value="0.08571" units="cm"/>
      <inkml:brushProperty name="color" value="#333333"/>
    </inkml:brush>
  </inkml:definitions>
  <inkml:trace contextRef="#ctx0" brushRef="#br0">1 364 8105,'0'-10'1703,"0"0"-1199,0 5-94,0 3-443,0-6 0,0 6-724,0-4 533,0 5 272,0 8 0,0 7-122,0 14 1,0 1 34,0 6 1,0 1-80,0 5 1,0 1 40,0 4 1,0 2 121,0-7 1,0-3-45,0-9 0,0 2 6,0-8-12,8 0 1,-6-6 165,5-7 1,-7-5-89,0-10 1,6-7-229,0-11 1,1-4 116,-1-8 1,4-1-150,7-4 1,0-5 67,1-6 1,-1 1 102,0 3 1,1-3-33,-1 4 0,2 4-2,4 2 1,-4-1 114,4 7 1,-3 5-82,-3 17 116,0 5 0,1 9-44,-1 3 1,-6 7 42,1 11 0,-2 6-20,1 11 1,4 4 12,-3 8 1,3 0-77,3 0 1,-1-2 0,0-4 1,0 2-70,1-7 0,3-1 80,-4-6 0,4-7-62,-9-4 49,3-3 1,-3-11-35,-1-3 73,-7-4 0,4-4 17,-8-4 0,0 0-43,0-11 0,6 4 11,-1-10 1,7-4-194,-6-2 0,5-4 63,-5-1 1,7-7-29,-1 1 1,3 0 56,3 5 0,-3 0 45,-4 1 1,5 7-14,-5 4 1,3 4 200,-3 1-159,5 9 1,-9 3 27,5 12 1,1 3-6,-7 9 1,2 7-25,-2 4 1,1 5 11,5 6 0,3-3-2,-3 3 1,3-3-43,2-3 0,1 1 28,-1 0 0,0-3-29,1-3 1,5-4 20,0-8 0,0-5 3,-6-1 1,6-7 41,0 2 0,2-4 5,-2-2 0,-2-2-11,8-4 1,-6-3-23,6-9 0,-6-7-22,6-3 0,-6 1 28,6-2 1,-8 0-46,2-6 0,-2-5-5,2 0 1,-9-6-9,3 5 1,-6-5-7,1 6 1,1-1-14,-7 7 1,0-1-55,-6 1 1,0 13 77,0 3 0,-8 11 6,-3-5 0,1 8-22,-1-2 1,-3 4 0,-9 2 0,2 8 59,-8 4 1,6 5 8,-6 6 1,8-2-9,-2 8 0,-2-6-27,2 6 0,0 0 126,6 5 0,-1 1-110,1-1 0,0 1 58,-1 0 0,7 1-53,-1 4 0,9-3 2,-3 3 1,4-9-1,2-2 0,0-8 3,0 2-40,8-4 0,7-9 34,8-4 0,2-4-61,-2-2 1,2-8 51,4-4 1,4-3-139,-5-2 1,5-2 120,2-5 1,-7 3 41,1-7 1,-8-1-25,2-6 0,-3-1 5,-3-5 1,-2 5 27,-3-5 0,1 5-38,-7 1 0,0 6 27,-6 1 1,0 12-4,0-1 25,0 11-78,0-1 1,-2 7-13,-4 0 0,4 9 53,-4 8 1,-1 3 3,1 8 0,0-1 118,6 2 1,0 4-124,0-4 1,0-2 4,0 1 1,2-1 4,4 2 0,-2-4-45,7-8 0,3 1 6,9-1 1,-4-2-4,4-3 0,2-4-41,-2-8 1,2 0-126,-2 0 0,-2-8-60,8-4 1,-6-3 66,6-2 1,-8-6 77,2 0 0,0-8 4,-5 2 0,3 2 77,-10-2 1,-1 2-15,1-1 1,-7-3 133,2 8 0,-4-6-16,-2 6 0,0-6 147,0 6 1,0 6-142,0 5 1,-2 8 53,-4-1-158,4 3 0,-5 4 63,7 3 1,0 5 18,0 7 0,-6 6-24,0 0 1,0 8-9,6-2 1,0 9-41,0 3 1,0 1 2,0-2 1,0-3-161,0 3 1,0-9 60,0-2 1,0-2-239,0 1 1,0-3 103,0-7 0,0-1-217,0 0 458,0-7 0,-7-2 0,-3-8 0</inkml:trace>
  <inkml:trace contextRef="#ctx0" brushRef="#br0" timeOffset="184">1834 35 7797,'-11'0'1139,"-1"0"-971,8 0 1,-9-2-628,7-4-164,0 5-790,6-7 1413,0 8 0,8 0 0,1 0 0</inkml:trace>
  <inkml:trace contextRef="#ctx0" brushRef="#br0" timeOffset="588">2370 208 7777,'0'17'23,"0"1"1,0-1-224,0 0 1,0 6 325,0 0 0,2 10 39,4 2 0,-2 1-112,7 10 1,-1 0-387,1 6 1,3-2 86,-8-4 1,-1-3 130,-5-9 0,0-7 81,0-4 269,0-4-140,0-9 248,0-2-77,0-24 0,-2 5-113,-3-12 0,3-2 20,-4 2 0,4-2-116,2 2 1,0-2-137,0-4 0,2-4 123,4 4 1,1-1-102,5 1 0,1-4 13,-7 4 1,8-1-114,-3 1 1,-1 4 182,1 7 1,1 7-48,5-1 0,-5 7 243,-1-7-187,1 8 1,5 6-6,0 15 0,-1 3-12,-5 8 0,4 1 4,-3 6 0,-2 1-58,1 5 1,1-5-136,5 5 0,-5-5 9,-1-1 0,1-6-162,5-1 0,-6-5-121,1 6 1,-1-10 444,7-1 0,-1-1 0,0-7 0</inkml:trace>
  <inkml:trace contextRef="#ctx0" brushRef="#br0" timeOffset="905">3373 139 7918,'-9'0'339,"-7"-8"-720,14 6 295,-13-5 248,5 7-144,-7 0 0,2 9-55,3 9 0,-3 1 97,3 10 0,3 5-18,-3 6 0,6 9 6,-5-3 1,7 9-36,-2 3 1,4 0 10,2-6 1,2-3-77,4-2 1,3 1-115,9-8 1,-1-5 2,0-7 0,8-12 77,4 1 1,4-11-331,1 0 0,9-5 416,3-1 0,4-15 0,2-4 0</inkml:trace>
  <inkml:trace contextRef="#ctx0" brushRef="#br0" timeOffset="1184">4203 18 7778,'10'0'106,"-1"-6"82,-3 0 200,-4 1 1,13 5-155,-3 0 0,-2 1-132,1 5 0,6 12-108,6 10 0,1 13-116,-7 5 1,0 11 37,0 7 0,-7 9-89,-4 2 1,-6 9 73,-6 3 1,-13-8-191,-16 1 1,-15-7-2368,-13-4 2656,-4 1 0,25-35 0,-1-1 0,-1 0 0,0 1 0</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06:27:43.953"/>
    </inkml:context>
    <inkml:brush xml:id="br0">
      <inkml:brushProperty name="width" value="0.08571" units="cm"/>
      <inkml:brushProperty name="height" value="0.08571" units="cm"/>
      <inkml:brushProperty name="color" value="#333333"/>
    </inkml:brush>
  </inkml:definitions>
  <inkml:trace contextRef="#ctx0" brushRef="#br0">1747 292 7780,'-25'0'-334,"6"0"1,-8-7 55,4-5 1,4 2 181,-4-1 1,4 7-59,2-2 1,-1 4 153,1 2 0,0 0 0,-1 0 0,-7 8 0,-2 2 0</inkml:trace>
  <inkml:trace contextRef="#ctx0" brushRef="#br0" timeOffset="626">122 655 9559,'0'-9'1148,"0"1"-984,0 0-249,0 6 1,0-3-3,0 10 1,0 1-325,0 12 0,0 1 160,0 10 0,0 9 114,0-3 0,2 11 103,4 0 1,-4 4-8,3 2 0,-3-2-69,-2-4 0,6 2 18,0-8 1,0-7-375,-6-10-81,7 4 252,-5-8-123,13-2 0,-7-11 418,4-12 0,3-3 0,-5-9 0</inkml:trace>
  <inkml:trace contextRef="#ctx0" brushRef="#br0" timeOffset="826">70 223 7813,'-6'-19'0,"1"-4"736,-9 4-402,4-6 0,-1 7-211,-1 1 1,9 5 205,-3 1-806,4 7 0,2-2 296,0 12 1,0-2-68,0 7 0,6 7-63,-1 5 1,9 2-147,-3-2 0,5 2 457,1 4 0,8 3 0,2-5 0</inkml:trace>
  <inkml:trace contextRef="#ctx0" brushRef="#br0" timeOffset="1498">572 586 7813,'0'10'788,"0"-1"-502,0-3 1,0-2-308,0 8 1,0-7 8,0 7 0,5-1-82,1 7 0,2 1 58,-2 4 1,1 4-122,5 7 1,1 7 11,-7-1 1,5 6 97,-5-5 0,6 1-8,-6-2 1,-1-11 0,-5 0 0,0-8 50,0-4 8,0 1 286,0-9-187,0-1 99,0-24 1,6 5-248,0-12 0,0-4 49,-6-2 1,0-3-35,0-3 1,5 0 65,1 1 1,2-1-142,-2 1 0,-5-1 78,5 0 0,2 1-94,-2-1 0,5 8 103,-5 4 0,2 4-9,-3 2 68,-3 7 0,8 4-60,-4 12 0,-4 6 82,3 11 0,-1 4-70,2 7 1,-4 7 100,4-1 1,1 6-93,-1-6 1,8 1 2,-3-7 1,-1-5-14,1 0 1,3-2-8,9 2 1,-4-4-2,4-8 1,-2-7 18,2-5 1,-2-3 13,8-2 1,-6-2-26,6-3 1,0-11-63,5-7 1,5-8 3,-4 3 0,3-5-9,-9-2 1,2-1 18,-3-5 0,3-8-85,-8-9 1,0-7 68,-6 1 0,1-3 6,-1-2 1,-7 0 122,-5-1 0,3 7-72,-2 0 0,0 9 188,-6 2 1,0 4 35,0 13 0,0 10 290,0 14-373,0 7 0,0-2-20,0 12 0,-2-2-131,-4 7 1,4 3 130,-4 9 0,-1 4 28,1 7 1,-2 7-17,2-1 1,4 8 91,-3-2 1,3 10-90,2 2 0,0 1 9,0-1 1,0-3-15,0 9 0,0-1 9,0 6 1,2-7-160,3-4 0,3-5 109,4-1 1,3-4-244,-3-7 0,-3-3-79,3-15 1,-1-6-48,7-5 0,-1-8-41,0 2 0,6-5-156,0-1 0,8-7 130,-2-5 1,3-3-106,3-2 1,2-8 465,3-4 0,-4-12 0,7-3 0</inkml:trace>
  <inkml:trace contextRef="#ctx0" brushRef="#br0" timeOffset="1869">1298 482 7787,'-17'0'85,"-1"-5"-42,1-1 0,7-2 44,5 2 198,-5 5-310,8-7-3,-6 0 0,16 6 47,4-4 0,11 5 3,5 1 1,5 0 168,2 0 0,-1-2-32,1-4 0,7 4-45,4-4 1,4 4-5,2 2 0,0 0 92,0 0 1,2-2-44,3-3 0,-5 3-10,0-4 0,-2 4-141,-10 2 0,1 0 117,-7 0 1,-7 0-152,-4 0 135,-11 0-879,-5 0 388,-7 0 1,-1 0-156,-5 0 0,2 0-409,-8 0-41,9 0 987,-5 0 0,0 8 0,-1 1 0</inkml:trace>
  <inkml:trace contextRef="#ctx0" brushRef="#br0" timeOffset="2539">3165 880 7660,'18'-11'-47,"-1"-1"1,0 1 58,1-7 0,-1-5-36,0 0 0,1-8-4,-1 3 1,0-5 31,0-2 1,-1 1-21,-5-1 0,-1 1 112,-4-1 0,-4 0-67,3 1 0,-10 1 10,-7 4 1,-3 4-35,-3 8 1,-5 7 4,0 5 1,-6 3-36,6 2 1,-7 9-7,1 9 1,-4 7 55,-1 9 0,-1 7-22,0-1 0,1 14 82,-1-2 0,8 3-88,4-3 1,0 6 5,6 0 1,-2-7 5,13-4 1,0-9 4,6 2 0,8-11-8,3-6 1,7-9-13,5-3 0,-2-7 98,8 2 1,-2-10-83,1-2 0,5-13-110,-4 2 0,6-6 70,5 0 0,-4 1-43,5-6 0,1 1 82,-2-2 1,1-4-8,-7 4 1,-5 4 0,0 2 1,-6 4 3,6 2 0,-8 7 70,2 4 0,-10 5-82,-1 1 0,-2 9-76,1 8 0,-1 8 39,-4 10 1,1 0-125,5-1 1,1 1 7,-7-1 1,5-1-200,-5-4 0,8 2-27,-3-8 384,-3 0 0,7-14 0,-5-1 0</inkml:trace>
  <inkml:trace contextRef="#ctx0" brushRef="#br0" timeOffset="2930">3702 431 10229,'17'0'-115,"0"0"167,0 0 1,7 7-308,-1 5 0,7 5 104,-1 6 1,4 4-40,1 8 1,1 5 136,0 0 0,-3 6-115,-3-5 1,-4 5 229,-8-6 1,-5 1-79,-1-7 0,-7-7 333,2-4-160,-12-4 1,-3-7-69,-9-1 0,1-7-75,0 2 1,5-4-7,1-2 0,1-8 36,-1-3 0,-3-1 0,8-5 1,-5 3-72,5-9 0,0 2 45,6-2 1,-6-2-53,1-4 0,-1-1-4,6 7 1,2-6-104,4 6 0,-3-6 46,9 6 1,0-6-163,5 6 1,2 0 74,4 6 1,-2 1-111,8 5 1,0-5-780,5 5 1071,1 3 0,0-7 0,-1 5 0</inkml:trace>
  <inkml:trace contextRef="#ctx0" brushRef="#br0" timeOffset="4343">4428 448 7754,'-10'0'639,"3"0"-661,7 0 51,0 0 1,7 2 89,5 4 0,3-3-139,2 9 1,1-1-79,-1 7 0,6 1 67,0 4 1,8 4-7,-2 7 1,1 3 29,-1 3 1,2-3-26,-8 3 1,0-3 152,-6-3 1,-5-7-68,0-4 267,-9-4-228,5-1 1,-10-9-34,-4-3 1,3-4 17,-9-2 1,6-2 20,-5-4 1,5-3-154,-6-9 0,9 1-11,-3 0 0,4-2-123,2-4 1,0 3 50,0-3 1,0-2-64,0 2 0,6 0-14,-1 6 1,9 0 83,-3-1 1,5 7 2,1-1 1,6 3-1,0-3 0,8-1 41,-2 7 0,5-2 111,7 3 0,-3 3-36,8-4 0,-7-2 123,1 2 0,4-5-5,2 5 0,-3-5-68,-3 5 0,-4-6 111,-1 6 0,-2-5 19,-5 5 1,3-5-63,-8 5 0,-5-2 100,-7 2 47,-7 5-111,4-7-70,-8 0 0,-8 4-125,-4-7 0,-3 7 117,-2-2 0,-2 4-218,-5 2 0,3 0 27,-7 0 0,1 0 96,-2 0 0,2 2 80,4 4 1,2 2-5,-8 3 0,8 5 33,-2-5 1,3 10-75,3 2 1,0 2 146,0-2 0,7-2-94,4 8 0,4-2-83,2 2 1,0 2 10,0-8 1,2 6-17,4-6 0,6-6 10,11-6 1,-2-7-110,8 2 0,-3-4 3,3-2 1,4-2 54,-4-4 1,9-5-79,3-12 0,-1 2 155,-6-8 1,1-2-3,0-9 1,-7 3-3,1-3 0,-2 3 128,2 3 0,-6 1-128,-11 4 0,1-1 24,-7 6 1,0 7 114,-6 6-76,0 7-33,0-4-11,-8 16 0,-2 7-4,-7 8 0,5 2-5,1-2 1,7-2 0,-2 8 0,4-6-60,2 6 0,0-2 59,0 2 1,0-2-133,0-4 1,2-6 109,4 0 1,6 1 34,11-7 0,-4-3-17,4-2 0,4-4-2,2-2 0,3-8-16,3-4 0,-1-3 7,1-2 0,-6-6 9,0 0 1,-2-8 1,1 2 0,3 2 46,-8-2 1,0 0-48,-5-5 0,-3 1 84,-4 4 1,3-1-47,-8 7 1,-1 0 64,-5 5 17,0 1 18,0 7-206,0 3 0,-5 14 99,-1 5 1,-6 5 26,7 6 0,-7-2-28,6 8 0,1-2-45,5 2 0,0 4 15,0-5 0,2-1 0,3 2 0,-1-2-4,8 2 1,5-2-2,6-4 1,8-10 7,-2 5 1,5-7-12,7 1 1,-5-7-88,4-10 0,3-5 88,-3-7 0,6-8-14,-6-4 0,-1-4 10,-10-1 0,1-1-4,-6 0 1,-3-5 53,-10 0 0,3-1 8,-9 7 1,1 1-46,-6 4 0,0 4 10,0 8 13,0 7 0,-8 3-10,-3 7 0,1 2 113,-1 3 1,-1 13-90,-5 11 0,0 5 9,-1 6 0,1 7 17,0 10 0,0-1 12,-1 7 0,1 8 51,0 10 0,-1 4-348,1 1 1,0 1 309,-1-1 1,1 8-20,0 4 1,0-4-89,-1-1 0,-5-5 29,0-2 1,-8-1-90,3-4 1,-3-14 48,2-15 1,4-14-13,8-9 1,-6-14 66,0 3 1,0-7-22,5 1-136,1-4 1,0-10 69,-1-4 0,1-6 320,0-11 1,1-6-254,5-11 0,-4-4-1,3-8 1,4-2-1,3-3 0,3 3 1,2-4 1,0 2 16,0-1 0,0 3 14,0-4 0,7 5-30,5 1 0,9 6 12,2-1 1,8 11-178,-2 1 0,5 3 42,7 9 1,3-6-65,8 6 1,0 0 162,-1 5 1,7 7-13,0-1 1,1 8 139,-1-1 0,-12 3-108,0 2 1,-7 0 358,-5 0 0,1 2-157,-1 3 1,-7 3 5,-4 4 1,-9 3-356,-3-3 0,-7-3-325,2 3 1,-4-7-411,-2 7 133,0-8 1,-2 9 70,-4-7 1,2 6 666,-7-7 0,-8 1 0,-8-6 0</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06:27:54.003"/>
    </inkml:context>
    <inkml:brush xml:id="br0">
      <inkml:brushProperty name="width" value="0.08571" units="cm"/>
      <inkml:brushProperty name="height" value="0.08571" units="cm"/>
      <inkml:brushProperty name="color" value="#333333"/>
    </inkml:brush>
  </inkml:definitions>
  <inkml:trace contextRef="#ctx0" brushRef="#br0">502 156 7630,'9'0'365,"-1"-2"-228,-8-3 18,0 3-298,0-6 181,0 8 0,0-2-111,0-4 135,0 5-162,0-15 0,-6 7 49,0-9 1,-7 7-74,1-1 1,-9 3 169,-2-3 1,-6-1-17,6 7 0,-7-6-50,1 7 1,-4-1 6,-1 6 0,1 7 13,4 5 1,-2 3-14,8 3 1,0-1-7,6 0 1,2 1 6,3-1 1,4 0 12,8 0 0,0 3 18,0 3 0,2-4-11,4 4 1,4-4 69,7-2 0,2 1-76,4-1 0,-2 0 121,8 1 0,-2 5-61,2 0 1,4 0 72,-5-6 1,-1 6-105,2 0 1,-2 6-3,2-6 1,-4 2-3,-8-2 0,-5-4 0,-1 4 1,-7-1-98,2 1 0,-4-4 90,-2 4 0,-8-4-130,-4-2 1,-5 1 107,-6-1 0,2 0-122,-8 1 1,6-1 92,-6 0 1,0-2-7,-5-3 1,5-2 20,0-5 1,2-3-6,-1 4 0,1-4 75,4-2 0,5-2-72,1-4 0,0 2 118,5-7 1,-1-1-96,1-5 0,3 0 120,3 0 1,4-1 0,-4 1-55,4-8 0,2 6-50,0-4 1,2 5 38,4 7-129,3-4 102,9 5 0,-1 0 5,0 5 1,-5 3 4,-1 2 26,1 0 0,5 7-32,1 5 0,-3 3 0,-4 2 1,5 1-21,-5-1 0,-1 6 1,1 0 1,-7 8-8,2-2 1,-2 3 17,2 3 1,-4 0-45,3-1 0,-3 3 35,-2 3 1,-7-3 36,-5 3 0,-3 4-24,-3 2 1,1-4 3,0-1 0,0-5 15,-1-1 0,1 0 4,0-1 1,1-1-95,5-4 1,-3-4 69,9-8 0,-1 0-75,6 0 0,0-5 48,0-1 0,7-7-8,5 2 1,-2-4-4,1-2 0,6 0-2,6 0 1,2 0-148,-1 0 0,2-8 89,9-3 1,5-5-519,1-1 1,7 0 28,-2 0 555,4-1 0,9-7 0,3-2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09:45:25.281"/>
    </inkml:context>
    <inkml:brush xml:id="br0">
      <inkml:brushProperty name="width" value="0.08571" units="cm"/>
      <inkml:brushProperty name="height" value="0.08571" units="cm"/>
      <inkml:brushProperty name="color" value="#333333"/>
    </inkml:brush>
  </inkml:definitions>
  <inkml:trace contextRef="#ctx0" brushRef="#br0">554 952 7873,'-10'-25'-117,"-5"6"0,11-6 104,-8 7 0,8 1 612,-1 0-411,-5 0 0,6-1-236,-7 1 0,5 2 63,-6 3 0,7-1-105,-7 7 1,1-2 103,-7 2 0,1 4-10,0-3 1,-3 5-64,-3 5 0,-3 5 69,-9 7 0,-5 6 148,-1 0 1,1 8-67,5-2 0,3 4 44,3 1 0,4 1-102,8-1 0,7-1 13,4-4 1,4-2-12,2-4 0,16-4-21,7 4 1,7-11-11,5-7 1,7-3 40,4-2 0,-1 0-115,1 0 1,-8-7 80,2-5 0,-3-3 1,-2-2 1,-3-7 27,-3 1 0,-6-7 8,-11 1 0,1-4-22,-7-1 0,0-3 0,-6-3 0,-8 1-189,-4-7 1,-3 0 110,-2-6 0,1 0-153,5 0 0,-3-1 108,9-5 0,-1 4-36,6-3 1,4 5 73,7 6 1,3 1-4,15 5 1,1 5 16,11 1 1,1 7 128,4 10 0,4 1 63,-4 5 0,2-3-96,-2 9 1,-2-1 112,-3 6 0,-7 7-68,1 5 1,3 3-46,-9 3 0,2 7 18,-8 3 1,-4 7 1,4 5 0,-5 5 4,-7 6 0,3 1-5,-9 0 0,1 8-36,-6 3 0,0 12 17,0 6 1,-2-2-266,-4 1 0,3 1 230,-9 5 1,6 1-10,-5-1 1,5-7-19,-6-4 1,9-4-13,-3-2 0,4-3 4,2-9 1,0-7-108,0-15 0,0-8-158,0-4 153,0 4-82,0-16 201,0 5 320,0-16 0,2-2-297,4-4 0,-4 2 119,3-7 0,-1-7-196,2-5 1,-4-2-99,4 2 1,-5-4 54,-1-7 0,-7-1 98,-5 1 1,-3-7-148,-2 1 1,-6-1 67,-1 7 1,0 1 24,0 4 1,3-1 40,-8 7 0,1 5 5,-7 7 1,1 1 68,-1-1 1,8 3 190,4 8 1,4 6-82,1 0 1,7 5-125,-1-5 0,9 1-16,-3-1 1,6-4-11,6 4 0,3-4-7,8-2 0,8 0-75,4 0 1,10-6-194,1 0 1,8-7 107,-2 1 1,4-1-105,2 1 0,2-3 260,3 3 0,5-11 0,7-3 0</inkml:trace>
  <inkml:trace contextRef="#ctx0" brushRef="#br0" timeOffset="284">2646 450 7927,'0'-19'-115,"0"-4"0,-6 4-298,1-4 1,-1-2 916,6 2 1,0 6-74,0 5-127,0 8 1,0-5-208,0 3 0,0 6-160,0 0 1,0 7 109,0 11 0,-2 12 3,-4 5 0,-2 13 8,-3 4 1,-3 8 158,9 9 0,-3-4-241,2 4 0,4-11 39,-3 5 0,3-1-219,2-5 1,0 1-6,0-6 0,2-8-17,3-4 1,-1-11-99,8-6 1,-7-5-895,7-7 1218,-8-3 0,11-16 0,-5-1 0</inkml:trace>
  <inkml:trace contextRef="#ctx0" brushRef="#br0" timeOffset="1056">2248 848 7927,'-9'0'-127,"-1"-2"-275,4-4 717,4 5 0,-5-9 161,7 4-443,0 4 1,9-7 7,9 3 1,9 4-16,13-4 0,4-2-101,8 3 1,0-9-230,0 3 1,7-5 125,5-1 1,-5 0-176,-1-1 1,-4 1 84,-2 0 0,-8-6 77,-4 0 1,-3-6 181,-3 6 1,-7-8 62,-4 2 1,-4-1 102,-1 1 0,-9-2-28,-3 8 0,2-6 209,-2 6 1,-1 0 48,-5 6 182,0-1 14,0 1-381,0 8 1,-2 1-289,-3 8 1,3 8 48,-4 3 1,-2 4 91,2 3 0,-5 5 17,5 0 0,-5 8-5,5-3 0,-6 13 1,7 5 0,-3-2 1,2 2 0,4 0-27,-4 6 1,3 0 40,-3 0 1,4 0-149,-4 0 0,4-8 18,2-4 1,0 3-100,0-3 0,0-7 14,0-10-145,0-12 225,0 4 7,0-13 0,0-2 201,0-11 0,2-6-150,4-6 1,-4 1-53,4-6 0,1-7-15,-1-5 1,8-1-3,-3 7 0,-1-7 48,1 1 1,1 5-13,5 7 1,-5 1 21,-1-2-77,1 4 173,5 8-44,0 7 1,-1 16 135,-5 11 0,3 12-64,-9 0 1,9 3-16,-3 3 1,3 0-62,-3-1 1,10 1 10,-3-1 1,3-5-117,-4 0 0,6-8 118,0 2 1,10-6-134,1-5 1,1-4 70,5-8 1,3 0-98,-3 0 1,8-10 64,-2-7 1,-2-2-18,2-10 1,-7 2-79,1-2 0,-3-6 65,-3 1 0,-9-1 54,-7-5 0,-3 3-33,-9 3 1,0 1 92,-6 4-63,0-3 0,-8 14 7,-4 1 0,-3 7 12,-2 10 1,-1 0 11,1 0 0,-2 14 41,-4 3 1,2 10 107,-8-4 1,2 8 44,-2-2 0,4 3-100,8 3 1,5 0-42,1-1 0,1-5 3,-1 0 0,3-2-59,8 1 0,8 5-38,3-4 0,6-4-214,7-2 1,8-10-1,9-1 0,9-8-227,1 2 0,1-4 109,6-2 359,3-8 0,1-2 0,7-7 0</inkml:trace>
  <inkml:trace contextRef="#ctx0" brushRef="#br0" timeOffset="1518">5690 796 7828,'9'-7'-426,"-1"-3"0,-6-5 43,4 3 0,-3-9 663,9 4 0,-8-5-109,2 5 0,-4-6-135,-2 0 0,0-8-50,0 3 1,-2-5-1,-4-2 0,-4 6 208,-7 1 0,0 1-125,-1-2 1,1 6-22,0 11 0,0-1-14,-1 7 0,-5 0-6,0 6 1,-8 2 44,3 4 1,-5 11 19,-2 12 0,1 6 3,-1 5 0,1-2 1,-1 9 0,2-1-135,4 6 0,1-1 82,10 1 1,-1-6-56,13 1 1,1-15 68,5 3 0,7-8-142,5-4 1,9-2 117,2-15 0,8-1-11,-2-5 0,3-1-55,3-5 0,1-4-88,5-7 0,-5-2 78,5-4 1,-7 1-7,-5-6 1,2 5 38,-8-6 0,4 6-14,-10-6 0,8 8 146,-14-2-70,9 3 15,-18 11-117,5 1 1,-7 10-76,0 4 0,2 9 66,4 8 1,-2 2-133,7-2 1,-5-3-141,6 3 1,-7-4 72,7-2 1,-1-2 256,7-3 0,7 3 0,2-5 0</inkml:trace>
  <inkml:trace contextRef="#ctx0" brushRef="#br0" timeOffset="1851">5811 537 7828,'0'-17'0,"0"5"100,0 0 0,0 1 244,0-6 0,7 7-312,5 4 0,5 4 75,6 2 0,4 0-201,8 0 0,1 2 67,5 4 0,-3 9-22,8 8 0,-7 6 14,1-6 0,-4 8-76,-1-2 0,-8-2 101,-4 2 0,-6-1-50,-5 7 1,1-8 89,-7-4 1,0-4-40,-6-1-3,0-1 0,0-6 18,0 1-240,0-8 253,-8 3 1,6-9-9,-4-3 1,5 1 7,1-8 1,0 1 88,0-6 0,0-7-127,0 1 1,0-7 25,0 1 1,5-2-63,1 2 1,6-3 78,-7 3 0,9-2-307,-3 2 0,5-2-53,1 8 1,0 0 335,1 6 0,7 0 0,1 0 0</inkml:trace>
  <inkml:trace contextRef="#ctx0" brushRef="#br0" timeOffset="3256">6606 416 7908,'12'-16'387,"-1"5"0,7-3-138,5 9 0,7-1-180,-1 6 0,-2 0-209,2 0 1,0 8 56,5 3 1,1 10-220,-1 2 0,-7 8 159,-4-2 1,-1 4 104,1 1 1,-10 6-25,4 1 0,-11-1-4,0-5 1,-4-1 93,-2 1 1,0-8-104,0-4 208,0-4-134,-8-2 0,4-7 30,-7-4 80,7-4 0,-4-10-104,8-4 0,0-3 52,0-2 0,0-6-41,0 0 0,0-8-36,0 2 0,6-2 26,0 3 0,7-3-1,-1 8 0,3 0 32,2 5 0,1 1 0,-1 0 1,2 1-43,4 5 0,4-3 5,8 9 0,-1-1 5,1 6 1,1 0 10,5 0 0,1 0-4,4 0 0,2 0 14,-7 0 0,-1 0 0,-6 0 1,5 0 9,-4 0 1,1-2-24,-13-4 1,0 2 52,-6-7-43,-7-1 1,3-5 21,-7 0 1,0 0-75,-6-1 0,-8 1-47,-3 0 47,-5-1 1,-7 3-15,0 3 0,-7 5 41,1 7 1,2 0-11,-2 0 1,-6 2 123,-5 3 0,0 5-78,5 7 0,1 3 102,-1 3 1,2-4-86,4 4 0,-1 4-38,7 2 0,0 1 10,5-1 1,9 4 4,3-4 1,4-4-124,2-2 1,10 0 113,7-6 0,2 2-54,10-13 1,6 0-19,5-6 1,8-2-105,-2-4 0,4-4 130,2-7 1,0-2 0,0-4 1,-8 2 41,-4-8 1,-3 6 2,-3-6 0,-5 2 95,0-2 0,-14-1-128,3 7 1,-7-6 40,1 6 0,1 0-11,-7 5 272,0 9-115,-6 1-90,0 8-99,-8 0 1,6 2-123,-4 4 1,4-2 173,2 7 0,-5 1-22,-1 5 1,0 0-18,6 1 0,0-1 6,0 0 1,0 0 42,0 1-1,8-1 1,1 0 22,9 1 1,1-3-34,4-4 1,4 3-3,7-8 1,3-1-161,3-5 0,4 0 92,8 0 1,-4-1-73,4-5 1,-9-4 93,8-7 1,-10 0-3,-1-1 0,-9-5 6,-2 0 0,-8-6 97,2 6 1,-10-6-46,-1 6 0,-6-2 21,5 2 0,-7 4 345,2-4-202,-4 12-39,-2-5 1,-2 14-96,-4-4 1,4 6-197,-4 6 1,-1-2 82,1 8 1,0-1 46,6 6 1,0 1-6,0-1 1,0 0-13,0 1 0,2-1 74,4 0-59,3 1 1,9-3-13,-1-4 0,2 3 22,4-8 1,-4-1-19,4-5 0,-3-2-25,-3-3 0,4-5-113,-4-7 0,5 0 125,-11-1 0,3-5-11,-3 0 0,3-6 17,-9 6 0,1-6-23,-6 6 0,0 0 90,0 6-99,0 0 228,0-1-196,0 9 1,-6 3 3,1 12 1,-7 9 89,6 8 1,-5 14 132,5-3 0,-6 14-6,7 4 1,-7 8-150,6 9 0,-1 8 178,1 4 1,2 3-405,-7 3 0,1 5 276,-2 0 0,-3 0-36,3-5 1,-9-9-98,-2-3 0,0-4 80,6-1 0,0-5-90,-1-7 1,1-3-92,0-14 0,-1-3 94,1-9 0,0 2-141,0-8 1,5-2 58,1-10 0,5 3 201,-6-8 0,6-1-246,-5-5 1,5 0 117,-5 0 1,5-7-19,-6-5 1,3-9 87,-3-2 1,-3-15 19,3-3 0,3-7-66,-3-4 1,8-7 91,-1-5 0,3-5-82,2-6 1,2 10 13,3-4 0,5 0-32,7-1 0,8-1-11,4 14 1,4 7 13,1 9 1,7 1-7,-1 5 1,6 5 36,-6 12 1,10 7-31,2-1 1,2 8 73,10-1 1,-3 3-65,2 2 1,5 6 160,-5-1 0,2 9-30,-1-3 1,-7 3-35,-10-3 1,8 5 11,-3-5 1,4 5 104,-4 1 1,-8-6-270,-4 1 0,-5-3 150,-6 3 0,1 3-588,-6-3 1,-7-2-643,-6 1 244,-7 1 0,4 5 292,-8 0 606,0-7 0,-15 5 0,-5-5 0</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06:27:59.625"/>
    </inkml:context>
    <inkml:brush xml:id="br0">
      <inkml:brushProperty name="width" value="0.08571" units="cm"/>
      <inkml:brushProperty name="height" value="0.08571" units="cm"/>
      <inkml:brushProperty name="color" value="#333333"/>
    </inkml:brush>
  </inkml:definitions>
  <inkml:trace contextRef="#ctx0" brushRef="#br0">0 1 7727,'0'9'1474,"0"-1"1,2-8-1290,4 0 0,4 2-184,7 4 1,0-3-224,1 9 1,-1 1-191,0 10 0,1 4 276,-1 8 1,-2 7-102,-3 4 1,-5 10-63,-7 2 0,0-1-208,0-5 1,-9-6 506,-8 0 0,-16-7 0,-11 3 0</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06:28:00.209"/>
    </inkml:context>
    <inkml:brush xml:id="br0">
      <inkml:brushProperty name="width" value="0.08571" units="cm"/>
      <inkml:brushProperty name="height" value="0.08571" units="cm"/>
      <inkml:brushProperty name="color" value="#333333"/>
    </inkml:brush>
  </inkml:definitions>
  <inkml:trace contextRef="#ctx0" brushRef="#br0">173 381 7755,'17'-6'487,"1"0"1,-7-7-797,1 1 1,-7 5-7,7 1 590,-8 4-247,11 2 1,-13 2-29,4 4 1,-6 3 32,-6 9 1,2 7 139,-7 3 1,-7 5 17,-5 2 1,-2 5-109,2 0 0,2 8 14,-8-2 0,8-1-71,-2 1 0,4-8-73,2 3 0,1-7 68,5-5 0,3 2-90,8-8 0,0-6 11,0-5 1,2-9-150,4 3 1,9-4-216,8-2 1,8-8 157,-2-3 1,3-4-272,3-3 0,-6-5 535,0 0 0,-1-15 0,7 1 0</inkml:trace>
  <inkml:trace contextRef="#ctx0" brushRef="#br0" timeOffset="175">329 18 7755,'-12'0'685,"1"0"-1,7 0-599,-12-8-441,14 6-826,-13-6 853,13 8 1,-4 6 328,12 0 0,4 15 0,7-2 0</inkml:trace>
  <inkml:trace contextRef="#ctx0" brushRef="#br0" timeOffset="413">986 1021 7783,'-10'27'0,"2"-2"116,8-8 0,0 0-71,0 0 0,0 1-42,0-1 0,-5 8-33,-1 4 0,0 4 219,6 1 1,-6 3-230,1 3 0,-7-2-62,6 9 0,-7-9-59,1 2 1,-3-9 60,-2-2 0,-6-8-93,0 2 1,0-4 36,5-1 1,1-9-116,0-3 0,1-6 52,5-6 219,3-3 0,8-24 0,0-4 0</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06:27:56.464"/>
    </inkml:context>
    <inkml:brush xml:id="br0">
      <inkml:brushProperty name="width" value="0.08571" units="cm"/>
      <inkml:brushProperty name="height" value="0.08571" units="cm"/>
      <inkml:brushProperty name="color" value="#333333"/>
    </inkml:brush>
  </inkml:definitions>
  <inkml:trace contextRef="#ctx0" brushRef="#br0">363 87 9214,'2'-10'-270,"4"4"138,-4 4-355,6 2 183,-8-7 150,0 5 143,0-6 1,0 6-336,0-4 318,0 4-6,0-5 0,-8 7 191,-3 0 1,1-6-38,-2 0-14,1 0 0,-6 5-51,-1-5 1,7 4-30,-1-4 1,6 4-3,-5 2 0,5 2 7,-5 4 1,5-2 17,-6 7 1,3 7-22,-3 5 1,3 7 47,3-1 0,2 6-51,-8 5 1,3-1 42,-3 7 1,-1 0-40,7 6 0,-7 1 6,1 5 0,3-4 44,-3 4 1,6 1 0,-5-1 0,1 1 24,-1-1 1,-3-6-52,8 0 1,-1-2-57,1-10 0,4 6 58,-4-6 1,4 1-114,2-7 1,0-1 73,0-4 0,0 2-7,0-8 0,0 0-39,0-6 0,2-5-107,4-1 0,-2-7-54,7 2 1,1-4 92,5-2 0,2 0-291,4 0 1,-1-2 130,6-4 0,1-4 258,6-7 0,7-8 0,2-2 0</inkml:trace>
  <inkml:trace contextRef="#ctx0" brushRef="#br0" timeOffset="550">657 346 7769,'10'-8'1200,"0"5"-900,-5-9 0,-1 0-690,8-5 1,5 6 46,6-1 0,8 8 395,-2-2 0,3 5-79,3 1 0,5 1-129,1 5 1,-1 6 9,-5 11 1,-8-2-9,-4 8 0,-6 0-27,-6 5 0,3 1 74,-8-1 0,-3-1 106,-8-4 0,-11 2-149,-7-8 1,-7 5 253,1-4 1,2-7 10,-2-6 0,8-5 4,-2 6 1,-2-8-56,2 1 1,5-3 48,7-2 188,7 0-139,-4 0 33,8 0-91,0 0 55,8-7 0,7 5-142,9-4 0,0 6 10,0 6 1,1 1-3,3 5 1,3 9-6,-8-4 1,6 4-46,-6-3 0,6 5 60,-6 0 1,-2 6-94,-9-6 1,1 0 67,-7-6 0,0 6-45,-6 0 1,-2-6 42,-4-5 1,-10-2 6,-7 1 0,-7 3-12,1-9 1,-4 7-2,-1-6 1,-7-1-23,1-5 0,0 0 21,5 0 1,2 0-251,4 0 0,-1 0 76,7 0 1,-6-2-254,6-3 1,6-3 425,5-4 0,0-11 0,-5 4 0</inkml:trace>
  <inkml:trace contextRef="#ctx0" brushRef="#br0" timeOffset="1106">1418 173 6543,'-9'0'2888,"1"0"-2756,8-8-253,0-1-52,0-1 0,8-3 65,3 7 1,5 0-139,1 6 1,0-2 125,1-3 0,-1 3 162,0-4 1,0 4-34,1 2 0,-1 0-81,0 0 1,-5 6 229,-1-1 1,1 7-5,5-6 0,-5 7-65,-1-1 0,-5 3-44,6 2 0,-9 1 18,3-1 1,-2 6-24,2 0 0,-4 8 10,3-2 0,-3-2-79,-2 1 1,0 3 60,0 9 0,-2-3 46,-3 3 0,3-3 0,-4-3 1,-2 3 7,3 3 0,-3-3-4,2 3 0,4-3 11,-4-3 1,-1 3-79,1 3 0,0-5 52,6-1 0,0 1-112,0-6 1,0 1 60,0-1 0,0 2-105,0-8 1,0 0 74,0-6 0,0-5-41,0-1 27,-8 1 0,7 0-43,-5-1-190,-4-7 243,1 4 1,-9-8-263,1 0 201,0 0 0,-1 0-98,1 0 1,-2 0-11,-4 0 0,4-8-167,-4-4 0,1 3 73,-1-3 1,4 1-255,-4-7 535,4 1 0,2-8 0,-1-2 0</inkml:trace>
  <inkml:trace contextRef="#ctx0" brushRef="#br0" timeOffset="1623">2439 0 6636,'-12'0'-84,"1"0"0,-3 0 3,-9 0 0,4 6 173,-4 0 1,-2 5-6,2-5 0,-8 2 14,2-3 0,4-3 25,2 4 0,-2 2 80,2-2 1,0 5-2,6-5 1,5 7-100,1-1 1,1 3 59,-1 3 0,3-1-53,8 0 1,0 0 52,0 1 0,0 7-69,0 3 1,0-3-1,0-1 1,2 1-31,4-2 1,-4 7-16,3-1 0,3-2-38,-2 2 1,-1-6 70,-5 6 0,0 0-15,0 5 0,0 1-11,0-1 0,0 1-70,0-1 0,-5 3 10,-1 3 1,-6-1 7,7 7 0,-7-6 43,6 6 0,-5-7 0,5 1 0,0-3-86,6-3 0,0-5 70,0 0 1,0-8-92,0 2 0,8-4 82,4-1 1,-3-7-108,3 1 1,-1-9-51,6 3 0,1 2-135,-1-2 1,2-1-22,4-5 0,-2-1-158,8-5 1,-6 2-756,6-8 1201,8 1 0,7-14 0,8-2 0</inkml:trace>
  <inkml:trace contextRef="#ctx0" brushRef="#br0" timeOffset="2168">2663 346 7755,'0'-17'114,"0"-1"1,0 1 423,0 0-469,8 0 0,8 1-42,7 5 0,2 3 55,-2 8 0,4 0-81,7 0 0,-1 2-133,-4 4 1,1 5 80,-7 12 0,0-4 40,-5 5 0,-1 1-83,0-2 0,-7 5-151,-4-5 0,-4 2 149,-2-2 0,-2-3 35,-4 3 0,-4-4 110,-7-2 1,0-1-75,-1-5 1,1 5 92,0-5 1,0-3-61,-1-2 0,1-5 75,0-1-73,-1 8-6,1-6 0,6 6 93,-1-8-99,8 0 197,-3 7 1,8 1-110,5 4 1,-2 3 61,8-3 1,-1 3-89,6 2 0,1 6-32,-1 0 1,-2 6 5,-3-6 1,3 6-5,-3-6 1,-3 6-92,3-6 1,-8 6 49,2-6-20,-5 0 0,-2-6 34,-5 0 1,-4-1 81,-7-5 0,-6-1-80,0-4 1,-6-4 7,6 3 1,-8-3-37,2-2 1,-1 0-99,1 0 0,-2-2-217,8-3 1,-6 1 138,6-8 0,0 1-361,6-7 0,1 1 560,5 0 0,-5-8 0,7-2 0</inkml:trace>
  <inkml:trace contextRef="#ctx0" brushRef="#br0" timeOffset="2766">3130 173 7815,'-9'0'32,"1"-8"1,8 5 10,0-9-65,0 8 1,8-5-12,3 3 1,5 4 39,1-4 0,2-2-38,4 3 1,-4-1 204,5 6 1,0-2-31,0-4 0,4 4 99,-5-3 1,2 3-80,-2 2 1,-3 0-27,3 0 1,-4 0-144,-2 0 0,-1 7 61,-5 5 1,3-3-65,-9 3 1,9 0 87,-3 5 0,-3 2-174,-2 4 0,-2-4 30,1 4 1,-3 2 27,4-2 1,-4 6 104,-2-6 1,0 6 7,0-6 1,0 8-10,0-2 0,0 3-39,0 3 1,0 0 33,0-1 0,-6 1-13,0-1 0,1 1 22,5-1 1,0 1-51,0 0 0,0 5-6,0 0 1,0 1-26,0-7 1,0 1-11,0-1 0,0 3 1,0 3 1,0-9 34,0 4 0,0-7-65,0 1 0,0 2 38,0-8 0,0 2-7,0-2 1,0-9 11,0 3 0,0-4-12,0 5 3,0-9 2,0 7-5,0-14 9,0 5 1,-2-7-18,-4 0 1,2 6 17,-7 0 1,5 0-44,-6-6 0,1 0-14,-6 0 1,-1 0-111,1 0 0,0 0 108,-1 0 1,-7 0-91,-3 0 1,-3 0 1,2 0 1,-4 0-155,5 0 1,-3 0-623,2 0 930,-4 0 0,6-8 0,-7-2 0</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06:28:11.526"/>
    </inkml:context>
    <inkml:brush xml:id="br0">
      <inkml:brushProperty name="width" value="0.08571" units="cm"/>
      <inkml:brushProperty name="height" value="0.08571" units="cm"/>
      <inkml:brushProperty name="color" value="#333333"/>
    </inkml:brush>
  </inkml:definitions>
  <inkml:trace contextRef="#ctx0" brushRef="#br0">779 347 7713,'0'-17'190,"0"3"-159,0-3 1,0 9 42,0-9 0,0 3-55,0-3 0,-6 0-31,0-1 0,-7 3-3,1 4 1,-3-3-6,-3 8 0,-7-5 22,-3 5 1,-5 0-4,-2 6 1,-7 8 127,-4 4 1,-6 5-112,-6 6 0,5 4 110,-5 7 1,4 1-96,2 0 1,8 1-31,4 4 1,11-3-10,6 3 0,11-9-2,7-2 0,10-6 21,7 6 1,11-10-18,6-2 1,5-1 45,7-11 0,5 3-38,12-2 1,-5-4 14,5 3 0,-10-3 13,-2-2 0,-7 0 5,1 0 1,-11-2 93,-6-3 22,-4 3-92,-9-6 0,-5 8-20,-10 0 0,-7 0-98,-11 0 1,-4 8 94,-7 3 0,-7 5-100,1 1 0,-8 6 149,2 0 0,-4 8-3,-2-2 0,2-2-49,4 1 1,3-1 4,9 2 1,5 4-68,0-4 1,16-4 57,1-2 0,8-4-186,4-2 1,0-5 114,0-1 0,14-5-169,3 6 1,12-9-43,0 3 0,5-4-9,7-2 1,5-8-32,12-3 293,-5-5 0,15-1 0,-7 0 0</inkml:trace>
  <inkml:trace contextRef="#ctx0" brushRef="#br0" timeOffset="621">1003 554 7713,'10'0'1624,"-2"0"-1471,-8 0 118,0-7-681,0 5 248,7-6 91,-5 8 1,6 8 65,-8 3 1,0 5-137,0 1 1,0 2 62,0 4 0,-6 6 10,0 11 1,-5-3 53,5 3 1,-1 1-8,1-7 0,4 3 68,-4-14 1,2 0 34,-2-6 267,5 0-274,-7-7 1,10-2 22,4-8 0,3-14-300,8-3 1,1-12 89,-1 0 1,0-3 19,1-3 1,5-5 78,0-1 0,0 1-70,-6 5 0,0 3 32,1 3 0,-1-2 10,0 8 1,-1 6 46,-5 5 135,-3 8 1,-8-1 53,0 10 1,0 11-127,0 7 1,0 13 21,0-1 0,0 3-42,0-3 0,2 0-55,4-1 0,1 1 12,5-1 1,3-1-17,-3-4 0,3-6-11,2-12 0,6 3-13,0-8 0,8-1-124,-2-5 0,-2-7 92,2-5 0,0-11-41,5-6 1,1-5 68,-1-7 1,-5-3-111,0-8 1,-8 0 77,2 1 0,0-7 31,-6 0 0,5-1 24,-11 1 0,3 4 103,-3-3 1,3-1-15,-9 6 1,7-2-90,-6 14 0,-1 7 437,-5 10-98,0 12-71,0 3 1,0 10-92,0 4 1,-7 5-112,-5 12 1,3 6 88,-3 11 0,2 5 1,-1 6 0,-3 7-53,9 0 0,-7 1 11,6-1 0,-1 2-60,1 3 1,4 2 33,-4-7 0,4 5-127,2-5 0,0 0-52,0-6 1,0-10-163,0-8 1,0-7-162,0-9-183,0-9-885,0-1 1497,0-24 0,16-10 0,3-19 0</inkml:trace>
  <inkml:trace contextRef="#ctx0" brushRef="#br0" timeOffset="834">1488 416 7702,'-18'0'1620,"1"0"-1663,7 0 1,5 0-1,10 0 1,7 2 65,11 4 1,10-4-207,7 3 0,8-3-205,-2-2 0,6 0 142,6 0 0,-4-5 1,3-1 0,-9-6-4,-2 6 0,0-5-422,6 5 671,-8-7 0,-1 3 0,-9-7 0</inkml:trace>
  <inkml:trace contextRef="#ctx0" brushRef="#br0" timeOffset="1426">2197 520 7702,'-16'17'771,"5"0"-149,-5-7-472,14 5-88,-5-5-198,7 7 1,7-1 79,5-5 1,5 3-114,6-9 1,2 1 31,4-6 0,4-2 99,-4-4 1,3 3 33,3-9 0,-1 1 20,1-7 0,-2 1-25,-4 0 0,3-3 62,-3-3 0,-4 4 141,-2-4 1,-10-2-82,-1 2 1,-8 0 35,2 6 1,-4-6-243,-2 0 0,-10 1 104,-7 11 0,-8-3-139,-10 9 0,1-7 46,-1 6 0,-7 1-87,-4 5 0,-3 7 168,3 5 0,-2 3-19,8 3 1,0 1 25,5 4 1,-5 4 120,-1 7 1,3 7 30,9-1 0,-2 2-92,8-1 1,2 1-28,10 4 1,3-2-28,8-3 1,2-7-3,4 1 1,5-3-18,12-9 1,-2-1-16,8-11 1,0 3-3,6-9 0,-1 1-110,1-6 0,1-8 11,5-3 0,-5-4 92,4-3 1,5-7-52,1-4 0,4-3 35,2-3 1,-6-5 109,0-1 1,-2-5-2,2 6 0,-4-2 98,-7 1 0,0 7-126,-1-1 0,-3 3 87,-8 8-38,0 9 33,-21 7-21,6 8 1,-8 10-48,0 7 1,0 8 164,0 10 1,-6 1-12,0 5 1,-5-3 23,5 8 0,-6 0-119,7 6 1,-1 0 18,6 0 0,0-2-95,0-4 1,6-4 95,-1-7 1,9-6-278,-3 0 174,5-16 1,7 8-168,0-15 0,0 0-204,-6-6 1,8-2-260,4-4 1,-2-4 244,2-7 361,-1 0 0,7-16 0,0-3 0</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06:28:10.030"/>
    </inkml:context>
    <inkml:brush xml:id="br0">
      <inkml:brushProperty name="width" value="0.08571" units="cm"/>
      <inkml:brushProperty name="height" value="0.08571" units="cm"/>
      <inkml:brushProperty name="color" value="#333333"/>
    </inkml:brush>
  </inkml:definitions>
  <inkml:trace contextRef="#ctx0" brushRef="#br0">552 18 7952,'-8'-10'272,"6"3"-473,-6 7 235,8 0 2,-7 0-29,5 0 0,-12 2 242,9 3 0,-9 11-3,3 7 1,-7 9 1,-5 3 1,-4 15-81,-7 13 1,-9 20-338,21-38 1,-2 2 0,-1 6-1,0 2 312,-1 2 0,1 1 0,-1 5 0,2 1-19,0 2 0,1 1 0,2-1 0,2 0-123,3-2 0,3-1 1,3-4-1,3-1-132,1 40 0,12-4-170,6-7 1,16-3-99,7-3 1,11-12-264,0-11 0,10-12 259,2-6 0,5-7 403,-5-10 0,7 4 0,-6-16 0,-3-3 0,-6-4 0</inkml:trace>
  <inkml:trace contextRef="#ctx0" brushRef="#br0" timeOffset="825">1157 156 8497,'-2'-11'-82,"-4"-1"0,4 7-252,-3-7-122,3 8 382,2-4 44,0 8 0,0 14 71,0 3 1,0 12-111,0 0 0,0 3-98,0 3 1,0 0 86,0-1 0,-6 5-121,0-5 0,0 3 47,6-14 1,-5 6-95,-1-6 85,0 0 163,6-14 0,0-1 0,0-8 0</inkml:trace>
  <inkml:trace contextRef="#ctx0" brushRef="#br0" timeOffset="970">1209 277 7746,'11'-17'-16,"1"0"0,-6-1 76,5 1 0,-7-6 159,2 0 0,-2 6 488,1 5-361,-3 8-264,6-3-205,-8 7 1,0 7 131,0 5 1,-2 5-61,-4 6 0,4 4 69,-3 8 0,3-1-534,2 1 1,0 0-35,0-1 550,0 1 0,7-1 0,3 1 0</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06:28:07.160"/>
    </inkml:context>
    <inkml:brush xml:id="br0">
      <inkml:brushProperty name="width" value="0.08571" units="cm"/>
      <inkml:brushProperty name="height" value="0.08571" units="cm"/>
      <inkml:brushProperty name="color" value="#333333"/>
    </inkml:brush>
  </inkml:definitions>
  <inkml:trace contextRef="#ctx0" brushRef="#br0">294 986 9194,'-9'0'1160,"-7"0"-1002,14 0 0,-7 0 49,3 0-110,4 0 0,-6 8-488,8 4 1,0 13 178,0 9 0,0 8 178,0 10 1,0 8 26,0 3 0,-6 6 31,1 6 1,-7-4-120,6 4 1,-7-11-76,1-7 0,3-8 59,-3-3 0,7-16-588,-7-1-401,8-15 748,-4-7 0,8-9 352,0-3 0,8-5 0,2-7 0</inkml:trace>
  <inkml:trace contextRef="#ctx0" brushRef="#br0" timeOffset="333">121 1038 7746,'-27'-17'56,"4"0"0,6-1-56,5 1 0,-3-2 0,4-4 0,3 4 266,2-4 1,4-4-102,2-2 0,14-4-214,3-1 0,12-1 45,0 0 0,5 3-13,6 3 1,5-2 108,7 8 0,-1 0 0,1 6 0,6 1 15,0 5 1,1 3-67,-1 8 0,-6 8-32,0 3 0,-8 7-11,-10 5 0,1-2-3,0 8 1,-9 0 2,-3 5 0,-9 1-113,-3-1 1,-7 1 90,2-1 0,-6 1-22,-6 0 0,-5-3-13,-12-3 0,2 4 32,-8-4 1,0-4-138,-6-2 1,-5-4-29,0-2 1,-1 6-136,7 0 1,-3-5 26,-3-7 0,9-1 300,-3 1 0,-5 5 0,-5-7 0</inkml:trace>
  <inkml:trace contextRef="#ctx0" brushRef="#br0" timeOffset="791">951 796 8225,'10'0'1219,"5"0"-1145,-3 0 1,5 0-140,6 0 0,4-6-88,8 1 0,7-1-90,4 6 1,-2 0 113,2 0 1,-7 8 8,1 3 1,-9 6 66,-2 6 1,-8-1 11,2 6 0,-12 1-2,-5 6 0,-4-1 137,-2 1 1,-2 3-98,-4-3 1,-3 2 115,-9-14 0,1 0-48,0-6 0,0-2-48,-1-3 1,1 1-197,0-7 0,5 0 46,1-6 1,7-8 85,-2-3 1,4-11-50,2-1 1,0-13-17,0 1 1,2-9 64,4 4 1,5-8 98,12 2 1,-3-4 62,3-2 0,4 2-38,1 4 0,-1 5 42,2 13 1,0-1 7,6 11 1,-7-1 60,1 13 1,-8 1-123,2 5 0,-3 9-1,-3 9 0,-2 7-32,-3 9 0,1 6-14,-7 1 1,0 7-98,-6-2 0,0 2 64,0-2 1,0 2-66,0-7 0,-2-1-42,-4-6 0,2-7-90,-7-4 0,1-3-22,-1-3 1,-3-6-148,8 1 1,-1-8 379,1 2 0,4-12 0,-6-4 0</inkml:trace>
  <inkml:trace contextRef="#ctx0" brushRef="#br0" timeOffset="955">1660 485 7764,'-17'0'1432,"7"0"-2567,-5 0 671,13 0-531,-6 0 995,16 0 0,2 8 0,7 1 0</inkml:trace>
  <inkml:trace contextRef="#ctx0" brushRef="#br0" timeOffset="1548">2162 606 7764,'0'17'1351,"0"-5"-938,0-1 1,-6-5-7,0 6 0,0-7-428,6 7 0,0 1-377,0 10 0,2-1 40,4 6 1,-4 3-165,4 9 1,2-3 146,-3 3 0,3-3 96,-2-3 1,-4 1 154,3 0 26,-3-9 326,6-1-104,-6-7 1,6-11 295,-8-7 0,0-7-245,0-11 0,5-7 15,1-3 0,2 1-90,-2-2 0,-3-6 29,9-5 0,-2 0-159,1 5 1,5 0-28,-5 1 1,-1-1-120,1 1 0,-1 1 103,1 4 1,5 4-187,-5 8 246,-3 7 5,7-5 0,-13 21 150,4-1 0,-2 17-56,2 6 0,-5 11 55,5 1 0,-4 1-92,-2-7 0,6 1-15,0-1 1,7-1-11,-1-4 1,3 0 3,2-12 1,1 2 20,-1-13 1,6 5-15,0-5 0,8-2-149,-2-10 0,3-9 76,3-8 0,-1-8-105,1 2 0,-2-5 42,-4-7 0,1-1 37,-7-4 1,0-8 38,-5 8 1,-1-8-9,0 8 1,-7-4 0,-4-2 0,1 0 101,-1 1 1,0 6 89,-6 5 1,0 9-42,0 2 1,0 14 254,0-2-255,0 11 0,-2 0-37,-4 12 1,4-2-50,-4 7 1,-3 9-18,-3 8 1,3 7 105,-3 5 0,3 5 65,-3 6 1,-1 1-58,7 0 0,-6 6-39,7-1 0,-7 7-184,6-6 0,0-1 21,6-5 1,0 0-70,0 0 0,0-8-21,0-4 0,0-11-595,0-6 404,0-11 0,2-5-197,4-7 0,-2-3-450,8-9 1001,-1 1 0,6-30 0,1 5 0</inkml:trace>
  <inkml:trace contextRef="#ctx0" brushRef="#br0" timeOffset="1749">2732 485 7704,'-17'0'211,"6"0"317,-1 0 21,8 0-422,-11 0 0,15-2-421,0-4 1,8 4-34,9-3 1,2 3-34,4 2 0,4-6 69,8 0 1,-1-2-443,1 3 733,-1-5 0,9-7 0,1-1 0</inkml:trace>
  <inkml:trace contextRef="#ctx0" brushRef="#br0" timeOffset="2228">3614 485 7704,'-9'17'0,"-5"-5"190,9-1 1,-3-7 266,2 2 1,4-2-137,-4 1-378,5-3 1,8 6 105,5-8 0,3 0-5,2 0 0,6 0-200,1 0 0,4-2 67,-5-4 1,6-3-29,-6-9 1,8 1 68,-2 0 1,-2-8 20,2-4 0,-3 2 53,3-2 0,-2-5 122,-4-7 1,-5 1-129,-1 5 1,-2 1 98,-9-1 0,0 1 47,-6-1 0,0 8-25,0 4 0,-2 10-141,-4 1 1,2 8 50,-7-1-158,-1 3 0,-5 4 127,0 3 0,-1 5-17,1 7 1,0 6 28,-1 0 1,1 8 93,0-2 0,-1 9 87,1 3 1,2 13-114,3-3 1,-3 13 167,3-1 0,-1 6-158,1 6 0,-3 10 41,4 7 0,1-7-40,-2-10 0,7-6-61,-7-6 0,6 1-294,-5-13 0,7-8 59,-2-14-839,-3-8 440,7 4-912,-6-16 972,8-1 0,0-10 279,0-4 1,0-9-41,0-8 1,6-8 284,0 2 0,1-5 0,-1-7 0,-4 5 0,4-5 0,-6 5 0,-6 1 0,-4-5 0,-7 0 0,-8-8 0,-2 3 0</inkml:trace>
  <inkml:trace contextRef="#ctx0" brushRef="#br0" timeOffset="2436">3338 692 7704,'-35'18'-478,"2"-7"-60,5 1 1,-3-8 592,8 1 0,0 3 1172,5-2-986,9 0-119,1 1 1,10-3-84,4 8 0,5-9 169,12 3 1,4-4-18,8-2 1,7 0-2,4 0 1,6 0 24,6 0 1,-4-2 41,3-4 0,3 3-89,-2-9 0,-1 6-156,-5-5 1,0 5 99,0-5 1,-8 5-89,-4-6 1,-3 8-186,-3-1-469,-7 3-33,-2 2-448,-15 0 728,-2 0 1,-24 0-1,-3 0 1</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06:28:14.232"/>
    </inkml:context>
    <inkml:brush xml:id="br0">
      <inkml:brushProperty name="width" value="0.08571" units="cm"/>
      <inkml:brushProperty name="height" value="0.08571" units="cm"/>
      <inkml:brushProperty name="color" value="#333333"/>
    </inkml:brush>
  </inkml:definitions>
  <inkml:trace contextRef="#ctx0" brushRef="#br0">623 17 7773,'-17'0'2407,"0"-5"-1359,0-1-1069,7 0 1,-3 21 54,7 8 0,-6 16-168,6 7 0,-5 8 64,5 9 0,-7 3-105,1 14 0,3 1-106,-3 5 0,2-7 143,-1-4 0,-2-11-340,7-7 1,-6-5 97,6-6 1,-1-11-235,1-12 29,4-12 276,-13-3 1,13-10 22,-4-4 1,4-3 285,2-9 0,-8-14 0,-1-5 0</inkml:trace>
  <inkml:trace contextRef="#ctx0" brushRef="#br0" timeOffset="720">191 467 7749,'-27'-12'0,"4"1"0,-2 5 127,2-5 0,0 7-11,6-2 0,0 4 340,-1 2-316,9 0 1,1 2-232,8 4 1,2-2 38,4 7 0,5-5 21,12 5 1,4-7 40,8 2 1,7-4-2,4-2 1,10 0-228,1 0 0,1-2 43,-6-4 0,2-1-4,3-5 1,-1-3 78,8 3 0,-9-9 112,3-2 0,-4-2-5,-2 2 0,-8 2 146,-4-8 0,-3 2 8,-3-2 0,-7-2-89,-4 8 0,-9-5 442,-3 5-131,-7-1 91,4 7-155,-8 0-316,-8 7 68,6 3 1,-8 9-131,5 3 1,3 5 61,-4 7 0,-2 2 52,3 4 0,-9 4 52,3 8 1,1 7-71,-2 4 1,3 0 89,-3 6 0,-1-9-115,7 8 1,-5-2 9,5 2 0,-2 1 8,2 0 1,4-8-9,-3-3 1,3-12-298,2-6 180,0-4-84,0-10 127,0-1 0,0-10 142,0-4 1,2-3-68,3-8 0,5-3-24,7-3 1,1-2-63,-1-4 0,0-3 0,1 3 0,-1 2-58,0-2 0,0 8 68,1-2 1,-7 6 42,1 5 1,-6-1-32,5 7 1,-5 0 268,5 6-149,-7 0 0,10 8-26,-9 3 1,3 13 0,-2 4 1,3-1 82,9 2 1,1 0-111,4 5 1,-2-5-12,8 0 1,6-8-103,5 2 1,6-11 74,-6-6 1,10-4-74,2-2 0,-2 0 33,2 0 0,-2-14-73,-10-3 0,6-6 58,-5 0 1,-3-4 57,-9-8 0,-4 1 11,-8-1 0,-5 0 3,-1 1 0,-7 5 62,2 0-84,-4 8 1,-10 2-49,-3 7 0,-5 8 58,-1-1 0,-2 10-7,-4 7 0,2 5 58,-8 6 0,8 4 127,-2 8 0,-2-1-122,2 1 0,1 2 109,11 3 0,-3-4-154,9 5 0,-1-7 57,6-5 1,2 8-457,4-9 1,5 1-57,12-11 0,6-3-755,11-4 1205,5-3 0,14-8 0,3 0 0</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06:28:01.210"/>
    </inkml:context>
    <inkml:brush xml:id="br0">
      <inkml:brushProperty name="width" value="0.08571" units="cm"/>
      <inkml:brushProperty name="height" value="0.08571" units="cm"/>
      <inkml:brushProperty name="color" value="#333333"/>
    </inkml:brush>
  </inkml:definitions>
  <inkml:trace contextRef="#ctx0" brushRef="#br0">900 813 9369,'9'0'-1034,"7"0"1073,-5 0 1,10 0-140,2 0 1,6 0 12,-6 0 0,8-6-142,-2 1 0,-2-9 79,1 3 0,-6 1 230,1-1 0,-4-1-10,-2-5 1,-1-1 163,-5 1 0,-1 6-113,-5-1 159,-3 1-19,6-7-53,-8 9-286,-8 1 0,1 10 102,-5 4 0,3 3 96,3 9 0,2 7-61,-8 3 1,7 7-18,-7 5 1,2 5-2,-1 6 0,-4 15 104,3 3 1,2 17-186,-1 1 0,-1 3 192,-5-3 1,6-3-2,-1-3 0,0 1-115,-5-7 0,6-9-108,-1-14 1,1-4 70,-7-14 0,1 3-65,0-14 0,-2 0-8,-5-6 0,3-7-189,-7-4 1,4-5 395,-4-1 0,6-1-236,-1-5 1,-2-6 32,2-11 0,2-4-17,10-7 0,3-3 152,8-3 0,0 1 23,0-7 0,2 0 173,4-6 0,3 6-97,9 0 0,5 8-36,0-3 1,7 1-263,-1 5 0,4-1 127,2 13 1,-1 0-225,1 5 1,7 1 76,4 0 1,-2 5-26,2 1 0,1 5-148,4-6 0,-1 7-153,-4-7 0,3 3 56,-9-3 1,-6-5 423,-5-1 0,0-7 0,6-9 0</inkml:trace>
  <inkml:trace contextRef="#ctx0" brushRef="#br0" timeOffset="255">1194 70 7797,'0'-18'1988,"-8"9"-1772,6-7 0,-6 13-164,8-9 1,2 8-416,4-2 1,-2 4 21,7 2 0,-5 2 27,6 4 0,-7-4 104,7 4 1,-6 2-133,5-3 1,-5 3-183,5-2 108,-7-4 416,12 13 0,-7-13 0,1 13 0,-2-5 0</inkml:trace>
  <inkml:trace contextRef="#ctx0" brushRef="#br0" timeOffset="1320">2439 709 9349,'0'10'-1194,"0"-2"1,2-2 382,3-1 811,-3 9 0,6-5 0,0 9 0,1-1 0</inkml:trace>
  <inkml:trace contextRef="#ctx0" brushRef="#br0" timeOffset="1499">2663 1263 7798,'10'17'483,"-2"0"0,-8-5-372,0-1 1,0 1-154,0 5 1,0 1-10,0-1 0,-2 8-67,-4 4 0,2 11-184,-7 6 1,-7 6 31,-5 6 1,-9-3 269,-3 9 0,-7 7 0,-10 8 0</inkml:trace>
  <inkml:trace contextRef="#ctx0" brushRef="#br0" timeOffset="14376">87 3182 7749,'-8'10'1504,"6"5"-1118,-6-5 1,3 7-267,-1 1-65,0-1 0,6 0-193,0 0 0,6-5 22,0-1 1,7-5 101,-1 6 0,3-8-64,2 1 0,1-3-20,-1-2 0,6-7-64,0-5 0,8-3 200,-2-3 0,-2 1 119,1 0 0,-1-6-118,2 0 0,-4-8 9,-8 2 0,1 2 5,-1-2 1,-2 6-13,-3-5 1,1 6-274,-7-1 211,0 4 1,-14 8-153,-3-1 1,-7 8 83,-5-2 0,2 12 175,-8 6 0,-5 5-82,-7 6 0,1 4 111,5 8 1,1-1 59,-1 1 1,3 5-42,3 0 1,-2 7-14,8-7 0,2 6-29,9-6 1,-1 7-153,7-7 0,0-6 140,6-5 1,8-10-73,4-1 1,5-3 42,6-9 1,-2 0 7,8-6 1,5-2-216,7-4 1,7-4 109,-2-7 0,10-8-71,1-4 0,9-5 70,-3-7 0,4-3-261,2-8 0,-7-5 240,-4-1 1,1-9-17,-1-2 0,-1-6-48,-5-6 0,-2-4-109,-4 5 0,4-7 226,-26 41 1,-2 0 0,19-35-58,-7 1 0,-7 10 150,-9 13 0,-9 7-127,-3 15 280,-4 16 0,-12 4-59,-7 15 0,-2 2-130,-10 3 0,-8 7 93,-9 11 0,-6 12 95,-5 11 0,3 6 63,-4 5 0,5 10-378,1 8 1,6 8 347,-1-2 0,9 11-165,17-43 1,2 0 0,1-1 0,3 0-33,3 1 0,1 0 0,-10 41 40,15 2 1,8-11-20,10-6 1,11-11-139,5-7 1,13-13-199,5-9 1,11-10-751,7-14 0,13-3 103,9-8 896,-36-3 0,2-2 0,6 2 0,1-1 0,5-3 0,1-2 0,3 1 0,0-1 0,5-1 0</inkml:trace>
  <inkml:trace contextRef="#ctx0" brushRef="#br0" timeOffset="17137">1366 3476 7761,'-17'10'-802,"0"-2"551,0-8 1,5 2-120,1 3 324,7-3 0,-4 8 17,8-4-3,0-4 73,0 13-17,0-5 1,0 1 268,0 1-18,0-9-12,0 13 1,0-12 345,0 7-388,0-7 0,0 6 196,0-5-260,0-3 0,0 8 251,0-4-249,8-4 1,1 5-16,9-7 1,-1 0-56,0 0 1,2 0-128,4 0 1,4-7 81,8-5 0,0-3-71,-1-3 1,1-7-98,-1-3 0,7-7 38,-1-5 1,0 1-45,-5-7 1,0 0 54,-1-6 0,-7 0 30,-4 0 1,-11 8 74,-7 4 0,-3-2 8,-2 1 1,-9 7 12,-9 5 0,-1 10-47,-10 1 1,1 3 35,-7 9 1,6 0-17,0 6 0,0 8-37,-5 4 0,5 5 34,0 6 0,0 4-4,-5 7 0,5 3 51,0 3 0,8 10 0,-2 8 0,4 0-3,1-7 0,9 7-33,3 0 0,4 5-7,2-5 1,10-6 10,7-6 1,8-10-75,10-1 0,1-2-30,5-10 1,-3-8-169,8-9 0,-6-4 93,7-2 0,4-4-99,7-8 0,5-7-432,-5-16 0,7 1 159,-1-1 0,1-7 515,-1-4 0,-3-2 0,-7-2 0,2 2 0,-1 0 0,3 2 0</inkml:trace>
  <inkml:trace contextRef="#ctx0" brushRef="#br0" timeOffset="17933">2352 3061 7761,'-17'-7'67,"0"3"106,-1-8 1,3 6 335,3-5 1,3 7 140,3-2-33,4 4-783,-6 2 201,8 0 0,0 2-181,0 4 0,0 4 89,0 7 1,0 8-36,0 4 1,0 5 55,0 7 1,0-5-6,0 5 0,2-5-67,4-1 0,-4-1-63,4 1 1,-4-6 29,-2 0 0,0-14 64,0 2 2,0-3 22,0-5 1,0-3 143,0-12 1,2-3-41,3-9 0,-1-7-23,8-3 1,-6-11-28,5-1 1,1-8 1,5 2 1,0 1 87,0-1 1,1 6-77,-1-6 0,6 7 88,0-1 1,0 11-87,-5 6 1,5 6 10,0 5-7,0 5 1,-6 22 11,0 8 1,1 10 19,-1 7 0,-2-1-15,-3 7 0,3 0-122,-3 6 1,3-6 102,2 0 1,-5-8-92,-1 3 1,-7-7 76,2-5 0,2-4-212,-3-8 95,1-7 38,-6-2 92,0-16 0,6-7 105,0-8 1,7-8-98,-1 2 0,3-4-22,2-1 0,-5-3 10,-1-3 1,1 3 10,5-3 0,1 2-36,-1-3 0,0 10 9,0-3 0,-5 11-9,-1 0 0,-5 5-3,6 7 4,-8-4 0,3 15-21,-7 0 1,0 7 27,0 11 1,2 7 11,4 3 0,-4 5-14,4 2 1,1-1 90,-1 1 0,8-6-34,-3-1 1,4-6 9,3 1 0,-1-2-20,0 2 0,3-10 7,3 5 1,4-13-43,7 1 0,3-4 32,3-2 1,-2-10-139,9-7 1,-9-2 72,2-10 1,-3 0-78,-3-5 0,-1-1 93,-4 0 0,-4-1-10,-8-4 1,-5 3 4,-1-3 0,-7-3-1,2 3 0,-6 2 59,-6 9 0,-4-2-51,-7 8 0,0 6 132,0 5 1,-3 8-103,-3-1 1,2 12 48,-8 11 1,8 7-9,-2 9 0,4 3 92,2 3 1,1 4-93,5 8 1,3 0 13,8 0 0,0-6-38,0 0 1,8 0 23,3 6 0,12-2-285,6-4 1,4-4 97,1-7 0,7-8-233,-1-4 1,0-11-46,-5-7 0,0-7-190,-1-9 0,1-5 129,-1-18 463,1 3 0,0-19 0,-1 6 0</inkml:trace>
  <inkml:trace contextRef="#ctx0" brushRef="#br0" timeOffset="18569">4012 2836 7900,'0'10'1818,"0"-2"-1808,0-8 1,0 2-22,0 3 1,0-1 27,0 8 1,0-1 16,0 7 1,8 1-155,4 4 0,-3 4-84,3 7 0,-1 3 116,6 3 1,1-3-52,-1 3 0,0-9 43,1-2 0,-7-8 13,1 2 35,-1-4 135,7-9 1,-1-5-91,0-10 0,0-13 18,1-10 0,-1-5-66,0-2 1,1-5 51,-1 0 0,0-3 4,0 3 1,-5 4-12,0-5 0,-1-1 2,6 2 0,-1 7-24,-5 10 226,-3 4-113,0 1 1,-6 13-20,3 10 1,-3 7 22,-2 17 0,0 7 138,0 10 1,0-3-150,0-3 0,2 2 0,4-1 1,-2-1-109,7-6 0,1-5 104,5 0 1,2-8-132,4 2 0,-1-11 61,6-6 0,-5-4-10,6-2 0,0-8-31,6-4 0,-1-9-120,1-2 0,-3-10-5,-3-1 1,4-3 96,-4-9 0,-6 0-103,-6-6 1,-2-7 100,-9-5 1,2-5-73,-2-6 1,-4 4-25,3-4 0,-10 0 242,-7 6 0,-1-4-86,1 10 1,-3 5 157,3 6 1,3 16 205,-3 13 0,6 11-124,-5 6 0,7 6-1,-2 6 0,-2 6-97,3 11 0,-9 5-96,3 13 1,1 5 53,-1 12 1,7-3 28,-2 9 0,4 1-14,2 10 0,0-2-54,0 8 1,2-8 104,4 2 1,1-2-62,5 2 0,3-8-103,-3-4 1,3-5 83,3-18 1,-1-1-344,0-11 0,-5-5-150,-1-11 169,-7-4 1,11-10-390,-3-4 1,-2-6 249,1-11 1,1-3-1141,5-9 1524,0 0 0,-7 1 0,-3-1 0</inkml:trace>
  <inkml:trace contextRef="#ctx0" brushRef="#br0" timeOffset="18865">4254 2715 7760,'-17'10'52,"6"-2"0,-1-8 822,8 7-517,-3-5 0,8 0-116,5-7 0,12-9-51,10 3 1,13-5-122,5-1 0,6-6 109,5 0 0,5-6-28,7 6 1,0-6-234,0 6 0,6 0 59,0 6 1,4-1-52,-10 1 0,-11 6 58,-18-1 0,-11 8-165,-6-2 162,-4 4 1,-11 2-322,-8 0 176,-8 0 1,-3 6-125,-1 0 303,8 0 1,-5-6-737,3 0-452,4 0 796,-13 0 1,11 0 377,-8 0 0,1 7 0,-7 3 0</inkml:trace>
  <inkml:trace contextRef="#ctx0" brushRef="#br0" timeOffset="19332">5551 2664 7769,'10'7'0,"-2"-5"947,-8 6-555,0-16 0,0 4 85,0-7-341,7-1 1,-5-5-75,4 0 1,2-1-97,-2 1 1,-1 6 155,-5-1 0,0 1-92,0-7 1,0 7 78,0-1-454,-7 1 0,-9-1 130,-7 1 1,-8 7-50,3-2 0,-5 6 186,-2 6 1,1 3 32,-1 9 0,1 1 29,-1 4 1,2 2-63,5 4 1,4 3 110,13-3 0,3 2-61,8-2 1,2 2 156,4-8 0,11 7-32,12-1 1,9-2 75,3 2 0,7-6-137,-2 6 0,4-6 10,2 6 1,-2-8-6,-4 2 0,-6-4 13,-11-2 1,-4 1-84,-8-1 115,-7 0-121,-2 0 1,-22-1 49,-3-5 0,-12 3-37,0-8 1,-3 5-7,-3-5 0,-2 2-4,-3-3 0,4-3-44,-5 4 0,11-4-151,1-2 1,6 0-250,-6 0 0,10-2 206,1-4 0,3-3 270,9-9 0,0-7 0,6-2 0</inkml:trace>
  <inkml:trace contextRef="#ctx0" brushRef="#br0" timeOffset="20024">6969 2681 7747,'10'9'1419,"-2"-1"-337,-8-8-139,0 0-783,0-8 0,0 5-259,0-9 0,-2 6 60,-4-5 1,2 1-145,-7-1 1,-1 1-117,-5 4 1,-2 4 214,-4-3 1,1 5-100,-6 5 0,5-1 54,-6 8 0,8 5 46,-2 6 0,3 2 85,3-2 0,2-4 21,3 4 0,4 2 20,8-2 1,2 0-17,4-5 1,9-7 3,9 1 0,8-8-28,3 1 0,-1-5-101,7-5 1,1 1 58,-2-8 1,1-7-130,-7-10 0,1-3 102,-1-3 0,-7-5 52,-4-1 0,-5-7-33,-7 2 0,-3-4-43,-8-2 0,0-5 228,0-1 1,0-2-57,0 3 1,0 1-47,0-7 1,0 9-27,0 2 1,0 16 253,0 12-129,0 13 20,0 3-97,0 31 0,0 6 9,0 23 0,0 8 105,0 3 1,0 6-116,0 6 1,0 12-97,0 11 1,0-45-1,0 1 145,-1 1 0,2 0 1,2 4-1,2 1-186,0 0 1,1 1-1,2-1 1,0 1 136,0 2 0,1 1 0,-1 2 1,-1 0-17,-1-2 0,0-1 0,-2-1 0,-1-1-143,-2-8 1,-2-2 0,-6 45-102,-5-4 0,-11-7 160,-6-10 1,2-14 24,-1-15 1,5-13-77,-6 1 0,2-10 20,-2-1 0,-4-12 132,4-5 1,-3-6-149,-3-6 0,1-11 381,-1-12 1,6-13-427,0-10 1,1-8 71,-7-9 0,8-6-23,4 0 0,4-5 51,2 5 1,1-2 101,5 2 1,3 4 5,8-4 0,8 13 112,3 10 1,12 8-120,6 10 1,4 7 54,1 4 0,3 9-76,3 3 1,4 5 11,8-6 0,2 9-175,4-3 1,-3 2-210,9-2 0,-1 4-269,6-3 0,-7 3 64,-4 2 0,-5-6 532,-1 0 0,-8-5 0,1 5 0,-5 2 0,-5 2 0,-9 2 0</inkml:trace>
  <inkml:trace contextRef="#ctx0" brushRef="#br0" timeOffset="20465">8647 2802 7717,'17'-25'-121,"0"6"-60,1-4 0,-1-2 247,0 2 0,-1-6 147,-5 6 0,3-8-178,-9 2 1,1-3 32,-6-3 0,0 0 1,0 1 0,-2 1-4,-4 4 0,-1 2 114,-5 4 0,-9 6-94,4 0 0,-6 1-30,0 11 1,-6-1 4,-11 6 0,3 8-123,-3 3 0,-4 6 165,-3 6 0,3 12-34,-2 11 0,8 4-26,-3 2 1,7 2-23,5 3 0,10-1-6,7 8 1,8-11-19,-1-1 1,10-2 3,7-10 0,11-1 64,6-10 0,3-6-10,3-12 0,5-3-101,1-8 0,7 0 68,-2 0 1,-2-8-112,2-3 0,-2-6 75,2-7 1,2 3 31,-7-8 1,-3 8 21,-9-2 1,2 4 2,-8 2 0,-2 5-51,-9 1 1,-3 7 8,-3-2 0,-4 6-131,4 6 0,-3 9 90,3 8 0,-4 2-127,4-2 0,-2-3-388,2 3 58,-5 4 0,13-8 498,-8 4 0,7-12 0,-3-3 0</inkml:trace>
  <inkml:trace contextRef="#ctx0" brushRef="#br0" timeOffset="20803">8837 2543 7714,'0'-27'486,"0"4"1,2 3-302,4 3 0,3 6 124,9-1 0,1 2 105,4-1 1,-2 3-221,8 8 1,7 2-19,11 4 0,2 3-111,3 9 1,-2 7-167,-4 4 0,2-1-21,-7 7 1,-1-4 71,-5 9 1,-10 2-440,-8-1 1,-2-1 183,-9-5 0,0 3 38,-6-3 0,-8-7 117,-3-16 1,-5 1 156,-1-7 1,0 0-26,-1-6 194,1 0 1,0-2 4,0-4 0,7-3-47,4-9 1,-1-5 89,1 0 0,0-6-80,6 6 1,0-7-95,0 1 0,8-2-127,3 2 0,3-3-228,-3 3 0,5 4 93,-5 2 1,4 4-87,3 1 0,-1 1-936,0 0 1234,1 7 0,-1-5 0,0 5 0</inkml:trace>
  <inkml:trace contextRef="#ctx0" brushRef="#br0" timeOffset="22054">9442 2439 7714,'2'9'128,"4"-3"1,-2-4 298,7-2 1,1 0-158,5 0 1,2 0 32,4 0 0,2 0-96,4 0 1,4 2 12,-4 4 0,5 3-216,7 9 0,-5 7 62,5 3 1,-11 7-303,-1 5 0,-2 5 39,2 6 1,-6-6-123,-12-5 1,-3-5 186,-8-7 0,-2 3-45,-4-8 1,-3-6 93,-8-5 0,-1-8-16,1 2 1,0-4 118,-1-2 0,1-2-97,0-4 1,1 2 230,5-8 0,1-1 1,4-10 0,5 4-26,-5-4 1,4-4-49,2-2 0,6 2 4,-1-2 0,9 2-94,-3-1 1,11-3-118,1 8 0,2 0-87,-2 5 1,4 7 82,7-1 0,1 8-35,-1-1 1,9 3 57,3 2 1,4 0 34,2 0 0,-3 6 14,-2-1 0,3 1 136,-4-6 1,-4 0-27,-2 0 1,-3 0 182,-3 0 1,-1-2 54,-4-4 1,-4-1-97,-8-5 0,0-3-52,1 3 0,-9-3-25,-3-2 0,2 5-8,-2 1 0,-3-1-22,-8-5 0,1-1-128,-8 1 0,1 2 64,-7 3 1,-1-1-122,-4 7 1,2 0-17,-8 6 0,2 0 132,-2 0 1,-3 8 44,3 4 0,-4 3-6,-1 2 1,5 6-2,0 0 0,8 6-75,-2-6 0,4 8 1,1-2 0,9-2-19,3 1 0,4-4-5,2 4 0,2-7 30,4 3 0,5-7 10,12-6 1,-1-3-73,6-8 0,1 0-7,6 0 1,-1-8-136,1-3 1,-1-6 188,1-7 0,0 3 2,-1-7 0,-5 4 42,0-4 0,-8 5 125,2-6 1,-4 6-141,-1-6 1,-3 8 174,-4-2 184,-3 3-34,-8 3-364,0 8 0,-2 1 43,-4 8 1,5 2-144,-5 4 0,-2 3 126,2 8 1,-5 1-25,5-1 1,0 0-32,6 1 0,2-1 31,4 0 0,-2 1 43,7-1 0,1 0-32,5 0 0,0-5 49,1-1 0,7-7-85,4 2 0,3-4-111,3-2 0,-1-8 107,1-3 0,-6-5-18,0-1 0,-2-2 28,1-4 1,-3 2-11,-7-8 0,-7 2 91,1-2 1,-8-4-52,1 5 0,-3-3 175,-2 2 0,0 4 134,0 8-141,0 7 0,-2 3-111,-3 7 1,1 0 12,-8 0 0,6 9-5,-5 8 1,7 3 14,-2 8 1,4-4-145,2 4 1,0-5 13,0 6 0,2-8-94,4 2 1,4-3 130,7-3 1,2 0-21,4 1 0,-4-9 56,4-3 1,2-4-43,-2-2 1,6-6 52,-6 0 0,6-13-48,-6 2 1,6-6 180,-6 0 1,0 3-8,-6-3 0,-5 4 75,0 2 0,-7 5 6,7 1-54,-8 7-325,3-4 187,-7 8 1,-5 8 137,-1 4 1,-8 12-101,3 11 0,-5 9 9,-1 14 0,0 7-19,0 16 0,5 7-230,6-37 1,1 2 0,-1 6-1,0 1 221,-3 3 1,1 1 0,2-1 0,0 1 6,0-1 0,1 1 0,2-1 0,2 0-18,-2-2 1,0 0 0,-1-2 0,0 1 26,2-5 0,-1-1 1,-11 35-184,3-9 0,-11-16 183,-1-18 1,0-4 39,6-7 1,0-8-69,0-4 1,-7-12-4,1-5 0,-7-4-83,1-2 0,-4-10 238,-1-7 1,-1-10-518,0-13 1,1-6 127,-1-12 1,3 2 45,3-7 0,10-1 18,7-5 0,8-2 20,-2-4 0,4 2-59,2-8 1,10 8 218,7-1 0,10 10-52,14 6 1,-3 12 159,8 6 1,-5 11-30,5 6 0,-6 6-82,6 5 0,-7 5-82,1 7 1,-2-6 55,3 0 1,-3 0-134,8 6 1,-7 0 144,1 0 1,-4 0-406,-1 0 0,-6 0-37,0 0 0,-8-2-725,2-3 1145,-4-5 0,-2-15 0,1-2 0</inkml:trace>
  <inkml:trace contextRef="#ctx0" brushRef="#br0" timeOffset="22300">11863 1799 7772,'0'-10'1269,"0"3"-1228,0 7 1,0 2-235,0 3 0,0 5-87,0 7 1,0 1-79,0-1 1,6 6 141,0 0 0,0 2-33,-6-2 1,0-4 248,0 4 0,7-4 0,3-1 0</inkml:trace>
  <inkml:trace contextRef="#ctx0" brushRef="#br0" timeOffset="22465">12002 1816 7772,'0'-11'-313,"0"-1"1,0 6 285,0-5 1129,0 7-698,0-11-363,0 13 1,5 2-205,1 11 1,0 10 65,-6 2 1,0 14-324,0-2 0,0 5 181,0 0 0,0-3 239,0 3 0,0-3 0,0-3 0</inkml:trace>
  <inkml:trace contextRef="#ctx0" brushRef="#br0" timeOffset="22817">12209 1470 7802,'0'-9'1334,"0"1"-908,0 8 0,8 2-85,3 4 1,12 5-157,6 12 0,4 14-1,2 15 1,7 9-65,4 14 1,-2 14-353,-20-39 0,-2 3 0,-2 6 1,-1 1 187,1 6 1,0 1 0,-3-3 0,-1 1 53,-4-2 1,-1 1 0,-2-3 0,-3 1-41,-4-2 1,-4 1 0,-1-1 0,-2 1-5,1 0 0,-3-1 0,-6-7 0,-3-1-148,0-2 1,-3-2 0,-3-2-1,-4-1 131,1-1 0,-1-2 1,-5-2-1,-2-1-136,-6-1 0,-3-1 1,-32 24-22,31-33 0,-1-4 0,-37 15-292,1-11 1,9-12-437,7 1 1,8-11 935,-1 0 0,7-4 0,2-2 0,0 0 0,2 0 0</inkml:trace>
  <inkml:trace contextRef="#ctx0" brushRef="#br0" timeOffset="23297">12849 2352 7656,'8'-9'2595,"-6"1"-2312,5 0-250,-7 6-546,0-5-837,0 7-289,0 0 1345,0 7 1,0 3-223,0 7 516,-7 8 0,-3 2 0,-7 8 0</inkml:trace>
  <inkml:trace contextRef="#ctx0" brushRef="#br0" timeOffset="23478">12866 3079 7782,'10'9'247,"-2"7"151,-8-5 1,2 6 87,3 6 1,-3 4-102,4 8 0,-4 9-327,-2 8 0,-2 2 90,-4 9 0,-5 1-100,-12 5 0,2 0-234,-8 0 0,6-7-328,-6-5 0,0-5 124,-6-6 1,-1-9-1069,-4-8 1458,3-8 0,-13 4 0,6-8 0</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06:28:31.492"/>
    </inkml:context>
    <inkml:brush xml:id="br0">
      <inkml:brushProperty name="width" value="0.08571" units="cm"/>
      <inkml:brushProperty name="height" value="0.08571" units="cm"/>
      <inkml:brushProperty name="color" value="#333333"/>
    </inkml:brush>
  </inkml:definitions>
  <inkml:trace contextRef="#ctx0" brushRef="#br0">104 588 7729,'-6'-11'0,"0"-1"0,-5 6-32,5-5 0,-2 5 23,3-5 0,3 5-192,-4-6 200,4 1 439,-6-7-213,6 1 0,-5 6 175,7-1-45,0 8 214,0-3-394,0 7-22,0 0 1,2 5-33,3 1 0,-1 6-182,8-7 1,-6 7 8,5-6 0,1 1 22,5-1 1,0-4-21,0 4 1,7-4-118,-1-2 1,7-8-85,-1-3 0,4-13 88,1-4 1,1-7 128,0-5 0,-1-4-35,1-8 1,-8 6 109,-4-1 0,-6 9 4,-5-2 1,-5 11 455,-7 6-269,0 4 129,0 9-351,0 2 1,0 10-172,0 4 0,-2 5 269,-3 13 0,3 2-3,-4 9 0,-2 9-42,2 8 1,1 10-32,5 13 1,0 3-292,0 9 0,2 7 279,3 4 0,-3-47 1,0 0 6,3 0 0,2 2 0,1 1 0,1 1-1,2 0 1,1 0 0,0-5 0,1-1-68,10 38 0,-4-10 11,4-14 0,2 1 23,-2-13 0,-5-2-138,-7-15 0,-7-1-37,2-4 1,1-4-368,-1-8 295,0-8 0,-14-1 214,-3-8 0,-7 0-235,-5 0 0,-5-2-55,-13-4 1,-3-3 215,-8-8 1,-5-8-65,-1-4 1,0-2 305,6 2 0,2-3-36,4 3 0,0 2 102,12-2 0,-3 8-57,14-2 0,0 4 37,6 1 1,1 7 167,5-1-39,3 8-236,8-3 1,8 7-4,3 0 0,7-2-105,5-4 0,5 2 8,13-7 1,3-1 15,8-5 0,2 0 5,3-1 1,5-5-15,7 0 1,8-8-225,4 3 1,-5-5 242,-1-2 1,-5-1 5,-7-5 1,2 5-47,-7-4 1,-8 3 75,-10 3 1,-5 5 36,-6 0 0,-4 8 82,-8-2-29,-7 3-46,-3 3 1,-9 6 220,-3-1 1,1 8-219,-8-2 0,-5 5-167,-6 1 0,-6 0 10,6 0 0,-8 1-49,2 5 0,2 6 90,-1 11 0,1-2 29,-2 8 1,4-6-17,8 6 1,-1 0-5,1 5 0,2-1-32,3-4 0,-1 1 46,7-7 0,0 2-84,6-2 1,2-5 80,4-1 1,3-7 107,9-10 1,1 0-96,4 0 1,-4-8-1,4-4 1,2-9 6,-2-2 0,6-8 15,-6 3 0,6-5 36,-6-2 1,2 1-7,-2-1 1,-2 1 59,8-1 1,-6 2-103,6 5 1,-6-3-3,6 8 0,-6 5 6,6 7 1,-2 7 2,1-2 1,5 4 70,-4 2 0,-2 10 108,2 7 0,-2 4-227,1 14 0,3-2 76,-8 13 1,0 2-111,-5 9 0,-3-3 36,-4 4 1,3-6 30,-8-6 0,-1 2-20,-5-8 1,-2-1-19,-3-10 1,-5-4 37,-7-8 1,0-2 86,-1-3 0,1-5 39,0-7 1,-1 0-106,1 0 1,0-2 183,-1-3 1,7-7-65,-1-11 1,7 2-43,-7-8 1,8-2 53,-1-9 1,3 4-1,2-5 1,0 3-225,0-3 1,7 3 63,5-8 1,3 2-216,2-2 1,3 3 112,3 9 1,-2-1-51,8 1 1,-2 7-6,1 4 1,-3 11-62,-7 6 0,-1 4-48,0 2 1,-5 2-492,-1 4-190,-7 4 959,4 15 0,-8-6 0,0 6 0</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06:28:43.008"/>
    </inkml:context>
    <inkml:brush xml:id="br0">
      <inkml:brushProperty name="width" value="0.08571" units="cm"/>
      <inkml:brushProperty name="height" value="0.08571" units="cm"/>
      <inkml:brushProperty name="color" value="#333333"/>
    </inkml:brush>
  </inkml:definitions>
  <inkml:trace contextRef="#ctx0" brushRef="#br0">330 640 7690,'-10'0'958,"-5"0"-457,13 0-581,-14 8 1,9-4 96,-5 7 1,-3 1-147,3 5 0,-3 8 139,-3 4 1,-1 6-87,-4 5 0,-2 0 94,-4 12 1,2-4-4,4 10 0,6-4-147,0-2 1,1-8 92,11-4 0,-1-3-121,6-3 0,2-13 54,4-3 1,3-13-200,9 1 1,7-4 304,3-2 0,13-15 0,3-5 0</inkml:trace>
  <inkml:trace contextRef="#ctx0" brushRef="#br0" timeOffset="216">364 139 7739,'-15'-8'0,"3"-3"0,-1-5 221,7-1 0,-2 0-89,3-1 1,3 7-150,-4-1-413,4 8-664,2-11 752,0 13 0,6-4 342,-1 12 0,9 4 0,-4 7 0</inkml:trace>
  <inkml:trace contextRef="#ctx0" brushRef="#br0" timeOffset="568">641 744 7689,'-18'0'-9,"1"0"0,6 0 51,-1 0 328,1 0-48,-7 0-199,9 0 0,3 0-98,12 0 0,5 2 112,12 4 0,4-4 21,8 3 0,1-3 19,5-2 1,9 0-78,7 0 1,1 0-158,-6 0 1,0 0 29,0 0 0,-3 0-179,-2 0 0,-1 0 85,-12 0 1,3 0-60,-14 0 0,0 0-254,-6 0 227,-7 0-45,-2 0 0,-8-2-44,0-3 0,-8 3-50,-4-4 1,-5-2 345,-6 3 0,4-17 0,-6 3 0</inkml:trace>
  <inkml:trace contextRef="#ctx0" brushRef="#br0" timeOffset="826">987 467 8885,'-10'0'640,"2"-7"-687,8 5 127,0-6 0,0 16-41,0 3 0,-2 12-98,-3 6 0,3 6-8,-4 5 1,4 4 64,2 8 1,-6 8-353,1 3 0,-7-1 139,6 1 0,-1-9-198,1-2 1,4-2 117,-4-10 0,-2-7-331,3-10 277,-1-12 256,6-3 1,2-18 92,4-7 0,11-8 0,10-9 0</inkml:trace>
  <inkml:trace contextRef="#ctx0" brushRef="#br0" timeOffset="1118">1817 692 10069,'25'0'60,"2"0"36,7 0 0,10-6-124,8 1 0,8-3 5,9 2 0,0 4 25,0-3 1,-7-3-120,-5 2 0,1 0-95,-6 6 0,-6 0-90,-17 0 0,-4-5-55,-8-1-170,-7 0 74,-3 6 165,-7-8 1,-1 1-18,-5-5 0,-4-3-2,-7 3 1,-6 3 306,0-3 0,-8 1 0,2-7 0,-3 1 0,-3 0 0</inkml:trace>
  <inkml:trace contextRef="#ctx0" brushRef="#br0" timeOffset="1342">2007 364 8960,'0'17'-78,"0"0"1,-2 8-7,-4 4 1,4 6 140,-3 5 1,-3 6-135,2 12 1,-5-4-39,5 3 0,-6 3-110,7-3 0,-1-1 14,6-10 0,-6-3-148,0-9 1,0-5-408,6 0 766,0-16 0,0 3 0,0-16 0</inkml:trace>
  <inkml:trace contextRef="#ctx0" brushRef="#br0" timeOffset="1656">2612 1 7736,'-9'0'1336,"1"0"0,16 7-1123,3 5 0,12 3 34,6 2 1,13 10-83,10 8 0,8 17-119,9 17 0,-32-28 1,-1 2-283,-1 6 1,-1 0-1,2 3 1,-3 0 261,-5 2 0,-4 2 0,-2 3 1,-5 3-79,-6 3 1,-5 2 0,-8 1-1,-6-1 15,-6 0 0,-6-2 0,-10 1 1,-8-3-1774,-8-1 1,-6-3 1809,-4-1 0,-5-2 0,-7 4 0,-2-1 0,-4-3 0,0 1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09:45:30.850"/>
    </inkml:context>
    <inkml:brush xml:id="br0">
      <inkml:brushProperty name="width" value="0.08571" units="cm"/>
      <inkml:brushProperty name="height" value="0.08571" units="cm"/>
      <inkml:brushProperty name="color" value="#333333"/>
    </inkml:brush>
  </inkml:definitions>
  <inkml:trace contextRef="#ctx0" brushRef="#br0">572 416 7858,'-8'-10'968,"6"-5"-153,-6 13-745,8-14-52,0 14-349,0-5 335,0 7 1,0-2-70,0-4-16,8 4 1,0-13 83,3 3 1,3 3-92,-9-3 0,1 1 86,-6-7 0,6 1-35,0 0 1,-1-3 35,-5-3 1,0 2 0,0-8 0,-2 8 2,-3-2 0,-5-2-1,-7 2 0,-6 2-37,0 10 1,-6-3-7,6 8 1,-10 1-96,-1 5 1,-1 15 80,-5 8 1,-5 10 36,-1 7 0,2 6-3,-2 12 1,9-2-105,3 7 1,1-5 123,10 5 0,2-2 19,10 3 1,3-7-3,8-10 1,2-7-25,4-11 1,3 0 15,8-12 1,1-4 45,-1-13 0,0 0 2,1 0 1,5-9-8,0-9 0,9-1 118,3-10 1,0 1-190,5-7 1,2 0-109,-1 1 1,-7-1 151,-5 1 1,-8 5-18,2 0 1,0 8 371,-6-2-173,5 4-105,-20 1-39,13 9 1,-13 9 24,4 11 0,1 7-28,-1 5 1,7-2 12,-1 8 1,3-1-302,3 7 1,5 0 90,0-1 0,8-1-74,-3-4 1,5-4-184,2-8 0,-1-6 398,1 1 0,7-8 0,2 3 0</inkml:trace>
  <inkml:trace contextRef="#ctx0" brushRef="#br0" timeOffset="625">900 346 7904,'0'-17'1175,"0"0"-827,0 0 0,10-1-220,7 1 1,10 2-77,13 3 1,4-1-210,8 7 1,2 0-288,4 6 0,-6 4 260,0 7 1,-4 1-16,-14 11 1,3 4 178,-14 2 1,-2 9-127,-10 3 0,-3-7 15,-8-5 0,-2 0 337,-4 5 1,-1 1-140,-5 0 1,-3-9 110,3-3 1,-3-3-465,-2-3 236,-1-7 52,1-3 0,5-7 24,1 0 0,7-13-172,-2-4 1,4-12 73,2 0 1,0-6 25,0-5 1,2 3 30,4-3 1,-2 4 83,7 1 1,1 6-57,5 0 1,2 2 107,5-1 0,-3 5 85,8 11 0,-6 2-100,5 5 0,1 3-105,6-4 1,1 12 3,5 5 1,-3-1-9,8 1 1,-2-1 4,3 2 1,-3-3-16,-4-3 1,-3-4 64,3 4 1,-4-6-51,-1-6 0,-6 2 17,0-7 1,-8-3-2,2-9 0,-4 4-35,-2-4 1,-1 4 16,-5 1 0,-3 1-3,-8 0 0,-2-1 7,-4 1 0,0 6-7,-11-1 0,2 2-18,-14-1 1,6-3 19,-6 9 0,0 1 130,-5 10 0,-1-1-121,1 13 0,-1-5 182,0 10 1,1 4-40,-1 2 1,6 4 60,1 1 0,1 8-104,-2 4 0,6 4 21,11 2 1,5 0-22,7 0 1,3 0-13,9 0 0,7-8-30,16-4 1,7-5 36,4-6 0,6-6-127,6-12 1,-3-3 50,9-8 0,-5-2-128,11-4 0,-5-9-340,10-8 0,4-2-168,1 2 0,7-2 609,5-4 0,-2-4 0,-41 19 0,0 0 0,3-1 0,0 1 0,4 1 0,1 3 0,5 2 0</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06:28:39.724"/>
    </inkml:context>
    <inkml:brush xml:id="br0">
      <inkml:brushProperty name="width" value="0.08571" units="cm"/>
      <inkml:brushProperty name="height" value="0.08571" units="cm"/>
      <inkml:brushProperty name="color" value="#333333"/>
    </inkml:brush>
  </inkml:definitions>
  <inkml:trace contextRef="#ctx0" brushRef="#br0">295 537 7726,'-10'-8'823,"3"4"-493,7-7 0,-2 7-473,-4-2 80,4 4-188,-6 2 235,8 0-74,0 0 99,0 8 1,-6-4 189,1 7 0,-7 1-81,6 5 1,-7 2 30,1 4 1,-9-1-17,-2 6 1,0 1-23,6 6 1,-6-1-23,0 1 1,0 5-85,5 1 0,7 5-63,-1-6 1,8 0 15,-1-5 0,3 2-116,2 3 1,2-9 40,3 3 1,5-11-9,7 0 1,8-9-61,4-3 1,0-7-102,6 2 0,-5-6-56,11-6 0,3-9-199,2-8 1,-4-10 540,-1-2 0,3-7 0,0-10 0</inkml:trace>
  <inkml:trace contextRef="#ctx0" brushRef="#br0" timeOffset="186">399 105 7728,'-18'-2'126,"1"-4"1,0-4 78,-1-7 0,9 0-16,3-1 1,4 7 321,2-1 0,2 8-937,4-1 0,3 3 117,9 2 0,-1 0-90,0 0 0,6 0 104,0 0 0,0 0-464,-5 0 759,-1 0 0,8 15 0,2 4 0</inkml:trace>
  <inkml:trace contextRef="#ctx0" brushRef="#br0" timeOffset="713">1678 520 7739,'10'0'1885,"-2"0"-1726,-1 0 1,-5-2-492,4-4 193,-4 4-84,-2-6 202,0 8 0,-2 0 96,-4 0 1,-9 6-1,-8 0 1,-8 7 75,2-1 1,-4 9-133,-1 2 1,-3 2 13,-3-2 0,4 4-78,-5 7 0,5-5 112,1 0 1,0-2-112,1 2 1,1 2 11,4-8 0,3 0-73,2-6 1,11-2 20,-4-3-27,11-4-15,-2-8 78,8 0 132,0 0 0,8 0-68,3 0 0,5 0 164,1 0 0,6 5-41,0 1 1,6 0-80,-6-6 1,8 6-37,-2-1 1,-2 7 28,1-6 1,-5 5-24,6-5 0,0 7-85,6-1 1,-1 3-50,1 3 0,1 1 59,5 4 0,-7-4 63,1 4 1,0-6-33,-7-5 0,-1 3 102,2-3 1,-8-2-57,2 1 15,-11-7-54,3 11-2,-13-13-188,6 6 166,-16-8 1,4 0-401,-7 0 0,-1-6 162,-5 0 1,0-1-553,-1 1 821,1 4 0,0-21 0,-1 4 0</inkml:trace>
  <inkml:trace contextRef="#ctx0" brushRef="#br0" timeOffset="1651">2370 468 7684,'-17'-8'-454,"-1"0"317,1-3 1,6 1 657,-1 4-303,8 4 1,-5-11 243,3 7-195,4 0 45,-6 6-107,8 0-105,8-7 1,1 5-93,9-4 0,5 4 67,0 2 0,8 0-138,-3 0 1,5 0 91,2 0 0,5 0-90,0 0 0,1 0 67,-7 0 1,1 2-6,0 4 1,-1-2 3,1 7 0,-8 1-5,-4 5 0,-4 0-87,-2 1 0,-1 5 99,-5 0 1,-3 2-90,-8-2 1,-2-4 70,-4 4 1,-4 2-72,-7-2 1,-2 2 15,-4-2 0,-4-4-13,-8 4 0,1-5-4,-1-7 0,1 3-97,-1-9 0,0 3 33,1-2 0,-1-4 67,1 4 1,5-4 105,0-2 0,8-6-69,-2 0 1,9-2 498,3 3-311,7 3 1,-4-8 20,8 4 0,8 4-119,4-3 0,11 3 26,5 2 1,5 0-132,2 0 1,-1 7 111,1 5 0,5-3-120,1 3 1,-1 0 50,-5 5 1,-3 2-35,-3 4 1,2-4 41,-8 4 0,0 2 21,-6-2 0,-1 0 28,-5-5 1,-3 5 10,-8 0 0,0 0-66,0-6 0,-2 1 29,-4-1 1,-4-6-19,-7 1 0,-8-6 18,-4 5 0,2-7 4,-1 2 1,-1-4 21,-6-2 1,-5 0 67,0 0 0,-1 0-44,7 0 1,-1 0 119,0 0 1,-1 0-190,-4 0 1,11-6 63,0 0 0,8 0-73,3 6 0,1 0 54,0 0-221,7-7 88,3 5-29,7-6 60,0 8 35,7 0 1,-3 0 280,8 0-161,-8 0-64,11 8 1,-11-6-10,7 3 1,-7-1-186,2 2 0,-2-4-278,1 4-174,-3-4-528,6 5 765,-8-5 0,2 6 373,4-8 0,-4 0 0,5 0 0</inkml:trace>
  <inkml:trace contextRef="#ctx0" brushRef="#br0" timeOffset="2498">3996 623 7712,'-12'0'1909,"0"0"-1409,1-7-341,1-3 3,3-7 0,9 7-208,3 4 1,7-1-182,11 1 1,-4 0-12,4 6 0,-4 2-226,-1 4 1,-1-4-299,0 4 498,1 3 1,-3-5-8,-4 7 1,-1-5 24,-4 6 0,-4-6-7,4 5 1,-5-5 252,-1 5 0,-15 1 0,-4 5 0</inkml:trace>
  <inkml:trace contextRef="#ctx0" brushRef="#br0" timeOffset="2761">3978 1229 9271,'0'9'799,"8"5"-800,3-9 0,-1 9-4,2-3 0,-1 10-63,6 3 1,-5 8 66,-1 3 1,-7 7-29,2 10 1,-14 4 21,-9 7 0,-10 0 1,-13 12 1,-12 2-256,-11-2 0,27-37 0,-1-1 204,0-1 1,-1-3 0,-3-1 0,-1-2-72,-39 27 0,4-12-263,2-11 1,4-9-940,2-13 1330,0-5 0,4-1 0,3-4 0,5-10 0,-1-9 0</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06:28:36.407"/>
    </inkml:context>
    <inkml:brush xml:id="br0">
      <inkml:brushProperty name="width" value="0.08571" units="cm"/>
      <inkml:brushProperty name="height" value="0.08571" units="cm"/>
      <inkml:brushProperty name="color" value="#333333"/>
    </inkml:brush>
  </inkml:definitions>
  <inkml:trace contextRef="#ctx0" brushRef="#br0">591 35 8591,'0'-9'1335,"0"1"-1406,0 0-621,0 7 580,0-7 1,-2 10 113,-4 4 1,0 5-56,-11 12 1,1 6-57,-12 11 0,-5 20 159,-13 15 0,22-30 0,0 2-278,-7 4 1,-2 2 0,1 7 0,1 3 303,-4 8 1,1 2 0,2-3-1,2 0-328,0 5 0,3 0 0,7-7 0,3-1 277,4-4 0,3 0 0,3-5 0,3-2-30,2-4 1,4-1-1,13 36-37,8-18 0,10-9-202,7-14 1,6-4 76,12-7 0,-2-5-193,7-7 0,-5-1 1,5-17 1,0-1-106,7-10 1,-7-11 463,0-12 0,1-3 0,5-3 0,0 0 0,0 1 0</inkml:trace>
  <inkml:trace contextRef="#ctx0" brushRef="#br0" timeOffset="392">1369 520 9111,'-10'-8'883,"2"6"-996,8-6 141,0 1-149,0 5 0,0-4 58,0 12 0,0 3 53,0 9 0,0 7 31,0 3 0,0 7-81,0 5 1,-1 10 43,-5 8 0,2 5 26,-8-5 0,9 5-100,-3-5 0,-2-2 66,2-10 0,2-4-112,10-7 1,-2-8-48,8-4 0,-1-6-138,6-5 0,1-7-16,-1-10 0,8-5-113,4-7 0,4-8 450,1-4 0,1-11 0,-1-5 0</inkml:trace>
  <inkml:trace contextRef="#ctx0" brushRef="#br0" timeOffset="594">1542 70 7710,'-18'0'357,"1"-8"146,0-3 0,1 1-143,5-1-150,-4 7 0,13-6 210,-4 4-25,4 5-755,2-7 375,8 16 0,1 1-2285,9 8 2270,-1 1 0,0 7 0,0 2 0</inkml:trace>
  <inkml:trace contextRef="#ctx0" brushRef="#br0" timeOffset="996">2078 589 7409,'-18'6'-414,"1"-1"547,8 1 1,-7-6 615,5 0-389,3 0-48,-7 0-340,13 0 91,-6 0 0,16 2 59,3 4 1,5-4-40,1 3 1,2-3-3,4-2 0,0 0 7,12 0 0,-4 0-31,9 0 1,2 0-70,-1 0 0,5 0 71,-6 0 1,6 0-149,-6 0 1,7-5 85,-7-1 1,-6 0-272,-5 6 0,-8-6-142,3 1-74,-5-1-35,-10 6 148,-1 0 0,-10 0-311,-4 0 688,-3 0 0,-16 0 0,-2 0 0</inkml:trace>
  <inkml:trace contextRef="#ctx0" brushRef="#br0" timeOffset="1421">2009 900 7704,'-25'8'-365,"5"-1"146,-3 5 343,4 3-80,2-5 1,7 2 66,4-1-30,5-7 0,8 4 92,5-8 0,5 0 15,6 0 0,2 0-65,4 0 1,9 0 41,-3 0 1,3-6-79,-3 0 0,7-7 29,4 1 0,4-1-6,2 1 1,-6-3-9,0 3 0,-1 3-24,1-3 0,2 6-34,-8-5 1,-1 7-75,-11-2 203,-3 4-220,-7-5 106,-9 5 1,-3-6-231,-12 8 37,4 0-23,-13 0 0,11 0 115,-7 0 5,7 0 0,-4 2 4,8 4-26,0-4 40,-8 5-20,6-7-113,-5 0 124,7 0-687,0 0 0,0-7 1,0-3-1</inkml:trace>
  <inkml:trace contextRef="#ctx0" brushRef="#br0" timeOffset="2121">3513 381 8135,'0'-9'802,"0"1"-707,0 8 188,8-8-229,-6 6 194,5-5-282,-7 7 40,0 0 1,-5 2 26,-1 3 0,-8 5-13,3 7 0,1 1 5,-1-1 0,-1 8-1,-5 4 0,0 9 20,-1 2 0,3 7-18,3-7 1,-1 8-3,7-2 1,0-2-21,6 2 0,0-7-6,0 1 0,8-3 2,4-3 0,5-7 42,6-4 1,-2 0 0,8-5 1,-8 1-16,2-13 0,2-1 1,-2-5 1,8 0 54,-2 0 1,-2-7-49,1-5 0,1-3-127,6-3 1,-1-1 59,1-4 1,-2 2-131,-4-8 1,1 6 202,-7-6 0,0 2 3,-5-1 1,-7-5 68,1 4 0,-8 2-89,1-2 1,-5 1 202,-5-7 1,-5 0-2,-7 1 0,-1 5-84,1 0 0,-6 2-101,0-2 1,-2 4-104,2 8 1,4 0 96,-4 0 0,-2 1-167,2 5 0,-2-3-188,2 8 0,3 1 134,-3 5 0,-2 0-211,2 0 1,0 0 49,6 0 1,0 0-70,-1 0 0,-5 0 28,0 0 0,6 2-580,5 3 509,1-3 458,1 14 0,-5-14 0,5 5 0</inkml:trace>
  <inkml:trace contextRef="#ctx0" brushRef="#br0" timeOffset="2366">4447 208 10045,'0'-9'-63,"0"1"0,2 8-1103,4 0 713,-4 0-175,5 0 445,-7 0 0,2 0-426,4 0-38,-4 0 647,5 8 0,-7 1 0,0 9 0</inkml:trace>
  <inkml:trace contextRef="#ctx0" brushRef="#br0" timeOffset="2561">4654 952 7696,'-17'35'0,"6"-9"1015,-1-2-864,8-13 0,-3 6-387,7 1 1,0 7 40,0 9 1,0 7 87,0-1 0,0 8-101,0-2 0,-8 10 22,-4 1 1,-11 9-33,-6-3 0,-5 4-1173,-6 3 1391,-12-9 0,-10 6 0,-7-5 0</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06:28:58.617"/>
    </inkml:context>
    <inkml:brush xml:id="br0">
      <inkml:brushProperty name="width" value="0.08571" units="cm"/>
      <inkml:brushProperty name="height" value="0.08571" units="cm"/>
      <inkml:brushProperty name="color" value="#333333"/>
    </inkml:brush>
  </inkml:definitions>
  <inkml:trace contextRef="#ctx0" brushRef="#br0">623 191 7174,'0'-17'-13,"7"-1"317,-5 1-35,14 0-65,-14 0 1,11 5-53,-7 0 0,0 7 159,-6-7-370,0 8 127,0-11 1,-2 7-85,-4-3 0,-4 1 63,-7 4 0,-2 4-215,-4-3 0,-4 3 17,-8 2 0,3 2 32,3 3 0,-4-1 109,4 8 0,-1-1-5,1 7 1,4-7 2,8 1 0,5-1-14,0 7 1,9-1 67,-3 0 0,4 0-39,2 1 0,2-1 113,4 0 1,3 6-34,9 0 1,5 2-28,0-2 0,2-3-21,-2 3 0,-2 4 4,8 1 1,-8-1-30,2 2 1,-6-2 32,-5 2 1,1 4-94,-7-5 1,0 5 69,-6 2 0,-2-7-65,-4 1 0,-6-2 17,-11 2 1,-4-4-8,-7-8 1,-1 1 9,1-1 1,-7-2-7,1-3 1,0-5-81,5-7 0,0 0 85,1 0 0,1 0 7,4 0 0,4-2-12,8-3 0,0-5-43,0-7 1,7 0 6,4-1 107,4 1 0,2 0-46,0-1 1,2 3 7,4 3 1,4-1 11,7 7 1,2-5 2,4 5 0,-4-6 42,4 7 1,-1-3-53,1 2 1,-4 4 46,4-3 0,-4 3-22,-2 2 0,-5 0 1,-1 0 0,-1 2 41,2 3 0,1 5 7,-7 7 0,0 2 65,-6 4 1,0-3-96,0 3 0,-2 4 2,-4 1 1,2-1 5,-8 2 0,3 0-52,-3 6 0,-3-7 44,3 1 1,-1 0-2,1 6 0,-3-1-24,4 1 0,1-6-5,-2-1 0,7-1-52,-7 2 0,8-2 62,-1-4 1,3-4-122,2 4 0,0-3 69,0-3 1,7-6-56,5 1 0,3-8-2,2 2 1,3 1-110,3-1 0,4 0-51,7-6 0,3-6-457,3 0 695,4-15 0,16 10 0,1-14 0</inkml:trace>
  <inkml:trace contextRef="#ctx0" brushRef="#br0" timeOffset="773">2093 865 7686,'-18'0'1589,"1"0"-641,0 0-1661,7 0 314,3 0 261,14-7 1,3 5 98,7-4 1,0 2-102,1-2 0,-1 3 86,0-9 1,1 6 36,-1-5 0,0-1-67,0-5 1,1 0 130,-1-1 0,-5 1 31,-1 0 0,-5-2-60,5-5 1,-5 3 84,6-7 0,-8 1-56,1-2 0,-3-2 15,-2 8 1,0-6 22,0 6 1,-6 0 3,1 6 1,-7 5-142,6 1 135,-7 7-221,3-11 0,-7 15 57,0 0 0,5 7 63,1 10 0,-1 10 55,-5 8 1,-2 9-8,-4 14 1,3 3 19,-3 8 1,4 3 12,2 2 1,0 1 101,-1 12 1,9-12-73,3 6 1,-2-10-141,2-8 0,1-1 94,5-5 0,2-11-115,3 0 1,-3-15-63,4-8 0,-4-4-430,-2-1-91,8-1 194,-6-7 0,3-3 57,-10-7 0,-1 0 400,-12 0 0,3-4 0,-14-7 0,0-8 0,-5-16 0</inkml:trace>
  <inkml:trace contextRef="#ctx0" brushRef="#br0" timeOffset="1447">1505 1263 7686,'0'10'-203,"0"5"1,0-11 535,0 7 1,7-7-137,5 2 1,13-4-23,10-2 1,9 0-144,13 0 1,13 0-188,10 0 0,7-8-285,5-3 0,4-6 406,-44 5 0,0 0 0,38-7-254,-3-4 0,-20-2 74,-4 2 0,-7-2 10,-4 2 1,-8 4 117,-4-4 1,-3 4 108,-3 1 1,-7 1 139,-4 0 1,-3-1-61,-3 1 1,-8 0 20,-3 0 0,-4-1 267,-2 1 0,-8 2-164,-3 3 1,-4-3-203,-3 3 1,1 3 1,0-3 1,-6 8-12,0-2 0,-6 5-124,6 1 0,-2 1 60,2 5 0,3-2 55,-3 8 0,4-1-72,2 6 1,0 6 42,-1 1 0,3-1 16,3-6 1,-1 6-47,7 0 1,0 2 1,6-2 1,0-4 26,0 4 1,2-5-5,4-7 0,4 3 26,7-9 0,0 7-22,1-6 0,-1-1 114,0-5 0,2-5-105,4-1 0,-3-8 108,3 3 1,-4-5-25,-2-1 1,1 0-20,-1 0 1,0-3-14,0-3 1,1 4 19,-1-4 0,6 4 4,0 2 0,2-1-23,-2 1 1,-2 2-16,8 3 0,-6-1 11,6 7 0,-6 0 65,6 6 0,-8 2-96,2 4 0,-2 3-8,2 9 0,-9 5 16,3 0 1,-4 8-3,5-3 0,-7 5-89,1 2 0,-8-1 93,1 1 0,-3-6-47,-2-1 0,-2-1 29,-3 2 1,1-4 83,-8-8 0,1-1-79,-7-5 1,1 3 29,0-8 0,5-1 18,1-5 0,5 0 75,-5 0 0,5-7-49,-6-5 0,8-3 4,-1-3 0,3-5-71,2 0 1,2-7-7,3 1 0,-1-4-105,8-2 1,-1-5 93,7 0 1,-1-1-100,0 7 1,6-1-8,0 1 0,6 1-179,-6 4 1,8 4-7,-2 8 1,-4 2 80,-2 3 1,2 4 218,-2 8 0,15-7 0,-1-3 0</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06:29:04.205"/>
    </inkml:context>
    <inkml:brush xml:id="br0">
      <inkml:brushProperty name="width" value="0.08571" units="cm"/>
      <inkml:brushProperty name="height" value="0.08571" units="cm"/>
      <inkml:brushProperty name="color" value="#333333"/>
    </inkml:brush>
  </inkml:definitions>
  <inkml:trace contextRef="#ctx0" brushRef="#br0">398 295 7693,'0'-17'-430,"0"-1"172,0 1 705,0 7-181,0-5-377,0 13 0,-2-5 14,-4 7 92,4 7 1,-13 3 60,3 7 1,1 0 82,-6 1 1,3 7-45,-9 3 1,-4 13-67,-2 5 0,2 6 128,-1 5 0,-1 7-233,-6 11 1,2 6 212,5 11 1,3-2-425,7 8 1,9-8 314,3 3 1,4-1-1,2-6 0,10-5-115,7-18 1,10-3-66,13-8 0,10-8 45,8-4 0,3-11-316,3-6 0,-1-11 22,12-6 401,4-5 0,-2-6 0,3-1 0,-5 2 0,-4 2 0</inkml:trace>
  <inkml:trace contextRef="#ctx0" brushRef="#br0" timeOffset="658">934 745 8142,'-10'0'622,"3"0"-762,7 0 39,0 0 107,7 0-10,3 0 0,7-6-29,1 0 1,-7-5 91,1 5-21,-1-8 0,4 5 335,-3-9-205,3 1 1,-5 0 1,0 5-5,-5 1-73,5 7-68,-8-11-292,6 13 236,-8-6 1,0 21 8,0 5 1,0 11 121,0-1 1,-2 7-103,-4 5 1,4 6 105,-4 12 0,4 2-89,2 3 1,0 4 129,0-3 1,0 1-46,0-2 0,0 3-49,0-9 1,0-1-44,0-10 1,-2 0-13,-3-11 1,-5 3-71,-7-9 1,-3-6 98,-3-5 0,-3-1-113,-9-6 0,-2-3-10,-3-2 0,4-4-79,-5-2 0,7 0 158,5 0 1,-2-8-3,8-4 1,2-3 15,9-2 1,-1-6-10,7 0 0,0-6 24,6 6 0,0-6-36,0 6 0,0-6 84,0 6 0,8-6-116,4 6 0,3 0-4,2 6 0,2 0 7,5-1 0,-3 3-100,7 3 0,1-1-139,6 7 0,-1-5 67,1 5 0,0-6-112,-1 7 1,-5-1-141,0 6 480,0-8 0,5-2 0,1-7 0</inkml:trace>
  <inkml:trace contextRef="#ctx0" brushRef="#br0" timeOffset="928">1176 53 7701,'-17'-2'304,"-1"-4"0,9 2 1157,3-7-1110,-4 7-124,9-11-1210,-7 13 594,8-6 1,0 10-41,0 4 1,0-2 145,0 7 1,0 1-28,0 5 1,6 6 309,-1 0 0,9 8 0,-5-4 0</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06:29:06.172"/>
    </inkml:context>
    <inkml:brush xml:id="br0">
      <inkml:brushProperty name="width" value="0.08571" units="cm"/>
      <inkml:brushProperty name="height" value="0.08571" units="cm"/>
      <inkml:brushProperty name="color" value="#333333"/>
    </inkml:brush>
  </inkml:definitions>
  <inkml:trace contextRef="#ctx0" brushRef="#br0">52 173 7666,'-9'10'88,"-7"-2"1,12-8 403,-7 0-301,7 0 122,-4 0-115,8 0 129,0 0 1,8 0-290,4 0 0,11 0-69,5 0 1,5-2-50,2-4 0,-1 4-157,1-4 0,1 4 132,5 2 1,-5 0-137,5 0 1,-3 0 26,2 0 1,-3 0 16,3 0 0,-9-2-15,-2-3 1,-6 3-129,6-4 1,-8 4-6,2 2 345,-12 0 0,-3-8 0,-8-1 0</inkml:trace>
  <inkml:trace contextRef="#ctx0" brushRef="#br0" timeOffset="172">104 536 7666,'-10'2'732,"5"4"-402,-5-4 1,10 6-370,0-8 0,15 0-23,14 0 1,12 0-92,5 0 1,4 0-45,2 0 1,7-2-235,5-4 0,1-4 135,-2-7 0,-3 0-15,-8-1 135,0 1 0,7-8 1,3-2-1</inkml:trace>
  <inkml:trace contextRef="#ctx0" brushRef="#br0" timeOffset="613">1366 87 7678,'-7'-10'275,"5"2"0,-8 3 136,4-1-461,5 0 1,-9 4 83,4-4 0,2 5-99,-7-5 0,5 6 128,-5 6 0,1-3 5,-2 9 0,-5 1 116,0 10 0,0 4-85,-7 8 0,5 0-16,2-1 0,0 6-13,-1 1 1,9 5-102,3-6 0,4 1 33,2-7 0,2 5-59,4-5 0,3 3 63,9-14 1,5-2-22,0-10 0,8 3-35,-3-8 1,3-1 29,-2-5 0,4-1-61,-5-5 0,5-4 75,2-7 0,-3 0-77,-3-1 0,2-7 68,-8-4 0,6 3 3,-6-3 0,-6 0 32,-5-6 1,-9 1 104,3-1 1,-4 1-30,-2-1 0,-2 0-74,-4 1 1,-3 5-18,-8 0 0,-7 2 29,1-2 0,-5 4-155,5 8 1,-6 0 34,6 0 0,-6 7-80,6 4 1,0 4-56,5 2 0,1 0-720,0 0 941,0 0 0,-1 8 0,1 2 0</inkml:trace>
  <inkml:trace contextRef="#ctx0" brushRef="#br0" timeOffset="853">2214 104 7693,'9'10'2600,"7"-3"-2803,-7-7-252,9-7 0,-7 3-142,1-8-9,-8 8 68,3-3-206,-7 7 267,0 0 1,-5 7 476,-1 5 0,-8 3 0,5 3 0</inkml:trace>
  <inkml:trace contextRef="#ctx0" brushRef="#br0" timeOffset="1082">2335 675 7663,'0'9'2715,"0"7"-2498,0-14 0,2 11-372,4-7 186,-5 7 0,7-3-49,-8 7 1,0 2-49,0 4 0,0 4-61,0 8 1,-2 1 170,-4 5 1,-5 3-158,-12 8 1,2 0-221,-8 0 1,0 0 162,-5-1 1,-7 1-839,1 0 812,-8-8 0,4-1 0,-8-9 0</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06:29:11.811"/>
    </inkml:context>
    <inkml:brush xml:id="br0">
      <inkml:brushProperty name="width" value="0.08571" units="cm"/>
      <inkml:brushProperty name="height" value="0.08571" units="cm"/>
      <inkml:brushProperty name="color" value="#333333"/>
    </inkml:brush>
  </inkml:definitions>
  <inkml:trace contextRef="#ctx0" brushRef="#br0">103 621 7674,'-10'-7'495,"2"3"87,8-8 0,8 8-938,4-1 0,5-3 87,6 2 0,4-1 142,7 1 0,1 2 7,0-8 1,-3 7 185,-3-7 1,2 6-59,-8-5 1,0-1 31,-6-5 0,1 2-68,-1 3 0,-8-3 164,-3 3 0,-4-3 42,-2-2 1,0 5-62,0 1 1,0 5-23,0-6 68,0 8 56,0-3-190,-8 7-106,7 0 0,-9 2 146,4 3 0,2 7-9,-7 11 1,5 6 138,-5 11 0,5 6-107,-6 12 0,6 3 89,-5 9 1,7 1-210,-2 4 0,-1 9 110,1 8 1,0 1-33,6-7 0,0-7-76,0-4 1,-6-6 39,1-6 0,-3-11-138,2-11 1,-2-13-3,-3-5 1,-4 1 92,3-7 0,-9-4-50,-2-13 0,-8 0 50,2 0 0,-1-7-118,1-5 1,-2 1 273,8-7 0,0 3-47,6-14 1,5 6-52,0-6 1,9-2 129,-3-9 1,6 2-101,6-8 0,5 1-39,12-1 0,-2 4-49,8 7 0,-4-1 77,10-5 1,-5 13-178,11-1 0,-5 8 28,-1 3 1,0 1 27,-1 0 1,-1 7 1,-4 4 1,3-1-15,-3 1 0,4 0-93,1 6 1,-7 0 75,-4 0 1,-4-6-372,-1 1 1,-1-3 151,0 2 0,-1-3 325,-5-9 0,5-7 0,-7-2 0</inkml:trace>
  <inkml:trace contextRef="#ctx0" brushRef="#br0" timeOffset="202">518 120 7674,'-12'0'694,"1"0"191,7-8-226,-12-1-1115,15-1-100,-7-5-285,8 13 366,0-6 232,0 0 0,2 6-167,4-3 0,-3 5-88,9 5 498,-1-3 0,7 14 0,-1-7 0</inkml:trace>
  <inkml:trace contextRef="#ctx0" brushRef="#br0" timeOffset="500">1019 656 7681,'-17'0'893,"0"0"-533,-1 0 1,7 0-441,-1 0 1,8-2 43,-1-4 0,5 4 28,5-3 1,5-3 61,7 2 1,8-2-87,4 3 0,6 3 217,5-4 1,-1-2-111,7 3 0,2-1-105,9 6 1,-3 0 59,4 0 1,-4-2-158,-3-4 1,-1 4-47,-3-4 0,-7 4-183,-11 2 1,-4 0-249,-8 0 216,-7-7 1,-5 3-58,-10-8 0,-5 7 445,-7-7 0,-8-7 0,-2-8 0</inkml:trace>
  <inkml:trace contextRef="#ctx0" brushRef="#br0" timeOffset="733">1331 310 9115,'-2'17'174,"-4"1"1,2 7-104,-8 3 1,9 7-121,-3 5 0,-2 5-3,2 6 1,-5 7-134,5 0 0,-5-1 48,5-5 0,0-6-152,6 1 0,0-15-408,0 3 467,0-12 0,0-4 230,0-7 0,15-9 0,5 5 0</inkml:trace>
  <inkml:trace contextRef="#ctx0" brushRef="#br0" timeOffset="988">1936 708 9812,'7'-10'1213,"3"-3"-1426,7 7 0,14-7 73,4 1 0,13 2-4,4-1 0,5 5 23,7-5 1,1 1-93,-7-2 0,-7 3 111,-4 3 0,-9 4 28,2-4 0,-11 3-259,-6-3 62,-4 4 5,-1-6 0,-7 6 62,1-3 0,-8 1-234,1-8 0,-3 6-177,-2-5 615,0-1 0,0-5 0,0 0 0</inkml:trace>
  <inkml:trace contextRef="#ctx0" brushRef="#br0" timeOffset="1229">2334 293 7685,'-12'0'854,"0"0"-222,9 0-676,-5 0 134,8 0 1,0 2 81,0 3 0,0 5-80,0 7 1,0 8-2,0 4 1,-2 12-18,-4 5 1,4 4-71,-3 1 1,-3 7-87,2 0 0,-5 7 108,5-1 0,-2-5-290,2-1 1,4-12 58,-3-6 0,3-5-60,2-6 1,0-4-329,0-8-352,0-8 830,0-1 0,0-23 0,0-4 1</inkml:trace>
  <inkml:trace contextRef="#ctx0" brushRef="#br0" timeOffset="1543">2679 103 8064,'0'-18'279,"-7"1"0,5 0-74,-4-1 529,4 9-98,2-7-441,0 15 0,2-5 34,4 12 1,5 5 79,12 12 1,-2 4-139,8 8 1,0 9 24,6 8 0,-1 7-124,1 10 1,-2 2-264,-5 4 0,1 12 197,-12 11 1,-6-47-1,-2 0-3,-5 1 0,-3-1 0,-4 47-143,-15 0 0,-14-7-11,11-45 0,-4 0 0,-7-1 0,-4-2-189,-2 2 0,-4-3 0,-7-2 0,-4-3 340,-6-2 0,-3-1 0,-3 0 0,-3-3 0,-6-4 0,-2-2 0,-3-1 0,1 0 0</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06:29:08.168"/>
    </inkml:context>
    <inkml:brush xml:id="br0">
      <inkml:brushProperty name="width" value="0.08571" units="cm"/>
      <inkml:brushProperty name="height" value="0.08571" units="cm"/>
      <inkml:brushProperty name="color" value="#333333"/>
    </inkml:brush>
  </inkml:definitions>
  <inkml:trace contextRef="#ctx0" brushRef="#br0">346 589 7662,'-17'0'278,"0"0"-70,-1 0 659,1 0-201,0 0-844,7 0-18,3 0 86,7 0 0,7 0 78,5 0 1,9 0 21,2 0 1,2 0-2,-2 0 0,-4 0-8,4 0 0,-4 0-6,-1 0 1,1 0 15,4 0 1,-6-2 55,1-4 1,-1 4-42,-6-4 1,-1-1 69,2 1 1,-7-2-14,7 2 15,-8 4-41,3-13 0,-7 11 45,0-7-77,0 7 58,0-4-149,0 8 0,-5 2 61,-1 4 0,-2 11 208,2 12 1,3 6-15,-9 5 0,6 12 8,-5 11 0,5 14-127,-6 10 1,3 1-308,-3 10 1,-3-8 276,3 2 0,3-5 74,-3-6 0,7-6-158,-7-12 0,0-11 63,-5-12 0,4-5-111,-5-6 1,5-4-42,-10-8 1,2-7-47,-2-5 1,-4 3 75,-8-2 1,3-2 217,3-10 0,-4-4-213,4-7 0,4-6 16,2 0 1,4-8-24,2 2 1,7-5-33,4-7 1,4 5 420,2-5 1,2 5-72,4 1 0,6 1 35,11-1 0,-2-3-148,8 3 1,-1-1-28,7 13 1,5 0-120,1 5 1,7 1 59,-2 0 0,2 5-3,-2 1 0,4 7 23,-4-2 0,4 4 61,2 2 1,-8 0-94,-3 0 1,-7 0-1,-5 0 1,-4 0-166,-8 0-303,1 0-232,-9 0 490,-1 0 1,-8-2-124,0-4 1,0-3 51,0-9 1,0-1 298,0-4 0,-8-4 0,-1-7 0</inkml:trace>
  <inkml:trace contextRef="#ctx0" brushRef="#br0" timeOffset="254">415 53 11392,'6'-12'280,"0"1"0,7 7-415,-1-2 0,-2 4 173,1 2-1078,-7-8 769,11 6 0,-11-5-570,8 7 33,-8 0 247,3 7 1,-7 3 3,0 7 557,0 1 0,-7-1 0,-3 0 0</inkml:trace>
  <inkml:trace contextRef="#ctx0" brushRef="#br0" timeOffset="1623">1574 502 8706,'-19'8'31,"-4"3"1,0 7 67,-12 5 0,3-2 2,-15 8 0,1-6-70,-6 6 0,2-6 59,4 6 0,-2-8-38,8 2 1,5-4-100,7-2 0,12-7 35,-1-4-11,11 3 44,-2-7 0,16 6-14,4-8 1,3 6 189,2-1 0,6 9-62,0-3 1,8-1-32,-2 1 1,4 1-31,1 5 0,1 1-35,-1-1 1,1-2-21,0-3 1,-1 3 3,1-3 0,-1 3 10,1 2 1,-2 1-17,-5-1 0,3-2-61,-8-3 0,0 3 96,-5-3-121,-1 3 0,-2 2-64,-3 1-151,-5-9 165,1 7-31,-6-14-27,6 13-202,-8-13-31,0 6-339,0-8 393,0 0 1,-8-8 0,-2-2 0</inkml:trace>
  <inkml:trace contextRef="#ctx0" brushRef="#br0" timeOffset="2203">2110 502 7664,'-7'-17'351,"5"0"0,-6-1-273,8 1 0,2 6-40,4-1 1,9 6 141,8-5 1,8 7-91,-2-2 1,3 4-55,3 2 0,-1 0 16,1 0 0,0 8-64,-1 3 0,-1 5 15,-4 1 0,1 0-87,-7 1 1,1 1 46,-7 4 0,-2-4-113,-3 4 0,-5-2 73,-7 2 1,0-3 36,0 3 0,-9 2 34,-9-2 0,-1 0-47,-10-6 0,3 0 62,-3 1 1,-4-7-79,4 1 1,-3-7 8,-3 7 1,8-8-6,4 2 1,4-5-80,2-1 79,-1 0-37,9 0 81,1 0-84,8 0 187,8 0 0,7 0-36,8 0 0,2 2 45,-2 4 0,-4 2-68,4 3 1,-1 5-14,1-5 0,-4 5 41,4 1 0,-4 2-31,-2 4 1,-1-4 31,-5 5 1,3-3-30,-9 2 1,1-4 133,-6 4-73,0-4 1,-7-2 129,-5 1 1,-5-3-131,-6-3 0,2-3 85,-8-3 1,0-4-73,-6 4 1,1-4-4,-1-2 1,1 5-111,-1 1 0,6 0 72,0-6 1,6 0-382,-6 0 1,8 0-2,-2 0 1,10-6-611,1 0 353,8 1-55,-3-3 8,7-2 630,0-7 0,7-8 0,3-2 0</inkml:trace>
  <inkml:trace contextRef="#ctx0" brushRef="#br0" timeOffset="2518">3355 641 7661,'0'17'1663,"0"-8"-611,0-1-808,8-8 71,-6 0-522,13 0 98,-5 0-110,7 0 111,0 0 0,-5 0-778,0 0 352,-9 0-514,5 0 143,-8 0 249,8 0 656,-6 0 0,-2 8 0,-10 1 0</inkml:trace>
  <inkml:trace contextRef="#ctx0" brushRef="#br0" timeOffset="2762">3442 1246 7676,'0'17'1583,"0"0"-1227,0-7 1,0 0 144,0-5-470,0-3 1,2 6-209,3-8 1,-1 2 139,8 4 0,-8-2-7,1 7 0,3 1 36,-2 5 1,0 2-3,-6 4 0,-2 6 47,-4 11 1,-4-1-55,-7 7 0,-8 2-115,-4 10 0,-3-5 117,-3 5 1,-2-10-957,-3-2 868,-4-7 1,-8 3-1,0-8 1</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06:29:17.801"/>
    </inkml:context>
    <inkml:brush xml:id="br0">
      <inkml:brushProperty name="width" value="0.08571" units="cm"/>
      <inkml:brushProperty name="height" value="0.08571" units="cm"/>
      <inkml:brushProperty name="color" value="#333333"/>
    </inkml:brush>
  </inkml:definitions>
  <inkml:trace contextRef="#ctx0" brushRef="#br0">675 139 7565,'-9'-2'449,"3"-4"-145,4 4 0,2-7-536,0 3 41,0 4 141,0-13 0,0 11 95,0-8-25,0 8-25,-8-11 0,4 7-22,-7-3 0,5-3-20,-5 9 1,-1-3 50,-5 2 0,-1 4-65,1-4 0,-8 4 61,-4 2 0,3 0 6,-3 0 0,2 2 6,-2 4 0,-2-2 1,8 8 1,0-1-10,6 6 0,1-5 4,5-1 0,-3 1 0,9 5 0,-1 1-1,6-1 0,2 0 123,4 0 0,3 1-41,9-1 0,1 0-32,4 1 0,-2 1-21,8 4 1,-6-4 0,6 4 0,-8 2 8,2-2 1,-10 2 0,-1-2 1,-3-4-17,3 4 0,-4 2 14,-8-2 0,-2 1-69,-4-7 1,-4 0 32,-7 0 1,-6-5-2,0-1 1,-10 1-15,-1 5 0,-1-5-79,-5-1 1,-3-7 52,3 2 0,0-4-9,5-2 0,8 0-48,4 0 1,4 0 66,2 0 0,1-8 12,5-3 1,-3 1 32,9-1 1,-1 5 40,6-6-40,0 8 0,2-9 203,4 7-132,-5 0-39,15-1 1,-12 5-68,7-4 0,-5 4 80,5 2-76,-7 0 33,12 0 1,-9 8-7,5 3 0,-2 1 24,-5 5 1,-3-3 9,4 9 0,-4 4 16,-2 1 1,0 1 12,0 6 0,-2-4-4,-4 9 0,2 2-24,-7-1 0,1 7 68,-1-2 0,-3 2-117,8-2 0,1-4 3,5-7 0,0-1 11,0 1 0,0-2-83,0-5 0,2-5 20,3-11 1,11 3-137,7-3 1,8-4-42,-3-3 0,7-3 64,5-2 0,6-2-840,12-3 997,4-5 0,7-15 0,0-2 0</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06:29:18.651"/>
    </inkml:context>
    <inkml:brush xml:id="br0">
      <inkml:brushProperty name="width" value="0.08571" units="cm"/>
      <inkml:brushProperty name="height" value="0.08571" units="cm"/>
      <inkml:brushProperty name="color" value="#333333"/>
    </inkml:brush>
  </inkml:definitions>
  <inkml:trace contextRef="#ctx0" brushRef="#br0">598 312 7642,'0'-10'82,"2"-3"28,4 7 0,-4-2 139,4 2 44,-4 5-202,-2-15 0,0 12 81,0-7-64,0 7-240,0-4-130,0 1 182,0 5 1,-8-12-22,-4 8 1,-5 1 53,-6 5 0,2 5 5,-8 1 0,2 8 48,-2-3 1,-5 6 16,-1 7 1,6-5-8,-5 4 0,9 2 19,-4-2 1,14 6-29,-3-6 0,7 2-4,-1-2 1,5-4-2,7 4 0,9-4 10,8-1 1,8 1 57,10 4 1,0-4-32,-1 4 1,1-4 1,-1-1 1,1-1-3,0 0 1,-3 0 10,-3 1 0,-2-1-9,-4 0 1,-6 1 3,1-1 0,-7-6-20,-5 1 0,-4-6 11,4 5 0,-4-5-76,-2 6 0,-2-9 44,-4 3 0,-6 2-5,-11-2 1,2 5-12,-8-5 0,0 5-5,-5-5 1,-3 2 1,-3-2 1,2-4-8,-9 3 0,7-3-135,-6-2 1,8 0 87,-3 0 0,5 0-194,1 0 0,2 0-51,5 0 0,8 0-384,9 0 339,-1 0 359,3-7 0,9-3 0,9-7 0</inkml:trace>
  <inkml:trace contextRef="#ctx0" brushRef="#br0" timeOffset="717">1186 364 8501,'0'-10'-243,"-7"2"241,-3 8 0,-7 0 53,-1 0 0,-7 8-10,-3 4 0,-5 9 67,-2 2 0,1 7-60,-1-1 1,1 6-61,-1 5 0,8-1 42,4 7 0,6-8-168,5 3 1,5-7 80,7-5 1,7 2-36,5-8 0,11-2 12,6-10 1,5 3-104,7-8 1,3-1-78,8-5 0,0-2 51,-1-3 1,3-5 19,4-7 1,-4 0 78,3-1 1,-3 1 58,-2 0 0,4-6-13,-4 0 0,7-2 132,-13 1 1,0 5-19,-11-4 0,-2 4 132,-5 2 1,3-1 79,-8 1 0,-7 0-119,-11 0 1,3-1 448,-2 1-371,0 0 0,-6-1-36,0 1 0,-8 2-94,-4 3 1,3-1-23,-3 7 0,1-6-29,-7 7 0,-1-1-159,-4 6 1,2 0-38,-8 0 1,2 2 123,-2 4 1,-1-3 164,7 9 1,-6-1-105,6 7 1,-6 5 8,6 0 0,0 2-15,6-2 1,1-4 20,5 4 1,-3 2-28,8-2 1,1 0-93,5-5 1,2-1-1,3 0 1,11-1 49,7-5 0,8-3-24,-3-8 0,5 0-5,2 0 0,-1-2 4,1-4 0,-3-4 31,-3-7 1,4 0 9,-4 0 0,-4-1 126,-2 1 1,-4-6-37,-2 0 42,-7 0 0,3 6-92,-7-1 12,0 9-58,-6 1 0,-2 8-67,-4 0 0,2 2 78,-7 4 0,7 5-17,-2 12 1,-1-4-127,1 4 1,0 2 77,6-1 0,0 4-112,0-5 0,6 0 76,0-5 0,7-1-287,-1 0 0,3-7-5,2-4 397,8-4 0,2-2 0,8 0 0</inkml:trace>
  <inkml:trace contextRef="#ctx0" brushRef="#br0" timeOffset="1159">2241 364 8262,'-9'0'1511,"1"0"-1508,8-8-378,0 6 157,0-6 63,0 8 0,0 8-6,0 4 0,0 11 87,0 5 1,0-1 32,0 2 0,0 6-31,0 5 1,0 0 116,0-5 0,-2-6-91,-4 0 1,4-6 173,-3 6 1,3-14-81,2 2 0,0-9 277,0 3-114,0-7-77,0 4 1,0-10-26,0-4 0,0-3 67,0-9 1,0-1-128,0-4 1,0-2-61,0-4 0,7-3-119,5 3 0,3-4 56,2-1 0,1 1-124,-1 4 1,6-2 7,0 8 1,0 2 104,-5 10 0,-1-3-21,0 8 176,0 1 1,1 7 44,-1 3 1,-5 7-100,-1 11 1,-5-2 72,5 8 1,-7 0-32,2 5 0,2 1-22,-3-1 1,1 1-24,-6 0 0,2-7-106,4 1 1,-4-2 33,4 2 1,-5-4-128,-1-8 1,0 1-605,0-1 293,0 0-380,8 0 877,2-7 0,7-2 0,0-8 0</inkml:trace>
  <inkml:trace contextRef="#ctx0" brushRef="#br0" timeOffset="1618">3054 467 7629,'-10'-7'1922,"3"5"-1920,7-6 0,2 2 48,3 1 0,5-3 26,7 2 1,1 4-217,-1-4 0,6-3-40,0-3 1,6 3 137,-6-3 1,2 1 4,-2-7 0,-4 1-77,4 0 1,-4-2 159,-1-5 1,-7 5 22,1-4 1,-8 4 116,1 2 0,-1-1-87,2 1 1,-4 0 116,4-1-66,-4 9 31,-2-6-263,-8 13 112,6-6 1,-12 10-116,9 4 1,-3 3 69,2 8 0,-1 10 74,-5 8 0,-1 7-6,7 10 1,-6 2 5,7 4 0,-3-3 103,2 9 1,2 5-60,-7 6 1,7 6-165,-2-7 0,-2 1 155,3-5 0,-7-7-135,6 0 1,-1-15-16,1-1 0,4-11-102,-4-7 1,2-4-13,-1-8-195,3-7-642,-6-3 714,8-7 1,-2 0-148,-4 0 0,2-7-26,-7-5 1,5-11 465,-5-6 0,-1-3 0,-5-3 0</inkml:trace>
  <inkml:trace contextRef="#ctx0" brushRef="#br0" timeOffset="1902">2829 848 7436,'0'9'1480,"2"-1"-1342,4-8 0,3-2-29,9-4 1,-1 4 13,0-3 0,8-5-8,4-1 1,4 1-6,1-2 1,7 7 75,-1-7 0,0 8-53,-5-1 0,0-3-149,-1 2 1,-7 0 191,-4 6-61,4 0-33,-8 0-166,-1 0 25,-11 0-319,-7 0-1386,0 0 1764,-7 0 0,-11 8 0,-9 2 0</inkml:trace>
  <inkml:trace contextRef="#ctx0" brushRef="#br0" timeOffset="2680">4230 156 8648,'-10'-8'553,"3"6"-558,7-5 50,0 7-33,0-8 123,-8 6-289,6-6 264,-13 16 1,5 8-114,-7 7 1,-6 7 215,0-1 1,-8 13-82,2 10 1,-4 2-16,-1 10 0,1 7-227,4 9 1,-1 11 123,6 1 1,9-2 32,9-9 1,6-6-135,6-12 1,9 1-184,9-12 1,12-4 137,-1-14 1,11-1-320,0-4 0,4-6 178,2-12 1,0-3-145,-1-8 0,7-2 417,0-4 0,7-5 0,-2-9 0,5 3 0,1 4 0</inkml:trace>
  <inkml:trace contextRef="#ctx0" brushRef="#br0" timeOffset="3047">4783 139 7655,'-9'0'1990,"-7"0"-1832,14-8-163,-5 6-69,7-6 72,0 8 0,2 2-152,3 4 1,-1 4 74,8 7 1,-3 6-104,3 0 1,3 8-17,-3-2 0,-3-2 3,3 1 0,-3 1-145,3 6 1,1-2 99,-7-5 1,2-1-104,-2-4 0,-4-9-136,3 3 479,5-11 0,0 2 0,7-8 0</inkml:trace>
  <inkml:trace contextRef="#ctx0" brushRef="#br0" timeOffset="3233">5043 225 7655,'0'-9'795,"0"-7"-261,0 14-217,0-13-604,0 13 142,0-6 1,2 8 5,3 0 0,-1 8 39,8 4 0,-7 5-138,7 6 1,-6 4 123,5 7 0,-5-5-136,6 0 0,-3 0-142,3 5 0,3-1-126,-3-4 518,3 4 0,2-14 0,1 6 0</inkml:trace>
  <inkml:trace contextRef="#ctx0" brushRef="#br0" timeOffset="3568">6357 312 8524,'10'0'479,"-3"0"1,-7-2-245,0-4-146,0 4-192,0-6 1,-2 10 168,-3 4 0,-5 6 5,-7 11 0,-8 6 82,-4 11 0,-12 6-138,-5 12 1,-4 5-221,-1 12 0,-1-2 273,0 8 0,2-8-97,4 2 1,5-6 18,13-6 0,3-11-179,7-12 0,7-11 50,-1-6 1,8-3-375,-1-3-371,3-8-446,2-1 1490,7-23-160,-5 3 0,14-20 0,-7 5 0</inkml:trace>
  <inkml:trace contextRef="#ctx0" brushRef="#br0" timeOffset="3787">5752 381 8295,'-10'-17'1465,"2"5"-1339,8 1-432,0 7 1,0-6-326,0 4 264,0 4-593,0-5 582,8 7 0,-4 7 89,7 5 0,-5 3 289,6 3 0,-1 7 0,7 1 0</inkml:trace>
  <inkml:trace contextRef="#ctx0" brushRef="#br0" timeOffset="3983">6270 1055 7632,'0'10'1199,"0"0"-618,0-5-614,0-3 1,2 6-40,4-8 0,-2 2-621,8 4 365,-9-4 125,13 5 0,-12-7-719,7 0 550,-7 0 372,11 0 0,-5-7 0,7-3 0</inkml:trace>
  <inkml:trace contextRef="#ctx0" brushRef="#br0" timeOffset="4711">7135 952 7626,'0'-12'-75,"0"1"0,6 5 72,0-6 0,1 3-20,-1-3 0,-4-3 28,4 3 0,-2 3 19,1-3 0,-3 1 65,4-7 1,-4 1-66,-2 0 1,0-1 118,0 1 0,0-6-75,0 0 1,0 0-32,0 6 1,0-3-5,0-3 0,-6 4-131,0-4 11,-7 4 1,3 3 66,-7 5 0,0-3-44,0 9 0,-7-1 57,1 6 0,-7 0 119,1 0 1,-4 8-123,-1 3 1,-1 6 71,0 7 0,1 2-2,-1 9 1,1 0 12,-1-1 1,8 7-68,4-1 1,6 0 39,5-5 0,-1 5-112,7 1 0,0-7 94,6-5 1,8-8-49,4 2 1,3-4 37,2-1 1,2-9-11,4-3 1,2-4 29,4-2 0,4 0 4,-4 0 1,3 0-47,3 0 0,0-2 17,-1-4 1,1-3-33,-1-9 1,-5-1 35,0-4 1,-2 2-21,2-8 1,1 0 56,-6-5 0,-7-3-2,-6-3 1,1 1-30,5-7 0,-5-6 5,-1-5 1,-7-1-5,2 6 0,1-5 3,-1-1 1,6-5-2,-6 5 0,5 8 3,-5 10 1,5 3 76,-5 2 1,2 11 45,-2 6 20,-4 1 0,5 17-94,-7 0-34,0 0 1,0 10-202,0-5 171,0-3 0,-6 14-61,1-5 0,-9 4 77,3 3 0,1 7-6,-1 4 0,-1 5 16,-5 7 0,5-5 65,1 4 0,1 5-41,-1 1 0,-3 2 114,8-2 1,-5 2-128,5-8 1,0 8 19,6-2 1,0 2-112,0-1 1,0-5 66,0-8 1,2-5-313,4 0 0,2-8-27,3 2 1,5-5-154,-5-7 0,4-1 29,3-5 0,5-3-153,0 4 1,2-6-119,-2-6 707,-4-3 0,14-16 0,-6-2 0</inkml:trace>
  <inkml:trace contextRef="#ctx0" brushRef="#br0" timeOffset="5069">7827 0 8628,'-10'0'938,"3"0"-850,7 0-64,0 0 40,0 8 0,0-4-181,0 7 0,0 1-131,0 5 0,0 6 104,0 0 0,0 6-75,0-6 1,0 6 46,0-6 1,0 6-121,0-6 0,0 0-293,0-6 36,0 1 210,0-1 339,0-7 0,0 5 0,0-5 0</inkml:trace>
  <inkml:trace contextRef="#ctx0" brushRef="#br0" timeOffset="5271">8017 87 8194,'10'0'734,"-3"0"-554,-7 0 0,2 0-96,4 0-235,-4 0-4,6 8 1,-8 3 95,0 12 1,0-2-85,0 8 1,-2 2 23,-4 9 1,2-1-428,-7 7 1,1-6 545,-2 6 0,-3-7 0,5 3 0</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06:29:25.558"/>
    </inkml:context>
    <inkml:brush xml:id="br0">
      <inkml:brushProperty name="width" value="0.08571" units="cm"/>
      <inkml:brushProperty name="height" value="0.08571" units="cm"/>
      <inkml:brushProperty name="color" value="#333333"/>
    </inkml:brush>
  </inkml:definitions>
  <inkml:trace contextRef="#ctx0" brushRef="#br0">208 0 7610,'-9'17'0,"-7"-7"0,15 0 800,-5-5 1,-2-1 147,2 8-1108,-7-1 0,3 7-34,-7-1 1,0 6-237,-1 0 0,7 2 227,-1-2 1,3-4-16,-3 4 1,-3 2-771,3-2 988,5 0 0,-1-5 0,8-1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09:45:33.055"/>
    </inkml:context>
    <inkml:brush xml:id="br0">
      <inkml:brushProperty name="width" value="0.08571" units="cm"/>
      <inkml:brushProperty name="height" value="0.08571" units="cm"/>
      <inkml:brushProperty name="color" value="#333333"/>
    </inkml:brush>
  </inkml:definitions>
  <inkml:trace contextRef="#ctx0" brushRef="#br0">36 294 7883,'-10'-17'70,"-5"7"-137,13-5 189,-6 13-180,8-6 0,2 8-77,4 0 81,-4 8 1,11 1 54,-7 9 1,1-1-5,-1 0 0,-4 6 2,4 0 0,-4 2-41,-2-1 1,0-5-5,0 4 1,0-2-25,0 2 1,0-4-136,0 4 1,0-4-147,0-1 42,0-1 0,2 0 309,4 1 0,-5-9 0,15 7 0,-7-7 0</inkml:trace>
  <inkml:trace contextRef="#ctx0" brushRef="#br0" timeOffset="193">226 450 7883,'0'-18'-190,"6"7"70,-1-1 1,1 1-14,-6-6 1,0-1 112,0 1 0,0 5 82,0 1 0,2 5 186,4-5-224,-4 7 0,5-6 99,-7 4-133,0 4 76,8-5-153,-6 14 0,11 3-5,-7 7 1,2 3 75,-2 3 1,-3-2-106,9 8 1,-6-6-10,5 5 0,-5-4-121,6 4 1,-7-5 90,7 6 160,-8-8 0,11 12 0,-5-6 0</inkml:trace>
  <inkml:trace contextRef="#ctx0" brushRef="#br0" timeOffset="554">987 17 9043,'0'-9'202,"0"1"0,5 10-203,1 4 0,10 11-64,1 12 1,0 5 50,6 7 1,-2 11 27,2 11 0,-3 6 21,3 6 0,-10 12-321,-1 11 0,-9-4 235,3-2 1,-6-2 23,-6 3 0,-13-5-235,-15 4 1,-9-11 79,-8-6 0,-9-6-242,-3-6 0,-5-9-120,-1-8 0,8-9 544,3-3 0,6-3 0,6-14 0,4-3 0</inkml:trace>
  <inkml:trace contextRef="#ctx0" brushRef="#br0" timeOffset="875">1990 242 8741,'-12'-9'1523,"1"3"-1236,7-4-275,-4 1-56,8-1-407,0 2-80,0 8 0,2 2 300,4 4 1,-2-2 32,7 7 1,-7-5-248,2 6 63,3-1 1,-5 6 35,8 1 0,-8-1 346,1 0 0,-3 1 0,6 7 0,2 2 0</inkml:trace>
  <inkml:trace contextRef="#ctx0" brushRef="#br0" timeOffset="1088">1972 968 7877,'-17'10'0,"7"-2"0,-5-8 0,4 0 786,3 0-506,0 0 0,8 2 52,0 3 0,6-1-242,0 8 1,7 1-54,-1 10 1,1 4-20,-1 8 0,1 7-6,-7 4 1,0 8 28,-6 9 0,-2 9-8,-4 14 0,-13 10-558,3-44 1,-3 0-1,-6 5 1,-4 1 524,-6 8 0,-5 1 0,-8 6 0,-5 2 0,12-20 0,0 0 0,0 0 0</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06:29:26.238"/>
    </inkml:context>
    <inkml:brush xml:id="br0">
      <inkml:brushProperty name="width" value="0.08571" units="cm"/>
      <inkml:brushProperty name="height" value="0.08571" units="cm"/>
      <inkml:brushProperty name="color" value="#333333"/>
    </inkml:brush>
  </inkml:definitions>
  <inkml:trace contextRef="#ctx0" brushRef="#br0">310 779 7953,'10'-8'914,"-1"4"-690,-3-7 1,-2-1-106,7-5-352,-7 0 355,11-1-459,-5 1 262,0 0-161,-3 7 1,-16 2 124,-9 8 0,-7 0 43,-9 0 1,-1 8-18,1 4 0,-1 3 151,1 2 0,5 1 14,0-1 0,8 0-74,-2 0 1,5 1 33,7-1 1,3 0-17,8 1 0,2 1 156,4 4 0,11-4-97,12 4 1,11-2-53,6 2 1,-1-3-37,1 3 0,-2 2-7,2-2 0,-4 2-35,-7-2 0,-6-4 81,0 4 0,-8-4-17,2-2 1,-12 1-3,-5-1 0,-4-5 16,-2-1 0,-2-1-9,-4 1 0,-3-1 18,-9-4 0,-7-4-42,-3 3 0,1 3-6,-2-2 1,0-1-91,-6-5 1,1-1 66,-1-5 1,1 2-118,-1-8 0,2 1 31,5-6 1,-3-3-48,8-3 0,0-4 57,6-7 0,1-6-89,5-1 1,-3-7 127,8 2 1,3-4 15,8-2 1,11 6 64,7 0 0,7 8-64,-1-3 0,4 12 59,2 6 0,-7 10-12,1 1 0,-8 8 277,2-1-227,-3 3 1,-5 4 111,-3 3 1,-5-1-71,-7 8 1,0 5 70,0 6 0,0 8 52,0-2 1,-7 5-87,-5 7 1,2 1 40,-1 4 1,-1 4-45,-5-4 0,0 10 7,-1 2 1,-5 7-68,0-2 0,-2 4-75,2 3 0,4-1 27,-4 0 0,4-8-145,2-3 0,5-4-55,0-2 0,9-10 64,-3-7 1,6-5-431,6-12 1,9 1 13,8-13 538,8-1 0,3-5 0,11 0 0</inkml:trace>
  <inkml:trace contextRef="#ctx0" brushRef="#br0" timeOffset="532">1434 1159 7608,'2'-11'513,"4"-1"1,-4 6-447,3-5-10,5-1 0,-2-5-79,3 0 1,3-1 2,-9 1 0,7 0-56,-6 0 1,5-7 88,-5 1 0,0-5-80,-6 5 1,0-6 94,0 6 1,0-6-116,0 6 0,-8 0 49,-3 5 0,-5 3 56,-1 4 0,-8-3 64,-4 8 0,2 1-71,-2 5 1,-1 3 162,-11 9 0,5 1-44,-5 16 1,5 0-32,1 6 1,3 1-55,3 4 0,4-3 0,8 3 1,5-3-161,0-3 0,9 5 109,-3-5 0,6-3-85,6-14 0,3 1 30,9-1 1,-1-7 34,0-5 0,6-3-26,0-2 0,8 0-8,-2 0 1,3-7-11,3-5 1,-2-3-74,-4-3 1,3-5 195,-3 0 1,2-2-90,-2 2 1,1 4 121,-7-4 1,0 4-33,-5 2 1,-7 7 3,1 4-12,-8 4 0,5 2 18,-3 0 0,-4 14-62,4 3 0,-4 12-21,-2 0 0,2 3-226,3 3 0,-1-1 76,8 1 0,-3-2-247,3-4 0,3 1 74,-3-7 1,3-5-252,2-7 592,1-7 0,7 4 0,2-8 0</inkml:trace>
  <inkml:trace contextRef="#ctx0" brushRef="#br0" timeOffset="953">1814 796 9058,'0'-10'726,"8"3"-529,4 7 0,3 0-106,2 0 1,2 7 73,5 5 1,-3 5-228,8 6 0,-3 4-34,3 8 0,2 1-61,-8 5 0,0 3 66,-6 8 1,-1 0-51,-5-1 1,-1-4 55,-4-1 0,-4-14 57,3 3 1,-8-18 56,-3 1 40,-8-5 236,5-3-258,-9-3 0,3-9 94,3-3 0,3 1-71,3-8 1,4 1 23,-4-7 1,5 1 30,1 0 1,0-6-50,0 0 0,1-8-153,5 2 1,4-4-71,7-1 1,0-1-168,1 1 0,1-1 59,4 1 1,-4-1-98,4 0 0,-4 8 99,-1 4 1,-1 4-54,0 2 1,-1 5-241,-5 1 0,3 5 546,-9-5 0,9-1 0,-5-5 0</inkml:trace>
  <inkml:trace contextRef="#ctx0" brushRef="#br0" timeOffset="2337">2316 900 8815,'17'0'190,"-5"0"-42,-1 0 0,7 0-81,5 0 1,0 0-19,-6 0 0,2 13-13,4 4 1,-4 7-106,4-1 1,-5 4-44,-7 7 0,3 6 40,-8 1 0,-1-1-33,-5-5 0,0-3 54,0-3 0,0-4 21,0-8 0,-5-5 68,-1 0 282,-8-9-252,5 5 58,-9-16 0,3-1-46,4-9 1,3-5 3,8 0 1,0-2-51,0 2 0,0 2 21,0-8 0,6 2-119,-1-1 0,9-3-56,-3 8 0,7-6-217,5 6 0,-2 0 70,8 6 1,-6 5-70,6 1 1,-1 5 68,7-6 0,0 8 118,-1-1 1,3 3 70,3 2 1,-4 6-54,5-1 0,-5 3 242,-1-2 0,0-4 87,-1 3 0,-7-3 86,-4-2 1,-4 0 121,-1 0-184,-1 0 1,-2-2-51,-3-3 0,1 1 19,-7-8 0,0 7 99,-6-7-56,0 0-181,0-5-41,0 0 0,-8 1-116,-3 5 1,-5 1 108,-1 5 0,-8 3-133,-4-4 0,2 6 193,-2 6 1,1-2-62,-7 7 0,0 6 136,1 6 0,-1 2-79,1-2 1,1-1 21,4 6 1,2-5-82,4 6 1,10-2-87,-5 2 0,13-4 85,-1-8 0,4 1-16,2-1 1,2-2-91,4-3 1,5-5 82,12-7 1,4 0-44,8 0 0,-1 0 31,1 0 0,1-1-55,5-5 0,-5-4 39,5-7 0,-5 3 3,-1-3 0,-3 4-4,-3-10 0,2-2-7,-8 2 1,0 0 95,-6 5 0,-1-5-130,-5 0 256,-3 0-203,-8 6 248,0 7-118,0 2-72,-8 8 1,4 0 57,-7 0 4,7 8-112,-11 2 0,11 7 52,-8 0 0,8 1-142,-1-1 0,3-6 25,2 1 14,0 0 1,2 3 63,3-4 0,-1 3-7,8-8 0,-6-1-43,5-5 0,3 0 1,9 0 0,-4 0 50,4 0 0,-2-2-22,2-3 1,-2-7 162,8-11 1,-8 4-91,2-4 1,2-2 141,-2 2 0,0-6-62,-5 6 1,-3-2 34,-4 2 111,5 4 5,-7-6-31,1 7-43,-2 9-281,-8 1 0,-2 10 54,-4 4 0,4 3 3,-4 9 1,4-1 21,2 0 0,0 6-85,0 0 0,0 2 21,0-2 1,6-3-12,0 3 0,7-6 85,-1-5 1,5 3-28,6-4 0,-2-3 73,8-2 0,-6-4-55,6-2 0,-2 0-10,2 0 0,4-8-11,-5-3 1,-3-11-1,-2-1 1,-3-2 62,-3 2 0,-2 2 0,-3-8 0,-3 8 131,-3-2 1,-4 4-33,4 2 153,-4-1-109,-2 1-95,0 8 1,-2 1-42,-4 8 0,4 2-104,-4 4 0,-1 5 131,1 12 0,-7 10-20,1 7 0,2 14 20,-1-2 1,1 13-33,-1 4 1,-5 8-194,5 10 0,-3-7 199,3 1 1,-5 5 27,5 7 1,-4-9-39,-3-9 0,7-8-8,-1-9 1,3 0-35,-3-12 1,-3-12-12,3-5 1,3-8-38,-3-3 0,6-7 85,-5 1-146,-1-8 117,-5 3 0,0-7 143,-1 0 1,7-2-135,-1-3 1,1-5-4,-7-7 0,1-1-3,0 1 0,5-8 5,1-4 0,5-3-2,-5-3 0,7-7-6,-2-4 0,4 1-110,2-1 1,2 0 67,4-6 0,5 0 4,12 1 1,-2 6 23,8 5 0,2 4-6,9 1 0,-3 8 6,3 4 1,-1 4 3,1 1 1,-9 9 33,3 3 0,-3 4-31,4 2 0,-8 0-152,-4 0 1,-4 0-484,-2 0-593,-7 0 1239,5 0 0,-21-7 0,4-3 0</inkml:trace>
  <inkml:trace contextRef="#ctx0" brushRef="#br0" timeOffset="3155">4806 433 8014,'0'-17'659,"0"-1"-168,0 1-803,0 0 46,0 7 91,0 2 119,0 8 1,-2 0-165,-4 0 0,-3 0 107,-8 0 1,-1 0 174,1 0 1,-2 2-114,-4 4 1,3 2 96,-3 3 0,4 5-48,2-5 1,0-1 126,-1 1 1,7-1-30,-1 1 0,6 5 123,-5-5 0,7 5 23,-2 1 0,4 2-69,2 4 1,0-2-35,0 8 1,0-6-32,0 6 0,0 0 46,0 6 0,0-1-18,0 1 1,0 1-6,0 5 1,0-5-32,0 4 0,-2 3-5,-3-3 0,3 2-29,-4-1 0,2-5 42,-2 5 1,5-5-113,-5-1 1,-2-1 53,2 1 0,1-1-40,5 1 0,0-6 59,0 0 1,0-8-88,0 2 1,0-4 40,0-2 1,13 1-75,4-1 1,12-6 32,0 1 0,4-8-125,1 2 0,8-5-581,5-1 1,1-7 315,-2-5 1,2-3-450,-8-2 0,6-8 356,-5-4 0,-1 2 501,-6-2 0,9 0 0,1-5 0</inkml:trace>
  <inkml:trace contextRef="#ctx0" brushRef="#br0" timeOffset="3404">5308 934 7646,'0'-17'149,"0"0"925,0-1-720,0 1 1,0 6 151,0-1-206,0 8-364,0-3 78,0 7-8,0 0 1,0 7 66,0 5 0,0 11-119,0 6 0,0-2-44,0 1 1,0 3 61,0 9 1,0-5-254,0 0 0,0-1 114,0-5 1,2-2-84,3 2 0,-1-10-80,8-2 1,-7-1-82,7-11 0,-1 1 411,7-6 0,-1 0 0,0 0 0</inkml:trace>
  <inkml:trace contextRef="#ctx0" brushRef="#br0" timeOffset="3595">5446 312 7646,'0'-18'0,"-6"1"338,0 0 1,1 0 1349,5-1-2067,0 9 112,0 1-872,0 8 465,7 0 202,3 0 0,7 8 472,1 3 0,-1 5 0,0 1 0</inkml:trace>
  <inkml:trace contextRef="#ctx0" brushRef="#br0" timeOffset="4117">5757 433 8101,'0'-12'204,"0"1"0,2 5-212,4-6 1,4 7-59,7-7 1,0 8 129,0-1 0,6-3-55,1 2 1,4-2-72,-5 3 1,8 3 103,-2-4 0,-4 4-116,-2 2 1,-4 2-127,-2 4 231,1-4 34,-1 13 1,-5-7 219,-1 3-194,-7 5 0,4-7 12,-8 9 1,0-1 62,0 0 0,0 6-78,0 0 1,0 8 47,0-2 0,-2-2-37,-4 2 1,4 5 34,-4 6 1,4 9-11,2-3 1,0 4-9,0 1 1,2 3-51,4 4 1,-4-4 1,4 3 1,1-3-104,-1-2 0,6-8 80,-7-3 1,1-5-71,-6-1 0,2-3 44,4-3 0,-4-4-77,4-8 1,-4 1 2,-2-1 39,0-7 0,-2-3-1,-4-7 13,4 0 0,-8 0-15,5 0 0,1 0 19,-8 0 1,1 0-64,-7 0 1,-5-7 14,0-5 0,-7 2-105,1-1 1,-4-1 94,-2-5 0,-5 2-91,0 3 0,-1-3 21,7 3 1,-5 3-104,5-3 1,-3 8-298,14-1 0,0-3-198,6 2-218,0-7 944,7 11 0,-5-21 0,5 3 0</inkml:trace>
  <inkml:trace contextRef="#ctx0" brushRef="#br0" timeOffset="4645">6968 467 7658,'0'-26'0,"5"1"340,1 7 343,0 1-671,-6 7-289,0-5 60,0 13 0,-2-6 48,-4 8 1,-9 0 123,-8 0 0,-6 2 7,6 4 1,-8-4 115,2 4 1,-3-2-26,-3 1 0,3-1 119,3 8 0,4-8 11,7 1 125,-7 5-129,6 0-88,-6 7 1,16 0 57,3 0 1,4 1-10,2-1 0,6 2-11,0 4 1,5-2-60,-5 8 0,7-6 8,-1 6 0,-3-2 13,3 2 0,-8 4-7,2-5 0,1 5 6,-1 2 0,0-1 1,-6 1 0,0-1 15,0 1 0,0 0-24,0-1 1,-2 3-51,-4 3 0,2-4-5,-7 5 0,7-5-2,-2-1 0,4-1 22,2 1 0,-6-2-14,1-4 0,-1 1-89,6-7 0,0 2 53,0-2 1,2-3-193,4 3 121,-5-12 0,9 3-152,-4-9 1,-2 1-116,7-6-239,-7 0 351,11 0 0,-5 0-48,7 0 0,1 0-272,-1 0 0,0-6 181,1 1 0,1-9-347,4 3 715,-4-12 0,21-4 0,-3-8 0</inkml:trace>
  <inkml:trace contextRef="#ctx0" brushRef="#br0" timeOffset="5056">7279 727 7669,'0'-17'311,"0"-1"1,0 7-291,0-1 0,0 1-321,0-7 0,8 7 58,3-1 1,7 1 182,5-7 0,-4 1-20,4 0 1,-4 2 162,-2 3 0,4-3 51,-3 3 0,3 2-83,-10-1 310,5 7-227,-7-4 1,1 8 217,-4 0 13,-4 0-147,5 0 0,-7 8 22,0 4 0,-5 9-32,-1 2 0,-2 15-77,2 3 0,4 9-3,-3 7 1,-3-1-4,2 7 0,1 1-2,5 5 0,0 4-18,0-4 0,-6 2 2,0-13 0,0-2 24,6-10 0,-6 0-193,1-12 0,-7-3 134,6-14-274,-7-7 1,9-2 66,-7-8 0,5 0-25,-6 0 0,3-2-70,-3-4 0,-3-4-185,3-7 1,-9 0-318,-2 0 1,0-8 257,6-4 1,-6-4-408,0-2 880,0-7 0,5-10 0,1-9 0</inkml:trace>
  <inkml:trace contextRef="#ctx0" brushRef="#br0" timeOffset="5232">7331 225 7680,'0'-17'327,"0"0"0,0-1 1313,0 1-1323,0 0-667,8 0-255,1 7 1,8-3 374,1 7 1,-7 0-200,1 6 1,-6 0 89,5 0 339,1 8 0,5 1 0,0 9 0</inkml:trace>
  <inkml:trace contextRef="#ctx0" brushRef="#br0" timeOffset="5947">7711 294 7691,'-9'-9'377,"1"-6"-57,0 13 1,6-8 220,-3 4-207,3 4-449,2-5 92,7 7 0,3-6 33,7 0 0,3 0 33,3 6 0,-2 0-121,8 0 1,-3 0-74,3 0 0,4 0 108,-4 0 1,2 0-61,-3 0 0,3 0 90,-8 0 0,-2 2 95,-9 4 0,3-4 3,-3 4 13,-5-4-48,1-2 0,-6 2 87,4 3 0,-4-1 52,3 8-128,-3-1 0,-2 6-94,0 1 1,0-1 86,0 0 1,0 3-65,0 3 1,0-4 41,0 4 0,0 2-7,0-2 0,0 8 24,0-2 1,-5 5 4,-1 6 1,0-3-11,6 3 1,-2 3 15,-4-3 0,4 12-9,-3-6 0,3 8-6,2-8 1,0-2-18,0 2 0,-6-2 4,0 2 0,0-3-6,6-9 1,0 1-28,0-1 1,0 1-13,0 0 0,0-8-9,0-4 1,0-4 43,0-2 0,0 0-87,0 1 74,0-1 1,0-5-26,0-1-6,0-7 4,-7 11-23,5-13 0,-6 8-55,8-4-59,-7-5 135,-3 7 1,-9-8-77,-4 0 1,3 0-25,-3 0 0,-4 0-177,-1 0 0,-5-6 32,-2 1 0,1-9-182,-1 3 0,1-5 4,-1-1 0,2-6 443,5 0 0,-5-16 0,6 3 0</inkml:trace>
  <inkml:trace contextRef="#ctx0" brushRef="#br0" timeOffset="6360">8126 18 7717,'12'-10'714,"-1"4"1,1 5-521,5 1 1,6 1-17,0 5 0,10 11 10,2 12 0,-1 10-50,7 1 0,-5 16-75,-1 1 0,-1 13-207,1 10 0,-8-3 173,-4 15 0,-12-7-59,-5 7 0,-4-2 34,-2 3 0,-8-7-102,-3 1 0,-10-9 63,-2-8 1,-6-7-114,6 0 0,-8-13 89,2 2 0,2-17-86,-2-1 1,1-5 36,-7 0 0,0-6-171,1-11 0,-1 1-208,1-7 0,-1 0 448,0-6 0,9-6-561,3 0 1,3-7 102,3 1 497,7-3 0,-5-18 0,5-3 0</inkml:trace>
  <inkml:trace contextRef="#ctx0" brushRef="#br0" timeOffset="6655">8853 277 9540,'11'0'-285,"1"0"-24,-1 0 1,7 0-38,-1 0 0,-6 0-102,1 0 0,-2 2 170,1 4 0,-3-2 99,-8 7 1,5 1 178,1 5 0,0 0 0,-6 1 0</inkml:trace>
  <inkml:trace contextRef="#ctx0" brushRef="#br0" timeOffset="6913">8887 1125 7666,'0'17'1399,"0"0"0,2-1-1066,4-5 1,4 4-229,7-3 0,0 3-16,0 3 0,1 1-158,-1 4 1,-7-2 16,-5 8 1,-5 2 114,-5 9 0,-7-4-415,-11 5 0,-4 1 238,-7-2 1,-9 1-368,-3-7 0,2-1-103,-2-4 1,2-4-115,-2-8 1,-4-2 697,3-3 0,-2-4 0,-3-8 0</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06:29:35.307"/>
    </inkml:context>
    <inkml:brush xml:id="br0">
      <inkml:brushProperty name="width" value="0.08571" units="cm"/>
      <inkml:brushProperty name="height" value="0.08571" units="cm"/>
      <inkml:brushProperty name="color" value="#333333"/>
    </inkml:brush>
  </inkml:definitions>
  <inkml:trace contextRef="#ctx0" brushRef="#br0">53 277 7708,'-18'0'-488,"9"0"0,-1 0 1027,4 0-40,4 0-397,-5 0 1,7-2 135,0-3 32,0 3-46,0-14-112,7 7 0,1-8-40,4-1 1,1 7 36,-7-1 1,7 6-149,-1-5 0,-2-1 40,1-5 0,6 0-93,6-1 0,2 7 113,-2-1 0,-1 1-96,6-6 1,1 5 86,6 1 1,-3 5-21,-3-6 1,2 8 54,-8-1 0,6 3-42,-6 2 0,-6 2 24,-5 3 1,-6-1-13,5 8 1,-7-1 7,2 7 0,-4-5 13,-2 4 1,-8-3 2,-4 9 0,3-4 40,-3-2 0,-5 6 6,-6 0 1,-2 2-54,2-1 1,4-3 5,-4 7 1,-2-4-68,2 4 0,-1-5 72,7 6 1,8-6-122,3 6 0,-2-8 43,2 2 0,3-2 22,8 2 1,5-5-38,7-1 0,0-2-2,1-9 1,5 6-47,0-6 0,0-1 50,-6-5 14,1 0 11,-1 0 9,0 0 66,-7 0 22,-3 0-55,-7-7-3,0 5 0,-1-4 59,-5 12 0,4 3-61,-4 9 0,-2 7 78,3 3 1,-1 7-76,6 5 0,0-1 0,0 7 0,0 0 33,0 6 1,0 5 8,0 1 0,6 2 28,-1-3 0,7-5 7,-6 0 1,5-2-97,-5-10 1,0-1 95,-6-10-82,0 3 1,0-12 60,0 3-12,0-12-69,0-3 0,-8-8-14,-3 0 0,1 0 11,-2 0 1,1 0-12,-6 0 1,-3-6-101,-3 0 0,4-7 79,-4 1 0,-2-1-134,2 1 0,0-3 85,6 3 1,-6-3-432,-1-2 1,1-1 9,6 1 0,0 0-552,0 0 1063,-1-1 0,1 1 0,0 0 0</inkml:trace>
  <inkml:trace contextRef="#ctx0" brushRef="#br0" timeOffset="797">1263 692 7655,'-9'-17'0,"3"0"180,4 7-12,2-5 0,-2 5-153,-4-7 1,4 5 70,-3 1 0,3 5-46,2-5 0,0 5 8,0-6-126,0 8 0,2-9 124,3 7 0,5-1 14,7 1 0,2 4-7,4-4 1,-1 4-137,6 2 0,1 2 97,6 4 1,-1-2 24,1 7 1,0 1 51,-1 5 1,-1-5-65,-4-1 0,-10 1 5,-8 5 0,-5 0 21,6 1 1,-8 5-6,1 0 1,-10 5-40,-7-4 0,-3 6 40,-3-1 1,-1-4-58,-4-2 0,4 2 42,-4-2 0,-2 2-97,2-2 0,0-4 88,5 4 0,1-3-73,0-3 0,1 0 2,5 1 1,-3-7-275,9 1 241,-1-9 0,6 7-98,0-4 173,0-4 0,8 5 11,3-7 0,1 0 62,5 0 0,-9 0-95,9 0 0,-4 0 174,5 0-94,-1 0 0,0 0 242,1 0-220,-9 0 1,1 0 204,-4 0 55,-5 0-266,7 0 1,-2 8 38,0 4 0,-1 5-70,-5 6 0,6 4-9,0 8 1,0 5 4,-6 0 0,2 8-19,3-2 0,-3-1 0,4 1 0,-4-6-19,-2 6 0,0-9-38,0-3 1,0-7 71,0-10 1,0 1-48,0-1 1,-2-7 31,-4-5 0,3-3-5,-9-2 1,-5 0 6,-6 0 1,-8 0-3,2 0 1,2-2 14,-2-3 1,1 1 3,-7-8 0,2 1-194,4-7 0,-1 1 111,7 0 0,-2-6-702,2 0 1,-2-2 749,-4 2 0,-4-4 0,6-8 0</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06:29:59.709"/>
    </inkml:context>
    <inkml:brush xml:id="br0">
      <inkml:brushProperty name="width" value="0.08571" units="cm"/>
      <inkml:brushProperty name="height" value="0.08571" units="cm"/>
      <inkml:brushProperty name="color" value="#333333"/>
    </inkml:brush>
  </inkml:definitions>
  <inkml:trace contextRef="#ctx0" brushRef="#br0">278 347 7869,'-12'-8'218,"1"-4"-109,-1-3 1,-3-2-871,3-1-35,-3 9 1,13 9 795,-4 11 0,4 5 0,4-5 0,4 1 0,3-1 0,9 7 0</inkml:trace>
  <inkml:trace contextRef="#ctx0" brushRef="#br0" timeOffset="1662">243 243 7886,'-6'-12'-169,"0"1"0,1-1 70,5-5 0,-6 5 364,0 1 0,0 5 155,6-5-523,0 7 45,0-4-176,0 8 280,0 0 0,0 8-7,0 3 1,0 10 47,0 2 1,-1 10-60,-5 2 1,4 1 119,-4 10 0,2 0-69,-2 6 0,3 0 58,-9 0 1,8 8-95,-2 3 1,5 4 0,1 2 0,-6-5-31,0-1 0,0-7-18,6 2 1,0-7-20,0-4 0,0-7 56,0-11 0,0 2-182,0-8 143,0 0-110,0-14 123,0-1-9,0-8 134,0 0 81,0-8 1,-6-1-86,1-9 1,-7-1-73,6-4 0,-5-4-136,5-7 1,-5-1 39,5 0 1,-6-7-39,7-4 0,-7-10 31,6-1 1,1-3-131,5 2 0,0-3 46,0-8 1,1 0 39,5-1 0,2 9 71,3 3 1,5 5-49,-5 1 0,10-4 144,2 4 0,1 6-124,-7 17 0,6-2 118,0 8 0,6 0-71,-6 6 0,6 7 16,-6 5 0,6 3-10,-6 2 0,0 7-8,-6 5 0,0 5-58,1 6 0,-1-2 49,0 8 0,-2 6 20,-3 5 1,1 0-9,-7-5 0,6-2 1,-6-4 1,-1 3-7,-5-3 1,0-4 3,0-2 0,0-4 13,0-1 0,-7-1 7,-5 0 1,-3-5 21,-3-1 1,-5-5-37,0 5 1,-7-7-7,1 2 0,-4-4 8,-2-2 0,1 0-5,-1 0 0,1 0-9,-1 0 0,2 0-3,5 0 0,3-2 5,7-4-6,-7 4 36,6-13 1,0 7-29,7-3-73,9 3 9,-5 0-9,8 7 4,0-7-15,8 8-2,-6 0 43,5 0 0,-5 0-369,4 0 90,-4 0 21,6 0 1,-7 0-173,5 0 477,-4 0 0,13 0 0,-5 0 0</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06:30:02.817"/>
    </inkml:context>
    <inkml:brush xml:id="br0">
      <inkml:brushProperty name="width" value="0.08571" units="cm"/>
      <inkml:brushProperty name="height" value="0.08571" units="cm"/>
      <inkml:brushProperty name="color" value="#333333"/>
    </inkml:brush>
  </inkml:definitions>
  <inkml:trace contextRef="#ctx0" brushRef="#br0">35 571 7957,'-10'-11'-140,"4"-1"1,-1 7 211,1-7 519,0 8-503,6-11 0,2 13-124,4-4 0,3 4-59,9 2 0,1 0 107,4 0 1,-2 2-78,8 4 1,-6 4 14,6 7 1,-8 0 16,2 0 1,-4 6 35,-1 1 0,-1 6-7,0-1 0,-2 4 31,-3 1 0,1 1-18,-7-1 0,0 1 42,-6 0 0,0-3-38,0-3 0,-2 2 39,-4-8 0,-3 0-50,-9-6 0,7 1-3,-1-1 1,1-8 9,-6-3 1,-1-2 1,1 2 6,0-4 0,1 4-6,5-12 1,1-4 32,4-7 1,4-2-34,-3-4 1,3-4-112,2-8 0,7 1 68,5-1 0,3-2-91,3-3 0,5 4 112,0-5 0,7 5-9,-1 1 0,4 6 71,2 1 0,-3 6-87,-3-1 1,2 4 154,-8 2 0,6 7-81,-6 4 0,-6 5-5,-5 1 1,-1 0-30,6 0 0,-5 9 4,-1 8 0,-7 1-14,2 5 0,2 4-24,-3 1 1,7-1-17,-6 2 1,0-6 39,-6 6 1,5-2-142,1 2 1,0 2 72,-6-8 1,0 0-123,0-6 0,0 0-95,0 1-85,0-9-6,0 7 382,0-15 0,0 7 0,-8-16 0,-1-1 0</inkml:trace>
  <inkml:trace contextRef="#ctx0" brushRef="#br0" timeOffset="171">536 87 7958,'-15'-8'0,"3"-3"-110,-3-4-57,13-3 1,-8 7-328,5-1 275,3 8 0,-4-3-38,12 7 0,-2 7 257,7 5 0,1 3 0,5 3 0,8 7 0,2 1 0</inkml:trace>
  <inkml:trace contextRef="#ctx0" brushRef="#br0" timeOffset="867">899 381 8244,'20'19'51,"3"4"0,-2 6-68,8 12 1,-6-1 0,5 12 1,-4-2-124,4 13 1,-8-5 15,-3 5 1,-2-7-84,-9 2 0,6-7 151,-7-4 1,1-7-14,-6-11 0,-2-6 52,-4-12-72,4-3 1,-7-8 494,3 0-278,4 0 0,-6-8 86,8-3 0,0-6-64,0-7 0,0 3-104,0-7 1,0-1-18,0-6 0,0 1-92,0-1 0,8 0 69,4 1 1,-3-1-125,3 1 1,-1-1-45,7 0 1,-1 3 12,0 3 0,2 2 203,4 4 1,-9 10-149,3-5 373,-3 12-221,3-1 0,-2 14-49,-3 5 1,-4 9 66,-8 2 0,5 8-11,1-2 1,6 2-63,-7-3 0,3 5 32,-2-4 0,2 2-106,3-3 1,4 3 28,-3-8 1,3 0-10,3-5 1,5-7 44,0 1 0,6-9-7,-6 3 0,7-6-13,-1-6 1,-2-3 6,2-8 0,-2-7 32,2 1 0,1-13-28,-7 1 1,0-5 9,-5 0 0,-1 1 3,0-7 0,-7 6 1,-4-6 1,-4 0 1,-2-6 1,0 0-1,0 0 1,0 2 4,0 4 1,-6 0-9,0 11 0,-5 4 224,5 14-128,0 7-30,6 3 0,-6 9-50,1 3 1,-1 5 5,6 7 1,-6 8 55,0 4 0,-1 6 77,1 5 0,4 4 36,-4 8 1,4 0-128,2 0 1,2 0-68,4 0 0,-2 5 78,7 1 1,-5 2-81,6-3 0,-7-5 85,7 0 0,-6 0-215,5-6 0,-5-4-15,5-1 1,-7-13-379,2-5 93,-4-3-206,-2-11 303,0-1 0,0-10 117,0-4 0,0-3-202,0-9 424,0-7 0,8-2 0,1-7 0</inkml:trace>
  <inkml:trace contextRef="#ctx0" brushRef="#br0" timeOffset="1076">1591 485 7870,'-10'0'-67,"3"0"33,7 0 1,2 2 43,3 4 0,7-4-129,11 3 1,-2 3 1,8-2 1,0 0-114,5-6 1,1 5 110,0 1 0,-1 0-140,1-6 0,-1 0 259,1 0 0,0 0 0,7-8 0,2-1 0</inkml:trace>
  <inkml:trace contextRef="#ctx0" brushRef="#br0" timeOffset="1584">2490 571 7953,'-9'8'-1008,"-1"-6"1247,4 4 1,4-2 232,-3 1-560,3-3 126,2 14 1,2-14-113,3 3 1,-1 3 42,8-2 1,-1 0 40,7-6 1,5 0-107,0 0 0,2-8 78,-2-4 0,-4-3-44,4-2 0,-2-1 50,2 1 1,-4-8 123,4-4 0,-9 2-71,-3-1 1,-5-1 96,6-6 0,-8-5-53,1-1 0,-3 3-26,-2 9 0,-2-2-31,-3 8 0,1 0-16,-8 6 0,6 7-83,-5 5 1,5 3 65,-5 2-113,7 0 0,-12 7 113,5 5 1,1 3 90,-1 3 0,1 7-28,-1 3 0,-3 11 141,8 1 0,-7 10 54,1 2 0,5 2-76,1 9 0,-2 1-27,3 5 0,-1 2-27,6 4 1,0 2-373,0 3 1,-2 3 246,-4-8 1,4-6 26,-4-5 1,4-11-21,2-1 1,0-9-110,0-15 1,0 3 57,0-8 0,-1 0-216,-5-5-162,4-9 107,-6 6 290,8-13-267,0 6-321,0-8-94,0 0 460,0-8 1,-6-3-55,1-12 303,-1 4 0,-2-14 0,-1 6 0</inkml:trace>
  <inkml:trace contextRef="#ctx0" brushRef="#br0" timeOffset="1846">2231 1004 7912,'-17'0'-21,"-1"-6"65,1 0 72,0-7 0,1 9 234,5-8-344,3 9 133,8-5-264,0 8 0,2 0 87,4 0 0,5 2 104,12 4 1,4-5-8,8 5 0,7-4-115,4-2 0,4 0 9,2 0 0,0 0 86,0 0 0,0 0-94,0 0 0,0 0 97,-1 0 0,-1-8 96,-4-3 0,-3 1-62,-9-1 1,-5 1-26,0-1 0,-8 1-124,2 4-228,-4 4-143,-1-5 316,-1 7 0,-5 0-785,-1 0 913,-7 0 0,4 0 0,-8 0 0</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06:30:06.460"/>
    </inkml:context>
    <inkml:brush xml:id="br0">
      <inkml:brushProperty name="width" value="0.08571" units="cm"/>
      <inkml:brushProperty name="height" value="0.08571" units="cm"/>
      <inkml:brushProperty name="color" value="#333333"/>
    </inkml:brush>
  </inkml:definitions>
  <inkml:trace contextRef="#ctx0" brushRef="#br0">806 468 7585,'-20'-8'-1134,"-3"4"969,12-7 1,-3 5 164,3-6 0,-3 1 227,9-7 0,-7 7-16,6-1-218,1 1 0,5-6-3,0-1-19,0 9-6,0-7 1,0 12 63,0-7 0,0 5-122,0-5 0,0 5 90,0-6 0,5 7-56,1-7 0,0 1 102,-6-7 0,0 7 117,0-1 0,6 1-51,-1-7 0,1 1 180,-6 0 1,0-1 247,0 1-337,0 0 0,-2 2 418,-3 3-370,3-3 1,-6 11-105,8-8-43,-8 8-139,6-3 1,-7 7 78,3 0 0,2 2-94,-7 3 0,-1 5 62,-5 7 0,-2 8 22,-5 4 0,-2 11 176,-9 7 0,-5 16-127,-1 6 0,15-25 0,-2 1-220,2 0 0,1 2 0,-4 6 1,2 3 184,0 4 1,2 1 0,-1 7-1,0 1-13,-1 5 0,2 2 0,3 0 1,2 1-324,2 1 0,1 0 0,3-3 1,1 0 313,4 0 1,1 0 0,3-1-1,2 2-109,2 2 0,2-1 0,5-9 1,4-1-168,2-3 0,5-1 0,5-7 0,4-1-34,1 0 1,3 0 0,9-1 0,3-1 124,3 3 1,2-2 0,2-8-1,0-2-19,0 0 0,0-2 181,2-7 0,0-2 0,-3-1 0,0-1 0,4-4 0,0-2 0,0-1 0,0 0 0</inkml:trace>
  <inkml:trace contextRef="#ctx0" brushRef="#br0" timeOffset="509">1463 208 7769,'-12'-15'-347,"1"3"471,7 5-449,-4-1 256,8 6 0,0 2 71,0 12 1,0 5-41,0 6 0,2-2 2,4 8 1,-4-6-58,4 6 1,1-2-13,-1 1 1,2 3-46,-3-8 1,-1 0 86,8-5 1,-8-1 62,1 0 0,5 1 0,-8-1 0,6 0 0</inkml:trace>
  <inkml:trace contextRef="#ctx0" brushRef="#br0" timeOffset="714">1670 122 7941,'-9'0'413,"-7"-8"1,12 6-315,-7-4 234,7 4-573,-4 2 0,8 2 165,0 4 1,0 0-163,0 11 1,8-1 19,4 12 0,3 1-47,2 6 0,1-1 35,-1 1 1,2 5-61,4 1 1,2 1 288,4-2 0,11-3 0,-3 5 0</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06:30:13.381"/>
    </inkml:context>
    <inkml:brush xml:id="br0">
      <inkml:brushProperty name="width" value="0.08571" units="cm"/>
      <inkml:brushProperty name="height" value="0.08571" units="cm"/>
      <inkml:brushProperty name="color" value="#333333"/>
    </inkml:brush>
  </inkml:definitions>
  <inkml:trace contextRef="#ctx0" brushRef="#br0">0 68 7667,'10'0'626,"-2"0"-250,-8 0 22,7 0-304,-5 0-38,6 0-291,-8 0-627,0 0 1198,0-8-42,0 6-143,0-6 208,0 1-175,0 5-201,0-14-137,0 14-471,0-5 307,0-1 124,0 6 0,0-4-220,0 12 1,0-2-160,0 7 573,-8 1 0,6 13 0,-5 2 0</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06:30:13.784"/>
    </inkml:context>
    <inkml:brush xml:id="br0">
      <inkml:brushProperty name="width" value="0.08571" units="cm"/>
      <inkml:brushProperty name="height" value="0.08571" units="cm"/>
      <inkml:brushProperty name="color" value="#333333"/>
    </inkml:brush>
  </inkml:definitions>
  <inkml:trace contextRef="#ctx0" brushRef="#br0">0 35 7826,'10'0'71,"-2"0"274,-8 0-667,0 0 321,7 0-210,-5 0 66,6 0 112,-8 8 75,0-6-64,0 6 0,0-7 236,0 5 42,0-4 190,0 6-144,8-8-72,-6 0-173,13 0 0,-11-6 42,7 0 1,-5-1 47,6 1-67,-8 4 0,3-8-120,-7 5-39,8 3-277,-6-6 194,6 0 43,-8 6-45,0-5 0,0 9-31,0 3-141,0-3-80,0 6-378,0 0 794,0-6 0,-8 13 0,-2-5 0</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06:30:14.275"/>
    </inkml:context>
    <inkml:brush xml:id="br0">
      <inkml:brushProperty name="width" value="0.08571" units="cm"/>
      <inkml:brushProperty name="height" value="0.08571" units="cm"/>
      <inkml:brushProperty name="color" value="#333333"/>
    </inkml:brush>
  </inkml:definitions>
  <inkml:trace contextRef="#ctx0" brushRef="#br0">1 277 8679,'0'-10'991,"0"3"-896,0-1-281,0 6 202,0-6 1,2 16-155,4 3 0,-5 7 1,5 5 0,4 2 3,1 4 0,-3 3-27,-2-3 0,2 4-13,-3 1 0,7-1-5,-6-4 0,-1 4-168,-5-5 1,0-3-108,0-2 0,0 2 454,0-2 0,-7 0 0,-3-5 0</inkml:trace>
  <inkml:trace contextRef="#ctx0" brushRef="#br0" timeOffset="260">312 311 7994,'0'-9'1169,"0"1"-946,0 8-170,0-8 0,2 7-150,4-5 0,-2 6 39,7 6 1,-7-3-161,2 9 1,2 5-127,-3 6 0,3 8 158,-2-2 0,-4 4-71,3 1 0,3 1-78,-2-1 0,0-1 56,-6-4 0,5 1 279,1-6 0,8 6 0,-5-3 0</inkml:trace>
  <inkml:trace contextRef="#ctx0" brushRef="#br0" timeOffset="734">520 0 7891,'0'10'276,"0"-3"1,0-5 89,0 4 133,0-4-283,0 6 0,7-2-45,5-1 1,3 11 5,3 1 1,7 4-117,3 14 0,5 5 84,2 18 1,5 13-165,0 15 0,1 3-226,-23-41 1,-2 2-1,1 2 1,-1 1 279,-1 5 1,-1 0 0,-4-2-1,-1 1-79,-2 1 1,-3-1 0,-1-4 0,-2 0-147,3-1 1,-2 0 0,-10 44-90,-9-10 0,-4-7 10,-14-4 1,5-14-148,-11-9 1,3-2 133,-2-9 1,1-1-35,-7-5 0,2-3-215,-2-3 0,1-4 531,5-8 0,6 4 0,-9-3 0,-1-9 0,0-5 0</inkml:trace>
  <inkml:trace contextRef="#ctx0" brushRef="#br0" timeOffset="1177">1090 260 10022,'0'-10'920,"0"0"-588,0 5-938,0 3-144,0-6-517,0 0 437,0 6-655,0-5 1485,0 7 0,8 0 0,2 0 0</inkml:trace>
  <inkml:trace contextRef="#ctx0" brushRef="#br0" timeOffset="1585">1263 1124 11965,'0'19'-8,"0"4"1,-5 6-77,-1 12 0,-8 12-310,3 17 0,-10 8 251,-2 15 0,8-46 1,1 2-442,3 2 1,-1 1-1,-6 0 1,-1 0 391,3 0 1,-2 0 0,-5-3 0,-2 0 191,-1 0 0,0 0 0,-3-3 0,-2-2 0,-3 3 0,-1 0 0</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06:30:08.912"/>
    </inkml:context>
    <inkml:brush xml:id="br0">
      <inkml:brushProperty name="width" value="0.08571" units="cm"/>
      <inkml:brushProperty name="height" value="0.08571" units="cm"/>
      <inkml:brushProperty name="color" value="#333333"/>
    </inkml:brush>
  </inkml:definitions>
  <inkml:trace contextRef="#ctx0" brushRef="#br0">157 450 7928,'-18'-10'-344,"1"3"0,5 1 177,1 0-20,-1-7 0,-5 5 168,0-4 0,5-1 135,1 7 0,7-1 4,-2 1 0,2 4 156,-1-4-147,3 4 0,-6 0 317,8-3-544,0 3 152,0-6 1,2 10 100,4 4 0,3-4-52,9 3 1,6 3 116,5-2 0,6 5-78,5-5 1,12 0-27,12-6 1,5 0-119,6 0 1,-2 0-115,7 0 1,-1 0-7,2 0 0,-6-6 71,-12 0 0,-5-5-113,-12 5 1,-11 0-104,-12 6-28,-4-7-120,-10 5-151,-1-6 328,-16 8 0,-1 0 125,-8 0 1,-1 0-142,1 0 1,0 6 253,-1-1 0,-7 9 0,-2-12 0,-7 6 0</inkml:trace>
  <inkml:trace contextRef="#ctx0" brushRef="#br0" timeOffset="233">554 398 7928,'-9'0'0,"-7"2"0,5 4 351,3-4 0,-1 5 133,3-7-412,4 0 1,-6 2 58,8 4 0,0-2-135,0 7 0,0 7-42,0 5 1,0 8 133,0-3 1,0 13-80,0 5 1,2 6-70,4 5 1,-4-1-42,4 7 0,-3-7 40,3 2 1,-4-4-145,4-2 0,-2-6 29,1 0 0,-3-14-154,4 3 0,-4-10-561,-2 4 608,0-8 0,2 2-131,4-11 414,-4-5 0,13-7 0,-5 0 0</inkml:trace>
  <inkml:trace contextRef="#ctx0" brushRef="#br0" timeOffset="877">848 433 7910,'0'-18'-36,"-2"7"-308,-3-1 506,3 1 928,-6 1-1201,8 3 117,0 7 0,0 3 18,0 9 1,0 1 11,0 16 1,0 6 5,0 5 0,6 8-32,0-2 0,1 10 7,-1 2 0,-4 1-22,4-1 1,1-4 6,-1 3 1,0-3-7,-6-2 1,0-10 20,0-7 1,0-8-224,0-10 102,0 0-17,0-7 144,0-10 0,0-10 2,0-7 1,0-2-53,0-4 0,2-4-2,4-8 1,-3-5-76,9 0 1,-8-7 84,2 7 0,1 0 42,-1 5 0,6 2-39,-7 5 1,3 3 51,-2 7 1,-4 7-92,3-1 30,5 8 1,-6 4 8,7 12 1,-5 11 5,6 6 0,-1 4 6,7 1 1,-7 1-11,1-1 0,-1 1 53,6-1 1,6 1 16,1 0 1,-1-8 146,-6-4 1,6-4-134,0-2 0,2-2 16,-2-3 0,-4-4 25,4-8 1,-2 0 32,2 0 1,2-2-107,4-4 0,-2-6 32,-4-11 1,-2 2-115,8-8 1,-8 6 11,2-5 0,-3-1 22,-3-6 1,-2-1-17,-3-5 1,1-1-124,-7-4 1,0 4 81,-6 7 1,0 0-4,0 1 1,-6 7 82,0 4-42,-7 11 1,3 5-109,-7 7 1,0 7 83,-1 5 0,1 5 33,0 6 1,-3 4 38,-3 8 0,10-1 117,-4 1 1,5 1-7,1 5 0,3-5-79,8 5 0,0-5-1,0-1 1,0-1-17,0 1 0,13-6-9,5 0 1,5-8 36,0 2 0,4-10-261,7-1 0,9-8-121,3 1 1,0-3-118,6-2 0,-2-7 58,13-5 1,-5-5 378,5-6 0,1 4 0,5-6 0</inkml:trace>
  <inkml:trace contextRef="#ctx0" brushRef="#br0" timeOffset="1330">3027 1003 8024,'0'-17'711,"0"6"-619,0-1 0,2 2-49,4-1 1,-4-5 123,4 5 0,-3-6-358,3-6 1,-4 1 51,4-6 0,-4-1-59,-2-6 0,0-1 164,0-5 1,-2 3-124,-4-8 1,-5 7 120,-12-1 0,1 4 34,-6 1 0,-1 14 9,-6 4 0,1 11-18,-1 0 1,-2 12 114,-3 5 0,-2 12-65,-4 6 1,3 10 60,9 1 0,1 8-71,4-2 0,6 4 6,12 2 1,3-2-33,8-4 0,2-2 34,4-3 0,3-11-86,9 5 1,7-18 72,4 0 1,-3-5-47,3 0 1,-6-5 71,6-7 0,-6-7 4,6-5 1,-6-3-37,6-3 1,-6 1 6,6 0 1,-8-6-13,2 0 0,2 0 16,-2 5 1,-6 3-5,-5 3 5,-1-3 0,7 13-133,-1-4 1,-6 12-14,1 6 0,-6 9-109,5 2 1,-1 8 94,1-3 0,-1-1-103,-4 2 0,-2-8 12,7 2 0,-5-3-463,5-3 684,-7-8 0,12 7 0,-7-7 0</inkml:trace>
  <inkml:trace contextRef="#ctx0" brushRef="#br0" timeOffset="1714">3079 623 9409,'0'-17'1006,"2"5"-1114,4 1 0,5 7 153,12-2 0,4 4-228,8 2 0,-1 0 114,1 0 1,2 8 2,3 3 0,2 7-47,4 5 1,-3 2-58,-9 3 0,1 5 53,-1-4 1,-7 2 96,-4-3 0,-5 3-92,-7-8 0,-3 2 88,-8-2 0,-2-5-53,-4-1 1,-4-2 36,-7-9 1,0 6-50,0-7 75,-1 1 1,1-8 81,0-4 0,1 1 80,5-13 1,-3 5-45,9-10 1,-7-4 31,6-2 0,1-4-93,5-1 0,0-1 5,0 1 0,7 5-35,5 0 1,3 6-18,2-6 1,3 8-68,3-2 1,-2 9-197,8 3 0,-1 5-289,7-5 1,-6 7 232,0-2 1,-2 4-325,1 2 647,5 0 0,-6 0 0,8 0 0</inkml:trace>
  <inkml:trace contextRef="#ctx0" brushRef="#br0" timeOffset="2068">3771 571 8686,'7'-10'502,"-3"1"-294,8 3 1,1 4-79,10-4 1,-1 4 90,6 2 1,1 0-425,6 0 1,5 8 33,0 4 0,8 11-122,-1 6 1,-5 3 140,-2 3 0,-9 1-99,-2 5 0,-8-3 125,2 8 1,-12-9 32,-5-3 0,-6-1 104,-6-10 1,-3 0-39,-8-6 1,-3-5 101,-3-1 1,2-7-1,-8 2 1,2-4-21,-1-2 1,-3 0 19,8 0 1,0-8 122,5-3 0,7-7-44,-1-5 0,9-4-100,-3-7 1,4-1 11,2 1 0,2 1 10,4 4 0,3-2-198,8 8 1,7 0-62,-1 6 0,7 0-206,-1-1 1,6 3 102,5 4 1,-1 3-80,7 8 0,0 0 363,6 0 0,0 0 0,-1 0 0</inkml:trace>
  <inkml:trace contextRef="#ctx0" brushRef="#br0" timeOffset="3084">4895 761 8516,'0'-9'132,"8"1"0,-7 6-133,5-4 4,-4 4-242,-2-13 135,0 5 121,0-7 0,0 0-44,0-1 1,-8 3-3,-3 4 0,-4-5 9,-3 5 0,-5 1-6,0-1 0,-8 5 0,3-6 1,-3 8 24,2-1 1,-4 5-8,5 5 0,-3 5 112,2 7 0,4 1-108,8-1 0,-1 6 90,1 0 0,8 6-74,3-6 1,4 8 17,2-3 0,0-3 11,0-2 0,8 2-4,3-1 1,4-7-1,3-6 0,5-7-1,0 2 0,8-4-113,-3-2 1,3-2 55,-2-4 1,4-5-167,-5-12 1,5 1 57,2-6 0,-6 1 51,-1-2 0,-7-4 17,3 4 0,-7 3 1,-6-3 0,-1 8 13,-4-2 0,-4 3 126,3 3-2,-3 7 0,-4-3-124,-3 7 32,3 0 1,-12 14 17,8 4 1,-5 3 66,5 2 0,0 1-48,6-1 1,0 2 0,0 4 0,0-4-2,0 4 0,8-9 3,4-3 1,-3-1 58,3 2 1,1 1-63,10-7 1,-3 0 19,3-6 0,-4 0-28,-2 0 1,6-8-2,0-4 1,0 1-14,-5-6 1,-1 3-7,0-9 1,-2 2-21,-3-2 0,1 2 37,-7-8 1,6 2-12,-6-2 1,-1 4 8,-5 8 234,0 0-44,0-1-40,0 9-179,0 1 1,0 10-2,0 4 0,0 3 51,0 9 1,2 1-4,4 4 0,2-4-37,3 4 1,10-4 26,-3-1 1,3-1-39,-4 0 0,2-7 68,4-4 0,-2-5 13,8-1 1,-6 0-54,6 0 0,-8-1 0,2-5 1,0-4 18,-5-7 0,3-2-4,-10-4 1,3 3 93,-3-3 1,-3 4-86,-8 2 1,0-6 163,0 0-133,0 0-25,-8 5 0,5 9-45,-9 3 1,6 4-112,-5 2 0,5 2 103,-6 4 1,7 11 26,-7 12 0,8 5 193,-2 7 1,-1 9-129,1 7 1,0 16 149,6 2 1,6 2-304,0 4 0,7 5 182,-1 7 1,1 5-64,-1-6 0,-5 0-96,-7-5 0,0-3-20,0-3 0,0-6 68,0-12 0,-1-11-37,-5-12 0,-4-9 38,-7-2 1,0-8-36,-1 2 0,-1-9-25,-4-3 1,-4-7-4,-7 2 1,-1-4 275,0-2 1,-5-2-272,0-4 0,-3-6-107,3-11 0,-2-9 87,-4-9 1,3-7-3,9 2 1,1-10 1,4-1 0,6-7 136,12 7 0,3-7-115,8 7 1,2 5 111,4 6 0,5 3-21,12 3 1,6 2-20,11 15 0,-3 0-46,3 5 0,3 1-8,-3 0 0,6 1-98,-6 5 0,8-5 111,-1 5 0,3-4-336,1-3 0,-1 7 131,-4-1 0,3 6-463,-9-5 700,8 7 0,-4-11 0,8 5 0</inkml:trace>
  <inkml:trace contextRef="#ctx0" brushRef="#br0" timeOffset="3729">6434 813 7830,'-10'0'313,"3"0"1,5 0-83,-4 0-79,4 0 7,-6 0-208,8 0 120,0 0 1,8 0-68,4 0 1,3 0-11,2 0 1,6-2-12,0-4 1,8-3 27,-2-8 0,-2-3-123,2-3 1,-2 2 92,1-8 1,3-1-9,-8-11 1,0 5 18,-5-5 1,-3 5-8,-4 1 1,3 3 110,-8 3-106,-1 4-10,-5 8 0,-2 7 23,-3 4 0,1 14-92,-8 9 1,3 4 136,-3 14 1,-1-2 110,7 13 1,-6-6-106,7 6 0,-1-6 13,6 7 1,2-9-3,4 2 1,-3-3-29,9-3 1,5-7 56,6-4 1,8-9-28,-2-3 1,5-7-73,7 2 0,-3-12-10,8-5 0,-5-12-138,5-6 1,-8-4 122,3-1 1,-11-3-116,-1-3 1,-13 3 81,1-3 0,-11-2 23,-1 1 1,-3-1-123,-2 2 0,-7 3 93,-5-3 1,-3 11 247,-3 6-78,1 11 127,0 5-200,0 7 1,5 9 87,0 9 1,9 7 26,-3 9 0,4 6-56,2 1 0,8 7 119,3-2 1,-1 4-80,1 2 0,1-2-156,5-4 0,0 2 29,1-8 1,-1 6-141,0-5 0,-7-9 90,-4-9 1,-4-3-119,-2-3 0,-2-6-269,-4 1 0,-6-8 170,-11 2 0,-9-6-466,-9-6 1,-7-4 732,2-7 0,-11-16 0,-5-3 0</inkml:trace>
  <inkml:trace contextRef="#ctx0" brushRef="#br0" timeOffset="3896">6278 52 7892,'10'0'0,"5"-7"-81,-3-5 0,3 4-82,2 3 1,7-3 205,-1 2 0,7 0-84,-1 6 1,4 0-519,1 0 1,1 2 558,0 4 0,7 4 0,2 7 0</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06:30:19.407"/>
    </inkml:context>
    <inkml:brush xml:id="br0">
      <inkml:brushProperty name="width" value="0.08571" units="cm"/>
      <inkml:brushProperty name="height" value="0.08571" units="cm"/>
      <inkml:brushProperty name="color" value="#333333"/>
    </inkml:brush>
  </inkml:definitions>
  <inkml:trace contextRef="#ctx0" brushRef="#br0">554 502 8043,'-16'-2'198,"5"-3"0,-3 1 412,8-8-245,1 8-573,5-3 134,0 7-223,0 0 215,7 0 1,-5 2 50,4 3 0,4-3 14,1 4 1,-1-4-7,1-2 1,-5 0 12,6 0 1,-7 0-22,7 0 0,-6-2-70,5-4 0,-5-3 100,5-9 1,-7-5-4,2 0 1,2-7 46,-2 1 0,-1-4 134,-5-1 0,-7-7-133,-5 1 1,-1 0 99,1 5 1,-3 2-100,3 4 0,-1 4 13,1 8 0,3 8-193,3 3 1,2 4 70,-8 2 0,3 11-59,-3 12 1,-1 8 176,7 21 1,-5 0 99,5 17 0,0 4-107,6 14 1,0 1-316,0 4 1,2-1 341,4 7 0,3 0 2,-1-46 0,2-1 0,7 45-51,0-3 1,1-7 60,-1-5 0,0-6-176,0-12 0,-5-9-32,-1-8 0,-5-8-161,6 3 0,-8-7-7,1-5 51,-3-4 1,-4-9 41,-3-5 0,-5-3 167,-7-8 1,-3 0-58,-3 0 1,-3-10-93,-9-7 0,-5-6 227,-1-6 1,-7-4-69,2 5 0,2-11 44,-2-1 0,2-6-2,-3 5 1,11 1 143,7 5 0,6 1-74,-6-1 0,14 2 232,-2 5 165,11 3-369,-2 7 0,10 9-121,4 3 1,3 4 35,9 2 0,5 6-4,0 0 0,13 1-31,-1-1 1,13-4-17,4 4 1,2-4-16,9-2 0,-7 0-127,1 0 1,-3-8 118,-2-4 1,6-5 13,-1-6 1,-1-2 79,-10-4 1,2-3-41,-7 3 1,-1-4 2,-5-1 0,-3-1 24,-3 0 1,-6 3 107,-11 3 0,-3-4-3,-3 4-72,-4 4 0,-2 0-171,-12 8 0,-3 8 139,-2 3 0,-3 4-147,-3 2 0,2 8 15,-8 3 0,1 4 23,-7 3 1,2 5 55,5 0 1,3 6 4,7-6 1,-1 8-18,-4-3 1,10-1 18,-5 2 0,13-8-71,-1 2 1,2-4 61,-2-1 1,4-1-18,-4 0 64,12-7 0,4-2 106,7-8 1,-1-8-102,-5-4 0,4-3 23,-3-2 0,5-6-2,6 0 0,-3-6 9,3 6 1,-4-8-6,-2 2 1,6 2 3,0-2 1,8 3-22,-2-3 1,3-2 19,3 8 1,5 0-12,1 6 1,5 7-5,-6 4 0,2 4 11,-1 2 0,-5 14-121,5 3 0,-7 12 64,-5 0 0,2 9-79,-8 2 0,6 9 95,-6-3 1,-6-4-168,-5-2 0,-9 3 58,3-3 0,-4-2 28,-2-9 1,-2-4 70,-4-8 0,3-1 101,-9-5 0,1-3-81,-7-8 0,1 0 125,0 0 0,-1-2 103,1-4 1,6-5-46,-1-12 1,6 2 5,-5-8 0,7 6-106,-2-6 1,4-6-133,2-5 1,0 2-5,0 9 0,0-4-186,0 4 0,8-3 23,3-3 1,5 6 44,1 0 1,0 8-263,1-2 0,-1 10 149,0 1 0,1 8-280,-1-1 1,0 3 69,0 2 1,6 0 460,0 0 0,8 0 0,-4 7 0,8 3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09:45:37.143"/>
    </inkml:context>
    <inkml:brush xml:id="br0">
      <inkml:brushProperty name="width" value="0.08571" units="cm"/>
      <inkml:brushProperty name="height" value="0.08571" units="cm"/>
      <inkml:brushProperty name="color" value="#333333"/>
    </inkml:brush>
  </inkml:definitions>
  <inkml:trace contextRef="#ctx0" brushRef="#br0">466 552 7923,'-18'8'0,"-5"-6"147,0 4 0,0-5 751,6-1-586,7 0-462,3 0-53,7 8 1,2-6 174,3 4 1,7-4 11,11-2 1,-2-2 80,8-4 1,0-4-295,5-7 1,7-8-30,-1-4 1,0-3-49,-5-3 0,-6 1 200,0-1 1,-8 0 104,2 1 0,-6-1 85,-5 1 0,-5-1-102,-7 0 0,-7 9 198,-5 3 0,-3 5-40,-3 7 1,-5-3-5,0 8 0,0 1-115,6 5 0,0 7-2,-1 5 1,1 9 52,0 2 0,0 8-13,-1-2 0,9 9 33,3 2 0,-2 14-63,2-2 0,1 13 88,5 5 1,0 1-288,0 9 1,5 1 278,1 6 1,8 7-105,-3 4 1,-6-48-1,0 0-6,6 48 0,-7-6 32,2-11 0,-4 7-27,-2-7 1,0-8-110,0-16 0,-2-3 67,-4-2 0,-2-10-81,-3-7 0,-4-8 61,3-10 1,2-2 14,-1-3 0,-1-4-45,-5-8 0,0 0-4,-1 0 0,-1-10 205,-4-7 0,2-2-333,-8-10 0,0 0 211,-5-6 1,1 6-71,4 1 0,-7-1 127,7-6 1,-6 3-77,12 3 0,-5-2 75,4 8 1,3 0 20,10 6-25,-5-1-6,15 1 0,-5 2-2,12 3 0,11 4-28,12 8 0,3-5-2,3-1 0,7-6-24,4 7 1,10-9 20,2 3 1,1-5-47,-1-1 0,1-2 37,5-4 1,1-2-4,-7-4 1,7-4 22,-1 4 1,1-3 4,-2-3 1,-11 1 137,-11-1 1,-7 6-90,-5 0 0,0 8 98,-12-2-85,-4 4-47,-13 2 1,0 5-26,0 1 0,-7 7-11,-5-2 0,-3 4-48,-2 2 1,-3 0-174,-3 0 0,2 0 95,-8 0 0,8 8 85,-2 3 1,-2 10 96,2 2 1,0 1-98,6-7 0,1 6 46,5 0 1,-3 6-37,9-6 0,-1 6 16,6-6 1,2 0 9,4-6 0,3 0-13,8 1 1,1-7 130,-1 1 0,0-8-82,1 1 0,5-3 79,0-2 0,2-13-65,-2-5 0,-4-5 9,4 0 1,2-4-42,-2-7 0,0-1 16,-6 1 0,7 5 57,-1 0 0,-2 2-5,-10-2 0,5 4-43,-5 8 1,-1 2-1,1 3 0,-5-1-56,6 7 59,-1 0 1,12 8-87,0 4 0,0 3 39,-5 9 0,5 7-91,0 4 1,6 3 66,-6 3 1,0-1-18,-6 1 0,0 0 2,1-1 1,-7 3 20,1 3 0,-11-11 54,-1 0 0,-3-2-51,-15-4 1,5-6 193,-10-6 0,4-7-35,1 2 0,1-4 105,0-2 0,1-8-191,5-3 0,-3-5 14,9-1 0,-7-8 20,6-4 1,1-5 4,5-7 0,0 5-192,0-4 1,2-3-67,3 3 1,7-2-185,11 1 0,0 5 0,11-5 1,5-1-194,13 2 0,7-1 547,5 7 0,3-8 0,2-3 0</inkml:trace>
  <inkml:trace contextRef="#ctx0" brushRef="#br0" timeOffset="306">2800 51 7899,'-17'-8'0,"0"-2"0,1-1 51,5-1 0,-5 9-9,5-3 0,-4 6 141,-3 6 0,-1 5-43,-4 12 1,-4 6 24,-7 11 1,-7 12-23,1 12 1,-6 5 108,5 6 1,-7 11-350,25-38 0,0 2 1,2 3-1,0 2 224,0-1 1,2 1 0,3 3 0,3 0-80,0-4 0,3 1 1,3 3-1,4-1 37,1-2 1,4 0 0,5 1 0,5-1-80,6-5 0,5-2 0,1-1 0,4-3-120,41 25 1,-31-34 0,1-1-138,0 1 1,2-1 0,4 2 0,1-1 131,-1-2 0,2-2 119,2-2 0,2-3 0,-4-7 0,2-3 0,2 1 0,2 1 0,-2-1 0,1 0 0,0 0 0,0 1 0</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06:30:19.824"/>
    </inkml:context>
    <inkml:brush xml:id="br0">
      <inkml:brushProperty name="width" value="0.08571" units="cm"/>
      <inkml:brushProperty name="height" value="0.08571" units="cm"/>
      <inkml:brushProperty name="color" value="#333333"/>
    </inkml:brush>
  </inkml:definitions>
  <inkml:trace contextRef="#ctx0" brushRef="#br0">414 191 7855,'-2'-20'-299,"-4"-3"1,4 4-285,-4-4 0,2 4 921,-1 2 149,3-1 305,-6 1-177,8 0-232,0 7-252,0 2 1,-2 8-93,-4 0 20,4 8 1,-13 4-153,4 11 0,-7 5-51,-5 13 0,2 5 66,-8 12 1,0 5 46,-5 12 0,-1 4-329,1 7 1,5 8 371,14-45 0,1 0 0,3 3 0,1 0-33,-2 3 1,1 0 0,4-3 0,2-1 2,1 2 0,3-2 1,8 38-173,11-15 0,8-4-83,15-7 1,3-11-183,8-12 1,0-3 179,0-3 0,5 1 275,1 0 0,0-9 0,-10 7 0,0-4 0,0 4 0,-2 1 0</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06:30:20.549"/>
    </inkml:context>
    <inkml:brush xml:id="br0">
      <inkml:brushProperty name="width" value="0.08571" units="cm"/>
      <inkml:brushProperty name="height" value="0.08571" units="cm"/>
      <inkml:brushProperty name="color" value="#333333"/>
    </inkml:brush>
  </inkml:definitions>
  <inkml:trace contextRef="#ctx0" brushRef="#br0">138 139 7972,'-26'-35'-329,"-7"9"1,14 1 122,-4 7 1,9 3 158,3 3-226,7 5 172,-4 7 0,8 2-151,0 3 1,2-1 251,4 8 0,-4 7 0,5 0 0,-7 6 0</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06:30:25.059"/>
    </inkml:context>
    <inkml:brush xml:id="br0">
      <inkml:brushProperty name="width" value="0.08571" units="cm"/>
      <inkml:brushProperty name="height" value="0.08571" units="cm"/>
      <inkml:brushProperty name="color" value="#333333"/>
    </inkml:brush>
  </inkml:definitions>
  <inkml:trace contextRef="#ctx0" brushRef="#br0">243 727 7907,'9'-18'518,"-3"1"0,-2 5 114,2 1-571,-5 7 0,9-4 240,-4 8-271,-4 0 1,5 8 40,-7 4 0,0 5-245,0 6 0,-9 6-9,-8 11 0,-3 2 127,-9 4 1,6 4-83,-5-3 0,1 3 72,-2 1 0,-2-3 71,8 4 1,0-11-1,6 5 0,7-10 1,4-7 1,4 2-148,2-8 0,8-6 88,4-5 1,5-8-291,6 1 1,10-3 131,7-2 0,2-7-773,-1-5 984,-5-3 0,14-10 0,-6-2 0</inkml:trace>
  <inkml:trace contextRef="#ctx0" brushRef="#br0" timeOffset="183">312 156 7907,'-18'-25'0,"-3"0"-235,4-4 0,-4 4-34,9 8 809,5 0-384,-1 7-758,8 2 373,0 8 0,0 8-535,0 3 764,8 5 0,1 1 0,9 0 0</inkml:trace>
  <inkml:trace contextRef="#ctx0" brushRef="#br0" timeOffset="517">813 1072 7896,'-17'0'713,"0"0"-145,-1 0-461,1 0 67,7 0-309,3-7 1,20 5 25,4-4 1,12 4 194,0 2 1,6-2-180,5-4 0,2 4 60,4-3 0,4 3-59,-3 2 1,-1-2 68,6-4 0,-4 4 40,9-4 1,-3 5-76,-2 1 0,0-2-121,0-4 0,-8 4-46,-4-4 1,-11 4-63,-6 2-647,-4 0 457,-9 0 477,-2 0 0,-24 0 0,-3 0 0</inkml:trace>
  <inkml:trace contextRef="#ctx0" brushRef="#br0" timeOffset="742">1228 675 7896,'-17'-8'-200,"5"-2"267,1-7 0,7 6 352,-2-1-393,4 8 1,2 0-96,0 16 1,0-1 133,0 12 1,0 6-31,0 6 0,0 1-112,0 10 0,6 1 11,0 4 0,0-1-85,-6-3 1,0 2 90,0-2 1,5 3-34,1 1 1,0-6-118,-6-5 1,0-4 45,0-1 1,0-6-104,0 0 0,2-10-156,4-2 423,-4-7 0,5-2 0,-7 1 0</inkml:trace>
  <inkml:trace contextRef="#ctx0" brushRef="#br0" timeOffset="1042">2110 969 7900,'10'-18'113,"-4"1"1,3 2 218,3 3 0,9-1-200,2 7 1,13 0-172,-1 6 1,11 0-63,0 0 0,2 0 102,-2 0 0,8 6 47,-8 0 1,0-1-1,-11-5 0,0 0-126,-1 0 0,1 2 2,-1 4 0,-7-4-90,-4 4 0,2-4 27,-2-2 1,0 0-70,-5 0 1,-7 0-428,1 0 389,-8 0 0,3-2 9,-7-4 0,-2 2 237,-3-7 0,-5-1 0,-7-5 0,-1 0 0</inkml:trace>
  <inkml:trace contextRef="#ctx0" brushRef="#br0" timeOffset="1263">2473 623 7900,'-23'-27'-152,"0"4"0,-6-2 270,6 2 1,2 0 425,10 5-30,-5 9-356,14 1-352,-5 8 1,7 8 128,0 3 0,0 10 133,0 3 1,2 8-59,3 3 1,-3 1 73,4 10 1,-4-5-161,-2 5 1,0 6 41,0 5 1,0 9-92,0-3 0,0-1 11,0 1 0,-6-7-107,0 1 1,1-5 89,5-6 0,0-3-135,0-9 1,0-7-439,0-4 704,0-11 0,0-5 0,0-7 0</inkml:trace>
  <inkml:trace contextRef="#ctx0" brushRef="#br0" timeOffset="1626">3027 260 7906,'-10'-8'1481,"2"4"-966,8-7-359,0 7 170,0-4-230,0 8-34,8 0 0,2 8 64,7 3 1,0 12-172,1 6 1,5 11-124,0 7 0,2 10 152,-2 7 0,-4 11 25,4 5 1,-4 13-273,-1 5 0,-13-44 0,-1 1 316,0 3 1,-2-1 0,-1-4 0,0 0-41,-1-1 0,0 0 0,-8 40-60,-3 0 0,-14-1-65,-10 1 1,-9-12-152,-14 1 1,24-44 0,-3-3-110,-5-1 1,-2-2 0,-9 2 0,-2-1 25,-4-2 0,-3-2 346,-7 1 0,-2-1 0,2-2 0,-1-2 0,-4 0 0,-2-2 0,3-1 0,0 1 0</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06:30:22.628"/>
    </inkml:context>
    <inkml:brush xml:id="br0">
      <inkml:brushProperty name="width" value="0.08571" units="cm"/>
      <inkml:brushProperty name="height" value="0.08571" units="cm"/>
      <inkml:brushProperty name="color" value="#333333"/>
    </inkml:brush>
  </inkml:definitions>
  <inkml:trace contextRef="#ctx0" brushRef="#br0">223 641 8059,'0'-18'1605,"0"1"-1300,0 8-309,0-7-368,8 14 224,-6-5 1,4 14 35,-12 5 1,-4 11 138,-7 6 0,0 11-108,-1 6 0,-1 4 61,-4 2 0,4 6-3,-4-1 0,4 7 21,1-7 1,1 5 6,0-10 1,7 1-71,4-12 0,6-9 13,6-8 0,4-5-113,7-2 1,6-7-21,0-5 0,14-5-242,-3-5 1,12 1 8,0-8 1,-1-1 417,1-10 0,0-4 0,6-8 0</inkml:trace>
  <inkml:trace contextRef="#ctx0" brushRef="#br0" timeOffset="171">240 157 7882,'-24'-25'0,"4"3"-55,-3-6 0,10 6-110,1-1 0,8 10 377,-1 1 380,3 9-1225,2-5 0,7 14 4,5-1 629,3 9 0,10-5 0,2 9 0</inkml:trace>
  <inkml:trace contextRef="#ctx0" brushRef="#br0" timeOffset="726">1382 779 7987,'-10'0'1070,"3"0"-887,7 0 1,0-2-270,0-4 105,0 4 0,-2-5-343,-4 7 188,4-8 1,-8 6 23,5-4 0,1 6 100,-8 6 0,1 2-7,-7 3 1,1 5 26,0-5 1,-8 7-26,-4 5 1,0-4 66,-5 4 0,3 2-59,-10-2 1,7 0 106,5-6 0,-4 6-75,5 0 0,-3 0-47,2-5 1,4-1 10,8 0 0,5 1-24,1-1 39,7-7-13,-4-3 211,8-7-167,8 0 1,1 0 162,9 0 1,5 0-41,0 0 0,2 0-162,-2 0 1,-2 0 10,8 0 1,0 6-5,5 0 0,7 7 11,-1-1 1,0 3-98,-5 2 1,7 1 74,4-1 1,-3 6-30,-3 0 0,2 2 29,-1-2 0,-1-2 1,-6 8 0,-7-8 97,-4 2 0,-3-9-63,-3-3 13,0 1-107,-7-3-3,-2 7-573,-8-14 182,0 5-347,0-7 66,0 0 1,-6-7 743,0-5 0,0-3 0,6-3 0</inkml:trace>
  <inkml:trace contextRef="#ctx0" brushRef="#br0" timeOffset="1380">2143 675 7868,'-27'-32'0,"4"3"0,4-2 146,1 8-50,1 0 0,7 11 141,5 1 1,5 7-194,5-2 0,5 4-43,7 2 1,6 0 5,0 0 0,8 6-85,-2 0 1,-2 7 25,2-1 1,-2 3 73,1 3 0,5-1 5,-4 0 0,-2 2-43,2 4 0,-8-1 3,2 6 1,0-5-16,-6 6 0,4-2-3,-9 2 0,-5 2-56,-1-8 1,-6 2 76,-6-2 1,-5-4-14,-12 4 0,-4-6 1,-8-5 1,1 1-65,-1-7 1,-5 6 46,0-7 0,-1 1 1,7-6 0,1 0 44,4 0 0,-2 0 99,8 0 0,0 0 31,6 0 280,0-8-104,7 7-264,2-15 1,10 14 45,4-3 0,9 3 4,8 2 1,8 7 19,-2 5 1,4 3-66,1 2 1,1 1-25,-1-1 1,1 6-8,0 0 0,-7 8-101,1-2 0,-2-2 56,2 1 1,-4-4 59,-8 4 1,-1-5-117,-5 6 1,-3-13 63,-8 1 0,0-4-10,0 5 1,-8-7 67,-3 1 1,-5-7 3,-1 7 0,-6-8 5,0 2 1,-6-5-37,6-1 1,-6 2 48,6 4 0,-8-4-35,3 4 0,1-4-2,-2-2 0,6 0-33,-6 0 1,8 0-76,-2 0 1,9 0-16,3 0 1,7-2-494,-2-4 183,4 4-301,2-6 393,0 8 1,6-1 44,0-5 1,9 4-449,2-4 716,1 4 0,14-5 0,-5-3 0</inkml:trace>
  <inkml:trace contextRef="#ctx0" brushRef="#br0" timeOffset="1631">3215 917 8098,'0'-17'205,"0"0"-143,0 0 231,0-1-958,0 1 189,8 7-224,-7 3 117,15 7 300,-14 7 237,5 3 46,-7 7 0,0 1 0,0-1 0,0 0 0,0 0 0,0 1 0</inkml:trace>
  <inkml:trace contextRef="#ctx0" brushRef="#br0" timeOffset="1818">3232 1661 8415,'0'17'384,"0"16"-283,0 7 1,0 18 212,0 11 0,0 16-575,0 13 0,-3-46 1,-2 1-80,1-1 1,-3 0-1,-3 1 1,-3 0-348,-16 39 1,-11-7 686,-6-11 0,-12-2 0,-4-3 0</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06:30:20.360"/>
    </inkml:context>
    <inkml:brush xml:id="br0">
      <inkml:brushProperty name="width" value="0.08571" units="cm"/>
      <inkml:brushProperty name="height" value="0.08571" units="cm"/>
      <inkml:brushProperty name="color" value="#333333"/>
    </inkml:brush>
  </inkml:definitions>
  <inkml:trace contextRef="#ctx0" brushRef="#br0">207 104 7869,'-2'-17'-30,"-4"0"1,2-1 100,-7 1 0,5 6 434,-6-1 331,8 8-987,-3-4 0,7 10 121,0 4 1,-2 11-114,-4 12 0,2 4 154,-7 2 1,5 7-87,-6 4 0,1 10 21,-6 1 1,1 1 38,5-6 1,-5 5-85,5 1 1,1 6-96,-1-7 0,7-7-5,-2-10 0,6-3 87,6-2 1,3-9-132,9-2 0,5-13 107,0-5 0,7-4 136,-1-2 0,12-16 0,3-3 0</inkml:trace>
  <inkml:trace contextRef="#ctx0" brushRef="#br0" timeOffset="486">587 294 8183,'-17'10'429,"-1"-4"-628,1-4 1,6-2-881,-1 0 1947,8 0-169,-3 0-527,7 0 0,7 0-193,5 0 1,3 0-97,2 0 0,8 0 89,4 0 1,4-6-117,1 0 1,7 0 96,-1 6 1,2-5-214,-1-1 0,-5 0-4,5 6 1,-3-6-26,2 1 1,-3-1 140,3 6 1,-5 0-98,-6 0 0,1 0 245,-7 0 0,1 0 0,-7 8 0,-8 1 0,-1 8 0</inkml:trace>
  <inkml:trace contextRef="#ctx0" brushRef="#br0" timeOffset="632">846 588 7878,'-34'10'0,"-1"-4"0,6 2 169,1-3 0,6 3-5,-1-2 1,12-2-345,5 7 91,4 1 1,6 5-47,8 0 0,1-1 61,16-5 0,2 3-197,9-9 1,-2 7-37,8-6 1,1-1 306,4-5 0,1 0 0,0 0 0</inkml:trace>
  <inkml:trace contextRef="#ctx0" brushRef="#br0" timeOffset="1082">1953 191 7878,'-8'-18'-210,"-3"1"0,1 0-907,-1 0 1097,-1-1 567,-5 9 0,0 1-445,-1 8 0,1 2-62,0 4 0,3 3-104,-3 9 0,4-1 94,-10 0 1,3 0-44,3 1 0,0 1 58,-1 4 0,1-2 8,0 8 1,0 0-23,-1 5 0,3-5 31,3 0 0,-1 0 50,7 5 0,0-1-70,6-4 0,2-2 85,4-4 1,4-4-66,7 4 1,6-6 17,0-5 0,2-2-64,-2-5 0,4-3 3,8 4 0,-3-4 14,-3-2 1,4-6-6,-4 0 1,3-7 41,3 1 0,-8-3-29,-4-2 0,0-2 70,-6-5 0,4 3-63,-9-7 0,-3 4-24,3-4 1,-8-1-22,2-6 1,-10 1-10,-2-1 0,-13 0 2,1 1 0,-5 1-111,0 4 1,2 3-56,-8 2 0,8 11 89,-2-4 1,4 11-76,2 0 1,-1-2-58,1 3-36,0-1 0,1 8-64,5 4 0,3-3-31,8 9 1,0-6-165,0 5 508,0 1 0,0 5 0,0 0 0</inkml:trace>
  <inkml:trace contextRef="#ctx0" brushRef="#br0" timeOffset="1383">2818 156 7860,'-12'-19'521,"1"-4"0,5 6 127,-6-1 535,9 1-1445,-5 7 189,8 1-1429,0 1 638,0 8 528,0 0 0,0 8 121,0 3 0,0-1-119,0 1 0,0 1 195,0 5 1,0 1 138,0-1 0,0 8 0,0 2 0</inkml:trace>
  <inkml:trace contextRef="#ctx0" brushRef="#br0" timeOffset="1613">2697 744 7860,'-10'0'613,"2"0"0,8 2-459,0 4 1,0 5-5,0 12 0,2 6 29,4 12 0,-2 3-317,8 8 1,-1 7 81,6 5 0,-5 3-69,-1 2 0,-7 0 18,2 0 0,-12-5 26,-5-1 1,-7-7-31,-5 2 0,-4-7-155,-7-4 0,-6-7-48,-1-11 1,-5 3-493,6-3 806,-8 4 0,3-6 0,-6-2 0</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06:30:28.281"/>
    </inkml:context>
    <inkml:brush xml:id="br0">
      <inkml:brushProperty name="width" value="0.08571" units="cm"/>
      <inkml:brushProperty name="height" value="0.08571" units="cm"/>
      <inkml:brushProperty name="color" value="#333333"/>
    </inkml:brush>
  </inkml:definitions>
  <inkml:trace contextRef="#ctx0" brushRef="#br0">744 208 7927,'-10'-9'869,"3"-6"-702,7 3 1,-2 2 223,-4-1-340,4-1 0,-6-5 112,8 0 0,-2 1-510,-3 5 0,1-5 222,-8 5 0,1 1-223,-7-1 0,-1 5 177,-4-5 0,-4 7-19,-7-2 1,-9 4 49,-3 2 0,-4 8 186,-2 3 0,3 6 8,2 7 1,5-3-81,8 7 1,1-4 147,4 4 1,6-1-102,11 2 1,5 2 52,7-8 1,2 0 15,3-6 0,7 6 3,11 0 1,4 0-26,8-5 1,1-1 3,4 0 1,-1 3-34,7 3 1,-8-4 16,3 4 1,-5-2-57,-1 2 0,-8-2 53,-4 8 1,-6-8-146,-5 2 0,-5 2 79,-7-2 0,-4 0-18,-7-5 1,-8-1 16,-16 0 0,-1 0-8,-5 1 1,3-3-37,-8-3 0,7-3-11,-1-3 1,3-4 40,3 4 0,7-6 5,4-6 1,4 2 61,1-7 1,3-1-19,3-5 1,-1-1 4,7 1 1,0 0 12,6 0 1,0 5 93,0 1 1,0 5 109,0-6-191,8 8 0,2-5-7,7 3 1,-5 4 3,-1-4 0,-5 4-54,5 2 0,-5 2 16,6 4 0,-7 2-13,7 3 1,-8 10 6,2-3 0,-4 5-6,-2 0 0,0 6 59,0 11 1,-2 4 109,-4 8 1,-4 8 2,-7 3 0,-6 4-75,0 2 0,0 1 51,5-1 0,-3-6-96,4 1 1,-2-9-12,13 3 1,0-12-18,6-6 0,2-3-146,4-2 1,4-9-161,7-2 0,6-5 104,0-2 1,10-2-310,1-3 1,3-4 161,9-8 0,10 0 326,13 0 0,15-16 0,12-3 0</inkml:trace>
  <inkml:trace contextRef="#ctx0" brushRef="#br0" timeOffset="433">1972 1142 7815,'-18'-2'0,"1"-3"592,0-5-225,0-7 2,-1-1 116,9 9-452,1 1 1,10 16-126,4 3 1,-4 14 74,3 10 0,-3 7 45,-2 10 1,0 2-56,0 4 0,0-3 44,0 9 1,-7 1-123,-5 10 0,-3 2 54,-3 3 0,3-8-104,3-9 0,-3-7 114,4 1 0,-3-12-104,3-11 1,-3-7-730,8-10 266,1-7 608,5-2 0,7-24 0,3-3 0</inkml:trace>
  <inkml:trace contextRef="#ctx0" brushRef="#br0" timeOffset="763">2006 1229 7815,'-7'-18'-89,"-3"1"0,-5 0 155,3 0 0,3-3-58,3-3 1,4 4 4,-4-4 0,10 2-153,2-2 0,7 4 146,-1-4 1,9 3 42,2 3 0,6 6 45,-6-1 0,7 2-14,-1-1 1,4 3 65,2 8 0,-5 0-99,5 0 0,-10 10-45,9 7 0,-9 8 77,4 10 0,-8-1-68,2 1 0,-11 5 32,-6 1 1,1-1-98,-1-6 0,0 3 8,-6 3 1,-8-5 66,-3 0 1,-12-1-74,-6-5 0,-6-2 60,-5 2 1,1-8-225,-7 2 1,6-4 71,-6-2 1,7 1-90,-1-1 0,4-7-134,1-5 367,0-3 0,1 6 0,-1 2 0</inkml:trace>
  <inkml:trace contextRef="#ctx0" brushRef="#br0" timeOffset="1221">2508 1125 7819,'9'0'244,"7"-8"91,-5-3 1,5 1-236,1-1 0,8 7-50,4-2 1,9 4-322,3 2 1,5 0 93,-6 0 0,0 8-45,-5 3 1,-2 7 63,-5 5 0,1-2 107,-11 8 0,1-1 26,-13 7 1,5 0 82,-5-1 0,-2 1-62,-10-1 1,2 1 138,-7 0 0,-7-3 2,-5-3 1,-2-4-129,2-8 1,4-1 16,-4-5 19,-4 5 1,8-14-210,-4 3 0,9-3 46,3-2 1,1-2-50,-1-3 0,3-11 102,8-7 0,0-8 28,0 3 0,0-11 17,0-1 0,8-3 90,3 3 1,10 2 33,2-8 1,2 1-56,-2-1 1,4 4 37,8 7 1,1 3-53,5 3 1,-7 6 111,1 11 1,-2-1-76,-10 7 0,0 8-29,-6 10 1,-2 5-27,-3 6 0,1 4-1,-7 7 0,0 1-88,-6 0 1,6 3 104,-1-3 0,1 3-209,-6-9 0,0 2 43,0-3 0,0-3-145,0-7 0,0-1-24,0 0 0,-6-5 302,1-1 0,-1-7 0,-2 4 0,-1-8 0</inkml:trace>
  <inkml:trace contextRef="#ctx0" brushRef="#br0" timeOffset="1374">3165 779 7819,'-17'-27'0,"7"-3"566,4 6 1,-1 1-247,1 6-1061,0 8 447,6 1 1,2 10-578,4 4 871,3 3 0,16 16 0,2 2 0</inkml:trace>
  <inkml:trace contextRef="#ctx0" brushRef="#br0" timeOffset="2025">3545 969 7819,'0'-9'1184,"0"1"0,0 10-1268,0 4 1,6 11 44,0 12 1,2 5-93,-3 7 0,3-3-293,4 8 1,-5 0 145,-7 6 1,6 0-79,0 0 1,0-8 219,-6-3 0,0-7-26,0-5 1,0-4 114,0-8-297,0-7 740,-8-2 0,6-16-123,-4-4 0,4-11 19,2-5 1,6-5-122,0-2 1,7 1-81,-1-1 0,3-5-143,2-1 0,1-5 127,-1 6 0,0-2-105,1 1 1,-1 5 46,0-5 0,0 7-95,1 5 1,-7 6 41,1 11 56,-8 5-30,11 7 1,-13 13 2,4 5 1,-2 12 3,1 5 0,-1 1 9,8 10 1,-7-7-16,7 1 0,-2-3-23,1-3 1,6-1-4,1-4 0,-1-4 21,6-8 1,2-2 6,-2-3 0,8-4 29,-2-8 0,3-2 1,3-4 0,0-6-95,-1-11 0,1-3 65,-1-9 0,-1-2-131,-4-3 1,2-2 75,-8-4 0,-2-4 38,-10 4 1,3-4 33,-9-2 1,3 2 92,-2 4 1,-4 2-136,4 3 0,-4 7 4,-2-1 0,0 2 290,0 10 0,0 0 158,0 6 29,0 7-262,-8 3 0,6 9-284,-4 3 0,2 7 171,-1 11 0,-3 12 133,-4 11-148,-3 4 11,5 1 0,-7 9 21,0 3 1,5 5 46,1 1 0,5-2-67,-6-3 0,9 1-112,-3-8 0,4 7 86,2-6 0,0-9-338,0-8 0,8-12-2,3-6 0,4-6-151,3-5 1,1-5 151,4-7 1,-2-4-63,8-7 1,0-3-123,5-14 0,-5-1 142,0-6 1,-2 1 335,2-1 0,1 0 0,-6 1 0,-3-7 0,-10 1 0,5-8 0,-7 4 0</inkml:trace>
  <inkml:trace contextRef="#ctx0" brushRef="#br0" timeOffset="2263">4445 900 7819,'-45'0'0,"-3"0"-140,8 0 1,0 2 177,5 4 1,1-2 319,-1 7-248,8 1-379,2 5 85,15 0 1,5-7 114,10-4 1,11-4 262,7-2 0,10 0-98,1 0 0,8-2 67,10-4 1,0 2-10,0-7 1,0-1 123,0-5 1,-2 5-93,-4 1 0,4 5-24,-4-6 0,-6 7-233,-5-7 0,-2 8 92,-10-1 1,0 3-996,-6 2 249,-7 0-404,-3 0 1129,-22 0 0,3 7 0,-13 3 0</inkml:trace>
  <inkml:trace contextRef="#ctx0" brushRef="#br0" timeOffset="2842">5534 1004 7846,'-33'25'0,"5"-8"111,-5-7-240,21-10 52,-11 0 233,21 0 0,2 0-184,12 0 0,11 0 63,6 0 0,5-8 20,7-3 0,3-5-130,8-1 0,5 0-103,1-1 1,0-1 66,-6-4 1,-6 2 152,0-8 1,-8 0-42,3-5 0,-7-7 118,-5 1 0,-10 0-7,-7 5 1,-8-3-86,1 3 0,-3-1 190,-2 13 1,-5-1 175,-1 7-363,-8 0 1,7 5-37,-5 1 0,3 7-257,3-2 205,4 4 0,-12 10-119,9 4 0,-7 3 218,6 2 0,-7 8-22,1 4 0,-3 11 177,-2 6 1,-1 6-61,1 6 1,0 3 96,0 9 0,5 6-297,0 5 0,7 9 124,-7 3 1,8-1-5,-1-6 0,3-9-9,2-8 1,0-7-103,0-10 1,5-8-257,1-4 0,0-11-192,-6-6 0,2-11-73,4-6-69,-4 3 1,7-7 644,-3 4 0,4-20 0,7-5 0</inkml:trace>
  <inkml:trace contextRef="#ctx0" brushRef="#br0" timeOffset="3021">5534 1367 7846,'-25'-8'277,"8"5"-184,0-9 355,-1 8-314,16-3 1,4 7-250,16 0 0,14 0 49,14 0 1,6 0-37,6 0 0,3 0-136,8 0 0,-5-2-776,-1-4 857,1 4 1,13-21 0,1 4-1</inkml:trace>
  <inkml:trace contextRef="#ctx0" brushRef="#br0" timeOffset="3331">7471 762 7846,'0'-17'0,"0"-1"0,0-5 9,0 0 0,-6 6 274,0 5-262,1 9 1,-3-11-16,-4 8 0,-3 1-113,-2 5 0,-2 7 204,-5 5 1,-2 5 36,-9 6 0,0 4 108,1 8 0,-7 7-90,1 4 1,-6 14 127,6 9 1,-1 0-376,7 6 0,7 6 254,4 5 0,11 2-84,6 10 0,8-7-139,10 1 1,9-6-66,19-5 0,7-2-298,10-4 0,5-12 40,7 1 0,6-18-207,0-12 1,2-1-260,-3-10 853,-10-8 0,5-13 0,-15-7 0,-2 1 0,-4 2 0</inkml:trace>
  <inkml:trace contextRef="#ctx0" brushRef="#br0" timeOffset="3736">8370 433 7815,'0'-17'-309,"0"0"-590,0-1 1473,0 9-191,8-7-332,1 15 1,7 1-57,-5 11 0,3 4-1,-8 3 0,5 1-25,-5 4 1,2-2-5,-3 8 0,-3 0-90,4 5 1,-4 1 78,-2 0 0,2-1-226,4 1 1,-4-1 69,3 1 1,-3-8-104,-2-4 305,0-4 0,8-2 0,1 1 0</inkml:trace>
  <inkml:trace contextRef="#ctx0" brushRef="#br0" timeOffset="3919">8785 451 7815,'-9'-8'0,"-5"4"358,8-7 1,1 5 255,5-6-947,0 8 0,7 4 132,5 12 1,3 5-52,2 6 1,1-2 21,-1 8 0,0 0-138,1 6 0,-1-1 231,0 1 0,1 1 137,-1 5 0,0-5 0,0 6 0,1-7 0</inkml:trace>
  <inkml:trace contextRef="#ctx0" brushRef="#br0" timeOffset="4323">9736 918 7823,'-17'0'590,"5"0"357,1 0-756,7-8 1,-4 8-345,8 0 0,8 8 140,4 9 0,11 10 31,6 7 0,3 9 35,3 8 1,7 9-12,4 3 1,6 5-328,6 1 0,-3 2 312,9 4 1,-3 2 8,-29-37 1,0 0 0,25 32 7,-11-9 1,-3-9-114,-9-2 0,-1-2 50,-4-10 1,-4-7-113,-8-10 1,-7-10 83,-5-1-39,5-9-346,-8 5 811,6-8-833,-8 0 1,0-2 453,0-4 0,-8-11 0,-2-10 0</inkml:trace>
  <inkml:trace contextRef="#ctx0" brushRef="#br0" timeOffset="4801">10636 1246 7756,'1'-17'-238,"5"-1"0,-2 1 36,8 0 0,-1 2 658,6 3 0,1-3-227,-1 3 1,6 4-120,0 3 0,0 3-116,-6 2 0,7 0 5,-1 0 1,0 7 5,-6 5 0,-6 5-6,1 6 0,0 4 34,5 8 0,-6 5 2,1 0 1,-6 7-72,5-7 1,-7 6 22,2-6 1,1-5-3,-1-6 1,0-6 18,-6 6 0,0-14-7,0 2 105,0-11-102,0 2 1,0-10 157,0-4 1,0 0-85,0-11 0,0 2-97,0-14 1,0 6 30,0-6 0,0 0-7,0-5 0,8-1-24,3 0 1,5-5-19,1 0 0,0 1-60,0 10 0,3-3 85,3 3 1,-2 6-9,8 6 0,-8 1 3,2 10 1,2 1 141,-2 5 0,0 7-38,-6 5 0,1 5-34,-1 6 0,6 4-38,0 8 0,0 1-7,-6 5 1,1-5-135,-1 4 0,0-9 91,0-2 1,1-2-91,-1 2 1,-5-4 57,-1-8 1,-1 0-688,1 1 365,5-9 1,-7-1 392,9-8 0,-1-8 0,0-1 0</inkml:trace>
  <inkml:trace contextRef="#ctx0" brushRef="#br0" timeOffset="5085">12330 554 7794,'0'-17'0,"0"6"631,0-1 0,-2 6 283,-3-5-1657,3 7 466,-6-4 1,8 16-21,0 3 1,0 5 154,0 1 1,-6 6-20,0 0 1,1 6-96,5-6 0,0 6 31,0-6 1,0 2-32,0-2 1,0-4 255,0 4 0,0-4 0,7-1 0,3-1 0</inkml:trace>
  <inkml:trace contextRef="#ctx0" brushRef="#br0" timeOffset="5263">12417 606 7794,'0'-27'-201,"0"4"0,0 4 207,0 2 368,0-1 1,0 7-341,0-1 1,2 9-467,3-3 292,5 12 0,7 3 112,1 8 0,-3 3-93,-4 3 1,3 4-7,-8 7 1,5 1-85,-5-1 1,2 1 65,-3 0 0,-3-1-84,4 1 0,2-1 229,-2 1 0,-1-8 0,3 5 0,2-5 0</inkml:trace>
  <inkml:trace contextRef="#ctx0" brushRef="#br0" timeOffset="5877">12832 208 7961,'0'-26'433,"0"1"237,0 15-431,0-5 1,7 13-345,5-4 0,5 14 59,6 9 0,-2 12 62,8 17 0,0 2 10,6 15 1,-1 3-16,1 9 1,-8-2-166,-4 7 1,2 3 192,-2 9 1,-8-3-241,-9 3 0,-4-2 244,-2 2 0,-2-1-17,-4 7 1,-5-16 21,-12-1 1,0-2-110,-12-4 1,2 0-98,-13-6 1,6-14 125,-6-3 0,7-17 54,-1 0 1,3-18-12,3 0 0,5-11 157,0 0 0,8-4-165,-2-2 1,4 0 294,2 0 0,-1 0-290,1 0 1,5 0 354,1 0-364,7 0-5,-4 0 26,8 0 312,0 0-102,0 7 1,2-5 124,4 4-185,-4-4 0,8 0-71,-5 4-170,-3-5 158,6 7-235,0-8 131,-6 0 0,5 2 34,-7 4 1,2-4-78,4 4 62,-4-5-217,6-1-151,-8 0-837,0 0 578,7 0-59,-5 0 1,8 0 226,-4 0 1,-3-7 456,9-5 0,-1-11 0,7-4 0</inkml:trace>
  <inkml:trace contextRef="#ctx0" brushRef="#br0" timeOffset="6169">13696 796 7847,'0'-9'687,"0"-7"200,0 7 7,0-8-537,0-1-282,8 9-772,-6 1 573,6 8-392,-8 0 1,0 2 302,0 4 0,2 1-147,3 5 0,-3 3-41,4-3 1,-4-3-54,-2 3 0,0-1 454,0 7 0,2-1 0,4 0 0,-4 1 0,5-1 0</inkml:trace>
  <inkml:trace contextRef="#ctx0" brushRef="#br0" timeOffset="6356">13627 1298 7669,'0'11'246,"0"1"1,0 1 28,0 11 1,0 12-198,0 16 1,-2 17-154,-3 18 1,1 7-230,-1-43 0,-2 1 0,-1 0 0,-3 0 313,-3 0 0,-1 0 1,-1-1-1,-2 0-297,-2-1 1,-1-2 0,-27 36-72,-15-14 359,-8-9 0,21-37 0,-2-4 0,-1 1 0,0 0 0</inkml:trace>
  <inkml:trace contextRef="#ctx0" brushRef="#br0" timeOffset="7903">1038 3390 7827,'-17'0'0,"5"0"426,1 0-270,-1 0-228,2 0 1,10-2 33,12-3 1,5-5-6,6-7 1,6 0-24,11-1 0,-1 1-2,7 0 1,-2-8-83,2-4 0,4-4 94,-4-1 0,-1-1-22,1 0 0,-8-1 1,2-4 1,-11-3 123,-6-3 1,-9 4-19,-3 7 1,-7 1 150,2-1 0,-12 8-67,-5 4 1,-5 6 143,-1 5 1,0-1-82,-1 7 0,7 0-41,-1 6-110,1 0 0,-5 2 76,5 4 1,-4 4-156,3 7 1,2 4 108,-1 8 0,-1 4 101,-5 18 1,2 1-66,3 18 0,-1 3-145,7 13 0,0 10 107,6-44 1,0 0 0,0 2-1,0 1-5,0 3 1,0 0 0,3-3 0,0-1-85,3 44 0,0-48 0,1 0 85,5 42 1,-5-9-334,-1-14 1,2-9 51,-2-14 1,-1-6-406,-5-11 364,-7-4 1,-3-10-62,-7-3 1,-1-4-3,1-8 1,-8-6 289,-4 0 1,-3-13-214,-3 1 0,-1-10 294,-5-1 1,5-4-36,-5-1 0,11-1 43,1 0 1,2 1 40,-2-1 0,4 3-134,8 3 0,0-2 159,-1 8 0,7-2 71,-1 2 1,8 9 143,-1-3 13,3 11-272,9-1 1,9 7-39,7 0 0,8 0 59,-3 0 0,15 0 2,9 0 1,1-2-19,11-4 0,5 2 6,6-7 0,9-3-383,3-9 0,-8 4 355,1-4 0,-1-2-120,-4 2 0,0-8-18,-6 2 1,-9-1 14,-8 1 0,-10-2 92,-13 8 1,-4-6 6,-8 6 0,-7 0 121,-5 6 96,-10-1 0,-5 1 131,-7 0 0,-1 7-306,1 4 0,-6 5-165,0 1 0,-8 1 3,2 5 0,-1 4-7,1 7 1,-2 2 48,8 4 0,-6-1 13,6 6 1,0-7-21,6 3 0,1 1 14,5-2 1,-3 0 31,9-6 1,-1 0-15,6 1 1,4-7 100,7 1 1,1-9-8,11 3 0,-2-4 37,2-2 1,4-8-75,8-3 1,-1-4 9,1-3 0,-1-5 23,1 0 0,-1-6 12,1 6 1,0-8 89,-1 3 1,1 1-112,-1-2 1,1 8 2,0-2 0,-1 5-2,1 7 1,-3-3 0,-3 9 0,2 1-6,-8 10 1,2 3-12,-2 9 0,-4 7-47,4 3 1,-3 13-9,-3 5 1,-2-2-132,-3 2 0,1-6 98,-7 7 0,0-9-71,-6 2 0,0-3 60,0-3 1,-8-9 30,-3-7 1,-5-3 23,-1-9 0,0 0 123,-1-6 0,7 0-144,-1 0 1,3-8 7,-3-4 0,-1-5 254,7-6 1,0 2-52,6-8 1,0 0 14,0-5 1,0 1-182,0 4 1,0-3-7,0 3 0,2-4-48,4-2 0,3 1-194,9-1 0,1 6 53,4 1 1,-2 1-158,8-2 1,0 0-168,5 12 0,-5-4 172,0 9 1,6 3 329,5-3 0,8 0 0,-4-5 0</inkml:trace>
  <inkml:trace contextRef="#ctx0" brushRef="#br0" timeOffset="8236">4203 2733 7750,'-10'-7'-221,"-5"-7"-54,3-3 1,2-4 263,-1 9 1,7 3 674,-2-3-544,-3 8 0,-1-3-110,-7 7 1,-2 7 128,-5 5 0,3 11-86,-7 6 1,-3 5 213,-10 7 0,3 3-84,-8 8 1,6 7-32,-7 5 0,7 12 75,-6 11 0,24-41 1,0 2-325,-2 3 0,2 2 0,3-1 1,3 2 157,3 0 1,3 1-1,3 1 1,2 1-11,2 4 1,1-1 0,2 0 0,2 0-130,2-2 1,3-1 0,4-5-1,5-2 40,30 36 1,6-9-622,6-14 0,-4-11 233,3-11 0,-3-18-132,-2-6 0,2-11 202,3 0 0,-1-8 356,7-10 0,1 4 0,9-15 0,8-4 0,7-3 0</inkml:trace>
  <inkml:trace contextRef="#ctx0" brushRef="#br0" timeOffset="9424">5050 3062 7758,'-35'8'0,"3"-7"293,3 5 0,4-6-80,8-6-39,7 5-194,2-7 0,16 8 0,3 0 0,11 6 9,1-1 0,9 1 80,3-6 1,-1 0-174,7 0 0,-3-2 74,3-4 1,-11 3 4,5-9 0,-6 6 29,0-5 0,-3 5-6,-2-6 181,-5 1 64,6-6 1,-16 5-15,-3 1 157,-4 7-459,-2-4 0,-2 10 155,-4 4 0,4 7 5,-3 16 0,-5 4-19,-1 19 1,1 3-20,-2 14 1,3 6 19,-3 0 0,-3 14-179,3-3 1,-1 5 134,1-5 0,-3-1 39,3-5 0,-5-3-118,-6-8 0,2-3 112,-8-9 0,0-7-135,-5-15 0,-3-8 15,-3-4 0,-2 0-80,-4-6 0,3-3 60,9-14 1,-1-2-19,0-4 1,9-4 141,3-7 1,3-8 115,3-4 1,5-5-68,1-7 1,7-3-119,-2-8 1,6 0 45,6 0 1,4 0 12,7 1 1,8-5 5,4 4 1,3 4-63,3 13 1,7 3 1,4 3 0,4-2-23,2 8 1,0 6-10,0 5 0,0 8-132,0-1 0,-2 3 52,-4 2 0,-4 0-139,-7 0 1,-1 0-146,1 0 0,5-2-546,1-4 964,-9-4 0,1-7 0,-6 0 0</inkml:trace>
  <inkml:trace contextRef="#ctx0" brushRef="#br0" timeOffset="9628">5638 2543 7749,'-25'-25'381,"-4"-4"0,4 4-59,2 2 1,11 4 582,7 2-925,3 7-499,2 2 1,2 8 16,3 0 0,-1 6 216,8 0 1,-1 2-239,7-3 0,-7 3 524,1 4 0,-1 1 0,7-7 0,7 15 0,1-2 0</inkml:trace>
  <inkml:trace contextRef="#ctx0" brushRef="#br0" timeOffset="9870">6122 3096 7753,'-17'10'357,"-1"-2"-152,1-1 4,8-5-165,1 6-6,8-8 1,8 0-4,3 0 0,4 0 3,3 0 1,1 0-42,4 0 0,4 0 0,8 0 1,-5 0-230,5 0 0,-4-2 79,9-4 0,-2 4-258,3-3 1,-3 1 144,8-2 1,-5 4 265,5-4 0,-8-3 0,4-1 0</inkml:trace>
  <inkml:trace contextRef="#ctx0" brushRef="#br0" timeOffset="10048">6139 3511 7753,'-28'10'0,"-1"-4"1375,8-4-1117,3-2 0,13 6-533,10-1 0,7 7 4,11-6 0,4-1 54,7-5 1,14 0-66,4 0 0,6 0-279,0 0 1,-3 0 60,9 0 275,-1-7 0,6-11 0,0-9 0</inkml:trace>
  <inkml:trace contextRef="#ctx0" brushRef="#br0" timeOffset="10516">7471 3027 7753,'-15'-2'339,"3"-3"1,-1 1-85,7-8 1,-6 6-159,7-5 1,-3 7-20,2-2 1,2-1-251,-7 1 33,7 0 0,-12 6 138,5 0 0,1 0-98,-1 0 0,-1 2 58,-5 4 0,0 1 35,-1 5 1,1 9 43,0-4 0,0 6 37,-1 1 1,7 2-13,-1 9 1,3 0 119,-3-1 0,4 3-97,8 3 1,0-3-1,0 3 0,2-4-97,4-1 1,4-2 26,7-5 1,0-3-13,1-7 0,5-3 30,0-3 1,7 1-18,-1-7 0,-2 0-9,2-6 1,-2 0-5,2 0 0,1 0-55,-7 0 0,6-8 68,-6-4 1,0-3 28,-5-2 1,-1-1-31,0 1 0,-5-6 60,-1 0 1,-5-8-62,6 2 0,-9-9 0,3-2 0,-4-3 10,-2 3 0,0 2 4,0-8 0,0 7-66,0-1 1,-6 5 57,1 6 1,-9 2-167,3 4 0,-5 10 25,-1-4 1,0 11-74,-1 0 1,1-2 58,0 3 1,5-1-81,1 6-613,-1 0 544,-5 8 0,7-5-660,5 9 943,3-8 0,2 11 0,0-5 0</inkml:trace>
  <inkml:trace contextRef="#ctx0" brushRef="#br0" timeOffset="10803">8578 2958 7744,'-8'-17'3462,"6"-1"-3470,-6 9-293,8 1 0,2 8 222,4 0 0,-2 0-818,7 0 0,-5 2 295,6 4 0,-8-2 45,1 7 1,-1-5 556,2 6 0,-4-7 0,4 7 0,3-1 0,1 7 0</inkml:trace>
  <inkml:trace contextRef="#ctx0" brushRef="#br0" timeOffset="11008">8560 3425 7744,'-9'17'0,"-5"-5"0,9-1 0,-1-5 780,6 6 0,-6 1-373,0 10 1,0 4-314,6 8 0,0 7-178,0 4 1,-1 12 93,-5 5 1,2 4-77,-8 2 1,1 6 92,-6 0 0,-3 4-358,-3-10 1,-4 2-177,-7-13 1,-8 0-133,-5-6 0,-12-2 243,-10-4 396,0-12 0,-16-1 0,6-6 0</inkml:trace>
  <inkml:trace contextRef="#ctx0" brushRef="#br0" timeOffset="11862">9218 3062 7751,'0'17'280,"0"0"596,7-7-681,-5-2 0,13-8-74,-3 0 1,5 0-32,6 0 0,6 0 81,12 0 0,-1 0-181,12 0 1,-2-2-77,13-4 1,-5-2-199,5-3 1,-15-3 117,-2 9 0,-7-9-93,-5 3 0,-7-5 133,-4-1 1,-9 0 42,-3-1 1,-7-1 204,2-4 1,-4 4-33,-2-4 90,-8 4-61,-1 1 1,-3 7 63,0-1-131,9 8-154,-13-3 0,12 13 134,-7-1 0,5 14-18,-5-1 1,1 16 119,-2 1 1,-3 13-74,4 4 1,-5 7 142,-1 11 1,5 1-291,1 4 1,-1 7 147,-5 5 0,5 1-65,1-13 1,-1 0 22,-5-6 0,-6-4-157,0-7 1,-8-8 104,2-15 0,-3-5-59,-3-7 1,-3-1 79,3-17 0,-1 1-82,13-6 0,-6-8 115,6-3 0,5-6 110,7-6 0,7-4 57,-2-8 1,4-7 12,2-4 1,2-4-85,4-2 1,6 0-66,11 0 1,-2 6-32,8 0 0,-1 7 55,7-1 1,0 6-269,-1 5 1,7 4 16,-1 7 0,6 3-16,-6 4 1,6-3 63,-5 8 1,-1 1-177,-5 5 1,-1 0-60,1 0 1,0 0 86,-1 0 0,1 0 274,-1 0 0,9-16 0,1-3 0</inkml:trace>
  <inkml:trace contextRef="#ctx0" brushRef="#br0" timeOffset="12049">10134 2266 7798,'-17'-17'214,"-1"0"53,1-1 0,6 1 152,-1 0-245,8 7-1909,-3 3 1160,7 7 0,7 2 575,5 3 0,3 5 0,2 7 0,1 0 0</inkml:trace>
  <inkml:trace contextRef="#ctx0" brushRef="#br0" timeOffset="12542">11517 2820 7728,'10'-8'754,"-2"4"1056,-8-7-2949,0 7 264,0-4 795,-8 8 0,-2 8-20,-7 3 0,-2 7-3,-4 5 1,0-2 55,-12 8 1,5-2 156,-11 1 1,-3 5-59,-2-4 1,-6 2 148,-6-3 0,3 3 23,-9-8 0,7 6-59,-7-6 1,8 0-110,-1-6 1,11 1 5,5-1 1,7-7-53,5-5 1,10-3 42,7-2-177,8 0 139,-3 0 1,9 0-3,3 0 0,-1 0 133,8 0 0,-7 0-78,7 0 0,1 0 87,11 0 0,-5 2-96,4 4 1,2-4 48,-2 4 1,8 3-46,-3 3 1,5-3-101,2 3 0,-1 0 66,1 5 0,-1 2-101,1 4 0,0-4 40,-1 4 1,1 2-2,-1-2 1,1 6-2,-1-6 1,-7 6 31,-4-6 1,-3 0-95,-3-5 0,0-1 82,1 0-190,-1 0 0,0-1-39,0-5 1,-5-3-54,-1-8 0,-5 0 101,6 0 1,-6 0-130,5 0 1,1 0-602,5 0 925,0 0 0,8-15 0,2-5 0</inkml:trace>
  <inkml:trace contextRef="#ctx0" brushRef="#br0" timeOffset="13108">12261 2975 7752,'-17'-19'0,"-1"-4"0,1 4 566,0-4-56,7-4-17,3 15-295,7-3-120,0 15 1,7 0-124,5 0 0,3 0 90,2 0 0,3 0 50,3 0 0,-2 8-21,8 3 1,0-1-163,5 1 1,-1 7-4,-4 5 0,-2 2-97,-4-2 1,-4 2 108,4 4 0,-10 3-72,-1-3 0,-8 4-40,1 1 1,-10 1 35,-7-1 0,-11 5 106,-6-5 1,-11 3-52,-6-14 0,2 0 112,-3-6 1,9-5-80,-2-1 0,9-7 12,2 2 1,14-4 43,-3-2 13,13 0 0,-3-2-71,8-4 36,0 4 0,8-5 304,3 7 1,5 0-90,1 0 0,6 2-85,0 3 0,8 5-68,-2 7 0,3 6 10,3 0 1,-1 8-30,1-2 0,-2-2-27,-5 2 0,-3-6-66,-7 6 0,-1-8 94,0 2 0,-7-4-5,-4-2 0,-6-1-11,-6-5 1,-4-1 122,-7-4 1,-8-5-7,-4 5 0,-5-4 105,-7-2 0,3 0-109,-8 0 1,2 0 88,-3 0 1,-1 0-237,8 0 0,0 0 94,5 0 1,2 0-334,5 0 1,3-2 142,7-4 0,1 5-359,0-5 188,7-4 1,3 6-177,7-7 0,1 5 31,5-5 451,4-1 0,15-5 0,2-1 0</inkml:trace>
  <inkml:trace contextRef="#ctx0" brushRef="#br0" timeOffset="13354">13143 3321 7740,'0'-17'799,"0"0"1,0-1-565,0 1 0,8 6 149,3-1 0,5 8-565,1-2 1,0 4 26,0 2 0,-1 2-404,-5 4 1,5-2 205,-5 8 1,-3-1-506,-2 6 611,-4 1 1,-2-1 81,0 0 0,0 1-31,0-1 1,-8-6 65,-4 1 1,3-1 128,-3 7 0,7-1 0,-7 0 0,0 1 0,-5-1 0</inkml:trace>
  <inkml:trace contextRef="#ctx0" brushRef="#br0" timeOffset="13532">13229 3684 9145,'-7'18'591,"5"1"-246,-4 4 0,2 19-331,-1 16 1,1 15 48,-8 8 1,1 17-427,3-47 0,-2 1 0,-1 4 1,-1 0 291,1-4 1,-1 0-1,-3-2 1,-1-1-418,-12 38 0,-13-10 2,-5-8 1,-10-4-563,-1-13 1048,-9-11 0,5-9 0,-8-5 0</inkml:trace>
  <inkml:trace contextRef="#ctx0" brushRef="#br0" timeOffset="14309">14198 3356 7789,'-40'-10'249,"-1"-7"-249,1 0 0,13-3 269,4 9-185,4 7 116,9-4-186,2 8 0,10 0-15,4 0 0,4 0 78,7 0 1,6 0 90,0 0 1,8 0-237,-2 0 0,3-2 73,3-3 1,-1-3-72,1-4 0,0-3 51,-1 4 0,-5-7-126,0-5 0,-2 4 133,2-4 0,-2-2 22,-4 2 1,-10 0 60,4 6 1,-9-1 357,4 1-349,-9 0 0,5 5-29,-8 1 0,-2 7-144,-4-2 1,3 6 106,-9 6 0,0 5-3,-5 12 1,0 12 80,0 11 1,-6 12 107,-1 5 1,1 6-142,6 6 0,0 4-153,0 7 0,-1 9 235,1 3 1,11-48 0,2 0 70,-1 48 0,-3-4-210,2-8 1,0-7 84,6-4 0,-5-14-197,-1-9 1,-6-10-39,7-13 1,-9-4-68,3-7 1,-11-9 129,-1-3 1,-7-4-66,1-2 1,-4 0-46,-1 0 1,5-8 309,0-3 1,2-10-12,-2-3 0,4-12-106,8 1 0,7-5 140,5 0 1,3-5-24,2-6 0,9-7-84,9 0 0,1 6-20,10 6 1,-6 8 19,5-2 0,1-1-178,6 7 1,5 3 86,1 14 0,-3-1-115,-9 1 1,9 2 72,-3 3 0,-3 2-193,-3 5 0,0 3-121,6-4 0,-1 2-126,1-2 0,-2 3 15,-5-9 523,5 1 0,-6-7 0,8 1 0</inkml:trace>
  <inkml:trace contextRef="#ctx0" brushRef="#br0" timeOffset="14495">14648 2491 7763,'-18'-9'0,"1"-9"0,0 1 218,-1-6 0,9 4 991,3 1-1929,4 9 468,2 1-567,0 8 0,8 8 819,3 3 0,12 5 0,4 1 0</inkml:trace>
  <inkml:trace contextRef="#ctx0" brushRef="#br0" timeOffset="14819">15011 3269 7761,'-27'10'0,"2"-2"135,7-8 1,1 0 595,0 0-490,7 0-121,3 0 56,7 0-38,0 0 20,7 0 0,9 0-52,7 0 0,7 0 12,-1 0 1,12-6-30,5 0 1,6 0 2,5 6 1,-3 0-65,4 0 1,1-5-129,-1-1 1,0 0-17,-7 6 1,-6 0 41,-5 0 0,-5-2-392,-7-4 1,-3 4 216,-7-3 1,-9 1-800,-3-2 587,-4 4 0,-2-13 461,0 3 0,-8-11 0,-1-4 0</inkml:trace>
  <inkml:trace contextRef="#ctx0" brushRef="#br0" timeOffset="15036">15408 2923 7761,'-9'0'881,"-7"0"-309,15 0-649,-15 0 84,14 0 1,-5 8 36,7 4 1,0 5-32,0 6 0,0 6-6,0 11 1,0 6 11,0 12 1,0 2-8,0 3 0,0 2-164,0-7 1,-6 5 90,0-5 1,0-2-319,6-10 0,0-4 145,0-7 1,0-8-819,0-4 1052,0-4 0,8-10 0,2-1 0</inkml:trace>
  <inkml:trace contextRef="#ctx0" brushRef="#br0" timeOffset="15286">16152 3304 7745,'8'-17'1720,"3"-1"0,7 3-1688,5 3 0,11 5-77,12 7 0,10 2-7,2 3 0,5 3-114,-5 4 0,5 1-449,-5-7 1,-3 0 63,-8-6 1,-5 0 282,-8 0 1,-1-2 195,-4-4 0,-10 2-115,-7-7 0,-8-1 51,1-5 0,-3-1 18,-2 1 0,0 6 37,0-1 0,-2 1-66,-3-7 1,-11 1 146,-7 0 0,-8-8 0,4-2 0</inkml:trace>
  <inkml:trace contextRef="#ctx0" brushRef="#br0" timeOffset="15486">16532 2906 7745,'-17'0'847,"8"-2"-67,3-3-683,-4 3 0,2-4 117,-3 12 0,1 9-151,5 8 1,1 15-32,-8 3 0,6 9-105,-5 7 1,5 7 64,-5 11 0,7-6-133,-2 0 0,-2-2-263,3-9 1,-1 0 190,6-6 1,0-8-90,0-4 1,0-11-33,0-6 0,0-10-610,0-1 944,8-8 0,1-12 0,8-11 0</inkml:trace>
  <inkml:trace contextRef="#ctx0" brushRef="#br0" timeOffset="15807">16999 2491 7790,'0'-27'0,"0"2"909,0 8 0,8 2-507,4 3 1,3 6-512,2 12 1,8 13 129,4 16 1,4 9 33,1 14 0,1 7 2,-1 16 1,-7-1-359,-4 13 1,-3 3 369,-3 2 1,-11-46-1,-1 1-34,2 5 1,-2 0 0,-3-4 0,-2-1-16,1 5 1,-2 0 0,-2-4 0,-2-1-45,-2-1 0,-3 0 0,-2 0 0,-3 0-80,-1 0 1,-3-1 0,1-2 0,-2-1 24,-5-2 1,-2 0 0,-1-2 0,-3-2-80,-8 0 0,-3-3 1,-7 0-1,-4-3 23,-6-3 0,-3-3 135,-4-2 0,-1-4 0,4-2 0,-2-2 0,-7-2 0,0-1 0,-4 0 0,0 1 0</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06:30:47.054"/>
    </inkml:context>
    <inkml:brush xml:id="br0">
      <inkml:brushProperty name="width" value="0.08571" units="cm"/>
      <inkml:brushProperty name="height" value="0.08571" units="cm"/>
      <inkml:brushProperty name="color" value="#333333"/>
    </inkml:brush>
  </inkml:definitions>
  <inkml:trace contextRef="#ctx0" brushRef="#br0">709 87 7781,'-9'-8'514,"-7"-1"25,14-1-155,-13-5-395,6 5 117,-1 1-155,2 1 130,1 0-161,5 6 1,-14-5-369,5 7 0,-5 0 163,-1 0 1,-8 7 149,-4 5 0,-3 3 69,-3 3 0,-2 1-11,-3 4 0,4-2 205,-5 8 1,-1 0-46,2 5 0,5 1-31,6-1 1,10 1 33,2 0 0,7 5-3,10 0 0,2 1 71,4-7 1,11-5-101,12 0 1,4-2 82,1 2 1,1 1-81,-1-7 1,1 6 37,0-6 0,-3 6-32,-3-6 1,-4 2 2,-8-2 1,1-4-11,-1 4 0,-8 2-100,-3-2 1,-4 1-24,-2-7 1,-4-2 63,-7-3 1,-3 7-99,-14-8 1,-1 7 61,-6-12 0,1 5-64,-1-5 0,0 0 66,1-6 1,5 0 3,0 0 0,8-6 16,-2 0 0,6-7 17,5 1 0,-1-3 32,7-3 1,0 1-52,6 0 0,0 0 91,0-1 1,6 7-74,0-1 0,5 6 80,-5-5 1,7 7-28,-1-2 1,-2 4 6,1 2 1,-5 0-11,5 0 1,-5 8 4,6 4 1,-7 3 14,7 2 1,-8 8 81,2 4 1,-5 6 4,-1 5 0,0-2-92,0 9 0,-7 4 151,-5 7 1,-11 7-40,-6-1 0,2 5-117,-1 6 0,1-4 56,-2 4 1,4-6-8,8-6 0,7-5-82,4-12 0,4-3 64,2-9 0,4-1-185,8-4 0,7-10 48,16-8 1,1-1-215,4 1 1,7-3-120,10-8 1,7-2-271,11-4 1,5-3 649,12-8 0,5-8 0,-46 11 0,1-1 0,0-2 0,0 1 0</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06:30:56.999"/>
    </inkml:context>
    <inkml:brush xml:id="br0">
      <inkml:brushProperty name="width" value="0.08571" units="cm"/>
      <inkml:brushProperty name="height" value="0.08571" units="cm"/>
      <inkml:brushProperty name="color" value="#333333"/>
    </inkml:brush>
  </inkml:definitions>
  <inkml:trace contextRef="#ctx0" brushRef="#br0">277 536 7717,'-7'-10'1064,"3"-3"-410,-8 7-244,9-7 99,-5 3-409,8 1 0,-6-1-145,0 4 35,1 4 1,5-2-157,0 16 0,0 7-41,0 16 0,0 9 129,0 8 0,-2 7 29,-4 11 0,2 5-257,-7-1 0,5 15 328,-6-3 0,3 5-7,-3-5 1,-3-1 32,3-5 1,3-7-10,-3-15 1,8-10-27,-2-19 1,-1-4-66,1-8 82,0-7 40,6-3-64,0-14 0,0 3 287,0-8 1,-2-7 32,-3-10 0,1-3-410,-8-3 1,3-7 116,-3-4 1,-1-10-99,7-2 1,-6-5-58,7 5 0,-1-13 84,6 2 1,0-6-286,0 0 1,9 2 117,9-8 1,12 3-64,11-3 1,5 12 158,-6 11 0,8 12 11,-2 6 0,-3 13 97,-3 9 0,-3 9 125,-3 9 0,-5 8-56,0 3 1,-6 12-109,6 6 0,-8 0 135,2 5 0,-4-3-42,-2 9 1,-1 3 182,-5-3 1,3 0-231,-9-5 0,-1 2-13,-9 3 0,-7-9 78,-11 3 1,-4-5-69,-8 0 1,-1 4-2,-4-5 0,-3-3 9,-3-2 0,4-3-168,7-3 0,-1 0-166,-4 0 1,9-7-215,-4-4 0,12-4 537,0-2 0,-4 0 0,0 0 0</inkml:trace>
  <inkml:trace contextRef="#ctx0" brushRef="#br0" timeOffset="451">623 813 8142,'8'-10'296,"2"-5"43,7 3 0,2 3-206,4-3 0,4 3-185,8-3 1,-1 4-38,1 8 0,5 0 95,1 0 1,1 8-161,-2 4 1,-9 11 61,4 5 1,-12 7-72,0 5 0,-10-1 72,-1 7 0,-9-2 24,3 2 1,-12 2 32,-5-7 0,-4-1-1,-3-5 1,1-3 86,0-3 1,-1-10-49,1-7 1,6-8 41,-1 1-66,1-3 0,-5-15 7,5-4 0,1-12 19,4 0 1,4-10-3,-3-1 1,5-6 15,5 6 0,-1-8 3,8 2 1,1 1 9,10-1 0,-2 8-31,8-3 0,-4 5 5,10 1 1,-6 5 1,5 7 0,1 1 93,-6 17 1,1-1-83,-1 6 1,2 9-4,-8 9 1,0 7 24,-6 9 1,-5 1 1,-1 0 0,-1-1-128,1 1 0,-3-1 110,-8 1 0,0-2-197,0-5 0,0-1 54,0-4 0,0-3-508,0 3 370,0-4 0,-2-4-340,-4-3 595,5-5 0,-15-7 0,7 0 0</inkml:trace>
  <inkml:trace contextRef="#ctx0" brushRef="#br0" timeOffset="582">1332 674 7692,'-9'-26'82,"-10"-1"40,7 4 0,-7 5 807,7 1-178,5 0-305,-1 7-815,8 0 0,0 5-848,0 10 1,2 5 1216,4 7 0,11 1 0,10-1 0</inkml:trace>
  <inkml:trace contextRef="#ctx0" brushRef="#br0" timeOffset="1145">1782 761 8213,'-10'0'1043,"3"10"-1125,7 7 0,0 8-7,0 9 0,7 3-76,5 3 1,-2 3-216,1 3 1,-5 2 188,5-8 1,-5 0-28,6-5 0,-9-8 44,3-4 220,-4-4-2,-2-9 1,0-5-55,0-10 0,0-11 276,0-7 1,6-9-52,0-3 1,-1-1 46,-5-11 1,6 3-91,0-2 0,6-4-69,-7 4 0,9 2-85,-3-2 1,5 2-140,1-3 1,0 13 44,1 11 0,-7 4 104,1 1-81,-1 9 1,6 11 113,1 15 0,-7 8 112,1 9 1,-7 7-140,7-1 1,-2 6 24,1-5 1,5 5-29,-5-6 1,4-1 14,3-11 0,-1 3-83,0-8 0,6-6 48,0-5 1,0-8-22,-5 2 0,5-6 6,0-6 0,2-10-10,-2-7 0,-4-7 2,4 1 0,-4-10 5,-1-1 1,-3-8 37,-3 2 1,1-4 3,-7-2 0,0 0 178,-6 0 0,0-2-59,0-3 0,0 11-64,0 0 1,0 15 54,0 8-103,0 11-50,0 5 1,0 9-128,0 3 0,0 14 127,0 16 0,0 7 23,0 10 1,0 8 9,0 3 0,5 6-31,1 6 0,2-4-105,-2 4 1,1-9 22,5-3 0,3-5-136,-3 5 1,1-9 91,-1-2 0,1-10-295,-7-13-134,7-4 38,-11-16 0,12-3-419,-9-12 942,1-11 0,-6-17 0,0-11 0</inkml:trace>
  <inkml:trace contextRef="#ctx0" brushRef="#br0" timeOffset="1295">2422 761 7692,'-23'0'0,"0"0"0,0 0 548,5 0 1,1 0-212,0 0 0,5 0-277,1 0 0,7 2-70,-2 4 0,4-3-275,2 9 0,8-6 68,3 5 0,12-1-121,6 1 1,4 3-668,2-8 1005,7-1 0,2 3 0,8 2 0</inkml:trace>
  <inkml:trace contextRef="#ctx0" brushRef="#br0" timeOffset="1677">3321 778 7696,'-10'18'672,"3"-1"1060,7-8-1723,0-1 1,2-8 31,3 0 1,5 0-267,7 0 1,6 0 173,0 0 0,2-2-184,-1-4 1,-5 1 18,4-13 0,2 5-64,-2-10 1,0-4 150,-6-2 1,-7-9-165,-4-3 0,-5-5 469,-1 6 1,0-6-90,0 5 1,0-5 17,0 6 0,-1 2-3,-5 9 0,2 6 168,-8 11 1,9 2-81,-3 5 1,2 3-129,-2-4 1,4 14 11,-3 9 1,-3 10-2,2 13 0,0 12 28,6 12 1,0 3-11,0 2 1,0 2-76,0 4 1,0-2-158,0 8 0,0-6 81,0 5 1,6-5-12,0 6 1,2-10-103,-3-2 0,-3-9 35,4-14 1,-4 2-146,-2-8 1,-14-1-33,-3-10 0,-4-6 50,4-12 0,-1-3-327,1-8 1,0-4 591,0-8 0,-8-7 0,-2-15 0</inkml:trace>
  <inkml:trace contextRef="#ctx0" brushRef="#br0" timeOffset="1830">3148 1107 8176,'-9'0'1428,"1"-2"-1092,8-4-1005,0 4 350,0-6 124,0 8 1,13 0 6,5 0 1,10 0 96,1 0 0,6 2-390,5 4 0,10-4 20,8 4 461,7-4 0,-3-18 0,7-3 0</inkml:trace>
  <inkml:trace contextRef="#ctx0" brushRef="#br0" timeOffset="2285">4514 208 7696,'10'0'954,"-2"0"-477,-8 0 46,7 0-258,-5-8-191,6 6 93,-8-6-251,0 8 1,-2 2 154,-4 4 0,-3 5 20,-9 13 0,-7 12-11,-4 16 1,-5 17-26,-6 18 1,20-37 0,1 3-266,-4 7 0,0 1 0,4 6 0,1 3 253,1 4 1,0 2 0,1-3 0,1 0-82,5-1 0,3 0 1,-1-3-1,2-2-35,5-3 1,2-1 0,2-1 0,2-1-172,0-8 0,2-2 1,14 43-391,2-13 0,0-5-113,-6-1 0,2-5 352,4-24 1,8-10 54,15-24 1,2-14 339,16-15 0,5-3 0,6-9 0,0 1 0</inkml:trace>
  <inkml:trace contextRef="#ctx0" brushRef="#br0" timeOffset="2597">5016 35 7698,'0'-18'248,"0"9"0,2 1-394,3 8 0,-1 4 122,8 7 0,-3 3-217,3 15 0,3 5 63,-3 7 0,-4 1-107,-3-2 0,3-3 74,-2 3 1,1-3 210,-1-3 0,-4 1 0,4-1 0,-4-7 0,6-2 0,1-7 0</inkml:trace>
  <inkml:trace contextRef="#ctx0" brushRef="#br0" timeOffset="2755">5292 86 7862,'-1'-15'511,"-5"4"-482,4-5-5,-6 7-2,8-1 0,0 4-83,0 12 1,0 6 54,0 11 1,6 9-233,0 9 0,5 12-10,-5-1 0,6 6-161,-7 0 306,9-5 0,3 15 0,10-7 0</inkml:trace>
  <inkml:trace contextRef="#ctx0" brushRef="#br0" timeOffset="3431">6053 917 7669,'-9'9'-261,"1"-1"337,0-8-282,6 0 284,10 0 0,9 0 12,12 0 0,4 0 75,-4 0 1,-2 0-67,1 0 1,-4-2 30,4-4 1,-5 4-70,6-4 0,-8-1 3,2 1 0,-9-7-16,-3 1 0,-1-3-9,2-3 1,-5-1-145,-7-4 1,0-2 93,0-4 1,-4-3-102,-7 3 0,-1-2 69,-11 2 1,-4 4-60,-1 8 1,-5 2 100,-2 3 1,-5 4-4,0 8 1,-8 10 31,1 7 1,-8 10 10,-3 14 1,0 5 130,7 11 0,4-1-90,1 7 1,10 1-105,1 5 0,16-6 83,13 1 1,4-12-100,2 5 0,8-16 17,4-1 1,5-11 22,6-12 1,4-1-18,7-5 0,1-3-23,0-8 0,1 0 51,4 0 1,-1-10 88,7-7 1,-2-2-110,2-10 0,-3 2 15,-9-2 1,1-4-13,-1 5 1,-1 3-28,-4 2 1,-4 5-6,-8 7 0,0 3-40,1 8 29,-9 0 0,5 8-105,-9 3 1,3 10 72,-2 2 1,-4 8-229,4-2 0,1 4 67,-1 1 1,7-5-396,-1 0 637,3-8 0,10 4 0,2-8 0</inkml:trace>
  <inkml:trace contextRef="#ctx0" brushRef="#br0" timeOffset="3768">6555 934 7669,'0'-19'351,"0"-4"0,2 3-70,4-3 0,3 6-385,8 5 0,8 3 106,4 3 1,6 4 77,5-4 1,4 6-51,8 6 1,-6 4-1,0 7 1,-1 2-28,1 4 1,-4 4-115,-7 8 0,-3-1-44,-3 1 0,-2 5 90,-4 1 1,-9 5-9,3-6 1,-11 1 32,-1-7 1,-3 1 25,-2-1 1,-2-7 40,-3-4 1,-5-5 151,-7-7 1,-1-3-101,1-8 1,0 0 57,0 0 1,1-2-23,5-4 0,-5-5-54,5-13 1,-3 5-48,3-4 1,-3-2 6,9 2 0,-7-8-31,6 3 1,0 1-42,6-2 1,0 2-168,0-2 1,0-2-352,0 8 1,8-5 277,4 4 1,5 1 290,6 6 0,4 0 0,8 0 0</inkml:trace>
  <inkml:trace contextRef="#ctx0" brushRef="#br0" timeOffset="4994">7333 865 9987,'12'0'82,"-1"0"1,6 2-89,6 3 0,8 7 144,-2 11 1,9-2-396,3 8 0,5 5 167,-6 7 0,-1 7-310,-10-2 1,-5 2 89,-6-2 1,-7 2 75,1-7 1,-10-3 222,-2-9 0,-2-4 107,-10-8 1,1-7-32,-7-5 1,1-3-71,0-2 1,2-2 198,3-3 0,-3-5-22,3-7 0,3-1-35,-3 1 0,8-6-57,-2 0 1,4-6-2,2 6 0,0-8-49,0 3 1,2 1-6,4-2 0,4 8-49,7-2 0,0 0-129,1 5 1,7-1-31,3 13 0,5-5 66,2 5 0,-1 0 102,1 6 1,1 0-39,5 0 1,-3 8 96,8 4 1,-5-5-64,5-1 0,-6 2 11,6-3 0,-13 1 41,1-6 0,-5 0 109,0 0 0,2-2-11,-8-3 0,-2 1-65,-9-8 1,-3 6 80,-3-5 1,-4-1-44,4-5-31,-4 0 0,-4-6-34,-4 0 0,2 1-82,-8 11 1,1-4 14,-6 3 1,-6 4-139,0 3 0,-8 3 38,2 2 1,-4 0 72,-1 0 1,-1 2 84,1 3 0,-3 5-29,-3 7 1,3 6 10,-3 0 1,9 6-3,2-6 0,8 8 16,-2-2 1,4-2-144,2 2 0,7-6 123,4 5 0,4-6-111,2 1 0,10-6 84,7-6 0,2-1-94,10-4 1,2-4 31,9 3 0,4-8-81,8-3 1,0-8 38,0 3 0,0-10-110,0-2 0,-2-2 327,-4 2 0,-4-2-123,-7-4 1,-1-4 324,1 4 1,-8-1-152,-4 1 1,-12 4 58,-5 8 0,-4 5 163,-2 0-149,0 9 1,-2-5-109,-4 8 1,5 2-212,-5 4 1,2 3-26,-2 9 1,4-1 77,-4 0 0,5 0-166,1 1 1,1-1 67,5 0 1,-2 1-26,8-1 0,-1-2 84,6-3 1,1 1 43,-1-7 0,2 0 2,4-6 1,2 0 144,4 0 1,4-2 47,-4-4 1,-3-4-50,3-7 0,-2 0 8,2 0 0,-4-1-30,-8 1 0,1 0 51,-1-1 1,-2 1-109,-3 0-16,3 0 1,-13 5 34,4 0-206,-4 9 127,-2-5-90,0 8 0,0 8 197,0 3 0,0 5-90,0 1 1,7 0-3,5 0 1,3-1 14,3-5 0,-1 5-143,0-5 0,6-1 84,0 1 1,0-7 41,-5 2 0,-1-4 43,0-2-59,8-8 1,-2-1 170,0-9 1,0 1-95,-11 0 1,-2-6 229,1 0 0,-5 0 211,5 5-248,-7 1-185,4 0-234,-8-1 81,0 9 164,-8 24 0,-1 14 72,-9 23 0,7 2-80,-1 3 0,1 12-6,-7 12 1,7-33-1,-1 2-192,1 2 0,-1 0 0,0 2 0,1 1 196,2 0 1,1 0-1,2 1 1,0 1-15,0 4 0,1-1 0,2 0 0,0 0 5,-3-2 0,1-1 1,2-5-1,2-2-80,-5 36 1,4-7 54,2-10 0,-8-9-82,-3-9 1,-4-8 61,-3-14 0,-7-4-89,-4-8 0,-3-2 49,-3-3 1,-5-5-109,-1-7 1,-5-9 499,6-8 0,0-8-365,5-10 0,8-2 219,4-3 0,4-4-78,2-8 0,7-13 16,4-4 1,6-6-45,6 0 1,6 0-356,11-12 0,5 12 292,13-5 1,3 14-57,8 9 0,0 5-25,0 6 1,-2 11-147,-4 12 0,2 11 1,-8 7 1,2 3 89,-1 2 1,-11 0-127,5 0 0,-12 6 38,0-1 1,-4 7-243,-1-6 1,-7-1 437,1-5 0,-8 8 0,3 2 0</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06:31:03.682"/>
    </inkml:context>
    <inkml:brush xml:id="br0">
      <inkml:brushProperty name="width" value="0.08571" units="cm"/>
      <inkml:brushProperty name="height" value="0.08571" units="cm"/>
      <inkml:brushProperty name="color" value="#333333"/>
    </inkml:brush>
  </inkml:definitions>
  <inkml:trace contextRef="#ctx0" brushRef="#br0">520 277 7745,'0'-25'0,"0"-4"984,0-3-614,0-3 0,2 8-153,3 4 1,5 12-301,7 5 0,1-2-361,-1 2-730,0 1 817,1 5 0,-9 2-2,-3 3 401,-4-3 0,-12 14-79,-7-5 1,-8-1 18,-10 1 1,-5-5 1,0 6 0,-1-7 195,7 7 1,-5-6 4,5 5 0,-3-7 78,14 2 0,0 1-46,6-1 1,-1 8-156,1-3 1,8-1 4,3 1 0,-2 1 18,2 5 0,1 8-10,5 4 0,0 0-43,0 5 0,0-3 28,0 9 1,0 9-17,0-3 1,-6 7 9,0-6 0,-2 1 39,3-2 0,1 7-34,-8-6 1,8 6 3,-1-6 1,-5-1 9,-2 6 0,3-6-1,-3 6 0,7-1-87,-7-4 0,2 2 77,-1 3 0,-3-9-129,9-9 1,-1-1 110,6-10 1,0 0-178,0-6 1,2 1 28,4-1 1,3-6 39,9 1 0,7-8-57,3 2 0,7-5-140,5-1 0,4 0-69,8 0 1,10 0-232,7 0 1,0-7-360,6-5 593,4-11 1,0-4-1,7-7 1</inkml:trace>
  <inkml:trace contextRef="#ctx0" brushRef="#br0" timeOffset="274">1920 450 8042,'-9'-27'347,"-6"2"1,11 16-187,-8 3 0,6 4-298,-5 2 0,5 10 54,-5 7 0,-3 10 107,-9 13 0,2 4 33,-8 8 1,6 6 74,-6-1 0,6 7-39,-6-7 0,2 9 10,-1-3 0,-3 3-106,8-3 1,0 2 60,5-7 0,3-6-173,4-6 1,-3-10 54,8-1 0,1-14-765,5-9 402,0-8 0,1 3-572,5-7 995,-4-15 0,14-4 0,-7-16 0</inkml:trace>
  <inkml:trace contextRef="#ctx0" brushRef="#br0" timeOffset="448">1333 433 7721,'-12'0'1345,"0"0"-1123,9-8 1,-5 4-449,8-7-784,0 7 728,0-4 1,2 8-24,4 0 1,-3 0-515,9 0 819,7 8 0,0 2 0,6 7 0</inkml:trace>
  <inkml:trace contextRef="#ctx0" brushRef="#br0" timeOffset="610">1920 1125 7721,'0'17'1154,"0"0"-333,0 0-470,0 1 1,8-7-265,4 1-328,3-1 1,4 5-629,4-5 0,-3 3 439,3-9 1,2 7 429,-2-6 0,0-1 0,-6-5 0</inkml:trace>
  <inkml:trace contextRef="#ctx0" brushRef="#br0" timeOffset="1379">2681 1038 7683,'0'-17'-120,"2"-1"27,4 1 1,-2 0 113,7 0 0,-1 5-84,2 1 1,3 5 30,-4-6 1,3 1 4,-3-7 17,5 1 1,-14-6-8,4 0 1,-5 0 74,-1 6 0,-1-1 72,-5 1 1,2-6-84,-8 0 1,1 0 46,-6 6 0,-3-1-55,-3 1 0,4 2 11,-4 3 0,2-1-48,-2 7 1,4-2-15,-4 2 1,-4 5 3,-2-5 0,-4 6-17,-1 6 1,-1 3 57,0 8 1,-1 7-34,-4-1 1,3 7 70,-3-1 0,3 4-63,3 1 1,5 7 28,0-1 0,10 0-37,1-5 1,9 0 5,9-1 0,0 1-6,0-1 1,9-7-9,9-4 1,1-3 18,10-3 0,-6-6-8,6 1 0,-6-8 108,6 1 0,-3-3-99,3-2 0,4-2 51,-4-3 0,-2-5-76,1-7 1,-4-2-79,4-4 0,-5-4 78,6-8 0,-6-1-78,6-5 0,-8-3 4,2-8 1,-2-2 55,2-3 1,-9-5-57,3-7 0,-3 0 34,3 0 1,-6 5 122,1 1 1,-8 9-27,2 2 1,-4 10 128,-2 13 1,0-2-32,0 8 107,0 8-106,0 7 0,0 10 5,0 4-252,0-4 0,0 13 96,0-3 0,-8 3 34,-4 2 0,3 10 45,-3 8 1,3 7 83,-3 10 1,-3 0-35,3 0 0,3 5-79,-3 1 0,8 0 112,-2-6 1,4 0-64,2-1 1,0-5-91,0 1 1,0-9 27,0 2 0,0-5-65,0-6 1,0-4 61,0-8 0,6-5 2,0-1-225,0-7 217,1 4-360,-5-8 206,6 0-217,-8 0 27,0 0 146,0-8 79,0 6-59,0-6 198,0 8-170,0 0-161,0-7 182,0 5-315,0-6 1,0 6 88,0-4 1,0 3 334,0-9 0,8 0 0,1-5 0</inkml:trace>
  <inkml:trace contextRef="#ctx0" brushRef="#br0" timeOffset="1923">3062 294 7733,'-16'-23'351,"5"0"1,1 0-54,5 6 0,3 5-230,-4 1 54,4-1 0,10 3-185,3 3 1,5-2 11,1 3 1,6-1-99,0 6 0,2 0 101,-2 0 1,-2 0-62,8 0 1,-6 0 85,6 0 0,-8 6 8,2-1 0,-4 3 163,-1-2 1,-3-2-93,-4 7 1,5-7 70,-5 2 0,-3-2-38,-2 1 1,-2-3 171,1 4-239,-3 4 0,6-6 18,-8 7 0,0 1-14,0 5 1,0 0-3,0 0 0,0 8 30,0 4 1,0-2-28,0 2 0,-6 6 79,0 5 0,1 8-15,5-2 1,-6 4 11,0 2 1,0 6-41,6-1 1,0 9 7,0-3 1,0 2-61,0-1 1,0-3-5,0-3 1,0-2-23,0 7 1,0-9 57,0-2 0,2-2-117,4-10 1,-4 6 60,4-6 1,-2-1-15,1-10 0,-3 1 17,4-7 1,-4 0-15,-2-5 9,0-1 11,-8 0 0,-1-5-31,-9-1 0,-1-5 29,-4 6 0,2-8-176,-8 1 1,0-3 50,-5-2 0,-1-2-243,1-3 1,-1-5-88,0-7 1,1-6-697,-1 0 1157,1-8 0,-1-4 0,0-9 0</inkml:trace>
  <inkml:trace contextRef="#ctx0" brushRef="#br0" timeOffset="2838">4117 208 7735,'-2'-10'762,"-4"5"-653,4-5 0,-8 6-77,5-7-196,3 7 188,-14-4 1,7 2-355,-8 1 0,-1-1 109,1 6 0,0 0 6,-1 0 1,-1 0 173,-4 0 1,4 2 80,-4 4 1,4-5-50,1 5 1,1-2 248,0 2-45,7-4-109,-5 5 42,13 1 0,-6-4-35,8 7 0,0-5 55,0 6 0,0-1-81,0 7 1,2-3-11,4-4 0,-2 11-3,7-5 1,-7 4 5,2-4 1,1 6-18,-1 0 0,0 8 26,-6-2 0,2-2 22,4 2 0,-4 0-33,3 5 1,-3-5 1,-2 0 1,0 0-21,0 5 0,-5-5-1,-1 0 0,-6 0 3,6 5 1,-1 1 18,1-1 0,4-1-75,-4-4 1,-1 4 59,1-5 0,0-1-42,6 2 1,0-2-4,0 2 0,0-4-1,0-8 0,0 0 17,0 1-15,0-1 1,2-2 18,4-3 0,3-2-3,9-5 0,-1-3-27,0 4 1,1-4 22,-1-2 0,2 0-23,4 0 0,-4 0 50,4 0 1,-3-2 4,-3-4 1,0 4-37,1-3 1,-1-3 6,0 2-78,0 0 0,-5 1 87,-1-1-185,-7 0 92,4 6-159,-8-8-44,0 6-405,0-5 280,0 7-1514,0 0 1909,0-8 0,8-2 0,1-7 0</inkml:trace>
  <inkml:trace contextRef="#ctx0" brushRef="#br0" timeOffset="3205">4342 450 7219,'9'0'-1368,"1"0"1311,-5 0 30,-3 0 25,6 0-1,-8 0 2,0 0 1,0 8 0,0 1-1</inkml:trace>
  <inkml:trace contextRef="#ctx0" brushRef="#br0" timeOffset="6507">5137 260 7415,'10'-2'-1087,"-5"-4"1347,-3 4 1,0-11 184,4 7-359,-4 0 0,7 1 48,-3-1-19,-4 0-67,6-2 0,-6 6-4,4-3-16,-5 3 1,5 4 76,-12 3 1,-5 7-15,-12 11 1,-6 6-55,-11 11 1,-4 10 19,-8 8 0,-2 9-329,-4 2 1,2 0 326,-7 6 1,9-4-58,2-1 1,4-9-11,14-3 0,-3-14-14,14-10 1,0-7-39,6-9 1,5-1-412,1 0-61,7-7 167,-4-2 525,8-8 0,0-8 0,0-2 1</inkml:trace>
  <inkml:trace contextRef="#ctx0" brushRef="#br0" timeOffset="6725">4463 277 7736,'-12'0'21,"0"0"1,1-2 0,-6-4 0,7 3-248,4-9-416,4 8 318,2-11 198,0 13 1,8-6-63,4 8 0,3 2 188,2 4 0,8 4 0,-6 7 0,6 0 0</inkml:trace>
  <inkml:trace contextRef="#ctx0" brushRef="#br0" timeOffset="6896">4757 952 7705,'-8'9'130,"4"-1"197,-8-8-170,9 0 138,-5 0-574,8 0 0,8 0 77,3 0 0,5 0-208,1 0 0,0 0 132,0 0 1,6 0 277,1 0 0,6 0 0,-3 0 0</inkml:trace>
  <inkml:trace contextRef="#ctx0" brushRef="#br0" timeOffset="7547">5587 882 7697,'0'-17'56,"7"0"1,-3 0-34,8-1 0,-7 3-4,7 3 0,-1-3-25,7 3 0,-1-1-118,0 1 0,1-3 100,-1 4 1,0-5 28,1-1 0,-7 0 150,1-1-137,-9 1 95,5-8 0,-8 6-108,0-4 0,0 4 20,0 1 1,-8 3-58,-3 3 0,-4-1 1,-3 7 1,1 0-39,0 6 1,-6 0 73,0 0 0,-8 0 6,2 0 1,-4 10-31,-1 7 1,-7 3 122,1 8 1,0 1-54,5 6 0,0-1 16,1 1 1,1 5-59,4 1 1,10-3 8,8-9 0,7 4-12,-2-5 1,4-3 24,2-2 1,2-3-80,4-3 1,3-2 73,9-3 0,1-5-8,4-7 0,4 0-48,7 0 1,1-1 0,0-5 0,5-2-137,0-3 0,6-11 99,-5 5 1,5-4 50,-6 4 0,6-8-15,-5-4 0,-7-4 45,-5-1 1,-6-3-18,6-3 1,-8-2 4,2-5 0,-4-8 2,-1 3 0,-7-4 16,1 4 0,-8 6 5,1 0 0,-1 9 10,2 3 0,-4 5 296,4 6-185,-4 11 28,-2-3-171,0 15-83,-8 0 0,6 2 88,-4 4 1,4 3-13,2 9 0,-7 7 19,-5 4 0,3 3-17,-3 3 1,2 9 83,-1 8 1,-3 0-80,9 5 0,-7-3 59,6-2 0,1 0-43,5 0 1,0-6-126,0 0 0,0-8 38,0 3 0,7-10-85,5-3 0,-3-6 7,3 1 0,-6-12-179,5-5 0,-5-4-114,6-2 1,-1 0 438,6 0 0,1-16 0,-1-3 0</inkml:trace>
  <inkml:trace contextRef="#ctx0" brushRef="#br0" timeOffset="8118">6175 173 7754,'-10'-17'139,"-3"0"63,7 0 0,0-1-124,6 1 0,0 5 37,0 1 1,2 1-74,4-1 1,5-3 20,12 9 1,4-3-250,8 2 0,-1 4 37,1-4 1,-1 4 130,1 2 1,0 0-42,-1 0 0,-5 0-16,0 0 1,-8 0 156,2 0 55,-4 8 44,-9-6 0,-2 8 55,-8-5-141,0-3 1,0 8-53,0-4 0,-6-2 26,0 7 0,-2 1-5,3 5 1,-3 0 2,-4 1 1,-1-1 8,7 0 0,-7 6-9,1 0 0,3 2-6,-3-2 1,2 2 16,-1 4 0,-4 10 0,3-5 0,2 5-22,-1-5 1,1 3 9,-1 3 0,-3-2-41,9 9 1,-7-7 35,6 6 1,-5-6-35,5 6 0,-2-1 8,3 1 0,3-4-5,-4-7 0,-2 5 19,2 0 1,-1 1-10,1-7 1,4-1 9,-4-4 0,-1 3 8,1-3 0,0-2-35,6 2 1,0-8 66,0 2-206,-8-4 82,6-1-21,-5-1 8,7-7 8,-8-3 0,4-7-1,-7 0 1,-1 2-10,-5 4 0,-2-4-37,-4 4 1,1-4 60,-6-2 1,-3 5-128,-9 1 1,-5 0-15,-7-6 1,1 0-113,-1 0 1,0 0-103,0 0 0,-4 0-782,4 0 1162,4 0 0,6 0 0,-2 0 0</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06:31:13.163"/>
    </inkml:context>
    <inkml:brush xml:id="br0">
      <inkml:brushProperty name="width" value="0.08571" units="cm"/>
      <inkml:brushProperty name="height" value="0.08571" units="cm"/>
      <inkml:brushProperty name="color" value="#333333"/>
    </inkml:brush>
  </inkml:definitions>
  <inkml:trace contextRef="#ctx0" brushRef="#br0">710 673 7592,'7'-18'-654,"-5"1"771,4 0 0,-4 5 841,-2 1-376,0 7-200,0-4-487,0 8 150,0 0-57,0 8 1,-14 3 92,-3 12 1,-14 4-73,-3 8 1,-3 9 7,-9 8 1,0 2-248,-6 9 1,0 6 247,0 6 0,6 0-3,0-6 0,8 1-23,-3-1 1,5-4 49,1-7 0,8-8-184,4-16 1,10-1 93,1-4 1,7-10-435,-7-7-123,8-9-136,-3 5 427,7-16 0,0-1 396,0-9 1,0-14 0,0-5 0</inkml:trace>
  <inkml:trace contextRef="#ctx0" brushRef="#br0" timeOffset="175">104 725 7746,'-7'-25'0,"3"5"39,-8-3 0,8 4 187,-1 2-411,3 7-54,2 2 1,7 8-118,5 0 0,9 2 120,2 4 1,0 4 235,-5 7 0,7 0 0,1 1 0</inkml:trace>
  <inkml:trace contextRef="#ctx0" brushRef="#br0" timeOffset="354">554 1347 7690,'-17'0'396,"5"0"667,1 0-1140,7-8 95,-4 6 1,10-5-327,4 7 1,3 2 210,9 3 0,-1-3-536,0 4 1,1-2 116,-1 2 516,0-4 0,0 5 0,1-7 0</inkml:trace>
  <inkml:trace contextRef="#ctx0" brushRef="#br0" timeOffset="1093">1177 1157 7688,'0'-17'-122,"0"-1"-263,0 1 386,0 0 314,0-1-321,7 1 0,3 2-6,7 3 1,-5-1-17,-1 7 0,-5-7 6,5 1 0,-7 2-1,2-1 0,-2-1 24,2-5 0,-4 0 5,3-1 0,-3 1 12,-2 0 1,0 5 93,0 1 0,-2-1-71,-3-5 0,1 2-24,-8 3 0,6-1-5,-5 7 0,-1-6 20,-5 7 1,-2-1-121,-4 6 0,2 0 95,-8 0 0,0 2-8,-5 3 0,-1 5 92,0 7 1,-1 8-91,-5 4 1,-3 6 54,-8 5 1,8-1-37,4 7 0,3-6-11,3 6 1,7-7 30,4 1 1,6-4-75,5-1 0,4-6 31,8 0 1,2-14-14,4 2 1,4-5 62,7-1 0,0-3-5,0-8 1,1 0 57,-1 0 0,8 0-81,4 0 0,-2-8 4,2-3 1,-1 1 12,7-1 1,-2-1-109,-5-5 0,3-2 52,-8-4 1,8 1-15,-2-6 1,-4-1 6,-2-6 0,2 1-91,-2-1 1,6-7 16,-6-4 1,2-12 64,-2-5 1,-2-5-61,8-1 1,-6 0 49,6 0 1,-8 7 69,2 5 0,-6 5-76,-5 6 1,1 0 4,-7 11 1,0 4 151,-6 14 0,-2 2 540,-4 3-390,4-3 0,-8 13 132,5-4-387,3 4 1,-6 4 92,8 4 1,-2-4-219,-4 4 0,3 3 39,-9 3 0,0 11 85,-5 6 1,-2 5 8,-4 6 1,4 3-11,-4 3 0,3 10 126,3-5 0,2 11-66,3-4 1,-3 5 97,3-5 0,5 11-54,1-6 1,-2 1-69,2-12 1,1-3 4,5-2 1,0-1-16,0-12 1,0 3-88,0-14 1,2-2-174,3-9 0,-1 1-205,8-7 1,-7 5 188,7-5 0,-6 0-259,5-6 1,-5 0 178,6 0 0,-7 0 332,7 0 0,-1-8 0,7-2 0</inkml:trace>
  <inkml:trace contextRef="#ctx0" brushRef="#br0" timeOffset="1385">1868 137 7752,'0'-18'0,"0"1"815,0 0-446,0 7-777,0-5 70,0 13-39,0-6 0,6 10-18,0 4 0,0 3 201,-6 9 0,1 5 5,5 0 1,-4 0 188,4-6 0,-4 0 0,-2 1 0</inkml:trace>
  <inkml:trace contextRef="#ctx0" brushRef="#br0" timeOffset="1583">2041 85 7752,'-7'-25'-38,"5"5"74,-14-4-32,14 14 1,-5 4-202,7 12 1,0-2 36,0 7 1,0 7 92,0 5 1,0 2-34,0-2 1,0 2-94,0 3 0,-6 5 65,0-4 1,0 4 127,6 1 0,-5-5 0,-1 0 0,-8-8 0,5 4 0</inkml:trace>
  <inkml:trace contextRef="#ctx0" brushRef="#br0" timeOffset="1775">2093 880 7752,'0'10'-394,"0"-3"384,0 1 1,0 2 299,0 7 0,0 6-56,0 0 0,0 14-344,0-3 0,-8 12-29,-3 0 0,-5 4-162,-1 2 0,-8 6 301,-4 0 0,-11-1 0,-4-5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09:45:40.166"/>
    </inkml:context>
    <inkml:brush xml:id="br0">
      <inkml:brushProperty name="width" value="0.08571" units="cm"/>
      <inkml:brushProperty name="height" value="0.08571" units="cm"/>
      <inkml:brushProperty name="color" value="#333333"/>
    </inkml:brush>
  </inkml:definitions>
  <inkml:trace contextRef="#ctx0" brushRef="#br0">363 156 7936,'-11'0'53,"-1"0"1,7-2 188,-7-4 0,8 2 0,-1-7 0,-3 5-146,2-5 1,-2 7 73,3-2 0,3 2-591,-4-2 304,-4 4 1,1-5-98,-9 7 0,7 0 204,-1 0 0,1 0-69,-6 0 0,-1 5 169,1 1 0,0 13-86,-1-1 1,1 5 75,0 0 1,-1 4-43,1 7 1,2 1 91,3-1 1,-1 7-114,7-1 0,0 6-8,6-5 1,2 5-17,4-6 0,4 0-11,7-5 1,6-2-40,0-4 0,8-6 72,-2-12 1,-3 3 18,3-9 1,0 1-34,6-6 0,5-2 38,0-4 1,1-5-40,-7-12 0,1 4 3,0-4 0,-3-4-3,-3-2 0,-4 2-1,-8-2 1,4 0-3,-3-5 0,-5-1 10,-13 1 1,0-1 8,0 0 0,-2 1-16,-4-1 1,-5 1 43,-12-1 0,2 0-11,-8 1 1,2 1 4,-2 4 1,-2 4-103,8 8 0,0 7-321,6 5-220,-8 3 416,6 2 1,-4 2-892,11 3 1080,5-3 0,14 14 0,3-7 0</inkml:trace>
  <inkml:trace contextRef="#ctx0" brushRef="#br0" timeOffset="254">1263 139 9036,'-12'-6'458,"1"0"1,7-7-426,-2 1 1,10-3-206,2-3 1,7 7 71,-1-1 0,1 7 3,-1-7 44,3 8 0,-7-5-69,3 3-168,-3 4 211,0-6-159,-7 8 0,7 2 42,-8 4 0,2 2-284,4 3 1,-4 4 116,4-3 1,-3 3 362,3 3 0,4-1 0,7 0 0</inkml:trace>
  <inkml:trace contextRef="#ctx0" brushRef="#br0" timeOffset="479">1626 813 7833,'-35'-8'1587,"8"-1"-506,4-9-999,12 9-20,3 1 1,8 16-19,0 3 1,8 10-10,3 3 1,-1 6-154,1-1 0,-7 4 131,2 1 0,-2 3-150,2 3 0,-4-1 206,3 7 0,-5 0-24,-5 6 0,-5 5-158,-7 1 1,-3 7 161,-3-1 0,-5 11-524,-13 5 1,-3 5 210,19-42 1,-2 0 0,-3 2 0,-1-1-22,-2 2 0,-3 0 0,-12 2 0,-4 0 1,-6 4-1,0 0 0</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06:31:12.495"/>
    </inkml:context>
    <inkml:brush xml:id="br0">
      <inkml:brushProperty name="width" value="0.08571" units="cm"/>
      <inkml:brushProperty name="height" value="0.08571" units="cm"/>
      <inkml:brushProperty name="color" value="#333333"/>
    </inkml:brush>
  </inkml:definitions>
  <inkml:trace contextRef="#ctx0" brushRef="#br0">114 104 7708,'-12'0'72,"1"0"-26,-1 0 0,1 0 138,-1 0 0,8-2 269,-2-4 0,5 3-444,1-9 0,7 6 68,5-5 0,11 5-162,6-6 0,5 3 59,7-3 0,3 3-308,8 3 1,-2 4 18,-4-4 0,4 4-126,-4 2 1,-4 2 121,-2 4 0,-5-4 319,-6 4 0,-6 3 0,-12 3 0,-11 3 0,-9 3 0</inkml:trace>
  <inkml:trace contextRef="#ctx0" brushRef="#br0" timeOffset="146">96 294 7708,'-26'8'-42,"1"-6"200,7 6 179,1-1-291,7-5 1,10 12-8,12-9 0,11 3-80,6-2 0,13-4-191,10 4 1,9-5 98,14-1 1,4 0-1647,8 0 1779,-1 0 0,0 0 0,1 0 0</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06:31:17.643"/>
    </inkml:context>
    <inkml:brush xml:id="br0">
      <inkml:brushProperty name="width" value="0.08571" units="cm"/>
      <inkml:brushProperty name="height" value="0.08571" units="cm"/>
      <inkml:brushProperty name="color" value="#333333"/>
    </inkml:brush>
  </inkml:definitions>
  <inkml:trace contextRef="#ctx0" brushRef="#br0">120 139 7728,'-18'-8'70,"7"-1"-81,-1-9 0,9 7-70,-3-1 205,4 9 1,4-5-73,4 8 1,11 0-92,12 0 1,3 0-144,3 0 1,1 0 87,5 0 0,-5-6 3,5 0 1,-5-1 55,-1 1 1,-8 2-36,-4-8 217,-4 9 391,-10-13-69,-1 14-151,-8-5-297,0 7 1,-6 2 69,1 3 1,-9 1 66,3 11 1,1-1-71,-1 13 0,1 1-2,-2 11 0,-1 5-51,7 11 1,-5-1-17,5 8 1,0 5-50,6 6 0,-6 7 101,1-1 0,-1-6-79,6-6 0,-6-7 79,0-11 1,-5-1-101,5-3 0,-7-13 19,1-11 0,-5-4-102,-6-1 1,2-3 42,-8-3 1,6-5-140,-6-7 1,6-2 59,-6-3 1,8-7 211,-2-11 1,4 2 31,1-8 1,7 0-105,-1-5 1,8-1 81,-1 0 0,5 1-8,5-1 1,5 1 79,7-1 1,2-3-137,5 3 1,-3-1-99,7 13 1,1-6-102,6 6 0,5 0 58,1 5 0,-1 7 4,-5-1 1,5 7 49,0-7 0,1 8-212,-7-2 1,-7 4 3,-4 2 0,-4-5-72,-1-1 1,-1-2 0,0 2 356,-7-3 0,5-8 0,-5-1 0</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06:31:17.861"/>
    </inkml:context>
    <inkml:brush xml:id="br0">
      <inkml:brushProperty name="width" value="0.08571" units="cm"/>
      <inkml:brushProperty name="height" value="0.08571" units="cm"/>
      <inkml:brushProperty name="color" value="#333333"/>
    </inkml:brush>
  </inkml:definitions>
  <inkml:trace contextRef="#ctx0" brushRef="#br0">53 122 7787,'-8'-33'65,"-3"4"0,1 4 534,-2 8-93,9 7-1572,-5 3 748,16 7 0,1 5-53,9 1 1,-1 8 150,0-3 0,2 6 220,4 6 0,-3-3 0,12 12 0,-5-5 0</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06:31:18.128"/>
    </inkml:context>
    <inkml:brush xml:id="br0">
      <inkml:brushProperty name="width" value="0.08571" units="cm"/>
      <inkml:brushProperty name="height" value="0.08571" units="cm"/>
      <inkml:brushProperty name="color" value="#333333"/>
    </inkml:brush>
  </inkml:definitions>
  <inkml:trace contextRef="#ctx0" brushRef="#br0">225 45 7701,'-9'-11'991,"3"-1"0,4 6 139,2-5-1532,0 7 1,-2 6 168,-4 15 0,4 8 191,-4 10 0,3 9-9,-3 8 0,-2 2-87,-3 9 0,-3 0-285,8 7 1,-7-7 165,1 0 1,-3-5-718,-2 5 778,-8-7 0,-2 4 0,-8-8 0</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06:31:16.662"/>
    </inkml:context>
    <inkml:brush xml:id="br0">
      <inkml:brushProperty name="width" value="0.08571" units="cm"/>
      <inkml:brushProperty name="height" value="0.08571" units="cm"/>
      <inkml:brushProperty name="color" value="#333333"/>
    </inkml:brush>
  </inkml:definitions>
  <inkml:trace contextRef="#ctx0" brushRef="#br0">243 771 7698,'0'-17'0,"6"-6"-142,0-1 0,-1 1 101,-5 6 0,0 0 484,0 0 1,6 5-128,0 0 0,0 7 2,-6-7-24,0 8-66,0-3-425,0 7 209,0 0-95,-8 7 1,-7 9 40,-9 7 1,-6 13 8,1-1 1,2 5-13,-2 1 1,6-3 25,-6 8 1,14-7-40,-2 1 0,5 0 3,1-5 1,3 3-107,8-9 0,0-4 49,0-2 0,2-6-103,4-5 1,9-4 37,8-8 1,8 0-167,-2 0 0,9-2 64,2-4 0,1-4 279,-7-7 0,1-8 0,-1-2 0,1-7 0</inkml:trace>
  <inkml:trace contextRef="#ctx0" brushRef="#br0" timeOffset="160">364 287 7698,'0'-83'-505,"0"8"0,0 17-125,0 24 1733,0 7-379,0 17-795,0 10-333,0 10 1,2 2 124,4-1 1,3-5 278,9 5 0,-1 9 0,0 6 0</inkml:trace>
  <inkml:trace contextRef="#ctx0" brushRef="#br0" timeOffset="390">572 1342 7702,'-18'0'1499,"9"0"-1278,-7-8 0,14 8-279,-3 0 0,3 9 81,2 15 1,0 1 140,0 3 1,0 7-329,0 0 0,0 1 155,0 10 0,5 0 127,1 6 1,0-2-363,-6-4 0,0 2-593,0-7 1,-2-7 439,-4-5 0,2-8-90,-7 2 487,7-11 0,-11-12 0,5-10 0</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06:31:22.601"/>
    </inkml:context>
    <inkml:brush xml:id="br0">
      <inkml:brushProperty name="width" value="0.08571" units="cm"/>
      <inkml:brushProperty name="height" value="0.08571" units="cm"/>
      <inkml:brushProperty name="color" value="#333333"/>
    </inkml:brush>
  </inkml:definitions>
  <inkml:trace contextRef="#ctx0" brushRef="#br0">277 346 7740,'0'-10'-507,"0"-5"0,0 11 535,0-7-53,8 7 0,2-4 36,7 8 1,-5 0 44,-1 0 197,1-8-214,5 7 0,0-13 86,1 8 0,-7-1-184,1 1 1,-1 2 95,6-8 0,1 7-86,-1-7 0,0 6 71,1-5 0,-7-1-36,1-5 0,-7 0 28,7-1 0,-8 1 0,2 0 0,-6 0-11,-6-1 0,2 1 16,-8 0 0,-5 1-19,-6 5 0,-2 3 17,2 8 0,-4 0-1,-7 0 1,-1 2-5,0 4 0,1 3 108,-1 9 0,-5 7-68,-1 4 1,1-3 7,6 3 1,5 0-71,0 6 1,10-1 0,1 1 0,9-8-38,9-4 1,0-4 72,0-2 1,2-1-41,3-5 1,11 3 17,7-9 0,8 1-62,-3-6 1,5 0 43,2 0 1,-1-8-96,1-3 0,-6-2 140,0 1 0,-8-3 4,2 3 1,-4 2 43,-2-1 70,-7-1 0,3 1-103,-7-1 6,0 9-186,-6-5 140,0 8-50,0 8 1,-6 7-3,0 8 0,1 2-143,5-2 1,1-4 116,5 4 1,-2 2-120,8-2 1,-7 6-111,7-6 0,-1-2 301,7-9 0,-1 3 0,0-5 0</inkml:trace>
  <inkml:trace contextRef="#ctx0" brushRef="#br0" timeOffset="380">485 138 7740,'0'-26'111,"2"1"95,4 7 0,-2 3-113,7 3 1,1-1 83,5 7 1,2-1-162,4 1 1,2 4 3,4-4 0,4 6-110,-5 6 1,5-2 136,2 7 0,-1 3-63,1 9 1,-6-2 45,-1 8 0,-6 1-220,1 11 1,-10-5 19,-1 5 0,-8-7 120,1-5 0,-3 4 45,-2-4 1,-7-5 31,-5 0 1,2-7 7,-1-6 0,-1 3-8,-5-8 0,5-1 81,1-5 1,5 0-43,-5 0 0,5 0 235,-6 0-87,9-7-149,-13-3 0,14-7-80,-4-1 1,5 1 69,1 0 0,0 0-71,0-1 1,0 1-34,0 0 0,5-1-160,1 1 0,8-6-241,-3 0 1,-1 0 188,1 6 0,1 5-214,5 1 1,0 1 10,1-2 464,-9-3 0,14 5 0,-4-7 0</inkml:trace>
  <inkml:trace contextRef="#ctx0" brushRef="#br0" timeOffset="717">935 87 7740,'0'-18'-298,"0"7"404,0-1 0,2 6 340,3-5 0,5 7-262,7-2 0,2 4-93,4 2 1,2 2-102,4 4 0,4 4 92,-4 7 0,1 0-241,-1 1 1,2 1 0,-8 4 0,-2-2 8,-9 8 0,1-6 95,-7 6 1,0-2-89,-6 1 1,-2-1 156,-4-4 1,-4-3-51,-7 3 0,0-10 98,0-1 0,-1-9-17,1 3 1,0 2 71,-1-2 1,1-1-16,0-5 32,7 0-99,-5-7 1,11 3 37,-8-8-73,9 1 1,-5-6 30,8-1 0,6-1-113,-1-4 1,7 4 58,-6-4 1,7 4-235,-1 1 0,9 1-56,2 0 1,0 5-60,-6 1 1,6 1 104,0-2 0,2 5 267,-2 7 0,4-8 0,8-2 0</inkml:trace>
  <inkml:trace contextRef="#ctx0" brushRef="#br0" timeOffset="1609">1488 173 7686,'0'-11'232,"0"-1"-64,0 8 0,2-5-119,4 3 189,-4 4-310,13-6 1,-13 6-64,4-3 146,3 3 26,-7-6-216,14 8 144,-15 0-75,7 0 0,-16 0 97,-3 0 0,-1 2 1,-5 4 1,4-4 58,-10 3 0,3 5-55,3 1 1,-2-1 1,-4 2 0,9-7-38,-3 7 0,4-1 1,-5 7 1,9-7 41,3 1 1,4-7-6,2 7 1,2-6 46,4 5 0,5-7-54,12 2 1,4-4-96,8-2 1,1 0 67,5 0 0,-5-2-4,5-4 0,1 2 33,-2-7 0,0-1-1,-5-5 1,-2 0 26,-4-1 0,-4 1 88,-8 0 1,-6 5 86,1 1 0,-8 5 85,2-6-13,-5 9-245,-1-5-295,-7 8 303,-3 0 1,-1 6-17,-1-1 0,8 9-28,-2-3 0,5-1-97,1 2 1,-6-1 60,0 6 1,0-5 20,6-1 0,0-5 54,0 6 1,0-7 4,0 7 0,2-6 54,4 5-34,-4-7 1,13 6 2,-3-4 0,-3-5-54,3 5 1,-1-4-3,7-2 1,-1 0-75,0 0 1,1 0 86,-1 0 1,0-6 7,0 1 0,1-7-10,-1 6 1,-2-7-6,-3 1 1,1 3 7,-7-3 1,6 1 33,-7-7 27,9 1 0,-12 0 11,4-1 1,-4 7 107,-2-1-152,0 9 0,0-7-20,0 4-14,0 4-82,0-5 1,-6 9 88,0 3 0,-6 5-13,7 7 0,-7 2 34,6 4 1,-7 2 78,1 4 1,3 10 38,-3-5 1,7 12-76,-7 1 0,2 4 58,-1 7 0,-5 9-26,5 8 1,-4 2-144,-3-2 0,7-4 87,-1 4 1,-5 2-33,-6-2 1,0-6 8,6-6 0,-3-7-110,-3 2 1,-2-6 55,-4-6 0,-3-12 53,3-11 0,-4-5-41,-1-7 1,-7 3 3,1-9 0,0 1-6,5-6 1,2-7 35,5-5 1,3-3 171,7-3 1,3-1-139,3-4 0,5-6 10,7-11 1,0-4-10,0-8 1,7 0-25,5 0 0,11 0-23,6 0 1,5 0-48,7 1 0,1 6-111,4 5 0,4 9 91,-4 2 1,8 8-60,-2-2 0,-2 10 100,-10 1 0,-5 8-14,-1-1 1,-1 3-103,-10 2 84,-8 7 1,-7-3-495,-8 8 176,0-8 245,0 11-163,0-13 0,0 8-904,0-5 1194,-8-3 0,-1 14 0,-8-7 0</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06:31:25.760"/>
    </inkml:context>
    <inkml:brush xml:id="br0">
      <inkml:brushProperty name="width" value="0.08571" units="cm"/>
      <inkml:brushProperty name="height" value="0.08571" units="cm"/>
      <inkml:brushProperty name="color" value="#333333"/>
    </inkml:brush>
  </inkml:definitions>
  <inkml:trace contextRef="#ctx0" brushRef="#br0">260 329 7781,'9'-8'-469,"6"-1"1,-11-3 21,8 1 527,-1-1 0,7-3-36,-1 3 1,-5-1 130,-1 7 1,-5-2-68,5 3 1,-5 3 139,6-4-298,-9-4 194,5 8-334,-8-5 202,0 7-72,0-8 0,-8 6-4,-3-4 1,-4 4 16,-3 2 1,7 0 44,-1 0 1,1 0 17,-7 0 0,7 0 140,-1 0-154,1 0 0,-1 0 40,1 0 1,5 0 27,-6 0 22,9 0 1,-7 6-8,4 0 0,4 7-8,-3-1 1,3-3-41,2 3 1,0 1 6,0 10 1,-2-3-16,-4 3 1,4-2 0,-4 2 1,4-2-6,2 8 1,-2-6 11,-3 6 0,3-2 69,-4 2 0,-4 3-50,-1-3 0,1-2-3,-1 2 1,1 0-35,-1 5 1,-5-5 7,5 0 1,-5-2-35,-1 1 1,5 3 50,1-8 0,5 6-112,-5-6 1,7 0 84,-2-5 0,4-1-71,2 0 0,0-5 12,0-1-12,0 1-29,0 5-43,8 0 1,1-5-24,9-1 1,-1-7 113,0 2 1,1-4-254,-1-2 1,2 0 62,4 0 0,-4 0-87,4 0 0,-1-2 76,1-4 1,-4-3 235,4-9 0,-4 1 0,-2 0 0</inkml:trace>
  <inkml:trace contextRef="#ctx0" brushRef="#br0" timeOffset="284">484 571 7781,'0'-27'-829,"0"2"622,0 8 0,2 2 589,4 3-199,-4-3 0,6 11 70,-8-8-142,0 8-50,7-3 0,-5 9-111,4 3 1,-4-1 123,-2 8 0,0 1-58,0 10 1,0-2 46,0 8 1,0-6-114,0 6 1,-2-2 25,-4 2 0,4 2 21,-3-8 1,3 5-40,2-4 0,0 4 1,0-5 0,-2 0-122,-4-5 1,4-1 84,-4 0 1,4-5-467,2-1 129,0-7 415,0 4 0,0-16 0,0-1 0</inkml:trace>
  <inkml:trace contextRef="#ctx0" brushRef="#br0" timeOffset="482">571 173 7816,'-6'-27'-337,"0"4"1,0 4 682,6 2 0,0 5-100,0 1-794,0 7 184,0-4-375,0 8 501,8 0 0,-4 0 238,8 0 0,-9 8 0,5 2 0</inkml:trace>
  <inkml:trace contextRef="#ctx0" brushRef="#br0" timeOffset="1192">657 70 7340,'0'-18'-263,"-7"9"94,5-7 1,-6 12 401,8-7-196,0 7 0,8-4-54,3 8 1,6 0 8,7 0 1,-5 0-66,4 0 0,2 2 58,-2 4 1,0-4 1,-6 4 1,0-2 14,1 1 1,-7-3 0,1 4 1,-3-2 186,3 2-127,-4-4 153,-8 5-140,0 1 0,0-4-29,0 7 0,0-5 1,0 6 1,0-7-1,0 7 0,-2-1-24,-4 7 0,4-5 22,-4 4 1,-1-3-43,1 9 1,-6 2 25,7-2 1,-7 8 29,6-2 0,-1 1-20,1-1 1,2 4 1,-8-4 1,9 3-2,-3 3 1,-2-1-5,2 1 1,1-2-22,5-4 0,-6 3 23,0-3 1,0 4-49,6 1 0,-5-5 42,-1 0 0,0-6-59,6 6 1,-6-8 35,0 2 1,1 2-3,5-2 1,-6 0-4,0-6 0,0 1 2,6-1 1,-7 0 0,3 1 13,-8-1-43,9-8 1,-7 5 34,4-8-92,4-1 44,-13 3 1,11-6-76,-8 4 1,7-4 32,-7-2 0,6 0-99,-5 0 16,-1 0 1,-5 0-37,0 0-52,-1 0 1,1-2 51,0-4 0,0 2-48,-1-7 1,7-1 243,-1-5 0,1 0 0,-7-1 0</inkml:trace>
  <inkml:trace contextRef="#ctx0" brushRef="#br0" timeOffset="1737">1349 208 7846,'0'-27'223,"0"4"1,0 4-46,0 1 0,0 7-6,0-1-22,0 9 235,0-5-660,0 8 0,0 2-147,0 4 146,0-5 1,-8 9 73,-3-4 70,-5-4 0,-1 11 70,0-7 0,0 0-5,-1-6 0,1 6 144,0-1 0,5 1-113,1-6 0,-1 6 150,-5 0 1,5 5-40,1-5 0,5 2 17,-6-3 52,9 5-67,-13 7 1,12 1 2,-7-1 0,7 0-40,-2 0 1,4 1 56,2-1 0,0 0-39,0 1 0,-5-1-32,-1 0 0,0 6 15,6 0 0,-2 6 4,-4-6 1,2 6-7,-7-6 1,7 2-7,-2-2 0,-1-2 49,1 8 0,-6-6-42,7 6 0,-7-6 6,6 6 0,-5-6 6,5 6 1,0-6-86,6 6 0,-6-3 18,1 3 1,-1-2-9,6-4 1,0-4-5,0 4 1,0-3-56,0-3-284,0 0 187,0 1-231,0-9 55,0-1 97,8-8 0,1 0-17,9 0 0,-1 0-29,0 0 0,0-6 36,1 0 268,-1-7 0,8-4 0,2-10 0</inkml:trace>
  <inkml:trace contextRef="#ctx0" brushRef="#br0" timeOffset="2193">1280 623 7827,'-10'-8'-398,"1"4"160,3-7 1041,4-1-372,-6 3-767,8 1 297,0 8 0,2 0-190,4 0 222,4 0 1,7 0-97,0 0 1,0 0 78,1 0 0,-7-2 30,1-4 0,-1 4-33,7-3 1,-3 1 67,-4-2 150,5 4-78,-7-6 59,1 8 0,0-5-122,-5-1-12,-3 0-39,6 6 1,-10 0 43,-4 0 0,2 8-19,-7 3 1,5 5 31,-5 1 0,5 2-10,-6 4 0,3-2-16,-3 8 1,-3 0 2,3 6 1,3-1 17,-3 1 1,6 5-13,-5 1 1,5 1 3,-5-2 0,7-3 2,-2 3 1,-2-3-21,3-3 1,-1-1-33,6-4 1,-6-4-15,0-8-41,1 0 23,-3-7 0,4-2-69,-8-8 0,7 0 102,-7 0-142,1 0 0,-7-2-20,1-4-51,0-4 1,-1-7 48,1 0 1,6-1-186,-1 1 0,6 0 107,-5-1 1,7-5 247,-2 0 0,4-15 0,2 1 0</inkml:trace>
  <inkml:trace contextRef="#ctx0" brushRef="#br0" timeOffset="2366">1487 381 7827,'-7'-35'46,"-1"3"176,-4 3 111,5 4 72,7 8-541,0 7 0,2 2-415,3 8 1,-1 0 550,8 0 0,-1 0 0,7 0 0</inkml:trace>
  <inkml:trace contextRef="#ctx0" brushRef="#br0" timeOffset="3093">1401 52 7685,'17'0'-313,"0"0"1,-5 0 312,-1 0 0,1 0 18,5 0 0,1 0 14,-1 0 0,6 0-56,0 0 0,0 0 49,-6 0 1,1 0 9,-1 0 1,0 2-16,1 4-5,-1-4-10,0 6 0,-5-7 35,-1 5 2,-7-4 9,4 14 0,-8-13 66,0 9-55,0-1 1,0 7 90,0-1-91,-8 0 1,0 6 1,-3 0 1,1 2 2,4-2 1,5-3-16,-5 3 0,-2 2-37,2-2 1,-1 8 17,1-3 1,4 3-8,-4-2 0,2 4-21,-1-5 0,3 5-7,-4 2 0,-2-3 41,2-3 1,-1 4-2,1-4 1,2 3 4,-7 3 0,5-1-16,-6 1 1,8 0-3,-1-1 0,-3 1-21,2-1 1,-1 1-4,1 0 0,4-1 20,-4 1 1,2-6-5,-1-1 1,3-1 6,-4 2 0,-2-4-4,2-8 0,-1 3 10,1 3-12,4-4 1,-8 4-69,5-12 48,3 5 0,-8-8-10,4 3 5,4-3-12,-5-8 16,-1 0-4,-2 0 1,-7 0-68,0 0 1,0 0 61,-1 0-163,1 0 1,0-2-36,-1-4 1,1 2-140,0-7 1,5 5 45,1-6 1,1 1 302,-1-6 0,-5-8 0,7-2 0</inkml:trace>
  <inkml:trace contextRef="#ctx0" brushRef="#br0" timeOffset="3347">1799 709 7838,'0'-17'0,"0"0"397,0 0 1,0 5-18,0 0 0,0 7-483,0-7 0,2 8 84,3-1 0,-1 3-687,8 2 464,-9 0 0,7 5-252,-4 1 341,-4 8 0,5-5-97,-7 9 0,0-1-228,0 0 105,0 0 373,-7 8 0,-3-5 0,-7 12 0,0-5 0</inkml:trace>
  <inkml:trace contextRef="#ctx0" brushRef="#br0" timeOffset="3601">1696 1367 8285,'0'11'292,"0"1"1,0-1-181,0 6 0,0 6 6,0 1 1,0 6-111,0-1 0,0 10 67,0 1 1,-2 8-133,-3-2 0,1 6 86,-8 6 1,-5 1-85,-6 5 1,-8 3-27,2-4 0,-11 6-265,-6 6 1,-6 2-188,-6 4 0,28-39 0,-1 0 533,-3-1 0,-1-1 0,-7 2 0,-1 1 0,-1 0 0,0 0 0</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06:31:37.823"/>
    </inkml:context>
    <inkml:brush xml:id="br0">
      <inkml:brushProperty name="width" value="0.08571" units="cm"/>
      <inkml:brushProperty name="height" value="0.08571" units="cm"/>
      <inkml:brushProperty name="color" value="#333333"/>
    </inkml:brush>
  </inkml:definitions>
  <inkml:trace contextRef="#ctx0" brushRef="#br0">536 35 6546,'2'-10'-542,"4"5"433,-4 3 7,5 2 125,-7 0 0,2-2 31,4-4 0,-4 4-30,6-6-42,-8 8 4,0 0 15,0 8 1,6-4 1,-1 7 0,9 1-1,-3 5 0,-1 1-2,1-1 0,1 2-2,5 4 1,1-2-4,-1 8 0,0-6 5,0 6 0,-5 0-3,-1 5 1,-7 1 2,2 0 0,-4-1 0,-2 1 0,-8 1 0,-3 5 0,-1-5 0,-5 4 0,3-3 0,-9-2 0,-2-1 0,2 1 0,0-1 20,6 1 0,-6-1-19,0 1 1,-6-2 20,6-4 1,0 3-14,6-3 0,-6 9 2,0 3 0,0-1-9,5-5 0,1 5-1,0 0 1,-1 3-11,1-3 1,2-2 14,3 9 1,-3-9-16,3 2 0,3 3 10,-3-3 1,6 0-8,-5-5 1,5 0 4,-5-1 1,5 1-2,-6-1 1,6-5-21,-5 0 1,-1-6-4,-5 6 0,0-8-57,0 2 0,-1-4 82,1-2 0,-8 1 0,-2-1 0</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06:31:40.637"/>
    </inkml:context>
    <inkml:brush xml:id="br0">
      <inkml:brushProperty name="width" value="0.08571" units="cm"/>
      <inkml:brushProperty name="height" value="0.08571" units="cm"/>
      <inkml:brushProperty name="color" value="#333333"/>
    </inkml:brush>
  </inkml:definitions>
  <inkml:trace contextRef="#ctx0" brushRef="#br0">277 138 7701,'0'-11'-157,"0"-1"-27,0 1 0,2-6 255,3-1 0,11 7-99,7-1 0,8 3 130,-3-3 1,-1 4-66,2 8 0,-2-5-121,2-1 1,-4 0 40,-8 6 0,0 6-7,1 0 0,-9 7 71,-3-1 1,-4 5-15,-2 6 0,-4-2 58,-7 8 0,-3 0-84,-15 5 0,1 1 107,-7 0 1,0-1-68,1 1 1,-1-5 11,1 5 1,1-10-28,4 10 1,-2-10-3,8 3 0,0-5 3,6 6 1,6-8-10,-1 2 0,8-9-106,-2-3 106,12 1 0,4 0-11,7-1 1,0-7 6,1 2 0,-1-4 110,0-2 1,2 5-28,4 1 0,-9 0-22,3-6 0,-3 2-38,3 4 0,0-3 6,1 9 1,-7-6-92,1 5 0,-3 1 94,3 5 0,1 2-96,-7 4 0,5 4 123,-5 8 0,0 1-6,-6 5 0,0 3-5,0 8 0,0-2 98,0-4 1,0 8-82,0-8 1,-2 6 17,-4-12 1,2 6-53,-7-6 1,5-1 36,-5-10 1,5-4-18,-6-8 50,9 0-63,-13 1 1,12-9 12,-7-3 1,5-4 1,-6-2 1,7 0 14,-7 0 0,-1 0 11,-10 0 1,2-2-210,-8-4 1,2 2 56,-2-7 1,-2 5-365,8-6 1,-8 7 33,3-7 409,3 8 0,-8-11 0,6 5 0</inkml:trace>
  <inkml:trace contextRef="#ctx0" brushRef="#br0" timeOffset="1792">1384 761 7689,'-18'-17'175,"7"1"264,-1 5-250,8-5 1,-3 13 206,7-9 0,2 8-577,3-1 0,5-3 35,7 2 1,2 0 25,5 6 1,-3 0 26,7 0 0,-6 2-63,1 4 1,-2-2 110,2 7 0,-10-1-29,5 1 1,-7 5 94,1-5 0,-5 7-70,-7 5 1,0-4 150,0 4 1,-2 2-89,-3-2 1,-5 6 89,-7-6 0,-6 8-88,0-3 1,-6 5 17,6 2 1,-6-1-20,6 1 1,-2-6-3,2 0 0,6-3-43,-1 3 1,1 2 40,5-8 1,5 6-141,1-6 0,-2 0 34,3-6 0,-1 1-30,6-1 0,2 0 55,3 0 0,-1-1-17,8-5 1,-6 5-20,5-5 54,1 5 0,-1-1 113,1-3 1,-7 3-113,7-4 1,-8-1 124,2 2 1,1-1-61,-1 6 1,2 1 102,-2-1 0,-5 2-36,5 4 0,2 4-30,-2 8 0,1 5-17,-1 0 0,-4 8-3,4-1 0,1 3 57,-1 1 1,2 5-53,-2-4 1,-4 4 57,3-10 1,-3-2-52,-2 2 1,2-7-12,4 1 0,-4-5 2,4-7 0,-4-3 43,-2-7-52,0-1 1,-2-7-8,-4-5 0,2-3 17,-7-2 1,5 0-7,-6 0 1,1 0-135,-7 0 1,-7-2 80,-3-3 0,-7-5-455,-5-7 479,3-8 0,-13-2 0,6-8 0</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06:31:46.955"/>
    </inkml:context>
    <inkml:brush xml:id="br0">
      <inkml:brushProperty name="width" value="0.08571" units="cm"/>
      <inkml:brushProperty name="height" value="0.08571" units="cm"/>
      <inkml:brushProperty name="color" value="#333333"/>
    </inkml:brush>
  </inkml:definitions>
  <inkml:trace contextRef="#ctx0" brushRef="#br0">536 364 7104,'-17'0'-733,"5"0"409,1 0 492,7 0-200,-4 0 206,8 0-159,0 0 7,0 8 0,2-4-2,4 7-40,-4 1 1,11 5-53,-7 0 1,2-1 79,-2-5 1,-4 5-9,3-5 1,3-1 79,-2 1 0,1-5 375,-1 6 21,-4-9 1,6 7-206,-8-4 0,2-4 382,4 3-43,-5-3 84,7-2-554,-8 0 1,0-2-70,0-3-21,0-5 0,0-7-118,0-1 1,0-5 70,0 0 1,0 0-64,0 6 1,0-6-199,0 0 0,0-2 102,0 2 0,0 4-106,0-4 0,-6 3 19,1 3 1,-7 6-34,6-1 1,-9 8 141,-2-2 1,-3 6 16,-8 6 0,-3 11 109,-9 12 1,3 6-111,-3 5 0,3-3 173,3 3 1,7-3-35,4-3 0,5-1 38,7-4 0,3-4 44,8-8-66,0 0 1,2-1 0,4-5 1,3-3 0,9-8 1,1 0 151,4 0 0,-4-8-55,4-3 0,4 1 26,2-2 0,-2 3-51,2-3 1,-6-1-100,6 7 1,-8-2 27,2 3 0,-2 3-87,2-4 1,-4 14 68,4 9 0,-9 4-33,-3 14 0,-1-1-42,1 18 1,-3-4 66,-8 10 0,0 1-57,0-1 1,-2 2 46,-4-3 1,-3-9-43,-9 4 1,-7-10 13,-3 5 0,-13-7-3,-5 6 1,2-13-11,-2 1 0,-4-13-9,-2-3 0,-4-3 69,10-9 1,6 0 111,5-6 0,8-8 26,10-4 0,0-5-48,-1-6 1,9-4-83,3-7 1,4-1-31,2 0 1,2-7-116,4-4 0,5-4-48,12-2 0,12 0-339,11 0 1,14 0-2061,9 1 2561,0-1 0,18 4 0,-1 0 0,-39 23 0,2 2 0,2 0 0,0 0 0</inkml:trace>
  <inkml:trace contextRef="#ctx0" brushRef="#br0" timeOffset="582">1003 641 7669,'-27'9'483,"-3"5"-194,6-8 441,9-1-495,7-5-984,8 0 666,0 0 1,8 0 126,4 0 0,3 0 17,2 0 0,1 0-54,-1 0 1,2 0-71,4 0 0,2-2 69,4-3 0,4-5-82,-5-7 1,-1 5 52,2 1 0,-8-1-25,2-5 0,-3 2 41,-3 3 1,-2-3-6,-3 3 41,3-3 2,-13-3 1,6 7-92,-8-1 1,-8 9 63,-3-3 1,-13 6-107,-4 6 1,-5 9 121,-2 8 0,-5 8 62,0-2 1,-6 3-58,5 3 0,1 5 79,5 1 0,3 5-51,3-6 1,6 0-33,11-5 1,-1-6-4,7 0 1,2-8 30,10 2 0,5-4-126,13-2 1,2-7 14,9-4 1,7-4 17,4-2 1,10-8-47,2-4 0,5-11-144,-5-6 1,7-5 31,-1-6 1,-5-5-68,-1-7 0,-4 1 147,-3-1 0,-1-14 21,-3-3 1,-5-2 141,-8 8 1,-7-3-23,-4 9 1,-3-7 87,-3 7 1,-8 7-57,-3 9 1,-4 13 106,-2 4 1,-2 7 635,-4 6-295,5 3-392,-15 8 0,8 8 180,-3 3 0,-4 12-379,3 6 1,-9 6 104,-2 5 1,0 4 90,5 8 0,7 2-59,-1 4 1,3-5-17,-3 5 0,-1 2-76,7-3 1,-2 7 90,3-7 0,3 1-187,-4-6 1,4-8 119,2-4 0,0-11-255,0-6 0,0-4-65,0-1 1,0-7-711,0 1 557,0-8 496,0 3 0,-15-22 0,-5-4 0</inkml:trace>
  <inkml:trace contextRef="#ctx0" brushRef="#br0" timeOffset="737">1384 727 7669,'-10'0'748,"2"-2"-62,8-3-724,0 3 1,0-8 84,0 4 1,2 4-182,4-3 1,11-3 18,12 2 0,11-2-107,7 3 0,10-3-74,7-4 1,11-3 295,5 4 0,-3-5 0,0-1 0</inkml:trace>
  <inkml:trace contextRef="#ctx0" brushRef="#br0" timeOffset="1019">2508 520 7669,'0'-10'1261,"0"1"-365,0 3-605,0 4-57,0-6-64,0 8-177,0-8-307,-8 7 0,4-7 126,-7 8 0,-1 0-89,-5 0 1,-6 6 101,0-1 0,-8 11 47,2 1 1,-4 2 184,-1 10 1,-1 0-92,1 6 1,-1-1 83,1 1 1,7-1-22,4 1 0,5-1 15,7 1 0,3-6-46,8 0 0,2-8-107,4 2 1,5-4-79,12-2 1,4-7 90,8-4 0,7-4-62,4-2 1,6-2 37,6-4 1,5-6-268,12-11 0,-4-4 172,4-7 1,-6-3-59,-5-3 1,-5-4-1,-7-8 1</inkml:trace>
  <inkml:trace contextRef="#ctx0" brushRef="#br0" timeOffset="1398">2992 433 7669,'19'-34'0,"4"-7"-127,-11 1 0,-5 0 204,-1 5 0,-4 0 187,-2 1 0,0 7 189,0 4 132,0 4-236,0 1-220,0 9-107,0 1 1,0 10 137,0 4 1,-6 5-420,1 12 1,-3 0 166,2 12 0,-2-4-86,-3 9 0,-5 4-7,5 2 0,1 4 114,-1 2 0,1-2 85,-1-4 1,-5 2-40,5-7 0,1 5 131,-1-6 0,5-5-46,-6-6 1,9-8 276,-3 2-168,4-12 69,2-3-132,0-8 0,0-2 110,0-4 0,0-3-161,0-9 0,8-5-5,3 0 1,4-7-217,3 1 0,5-4 77,0-1 1,8 1-170,-3 4 1,3-2 66,-2 8 1,-2 2 28,-4 10 0,-4-3 106,4 8 19,-4 1 0,-1 6-8,-1 5 1,-7 10 33,-5 7 0,3 6 80,-2-6 0,0 7-82,-6-1 0,1 2-166,5-2 1,-4-2 94,4-4 0,-2-4-574,2 4 345,3-4 0,10-3-88,4-5 401,-3-3 0,12-8 0,-5 0 0</inkml:trace>
  <inkml:trace contextRef="#ctx0" brushRef="#br0" timeOffset="1865">4168 278 7666,'-10'-8'0,"4"-4"555,-3-3 808,7-2-1272,-6 7-19,8 2-122,8 8-140,2 0-141,7 0 0,-6 0-357,1 0 115,-8 0 0,9 8 228,-7 4 1,0-3 344,-6 3 0,0-1 0,-8 7 0,-2-1 0</inkml:trace>
  <inkml:trace contextRef="#ctx0" brushRef="#br0" timeOffset="2044">4099 675 7666,'-10'0'2369,"0"0"-2213,5 0 0,3 4-47,-4 8 0,2 1-129,-2 16 0,3 8 70,-9 9 1,-1 9-79,-11 3 1,-2 7-250,-9-1 1,-7 11-175,-4 5 1,-12-3 32,-5-2 0,28-39 0,-2-1 418,-2 0 0,-2-1 0,-3 5 0,-1-1 0,-6 2 0,-1-1 0</inkml:trace>
  <inkml:trace contextRef="#ctx0" brushRef="#br0" timeOffset="2831">5015 675 7645,'0'-25'855,"0"6"0,0-12-477,0 8-313,0 0 1,10 6-49,7 0 1,2-1-127,10 1 1,-2 2 59,2 3 1,2 3-93,-8 3 1,0 4 36,-6-4 0,0 6 63,1 6 0,-7-2-54,1 7 1,-9 1 26,3 5 0,-4 6 8,-2 0 1,-2 8 40,-4-2 0,-3 4 86,-8 1 1,-6 6-31,-1 1 1,-1-1 117,2-5 0,4 1-87,-4 5 1,4-5-41,2 4 0,-1-9-9,1-2 1,0-2-16,-1 2 0,3 1-22,4-6 1,-5-1-20,5-6 0,3 0-75,2 0-42,-3 1 132,7-1 1,-6-5-119,8-1 117,0-7 1,0 6-166,0-5 229,0-3-21,8 14 1,-6-13-21,3 9 1,-3-6 160,-2 5-78,8 1 0,-6 5-77,4 0 1,-4 6 63,-2 1 1,0 6-13,0-1 0,-6 4 80,0 1 0,-5 7-86,5-1 1,-6 2 4,6-1 0,-1-5-20,1 5 1,4-5-5,-4-1 1,-1-1-18,1 1 1,-2-3 34,2-3 1,3 2-107,-9-8 0,2 0 39,-1-6 0,-4 1-8,3-1 0,-11-2-33,-6-3 0,-4 1-118,-1-7 0,-8 0-26,-4-6 1,-10 0-182,-2 0 1,-7 0 381,1 0 0,-3-15 0,-2-5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5T12:48:27.059"/>
    </inkml:context>
    <inkml:brush xml:id="br0">
      <inkml:brushProperty name="width" value="0.08571" units="cm"/>
      <inkml:brushProperty name="height" value="0.08571" units="cm"/>
      <inkml:brushProperty name="color" value="#333333"/>
    </inkml:brush>
  </inkml:definitions>
  <inkml:trace contextRef="#ctx0" brushRef="#br0">260 537 7888,'-20'-10'-355,"-3"-7"0,4-1 24,-4-5 0,4 4 469,2 2 121,-1 0 0,9 5 873,3 0-648,4 9-317,2-5-314,0 8 195,0 0 0,0 8-131,0 3 0,0 5 198,0 1 1,0 8-7,0 4 1,-2 11-109,-4 6 1,-1 6 38,-5 6 1,-1-5-24,7 5 0,-6-4 15,7-2 0,-7-2-72,6-4 1,1-6 77,5-11 1,-2-4-137,-4-8 125,4-7-151,-6-2 0,8-10 129,0-4 0,0-4 0,0-7 1,6-6-92,0 0 1,1-14-123,-1 3 1,-2-12 23,8 0 0,-3-4 126,3-2 0,3-2-127,-3-4 1,-3 4 59,3-3 1,-1-3 21,7 3 1,5-7 39,0 7 0,2-1 83,-2 6 1,-2 2-46,8 4 1,-8 6 267,2 11-157,-4 4 180,-9 15-140,-3 3 0,-7 14-6,0 5 0,0 9-19,0 2 1,-2 13 2,-3-1 0,1 5 8,-8 1 0,8 3-33,-1 8 1,3-2-8,2-4 0,0-2-27,0-4 0,0-3 32,0 3 1,0-3-98,0-3 0,0-7 86,0-4 1,6-9-126,-1-3 1,3-7 50,-2 2 1,-2-4 25,7-2 0,-5-2-33,5-4 0,1-3-89,5-9 0,1-5-17,-1 0 0,6-8 69,0 3 0,0-5-111,-6-2 1,1-5 78,-1 0 0,0 1-59,0 10 1,-1-3 108,-5 3 1,3 4 0,-8 2 1,-1 9-34,-5 3 273,0 7-122,0-4 0,0 10-100,0 4 1,0 4 181,0 7 0,0 8-86,0 4 0,0 3 27,0 3 1,0 1-54,0 5 1,6-5 1,0 5 1,2-5-15,-3-1 1,-1 5-11,8 0 0,-7-5-7,7-6 0,-6-2-8,5 2 1,-1-4-50,1-8 1,5-2 77,-5-3-42,5-5 0,7-7 1,0 0 0,0 0-4,-6 0 1,8-7-43,4-5 1,-2-5-8,2-6 0,-2 4-67,1-4 0,-1-2 101,-4 2 1,-3-6 6,3 6 0,-10-6-18,-1 6 1,-7-6-7,7 6 1,-8 0 17,2 6 0,-5-1 10,-1 1 1,-7 5-22,-5 1 1,3 7 6,-3-2 0,1 4-107,-7 2 0,-1 0 62,-4 0 1,2 8 69,-8 4 0,2 3-47,-2 2 1,-1 1 76,7-1 0,-2 2-23,1 4 0,5-2 117,-4 8 1,4-6-95,2 6 0,1 0 16,5 5 0,3-1-121,8-4 1,0-2 120,0-4-86,0-4 1,8 4 38,3-11 1,5-5-55,1-7 1,2 0-19,4 0 1,-2-7 6,8-5 0,0-9-30,6-2 0,-7-2 3,1 2 1,-8-2 97,2-4 1,-3 2-53,-3 4 1,0 4 40,1-4 1,-9 4-87,-3 1 277,-4 9-85,-2-7-80,0 14 1,0-3 14,0 10 0,0 5 80,0 7 1,2 1-115,4-1 1,-3 2 21,9 4 1,-6-4-206,5 4 0,1-3 115,5-3 1,-5 0-276,-1 1 0,1-3-35,5-4 0,0 3-398,0-8 766,1-1 0,-1 3 0,0 2 0</inkml:trace>
  <inkml:trace contextRef="#ctx0" brushRef="#br0" timeOffset="596">1349 606 7888,'0'-25'0,"-8"6"0,6-6 769,-3 7-436,3 1 1,4 7-272,3 5 1,-1 3 106,8 2 1,-1 0-295,7 0 1,-3 2 6,-3 3 1,3 7 29,-4 11 0,-1-2 63,2 8 0,-9-2 23,3 2 1,-4 1-107,-2-7 0,0 6 47,0-6 0,-2 6 14,-4-6 0,-1 0 29,-5-5 1,-3-7 24,3 1 0,3-9-11,-3 3 3,8-4-52,-11-2 1,13-8-4,-4-3 1,6-10-130,6-2 1,4-8 92,7 2 1,2-3-127,4-3 0,4 0 66,8 1 1,-1-3-20,1-3 1,-1 3 87,1-3 1,0 4-17,-1 1 1,-1-5 42,-4-1 0,-4 1 158,-8 5 0,-7 6 456,-5 1-255,-3 7 473,-2-4-528,0 15 1,-2 2-117,-3 8 0,3 2-58,-4 4 1,2 4 10,-2 7 1,2 8 15,-7 4 0,1 3-120,-1 3 0,-3-1 87,9 1 1,-9 5-21,3 1 1,1 5-59,-2-6 1,7 6 49,-7-5 1,6 5 2,-5-6 1,7 1-2,-2-7 1,4-1 20,2-4-91,0 3-28,0-13 263,0-1-184,0-11 0,0-14 94,0-5 1,6-5-71,0-6 0,7-4-60,-1-8 0,3-1 9,3-4 0,1-5-134,4-7 1,-4 6 57,4 0 1,-2 8-195,2-3 1,-2-1-96,8 2 1,-8 1 135,2 11 0,-3 3-65,-3 7 1,0 7 69,1-1 1,-7 8-195,1-1 1,-9 10 421,3 7 0,-2 3 0,2 3 0,-4-1 0,5 8 0,-7 2 0</inkml:trace>
  <inkml:trace contextRef="#ctx0" brushRef="#br0" timeOffset="758">1851 606 7888,'-25'7'0,"0"1"-53,-4 4 0,2 3-61,4-3 0,6-3 389,-1 3 104,9-8 1,9 5-196,0-3-47,0-4 0,7 6-134,5-8 0,9 5 80,2 1 1,6 0-182,-6-6 0,8 0-131,-3 0 0,11 0-178,1 0 1,6 0 105,-5 0 1,1-2 300,-2-4 0,-3-3 0,5-9 0</inkml:trace>
  <inkml:trace contextRef="#ctx0" brushRef="#br0" timeOffset="1080">2335 416 7888,'-25'-18'-479,"11"1"191,-3 0 753,4 7-342,3 2-301,-5 8 0,11 8 151,-8 4 1,6 3-13,-5 2 1,5 1 18,-5-1 0,7-6 14,-2 1 1,-2-1 89,3 7 1,-1-1-112,6 0 378,0 1-221,0-1 0,2 0 68,4 0 0,-3 1-145,9-1 0,-6-5 21,5-1 0,-7 1-123,2 5 0,1-6 194,-1 1-204,0 0 1,-6 5 50,0 0 0,-8 0-105,-3 1 0,-10-7 54,-2 1 0,-2-3 52,2 3 0,1-4-152,-6-8 0,6 0-514,-1 0 305,4 0 1,4-2-124,3-4 491,5-4 0,14-15 0,3-2 0</inkml:trace>
  <inkml:trace contextRef="#ctx0" brushRef="#br0" timeOffset="1355">2698 260 7838,'-17'0'104,"-1"0"1,1-8 288,0-3 1,-1 1-251,1-1 186,0 7-590,7-12 271,3 14 1,7-3-72,0 10 1,0-1 56,0 8 1,0 1-25,0 10 0,0-3 154,0 3 0,-6 2-28,0-2 1,0 7 42,6-1 1,-2 4-58,-3 1 1,3 1-57,-4 0 1,-2-1 107,2 1 1,-1-1-326,1 1 1,4-2-120,-4-5 1,-1 3-135,1-8 1,0 6 131,6-6 310,0 0 0,0-6 0,0 1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09:45:39.138"/>
    </inkml:context>
    <inkml:brush xml:id="br0">
      <inkml:brushProperty name="width" value="0.08571" units="cm"/>
      <inkml:brushProperty name="height" value="0.08571" units="cm"/>
      <inkml:brushProperty name="color" value="#333333"/>
    </inkml:brush>
  </inkml:definitions>
  <inkml:trace contextRef="#ctx0" brushRef="#br0">225 536 7894,'-7'-17'-105,"-3"-8"0,0 6 159,5-4 685,-5 11-288,8-3-307,-6 13-88,8-6-234,0 8 1,0 2 114,0 4 1,0 5-94,0 12 1,-2 4 199,-3 8 1,-5 1-40,-7 5 1,1 3-57,5 8 1,-4 0 48,3 0 1,2-2-2,-1-4 1,7 2-54,-2-8 1,4 4 7,2-9 1,0 1-144,0-13 0,10-5 101,7-7 0,2-7-78,10 2 1,6-4-1,5-2 168,8-16 0,4-3 0,10-15 0</inkml:trace>
  <inkml:trace contextRef="#ctx0" brushRef="#br0" timeOffset="180">243 190 7950,'-52'-15'0,"2"-2"200,4-12 1,11-2-33,12 8 1,6 6 223,5 5-546,4 8 1,16-5-539,4 3 1,11 4 691,6-4 0,11-3 0,4-1 0</inkml:trace>
  <inkml:trace contextRef="#ctx0" brushRef="#br0" timeOffset="445">675 554 7944,'-17'-8'-253,"1"4"253,5-8 0,1 9 276,4-3 1,4 2-51,-3-2 1,10 2-478,7-7 1,11 5 37,6-5 0,3 5 56,3-6 1,0 7 74,-1-7 0,1 8-13,-1-2 1,3-1-10,3 1 0,-5 0-10,-1 6 1,1-6-150,-6 1 1,-2-1 87,2 6 1,-8 2 174,2 4 0,-12-4 0,5 13 0,-7-6 0</inkml:trace>
  <inkml:trace contextRef="#ctx0" brushRef="#br0" timeOffset="589">1055 778 7941,'-17'10'-660,"0"3"668,-1-7 1,1 2 1146,0-2-926,7-4-447,3 5 0,14-7 49,5 0 1,11 0 94,6 0 0,9-2-264,2-3 0,10 1 120,2-8 0,2 1 218,9-7 0,1-7 0,5-2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09:45:42.379"/>
    </inkml:context>
    <inkml:brush xml:id="br0">
      <inkml:brushProperty name="width" value="0.08571" units="cm"/>
      <inkml:brushProperty name="height" value="0.08571" units="cm"/>
      <inkml:brushProperty name="color" value="#333333"/>
    </inkml:brush>
  </inkml:definitions>
  <inkml:trace contextRef="#ctx0" brushRef="#br0">225 294 7890,'-60'-69'0,"12"8"0,-3 3 0,20 20 1994,8 9-1164,11 8-955,12 11 0,2 2-231,4 8 1,5 0-638,12 0 1,4 2 992,8 4 0,0 4 0,-1 7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09:45:41.708"/>
    </inkml:context>
    <inkml:brush xml:id="br0">
      <inkml:brushProperty name="width" value="0.08571" units="cm"/>
      <inkml:brushProperty name="height" value="0.08571" units="cm"/>
      <inkml:brushProperty name="color" value="#333333"/>
    </inkml:brush>
  </inkml:definitions>
  <inkml:trace contextRef="#ctx0" brushRef="#br0">675 346 7816,'-27'0'-612,"2"0"1,8 0 305,-1 0 1,-5 0 244,0 0 0,0 0 42,6 0 0,0 0-6,-1 0 1,-5 0 14,0 0 10,0 0 0,6 8 0,0 2 0</inkml:trace>
  <inkml:trace contextRef="#ctx0" brushRef="#br0" timeOffset="496">208 243 7831,'0'-12'-570,"0"1"0,0-1 1065,0-5 0,0-2-172,0-4 1,0 3 193,0-3 1,0 4-174,0 2 1,0 5-167,0 1 1,0 5 118,0-6-279,0 9 0,0-7 54,0 4 214,8 4-526,-6-5 116,5 7 1,-7 2-40,0 3 0,0 5 127,0 7 0,-7 8 16,-5 4 1,-3 6 14,-3 5 1,1 4 29,0 8 1,-1 0-27,1 0 0,-2 7 2,-4 5 0,6-3 1,-1 3 1,3-7-27,9 7 0,0-14-83,6 2 0,2-14 33,4-3 1,9-9-136,9-8 0,8-9-20,3-3 1,7-4 106,10-2 1,0-15-375,0-8 0,9-4 31,8-8 0,0 2 119,6-13 1,-3-7 0,-3-9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09:45:47.398"/>
    </inkml:context>
    <inkml:brush xml:id="br0">
      <inkml:brushProperty name="width" value="0.08571" units="cm"/>
      <inkml:brushProperty name="height" value="0.08571" units="cm"/>
      <inkml:brushProperty name="color" value="#333333"/>
    </inkml:brush>
  </inkml:definitions>
  <inkml:trace contextRef="#ctx0" brushRef="#br0">779 121 7810,'0'-11'809,"0"-1"-477,0 9-240,0-13 1,0 12-344,0-7 248,0 7-147,0-4 0,0 6-47,0-3 236,0 3 0,-2-6-148,-4 8 0,2 2 52,-7 4 0,-1-2 55,-5 7 0,-8 1 14,-4 5 1,-4 6-4,-1 0 0,-1 6-12,1-6 1,-9 8-6,-3-3 0,2-1 3,-2 2 0,6-6 6,-6 6 1,5-8-6,-5 2 1,13-4-11,-1-1 1,11-3-3,0-3 0,-2 3-10,2-3 0,7-5-27,9 1-11,7-8 23,0 0 108,7 0 65,3 0 1,7 0-80,1 0 1,-1 0 14,0 0 1,-3 0-68,3 0 1,-4 6 2,10-1 1,-3 7-51,-3-6 1,6 5 72,0-5 1,6 6-41,-6-7 1,6 9 2,-6-3 0,6 3-12,-6-3 1,11 5 15,-5-5 0,8 5 3,-9 1 1,-1-6 45,2 1 0,0-3 7,5 3 1,1 1 1,0-7 1,-3 0-35,-3-6 0,2 6-150,-8 0 24,0-1-229,-6-5 36,1 0-311,-9 8 354,-1-6 0,-10 13 258,-4-3 0,-3 3 0,-9 2 0</inkml:trace>
  <inkml:trace contextRef="#ctx0" brushRef="#br0" timeOffset="804">1799 104 7675,'0'-27'108,"0"2"1,0 14 431,0-1 0,6 6-217,0-5-758,-1 7 173,-5-4 1,2 8-10,4 0 107,-4 0 156,6 0 1,-16 6-4,-4 0 1,-11 7-8,-5-1 1,-1-2-42,-6 1 1,3 1 76,-15 5 0,9-6 19,-2 1 1,-3-1 77,3 7 0,0-7-64,5 1 1,8-3-10,4 3 1,4 1-10,2-7-13,-1 8 1,3-11-16,3 9 0,5-6-18,7 5 60,0 1 0,0 5-5,0 0 1,0 1-39,0-1 1,0 0 12,0 1 0,0-1-18,0 0 1,0 0-21,0 1 0,0 1-7,0 4 0,0-4 2,0 4 0,0-9-12,0-3 0,0 1 23,0 5 0,-6-5-8,0-1 32,0-7-31,-1 4 30,5-8 137,-6 0 253,8 0-241,0 0-111,8-8 0,1 0-47,9-3 1,5-3-22,0 9 0,8-7 16,-3 6 1,5-1 45,2 1 0,-1 4-73,1-4 0,5 4 40,1 2 1,5 2-14,-6 4 1,0 3 49,-5 9 0,-2 5 16,-5 0 0,3 8-17,-8-3 0,-7 5-18,-11 2 1,3-1 15,-2 1 0,-2 3-10,-10-3 1,-4 1 71,-7-13 0,-8 6-10,-4-6 0,-3 6 2,-3-6 1,-5 0-13,-1-5 1,-7-1 89,2 0 0,-8 0-48,2 1 1,-3-7 16,9 1 1,3-3-126,3 3 1,11-4 182,6-8-956,12 0-129,3 0 178,8 0 0,2 0 273,4 0 434,11 0 0,10 0 0,7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09:45:49.932"/>
    </inkml:context>
    <inkml:brush xml:id="br0">
      <inkml:brushProperty name="width" value="0.08571" units="cm"/>
      <inkml:brushProperty name="height" value="0.08571" units="cm"/>
      <inkml:brushProperty name="color" value="#333333"/>
    </inkml:brush>
  </inkml:definitions>
  <inkml:trace contextRef="#ctx0" brushRef="#br0">103 121 7809,'-25'-25'0,"5"4"253,-3-8 279,4 8 59,9 4 1,5 9-586,10 8 1,-1 0-1370,8 0 340,-1 0 439,7 0 102,-1 0 377,0 0 1,-7 2-18,-4 4 1,-3-2 121,3 7 0,-4 1 0,4 5 0,4 0 0,-1 1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09:45:50.173"/>
    </inkml:context>
    <inkml:brush xml:id="br0">
      <inkml:brushProperty name="width" value="0.08571" units="cm"/>
      <inkml:brushProperty name="height" value="0.08571" units="cm"/>
      <inkml:brushProperty name="color" value="#333333"/>
    </inkml:brush>
  </inkml:definitions>
  <inkml:trace contextRef="#ctx0" brushRef="#br0">416 53 7770,'-18'-8'7,"1"-4"0,2 3-67,3-3-491,-3 8 347,13-3 1,-6 16 269,8 9 0,6-1-106,0 6 1,-1 4 12,-5 2 0,-1 3 9,-5 3 1,-4 5 107,-7 1 1,-2 5-91,-4-6 1,-4 8-8,-8-2 1,1-2-303,-1 3 0,0-9 309,1 2 0,-1-3 0,1-3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09:45:50.537"/>
    </inkml:context>
    <inkml:brush xml:id="br0">
      <inkml:brushProperty name="width" value="0.08571" units="cm"/>
      <inkml:brushProperty name="height" value="0.08571" units="cm"/>
      <inkml:brushProperty name="color" value="#333333"/>
    </inkml:brush>
  </inkml:definitions>
  <inkml:trace contextRef="#ctx0" brushRef="#br0">208 860 7531,'0'-18'331,"0"1"1,0 0 68,0-1 0,0 7-104,0-1-84,0 9-427,0-13 171,0 14-124,0-5 1,0 8 195,0 5 0,-8 6 46,-4 11 0,-3 4-64,-2 7 1,-6 9 19,0 3 0,-1 2-124,7-2 0,0 4 1,0-4 1,1 2-74,5-2 1,3-6 24,8-11 0,0 2-135,0-8 1,13-2 123,5-9 0,12-5-263,5-7 415,0 0 0,22-15 0,-3-4 0</inkml:trace>
  <inkml:trace contextRef="#ctx0" brushRef="#br0" timeOffset="183">484 393 7878,'-25'-25'0,"6"-2"0,-10-2 187,12 0 0,-2 8 387,13-2 1,-6 10-318,7 1-513,-1 8-644,6-4 1,8 8 179,3 0 720,4 8 0,10-6 0,2 6 0</inkml:trace>
  <inkml:trace contextRef="#ctx0" brushRef="#br0" timeOffset="437">865 1067 7805,'-18'-8'0,"7"5"1096,-1-9-570,8 8-545,-3-3 0,9 7 74,3 0 0,13 0-193,11 0 1,5-2 119,7-4 0,3 2-146,8-8 1,-1 7-11,1-7 0,6 6 170,0-5 0,1 5-84,-1-5 1,-4 5-150,3-6 1,-11 8 23,-5-1 0,-5 3 26,-1 2 0,-8 0-160,-4 0 1,-12-2 346,-5-4 0,4 4 0,-1-6 0</inkml:trace>
  <inkml:trace contextRef="#ctx0" brushRef="#br0" timeOffset="650">1245 756 7805,'-25'-16'0,"6"5"0,-4-12 476,11 4-252,5 9-348,7 2 1,0 10 99,0 4 1,5-2-113,1 7 0,2 9 145,-2 8 0,-4 5-2,3 2 0,-3 1-2,-2 5 1,0 1-15,0 4 0,0 4-151,0-4 0,0 4-40,0 2 0,0-2-140,0-4 1,0 4 129,0-4 210,0-4 0,8-7 0,2-10 0</inkml:trace>
  <inkml:trace contextRef="#ctx0" brushRef="#br0" timeOffset="908">2196 963 7809,'0'-27'1862,"0"-3"-1441,0 7 0,8 2-69,3 9 1,22-1-316,13 7 1,6-6-228,12 6 0,-7 1-416,7 5 1,-9-6 422,3 0 1,-6 0-131,-6 6 1,-4-5 107,-7-1 1,-6-6 171,-1 7 0,-1-3-163,2 2 0,-10 4-150,-7-4 4,-1 5 45,-1 1 0,-2-2-242,-8-4 539,0 4 0,0-13 0,0 5 0</inkml:trace>
  <inkml:trace contextRef="#ctx0" brushRef="#br0" timeOffset="1142">2594 548 7809,'-25'-25'-67,"12"8"-133,-5 0 646,12-1 741,-1 17-997,7-7 0,0 16-420,0 3 0,0 6 154,0 6 1,0 10 154,0 7 1,0 8-4,0-1 0,0 1-60,0-2 0,0 4 2,0-4 0,0 10-110,0 1 1,0-1-120,0-10 0,0 4 18,0-4 1,0-4-185,0-1 1,0-7-134,0-5 1,2-6-6,3-11 515,-3 3 0,14-13 0,-7 6 0</inkml:trace>
  <inkml:trace contextRef="#ctx0" brushRef="#br0" timeOffset="1450">3338 47 7829,'9'-2'177,"-3"-4"0,-2 2 345,2-7 0,-3 7-133,9-2 1,7-2-168,10 3 1,7 7-159,11 9 1,3 14 37,19 10 1,-4 15-337,10 13 1,-42-25-1,-3 3 279,0 4 1,-2 2 0,-2 1-1,-2 2-44,-2 7 1,-4 1 0,-3-3 0,-5 0 37,-5 3 0,-4-1 0,-1-3 0,-2 0-87,-2 1 0,-3-1 0,-5 0 0,-3-2-31,-6 0 0,-4 0 0,-10 4 0,-5-1 41,-5 4 1,-3-3 0,-5-2 0,-5-2-1896,-7 1 1,-3-2 1932,3-5 0,-2 0 0,-10 6 0,-2 0 0,2-5 0,-1-2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09:45:53.679"/>
    </inkml:context>
    <inkml:brush xml:id="br0">
      <inkml:brushProperty name="width" value="0.08571" units="cm"/>
      <inkml:brushProperty name="height" value="0.08571" units="cm"/>
      <inkml:brushProperty name="color" value="#333333"/>
    </inkml:brush>
  </inkml:definitions>
  <inkml:trace contextRef="#ctx0" brushRef="#br0">830 122 7898,'-40'-19'0,"0"-4"119,-1 3 1,9-3 707,3 12-666,11 3 0,9 2-6,3 1-560,4-1 350,-13 6-272,5 0 1,-7 6 199,0-1 1,-1 9-7,1-3 1,2 5 76,3 1 0,-1 6-12,7 0 0,0 6 130,6-6 1,0 13-84,0-1 1,2 5 167,4 1 1,3-3-88,9 8 1,5 0 106,0 6 0,0 0-123,-6 0 0,-1-8-1,-5-3 1,3-5 9,-9-1 0,7-1-11,-6 1 0,-3-2-22,-8-5 1,-13 5 27,-10-4 0,-5-4-120,-2-2 0,-13-4 62,-4-2 0,-5 1-120,-1-1 0,4-2 66,-3-3 0,11-4 44,5-8 1,5 0 3,1 0 0,14-2-4,4-4 1,11 2 37,0-7 1,4-1-41,2-5 1,6 5-35,0 1 1,9-1 45,2-5 1,3 5 9,8 1 1,-6 1-1,1-1 1,-2 3-2,2 8 0,-4 0-7,4 0 1,-4 2 1,-1 4 1,-3 5 133,-4 12 1,5 0-79,-5 12 1,-3-2 66,-2 13 1,-4 2-46,-2 9 0,0 5-144,0 7 0,0-6 64,0 1 1,2-8-98,3 1 0,-1-3-24,8-2 0,7-8-227,10-4 1,5-11-24,7-6 379,3-11 0,16-12 0,1-10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09:45:56.676"/>
    </inkml:context>
    <inkml:brush xml:id="br0">
      <inkml:brushProperty name="width" value="0.08571" units="cm"/>
      <inkml:brushProperty name="height" value="0.08571" units="cm"/>
      <inkml:brushProperty name="color" value="#333333"/>
    </inkml:brush>
  </inkml:definitions>
  <inkml:trace contextRef="#ctx0" brushRef="#br0">466 294 7783,'-23'-25'24,"-1"-4"-24,1 4 542,6 0 856,8 8-1462,1 7 90,8 3-180,0 14 0,-2 5 41,-4 11 0,-5 12 58,-12 11 0,-4 11 147,-8 7 1,0 11 103,1 5 0,-1 9-374,18-41 0,0 2 1,0 2-1,1 1 246,1 7 1,1 2 0,1-2 0,1 1-94,3-1 0,1 1 0,2-4 1,2-1 60,0-1 0,3 0 1,12 39-166,6-14 1,20-10-142,3-19 0,10-8-72,8-9 0,9-7 21,8-10 1,0-1-208,-6-5 0,2-5 528,4-12 0,0 1 0,8-13 0,-1-7 0,-1-5 0</inkml:trace>
  <inkml:trace contextRef="#ctx0" brushRef="#br0" timeOffset="341">1520 35 7802,'0'-10'-351,"-5"0"351,-1 5 1196,0 3-216,6-6-1156,0 8 31,0 0 1,0 8-23,0 3 1,2 5 99,4 1 0,-4 8-81,4 4 1,-5 3 73,-1 3 1,2 0-154,4-1 1,-4-5-152,4 0 1,-4-2 99,-2 2 0,2 1 40,3-7 0,-3-5 238,4-7 0,4-7 0,-1 4 0</inkml:trace>
  <inkml:trace contextRef="#ctx0" brushRef="#br0" timeOffset="507">1832 52 7802,'-27'-8'74,"4"-3"417,4-5 819,9 7-1242,2 1-295,8 8 1,2 8-189,4 3 0,4 5 173,7 1 0,-6 6 15,1 0 1,-1 10 119,7 1 0,1 1-105,4 5 1,-4 3 211,4-3 0,-4 8 0,-1-4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09:45:54.158"/>
    </inkml:context>
    <inkml:brush xml:id="br0">
      <inkml:brushProperty name="width" value="0.08571" units="cm"/>
      <inkml:brushProperty name="height" value="0.08571" units="cm"/>
      <inkml:brushProperty name="color" value="#333333"/>
    </inkml:brush>
  </inkml:definitions>
  <inkml:trace contextRef="#ctx0" brushRef="#br0">242 1038 7797,'-34'-7'380,"1"-3"475,4-7-146,4 7-161,16-5 1,1 15-1163,8 0 0,2 7 208,4 11 0,-5 14 305,5 9 0,-4 7 12,-2 4 1,-6 7 147,1 5 0,-9 3 3,3 2 1,-5-6 92,-1 1 1,5-8-160,1 1 0,1-7 165,-1-10 0,3-7 58,8-16-54,0-7-195,0-2 1,0-10 67,0-4 1,0-4-96,0-7 0,0-8-62,0-4 0,2-3-203,4-3 1,-4-1 121,3-5 1,-3-1 79,-2-4 0,-2-4 102,-3 4 0,3 0-36,-4-6 0,4 2 102,2-14 1,2-1-64,4-10 0,11 2-101,12-8 1,9 10 106,3 2 0,7 10 16,-2 12 1,-4 13 2,-2 11 0,1 6-26,-7 5 0,3 12 40,-14 12 0,0 11-46,-6 5 0,-1 7 115,-5 5 0,-3-1-17,-8 7 1,0-2 196,0 2 0,-6 2-226,0-7 0,-13-1 9,2-5 0,-6-1-64,0 1 1,2-1 56,-8 1 1,6-8-411,-6-4 1,6-4 154,-6-2 1,8-5 205,-2-1 0,4-7 0,1 4 0</inkml:trace>
  <inkml:trace contextRef="#ctx0" brushRef="#br0" timeOffset="421">761 813 7794,'-10'-7'1709,"-5"-3"-1181,13-7 1,10 1-799,15 5 1,13 3 29,5 8 1,5 0-79,-6 0 1,0 6 116,-5 0 1,-6 13-168,0-2 0,-8 12 362,2 0 1,-12 4-32,-5 1 1,-4 1 154,-2-1 1,0 1-116,0 0 1,-2-1 125,-4 1 1,-1-8-18,-5-4 1,-3-6-65,3-6 0,3 3 27,-3-8-144,8-1 1,-9-12-98,7-5 1,0-5 45,6-6 1,0-4 76,0-8 1,6-1 11,0-4 0,7 3-3,-1-3 1,3-3 36,3 3 0,1 0 22,4 5 1,2 2 9,4 5 0,1 3 10,-7 7 1,2 7 76,-2-1 1,-3 10-56,3 2 0,-10 8 63,-1 9 1,-1 3-109,7 3 1,-9 4 1,-3 7 1,2 1-47,-3-1 0,7-5-124,-6 0 1,-1-8-14,-5 2 1,6-4-176,0-1 0,0-1-527,-6 0 861,0-7 0,0-2 0,0-8 0</inkml:trace>
  <inkml:trace contextRef="#ctx0" brushRef="#br0" timeOffset="574">1384 519 7799,'-35'-34'42,"8"7"-92,4 4-145,11 11 0,14 5-62,16 7 1,1-6 2,10 0 1,5 0 253,7 6 0,-1-7 0,-5-3 0</inkml:trace>
  <inkml:trace contextRef="#ctx0" brushRef="#br0" timeOffset="1132">1781 537 7799,'10'7'-449,"-2"-3"314,-8 8 1,0-6 856,0 5 0,0 1-245,0 5 1,0 8-447,0 4 0,0 5 49,0 7 0,0-3-399,0 8 1,0-7 100,0 1 1,0-4-46,0-1 1,0-2 183,0-4 0,-6-10-90,0-8 153,0-7-60,6 4 0,0-18 91,0-7 1,0-8 1,0-10 0,6 1 24,0-1 0,7-1-12,-1-5 0,-3 5 20,3-5 0,-1 5 2,7 1 1,-1 3 100,0 3 1,-5 4-40,-1 8 1,1 1-79,5 5 1,-5 3 22,-1 8 1,-5 4 45,6 7 0,-9 3-8,3 15 0,4 1-51,1 11 1,-1-5 3,1 5 1,1-7-100,5-5 0,6-4 97,0-8 1,8-1 32,-2-5 0,4 3-87,1-9 1,8-1-6,5-10 1,-3-11 10,2-12 0,-2-3-86,2-3 1,-9 1 37,-8-1 0,-8-5-13,2-1 0,-6-5 83,-5 6 0,-5-6-40,-7 5 0,0-7 192,0 2 0,-7 4 30,-5 2 0,-1 3 63,1 2 0,-1 7 97,7-1-32,-8 15-116,12-1-117,-5 15 1,7 2-321,0 4 0,-2 5 147,-4 12 1,4 6 10,-4 11 1,4 5 97,2 7 1,-1 1-17,-5 5 1,4-4 9,-4 3 1,4-3 30,2-2 1,2-6-112,4 0 1,-4-7 20,4 1 0,3-5-292,3-7 1,-3-8 140,3-9 0,-1-7-358,7 2 1,-1-4 116,0-2 0,2-8-50,4-3 0,-1-7 473,6-5 0,1-4 0,6-7 0</inkml:trace>
  <inkml:trace contextRef="#ctx0" brushRef="#br0" timeOffset="1300">2542 554 7799,'-33'-2'296,"5"-4"0,3 4 245,7-3-393,9-5 0,3 8-489,12-4 0,9 4 49,8 2 1,10-7-80,1-5 0,1 3 147,5-3 1,3 1-71,-3-7 0,6 7 294,-6-1 0,9-7 0,-5-8 0</inkml:trace>
  <inkml:trace contextRef="#ctx0" brushRef="#br0" timeOffset="1880">3493 640 7800,'-42'-7'503,"5"5"1,5-8 144,15 5-229,7 3-287,10-6 1,8 8-113,3 0 1,12-6 42,6 0 1,4-7-198,1 1 1,1-3-194,-1-2 0,1-6 243,0 0 0,-1-6-83,1 6 0,-3-8 13,-3 2 1,-4-3 66,-7-3 0,-7 0 96,1 1 0,-9 1 114,3 4 0,-6-3-98,-6 3 1,3 4 96,-9 2 0,1 4 5,-7 1 0,7 3-36,-1 3-91,1 5 0,-1 7-14,1 0 4,7 0 0,-10 7 29,9 5 0,-9 5-9,3 6 0,-5 6 68,-1 11 0,0 12 146,-1 12 1,1 5 7,0 6 0,1 0-329,5 11 0,-3-5 281,9 5 0,-1-1-52,6-10 1,0 2-113,0-2 1,0-12 17,0 0 1,0-15-187,0-7 1,0-7-41,0-5 0,0-4-695,0-7 80,0-9-115,0-1-146,0-8 840,-8 0 0,4-8 224,-7-3 0,7-5 0,-19-9 0,4-2 0</inkml:trace>
  <inkml:trace contextRef="#ctx0" brushRef="#br0" timeOffset="2063">3165 1004 7800,'-25'-8'0,"6"4"332,-5-7 678,5 7-734,2-4 1,9 6-71,8-4 1,10 4-267,13-3 1,4-5-64,7-1 1,7-5-70,-1-1 1,6 0 148,-5-1 0,1 3-63,-2 3 1,-1-3-22,7 3 1,-8-1-145,3 2 0,-5-3-35,-1 8 0,-8-1-430,-4 1 736,3 4 0,1-6 0,8 8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5T12:48:36.825"/>
    </inkml:context>
    <inkml:brush xml:id="br0">
      <inkml:brushProperty name="width" value="0.08571" units="cm"/>
      <inkml:brushProperty name="height" value="0.08571" units="cm"/>
      <inkml:brushProperty name="color" value="#333333"/>
    </inkml:brush>
  </inkml:definitions>
  <inkml:trace contextRef="#ctx0" brushRef="#br0">52 519 7863,'0'-17'34,"0"0"97,0 0 0,0-1 409,0 1-327,-8 7 0,6 1-58,-3 3 4,3 4 0,2 2-399,0 12 1,0 11 164,0 5 0,-6 11 12,0 1 0,-2 8 59,3-2 0,3-3-133,-4-3 1,4 0 63,2-5 0,0 1 58,0-13-11,0 1 76,0-7 358,0-8-224,0-1-190,0-31 1,0 2-3,0-19 1,0 3-101,0 2 0,2-7 32,4-4 0,-2 2 89,7-2 1,1 5-198,5-5 1,0 2 19,1-2 1,-1 6 30,0 11 1,0 4 124,1 8 0,-1 1 137,0 5 0,-5 3-74,-1 8 0,-7 4-18,2 7 0,2 3 150,-3 15 0,7-1-32,-6 7 1,1 7-163,-1 4 0,2 2 77,3-1 1,3-5-204,-8-8 1,-1-1 48,-5-4 0,6 2 34,0-8 0,0-6 17,-6-5-33,0-9 249,0 5-202,0-8 1,0-8 71,0-3 0,-2-6-35,-4-6 1,4 1-168,-4-6 0,4-1 23,2-6 0,8-1-71,4-5 0,-1 5 76,6-5 1,-3 5 3,9 1 1,-4 8 176,-2 4 0,1 6-103,-1 6 0,0-3 515,1 8-300,-1 1 0,0 14 8,0 8 0,-5 8-37,0 10 0,-7 2-62,7 3 0,-8-2-36,1 8 1,3-1-127,-2 1 0,5 2-153,-5-8 0,0 0 46,-6-5 1,2-6-206,4 0 1,-4-2-5,3 1 397,-3-3 0,6-7 0,2-1 0</inkml:trace>
  <inkml:trace contextRef="#ctx0" brushRef="#br0" timeOffset="385">1020 779 7863,'0'-33'-260,"0"4"1,0 4 363,0 8 0,0 0 284,0-1 0,0 7-591,0-1 1,6 7 47,0-7 0,0 6-331,-6-5 316,0 7 0,-2-6 51,-4 5 1,-4 3 113,-7-4 0,0 4 99,-1 2 0,-5 0 78,0 0 0,-7 8-79,1 3 0,4 5 70,2 1 0,-2 0-58,2 0 0,0 6-40,5 1 0,3 1 35,3-2 1,5-4-179,7 4 0,0-4 30,0-2 0,2-1-93,3-5 1,-1-3 107,8-8 0,-1 0-4,7 0 1,5 0 34,0 0 0,2-6-19,-2 0 1,-4-7 24,4 1 1,-4-1-20,-1 1 134,-1-3 1,0 7-60,0-3 0,-5 3 74,0 8-106,-9 0-1,11 2 0,-8 4 0,5 0-78,-5 11 0,2-4 85,-3 10 0,-3-1-330,4 1 1,2-4 93,-3 4 0,1-4-449,-6-2 651,8-7 0,2 5 0,7-5 0</inkml:trace>
  <inkml:trace contextRef="#ctx0" brushRef="#br0" timeOffset="1118">1055 692 7863,'0'-19'-250,"0"-4"1,0 2 358,0-8 1,8 10 205,3 2 0,5 1-189,1 10 1,0-5-13,0 5 1,6 0-158,1 6 1,-1 8 8,-6 4 0,0 9-100,0 2 1,1 6 129,-1-6 0,-5 5-111,-1-4 0,-7-1 90,2-6 0,-4 6-35,-2 0 1,-6-6 85,0-5 0,-5-6-60,5 5 0,-8-7 79,3 2 0,1-4-59,-1-2 90,7 0 1,-10-2-103,9-4 0,-1-4-1,6-7 0,2-2-25,4-4 1,3 4-14,8-4 1,1-2-203,-1 1 0,6-6 56,0 1 1,8 2-65,-2-2 0,3 0 81,3-5 1,-6-1 193,0 1 0,-14-1 0,2 0 0,-11 7 0,0-1 0,-4 8 216,-2-2 40,0 3 0,-2 9 761,-4-1-711,4 9 1,-7-5-256,3 8 0,4 8 154,-4 3 1,2 4-155,-2 3 0,5 1 18,-5 4 1,2 4 0,-2 7 1,4 9 4,-4 3 0,5-2-34,1 2 1,0-5-45,0 5 1,0-2 76,0 2 0,0-4-88,0-7 0,0-3 69,0-3 0,0-4 28,0-7-59,0-9 3,0-1 48,0-8 1,7-8 104,5-3 1,3-11-281,2-1 1,1-7 102,-1 1 1,0-4-208,1-1 0,5-1 74,0 0 1,0-1-82,-6-4 0,0 9-101,1-4 0,-1 12-505,0 0 167,-7 4 334,-2 2 1,-8 9 315,0 8 0,0 8 0,0 9 0,0 0 0,-8 6 0,-4 0 0,-3 0 0,-2-5 0,-1-1 0,1 0 0,0 1 0,0-1 0,-1 0-52,1 0 0,5-5 13,1-1 1,5-5 282,-5 6 1,5-6 137,-6 5-228,8-7 1,-3 6 198,7-5-124,0-3 1,0 8-104,0-4 1,7-4 7,5 3 0,-2 3-80,1-2 0,1 1-157,5-1 1,2-2-258,4 8 1,-2-9 188,8 3 0,-8-2-346,2 2 517,4-4 0,0 5 0,8-7 0</inkml:trace>
  <inkml:trace contextRef="#ctx0" brushRef="#br0" timeOffset="1506">2110 519 7863,'2'-27'-67,"4"4"57,-5 4 58,7 2 215,-8 0-700,0-1 259,0 9 0,-2 1 47,-4 8 0,3 0 181,-9 0 1,6 0 122,-5 0-27,7 0-145,-11 8 0,11-4 12,-8 7 1,6-5 27,-5 5 1,7 1-57,-2 5 0,2 1 19,-1-1 0,3 6-18,-4 0 1,4 0 10,2-6 1,0 6-12,0 0 0,0 0 17,0-5 0,2-1 1,4 0 0,-4 1 77,3-1 1,3 0-22,-2 0 0,2-5 77,-3 0 22,-3-9 15,6 13-114,-8-14-19,0 13 1,-8-13-42,-3 4 1,-5-4-114,-1-2 0,0 0-124,-1 0 0,-1 0 63,-4 0 0,4-6-149,-4 0 1,4 0 53,1 6 0,7 0 269,-1 0 0,9-7 0,-5-3 0</inkml:trace>
  <inkml:trace contextRef="#ctx0" brushRef="#br0" timeOffset="2006">2093 398 7877,'0'-27'0,"1"2"261,5 8 30,-4 0 0,14 1-158,-5 5 1,-1-2-111,1 7 1,1 0-233,5 6 1,-5 2 136,-1 4 1,-5 3-16,5 9 1,-7 1 121,2 4 0,-4-2 51,-2 8 1,0 0-168,0 5 1,0 1 99,0-1 0,-2-5-51,-4 0 0,4-8 63,-3 2 0,3 2-121,2-2 0,0 0 53,0-5-38,0-9 0,7 5 57,5-9 0,9 1-180,2-6 0,8-2 18,-2-3 1,9-5-49,2-7 1,1-6 140,-7-1 0,-7 0 34,-4 0 1,-4 3 167,-1-7 1,-3 4-120,-3-4 0,-5 6 103,-7-1 0,0 2 92,0-2 1,-2 10 178,-3-5 1,1 13 149,-8-1-167,8-4 1,-5 8-17,3-3-352,4 3 115,-13 9 0,11 3 34,-8 7 1,9 3 66,-3 3 1,-2 4-151,2 7 1,1 1-69,5-1 0,0 1 15,0-1 1,0 7-158,0-1 0,0 6-331,0-5 1,0-3 234,0-9 1,1 2-491,5-8 745,-4 7 0,14-10 0,-7 5 0</inkml:trace>
  <inkml:trace contextRef="#ctx0" brushRef="#br0" timeOffset="3256">3217 295 7859,'0'-35'258,"0"8"0,0 2 68,0 8 99,0-8-312,0 6 74,0 1 0,2 11-494,3 7 0,-3 13 149,4 4 0,2 12 12,-3 0 1,1 11 131,-6 6 0,6 3-105,0-3 0,-1 4 65,-5-4 0,2-4 21,4-2 0,-4-3 51,4-3 1,-4-7 4,-2-4 224,7-3-108,-5-11 35,6-1 1,-8-16-185,0-3 1,2-5-78,4-1 0,-4-8 1,3-4 1,3-3 73,-2-3 0,2 0-224,-3 1 1,-1-1 47,8 1 1,-7-1-35,7 0 1,0 1 99,5-1 0,-2 3 72,-3 3 0,3-2 12,-3 8 0,1 6 288,-1 5-19,3 8 1,-11-3-49,7 7 1,-7 13 11,2 4 0,2 12-9,-3 0 0,7 11-110,-6 6 1,1-1-29,-1 1 1,-2-2-82,7 2 1,-7 2 50,2-7 0,2-3-23,-2-9 1,-1-4-118,-5-8 154,0 0-116,0-7 141,0-2 0,0-24-122,0-7 0,6-2-125,0-4 1,5 2 85,-5-1 1,6-7 16,-7 0 1,9 1-83,-3-6 0,-1 5 112,2 6 0,-1-2 7,6 8 0,-5 0-44,-1 6 0,-5 2 363,6 3-12,-8 4-234,3 8 0,-1 10 76,0 7 0,0 3 136,-6 8 0,5 3-135,1 9 1,8-1-29,-3 7 0,-1-8-175,1 3 1,1 1 101,5-2 0,0 1-325,1-7 0,5-7 85,0-4 1,7-4-32,-1-1 0,4-9-91,2-3 1,-1-4 362,1-2 0,-1-4 0,1-7 0,-1-1 0,1-13 0</inkml:trace>
  <inkml:trace contextRef="#ctx0" brushRef="#br0" timeOffset="3573">4358 658 7859,'17'-8'-126,"-1"-2"1,-5-7-753,-5 0 856,-4 0 0,-2-3 248,0-3 1,0 2-175,0-8 0,-8 6 3,-3-6 0,-3 8-135,3-2 1,-5 10 84,5 1 0,-5 8-70,-1-1 1,-2 3 65,-4 2 0,9 0 19,-3 0 0,4 2 46,-5 3 1,1 5 0,0 7 0,5 3-41,1 3 1,1-2 21,-1 8 0,3-8-80,8 2 1,0-2 67,0 2 1,0-10-42,0 5 1,0-5 64,0 4-113,8-7 0,1-2 35,8-8 0,1 0 4,-1 0 0,0-2 24,1-4 0,-1-4 8,0-7 0,2 0 120,4 0 1,-9 5-124,3 1 0,-5 5 4,-1-6 0,3 6 49,-9-5-137,9 7 1,-10-4 51,7 8 0,-7 2-7,2 4 0,-2-2-32,1 7 1,-3 1-153,4 5 1,-4 1-156,-2-1 253,8 0 1,-6 0 109,3 1 0,5-1 0,0 0 0</inkml:trace>
  <inkml:trace contextRef="#ctx0" brushRef="#br0" timeOffset="4141">4393 519 7859,'0'-27'102,"1"4"108,5 12 0,-4-4 99,4 3-309,3-3 0,1 5 90,7 4 0,1 4-74,-1 2 0,0 2-199,1 4 0,-1 9 126,0 8 0,0 6-69,1-6 0,-3 6-2,-3-6 1,-5 6-241,-7-6 373,0 0 1,0-6 8,0 1 63,0-9-107,0 7 229,0-14-172,0 5-81,0-14 1,0-3 74,0-7 1,2-6-114,4 0 1,4-2-19,7 2 0,2 1-104,4-6 0,-4-1 87,4-6 0,-3 3 5,-3 3 0,0-4-39,1 4 0,-7-2 70,1 3 1,-9 1 365,3 4-155,-4 4 156,-2-6 1,-2 15 105,-4 4 42,5-3-315,-7 7 0,2-4 1,0 12 1,1-3-137,5 9 1,0 0 114,0 5 1,0 2 41,0 4 0,0 4-77,0 8 1,0-1 44,0 1 0,0 1-43,0 5 1,0-5 3,0 4 1,0-5-27,0-6 0,0 4 26,0-5-184,0-3 227,0 0 226,7-15-250,-5-2 1,6-10 13,-8-4 0,8-4-90,3-7 1,-1-8-103,1-4 0,-1-2 77,1 3 0,5-7-147,-5 0 1,-1 7-190,1-7 0,1 6 155,5 0 0,-5-1-102,-1 7 0,-5 0-99,6 5 204,-9 9 1,11-1-267,-8 4 466,-1 4 0,-5 2 0,0 12 0,0 3 0,-7 3 0,-3-1 0</inkml:trace>
  <inkml:trace contextRef="#ctx0" brushRef="#br0" timeOffset="4590">4894 554 7859,'-8'10'-10,"6"-3"1,-11-5 835,7 4-915,0-4 146,6 6-57,0-8-22,0 7 1,0-3-108,0 8 0,8-9 34,4 3 1,3 2-174,2-2 0,1-1-114,-1-5 0,0 6 137,0 0 0,7 0-17,-1-6 1,0 0 261,-6 0 0,6 0 0,0 0 0,0-6 0,-6 0 0,1-7 0,-1 1 0,-5-3-21,-1-2 0,-5-1 21,5 1 0,-7-2 164,2-4 1,-4 3-37,-2-3 1,0 4 26,0 2 0,0 0 74,0-1-75,-8 1 1,0 6 37,-3-1-228,-4 8 1,5-4 21,-7 8 0,5 0-136,1 0 143,7 8-26,-12 2 1,15 7 53,-5 0 1,4 1-23,2-1 1,0 0 115,0 1 1,0 1-41,0 4 0,2-4 19,4 4 0,-3-2-26,9 2 1,-6-4 9,5 5 1,-5-5 26,5-2-56,-7 8 1,6-6-166,-4 4 215,-4-4-199,5-1 0,-14-3 118,-5-3 0,-3-5-267,-3-7 0,1 0-58,0 0 1,-2-2-53,-4-3 0,5 1 359,1-8 0,-8-7 0,6-8 0</inkml:trace>
  <inkml:trace contextRef="#ctx0" brushRef="#br0" timeOffset="5215">5447 295 7890,'0'-18'0,"0"7"-133,0-1 0,2 3-457,4-3 780,-4-3-84,6 5-86,-8 1-56,0-7-123,0 14 1,-2-4 166,-4 12 1,2-2-6,-7 8 63,-1-1 1,-5 6-3,0 1 0,5-1 61,0 0 1,9 2-65,-3 5 1,4-5 67,2 4 1,0-4-64,0-2 1,0 6 126,0 0 1,8 2-151,3-2 0,-1-3-1,1 3 1,-1-2-14,1 2 1,3-4-16,-8 4 0,5-4 1,-5-1 1,0-1 81,-6 0-150,0 1 1,-8-3 38,-4-3 1,-5 1-98,-6-7 0,2-1 29,-8-5 0,0 0-160,-5 0 0,5 0 54,0 0 0,6-1-158,-6-5 0,8-4 26,-2-7 1,10 0 319,1-1 0,1-7 0,-7-2 0</inkml:trace>
  <inkml:trace contextRef="#ctx0" brushRef="#br0" timeOffset="5393">5361 208 7890,'0'-17'0,"6"0"23,-1-1 1,7-5 26,-6 0 1,7 0-30,-1 6 1,3 5 22,2 1 0,6 5-294,0-6 1,6 9 76,-6-3 0,0 4-421,-5 2 132,-1 0 151,0 0 311,-7 0 0,5-8 0,-5-1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09:46:01.394"/>
    </inkml:context>
    <inkml:brush xml:id="br0">
      <inkml:brushProperty name="width" value="0.08571" units="cm"/>
      <inkml:brushProperty name="height" value="0.08571" units="cm"/>
      <inkml:brushProperty name="color" value="#333333"/>
    </inkml:brush>
  </inkml:definitions>
  <inkml:trace contextRef="#ctx0" brushRef="#br0">243 67 7769,'-8'-17'957,"-1"0"-718,-1-1 1,4 9 578,12 3 1,4 6-319,7 6 0,0 5-423,1 12 0,-1 2-151,0 4 1,-5 10-184,-1-5 0,-7 12 37,2 0 1,-12 6-159,-5 6 1,-14 3-117,-10 9 0,-15-1 209,-13 0 0,26-31 1,-1 1-1,-2 0 0,1 1 1</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09:45:59.682"/>
    </inkml:context>
    <inkml:brush xml:id="br0">
      <inkml:brushProperty name="width" value="0.08571" units="cm"/>
      <inkml:brushProperty name="height" value="0.08571" units="cm"/>
      <inkml:brushProperty name="color" value="#333333"/>
    </inkml:brush>
  </inkml:definitions>
  <inkml:trace contextRef="#ctx0" brushRef="#br0">675 813 7797,'0'-17'-1425,"0"-1"1482,0 1 0,2 0-47,3-1 1,5 7 154,7-1 0,1 3 44,-1-3 0,-5-1-65,-1 7 0,-1-2 197,1 3 0,-1 3 141,-4-4-85,-5 4 35,7 2-483,-8 0 0,-8 10 81,-3 7 0,-14 16-103,-10 13 1,-7 6 126,-10 5 0,0 7-208,0 11 0,-1-2 203,-5 7 0,10 1-21,22-38 1,0 0-1,-14 36-34,-1-4 1,5-11 19,1-7 1,8-13-150,4-9 0,10-8-77,1-10-474,9-7 15,-5-3 97,8-7 0,6-1-137,-1-5 827,17-4 1,-11-15-1,14-2 1</inkml:trace>
  <inkml:trace contextRef="#ctx0" brushRef="#br0" timeOffset="203">208 882 7767,'-35'-8'89,"1"-3"0,-1-10 52,1-2 0,7 0 705,4 5-370,11 1-315,4 7 1,16-3-573,4 7 0,5 0 58,6 6 1,-2-5-104,8-1 0,-6 0 160,6 6 0,-2 6-49,2 0 1,3 13 344,-3-2 0,4 4 0,1-3 0</inkml:trace>
  <inkml:trace contextRef="#ctx0" brushRef="#br0" timeOffset="364">692 1608 7814,'-36'0'0,"-5"0"0,12 0 1428,1 0-922,6 0-722,13 0 0,11 0 108,15 0 0,6 0-112,6 0 1,6 0-63,-1 0 0,1 0-794,5 0 1076,-3 0 0,5-7 0,2-3 0</inkml:trace>
  <inkml:trace contextRef="#ctx0" brushRef="#br0" timeOffset="1033">1782 1332 7784,'-8'-18'0,"6"-5"245,-4 0 0,4 0 395,2 6 0,0 5-368,0 1 0,8-1-294,3-5 1,5 6-400,1-1 1,0 2 233,1-1 0,-1-5 30,0 5 0,-5-2 132,-1 1 0,-7-3 37,2 3 0,2-3 23,-3-3 1,1-1-46,-6-4 0,0 4 10,0-4 1,0-2 158,0 2 1,-2-2-25,-3 2 1,1 4-85,-8-4 1,6 9 29,-5 3-85,-1-1 1,-5 2-111,0 5 0,-2 3 78,-5 2 0,3 9-138,-7 9 0,-1 7 163,-6 9 0,-7 8 1,-4 5 0,3 3 94,3 1 0,-2 9-74,1 3 0,7-1 7,5 1 1,8-5 2,-2 5 0,11-13 10,7 2 0,3-11-13,2-1 0,7-17-22,5-6 0,3-11 51,3 0 0,7-4-1,3-2 0,5 0 37,2 0 0,5-14-59,0-3 0,6-6-50,-5 0 0,5-4 14,-6-8 0,1-1-103,-7-5 1,3 3 72,3-8 1,-5 0-19,-1-6 0,1-6-29,-6 1 1,1-7-11,-1 7 0,-4-7 1,-8 7 0,1-9 33,-1 3 0,-5-3 77,-1 3 1,-7 4-13,2 7 1,-4 0 92,-2 0 0,0 8-6,0 3 90,-8 13 0,4 4 18,-7 13 206,7 3-373,-4 8 1,8 2 57,0 4 1,-6-2-234,0 7 0,-5 3 59,5 9 1,-7 4 106,1 7 0,-7 9 35,2 3 1,-4 4 79,9 2 1,-1 1-18,1 5 0,-1-4-92,7 3 0,0-5 25,6-6 1,0 2 28,0-7 0,0 3-195,0-9 1,8 1-21,3-13 1,5-2-130,1-9 0,6 1-17,0-7 0,8 0-153,-2-6 1,3-2-13,3-4 448,7-4 0,2-15 0,8-1 0</inkml:trace>
  <inkml:trace contextRef="#ctx0" brushRef="#br0" timeOffset="1304">2681 156 7800,'-16'-33'0,"5"4"0,-3 4 219,9 8 90,-1 7 424,6 3-533,0 7-117,0 0-118,0 7 1,0-3-216,0 8 0,0 5 90,0 6 1,0 2 138,0-2 0,0-2-241,0 8 0,0-6-44,0 6 1,0-8-95,0 2 0,0-4 187,0-1 1,6-1 212,-1 0 0,9-7 0,-4-2 0</inkml:trace>
  <inkml:trace contextRef="#ctx0" brushRef="#br0" timeOffset="1474">2888 104 7800,'-7'-19'0,"-5"-4"503,-3 3 836,5-5-1359,2 16 50,8 1-990,0 8 692,0 8 1,2 0 88,4 3 0,-2 4 50,7-3 0,-5 9-105,6 2 1,-8 8-52,1-2 1,3-2-268,-2 1 552,7 1 0,-3 6 0,7-1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09:46:08.194"/>
    </inkml:context>
    <inkml:brush xml:id="br0">
      <inkml:brushProperty name="width" value="0.08571" units="cm"/>
      <inkml:brushProperty name="height" value="0.08571" units="cm"/>
      <inkml:brushProperty name="color" value="#333333"/>
    </inkml:brush>
  </inkml:definitions>
  <inkml:trace contextRef="#ctx0" brushRef="#br0">35 208 8715,'-8'-27'1261,"6"-6"-845,-5 14 1,1-6-89,0 8 1,1 5-201,5 1 1,7-1-506,5-5 1,3 7 230,2 5 1,3 1-232,3-2 1,-4 4 92,4-4 1,-10 4-429,-1 2 410,-1 0 1,5 2-142,-5 4 0,3-2 77,-8 7 0,-1 1-284,-5 5 650,0 8 0,-7 2 0,-3 8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09:46:08.395"/>
    </inkml:context>
    <inkml:brush xml:id="br0">
      <inkml:brushProperty name="width" value="0.08571" units="cm"/>
      <inkml:brushProperty name="height" value="0.08571" units="cm"/>
      <inkml:brushProperty name="color" value="#333333"/>
    </inkml:brush>
  </inkml:definitions>
  <inkml:trace contextRef="#ctx0" brushRef="#br0">589 60 7778,'-17'-8'0,"-1"-3"0,7-3 877,-1 3 225,8-4 1,-3 15-1040,7 0 1,0 15 10,0 14 1,0 11-125,0 6 0,-2 12 20,-4 5 0,-6 12 51,-11 6 0,-13 11-449,12-43 1,-4 0 0,-6 6 0,-3 0 427,-8 2 0,-2 1 0,-4 2 0,-2-1 0,-8 2 0,1-1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09:46:09.735"/>
    </inkml:context>
    <inkml:brush xml:id="br0">
      <inkml:brushProperty name="width" value="0.08571" units="cm"/>
      <inkml:brushProperty name="height" value="0.08571" units="cm"/>
      <inkml:brushProperty name="color" value="#333333"/>
    </inkml:brush>
  </inkml:definitions>
  <inkml:trace contextRef="#ctx0" brushRef="#br0">512 243 7755,'0'-18'-241,"-8"9"0,6-7 452,-4 5 0,4-5 334,2-1 1,0 0-358,0 0 1,0-1-313,0 1 0,8 2-8,3 3 0,-1-3 99,2 3 0,-7 4-21,7 3 54,-8-5-30,11 8 23,-13-6-242,6 8 210,-1 0 1,-5 2 2,4 4 1,-4 4 156,-2 7 1,-8 2-79,-3 4 0,1 4-17,-1 8 1,-1 1-10,-5 5 1,1-5 7,5 5 0,-4-5-20,3-1 0,2 1 3,-1 4 0,7-5-12,-2 0 1,4-7-11,2-4 0,0-5-42,0 4 56,8-12 0,2 3 45,7-8-16,0-1 0,1-5 39,-1 0-59,-8-7 7,7 5-39,-14-14-2,5 14 54,-7-5 1,0 20-22,0 4 0,0 12 81,0 0 1,0 8-43,0 9 1,0-4 7,0 16 1,0-6-20,0 11 0,2-5 7,4 5 1,-4-5 16,4 5 1,1-7 6,-1 1 1,0-3 25,-6-2 0,2-2-50,4-4 1,-4-9-6,3-9 0,-3-6 60,-2 1 1,-7-4 6,-5-2 1,2-1-34,-1-5 1,-6 4-1,-6-3 0,-6 3-28,6 3 1,-10-1 6,-2 0 0,-5-1 144,-6-5 1,2 3-81,3-9 0,5 1-149,-4-6 1,3 0-87,3 0 0,7-6-269,4 1 0,5-3-685,7 2-562,-5 4 1636,14-5 0,10-1 0,11-2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09:46:11.848"/>
    </inkml:context>
    <inkml:brush xml:id="br0">
      <inkml:brushProperty name="width" value="0.08571" units="cm"/>
      <inkml:brushProperty name="height" value="0.08571" units="cm"/>
      <inkml:brushProperty name="color" value="#333333"/>
    </inkml:brush>
  </inkml:definitions>
  <inkml:trace contextRef="#ctx0" brushRef="#br0">554 208 7741,'-35'-25'0,"8"6"282,4-4 0,6 4-82,6 1 1,-3 7 443,8-1-278,1 8-209,5-11 1,7 7-80,5-3 0,3-3-179,2 9 0,3-7-46,3 6 0,-2 0 130,8 6 0,-6 0-70,6 0 1,-6 0-4,5 0 1,-6 8 1,1 4 1,-4 3 8,-2 2 1,4 6 51,-3 0 1,1 8 50,-13-2 1,5 6 90,-5 5 1,0-4 27,-6 5 1,-2 1-75,-4-2 1,-4 8-73,-7-1 1,0 1 49,-1-2 0,1 2-59,0-8 0,1 0 11,5-5 0,1-2-144,5-4 1,3-4 99,-4-8 1,4-6-125,2 1 1,2-8 12,4 2 87,-4-5 0,5-2 47,-7-5-90,0 4 415,0-14-103,0 15 14,0-7-241,0 8 1,-2 0 2,-3 0 1,-3 2 74,-4 4 0,-3 3-5,3 8 1,-1 8-3,1 4 1,-1 4-42,7 1 0,-5 9 112,5 3 1,0 6-52,6 5 0,8 5 103,3 7 1,11 0-112,1 0 1,5 6 200,-5 0 0,2-2-120,-1-9 1,-7-5 18,0-7 0,-2-6-65,-9 0 1,0-15 156,-6-2-311,0-8 1,-10-4 23,-7 1 0,-8-3-96,-9-3 1,-9 1-102,-3-7 0,-8 0-316,-9-6 0,5 0-48,-11 0 0,6-8 600,-1-4 0,-5-5 0,8-2 0,1 2 0,1 3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09:46:15.049"/>
    </inkml:context>
    <inkml:brush xml:id="br0">
      <inkml:brushProperty name="width" value="0.08571" units="cm"/>
      <inkml:brushProperty name="height" value="0.08571" units="cm"/>
      <inkml:brushProperty name="color" value="#333333"/>
    </inkml:brush>
  </inkml:definitions>
  <inkml:trace contextRef="#ctx0" brushRef="#br0">173 347 7729,'-15'-17'-139,"3"-1"1,-3 1-226,3 0 0,5 5 421,1 1 1,4 5-23,2-6 0,0 7 69,0-7 1,2 2 20,4-1 20,-4-5 40,13 7 25,-13-8 1,11 5-92,-7 1 0,2 5 70,-2-6 1,-3 6-214,9-5 1,-1 5 122,7-5 1,5 1-89,0-1 0,8-3 17,-3 8 1,5-5-114,2 5 1,1-6 88,5 7 0,-11-1-5,5 6 0,-12 0 16,0 0 0,-4 0-13,-2 0 1,-1 8 115,-5 3 1,-1 5-92,-4 1 0,-4 0 45,3 0 1,-3 6-33,-2 1 0,-5 4 16,-1-5 1,-2 8-37,2-2 0,-1-2 1,-5 2 0,-3 0 7,3 5 1,-3 1 9,-2-1 0,-3 3-39,-3 3 1,4-3 28,-4 3 0,-2 4-49,2 2 0,0-3 15,6-3 0,-6-4-1,0-1 1,1 0 1,11-1 0,-3-5-5,9 0 0,-1-8-13,6 2 0,0-4-37,0-1 54,0-1 0,8 0 1,3 0 0,4-5 34,3-1 1,-1-7-1,0 2 0,3-2 73,3 2 0,-2-4-65,8 3 1,-8-5 9,2-5 0,-2 1-25,2-8 0,-4 1 5,4-7 0,-5 7-62,-7-1 1,3 1 63,-9-6 1,1-1 11,-6 1 0,0 0-11,0-1-14,0 1 0,0 0-17,0-1 0,-8 9 10,-1-7 1,-9 15-2,1-5 0,6 4-105,-1 2 1,6 0 95,-5 0 1,5 2-21,-5 4 1,5 3 16,-6 8 1,6 1-2,-5-1 1,7 0 34,-2 1 0,-1 1 6,1 4 1,0-2 25,6 8 0,0 5-49,0 7 1,0 5 112,0-6 0,6 14-51,0-2 0,7 4 156,-1-4 0,3 5-59,2 1 1,1-6-34,-1-6 1,0 4-66,0 2 0,1-4 12,-1-14 0,-5 5 4,-1-5 0,-7 9-97,2-15 0,-2 7-48,1-12 1,-3 2 77,4-2 0,-10-4-142,-2 4 1,-9-3-23,-2-3 0,-10 0-101,-13 0 1,-5 1 80,-7-1 1,-9-2-99,-8-3 0,-8 3-105,-10-3 1,-7-4-1,-2-1 1</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09:46:16.549"/>
    </inkml:context>
    <inkml:brush xml:id="br0">
      <inkml:brushProperty name="width" value="0.08571" units="cm"/>
      <inkml:brushProperty name="height" value="0.08571" units="cm"/>
      <inkml:brushProperty name="color" value="#333333"/>
    </inkml:brush>
  </inkml:definitions>
  <inkml:trace contextRef="#ctx0" brushRef="#br0">191 18 8367,'44'0'0,"-3"0"-129,-13 0 0,-3 0-211,-7 0 0,-7-6 478,1 0 9,-8 0 1,1 6-381,-10 0 0,-5 0 45,-7 0 119,-1 8 0,-12-4-83,-5 7 114,-19 1-88,0-2 0,-22-3 0,-3-7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3T17:01:55.784"/>
    </inkml:context>
    <inkml:brush xml:id="br0">
      <inkml:brushProperty name="width" value="0.08571" units="cm"/>
      <inkml:brushProperty name="height" value="0.08571" units="cm"/>
      <inkml:brushProperty name="color" value="#333333"/>
    </inkml:brush>
  </inkml:definitions>
  <inkml:trace contextRef="#ctx0" brushRef="#br0">35 242 7753,'-10'-17'-425,"4"0"384,-3-1 0,7 1 519,-4 0-176,4 7-20,2-5-173,8 5 1,-4 1 104,7 3-183,1-4 0,5 8 61,0-3 1,-5 3-135,-1 2 1,-1 2 0,4 1 0,-3 7-25,2 5 1,1 1 12,-3 13 0,3-1 42,-8 7 0,5 2 11,-5 3 1,0-4-6,-6 5 0,0 1 1,0-2 1,0 1 6,0-7 1,0 1 4,0 0 0,-2-7 4,-4 1 0,2-8-46,-7 2 1,5-9-42,-6-3-16,9-7 53,-5 4 1,6-8-50,-4 0 393,4 0-213,-5-8 1,7-7-118,0-8 1,0-2 38,0 2 1,0-4-128,0-8 0,1 1 36,5-1 1,4 0 31,7 1 0,0-1-31,1 1 1,1-1-29,4 1 0,-2 1 92,8 4 0,-6-2-48,6 8 1,-8 0 123,2 6 0,2 2-102,-2 3 0,0 4 157,-6 8-118,1 0 1,-1 2 5,0 4 0,1-2 5,-1 7 0,-6 3-5,1 9 1,-2-2-7,1 8 0,3-6-2,-9 6 0,1-2 13,-6 1 1,6 3-13,0-8 0,-1 6 23,-5-6 0,0 0-17,0-6 1,-5 1 2,-1-1 0,0 0-29,6 1-5,-8-9-113,6-1 129,-13-8 215,13 0-217,-6 0 263,8 0-259,0-8 13,0-1 1,0-3-18,0 1 1,0 5-199,0-6 26,0 8 1,0-5 23,0 3 16,0 4 1,0-7-58,0 3 99,0 4 57,0-6 0,0 6 124,0-4-181,0 5 61,0-7 1,2 8-476,4 0 514,-4 0 0,13 0 0,-5 0 0</inkml:trace>
  <inkml:trace contextRef="#ctx0" brushRef="#br0" timeOffset="525">899 156 7694,'0'-17'-205,"0"-1"0,-5 7 309,-1-1 0,0 6 678,6-5-618,0 7-21,0-4-506,0 8 257,0 0 1,0 8 3,0 4 1,0 5 124,0 6 1,0 4 31,0 7 0,-2 1-19,-4 0 0,5-1 1,-5 1 1,-2-1-21,2 1 0,1-6 6,5 0 1,0-6-8,0 6 1,7-8 7,5 2 0,3-4-10,2-2 0,7-7-18,-1-4 1,7-4-11,-1-2 0,4-8 14,1-4 0,-5-9-2,0-2 0,-2-8 66,2 3 1,1-5-54,-6-2 1,-3 1 56,-10-1 0,3 2-49,-9 5 1,7-5-5,-6 4 1,-1 4-28,-5 2 0,0 4-83,0 2 0,-1 1 24,-5 5-244,4 3-722,-13 8 1037,13 0 0,2 0 0,9 0 0</inkml:trace>
  <inkml:trace contextRef="#ctx0" brushRef="#br0" timeOffset="1385">1660 87 7750,'-9'-18'125,"3"1"1,2 2 1107,-2 3-1032,4-3 1,-3 13-352,10-4 1,-1 4-180,8 2 1,-3 8 200,3 3 1,1 5-4,-7 1 0,2 2 162,-2 4 0,-4 4-2,3 8 1,-3-1-16,-2 1 1,0 0-55,0-1 1,-6-1 47,1-4 1,-7 3 25,6-3 0,-5-2-19,5 2 0,-2-8 6,3 2 0,3-9 42,-4-3 1,2-5-37,-2 5 284,4-7-188,-5 4 1,7-16-32,0-3 1,0-7-67,0-5 0,0-2-77,0-3 1,2-5-78,3 4 0,3-4 107,4-1 0,3-7-136,-3 1 1,3 0 10,2 5 1,2 3 76,5 3 0,-5-2 33,4 8 0,-4 0 15,-2 6 26,1 7 1,-1 2 139,0 8 1,-5 4-50,-1 8 0,-1 1-47,1 16 1,5 0-21,-5 5 1,3 1-10,-3-1 1,5 1-4,-5 0 1,-1-1-22,1 1 0,-7-3-12,2-3 0,2 2 42,-3-8 0,1 0 47,-6-6 132,0-7-166,0-2 172,0-8-70,0 0 24,-8 0-127,6-8 0,-7-2-6,3-7 0,4 0-12,-4 0 0,5-6-70,1-1 0,0-1-99,0 2 0,7-2 53,5-3 0,3-5 1,2 4 0,1 4 47,-1 2 0,8-2-21,4 2 0,-2 0 57,1 6 1,1 7 8,6 4 0,-2 4 22,-5 2 1,5 0 14,-4 0 1,-4 2 8,-2 4 0,-4 6-44,-2 11 0,1-2 46,-1 8 0,-5-6 10,-1 6 1,-7-8 5,2 2 0,1 2 11,-1-2 0,0 6 9,-6-6 0,0 0-46,0-6 1,0 0 41,0 1-61,0-9 29,0 7 1,0-13-28,0 9 1,-2-8-16,-4 2-11,4-5-56,-5-1-18,7 0-1031,0 0 1,0 0-1</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3T17:01:58.782"/>
    </inkml:context>
    <inkml:brush xml:id="br0">
      <inkml:brushProperty name="width" value="0.08571" units="cm"/>
      <inkml:brushProperty name="height" value="0.08571" units="cm"/>
      <inkml:brushProperty name="color" value="#333333"/>
    </inkml:brush>
  </inkml:definitions>
  <inkml:trace contextRef="#ctx0" brushRef="#br0">294 292 7972,'12'-19'0,"-2"-2"309,-3-2-309,7 0-148,-5 6 130,9-1 0,-1 1 222,0 0-90,1 7 1,-7 1-28,1 3 6,-1 4 29,-1-6-41,-3 8-143,-7 0 0,0 2 62,0 4 0,-7-4-255,-5 4 1,-9-5 82,-2-1 1,-8 0 142,2 0 0,3 2 24,-3 4 1,8-4 11,-2 4 0,3-4 106,3-2 1,0 2-70,-1 3 142,1-3-143,0 6-19,0 0 1,7 1 38,4 9 0,2-7-17,-1 1 1,3 5 8,-4 6 1,4 8-6,2-2 0,0 9 55,0 2 1,0 10-66,0 2 0,0 6 35,0 5 0,0 3-20,0-9 1,0 9-12,0-3 1,0 2-14,0-1 1,-6-5-8,0-7 0,-5 0 15,5 0 1,-5 4-12,5-4 0,-6 1-51,7-12 0,-3-1 58,2-5 1,4-3-86,-4-3 0,5-4 89,1-8-125,7 1 0,3-3 49,7-3 0,0 1-9,1-7 0,1 1-27,4-1 1,4-4-131,7 4 1,3-4-189,3-2 1,-1-6 122,7 0 0,0-9-686,6-2 954,7-1 0,-5-14 0,6 5 0</inkml:trace>
  <inkml:trace contextRef="#ctx0" brushRef="#br0" timeOffset="308">1003 725 7768,'-11'-23'0,"-1"0"0,9-6 696,-3 6-444,4 7 1,2 7-317,0 3 97,0 4-120,0-6 1,6 10 84,-1 4 0,1-2-98,-6 7 1,2 3 206,4 9 1,-4-2-91,4 8 0,-5 0 71,-1 5 0,0 1-73,0-1 1,0 1 1,0 0 0,0-1-28,0 1 0,0-6 7,0-1 1,2-4-26,4 4 0,-2-7-143,8 3 0,-7-5-115,7-2 0,1-7 94,10-5 0,-2-3-282,8-2 0,2-3 3,9-9 472,-3 0 0,21-20 0,-5 5 0</inkml:trace>
  <inkml:trace contextRef="#ctx0" brushRef="#br0" timeOffset="515">1367 119 7781,'-18'-7'0,"3"-3"0,3-7 0,-3 0 1142,4-1-652,3 1-689,0 7-256,8-5-277,0 13 0,0-4 359,0 12 1,8 4-4,3 7 376,5-7 0,9 5 0,2-5 0</inkml:trace>
  <inkml:trace contextRef="#ctx0" brushRef="#br0" timeOffset="1158">2006 206 7777,'-9'-8'-348,"-6"-1"503,13-9-187,-6 9 1,16-5-15,3 9 1,12-1 37,6 6 1,4 0 12,1 0 1,7 0 10,-1 0 1,2 0-13,-1 0 0,1 0 104,4 0 1,-4 0-15,-7 0 0,-6 0 255,-1 0-237,-6 0 40,3 0 13,-16 0-30,-1 0-176,-8 7 0,0-3 69,0 8 0,-6-6-21,0 5 1,1-5 35,5 5 0,0 1 3,0 5 1,0 1 0,0-1 0,0 2 7,0 4 0,0 2 73,0 4 1,0 4-77,0-5 0,0 5 40,0 2 1,0 5-20,0 0 1,0 6-38,0-5 0,0 7 23,0-2 0,0-2 3,0 2 1,0-2-17,0 3 1,0-3-5,0-4 1,0-3-2,0 3 1,0 2 6,0-1 0,0 1-30,0-2 1,0-3 32,0 3 1,-6 2-77,0-1 1,0-3 54,6-9 1,0 2 28,0-8-40,0 7 1,0-10 16,0 3 26,0-12-16,0 5 46,0-14-63,0 5 1,0-9 398,0-3-124,0 3 63,0-6-214,0 8 1,-2-6 119,-3 0 0,1 1-307,-8 5 1,1-6 97,-7 0 1,-1-5-355,-4 5 1,-6-6 165,-11 7 1,-12-1-521,-11 6 0,-14 0 301,-10 0 0,38 3 0,-2 1-1161,-8 2 1,-3 0 1504,1 1 0,-3 1 0,-12 2 0,-3 0 0,1 1 0,0 1 0,-3 1 0,-1 1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5T12:48:30.853"/>
    </inkml:context>
    <inkml:brush xml:id="br0">
      <inkml:brushProperty name="width" value="0.08571" units="cm"/>
      <inkml:brushProperty name="height" value="0.08571" units="cm"/>
      <inkml:brushProperty name="color" value="#333333"/>
    </inkml:brush>
  </inkml:definitions>
  <inkml:trace contextRef="#ctx0" brushRef="#br0">139 396 7819,'-17'-24'-382,"5"-1"255,1-4 650,7 4 0,-6 15-121,4 4-621,5-3 0,-7 9 172,8 0 1,2 7-70,4 11 0,-5 5 141,5 0 0,-4 10-11,-2 1 1,-2 3 154,-4 9 1,3-8-117,-9 2 1,6 3 69,-5-3 1,7 0-93,-2-5 0,-1-6 14,1 0 0,0-8-6,6 2 1,-2-10 25,-4-1-211,4-8 172,-5 3 0,7-9-25,0-3 1,0-5-59,0-7 0,0-8-116,0-4 1,0-4 122,0-1 0,0-1-7,0 1 0,0-1-32,0 0 1,0-7-103,0-4 0,0 2 70,0-2 1,7 5-20,5-5 1,3 8 170,3-3 1,5 7-75,0 5 0,2 6 130,-2 11 1,-4-1-13,4 7 1,-4 1-37,-1 5 1,-1 9 15,0 8 0,0 3 132,1 8 0,-3 1-46,-3 6 1,1 5-87,-7 1 0,1-1-20,-1-6 1,-4 1 19,4 0 1,-4-3-26,-2-3 1,0 2-40,0-8 1,0-6-36,0-5 26,0-8-24,-8 11 49,6-13 1,-7 4 0,3-12 0,4 2-153,-4-7 0,4-3 46,2-9 0,0 2 37,0-8 1,0 0-12,0-5 0,6-7-104,0 1 1,13 0 20,-2 5 0,6-5 78,0-1 0,2 3 114,4 9 1,2 4-90,-8 8 1,6 5 167,-6 1 0,-2 9-4,-9 2 1,1 9-10,-7 14 0,5 6-11,-5 12 1,0-3 118,-6 8 0,0 0-165,0 6 1,-6 0 22,0 0 1,1-6-206,5 0 0,0-7 126,0 1-1,0-5-138,0-7 0,0 3-93,0-8 0,1 0-190,5-5 1,4-3 432,7-4 0,8 5 0,2-7 0</inkml:trace>
  <inkml:trace contextRef="#ctx0" brushRef="#br0" timeOffset="383">1004 621 7828,'-2'-15'337,"-4"3"1,4-3-188,-4 3 1,4 3-95,2-3 1,-5 1 109,-1-6 1,0 5-484,6 0 0,0 7 209,0-7 0,0 6-171,0-5 1,-2 7 91,-4-2 0,3 4 19,-9 2 0,1 0 138,-7 0 0,1 2 111,0 4 0,-3-2-1,-3 7 0,4 7-88,-4 5 1,4 6 87,2-6 1,-1 5-87,1-4 0,5 4 4,1-5 1,7 0-83,-2-5 26,4-1 1,4-2 47,4-3 0,-2-4-18,7-8 0,7 0-33,5 0 1,0-8-3,-6-4 0,0-3 80,1-2-46,-1-1 1,0 1 172,1 0 0,-7 5 25,1 1-52,-8 7 1,5-4-34,-3 8-27,-4 0 0,7 0-26,-3 0 0,-4 8 24,4 4 1,-2 3-262,2 2 1,-5 0 67,5 1 0,2-1-195,-2 0 0,5 1 36,-5-1 0,5-6 297,-5 1 0,8-8 0,-5 4 0</inkml:trace>
  <inkml:trace contextRef="#ctx0" brushRef="#br0" timeOffset="654">1004 673 7819,'0'-17'-504,"0"0"1,0-1 503,0 1 0,0 0 166,0-1 1,7 7 262,5-1 0,-2 1-363,1-6 1,6 1 37,6 5 0,2 1-150,-2 4 0,2 4 94,4-3 1,2 5-126,-8 5 1,0 5 50,-6 7 1,-5 6 32,-1 0 1,-7 6-59,2-6 1,-4 6 12,-2-6 0,-2 0 111,-4-6-71,-3 1 22,-9-1 1,1-7-13,0-5 0,5 3 65,1-2 1,5-2-84,-6-10 1,9 2 0,-3-7 0,4-7-44,2-5 0,0 0-130,0 6 1,8-6-136,3 0 1,5 0 102,1 5 0,6-3-330,0 4 541,8-4 0,-4 4 0,7-10 0</inkml:trace>
  <inkml:trace contextRef="#ctx0" brushRef="#br0" timeOffset="1625">1540 275 7572,'-2'-15'-846,"-4"4"710,4-5 1,-6 7 406,8-9 1,0 7 30,0-1 0,0 6 51,0-5-60,0 7 28,0-11-412,0 13 100,0-6 1,0 10 60,0 4 1,0 5 28,0 12 1,0-1-34,0 6 1,0 7-5,0 5 0,0 6-20,0-5 0,0 5-31,0-6 0,0 1 10,0-7 1,0 1-45,0-1 0,0-7 140,0-4-225,0-4 203,0-1 1,0-9-4,0-1 1,2-10 11,4-4 1,-4-9-113,4-8 0,3-8-3,3 2 0,1-3-254,-1-3 1,3 2 96,-3 5 0,3-3-144,3 8 1,-1-6 99,0 6 1,-1 0-65,-5 6 1,4 1-37,-3 5 0,3 3-347,3 8 659,-9 0 0,-1 8 0,-8 3 0,0 7 0,0 5 0,-2-4 0,-4 4 0,-3-4 0,-9-2 0,7 1 0,-1-1 0,1 0 0,-7-1-3,1-5 1,0 3 114,0-9 0,5 7 99,0-6 0,7 1 493,-7-1-437,1-4 1,-1 11-142,1-7 1,7 2 7,-2-2 0,2-4 176,-2 3-342,4 5 0,-3-6 52,10 7 0,-1-5-115,8 6 1,-1-9 1,7 3 0,-1 2-180,0-2 1,2-1-14,5-5 1,1 6 93,3 0 1,3 0 191,-8-6 0,16-8 0,-3-2 0</inkml:trace>
  <inkml:trace contextRef="#ctx0" brushRef="#br0" timeOffset="1946">2007 448 7813,'0'-25'267,"-8"6"1,4-4-82,-7 12-297,7-5-335,-4 14 311,8-5 1,0 9-47,0 3 1,-6 5 102,1 7 0,-3-5 98,2-1 1,4 1 16,-4 5 0,-1 0-3,1 1 0,0-1-22,6 0 1,0 1 23,0-1 1,0 0 148,0 0 0,0-5-81,0-1 1,6 1-23,0 5 1,5 1-27,-5-1 1,6 0-78,-7 0 0,3 1 19,-2-1 0,-4-5-30,3-1 15,-3 1 0,-4 5-18,-3 0 0,-5-5-141,-7-1 0,-6-5 44,0 6 0,-8-9-101,2 3 1,2-4 45,-2-2 1,8 0-370,-2 0 556,4-8 0,-6-1 0,-2-8 0</inkml:trace>
  <inkml:trace contextRef="#ctx0" brushRef="#br0" timeOffset="2284">2076 431 7813,'0'-25'-137,"0"-2"1,0 0-98,0 4 0,8 0 627,3 6 1,10-2-200,2 13 0,8-6-71,-2 7 0,4-1-104,1 6 1,-5 2-34,0 4 1,-10 3-65,-2 8 0,-1 3 0,-11 3 0,1-2 28,-6 8 1,0-6 44,0 6 0,-6-6 126,1 5 1,-9-5-68,3 6 0,-5-8-24,-1 2 0,0 2-1,-1-1 1,7-1 5,-1-6 1,7-6 38,-7 1-43,8-1 280,-3-1-279,7-2 0,1-8 112,5 0 0,4 0-104,7 0 0,2 0 16,4 0 1,4-6-104,8 0 0,-6-1-212,-1 1 1,1 4 28,6-4 0,-6 4-242,0 2 0,-8 0 472,2 0 0,-4 8 0,-2 1 0</inkml:trace>
  <inkml:trace contextRef="#ctx0" brushRef="#br0" timeOffset="3176">3321 275 7861,'-10'-7'0,"-13"-11"0,18 1 138,-13 0 0,11 2 0,-5 9-313,8 0 0,-3 8 103,7 4 1,0 11 54,0 12 0,0 5-17,0 7 0,0 1-1,0 4 0,0-2 81,0-3 1,0-5-70,0 4 1,0-5 111,0-6 0,0-4-2,0-8 1,0-5 51,0-1-31,0-7-39,-8 4 1,6-10-97,-4-4 0,-2-4-9,3-7 0,-7 0-108,6 0 0,-1-8 89,1-4 0,4-4-61,-4-1 1,4-7 39,2 1 1,0-8 4,0 2 0,2 1-49,4-1 1,4 2-104,7-2 0,6 4 248,0 7 0,8 8-93,-2 4 1,-4 10 207,-2 1 1,-4 8-69,-2-1 1,0 16 71,1 6 1,-7 12-6,1 0 0,-8 10-72,1 1 0,3 0-12,-2-5 0,5-1-11,-5 1 1,6 3-45,-7-3 0,1 2-25,-6-14 1,2-2-138,4-10 179,-4 5-64,5-14 33,-7 5 0,-5-9 47,-1-3 1,-2 1-83,3-8 1,3-5-3,-4-6 1,-2-6 32,2 6 1,1-8-5,5 2 0,2-3-150,3-3 1,11-5 89,7-1 1,7 3 34,-1 9 1,4-2 28,2 8 1,-7 2 103,1 10 1,-8 3-42,2 8 1,-5 2 143,-7 4 1,3 5-68,-9 12 1,7 4 83,-6 8 0,-1 5-90,-5 1 1,0 7-6,0-2 0,0-2-151,0 2 0,0-8 8,0 3 1,0-1-116,0-5 0,0 1-16,0-13 1,2 0-455,4-5 299,-4 7 0,8-8 318,-5 0 0,5-7 0,7-10 0</inkml:trace>
  <inkml:trace contextRef="#ctx0" brushRef="#br0" timeOffset="3576">4220 518 7861,'0'-18'0,"0"1"295,0 0 1,0 5-155,0 1 1,0-1-266,0-5 0,0-1-13,0 1 0,2 6-213,4-1 0,-4 6 151,4-5 1,-4 5 128,-2-5-26,0 7 1,-8-4 44,-4 8 1,-5 0 98,-6 0 1,2 2 25,-8 4 1,2 3 101,-2 9 0,-1-1-85,6 0 0,-1 8-12,2 4 1,10-4-45,-4-2 0,9 2 8,-4-2 0,9 0-165,-3-6 117,4 1 0,4-3-98,4-3 1,3-5 25,9-7 0,-1 0-57,0 0 0,6-2 83,0-3 1,6-5-9,-6-7 1,0 1 94,-6 5 1,-1-5-77,-5 5 1,5 1 379,-5-1-222,-3 7 0,5-6-80,-7 5 0,2 3 53,-2-4-33,-4 12 0,5 3-80,-7 9 0,6 5-9,0 0 0,0 0-219,-6-6 0,5 6 48,1 0 1,2 0-80,-3-6 0,-3-5-132,4 0 413,-4-9 0,6 13 0,1-7 0</inkml:trace>
  <inkml:trace contextRef="#ctx0" brushRef="#br0" timeOffset="4326">4255 569 7852,'-8'-26'-842,"6"-5"631,-4 8 1,5-6 536,1 6 1,1 0-29,5 5 0,-2 1-163,8 0 1,5 5-42,6 1 1,2 7-113,-2-2 0,-4 4 9,4 2 1,2 2 111,-2 4 0,0 4-134,-5 7 0,-1 2 72,0 4 0,-5 2-77,-1 4 1,-7 2-32,2-8 0,-4 2-93,-2-2 0,0-4 141,0 4 0,0-9-14,0-3 1,-6-5 278,0 5-261,0-7 154,-1 4-160,5-8 1,-6-8-72,8-3 1,0-5 7,0-1 1,0-6-209,0 0 1,8-2 86,3 2 1,5 2-116,1-8 0,0 8 320,1-2 0,-1-2 0,0 2 0,6-8 0,0 2 0,-5 2 0,-7-2 0,-7 8 0,2-2 0,3-4 0,-7 8-124,4-4 0,-6 4 529,-6 2 594,4 7-440,-13-5 67,13 13-565,-6-6 1,8 10 119,0 4 1,0 3-185,0 9 1,0 6-20,0 5 0,0 6-7,0 5 0,0-1 82,0 7 1,-5-2-102,-1 2 1,0-2 42,6-3 0,0-5 60,0 4 1,0-5 1,0-6 1,0-4 58,0-8-48,0 0 130,0-7-95,0-2 0,0-10-81,0-4 1,0-9-73,0-8 0,8-8 7,3 2 1,5-4 90,1-1 1,0-7-210,1 1 1,-1 0 104,0 5 0,0 6-282,1 1 0,-1 6 2,0-1 1,-5 4-323,-1 2 114,1 7-193,5 3 737,1 14 0,-9 9 0,-3 7 0,-4 0 0,-2-6 0,-2 2 0,-4 4 0,-5-3 0,-12 3 0,3 2 0,-3-2 0,10-2 0,1-10 0,1 5-32,-7-5 1,7-1 51,-1 1 209,1 1 1,-4-1-43,3 1 1,2-8 100,5 1-198,3 5 1,-6-6 74,8 7 0,0-5-121,0 6 0,0-6-1,0 5 0,0-5-10,0 5 1,8-7-21,3 2 1,1 2-251,5-3 1,-4 1 84,11-6 1,-3 6-208,2 0 0,-2-1 182,8-5 0,-2 0 177,1 0 0,5-7 0,-6-3 0</inkml:trace>
  <inkml:trace contextRef="#ctx0" brushRef="#br0" timeOffset="4605">5189 448 7852,'0'-17'-1097,"0"0"1017,0-1 127,0 1 0,-6 6 78,0-1-268,0 8 159,6-3-39,-7 14 0,-1 3 24,-4 7 1,3 0 8,3 1 0,4-7 18,-4 1 1,4-1-1,2 7 1,0-1 21,0 0 1,2 1 124,4-1 1,-2 0-60,8 0 1,-7 1-63,7-1 0,-8-5-90,1-1 0,-3 1 94,-2 5 0,6 0-33,0 0 0,0-5-33,-6 0 0,-8-7-13,-4 7 0,-3-6-65,-2 5 0,-6-7-152,0 2 0,-6-4-154,6-2 1,-8 0 45,2 0 346,4-8 0,-7-9 0,5-10 0</inkml:trace>
  <inkml:trace contextRef="#ctx0" brushRef="#br0" timeOffset="4981">5223 310 7807,'0'-35'0,"6"3"134,0 3 0,7 4 279,-1 8 0,3 7-412,2 4 0,1-1 42,-1 1 1,0 2-193,1 10 0,-7 3 123,1 9 1,-9-1-358,3 0 1,-4 6 163,-2 0 0,-2 2 47,-4-2 0,3-1 99,-9 6 1,2-6-19,-1 1 1,1-6 95,5-6 1,3 5-107,-4-5 312,-4 5-116,8 1 104,-5 0 0,9-1-94,3-5 0,5 3-42,7-9 0,1 9-56,-1-3 0,0-1-1,0 1 1,-1 1 31,-5 5 1,3-5 0,-8-1 1,1-1 212,-1 1-218,-4 5 0,4-8-16,-12 3 0,-4 3 42,-7-9 0,-6 7 111,0-6 1,-2-1-223,2-5 1,4 0-206,-4 0 1,1 0-139,-1 0 0,4 0 75,-4 0 319,4 0 0,2-7 0,-1-3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08:37.960"/>
    </inkml:context>
    <inkml:brush xml:id="br0">
      <inkml:brushProperty name="width" value="0.08571" units="cm"/>
      <inkml:brushProperty name="height" value="0.08571" units="cm"/>
      <inkml:brushProperty name="color" value="#333333"/>
    </inkml:brush>
  </inkml:definitions>
  <inkml:trace contextRef="#ctx0" brushRef="#br0">121 658 7773,'-17'0'10,"-1"0"0,1-6 0,0-2 263,0-1-69,-1-3-411,9 3 169,1 1-46,8 8 111,0 0 1,8 0-121,3 0 0,7 2 141,5 4 1,-2-4-15,8 3 1,-1 3-55,7-2 0,1 5 62,5-5 0,-5 2-1,5-2 0,1-3 11,-2 9 0,10-8 3,2 2 0,2 1-23,9-1 1,1 0-8,5-6 0,2 6-10,4-1 0,-2 1-136,8-6 1,-10 0 92,-2 0 0,2 0 56,-2 0 0,0 0-42,6 0 0,-4 0 3,-1 0 0,5 0-5,-1 0 0,-1-2 6,-9-4 1,1 4-2,-7-3 1,7 1 27,-1-2 1,3 4 4,2-4 1,0-1 6,0 1 0,2-2-20,4 3 1,-11 3 19,-1-4 0,-7 2 10,-4-2 0,9 4 2,8-3 0,3 1-8,8-2 1,-5 2-117,6-7 0,-6 7 104,6-2 0,-7-2-3,7 3 0,0-7-32,5 6 1,3-1 37,3 1 0,-6 2-250,1-8 0,-3 7 226,-9-7 0,14 8-7,-3-2 1,5-1-1,-5 1 0,0-5 0,1 5 0,-3 0 10,-3 6 1,4-6 3,-5 0 0,5-5-8,1 5 0,10-2 5,-3 3 0,1 1-9,-19-8 0,2 7 17,-2-7 0,3 6 1,9-5 0,-1 7 11,1-2 1,-3-2 4,-3 3 1,0-3-6,-12 2 0,4 4 5,-10-3 0,12-3-24,6 2 0,2 0 14,-3 6 0,-3-5 7,-8-1 1,0-2-9,1 2 1,-1 4 8,0-3 0,0 1-31,0-2 1,6 4-1,0-4 1,4-1 17,-10 1 1,4 0-3,-9 6 0,-3-6-14,2 1 1,9-3 10,8 2 1,-1 4-28,2-3 0,-8 1 15,2-2 1,0 4-3,-6-4 1,-4 4 9,-13 2 0,8-2-1,3-3 1,4 3 5,2-4 0,1 4-9,-1 2 1,-8 0 48,-3 0 0,1-6-42,-1 0 0,0 1 51,-6 5 0,7 0-39,5 0 1,7 0 1,-2 0 1,4-2 10,-10-4 1,5 4-9,1-4 0,-2 4-28,-4 2 1,-1 0 21,-5 0 1,7-5-31,11-1 0,2 0 19,3 6 1,-3 0-1,-8 0 0,-1-6-4,-5 1 0,8-1-3,-7 6 0,7 0 12,-8 0 1,6 0 1,6 0 0,2-6 8,4 0 0,-4 1-12,-8 5 1,0 0-3,0 0 0,8 0 1,4 0 1,3-6-24,3 0 1,-5 0 14,5 6 1,-18 0-4,6 0 0,-6 0 12,6 0 0,-2 0-2,8 0 1,-3 0-14,3 0 1,2 0 0,-8 0 1,-4-6-4,-2 1 1,-9-1 8,9 6 1,-4 0-9,4 0 0,2 0 4,4 0 1,-4 0-3,4 0 1,-9 0 1,-3 0 0,-5 0 0,5 0 0,-7 0 1,1 0 0,3 0 0,-2 0 0,7 0 0,-2 0 0,-1 0 0,1 0 0,-7 0 0,2 0 0,-5 0 219,-1 0 0,0-2-219,0-4 0,6 4 116,-1-3 1,9 3-117,-3 2 0,-1 0-4,1 0 1,-7-2-1,1-4 1,-3 4-22,-2-4 0,-6 4 22,0 2 0,0 0 81,6 0 1,8-2-101,3-3 1,-3 3-3,-3-4 0,3 4 19,-2 2 0,-1-2 0,-5-4 1,-8 4 18,-3-3 1,-3 3-26,3 2 1,-3 0 31,8 0 0,-6 0-26,7 0 0,-7 0 39,6 0 1,-6 0-25,6 0 1,-7 0 2,1 0 1,-9 0 23,-2 0 0,-6 0 4,6 0 1,-8 0-44,2 0 1,-4 0 17,-2 0 1,1 0-48,-1 0 44,0 0 0,-5 0-59,-1 0 47,-7 0 1,6 0-7,-4 0-36,-5 0-2,7 0 23,-8 0-161,0 0 135,-8 0-1,7 0 16,-7 0 8,8 0 66,0 0-5,0 7-4,0 3-14,0 7 0,0 1-2,0-1 1,0 0 0,0 1 1,0-1 36,0 0 0,0 2-41,0 4 1,0 2 17,0 4 0,0 4-15,0-4 1,0 3-60,0 3 1,0 0 73,0-1 1,0 1-2,0-1 0,0 7-19,0-1 1,0 6-4,0-6 1,0 1 63,0-7 1,0 1-55,0 0 0,-2 5-18,-4 0 1,4 3 20,-4-3 0,5-4 34,1 5 0,-6-5-53,0-1 0,-2-1 0,3 1 0,3 2 8,-4 3 0,-2-4-7,2 5 0,-1-5 17,1-1 0,4-1-7,-4 1 1,4-2 30,2-5 0,0-1-32,0-4 1,-5-3 25,-1 3-41,0 4 0,6-8-1,0 4 1,2-4 0,4-2 0,-4-5-7,3-1 0,-3-5-11,-2 6 20,8-8-106,-6 11 89,13-13-395,-13 6-90,6-8-159,-8 0 259,0 0 1,-2-6-807,-4 0 1207,-3-7 0,-24-5 0,-3-9 0</inkml:trace>
  <inkml:trace contextRef="#ctx0" brushRef="#br0" timeOffset="2450">104 692 6597,'0'-9'-32,"0"-1"166,0 5-11,0 3 9,0-6 60,0 8 16,0-8-38,0 6 42,0-5-279,0 7 90,0 0 79,7 0-71,-5 0 1,6 7 11,-8 5 1,0 3 15,0 2 0,0 3-16,0 3 0,0 4-8,0 7 1,0 1 26,0-1 1,0 9-13,0 3 1,0-2-4,0 2 1,0 0 1,0 6 0,0 2-3,0 4 1,0-5-33,0 5 0,0-4 1,0-2 0,0-6-20,0 0 1,0-2 37,0 2 1,0-4-91,0-7 0,2-6 75,4 0 0,-4-6-42,3 6 1,-3-8 27,-2 2 1,6-4-3,0-2 0,0 1 4,-6-1 1,0-6 2,0 1 1,2-6-9,3 5 18,-3-7-22,6 4 1,-6-2 1,4-1 1,-4 3-6,3-2 4,5-4 0,-2 7-2,3-3 0,5-2 15,-5 7-7,4-7 1,3 6 35,-1-4 1,6-3-37,0 9 1,0-8 66,-6 2 1,7-3-39,-1 3 1,5-4 5,-5 4 0,8-4 10,-2-2 1,6 2 5,5 4 0,-2-5-14,9 5 1,-1-4 6,6-2 1,5 2-19,1 4 1,-1-4 5,-5 3 1,2-3-54,4-2 0,-4 6 46,3 0 1,-1 0-94,2-6 0,3 2 73,8 3 0,0-3-11,1 4 1,-1-4-108,0-2 0,0 0 112,0 0 1,4 0 18,-4 0 0,4 0-16,-9 0 1,9 0 13,2 0 1,6 0-11,-7 0 1,1-2 0,-5-4 1,-1 4 15,0-3 0,2-3-3,4 2 1,-2-2-13,8 3 1,-1 3 3,7-4 1,-5-2-41,-7 3 0,0-1 36,-11 6 1,-1-6-35,6 0 0,-3 1 20,9 5 0,-2 0-2,2 0 0,-10 0-1,4 0 1,-6 0-2,1 0 0,-3 0 41,-3 0 1,3 0-33,9 0 0,-1 0 68,0 0 0,0 0-61,0 0 0,-1 0 95,-5 0 0,4 0-104,-3 0 1,-1 0 1,6 0 1,-3 0 15,8 0 0,3 0-8,-2 0 1,0 0 5,-6 0 0,-1-2-6,-5-4 1,8 4-46,-7-4 0,12 4 36,-6 2 1,10 0 0,1 0 1,2 0-3,-3 0 0,-5 0 2,-11 0 0,9-2-4,-4-3 1,15 3-4,-3-4 1,6 4 3,-13 2 1,7 0 2,-6 0 1,4 0 16,-10 0 1,10 0-15,-10 0 0,14 0 7,3 0 1,-5 0-11,5 0 0,-11 0 31,0 0 1,-2 0-27,2 0 1,-2 0-2,8 0 1,0-6 47,5 0 0,0 1 3,1 5 0,-8 0-27,-4 0 1,3 0-8,3 0 1,6 0-23,5 0 1,-4-6-230,4 0 1,-5 0 245,-6 6 1,5 0-5,1 0 0,-1-2-7,6-3 1,-1 3-12,1-4 0,-4 4 0,4 2 0,-5-2 4,-6-4 1,5 4 10,0-3 0,3 3 4,9 2 0,-8 0-10,2 0 1,-7 0-1,1 0 0,-1 0 2,13 0 0,0 0-3,-46 0 0,0 0 0,44 0 2,-4 0 0,-4-6 0,-1 0 0,5 0-12,0 6 0,8 0 12,-2 0 1,-2 0 5,2 0 1,-7-1-16,1-5 1,-2 4-2,2-4 1,1 4-9,-41 2 1,-1 0 0,36 0-9,5 0 0,-13 0-18,1 0 1,1-2-7,6-4 1,-1 5 34,1-5 1,-3 4-7,-3 2 1,-2 0 18,-4 0 1,-4-6-22,4 0 1,-2 1 36,2 5 0,3 0-30,9 0 0,-10 0 1,-8 0 1,-2 0-8,-9 0 1,1 0-2,-1 0 1,-4 0-13,3 0 1,-3 0 14,-2 0 1,8 0 4,3 0 0,-3-2-23,-3-4 0,-9 4 106,-2-4 1,-5 4-87,5 2 1,-8-2 255,3-3 1,-3 3-246,2-4 0,-1 2 4,7-2 1,-8 4 0,3-3 1,-5 3-17,-1 2 0,5 0 30,1 0 1,-7-6-8,-5 0 1,-2 0 5,2 6 0,1 0-15,-7 0 0,6-1-1,-6-5 1,6 4-2,-6-4 1,6 4-1,-6 2 1,6 0-23,-6 0 1,6 0 20,-6 0 0,6 0-3,-6 0 0,2 0 2,-2 0 0,-4 0-1,4 0 1,2 0 20,-2 0 1,0 0 2,-6 0 1,1-6-11,-1 1 0,0-1 20,1 6 21,-1 0 1,0 0-23,0 0-7,1 0-24,-1 0-1,0 0 35,1-8-6,-9 6 24,-1-5-3,0 7 150,-6 0-150,5 0 114,-7 0 294,0 0-447,-7 0-37,5 0 88,-6 0-89,8 0-4303,0 0 3718,-8 0 613,-1 0 0,-16-8 0,-2-2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08:46.313"/>
    </inkml:context>
    <inkml:brush xml:id="br0">
      <inkml:brushProperty name="width" value="0.08571" units="cm"/>
      <inkml:brushProperty name="height" value="0.08571" units="cm"/>
      <inkml:brushProperty name="color" value="#333333"/>
    </inkml:brush>
  </inkml:definitions>
  <inkml:trace contextRef="#ctx0" brushRef="#br0">0 70 7684,'0'-10'-362,"0"-5"-695,0 3 1060,0 5 1,2-7 262,4 8 8,-4 1-97,13 5 0,-5 0-72,7 0 1,-5 5-20,-1 1 0,-1 13 54,1-1 0,5 5-60,-5 0 1,-1 9 54,2 9 0,-7 1-5,7-2 1,-8 5 8,1 6 1,3 9-28,-2 3 0,0 10 11,-6 2 1,0 8-61,0-2 1,0 1 43,0-1 1,0 2-70,0-8 1,0 0 82,0-6 1,-6 0-69,0 0 0,-2-7 3,3-5 0,3-3-90,-4-2 0,-2-2 95,3-4 1,-3-4-13,2-7 0,4-3 11,-4-3 0,4 2 33,2-8-49,0 8 0,-1-12 332,-5 4-466,4-4 199,-6-9-265,8 5 104,0-13-28,0 6 16,0-8-652,0 0 506,0-8-745,0 6 496,-8-13 1,1 5-516,-5-7 974,-3 0 0,5-8 0,-7-2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08:50.005"/>
    </inkml:context>
    <inkml:brush xml:id="br0">
      <inkml:brushProperty name="width" value="0.08571" units="cm"/>
      <inkml:brushProperty name="height" value="0.08571" units="cm"/>
      <inkml:brushProperty name="color" value="#333333"/>
    </inkml:brush>
  </inkml:definitions>
  <inkml:trace contextRef="#ctx0" brushRef="#br0">208 467 7602,'15'-1'-489,"-3"-5"0,3 4 643,-4-4-142,5 4 0,1-4-9,0 1 0,1-1-54,-1 6 0,0 0 78,1 0 1,-7-2-36,1-4 1,-1 4 16,6-3 0,-5 1-10,-1-2 20,1 4 1,3-8 1,-3 5 0,1 1 126,-7-8-62,0 8 0,-6-11-11,0 4 1,6 1 7,-1-2-8,1 1 1,-8-6-42,-3-1 0,1 1-2,-8 0 0,3 5-10,-3 1 0,-3-1-8,3-5 1,2 1-68,-1 5 0,-1-4 78,-5 3 1,6-1-69,-1 1 0,1-1-5,-7 7 1,7 0-11,-1 6 0,1-6 43,-7 1 1,1-1-4,0 6 1,-1 7 4,1 5 1,-2 3 3,-4 3 1,4 1 74,-4 4 0,3-2-75,3 8 0,0 0 67,0 5 0,-1 3-35,1 3 1,2-3 8,3 3 1,-1-2-23,7 3 1,0-5 1,6 5 0,0-5-11,0-1 0,6-6-6,0-1 1,7-7-5,-1 3 0,3-5 15,2-2 0,1 0 21,-1 1 0,0-9 7,0-3 0,7-4 5,-1-2 0,2 0-23,-2 0 0,-4 0 4,4 0 1,2-2 2,-2-4 1,2 2-1,-2-7 1,-2-1-35,8-5 0,-8 0 32,2-1 0,-2-5-33,2 0 0,-9-2 17,3 2 1,-4 4-3,5-4 0,-3 2-8,-3-2 0,1 4 0,-7-4 0,0 3 1,-6 3 1,5 0-1,1-1 1,0 7 47,-6-1-38,0 9-83,0-5-6,-8 8 36,6 0 0,-5 2 10,7 4 12,-8 3 0,6 8 54,-4 1 0,4-1 6,2 0 1,0 3 14,0 3 0,0-4-54,0 4 0,0 2 22,0-2 0,2 0-29,4-6 1,-2 1 3,7-1 0,-5 0-23,6 0 0,-1 1-99,7-1 0,-1-5 39,0-1 0,6-7-139,0 2 1,6-4-70,-6-2 0,8 0-157,-2 0 456,3-8 0,3-2 0,0-7 0</inkml:trace>
  <inkml:trace contextRef="#ctx0" brushRef="#br0" timeOffset="659">1314 122 7900,'0'-18'-30,"0"9"171,0-7 44,0 7-210,0-9 1,0 7 99,0-1-356,0 9-17,0-5 238,0 0-91,0 6 154,-7-5-247,-3 7 227,-7 0 0,-1 0-21,1 0 35,0 0 1,0 0 8,-1 0 0,1 0 1,2 1-12,3 5 51,-3-4 1,7 8 6,-3-4-23,3-5 0,2 9 59,0-4 14,1-4 11,5 13-50,0-5 0,0 1-17,0 1 1,0-6-8,0 5 1,0-5-1,0 5 0,0-5 9,0 6 1,1-3 0,5 3 0,-4 3 1,4-3 1,-2 3 1,2 2 0,-5 3-25,5 3 1,2-2-3,-2 8 1,1-6 10,-1 5 1,-4 1 4,4 6 1,-2 5-47,1 1 1,-3-1-2,4-5 1,-4-1-7,-2 1 0,0-3 28,0-3 0,0 4-5,0-4 1,0-2-2,0 1 0,0-6 2,0 1 0,0-4-7,0-2 1,0 0 21,0 1-67,0-1 11,0 0-6,0 1-52,0-1-19,0-8 55,0 7-3,0-14-72,0 5 0,2-7 57,4 0-110,-4 0 1,13 0 15,-3 0 1,3 0-92,2 0 0,0-7 126,1-5 0,1 3-134,4-3 0,-2-5 163,8-6 0,-8 0 98,2 5 0,4-7 0,-8-1 0,6-9 0</inkml:trace>
  <inkml:trace contextRef="#ctx0" brushRef="#br0" timeOffset="1121">1678 571 7638,'-10'-7'-1210,"-4"3"1406,9-8-34,-9 8-112,5-11 1,-3 7 2,1-3-11,7 3 59,-12 0-55,14 6 0,-7-11-21,3 7 68,4 0-99,-6 6-23,8 0 62,0 0 1,0 8 7,0 4 1,0-3 39,0 3 1,-5-1-56,-1 7 0,0-1-17,6 0 1,0 1 65,0-1-75,0 0 1,0 0 10,0 1 1,0-7-10,0 1 1,2-3 43,4 3 1,-4-2 44,4-5 189,3-3-136,1 6 25,7-8-61,0 0-55,1-8 1,-3-1-30,-3-9 0,1 7-9,-7-1 1,0 1-65,-6-7 1,1 7 81,5-1 1,-4 1-91,4-6 0,-4-1 72,-2 1 0,0 5-31,0 1 0,-2 1-85,-4-1-68,4-5 1,-5 13-27,7-9-38,-8 8 1,4-5-383,-8 3 281,9 4 11,-5-6 0,6 8 323,-4 0 0,4-7 0,-5-3 0</inkml:trace>
  <inkml:trace contextRef="#ctx0" brushRef="#br0" timeOffset="1801">1868 70 7900,'-16'-2'-1127,"5"-4"1359,-5 4-135,15-13 0,-13 11 79,8-8-55,1 9-195,5-5 0,5 6 80,1-4 1,8 4-13,-3-4 1,10 5 10,2 1 0,0 0-7,-5 0 1,-1 0-17,0 0 1,1 0 28,-1 0 0,0 0 6,0 0 0,1 0-25,-1 0 1,0 0 30,1 0-40,-9 0 1,-1 1 48,-8 5-16,8-4 0,-7 8-5,5-4 0,-4-3 0,-2 9 1,0-6 120,0 5-118,0 1 1,0 5 51,0 0 1,-6 1-40,1-1 1,-1 0 32,6 1 1,-2-1-29,-4 0 1,4 2 0,-4 4 1,5 2-6,1 4 1,0 4 1,0-4 1,0 3-3,0 3 0,0-1-1,0 1 1,0 0 2,0-1 0,0 1-4,0-1 1,0 1 4,0 0 1,0-1 5,0 1 0,0-3-2,0-3 1,0 2 1,0-8 0,0 2 6,0-2 0,0-4-51,0 4 1,0-3 36,0-3 1,0 0-29,0 0 1,0 1 22,0-1 0,1-2-49,5-3 1,-4-2 34,4-5-6,-4-3-25,-2 6 1,0-8 238,0 0-257,-8 0 0,4 0-4,-7 0 0,-1 0-49,-5 0 1,-2 0-185,-4 0 0,-4 0-205,-8 0 0,-7 0 35,-4 0 446,-4 8 0,-10 1 0,-1 8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08:43.395"/>
    </inkml:context>
    <inkml:brush xml:id="br0">
      <inkml:brushProperty name="width" value="0.08571" units="cm"/>
      <inkml:brushProperty name="height" value="0.08571" units="cm"/>
      <inkml:brushProperty name="color" value="#333333"/>
    </inkml:brush>
  </inkml:definitions>
  <inkml:trace contextRef="#ctx0" brushRef="#br0">0 1488 8676,'2'17'99,"4"0"1,-4 1-58,4-1 1,2 8-7,-3 4 0,7 5-2,-6 7 0,7-3 8,-1 8 1,-3 2 5,3 10 1,-7-2 16,7 7 0,-2 0-22,1 7 1,3-3-37,-9-4 1,9 5 38,-3-5 1,-3-3-95,-2-3 1,1-3 69,-1-2 0,0 2-6,-6 3 0,0-9 2,0 4 1,2-11-6,4-1 0,-4 2-1,3-1 0,-3-3 3,-2-9 1,0-4-15,0-8 0,0 0-3,0 1 1,0-7-6,0 1-37,0-8-167,0 11 138,0-13-170,0 6-170,0-8 179,0 0-6,0-8 0,0 4 40,0-8 1,2 7-233,4-7 0,-4-1-74,4-10 506,3 3 0,1-20 0,7 4 0</inkml:trace>
  <inkml:trace contextRef="#ctx0" brushRef="#br0" timeOffset="742">2854 1107 7834,'0'-9'-1738,"0"-7"1837,0 14 31,8-5 0,-7 5-56,5-4-7,-4 4-63,-2-6-3,0 8 161,0 0 0,2 6-64,4 0 1,-4 2 68,3-3 0,-3-1-37,-2 8 1,0-1-26,0 7 1,6 1 6,0 4 1,0-2 6,-6 8 0,2 5-18,3 7 0,-3 7-16,4-2 1,-4 10-64,-2 1 0,6 9 68,0-3 1,-1-1-60,-5 1 0,0-5 30,0 5 1,0-5-9,0 5 0,0-1-36,0 1 0,0 2-8,0-7 1,0 1 17,0-1 1,0-10-1,0 4 1,0-12-44,0 1 1,0-5 54,0-1 0,0-6-23,0-1 1,0-12 26,0 1-5,0-3-41,0-5-3,0-1-72,0-8-1209,0 0 967,0-8 1,0 4-92,0-7 0,0 5-392,0-5 803,8-1 0,2-13 0,7-2 0</inkml:trace>
  <inkml:trace contextRef="#ctx0" brushRef="#br0" timeOffset="10374">934 589 7890,'-7'-10'-129,"5"-5"1,-12 11-618,8-8 791,1 8 58,5-3-69,0 7 129,0 0-119,7 0 69,-5 0-99,6-8-6,0-2 0,-6-7 0,5 0-6,-7 0 1,0-1 10,0 1 0,-2 5-3,-3 1 0,1 1-20,-8-1 1,8 1-2,-1 4 1,-5 4-48,-2-3 1,3 3 55,-3 2 0,1 0-29,-6 0 1,-3 7 68,-3 5 1,4 3 1,-4 3 1,-2 7 11,2 3 0,-8 5 11,2 2 1,2 1-43,-1 5 0,7-3 13,-3 8 0,5 0-25,2 6 0,7-8 26,5-3 1,3-7-111,2-5 92,0 4 1,7-16-59,5 0 1,3-7 68,3-10 0,5 0-1,0 0 0,7 0-39,-1 0 1,4-8 2,1-3 1,-1-5-4,-4-1 1,4 0-3,-5-1 1,-3-5 10,-2 0 0,2-6 42,-1 6 0,-3-5 2,-10 5 1,3-6-16,-9 6 1,7-2 34,-6 2-45,-1 3 0,-5-5 36,0 8-30,0 8 5,0 1-321,0 8 243,0 0 1,0 8 34,0 3 0,0 4 19,0 3 1,0 1 2,0 4 1,0-4-19,0 4 0,0 2 5,0-2 1,0 0-43,0-5 1,2-1-70,4 0 1,-4 1-319,4-1 280,3 0 0,1-5-91,7-1 1,-5-7 246,-1 2 0,9-12 0,7-4 0</inkml:trace>
  <inkml:trace contextRef="#ctx0" brushRef="#br0" timeOffset="10987">1609 260 7890,'-10'-8'-536,"2"6"1,7-11 1095,-5 7-514,4 0-142,-6-1 0,6 5-22,-4-4 0,3 4 87,-9 2 0,6-2-46,-5-4 0,5 5 50,-6-5 1,1 4-10,-6 2 0,-1 0 13,1 0 0,0 0 5,-1 0 0,-5 0 35,0 0 1,4 0 11,2 0 0,7 0 48,-13 0 1,14 6-71,-9-1 0,5 3 40,-4-2 0,5-2-11,1 7 0,5-5 0,-6 5 0,8-5 9,-1 6 0,-3-1-2,2 7 0,0-7-7,6 1 1,0-1 1,0 6 1,0 1 5,0-1 1,0 0-14,0 1 0,0-1 41,0 0 1,0 1 0,0-1 0,0 0 5,0 0 1,6 6-17,0 0 0,0 6-2,-6-6 1,0 2-25,0-2 0,0-1 11,0 6 1,0-1-16,0 2 1,0 2 17,0-8 0,0 8-69,0-3 1,0-1 30,0 2 1,-6-8-11,0 2 1,0-1-11,6 1 0,-2-4 0,-3 4 0,3-4-8,-4-2 5,4 1 1,2-1 1,0 0 0,0-5 18,0-1-46,0-7 8,0 11-6,0-13-46,0 6-37,8-8 0,-4 0 91,7 0 0,-5 0-10,5 0 0,1 0-115,5 0 1,1 0 106,-1 0 1,2-6-201,4 1 0,4-9-20,8 3 1,-5 1-193,5-2 457,-4 1 0,19-14 0,-6-2 0</inkml:trace>
  <inkml:trace contextRef="#ctx0" brushRef="#br0" timeOffset="11346">1816 519 7898,'-7'-17'-411,"5"6"413,-4-1 1,2 8 517,-2-2-418,4-3-107,-5 7-218,7-6 0,0 10-67,0 4 298,0 4 1,0 13-30,0 0 1,0 5 66,0-5 0,0 8-64,0-2 1,2 2 2,3-2 0,-3 3-27,4-3 0,-4-2 16,-2 2 0,0-6-16,0 6 0,0-8-108,0 2 1,0-10-282,0-1 68,0-1 363,0-1 0,8-2 0,-6-16 0,5-2 0</inkml:trace>
  <inkml:trace contextRef="#ctx0" brushRef="#br0" timeOffset="12083">2093 87 7866,'0'-10'347,"0"-5"-193,0 5 1,2-1-81,4-1-328,-4 9 174,13-13-59,-5 14 1,7-5 90,0 7 0,-5 0 9,-1 0 1,-5 0-21,5 0-255,1 7 233,5 3 1,-1 1 47,-5 1 0,3-6 46,-9 5 1,3-1-47,-2 1 133,-4 5 0,5-7-18,-7 9-32,8-1 0,-6 0 14,4 1 1,-4 5 14,-2 0 0,-2 0-12,-4-6 0,2 2-23,-7 4 1,7-4 16,-2 5 1,-2 1-13,3-2 0,-3 2-41,2-2 1,4-4 16,-4 4 0,-1 2-9,1-2 1,-5 2 9,5-2 1,0-4 3,6 4 0,-6 2-23,0-2 1,1 6-1,5-6 0,-2 2-33,-4-2 0,4-4 45,-4 4 1,4 2-17,2-2 1,0 1 5,0-7 0,0 6 2,0 0 0,0 0 9,0-6 0,0-5 3,0-1 1,0 1-37,0 5 1,-2 0 24,-3 1 1,3-7-41,-4 1 38,4-1 1,2 1-20,0-1 0,0-5 21,0 6-55,0-8 40,0 3 0,0-5-9,0 4 55,0-4 10,0 6 11,0-8-191,0 0 78,-8 0 0,-1 0-109,-8 0 1,-1 1-20,1 5 1,0-4 75,-1 4 0,-1 2-278,-4-3 1,2 9 378,-8-3 0,0 5 0,-5 1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08:58.871"/>
    </inkml:context>
    <inkml:brush xml:id="br0">
      <inkml:brushProperty name="width" value="0.08571" units="cm"/>
      <inkml:brushProperty name="height" value="0.08571" units="cm"/>
      <inkml:brushProperty name="color" value="#333333"/>
    </inkml:brush>
  </inkml:definitions>
  <inkml:trace contextRef="#ctx0" brushRef="#br0">139 571 7577,'10'-9'-30,"3"-1"11,-7 4-3,7 4 0,-5-13 33,4 3 1,1 3 4,-7-3-10,7 1 1,-9-6-2,8-1 0,-9 1-2,3 0 0,2-1 6,-2 1 0,-1 0-24,-5-1 14,0 1 0,0 0-2,0 0 0,-5 5-36,-1 1 1,-6 5-53,7-6 68,-9 8 1,4-3-9,-7 7 1,2 2 32,3 3 0,-3 5-20,3 7 0,-3 6 55,-2 0 0,1 8-22,5-2 1,-5 4 5,5 1 0,-3 1-17,3-1 1,-2 7 7,7-1 0,-6 0-5,6-5 0,1-2-1,5-4 0,0 1-76,0-7 1,2-5 66,3-7 1,-1-5-17,8 5 0,-6-7 16,5 2 1,1-6-1,5-6 0,0-1 3,0-5 0,3-9 2,3 4 1,-4-6-22,4 0 1,-4 1 2,-2-6 1,5 1-43,-5-2 1,4-4 46,-9 4 1,1 2-17,-1-1 1,1 5 29,-7-6 1,0 8-1,-6-2 0,5 3 7,1 3 10,0 0 57,-6 7-25,0 2 0,-2 8-44,-4 0 0,4 2 8,-4 4 1,5 4 63,1 7 0,-6 0-28,0 1 1,0 7 8,6 3 0,0-1-29,0 2 1,0 0-1,0 6 1,0-7-25,0 1 1,0-2-7,0 2 1,8 2-122,3-8 0,-1 0 80,2-6 1,-1 0-154,6 1 0,3-7-48,3 1 1,-2-8-50,8 1 0,-1-9 289,7-1 0,0-16 0,-1 1 0</inkml:trace>
  <inkml:trace contextRef="#ctx0" brushRef="#br0" timeOffset="588">1004 139 7903,'-12'-8'-289,"1"-3"0,5 1 141,-6-1 1,7 5 362,-7-6 0,6 7-135,-5-7 1,1 6-153,-1-5 1,-5 7 46,5-2-136,-5-4 0,-1 9 147,0-5 0,5-2-193,1 2 43,-1 1 104,-5 5-43,0 0 84,7 0 1,0 0-3,5 0 38,3 7 0,-6-3 8,8 8 0,0-7 232,0 7-204,0-1 0,0 7 85,0-1 0,0 0-103,0 1 0,0-1 40,0 0 0,0 1-32,0-1 1,2 0-2,4 0 1,-4 1-7,3-1 1,3 0-12,-2 1 1,1 5-18,-1 0 1,-4 0-10,4-6 1,2 6 6,-3 0 1,1 0 15,-6-5 1,0 5-15,0 0 1,6 0 4,0-6 0,-1 6-2,-5 0 1,0 6 8,0-6 0,0 6-2,0-6 1,-1 6-16,-5-6 0,4 6 15,-4-6 0,4 0-23,2-6 1,0 0 20,0 1 0,0-1-60,0 0 1,0-5-48,0-1-17,0-7 10,0 4-19,8-8-39,1 0 0,9 0 76,-1 0 0,0-2-113,1-4 1,5 2 58,0-7 0,7-1-156,-1-5 1,2 0 289,-2-1 0,4-7 0,1-2 0,10-7 0</inkml:trace>
  <inkml:trace contextRef="#ctx0" brushRef="#br0" timeOffset="1088">1142 364 7903,'-12'-6'0,"1"0"0,7-7-144,-11 3 1,13-7 22,-4 0 92,4 7 1,10-3 36,3 7 0,5 0-8,1 6 0,6 0 14,0 0 0,0 0-1,-6 0 0,1 0-50,-1 0 1,0 2 50,1 4 1,-1 1-41,0 5 1,-5 3 26,-1-3 0,-1 3-40,1 2 1,-3 3 36,-8 3 0,0-4-3,0 4 1,0 2 1,0-2 1,0 0-1,0-6 0,-8 1 17,-3-1 1,1 0-18,-1 1 1,-1-1 24,-5 0 1,2 0-19,3 1 1,-1-7 11,7 1 0,-6-6 72,7 5 10,-1-7 18,6 11-42,0-13 0,2 6 68,3-8 1,5 0-104,7 0 1,1 0-66,-1 0 0,6 0 78,0 0 0,6 0-171,-6 0 0,6-6 28,-6 0 1,6-1 39,-6 1 1,2 4-40,-2-4 1,-4-1-123,4 1 0,2-6-78,-2 6 0,2-5 78,-2 5 1,-4-7 211,4 1 0,-3-3 0,5-2 0,1-1 0</inkml:trace>
  <inkml:trace contextRef="#ctx0" brushRef="#br0" timeOffset="1716">1557 139 7903,'-10'-10'-1082,"3"-5"1040,7 3 1,0 3 320,0-3 0,0 7-322,0-7 1,0 6 61,0-5 0,7 5-47,5-6 0,3 7 69,3-7 0,1 8-58,4-1 0,-2 3 11,8 2 0,-2 0-11,2 0 0,-3 0 13,-2 0 0,1 0-3,3 0 1,3 0 19,-8 0 0,0 5-2,-5 1 22,-1 8 0,-2-11-9,-3 9 7,3-1 0,-11 7 16,7-1 1,-7-5 1,2-1 1,-4 1-18,-2 5 0,0-4 0,0 5 1,0-11 32,0 11 1,-2-3-33,-4 8 0,4-4 16,-3 4 0,1-3-12,-2-3 1,4 2 15,-4 4 1,-1-4-19,1 4 1,0 2-1,6-2 0,-6 1-5,1-7 1,-1 6-5,6 0 1,0 2-35,0-2 0,0-4 40,0 4 1,0-2-15,0 2 0,0-3 7,0 3 1,2 2-57,3-2 0,-3 0 27,4-6 0,-4 0-6,-2 1 1,2-7 6,4 1-7,-4-1 4,5 7 0,-7-7 9,0 1-24,0-9 21,0 5-6,0-8 3,0 0 1,-7 8-25,5-6 0,-14 5 25,5-7 0,1 0-146,-1 0 0,-1 6-1,-5 0 1,-6 0-103,0-6 0,-8 5 5,2 1 0,0 2 246,-5-2 0,3-4 0,-11 5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08:44.874"/>
    </inkml:context>
    <inkml:brush xml:id="br0">
      <inkml:brushProperty name="width" value="0.08571" units="cm"/>
      <inkml:brushProperty name="height" value="0.08571" units="cm"/>
      <inkml:brushProperty name="color" value="#333333"/>
    </inkml:brush>
  </inkml:definitions>
  <inkml:trace contextRef="#ctx0" brushRef="#br0">0 1246 7819,'18'0'0,"-7"0"0,1 0-200,-8-8 225,11 6-30,-5-6 0,1 8 187,1 0-8,-8 0-113,11 0 0,-11 0 0,7 0 0,-7 2-44,2 4 1,-2-2 41,1 8 1,-3-1-33,4 6 0,-2 3 42,2 3 1,-4 4 40,3 7 1,-3 8-45,-2 4 1,0 12 40,0 6 1,-2 9 22,-3 1 0,3 9-123,-4-2 0,2-2 79,-2 1 1,4-7-5,-3 2 1,3-4-97,2-1 0,0-9 106,0-3 1,0-6-55,0-6 0,0-4-11,0-8 1,0 1-10,0 0 1,0-3-34,0-3 1,0-4-1,0-8 1,0 3 276,0 3-277,0-4 1,-2 6-87,-4-8 0,4-5 109,-4-1 0,4-5-183,2 6 119,0-9 1,-5 7-212,-1-4 59,0-4-21,6 5 25,0-7-882,0 0 485,0-7 601,0-3 0,8-15 0,1-2 0</inkml:trace>
  <inkml:trace contextRef="#ctx0" brushRef="#br0" timeOffset="755">2698 1073 8117,'10'0'-364,"-1"8"407,-3 3 0,-2 4 12,7 3 0,-1 7-21,2 4 1,1 7 31,-7 10 1,5 4 11,-5 19 0,6-1 18,-7 12 0,1 7-140,-6 5 0,0 6 76,0-6 1,0 0 45,0-5 1,0-6-60,0-1 1,0-5-6,0 6 1,0-10-12,0-2 1,0-2 25,0-9 0,0-6-11,0-6 1,0-8-10,0 3 0,2-10-21,4-3 1,-4-5 26,4 6 1,-5-13 30,-1 1 493,0-11-494,0 1 2,0-7-1162,0 0 728,0-7 0,0 3-145,0-8 114,0 1 0,2-7 418,4 1 0,4-8 0,7-2 0,0-7 0</inkml:trace>
  <inkml:trace contextRef="#ctx0" brushRef="#br0" timeOffset="17823">1159 692 7912,'-10'-7'-883,"-5"5"1208,13-14-45,-13 14-454,13-13 120,-6 13 87,8-5-20,0-1-18,0 6-6,0-13 0,8 5 1,-6-7-49,4-1 1,-5 7 55,-1-1 1,0 1-37,0-7 0,0 1 35,0 0 1,0-6-5,0 0 1,0 0 2,0 5 0,0 1 4,0 0 0,-1 1 1,-5 5 7,4-4-16,-14 5 1,13 0 6,-9 5 1,3 5 12,-3 5 1,-3-1-8,3 8 1,-3 5-1,-3 6 0,1 6 10,0-6 0,1 8 2,5-3 1,-4 5-8,3 2 1,-1-3 1,1-3 0,2 4-16,5-4 1,3-2 12,-4 1 1,4-6-11,2 1 0,0-4 10,0-2-6,8 0 0,1-1 34,9-5 1,-1-3 3,0-8 0,1 0-36,-1 0 0,6-6-2,0 0 0,6-7-14,-6 2 1,6-5 24,-6-1 1,6-2-18,-6-4 1,0 3 28,-6-3 0,0 4-2,1 2 1,-1 0 47,0-1 1,-7 1 7,-5 0 1,-1-1 1,2 1 0,-4 6 108,4-1-235,-4 8 0,-4-4 146,-4 8-276,4 0 48,-6 0-22,1 0 0,3 8 159,-8 4 0,9-3-13,-3 3 0,-2 1-2,2 10 0,-1-3 7,1 3 1,4-4 7,-4-2 1,4 6-17,2 0 1,-6 0-15,1-5 0,-1 5-19,6 0 1,0-6-105,0-6 0,0 1-8,0 5-53,8 1 1,1-7 80,9 1 0,-1-8-140,0 1 1,0-3 263,1-2 0,7-15 0,2-4 0</inkml:trace>
  <inkml:trace contextRef="#ctx0" brushRef="#br0" timeOffset="18378">1833 191 7900,'0'-10'-418,"0"-5"168,0 3 676,-7-3-299,5-2 1,-6 5-343,8 1 95,0 7-80,0-4 99,0 8 39,-7 0 1,3 0 7,-8 0 0,6 0 24,-5 0-3,7-8-62,-11 7 147,5-7-60,-7 8 1,5 0 4,1 0 1,5 0 40,-6 0-19,9 0 0,-7 0 111,4 0-60,4 8 0,-5 1 20,7 8 1,-6 1-53,0-1 1,0 0 3,6 1 0,0 1-15,0 4 0,0-4 4,0 4 1,0 2-10,0-2 1,0 8-12,0-2 1,0-2 24,0 1 0,0-4 1,0 4 0,0-5 33,0 6 0,0-6-39,0 6 1,0-6 9,0 6 0,-5-6-32,-1 6 1,0-6-1,6 6 1,-6 0-13,0 5 0,1-1-14,5-4 0,-6 3-23,0-3 0,0-2 49,6 2 0,0-8-34,0 2 1,0-4-23,0-1-7,0-1-2,0 0 1,2-7-9,4-5 0,-2-3 6,7-2 0,-5 0-224,6 0 59,-1 0 1,12-2 98,0-3 0,0 1-138,-5-8 1,7 1-151,4-6 412,3-1 0,10-7 0,3-2 0</inkml:trace>
  <inkml:trace contextRef="#ctx0" brushRef="#br0" timeOffset="18987">1989 433 7900,'-9'-8'-450,"-5"4"-754,8-7 1762,1-1-196,5-5-286,0 0 0,7 1-73,5 5 1,9-3 3,2 9 0,2-1-3,-2 6 0,-2 0 1,8 0 0,-6 0-16,6 0 0,-8 2 27,2 4 1,-4 1-90,-1 5 0,-1 5 67,0 0 1,-2 1-71,-3 5 0,-4-4 42,-8-2 1,0 2-9,0 5 1,0-5 28,0 4 1,-8-6-6,-4-5 0,1 3 15,-6-3 1,7-3 2,-13 3 0,8-8 16,-8 1-25,3-3 0,3-2 60,0 0 0,5 0-48,1 0 0,5 0 217,-6 0-171,9 0 12,-5 0-3,8 0 1,2 0 72,4 0-74,3 0 0,8 0-20,1 0 0,5 6-45,0 0 0,0 5 43,-6-5 0,1 6-83,-1-7 0,0 9 43,0-3 0,-5-1-17,-1 1 15,1 1 0,-2 5-10,-5 1 1,-3-7 0,-2 1 13,0-1 1,-2 6 50,-3 1 0,-5-7-47,-7 1 1,-6-6 1,0 5 0,-8-1-15,2 1 1,-4-1-2,-1-4 0,-3-3-34,-3 9 1,3-8 45,-3 2 1,4-5-170,1-1 1,6 0 88,0 0 0,10-1-155,2-5 0,0 2 41,5-8 0,4 1 195,3-6 0,3-1 0,2-7 0,0-2 0</inkml:trace>
  <inkml:trace contextRef="#ctx0" brushRef="#br0" timeOffset="19724">2283 122 7930,'-9'-18'-236,"-7"-7"1,12 6-1018,-7-4 1714,7 12-242,-4-5-111,8 14 0,8-5-146,3 7 1,7 0-5,5 0 0,-4 0 13,4 0 0,-2 0 0,2 0 1,-4 0 19,5 0 1,1 0 40,-2 0 0,0 2-47,-6 3 1,0-3 11,1 4 1,-1-4 37,0-2 0,-2 2-49,-3 4 35,3-4 0,-13 7-17,4-3-1,4-4 0,-8 7 23,3-3 1,-3-2 3,-2 8 1,0-7 173,0 7-188,-7-1 1,3 7 39,-8-1 1,6-5-30,-5-1 1,5 1-2,-5 5 1,7 0 5,-2 0 1,-2 1-1,3-1 1,-7 0-3,6 1 0,-1 5-12,1 0 1,4 0 18,-4-6 0,4 6 9,2 0 1,0 6-52,0-6 1,0 2 33,0-2 0,0-4-31,0 4 1,0 2 25,0-2 0,0 1-69,0-7 0,0 6 47,0 0 0,0 0-7,0-6 0,0 1 5,0-1 1,0 0 4,0 0 1,0 1 45,0-1 0,0-5-41,0-1 0,0 1 4,0 5 17,0 0-47,0 0 0,0 1 14,0-1-11,0-7-10,0 5 26,0-5-4,0-1 0,0-1 121,0-8-402,0 0 224,-7 0 0,3 2-105,-8 4 0,6-4 73,-5 3 0,3-1-260,-9 2 0,3-4 350,-9 4 0,-4 3 0,1 1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09:06.979"/>
    </inkml:context>
    <inkml:brush xml:id="br0">
      <inkml:brushProperty name="width" value="0.08571" units="cm"/>
      <inkml:brushProperty name="height" value="0.08571" units="cm"/>
      <inkml:brushProperty name="color" value="#333333"/>
    </inkml:brush>
  </inkml:definitions>
  <inkml:trace contextRef="#ctx0" brushRef="#br0">174 779 7855,'0'-17'-908,"0"-1"0,0 7 921,0-1 1,0 7 79,0-7 1,6 6 39,-1-5 1,3 1-132,-2-1 1,-2-3 62,7 8 1,-5-7-92,5 1 1,-5 3 111,6-3 1,-7 1-30,7-7 0,-6 1-54,5 0 1,-7 0 12,2-1 1,2 1-1,-3 0 1,1-1-19,-6 1 1,0 0-3,0-1 1,0 1-2,0 0 1,0 0 1,0 5-4,0 1-31,0 7 1,-2-4-7,-4 8 0,-3 2 47,-8 4 1,-1 3 3,1 9 1,0 1 21,-1 4 0,-5-2 4,0 8 0,0-2-4,6 2 0,-2 3-24,-4-3 1,9 4 34,-3 1 1,3-5-37,-3 0 1,8-6 1,3 6 1,4-8-6,2 2 0,0-4-9,0-1 0,2-9 7,4-3 1,-3 2-4,9-3 0,-1 1 0,7-6 0,1 0 3,4 0 1,-2-2-4,8-4 1,-6 3-3,6-9 0,-8 2 0,2-1 1,-2-10-4,2 3 0,-4-3-2,5 4 0,-7 0 9,-6-1 0,5 1-2,-5 0 0,-1-6-3,1 0 0,-7 0-4,2 5-1,-4 1-5,-2 0 2,0 0-19,0 7 0,-2 2-5,-4 8 0,4 2 34,-3 4 1,1 4-3,-2 7 1,4 0 94,-4 0 1,-1 3-95,1 3 0,0-4 53,6 4 1,0-2-61,0 2 0,0-4 4,0 4 0,2-3-27,4-3 12,3 0 1,9 1-30,-1-1 0,0-8-126,0-3 0,7-4-196,-1-2 375,7 0 0,-3-8 0,8-1 0</inkml:trace>
  <inkml:trace contextRef="#ctx0" brushRef="#br0" timeOffset="564">1004 122 7928,'0'-25'-244,"-6"11"269,0-3 102,1 4 1,3-3-35,-4 5 1,4 1-419,-4 4 232,-3 4-109,-1-5 1,-7 7-236,-1 0 403,1 0 0,0 0-157,0 0 95,-1 0 0,1 0 49,0 0 1,5 0 15,1 0 1,7 2 17,-2 3 30,-4-3 1,7 12 12,-9-8 0,8 1 75,-2-1 1,3-2-62,-3 7 0,4-5 61,-4 6 1,2-3-17,-2 3 1,5 3 12,-5-3 0,4 3-18,2 2 0,0 1-1,0-1 0,0 0-62,0 1 1,-6 1-22,0 4 0,1-2-24,5 8 1,0-6 64,0 6 1,0-6-25,0 6 1,2-3 3,3 3 0,-3 4 6,4-4 0,-4 3-16,-2 3 0,0-6 6,0 0 0,0-1 26,0 7 0,-6 0-6,0-1 0,-1-5-30,1 0 0,4-6 21,-4 6 1,4-2-30,2 1 0,0-3-11,0-7 0,0-1-2,0 0 1,0 1-33,0-1-160,0-7 83,0 5-21,0-13 22,0 5 77,0-7 1,6-1-106,0-5 1,7 2-31,-1-8 1,3 7-104,2-7 0,1 1 41,-1-7 242,0 1 0,8-8 0,2-2 0</inkml:trace>
  <inkml:trace contextRef="#ctx0" brushRef="#br0" timeOffset="1100">987 398 7921,'-12'-5'-775,"1"-1"851,7 0-136,-12-2-21,14 7 105,-5-7-11,-1 8 0,6 8-7,-4 3 1,4 4-5,2 3 1,0-1-6,0 0 1,0 1-11,0-1 0,8 0-3,4 1 0,-3-1-20,3 0 0,-1-5-3,7-1 0,-1-1 4,0 1 0,2-3-9,4-8 0,-3 0-15,3 0 0,-4 0 31,-2 0 0,0-2 45,1-4 1,-1-3 15,0-9 0,-5 7 10,-1-1 0,-7 1-12,2-6 1,2-1 228,-3 1-154,1 0-36,-6-1-63,0 1 0,0 6 72,0-1-286,0 8 170,-7-4 1,5 8 1,-8 2 86,4 4 1,4-2-1,-3 8 1,1-1-23,-2 6 0,4 3 9,-4 3 0,4-2-2,2 8 1,0-3-9,0 3 1,0 2-45,0-8 0,0 8 6,0-2 1,0-2-90,0 1 0,0-6 23,0 1 1,0-4-367,0-2 196,0 0-108,8 1 354,2-9 0,7-1 0,0-8 0</inkml:trace>
  <inkml:trace contextRef="#ctx0" brushRef="#br0" timeOffset="1767">1350 122 7752,'0'-18'-439,"0"9"1,0-6 613,0 3 0,2 2-55,3-1 1,-1 5-173,8-5 0,-6 7 62,5-2 1,-5 4-109,5 2 1,1 0 81,5 0 0,-5 0-87,-1 0 1,1 6 44,5 0 0,-2 7 54,-3-1 1,3-3-60,-3 3 0,1-1 32,-1 6 1,1-5 25,-7 0 0,2-1 5,-2 6 11,-5 1 1,13-1 26,-8 0 1,-1 1 4,-5-1 1,2 0 74,4 0 1,-4 1-63,4-1 0,-4 6 45,-2 0 1,0 6-60,0-6 1,-6 2 19,0-2 0,0-2-28,6 8 1,0-2-15,0 2 1,0 1 0,0-6 1,0 0-6,0 0 1,0 1 8,0 3 1,0 3-12,0-8 1,0 6-11,0-6 0,0 6 16,0-6 0,0 8-42,0-3 0,0-1 17,0 2 1,0-2-6,0 2 0,0 2 3,0-8 1,-2 0-6,-3-6 0,3 0 41,-4 1-27,4-9 1,2 1-3,0-4 3,0-4-12,0 5 6,-8-7 0,7 0 60,-7 0 2,8-7-34,0 5 0,-2-6-18,-4 8 1,2 0-14,-7 0 1,-1-6 18,-5 0 0,0 1-167,-1 5 0,-5 0-8,0 0 1,-7 0-127,1 0 0,-10 0 114,-1 0 174,-8 0 0,-4 7 0,-10 3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09:17.945"/>
    </inkml:context>
    <inkml:brush xml:id="br0">
      <inkml:brushProperty name="width" value="0.08571" units="cm"/>
      <inkml:brushProperty name="height" value="0.08571" units="cm"/>
      <inkml:brushProperty name="color" value="#333333"/>
    </inkml:brush>
  </inkml:definitions>
  <inkml:trace contextRef="#ctx0" brushRef="#br0">52 226 7986,'-10'0'-836,"-5"0"1010,13 0-127,-13-8 9,13 6-199,-6-13 80,8 13 0,2-12 97,4 9 0,5-7-1,12 6 1,-1-5-21,6 5 0,1-5 28,6 5 0,5-6-45,1 6 0,-7 1 3,-5 5 0,-2 0 22,2 0 1,-2 0-7,-4 0 1,-6 2-1,0 3 0,-1 1-2,-11 11 0,7-3-9,-6 9 0,-1-4 7,-5-2 0,-2 7-3,-3-1 0,-5 5 0,-7-5 0,-1 6 2,1-6 1,-6 6-13,0-6 1,-8 6-5,3-6 1,-5 0-58,-2-6 0,3 3 64,3 3 1,-4-4-15,4 4 1,4-10 5,2-1 1,4-6-35,2 5 0,1-5-26,5 6-7,3-9 60,8 5 1,0-8 51,8 0 0,1 0-50,9 0 0,1 0 140,4 0 0,-2-2-60,8-4 1,0 3-32,5-9 1,1 8-22,0-2 0,-1-1 5,1 1 1,-1-6-94,1 7 1,-6-3 90,0 2 1,-6 4-96,5-3 1,-6-3 69,1 2 1,-4 0-134,-2 6 0,-5 0 109,-1 0 1,-5-5-320,5-1 173,-7 0-210,4 6 152,-8 0 234,0 0 0,8 0 0,1 0 0</inkml:trace>
  <inkml:trace contextRef="#ctx0" brushRef="#br0" timeOffset="763">709 105 7956,'-11'-16'-158,"-1"5"0,8-5 52,-1 5 104,3 3 1,4-5 81,3 7 1,5 0-172,7 6 0,6-2 63,0-3 1,8 3 43,-2-4 1,4 4 11,1 2 1,1 0-4,-1 0 0,1 2-23,-1 4 0,1-3 9,0 9 0,-3-6-41,-3 5 0,-4 1 19,-8 5 0,1-2-8,-1-3 1,-7 3 15,-5-3 0,-1 3-14,2 3 0,-4-1 0,4 0-1,-12 0 0,-4 1 10,-7-1 1,0-2-1,-1-3 1,-1 3-29,-4-3 1,2 3 25,-8 3 1,2-7-14,-2 1 0,3-7 23,2 7 1,5-8-5,-4 1 29,4 5-44,2-8 73,7 6-60,2-8-3,8 0 0,2-6 10,4 0 0,6 0 55,11 6 1,-2 0-31,8 0 1,-1 0 5,7 0 1,-2 0-6,-4 0 1,3 0 2,-3 0 0,-2 2-14,2 4 0,-6 2 5,6 3 1,-8 5-45,2-5 1,-2 5 18,2 1 1,-10 0-9,5 0 1,-7 1-20,1-1 1,-5 0-8,-7 1 0,0-7 28,0 1 1,0-7-3,0 7 0,-7-6 146,-5 5 0,-5-5-85,-6 6 1,4-9 59,-4 3 0,-2-2-25,2 2 1,-6-4 12,6 3 1,-6-3-37,6-2 1,-6 2-3,6 4 0,-6-4-85,6 4 1,-6-4 81,6-2 1,-6 2-123,6 3 1,0-3 93,6 4 1,0-4-50,-1-2 0,3 2-18,4 4 0,1-4-254,4 3 103,4-3-342,-5-2 246,7 0 0,7 6 88,5 0 1,3 1-297,2-1 494,8-4 0,2 6 0,8-8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09:20.054"/>
    </inkml:context>
    <inkml:brush xml:id="br0">
      <inkml:brushProperty name="width" value="0.08571" units="cm"/>
      <inkml:brushProperty name="height" value="0.08571" units="cm"/>
      <inkml:brushProperty name="color" value="#333333"/>
    </inkml:brush>
  </inkml:definitions>
  <inkml:trace contextRef="#ctx0" brushRef="#br0">52 104 7866,'-10'-8'199,"-3"4"27,7-7 0,-2 7-159,3-2 0,3 2 256,-4-1-970,4 3 460,2-6 1,0 16 139,0 3 0,6 7 64,0 5 0,1 5-1,-1 13 0,-2-1-6,7 12 1,-7-4-20,2 10 0,2-4-8,-3-3 0,7 1 27,-6 0 1,-1 0-83,-5 0 1,6-10 40,0-7 0,0-3-210,-6-9 84,0 1-254,0-15 208,0-1-5,0-8 1,2-2 207,3-4 0,-3-3 0,6-9 0</inkml:trace>
  <inkml:trace contextRef="#ctx0" brushRef="#br0" timeOffset="750">830 0 7107,'0'10'320,"0"-3"-268,0-7-115,0 0 0,-8 0-46,-3 0 1,1-1 87,-1-5 0,-1 4-4,-5-4 1,0 4-6,-1 2 1,-5 0-2,0 0 1,-2 0 29,2 0 12,4 8 0,-6-4 14,8 7 0,-1-5-32,1 6 1,2-7 22,3 7 1,-1-6-14,7 5 0,-6-5-1,7 5 1,-7 1-2,6 5 0,1-5-1,5-1 0,-8 1 0,6 5 0,-6 0 0,6-1 0,-3-5 0,3-3 0,-6 0 0,8-6-8,0 5-2,0-7 224,0 0-202,8 0 0,1 0-8,9 0 1,-7-5-2,1-1 1,1-2-5,10 2 1,-4 4 34,4-3 1,-3 3-3,-3 2 1,6 0-19,0 0 1,2 0-1,-2 0 1,-4 2 69,4 3 0,2 1-61,-2 11 1,0-3 0,-5 9 0,-3 2-13,-3-2 1,3 8-9,-3-2 0,-5 1-9,-1-1 0,-4 2-4,-2-8 0,0 0 83,0-6 1,-2 1-61,-4-1 0,-3 0 90,-9 0 0,-7-5-80,-3 0 0,1-7 2,-2 7 0,0-6 8,-6 5 0,-5-7-5,0 2 0,-1-2-10,7 1 0,-3-3-4,-3 4 0,3-4-19,-3-2 1,5 0-5,7 0 0,-3 0-1,8 0 21,-8 0 1,12 6 4,-4-1-111,11 1-202,-3-6 59,13 0-76,-6 0 0,10 2 134,4 4 1,-2-4-102,7 4 1,1-5 280,5-1 0,8 8 0,2 2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09:22.371"/>
    </inkml:context>
    <inkml:brush xml:id="br0">
      <inkml:brushProperty name="width" value="0.08571" units="cm"/>
      <inkml:brushProperty name="height" value="0.08571" units="cm"/>
      <inkml:brushProperty name="color" value="#333333"/>
    </inkml:brush>
  </inkml:definitions>
  <inkml:trace contextRef="#ctx0" brushRef="#br0">139 121 7875,'-19'-23'-532,"-4"0"238,4 0 1,-6 6 465,7-1-247,9 9 123,1 1-159,8 8 1,0 8 180,0 3 0,0 5-67,0 1 0,-6 2 104,1 4 1,-1 2-63,6 4 0,0 4 84,0-4 0,0-2-105,0 1 1,2-1-34,4 2 0,1-2 36,5-4 0,3-4-18,-3 4 1,3-9 63,2-3 0,1-5-63,-1 6 1,2-9 61,4 3 0,-4-4-67,4-2 1,-3-2 2,-3-4 1,6-3 4,0-8 0,0-1 0,-6 1 1,1 0 12,-1-1 1,-5 1-6,-1 0 1,-5-1 76,5 1 1,-7 0-79,2 0 1,-4-1 97,-2 1 0,0 5-57,0 1-22,0 7 0,0-5 12,0 3-9,0 4-334,0-6 246,-8 8 1,6 2-140,-4 4 159,5 3 0,-1 14 123,-4 1 1,4 6-39,-4-1 0,4 4-33,2 1 0,0 9 17,0 3 0,0-2 21,0 2 1,0 0-57,0 6 1,0 0 24,0 0 1,2-8-132,4-4 0,-2-5 61,7-6 0,-7 2-129,2-8 0,2-6-69,-3-6-80,1-7-6,-6 4 12,0-8 1,0-2 18,0-4 0,0 2 290,0-7 0,0-8 0,0-8 0</inkml:trace>
  <inkml:trace contextRef="#ctx0" brushRef="#br0" timeOffset="530">727 225 7856,'-9'-8'-454,"-7"-1"143,7-9 754,-1 1-296,2 8 1,16-1-134,3 4 0,11 4-12,1-4 1,7 5 0,-1 1 1,4 0-5,1 0 1,3 0-1,3 0 1,-3 0 6,3 0 0,-5 0-13,-6 0 1,1 0-7,-7 0 1,6 0 12,-6 0 0,0 0 0,-5 0 1,-7 5-1,1 1 0,-7 0 0,7-6 11,-8 8 1,4-5 0,-8 9 1,0-6 91,0 5 0,0 1-93,0 5 0,-6 0 51,0 1 0,-7 7-34,1 3 1,2-1 33,-1 2 0,1 0-46,-1 6 0,-3 1 4,9 4 0,-7-3-26,6 3 1,-5-3-5,5-3 1,-6 1-46,7 0 1,-1-9 64,6-3 1,-6-3-106,0-3 0,1 0-78,5 1-277,0-9 135,0-1-199,0-8 75,0 0 211,0-8 0,0 4 228,0-7 0,0-1 0,0-13 0,0-2 0</inkml:trace>
  <inkml:trace contextRef="#ctx0" brushRef="#br0" timeOffset="883">935 554 7856,'-18'0'-586,"1"0"1,0 0 503,-1 0 1,1 0 415,0 0-264,0 0 0,-1 0 10,1 0 0,5 0 122,1 0-65,7 0-196,-4 0 119,8 0 0,2 0 116,4 0 0,4 0-42,7 0 1,8 0 2,4 0 1,5 0-56,7 0 1,-3 0 17,8 0 1,-2-2 35,3-4 0,1 4-27,-8-4 1,8 2-3,-2-1 1,2 3-3,-2-4 0,4-2-94,-4 2 0,-3 1 44,-3 5 0,-3-2-102,-3-4 0,-7 4 92,-4-4-16,-4 4-413,-1 2 117,-9 0-1344,-1 0 1445,-24 0 1,5 6-3,-12 0 0,8 2-25,-3-3 0,3-1 193,-14 8 0,0-1 0,-5 7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5T12:48:46.962"/>
    </inkml:context>
    <inkml:brush xml:id="br0">
      <inkml:brushProperty name="width" value="0.08571" units="cm"/>
      <inkml:brushProperty name="height" value="0.08571" units="cm"/>
      <inkml:brushProperty name="color" value="#333333"/>
    </inkml:brush>
  </inkml:definitions>
  <inkml:trace contextRef="#ctx0" brushRef="#br0">35 242 7734,'0'-25'-398,"0"-3"578,0 3 1,5 0 878,1 7-919,0 9-446,-6 1 1,0 16 189,0 3 1,0 12 13,0 6 0,0 6 188,0 5 1,-6-3-63,0 3 1,-1 2-8,1-1 1,4-1-19,-4-5 0,2-3-25,-1-3 0,3 2 38,-4-8-5,4 0 165,2-6 44,0-7 1,0-4-182,0-12 1,0 0 15,0-11 0,0 1-174,0-12 0,0-1 30,0-6 1,2-5-117,4-1 0,3-7 102,9 2 1,-1 2-70,0-2 1,1 2 108,-1-2 1,2 3 11,4 9 1,-2 7 57,8 4 0,-8 6-53,2 5 1,-3 4 168,-3 8 0,2 2-17,4 4 0,-9 9 30,3 8 0,-6 8-86,1-2 0,1 9 112,-7 3 0,2 5-85,-2-6 0,-5 6 19,5-5 1,-4-1-53,-2-5 1,0-8 21,0-4 1,0-4-124,0-2 1,-2-5 71,-4-1-198,5-7 168,-7 4 0,6-10-16,-4-4 0,4-4-87,-4-7 0,5 0 59,1 0 1,0-8-90,0-4 0,5-4 97,1-1 1,8-1 29,-3 0 1,4 7 28,3-1 0,-1 2 11,0-2 1,1 6-6,-1 11 1,-4 3 113,5 3 0,-11 4-46,11-4 0,-5 14-51,4 9 1,-5 4 19,-1 14 1,-5-4-16,6 9 0,-8 2-81,1-1 0,-1 5-9,2-6 1,-4 6-140,4-5 1,-4-1 20,-2-5 0,5-1-143,1 1 0,8-8 92,-3-4 0,4-6 227,3-5 0,7-5 0,2 1 0,7 2 0</inkml:trace>
  <inkml:trace contextRef="#ctx0" brushRef="#br0" timeOffset="322">1055 606 7814,'10'-27'0,"3"-6"0,-7 4 0,0 2-20,-6-1 0,0 6 7,0-1 0,0-2-26,0 2 0,0 0 85,0 6 0,-8 5-143,-4 1 0,-3 1 60,-2-1 0,-1 3-23,1 8 1,-6 0 75,0 0 1,-6 2-28,6 4 0,-8 3 82,3 9 0,3-1-2,2 0 1,-2 6-39,1 0 1,7 6-1,6-6 0,7 6-117,-2-6 1,4 0 46,2-6 0,2-1 29,4-5 1,-2 3-1,7-8 0,1-1-16,5-5 1,0 0 18,1 0 0,1-2-14,4-3 0,-4 1 67,4-8 1,-4 3-49,-1-3 0,-1-3 18,0 3 0,1 3-10,-1-3 0,-6 8-1,1-2 0,-1 5-5,7 1 1,-7 0-3,1 0 0,-3 1-106,3 5 0,1 4 66,-7 7 0,8 0-246,-3 1 0,-1 5 77,1 0 0,-1 2 211,1-2 0,5-4 0,-7 6 0</inkml:trace>
  <inkml:trace contextRef="#ctx0" brushRef="#br0" timeOffset="875">1211 433 7814,'0'-18'0,"0"1"0,0-6 42,0 0 0,2 0 87,3 6 1,5 5-10,7 1 0,1 7-67,-1-2 0,2 4-62,4 2 1,-4 2 52,4 4 1,2 9-178,-2 8 1,0 6 34,-5-6 1,-3 8-83,-3-2 0,-5-2 125,-7 1 0,0-1-22,0 2 1,0-10 129,0-7 1,-7-1-69,-5 7 0,2-9 51,-1-3 1,5-4-97,-5-2 341,7 0-235,-12 0 1,15-8-37,-5-3 1,4-5-38,2-1 0,8 0-122,3-1 0,4-5 37,3 0 0,-1-2 46,0 2 1,3 2-198,3-8 1,-4 2 40,4-1 1,2-5 35,-2 4 1,-2-4 150,-9-1 1,1 7 120,-7 4 1,1 4 50,-1 1 511,-4 1-475,6 0 0,-10 7 52,-4 4 0,4 6-177,-4 6 0,-1 4 81,1 7 1,-2 2 2,3 4 0,3 4-28,-4 8 1,4-1-8,2 1 1,0 5-68,0 1 1,0-1-16,0-5 0,0-1 13,0 1 0,0-6 129,0 0-161,0-8 121,0 4 191,0-16-213,0-1 0,2-10 101,4-4 0,3-5-176,9-12 1,-7 2 4,1-8 1,5 0-181,6-6 1,2 5 72,-2-5 1,-4 6-326,4-5 1,2 1 178,-2 10 0,0-6-251,-5 6 1,-1 2 76,0 9 0,-5-1-240,-1 7 642,-7 0 0,4 14 0,-16 2 0,-1 7 0</inkml:trace>
  <inkml:trace contextRef="#ctx0" brushRef="#br0" timeOffset="1032">1695 536 7814,'-2'-11'1370,"-4"-1"-1197,4 9 0,-5-5 1,8 8-412,5 0 0,-2 0 85,8 0 0,1 6-40,10-1 1,-2 9-80,8-3 1,-6 3-717,6-3 988,-8 5 0,12-14 0,-6 5 0</inkml:trace>
  <inkml:trace contextRef="#ctx0" brushRef="#br0" timeOffset="1397">1989 225 7814,'0'-17'0,"0"-2"-8,0-4 1,2 9 45,3-3 0,-1 3-4,8-3 0,-1 6-226,7-1 0,-1 8 29,0-2 0,6-1 146,0 1 1,6 0-71,-6 6 1,6 0 112,-6 0 0,6 0-156,-6 0 189,0 0 333,-6 0-209,1 0 107,-9 0-225,-1 0-47,-8 0 1,-2 2 84,-4 4 1,4 4-18,-3 7 0,3 8 65,2 4 1,0-2-107,0 1 0,-6 1-8,0 6 1,0-1-33,6 1 0,0 1-92,0 5 0,0-5-98,0 5 0,0-7 65,0-5 1,0-4-32,0-8 1,2 1-149,4-1-40,-4 0 0,6-5-311,-8-1 650,0-7 0,-8 4 0,-4-8 0,-3-16 0,-2-3 0</inkml:trace>
  <inkml:trace contextRef="#ctx0" brushRef="#br0" timeOffset="1528">2214 536 7814,'-10'0'558,"2"0"-119,8 0 1,0-1 140,0-5-372,0 4 0,2-12-378,4 9 1,4-7 194,7 6 1,2-7 143,4 1 0,6 3-169,11-3 0,5 1 0,6-7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09:25.023"/>
    </inkml:context>
    <inkml:brush xml:id="br0">
      <inkml:brushProperty name="width" value="0.08571" units="cm"/>
      <inkml:brushProperty name="height" value="0.08571" units="cm"/>
      <inkml:brushProperty name="color" value="#333333"/>
    </inkml:brush>
  </inkml:definitions>
  <inkml:trace contextRef="#ctx0" brushRef="#br0">312 536 7852,'9'0'-836,"7"0"858,-14 0 43,13-7-28,-5 5 1,7-6-19,0 8 1,1-2-1,-1-4 0,0 4-11,0-3 1,1-3 12,-1 2 1,2-5-27,4 5 0,-3-8 1,3 3 0,-4-5-5,-2-1 1,-2 0 0,-3 0 0,1-6-4,-7-1 1,0-6 11,-6 1 1,0 2-4,0-2 0,-2 2-7,-4-2 0,-3-3 6,-9 3 0,1 4 123,0 2 1,-1 10-60,1 1 1,-2 6-1,-4-5 0,4 7-65,-4-2 1,-2 4-91,2 2 0,-8 8 72,2 3 1,2 5-5,-2 1 1,1 0 64,-7 1 1,0 1-52,1 4 1,5 2 58,0 4 1,6 1 0,-6-7 1,8 8 11,-2-2 0,6-2-34,5 2 0,5-6-1,7 6 1,0-8-2,0 2 0,1-4-9,5-2 0,4-1 79,7-5 1,6-1-70,0-4 1,8-4 41,-2 3 0,3-3-45,3-2 1,0-2 2,-1-3 0,1 1-35,-1-8 1,1 1-6,0-7 0,3 1-19,-3 0 0,3-1-17,-9 1 0,-2-6 22,2 0 1,-8-2 18,2 2 1,-4 4 14,-2-4 1,-7 4 34,-4 1 1,1 1 79,-1 0-60,0 7 0,-8-3 103,-4 7-191,4 0 0,-7 6-12,3 0 1,4 2-23,-4 4 1,2-2 77,-1 7 0,3 1 26,-4 5 1,-2 0 25,2 1 0,-1 1 1,1 4 1,4-2-27,-4 8 1,2 0 88,-1 5 0,3 7-63,-4-1 0,4 8 91,2-2 0,-2 6-77,-4 6 0,4 1-4,-3 5 0,3-5-74,2-7 1,0-8 31,0-3 1,0-5-144,0-1 94,-8-8-20,6-3 29,-6-6-10,8-9 0,0-3-316,0-12 210,0 4 1,0-7-293,0 3 72,0 4 0,2-13 340,4 3 0,4-3 0,7-2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09:26.836"/>
    </inkml:context>
    <inkml:brush xml:id="br0">
      <inkml:brushProperty name="width" value="0.08571" units="cm"/>
      <inkml:brushProperty name="height" value="0.08571" units="cm"/>
      <inkml:brushProperty name="color" value="#333333"/>
    </inkml:brush>
  </inkml:definitions>
  <inkml:trace contextRef="#ctx0" brushRef="#br0">269 139 7878,'-17'-18'0,"0"1"-94,0 0-188,-1-1 745,9 1-214,1 7-326,8 3 0,8 7 79,3 0 1,6 0-58,6 0 0,-1 0 63,6 0 0,-1 0-1,2 0 1,8 2-15,-8 3 1,7-3-17,-7 4 1,-2 2-9,2-2 1,-8 5 31,2-5 1,-4 7-108,-2-1 1,-1-3 96,-5 3 0,-1 0-93,-4 5 1,-5 0 80,5 0 0,-12 1-7,-5-1 0,-6 0-43,-6 1 0,1-1-2,-6 0 0,-1 4 45,-6-3 1,1 3-15,-1-10 0,6 5 24,0 1 1,6-6-16,-5 1 1,6-6-19,-1 5 52,4-7 3,2 4 24,7-8 6,3 0 84,22 0 0,-4 0-72,12 0 1,4 0 42,2 0 1,4 6-62,1-1 0,3 3-1,3-2 1,-3 1 9,3 5 1,-5 3 0,-6-3 0,3 3-39,-3 3 1,-4-1 29,-2 0 1,-9 0-55,-3 1 1,-7-1 41,2 0 1,-4-5-28,-2-1 1,-8 1 24,-4 5 0,-3 1-24,-2-1 0,-8-6 13,-4 1 0,-6-6 3,-5 5 1,2-1 1,-9 1 0,7-1 3,-6-4 0,6-4-16,-6 3 0,1-3 13,-1-2 0,4 0-51,7 0 0,3 0 46,3 0 0,4 0-396,8 0 174,-1 0 1,7-2-314,-1-3 358,8 3 173,4-14 0,10-1 0,7-10 0</inkml:trace>
  <inkml:trace contextRef="#ctx0" brushRef="#br0" timeOffset="734">823 173 7843,'-16'-23'0,"5"0"0,-4-8-612,13 12 343,-6-6 0,10 10 572,4 3 0,5 4-141,12 8 0,4-5-34,8-1 0,-1 0-103,1 6 1,5 0-29,1 0 0,7 2-88,-2 4 1,2-2 113,-2 7 0,-6 1-138,-11 5 1,4 0 17,-5 1 1,-4-1-16,-7 0 0,-2 1 66,-9-1 1,0 6-6,-6 0 1,0 0 11,0-6 0,-8 3-1,-3 3 0,-11-4 125,-1 4 1,-7-4-114,1-2 0,-4 1 88,-1-1 1,-3-2-70,-3-3 0,3 1 39,-3-7 0,9 6-26,2-7 1,2 3 3,-1-2 0,3-4-6,7 3 2,1-3 73,7-2-73,3-7-3,7 5 0,7-6 3,5 8 1,5 0 33,6 0 1,4 0-32,8 0 1,-1 0-3,1 0 1,-1 6 12,1 0 1,0 5 0,-1-5 0,1 7 26,-1-1 1,-5 3-31,0 3 0,-6-1-27,6 0 0,-8 0 7,2 1 0,-9-1-4,-3 0 0,-7 1-1,2-1 1,-4 0-17,-2 1 18,0-1 0,-8-2-6,-4-3 1,-3 3 71,-2-3 0,-6-5-61,0-1 0,-8 2 124,2-2 1,-4-1-62,-1-5 1,-1 2 10,1 4 1,-1-4 33,0 4 0,-5-4 9,0-2 0,-1 0-44,7 0 1,1 0 5,4 0 1,-1-2-152,7-4 1,5 4 183,7-4-446,7 4 111,-11 2 37,13-7 0,-4 5-36,12-4 225,-4 4 0,13 2 0,-6 0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09:31.241"/>
    </inkml:context>
    <inkml:brush xml:id="br0">
      <inkml:brushProperty name="width" value="0.08571" units="cm"/>
      <inkml:brushProperty name="height" value="0.08571" units="cm"/>
      <inkml:brushProperty name="color" value="#333333"/>
    </inkml:brush>
  </inkml:definitions>
  <inkml:trace contextRef="#ctx0" brushRef="#br0">1 35 5980,'10'-2'58,"-5"-4"-24,-3 4 1,0-5 242,4 7-215,-4 0 0,6-2 214,-8-4-135,0 4-15,0-6 0,0 8 67,0 0-117,7 0 16,-5 0-2,6 0 74,-8 0 152,0 0-272,0 8 1,0 2 2,0 7 0,0 0-3,0 1 1,0 5-6,0 0 1,0 7 11,0-1 0,0 10-20,0 1 0,6 8 13,-1-2 1,3 4-7,-2 2 1,-2 2-5,7 3 1,-7-3-4,2 4 1,1-4 22,-1-2 1,2 1-1,-2 5 1,-4-4-24,3 3 1,-1-3 1,2-2 0,-4 2-14,4 4 0,-4-8 19,-2 7 0,-2-13 5,-4 8 0,4-4-4,-4 4 0,-1-8 3,1-3 1,0-11-18,6-1 1,0-8-2,0 2 0,0-3-28,0-3 0,0-6-4,0 1 1,0-6-3,0 5 1,-2-1 27,-4 1 1,4-1-61,-3-4 1,3-2 46,2 7 1,0-5-72,0 5 0,0-5-9,0 6-12,0-8 71,0 3-4,0-7-661,0 0 1,-8 0 0,-2 0-1</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09:35.240"/>
    </inkml:context>
    <inkml:brush xml:id="br0">
      <inkml:brushProperty name="width" value="0.08571" units="cm"/>
      <inkml:brushProperty name="height" value="0.08571" units="cm"/>
      <inkml:brushProperty name="color" value="#333333"/>
    </inkml:brush>
  </inkml:definitions>
  <inkml:trace contextRef="#ctx0" brushRef="#br0">1 157 7912,'10'7'58,"-3"-3"0,-7 8 1,0-7-32,0 7 1,6 1 31,0 10 0,1-1-23,-1 6 1,-2-5 5,8 6 0,-7 0 0,7 6 0,-6 5-3,5 0 0,-5 1-18,5-7 1,-1 3-5,2 3 0,3-3 38,-3 3 0,1-3 3,-2-3 0,5 3-94,-5 3 1,5-5 63,1-1 0,0 1-6,1-6 0,-1 3-27,0 3 0,1-8-6,-1-4 0,6 2 6,0-2 0,0 6-9,-6-6 0,1 0 28,-1-6 1,0 6-13,0 0 0,1 2 58,-1-2 1,2-4-51,4 4 1,-3-1 3,3 1 0,-4-4 36,-2 4 0,0-2 5,1 2 0,-1-9-46,0 3 1,1 0-7,-1 0 1,0 5-10,0-11 1,1 3 29,-1-3 1,0 4-13,1-3 1,-1-4-4,0-3 0,0 3 5,1-2 1,-1 2-26,0-3 1,1-3 2,-1 4 1,6-4 6,0-2 1,0 6-2,-6-1 1,6 1 10,1-6 0,-1 0-3,-6 0 0,0 0-5,0 0 1,1 0 8,-1 0 0,6 0 1,0 0 0,0-6 28,-5 1 1,-1-1 4,0 6 0,0-2 50,1-4-47,-1 4 1,0-11-28,1 7 1,-3-2 10,-4 3 1,5 3-55,-5-4 0,5-2 19,1 3 0,-5-7-4,-1 6 1,1-5-1,5 5 0,0-6-8,1 7 1,-1-9 7,0 3 0,6 1-5,0-1 1,0 1 8,-5-2 0,1-3 2,4 4 0,-4-3 2,4 3 1,-4-5 5,-1 5 0,-1 1 1,0-2 1,0 1-8,1-6 1,-1 5 0,0 1 0,-5 1-1,-1-2 1,1-3-1,5 4 0,-1 1 1,-5-2 0,5 1 0,-5-6 0,2 5 54,-1 1 0,3-1-19,-3-5 1,3-1 5,3 1 1,-9 6 1,-3-1 0,2 1 8,-3-7 1,7 1-32,-6 0 0,1-1 3,-1 1 1,-4 0-18,4 0 1,-2-1 21,1 1 1,-1 0-72,8-1 0,-8-1 29,1-4 1,3 4-8,-2-4 1,2 2 3,-3-2 0,-3 3-6,4-3 0,2-2 16,-3 2 1,1-6-2,-6 6 0,2-2 26,4 2 0,-4 2-24,4-8 1,-4 8 11,-2-2 0,0 2-22,0-2 1,1 2 0,5-8 0,-4 8-3,4-2 1,-4 4-4,-2 1 0,0-1 15,0-4 1,6 4-5,-1-4 1,1 4-73,-6 1 1,0 1 42,0 0-11,0-1 1,0 1 22,0 0 1,0 5 42,0 1 0,0 5-51,0-5-3,0 7 26,0-12 10,0 7-1,0-1 4,0 2 21,0 8-334,0 0 0,-6 2 281,1 4 0,-9-2 37,3 7 0,1-1 7,-2 2 0,1 3 2,-6-4 0,5 7 0,1 5 0,-1-4 12,-5 4 0,-1-2 28,1 2 0,0-3-43,0 3 0,-6-2 15,-1 2 1,1-4-17,6 4 1,0-4-7,0-1 1,-1-1-6,1 0 0,5-5-2,1-1 0,5-5-5,-5 5-3,7-7 19,-4 4-3,8-8 366,0 0-83,0-8-185,0 6-37,0-13 0,6 11-59,0-7 0,1 1-14,-1-1 0,-2-5 28,7 5 1,-5-5-105,6-1 1,-7 0-14,7-1 0,0 1 22,5 0 0,0-6 25,0 0 0,-5-2 20,-1 2 0,1 3 4,5-3 0,1-2 21,-1 2 0,0 0 6,0 6 0,1 0 22,-1-1 0,6 3-37,0 4 0,0-3 21,-5 8 1,-1-5-9,0 5 0,0-6-12,1 7 0,-1-1-8,0 6 1,-5 0-8,-1 0 1,-5 0 19,6 0 4,-9 0 0,7 0 8,-4 0 1,-4 2-16,4 4 0,-3-4 13,3 3-14,-4 5 21,6 0 0,-6 5-6,3-4-2,-3 5 0,6-7 18,-8 9 0,2-1 2,4 0 0,-4 1 0,3-1 0,-3 0 3,-2 0 1,2 1 43,4-1 1,-4 0-51,4 1 0,-4-1 69,-2 0 1,5 6-57,1 0 1,2 2 2,-2-2 1,-4-3-34,3 3 0,3-4-2,-2-2 0,1 0 2,-1 1 0,-4-1 19,4 0 1,-2-5-49,1-1 0,-3-5 45,4 6-46,-4-8 1,4 5-56,0-3-11,-1-4-85,-5 5-291,0-7-29,0 0 1,0 8-1,0 2 1</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09:38.291"/>
    </inkml:context>
    <inkml:brush xml:id="br0">
      <inkml:brushProperty name="width" value="0.08571" units="cm"/>
      <inkml:brushProperty name="height" value="0.08571" units="cm"/>
      <inkml:brushProperty name="color" value="#333333"/>
    </inkml:brush>
  </inkml:definitions>
  <inkml:trace contextRef="#ctx0" brushRef="#br0">35 208 6911,'-9'0'-149,"1"0"0,6-6 198,-4 0 23,4 1-11,-5 5-51,7 0 220,0 0-171,7 0 31,-5 0 0,8 0 13,-4 0-45,-4 0 1,7 0-3,-3 0 1,-4 1 4,4 5 0,-2-2 15,1 8 1,-3-7 74,4 7-72,4-1 1,-3 7-18,5-1 1,-3 6-5,-3 0 0,2 2-5,3-2 1,5 4-1,-5 8 0,5-1-15,1 1 1,-6 1-3,1 5 0,1-3 10,11 8 0,-5-2-5,4 3 0,-4 1-27,-2-8 0,6 2 30,0-1 1,2-5-13,-2 4 0,-1-5-27,6-6 0,-6 4-3,1-5 0,-2 3 22,2-2 1,-4 2-1,4-8 1,-4 2-19,-1-2 0,-1 4-2,0 7 1,2-5 49,4 0 1,-3 0-34,3 5 0,-2 1-24,2-1 1,-4-7 28,4-4 0,-4-1 51,-1 1 0,-1-10-85,0 4 0,1-9-1,-1 4 0,0-7 19,0 7 0,3-6-5,3 5 1,-4-7 3,4 2 1,2-2 2,-2 1 1,6-3 41,-6 4 0,2-4-33,-2-2 1,-2 0 1,8 0 1,0 0-10,5 0 1,-5 0 5,0 0 1,0-2 4,5-4 1,-1 4-2,-4-3 1,3-3-2,-3 2 0,2-5-6,-2 5 1,-2-6 24,-4 7 1,-2-7-8,8 6 1,-6-7 1,6 1 1,-6 3-28,6-3 1,-6 6 2,5-5 0,-5 1-19,6-1 0,-6-3 28,6 8 1,-8-7-3,2 2 0,2 1-5,-2-2 1,2 3-4,-2-3 1,-3-3-15,3 3 0,-4-1-4,-2 1 1,1-3 8,-1 3 1,0 3 0,0-3 0,1 1 15,-1-6 0,-5 5-3,-1 0 0,-5 1 44,5-6 0,-5-1-62,6 1 1,-7 0 3,7-1 0,-8-1-1,2-4 0,1 4-3,-1-4 1,6-2-13,-7 2 1,7-2-7,-6 2 1,5 4 9,-5-4 1,5-2-8,-5 2 0,6-2-11,-7 1 1,7 3 18,-6-7 1,5 4 14,-5-4 0,6 5-6,-7-6 0,7 6 2,-6-6 0,1 6-3,-1-6 1,-4 6 0,4-6 1,1 6 1,-1-6 1,0 8 1,-6-2 0,6-2-103,-1 2 0,1 0 89,-6 6 0,6-1-59,0 1 1,0-6 46,-6 0 0,0 0-3,0 6 1,5-1 10,1 1 1,0 0-22,-6-1 58,0 1 13,0 0 34,0 0-82,0-1 1,0 9-58,0-7-11,0 14 71,0-13 0,-2 13 0,-4-4 0,4 2 0,-4-1 1,5 3 27,1-6 1,0 6-40,0-4-22,0 5 17,0-7 3,0 8-276,0 0 184,-8 0 103,6 0 1,-8 2-24,5 4 0,-3-3 73,-4 9 0,-3-1-38,3 7 0,-3-1 7,-2 0 1,0 1 39,-1-1 0,1 6 12,0 0 0,-1 6-7,1-6 0,-2 6 6,-4-6 1,4 6-49,-5-6 0,5 5 14,2-4 1,5-1-22,1-6 0,-1 0-6,-5 0 0,8 1-23,3-1 19,-4-7 0,8-1-13,-4-3 137,5-4 23,1 6 211,0-8-77,0-8-170,0 6 1,0-8-64,0 5 1,5 1-4,1-8 0,0 6 3,-6-5 1,6 5-114,-1-5 0,3-1-30,-2-5 1,-2 1 75,7 5 0,-5-6-65,5-1 1,-1 1 61,2-6 0,3 4-7,-4 2 1,-1-1 18,2 1 0,-3 0 8,3-1 1,3 1 9,-3 0 0,3-1 5,2 1 0,-1 0 12,-5 0 0,5 5-25,-5 1 0,5 5 11,1-6 1,0 8-13,0-1 1,-5 3 0,-1 2 3,1-8-4,5 6 5,1-6 2,-1 8 1,-6 6 6,1 0-9,-8 0 0,9-4-16,-7 3 10,0-3 1,-1 8-2,1-4 1,2-4 2,-2 3 1,-4 5 1,7-2 10,-3 3 0,-2 5 1,7-5 0,-7 4 52,2 3 1,-2-1-57,2 0 0,-4 1 30,3-1 1,3 2 7,-2 4 0,5-4 9,-5 4 1,6 2-10,-7-1 1,7 4 5,-6-5 0,5 6-10,-5-6 1,7 0-2,-1-5 1,-3 3-37,3-4 0,-2 4 34,1-9 1,3 3-81,-9 2 0,7-5 31,-6-1 0,1-5-27,-1 6-12,-4-8 1,8 3-324,-5-7 15,-3 0-456,6 0 124,-8 0-62,0 8 756,0-6 0,8 13 0,1-5 0</inkml:trace>
  <inkml:trace contextRef="#ctx0" brushRef="#br0" timeOffset="1900">3148 191 7831,'-10'-8'-776,"3"6"491,7-6 231,0 1-137,0 5 309,0-6-11,0 8 78,0 0-126,0 8 0,2-6 75,3 3-51,-3 5 0,12 0-28,-8 7 0,1-6-7,-1 1 1,-4 1 9,4 10 1,1-1-10,-1 6 1,8-5 8,-3 6 0,-1 0-1,1 6 1,1 1-39,5 5 0,0-3 35,1 8 1,1-2 4,4 2 0,-4 4-14,4-4 1,2-1 0,-2 1 1,2-8-11,-2 3 0,2-1 10,4-6 1,2 5-33,-8-10 0,8-2 37,-3 1 0,3-4-63,-2 4 1,2-5 9,-8 6 0,6-2-5,-6 2 0,6 4 28,-6-5 0,0-1-3,-6 2 0,2-6-24,4 6 1,-4-2 19,4 2 1,2-4 17,-1-8 0,4-2-15,-5-3 1,6 1 39,-6-7 1,2 6-37,-2-7 0,-2 1 1,8-6 1,-6 0 24,6 0 1,-6 0 5,6 0 1,-6 0-20,6 0 0,-8-2-2,2-3 1,2 3-70,-2-4 0,2 2 31,-2-2 0,-9 2-7,3-7 1,-4 7 23,5-2 1,-1-3-7,0-3 0,1 2-5,-1-1 1,0-1-1,0-5 0,1 0 9,-1 0 0,0-1-1,1 1 0,-1 0-7,0-1 0,2-5 6,4 0 0,-3-2-2,3 2 1,-4 2-7,-2-8 0,2 6-4,5-6 1,-5 6 7,4-5 1,-4 4-1,-2-4 0,1 5-6,-1-6 0,-6 6 5,1-6 12,-8 8-12,11-12 1,-11 12-1,8-8 0,-3 6 0,3-6 1,1 6-5,-7-6 0,5 1-1,-5-7 1,6 0 3,-7 1 0,3 5-1,-2 0 0,-4 0-9,4-5 0,1 5 7,-1 0 1,0 2-40,-6-2 0,0-1 40,0 7 0,0-6-2,0 6 1,0-2 3,0 2 0,0 3 0,0-3 1,0 4 36,0 2 1,0 5-42,0 1 1,0 5 18,0-5 0,0 5-10,0-6 1,0 8-76,-8-11-12,6 13 43,-5-6-12,7 8-46,0 0 122,0-7-62,0 5 106,0-6-29,-8 8 13,6 0-41,-6 0-5,8 0 0,-2 0-133,-3 0 132,3 0-15,-14 0 0,9 8 4,-5 3 0,-3 5 46,3 1 1,-3 0-34,-3 1 1,1 5 1,0 0 1,0 6 20,-1-6 1,1 5 7,0-5 1,-1 2 59,1-2 0,0-1-71,0 6 1,-1-6 13,1 1 0,2-4-11,3-2 1,-3-1-83,3-5 72,4 4-7,-7-5-37,13 0-21,-6-3 323,8-7 147,0 0-326,0-7 0,2 3-124,4-8 1,-4 6 53,4-5 1,-2 5-1,1-5 1,-1-1 3,8-5 0,-6 0-112,5-1 1,-5 1-28,5 0 1,1-1 58,5 1 0,-5-6-16,-1 0 1,1-2 38,5 2 0,6 2 17,0-8 0,0 6 4,-5-6 0,5 6 6,0-6 0,2 8 1,-2-2 0,-4 4 9,4 2 0,-4 1 20,-1 5 0,-1-3-30,0 8 0,-5-5 21,-1 5 0,-5 0-21,5 6 1,-5 0 12,6 0 0,-6 0-10,5 0 0,-5 6-1,5 0 1,-5 7-7,6-1 0,-7-3-4,7 3 0,-8 0-13,2 5 1,3 0 19,3 0 0,-3 1-27,3-1 1,-6 0 21,5 1 1,-5 1-6,5 4 0,-1-4 1,2 4 1,1 2 5,-7-2 0,1 2-1,-1-2 0,2-4 0,3 4 1,-1-3-18,-4-3 0,-2 0 0,7 1 0,-7-1-120,2 0 0,3 0 123,3 1 0,-3-7-325,3 1 1,0-3 84,5 3 0,0 3-780,0-3 1034,1 3 0,7 2 0,2 1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09:41.995"/>
    </inkml:context>
    <inkml:brush xml:id="br0">
      <inkml:brushProperty name="width" value="0.08571" units="cm"/>
      <inkml:brushProperty name="height" value="0.08571" units="cm"/>
      <inkml:brushProperty name="color" value="#333333"/>
    </inkml:brush>
  </inkml:definitions>
  <inkml:trace contextRef="#ctx0" brushRef="#br0">52 502 7805,'-9'-7'11,"-5"-3"57,8-7 1,1 5 116,5 1 135,-8 7-613,6-12 241,-6 14-57,8-5 0,2 7 11,4 0 0,-4 2 121,4 3 0,-2-3-1,1 4-96,-3 4 0,12-6 148,-8 7 1,1-5-65,-1 5 0,-2-1 56,7 2 1,-7 3-6,2-4 1,4 5-1,1 1 1,-3 2-13,-2 4 1,3-3 7,3 3 1,-3 4-5,3 1 1,-6 5 1,5 2 1,-1-1-28,1 1 1,5 5 17,-5 0 0,-1 7-7,1-7 0,1 6-11,5-6 0,-2 7-7,-3-7 1,3-6 30,-3-5 1,3 0 3,3 6 1,-1-6-50,0-1 1,0-7-2,1 3 0,1-3 13,4 2 1,-4-10 8,4 4 1,-2-3-25,2 3 0,-1 1 7,6-1 1,-1-2-6,2-3 1,2-3-11,-8-3 0,8-2 9,-2 7 0,-3-7-10,3 2 1,-2-4-6,2-2 1,4 0-9,-5 0 0,-1 0 20,2 0 0,-6 0-58,6 0 1,-6-2 50,6-4 0,-6 4-22,6-3 0,-6-5 13,6-2 0,-4 3-6,9-3 1,-9 3 19,10-3 1,-4-3-3,3 3 1,-3-3 15,3-2 0,-9-1-22,10 1 0,-4 0 30,3-1 1,1 1-12,0 0 0,-3-6 4,-3 0 1,2-2-13,-8 2 0,6 2 0,-6-8 0,0 6-15,-6-6 1,-2 6-2,-3-6 0,3 6 3,-3-6 1,1 2 7,-1-2 1,3-3-17,-3 3 1,-3-4 11,3-1 1,-3-1 0,3 0 0,1 1-28,-7-1 1,6 6-3,-6 1 1,1-1 17,-1-6 0,-4 3-4,4 3 0,1-2-2,-1 8 0,0-6 6,-6 6 1,0-2-7,0 2 1,6 2 1,-1-8 1,1 8 23,-6-2 1,0-2-1,0 2 1,0 0 6,0 6 1,0-1 63,0 1 13,0 0-82,0-1 1,0 7 19,0-1-25,0 8 28,0-3-93,0 7 46,0 0 21,-8 7 0,5-3-9,-9 8 1,6-3 3,-5 3 1,-1 3-3,-5-3 0,4 5 119,-5 6 1,5-2-113,-10 8 1,4-6 124,1 6 1,-5-6-12,0 6 1,-2-2-25,2 2 0,4 1-52,-4-7 1,-2 1 21,2-7 0,0 4-39,5-4 0,3 4 16,4-9-176,-5-4 208,14-1-188,-5-7 225,7 0 326,0 0-341,0-7 1,0 3-119,0-8 0,1 6 76,5-5 0,-4-1-135,4-5 0,2 0 129,-3 0 1,3-1-163,-2 1 0,-2-6 40,7 0 1,-1-6 19,1 6 1,5-6-2,-5 6 0,-1-6 7,1 6 1,1-6 82,5 6 0,-5-6-63,-1 6 1,-1-5 68,1 5 1,5-1-25,-5 7 0,-1 2 4,1 3 0,1-3 7,5 3 1,-5 3 4,-1-3 0,-5 8-15,6-1 0,-1 3 13,6 2-35,1 0 0,-1 0 18,0 0 0,-1 2-45,-5 3 0,5-1 31,-5 8 0,-1-6-4,1 5 0,-5 1 0,6 5 0,-7 0-1,7 0 0,-6-5 33,5 0 1,-5-1 5,5 6 0,-7 1 56,2-1 1,2 0-61,-3 1 27,9-1 1,-10 0-22,7 0 0,-5-1 5,6-5 1,-7 5 10,7-5 1,-6-1-2,5 1 0,-7-5 20,2 6-3,3-9-128,1 13 93,7-14 1,-5 7-304,-1-3 80,-7-4-124,12 6-123,-15-8-517,7 0 957,0 0 0,-14 0 0,4 0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09:43.871"/>
    </inkml:context>
    <inkml:brush xml:id="br0">
      <inkml:brushProperty name="width" value="0.08571" units="cm"/>
      <inkml:brushProperty name="height" value="0.08571" units="cm"/>
      <inkml:brushProperty name="color" value="#333333"/>
    </inkml:brush>
  </inkml:definitions>
  <inkml:trace contextRef="#ctx0" brushRef="#br0">35 18 6475,'-9'0'328,"1"0"-260,0 0-80,6 0 1,-5-2 113,7-4-212,0 4 145,0-6-14,0 8 823,0 0-667,0 8 0,5-4-44,1 7 0,2 1-28,-2 5 0,1 0-2,5 1 0,3 5 10,-3 0 0,9 8-56,2-3 1,6 11-12,-6 1 0,13 8-58,-1-2 1,5 4 76,0 2 0,-1 8-202,7 3 0,0 4 189,6 3 1,-2-3-6,-4-4 0,-2 3-17,-3-9 1,-3 9-5,8-3 0,-7 4 20,1 2 1,2 1-2,-1-1 1,5 2 10,-6 4 0,6-4-243,-5 4 1,1-4 324,-2-2 0,-1 2-83,7 4 0,-8-4 52,2 4 1,-3 2-37,-2-2 0,5-6-8,0-6 0,1-7-109,-7 2 0,7-10-18,-1-2 0,2 0 19,-1 6 0,-11 0 69,5 0 0,-10-6-32,4 0-1,-8-6 57,2 6 1,-4-13 4,-2 2 1,-5-6 105,-1-1 1,-1-1-122,2-4 0,1-3 251,-7 3 0,5-4-238,-5-2 1,6 0-39,-7 1 1,7-7 20,-6 1 0,-1-7-104,-5 7 1,6-6 49,0 5-25,0-7-21,-6 4-14,0-8-1813,0 0 1492,0-8 1,0 4-39,0-7 0,-8-1-178,-4-5 0,-3 0 617,-2-1 0,-8 1 0,-2 0 0</inkml:trace>
  <inkml:trace contextRef="#ctx0" brushRef="#br0" timeOffset="455">1246 2923 7784,'-35'-8'0,"0"0"-249,1-3 0,7-4 125,4 3 1,11 2 329,7-1-82,-5 7-167,8-4 1,-4 3 39,12-1-17,4 0 0,7 6 77,0 0 0,1 0 4,-1 0 1,6 0 132,0 0 1,6 0-101,-6 0 0,6 6 89,-6 0 1,7 5-100,-1-5 0,4 7 143,2-1 0,-3 3-42,-3 3 0,9 5-64,-3 0 0,5 7-37,1-1 1,-3 4 16,8 1 1,-2 1-75,3 0 0,-3-1 74,-4 1 0,-3-6-41,3-1 0,-3-1 25,-3 2 0,-7 2-124,-4-8 0,-4 0 50,-1-6 1,-1-1 48,0-5 139,-7-3 14,5-8 96,-13 0-174,6 0 365,-8 0-289,0-8 0,6-1-32,-1-9 0,3-1-91,-2-4 1,-4 2-12,3-8 0,-1 0-11,2-5 1,-4-3-127,4-3 1,1-2-8,-1-5 1,0-3 81,-6 4 1,2-4-176,4-1 1,-4 1-55,3 3 0,-3 7-74,-2 11 1,0-1-3,0 6 0,0 1-224,0 6 0,0 6 29,0-1 485,0 8 0,-15-11 0,-4 5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09:45.789"/>
    </inkml:context>
    <inkml:brush xml:id="br0">
      <inkml:brushProperty name="width" value="0.08571" units="cm"/>
      <inkml:brushProperty name="height" value="0.08571" units="cm"/>
      <inkml:brushProperty name="color" value="#333333"/>
    </inkml:brush>
  </inkml:definitions>
  <inkml:trace contextRef="#ctx0" brushRef="#br0">571 502 7758,'0'-17'-635,"0"-1"1,0 1 614,0 0 1,0-1 323,0 1 73,0 0 1,0 0 139,0-1-305,0 1 0,0 5 3,0 1 32,0 7-322,0-4 1,0 10 76,0 4 0,0 6 94,0 11 0,0 5-37,0 13 1,0 5-87,0 12 0,0 1 52,0 5 1,6 1-88,0-7 0,1 5 52,-1-5 0,-2-1 4,7-5 1,-7-8-140,2-3 1,2-7 40,-3-5-384,1-4 127,-6-8 0,-8-7-93,-3-4 0,-4-10 454,-3-2 0,1-15 0,0 2 0</inkml:trace>
  <inkml:trace contextRef="#ctx0" brushRef="#br0" timeOffset="338">87 398 7758,'-18'0'0,"1"-6"-314,0 1 1,5-7 261,1 6 356,7-7-173,-4 11-180,8-6 123,0 8 0,14 0 1,3 0 0,12 0 105,0 0 1,11-2-66,6-3 1,6 1 35,6-8 0,3 6-42,8-5 0,2 5-5,4-5 0,4 5-176,8-6 1,-5 8 164,5-1 0,-18 1-41,6-2 0,-21 4-139,-3-4 1,-16 4-61,0 2 1,-12 2 48,0 4 1,-10-4-31,-1 4 1,-6-4-336,5-2 104,-7 0 0,4 2 34,-8 3 1,-2-3 141,-4 4 1,-9 4 182,-9 1 0,-14-3 0,2 7 0,-16-5 0</inkml:trace>
  <inkml:trace contextRef="#ctx0" brushRef="#br0" timeOffset="546">52 1401 8008,'17'-11'472,"12"-1"1,14 2-399,14-1 1,7-4-83,11 3 1,11-3-451,12-3 0,-47 10 1,0-1 312,1 1 1,0-1 0,-1-2 0,-1 1-157,48-8 1,-5-3-78,-13 10 0,-10-5 49,-13-1 329,5 0 0,-16-8 0,4-2 0</inkml:trace>
  <inkml:trace contextRef="#ctx0" brushRef="#br0" timeOffset="947">1470 830 7721,'-17'0'-18,"0"0"0,-1 0 0,1 0 0,6 0 729,-1 0-144,8-7-703,-4 5 0,3-4 1,-1 12 1,0 3 117,6 9 0,2 1 21,4 4 0,-4 4-14,4 8 0,1-1 19,-1 1 1,6 1-13,-7 5 0,7-3-42,-6 8 1,5-9 45,-5-3 0,0-1-17,-6-10 20,7 8-5,-5-12 58,6-2-25,-8-9 0,0-16 35,0-3 0,0-12 155,0-6 0,0-4-355,0-2 1,2-5 59,4 0 1,-3-6-79,9 5 1,0-7 33,5 2 1,6 2 28,0-2 1,6 7 29,-6-1 0,6 6 15,-6 5 0,6 6 168,-6 11 0,0 4-59,-6 8 1,-2 2 90,-3 4 1,1 6-34,-7 11 1,6 4-65,-7 7 0,7 1-63,-6-1 0,1-5-135,-1 0 1,-2 0 110,7 5 1,-1-1-128,2-4 1,1-4-74,-7-8 1,7 0-516,-1 1 742,-5-1 0,9-7 0,-7-3 0</inkml:trace>
  <inkml:trace contextRef="#ctx0" brushRef="#br0" timeOffset="1296">2283 761 7721,'-6'-29'-369,"0"1"1,-5 5 224,5-6 0,0 13 438,6-1 0,0 9-28,0-3-117,0 7 0,-2-4-176,-3 8 1,1 2-97,-8 4 0,1 4 107,-6 7 1,-7 0 10,1 1 0,0 1 2,6 4 1,0-4 7,-1 4 0,7 2-35,-1-2 0,9 2 46,-3-2 0,4-4 17,2 4 1,13 2 30,5-2 1,5 1 131,0-7 0,4 6-50,7 0 1,1 0-96,-1-6 0,1 1 30,0-1 1,-9 0-2,-2 0 1,-5-1-1,-2-5 1,-5 3 110,-1-8-110,-7 7 0,-10-11-45,-11 4 1,-14-4 2,-3-2 1,-3 0-190,-9 0 0,6 0 71,-7 0 1,7-8-128,-6-4 1,13 3-168,-1-3 0,5-1-154,0-10 0,2 4 53,4-5 474,12-2 0,-12-1 0,13-8 0</inkml:trace>
  <inkml:trace contextRef="#ctx0" brushRef="#br0" timeOffset="1922">2404 744 7914,'-10'-8'679,"3"6"-738,7 2 0,2 10 35,3 7 0,-1-5-53,8-1 1,-6-5 78,5 6 1,-1-7-97,1 7 1,5-6 88,-5 5 0,5-7-24,1 2 1,0-4 9,0-2 0,1 0 8,-1 0 1,0-8-49,1-3 1,-1 1 53,0-2 1,-1 1 1,-5-6 0,4-1 18,-3 1 0,-2 2 2,1 3 1,-7-3-20,2 3 0,-4 3 3,-2-3 0,-2 8-24,-4-2 1,-4 5 23,-7 1 1,0 0-18,-1 0 0,1 7 20,0 5 1,-2 3-3,-4 2 0,3 6 37,-3 1 1,4 1 4,2-2 1,0-2-29,-1 8 0,3-3 8,3 3 0,5 2-24,7-8 1,0 2 20,0-2 1,5-4-42,1 4 0,13-9 19,-1-3 1,5-7-5,0 2 1,-2-4-42,8-2 0,0-8-7,5-3 0,1-10-1,-1-3 1,3-6 38,3 1 1,-3-4 12,3-1 1,-3-1-22,-3 0 1,1 3 51,-1 3 0,1-4-28,-1 4 0,-5 5 12,0 0 23,-8 5 22,4 2-8,-15 7 1,-2 5 3,-8 10 0,0-1 20,0 8 0,0-1-48,0 7 0,0-1 5,0 0 0,-2 2 27,-4 4 1,4-1 2,-4 6 0,-2-5-33,3 6 0,-1-8 0,6 2 1,0 2-19,0-2 1,0 6-7,0-6 1,0 0-43,0-5 1,8-1 54,3 0 0,5-5-71,1-1 1,6-7-35,0 2 0,8-4-147,-3-2 1,11-8 92,1-3 1,8-7-93,-2-5 0,4-4-11,2-7 1,0-1-438,0 1 478,-8-9 1,6-1 0,-6-8 0</inkml:trace>
  <inkml:trace contextRef="#ctx0" brushRef="#br0" timeOffset="2205">3943 191 7721,'0'-25'51,"0"-4"1,-6-2 114,1 2 0,-1 4 424,6 8-168,0 0-419,0 7 52,0 2-30,0 8 51,-8 8 0,6 2-170,-4 7 1,5 6 122,1 0 0,0 8-7,0-2 0,-6 5 143,0 7 0,-6 3-59,7 8 0,-7 5 24,6 1 1,-5 7 40,5-1 0,-2-1 8,3 6 0,3-11-119,-4 5 0,4-7 76,2-4 1,0-2-207,0-4 1,2-11 55,4-12 1,-2-6-252,7-6 1,1 3 44,5-8 1,0-1-50,1-5 0,5 0-109,0 0 1,5-7-179,-4-5 0,4-5 99,-5-6 1,6-4-387,-6-8 843,8-7 0,-12-2 0,6-8 0</inkml:trace>
  <inkml:trace contextRef="#ctx0" brushRef="#br0" timeOffset="2584">3148 433 7721,'-25'0'-36,"5"0"0,-3-2 166,12-4 456,-5 4-317,15-6-294,-7 8 0,16 0 168,3 0 0,12-1-9,6-5 1,6 4-37,5-4 0,4 2 20,8-2 1,8 3 21,3-9 0,4 2-31,2-1 0,8-4-154,4 3 0,9-1 163,2 1 0,-7-3 39,-10 3 0,-12 4-57,-5 3 1,-6-3-18,-6 2 1,-11 0-15,-12 6 1,-4 0-97,-2 0-3,-7 0 178,-3 0-309,-7 0 422,-7 0-511,5 0 0,-8 0-442,4 0 244,5 0 0,-15 2 2,5 4 1,-5-4-175,-1 4 1,-2 2 619,-4-3 0,-4 1 0,-8-6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09:51.946"/>
    </inkml:context>
    <inkml:brush xml:id="br0">
      <inkml:brushProperty name="width" value="0.08571" units="cm"/>
      <inkml:brushProperty name="height" value="0.08571" units="cm"/>
      <inkml:brushProperty name="color" value="#333333"/>
    </inkml:brush>
  </inkml:definitions>
  <inkml:trace contextRef="#ctx0" brushRef="#br0">52 1644 7781,'-7'-35'932,"5"8"1,-6 2-371,8 8-153,0 0-530,0 7 1,8 2 188,3 8 0,3 8-218,-3 4 1,5 5 11,-5 6 1,-1 4-34,1 7 1,-7 9 119,2 3 1,-4 4-133,-2 2 1,0 0-11,0-1 0,-2 1 124,-4 0 0,-2-6-68,-3 0 1,-5-9 116,5-3 0,-4-1-3,-3-10 0,7-2 21,-1-9 5,8-4 59,-11-8 119,13-8 0,-6-4-157,8-11 1,2-4-2,4-7 0,4-1-102,7 1 1,2-9 36,4-3 0,4-4-140,8-2 0,-1 1 150,1-1 1,1 2-24,5 4 0,-5-1 23,5 13 1,-13 5-62,-5 18 200,-3 3 1,-5 10-81,-3 4 1,-5 5 124,-7 12 0,0 10-5,0 7 0,0 6-74,0-5 1,0 1-61,0-2 1,2-3 4,4 3 1,-2-3-1,7-3 1,-1-5-10,1 0 0,5-8-144,-5 2 143,5-11 1,1-5 23,0-7 0,3 0-25,3 0 0,-2-4 5,8-7 1,-1-3-36,7-14 0,1 5-70,5-6 0,-5 0 68,5-6 0,-5-1-8,-1-5 1,-1 3 6,1-8 1,-8 6 9,-4-7 1,-6 7 77,-5-6 0,-5 8-45,-7-3 0,0 7 88,0 5 0,-1 0-37,-5 12-18,-4-4 1,-7 19-52,0-4 1,-1 4-8,1 2 0,-6 8-22,0 3 1,-6 10 47,6 2 1,-6 6 124,6-6 0,-6 10-63,6 1 1,-6 1 11,6 5 1,0-3-72,6-3 1,5 7 9,1-1 0,7 6-18,-2-5 0,4-1-9,2-5 1,2-3-130,4-3 0,4-4 91,7-8 0,6-1-221,0-5 1,10-1-111,1-4 1,3-4-78,9 3 0,6-10 109,5-7 1,3-5-11,-2-6 0,-5 2 343,5-8-166,-12 8 0,4-20 1,-6 5-1</inkml:trace>
  <inkml:trace contextRef="#ctx0" brushRef="#br0" timeOffset="537">1488 1644 7781,'0'-18'-243,"0"1"-10,0 0 0,-6 0 1082,0-1-465,0 1 0,4 2-271,-3 3 0,3 2 103,-4 5-203,4 3 97,2-6 0,0 10-158,0 4 0,-2 3 92,-4 9 0,4 7 18,-3 3 1,-3 5-97,2 2 1,-2-1 92,3 1 1,3-1-93,-4 1 0,4 0 96,2-1 0,0-5-40,0 0 0,0-8 44,0 2 1,2-6-17,4-5 0,3-4-36,9-8 0,1 0 10,4 0 1,4-8-137,7-4 0,1-5 87,0-6 1,1-4 28,4-7 0,-3-1 5,3 0 1,-9 1 57,-2-1 1,-8 6-23,2 1 1,-4 8 73,-1 3-40,-9 0-5,-1 15 0,-8-4 43,0 12 0,-2 3-65,-4 9 0,4 7 12,-3 4 0,3-3-9,2 3 0,2-6-80,3 6 0,-1-8 41,8 2 0,1 2-9,10-2 1,-2-5 1,8-7 0,-6-7-5,6 2 1,4-6 12,1-6 1,5-4-14,-10-7 0,-3 0 9,3 0 0,-8-7 4,2 1 0,-5-7 201,-7 1 0,3-4-20,-9-1 1,1-1-20,-6 0 0,0 1-135,0-1 1,-2 1 51,-3-1 1,-5 2-78,-7 5 1,-1-3 76,1 8 0,0 0-227,-1 5 0,1 3-64,0 4 1,-6-3-48,0 8 0,-8 1-1,2 5 0,-2 0-103,3 0 0,-5 5-15,4 1 0,4 8-130,2-3 1,6 10 509,5 2 0,-3 0 0,5-5 0</inkml:trace>
  <inkml:trace contextRef="#ctx0" brushRef="#br0" timeOffset="3179">3649 1540 7738,'-17'0'-492,"7"0"62,-5 0 666,13 0 11,-6 0 13,8 0-251,0 0 0,8 0 5,4 0 1,3 2-16,2 4 1,6-4 1,0 3 1,8-3-117,-2-2 1,4-2 84,1-3 0,-5 1-23,0-8 0,-2 3 55,2-3 0,-5-3-10,-6 3 0,3-3 46,-4-3 1,2 1 321,-13 0-199,0-8 1,-8 2-84,-4 0 0,-3 0-121,-9 11 1,-1 5 106,-4 1 1,2 4-148,-8 2 0,0 0 118,-5 0 0,1 8-11,4 3 1,-7 4 2,7 3 1,-8 7 86,9 4 1,-5 3 55,-2 3 0,3 5-78,3 0 0,-2 9-16,8-3 0,8 4 7,9 1 0,4-4-135,2-1 1,4-14 101,7 3 0,3-12-5,15 0 1,-1-6-10,7-5 0,0-4-4,-1-8 1,3 0-40,3 0 0,4-8 2,8-4 0,0-5-50,0-6 1,2 2 80,3-8 1,3-6-56,3-5 0,-3-6-106,-8 6 1,-2-8 24,-4 2 0,2-4 18,-8-2 0,1-6-110,-7 0 0,-5-5-51,0 5 1,-2-13 121,2 2 0,-3-10 115,-3 4 1,-3-7-93,3 1 1,-4-2 114,-2 3 0,6-3-21,0 8 0,-5 8 137,-7 9 1,-7 8 93,2 10 2,-4 7 0,-8 22 97,0-1-228,0 8-221,-1-3 251,5 14-25,-6-5-140,0 14 0,-1-5 0,-8 12 0,-1 4 105,1 8 1,-6 1-11,0 5 1,-6 3 75,6 8 0,-6 7-67,6 5 1,-2-3 51,2 3 0,4 1-53,-4 10 0,5 2-152,7 3 0,-2 3 161,7-8 1,-6 0-2,6-6 0,1-7-7,5-5 1,2-11-3,3-5 0,-1-5-62,8-1 0,-1-8 56,7-4 0,-1-4-34,0-2 1,2-1 27,4-5 1,4-3 92,8-8 0,5 0-174,1 0 0,12-8-119,-1-3 0,4-11 50,-4-1 1,-2-7-108,-4 1 0,2-4 151,-8-1 1,-7-7-2,-10 1 1,-6-1 53,-5 7 0,-3-6-72,-3-1 0,-4-5 133,4 6 1,-6 5-2,-6 6 1,2 8-13,-7-2 0,1 10-39,-1 1 1,-5 8 4,5-1 1,-5 5-56,-1 5 1,0 5 41,0 7 1,-7 1 84,1-1 0,-7 8-86,1 4 0,4-2 128,2 1 0,4-1-6,1 2 0,3 4-24,3-4 1,-1 3-83,7 3 0,2-3 10,10-3 1,6 2-64,11-8 0,-2 0 86,8-6 0,5-5-333,7-1 0,7-7 110,-2 2 1,0-4-310,6-2 1,-4-8 102,9-3 1,-1-10 43,2-2 1,-10-2 345,4 2 0,-12 1 0,0-6 0,-11 1 0,-6-2 0,-5-2 0,-7 8 0,-3-6 0,-8 6 0,-2-2 0,-4 2 0,-4 4-12,-7-4 0,6 4 281,-1 1 1,6 1 442,-5 0-448,7 0 1,-4 5 391,8 0-408,0 9 122,0-5-368,0 8 20,0 8 1,2 1 43,4 9 0,-4 1-18,4 4 0,-4 2-13,-2 4 0,5 3 2,1-3 0,0 6 3,-6 5 1,0-3-101,0 3 1,0-4 80,0-1 0,0-6-73,0 0 0,0-8 41,0 2 1,0-4-82,0-2 178,-8-7 173,6-2-249,-5-8 0,7-10 11,0-7 0,5-3-169,1-8 1,8-1 63,-3-6 1,4-5-67,3 0 0,-1-8 82,0 1 0,1-3-56,-1-1 0,6 4 46,0 1 1,2 8 23,-2-2 1,-9 11 23,3 6 0,-6 9 283,1 3-151,-4 7 1,-8 4-64,0 11 1,0 12 129,0 6 1,0 10-78,0 1 0,0 8-80,0-2 0,0-2 20,0 3 0,0-9-12,0 2 0,5-3-28,1-3 1,2-7-15,-2-4 1,-5-9 72,5-3 1,-2-7-36,2 2 1,-4-6 75,4-6 0,3 2-99,3-7 0,1-3 6,-1-9 0,3 2-4,-3-8 1,3 0-103,2-5 1,2-1 75,5 1 0,-5-1-104,4 1 0,-4-5 50,-2 5 0,1-3 39,-1 14 1,-2 0 124,-3 6 1,-3 7 1,-3 4-66,-4 4 1,6 4 24,-8 4 0,0 6 100,0 11 0,0-2-88,0 8 0,0-1 5,0 7 0,7 0-123,5-1 0,3 1 68,3-1 0,5-5-99,0 0 1,7-10 69,-1-2 1,4-1-8,2-10 0,5-1-46,0-5 1,1-7-14,-7-5 0,1-5 68,-1-6 1,1-4 9,0-8 0,-9 1 49,-3-1 1,-3 1-64,-3-1 0,-2-2 56,-3-3 0,-4 4-46,-8-5 1,0 7 83,0 5 0,-2-2-48,-4 8 0,2 2-9,-7 9 0,5 3-57,-6 3 1,1 4-7,-7-4 0,1 12 89,0 6 1,-6 5-5,0 6 1,-2 4 56,2 7 0,3 1-91,-3 0 1,4 1 144,2 4 1,0-3-98,-1 3 0,7-3-34,-1-3 1,8 1-41,-1 0 0,3-1-112,2 1 1,7-8-163,5-4 1,3-6 101,3-5 0,-1-3-35,0-3 1,6-4-64,0 4 0,6-6-61,-6-6 1,8 2 68,-2-8 1,-4 1 291,-2-6 0,2-1 0,-2 1 0,6-6 0,-6 0 0,0 0 0,-6 6 0,-2-6 0,-3 0 0,3-2 29,-3 1 0,-3 3 161,3-7 1,-8 4 144,2-4 0,3 5-73,3-6 0,-3 6 28,3-6 1,-6 10-72,5 1 1,-5 1 74,5 6-226,-7 3 54,12 0 0,-9 10-179,5 4 0,1 3 27,-7 9 1,6 5-43,-7 0 1,1 8 24,-6-3 1,0 5 27,0 2 1,0-1 7,0 1 0,0-1-5,0 1 1,0-6 4,0 0 28,0-8 0,-2 2 76,-4-12 74,5-3 248,-7-8-387,8 0 0,2-8-113,4-3 0,1-12 73,5-6 1,3-4-9,-3-1 0,3-3-132,2-3 0,1 1 93,-1-7 0,0 6-75,0-6 1,-5 7 103,0-1 0,-7 9-59,7 3 102,-8 6 9,3 5 1,-7 11-3,0 12 0,0 11 2,0 12 1,-5 6 21,-1 5 0,-6-1 110,7 7 0,-1-2-157,6 2 0,0-4 31,0-7 1,6-2-49,-1-5 0,9-3 27,-3-7 1,5-3-6,1-3 1,2-5 16,4-7 0,4-7-9,8-5 1,-1-11-199,1-6 0,-1-4 112,1-1 1,3-14-116,-3-4 1,2-6 88,-14 1 0,5-7-98,-4-11 0,-1-2 160,-6-3 0,-2 1-4,-3 4 0,3 4 32,-3-4 0,-3-2 179,3 2 0,-8 2 138,1 10 0,-3 3 29,-2 8 215,0 8-179,0 17-287,0 12 0,0 23-63,0 3 1,-7 8-219,-5 10 1,-3 4 263,-3 19 0,1 3 36,0 15 0,2 6 9,3 5 0,-7 4-71,7 1 1,-7 1-181,7-1 1,-1 2 213,2 5 0,1-5 28,4 4 1,4-11-26,-4-6 1,6-14-175,6-9 0,-2-8 8,8-9 0,-7-10-212,7-8 0,-6-1-310,5-11 1,-5 1 429,5-6 0,-5 0-406,6 0 0,-1-7 454,7-5 1,-1-11 132,0-6 0,8-11 0,2-4 0</inkml:trace>
  <inkml:trace contextRef="#ctx0" brushRef="#br0" timeOffset="3504">6952 831 7738,'-32'-8'-328,"3"-3"303,4-5 560,7 7-456,9 1-125,1 8 1,10 0 187,4 0 0,5 0 143,12 0 1,6 0-183,12 0 0,10 0-2,13 0 0,5 0-20,6 0 1,4-2-163,7-4 0,8 3 186,4-9 0,-47 9 0,0 0-177,1-2 0,0-1 0,0 1 0,0 0 273,0 0 0,-1-1 0,40-8-45,-5 8 0,-20 1 3,-9 5 0,-13 0-231,-15 0 229,4 0-234,-14 0 85,-2 0-946,-9 0 867,-8 7 1,-2-5-643,-4 4 1,-5-4 712,-12-2 0,-12 0 0,-9 0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10:02.405"/>
    </inkml:context>
    <inkml:brush xml:id="br0">
      <inkml:brushProperty name="width" value="0.08571" units="cm"/>
      <inkml:brushProperty name="height" value="0.08571" units="cm"/>
      <inkml:brushProperty name="color" value="#333333"/>
    </inkml:brush>
  </inkml:definitions>
  <inkml:trace contextRef="#ctx0" brushRef="#br0">35 122 7772,'0'-18'25,"0"1"1,-2 0 52,-4-1 0,4 7 27,-3-1 1,3 7 307,2-7-309,0 8 79,0-4-254,0 8 10,0 0 12,0 8 0,0 2 85,0 7 0,0 2-1,0 4 1,0 4 99,0 8 1,0 1 22,0 5 0,0 3-103,0 8 0,0 0 31,0 0 0,-6 5-5,0 1 1,0 5-31,6-5 1,0 0-22,0-7 1,0-6-94,0-5 0,0-5 83,0-7-212,0-3-29,0-15 139,0 5-715,0-13 119,0-2 292,0-2 1,0-13 32,0 3 0,0 1 353,0-6 0,0 3 0,0-19 0,0 7 0</inkml:trace>
  <inkml:trace contextRef="#ctx0" brushRef="#br0" timeOffset="495">519 294 7772,'0'-17'0,"-6"0"0,1 0 0,-1 5-164,6 1 151,-8 7 272,6-4-128,-5 8-162,7 0 1,0 2 81,0 4 0,-2-2 0,-4 7 0,4 1 0,-4 5 1,-3 0 12,-3 0 1,2 7 28,-1-1 1,1 5-55,-1-5 1,-3 8 3,9-2 1,-7 4-2,6 1 0,-5-1-1,5-4 1,0 3 12,6-3 0,0 2-6,0-2 1,0 2-4,0-8 0,6 0 3,0-6 0,7-5 60,-1-1 0,3-5-57,2 5 0,1-7 28,-1 2 0,6-4-67,0-2 0,0 0-6,-6 0 0,6-6 21,1 0 1,1-7-8,-2 1 1,-4-3-19,4-2 1,-4-1-12,-2 1 0,1-2 3,-1-4 0,-2 4 23,-3-4 1,3-2-52,-3 2 1,-3-8 8,3 2 0,-8-4-4,1-1 1,-3-1 20,-2 1 1,0-1-4,0 0 0,-7 1-38,-5-1 0,-9-3-90,-2 3 0,-6-7-124,6 13 0,-10-6 63,-1 12 0,-3 0-692,-9 6 892,-8 7 0,-7 3 0,-8 7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5T12:48:44.325"/>
    </inkml:context>
    <inkml:brush xml:id="br0">
      <inkml:brushProperty name="width" value="0.08571" units="cm"/>
      <inkml:brushProperty name="height" value="0.08571" units="cm"/>
      <inkml:brushProperty name="color" value="#333333"/>
    </inkml:brush>
  </inkml:definitions>
  <inkml:trace contextRef="#ctx0" brushRef="#br0">52 224 6639,'-9'-10'1804,"1"-5"-1583,8 5-211,0-7 0,0 5-151,0 1 108,0 7-163,0-4 190,0 8 54,0 0 1,0 10-40,0 7 0,0 2 0,0 10 1,-6-2 1,1 2 1,-1 4 2,6-5 0,0 5-94,0 2 0,-6-6 103,0-1 1,1-6-96,5 1 0,0-10 55,0-1 123,0-9-36,0 5-25,0-8 1,0-8-104,0-3 1,0-6 0,0-6 1,1-2-104,5-4 1,-2-10 97,8 5 0,-7-5-91,7 5 1,-2-1 54,1 1 1,6-1-3,1 0 0,-1 3 52,6 3 1,-4 4-61,-2 8 101,1-1 135,-1 9 0,-2 3-53,-3 12 1,1 3 102,-7 9 1,0 7-49,-6 3 1,6 7-44,-1 5 0,1-1-33,-6 7 1,0-8-30,0 3 1,0 1-8,0-2 0,0 1-28,0-7 1,0-7-7,0-4 0,0-4-87,0-1 112,0-9 1,-2-1 94,-3-8-98,3 0 1,-6-8 73,8-3 1,0-5-119,0-1 1,0-8-113,0-4 0,0-3 107,0-3 1,0 0-118,0 1 0,6-3 36,-1-3 0,9 9 77,-3-3 0,5 5-25,1 0 0,0 4-18,1 8 0,-1 1 251,0 5-6,1 3-5,-1 8 1,-2 16-37,-3 7 0,-5 7 96,-7 5 0,2 5-222,4 1 1,-4 7 69,4-2 0,-4 2-130,-2-2 0,0-2 128,0-4 0,0-3-257,0 3 1,0-11-81,0-6 1,0-2-93,0 2 1,0-9 372,0 3 0,0-3 0,0 3 0</inkml:trace>
  <inkml:trace contextRef="#ctx0" brushRef="#br0" timeOffset="362">710 570 7866,'0'-25'-352,"0"-4"1,0-2 689,0 2 0,0 4-11,0 8 0,2 2-594,3 3 149,-3-3-242,6 5 151,-8-7 235,0 7 1,-2 1-77,-4 3 0,2 4-125,-7-4 1,-3 4 172,-9 2 1,4 2-45,-4 4 1,4-2 155,2 7 0,-1-1-64,1 1 0,0 5-5,-1-5 1,7 5-45,-1 1 1,8 6 0,-1 0 0,3-6 4,2-5-11,0 0 1,2 3-28,3-4 0,-1-3 25,8-8 1,-1 0-7,7 0 1,5 0 7,0 0 0,0 0-26,-6 0 50,0 0 1,1-6 4,-1 1 1,-5-1 1,-1 6 1,-5 0 2,5 0 1,-7 7-4,2 5 1,-2 3-12,2 3 0,-5-7-353,5 1 279,-4 7 0,-2 0-486,0 4 149,0-4 400,0-1 0,-8-9 0,-1-1 0</inkml:trace>
  <inkml:trace contextRef="#ctx0" brushRef="#br0" timeOffset="1346">710 431 7866,'2'-17'-10,"3"0"1,-1-1 60,8 1 1,-3 0 161,3 0 1,3 1-1,-3 5 0,-3-3-433,3 8 200,7 1 1,0 5-13,4 0 1,-3 7 28,-3 5 0,-2 3-118,-3 3 1,1 5 102,-7 0 0,5 7-122,-5-1 1,0 2 8,-6-2 0,0-4 124,0-8 1,0 0-8,0 1 6,-8-1 1,4-2 9,-7-3 68,7-4 14,-4-8-119,8 0 0,0-8-1,0-4 0,0-3-79,0-2 1,2-3 104,4-3 0,-2 2-102,7-8 0,1 8 77,5-2 1,1-4-178,-1-1 1,0 1 114,0-2 1,-1 0 67,-5-6 0,5 9 29,-5 2 0,-3-1 291,-2 2 379,3 0-314,-7 6-60,6 7-161,-8 3-167,0 7 0,-6 7 128,0 5 0,1 9-32,5 2 1,-6 8 50,0-2 1,0 3-65,6 3 1,0 0 17,0-1 0,0 1-8,0-1 0,0 3-23,0 3 0,0-11 114,0 0-202,0 0 0,0-10 162,0 4-28,0-12 25,0-3 0,6-10 139,0-4 1,0-5-310,-6-12 1,7 2 135,5-8 0,-3-6-231,3-5 0,-1 0-55,7 5 1,-1 0-85,0 1 0,-5-1 115,-1 1 1,-1 7-409,2 4 31,3 4-112,-13 9 386,6 2 1,-8 16 152,0 3 0,0 5 130,0 1 0,-6 6 0,0 0 0,-6 6 0,7-6 0,-7 6 0,6-6 0,-5 6 0,5-6 0,-5 0 0,5-6 0,-8 1 0,3-1 0,1-6 184,-1 1 1,5-8-43,-6 1 0,7 3 186,-7-2 1,6 0-56,-5-6 0,7 2 63,-2 3-210,-3-3-243,7 6 190,-6-8 1,8 2-148,0 4 0,8-4-167,3 3 1,5-3 56,1-2 1,6 0 119,0 0 1,8 0-141,-2 0 1,-3 0-114,3 0 0,0-2 317,6-3 0,-8-5 0,-4-7 0,4-1 0,-8 1 0,4 0 0,-12 0 70,-5-1 0,-4 1 55,-2 0 1,0-1 315,0 1-275,0 0 1,-2 1-154,-4 5 0,3 1 61,-9 4-37,8 5 1,-11-7-4,3 8 0,5 2-150,1 4 0,-2-3 107,2 9 0,1-6 14,5 5 0,0 1 70,0 5 1,0 0-62,0 1 1,0 5 36,0 0 0,5 0-5,1-6 0,6 6 2,-7 0 0,7 0-19,-6-5 0,1-1-15,-1 0 0,-4 0-50,4 1 0,-4-7 59,-2 1 1,0-6-42,0 5 0,-8-7 32,-3 2 1,-5-4-106,-1-2 0,-6 0-82,0 0 0,-2 0-397,2 0 570,4 0 0,-6-16 0,7-3 0</inkml:trace>
  <inkml:trace contextRef="#ctx0" brushRef="#br0" timeOffset="1725">1782 120 7838,'0'-17'285,"0"-1"1,2 3-1,3 4-178,-3-5-137,6 14 1,-10-5-308,-4 7 1,3 2 158,-9 3 1,0 7 110,-5 11 0,0-2 94,0 8 0,-1-6 35,1 6 1,0 0-73,-1 5 0,3 1 63,4-1 0,-3 1 35,8-1 0,1 3-31,5 3 1,0-3-35,0 3 1,7-9-22,5-2 0,3-8 44,2 2 1,6-4-149,1-2 1,4-7 115,-5-4 1,8-4-122,-2-2 0,-4 0 87,-2 0 1,-4-2 28,-1-4 1,-7-2-30,1-3 1,-9-5-2,3 5 1,-4-4 214,-2-3 1,-2 7-47,-4-1 1,1 1-240,-13-7 1,5 9 4,-10 3 1,-2-2-84,2 3 0,-6-1 8,6 6 1,-6 0-156,6 0 0,-2 0 316,2 0 0,4 7 0,-6 3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10:05.612"/>
    </inkml:context>
    <inkml:brush xml:id="br0">
      <inkml:brushProperty name="width" value="0.08571" units="cm"/>
      <inkml:brushProperty name="height" value="0.08571" units="cm"/>
      <inkml:brushProperty name="color" value="#333333"/>
    </inkml:brush>
  </inkml:definitions>
  <inkml:trace contextRef="#ctx0" brushRef="#br0">172 1575 7778,'17'0'-203,"-7"0"-58,5 0 1,-5 0 375,7 0 1,-5-2 39,-1-4-2,1 4 0,5-8-67,0 5 1,6 3-37,0-4 0,2 2-13,-2-2 0,-1 2-2,6-7 0,1 1-44,6-1 0,-6-5 2,0 5 0,-8-5-5,2-1 0,0-2 32,-6-4 0,2 4-37,-13-4 1,6-2 31,-7 2 1,1-6 3,-6 6 0,0 0-22,0 5 5,-8 1 1,-1 2-37,-8 3 1,-3 4-9,-3 8 1,-4 8 46,-7 4 0,-9 5-10,-3 6 1,-4 4 86,-1 8 0,-3 1-39,-4 4 1,6 3 109,0 3 1,8 4-114,10-4 0,5-2 9,0 2 0,15-7-135,3 1 1,9-11 87,8-6 1,3-4-70,9-2 1,7-7 43,3-4 0,13-6-16,5-6 0,12-4-74,5-7 0,-2-8-122,3-4 1,-8-3 91,1-3 0,-3 0 37,-2 1 0,-8-1 158,-4 1 0,-11-1-89,-6 0 1,-11 3 291,-6 3-117,-4 4-107,-2 15 1,-2 3 12,-4 7 1,-4 7-5,-7 5 1,0 11 35,-1 6 0,1-2 64,0 2 0,0-1-150,-1 7 0,9-2 48,3-5 0,4 3-37,2-8 1,0 0 27,0-5 0,4-3 0,7-4 0,3-3-29,15-8 0,1 0-11,11 0 0,5-15-48,11-8 0,-1-8-101,8-4 1,-9-1-14,3-4 1,-4-5 148,-2-7 0,-8-5 14,-4-1 0,-11-7 20,-6 1 1,-4-9-10,-1-1 1,-3-13 5,-4 6 1,5 1 9,-5 10 0,-1-4 27,1-1 1,1-6-15,5 6 1,-1 8 68,-5 9 0,-3 8-83,-8 10 1,6 7 393,-1 16-291,1 7 0,-6 4-36,0 12 1,0-2-107,0 8 0,-6-7-138,1 7 0,-9 9 383,3 14 0,-1 3-194,-5 14 0,3-2 104,-9 13 1,10 1-39,1 5 0,1 0 114,-6 0 1,5 6-266,0 0 1,9 2 269,-3-2-1,4 4-139,2 7 0,2-7 9,4-4 1,3-12-24,9-5 1,-1-6-151,0-6 1,2-10-47,4-7 1,-1-8 118,6 2 0,1-9-366,6-3 1,7-7-41,4 2 0,6-12-212,6-5 1,1-12 212,5-6 0,-11-6 423,-6-5 0,-3-2 0,2-5 0,-4 5 0</inkml:trace>
  <inkml:trace contextRef="#ctx0" brushRef="#br0" timeOffset="334">985 848 7805,'-27'-7'-378,"2"-11"1244,8-1-514,7 2 1,4 3-372,12 9 1,6-1 42,11 6 0,3 0-75,9 0 1,7-6 87,4 0 1,10 0-5,2 6 0,7-5 15,-1-1 0,-5-2-92,-1 2 1,-4 3-23,-3-9 0,1 8 36,0-1 0,-8-3-22,-3 2 0,-12 0-32,-6 6-200,-4-7 133,-2 5-28,-7-6-471,-3 8 151,-7 0 138,-7 0 0,5 2 361,-4 4 0,4 3 0,2 9 0</inkml:trace>
  <inkml:trace contextRef="#ctx0" brushRef="#br0" timeOffset="917">2870 1263 7797,'17'0'0,"-5"-7"-118,-1-5 0,1 2 121,5-1 1,0 5 258,0-5 1,1 5-80,-1-6 1,0 7-42,1-7 0,-1 6-57,0-5 1,-5 5-118,-1-6 0,1 3-88,5-3 1,-5-3 93,-1 3 1,1-3-66,5-2 1,-2-1 20,-3 1 0,1-6-25,-7 0 0,2-8 82,-2 2 0,-5 3-9,5-3 1,-4 6 49,-2-6 1,0 8 60,0-2-11,0 3 0,-2 5-64,-4 4 1,3 3-17,-9 8 0,1 0 24,-7 0 1,-5 0-26,0 0 1,-8 8 65,3 3 1,-5 6-6,-2 6 1,1 4 22,-1 8 1,-1 1 10,-5 5 1,5 3-85,-5 8 0,13-2 33,5-4 1,3 4-80,3-4 0,2-4 77,3-1 1,4-7-51,8-5 0,8-4 15,4-8 1,3-1-20,2-5 0,6-3 18,0-8 1,8 0-1,-2 0 0,4-8-179,1-3 1,7-7 109,-1-5 0,0 4-59,-5-4 0,0-4 92,-1-2 1,-1-3-5,-4-3 0,1 6 37,-7 0 1,0 3 5,-5-3 0,-9 4 16,-3 7 0,-4 7 263,-2-1-204,0 9-64,0-5 0,-6 10-52,1 4 1,-3 5 63,2 12 0,4-2-51,-4 8 1,4-2-7,2 2 0,0 2-92,0-8 0,2 5 19,4-5 0,4 2-157,7-1 1,0-7-215,1 0 1,1-2 471,4-9 0,4 0 0,7-6 0</inkml:trace>
  <inkml:trace contextRef="#ctx0" brushRef="#br0" timeOffset="1455">4270 312 7833,'-5'-50'0,"-1"4"0,-2 4 373,2 7 1,5 14 131,-5 4-556,-4 3 1,6 5 60,-7 3 1,5 4-226,-5 2-100,7 0 307,-12 0 0,7 0-278,-9 0 1,3 2-84,3 4 211,-3 3 1,6 9 95,-9-1 0,7-6 46,-1 1 0,6 0-45,-5 5 0,5 0 98,-5 0 1,5 1 161,-6-1 0,7 0-25,-7 1 1,2 1 45,-1 4 1,-3-4-46,9 4 1,-9 2 7,3-2 1,1 2-82,-1-2 0,5 4 3,-6 8 0,6-1-5,-5 1 1,1-1-7,-1 1 0,-3 2-101,9 3 1,-7-2 90,6 8 1,-5 1-74,5 4 1,-2-4 52,3-1 1,3-2 28,-4 2 0,2 4-29,-2-4 1,4-2-6,-3 2 1,3-7-52,2 1 0,0 2-4,0-1 0,5-1-56,1-5 0,6-3 65,-7-3 1,7 2-109,-6-8 1,7 0 105,-1-6 1,3-5-127,2-1 0,1-5 103,-1 6 1,2-9-106,4 3 1,-2-4-40,8-2 0,-2 0-210,2 0 0,2 0 39,-8 0 1,6-2-197,-6-4 1,5 3-291,-4-9 813,6 1 0,-3-14 0,8-2 0</inkml:trace>
  <inkml:trace contextRef="#ctx0" brushRef="#br0" timeOffset="1877">4547 848 7834,'0'-34'-420,"0"5"293,0 0 1,0 8 1216,0-2-309,0 11-258,0 5-312,0 7-350,0 0 93,0 7 1,-6-3-233,1 8 1,-3-1 121,2 6 1,-2 1 105,-3-1 0,-3 6-25,9 0 1,-7 2 64,6-2 1,-1 2-6,1 4 0,4 2 26,-4-8 0,4 6 120,2-6 1,8 2-42,4-2 1,5-4 78,6 4 0,4-10-193,7-1 1,1-8 75,0 2 0,-1-5-28,1-1 1,-1-7 24,1-5 1,-2-5 10,-5-6 1,-3-2-40,-7-4 0,-3-4-4,-3 5 0,-5-7-31,-7-5 1,0 3-9,0-3 0,-9 5-22,-9 6 1,-1-1-8,-10 7 1,6 2-59,-6 9 1,6-1 91,-5 7 1,1 0-288,-2 6 1,-2 0 69,8 0 1,0 0-150,6 0 0,-6 6-24,0 0 0,5 5 407,7-5 0,-1 7 0,-5-3 0</inkml:trace>
  <inkml:trace contextRef="#ctx0" brushRef="#br0" timeOffset="2485">5118 191 7863,'0'-27'0,"0"-7"0,0 7 677,0-2-391,0 8 0,2 5-375,3 5 1,5 1-23,7 4 0,3 5 1,3-5 0,5 4 94,13 2 1,-5 0-73,5 0 1,3 0 91,2 0-1,-2 0-6,2 0 1,-1 0-84,1 0 1,-6 2 62,-11 4 1,-2-5 113,-4 5-96,-4-4 1,0 0 175,-7 4-158,-8-4 0,3 7 8,-7-3 0,0-2 33,0 8 1,0-7 64,0 7 24,-7-1 0,3 7-94,-8-1 1,8 6 16,-1 0 1,-3 0-18,2-6 1,-5 6 10,5 0 1,-2 8-9,2-2 1,3-2 4,-9 2 1,8 0 8,-2 5 1,-1 3-12,1 3 1,-6-3 31,7 3 0,-3 4-27,2 2 1,4-2 24,-3 3 0,3-3-22,2 2 1,-6 4 9,0-4 1,0 4 25,6 2 1,0-2 4,0-4 1,0-2-41,0-4 1,0-3 7,0 3 1,-2-5-78,-3-6 1,3 1 80,-4-7 0,4 6-121,2-6 1,0 0 26,0-5 0,0-7 39,0 1-75,-8-1-13,6 7 36,-5-9-8,7-1-162,0-8 95,0 0 1,-8 0-27,-3 0 0,-14-2-139,-10-4 0,-17 2-240,-17-7 1,-19-1 510,35 4 0,-4-1 0,-20-3 0,-5-1 0,-12 0 0,1-1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10:23.936"/>
    </inkml:context>
    <inkml:brush xml:id="br0">
      <inkml:brushProperty name="width" value="0.08571" units="cm"/>
      <inkml:brushProperty name="height" value="0.08571" units="cm"/>
      <inkml:brushProperty name="color" value="#333333"/>
    </inkml:brush>
  </inkml:definitions>
  <inkml:trace contextRef="#ctx0" brushRef="#br0">320 432 7844,'-8'-17'-429,"-3"0"0,3 0 85,2-1 748,4 9 30,-6-7-219,7 7 31,-7-1-341,8-5 184,0 13-113,0-6 0,2 8 103,4 0 1,-5 8-127,5 3 1,-4 10 131,-2 2 0,0 14-24,0-2 0,-8 11-45,-3 0 0,1 4 9,-1 2 1,1 0-8,-1-1 1,-5-4 7,5-1 1,-3-8-58,3 2 1,-3-5 66,9-6 0,-7-10-63,6-7 114,1-9-45,-3 5 0,6-16-74,-4-3 1,2-12-98,-1-6 0,3-6 68,-4-5 1,4 2 60,2-8 0,2-1-125,4-4 0,-3-1 56,9 0 1,-2 0-2,1 0 0,4 0 46,-3 0 0,3 0 7,3 0 0,-1 10 2,0 8 0,1 1 10,-1 10 0,-6 2 202,1 9-207,-8 5 0,9 8 110,-7 5 1,5 6-87,-5 11 0,2 6 104,-2 11 0,-2-2-100,7 9 0,-1-1 3,1 6 0,3-1-6,-9 1 0,3-6 2,-2 1 1,-2-1-61,7 6 0,-7-8 57,2-4 0,-4-9-109,-2-2 0,6-2 55,-1 1 1,1-8-487,-6-9-93,0-7-87,0 11 706,0-13 0,8-9 0,1-13 0</inkml:trace>
  <inkml:trace contextRef="#ctx0" brushRef="#br0" timeOffset="170">60 692 7844,'-17'-8'0,"6"-1"-283,-1-9 0,6 3 113,-5 3 0,9 5 170,2 7 0,9-6-59,14 0 1,4-2-122,8 3 1,1 3-195,5-4 374,-5-4 0,22 1 0,-4-9 0</inkml:trace>
  <inkml:trace contextRef="#ctx0" brushRef="#br0" timeOffset="555">614 502 7459,'-10'-10'682,"2"0"-22,8 5-719,0 3 1,2-8 18,4 4 0,9 2-103,9-7 1,4 5 38,-5-5 1,8-1-155,-2-5 1,4 0 70,1-1 0,-5 1 122,0 0 0,-6-6-6,6 0 0,-10-8 30,-2 2 1,-1 2 0,-11-2 0,1 6 14,-6-6 0,0 8 116,0-2 1,-2 4-49,-4 2 0,-3 1 109,-8 5 1,5 3 51,1 8-176,-1 0 0,-5 2 99,-1 4 1,1 3-86,0 9 0,0 7 93,-1 3 0,1 7-10,0 5 0,1-1 5,5 7 0,-5 0-39,5 6 1,-3 8-2,3 3 1,-3 4-85,9 2 0,-3 1 88,2-1 1,4 0-111,-3 0 0,3-9 28,2-9 1,0-1-102,0-9 0,0-3 21,0-9 1,0-4-142,0-8 1,0-5-175,0-1-283,0-7 176,0 4-221,0-8 712,0 0 0,-8-8 0,-2-1 0</inkml:trace>
  <inkml:trace contextRef="#ctx0" brushRef="#br0" timeOffset="724">441 882 7844,'-18'0'0,"1"-2"272,0-4 1,0-1-81,-1-5 1,9 3 191,3 3-303,4 4 0,6-12-235,7 9 1,3-3-12,15 2 1,-1 2 145,7-7 0,7 1-395,4-1 0,6-5 215,6 5 1,2-5 198,3-1 0,12-8 0,-4-2 0</inkml:trace>
  <inkml:trace contextRef="#ctx0" brushRef="#br0" timeOffset="1005">1357 329 7724,'-9'-18'-360,"-7"1"477,5 0 0,-3-1 221,3 1 0,1 0 583,4 0-172,5 7-753,-7-5-166,8 13-220,0-6 291,0 8 0,0 8-70,0 3 1,0 10 115,0 2 1,6 8-29,-1-2 0,1 9 19,-6 3 0,0 1 7,0-2 0,0 3 58,0 3 0,0-2-26,0-4 1,0-1-78,0 7 0,0-8 33,0 3 0,0-7-128,0-5 1,0-4 8,0-8-216,0 1-359,0-1 761,0-7 0,0-3 0,-8-22 0,-1-4 0</inkml:trace>
  <inkml:trace contextRef="#ctx0" brushRef="#br0" timeOffset="1166">1063 692 7844,'-23'-6'-78,"0"0"1,0-5 174,6 5 149,0-7 16,7 11-250,2-6-59,8 8 0,2 0-261,4 0 1,4 0 58,7 0 1,2 0 130,4 0 0,4-2-129,8-4 0,-1 4 247,1-3 0,-1-5 0,1 0 0</inkml:trace>
  <inkml:trace contextRef="#ctx0" brushRef="#br0" timeOffset="1738">1582 553 7996,'-9'-7'468,"-1"5"-178,4-4-132,4 4 1,-5 0 38,7-4-429,0 5-375,0-7 514,7 0 0,3 6-155,7-4 0,0-1 67,1 1 0,-7-5 19,1 5 1,-1-2 85,7 2 1,-7-1 31,1-5 1,-7-1 20,7 7 51,-8-8 123,3 5-169,-7-8 1,0 5 22,0 0 1,-1 9-5,-5-3 0,-10 4 33,-7 2 0,-2 8 14,2 3 0,2 5 102,-8 1 1,6 6-98,-6 0 0,8 8 9,-2-3 1,4-1-78,2 2 1,1 0 53,5 6 0,3-3-41,8-3 0,0 2-2,0-8 1,2 0-20,4-6 1,3-1 24,9-5 0,5 3 4,0-9 1,8 1-19,-3-6 0,5-2 5,2-4 1,-1-3-126,1-8 1,-1-1 125,1 1 0,-6-2-8,0-4 1,-8-2 5,2-4 1,2-2 0,-2 8 1,0-6 19,-6 6 0,-5-6 8,-1 6 0,-1-5 21,1 4 0,-1-2 14,-4 8 0,-4-3 96,4 10-97,-5 3 173,-1 0-131,0 8-130,0 0 0,0 8 88,0 3 1,0 1 5,0 5 1,0-3-1,0 9 1,-5 2 1,-1-2 1,0 6-44,6-6 1,0 6 16,0-6 0,0 0-61,0-6 0,6 6 22,0 0 0,5 0-9,-5-6 1,7-5-51,-1-1 1,5-5-150,6 6 1,4-8-277,8 1 0,7-3 70,4-2 416,12 0 0,3-15 0,8-4 0</inkml:trace>
  <inkml:trace contextRef="#ctx0" brushRef="#br0" timeOffset="2264">3432 415 7798,'-9'-8'0,"1"-1"0,8-3-1052,0 1 415,0-1 685,0-5 1,2 5-40,4 1 1,-2 7-77,7-2 26,-7-3 1,6 5-40,-5-8 84,-3 8 8,6-11 1,-8 11 230,0-7-185,0 7 118,0-4 0,0 6-19,0-4-121,0 5 1,0-5 67,0 12 1,0 3 4,0 8 0,-6 3 6,1 3 0,-9-2 10,3 8 0,1 0-91,-2 5 1,7 1 31,-7-1 1,3-1-151,-3-4 0,2 3 48,5-3 0,1-4-44,-8-2 1,8-3-98,-1-3-405,3 0 103,2 0-14,0-7 493,0-2 0,0-8 0</inkml:trace>
  <inkml:trace contextRef="#ctx0" brushRef="#br0" timeOffset="2539">3087 311 7798,'-18'0'-136,"-7"-7"1,6-1-143,-4-4 0,12 3 270,5 3 285,4 4-311,2-6 1,2 8 98,4 0 0,5-5 33,12-1 0,4-2-46,8 2 1,5 3-1,0-9 0,10 6-19,2-5 1,0 5-98,6-5 0,-5 1 47,-1-2 1,6-1-90,0 7 1,-1-5-62,-5 5 0,-8-2 92,-3 2 0,-5 5-62,-1-5 0,-8 4-110,-4 2 28,-12 0 0,-3 8-5,-8 3 224,-8 4 0,-9 3 0,-10-1 0</inkml:trace>
  <inkml:trace contextRef="#ctx0" brushRef="#br0" timeOffset="3100">2862 796 7798,'-35'9'0,"8"1"-39,4-4 1,6-3 245,5 9-219,5-8 0,9 9-4,3-7 0,13 0-14,11-6 1,11 0 100,6 0 1,10-2-133,1-4 0,14 2 15,-1-7 0,5-1-204,0-5 1,-4-2-141,4-4 1,-4 3 200,-2-3 1,-6 2-5,1-2 1,-9 2 192,3-8 0,-12 8 0,-6-2 0,-9 4 0,-2 1 0,-14 1 0,3 0 0,-13 5 0,1 1 0,-6-1 0,-6-5 0,3 5 131,-9 1 1,6 5 641,-5-5-88,7 7-158,-11-12-256,13 15-211,-6-7 0,8 10-152,0 4 1,0 3 55,0 8 1,-6 3 107,0 3 0,1 2-188,5 3 1,0 5 72,0-4 1,0 4-80,0 1 0,0-1 71,0-4 1,0 1-1,0-6 0,0 4 15,0-5-10,0 0 50,0-5-29,0-9 1,0-3 76,0-12 0,0-3-71,0-9 0,0-7 5,0-3 1,5-5 16,1-2 1,6 1 0,-6-1 0,7 3-5,-2 3 1,-1-4-4,2 4 1,-1 2 0,6-1 1,1 6-2,-1-1 0,0 10 96,1 1-80,-1 9 83,0-5 0,-1 16-71,-5 3 0,-3 12 8,-8 6 0,2-2-22,3 2 0,-3-1 3,4 7 0,-4-6-75,-2 0 0,6-2-156,0 1 0,5 3-171,-5-8 0,7 0 389,-1-5 0,3-1 0,3 0 0</inkml:trace>
  <inkml:trace contextRef="#ctx0" brushRef="#br0" timeOffset="3427">4660 467 7798,'-27'-19'13,"4"-4"0,6 9 167,6-3 178,3 11-266,8-1-311,-8 7 1,4 5 169,-7 1 1,1 8-90,-1-3 1,3 6 31,8 6 1,-6-3 102,0 3 1,1-2 4,5 2 1,5-4-148,1 4 0,8-4 68,-3-1 0,5 5 62,1 0 0,-2 0 36,-3-6 0,3 6-35,-3 0 1,1 0 31,-1-5 1,-3-7 69,-3 1 69,-4-1 0,-2 1-79,-12-1 1,-5-7 15,-6 2 0,-4-4-77,-7-2 1,-1-2-91,0-4 1,1 2-159,-1-7 1,6-1 80,1-5 1,1 0-41,-2-1 1,10 1-53,7 0 1,8-1 241,-2 1 0,5-8 0,1-2 0</inkml:trace>
  <inkml:trace contextRef="#ctx0" brushRef="#br0" timeOffset="3997">4729 571 7320,'0'9'16,"0"-1"0,2-8-38,4 0 1,-2 0 1,8 0 1,-1 0-9,6 0 1,1 0-15,-1 0 0,6-2-108,0-4 0,2 3 71,-2-9 1,-4 6 13,4-5 1,-3 1 57,-3-1 1,0-5-51,0 5 1,-5-3 264,-1 3-90,-7-5 123,4 7-166,-8-9-44,0 9 0,-8 1 123,-3 8 0,-5 2-120,-1 4 1,0 3 59,0 9 1,-1 1-49,1 4 0,0-2 7,-1 8 1,7-2-55,-1 2 0,7 3-2,-7-3 1,8 4-5,-2 1 0,5 1-9,1 0 1,7-7-6,5 1 0,-1-8 26,7 2 0,-5-11-49,10-6 1,-4 1 37,-1-1 0,5 0-123,0-6 0,7-8 51,-1-3 1,4-7-11,1-5 1,-1 2 72,-4-8 1,2 1-11,-8-7 1,6 0 49,-6 1 0,0 5-64,-6 0 0,-5 8 129,-1-2 1,1 0-114,5 6 272,-8-5-122,-1 13 245,-8-1-274,0 3-39,0 22 0,0-7 13,0 15 0,-6-8 7,1 8 1,-3-2-67,2 2 1,4 2 46,-3 4 1,3-2-113,2-4 1,0-2 3,0 8 1,0-8-104,0 2 1,7 2 122,5-2 0,3 0-98,2-5 0,7-7-10,-1 1 0,5-8-157,-5 1 0,8-3-413,-2-2 706,4 0 0,1-15 0,1-4 0</inkml:trace>
  <inkml:trace contextRef="#ctx0" brushRef="#br0" timeOffset="4231">5854 363 7798,'0'-27'-183,"-6"-3"-51,0 7 1,0-6 498,6 6 717,0 0-562,0 13-445,0 2-110,0 8 0,0 14 76,0 3 0,0 12-1,0 0 1,0 11 115,0 6 1,0 4-115,0 2 0,0 0 16,0 0 0,0 0 20,0 0 1,0-1-166,0 1 1,0-6 116,0 0 1,0-9-436,0-2 284,0-1 0,0-15-455,0 4 676,0-11 0,-7-4 0,-3-16 0,-7-2 0</inkml:trace>
  <inkml:trace contextRef="#ctx0" brushRef="#br0" timeOffset="4473">5646 709 7798,'-17'-19'-123,"-1"-4"0,3 4 202,4-4 410,3 3-133,8 3-274,0 0 0,4 7-53,7 4 0,3-1-268,14 1 1,-4 0-40,4 6 0,1 0 156,6 0 1,5 0-5,0 0 1,1 0-35,-7 0 1,5 0 88,-5 0 1,5 2 37,-10 4 1,1 3 40,-1 9 0,2-1 6,-8 0 1,-6 3 11,-5 3 1,-3-2 15,3 8 0,-4-3-45,-8 3 1,0 2-26,0-8 1,0 0 27,0-6 1,-8 1-98,-4-1 1,-3-2 71,-2-3 25,-1 3 0,1-13 0,0 6 0</inkml:trace>
  <inkml:trace contextRef="#ctx0" brushRef="#br0" timeOffset="4630">6113 381 7798,'-15'-33'-760,"3"4"1697,-3 4-881,13 8-638,2 7 0,9 10 264,9 12 1,-1 3 317,0 2 0,8 1 0,-6-1 0,6 0 0</inkml:trace>
  <inkml:trace contextRef="#ctx0" brushRef="#br0" timeOffset="5336">6597 709 7798,'10'10'-549,"5"-3"666,-3-7 1,3 0-75,2 0 0,8-5-18,4-1 1,-4-6-19,-2 7 1,-4-9-68,-1 3 0,-1-5 68,0-1 1,-1 5 0,-5 1 0,-3-1-37,-8-5 1,0-6-31,0 0 37,0 0 1,-8 6 7,-3-1 0,-11 9-55,-1 3 0,0 4 53,6 2 1,-8 2 31,-4 4 0,2 3 26,-1 9 1,4-1 7,-4 0 1,6 6-40,-1 0 0,-2 8 12,2-2 0,6 2-15,6-3 0,1 5 11,-2-4 0,5-2-99,7 2 1,0-8 81,0 2 1,2-12-10,3-5 1,-1 2 36,8-2 1,5-1 1,6-5 0,2-7-43,-2-5 1,4-3 4,8-3 1,-1-5-42,1 0 0,-1-7 52,1 1 0,-2-4-11,-4-1 0,3-1 2,-3 0 1,4 1-47,1-1 1,-1 2 10,-4 5 1,-2 3-6,-4 7 0,-10 3 50,4 4 0,-3 3 13,3 8 78,-7 0 1,-1 2-66,-3 4 0,-4 5 70,4 12 0,-4-2-79,-2 8 0,2 0 64,3 5 0,-3-5-65,4 0 1,-4 0 1,-2 6 0,0-7-4,0 1 0,0-2-10,0 2 1,0-4-59,0-8 0,0-5 80,0-1-77,0-7 57,0 4 101,0-8 0,0-2-70,0-4 0,-6 2-25,1-7 1,-1-3-13,6-9 0,0 2-2,0-8 0,0 6-10,0-6 0,2 1 30,3-7 1,-1 2-115,8 4 0,-1-3 12,7 3 0,1 2-58,4-2 0,-2 2 111,8-1 0,-2 8 0,2 9 0,3 5 40,-3-6 0,-4 9 132,-2-3 0,-4 6 25,-1 6 1,-1 3-49,0 9 1,1 7 82,-1 3 1,-6 7 19,1 5 1,-8-1-82,1 7 1,3-2-46,-2 2 1,0 2-11,-6-7 1,0 5-231,0-6 1,0 0 68,0-5 0,0-6-500,0 0 0,-14-8 569,-3 2 0,-20 4 0,1 0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10:31.627"/>
    </inkml:context>
    <inkml:brush xml:id="br0">
      <inkml:brushProperty name="width" value="0.08571" units="cm"/>
      <inkml:brushProperty name="height" value="0.08571" units="cm"/>
      <inkml:brushProperty name="color" value="#333333"/>
    </inkml:brush>
  </inkml:definitions>
  <inkml:trace contextRef="#ctx0" brushRef="#br0">87 1056 7785,'-12'-12'-672,"0"1"1,7 5 551,-7-6 0,6 7 215,-5-7-25,7 8 1,-6-9 18,5 7 0,3-2 166,-4 3-159,4 3 86,2-6-74,0 8-38,0 0 1,2-6 44,4 1-33,-4-1-44,13 6 0,-5 0-2,7 0 0,0 2 53,1 3 0,1-3-40,4 4 1,4-2 103,7 2 1,3-4-75,3 3 0,6 3 7,12-2 0,5 0 7,12-6 0,6 0-316,11 0 0,-1 0 266,7 0 0,-6 0 47,6 0 0,-2 0-111,2 0 0,-47 0 1,0 0 87,47 0 0,-2 0-28,2 0 1,-4 0-13,-2 0 1,-2-6 1,-15 0 1,14-2 46,-3 3 1,10 1-1,-4-8 0,-1 7-10,-11-7 1,-1 8 17,-4-2 1,4-1 61,7 1 1,1-6-100,-1 7 1,1-7 7,-1 6 1,1-5 5,-1 5 0,3-2-7,3 3 1,6 1-43,-44-2 0,1 0 0,0 3 0,0 1-10,0-4 0,-1 0 1,2 3-1,0 0 6,-4-3 0,0 1 1,3 2-1,1 2-1,4-2 1,1 0-1,-1-1 1,-1 0-59,0 1 0,-2 1 0,41-4 37,-12 6 1,-1 0-19,7 0 0,4 0 19,-44 0 1,0 0 0,44 0-7,-4 0 1,-4-2 22,-1-4 1,7 4-1,4-4 1,-47 5 0,0-1 19,0-1 0,1 0 0,1 1 1,0 0 3,2-3 1,0-1-1,-5 1 1,0 0-11,1-1 1,1 0 0,-1-1 0,0-1-9,4 2 1,0 0 0,-2 2-1,1-1 77,4-1 0,0 0 0,40-3-59,-6-3 0,-2-1-4,-3 7 1,9-6-14,-42 10 1,1-1 0,-2-3 0,0 0-7,2 3 1,-1 0-1,0 0 1,0-1-7,0 0 1,2 2 0,1 1 0,3 0-39,6-1 0,0-2 0,-3 0 0,-1 1-222,5 0 0,-1 0 0,-6-1 1,-1 0 259,-1 1 0,-1 0 0,1 2 0,1 0-59,5-1 0,-1-1 1,-1 1-1,-1 2 42,3 0 1,-1 0 0,-4-3 0,-1 0 10,0 0 0,-1 0 0,2 0 0,0 0 5,4 3 0,1 0 1,-6-2-1,1-1 4,2 0 1,-1 0-1,-6 0 1,-1 0-115,-1 3 1,0 0-1,1 0 1,0-2 115,-1-1 1,0 0 0,46 0-21,-46-3 0,-1 0 0,42 0 17,-1-5 0,-4 5-45,-1-5 1,-7 7 28,1-2 0,0-2-7,5 2 0,3-5 16,3 5 1,-11-2 1,-1 3 1,3 3-4,3-4 0,10-2 5,-41 5 1,0 1 0,-3-2-1,0 2 21,0 2 0,-1 0 0,40-6-22,-11 0 0,3 1 60,9 5 0,-1-2-53,7-4 0,-6 4 1,6-4 1,-8 2-23,2-1 1,-3 3-3,-3-4 0,3-2 0,3 2 1,6-5 3,-43 8 0,-1 0 0,44-5-296,0 3 1,0 3 301,0-4 0,-43 2 1,2 0-21,3 1 0,1 1 0,-7-2 0,-1 0 23,3 1 1,-2 0 0,34 1-4,-1-4 0,3-1 1,8 1 1,-47 2-1,0 0 2,1 1 1,0 1 0,44 0-29,-4-4 0,-2 4-4,3 2 1,-3-2-22,8-4 0,-2 4 34,2-3 0,-4 3 99,-8 2 0,-1-2-64,-4-4 0,5 4 1,1-4 0,5-1-14,6 1 0,-4-2 9,-7 2 0,-1 2 6,0-7 1,7 7 0,-1-2 1,-42 3 0,0-1-6,48-2 0,-4 0-3,-2 6 0,0-6-165,-5 1 1,3-1 99,-9 6 1,9 0 40,2 0 0,5-6 13,-11 0 1,-3 1-1,-14 5 0,0 0 339,0 0 1,12 0-282,0 0 1,7 0-28,-7 0 1,-5 0-12,-1 0 1,0 0-37,-5 0 1,-3 0 7,-10 0 0,7 0-9,11 0 1,-4 0 17,4 0 1,-6-2-8,-6-4 1,-3 4 4,-8-4 0,-2 4 218,-4 2 0,6-5-200,0-1 1,0 0 328,5 6 1,3 0-339,-3 0 1,1 0 223,-6 0 1,-6 0-252,0 0 1,-7 0 86,1 0 0,-11 0-113,-6 0 1,-4 0 27,-2 0 1,1 0-25,-1 0 91,0 0-92,0 0 77,-7 8 0,0-6-33,-5 3 11,-3-3 4,6 6-8,-8-6 0,0 7 23,0-3-16,0-4 1,-2 12 199,-4-9-199,4 9 0,-11-5 79,7 9 0,-5-7-45,5 1 0,-6-1 11,7 7 0,-7 5 13,6 0 0,-5 2 5,5-2 0,-5 4-13,5 7 1,-6 1-7,6-1 0,-5 7-102,5-1 0,-5 6 91,5-5 0,-6 7-32,7-2 1,-7 4 10,6 2 0,-1-4-5,1 3 1,2-8-8,-8 9 1,7-4 5,-7 4 1,6-6 49,-5 0 1,5-2-41,-5 2 0,7 2 95,-2-8 0,4 1-81,2-7 1,0-1 49,0-4 1,0-2-70,0-4 1,0-4-5,0 4 1,0-9-19,0-3-9,0 1 0,2 3 1,4-3 1,-4-3-207,3-3-5,5-4 47,-8 6 1,8-8-438,-5 0 272,-3 0 1,2 0-611,-15 0 947,-9-8 0,-30-17 0,-3-12 0</inkml:trace>
  <inkml:trace contextRef="#ctx0" brushRef="#br0" timeOffset="2260">69 1039 7777,'-9'-8'0,"-5"4"-85,8-8 22,-7 1 1,9-4 152,-7 3 1,7 2 115,-2 5-51,4 3 26,2-6-188,0 0 61,0 6 0,2-5-99,4 7 21,-4 0-148,5 7 1,-1 9 145,0 7 1,0 2 23,-6-2 1,0 6 95,0 11 1,0 4-101,0 8 0,0 2 122,0 4 1,0 3-38,0 8 0,0 6 97,0 0 1,0 0-62,0-6 0,-6 0-17,0 1 1,0-9-55,6-3 0,0-6 33,0-6 1,0 4-104,0-4 0,6-2 54,0 2 0,2-7-8,-3 1 0,-1-2-39,8 3 1,-7-11-14,7 5 0,-8-12 48,2 0 0,1-4-3,-1-1 0,0-7 43,-6 1 0,2-8-21,4 1 103,-5 5-79,7-8 14,-8 6-27,0-8-32,8 0 1,-6 1-25,4 5-13,-5-4-53,-1 6 97,8-8-33,-6 7 0,8-5 10,-5 4 1,-1-2 39,8 2 0,-6-4 7,5 3 1,1-3 8,5-2 0,0 6-13,0 0 1,8 0 4,4-6 1,-2 0 7,2 0 1,6 0-19,5 0 0,10 0 42,2 0 0,2 0-38,9 0 0,0 0 22,7 0 0,1 0-49,4 0 1,-10-6-113,4 0 1,-4-2 96,5 3 1,1 3-16,4-4 0,-2 4-26,7 2 0,-7-6 58,2 1 0,2-1 7,-2 6 0,-6 0 27,-5 0 1,1 0 79,10 0 1,4 0-56,7 0 0,1 0-223,-1 0 1,-1 0 169,-5 0 1,11 0-18,-5 0 1,4-2 9,-3-4 0,7 4 43,4-4 0,-4 5-116,-2 1 0,3 0 73,-3 0 0,-42 0 1,2 0-58,-1 0 0,1 0 1,2 0-1,0 0 26,1 0 1,0 0-1,-4 0 1,-1 0-22,37 0 0,9 0 19,-45 0 0,2 0 0,0 0 1,1 0 12,1 0 1,0 0 0,-1 0-1,-1 0 1,40 0 1,5 0-15,-6 0 1,6 0 41,-6 0 0,6 0-34,-6 0 0,1 0 119,-7 0 0,4-6-86,-3 0 1,11 0 8,-6 6 0,8 0-29,-48 1 0,0-2 1,-1-1-1,-1-2 1,48-1 0,-47 1 0,-2 2 0,44 2 0,-41 0 0,1 0 6,-1 0 1,0 0-1,5-3 1,-1 0 0,0 0 0,-2 0 1,-3 0-1,0 1-2,41 2 1,4 0-10,2 0 1,-44 0 0,0 0 1,0 0 0,1 0 1,-1 0-1,0 0 4,44 0 0,-2 0 1,-4 0 0,4 0-4,-44 0 0,0 0 1,0 0-1,0 0 10,0 0 0,-1 0 0,1-3 0,0 0-8,0 0 0,0 0 0,0 0 1,0 0-12,0 3 1,-1 0 0,1 0 0,0 0 9,0 0 0,0 0 0,2 0 0,0 0-8,-2 1 1,-1-2 0,3-1 0,-2-1 3,40-3 0,2 0-1,-1 6 1,-43 0-1,1 0 2,4 0 0,0 0 1,-1-1-1,0 0-3,44-5 1,-4 4-50,-8-3 1,10 3 47,-44 2 1,0 0-1,46 0-215,-46 0 0,0 0 0,40-2 210,0-4 0,4 4 15,2-4 0,-43 4 0,0 1-6,2-2 0,1 0 1,-2 2-1,0 0 1,-1-2 0,-1 0 1,46 1-5,-2 2 0,-6-6 1,6 1 0,0-1 0,-46 6 0,0 0 1,0-3-1,0 0 1,0 0 1,-1 0 0,46-2-19,-5 5 1,0 0 23,6 0 1,-49-3 0,2 0-2,7 0 1,-1 0 0,-6 0 0,-2 0-7,49 3 1,-8 0 1,-3 0 0,-37-2 0,2-1 0,2 0 1,1 0 0,-1 0 0,0 0 1,-2 3 1,0 0 0,42 0-158,-14 0 0,7-2 160,-1-4 1,-5 4 18,6-3 1,-5 3-19,5 2 1,-9-2 106,-3-4 1,-9 4-45,-3-4 1,1 2 24,5-1 0,8 3-24,3-4 1,-1 2 8,2-2 1,-2 5-116,1-5 0,-1-2 91,-4 2 1,2 1-123,3 5 1,11-2 117,-5-4 0,10 4-135,-3-4 0,-9 4 13,-9 2 1,-2 0-106,2 0 1,6 0 45,11 0 0,-4-6 28,5 1 0,-7-1 28,-5 6 0,-3-2 5,-3-4 0,-2 2 139,8-7 0,-6 7-127,6-2 0,-1-1 121,7 1 0,-16-6-18,-8 7 0,1-7 264,-1 6 0,6-1-286,6 1 1,-9 2 1,3-8 0,-4 9-87,4-3 0,-7-2 254,-5 2 1,-5-5-208,-6 5 0,-5-2 97,-12 3 1,5 3-94,1-4 1,-1-2 276,7 2 0,-5 1-210,-1 5 1,-1-2 4,1-4 1,0 4-50,-1-4 0,1 4-71,-1 2 1,5 0 72,-5 0 0,3-5-44,-14-1 1,8-2-25,-2 2 0,-3 5-14,3-5 1,-6 2 48,6-2 1,-6 2 2,6-7 0,-2 7 17,2-2 1,3-2 8,-3 3 0,4-3 86,1 2 0,1 2-97,0-7 0,-1 5 24,1-5 0,-1 7-6,1-2 1,5-2-17,1 3 0,-1-1-31,-5 6 0,-1 0-3,1 0 1,5 0 2,0 0 0,3 0-79,-3 0 0,-1 0 67,7 0 0,-2 0 17,2 0 0,2 0 11,-8 0 0,6 0-23,-5 0 1,5 0 33,-6 0 1,1 0 4,-7 0 1,-5 0 5,0 0 0,-8 0 57,2 0-26,-4 0 0,-1 0 4,-1 0 0,-6 0-33,1 0 114,-8 0 0,5 0-71,-3 0 223,-4 0-240,6 0 13,-8 0-227,0 0 33,-8 0 152,6 0-378,-6 0 57,8 0-640,0 0 535,-7 0 0,-3 0 17,-7 0 401,-8 0 0,-17-16 0,-12-3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10:42.907"/>
    </inkml:context>
    <inkml:brush xml:id="br0">
      <inkml:brushProperty name="width" value="0.08571" units="cm"/>
      <inkml:brushProperty name="height" value="0.08571" units="cm"/>
      <inkml:brushProperty name="color" value="#333333"/>
    </inkml:brush>
  </inkml:definitions>
  <inkml:trace contextRef="#ctx0" brushRef="#br0">18 104 7792,'-6'-26'273,"0"3"1,0 3 217,6 3 121,0 7-375,0 3-256,0 7 0,0 4 162,0 7 1,6 4-2,0 20 0,5-2-33,-5 13 1,8 2 11,-3 10 0,-1 3 39,1 8 0,-7 8-41,2 4 1,2 5-271,-3 6 0,1 5 212,-5-46 1,-2 1 0,1 0 0,0 0-20,0 0 1,0 0-1,0 0 1,0 0 9,0-1 0,0 1 1,0 2-1,0 0 1,0-2 1,0 0-1,0 40 21,0-17 1,0-6-112,0-6 0,0 8 48,0-7 0,0-3 66,0-14 1,0 1-69,0-8 1,0 0 49,0-5-197,0-8 109,0-2 245,0-16-268,0-1-125,0-8-404,0 0 148,0-8 0,0-1-171,0-9 1,0 1-1153,0 0 1756,0-8 0,-15-10 0,-4-9 0</inkml:trace>
  <inkml:trace contextRef="#ctx0" brushRef="#br0" timeOffset="662">796 883 7736,'0'-25'0,"0"-4"-400,0 4 288,0 0 338,0 8 1,8 1-134,3 5 0,6 1 8,6 4 1,6 4-11,12-3 0,7 3-19,15 2 0,2 0-130,16 0 1,-6 0 35,6 0 0,-8 2-49,2 3 0,-16 5 68,-13 7 0,-5-5-109,-18-1 0,-8 7 87,-9 5 1,-4 2-6,-2-2 0,-10 2-29,-7 4 1,-2 1 35,-10-7 1,0 6 25,-6-6 1,1 0-18,-1-5 0,-5-1 3,0 0 0,-1-5 15,7-1 0,-1-7 1,0 2 1,9-4-9,3-2 1,9 0 0,3 0 47,7 0 1,4 0-45,11 0 1,7 0 167,5 0 0,9 6-48,9-1 1,7 9-56,-2-3 0,-4 10-18,-2 2 0,3 2 7,-3-1 1,2 2-17,-1 9 1,-11-6-14,5 0 1,-14-8 11,-4 2 0,-1-4-18,-10-2 1,-1-5 57,-5-1 1,-2-7 4,-3 2 0,-7-4 11,-11-2 0,2 6-61,-8-1 1,-2 1 6,-9-6 0,2 0-41,-9 0 1,9 0-11,-2 0 0,-3 0-20,3 0 0,-8 0-154,2 0 0,4 0-229,1 0 0,5-2 170,1-3 1,2 3-439,5-4 682,3-4 0,7-7 0,1-10 0</inkml:trace>
  <inkml:trace contextRef="#ctx0" brushRef="#br0" timeOffset="1087">1868 762 7745,'17'-43'0,"1"-3"0,14 0 124,9 6 1,11 9 53,11 19 0,0-1 153,12 7 0,2 1-230,-2 5 1,-10 7-50,-13 5 1,-8-3-98,-9 3 0,-8 1-179,-4 10 0,-6-3-13,-5 3 1,-4 2 108,-8-2 1,-2 6-2,-4-6 1,-11 5 42,-12-5 1,-4 1-32,-2-7 1,-7 6 73,-4 0 1,4 0 73,1-6 1,5-1-36,1-5 1,3 5 26,3-5 0,6 4-4,11 3 0,-3-1-19,3 0 1,5 1 119,1-1 1,6 6 7,6 0 1,5 8 101,12-2 1,-2 3-108,8 3 1,-6-1 96,6 1 0,-8 0-53,2-1 1,-5-1-66,-7-4 1,3-4-16,-9-8 1,1-6-9,-6 1 1,0-6-94,0 5 0,-8-7 81,-3 2 1,-6 2-12,-6-3 0,-4 1-62,-8-6 1,-7 0-116,-4 0 0,-12 0-127,-5 0 1,-12 0 93,-6 0 0,-17-2-135,47 0 1,-2-2 0,-8 0 0,-1-1 0,1-4-1,-1 1 1</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10:35.849"/>
    </inkml:context>
    <inkml:brush xml:id="br0">
      <inkml:brushProperty name="width" value="0.08571" units="cm"/>
      <inkml:brushProperty name="height" value="0.08571" units="cm"/>
      <inkml:brushProperty name="color" value="#333333"/>
    </inkml:brush>
  </inkml:definitions>
  <inkml:trace contextRef="#ctx0" brushRef="#br0">1609 520 7739,'0'-10'-1134,"0"-5"1097,0 3 0,0 3 305,0-3 0,0 6-121,0-5 0,0 5-56,0-6 1,0 7 131,0-7-107,0 8 0,0-5 96,0 3-45,0 4-2,0-6-82,0 8-21,0 0-195,8 0 143,-6 0 1,5 2 107,-7 4 1,0 4-44,0 7 0,0 0-2,0 1 0,0 6 21,0 5 1,0 6 16,0 5 1,0 6-27,0 12 0,0-2 14,0 7 0,0 8-115,0 10 0,0-2-76,0 1 0,0-7 116,0 2 1,0-2 18,0 2 1,0-6-6,0 1 1,0-3-45,0-9 0,0 7 2,0-2 1,0-3 4,0-3 1,-5-3-1,-1-2 1,-2-8-46,2-3 1,4-7 63,-3-5 0,3-4-31,2-8 0,0-5 314,0-1-332,0-7-90,0 4-279,0-8-531,0 0-189,0-8 388,0 6 730,0-5 0,-8-1 0,-2-2 0</inkml:trace>
  <inkml:trace contextRef="#ctx0" brushRef="#br0" timeOffset="422">87 1056 7768,'-17'-2'0,"0"-4"0,-1-4 161,1-7-180,7 0 270,3 7-164,7 3 0,0 9-104,0 3 0,0 11 42,0 7 0,2 7 115,3-1 1,-3 10-138,4 1 0,-4 8 30,-2-2 1,0 2-125,0-2 1,0 4 93,0-4 1,0 2-174,0-1 0,0 3-31,0-4 1,0-4-50,0-2 0,0-11 56,0-6 1,0 2-383,0-2 377,0-7 199,8-9 0,1-7 0,9 0 0</inkml:trace>
  <inkml:trace contextRef="#ctx0" brushRef="#br0" timeOffset="767">416 1177 7742,'-18'-8'-413,"3"4"347,4-7 1,-3 5 456,8-6-367,1 9-148,5-5 0,0 16 78,0 3 0,-2 5 54,-4 1 1,4 8-24,-4 4 1,4 3 18,2 3 1,0-1-127,0 1 1,0 0 83,0-1 1,2-5-22,4 0 1,6 0 9,11 5 1,-2-7 3,8-4 0,-1-11 47,7-6 1,1-5 6,5-1 0,-5 0 135,5 0 1,-5-13-53,-1-4 0,-1-6 112,1 0 1,-8-4 0,-4-8 0,-4 6-14,-2 0 1,-5 1-31,-1-7 0,-7 6 95,2 0 0,-6 2-139,-6-1 0,-3-3-82,-9 8 0,1-6-302,0 6 1,-2 6 163,-4 5 1,1 3-430,-6-3 0,6-1 142,-1 7 0,4 0 390,2 6 0,-8 8 0,-2 1 0</inkml:trace>
  <inkml:trace contextRef="#ctx0" brushRef="#br0" timeOffset="1330">3909 485 7735,'0'-17'-394,"0"5"-59,0 1 1,6-1 274,-1-5 391,1 0 0,-6-1 26,0 1 0,0 6-103,0-1 1,0 6 110,0-5-38,0 7-224,8-12 29,-6 15-111,6-7 138,-8 8-55,0 0 113,0 8 1,0 1-81,0 8 1,0 8 124,0 4 1,0 12-53,0 5 0,0 6 75,0 5 1,0 5-69,0 7 0,0 2-173,0 4 1,1 9 143,5 9 1,-4-1-8,4-6 1,-2-7-24,2-4 0,-5-6 27,5-5 0,-2-7-128,2-11 1,-4-3 71,4-9 1,-5-7-229,-1-4-77,0-4-272,0-1 18,0-9 53,0-1 194,0-8 0,-7-2-246,-5-4 547,-3 4 0,-10-21 0,-2 4 0</inkml:trace>
  <inkml:trace contextRef="#ctx0" brushRef="#br0" timeOffset="1842">2249 900 7774,'-8'-25'-31,"6"6"0,-5-6 113,7 8 0,1 1 96,5 5 0,10-3-144,7 9 1,5-1-82,-4 6 0,4 0 37,-5 0 1,6 7-16,-6 5 1,0 3-25,-5 3 0,-1 7 75,0 3 1,1 5 28,-1 2 0,-6-6-40,1-1 1,-8 3-22,1 9 1,-3-3-41,-2 3 0,0-3-7,0-3 0,-7 1-49,-5 0 1,-5-1 94,-6 1 1,2-3-5,-8-3 0,0 4 31,-6-4 1,1-2 88,-1 1 0,8-6-102,4 1 1,4-10 34,2-1-6,0-9-9,7 5 1,4-8 135,12 0 1,5 0-79,13 0 1,-3 0-10,7 0 1,1-8-24,6-3 0,-1 1-58,1-1 1,0 5-42,-1-6 1,7 7-174,-1-7 0,0 3 0,-5-3 1,-1-1-233,1 7 0,5-6 451,1 7 0,-1-17 0,-5 3 0</inkml:trace>
  <inkml:trace contextRef="#ctx0" brushRef="#br0" timeOffset="2339">2854 969 7757,'-10'-40'101,"5"0"0,5 7 101,5 10 1,7-2-58,11 2 0,12 0 8,11 5 0,-2 7-97,2-1 0,-6 9 50,7-3 1,-11 4-229,-1 2 1,-3 0 92,-9 0 1,0 8-133,-5 3 1,-7 4-38,1 3 0,-8 1 72,1 4 0,-3-4 62,-2 4 0,-2 2 14,-3-2 0,-3 2-12,-4-2 1,-3-3-9,3 3 0,-3-4 4,-2-2 1,1 0 44,5 1 1,-4-7-16,3 1 50,4-1-74,-7 7 143,13-9-105,-6 7 1,8-13 142,0 9 0,0-6-23,0 5 1,8 1-26,4 5 0,3-5-42,2-1 0,-1 1 5,-5 5 1,5 0-8,-5 1 1,2-1 51,-1 0 24,-4 0 0,-8 1-70,0-1 0,0-5 130,0-1 0,-8-5-143,-4 5 1,-5-7 3,-6 2 1,2-2-8,-8 2 0,6-4-3,-6 3 1,6-3-76,-6-2 1,8 0 57,-2 0 1,4 0-333,2 0 1,5 0-97,1 0-526,7 0 499,-4-7 456,8 5 0,8-14 0,1 7 0</inkml:trace>
  <inkml:trace contextRef="#ctx0" brushRef="#br0" timeOffset="2984">6192 157 6483,'0'-10'945,"0"-5"-601,0 5 0,0-2-65,0 1 90,0 7-532,0-4 98,0 8 170,0 0 0,0 10 15,0 7 0,0 10-20,0 13 1,0 12 1,0 12 1,0 11 0,0 5 0,0 9-355,0 9 0,0 2 310,0-43 0,0 1 1,0-1-1,2-1 11,0 2 0,1 0 1,-2-6-1,0-1-128,5 42 0,-2-7 184,2-5 1,-4-4-20,3-8 1,3-6 3,-2 1 1,5-9-44,-5 3 1,6 0-129,-7-6 1,7 1-19,-6-12 0,1-1 96,-1-5 0,-4-8 344,4-4 1,-4-10-406,-2-1 95,0-9-251,0 5-339,0-8 50,0 0-320,0-8 390,0 6 1,0-13-195,0 4 1,-10-5 612,-7-1 0,-8-8 0,-10-2 0</inkml:trace>
  <inkml:trace contextRef="#ctx0" brushRef="#br0" timeOffset="3323">4843 848 7789,'-8'-17'0,"-2"-6"0,-7 0 445,8 0-149,1 13-260,8 2 0,0 12 18,0 8 0,2 1 4,4 16 0,-3 2-54,9 9 1,-8 4-5,2 8 1,1 0 15,-1 0 0,6 2 11,-7 3 0,7-5-166,-6 0 0,1 0 28,-1-6 1,-4-3-243,4-3 0,-2-4 12,1-1 0,-3-8-404,4-4 745,-4-4 0,-10-2 0,-1 1 0</inkml:trace>
  <inkml:trace contextRef="#ctx0" brushRef="#br0" timeOffset="3609">5327 935 7759,'-17'-27'358,"5"-4"146,1 8 1,5 6-249,-6 5-326,9 8 0,-5-1 116,8 10 0,0 5-17,0 7 1,0 8-182,0 4 1,2 9 83,4 3 1,3 1-18,8-2 0,1-1 16,-1 7 1,0-2-58,1 2 1,-1 2 49,0-7 0,0-1 58,1-5 0,-1-1 5,0 1 1,-7-8-19,-4-4 0,-4-4-89,-2-2 1,-10-5 95,-7-1 0,-2-7-340,-10 2 0,0-6 52,-6-6 0,1-3 35,-1-9 1,1-7 276,-1-4 0,0-11 0,1-4 0</inkml:trace>
  <inkml:trace contextRef="#ctx0" brushRef="#br0" timeOffset="3758">5016 1004 7759,'0'-35'-733,"0"1"706,0-1 1,0 2 389,0 5 1,2-3-99,3 8 1,11 0 107,7 5 1,9 1-193,3 0 1,7 0-1,10-1 1,8 3-50,3 3 0,10-1-179,2 7 1,-2 0-485,-9 6 0,1 0 336,-7 0 1,-3 0-166,-9 0 0,-9 0 360,-8 0 0,-8 0 0,4 0 0</inkml:trace>
  <inkml:trace contextRef="#ctx0" brushRef="#br0" timeOffset="4532">8613 157 7804,'9'-8'0,"-3"-4"0,-4-5 620,-2-6-353,0 4 0,0-6-81,0 7 1,0 7 59,0-1-338,0 9 0,2-5 140,4 8 1,-3 0 48,9 0 1,-6 9-38,5 9 1,-1 7-14,1 9 0,5 9 30,-5 3 1,-1 17-18,1 6 0,-5 6-45,6 0 1,-8 4-236,1 7 0,-3 14 228,-2-48 0,0 0 0,0 1 0,0 0 56,0 45 1,0 2-10,0-8 0,2 4-42,4-10 1,-4-3-14,4-14 1,-4-1 52,-2-5 1,2 0-16,3-11 1,-3-4-44,4-13 1,-4-6-19,-2-1 1,2-6-48,4 1-19,-5-12 481,7-3-770,-8-8-1639,0 0 1734,0-8 0,-8-1-90,-3-9 0,-6 1-50,-6 0 423,-4-8 0,-16-2 0,-1-8 0</inkml:trace>
  <inkml:trace contextRef="#ctx0" brushRef="#br0" timeOffset="5035">6901 727 7774,'-25'-34'0,"5"1"309,-3 4 616,12 4-578,3 16-386,8 1 1,0 16-25,0 3 1,0 12 120,0 6 0,6 4-77,0 1 0,5 7 103,-5-1 0,7 6-107,-1-6 1,3 6 20,3-5 1,-1-1-162,0-5 0,1-3 63,-1-3 0,2-4-81,4-7 0,-4-3 4,4-4 1,4-3 58,2-8 1,-2-8-47,2-3 1,-8-6 74,2-6 1,-4-4 15,-1-8 1,-7 0 40,1 1 1,-9 1 139,3 4 1,-4-1-4,-2 7 0,-2-6 174,-4 6 1,4 0 332,-3 5-402,-5 9 1,6 1-49,-7 8-86,7 0 0,-10 10-140,9 7 1,-3 16 156,2 13 0,4 4-28,-3 2 1,3 7-34,2 5 0,0-3-102,0 2 0,2-1-95,3 1 0,-1-3 64,8-8 1,-3-8-290,3-4-260,3-3 151,-13-10 0,8-10 499,-5-11 0,-3-12 0,6-4 0</inkml:trace>
  <inkml:trace contextRef="#ctx0" brushRef="#br0" timeOffset="5432">7610 779 7761,'-10'-27'-17,"4"4"1,4 4-185,2 2 225,0 7 181,8-5 0,2 13-107,7-4 1,2 4-22,4 2 1,-2 2-68,8 4 1,0-4 3,6 3 1,1-3-72,4-2 0,-1 6 95,7 0 0,-8 0-117,3-6 1,-5 0 39,-1 0 1,-2 2 27,-5 3 1,-3-3 51,-7 4 1,-3-2-71,-3 2 333,3-4-234,-13 13 0,6-6 111,-8 9 1,0-1-28,0 0 1,0 6 24,0 0 0,-6 8-112,0-2 0,-6 6-1,7 5 0,-9-4-2,3 5 0,1 3-23,-1 2 0,5-2-14,-6 2 0,7-7-131,-7 1 1,6 3-86,-5-3 1,7-2 70,-2-9 0,-2 2-207,3-8 0,-1 0 65,6-6 0,-6-5-356,0-1 261,1-7 355,-3 4 0,-2-8 0,-7 0 0</inkml:trace>
  <inkml:trace contextRef="#ctx0" brushRef="#br0" timeOffset="5732">7713 1211 7761,'-17'0'0,"0"0"0,0-7 677,-1-5-240,1 4-286,7-7 123,3 13-272,7-5 0,7 7 75,5 0 0,5 0-107,6 0 1,6 0-74,11 0 1,1 0 108,11 0 1,-2 0-93,13 0 1,-7-6 12,1 0 0,3-2 56,-2 3 1,-1 1 72,-5-8 0,-8 8-4,-3-1 1,-13 1 123,-4-2-113,-5 4-93,-10-6 0,-3 8 73,-12 0 0,2 0-146,-7 0 1,5 0-72,-5 0 0,-7 6-188,-5 0 0,-2 7-12,2-1 374,4-4 0,-14 7 0,7-5 0</inkml:trace>
  <inkml:trace contextRef="#ctx0" brushRef="#br0" timeOffset="6594">9650 831 7757,'8'10'-175,"3"-5"1,-1-3-601,2-2 719,-1 0 1,6 0 490,1 0-238,-1 0 1,0-2-55,1-3 1,-1 3-52,0-4 0,-5-2-34,-1 2 0,-1-1 7,1 1 0,5-2-22,-5-3 0,5-5-101,1 5 0,0 1 39,1-1 0,-1-1 64,0-5 0,0 0-119,1-1 0,-3 1 59,-3 0 0,3-6 16,-4 0 0,-3-6 29,-2 6 0,-4-6 6,-2 6 0,0-6-10,0 6 1,-2 0 7,-4 6 1,-3-1-50,-9 1 1,-1 2 40,-4 3 1,2-1-76,-8 7 0,6 0 66,-6 6 1,0 2-10,-5 4 1,-1 3 43,1 9 0,-7-1 99,1 0 0,-2 8-113,1 4 0,11 10 15,-5 1 0,12 2-61,0-1 0,6-5 55,5 4 1,6-3-106,12-3 1,6 1 11,11 0 0,3-3 15,9-3 1,2-6 21,3-11 0,-2-5-14,8-7 0,-1 0-109,1 0 0,2-7 109,-8-5 0,6-5-110,-5-6 1,-1 4 64,-5-4 0,-9-2 141,-2 2 1,-5-1 11,-2 7 1,-7 0 299,-5 0-306,-3 7 0,-2 0 41,0 5 0,-2 3-99,-3-4-1,3 4 1,-12 10 27,9 3 1,-7 12 7,6 6 1,-5 6 68,5 5 0,-2 0-84,2 12 0,5-4-76,-5 10 1,4-4 36,2-2 0,0 0 4,0-1 0,0-6-36,0-5 0,0-4-150,0-1 0,2-12-645,4 0 334,-5-15-52,15 7 0,-12-15 543,7 0 0,1-7 0,5-3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10:53.461"/>
    </inkml:context>
    <inkml:brush xml:id="br0">
      <inkml:brushProperty name="width" value="0.08571" units="cm"/>
      <inkml:brushProperty name="height" value="0.08571" units="cm"/>
      <inkml:brushProperty name="color" value="#333333"/>
    </inkml:brush>
  </inkml:definitions>
  <inkml:trace contextRef="#ctx0" brushRef="#br0">381 623 7800,'0'-18'598,"0"1"-279,0 0-417,0 0 0,2 1 96,4 5 0,-3 1-143,9 4 0,0 2 21,5-7 1,6 1 11,0-1 0,0-5 130,-6 5-1,1-5-141,-1-1 1,0 0 88,0 0 1,-1-1 24,-5 1 0,-3 0 65,-8-1 0,0 1-55,0 0 0,-2 7-47,-4 4 0,-5 3 25,-12-3 1,-4 4-4,-8-4 0,1 12 44,-1 5 0,-5 5-2,-1 1 1,-5 8 35,6 4 1,-6-2 127,5 2 0,-1 1-98,2 11 0,11-7-40,0 1 0,8-1-109,4-5 0,7-4 33,4-2 0,4-3-49,2-3 1,2-8 75,4-3 0,10-4-24,7-2 0,5 0 14,-5 0 0,8 0-14,-2 0 0,6-8-129,5-3 0,-5 1 132,-1-1 1,1-1 26,-6-5 0,-3 0 11,3-1 0,-8 1 3,2 0 0,-3 5-8,-3 1 0,-5 7 16,-1-2 25,-7-3-8,4 7 0,-8-4-11,0 12 1,0 3-11,0 9 1,0-5-172,0 4 1,1-3 38,5 9 0,-2-4-274,8-2 296,-1 1 92,14-1 0,-6 0 0,6 0 0</inkml:trace>
  <inkml:trace contextRef="#ctx0" brushRef="#br0" timeOffset="437">1003 190 7771,'0'-34'150,"-1"1"306,-5 4-272,4-3 1,-6 12-48,8-3-390,0 12 259,0 3-479,0 8 297,0 0 26,-7 0 0,-3 0 91,-7 0 1,-1 0-120,1 0 1,0 0 102,-1 0 1,1 0 90,0 0 1,5 6 40,1 0 1,1 1-83,-1-1 0,-3-2 116,8 7 1,-1 1-46,1 5 1,4 1 60,-4-1 0,4 0-47,2 0 1,0 7 75,0-1 0,0 2-24,0-2 0,0 2 4,0 3 0,0 5-71,0-4 1,0-2 1,0 2 0,0-1-17,0 7 0,0 0 34,0-1 0,0 1-17,0-1 0,-5 1-41,-1 0 0,-8 5-2,3 0 1,1-5-18,-1-6 0,5-2-10,-6 1 0,7 3-3,-7-8 1,8 0-129,-1-5 0,3-7-173,2 1 54,0-9-97,0 5 1,9-8-6,9 0 0,1 0 375,10 0 0,-1-8 0,7-1 0</inkml:trace>
  <inkml:trace contextRef="#ctx0" brushRef="#br0" timeOffset="867">1090 363 7787,'-12'-17'-40,"1"0"0,5 5-190,-5 1 244,7-1-184,-4 3 207,8 1 1,0 10-1,0 4 1,0-3 7,0 9 1,0-1-25,0 7 1,0-7-47,0 1 1,0-1 44,0 7 0,2-1-133,4 0 0,1 0 12,5 1 1,3-7 28,-3 1 1,3-3 50,3 3 1,1-4-11,4-8 1,-8 5 37,8 1 0,-11 0-45,11-6 0,-14-6 176,9 0 0,-7-7-32,1 1 0,1 3 89,-7-3 0,0 1-118,-6-7 1,6 1 109,-1 0 0,1 5-114,-6 1 0,0 5 89,0-5-230,0 7 124,0-4-140,-8 8 0,5 2 42,-9 4 0,8 3 23,-2 9 0,-1 1-20,1 4 0,-2 4-8,2 7 0,5 1 5,-5 0 0,4-1-3,2 1 1,0-6-177,0-1 0,-6-5-100,0 6-280,1-8 160,5 4 441,7-7 0,-5-9 0,6-1 0</inkml:trace>
  <inkml:trace contextRef="#ctx0" brushRef="#br0" timeOffset="1345">1419 225 7787,'0'-27'-774,"0"-4"580,0 8 0,5 0 306,1 6 0,9 5-17,3 1 0,1 7-129,10-2 0,0-1 53,5 1 1,-5 0 0,0 6 1,-8 0-4,2 0 0,-4 0-3,-2 0 0,1 0-28,-1 0 1,-5 0 57,-1 0 93,-7 0-91,4 0 71,-8 0-83,0 8 1,0-4 8,0 7 0,0-5 3,0 5 0,0-5 0,0 6 1,-2-1 39,-4 6 0,4 1-44,-4-1 1,-1 0 66,1 1 0,-6 1-59,7 4 1,-7-4 4,6 4 1,-5 2 19,5-2 0,-6 2 2,7-2 0,-7 4-47,6 8 1,1-6-4,5-1 0,-6 3-7,0 9 0,0-3 26,6 3 0,0-3-61,0-3 0,0 1 54,0 0 1,0-7-48,0 1 0,0-8-5,0 2 0,-2-3-21,-3-3 16,3 0-11,-6-7 82,8-2 0,-2-8-43,-4 0 41,4 0 1,-13 0-37,4 0 1,-5-6-129,-1 0 0,-8-7-59,-4 1 0,-11 2-264,-6-1 1,-14-1 435,-9-5 0,-8-8 0,-9-2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10:51.343"/>
    </inkml:context>
    <inkml:brush xml:id="br0">
      <inkml:brushProperty name="width" value="0.08571" units="cm"/>
      <inkml:brushProperty name="height" value="0.08571" units="cm"/>
      <inkml:brushProperty name="color" value="#333333"/>
    </inkml:brush>
  </inkml:definitions>
  <inkml:trace contextRef="#ctx0" brushRef="#br0">415 744 7770,'-9'-8'121,"1"6"0,6-11 145,-4 7-339,4-7 62,-5 3 1,14-7-195,5-1 0,3 1 91,3 0 1,-1 0 132,0-1 0,0 1-60,1 0 1,-1-6 52,0 0 1,-5-6-17,-1 6 0,-5-8-14,6 2 1,-8 2 34,1-2 0,-3 8 53,-2-2 1,0 10 19,0 1 1,0 7-155,0-7 0,-7 8 57,-5-2 0,-9 6-103,-2 6 1,-14 6 106,3 11 1,-7-2 78,1 8 1,-4 5-42,-8 7 1,2 1 8,4-2 0,4-3-35,7 3 0,2-3 12,5-3 1,4-1-95,13-4 1,3-4 62,8-8 0,2-2-98,4-3 0,4 1 93,7-7 1,8 0-42,4-6 1,5-2-8,7-4 0,1-3-74,4-9 0,-2 1 95,-4 0 0,-3-1-8,3 1 1,-5 0 143,-6-1 1,-4 1-84,-8 0 1,-5 0 212,-1-1 1,-7 7 195,2-1-226,-4 8-138,-2-3 1,-6 9 5,0 3 0,0 7-29,6 11 1,-5-4 7,-1 4 1,0 2-240,6-2 0,6 2 54,0-2 0,7-3-189,-1 3 0,3-4 14,2-2 319,0-7 0,8 5 0,2-5 0</inkml:trace>
  <inkml:trace contextRef="#ctx0" brushRef="#br0" timeOffset="429">1072 277 7770,'0'-44'0,"-5"-2"216,-1 11 1,0-1-15,6 13 0,0 5-286,0 7 0,0 5-65,0-6 114,0 9 0,-2-5 41,-4 8-258,5 0 109,-15 0-183,7 0 32,-9 0 112,1 0-38,0 0 189,-1 8 0,7-5-4,-1 9 1,8-6 14,-1 5 1,1-7 116,-2 2 1,4 4-56,-4 1 0,-1-1 106,1 1 1,0 1 48,6 5 1,-6 0-100,1 1 0,-1-1 12,6 0 0,-2 0-28,-4 1 1,4 1 8,-3 4 1,3-2-24,2 8 1,-6 0-16,0 5 0,0-5-62,6 0 1,0 0 67,0 5 1,-5 1-110,-1 0 0,0-1 94,6 1 0,0-3-63,0-3 1,0 2 7,0-8 0,0 0-74,0-6 1,0 1 13,0-1 1,6-5-120,0-1 0,1-7 19,-1 2 0,4 1-120,7-1 1,-4 0-84,5-6 1,-5 0 373,10 0 0,4-8 0,0-1 0</inkml:trace>
  <inkml:trace contextRef="#ctx0" brushRef="#br0" timeOffset="854">1176 415 7770,'-2'-17'-357,"-4"0"0,5 0 490,-5-1 0,4 1-23,2 0 0,0 5-142,0 1 1,8 7 49,3-2 0,4-2-17,3 3 1,1-1-13,4 6 1,-4 0-7,4 0 1,2 0 8,-2 0 0,0 2-74,-5 3 0,-1-1-26,0 8 1,-5-3 94,-1 3 1,-7 3-44,2-3 0,-4 3 37,-2 3 1,0 5-3,0 0 0,-8 0 13,-3-6 0,1-5-1,-1-1 1,1 1 9,-2 5 0,-1-6 7,7 1 0,-5-6 0,5 5 1,-2-5-23,2 5 50,4-7 9,-5 12 1,7-7 104,0 9 1,0-7-102,0 1 1,0-7 85,0 7 0,2-6-41,3 5 21,-3-7-38,6 11-8,-8-5-139,0 0 0,-6-1 104,1-3 1,-9-4-199,3 4 0,-11-4 100,-1-2 1,-5 0-141,5 0 0,-6-2-51,6-4 0,-6 2 4,6-7 1,-2 5 250,2-6 0,4 1 0,-6-7 0</inkml:trace>
  <inkml:trace contextRef="#ctx0" brushRef="#br0" timeOffset="1296">1505 139 7795,'0'-27'-24,"0"0"107,0 4 0,0 9-14,0-3 0,5 9-125,1-3 1,8 7 48,-3-2 1,5 4-157,1 2 1,2 0 37,4 0 1,-4 0 126,4 0 0,2 0-48,-2 0 1,1 0 34,-7 0 0,0 6-2,0 0 0,-5 0-2,-1-6 0,-7 2 3,2 3 255,4-3-193,-8 14 1,5-7 73,-7 9 0,-5-5-56,-1 4 0,-6-3-12,6 9 0,-5-4-14,5-2 0,-5 6 2,5 0 0,-6 6-3,7-6 1,-7 8-9,6-2 0,-5 0 24,5 5 1,-2-5-24,3 6 0,3-1 41,-4-5 1,4 6-36,2 5 0,-6-9 0,0 3 1,1-5-6,5 0 0,0 2-2,0-8 1,0 2-29,0-2 0,0-10-3,0 5 1,0-5-61,0 4 1,-6-5 96,0-1-77,-7-7 0,-3 10-9,-7-9 1,-2 1-3,2-6 1,-4 0-10,-7 0 1,-9 0-113,-3 0 0,2 0-37,-2 0 0,0 0 207,-6 0 0,-15-8 0,-4-1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10:49.276"/>
    </inkml:context>
    <inkml:brush xml:id="br0">
      <inkml:brushProperty name="width" value="0.08571" units="cm"/>
      <inkml:brushProperty name="height" value="0.08571" units="cm"/>
      <inkml:brushProperty name="color" value="#333333"/>
    </inkml:brush>
  </inkml:definitions>
  <inkml:trace contextRef="#ctx0" brushRef="#br0">121 692 7230,'10'10'-25,"-3"-2"45,-7-8 0,2 0-2,4 0-179,-4 0 187,13 0 1,-11 0-85,8 0 1,-6 0 11,5 0 0,-5 0-65,5 0 88,1-8 0,3 4-57,-3-8 74,3 1 1,-7-6 0,3-1 0,-3-1 18,-8-4 1,6 4-29,0-4 0,-1-2 75,-5 2 0,0 0-53,0 5 0,-1 1 4,-5 0 1,2 1-2,-8 5 0,1-2-1,-6 7 0,-1 0 37,1 6 0,-2 0 83,-4 0 0,3 8-64,-3 3 1,-2 5-36,2 1 0,0 6 4,6 0 1,2 6-34,3-6 0,-1 6 0,7-6 0,0 6-15,6-6 1,0 0-15,0-6 0,2-2-18,4-3 1,3 3-17,9-3 0,-1-5-19,0-1 0,3-4 58,3-2 0,-4 0-116,4 0 1,2-2 86,-2-4 0,-2 3 27,-9-9 0,3 6 39,-4-5 1,-3 5 279,-2-6-298,4 9 37,-9-5 50,7 8-56,-8 0 0,0 2 16,0 4 1,0 3-76,0 9 1,0-1-123,0 0 1,2 2 62,4 4 0,-2-3-157,7 3 1,1-6 247,5-6 0,0 5 0,8-7 0,2 9 0</inkml:trace>
  <inkml:trace contextRef="#ctx0" brushRef="#br0" timeOffset="436">830 416 7893,'0'-18'-31,"0"1"0,-6 0-587,1-1 0,-1 1 753,6 0 0,-6 5-42,0 1 1,1 5-130,5-6 0,-2 9-45,-4-3 1,4 2-250,-4-2 170,-3 4 82,-1-5 28,-7 7 0,5 0 8,1 0-114,7 0 194,-12 0 1,15 2 24,-5 3 1,-2-1-58,2 8 1,1-7 122,5 7 0,0-6-27,0 5 0,0 1-41,0 5 1,0-5 4,0-1 0,0 1 78,0 5 0,0 6-59,0 0 0,0 0-1,0-6 0,-6 6 18,0 1 1,0 4-29,6-5 1,-5 8-20,-1-2 0,-2-2-7,2 2 1,4-6 3,-3 6 1,-3-3-45,2 3 1,0-2-9,6-4 1,0-4-55,0 5 1,0-5 50,0-2 0,0 0-149,0 1 0,0-7 42,0 1 1,2-3-96,4 3 0,-2-3-2,7-3 1,-5-4 12,6 4 1,-1-4 37,7-2 1,-1-2 155,0-4 0,8-11 0,2-10 0</inkml:trace>
  <inkml:trace contextRef="#ctx0" brushRef="#br0" timeOffset="767">899 519 7756,'-9'-2'251,"3"-3"61,-4-5-236,8-7-24,-5-1 0,9 3-212,3 4 0,5 3 99,7 8 0,1 0-79,-1 0 1,0 0-27,1 0 1,-7 0 150,1 0 1,-3 8-78,3 3 0,1-1 32,-7 1 1,0 1 58,-6 5 1,0 0 19,0 1 0,-2-1 5,-4 0 0,2 0 0,-7 1 1,5-1 9,-6 0 1,7 1-18,-7-1 0,6-6-2,-5 1 1,7-6 8,-2 5 0,2-7-8,-1 2 1,3-2 42,-4 2-75,4-5 0,4 7-3,4-8 0,3 0-97,9 0 1,1-2-175,4-4 0,-2 3-143,8-9 433,0 1 0,13-14 0,2-2 0</inkml:trace>
  <inkml:trace contextRef="#ctx0" brushRef="#br0" timeOffset="1259">1193 139 7756,'0'-17'-1039,"0"-1"1117,0 1 1,2 2-51,4 3 0,6-1-83,11 7 0,-4-6 52,4 7 1,2-3-7,-2 2 0,0 4 51,-6-4-20,1 5 0,-1 1-5,0 0-13,-7 0 0,-1 0 269,-3 0-225,-4 0 33,6 0-44,-8 7 0,0-3 77,0 8 0,0-1-69,0 6 0,0 1 6,0-1 1,0 2-13,0 4 0,0-2-1,0 8 0,0-6 11,0 6 0,0 0-4,0 6 1,0-1-30,0 1 1,0-1 22,0 1 1,0-1-35,0 1 0,2 0 15,3-1 1,-1 1-1,8-1 1,-6 1-6,5 0 1,-7-1-7,2 1 0,1-6 31,-1-1 1,2-5-19,-2 6 0,-4-8-22,3 2 0,-3-3 8,-2-3 1,0 0 0,0 1 5,0-1 1,0-6 13,0 1 17,0-8 1,-2 3 0,-3-7 0,1 6-30,-8 0 1,1 0 5,-7-6 1,1 5-204,0 1 1,-2 0 67,-5-6 1,-2 6-362,-9 0 0,-5 1 15,-1-1 459,-14-4 0,1 6 0,-15-8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10:47.461"/>
    </inkml:context>
    <inkml:brush xml:id="br0">
      <inkml:brushProperty name="width" value="0.08571" units="cm"/>
      <inkml:brushProperty name="height" value="0.08571" units="cm"/>
      <inkml:brushProperty name="color" value="#333333"/>
    </inkml:brush>
  </inkml:definitions>
  <inkml:trace contextRef="#ctx0" brushRef="#br0">640 312 7754,'-9'0'-1229,"-1"0"1655,4 0-163,4 0-192,-13-8 1,7 4-19,-3-7 0,-3 5-88,8-6 1,-5 7 59,5-7 0,-1 6 39,1-5 0,2 5-49,-8-6 1,9 7 11,-3-7 1,4 6-7,2-5 1,-6 5-30,0-5 5,1-1 0,5-5-12,0-1-17,0 1-86,0 0 123,-8 0 1,-2 1-104,-7 5 1,-2 3 79,-4 8 1,-4 0 63,-8 0 0,1 8 2,-1 3 1,-5 10 10,-1 2 0,1 8-47,5-2 1,3-2 11,3 2 1,4-6-27,8 6 1,7-6 30,4 5 0,4-6-68,2 1 0,2-10 67,4-1 0,6-9-7,11 3 1,4-4-28,7-2 1,1 0-1,-1 0 1,1-6-17,-1 1 1,1-9-1,0 3 0,-8 1 62,-4-1 0,2-1-36,-2-5 1,-2 5 301,-10 1-237,5-1 1,-13 1 141,9-1-205,-8 8-122,4-3 135,-8 7 0,-6 1-3,0 5 1,0 4-102,6 7 0,0 0 52,0 1 0,0 5-182,0 0 0,0 0-1,0-6 1,2 0-72,4 1 1,4-1 37,7 0 1,2-1 248,4-5 0,4-3 0,8-8 0</inkml:trace>
  <inkml:trace contextRef="#ctx0" brushRef="#br0" timeOffset="391">951 243 7754,'-1'-18'-23,"-5"1"1,2 0 306,-8-1 0,9 7 185,-3-1-802,4 1-71,2-7-133,0 1 313,0 8 71,-8 1 0,4 8-52,-7 0-32,7 0 214,-11 0-86,5 0 0,-5 2 147,3 4 1,2-4-104,5 3 113,3 5 0,-6-6-17,8 7 1,0-5 237,0 6-128,0-9 50,0 13 0,0-7-13,0 9 0,0-7 37,0 1-74,0-1 0,0 7-49,0-1 0,-6 0-4,1 0 1,-1 3-36,6 3 0,-2-4-6,-4 4 1,4 4-22,-4 2 1,3-2-105,-3 1 0,4 1 27,-4 6 1,4-6 43,2-1 0,0-4-112,0 4 0,0-7-54,0 3 41,0-5 1,0-2 12,0 0 1,8-7-201,3-4 0,-1-4 78,2-2 0,5 0 241,6 0 0,8-8 0,-4-2 0</inkml:trace>
  <inkml:trace contextRef="#ctx0" brushRef="#br0" timeOffset="638">1263 243 7754,'-16'-2'-106,"5"-4"708,-5-4-281,15-7-768,-7 7 233,8 3-232,0 7 395,0 0 26,0 7 1,0 3 26,0 7 0,-6 1-7,0-1 0,1 6-6,5 0 1,-2 2-52,-4-2 0,4-4 14,-4 4 1,2 2-17,-1-2 1,3 0-108,-4-5 1,4-1-164,2 0 170,0 1 164,0-1 0,0-8 0,0-1 0</inkml:trace>
  <inkml:trace contextRef="#ctx0" brushRef="#br0" timeOffset="1093">1315 156 7754,'0'-27'-372,"0"4"1,0 10 266,0 1 202,0 1 0,2-5-116,3 5 5,5-5 0,7 14-40,0-3 1,1 1 54,-1-2 0,-5 4 3,-1-4 0,-5 4 19,5 2 1,-5 0 36,6 0-11,-8 0 12,3 0 51,-7 0 8,0 0-74,0 8 1,0-4 13,0 7 0,0-5 3,0 6 0,0-6-24,0 5 0,0 1 11,0 5 1,0-6 54,0 1 0,0-1-54,0 7 0,0 5-74,0 0 1,-6 0 22,1-6 1,-1 6-16,6 0 1,0 6 31,0-6 1,0 8-12,0-2 1,0-2-25,0 2 1,0-6-3,0 5 0,0-6 52,0 1 1,0-4-30,0-2 1,0 0 145,0 1-130,-8-1 0,6-5 23,-3-1-28,-5-7 1,0 9-4,-7-7 1,0 0-41,-1-6 1,1 6-122,0-1 1,-6 1-127,0-6 1,-6 0 71,6 0 0,-8 0 204,2 0 0,-3 0 0,-3 0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10:45.194"/>
    </inkml:context>
    <inkml:brush xml:id="br0">
      <inkml:brushProperty name="width" value="0.08571" units="cm"/>
      <inkml:brushProperty name="height" value="0.08571" units="cm"/>
      <inkml:brushProperty name="color" value="#333333"/>
    </inkml:brush>
  </inkml:definitions>
  <inkml:trace contextRef="#ctx0" brushRef="#br0">225 381 6138,'0'17'-307,"2"1"270,4-1 0,-2-2 37,7-3 0,1 3 0,5-5 0</inkml:trace>
  <inkml:trace contextRef="#ctx0" brushRef="#br0" timeOffset="521">398 433 7796,'-9'-17'0,"-5"-1"231,8 1 1,-5 6 232,5-1-436,0 0 0,6-5 119,0 0 0,0 5-219,0 1 0,2-1 21,4-5 1,-2 0 51,7-1 0,-7 1 126,2 0-210,4 0 0,-8-1-248,3 1 283,-3 0 1,-2-1-118,0 1 110,0 7-80,0-5 1,-2 13 7,-3-4 1,-5 4 29,-7 2 1,-1 8 74,1 4 0,-2 9 7,-4 2 1,2 8 10,-8-3 0,0 11 122,-6 1 0,7 6 7,-1-5 1,6 5-76,-6-6 1,8 1-11,-2-7 1,11-1-15,6-4 1,5 1-14,1-7 1,0-5-66,0-7 0,1-7 66,5 2 1,10-4 31,7-2 0,5-2-43,-4-4 1,6-4-1,-1-7 0,-2 0 1,2 0 1,-6-6 3,6-1 0,-8-1 56,2 2 1,-4 4 5,-2-4 0,1 4 282,-1 2-170,-7-1-46,5 1-11,-13 7-375,6 3 166,-8 7 1,0 7 87,0 5 1,0 5-57,0 6 0,0-2-110,0 8 0,7-6-130,5 6 1,-3-8 79,3 2 0,-1-3-179,7-3 1,5 0-44,0 0 434,8 1 0,-4-9 0,7-1 0</inkml:trace>
  <inkml:trace contextRef="#ctx0" brushRef="#br0" timeOffset="926">1038 260 7788,'0'-25'-7,"0"6"-12,0-4 1,0 2-9,0-2 0,0 7 172,0-7 1,0 14-115,0-9 1,0 11-220,0-5 209,0 8 1,-2-4-259,-4 8 111,5 0 1,-15 0-100,5 0 0,1 0 71,-2 0 7,1 0 190,-6 8-116,-1 2 0,7 5 118,-1-3-94,8 3 1,-9-5 367,7 7-154,0 0 1,6 1 22,0-1 0,0 0-95,0 0 1,0 1 17,0-1 0,0 0 22,0 1 1,0-1-63,0 0 1,0 6 47,0 0 1,-1 6-42,-5-6 1,2 8-24,-8-2 0,7 3 31,-7 3 0,3 0-119,-3-1 0,-1-5 60,7 0 1,0-8-90,6 2 1,0 2 100,0-2 1,0 0-18,0-6 1,2-5-150,4-1 1,3-1 21,9 2 1,-1-5-328,0-7 0,8 0 148,4 0 0,4 0-192,1 0 0,1-7 476,-1-5 0,1-11 0,0-4 0</inkml:trace>
  <inkml:trace contextRef="#ctx0" brushRef="#br0" timeOffset="1264">1419 416 7796,'-10'-18'123,"-3"1"361,7 0-258,-8-1 0,7 7 187,-5-1-656,4 9 199,8-5 1,-2 8-268,-3 0 0,3 2-23,-4 4 175,-4 3 1,3 8 122,-5 1 1,-3-1-31,3 0 0,3 1-17,-3-1 0,8 0 30,-1 1 0,3-1-18,2 0 0,0 0 37,0 1 1,0-7 90,0 1 0,7-8-40,5 1 0,3 3 97,3-2 1,1 0-72,4-6 1,-2-2 8,8-4 0,-8-4 133,2-7 0,-4 2-14,-2 3 1,-1-3 75,-5 3 1,3-3-97,-8-2 0,5-1-16,-5 1 0,0 0-96,-6-1 1,-2 1-127,-4 0 1,-2 5 76,-3 1 0,-5 5-195,5-6-276,-5 9 0,1-7-69,4 4-449,-5 4 999,14-5 0,-13 7 0,5 0 0</inkml:trace>
  <inkml:trace contextRef="#ctx0" brushRef="#br0" timeOffset="1680">1592 156 7720,'-18'-7'-228,"3"-9"391,3-7 1,5 0 801,7 6-867,0 7 1,9-5-311,9 3 0,-1 5-29,6 1 0,-4 4 114,-2 2 1,6-2 72,1-4 1,-7 4 51,-6-3 42,1 3-6,5 2-47,0 0 67,-7 0 43,5 0-131,-13 0 72,6 0-45,-8 0 17,0 7 0,0 3 64,0 7 1,-6 0-24,0 1 1,-1-1 9,1 0 1,4 3-19,-4 3 1,-1-2 10,1 8 0,-6-8 7,7 2 1,-1 2-16,6-2 1,-6 6-51,0-6 1,1 7 40,5-1 1,0-2-28,0 2 1,0-6-16,0 6 0,0-6-1,0 6 1,0-8-2,0 2 1,0-4-11,0-2 1,0-5-13,0 0 1,0-7 35,0 7-357,0-8 211,0 3-70,0-7 1,-2 6-245,-4 0-284,4 0 252,-13-6 485,13 0 0,-14 0 0,7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5T13:02:24.107"/>
    </inkml:context>
    <inkml:brush xml:id="br0">
      <inkml:brushProperty name="width" value="0.08571" units="cm"/>
      <inkml:brushProperty name="height" value="0.08571" units="cm"/>
      <inkml:brushProperty name="color" value="#333333"/>
    </inkml:brush>
  </inkml:definitions>
  <inkml:trace contextRef="#ctx0" brushRef="#br0">883 104 7806,'-10'-9'-1265,"-3"-7"1466,7 5 1,-6 1-56,7-1 0,-3 7 22,2-2-185,4-4 61,-6 8 1,8-7 37,0 3 39,0 4 3,0-6 34,0 8 168,0 0-343,-7 8 0,5 2 54,-4 7 1,-2 8-4,3 4 0,-9 5 28,3 7 1,-10 3 110,-3 8 0,-4 7-133,5 5 1,-8 5 18,2 6 0,-4-4-189,-1 4 1,5-10 139,0-1 0,2-3-18,-2 3 0,-1-5-10,7-7 1,0-8-19,5-3 1,1-5 2,0-1 0,5-8-4,1-4 0,1-4-64,-2-2 0,-1 0 91,7 1 0,0-7-164,6 1 445,0-8-662,0 3-89,0-7-454,0 0 539,8 0 261,2-7 1,7-3 133,0-7 0,1-8 0,-1-2 0</inkml:trace>
  <inkml:trace contextRef="#ctx0" brushRef="#br0" timeOffset="425">104 969 7791,'-17'-16'-385,"0"5"1,0-4 188,-1 3 294,1-3 1,7 3-79,5 1-11,3 7 28,2-4-11,0 8-33,0 0 0,2 8 164,3 3 1,-1 7-107,8 5 1,-8-2-1,1 8 0,-1 1-17,2 11 0,-4-5 15,4 5 0,-3 1-100,3-2 1,-4 6 93,4-5 1,-2 5-101,2-6 0,-3 0 74,9-5 0,-8-6-69,2 0 1,3-10 93,3-2 0,-3-1 0,3-11 1,-1 1 6,7-6 0,1-8 12,4-3 0,2-10-8,4-2 0,3-8 12,-3 2 0,4 2-83,1-2 1,7 1 59,-1-7 0,6 2-147,-5 5 0,5 3 78,-6 7 0,6-5-141,-5 0 0,-1 6 8,-6 5 1,-5 8-147,0-1 152,-8 3 0,2 4 154,-11 3 0,-4 5 0,-8 7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10:56.920"/>
    </inkml:context>
    <inkml:brush xml:id="br0">
      <inkml:brushProperty name="width" value="0.08571" units="cm"/>
      <inkml:brushProperty name="height" value="0.08571" units="cm"/>
      <inkml:brushProperty name="color" value="#333333"/>
    </inkml:brush>
  </inkml:definitions>
  <inkml:trace contextRef="#ctx0" brushRef="#br0">35 917 7797,'-2'-23'0,"-3"0"136,3-8 1,-6 18 727,8-4-949,0 11 1,2-4 26,4 5 0,-2 3-36,7-4 0,2 4 3,11 2 0,-3-6-11,7 0 0,-4-1 96,4 1 1,1 4-8,6-4 0,-1-1-20,1 1 1,-2-8-47,-5 3 0,3 1 10,-8-1 0,0-7 44,-5-5 0,-1-2 5,0 2 1,-1-4 18,-5-7 1,-3-1 6,-8 1 0,0 1 11,0 4 1,-2 4 3,-4 8 1,-2 0-3,-3-1 1,-10 9 7,3 3 1,-10 4-66,-1 2 1,-4 8 43,-1 3 0,-7 5 119,1 1 0,-6 8-67,5 4 0,1 3-35,5 3 1,9 0-25,2-1 0,5 1-3,2-1 0,7-1-5,5-4 0,3 2-77,2-8 0,2 0-4,3-6 1,5-2 80,7-3 1,2-4-55,5-8 1,-3 0 25,7 0 1,-4 0 5,4 0 1,-5-2-3,6-4 1,-2-2 10,2-3 1,2-5 22,-8 5 0,0-5 3,-6-1 1,-1 6 16,-5-1 1,-1 6 35,-5-5-37,-3 7 1,6-6-21,-8 5 0,0 3 5,0 9 1,0 5-10,0 11 1,-6-4-52,0-2 1,1 6-127,5 1 0,5 4-111,1-5 0,8 0-95,-3-5 387,12-1 0,4 0 0,8 1 0</inkml:trace>
  <inkml:trace contextRef="#ctx0" brushRef="#br0" timeOffset="529">1090 191 7849,'-15'-35'0,"3"1"0,-1 7 214,7 4-137,0 4-36,6 9-69,-7 2-163,-3 8 1,-13 0 117,0 0 1,0 0-64,6 0 0,-1 0 82,1 0 1,0 0 32,-1 0 1,7 2-245,-1 4 223,1-4 0,1 8-44,4-5 89,4-3 0,2 14 16,0-5 1,0-1-8,0 1 0,0 1 98,0 5 0,0 0-43,0 1 1,0-1-57,0 0 1,0 3 141,0 3 1,0-4-87,0 4 1,0-2 85,0 2 1,0-4-74,0 4 1,-5-2 5,-1 3 1,-2-5-10,2 4 1,3-2 3,-9 2 1,6-4-40,-5 4 1,1 2 31,-1-2 1,-5 2-114,5-2 0,1-2 61,-1 8 0,1-6-78,-1 6 0,-3-8 37,8 2-1,-7 4 1,11-8 11,-4 5 1,4-5-19,2-2-22,0-7 32,0 5-27,0-13 1,2 6 2,4-8 1,-2 5-79,7 1 1,-5 0 49,6-6 1,-1 0-109,6 0 1,1 0 78,-1 0 0,0 0-111,1 0 0,7 0-108,3 0 1,5 0 41,2 0 1,-1-2 273,1-4 0,7-11 0,2-10 0</inkml:trace>
  <inkml:trace contextRef="#ctx0" brushRef="#br0" timeOffset="1150">1453 329 7828,'-11'-32'-208,"-1"3"282,8 4 143,-3 15-173,7 3-310,0 7-101,0 0 174,-8 0 161,-2 0 1,-7 0 18,0 0 0,5 0-31,1 0-3,-1 0 48,-5 0 1,2 2 9,3 3 0,2-3-3,5 4 1,1 4 8,-8 1 1,8-1 52,-1 1 0,-3 1-64,2 5 1,-1 0 48,1 1 1,2-1-40,-8 0 0,9 1 5,-3-1 1,-2 0 16,2 0 1,-5 1 40,5-1-34,0 0-10,-1 1-39,5-1 48,-6-8-78,8-1 64,0-8 148,0 0-277,8-8 0,1 7 108,9-5 0,-1-2-47,0 2 0,0 1 35,1 5 0,-1-6-19,0 0 64,1 0 1,-1 6 46,0 0 2,1 0-32,-1 0 1,-2 2 153,-3 4-178,-5 4 0,-1 7-25,0 0 0,0 0-8,-6 1 0,0-1-7,0 0 0,-6 1-2,0-1 0,-5-6-10,5 1 1,-9-2 8,-3 1 0,1 3-9,-6-9 0,-4 7-23,-2-6 1,2-1-7,-2-5 0,3 0-197,-3 0 0,-2 0 64,8 0 1,0 0-409,6 0 587,7 0 0,-13-7 0,4-3 0</inkml:trace>
  <inkml:trace contextRef="#ctx0" brushRef="#br0" timeOffset="1745">1436 139 7835,'-6'-17'-248,"0"0"0,-1-1-49,1 1 607,4 0 1,-4 1-115,12 5 1,4 1-244,7 4 0,2 4 93,4-3 1,-2 3-12,8 2 0,0 0-95,6 0 1,-7 0 111,1 0 1,0 6-130,6-1 0,-6 3 103,-1-2 0,-7-4-104,3 3 0,-5-3 46,-2-2-22,-7 8 46,5-6-10,-13 6 51,6-8 1,-10 0-41,-4 0 124,4 0 1,-11 2 91,7 3-136,0-3 1,0 8-24,1-4 0,-3-2 12,2 7 0,4-5-17,-4 5 1,3-1-8,-3 1 1,4 5-28,-4-5 1,2 5 31,-2 1 0,5 6 16,-5 0 1,4 8-26,2-2 1,0 3 0,0 3 0,-6 0 8,0-1 0,1 1 6,5-1 0,-6 1 22,0-1 1,0 1-27,6 0 1,-5-1 16,-1 1 0,-2-6-16,2-1 1,4-6-53,-3 1 0,-3-4 7,2-2 1,0 0-12,6 1 1,-5-7 31,-1 1-16,0-1 1,0 1-37,1-1 0,-3-5-99,2 6 1,-3-7-128,-9 7 1,1-2 67,0 1 0,-6 4-220,0-3 1,-10-2 45,-2 1 1,-1-1 361,-10 1 0,7 5 0,-3-7 0</inkml:trace>
  <inkml:trace contextRef="#ctx0" brushRef="#br0" timeOffset="2552">3010 1523 7780,'9'-10'-537,"7"-5"-61,-5 3 0,-1 4 598,1 3 0,9 3 0,-1-4 0,4 0 0,-4 0 0,-2 6 0,-7-2 0,-4-3 0,-4 3 0,-2-14 0,-2 13-53,-4-9 1,2 6 0,-7-5 1,-1 5 131,-5-6 0,5 7 125,1-7 1,5 6 0,-6-5 0,7 7-80,-7-2 124,8-3 1,-5 7-82,3-4 0,4 2 327,-4-2-67,4 4-58,2-5-81,0 7 458,0 0-584,0-8-51,8 6 16,-6-6-64,6 8 1,-7 0 99,5 0-24,-4 0-141,6-7 1,-6 5 29,4-4-134,-5 4 0,7 0 55,-8-3-290,0 3 144,8-6 160,-6 8 1,5-2 7,-7-4-66,0 4 171,0-5-25,0 7 84,0 0-99,0-8 1,2 6-5,4-4 17,-4 4-8,6 2-12,-8 0-1120,0 0 0,-8 8 0,-2 2 0</inkml:trace>
  <inkml:trace contextRef="#ctx0" brushRef="#br0" timeOffset="3235">2439 1315 7745,'0'-17'-279,"0"-1"0,0 1 115,0 0 0,6 5 825,0 1-380,-1-1 1,1 1-143,0-1 1,2 6 24,-3-5 5,-3 7-54,14-4-31,-15 8-206,15 0 156,-14 0 1,7 0-137,-3 0 94,-4 8 0,6-4 29,-8 7 1,0-5 134,0 6-63,7-1 1,-5 9-16,4 3 1,-4-4 111,-2 4 1,0 2-26,0-2 1,0 8-38,0-3 1,0 5-63,0 2 1,0 1 35,0 5 0,-2 3-13,-4 8 0,4 7-9,-3 5 1,3 3-1,2 2 1,-2 10-281,-4 7 1,4 1 256,-4 5 0,4 2 91,2-2 0,0 8-60,0-2 1,0-6-7,0-5 0,0-2 14,0-11 1,0 9-126,0-2 0,0-2 28,0 1 0,0-7-39,0 2 1,0-8 61,0-9 1,0-2-13,0-16 1,0-7 172,0-10-122,0-4 75,0-9-78,0-3 540,8-7-587,-6 0 2,6 0-57,-8-7-282,0 5-484,0-6 318,0 8-484,0 0 662,0-8 1,6-1-1124,-1-8 1437,1-1 0,-6-7 0,0-2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11:04.465"/>
    </inkml:context>
    <inkml:brush xml:id="br0">
      <inkml:brushProperty name="width" value="0.08571" units="cm"/>
      <inkml:brushProperty name="height" value="0.08571" units="cm"/>
      <inkml:brushProperty name="color" value="#333333"/>
    </inkml:brush>
  </inkml:definitions>
  <inkml:trace contextRef="#ctx0" brushRef="#br0">18 87 7765,'0'-17'125,"0"0"43,0-1-276,0 1 0,2 8 384,3 3-172,-3 4 1,8 2 86,-4 0-79,-4 0 0,7 0 67,-3 0-85,-4 0 0,8 6 10,-5-1 0,-3 3-56,4-2 0,-2-4-2,2 4 1,-4 3 1,3 3 1,3-3 26,-2 3 0,1-1-77,-1 7 0,-4 5 72,4 0 1,2 7-3,-3-1 1,1 12 54,-6 5 0,0 6 16,0 5 1,0 12-21,0 12 1,0 6-309,0 5 0,0-2 307,0 8 1,0-2 0,0 2 0,-6-4-137,1-7 1,-3-3 87,2-3 0,2 2-132,-7-8 1,7-14 133,-2-9 1,-2-10-119,3 4 0,-1-9 32,6-3 1,-6-1 26,0-10 0,1-6-21,5-5 696,0 0-683,0-3 177,0-1-252,0-8-884,0 0 54,0-8 0,-8-1 77,-4-9 823,5 1 0,-16-8 0,3-2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20:20.702"/>
    </inkml:context>
    <inkml:brush xml:id="br0">
      <inkml:brushProperty name="width" value="0.08571" units="cm"/>
      <inkml:brushProperty name="height" value="0.08571" units="cm"/>
      <inkml:brushProperty name="color" value="#333333"/>
    </inkml:brush>
  </inkml:definitions>
  <inkml:trace contextRef="#ctx0" brushRef="#br0">830 260 6695,'0'-17'2,"0"7"23,0 2-24,0 8 27,0-7 205,0 5-198,0-6 80,0 8 7,0-8 60,0 6 6,0-5-126,0-1 61,0 6-107,0-13 0,0 11 16,0-8 0,-2 7-10,-4-7 0,-1 6-23,-5-5 1,-5 5-11,0-6 1,-3 3-1,-8-3 0,5 3 0,-6 3 1,-6 4-14,-5-4 0,-2 4 32,1 2 0,-3 0-86,-8 0 0,2 2 58,4 4 1,-2 4-6,8 7 0,-1 2 7,7 4 0,5-4-1,0 4 1,8-3 6,-2-3 1,6 0 2,5 1 0,-1-1-4,7 0 0,0 0-1,6 1 1,0-7-32,0 1 50,8-1 1,1 5 0,9-5 0,5 3 27,0-9 1,6 9 102,-6-3 0,7-3-3,-1-2 0,4 2-100,2-3 0,7 7 20,4-6 1,-2 5-8,2-5 1,-2 5-36,3-5 1,2 6-17,-2-6 1,-7 7-17,-5-2 0,-3-1 5,-9 2 1,-2-7-9,-9 7 1,-4-6 39,-8 5 0,0-5 7,0 6 0,-2-3 59,-4 3 0,-4-3-69,-7-3 0,-2-2 31,-4 7 1,4-5-31,-5 6 1,-2-8-2,-3 1 0,2 3-10,-2-2 1,-6 1-13,-5-1 0,0-4-18,5 4 1,-5 2-11,-1-3 0,-5 3 17,6-2 1,0-4 13,5 3 1,6-3-21,0-2 0,6 2-23,-5 4 1,12-4-3,-1 4 0,9-4-99,-3-2-245,7 0 106,-4 0-19,8 0 0,8 0 107,3 0 0,10 0 78,3 0 1,6-2 122,-1-4 0,4 4 0,1-21 0,1 4 0</inkml:trace>
  <inkml:trace contextRef="#ctx0" brushRef="#br0" timeOffset="342">1332 156 7884,'-18'0'-29,"7"-6"73,-1 1 0,7-7 471,-7 6-58,8 1-546,-4-3 1,7 6 11,-5-4 1,4 6-1,-4 6 0,4 4 94,2 7 0,0 8 32,0 4 1,0 3-56,0 3 1,0 5 59,0 1 0,0 1-61,0-2 0,2 4 58,4 8 0,-4-6-123,4 1 0,-3-9 51,3 2 1,-4-3-158,4-3 1,2-1 84,-3-4 0,3-4-453,-2-8-227,-4 0 247,13 1 526,-13-9 0,6-1 0,-1-23 0,3-5 0</inkml:trace>
  <inkml:trace contextRef="#ctx0" brushRef="#br0" timeOffset="616">951 537 7884,'-7'-18'-543,"5"1"682,-4 0 1,4 5-100,2 1 1,0 5-83,0-6 0,2 9 18,4-3 0,3 2-10,9-2 0,5 4 6,0-4 1,2 5-8,-2 1 1,4-2-107,7-4 1,1 4 67,-1-4 1,1 4-108,-1 2 1,7 0 50,-1 0 0,2-6-34,-1 1 0,-5-1 97,5 6 0,-5-6 66,-1 0 0,7-7 0,-5 3 0,5-7 0</inkml:trace>
  <inkml:trace contextRef="#ctx0" brushRef="#br0" timeOffset="1078">1781 346 7884,'-9'8'0,"-7"-6"-15,5 4 1,1 1 57,-1-1 1,5 2-235,-6-2 185,9-4-208,-13 13 158,14-5-19,-5 7 0,7-6 64,0 1 0,1-8 46,5 1 1,-2 3 17,8-2 25,-1 0 1,12-6-24,0 0 1,0 0-17,-5 0 0,5 0-73,0 0 0,6-6 79,-6 0 0,5-5-59,-5 5 0,6-2 5,-6 2 1,2 3-98,-2-9 1,-9 6 78,3-5 0,-5 5 2,-1-6 1,3 7 126,-9-7-117,1 8-2,-6-11 0,-8 7 17,-3-3 0,-10 3-43,-2 8 0,-8 0 38,2 0 0,2 0-11,-2 0 1,1 2 36,-7 4 1,6-2 2,0 7 0,6-5 34,-5 5 1,4 1-58,-4 5 1,7 1 17,-3-1 1,7 0-10,6 0 1,-3 1 14,8-1-33,1 0 1,5 1-10,0-1 1,0 0-3,0 0 1,7-5-4,5 0 0,5-3-82,6 3 0,-2 1 90,8-7 1,0 0-118,6-6 0,1 0 98,4 0 1,3 0-193,3 0 0,4-2-13,-4-4 0,4-4 238,2-7 0,-2-2 0,-4-4 0,-4 2 0,-7-8 0,-1 0 0,1-6 0</inkml:trace>
  <inkml:trace contextRef="#ctx0" brushRef="#br0" timeOffset="1717">2508 243 7884,'17'-18'-155,"-8"-7"1,-1 4-146,-8-8 1,0 6 311,0-6 0,0 8 164,0-2 1,-2 10 27,-4 1 1,3 3 108,-9-3 51,8 4-196,-3 8 0,5 0-284,-4 0 76,4 0 1,-6 8-56,8 4 0,0 5 175,0 6 0,0-2-11,0 8 0,0 6 36,0 5 0,0 2-60,0-1 1,0 1 15,0 4 0,0 8 11,0-8 1,2 8-113,4-8 0,-4 4 26,4 2 1,-4 3-85,-2-3 1,0 4 77,0-10 1,2-4-135,3-1 1,-3-7 50,4-5 1,-4-4 67,-2-8 0,0-5-301,0-1 232,0-7-159,0 4 202,0-8 114,0-8 1,0-1-121,0-9 1,-6 1-1,0 0 0,-1-1 46,1 1 0,2-2-15,-7-4 1,1 2 90,-2-8 0,-3 0-78,4-5 1,1 1 177,-2 4 1,7-4-54,-7 5 1,2-3 71,-1 2 0,1-2-139,5 8 0,3-6 31,-4 6 0,4-5-101,2 4 0,0-4 88,0 5 1,6 0-119,-1 5 0,9 1 89,-3 0 0,5 5-87,1 1 0,2 5 74,4-6 0,-1 8-5,6-1 1,1 3 18,6 2 1,-1 0 8,1 0 0,0 7 54,-1 5 0,1 3-64,-1 3 0,1 5 5,-1 0 1,-1 6 2,-4-6 1,2 5-67,-8-4 1,-6 0 32,-5 0 1,-3-5-13,3 4 1,-5-4 33,-7-2 0,0 1-10,0-1 1,-7-6 81,-5 1 0,-3-6-77,-2 5 0,-8-7-23,-4 2 0,2 2 26,-2-3 1,6 1-130,-6-6 1,6 0 12,-6 0 1,8 0 31,-2 0 0,-2 0-28,2 0 1,0 0-136,6 0 1,-1 0-22,1 0 0,0-6 84,-1 1 0,7-1-143,-1 6 0,7-2-154,-7-4 462,8 4 0,-3-13 0,7 5 0</inkml:trace>
  <inkml:trace contextRef="#ctx0" brushRef="#br0" timeOffset="2204">3493 208 7541,'-2'-12'179,"-3"1"0,3 5 243,-4-5-334,4 7 0,2-6 36,0 4-304,0 5 222,0-7 0,0 6-203,0-4 428,0 4-204,0-5 0,0 14 31,0 5 0,0-3-43,0 3 1,0 5 28,0 6 1,0 8-38,0-2 1,6 3-105,0 3 1,-1 2-25,-5 3 1,6-2 74,0 8 1,0-5-133,-6 5 0,5-8 77,1 3 1,0-1-20,-6-5 0,6 1-52,-1-13-60,1 8 54,-6-4 1,0-6-438,0-4 1,0-11 578,0 2 0,-8-16 0,-1-2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20:24.456"/>
    </inkml:context>
    <inkml:brush xml:id="br0">
      <inkml:brushProperty name="width" value="0.08571" units="cm"/>
      <inkml:brushProperty name="height" value="0.08571" units="cm"/>
      <inkml:brushProperty name="color" value="#333333"/>
    </inkml:brush>
  </inkml:definitions>
  <inkml:trace contextRef="#ctx0" brushRef="#br0">17 52 8464,'-9'-7'124,"1"5"1,8-8 19,0 4-269,0 4-5,0-5-411,8-1 223,1 6 1,3-6 105,-1 8 0,-5 0-349,6 0 184,-8 0 377,11 0 0,-6 0 0,9 8 0,-1 2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20:24.712"/>
    </inkml:context>
    <inkml:brush xml:id="br0">
      <inkml:brushProperty name="width" value="0.08571" units="cm"/>
      <inkml:brushProperty name="height" value="0.08571" units="cm"/>
      <inkml:brushProperty name="color" value="#333333"/>
    </inkml:brush>
  </inkml:definitions>
  <inkml:trace contextRef="#ctx0" brushRef="#br0">0 52 8076,'0'-17'-312,"2"8"232,4 3 91,-4-4 1,7 8-193,-3-4 1,-2 5-62,8 1-217,-9 0 459,13 0 0,-7 0 0,9 0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20:25.782"/>
    </inkml:context>
    <inkml:brush xml:id="br0">
      <inkml:brushProperty name="width" value="0.08571" units="cm"/>
      <inkml:brushProperty name="height" value="0.08571" units="cm"/>
      <inkml:brushProperty name="color" value="#333333"/>
    </inkml:brush>
  </inkml:definitions>
  <inkml:trace contextRef="#ctx0" brushRef="#br0">830 380 7829,'0'-11'-457,"0"-1"1,0 7 350,0-7 1,0 6 105,0-5 0,0 5 589,0-5-232,0 7-436,0-12 95,0 14-9,0-13-19,0 13 50,0-13 1,-2 13-143,-3-4 0,1 2 120,-8-2 1,-1 5-70,-10-5 0,2 4 42,-8 2 0,0 0-7,-6 0 1,-5 2-3,0 4 1,-8 3 0,2 8 0,-4-5 1,-2-1 0,6 3 7,0 9 1,9-10-23,2 5 0,3-5 19,9 4 1,2 1-11,9-1 1,-1 0 9,7 1 6,0-1 0,8 0 2,4 1 1,0-7 1,11 1 1,-2-9 110,14 3 1,0 2-66,5-2 0,3 1 69,3-1 1,4-4-77,8 4 1,0 1-20,0-1 1,0 2 1,0-2 0,-2-4-1,-4 3 0,2 3 9,-8-2 0,-1 5 14,-10-5-59,-4 8 44,-8-5 16,-8 8-25,-9 1 1,-9-3 53,-8-3 1,-6 1-59,-1-7 0,-6 7 1,1-1 1,-10-3-41,-1 3 1,-6-6 47,6 5 0,-10-5-49,-2 6 1,0-3 38,-6 3 0,4 1-16,3-7 0,1 5 8,4-5 0,-3 6-16,9-7 1,7 1 11,10-6 1,4 6 3,2 0-97,0 0-219,7-6 89,2 0-44,8 0 0,8 0-20,4 0 0,3 0 118,2 0 1,8 0 169,4 0 0,4-8 0,1-2 0</inkml:trace>
  <inkml:trace contextRef="#ctx0" brushRef="#br0" timeOffset="1723">1332 363 7625,'0'-17'-939,"0"0"904,0-1 1,0 1 620,0 0-481,0-1 0,0 1-4,0 0 1,6 5-18,-1 1 1,3 5-1,-2-6 1,-2 9-2,7-3 0,-5-2-55,6 2 0,-7 1-3,7 5 1,-6 0 56,5 0 0,-7 2-16,2 3 1,-2 7 62,1 11 0,-3-2-59,4 8 1,-4 0 57,-2 5 1,0 3-45,0 3 0,6-3-72,-1 3 1,1-3 17,-6-3 0,2-1-107,4-4 1,-4 3 43,4-3 0,1-4-184,-1-2 0,6-4-28,-7-1 1,3-1-98,-2 0-722,-4-7 531,5-2 533,-7-8 0,0-16 0,0-3 0</inkml:trace>
  <inkml:trace contextRef="#ctx0" brushRef="#br0" timeOffset="2384">1090 571 7868,'-10'0'-109,"2"0"143,8-8 0,10 6-117,7-4 0,10 2 79,14-1 1,3 3-15,8-4 1,0 2-146,-1-2 0,9 5 113,3-5 1,3-2-123,-3 2 1,4-5 9,-3 5 0,3-6 25,2 7 1,-5-3 86,-1 2 0,-7 2-16,1-7 1,1 7 41,-6-2 1,-4-1 123,-13 1 0,-9-6 193,-2 7-71,2-1 143,-6-2-59,-3 6-106,-9-13-74,-8 13-35,0-6 0,0 6-182,0-4 112,-8 5 1,-2-13-121,-7 8 0,6-5 80,-1 5 1,0 0-32,-5 6 0,0-2 106,0-3 0,-1 3 9,1-4 1,0 4-27,-1 2 0,1 6 13,0 0 0,0 7 26,-1-1 0,-3 3 15,4 2 1,-8 0-93,13 1 0,-7 5 53,8 0 1,3 6-148,2-6 1,4 8 44,2-3 0,2-1 21,4 2 0,5-8-12,12 2 1,-1-9-7,6-3 0,1-7-37,6 2 0,1-4 1,5-2 0,-5-2-67,5-4 1,-7-4 104,-5-7 0,2-2 85,-8-4 0,0 4-88,-6-4 1,0-2 131,1 2 1,-9 0-61,-3 5 1,2 1 304,-2 0-244,-1 7 1,-5 0 14,0 5 1,-2 3-276,-3-4 217,3 4 0,-8 10-24,4 3 0,4 5-9,-3 1 1,3 0-18,2 1 0,2-1-44,3 0 0,-1 0 2,8 1 0,-1-1-59,7 0 0,-1 1-157,0-1 0,2-6-99,4 1 0,-3-6 117,3 5 1,2-7 245,-2 2 0,7-12 0,-3-4 0</inkml:trace>
  <inkml:trace contextRef="#ctx0" brushRef="#br0" timeOffset="3009">2663 450 7564,'0'-18'-1406,"8"1"2176,-6 0-388,13-1 1,-11 7-264,8-1 1,-1 7 51,7-7 0,1 8-119,4-1 1,-2 3 68,8 2 1,-2 5-196,2 1 1,3 9 83,-3 3 1,-2 1-31,2 10 0,-6-6 57,6 6 1,-8 0-134,2 5 0,-6-5 57,-5 0 0,1-2 70,-7 1 1,0-3-102,-6-7 0,0-1 50,0 0-20,0-7-10,0-2 0,-2-8-65,-4 0 103,4 0 3,-6 0 1,8-8-133,0-4 122,0-3 0,0-2-31,0-1 1,8-1-17,4-4 1,3 4-86,2-4 0,1 4 68,-1 1 0,6-1-93,0-4 0,8 4 49,-2-4 0,3-2-23,3 2 1,-1-2 64,1 2 0,0 2 14,-1-8 1,-1 6 126,-4-6 1,-1 0-64,-10-5 0,1 5 159,-13 0 0,-1 6-89,-5-6 0,0 8 206,0-2 1,-1 6 19,-5 5 193,-4-3 91,-7 13-111,0-6-486,-1 8 0,7 2 67,-1 4 0,8 3 43,-1 9 0,3-5 45,2 4 0,-6-1-27,0 13 0,0-6 8,6 5 1,0 7 10,0 5 1,0 1 61,0-7 1,0 7-61,0-1 0,0 6-94,0-6 1,0 7 18,0-7 1,6 6-151,0-6 1,0 1 92,-6-7 0,5 1-194,1 0 1,0-9 6,-6-3 1,0-3-66,0-3-538,0 0 236,0 1-409,0-9 164,0-1 806,-8-8 0,4-8 0,-7-3 0,-1-12 0,-5-4 0</inkml:trace>
  <inkml:trace contextRef="#ctx0" brushRef="#br0" timeOffset="3381">3407 415 7712,'-8'-10'-122,"6"-5"0,-11 11 445,7-7-307,0 7 34,6-4-33,0 8 1,8 0 48,4 0 0,9 0-11,2 0 0,10 0 31,1 0 1,3 0 1,9 0 0,0-2-1,6-4 1,5 5-30,1-5 0,7 2 73,-1-2 1,3 2-24,2-7 1,-2 5 11,-3-5 1,-3 7-10,-3-2 0,-14-2-3,-3 2 0,-13 1 26,-10 5-4,-9 0-434,-1 0 234,-8 0 1,-2 0-133,-4 0 0,2 0-146,-7 0 1,5 0-730,-5 0 1077,-1 0 0,-13 7 0,-2 3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20:31.590"/>
    </inkml:context>
    <inkml:brush xml:id="br0">
      <inkml:brushProperty name="width" value="0.08571" units="cm"/>
      <inkml:brushProperty name="height" value="0.08571" units="cm"/>
      <inkml:brushProperty name="color" value="#333333"/>
    </inkml:brush>
  </inkml:definitions>
  <inkml:trace contextRef="#ctx0" brushRef="#br0">702 242 7716,'17'0'-594,"-7"0"1,-1 0 1125,-3 0-344,-4-7 0,8 5-107,-4-4 24,-5-4-22,7 8-39,-8-13 1,0 11 4,0-7-66,0 7 7,0-12 1,0 13-7,0-9 1,-8 8-84,-3-2 1,-4-1-8,-3 1 1,-7 0 55,-4 6 1,3 0 40,-3 0 1,0 0-21,-6 0 1,1 6 22,-1 0 1,-5 7 20,-1-1 1,1 5 12,6 6 0,-1-4-17,0 4 0,3-4 8,3-1 1,6-1-11,11 0 1,-1 1-6,7-1 1,2 0-10,10 1 1,4-7 63,7 1 0,8-9 6,4 3 0,11 2-21,6-2 1,-2-1 86,2-5 0,-5 2-116,5 4 0,-2-4-4,2 4 0,-2 1-86,-3-1 1,-5 6 108,5-6 1,-11 7-80,-1-1 1,-10-3 3,-1 3 4,-9-1 1,-9 6 55,0 1 1,-7-7 14,-5 1 0,-9-6-15,-2 5 1,-10-1 8,-1 1 1,-1 5-85,-5-5 1,1-1 68,-1 1 0,3-5-38,-3 6 0,2-3 11,-3 3 1,3 1-52,-8-7 0,2 5-10,-3-5 1,5 6-10,8-6 0,-1 1-131,0-1-215,1-4-221,7 6 651,10-8 0,17 0 0,9 0 0</inkml:trace>
  <inkml:trace contextRef="#ctx0" brushRef="#br0" timeOffset="303">1221 173 7849,'-10'-8'-100,"-5"6"0,11-13 66,-8 4 1,7 3 1063,-7 2-273,8-4-1204,-3 9 297,7-7 1,0 16-9,0 3 1,0 4 229,0 3 0,0 7-3,0 4 0,0 3-9,0 3 1,0 1-42,0 5 1,2-5-35,3 5 1,-3 1-9,4-2 1,-4 2-81,-2-1 1,0-11 27,0 5 0,6-4-179,-1 3 1,1-7 108,-6-4 1,0-3-98,0-3 0,2-8-668,4-3 910,-4-4 0,5-10 0,-7-1 0</inkml:trace>
  <inkml:trace contextRef="#ctx0" brushRef="#br0" timeOffset="511">944 553 7741,'-17'0'-460,"7"-1"669,4-5 213,4 4 1,4-8-491,4 5 0,11 1 4,12-8 1,4 8 15,2-1 1,1-3-4,4 2 0,-3-7-121,3 1 1,3 2 124,-3-1 0,6 5-137,-6-5 1,8 1 19,-2-1 1,-1 1 163,1 4 0,-8-3 0,4-9 0</inkml:trace>
  <inkml:trace contextRef="#ctx0" brushRef="#br0" timeOffset="978">1618 502 7841,'-17'9'196,"0"-3"122,7-4 131,-5-2-105,13 0-315,-6 0-279,8 0 242,8 0 0,2 0-153,7 0 1,6 0 50,0 0 0,8 0 30,-2 0 0,3 0 79,3 0 1,-1-6 17,1 0 1,-6-5-165,0 5 1,-1-7 96,7 1 1,-6 2-19,0-1 0,-6 5 59,6-5 1,-8 1-7,2-1 1,-4-5 7,-2 5 7,-7 3-11,-2-7 9,-8 5 0,-2-2-33,-4 1 0,-4 7-3,-7-2 0,0 4 9,-1 2 1,-1 0 13,-4 0 1,4 0 77,-4 0 1,-2 6-46,2 0 0,0 7 5,5-1 0,1 1 13,0-1 1,0 3 92,-1-3 1,1 3-84,0 2 0,-1 1 2,1-1 1,8 6-82,3 0 1,4 0 68,2-6 1,2 1-92,4-1 0,3-2 29,8-3 0,8 1-10,4-7 1,4 2-54,1-2 0,3-4-125,3 3 0,5-3 16,6-2 1,3-7-138,4-5 1,-2-3 142,7-3 0,-7-5 192,1 0 0,-3-6 0,-2 6 0,-2-7 0,-4 1 0,-4-4 0,-7-1 0</inkml:trace>
  <inkml:trace contextRef="#ctx0" brushRef="#br0" timeOffset="1220">2691 121 7849,'-8'-19'0,"-2"-4"0,-7 13-121,0-7 0,5 0 103,1-1 1,5 9 216,-6 3 0,7 4-49,-7 2-244,8 0 192,-11 8 0,13 7-19,-4 8 1,-1 8 36,1-2 0,0 9 14,6 3 0,0 7 28,0-2 1,0 4-80,0 2 0,0-1 16,0 1 0,0 6-29,0 0 1,0 5-111,0-5 1,-2 5 53,-4-5 1,4 5-161,-3-5 1,1-6 18,-2-6 0,4-10-480,-4-1 340,4-1 1,2-20-182,0 3-113,0-11 1,0 0 564,0-12 0,0-11 0,0-10 0</inkml:trace>
  <inkml:trace contextRef="#ctx0" brushRef="#br0" timeOffset="1574">2500 640 7848,'-17'0'0,"8"0"-739,1-8 448,0-1 1,6-3 586,-4 1-129,5-1 1,2-5-113,5-1 0,4 1-54,7 0 1,0 2 54,1 3 1,5-3 4,0 3 0,8-1 13,-3 1 0,5-1-51,2 7 0,-1-6 132,1 7 1,-1-1-84,1 6 1,0 2 10,-1 4 1,1 3-7,-1 8 1,-7 1 5,-4-1 0,-3 6-54,-3 0 1,0 2-16,0-2 0,-7-4-22,-4 4 1,-6 2 60,-6-2 1,0 1-85,-11-7 0,2 0 27,-14 0 1,0 1-87,-6-1 0,1-2 14,-1-3 1,3 1-152,3-7 1,-4 6 102,4-7 1,2 7-94,-2-6 1,8-1-66,-2-5 1,4 0 30,2 0 0,5-1 251,1-5 0,7 4 0,-4-21 0,8 4 0</inkml:trace>
  <inkml:trace contextRef="#ctx0" brushRef="#br0" timeOffset="2070">3296 381 7848,'-10'-10'0,"-3"-5"15,7 3 150,-7-3 1,5-3 42,-4 1-335,5 0 267,7-1-156,0 1 0,9 2 18,9 3 0,-1 3 122,6 3 1,2 4-124,-2-4 1,8 4-6,-2 2 1,-2 6 47,1 0 0,-5 7-7,6-1 0,-8 3 1,2 2 1,-1 7-31,1-1 1,-10 5-10,4-5 1,-9 2-73,4-1 1,-9-3 102,3 7 0,-6-6-68,-6 1 1,-3 2 39,-9-2 1,-1 2-8,-4-2 1,2-4-8,-8 4 0,8-4 3,-2-1 0,-2-1-8,2 0 0,0-2 4,6-3 0,-1 3-237,1-3 227,7-4-161,-5-1 164,13-7 1,-4 0-1,12 0 1,4 0 28,7 0 0,2 0 111,4 0 1,-1-5-110,6-1 0,-1-6 14,2 6 1,4-7-66,-4 1 1,9 3 53,2-3 0,1 7-131,-7-7 0,7 2 22,-1-1 1,0-3-73,-5 9 0,-1-3 17,1 2 0,-6 4-154,0-3 1,-2-3 63,1 2 0,3-5 240,-8 5 0,8-15 0,-4 1 0</inkml:trace>
  <inkml:trace contextRef="#ctx0" brushRef="#br0" timeOffset="2317">4645 208 7835,'-10'-8'391,"-5"-2"1,13-7-106,-4 0 0,4 5 794,2 1-1329,0 7 69,0-12-343,0 15-591,8-7 396,1 8 303,9 8 0,-3-5 144,-3 9 1,-5-6 270,-7 5 0,8-7 0,-6 11 0,6-5 0</inkml:trace>
  <inkml:trace contextRef="#ctx0" brushRef="#br0" timeOffset="2509">4697 571 7835,'-18'0'67,"9"0"1,-5-2 88,9-4 1,-3 4 769,2-4-558,4 4-355,-6 2 1,16 0-176,4 0 0,-3 0 82,3 0 1,-1 6-304,7 0 0,-1 0 26,0-6 0,1 0-450,-1 0 807,0 0 0,0 0 0,1 0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20:35.892"/>
    </inkml:context>
    <inkml:brush xml:id="br0">
      <inkml:brushProperty name="width" value="0.08571" units="cm"/>
      <inkml:brushProperty name="height" value="0.08571" units="cm"/>
      <inkml:brushProperty name="color" value="#333333"/>
    </inkml:brush>
  </inkml:definitions>
  <inkml:trace contextRef="#ctx0" brushRef="#br0">693 277 7806,'-8'-10'131,"6"-5"242,-6 6-137,8-1 59,0-5-458,0 13 150,0-6 1,0 16 109,0 3 0,0 6-23,0 6 1,0 6-7,0 12 1,0-3-41,0 8 1,0 0-82,0 6 0,0-6-92,0 0 0,0-1 109,0 1 1,0 2-108,0-8 1,0-5 82,0-6 0,0-8-178,0 2-170,0-4-326,0-2 417,0-7 317,-7-2 0,-3-16 0,-7-2 0</inkml:trace>
  <inkml:trace contextRef="#ctx0" brushRef="#br0" timeOffset="407">87 346 7878,'-17'0'-186,"0"-7"0,2 3 74,3-8 1,-1 6 533,7-5-290,0 7-385,6-4 228,0 8 0,13 0-15,5 0 1,11 0 167,-1 0 0,5 0-113,2 0 0,7 0 67,4 0 0,4 0-63,2 0 0,2 0 138,3 0 0,-3-2-7,4-3 1,1 3-20,-1-4 0,0-2-58,-7 3 1,1-7 12,0 6 1,4-5-61,-4 5 1,-4-2 50,-14 3 1,-7 3-284,-4-4-111,4 4-157,-7 2 195,-3 0-211,-9 0 139,-8 0 8,0 0 151,-8 0 1,-2 2 59,-7 4 0,-2-3 132,-4 9 0,3-8 0,-12 11 0,5-5 0</inkml:trace>
  <inkml:trace contextRef="#ctx0" brushRef="#br0" timeOffset="633">433 1038 7818,'-11'6'0,"-1"0"0,8-1 762,-3-5-103,7 0-709,0 0 57,7 0 1,5-7-67,11-5 1,-2 2-292,8-1 0,6 5 189,5-5 1,2 5-38,-1-6 0,-3 3-172,8-3 1,2-3 153,10 3 0,-3-3-241,9-2 457,-1-1 0,6-7 0,1-2 0</inkml:trace>
  <inkml:trace contextRef="#ctx0" brushRef="#br0" timeOffset="1128">1575 536 7818,'-18'0'162,"1"0"0,6 0 831,-1 0-1014,8 0 1,-2-5 50,12-1 0,4-6-284,7 7 1,6-7 171,0 6 0,8-7-50,-2 1 0,3-3 83,3-2 1,5-2-84,1-5 1,-1 3 8,-5-7 1,-3 4 51,-3-4 0,2 5 161,-8-6 1,-2 2-106,-9-2 1,1-2 103,-7 8 0,0 0-49,-6 6 0,-2 0 4,-4-1 1,-4 7-35,-7-1 0,0 8-6,-1-1 1,1 1-6,0-2 0,0 4-10,-1-4 0,1 4 118,0 2-102,-1 8 1,1 2 108,0 7 1,-6 0 2,0 1 0,0 5 83,5 0 1,1 9-28,0 3 1,-1 1-25,1 11 0,6-1 6,-1 6 0,6 1 12,-5 5 1,7 4-61,-2 7 0,4-6 7,2 0 1,0-7-68,0 2 1,0-4-2,0-2 1,2-3-123,4-2 1,-4-5 82,4-8 1,-4 5-143,-2-5 0,0 3 45,0-14 1,-2-6-152,-4-5 0,4-6-497,-4 5 235,4-7 194,-5 4 0,3-10 9,-8-4 0,6 2-145,-5-7 0,5-1 109,-5-5 0,1-6 336,-2 0 0,-3-16 0,5 3 0</inkml:trace>
  <inkml:trace contextRef="#ctx0" brushRef="#br0" timeOffset="1425">1333 900 7818,'-10'0'-764,"-5"0"819,5-8 0,-2 6-7,1-4-10,7 4 94,-4 2 2,8 0 45,0 0-92,8 0 0,2-2 3,7-3 0,0 3 14,1-4 0,5 4-23,0 2 0,9-6-3,3 1 1,1-3-7,11 2 0,-1 2 38,6-7 0,-1 5 6,1-6 0,6 7-30,0-7 0,-3 6-3,-9-5 1,-3 7-5,-9-2 0,-5-1 81,0 1-211,-16 0 138,3 6-589,-16 0-211,0 0 249,-8 0 1,4 2 50,-7 4 413,7-4 0,-12 5 0,7-7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20:40.684"/>
    </inkml:context>
    <inkml:brush xml:id="br0">
      <inkml:brushProperty name="width" value="0.08571" units="cm"/>
      <inkml:brushProperty name="height" value="0.08571" units="cm"/>
      <inkml:brushProperty name="color" value="#333333"/>
    </inkml:brush>
  </inkml:definitions>
  <inkml:trace contextRef="#ctx0" brushRef="#br0">433 623 7835,'0'-17'0,"0"6"144,0-1 11,0 0-283,7-5 1,3 0 109,7 0 1,6 7-122,1 4 0,-1-1 62,-6 1 1,0-6 139,0 6 1,-5-1 257,0 1-292,-9 4 91,5-13-115,-8 13 0,-10-6-71,-7 8 0,-2 0 57,-10 0 0,0 0-15,-5 0 1,-3 8 5,-3 3 1,3 3 13,-3-3 1,3 5 0,3-5 1,1 10-14,4 2 1,-1 0 8,7-5 0,1-1-4,11 0 0,3 1 2,8-1 1,0 0 45,0 1 1,10-1-37,7 0 0,8 0 87,10 1 1,-1-3-84,1-3 1,5 3 109,1-4 1,7 5-3,-2 1 0,-2 0-19,2 1 0,-8-1-15,3 0 1,-5-5 16,-1-1 1,-2 1-34,-5 5 0,-8-5 10,-9-1 0,-7-5-79,2 6 0,-6-9 63,-6 3 1,-4 2-120,-7-2 0,-8 7 53,-4-1 0,-11-3-17,-6 3 1,-4-8 11,-2 1 1,0 3-10,0-2 0,6 5-20,0-5 0,6 0 38,-6-6 0,7 6-187,-1-1 1,5 1 54,6-6 0,4 0-440,8 0-41,0 0-50,7 0 522,2-8 1,22-1 145,3-8 0,12 7 0,6-13 0,9 4 0</inkml:trace>
  <inkml:trace contextRef="#ctx0" brushRef="#br0" timeOffset="251">1003 641 7835,'10'-12'-527,"-4"1"1,-4-1 529,-2-5 1,0 5 675,0 1-458,7 7-110,-5-12-132,6 15 74,-8-7 1,0 16 109,0 3 1,0 12-136,0 6 0,-6 4 3,1 1 1,-3 3-13,2 3 0,4-3-129,-4 3 1,4-4 109,2-1 1,0-6-94,0 0 0,0-8-9,0 2 1,0-4-203,0-2 1,0-5-487,0-1 790,0-7 0,8-4 0,2-9 0</inkml:trace>
  <inkml:trace contextRef="#ctx0" brushRef="#br0" timeOffset="426">1090 87 7842,'-17'-17'0,"-1"0"107,1-1 110,7 1-974,3 7 272,7 3 151,0 7 1,7 7-63,5 5 396,3 3 0,3-5 0,-1-2 0</inkml:trace>
  <inkml:trace contextRef="#ctx0" brushRef="#br0" timeOffset="1106">1280 623 7811,'-29'-2'57,"1"-3"306,6 3-50,-3-14 103,16 14-340,1-5-129,8 7 1,2 0-126,4 0 1,3 0 223,9 0 1,5 0-45,0 0 0,8 0 41,-3 0 1,7 2-181,5 3 0,-3-3 81,3 4 0,-3-4 78,-3-2 1,3 0-49,3 0 0,-5-2 87,-1-4 0,-1 4 78,-10-3 1,2 3-48,-2 2 0,-9 0 114,3 0-194,-11-8 112,1 6-125,-7-6 69,0 8 0,-6 2-121,1 4 0,-7-2 3,6 8 0,-5-1 17,5 6 0,-5 1 23,5-1 1,-8 0-7,3 1 1,1 1 25,-1 4 1,-1-2 3,-5 8 1,0-2 68,-1 1 1,-5-1-70,0-4 1,0-1 33,6 6 0,-6-6-47,0 1 1,0-4 1,5-2 0,1-2-16,0-3 1,0 1-26,-1-7-1,9 0-23,1-6 134,8 0-81,0 0 0,8-6 30,3 0 1,5-7-56,1 1 0,0 3-2,0-3 0,6 7 28,1-7 0,0 6-2,0-5 0,-5 7 36,4-2 1,-2 2-5,2-1 0,-4 3 153,4-4 1,-4 4-103,-1 2 1,-1 0 14,0 0 0,1 6-81,-1-1 1,-2 9-65,-3-3 0,3-1 59,-3 2 0,3-3-101,2 3 0,-5 3-114,-1-3 0,-5-3-141,6 3-148,-1-8 282,7 3 1,-1-7-202,0 0 0,-5 0 11,-1 0 0,-1-2 410,1-3 0,5-5 0,-7-15 0,9-2 0</inkml:trace>
  <inkml:trace contextRef="#ctx0" brushRef="#br0" timeOffset="1683">2352 641 7811,'-11'0'-57,"-1"0"1,8-2 201,-1-4-143,3 4-5,2-6 0,2 8-17,3 0 0,5 0-8,7 0 1,1 0 14,-1 0 0,0 0-5,1 0 1,5 0 61,0 0 1,7 0-44,-1 0 0,2-2-2,-2-3 1,3 1-7,-3-8 1,4 8 3,1-1 0,-1-5 5,-4-1 1,-4 1-2,-8-2 1,-1 7 25,-5-7 1,3 1 25,-9-7-61,1 1 1,-14 0 13,-3-1 1,-4 3-75,-3 4 0,-5-3 67,0 8 0,-6 1-2,6 5 1,-6-6 61,6 0 1,-5 0 7,4 6 0,-4 2-14,5 4 0,-6-2 125,6 7 0,-6 1-49,6 5 1,0 2-55,6 4 0,-7-3 7,1 3 1,0 2-4,6-2 0,0 6 1,-1-6 0,3 7-27,4-1 1,-3-2-7,8 2 1,1-6-15,5 6 1,0-2-9,0 1 0,2 3 12,3-8 1,1 2 13,11-2 1,-3-3-6,9 3 0,2-6-23,-2-6 0,8 5 0,-3-5 0,5-1-25,2 1 1,1-7-2,5 2 1,-3-4 39,8-2 1,0 0-5,6 0 0,2-2 119,4-4 1,-3 4-117,9-3 0,-14-3 60,1 2 0,-10-5-40,-1 5 0,-9 0 2,-2 6 1,-14 0-64,2 0-255,-11 0-95,2 0-61,-8 0 1,-8 0 11,-3 0 1,-7 0-40,-5 0 443,-4 0 0,-15 8 0,-2 1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20:39.663"/>
    </inkml:context>
    <inkml:brush xml:id="br0">
      <inkml:brushProperty name="width" value="0.08571" units="cm"/>
      <inkml:brushProperty name="height" value="0.08571" units="cm"/>
      <inkml:brushProperty name="color" value="#333333"/>
    </inkml:brush>
  </inkml:definitions>
  <inkml:trace contextRef="#ctx0" brushRef="#br0">104 87 7859,'-17'0'0,"-1"0"0,1 0 291,0-7 0,1 3 156,5-8-632,3 9 98,8-5 0,2 8 13,4 0 1,11 0 151,12 0 0,4 0-12,1 0 0,6 0-33,1 0 0,7 0 23,-2 0 1,2 0-141,-2 0 0,-2-2 116,-3-4 1,-3 4-131,8-4 1,-4-1-27,-1 1 0,-1 0-130,-11 6 0,-2-5-82,2-1-134,-8 0-421,-4 6 891,-9 0 0,-24 0 0,-3 0 0</inkml:trace>
  <inkml:trace contextRef="#ctx0" brushRef="#br0" timeOffset="333">156 295 7858,'-18'10'-52,"1"-3"110,0 1 242,0-6-93,-1 6-193,9-8 118,1 0-31,8 0 0,8 0 55,3 0 0,6 0-49,7 0 0,-3 0 9,7 0 1,-4 0-29,4 0 0,3 0 9,9 0 0,-3 0-10,3 0 0,-3 0-18,-3 0 1,1 0 48,0 0 1,-1 0-127,1 0 1,-1-2 61,1-4 1,-6 4-42,0-4 1,-8 4 16,2 2 0,-6-2-137,-5-3 13,-5 3-313,-7-6-150,0 8 375,0 0 1,-7 0-227,-5 0 0,1 0 116,-7 0 0,5 6-100,-10-1 1,3 1 391,3-6 0,0 0 0,0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5T13:02:26.571"/>
    </inkml:context>
    <inkml:brush xml:id="br0">
      <inkml:brushProperty name="width" value="0.08571" units="cm"/>
      <inkml:brushProperty name="height" value="0.08571" units="cm"/>
      <inkml:brushProperty name="color" value="#333333"/>
    </inkml:brush>
  </inkml:definitions>
  <inkml:trace contextRef="#ctx0" brushRef="#br0">865 778 7740,'-10'10'0,"-7"-4"0,-6-4-133,-6-2 0,4-6 119,8 0 1,5-5 573,1 5-551,7 0-126,-4-2 0,8 8 167,0 0 0,0 8-71,0 9 1,0 10 68,0 8 1,0 3-103,0 14 1,0-2 161,0 13 1,-8-5 4,-3 6 1,1-7-89,-1 7 0,1-16-81,-1-2 1,-3-8-117,8-3 0,-5-6-15,5-1 0,-5-12-112,5 1-397,0-11 696,6 1 0,-8-14 0,-1-3 0</inkml:trace>
  <inkml:trace contextRef="#ctx0" brushRef="#br0" timeOffset="1550">104 917 7760,'-18'-18'-150,"1"1"119,-8 0 1,8-1 15,0 1 1,7 6 70,10-1 0,0 1-153,0-7 0,2 7 108,4-1 1,3 3 38,9-3 0,1-3-78,4 3 1,4 3 95,7-3 0,3 6-80,3-5 0,4 7 24,8-2 0,2 4 8,4 2 1,-3 0 0,9 0 1,-3 4-4,3 8 1,-5-1 15,-7 12 0,-2 2 2,-4-2 1,2 8-58,-7-2 0,-3 2 36,-9-3 1,-4 5-42,-8-4 1,-7 9 35,-4 3 0,-5-1 47,-1-5 1,-7-1-27,-5 1 0,-3-3 5,-2-3 1,-3 4-48,-3-4 1,-4-2-4,-7 1 0,-7 1-2,1 6 1,-8-6-81,2 0 1,2-3-35,-2 3 0,0 2 105,-6-8 0,0 0-33,0-6 1,6 1-1,0-1 1,1-7 3,-1-5 1,10-3 25,7-2 0,8 0-13,-2 0 53,11-7 1,5-3-43,7-7 0,2-1-16,3 1 1,7 0 34,11-1 1,4 1 0,7 0 0,1 0 34,0-1 1,5 3 98,0 3 1,8-1-87,-2 7 1,-1-5 96,1 5 0,0-6-53,6 7 0,2-1-38,3 6 0,1 0-5,11 0 0,-4-6 19,10 0 1,-9-1-12,-3 1 1,-7 2 20,1-7 1,-5-1-3,-6-5 0,-9 5-59,-8 1 1,-6-7 38,6-5 1,-6 0-99,5 6 0,-8-2 93,-3-4 1,0 3-45,-5-3 0,1-2 32,-1 2 1,-5-2 37,-7 2 0,0 2-79,0-8 1,-1 8 7,-5-2 1,-4 10-11,-7 1 0,3 6-1,-3-5 1,4 7-102,-10-2 1,3 4 74,3 2 0,-6 2 25,0 4 0,-6 6 8,6 11 0,0-2-8,6 8 0,-1-1 42,1 7 0,0 0 11,0-1 0,1 1-31,5-1 1,1-3 9,4 4 1,4-10-62,-3 9 0,8-11 57,3 0 0,10-3-81,1-3 1,2-8 59,10-3 0,0-6 7,5-6 1,3-5-69,3-12 0,-3 2-7,3-8 0,-3 0 85,-3-5 1,-1-1 2,-4 0 0,-4 3 56,-8 3 0,-7 4-93,-5 8 331,-3-1-242,-2 1 1,-2 7-8,-3 5 0,1 5-68,-8 5 1,3 7-89,-3 11 1,-3-2 108,3 8 1,4-6-20,3 6 0,3-8-82,2 2 0,0-4 67,0-1 0,0-1-20,0 0 0,7-2 15,5-3 0,3-4 101,3-8 0,5 0-96,0 0 1,13-8 2,-1-4 0,9-5-37,-4-6 0,6-10-2,-5-7 0,-3-2 59,-9 1 1,2-3-22,-8-8 0,0-1 158,-6-5 1,-7 2-97,-4-7 1,-3 5 17,3-5 0,-4-4-69,4-3 0,-4-3-106,-2 10 1,0-4 118,0-2 0,0 7-29,0 4 1,-2 12-25,-4 6 42,4 11 159,-13 12 1,11 9-100,-8 8 0,7 8-36,-7 3 0,3 7 116,-3 5 1,-3 6-100,3 11 0,3 4 49,-3 8 1,6 2-10,-5 3 1,7-1-44,-2 8 0,4-7 13,2 7 0,0-1-73,0 6 0,0-5 58,0-1 1,0-7-2,0 1 1,6 3-10,0-2 1,5-1-10,-5-5 1,7-8-19,-1-3 0,1-7-1,-1-5 0,3-6-9,-3-11 0,3 1 30,3-7 0,5 0 52,0-6 0,7-2-51,-1-4 1,12-6-10,5-11 1,4 2-37,1-8 0,-4 1-93,-1-7 0,-6 0 98,6 1 1,-15-3-12,-2-3 1,-8 3 78,-4-3 0,-5 2-62,-1-3 1,-7 7 80,2-1 1,-4 2-52,-2 10 1,-6 6 12,0 6 1,-7 7-8,1-2 1,3 4-4,-3 2 1,-1 2-35,-10 4 1,3-1-106,-3 13 1,-2-3 123,2 14 1,0-4-16,6 10 1,0-5 51,-1 11 0,3-7-58,3-5 0,-1 4 19,7-4 1,0 3-44,6 3 0,0-8-5,0-4 1,8-6 54,4-5 1,3 1-14,2-7 0,6 0 6,0-6 1,8-8-19,-2-4 1,4-5-10,1-6 1,-5-2 8,0-4 0,-8-4 111,2 5 1,-6 1 2,-5-2 1,1 8 299,-7-2-352,0 4 1,-6 7 57,0 0-163,0 9 0,0 3 81,0 11 0,0 10-70,0 2 0,0 8 77,0-2 0,2-2-165,4 2 1,-3-8-32,9 2 1,-6-4-123,5-2 1,-5 1 25,6-1 1,-7-7-311,7-5 584,-1-3 0,7-9 0,-1-3 0</inkml:trace>
  <inkml:trace contextRef="#ctx0" brushRef="#br0" timeOffset="1809">1556 692 7715,'-19'-4'0,"-4"-8"0,4 9 0,2-15 229,11 13-239,4 3-151,2-6 0,2 2 116,4 0 1,11-1-14,12 1 0,11-4 8,6-7 1,10 6-12,2-1 0,7 2-136,-2-1 1,10-3 92,2 9 0,2-7-178,-2 6 0,4-7 74,7 1-53,-35 5 0,0-1 1,39-9-1,-39 8 0,0 0 1</inkml:trace>
  <inkml:trace contextRef="#ctx0" brushRef="#br0" timeOffset="2067">3493 173 7715,'0'-10'900,"-7"3"-194,5-1-164,-6 6-889,8-13 328,0 13-35,0-6 85,8 8 1,-5 14-22,9 3 1,-6 12-165,5 0 1,-7 9 99,2 2 1,-4 8-29,-2-2 1,0 10-33,0 2 1,0 5 101,0-5 1,0 5-19,0-5 1,0-2 3,0-10 1,6 2-88,-1-8 0,1-7-44,-6-10 1,8-4-236,3-2 1,-1-1 5,1-5 386,1-3 0,5-16 0,1-1 0</inkml:trace>
  <inkml:trace contextRef="#ctx0" brushRef="#br0" timeOffset="3250">3510 605 7716,'-7'10'100,"-5"-4"0,3-4-193,-3-2 1,6 5-420,-5 1 102,7 0 184,-4-6 248,8 0 1,2 0-113,4 0 1,4 0 199,7 0 1,6 0-16,0 0 0,8-2-4,-2-4 0,5 2-100,7-7 1,-3-1 23,8-5 1,-6 6-2,7-1 0,-1 1 1,6-7 1,-6 3-18,0 3 0,-10-1-2,-1 7 1,-8-5 186,-10 5-184,-7 0 59,-3 6 0,-9 8-23,-3 3 1,-5 1 8,-7 5 1,-1-3-29,1 9 0,2-4 2,3-2 1,3 2-72,3 4 0,4-3 69,-4 3 0,6-4-65,6-2 1,0 0 29,11 1 1,-2-3-7,14-3 0,0 1-20,6-7 0,1 0-78,4-6 0,-3-8 74,3-4 0,-3-3-11,-3-2 0,-5-6 52,0 0 1,-8 0-35,2 5 1,-11 1 260,-6 0 1,-3-1 217,3 1-218,-4 7 0,4 3-46,-12 7-94,-4 0 0,-7 7-77,0 5 1,2 5 97,3 6 0,-1 6-62,7 12 1,-6 3 16,6 8 1,1 9-107,5 8 0,0 8-227,0 10 0,2 1 239,3 4 1,-3-1 53,4 7 0,-4-4-6,-2-2 1,0-8-50,0-14 1,0-9-28,0-3 0,-8-8 47,-3-10 1,-5-7 9,-1-16 0,-2-7-9,-4-5 1,-4 3-57,-8-2 0,-1-6-1,-4-6 0,-5-15 306,-7-2 0,1-8-288,-1-3 0,8-1 140,3 0 0,5-7-78,1-4 1,10-4-111,8-2 1,7 0 31,10 0 0,0 6-10,0 0 0,10 2 65,7-2 1,8 4 4,10 7 0,7 0-6,4 1 0,4-1-7,2 1 1,6-1-120,-1 0 0,1 5 86,-6-5 1,5 4-134,1-9 1,-2 4 66,-10 1 0,2-5 22,-8-1 0,-1 1 41,-11 5 0,-3 1 14,-7-1 1,-3 1 73,-3-1 0,-5-5-56,-7-1 0,0 1 135,0 5 1,-2 1-93,-3-1 0,1-5-16,-8-1 1,8 1 83,-1 6 0,-3 7 180,2 4 0,0 3 303,6 3 137,0 7-293,0 3-110,0 7-203,0 7 0,0 5-150,0 11 1,2 4 0,4 8 1,-2 9 60,7 8 1,-5 3 12,6 14 0,-6-1-9,5 12 1,-5 1-221,5 6 1,-5 3 250,6 8 1,-3-6 0,-3-40 0,0 0 1,7 38-10,-7-3 0,6-7 3,-7-5 0,1-19-9,-6-4 1,0-14 61,0-9-117,0-4-8,0-15-236,0-3 327,0-7 0,-6-9 224,1-8 1,-9-8-313,3-10 0,-5-2-72,-1-3 0,2-4 86,3-8 1,-3-6 3,3 1 1,4-9-165,3 3 1,-3-2 48,2 1 1,2-1 35,10 7 0,-2-7 58,7 2 0,7 11-13,5 6 1,2 9 49,-2 8 1,4 2-61,7 4 0,-1 12 5,-4-1 0,4 8 21,-5 4 0,-1 0 214,2 0 1,-2 8-84,2 4 1,-4 11-110,-8 5 0,0 5 19,1 2 1,-9-1-5,-3 1 1,-4 5 54,-2 1 1,-8-1 2,-3-5 1,-5-7 107,-1 1 0,-6-8-86,0 2 1,-6-3-222,6-3 1,-6-6-108,6 1 0,-6-8-143,6 2 1,0-5 87,6-1 299,7 0 0,-5-15 0,5-4 0</inkml:trace>
  <inkml:trace contextRef="#ctx0" brushRef="#br0" timeOffset="3660">5603 726 7690,'0'27'0,"0"-4"1137,0-11-754,0-4-719,0-8 240,8 0 0,1 0-125,9 0 1,-7 0-257,1 0 1,-1 0 222,6 0 0,-1-2 201,-5-4 0,5-2-14,-5-3 1,3-10 167,-3 3 1,3-3-155,-9 4 0,7 0 151,-6-1 0,1-5 39,-1 0 1,-4 0 73,4 6 1,-4 0-172,-2-1 1,0 1 21,0 0 0,-2 1-170,-4 5 1,-4-3 94,-7 9 1,0-1-64,0 6 0,-3 2 73,-3 3 1,-2 7-13,-3 11 0,-5-2 48,4 8 1,-4-4 135,-1 10 1,1-5-54,4 11 0,-1 1 76,6-2 0,1 6 13,6-5 1,2-1-110,3-5 1,5 3 33,7-3 1,1 1-16,5-13 1,12-2 1,10-9 1,5 3-4,2-3 0,7-5 2,4-1 0,4-4-322,2-2 0,5 0 125,1 0 0,6-8-1271,-7-3 1142,8-4 1,-3-3-1,7 1 1</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20:38.729"/>
    </inkml:context>
    <inkml:brush xml:id="br0">
      <inkml:brushProperty name="width" value="0.08571" units="cm"/>
      <inkml:brushProperty name="height" value="0.08571" units="cm"/>
      <inkml:brushProperty name="color" value="#333333"/>
    </inkml:brush>
  </inkml:definitions>
  <inkml:trace contextRef="#ctx0" brushRef="#br0">295 588 7804,'-8'-10'0,"-4"5"-181,5-5 0,-9 6-191,5-7 0,1 1 247,-1-1 1,5-5 25,-6 5 0,9-5 106,-3-1 0,4 0-6,2-1 0,0 5-92,0-4 0,0 9 65,0-9 0,0 3-10,0-3 0,0-2 24,0-4 1,0 3-11,0-3 0,6 4 80,-1 2 0,1 0 118,-6-1 1,2 1-71,4 0 0,-4-1 335,4 1 166,-5 0-95,-1 0 60,0-1-314,0 9-328,0 1 171,0 8 1,0 2-178,0 4 1,-1 3 183,-5 9 0,2 1-33,-8 4 0,7 6 55,-7 11 1,1-2-73,-7 9 0,1-1 95,0 5 0,1 7-123,5 0 0,-5-1 2,5-5 0,-3 0 28,3 0 1,-3 0-33,9 0 0,-7-8-12,6-4 0,1-9-152,5-2 0,0-8 63,0 2 1,0-9-424,0-3-434,0-7 411,0 4 73,0-8 1,0-8 59,0-4 0,0-9 386,0-2 0,0-15 0,0 1 0</inkml:trace>
  <inkml:trace contextRef="#ctx0" brushRef="#br0" timeOffset="333">260 104 7804,'-8'-17'0,"5"-1"-474,-9 1 1,8 5 321,-2 1 1097,4 7-731,2-4 0,2 8-133,4 0 0,-2 0-32,8 0 0,-3 2-1,3 4 1,3 4 100,-3 7 0,-3 2-88,3 4 1,-1-2 57,7 8 0,-1 0-65,0 6 0,0-1 8,1 1 1,-1-1-23,0 1 0,1-1-89,-1 1 0,6 0-63,0-1 1,6-5 92,-6 0 1,2-8-212,-2 2 1,2-4 58,4-1 1,1-9-40,-7-3 1,6-4-41,-6-2 0,8-2-99,-2-4 1,-4-3 76,-2-9 1,2 1 271,-2 0 0,-2-2 0,-9-5 0,1 3 0,-7-8 0,7 1 0,-3-7 0</inkml:trace>
  <inkml:trace contextRef="#ctx0" brushRef="#br0" timeOffset="605">1021 121 7804,'0'-17'0,"-6"0"17,0-1 164,1 1 396,-3 0-163,6-1-296,-6 9-54,8 1-362,0 8 395,0 0-9,0 8 0,0 1 91,0 9 0,0 5-89,0 0 1,-5 7 39,-1-1 1,0 6-39,6 5 1,-6-1 40,1 7 0,-1-6-40,6 6 1,-6-5-78,0 5 1,-1-8 21,1 3 0,4-3-161,-4 2 0,4-9-9,2 4 1,0-12-12,0 0-605,0-4 313,0-2-739,0-7 719,0-2 1,2-10-303,4-4 757,3-11 0,9-10 0,-1-8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20:44.319"/>
    </inkml:context>
    <inkml:brush xml:id="br0">
      <inkml:brushProperty name="width" value="0.08571" units="cm"/>
      <inkml:brushProperty name="height" value="0.08571" units="cm"/>
      <inkml:brushProperty name="color" value="#333333"/>
    </inkml:brush>
  </inkml:definitions>
  <inkml:trace contextRef="#ctx0" brushRef="#br0">173 441 7765,'-10'-8'60,"-5"-2"1,7-1 315,-3-1-283,3 8 1,6-5 163,-4 3-178,5 4-7,-7-6 97,8 16 0,0 4-98,0 11 0,0-2 141,0 8 0,0 1-80,0 11 1,0-3-92,0 8 1,-6 0 12,0 6 0,-5 2 11,5 4 0,-6-4-11,7 3 1,-7-5-146,6-6 0,-5-2-76,5-3 0,0-12-81,6-1-641,-7-7 326,5-11-4,-6-2 1,8-10-49,0-4 615,0-11 0,8-10 0,1-8 0</inkml:trace>
  <inkml:trace contextRef="#ctx0" brushRef="#br0" timeOffset="421">69 475 7765,'-17'-8'-464,"0"-3"116,7-4 1070,-5-3-30,13 1-899,-6 7 165,8-5 1,2 13 16,4-4 0,5-1 28,12 1 1,4 0-69,8 6 0,1-2 149,5-4 0,-3 5 4,8-5 0,0 4-18,6 2 1,2 2-39,4 4 1,-5 3-67,5 8 0,-6 1 84,-6-1 1,-4 0-59,-7 1 0,-8 1 62,-4 4 1,-6-4-33,-5 4 1,-5-4 63,-7-1 1,-1-1-1,-5 0 0,-6 1-23,-11-1 1,-4 0 11,-7 0 1,-3 1-57,-3-1 0,1-2 42,-7-3 0,2 3-197,-2-3 1,2-3-70,3 3 1,5-2-82,-4 1 0,3 2 48,2-7 0,9 0-358,3-6 65,3 0 295,3 0 1,9-2 235,8-4 0,8-3 0,9-9 0</inkml:trace>
  <inkml:trace contextRef="#ctx0" brushRef="#br0" timeOffset="961">813 527 7759,'0'-10'936,"0"-5"-854,0 5 1,8-5 29,3 4 0,10 1-200,2 4 0,8 4 26,-2-3 0,11 3 150,6 2 1,-2 7-111,3 5 1,-3 3 11,2 2 0,-4 7-75,-7-1 0,-1 7 97,1-1 1,-8-2-7,-4 2 1,-12-2-12,-5 2 0,-4 3-2,-2-3 1,0-4-3,0-2 1,-8-4 25,-3-1 0,-10-7-74,-2 1 1,0-3 12,5 3 1,-5-5-102,0-7 1,0 0 95,6 0 1,0 0-13,-1 0 0,1 0 32,0 0 1,5-7-8,1-5 1,7-3 78,-2-2 1,4-3-84,2-3 0,2 2-66,4-8 0,5 2 82,12-1 0,4-5-126,8 4 0,-1-2 145,1 3 1,0 1-8,-1 4 0,1 3-12,-1-3 0,5 6 5,-5 6 0,3 1 48,-14 4 1,-6 4 149,-5-3 0,-3 5 19,3 5 0,-4 7-108,-8 11 0,5-2 86,1 8 1,0-6-169,-6 6 0,0-2-3,0 1 1,0 3 29,0-8 0,0 6-18,0-6 0,0 2-74,0-2 0,-6-4-152,0 4 0,1-9-606,5-3 345,0 1 470,0-2 0,-8 5 0,-2-6 0</inkml:trace>
  <inkml:trace contextRef="#ctx0" brushRef="#br0" timeOffset="1134">1695 337 7773,'-18'-25'0,"9"6"790,-6-14-397,13 14-670,-6 1 0,10 11-182,4 7 1,5 0-654,12 0 1112,-4 0 0,14 7 0,-6 3 0</inkml:trace>
  <inkml:trace contextRef="#ctx0" brushRef="#br0" timeOffset="1842">2127 475 8238,'-9'0'-37,"1"2"42,8 4 1,2 3-24,4 9 0,-3-1-2,9 0 1,-6 6 14,5 0 0,-7 6 0,2-6 1,-4 6 39,-2-6 0,0 2 4,0-2 0,0-4 94,0 5-113,0-5-2,0-2-24,0 0-4,0-7-57,0-2-85,0-24 1,2-1 102,3-12 1,-1-2-28,8 8 1,-1-7 41,7 1 0,-1-4-15,0-1 1,-3 5 68,3 0 1,-4 2-59,10-2 1,-5 4 95,-7 8 0,5 0-5,-5-1 41,5 9 0,-5 1 16,1 8 0,-9 2-59,3 4 0,-4 3 28,-2 9 1,0 5-46,0 0 0,0 7 6,0-1 1,2-2-39,4 2 0,-4-8-2,3 2 0,3 2-9,-2-2 1,7 0-15,-1-5 0,3-3-93,3-4 0,7 3 116,3-8 0,5-1-114,2-5 1,1-1 22,4-5 1,-1-4-123,7-7 1,-2-6 87,2 0 1,-3-8-70,-9 2 0,1-3 154,-1-3 1,-7-2-1,-4-3 1,-9 2 46,-3-8 1,-7 1-91,2-1 0,-4-4 295,-2 4 0,-2 4 57,-4 2 1,2-1 57,-7 7 1,5 3-112,-6 14 0,7 7 281,-7 4-426,8-3 0,-3 9-88,7 0 1,-6 7 122,0 11 0,-5-1 2,5 0 0,-6 8 103,7 4 1,-7 4-3,6 1 0,-5 1-43,5-1 1,-6 7-84,7-1 0,-3 2 30,2-1 0,4 1-46,-3 4 1,1-2-127,-2-3 0,4-5 56,-4 4 1,4-3 75,2-2 0,0-3-202,0-3 1,6-4-80,0-8 0,7 1-96,-1-1 0,3-7-1,2-5 1,7-3-170,-1-2 1,7 0 121,-1 0 0,6-9-20,5-9 0,-3-1-20,3-10 1,-4 6 391,-1-6 0,0 1 0,-1-7 0,1 0 0</inkml:trace>
  <inkml:trace contextRef="#ctx0" brushRef="#br0" timeOffset="2218">2802 371 7773,'-29'10'0,"0"-4"-284,8-4 1,-4-2 116,7 0 1,-3-2 1031,4-4-545,-4 4 1,17-6 71,-7 8-315,7 0 1,-2-5-111,12-1 1,-2 0 93,7 6 1,8 0 12,10 0 0,4 0-80,1 0 0,9 0 104,3 0 0,4-2-85,2-4 1,5 3 90,1-9 0,9 6 6,2-5 0,0-1-155,6-5 0,-2 0 291,2-1 0,-9 7-1,3-1 1,-19 3-83,-4-3 0,-10 4-9,-7 8 0,-10-5 172,-7-1-287,-8 0 1,2 6-57,-12 0 0,2 0-355,-8 0 291,9 0 1,-7 0-379,4 0 0,2 2 77,-7 4 1,5-4-653,-5 4 1034,-1-5 0,-5 7 0,-1 2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20:48.011"/>
    </inkml:context>
    <inkml:brush xml:id="br0">
      <inkml:brushProperty name="width" value="0.08571" units="cm"/>
      <inkml:brushProperty name="height" value="0.08571" units="cm"/>
      <inkml:brushProperty name="color" value="#333333"/>
    </inkml:brush>
  </inkml:definitions>
  <inkml:trace contextRef="#ctx0" brushRef="#br0">258 899 7738,'0'-27'0,"1"2"-125,5 8 0,-4 0-210,4 0 1,2-1 316,-3 1 1,7 5 394,-6 1-173,7-1 0,-9-3-34,7 3 154,-7 5-114,4 7-213,-8 0 1,0 2 63,0 3 1,-8 5-122,-3 7 0,-6 3 157,-7 3 1,3 4-3,-7 7 1,-1 3-10,-6 3 1,1-2 80,-1 9 0,8-3-176,4 2 1,4 2 88,1-8 1,9 6-80,3-5 0,6-1 16,6-5 1,5-3-3,12-3 0,2-4 44,4-8 1,6-7-17,-1-4 1,1-4-86,5-2 1,-1-2 70,1-4 1,-1-6-156,7-11 1,-6 2 98,6-8 0,-7 3 11,1-3 0,-5-4 6,-7 4 1,3 2-16,-8-1 1,-2-1 31,-9-6 0,-5 2 0,-7 5 0,-1-5 33,-5 4 0,-4-4-42,-7-1 1,-6 5-40,0 0 1,-6 8 52,6-2 0,-8 4-172,2 2 0,4 1-56,2 5 0,-2-3-88,2 8 1,0-5 45,6 5 0,5 0-593,1 6 321,7 0 530,-4 0 0,1 0 0,-3 0 0</inkml:trace>
  <inkml:trace contextRef="#ctx0" brushRef="#br0" timeOffset="360">1088 761 7806,'0'-17'197,"-6"5"144,0 1 0,0 5-136,6-6 62,0 8-479,0-3 0,0 11 89,0 7 1,6 1 88,0 11 0,5 4 62,-5 1 0,6 7-3,-7 5 1,7-3-19,-6 3 0,5-3-10,-5-3 1,6 1 24,-7 0 0,7-3-3,-6-3 1,1 2 65,-1-8 0,-4-6-36,4-5 171,3-9 0,-5 5-74,8-8 0,-6-2-44,5-4 1,1-11-72,5-12 0,2-3-71,4-3 1,-4-1-12,4-5 1,-3 5 111,-3-5 0,0 3-220,0-2 0,1 1 56,-1-7 0,-2 8-246,-3-3 1,3 5-24,-3 1 0,1 3-91,-1 3 0,3 0-13,-3 12 476,3-5 0,2 5 0,1-10 0</inkml:trace>
  <inkml:trace contextRef="#ctx0" brushRef="#br0" timeOffset="1035">1849 847 7808,'-10'0'-545,"-4"-2"399,9-3 640,-1 3-392,6-6-99,0 8 1,2 0-25,4 0 1,3 0 18,9 0 1,-1 0-13,0 0 0,6 0 11,0 0 0,8 0 5,-2 0 0,2-6-22,-3 1 1,5-7-19,-4 6 0,2-7-4,-3 1 1,3 3-9,-8-3 0,4 1 47,-10-7 0,3 1 1,-15 0 0,7-1 35,-6 1 1,-1 6-50,-5-1 1,-7 6 37,-5-5 1,-9 7-30,-2-2 1,-6 4 18,6 2 1,-8 2 57,3 4 0,1 4 5,-2 7 0,0 0-23,-6 0 0,3 8 82,3 4 0,-2-2-19,8 2 1,-6 0-65,6 5 1,0 1-10,6 0 0,7-1 12,5 1 0,3-3-9,2-3 1,3 2-30,9-8 1,1 0-3,16-6 0,0-1-80,6-5 0,-1-3 92,1-8 0,1 0-145,5 0 1,1 0 55,4 0 0,-4-6 37,-7 0 0,5-9 10,1-2 0,-3-1 1,-9-5 0,2 2 15,-8-2 0,0 2-7,-6-8 1,6 6 30,0-6 1,-6 3-36,-5-3 0,0-4 32,5 4 1,-6-3-19,1-3 0,-6 2-2,5 4 1,-5 3 43,5 2 0,-5 11 50,6-4 46,-8 11 275,3-2-308,-7 8-54,0 0 1,0 8 40,0 4 0,0 3-32,0 2 1,0 2 41,0 4 0,0 4-29,0 8 0,0 0 39,0-1 0,0-1-30,0-4 1,0 3 4,0-3 0,0 4-64,0 1 1,0-7 7,0-4 0,6 2-86,0-2 1,7 0 108,-1-5 1,3-3-439,2-3 1,3-5 151,3-7 0,4 0-402,7 0 0,1-2 48,-1-3 583,9-5 0,1-15 0,8-2 0</inkml:trace>
  <inkml:trace contextRef="#ctx0" brushRef="#br0" timeOffset="1564">3180 605 7787,'-17'-7'-79,"1"3"0,5-8 204,-4 8 266,13-3-336,-6 7-9,8 0-155,0 0 141,8 0 0,1 0-6,8 0 0,7-6 5,-1 0 1,2-7-120,-2 1 0,4 3 18,7-3 0,1-5-76,-1-6 0,-5-2 131,0 2 1,-2 2-15,2-8 1,-4 0 100,-8-6 0,-2 1-105,-3-1 1,1 6 160,-7 1 0,0-1-77,-6-6 1,0 8 261,0 4-40,0 4-59,0 9-179,-8 3 1,-1 9 7,-9 3 0,1 7 129,0 11 1,3-2-70,-3 8 1,3 2 105,-9 9 1,6 2-24,6 4 0,-5 4-29,5-4 1,-3 6-6,3 6 1,-3 9-17,8 8 1,-5 0-156,5-6 1,0 6 156,6 0 0,0-2-149,0-9 0,0-5 76,0-7 1,-5-6-130,-1 0 0,-2-2 32,2 3 1,5-11-191,-5-7 0,2-8-102,-2 2 119,4-4 1,-11-7 27,7-1-612,0-7 275,-1 4 1,3-16 150,-8-3 1,6-7-210,-5-5 1,5-4 571,-5-7 0,7-1 0,-2 1 0,-2-3 0,3-3 0,-3 1 0,2-7 0,4 8 0,-6-4 0</inkml:trace>
  <inkml:trace contextRef="#ctx0" brushRef="#br0" timeOffset="1744">3111 1003 7786,'-17'-10'-1243,"-1"-5"932,1 4 1,0-5 822,-1-1 1,1 5-111,0 1 1,1 5 87,5-5-197,-4 7-330,13-4 111,-6 8-169,8 0 1,2 0 38,4 0 0,3 0 123,9 0 0,1 0-119,4 0 1,-2-2 5,8-4 1,0 4-45,5-3 0,1-5-22,-1-2 0,1 3-178,0-3 0,5 1 52,0-6 0,10-1-76,2 1 0,0-2 314,6-4-171,-5 3 0,-1-12 0,0 5 0</inkml:trace>
  <inkml:trace contextRef="#ctx0" brushRef="#br0" timeOffset="2047">3889 138 7786,'-8'-17'153,"6"-2"308,-3-4-202,3 4 1,0-6 258,-4 7-364,4 9 197,-5 1-212,7 8-87,0 0 0,0 8-110,0 3 1,0 12 138,0 6 1,0 10-31,0 1 1,0 10 5,0 2 1,-2 2 19,-4 9 1,-2-5-77,-3 5 0,-5 0 42,5 7 0,-5-5 6,-1 4 1,6-11-91,-1 5 0,8-9-178,-2-8 1,-1-4-8,1-7 1,-2-10-526,2-8-443,5 0 785,-7-15 0,8 4 38,0-12 0,2-3 371,4-8 0,3-8 0,8-2 0</inkml:trace>
  <inkml:trace contextRef="#ctx0" brushRef="#br0" timeOffset="2423">4131 588 7786,'0'-17'109,"0"5"-185,0 1 200,0 7-198,0-4 124,-7 8 0,3 6 90,-8 0 0,6 7-25,-5-1 0,5 9 17,-5 2 1,1 6-89,-2-6 1,3 6 2,3-6 1,4 5-3,-4-5 1,4 6-1,2-6 1,0 0-86,0-5 1,2-1 58,4 0 1,6 1-68,11-1 1,-2-8 31,8-3 1,-2-4-7,1-2 0,9 0 13,-8 0 0,7-8-1,-7-3 1,-4-4 41,-2-3 1,0-1-1,-6-4 0,3 2 85,-15-8 0,1 6-94,-6-6 1,0 2-9,0-2 0,-2-1-25,-4 7 0,-3-2-72,-8 2 0,-1 5 10,1 1 0,-2 2-160,-4 9 0,4-6 87,-5 7 1,5-1-109,2 6 1,0 0-857,-1 0 1109,1 0 0,0 0 0,-1 0 0</inkml:trace>
  <inkml:trace contextRef="#ctx0" brushRef="#br0" timeOffset="3004">4719 536 7783,'0'-11'1131,"0"-1"-972,0 1 1,0-1 208,0 0-503,0 9-53,0-5-167,0 8 384,0 0 1,0 8 54,0 3 0,-2 5-12,-4 1 1,5 2-150,-5 4 1,-2-2 71,2 8 1,1-6 50,5 6 0,0-8-75,0 2 0,0-4 53,0-1 1,1-1-6,5 0 1,-2-1-45,8-5 1,1 3-18,10-9 0,-2 1-18,8-6 0,-6-2-102,6-4 1,-2-3 192,2-8 1,3-3-57,-3-3 0,-4 4 196,-2-4 1,-4 2-75,-1-2 0,-7 4-46,1-4 0,-6 5 134,5 7 40,-7-5-123,4 14-38,-8-5-165,0 7 107,-8 7 1,6 3 14,-4 7 1,4 1-31,2-1 1,0 6 3,0 0 0,8 0-8,4-6 1,-1-1-1,6-5 0,-3 5-1,9-5 0,2-1 24,-2 1 0,8-7-22,-3 2 0,-1-4 13,2-2 1,-6-2-10,6-4 1,-8-3 58,2-9 1,2 1 8,-2 0 0,0-1 5,-5 1 1,-3-6 12,-3 0 1,3-6-21,-4 6 0,-3-6-19,-2 6 0,-4-6 30,-2 6 0,0-7-24,0 1 1,0 2 12,0-2 1,-6 8-63,0-2 0,-7 4-110,1 1 1,-9 7-34,-2-1 1,-10 7-240,-1-7 1,-3 8-65,-9-2 1,-8 4 449,-9 2 0,-20 0 0,-5 0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20:53.239"/>
    </inkml:context>
    <inkml:brush xml:id="br0">
      <inkml:brushProperty name="width" value="0.08571" units="cm"/>
      <inkml:brushProperty name="height" value="0.08571" units="cm"/>
      <inkml:brushProperty name="color" value="#333333"/>
    </inkml:brush>
  </inkml:definitions>
  <inkml:trace contextRef="#ctx0" brushRef="#br0">260 139 7702,'0'-10'-453,"0"-5"243,0 3 1,-6 3 1857,0-3-677,0 8-617,6-11-274,0 13-219,0-6 1,0 16 125,0 3 0,0 13-87,0 4 0,0 5 14,0 2 0,-5 7 85,-1 4 0,-6 4-210,7 2 1,-7-6 33,6 0 1,-7-8 22,1 3 1,3-5-39,-3-1 1,3-2-407,-3-5-22,4-10-11,1-11 631,5-7 0,2-15 0,9-4 0</inkml:trace>
  <inkml:trace contextRef="#ctx0" brushRef="#br0" timeOffset="321">139 121 7702,'-18'0'-385,"1"-7"1304,8-3-542,-7-7 1,14 5-363,-4 1 0,6 7 77,6-2 1,10 4-100,7 2 1,7-5 21,-1-1 0,10 0 38,1 6 0,6 0 6,-6 0 1,9-6-128,-3 0 0,2 1 79,-2 5 1,2-6-126,-8 0 1,6 0 5,-5 6 0,-3 0 58,-9 0-289,-4 0-81,-8 0-106,0 0 86,-7 0 96,-2 0 0,-10 0 134,-4 0 0,2 0 210,-7 0 0,-1 2 0,-5 4 0,-8 4 0,-2 7 0</inkml:trace>
  <inkml:trace contextRef="#ctx0" brushRef="#br0" timeOffset="559">346 294 7702,'-17'10'0,"5"3"0,1-7 437,-1 8-153,-5-5-219,7 1 223,3-2-300,7-1 0,2-5 40,3 4 0,-1-4 131,8-2 1,1 6-215,10-1 0,-2 1 65,8-6 0,-6 0 23,6 0 1,0 0-206,6 0 1,-1-6-299,1 1 1,1-1 229,5 6 1,-5-6-4,4 0 1,-5 1-14,-6 5 0,2-6 58,-8 0 0,0 0 198,-6 6 0,-7 0 0,-3 0 0,-7 8 0,0 2 0</inkml:trace>
  <inkml:trace contextRef="#ctx0" brushRef="#br0" timeOffset="754">260 709 7702,'-44'33'27,"3"-4"1,-1-10 80,2-7 1,1-3 188,10 3-169,12-5 139,9-7-268,8 0 0,8 0-160,4 0 0,11 0 119,5 0 0,5 0-45,2 0 1,5-1 105,0-5 1,10 2-235,2-8 1,0 1 27,6-6 1,-2 5-36,1 1 0,-1-1 30,7-5 0,1-1-63,5 1 0,-8 0 255,-3 0 0,3-8 0,1-2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20:56.177"/>
    </inkml:context>
    <inkml:brush xml:id="br0">
      <inkml:brushProperty name="width" value="0.08571" units="cm"/>
      <inkml:brushProperty name="height" value="0.08571" units="cm"/>
      <inkml:brushProperty name="color" value="#333333"/>
    </inkml:brush>
  </inkml:definitions>
  <inkml:trace contextRef="#ctx0" brushRef="#br0">70 1021 7731,'-18'-8'-201,"1"6"1,5-5 391,1 7 356,7-8-284,-4 6 4,8-6-276,0 8 364,0 0-279,0 8 1,0-4-12,0 8 1,0-7 52,0 7-22,8-8-133,2 11 0,7-13 113,0 4 1,-5-4-70,-1-2 0,7 0-7,5 0 0,7-2-118,-1-4 1,4-4 45,2-7 1,-1-8-170,1-4 1,5-5 141,0-7 0,1-3-52,-7-8 0,-1 0 171,-4 0 1,-4-7-122,-8-4 1,-2-3 176,-3 3 0,-4 3-27,-8 8 0,0 2 98,0 4 1,0-2-123,0 8 1,-6 7 34,0 10 1,-2 4 43,3 2 1,3-1 233,-4 1-53,4 7-75,2 3-307,0 7 0,-6 2 49,1 3 1,-3-1 41,2 8 0,2 1 62,-7 10 0,-1-2-9,-5 8 0,0 2 9,-1 9 0,1-1 93,0 7 1,5 0-36,1 6 0,1 0-60,-1 0 0,-3 0-49,8-1 0,1 1 72,5 0 0,0-2-279,0-4 0,0-3-6,0-9 0,7-1 4,5-4 1,3-6-78,2-12 0,1 3-203,-1-9 0,2 7 70,4-6 1,-2-2 413,8-10 0,0-4 0,6-7 0</inkml:trace>
  <inkml:trace contextRef="#ctx0" brushRef="#br0" timeOffset="872">1263 571 7748,'-16'-1'-74,"5"-5"1,-3 2 216,9-8 0,-3 9-99,2-3 0,4 2-141,-3-2 1,-5 4 9,-2-4 1,3 5 25,-3 1 1,1 0 73,-7 0 1,1 0-6,0 0 1,-2 1 118,-4 5 0,3 4-81,-3 7 0,-2 0-15,2 1 0,0 1-19,6 4 0,7-4 3,5 4 0,3 2 31,2-2 0,0 2 16,0-2 0,13-3-14,4 3 1,12-4 0,0-2 1,6 6-41,5 0 1,-5 0 6,-1-5 1,1-1-19,-6 0 1,-4 0 33,-2 1 1,-4-3-43,-2-3 0,-7 3-7,-3-5 0,-14 5 3,-5-3 0,-11-3-4,-6-3 0,-5-4-26,-7 4 0,3-4-8,-8-2 1,5 0 97,-5 0 0,8 0-56,-2 0 0,9-6 36,2 0 0,8-6-5,-2 7 0,9-1 34,3 6-31,7-8 16,-4 6-31,16-5 1,2 5-3,7-4 1,2 4 3,4-4 1,4 4-3,8 2 0,5 0 51,0 0 0,3-5-7,-3-1 0,4-6 84,8 7 0,-6-7-95,0 6 0,0-7 13,6 1 0,-6 3-51,1-3 0,-3 1-4,2-7 0,-2 1-3,-4 0 0,-3-1 38,3 1 0,-5 0-93,-6 0 1,1 1 77,-7 5 1,0-5-13,-5 5 1,-9-5 28,-3-1 1,-4 0 9,-2-1 1,6 1-49,0 0 0,-1 0 21,-5-1 0,-5 1-28,-1 0 1,-6 5 30,7 1 1,-9 1-101,3-1 1,1 1 53,-2 4-1,1 4 0,-6-5 58,-1 7-19,1 0 0,0 0 16,-1 0 0,1 0 8,0 0 1,0 7 75,-1 5 1,1-3-53,0 3 0,1-1 12,5 7 1,-5 1-37,5 4 1,-3-2-3,3 8 0,-3-6 43,9 6 0,-1-6 5,6 6 1,0-6 16,0 6 1,2-6-55,4 5 0,3-6 123,9 1 1,6-4-102,5-2 1,10-1-37,1-5 1,10 3-6,2-9 1,6 1-23,5-6 1,2-2 0,-7-4 1,5 3-12,-5-9 0,-2 0 1,-10-5 0,2 6 28,-8-1 0,-5 3-29,-6-3 0,-8-1 40,2 7-422,-12 0-137,-3 6-143,-8 0 367,-8 0 0,-3 0-372,-12 0 670,-4 0 0,-15-8 0,-3-1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21:01.809"/>
    </inkml:context>
    <inkml:brush xml:id="br0">
      <inkml:brushProperty name="width" value="0.08571" units="cm"/>
      <inkml:brushProperty name="height" value="0.08571" units="cm"/>
      <inkml:brushProperty name="color" value="#333333"/>
    </inkml:brush>
  </inkml:definitions>
  <inkml:trace contextRef="#ctx0" brushRef="#br0">104 96 7715,'0'-21'416,"0"4"1,0 4 446,0-5-38,0 9 0,0-1-230,0 4-370,0 4 67,8 18 0,-6 5-94,3 19 0,-5 6 205,-5 6 1,1 8-98,-8 9 1,3 0 7,-3 0 1,-3 1-129,3-1 0,3 0-98,-3 0 0,8-2-296,-2-3 1,5-7 226,1-11 1,0 1-823,0-13 0,0-9 43,0-13-8,0-9 0,0 3-103,0-12 871,0-3 0,-8-24 0,-2-3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21:00.084"/>
    </inkml:context>
    <inkml:brush xml:id="br0">
      <inkml:brushProperty name="width" value="0.08571" units="cm"/>
      <inkml:brushProperty name="height" value="0.08571" units="cm"/>
      <inkml:brushProperty name="color" value="#333333"/>
    </inkml:brush>
  </inkml:definitions>
  <inkml:trace contextRef="#ctx0" brushRef="#br0">190 294 9506,'-7'18'60,"3"1"-57,-8 4 0,6 6 90,-5 11 0,-1 6-143,-5 12 1,6-4 1,-1 3 1,0 3-25,-5-3 0,2 1-116,3-6 1,-1-8 88,7-3 1,-5-13-99,5-5 1,0-9-671,6-3 415,0-7 452,0-4 0,0-17 0,0-10 0</inkml:trace>
  <inkml:trace contextRef="#ctx0" brushRef="#br0" timeOffset="341">121 242 7722,'-10'-17'281,"3"0"100,7 0 0,0 5 206,0 0-84,0 9 1,2-5-522,3 8 0,-1 8 34,8 3 1,-1 5-119,7 1 1,5 2-1,0 4 0,0 4 117,-6 8 0,0-1 23,1 1 0,1-1-148,4 1 0,-4 0 19,4-1 1,2 1 53,-2-1 0,6 1-160,-6-1 0,6-7 58,-6-4 0,8-3-101,-2-3 1,3-6 2,3 1 0,-2-8-5,-5 2 0,5-10-69,-4-2 1,3-13-510,3 1 820,-8-3 0,6-4 0,-6-2 0</inkml:trace>
  <inkml:trace contextRef="#ctx0" brushRef="#br0" timeOffset="583">968 173 7722,'-5'-17'372,"-1"0"0,-2 1-27,2 5 0,5 1 142,-5 4-330,4 4-383,2-5 253,0 7-126,0 7 1,0 5 268,0 11 1,0 4-71,0 8 0,-2 1 60,-4 4 0,4 3-87,-4 3 1,-1 4-47,1-4 0,-6 2-3,7-2 1,-7 2-157,6-8 1,-5 7-41,5-7 1,0-2-287,6-9 0,-2-4 33,-3-8 0,3-5-801,-4-1 1226,4-7 0,10 4 0,1-8 0</inkml:trace>
  <inkml:trace contextRef="#ctx0" brushRef="#br0" timeOffset="1100">1539 398 7701,'-17'0'420,"-1"-8"-254,1 6 1,6-7 194,-1 3-55,8 4-50,-3-6-237,7 8 180,0 0 18,7 0 1,3 0-44,7 0 0,10 0 25,8 0 0,7 6-145,10 0 0,7 0-125,5-6 0,5 0-7,6 0 1,2 0 122,3 0 1,-8 0-273,-9 0 1,-9-2 91,-2-4 0,-10 4-548,-13-4 119,-4 4-131,-16-5 418,-1 5 1,-16-8-39,-3 4 1,-5 3-445,-1-9 759,0 8 0,-8-19 0,-2 4 0</inkml:trace>
  <inkml:trace contextRef="#ctx0" brushRef="#br0" timeOffset="1412">2092 87 7701,'-11'-8'229,"-1"-3"1,9 1 945,-3-2-510,4 1-227,2 1-98,0-5-25,0 13-498,0-6 194,0 8 1,0 2-83,0 4 0,0-2 52,0 7 0,-6 3 102,0 9 0,-1-2-70,1 8 0,-2 5 42,-3 7 1,-3 1-71,8-2 1,-5-1 72,5 7 1,-5-6-192,5 6 0,-6-5 122,7 5 1,-3-10-183,2-1 0,4-2-14,-4-10 1,5 0-180,1-6-160,-8 0-326,6 1-496,-6-9 915,8-1 1,2-8 452,4 0 0,4-8 0,7-1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20:58.691"/>
    </inkml:context>
    <inkml:brush xml:id="br0">
      <inkml:brushProperty name="width" value="0.08571" units="cm"/>
      <inkml:brushProperty name="height" value="0.08571" units="cm"/>
      <inkml:brushProperty name="color" value="#333333"/>
    </inkml:brush>
  </inkml:definitions>
  <inkml:trace contextRef="#ctx0" brushRef="#br0">157 173 7679,'-10'0'737,"-5"0"0,11 0-198,-8 0-468,8 0-301,-3-8 282,-1 6 1,6-3-50,-4 10 1,4 5-25,2 7 0,0 8-28,0 4 0,-2 4 60,-3 1 0,3 9-180,-4 3 0,2 4 96,-2 2 1,4 0 62,-3-1 1,-3-6-154,2-5 1,-1-5 45,1-7-189,4 5-293,-6-14-408,8-1 588,0-11 419,0-22 0,-7-4 0,-3-16 0</inkml:trace>
  <inkml:trace contextRef="#ctx0" brushRef="#br0" timeOffset="504">105 87 7679,'0'-18'0,"-6"7"0,0-1 0,0 7 511,6-7-194,0 8-295,0-4 1,2 8-11,4 0 1,4 6-4,7 0 0,0 13 68,1-2 0,-1 12 2,0 0 1,0 4-44,1 1 1,-1 1 10,0 0 0,1 5-82,-1 0 1,0 1 11,0-7 0,1 7-109,-1-1 1,0-2 73,1-9 1,5-4-135,0-8 1,8-5 72,-3-1 1,5-7-107,2 2 1,5-17-150,0-7 1,8-11 62,-2 1 0,-5-5 199,-7-2 0,-1 1 128,-10-1 0,-2 1-4,-9-1 1,1 0 42,-7 1 1,-2-1 191,-10 1 1,2-1-93,-7 1 1,-1 1 52,-5 4 0,1 4 210,5 8 0,-4 5 130,3 1-53,4 7-403,-7-4 1,11 8-112,-7 0 1,7 8 112,-2 3 0,2 5 17,-2 1 0,4 8-1,-3 4 0,-3 4-22,2 1 0,1 6 16,5 1 1,-2 7-10,-4-2 1,4 2-105,-4-2 1,4 4 4,2-4 0,-2 4-83,-3 2 1,3-8 59,-4-3 1,4-7-117,2-5 1,0 2-110,0-8-399,0-8-553,0-7 472,0-8 231,0 0 0,2-8 501,4-3 0,3-12 0,9-4 0</inkml:trace>
  <inkml:trace contextRef="#ctx0" brushRef="#br0" timeOffset="737">1332 363 8587,'-9'-11'265,"3"-1"0,12 8-281,5-1 0,7 1-147,5-2 0,4 4 108,7-4 0,7 4-92,-1 2 1,8-5-21,-2-1 1,4 0 59,2 6 0,-8 0-260,-4 0 1,-3-6 40,-2 1 0,-3-1 326,-3 6 0,-4-8 0,-8-1 0</inkml:trace>
  <inkml:trace contextRef="#ctx0" brushRef="#br0" timeOffset="911">1315 692 7677,'-15'17'1669,"3"0"-833,5-7-769,7-2 1,17-8-60,12 0 1,19 0-287,15 0 1,10-2-92,2-4 1,8 2-586,-3-7 1,3 1 953,-2-1 0,3-12 0,-5 3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21:40.369"/>
    </inkml:context>
    <inkml:brush xml:id="br0">
      <inkml:brushProperty name="width" value="0.08571" units="cm"/>
      <inkml:brushProperty name="height" value="0.08571" units="cm"/>
      <inkml:brushProperty name="color" value="#333333"/>
    </inkml:brush>
  </inkml:definitions>
  <inkml:trace contextRef="#ctx0" brushRef="#br0">759 519 7919,'12'0'-93,"-1"0"184,-7-7 1,10 3-152,-9-8 1,9 7 122,-3-7-356,-3 8 194,7-11 0,-11 7 138,8-3-122,-8-5 1,3 7 50,-7-9 1,-7 7 29,-5-1 0,-3 3 29,-3-3 0,-7-1 21,-3 7 1,-7-2-27,-5 3 0,1 3 3,-7-4 1,2 4-28,-2 2 0,-4 8 20,4 3 0,-4 5-27,-2 1 0,0 6 16,0 0 0,2 6-4,4-6 0,10 6-12,7-6 0,8 0-2,-2-6 1,11 0-22,6 1 0,6-3-5,6-3 0,6 1 163,11-7 0,9 1-126,9-1 1,9-4 145,1 4 0,1 2-67,6-3 0,2 1 18,-3-6 0,1 6-70,-6 0 1,7 5-8,5-5 0,-3 5 6,3-5 0,-9 6-15,3-6 0,-6 5-56,-6-5 0,-11 7 80,-12-1-61,-4-5 13,-10 9 0,-1-12 6,-8 7 0,-13-5 5,-5 6 0,-5-9-6,0 3 1,-4 2-107,-7-2 0,-3 1 106,-3-1 1,1-4-79,-7 4 0,6 1 64,-6-1 0,2 0-29,-2-6 1,-2 6-14,7-1 1,1 1-6,5-6 1,1 0-30,-1 0 0,2 0-103,5 0 1,3 2-64,7 4-284,1-4 548,0 6 0,9-10 0,8-4 0,8-4 0,9-7 0</inkml:trace>
  <inkml:trace contextRef="#ctx0" brushRef="#br0" timeOffset="822">1468 692 7749,'0'-9'-285,"0"1"0,8 6 320,3-4 1,5 5-24,1-5 0,8 4-14,4 2 0,0 0 22,5 0 1,-7 0-1,14 0 1,-11-6 10,5 0 1,0-1 2,-7 1 0,-1 2-10,2-8 1,-8 7 2,2-7 1,-4 6-20,-1-5 0,-7 5 14,1-5 1,-8 5-50,1-6 1,-3 7 45,-2-7 1,0 6-138,0-5 0,-7 5 65,-5-6 0,-3 7-14,-3-7 0,-1 6 61,-4-5 0,2 7-5,-8-2 1,2 4 63,-1 2 0,-5 0-75,4 0 0,-2 2 139,2 4 0,-3-2-112,3 7 1,-4 1 123,-1 5 1,5 6-66,0 0 0,6 2 13,-6-2 1,8 2-31,-2 4 1,10 2 1,1-8 1,8 6-27,-2-6 1,6 6 19,6-6 1,11 0-37,12-6 1,4-2 7,2-3 1,7 1-12,4-7 0,4 0-21,2-6 1,-6 0-95,0 0 0,4 0 82,2 0 1,4-8-93,-10-3 1,-2-1-94,2-5 0,0 3 98,6-9 0,-2 2-32,-4-2 1,2-2 46,-8-4 1,5-3 138,-11 3 1,3-4-81,-14-1 0,0-1 81,-6 0 0,-2-5-53,-3 0 0,1-1 6,-7 7 0,0-1 89,-6 1 1,-2-1-88,-4 1 0,2 1 160,-7 4 0,5 2-85,-5 4 0,7 4 130,-2-4 0,4 4 173,2 1 25,0 9-295,0-7 40,0 14-229,0-5 127,0 14 1,0 3 157,0 7 1,0 2-125,0 5 0,2-3 9,4 8 1,-4-1 7,3 7 0,-1 1 11,2 5 0,-2-3-48,7 8 0,-5-1 30,6 1 0,-6 4-20,5-4 1,1 2-121,5-2 0,-6-4-46,1-7 0,-1-1 82,7 1 1,-1-2-236,0-5 1,1-5 2,-1-11 0,6 1 37,0-7 1,8 0-63,-2-6 0,-2 0-166,1 0 0,3-8 60,9-3 0,-3-7 383,3-5 0,-5 2 0,-6-8 0,3 1 0,-5-15 0,8-1 0</inkml:trace>
  <inkml:trace contextRef="#ctx0" brushRef="#br0" timeOffset="1217">2350 347 7955,'-29'0'0,"1"0"0,6 0 0,-3-6-19,8 0 0,6-2 19,-1 3 237,8 3 90,-3-6-263,7 0 1,7 6-201,5-3 1,5 3 96,6 2 1,4 0 139,8 0 1,7 0-30,4 0 1,-2-6-30,2 0 1,0 0-2,6 6 0,0-2 19,0-3 1,0 3 26,0-4 1,5 4-34,1 2 1,0-6 18,-6 1 1,-8-1-29,-4 6 0,1 0 78,-7 0-251,-3 0 16,-22 0-200,-1 0 277,-8 0 0,-2 0-323,-4 0-1,5 0 163,-15 0 14,14 0 0,-7 0 29,3 0-512,4 0 664,-6 0 0,1 0 0,-3 0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21:35.772"/>
    </inkml:context>
    <inkml:brush xml:id="br0">
      <inkml:brushProperty name="width" value="0.08571" units="cm"/>
      <inkml:brushProperty name="height" value="0.08571" units="cm"/>
      <inkml:brushProperty name="color" value="#333333"/>
    </inkml:brush>
  </inkml:definitions>
  <inkml:trace contextRef="#ctx0" brushRef="#br0">899 122 7467,'8'9'13,"-6"-1"49,6-8-43,-8 0 539,0 0-367,-8 0-130,6 0 1,-13 0-67,3 0 1,-3-6 3,-2 1 1,-3-1-14,-3 6 1,-4 0 3,-7 0 1,-1 0-17,1 0 1,-1 0 20,0 0 0,1 7-9,-1 5 1,1 3-76,-1 3 0,6-1 81,1 0 0,6 1-15,-1-1 0,4 2 31,2 4 0,1-4 2,5 4 0,3-3 20,8-3 1,0-6 84,0 1 1,8-1-61,3 7 1,5-7 16,1 1 1,0-3 157,1 3 1,5 1-103,0-7 1,6 6 58,-6-7 1,7 3-144,-1-2 1,-2-4-4,2 4 0,0 1 4,5-1 1,1 6-11,0-7 0,-1 3-20,1-2 0,-8-2-139,-4 7 0,-4-5-227,-2 5 201,0-7 16,-7 12 154,-2-7 0,-18 7 93,-7-5 1,-2 3-115,-10-9 0,-6 7 10,-5-6 0,-6 7 5,5-1 1,-1-3 16,2 3 0,1-6-105,-7 5 1,8-5 84,-3 5 1,-1-5-55,2 6 1,-8-8-26,2 1 0,3 3-7,3-2 0,5 1 9,7-1 1,-3-4-2,8 4 0,0-4-118,6-2-297,7 0 215,2 0 0,10 0 58,4 0 1,5 0-83,13 0 1,2-6 61,9 0 1,5-7 63,1 1 1,7 3 164,-2-3 0,4-7 0,2 0 0,0-6 0</inkml:trace>
  <inkml:trace contextRef="#ctx0" brushRef="#br0" timeOffset="317">1487 122 7863,'0'-18'-796,"0"1"1207,-7 8-41,5-7 347,-14 7-736,15-1 92,-7 2 0,8 10 6,0 4 1,0-2 4,0 7 0,0 1 9,0 5 1,0 6 5,0 0 0,0 8-11,0-2 0,0 4-57,0 1 0,6 3 9,-1 3 0,3-4-91,-2 5 1,-4 1 85,4-2 0,1 7-203,-1-7 1,2 0 2,-3-5 1,-3-1 8,4 1 0,-2-8-1,2-4 1,-4-4-187,3-2 1,-3-5-237,-2 0 187,0-9 1,0 3 391,0-12 0,0-3 0,-7-16 0,-3-2 0</inkml:trace>
  <inkml:trace contextRef="#ctx0" brushRef="#br0" timeOffset="576">1142 502 8047,'-10'0'-176,"2"0"222,8 0 194,0 0 0,8-6-240,3 1 0,11-7 4,1 6 1,7-5-110,-1 5 1,6-5 51,5 5 0,-1-6-153,7 7 0,0-9-116,6 3 0,0 3 102,-1 2 0,-4-2 4,-1 3 1,-8-7 97,2 6 1,3-1 117,-3 1 0,0 4 0,-5-13 0,0 5 0</inkml:trace>
  <inkml:trace contextRef="#ctx0" brushRef="#br0" timeOffset="1326">2075 295 8039,'-7'9'-371,"3"-1"-549,-8-8 836,8 8 1,-9-4 366,7 7 0,-1-7-97,1 2-92,4 3-143,-6 1 1,8 1 104,0 1-42,0-8 65,8 3 1,2-7 11,7 0 1,0 0-56,0 0 1,1 0-1,-1 0 1,6 0-1,0 0 0,2-1 4,-2-5 0,-2 2-88,8-8 0,-8 7 91,2-7 0,2 3-104,-2-3 0,-5-1 39,-7 7-17,1-8 24,5 5 4,-7-9 1,-5 7-111,-10-1 1,-5 9 108,-7-3 0,-3-2-18,-3 2 1,-2 1 5,-3 5 0,-5 1 129,4 5 1,-4-2-69,-1 8 1,5-7 10,0 7 1,2-1-14,-2 7 0,-1 1 17,7 4 0,-6-4 36,6 4 0,0 2-46,5-2 1,7 2-42,-1-2 0,9-3 38,-3 3 0,4-4-88,2-2 0,2 0 58,4 1 0,3-9-1,8-3 0,3 2-6,3-2 1,4-1-3,7-5 1,3 0-77,3 0 0,2 0-125,4 0 1,6-7-123,0-5 0,0-3 78,6-3 0,1-5 17,-1 0 0,0-2 80,-7 2 1,-6-2 147,-5-4 0,0-3 0,-5 3 0,-2 4 0,-10 2 0,-10-2 15,4 2 1,-5-6-55,-1 6 1,-3 0 154,-8 6 1,0-1-33,0 1 21,0 0 1,-8-1 5,-3 1 1,1 6-32,-1-1 1,1 6 115,-1-5 37,-5 7 0,12-4 138,-7 8-239,7 0 0,-6 0 6,5 0-29,3 0 0,-8 8 107,4 4 1,5 3-96,-5 2 0,4 2-2,2 4 0,0 4-4,0 8 0,0 0 13,0-1 0,0 1-126,0-1 0,0 3 69,0 3 0,2-3-162,4 3 1,-3 4 106,9 2 1,-8-3-162,1-3 1,3 2-11,-2-1 1,0 1-93,-6-2 1,0-11 53,0 0 1,0-8-55,0-4 1,0-5-192,0-1-125,0-7 323,0 4 0,2-14 81,3 0 1,-3-7 158,4 1 0,-4-11 0,-2-4 0,0-7 0</inkml:trace>
  <inkml:trace contextRef="#ctx0" brushRef="#br0" timeOffset="1734">2733 468 7910,'-10'0'18,"-5"0"62,13-8 0,-12 4-181,8-7 1,1 5 111,5-6 0,0 7-107,0-7 1,0 6 86,0-5 0,0 5-96,0-6 0,2 1 52,3-6 0,5 1 74,7 5 1,1-5 19,-1 5 0,8-3 19,4 3 0,3-3 95,3 9 0,1-7-43,5 6 1,3 1 8,8 5 0,-2 0-161,-4 0 1,2 1 121,-8 5 0,6 2-96,-5 3 1,-9 5 75,-9-5 1,-3 5-130,-3 1 0,-2 2 48,-3 4 0,-4-9-64,-8 3 0,0-4 96,0 5 0,-8-1-2,-4 0 0,-9-5 3,-2-1 1,-8-5 7,3 6 1,-5-3-22,-2 3 1,1 1 12,-1-7 0,-1 6-182,-5-7 1,5 7 103,-5-6 1,5 1-149,1-1 0,7-4-23,-1 4 1,2-4-342,-2-2 252,4 0 324,8 0 0,7 0 0,2-8 0,8-2 0</inkml:trace>
  <inkml:trace contextRef="#ctx0" brushRef="#br0" timeOffset="2612">3597 139 7713,'17'-10'-504,"-7"-5"1,5 11 728,-3-7 0,5 7-71,6-2 1,-2 4-196,8 2 1,0 0 85,6 0 0,-1 0-10,1 0 0,-1 0-8,1 0 0,0 2-8,-1 4 1,-1-2-10,-4 7 0,1 1 37,-6 5 0,-1-5-73,-6-1 0,-2 1 33,-3 5 1,-3 0 13,-3 1-35,-4-1 0,6 0-9,-8 0 1,-2 1-27,-4-1 1,-5 0-12,-13 1 0,3-7-1,-7 1 0,4-7 41,-4 7 1,-1-6-66,-6 5 0,6-7 33,1 2 1,1-4-8,-2-2 1,-2 2-19,8 3 0,-6-3-3,6 4 1,0-4 61,6-2 1,5 0-14,1 0 179,7-8-147,-4 6 1,10-11 141,4 7 0,4-1-84,7 1 0,8 4 59,4-4 0,3 4-34,3 2 1,-1 0 1,1 0 0,0 0-27,-1 0 0,5 6-13,-5 0 0,5 7-89,-11-1 1,3 1 91,-2-1 0,2 3-49,-8-3 0,4 3 22,-10 2 0,4 1-56,-9-1 0,-5 0 51,-1 0 0,-4-5 22,-2-1 26,0 1 0,-2 3 11,-4-3 1,-3-3-61,-9-3 0,-5-4 21,0 4 1,-2 2-17,2-3 0,2 3 7,-8-2 0,6-4-2,-5 4 0,1-5-8,-2-1 0,-2 0-6,8 0 1,-6 0-16,6 0 0,-6 0-2,6 0 1,-6 0-50,6 0 1,0 0 66,6 0 1,0 0-257,-1 0-96,9 0-381,1 8 446,8-6 1,2 6 273,4-8 0,3 0 0,9 0 0</inkml:trace>
  <inkml:trace contextRef="#ctx0" brushRef="#br0" timeOffset="3260">4946 104 7546,'0'-11'1093,"0"-1"-870,0 9 0,2-11-57,4 8 1,-2-1 0,7 1 0,-5 2 147,5-7-147,1 7 0,5-6 167,1 4-20,-1 4 269,0-5 1,0 7 152,1 0-2360,-9 0 0,1 0-228,-4 0 1042,-4 0 144,5 0 150,-7 0 516,8 0 0,-6 0 0,6 0 0,-1 0 0,3 0 0</inkml:trace>
  <inkml:trace contextRef="#ctx0" brushRef="#br0" timeOffset="3519">5084 485 7576,'0'-10'693,"0"-5"0,0 11-585,0-7 17,8 7-322,2-12-227,7 14 269,0-5 0,1 1-120,-1 0 195,0 0 1,0 6-233,1 0 1,-1 0 44,0 0 0,-5 0-260,-1 0 527,1 8 0,5-6 0,0 6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5T13:02:32.240"/>
    </inkml:context>
    <inkml:brush xml:id="br0">
      <inkml:brushProperty name="width" value="0.08571" units="cm"/>
      <inkml:brushProperty name="height" value="0.08571" units="cm"/>
      <inkml:brushProperty name="color" value="#333333"/>
    </inkml:brush>
  </inkml:definitions>
  <inkml:trace contextRef="#ctx0" brushRef="#br0">52 53 7810,'-9'-8'0,"-5"4"0,8-7 0,-1 5-391,1-6 232,4 9 277,-6-5-143,8 8 208,0 0-34,8 8 1,2-1-61,7 5 0,2 5 158,4 0 1,0 1-7,12 5 0,-3 4-100,15 1 0,1 7-28,9 5 1,9 1-129,14 11 0,-35-28 1,1 2-223,8 5 1,1 1 0,3 1-1,1 1 280,8 6 1,-1 1-1,-6-4 1,-1 1-370,4 5 0,1 0 0,-1-2 1,1-1 329,1 1 1,2-1 0,2-1 0,1-1-14,2-3 0,0-1 0,-5 0 1,0-1-1,2-1 1,1-1 0,0 1 0,2-2 0,2-1 0,2 0 0,0-1 0,1 1 4,1 5 1,0 1 0,-4-2 0,0 0-4,-2 4 0,0 1 1,1-2-1,0-1-43,0 0 0,-2-1 0,-5-2 0,-1-1 29,-4 1 0,-1 0 1,-5-4-1,-1-1-145,2 2 0,-2 0 0,-4-2 1,0 0 155,-1-1 0,0 0 0,-4 0 0,0 0-24,2-1 0,-2 2 0,28 24 110,-9 1 0,-8-8-24,-5-3 0,3-5 338,4-1 0,-12-8-363,0-4 1,-9-4 485,-9-2 1,-3-1-561,-7-5 480,-9 5-613,-1-14 476,-8 5-306,0-7 5,0 0-161,-8 0 0,4 0-822,-7 0 988,-8 0 0,-8 0 0,-8 0 0</inkml:trace>
  <inkml:trace contextRef="#ctx0" brushRef="#br0" timeOffset="1754">4220 1990 7753,'0'-10'-1127,"0"-5"1277,0 5 68,0-7 294,0-1-256,0 1 166,0 0 166,0 0-208,0-1-336,0 9 214,0-7-390,0 14 1,2-5 23,4 7 1,-3 9 135,9 9 0,1 1 4,10 10 1,-1 7-33,6 10 1,3 4 15,9 2 0,-1 6 16,7-1 1,-6 7-178,6-7 0,-7 1 192,1-6 1,-9-6-97,-2 0 0,-14-15 48,2-2 0,-11-8-18,0-4 1,-6-1 55,-6-5 1,-11 2 1,-12-7 1,-5 8-5,-7-3 1,-7 5 12,-15 1 1,-1 2-291,-11 4 0,2-4 65,-2 4 0,2 4-265,-7 2 0,12 4 88,-1 1 1,12 1 353,-1 0 0,12-1 0,6 1 0,3-1 0,2 1 0,1 0 0</inkml:trace>
  <inkml:trace contextRef="#ctx0" brushRef="#br0" timeOffset="2379">4548 3615 7739,'0'-11'946,"0"-1"-965,0 1 0,6-7 54,0 1 0,7-2-76,-1-4 0,-2 3 86,1-3 1,-7-3-205,2-3 1,1 2 65,-1-2 1,0 2 147,-6-2 1,-6-3-56,0 3 0,-7 4-36,1 2 0,-3 4 3,-2 1 1,-6 7 14,0-1 0,-10 10-139,-2 2 0,-1 8 48,-10 9 0,2 8 83,-3 4 0,-1 11 54,8 6 1,0 1-5,5 4 1,2-8-16,5 9 1,5-4 18,11 4 1,4-6-7,8 0 1,0-8 4,0 3 0,2-13-100,4-5 1,6-5 79,11-7 1,-4-3 9,4-8 1,4 0 12,2 0 0,3-8 3,3-3 0,-1-10-24,1-2 0,0-6 7,-1 6 1,1-2-3,-1 2 0,-7 9 29,-4-3-47,-3 3 19,-3 5 1,-6 1-42,1 8 0,-8 8-25,1 3 0,5 7-118,2 5 0,3 2 81,2 3 0,1 5-141,-1-4 1,8-2 228,4 2 0,11-8 0,4 4 0</inkml:trace>
  <inkml:trace contextRef="#ctx0" brushRef="#br0" timeOffset="2726">4773 3442 7710,'-11'-13'-21,"-1"-5"122,8-3 0,-5 6 466,3 3-496,4-3 0,2 11-187,12-7 1,3 7 27,2-2 1,2 4 71,4 2 0,4 0-3,8 0 0,0 2 37,-1 4 0,8 3-14,5 9 1,2 7 0,3 4 0,0 3-18,0 3 1,-8 1-40,-3 5 0,-13-5 6,-4 5 0,-7-7 15,-6-5 0,-3 2 20,-8-8 1,-10-2 131,-7-10 0,-2 3-85,-10-8 0,0-1 10,-5-5 1,5 0 15,0 0 1,2-5 13,-2-1 1,4-13-30,8 1 0,6-5-2,-1 0 0,8 2-128,-2-8 0,4 2 73,2-1 0,2-5-316,4 4 1,6 2 133,11-2 0,4 8-91,7-2 1,1 6-42,-1 5 324,9-3 0,-7 5 0,6-7 0</inkml:trace>
  <inkml:trace contextRef="#ctx0" brushRef="#br0" timeOffset="4001">5378 3425 7721,'-9'-12'240,"3"1"0,4-1 412,2-5 0,2 2-608,4 3 0,5-3 33,12 3 0,4 3-3,8-3 0,1 8 74,5-2 1,-3 5-278,8 1 1,-7 7-1,1 5 0,-3 5-48,-3 6 1,-1 4 108,-4 8 0,-4-1-170,-8 1 0,-7 5 102,-5 0 1,-3 1 108,-2-7 0,-7 1 31,-5 0 0,-5-9-43,-6-2 1,3-7 143,-3-6 0,4-3 33,2-8-15,0 0 1,-1-2-42,1-4 0,7-3-42,5-9 1,-3-7 3,2-3 0,0-3 5,6 2 1,2-9-169,4 3 0,9-1 43,9 7 0,6-4-219,-1 4 0,10 4 35,1 2 1,8 6 45,-2 5 1,4 5 97,2 7 0,-6 0-14,0 0 1,-7 7 100,1 5 0,-6-2-94,-5 1 1,2-5 225,-8 5 0,6-7-28,-6 2 1,0-4 144,-6-2 0,1 0-30,-1 0 0,0-6-22,1 0 1,-1-7-105,0 1 0,-5 3 105,-1-3 6,1 1-5,-3-7-212,-1 1 0,-10 2 90,-4 3 0,-5-1-181,-12 7 1,2 0 23,-8 6 0,0 0 86,-6 0 1,7 0 68,-1 0 1,0 8-61,-6 3 0,3 5 98,3 1 0,-2 0-52,8 1 0,-6 5-17,6 0 1,0 6 1,6-6 1,7 2-116,4-2 1,4-2 51,2 8 1,8-8 22,4 2 0,5-10 6,6-1 1,4-8 6,8 2 1,5-5-74,0-1 1,2-7 55,-1-5 0,-3-3-112,8-2 1,-7-7 108,1 1 0,-9-5 119,-2 5 0,-8-6-85,2 6 1,-10-6 72,-1 6 1,-8 0-56,2 5 1,-5 7 249,-1-1-188,0 9 4,-7-5-143,-3 8 0,-5 8 89,3 3 1,-1 4 33,7 3 0,-5 5-73,5 0 1,0 2-2,6-2 1,0-4-32,0 4 1,0-2-3,0 2 1,6-9 1,0 3 1,9-5 37,2-1 0,2 3-42,10-9 0,0 1 29,6-6 1,5-8-53,0-3 1,6-4 61,-5-3 1,-1-5 4,-5 0 1,-8-8 38,-4 3 0,0-5 10,-6-2 1,2 3-38,-13 3 0,0 4-11,-6 8 0,0-1 206,0 1-156,0 7 372,0 3-345,-8 7 0,6 2-132,-4 3 0,-1-1 50,1 8 0,0 1-19,6 10 1,0-4 32,0 5 0,0-3 11,0 2 0,2-4-39,4 4 1,-2 2 0,7-2 1,3 0-11,9-6 1,-2 1-12,8-1 1,0-7-9,5-5 0,6-3-7,1-2 0,5-2-13,-6-3 0,1-13 77,-7-11 0,1-3-44,-1-3 0,-7 1 115,-4-1 1,-5-5-105,-7-1 1,-3 1 131,-8 5 1,0 8-3,0 4-79,0 4 0,-2 10 4,-4 3 0,2 6 1,-7 6 0,-1 5 91,-5 12 1,0 10-92,-1 7 1,1 14 180,0-2 1,0 13-105,-1 4 0,7 10-230,-1 13 0,7-41 0,1 0 138,-2 4 1,0 0 0,-1 3-1,1 1-247,3-1 0,0-1 0,-4 3 0,-2-1 246,1 2 1,-1-1 0,-2-1 0,-1 0-13,-2-4 0,-1-1 0,-1-3 0,0-2-144,-13 32 0,-2-6 162,2-12 0,-2-11-6,8-12 1,-5-11-2,5-6 0,-2-5 196,1-7 0,0-3-265,-5-8 1,-6 0 318,1 0 1,-3-18-353,-9-10 1,0-9-71,-6-15 1,2 2-42,4-13 1,-2-1 58,7-5 1,9-2-45,9-4 1,5-4 65,7-7 1,3 5-5,8 1 0,16 16 73,7 7 1,15 10 125,8 13 0,6 5-110,6 0 0,-3 8 22,9-2 1,-3 6 87,3 5 0,5-3-65,0 3 1,0 3 85,6-3 1,4 8-91,2-1 1,-3 3-328,3 2 1,-17 2 32,-7 3 280,-11-3 0,-9 16 0,-8-1 0,-8 8 0</inkml:trace>
  <inkml:trace contextRef="#ctx0" brushRef="#br0" timeOffset="5793">8336 3252 7696,'0'-25'-9,"0"6"0,1-12 274,5 8 1,2 0 1151,3 6-1262,5-1 0,-8 7 9,3-1 1,-1 8-373,-5-1 1,-3 5 142,4 5 0,-4 7 0,-2 11 0,0 10 119,0 7 0,-2 8-88,-4-2 1,-3 4-74,-9 2 0,1-2-14,0-4 0,5-4 67,1-7 1,1-2 15,-1-5 1,-3-3 8,8-7 10,1-1 149,5-7 0,0-12-107,0-16 0,9-8 0,9-15 0,7 3-88,9-8 0,-1-1-111,-4-4 1,7 1 67,-7 4 1,7-2-92,-7 7 1,-2 8 51,2 10 1,-10 4-23,-1 2 206,-9 7 0,-9 5-102,0 10 0,0 13 233,0 10 1,0 5-5,0 2 1,0 1-25,0 5 0,6-5-119,0 4 0,7-3 10,-1-3 1,9-7-23,2-4 0,8 1 26,-3-7 1,5-4-7,2-13 0,7 0-12,4 0 0,4-7-23,2-5 1,-2-3-1,-4-3 0,-2-7 6,-4-3 1,-5-5 22,0-2 1,-8 1 0,-10-1 1,0 1-44,0-1 0,-7 0 27,-4 1 1,-4-1-127,-2 1 0,-2 7 112,-4 4 1,-4 5-69,-7 7 0,-6 1 73,0 4 0,-8 5-7,2-5 1,3 12 25,-3 5 0,0 4 2,-6 3 0,1-1 77,-1 0 0,6 6-52,1 0 1,6 8-31,-1-2 1,4-2 14,2 2 1,1 0-127,5 5 0,3-5 52,8 0 1,0-8 25,0 2 1,8-4 24,3-2 0,13-7-9,4-4 1,1-4 0,6-2 1,-5-2-9,11-4 0,1-2-188,-2-3 1,3-10 115,-3 3 1,-5-5 11,-1 0 0,-1-2 41,-10-3 1,0-5-13,-6 4 1,-1-4 39,-5-1 0,3 7 119,-9 4 0,1 4 14,-6 1 0,0 7-13,0-1-59,-7 8 0,-3-3-18,-7 7 1,-1 7-54,1 5 0,5 3 32,1 3 0,-1-1-11,-5 0 1,8 6-27,3 0 0,4 2-2,2-2 1,0-1-8,0 6 0,0-7 24,0 3 0,2-5 11,4-2 1,3-5-7,8-1 0,8-7-1,4 2 0,6-4-40,5-2 1,4 0-75,8 0 0,0-14 50,0-3 0,0-6-116,0 0 0,-6-6 240,0-11 1,-13 3-109,1-3 1,-16 3 81,-1 3 0,-9-7-34,3 1 1,-7 2 54,2 9 44,-4 4 68,-10 7 1,4 9-120,-7 3 0,5 6-6,-6 6 0,6 5-6,-5 12 0,-1-1-7,-5 6 1,6 1 14,-1 6 1,2-1-48,-1 1 0,-4 0-11,3-1 1,2-1-23,-1-4 0,5 3-14,-5-3 1,5-4 7,-6-2 1,8-4 41,-1-1 1,1-7-202,-2 1 161,4-8 39,-6 3 1,8-9-25,0-3 1,6-5 139,0-7 1,7-3-131,-1-3 1,3 2-45,3-8 1,1 1-8,4-7 0,-2 6-120,8 0 0,-6 1 26,6-7 0,-6 6 109,6 0 1,-6 8-75,6-2 1,-8 10 33,2 1 1,-10 8 184,-1-1 1,-7 3 37,7 2 0,-8 7 48,2 5 0,-4 11-90,-2 6 1,0 5 102,0 7 0,0-5-166,0 4 1,0-3 46,0-2 1,0-1-107,0 1 1,-6-8-63,0-4 30,0-4 41,6-2-34,0-7 95,0-3 1,8-14 3,3-5 1,7-5-46,5-6 0,-2-4 16,8-8 0,-6 1-114,6-1 0,-6 1 5,5-1 1,-1-1 23,2-5 1,-2 7 57,-4-1 0,-4 2-9,4 10 0,-11 6 259,-6 6-193,3 7 66,-7-4 0,6 18-49,-8 7 0,0 8 71,0 9 0,0 1-77,0 0 0,2-1-98,4 1 1,-3-1 65,9 1 0,0 0-20,5-1 1,-6-7 1,1-4 1,5-4-12,6-1 1,8-7 90,-2 1 0,3-8-63,3 1 0,2-5-86,3-5 1,4 1 61,8-8 1,-6 1-1,0-7 1,-5-5 18,5 0 1,-8-6-8,2 6 1,-3-7-24,-2 1 1,-9-4-8,-2-1 0,-5-7-94,-2 1 1,-7-6 105,-5 5 1,-3-5-127,-2 6 1,-2 5 103,-3 6-6,-5 8 1,-7-2 39,-1 12 1,1 3 2,0 8 0,0 0 74,-1 0 0,-1 2-98,-4 4 0,4 0 78,-4 11 0,-2-2-47,2 14 1,-6 2 111,6 9 0,0-3-50,5 3 0,3 2 11,4-1 1,3 7 9,8-2 1,2-4 128,4-2 1,7 3-80,16-3 1,3 0 113,20-5 1,4-8-292,13-4 0,6-6-61,0-5 0,10-5-433,1-7 0,1 0 281,5 0 0,-11-2-557,-7-3 797,-2-5 0,-9 0 0,-3 1 0,-7-5 0,-5-5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21:44.001"/>
    </inkml:context>
    <inkml:brush xml:id="br0">
      <inkml:brushProperty name="width" value="0.08571" units="cm"/>
      <inkml:brushProperty name="height" value="0.08571" units="cm"/>
      <inkml:brushProperty name="color" value="#333333"/>
    </inkml:brush>
  </inkml:definitions>
  <inkml:trace contextRef="#ctx0" brushRef="#br0">451 173 7811,'0'-10'-970,"0"1"1313,0 3 32,0 4-185,0-13-251,0 13-61,0-6 140,0 8 101,0 0 1,0 8-48,0 3 0,5 7 0,1 5 1,0-2-37,-6 8 0,6 0-3,-1 5 0,3 1-10,-2-1 1,-2 1 9,7-1 1,-7 1-139,2 0 1,1-1 76,-1 1 0,6-8-151,-6-4 0,1 0-59,-1-6 1,-2 2-399,7-13 217,-7 0 419,12-6 0,-14 0 0,13-8 0,-6-1 0</inkml:trace>
  <inkml:trace contextRef="#ctx0" brushRef="#br0" timeOffset="420">53 104 7510,'-17'-8'-913,"5"6"595,0-3 1,9 1 356,-3-2 447,4 4-402,2-6 1,2 8-89,4 0 1,3 0 70,9 0 1,-1 0-14,0 0 1,6 0 5,0 0 0,8 0 24,-2 0 1,9 0 135,3 0 0,1 0 14,-2 0 0,-1 0-144,7 0 1,0-2-38,6-3 0,0 1 46,-1-8 1,-1 8-145,-3-1 0,3-3 11,-4 2 1,-6 0 28,-5 6 0,-3-5-152,-9-1-365,0 0 307,-5 6 1,-9 2-476,-3 4 410,-4-4 0,-10 11 130,-3-7 0,-7 6 150,-5-7 0,4 7 0,-4-6 0,-4 7 0,0-3 0</inkml:trace>
  <inkml:trace contextRef="#ctx0" brushRef="#br0" timeOffset="775">330 709 8007,'-8'10'-241,"6"-3"260,-6 1 85,8-6-362,0 6 308,0-1-131,0-5 1,0 8 79,0-4 0,8-4 90,3 3 0,-1-3 4,2-2 1,-1 0-29,6 0 1,6 0-27,1 0 0,6 0 12,-1 0 1,6 0-11,5 0 1,4 0 32,8 0 0,0-5-2,0-1 0,0-6-28,0 7 0,-6-7 17,0 6 0,-8-5-144,3 5 1,-5-2 52,-1 2 1,-8 5-320,-4-5 134,-4 4-399,-2 2-129,-7 0 462,-3 0 1,-8 0 280,-5 0 0,4 0 0,-14-8 0,7-1 0</inkml:trace>
  <inkml:trace contextRef="#ctx0" brushRef="#br0" timeOffset="1212">1955 225 8025,'-17'0'0,"-1"0"0,1 0-378,0 0 1,0 0-15,-1 0 622,1 0-199,0 0 3,-1 0 40,1 8 2,8-6 100,1 13-85,16-13 1,1 6 138,8-8 0,6 0-94,1 0 1,4 0-7,-5 0 1,8 0-70,-2 0 0,6 0 13,5 0 1,-4-6-33,5 0 0,1-2-13,-2 3 0,1 3-26,-7-4 0,7 2-166,-1-2 0,0 4-119,-5-3 1,-8 3 101,-4 2 0,2 0-391,-2 0-13,0 0-52,-6 0 434,-7 0 202,-2 0 0,-8 0 0,-8 0 0,-4 0 0,-11 7 0,-4 3 0</inkml:trace>
  <inkml:trace contextRef="#ctx0" brushRef="#br0" timeOffset="1450">2128 329 8025,'-17'17'0,"-6"-5"-603,0-1 0,0-5 301,5 5 1,3-5 405,3 6 1,-1-7-37,7 7 247,-7-8-243,11 11 1,-6-11 81,8 8 1,0-9-70,0 5 1,8-2 50,3 0 0,5-1-54,1-5 1,2 0-85,4 0 0,4 0 80,8 0 1,5 0-138,0 0 0,7 0 4,-7 0 1,8-5 25,-2-1 1,2-2-53,-2 2 1,4 4-172,-4-3 1,-2 1-58,3-2 0,-3 4 89,2-4 1,-2-1 219,-4 1 0,-3 0 0,21-1 0,-5-3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21:47.488"/>
    </inkml:context>
    <inkml:brush xml:id="br0">
      <inkml:brushProperty name="width" value="0.08571" units="cm"/>
      <inkml:brushProperty name="height" value="0.08571" units="cm"/>
      <inkml:brushProperty name="color" value="#333333"/>
    </inkml:brush>
  </inkml:definitions>
  <inkml:trace contextRef="#ctx0" brushRef="#br0">70 277 8045,'-17'0'-219,"5"-2"-111,1-4 352,7 4 1,-6-7-102,4 3 248,4 4-175,-5-6 45,7 8 508,0 0-431,0 8 0,6 1 0,-1 9 0,1-1-29,-6 0 1,6 8 20,0 4 0,5 4-60,-5 1 1,5 7-4,-5-1 1,6 6-116,-6-5 1,7 5 73,-2-6 1,-1 0-181,2-5 0,-7 0-40,7-1 1,-6-7-67,5-4 1,-7-9-17,2-3-265,-4-7 420,5 4 1,-5-10-113,4-4 0,-4-4 255,-2-7 0,0 0 0,0-1 0,0-5 0,0 0 0,0-6 0,0 6 0,0-7 0,0 1 0,-8-4 0,-1-1 0</inkml:trace>
  <inkml:trace contextRef="#ctx0" brushRef="#br0" timeOffset="297">35 311 8023,'-9'-7'-179,"-7"-3"294,14-7 221,-5-1-357,7 9 0,7-1 64,5 4 1,3 5-126,3-5 0,1 6 155,4 6 0,-2-3-96,8 9 0,0-1 52,5 7 0,-3-1-51,4 0 0,-3 6-14,14 0 0,-7 6 77,1-6 1,2 6-109,-1-6 0,5 8 79,-6-2 0,1-2-12,-7 1 1,-1-6-35,-4 1 1,3-2-9,-3 2 0,-4-10-39,-2 5 0,-4-7-121,-1 1 0,-1 1-115,0-7 1,1 0-116,-1-6 230,0 0 1,1 0 201,-1 0 0,-8-8 0,7-9 0,-7-10 0</inkml:trace>
  <inkml:trace contextRef="#ctx0" brushRef="#br0" timeOffset="656">883 104 7966,'-2'-17'-113,"-4"-1"113,4 1-162,-6 0 123,8-1 84,0 9 62,0 1-124,0 8 32,0 0-2,0 8 1,0-4 303,0 7-296,0 8 0,2 1 68,4 3 1,-4 3 8,4 3 1,2 4 64,-3 2 0,7-5-99,-6 5 1,5-4 9,-5 9 0,2-3 1,-3-3 1,-1 6 6,8 1 1,-7 5-64,7-6 1,-6 6-18,5-5 1,-5-1-14,6-5 1,-9-1-149,3 1 0,2-8-186,-2-4 1,-1-4-91,-5-2 162,8 1 1,-4-3-120,7-4 392,-7-3 0,12-8 0,-7 0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21:55.550"/>
    </inkml:context>
    <inkml:brush xml:id="br0">
      <inkml:brushProperty name="width" value="0.08571" units="cm"/>
      <inkml:brushProperty name="height" value="0.08571" units="cm"/>
      <inkml:brushProperty name="color" value="#333333"/>
    </inkml:brush>
  </inkml:definitions>
  <inkml:trace contextRef="#ctx0" brushRef="#br0">18 121 7874,'-10'-17'0,"3"0"417,7 0-239,0-1 1,0 7 15,0-1 328,0 8-14,0-11-1035,0 13 326,0-6 0,7 8-398,5 0 145,-5 0 0,7 2 121,-8 4 1,1-4-101,-1 4 238,-4 3 0,6 1 195,-8 7 0,-8 1 0,-2-1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21:55.780"/>
    </inkml:context>
    <inkml:brush xml:id="br0">
      <inkml:brushProperty name="width" value="0.08571" units="cm"/>
      <inkml:brushProperty name="height" value="0.08571" units="cm"/>
      <inkml:brushProperty name="color" value="#333333"/>
    </inkml:brush>
  </inkml:definitions>
  <inkml:trace contextRef="#ctx0" brushRef="#br0">52 0 7874,'-10'10'-162,"1"-3"-245,3-7 1625,4 0-327,-13 0-869,13 0-62,-6 0 0,8 2-54,0 4 0,2-4 67,4 4 0,-2-4-110,7-2 0,-5 5 118,5 1 1,1 0-87,5-6 0,-5 0-78,-1 0 0,1 0 91,5 0 0,-5 0-485,-1 0 173,1 0 404,5 0 0,0-8 0,1-1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21:52.962"/>
    </inkml:context>
    <inkml:brush xml:id="br0">
      <inkml:brushProperty name="width" value="0.08571" units="cm"/>
      <inkml:brushProperty name="height" value="0.08571" units="cm"/>
      <inkml:brushProperty name="color" value="#333333"/>
    </inkml:brush>
  </inkml:definitions>
  <inkml:trace contextRef="#ctx0" brushRef="#br0">588 191 7942,'0'-17'-63,"0"7"1,0-5-38,0 3 0,0 3 38,0-3 354,0 8-373,0-11 1,2 7 37,4-3-129,-4 3 109,5 0 0,-7 4 42,0-7 0,-2 7 24,-3-2 0,1 2-36,-8-1 1,1 3 7,-7-4 1,1 4 9,0 2 0,-6 0-54,0 0 1,-8 2 75,2 4 1,-5 3-1,-7 9 0,5-1 16,-5 0 1,-1 6 4,2 0 0,5 6-26,6-6 0,2 6 4,-1-6 1,10 0-2,13-6 1,3 6 5,2 0 0,2 1 50,3-7 1,13 0-50,10 0 0,7-5 115,5-1 0,-1 1-47,7 5 0,-2 1-22,2-1 1,4-6-30,-4 1 1,-3-1-3,-3 7 0,0-3 8,-5-3 0,3 3-14,-9-3 0,-4 1-71,-2-1 1,-6 3 73,-5-4 1,-4-1-74,-8 2 0,-2-3 56,-4 3 0,-6-3-1,-11-3 1,-3-2-13,-9 7 0,0-5 2,1 6 1,-7-6-46,1 5 0,-2-7-6,1 2 1,5 1-96,-4-1 1,-3 0 77,3-6 0,-2 6-120,1-1 1,11 1 28,-5-6 0,12 0 30,0 0 0,4 0-39,1 0 172,9 0 0,1-8 0,8-1 0</inkml:trace>
  <inkml:trace contextRef="#ctx0" brushRef="#br0" timeOffset="287">1072 122 7887,'0'-10'-18,"0"-5"1,0 11 130,0-8-48,0 9-198,0-5 142,0 8 0,0 8 17,0 3 0,0 12 15,0 6 1,0 6 3,0 5 0,0-2-34,0 8 0,-5-1-14,-1 1 1,0 2-20,6-8 0,-6 6 4,0-5 0,1-1-72,5-5 1,0-3 56,0-3 0,0-4-575,0-8-75,0-7 683,0-2 0,0-8 0</inkml:trace>
  <inkml:trace contextRef="#ctx0" brushRef="#br0" timeOffset="528">692 450 7659,'-10'0'-446,"3"0"470,22-7 1,-4 3-1,12-8 0,4 8-46,2-1 0,6-3 37,5 2 1,-1-5-167,7 5 1,-6-6 17,6 7 0,-7-7-85,1 6 1,-4-5 88,-1 5 1,0-2 128,-1 3 0,1-5 0,-1-7 0</inkml:trace>
  <inkml:trace contextRef="#ctx0" brushRef="#br0" timeOffset="1004">1297 381 7887,'-17'0'19,"5"0"226,1 0-123,7 0-218,-4 0 0,10 0-11,4 0 0,5 0 152,12 0 1,-1 0-141,6 0 0,-5 0 79,6 0 0,0 0-71,6 0 0,-1-2 79,1-4 0,-1 3-14,1-9 0,0 6 6,-1-5 1,-1 5-3,-4-6 1,1 7 46,-6-7-49,6 1 212,-11-7-186,6 1 1,-15 6 65,-4-1 1,-6 8-106,-6-2 0,2 4-1,-7 2 1,-1-5 18,-5-1 1,0 0-6,-1 6 0,-5 0-18,0 0 0,-6 6 33,6 0 0,-6 7-7,6-1 0,-7-3 63,1 3 0,-2-1 7,2 7 0,-3-1-9,3 0 0,-2 6 5,2 0 0,-2 2 42,8-2 0,0-1 8,6 6 0,7-7-79,5 3 1,3-5-6,2-2 0,2 0-71,3 1 0,7-3 89,11-3 0,4 1-129,8-7 1,5 0 9,0-6 1,8 0-77,-2 0 0,-1 0 15,1 0 0,0-8-181,6-4 1,-2-3 96,-4-2 1,2-1 2,-8 1 1,6-8 222,-5-4 0,14-3 0,-1-3 0</inkml:trace>
  <inkml:trace contextRef="#ctx0" brushRef="#br0" timeOffset="1292">2421 139 7887,'-8'-17'0,"5"-1"-247,-9 1 323,8 0 1,-9 0 297,7-1 0,-6 7-168,7-1 0,-3 8 147,2-1-287,4 3 1,-7 2-221,3 0 0,2 2 34,-7 3 0,7 5 122,-2 7 1,2 1 38,-2-1 0,3 8 13,-9 4 0,8 3 7,-2 3 0,-1 1 14,1 5 1,-6 3 122,7 8 0,-3 0-107,2 0 0,2 1 13,-7 5 0,5 2-164,-5 3 0,5-3 92,-6-9 0,8-6-239,-1-5 1,-3-3 68,2-3 1,-1-7-197,1-4-164,4-11-230,-6 3 12,8-13-163,0-2 879,0-10 0,0-7 0,0-8 0,0-2 0</inkml:trace>
  <inkml:trace contextRef="#ctx0" brushRef="#br0" timeOffset="1688">2283 623 7887,'-18'-7'-392,"3"3"-49,4-8 0,-3 6 416,8-5 0,-1 5 84,1-5 15,4-1-41,-13-5 0,13-1 46,-4 1 0,4 6 5,2-1 0,0 6 11,0-5 0,8 1-43,3-1 1,5-3 3,1 8 1,8-7 55,4 2 0,3 3-47,3 2 1,0-2 80,-1 3 0,1-1-70,-1 6 1,7 0 96,-1 0 1,0 0-129,-5 0 1,-2 8 8,-5 3 0,3 3-7,-8-3 1,0 4-99,-5-3 1,-3 3 75,-4 3 1,3-1-118,-8 0 1,-1 0 12,-5 1 0,-1-1 81,-5 0 1,-4 1-80,-7-1 0,-8 0 47,-4 1 1,-2-7-4,3 1 1,-7-3-23,0 3 1,7 1-4,-7-7 0,4 5-29,-3-5 0,-1 0-136,0-6 1,7 0 43,-1 0 0,6 0 58,-6 0 1,8 0-224,-2 0 0,9 0 344,3 0 0,7-15 0,-4-5 0</inkml:trace>
  <inkml:trace contextRef="#ctx0" brushRef="#br0" timeOffset="2317">3199 139 7869,'-9'-8'-90,"-7"-1"277,7-9 0,-3 3 271,1 4-118,7 3-579,-4 0-13,8 6 129,0-5 1,0 8 150,0 5 0,0-2 31,0 8 0,0-1-24,0 6 1,0 7-36,0-1 0,0 5-26,0-5 1,0 6 51,0-6 0,0 6-111,0-6 1,6 6 41,0-6 0,7 0-18,-1-6 1,3 1 31,2-1 0,3-5-24,3-1 0,-2-7-30,8 2 0,-1-6-60,7-6 1,-6-4 55,0-7 0,-1 0 23,7-1 1,-2-5 123,-5 0 1,3-6-108,-8 6 0,0-5 119,-5 5 0,-1-6-26,0 6 0,-7-6 51,-4 6 1,-4 0 111,-2 5 0,0 1-100,0 0 0,-6 5 13,0 1-53,-7 7 0,9-4-182,-8 8 227,8 0-220,-3 0 131,-1 0 1,6 8-11,-4 3 0,4-1 32,2 2 0,-5 1 125,-1 10 1,0-4-19,6 4 1,-6 4-55,1 2 1,-1-2-55,6 2 1,-6 0 39,0 5 1,-5-3-83,5 4 1,-2-7 23,2 7 1,3 0-120,-9-7 0,6 3 24,-5-2 0,7 2-153,-2-8 1,-1 0-135,1-6 0,0-5-60,6-1-191,0-7 343,0 4 1,2-8 89,4 0 0,3-2 21,9-4 0,1 2 151,4-7 0,4-1 0,7-13 0,1-2 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21:58.239"/>
    </inkml:context>
    <inkml:brush xml:id="br0">
      <inkml:brushProperty name="width" value="0.08571" units="cm"/>
      <inkml:brushProperty name="height" value="0.08571" units="cm"/>
      <inkml:brushProperty name="color" value="#333333"/>
    </inkml:brush>
  </inkml:definitions>
  <inkml:trace contextRef="#ctx0" brushRef="#br0">121 467 7967,'-9'-8'0,"-7"6"372,14-5 1,-5 5-16,7-4-526,0 4 186,0 10 1,0 11-200,0 16 1,2 1 159,3 4 0,-3-1-73,4 7 0,-4 2 31,-2 10 0,6-10 80,-1 4 1,1-6-159,-6 0 0,-2-4 141,-3-7 1,1-3 11,-8-3 58,8-4 4,-11-8 34,13-7 49,-6-2 0,3-10-65,-1-4 0,0-4-45,6-7 0,0 0-133,0 0 0,-2-8 139,-4-4 1,4 2-207,-3-2 1,3-2 37,2-9 1,0 2-104,0-9 1,0 7 147,0-6 0,0 0-36,0-6 0,7 0 25,5 0 0,3 0 8,3 0 0,1 8 130,4 4 0,-4 3-116,4 3 0,-4 15 179,-1 7 0,-7 8-53,1 4 1,-1 0 53,7 0 0,-7 10-76,1 7 1,-7 2 15,7 10 0,-2 0-42,1 6 0,3-7 18,-9 1 0,3 0-109,-2 6 0,-4-1 95,3 1 0,-3-6-135,-2-1 0,-2-6 55,-3 1 1,-11-4-14,-7-2 1,-6 0 23,6 1 1,-7-9-26,1-3 1,-4 2 43,-1-2 1,7-1 2,4-5 0,3 0 280,3 0-186,0 0 242,-1 0-117,9 0-108,1 0 42,24 0 0,-5 6 130,12 0 0,-2 7-188,2-1 1,-2 3 14,8 2 1,0 1-115,6-1 0,-3 0 42,-3 1 1,4-1-108,-4 0 1,-2 1 107,1-1 0,-1 0-115,2 0 1,-2-1 3,-4-5 0,-4 3-125,4-8 1,-1-1-90,1-5 0,-4 0 87,4 0 1,-4 0-131,-2 0 1,6 0-171,0 0 524,1-7 0,-7-11 0,0-9 0</inkml:trace>
  <inkml:trace contextRef="#ctx0" brushRef="#br0" timeOffset="433">657 813 7957,'-17'0'284,"0"0"-546,7 0 226,2 0 0,10 0 56,4 0 1,6 0-36,11 0 1,-2 0-11,8 0 0,0 0-78,5 0 1,1-6 66,-1 0 0,1-5 13,-1 5 1,-1-7-2,-4 1 1,4 3 54,-5-3 1,-1 2-5,2-1 0,-8-5 3,2 5 1,-9 1-6,-3-1 1,-5 1 13,6-1 1,-9 1-16,3 4 1,-4 2 17,-2-7-177,-8 7 1,-1-4 90,-8 8 1,-1 0-39,1 0 0,-6 0 82,0 0 0,-6 2-4,6 4 1,-8 2 33,2 3 0,-1 5 156,1-5 1,-4 10-17,4 2 0,-1 2-81,1-2 1,-2 2 12,8 4 0,0 4-24,6-4 1,7 3-62,4 3 0,4-6 17,2 0 0,8-8-99,4 2 1,11-2 26,5 2 1,5-10-113,2 5 1,1-13-224,5 1 0,3-4 148,8-2 0,-6-2-209,0-4 0,-6-3 434,6-8 0,-7-1 0,11-14 0,-6-5 0</inkml:trace>
  <inkml:trace contextRef="#ctx0" brushRef="#br0" timeOffset="737">1591 415 7950,'-17'-8'-216,"0"-1"0,5-8 355,1-1 1,1 7 632,-2-1-669,5 8 145,7-11-370,0 13 1,0-4 86,0 12 0,0 6 122,0 11 1,-6 9 32,0 9 1,-2 9 114,3 2 1,3 1-19,-4 11 0,2-7-126,-2 7 1,5-1-16,-5 6 1,4-1 69,2-5 1,0 8-215,0-7 0,0 5-14,0-12 0,0 1-114,0-6 0,0-8 2,0-4 1,0-11-422,0-6 52,0-3 85,0-3-52,0-8 1,0-3 229,0-12 1,2-5 299,4-12 0,3-4 0,8-8 0</inkml:trace>
  <inkml:trace contextRef="#ctx0" brushRef="#br0" timeOffset="1092">1574 969 7934,'-17'-10'-116,"7"-5"1,-3 5-156,7-7 1,-6 5 424,6 1 0,-1 1 21,1-2-286,4-3 1,-6 11 108,8-7 0,0 5 97,0-6-111,0 1 1,8-1-10,4 1 1,3 1 75,2-1 0,6-3-2,0 9 0,8-3 106,-2 2 0,-2 4-113,2-4 0,-2 4 111,1 2 1,5 2-71,-4 4 1,-2-2-88,2 8 0,-8-1 10,2 6 0,-6 1-8,-5-1 1,1 6 30,-7 0 0,5 0-16,-5-6 1,-2 1 15,-10-1 0,2-2-7,-7-3 0,-6 3-39,-7-3 1,-4-3 34,5 3 1,-8-2-129,2 1 1,-4 2 80,-1-7 0,-1 2-114,1-2 1,5-4-46,0 3 0,8-3-161,-2-2 0,2 0 69,-2 0 0,11-2-286,1-3 566,7-5 0,4-7 0,0-1 0</inkml:trace>
  <inkml:trace contextRef="#ctx0" brushRef="#br0" timeOffset="2354">2231 813 7642,'2'-10'-167,"4"5"1,3 3 141,9 2 1,-1-2 31,0-4 0,0 2-3,1-7 1,1 5 3,4-6 1,-2 7 119,8-7 1,-8 2-58,2-1 1,2-5-53,-2 5 0,0 1 6,-5-1 1,-3 5 16,-4-5-28,5 7-32,-14-12 0,5 12-12,-7-7 0,-1 7-93,-5-2 1,-4 4 109,-7 2 1,-2 0 55,-4 0 0,1 6-58,-6 0 1,-1 7 105,-6-1 1,1 3-44,-1 3 1,0-1 122,1 0 0,-1 2-95,1 4 0,1-1 91,4 6 1,-2-5-110,8 6 1,6-8 3,6 2 1,7 2-25,-2-2 0,6 1 27,6-7 1,5 0-92,12 0 0,6 1 15,12-1 0,1-5-10,4-1 0,10-7-1,-4 2 1,3-4-17,-3-2 1,0 0-10,0 0 0,0 0 51,0 0 0,5-8-18,1-4 0,5-1 9,-5 1 0,0-3-1,-7 4 0,-4-5 16,-1-1 0,-2 0 7,2-1 0,-9 1-15,-9 0 0,-7 1 9,3 5-12,-5-12 1,-8 11 3,1-11 1,-8 4 19,1 2 1,-5-1-20,-5 1 0,-3 0-4,-4-1 0,-9 3-7,4 4 1,-4-3-2,4 8 0,-3 1 25,-3 5 1,2 0 0,-8 0 1,1 0 39,-7 0 0,6 5-51,0 1 1,6 8 99,-6-3 0,6 4-70,-5 3 0,6-1-8,-1 0 1,4 6-25,2 0 0,1 0-5,5-5 0,3 5-14,8 0 1,0 0-10,0-6 0,2-1 8,4-5 0,9 3 14,8-9 0,8 1-78,-2-6 1,4 0 66,1 0 0,1-2-119,-1-4 1,1-3 58,0-8 1,-1 5 30,1 0 0,-6-1 54,-1-10 1,-7 4-2,3-4 0,-7 3 48,-6 3 1,3 0-82,-8 0 1,-1-1 82,-5 1 0,0 6-30,0-1 19,0 8-46,0-4-7,-7 8 0,3 2 22,-8 4 0,7 4-5,-7 7 1,6-2 13,-5-3 1,7 3 7,-2-3 0,4 5-27,2 6 0,0-9 7,0 3 0,0-4-15,0 5 1,0-1 11,0 0 0,2-5 7,4-1-9,3-7 0,11 4-5,3-8 1,-4 0-12,4 0 0,4-2 2,2-4 0,3-3-97,3-9 0,0-5 99,-1 0 0,1-6-76,-1 6 0,1-9 19,0-3 1,-7 0-6,1-5 1,-8-4 14,2-2 0,-3-4-2,-3-2 1,0 0 40,0 0 0,-7 0 2,-4 0 0,1 6 97,-1 0 0,0 8-112,-6-3 0,0 7 176,0 5 0,0 2-39,0 4 156,0 12 6,0-5 102,0 16-329,0 0-169,-8 8 1,6 1 240,-3 9 1,-3 1-75,2 4 0,-1 4 180,1 7 0,2 7-61,-8-1 1,7 8-50,-7-2 1,8 2-8,-2-2 0,3 6 25,-3 0 0,4 0-44,-4 6 1,4-4-135,2-3 1,0 1-36,0 0 1,2-8 28,4-3 0,-2-11-38,7-1 1,-5-8-71,6 3 0,-1-11-111,6-2 0,1-7 26,-1 2 1,2-4-134,4-2 0,-2-6-121,8 0 1,-6-13 147,6 2 0,-6-6-68,6 0 1,-6 2 108,6-8 0,-6 0 113,6-6 1,-8 1 191,2-1 0,2 3 0,-2 3 0,-6-4 0,-5 4 0,-3-3 0,3-3 0,-4 2 0,-8 5 0,0-13 0,0 5 0</inkml:trace>
  <inkml:trace contextRef="#ctx0" brushRef="#br0" timeOffset="2718">3528 415 7882,'-50'10'-147,"12"-3"0,-10-7 128,19 0 1,-2 0 211,8 0 1,-6 0 85,6 0-318,0 0 297,6 0-337,7 0 39,2 0 121,8 0 0,2 0 18,4 0 1,4 0-23,7 0 1,6 0 53,0 0 1,14-5-36,-3-1 1,7 0 9,-1 6 1,10-2 40,8-4 1,5 3-8,-5-9 0,7 8-12,-2-1 0,-1-5 26,1-2 0,1 3-28,5-3 1,-8 8-14,-3-1 1,-10-3 51,-2 2 0,-8-5-39,3 5 1,-12 0 134,-6 6-97,-12 0-296,-3 0-272,-8 0 200,-8 0 12,-1 0 0,-11 0 37,-3 0 1,2 0-238,-8 0 1,1 2-43,-7 4 0,0-4-188,1 3 0,-3-1-35,-3 2 657,-4-4 0,-8 6 0,0-8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22:02.519"/>
    </inkml:context>
    <inkml:brush xml:id="br0">
      <inkml:brushProperty name="width" value="0.08571" units="cm"/>
      <inkml:brushProperty name="height" value="0.08571" units="cm"/>
      <inkml:brushProperty name="color" value="#333333"/>
    </inkml:brush>
  </inkml:definitions>
  <inkml:trace contextRef="#ctx0" brushRef="#br0">709 364 7964,'10'0'284,"-3"0"1,-5-2 23,4-4-297,-4 4 84,6-13-212,-1 13 0,-5-8 201,4 4-75,-4 4 0,4-7 41,0 3-234,-1 4 1,-7-11 1,-3 7 0,-5 0 128,-7 6 0,-8-6 3,-4 1 1,-6-1 42,-5 6 1,-4 0 0,-8 0 1,-6 2-2,1 4 1,-7-1-1,7 13 0,1-5 41,10 10 1,4-2 12,7 2 0,8-4-63,4 5 0,6 1 25,5-2 1,4 2-67,8-2 1,8-4 110,4 4 1,11-4 1,6-2 1,3-1-2,3-5 1,1 5 7,5-5 0,1 3 25,4-3 1,4 5-52,-4-5 1,4-1 18,2 1 0,-2-5-1,-4 6 1,-4-7-76,-7 7 1,-2-6 43,-5 5 1,-5-5-16,-11 5 1,-4-7 0,-10 10-9,-4-9 0,-6 3 52,-11-2 1,-4-2 82,-7 7 1,-8-5-155,-4 6 0,-4-7 51,-2 7 1,6-6-85,-1 5 0,3-7 50,-2 2 1,-2 1-11,8-1 1,-1 6-23,7-7 0,1 1-110,4-6 1,-1 0-67,7 0 0,5 0-120,7 0-223,7 0 331,-4 0 0,12 0-135,8 0 1,1-2 356,16-3 0,0-5 0,5-7 0,1-8 0,-1-2 0</inkml:trace>
  <inkml:trace contextRef="#ctx0" brushRef="#br0" timeOffset="296">1038 450 7953,'17'-27'-298,"0"-4"-38,1 8 1,-1-5 819,0 4-238,1 1 0,-1 6-232,0 0 0,-2 5 126,-3 1-124,3 7 113,-13-4-29,6 8-57,-8 0 1,0 2-84,0 4 1,0 0 148,0 11 0,-8-2 140,-3 14 1,1 0-63,-1 6 1,-1-1-93,-5 1 0,5 1-7,1 5 0,5-5-31,-6 4 0,9-3-151,-3-2 0,-2-7 63,2 1 0,1-2-508,5 2 313,0 4 0,0-14-467,0 4-15,0-12 166,0-3 247,7-8 1,-3-8 294,8-3 0,-8-5 0,3-8 0,-7-3 0</inkml:trace>
  <inkml:trace contextRef="#ctx0" brushRef="#br0" timeOffset="497">969 519 7953,'-12'10'87,"1"-4"-331,7-4 205,-12-2 0,12 0 181,-7 0-152,7-8 63,-4 6-119,8-6 1,8 8-10,4 0 1,3 0-17,2 0 1,8-6-132,4 1 0,-2-3 106,2 2 0,0 4-99,5-3 0,7-3-178,-1 2 393,0-7 0,3 3 0,1-7 0</inkml:trace>
  <inkml:trace contextRef="#ctx0" brushRef="#br0" timeOffset="939">1660 519 7953,'-7'10'0,"3"-1"-7,-8-3 0,6-4 327,-5 4-228,7-4 291,-4-2-847,8 7 322,0-5 20,0 6 0,2-8 40,4 0 1,4 0 92,7 0 1,0 0-20,1 0 0,-1 0-42,0 0 0,0-6 46,1 1 1,5-7 9,0 6 1,0-5-29,-6 5 1,6-6 18,0 7 0,0-7-13,-5 6 16,-1-7 0,-2 9-1,-3-7 1,3 7 1,-13-12 0,4 14-45,-12-3 1,-9-3-7,-8 2 0,-2 0 133,2 6 1,-2 2-90,-4 4 0,-4 2 171,4 3 1,-1 5-51,1-5 1,-4 7 56,4 5 0,2-4-103,-1 4 1,7 2 8,-3-2 0,5 6-118,2-6 1,7 6 118,5-6 1,3 6-144,2-6 1,2 0 57,3-6 1,11-6-72,7 1 1,8-6 46,-3 5 0,11-7-104,1 2 0,8-4-67,-2-2 1,4-2-257,2-4 0,8-4 28,3-7 0,-1-2 429,1-4-233,0 4 0,-1-22 0,-3 5 0</inkml:trace>
  <inkml:trace contextRef="#ctx0" brushRef="#br0" timeOffset="1231">2525 0 7953,'-17'0'0,"5"0"69,1 0 0,5 0 370,-6 0-424,8 0 1,-9 2 97,7 4 0,0 6-30,6 11 0,-5 0 36,-1 11 1,0 1-128,6 17 0,-6-2 98,1 13 0,-7 1-22,6 5 0,-5 6-150,5 0 0,-5-4 103,5-2 1,-2-11-129,2 5 1,4-15 51,-3-8 1,-3-3-97,2-3 0,-1-7-48,1-4 0,4-3-490,-4-3 85,-4-8-215,9-1 819,-7-8 0,8 0 0,0-15 0,0-4 0</inkml:trace>
  <inkml:trace contextRef="#ctx0" brushRef="#br0" timeOffset="1614">2421 658 7934,'-9'-18'-871,"-1"1"653,4 0 1,4 5 382,-3 1 0,-3-1-43,2-5 0,0 0-134,6-1 1,0 1 36,0 0-33,0-1 1,2 1 24,4 0 1,-2 1-2,7 5 0,3-5 44,9 5 0,-2 1-26,8-1 0,-6 7 51,6-2 0,0 4-57,5 2 1,1 2 152,-1 4 0,1 4-113,-1 7 0,-5 2-12,0 4 0,-8-2-18,2 8 1,-5-6 7,-7 6 1,3-2-48,-9 2 0,1-4-12,-6-8 0,-2 0-11,-4 1 0,-3-1 51,-8 0 0,-8-5-83,-4-1 0,-10-5 67,-1 6 1,-6-9-117,5 3 0,1-4 61,6-2 1,-1 6-94,0 0 1,1-1 30,-1-5 1,6 0-396,1 0 220,6-7 1,-1 3 49,12-8 231,3 1 0,8-7 0,0 1 0</inkml:trace>
  <inkml:trace contextRef="#ctx0" brushRef="#br0" timeOffset="2392">3684 243 7950,'11'-18'274,"1"1"0,-9 5-79,3 1 1,2 5 149,-2-5-164,-1 7 286,-5-4-247,0 8 0,-1 0-499,-5 0 1,-4 0 5,-7 0 0,0 0-186,-1 0 1,-1 0 247,-4 0 1,2 0 129,-8 0 1,6 6 51,-6 0 1,8-1 38,-2-5 0,-2 6 39,2 0 0,0 2-46,6-3 0,-1-3 103,1 4 0,5-2 41,1 2 18,-1-4-122,-5 13 1,8-11 8,3 7 1,4-5 35,2 6 0,0-7-35,0 7 1,0-6-41,0 5 37,0 1 1,0 5-104,0 0 0,0 1 52,0-1 0,6 0-10,-1 0 1,1-5 13,-6 0 1,0-1-6,0 6 0,0-5-26,0-1 15,0 1 0,0-1-62,0 1 74,0-8-6,0 4 2,0-8 413,0 0-558,8 0 171,1-8 0,9 6-49,-1-4 0,6-2 30,0 3 0,2-1-7,-2 6 0,4 0 45,8 0 0,-3 0 7,-3 0 1,4 2 11,-4 4 1,3 1 23,3 5 0,-6 3 55,0-3 1,-8 9-93,2 2 0,-10 0 23,-1-6 1,-3 6-39,3 0 1,-4 0-3,-8-5 1,0-1-32,0 0 1,-2 6-20,-4 0 0,2-1 29,-8-11 1,-5 4-3,-6-3 0,-6 1 35,6-1 0,-6 1-26,6-7 0,-7 2-17,1-2 0,-4-4 32,-1 3 1,1-1 4,4 2 0,-4-4-15,5 4 1,1-4-6,-2-2 0,8 0-43,-2 0 1,3 0-114,3 0 0,0 0-242,0 0 202,7 0-45,-5 0 0,13-2-363,-4-4-263,4 4 852,2-6 0,0 1 0,0-3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22:06.929"/>
    </inkml:context>
    <inkml:brush xml:id="br0">
      <inkml:brushProperty name="width" value="0.08571" units="cm"/>
      <inkml:brushProperty name="height" value="0.08571" units="cm"/>
      <inkml:brushProperty name="color" value="#333333"/>
    </inkml:brush>
  </inkml:definitions>
  <inkml:trace contextRef="#ctx0" brushRef="#br0">1 933 7916,'0'-20'0,"0"-3"-90,0-3 74,0-1 0,0 2 204,0 7 0,1 1 174,5 0 1,10 1-277,7 5 1,7-3-159,-1 9 1,2-3-28,-2 2 1,1 4 133,-6-3 1,-1 5-128,-6 5 0,-2 1 110,-3 11 0,1-1 38,-7 13 0,0-6-50,-6 5 1,-8 7-8,-3 5 1,-5 3 29,-1-3 0,0-4 6,-1 5 1,7-5-55,-1-1 1,3 0 52,-3-1 1,-1-7-141,7-4 1,0-4 28,6-1 1,0-1 21,0 0 0,14-7-24,3-4 0,12-6-90,0-6 1,5-6 68,6-11 1,-3 2-93,3-8 1,3-5 167,-3-7 0,-2 1-56,-9 5 1,2 1 134,-8-1 1,0 3-16,-6 3 0,-1 4 8,-5 7 66,5 9 274,-14 1-308,5 8 0,-13 2-36,1 4 0,-1 3-37,6 9 0,0-1 31,0 0 1,0 1-45,0-1 0,8-6-4,3 1 0,5-2-18,1 1 1,2 3 7,4-9 0,-2 1 4,8-6 1,0 0 9,5 0 1,7-8 6,-1-3 0,1-6 131,-7-7 1,-1 5-92,-4-4 0,-3 2 9,-2-2 1,-11 2 8,4-8 1,-5 8 5,-1-2 1,-3-2-68,-8 2 1,-6 0-9,0 5 0,-7 1-217,2 0 1,-11 2 78,-1 3 1,-7-1-104,1 7 1,-4-6 42,-1 6 0,1 1 5,4 5 0,-4 0-15,5 0 0,-3 0 218,2 0 0,-4 7 0,6 3 0</inkml:trace>
  <inkml:trace contextRef="#ctx0" brushRef="#br0" timeOffset="742">1574 414 7954,'0'-17'-64,"0"-1"0,0 1-203,0 0 408,0 7 0,0 1 119,0 3-288,0 4 1,0-4 73,0 12 0,-6 11-22,1 12 1,-11 6 36,-1 5 0,0-2-8,-6 8 0,1 1 17,-1 4 0,2 1-16,-8 0 1,8 0-80,-2 0 0,4-6 87,2 0 0,1-2-66,5 2 0,-3-5 53,9-12 0,-1 1-218,6-7 14,0 1-202,0-15 325,0-1 2,0-8 0,6-8 20,-1-3 1,9-7-31,-3-5 0,3 2-7,-3-8 0,7 6 18,-1-6 0,0 3-16,6-3 1,-3-4 14,-3 4 0,6 4 0,0 2 1,2-2 21,-2 2 0,-2 0-2,8 6 0,-8 1 14,2 5 1,-4 3-30,-1 8 0,-1 0 128,0 0 0,-1 2-106,-5 4 1,-1 5 135,-5 12 1,-3-3-97,4 3 0,2 2 10,-2-2 1,-1 6-1,-5-6 0,8 2-15,4-2 1,-3-4-34,3 4 1,-6-4 37,5-2 0,1-1-87,5-5 1,6 3 64,0-8 0,2-1-159,-2-5 0,2 0 6,4 0 0,2-2-101,-8-3 1,7 1 98,-1-8 0,2 1 17,-2-7 1,1-5 142,-6 0 0,-1 0-125,-6 6 0,-2-6 212,-3 0 0,-5-2-51,-7 2 0,0 4 137,0-4 0,0 3 4,0 3 0,-5 0 208,-1-1-280,-7 1-57,3 8 1,-2-5-149,1 8 1,5 1 86,-5 5 0,5 5-39,-6 1 0,3 8 51,-3-3 0,-3 10 22,3 2 1,-1 0-25,1-5 1,-3 5 5,3 0 0,3 6-10,-3-6 0,6 2 7,-5-2 1,7-4-191,-2 4 0,-1-4 112,1-2 1,0 1-238,6-1 0,0-5-198,0-1-218,0-7 711,8 4 0,1-8 0,9 0 0</inkml:trace>
  <inkml:trace contextRef="#ctx0" brushRef="#br0" timeOffset="947">2422 120 7960,'-8'-25'-123,"-2"6"0,-1-6-317,-1 7 1,8 7 161,-1-1 298,3 9 0,2-3-213,0 12 0,0-3 13,0 9 1,2 1 179,3 10 0,-3-3 0,14 5 0,-7-8 0</inkml:trace>
  <inkml:trace contextRef="#ctx0" brushRef="#br0" timeOffset="1613">2888 327 7961,'-7'-17'-1190,"5"0"1621,-6 0 314,8 7-530,0 2-222,-8 8 0,1 2 13,-5 4 1,-1 4 9,7 7 0,-7 2-9,1 4 1,-3 2 37,-3 4 0,7 4-42,-1-5 0,1 5 52,-6 2 0,-1-1 26,1 1 1,5 5-3,1 1 0,5-1 13,-5-6 1,7 7-100,-2-1 0,4 1 51,2-7 0,8-1-92,3-4 1,5 3 83,1-3 1,2-4-53,4-2 0,-2-9-6,8-3 1,0-1-8,6 1 0,5-3-1,0-8 0,6 0-17,-5 0 0,7-2 47,-2-4 1,2-3-9,-2-9 0,2 1 6,-8 0 0,7-6-8,-7 0 1,-2-2-32,-9 2 1,2 3 12,-8-3 1,6-4-1,-6-1 1,-6-3 19,-5 2 0,-7-4-4,7 5 0,-8 1 70,2-2 1,-6 8-72,-6-2 1,2 3 48,-8 3 1,1 2-39,-6 3 0,-1 3 31,1 3 1,0 4 26,-1-4 1,-5 4 5,0 2 1,-6 8 24,6 3 0,-5 5 14,5 1 0,-8 0 50,2 1 1,4 5-103,2 0 1,4 6 5,1-6 1,1 7 14,0-1 0,7 4-56,4 2 1,5-7 55,1 1 0,7-2-101,5 2 1,11 2 37,6-8 0,5 0-10,7-6 0,1-7 8,4-5 0,4-3-9,-4-2 1,4 0-43,2 0 0,-2-2 56,-4-3 0,4 1-39,-4-8 0,2 7 30,-2-7 1,-4 2-6,-7-1 1,-2-3-40,-4 9-1,-5-1-46,-6-2-189,-9 6-226,-9-5 0,-11 7 25,-12 0 480,-4 0 0,-15 0 0,-3 0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22:10.861"/>
    </inkml:context>
    <inkml:brush xml:id="br0">
      <inkml:brushProperty name="width" value="0.08571" units="cm"/>
      <inkml:brushProperty name="height" value="0.08571" units="cm"/>
      <inkml:brushProperty name="color" value="#333333"/>
    </inkml:brush>
  </inkml:definitions>
  <inkml:trace contextRef="#ctx0" brushRef="#br0">640 329 7829,'0'-17'-677,"0"7"0,-2-5 571,-4 3 481,4-3 1,-5-2-159,7-1 1,0 7 20,0-1 0,0 7 193,0-7-120,0 8-289,0-11 6,-8 13-97,6-6 1,-5 10 174,7 4 1,0 5-41,0 13 1,-6 8-15,0 9 0,-6 5-3,7-6 0,-9 8-110,3-2 0,3 2 109,2-2 0,-1 2-183,1-7 1,-6-1 9,7-5 1,-1-7-116,6 1 0,0-13-28,0 1-237,-8-4 184,6-3-367,-6-2 477,8-8 0,0-8 85,0-4 1,2-3 125,4-2 0,-4 0 0,6-8 0,-8-2 0</inkml:trace>
  <inkml:trace contextRef="#ctx0" brushRef="#br0" timeOffset="384">121 174 7857,'-17'0'-622,"0"-8"0,-1 4 342,1-7 0,6 7 557,-1-2-87,8 4 437,-3 2-532,14 0 0,9 0-52,7 0 0,7 0 101,-1 0 0,10 0-37,1 0 0,10 0-31,2 0 1,4 0 69,13 0 0,-4 0 24,10 0 1,2 0-230,-2 0 1,2 0 117,-2 0 1,-12 0-88,0 0 0,-7 0 69,-4 0 0,0 0-119,0 0 1,-14 0 12,-3 0 1,-12 0 29,0 0 0,-6 2-113,-5 4-203,-5-4 7,-7 5 156,0-7 1,-2 2-117,-3 4 1,-5-4 118,-7 4 1,-8-3 184,-4 3 0,2-2 0,-2 8 0,0-9 0,-13 13 0,-2-7 0</inkml:trace>
  <inkml:trace contextRef="#ctx0" brushRef="#br0" timeOffset="825">121 952 7857,'-17'0'-466,"0"0"1,5 0 394,1 0 275,-1 7-109,-5-5 4,7 6-19,-5-8 12,13 0-169,-6 0 171,8 0 1,2 2 2,4 4 1,-2-4-14,7 3 0,1-3 74,5-2 1,0 0-62,1 0 1,7 0 24,4 0 0,5 0-54,6 0 0,5 0-17,7 0 0,5 0-69,1 0 0,7 0 74,-1 0 0,3 0-16,2 0 0,-8 0 23,-3 0 0,-6 0-12,-6 0 0,-4 0 32,-7 0 19,-8 0-208,-2 0 205,-16 0-239,-1 0 0,-10 0 34,-4 0 1,3 0-97,-9 0 0,6 2 77,-5 4-37,-1-4 1,-5 6-183,0-8 1,5 0-225,1 0-106,-1 0 674,2 0 0,-5-8 0,6-2 0</inkml:trace>
  <inkml:trace contextRef="#ctx0" brushRef="#br0" timeOffset="1612">2093 122 7770,'-12'0'-463,"1"0"504,7 0 173,-4 0-326,8 0 514,0 0 1,8 0-166,3 0-123,5 0 1,7 2 35,0 3 1,6-3 3,-6 4 1,7-2-32,-1 2 0,4-4-94,2 3 1,1 3 93,4-2 0,-3 1-126,3-1 1,3-2 41,-3 8 1,6-7 12,-6 7 0,1-8-35,-7 2 1,-1 1 27,-4-1-172,3 7 167,-12-11 0,-3 8-197,-11-4 208,-4-4-215,-2 5 162,-8 1 0,4-4-9,-7 7 0,1-5-2,-2 6 0,-1-7 4,7 7 1,-7-6 43,1 5 0,3-1-38,-3 1 1,6 3 120,-5-8 1,-1 7-106,-5-1 1,0 1 74,-1-1 0,1 3-7,0-4 0,-6 5 7,0 1 0,-8-1-19,2-5 1,-2 10 8,3-4 0,-9 5-23,8-5 0,-9 0-7,3 0 0,1 1-48,-7-1 0,5-5 48,1-1 1,1 1-49,-1 5 1,6-6-10,0 1 0,8-2-36,-2 1-44,4-3-9,9-8-51,3 0-232,7 0-631,0 0 793,7 0 1,-3 0 14,8 0 0,-1 0-187,7 0 0,-1-2-72,0-4 0,2 2 27,4-7 1,4 5 435,8-6 0,-1 1 0,1-6 0</inkml:trace>
  <inkml:trace contextRef="#ctx0" brushRef="#br0" timeOffset="2988">3027 623 7889,'17'0'-1343,"-6"-6"671,1 1 538,-8-1 134,11 6 0,-5 0 25,-1-8 1,1 6 33,-4-3-13,-4 3 1,5 0-27,-7-4 47,0 4-72,0-6 7,0 8-4,0 0-18,0-7 86,0 5-8,0-6 100,0 0-147,0 6 1,0-7 333,0 3-214,0 4 0,0-7 251,0 3-179,8 4 17,-6-6-26,6 8-99,-8 0 1,0-2 86,0-4 2,0 5-38,0-7-8,0 8 1,-2 2 11,-4 4 0,2-3-16,-7 9 0,-1-2 4,-5 1 1,-8 10-8,-4-4 1,-4 7 7,-1-1 1,-9 2-38,-3 3 1,-9 5 29,-3-4 0,-2 4-130,3 1 0,3-1 53,-4-4 0,6 1-112,6-7 1,6 0 86,11-5 0,4-1-135,8 0 1,5-7 121,1-4-196,7-4-150,-4-2 71,8 0-741,0 0 757,8 0-185,-6 0 260,6 0 0,-7 0-107,5 0 0,-2-6-218,8 0 0,-7-5 492,7 5 0,-1-8 0,7 5 0</inkml:trace>
  <inkml:trace contextRef="#ctx0" brushRef="#br0" timeOffset="3788">3943 104 7951,'0'-11'-995,"0"-1"1,0 7 1312,0-7 250,0 8-213,0-11 1,0 11-47,0-8-79,0 9-190,0-5 0,0 6 22,0-4-182,0 4 202,0-5-130,-8 7 1,1 2 77,-5 3 1,-3-3 6,3 4 1,3 4 33,-3 1 1,-1 5 19,-10 1 1,3 2-8,-3 4 1,2-2 14,-2 8 1,4 0-8,-4 5 1,9 1-17,3 0 1,1 5 40,-1 0-48,3 1-9,8-7 1,0 1 12,0-1 1,6-5-40,0 0 1,7-8 1,-1 2 0,9-2-34,2 2 0,0-9 50,-6 3 1,6-9 80,0 3 1,2-7-72,-2 2 0,-3-4-4,3-2 0,3 0-39,3 0 1,-2-6 0,2 0 1,-2-5-6,2 5 0,1-5-77,-6 5 1,1-8-4,-2 3 0,-4 1 87,4-1 0,-6-1-41,-5-5 1,3 0 3,-3-1 0,1 1-6,-1 0 1,1-2 14,-7-5 0,1 3 3,-1-8 1,-4 1 1,4-7 1,-6-1-1,-6-5 0,2 5-12,-7-5 0,-1 7 12,-5 5 0,-2-2-29,-4 8 0,3 0-18,-3 6 0,-2 1-93,2 5 1,-7-3 6,1 9 0,-10-1-190,-1 6 1,0 2 35,5 4 1,0 3-205,1 9 0,-1-1 492,1 0 0,-1 0 0,1 1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22:21.018"/>
    </inkml:context>
    <inkml:brush xml:id="br0">
      <inkml:brushProperty name="width" value="0.08571" units="cm"/>
      <inkml:brushProperty name="height" value="0.08571" units="cm"/>
      <inkml:brushProperty name="color" value="#333333"/>
    </inkml:brush>
  </inkml:definitions>
  <inkml:trace contextRef="#ctx0" brushRef="#br0">0 35 9787,'0'-10'1502,"2"3"-2058,4 7 1,-2-6 65,7 0 0,-5 0-688,6 6 402,-9 0-18,13 0 453,-14 0 104,5 0 237,-7 0 0,0 0 0,-7 8 0,-3 2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5T13:02:40.201"/>
    </inkml:context>
    <inkml:brush xml:id="br0">
      <inkml:brushProperty name="width" value="0.08571" units="cm"/>
      <inkml:brushProperty name="height" value="0.08571" units="cm"/>
      <inkml:brushProperty name="color" value="#333333"/>
    </inkml:brush>
  </inkml:definitions>
  <inkml:trace contextRef="#ctx0" brushRef="#br0">35 156 7874,'0'-9'-704,"0"-7"1,0 12 698,0-7 0,0 5 135,0-5-64,0 7 96,0-12 1,0 13 71,0-9 23,0 8-188,0-11 1,0 11 79,0-8 325,-8 9-139,7-5-73,-15 0-177,14 6-270,-5-5 249,7 7 50,0 0 0,3 7-17,9 5 1,3 3 51,20 2 1,7 7-93,22-1 0,16 7 15,-29-15 1,2-1 0,6 5 0,1 1-441,5 0 1,3 0-1,8 3 1,3 0 391,7-3 0,1 0 0,5 4 0,1 0-6,-28-8 0,0 0 1,1-1-1,29 5 0,0 0-438,-5-3 1,-1 1 0,-2-1 0,1 0 393,1-2 0,0-1 0,-2-1 0,-1 1 34,-2 0 0,-1 1 0,0-4 1,0 1-321,-2 2 1,-1 1 0,-1-4 0,0 1 308,1 2 0,1 0 1,3 0-1,1-1 38,-1 1 0,-1 1 0,0 1 0,-1 1-30,-6-3 0,-2 1 0,0 0 1,-2 0-154,-2 0 0,-1-1 1,3 3-1,0-1 162,0-2 1,0 1 0,-6 0 0,-1 0 2,-4 0 0,-1-1 1,-2 3-1,1-1-10,1-1 1,1-1 0,1-1 0,1 1 137,-2 0 1,-1 0-1,-5-3 1,-3 0-212,35 12 0,-10-4 713,-14-2 1,-5-1-675,-12-5 0,-4 2 660,-7-7 0,-3 2-501,-3-2 1,-4-4 1027,-7 3-904,-9-3 470,-1-2-644,-8 0-366,0 0 1,-8 0 128,-3 0 1,-7 0-510,-5 0 1,-6 0 21,-11 0 642,4 8 0,-22 2 0,4 7 0</inkml:trace>
  <inkml:trace contextRef="#ctx0" brushRef="#br0" timeOffset="900">6831 1280 7784,'18'-7'284,"-3"-3"-237,-3-7 0,3-1-289,-4 1 0,5 0 143,1 0 1,-2-1 272,-3 1 1,3 0-82,-3-1 1,-4 1 101,-3 0 1,-3 5-104,-2 1-60,0-1 1,-13 1-176,-4-1 0,-18 8 89,0-1 0,-11 3-77,0 2 0,-6 0 85,-5 0 1,1 7 37,-8 5 0,9 5 11,-3 6 1,6-2-8,6 8 1,6-2 13,11 2 0,6 4-12,11-5 0,9-1-15,14 2 0,10-2 29,20 2 0,8 2 83,9-8 0,13 0-47,-2-6 0,-1 0 93,-5 1 0,4 5-117,2 0 0,-3 0 14,-14-6 1,-10-2-52,-7-3 1,-10 3 111,-14-3-154,-3-5 1,-16 7 58,-3-8 0,-18 5-17,-6-5 0,-11 6-12,0-7 0,-10 7-75,-1-6 0,-1-1 90,6-5 1,8 0-2,3 0 0,7 0 53,5 0 1,4-5-55,8-1 0,7-8 78,4 3 0,6-6-67,6-7 1,11 5-212,12-4 1,6-2 37,5 2 1,4-6 103,8 6 0,6 0 15,0 6 0,7 0-1,-2-1 0,-1 1 160,1 0 1,-1 1-105,1 5 1,-11 3 245,-12 8 0,-5 0 158,-6 0-260,-4 0 0,-14 8-74,1 3 1,-8 7 11,1 5 1,-3-2-32,-2 8 1,0-6-117,0 6 1,0-8-66,0 2 1,0 2 85,0-2 0,0 0-171,0-6 1,0-5 41,0-1 0,0-5-232,0 6 159,-7-9 246,5 5 0,-6-8 0,8 0 0</inkml:trace>
  <inkml:trace contextRef="#ctx0" brushRef="#br0" timeOffset="1062">7229 1038 7839,'-17'-32'332,"-1"-9"-321,1 1 1,2 5 138,3 12 332,5 12-585,7-5-284,7 14 0,3-3-105,7 10 0,2-1 27,4 8 1,2-6 464,4 5 0,12-7 0,-5 4 0</inkml:trace>
  <inkml:trace contextRef="#ctx0" brushRef="#br0" timeOffset="1713">7713 1125 7839,'0'-18'0,"0"1"1385,0 0-1083,0 7 1,8 2-417,3 8 0,7 0 117,5 0 0,-2 0-154,8 0 0,-2 2 71,2 4 0,1-2-102,-7 8 0,2-7 91,-2 7 0,-9-6 78,3 5 1,-5 1-150,-1 5 0,-3 0 139,-8 1 0,0-1 135,0 0 0,0 6-47,0 0 1,0 8-24,0-2 0,-6-2-26,0 2 0,-7-8 8,1 2 1,-3 2-48,-2-2 0,1 0 42,5-6 1,-5 0-49,5 1 0,-3-1 36,3 0-30,-4-7 1,11-2 57,-8-8 4,8 0 40,-3 0 42,7 0 0,7-2-68,5-4 0,5-2-18,6-3 1,4-5-181,8 5 1,-1-5 107,1-1 0,-1 0-87,1 0 0,0-1 71,-1 1 1,7 5 25,-1 1 0,0 5 27,-5-5 0,-1 7-6,1-2 1,5 4 187,1 2 1,5 0-43,-6 0 1,8 2 29,-2 4 1,4-2-159,2 7 1,-6-7 2,0 2 0,-7 1 18,1-1 0,2 0-13,-1-6 0,-3 0-15,-9 0 1,2-8-104,-8-3 1,0-5 42,-6-1 0,-1-2 55,-5-4 0,-3 2 20,-8-8 1,-2 2-16,-4-2 0,-5-2 3,-12 8 1,1-6-5,-6 6 1,4-3-2,-4 8 1,-1-1 18,-6 13 0,6 0 1,1 6 1,-1 0 181,-6 0 0,1 10-65,-1 7 1,0 3 71,1 8 0,-1 1-100,1 6 0,7 5-39,4 1 1,11 7-14,6-2 1,6-2-29,6 2 1,13-8 82,16 3 0,15-5-7,13-1 0,7-4-240,4-8 0,15-2-86,-38-17 1,2-2 0,2 1 0,1-1-136,4-1 0,1-2 1,-2 1-1,-1-2 167,-3 0 1,0-1 0,-1 1 0,-1 0 185,40-10 0,-3-1 0,-9-6 0,-6 1 0,-4 5 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22:21.214"/>
    </inkml:context>
    <inkml:brush xml:id="br0">
      <inkml:brushProperty name="width" value="0.08571" units="cm"/>
      <inkml:brushProperty name="height" value="0.08571" units="cm"/>
      <inkml:brushProperty name="color" value="#333333"/>
    </inkml:brush>
  </inkml:definitions>
  <inkml:trace contextRef="#ctx0" brushRef="#br0">35 0 7808,'-8'18'267,"-2"-1"1,1-6 67,3 1-235,4-8 0,2 5-100,0-3 0,0-2 83,0 8 0,2-9-816,4 3 451,-4 4 1,7-8-404,-3 3 272,-4-3-62,13-2 475,-13 0 0,14-7 0,-7-3 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22:18.564"/>
    </inkml:context>
    <inkml:brush xml:id="br0">
      <inkml:brushProperty name="width" value="0.08571" units="cm"/>
      <inkml:brushProperty name="height" value="0.08571" units="cm"/>
      <inkml:brushProperty name="color" value="#333333"/>
    </inkml:brush>
  </inkml:definitions>
  <inkml:trace contextRef="#ctx0" brushRef="#br0">586 432 7860,'-9'-7'121,"1"-3"0,8-1-106,0-1 0,0 6-10,0-5 1,6 5-6,-1-6 1,1 7-16,-6-7 1,6 6-18,0-5 0,0 5 56,-6-5 0,0 5-57,0-6 1,0 7 8,0-7 0,-8 8-6,-4-2 1,-3-1 9,-2 1 1,-8 0-5,-4 6 0,-4 0-4,-1 0 0,-7 8-2,1 3 0,-6 5 20,5 1 0,-5 2-9,6 4 0,0-2-49,5 8 0,8-2 16,4 2 1,6-2-4,5-4 1,-1-4 17,7 4 0,2-4-9,10-1 1,5-3 41,13-3 1,-3 1 7,7-7 0,3 5 95,10-5 0,3 2-73,8-2 0,-6-3 50,0 9 0,-6-6-13,6 5 1,-5-5 91,5 6 1,-10-7-107,-1 7 1,-8-3-2,-10 3 1,0 3-34,1-3-24,-9-4 1,-3 5 38,-12-7 0,-3 2-1,-9-3 1,-1-1-60,-4 8 1,-6-9 33,-11 3 1,2 2-2,-9-2 1,9 5-29,-2-5 0,-3 6-84,3-7 1,-2 7 23,1-6 1,7 5-145,-1-5 0,3 5-162,8-5 1,1 0 10,6-6 380,8 0 0,-7 0 0,7 0 0</inkml:trace>
  <inkml:trace contextRef="#ctx0" brushRef="#br0" timeOffset="287">1226 277 8101,'-10'-8'1052,"3"6"-1043,7-5 1,0 8-160,0 5 0,0 4-98,0 7 0,0 8 140,0 4 0,0 5 70,0 7 0,-2-5 54,-4 5 1,2 1-147,-7-2 1,5 3 18,-6-3 1,7-4 46,-7 5 0,6-10-2,-5-3 1,7-7-104,-2 3 1,-1-5-448,1-2 157,0-7 459,6-3 0,0-14 0,0-3 0</inkml:trace>
  <inkml:trace contextRef="#ctx0" brushRef="#br0" timeOffset="508">811 640 8081,'17'0'16,"8"-6"-15,4 0 1,11-5-70,7 5 0,4-7-132,7 1 1,4-3 34,7-3 0,-2 7-150,-4-1 0,1 1 144,-12-6 0,2 5-272,-14 1 443,0-1 0,-5-5 0,-1-1 0</inkml:trace>
  <inkml:trace contextRef="#ctx0" brushRef="#br0" timeOffset="1503">1693 467 7829,'-27'0'-112,"2"8"21,8-6 213,7 5-179,3 1 0,8 0 5,5 3 1,4-1 12,7-4 1,6-4 39,0 3 0,2-3 2,-2-2 1,4 0-1,8 0 1,-6 0 8,-1 0 0,1-2-14,6-3 0,-6-3-3,-1-4 1,-1-3 65,2 3 0,2-3-58,-8-2 1,0-1 73,-6 1 1,-1 6-14,-5-1 1,-1 6 3,-4-5 1,-5 5-58,5-6 0,-6 9 2,-6-3 1,-5 4-35,-12 2 1,-2 0-124,-4 0 0,-4 2 122,5 4 1,-5-1 14,-2 13 0,1-5 129,-1 10 0,3-4-80,3-1 0,-4 5 107,4 0 1,-3 8-101,-3-3 1,8 5 22,4 2 0,4-1-38,2 1 1,7-6-17,4-1 1,4-6-106,2 1 1,8-4 125,3-2 1,12-5-182,6-1 0,6-7 24,5 2 1,4-4-58,8-2 1,2-8-60,4-3 1,-3-7-155,9-5 0,-8 2 169,1-8 0,3 0 219,-3-5 0,1-1 0,-6 1 0,-6-1 0,0 0 0,-5 1 0,5-1 0,-8 3 0,2 3 0,-9-4 0,-2 4 0,-8-3-33,2-3 0,-9 2 14,-3 5 1,-7 3 166,2 7 1,-4 1 157,-2 0 1,0-1-105,0 1 1,-6 6 343,0-1-364,0 8 83,-1-3-258,5 7 1,-8 1 74,4 5 1,3 2-112,-9 3 0,2 11 133,-1-5 1,-4 14 80,3 3 1,-3 3-75,-3 9 0,-5 2 154,0 10 0,0-5-183,6 5 1,0 2 48,-1-3 0,1 7-119,0-7 0,-1 7 42,1-7 1,6-1-156,-1-10 1,2 2 18,-1-7 1,-2-1-129,7-6 1,-6-7-46,6-4 1,-1-9-126,1-3 102,4-7 76,-6 4-60,8-8 215,0-8 1,0-1 72,0-9 1,0-5-55,0 0 0,6-6 24,0 6 1,0-5 104,-6 4 1,2-6-86,3 1 0,-3-4 21,4-1 0,-2 5-22,2 0 1,-4 0 4,3-5 0,5-1-15,1 0 1,-1 7 4,2-1 0,-1 2-6,6-2 1,7-4-5,-1 5 1,7 3-12,-1 2 1,4 5 9,1 7 1,7-3-3,-1 8 1,0 1 44,-5 5 0,0 0 4,-1 0 1,-7 2-16,-4 3 0,-4 5 7,-1 7 0,-7 1-4,1-1 1,-8 0 2,1 0 0,-3 1-8,-2-1 1,0 0 3,0 1 1,-7-1 78,-5 0 0,-3 1-73,-3-1 0,1 0 2,0 0 0,-2-5-66,-4-1 1,1-5-2,-6 6 0,4-6-161,-4 5 0,7-7 63,-3 2 1,5-4-64,2-2 0,5 0-33,1 0-409,-1 0 264,3 0 1,1-8 364,8-4 0,8-11 0,1-4 0</inkml:trace>
  <inkml:trace contextRef="#ctx0" brushRef="#br0" timeOffset="2217">3803 52 7801,'9'0'1459,"1"-6"-1117,-4 0-371,-4 1 0,7-1-73,-3 0 250,-4 0-442,6 6 0,-6-5 83,3-1-406,-3 0 468,-2 6 0,-9 0 171,-9 0 1,1 0-84,0 0 0,-6 0 56,0 0 1,0 0 5,5 0 1,-5 2 127,0 4 1,0-4-79,6 3 1,-1 3-29,1-2 0,6 5-70,-1-5 0,3 2 73,-3-2 0,2-2-20,5 7 0,3-5-44,-4 5 0,4-5 20,2 6 1,0-7 50,0 7 1,0-6 58,0 5-41,0 1 0,0 5-35,0 0 1,0-5-26,0-1 0,-2-1 12,-4 2 0,4 3-7,-3-4 0,1-1 13,-2 2-9,4-1-19,-13 6 0,13-5 15,-4-1-32,-4-7 35,9 4 0,-9-8 1,4 0 52,4 0 6,-5 0 2,7 0-79,0 0 0,5-2 30,1-4 1,8 4-26,-3-3 0,-1-3 20,1 2 1,1 0-6,5 6 0,6-5 11,0-1 1,0 0-4,-6 6 0,3 0 43,3 0 1,-4 2 18,4 4 0,2-2 71,-2 7 1,0 1-107,-6 5 0,1 6 42,-1 0 1,-5 6-30,-1-6 1,-7 6-15,2-6 1,-4 6 1,-2-6 1,0 6-11,0-6 1,-6 0-3,0-6 0,-7 0-1,1 1 1,-9-3-28,-2-4 1,0 3-1,6-8 0,-3 1-88,-3-1 1,4-4 105,-4 4 1,4-4-126,1-2 1,1 0 12,0 0 1,0 0-385,-1 0 92,9 0 85,-7-8 1,14-2-13,-3-7 0,3 6-461,2-1 777,7 1 0,3-14 0,7-2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22:23.269"/>
    </inkml:context>
    <inkml:brush xml:id="br0">
      <inkml:brushProperty name="width" value="0.08571" units="cm"/>
      <inkml:brushProperty name="height" value="0.08571" units="cm"/>
      <inkml:brushProperty name="color" value="#333333"/>
    </inkml:brush>
  </inkml:definitions>
  <inkml:trace contextRef="#ctx0" brushRef="#br0">967 208 7777,'9'-8'239,"7"6"-75,-14-13-58,13 5 0,-7-1-101,3-1 110,-3 8 1,-6-5-280,4 3 124,-5 4 0,5-6-161,-12 8 0,-3 0 5,-8 0 0,-6 0 82,-1 0 1,-6 0 52,1 0 1,-11 8 45,-7 3 0,3-1-9,-2 2 1,-2-1 22,-10 6 1,5 3 90,-5 3 0,4-2-72,2 8 1,8-8 20,4 2 1,5 2-56,6-2 0,12 0 30,11-6 1,4 0-17,2 1 1,8 3 9,4-4 1,13 4 121,9-9 0,3 1-75,9-1 1,0 3 92,6-3 1,-6 3-119,0 2 1,-2-5 17,2-1 0,2 1-18,-7 5 1,-3 1 4,-9-1 0,-4-6-100,-8 1 1,1-2-72,-1 1 34,-8 4 120,-1-13 1,-16 8-6,-3-4 1,-10-4-17,-2 3 0,-10-1 6,-2 2 0,-1-4 27,-10 4 1,2-2-22,-2 1 1,-4-3 21,3 4 0,-8-2-56,-3 2 0,0-4-86,7 3 1,1 3 65,3-2 0,-1 1-111,8-1 0,2-4 75,9 4 0,6-2-330,11 1 97,-3-3 222,13 6 1,-4-8-126,12 0 1,6-8 216,11-3 0,3-5 0,9-1 0</inkml:trace>
  <inkml:trace contextRef="#ctx0" brushRef="#br0" timeOffset="813">1157 450 7988,'19'-10'-35,"4"4"1,-4 4 3,4 2 1,4 0 30,2 0 1,4-1-11,1-5 1,1 2-4,0-8 0,-1 7 2,1-7 1,-3 6 10,-3-5 0,2 5 11,-8-5 0,0 1 5,-6-2 0,-5-1 98,-1 7 15,-7-7-115,4 3 0,-10-5 4,-4 3 0,-3-1-107,-9 7 0,1 0 52,0 6 1,-6 0 25,0 0 0,-2 0 0,2 0 1,-4 2-8,-8 4 1,6 4 28,1 7 0,-1 0 86,-6 0 0,-1 3 62,-5 3 0,7 2-82,-1 3 0,2 5-4,10-4 0,-5 4-52,5 1 0,7-5-16,10 0 1,4-6 16,2 6 1,2-6-85,4 6 0,10-14 28,7 2 1,9-5-13,3-1 1,7-3-146,10-8 0,0 0 47,0 0 0,0-8-78,-1-3 0,7-10-3,0-2 1,1-6-99,-1 6 0,-4-8 139,3 2 0,3-3 184,-2-3 0,-1 0 0,-5 1 0,-6 5 0,0 0 0,-7 0 0,1-5 0,-11 1 0,-6 4 0,-6-2-80,-5 8 0,1-5 182,-7 5 0,0-1 178,-6 7 0,0-6 158,0 0-153,0 0 1,0 6 114,0-1-64,0 9-40,0 1 34,0 8-499,0 0-58,0 8 309,-8 1 1,4 11 199,-7 3 1,5-4-107,-5 4 0,1 4 124,-2 2 1,-3 9-139,3 2 0,-1 1 0,1-7 0,-3 3-78,4 3 0,-3-1-64,3 7 0,-3-8-120,8 3 0,-1-5 47,1-1 1,4-1-166,-4 1 0,4-8 19,2-4 1,2-6-94,4-5 1,4 1 31,7-7 1,2-2 37,4-10 0,-2-4-207,8-7 0,-6-2 16,6-4 0,0-4 112,5-8 0,1 1 301,0-1 0,-1 1 0,1-1 0,-6 0 0,-1 1 0,-5 5 0,6 0 0,-8 0 0,12-5 0,-6-1 0</inkml:trace>
  <inkml:trace contextRef="#ctx0" brushRef="#br0" timeOffset="1100">2298 208 7823,'-17'0'-154,"0"0"1,-6 0-201,0 0 1,0 0 270,5 0 0,1 0 215,0 0 0,5-2-39,1-4 0,5 4 127,-6-4 281,8 4-213,-3 2-219,14-7 0,9 3 4,7-8 0,6 8 12,-6-1 0,7-3 5,-1 2 0,6-5-14,5 5 0,-1-6-4,7 7 0,-6-3-15,6 2 1,-5 4 34,5-3 0,-8-3-13,3 2 1,-5 0-106,-1 6 0,-9 0-103,-2 0-258,-5 0 162,-10 0-26,-1 8 1,-16 0 250,-3 3 0,-12 5 0,-4-7 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22:26.325"/>
    </inkml:context>
    <inkml:brush xml:id="br0">
      <inkml:brushProperty name="width" value="0.08571" units="cm"/>
      <inkml:brushProperty name="height" value="0.08571" units="cm"/>
      <inkml:brushProperty name="color" value="#333333"/>
    </inkml:brush>
  </inkml:definitions>
  <inkml:trace contextRef="#ctx0" brushRef="#br0">225 277 7816,'0'-17'0,"0"-1"-230,0 1 1,0 0 139,0-1 0,0 1 738,0 0-119,0-1 57,0 1-177,0 0 11,8 7-495,-6 3 175,5 7-114,-7 0 1,0 7-20,0 5 1,0 5-36,0 6 0,-2 6 93,-3 11 0,-5-1-6,-7 7 1,-1 0 12,1 6 0,0 6 25,0-1 0,-1 1-68,1-6 0,0 0 70,-1-1 0,7 1-59,-1 0 1,3-10 40,-3-7 1,3-2-211,3-10 62,4 0 0,-6-14 157,8-1-38,0-8 1,0-8 89,0-3 0,0-4-89,0-3 0,6-5-121,0 0 1,1-8 78,-1 3 0,-2-5-104,8-2 1,-1-5 23,6 0 0,-1-6-78,-5 5 1,10-7 120,-3 2 0,5-6-24,0-6 1,4 5 61,7-5 0,-5 4-52,0 2 0,-2 2 258,2 4-167,3 4 0,-12 17 295,3 8-144,-12 7 1,-1 12-81,-5 4 1,-3 3-15,4 9 1,2 1 6,-2 4 0,1 10 9,-1 7 1,-2 8-29,7-2 1,-7 4 9,2 2 0,2-2-18,-3-4 0,7 4-8,-6-4 1,5 2-47,-5-2 1,6-2-3,-7-3 0,7-10 22,-6 3 1,5-5-161,-5 0-17,7-4 164,-11-8-437,6-7-133,-8-3-156,0-7 139,0 0 217,0-7 1,0-3 74,0-7 0,-2-2 294,-4-4 0,-1 3 0,-5-3 0,-3-4 0,-3 0 0,-8-7 0</inkml:trace>
  <inkml:trace contextRef="#ctx0" brushRef="#br0" timeOffset="199">156 554 7816,'-17'0'0,"-1"0"0,7 5 16,-1 1 154,8 0-139,-3-6 93,7 0 0,2 0 101,3 0 1,11 0-143,7 0 0,13 0-12,-1 0 0,3 0-229,-3 0 0,5 0 98,1 0 1,-1 0-268,-6 0 1,3 0 50,3 0 1,-3-6-59,3 0 0,-3-7 88,-3 1 0,1 3-236,-1-3 482,1 1 0,0-7 0,-1 1 0</inkml:trace>
  <inkml:trace contextRef="#ctx0" brushRef="#br0" timeOffset="1062">986 605 7452,'0'-9'-765,"-8"1"1005,6 0 1,-11 5-679,7-9 437,0 8 62,-1-11 1,5 11 21,-4-8-8,-4 9 15,8-13 1,-11 12 28,7-7 49,0 7 1,4-9 216,-3 7 124,3 0-347,-6-2 4,8 6-103,0-5 0,8 7-100,3 0 1,7 0 48,5 0 0,2 0 61,3 0 1,5 2-169,-4 3 0,-2-1 30,2 8 1,-2-1 69,1 7 0,3 1-5,-8 4 1,0-4 7,-5 4 1,-1 2 7,0-2 1,-5 6-4,-1-6 0,-7 0 0,2-6 1,-4 7 1,-2-1 1,-2-6-16,-4-6 1,-4-1-21,-7 2 4,0 3 1,0-11-8,-1 7 7,1-7 1,0 4 17,-1-8-10,9 0 257,-7-8-199,7-1 1,-1-9-9,4 1 0,4 0-67,2-1 0,0-5-107,0 0 1,8 0 40,4 6 0,-3 0-187,3-1 1,-1-5 30,7 0 1,-3 0 104,-3 6 1,5 0-233,0-1 1,0 1 45,7 0 1,0 1 327,0 5 0,6-12 0,-3 3 0</inkml:trace>
  <inkml:trace contextRef="#ctx0" brushRef="#br0" timeOffset="1554">1505 467 7788,'-10'0'-236,"-5"-8"0,11-1 372,-8-9 0,8 7 776,-1-1-843,3 9 1,9-11 16,5 8 1,5 1-158,6 5 0,-2 0 57,8 0 0,-2 0-50,2 0 1,4 7 88,-4 5 1,1-1-21,-1 7 1,2-5-7,-8 10 0,6 2-38,-6-2 1,0 6 7,-6-6 1,0 6 39,1-6 0,-7 6 37,1-6 0,-8 2-17,1-2 0,-3-4 4,-2 4 0,0-9 9,0-3 1,0-5 50,0 5-93,0-7 3,-7 4 1,-1-6-34,-4 4 0,3-4 69,3 3 30,4-3 0,-8-2 0,5 0 0,3-2 5,-4-3 0,4 1-31,2-8 0,0 6 77,0-5-107,0-1 1,6-5-6,0 0 1,7-2-171,-1-5 0,3 5 62,2-4 1,6-2-36,0 2 1,2-2-39,-2 2 0,-1 4-67,6-4 1,-6 4-2,1 1 1,2 1-80,-2 0 1,-2 5 319,-10 1 0,12-1 0,-3-5 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22:29.855"/>
    </inkml:context>
    <inkml:brush xml:id="br0">
      <inkml:brushProperty name="width" value="0.08571" units="cm"/>
      <inkml:brushProperty name="height" value="0.08571" units="cm"/>
      <inkml:brushProperty name="color" value="#333333"/>
    </inkml:brush>
  </inkml:definitions>
  <inkml:trace contextRef="#ctx0" brushRef="#br0">520 260 7852,'0'-10'-201,"0"-5"33,0 5 456,0-7 0,0 6-16,0-1-607,0 8 239,0-11-216,0 13 175,0-13 0,-8 13 62,-4-4 0,-5 4 109,-6 2 1,2 0-122,-8 0 1,6 0 210,-6 0 0,0 0 37,-5 0 1,5 0 50,0 0 1,8 2-122,-2 4 0,10-4 23,1 3 1,6-1-105,-5 2 1,7-2 52,-2 7 0,4-5-58,2 6 1,0-1 44,0 6 0,6 1-68,0-1 0,1 8 41,-1 4 1,-4-2-2,4 2 1,-2-1 2,1 7 0,-3 5 14,4 1 0,2 5 68,-2-6 0,-1 8-71,-5-2 1,0-2 10,0 3 0,-5-1-4,-1 6 1,-8-6-21,3 0 1,-4 0 18,-3 6 0,1 0-7,0 0 0,-1-8-29,1-4 0,2 2 32,3-1 1,-1-1-29,7-5 1,-6-7 17,7 1 0,-1-8-53,6 2 0,0-3-19,0-3 16,0 0 1,6-5-10,-1-1 1,9-1-15,-3 1 1,7-3-149,5-8 1,-2 0 97,8 0 1,5 0-289,7 0 0,1-2 129,-2-4 1,-1-3-273,7-8 0,0-1 532,6 1 0,0-8 0,0-2 0</inkml:trace>
  <inkml:trace contextRef="#ctx0" brushRef="#br0" timeOffset="549">1246 450 8220,'-8'-17'1101,"6"7"-895,-5-5 1,7 11-244,0-7-130,0 7-200,0-4 327,0 8 0,0 8-25,0 3 1,0 7 39,0 5 0,0-2 2,0 8 1,0-1 114,0 7 1,0 2-77,0 3 0,-6-4 30,0 5 0,-5-3-41,5 3 0,-2-7-91,2 1 0,4-3 19,-3-9 0,1 0-430,-2-5 63,4-1 196,-5 0 10,7-7 1,0-4-43,0-12 1,0 2-70,0-7 0,0-1 339,0-5 0,0-2 0,0-5 0,-8-2 0,-2-9 0</inkml:trace>
  <inkml:trace contextRef="#ctx0" brushRef="#br0" timeOffset="880">883 398 7795,'-12'-5'-140,"1"-1"-89,7-8 0,-6 11 225,5-9 320,3 8-51,-6-4-250,8 8 1,2 0 112,4 0 0,3 0-101,9 0 1,-1 0 110,0 0 1,8 0-71,4 0 1,0 0 12,5 0 1,-3 0-44,9 0 1,-1 0-1,1 0 0,-3 0-80,3 0 0,2-5 93,-1-1 1,-1 0-161,-5 6 1,-8 0 81,-4 0 0,-4 0-429,-2 0 236,0 0 1,-5 0-172,-1 0-419,-7 0 540,4 0 0,-10 0 270,-4 0 0,4 8 0,-21-6 0,4 5 0</inkml:trace>
  <inkml:trace contextRef="#ctx0" brushRef="#br0" timeOffset="1139">917 1004 7795,'-9'0'0,"-1"0"-655,4 0 148,4 0 1004,-5 0-334,7 0 0,7 5-166,5 1 1,9 0 50,2-6 1,8 0 18,-2 0 1,5 0-140,7 0 1,-5 0 87,5 0 0,1-6-179,-2 0 0,2 1-3,-1 5 1,-7-6-114,1 0 1,0-2 110,-7 3 1,-1 1 167,2-8 0,-8 8 0,12-11 0,-6 5 0</inkml:trace>
  <inkml:trace contextRef="#ctx0" brushRef="#br0" timeOffset="1550">1834 589 7799,'-17'0'0,"-1"0"41,1 0 160,0 0 1,-1 0-373,1 0 187,8 0-110,1 0-65,8 0 50,0 0 1,13 0 192,5 0 1,9 0 22,-4 0 1,9 0-28,3 0 1,-1 0-5,7 0 1,1 0 112,-2 0 0,3 0-112,-3 0 1,-3 0 0,3 0 1,-4-6-66,-1 0 0,-2 0-138,-5 6 1,3 0 16,-8 0 1,0 0-477,-5 0 126,-1 0-140,-7 0-4,-3 0 403,-7 0 1,-2-2 198,-3-3 0,-5-5 0,-7-7 0</inkml:trace>
  <inkml:trace contextRef="#ctx0" brushRef="#br0" timeOffset="1880">2180 295 7840,'-10'-2'619,"4"-4"-583,4 4 1,2-8-126,0 5-217,0 3 372,0-6-124,8 8 0,-6 2 152,4 4 0,-4-1-8,-2 13 0,6-3-22,-1 14 1,1 0-26,-6 5 0,-2 7 100,-4-1 0,3 8-79,-9-2 1,6 4 11,-5 2 1,5 0-50,-6 0 1,7-8-144,-7-4 1,6-3 129,-5-3 1,7-5-121,-2 0 0,2-10-176,-1-1 1,3-7-115,-4-5-353,4-4 101,2 6 426,0-16 1,6-2 225,0-7 0,7 0 0,-3-8 0,7-2 0</inkml:trace>
  <inkml:trace contextRef="#ctx0" brushRef="#br0" timeOffset="2259">2958 364 7841,'-10'-2'113,"5"-4"1,3 2-114,2-7 0,0 5 319,0-6-373,0 9-46,0-5 125,0 8 1,0 2-3,0 4 1,-2 9 36,-4 8 0,4 8 97,-4-2 1,2 3 21,-1 3 1,3 1-82,-4 5 0,-2-5-78,3 5 0,-7-3 23,6 2 0,1-3 3,5 3 0,-6-5-63,0-6 0,0 1-368,6-7 170,0 0-157,-7-5-107,5-9 200,-6-1-292,8-8 266,0-8 1,0-1-15,0-9 1,0-1 318,0-4 0,2 4 0,4-4 0,3-4 0,9 0 0</inkml:trace>
  <inkml:trace contextRef="#ctx0" brushRef="#br0" timeOffset="2922">3079 174 7826,'0'-18'-312,"-2"1"-144,-4 0 0,4-1 452,-3 1 430,3 7 1,9-3-266,5 7 0,3-5-142,3 5 0,5-2-43,0 3 1,7 3 48,-1-4 1,-2 2-1,2-2 0,0 4 24,5-3 1,1 3 8,0 2 1,-3 0-4,-3 0 0,2 0-4,-8 0 0,0 0 75,-6 0-37,1 7 33,-1-5-21,0 14-115,-7-14 1,-3 7 103,-7-3-50,0-4 1,0 7 71,0-3-2,0-4 2,-7 13 1,5-5-63,-4 7 0,-2-5 66,3-1 0,-1 1-59,6 5 1,-6 1 7,0-1 1,1 0-22,5 0 1,-6 3-9,0 3 0,0-4 14,6 4 0,-6 4-6,1 2 0,-3-2-25,2 1 0,4 1 25,-3 6 1,-3-1-16,2 1 1,0 0-9,6-1 1,-5 1 0,-1-1 0,-2 1-12,2 0 0,4-3-8,-3-3 0,1 4 11,-2-5 1,4-1-7,-4 2 0,3-6 89,-3 6 1,4-8-73,-4 2 0,4-2-52,2 2 1,0-9 23,0 3 0,0-3-1,0 3 1,0-6 20,0 1-11,0-8-7,0 4 1,0-7-23,0 5 71,0-4-40,0 6 100,0-8 0,-2 0 9,-4 0-47,5-8 1,-9 6-49,4-4 0,-3 5 3,-9 1 1,1 0-110,0 0 0,-8 0 72,-4 0 0,-11 0-488,-7 0 0,-10 0-109,-7 0 1,-20 1-974,-14 5 1251,44-5 1,-2 0-1,-14 3 1,-4 0-1,-1-4 1,0 0-1</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22:34.478"/>
    </inkml:context>
    <inkml:brush xml:id="br0">
      <inkml:brushProperty name="width" value="0.08571" units="cm"/>
      <inkml:brushProperty name="height" value="0.08571" units="cm"/>
      <inkml:brushProperty name="color" value="#333333"/>
    </inkml:brush>
  </inkml:definitions>
  <inkml:trace contextRef="#ctx0" brushRef="#br0">208 848 7756,'-19'-2'-44,"-4"-4"44,4 4 474,1-13-247,3 13 1,11-6 23,-7 8-148,7-7-264,-4 5 56,8-6 102,0 8 20,0 8 0,6-4 180,0 7 0,9-7-87,2 2 0,1-2-60,5 1 0,2-3 5,-2 4 0,7-4-131,-1-2 1,4 0 101,1 0 0,7-6-255,-1 0 0,2-1-27,-1 1 1,1 2-10,4-7 1,-4 5 8,-7-6 0,0 9-72,-1-3 0,-7-2-274,-4 2 182,-4 1 420,-1 5 0,-9 0 0,-1 0 0</inkml:trace>
  <inkml:trace contextRef="#ctx0" brushRef="#br0" timeOffset="232">104 1177 7777,'-17'9'0,"-6"-1"0,0-8 0,6 0-418,5 0 214,8 0 342,-3 0 0,10 0-60,9 0 0,7 0 108,16 0 1,7 0-240,4 0 1,4 0-107,2 0 0,8-2-9,3-4 1,10 2 110,2-7 0,8 5-466,-3-5 0,9-1 281,-3-5 0,8 5 242,-13 1 0,0-1 0,-12-13 0,0-2 0</inkml:trace>
  <inkml:trace contextRef="#ctx0" brushRef="#br0" timeOffset="811">2352 554 7777,'-9'-8'99,"1"-1"-119,8-9 1,-6 7 668,1-1-300,-1 9-484,6-13 1,-2 14 98,-4-4 0,4 14 26,-3 9 1,-5 3 27,-2 8 0,3 1-3,-3 6 0,1 7 21,-7 4 1,1 2-24,0-2 1,5 2 16,1-7 1,1 1-19,-1-2 1,1-5 4,4 0 0,4-3 6,-3-9 1,3-5 17,2-7-23,0-7-3,0 4 95,0-8 0,0-2-90,0-4 1,2-4-99,3-7 1,-1-6 62,8 0 1,-3-8-107,3 2 0,3-9 50,-3-2 0,-3-10 30,3-2 1,-1 0-36,7-6 1,-1 3-13,0-3 0,8-4 20,4-7 1,-2 0-112,2 0 1,0 7 159,5 5 0,-1 5-24,-4 6 0,1 5 135,-6 13 1,-7 10 3,-6 13-11,-7 3 0,10 4-29,-9 3 0,1 11 11,-6 7 1,0 13 142,0-1 0,0 11-6,0 0 1,2 4-63,4 2 1,-4 7-66,4 5 0,-5-3 25,-1 3 1,6-7-23,0 7 1,6 1-7,-7 10 1,7-11-20,-6-1 1,5-9-79,-5-8 0,2-4-53,-3-7 0,-3-8 67,4-4-250,-4-4 73,-2-10-108,0-1 103,0-8-260,0-8 101,0-1 0,-2-10-90,-4-4 0,2 3 70,-7-3 0,-1-2 370,-5 2 0,0-6 0,-1 6 0,-7-7 0,-1 3 0</inkml:trace>
  <inkml:trace contextRef="#ctx0" brushRef="#br0" timeOffset="999">2093 744 7777,'-44'0'-126,"4"0"45,11 0 0,-2 0 153,8 0 1,0 0 335,6 0-248,7 0-75,2 0 1,24 0-27,7 0 1,2 0-18,3 0 1,7 0-15,5 0 0,8 0-173,-1 0 1,3 0-27,1 0 0,1 0 91,0 0 0,-2 0-300,-4 0 1,2-6 67,-7 1 1,-1-7-227,-5 6 538,-1-7 0,1 3 0,-1-7 0</inkml:trace>
  <inkml:trace contextRef="#ctx0" brushRef="#br0" timeOffset="1383">2733 692 8795,'17'0'-189,"0"0"0,1 0 92,-1 0 1,6 0 81,0 0 1,6 2 60,-6 4 1,6 2-26,-6 3 1,0 5-25,-6-5 0,6 5 127,0 1 0,-1 6-75,-11 0 0,4 6 3,-3-6 1,-4 2 12,-3-2 1,3-2-126,-2 8 1,0-8 84,-6 2-147,0-4 90,-8-1-30,-2-1-67,-7-8 101,0-1 172,-1-8 1,7-8-43,-1-3 1,9-4-34,-3-3 0,4 1-42,2 0 0,0-6 14,0 0 1,0-2-172,0 1 1,8 3 105,3-7 1,-1 4-298,1-4 0,1 5 107,5-6 1,0 8-177,1-2 0,-1-2 36,0 2 1,1-1 112,-1 7 1,-6 6 240,1-1 0,-1 1 0,7-7 0,-1 1 0</inkml:trace>
  <inkml:trace contextRef="#ctx0" brushRef="#br0" timeOffset="1726">3252 606 8422,'2'10'25,"3"-5"0,-1-3 52,8-2 0,1 6-56,10 0 0,-2 1 29,8-1 1,-6 2-137,6 3 1,-8 5 6,2-5 1,-2 10 95,2 2 0,-9 2 20,3-1 1,-5 0-9,-1 5 1,3 2-5,-8-8 0,-1 6-6,-5-6 1,0 0-3,0-6 1,-2-1 37,-3-5-38,3 5 1,-12-13-26,8 9-11,1-8 360,-3 4-196,6-8-111,-6-8 1,8-2-12,0-7 0,0 0-2,0-1 1,0-1-60,0-4 1,6 2-170,0-8 0,5 8 18,-5-2 1,8-4-185,-3-2 0,5-2-157,1 3 1,0-5-25,0 4 554,1-4 0,7-1 0,2-1 0</inkml:trace>
  <inkml:trace contextRef="#ctx0" brushRef="#br0" timeOffset="2262">4618 208 7831,'0'-17'0,"0"0"0,0-1 702,0 1-241,8 0-439,-7-1-65,7 9 0,-14-1-337,1 4 0,-9 5 237,3-5 1,-5 4-6,-1 2 1,-6 0 177,0 0 1,-6 2 6,6 4 1,0-5-45,6 5 1,-6 2 101,0-2-24,-1 7 0,7-3 37,0 7 0,5-5-32,1-1 0,7 1 29,-2 5 1,4 0 10,2 0 1,0 7-4,0-1 0,0 0-50,0-6 0,2 6 71,4 0 1,2 6-79,3-6 0,3 2 3,-9-2 1,7-2 23,-6 8 0,5-2-15,-5 2 0,0 3 1,-6-3 1,6-2 1,-1 2 1,1 5 18,-6 7 0,0-1-20,0-5 0,-6 1-32,1 5 0,-3-5 34,2 4 0,2-1-129,-7 1 1,7-3 51,-2 3 1,-2-5-19,3-7 0,-1 5 32,6-4 0,0-4-15,0-2 0,0-4-26,0-1 0,0-1 36,0 0 1,2-5-20,4-1 0,3-7 5,8 2 1,1-4-1,-1-2 1,8 0-112,4 0 0,4 0-206,1 0 1,1 0 151,-1 0 1,3-8-86,3-4 1,-3-3-267,3-2 0,-4 0 176,-1-1 0,-4-7-46,3-4 0,-9 3 396,10-3 0,-4-8 0,3-7 0</inkml:trace>
  <inkml:trace contextRef="#ctx0" brushRef="#br0" timeOffset="2571">5396 468 8448,'-8'-10'517,"6"-5"-182,-5 13-292,7-6 1,0 10-142,0 4 1,0 5 94,0 12 0,-2-2-58,-4 8 1,4 2 20,-4 9 0,3-3 11,-3 3 1,4-1-32,-4 1 0,4-4 54,2 5 1,0-10-31,0-3 0,0-1-318,0 2-105,0-4 113,0-8-115,0-7-23,0-2 194,0-8 0,0-8 140,0-4 0,-2-3 150,-4-2 0,5-8 0,-7-2 0</inkml:trace>
  <inkml:trace contextRef="#ctx0" brushRef="#br0" timeOffset="2880">5050 519 7831,'-11'-5'-52,"-1"-1"402,8 0-216,-3-2-60,7 7-173,0-7 0,2 2 103,3 0 0,5 1 28,7 5 0,2-6 138,4 0 1,-1 0-10,6 6 1,1-5-8,6-1 1,-1 0-43,1 6 0,5-6-2,1 0 1,-1 1-59,-5 5 0,-1 0-131,1 0 1,3 0-1,-3 0 0,1 5-175,-13 1 1,0 0-227,-5-6-150,-1 8-5,-7-6 51,5 5 339,-13-7 1,4 6-39,-12 0 283,-4 0 0,-7-1 0,0 1 0,-1 0 0,1-6 0</inkml:trace>
  <inkml:trace contextRef="#ctx0" brushRef="#br0" timeOffset="3129">5223 934 7831,'-19'16'-258,"-4"-5"0,4 3 80,-4-8 0,5 7 342,7-1 0,-3-3 27,9 3-88,-9-1-110,12 7 1,-6-7-9,8 1 1,2-9 84,4 3 1,-2-4 100,8-2 0,1 0-84,10 0 0,2 0 13,4 0 0,3-2 49,-3-4 0,4 3-125,2-9 0,-1 6-89,1-5 0,-1 7-4,1-2 0,0-2-201,-1 3 1,1-3 21,-1 2 1,-5 2-145,0-7 0,0 5 75,5-5 1,-1 5 316,-4-6 0,3 1 0,-5-7 0</inkml:trace>
  <inkml:trace contextRef="#ctx0" brushRef="#br0" timeOffset="3905">6070 122 7838,'-7'-18'252,"-5"1"-94,5-8 0,-7 12 1,8-5 156,1 13-135,5-3-314,7 8 0,9 0 56,7 0 1,6 0 115,-6 0 0,7 0-162,-1 0 0,4 0 74,1 0 1,1 0 86,0 0 0,5 6-48,0-1 0,3 1 143,-3-6 0,-9 2-68,3 4 1,-3-4 32,4 4 1,-7-4-35,1-2 1,-8 5 101,2 1-206,-3 8 1,-5-11 69,-3 9 0,-5-6-103,-7 5 0,6-5 23,0 5 0,-1-5 35,-5 6 1,0-6 53,0 5-24,0 1 1,0 5 21,0 0 1,-5 0 99,-1 1 1,0-1 2,6 0 0,-6 1-96,1-1 1,-3 0-3,2 1 0,4 1 18,-3 4 0,-3-4-89,2 4 1,-2-2 75,3 2 1,3-2-15,-4 8 0,-2-6-5,2 6 1,-5 0 2,5 5 1,-5 1 28,5 0 0,-6-7 10,7 1 1,-7 6 104,6 5 1,-5 1-119,5-7 0,-2 1 6,3-1 0,3-1-41,-4-4 0,4 7-21,2-7 0,0 8 1,0-9 0,0-1-9,0 2 1,0-2-20,0 2 0,0-4 34,0-8 0,0 1 39,0-1 1,0-6-19,0 1 48,0-8 1,6 5 39,-1-3 14,1-4-109,-6 6-6,0-8 9,0 0 44,-7 0 79,5 0-120,-14 0 0,7 0 14,-9 0 0,7 0 23,-1 0 0,-1 0 7,-10 0 1,2 0-22,-8 0 0,6 0-1,-6 0 1,0 0-232,-5 0 1,-1 5 79,0 1 0,-7 0-391,-4-6 236,-4 0 125,-2 0 0,-9 0 132,-8 0 0,-8-15 0,-10-5 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22:49.351"/>
    </inkml:context>
    <inkml:brush xml:id="br0">
      <inkml:brushProperty name="width" value="0.08571" units="cm"/>
      <inkml:brushProperty name="height" value="0.08571" units="cm"/>
      <inkml:brushProperty name="color" value="#333333"/>
    </inkml:brush>
  </inkml:definitions>
  <inkml:trace contextRef="#ctx0" brushRef="#br0">467 571 7787,'0'-17'40,"0"5"23,0 1 1,0 5 7,0-5 0,0 5 79,0-6-131,8 9 0,-4-11-3,7 8 1,-5 1-274,6 5 186,-9 0 0,7 0-133,-4 0 112,-4 0 1,5-2-104,-7-4 0,-1 4 177,-5-4 1,-4 4 0,-7 2 0,0-6 10,-1 1 0,1-3 97,0 2 1,-1 4 158,1-3 0,0-3-67,-1 2 1,1 0 218,0 6-259,0 0-232,-1-7 160,1 5-171,7-6 0,3 16 129,7 3 1,-6-1-32,0 1 0,0 1 55,6 5 1,0 6-56,0 0 0,0 2 131,0-2 0,-1 4-78,-5 8 0,4-1 19,-4 1 0,2 2-31,-2 3 1,5 4-2,-5 8 1,-4 0 15,-1 0 0,1 7-7,-1 5 0,-1-5-14,-5-1 1,5-4 7,1-2 0,-1-1-71,-5 1 1,1 0 23,5 0 1,-4-6-5,3 0 0,2-5 21,-1 5 0,7-10-9,-2-1 1,4-2-21,2-10 1,0 0-11,0-6-7,0 0 33,0 1 0,0-7-194,0 1 150,8-9 1,-4 5-223,7-8 181,1 0 0,5 0-129,1 0 0,6 0-68,5 0 0,0 0 47,6 0 1,-5-2-571,11-4 808,-5 5 0,7-23 0,1 5 0</inkml:trace>
  <inkml:trace contextRef="#ctx0" brushRef="#br0" timeOffset="591">1470 969 7772,'0'-17'0,"0"-1"-37,0 1 0,0-6-74,0 0 1,0 0 205,0 6 0,0-1 171,0 1 1,0 0-195,0 0 1,0 5-161,0 0 0,-6 7-63,1-7 0,-11 8 115,-1-1 0,-2 3-38,-10 2 1,0 2 78,-5 3 0,-3-1-26,-3 8 1,1-1 18,-7 7 0,8 5 136,-3 0 1,5 2-105,1-2 0,3-4 91,3 4 0,4-4-112,8-2 1,1 1 38,5-1 1,3 0-48,8 1 1,2-3 18,4-3 0,3 1-6,9-7 0,1 5 4,4-5 1,4 6 6,7-7 0,-5 1-27,0-6 0,-2 0 7,2 0 0,-4 0 23,-8 0 1,0 0 24,1 0 95,-1 0-79,-8 0-30,-1 0 0,-8-2-99,0-4 27,0 4 0,-8-5-6,-3 7 1,-6 6-17,-6-1 0,-4 9 111,-8-3 0,1-1-67,-1 1 0,-5 7 159,-1 5 0,-7 0-89,2-6 0,2 8 71,-2 4 0,7-4-71,-1-2 0,11 2-18,6-2 1,6 0-45,5-6 0,5-5-16,7-1 0,2-1-12,3 2 0,5 1 46,7-7 0,8 5-140,4-5 1,6 0-5,5-6 1,4 0-173,8 0 1,-2 0-18,-4 0 0,4-6-169,-4 0 1,-2-7 163,2 1 0,-7-3 323,1-2 0,-3-8 0,5-2 0,2-8 0</inkml:trace>
  <inkml:trace contextRef="#ctx0" brushRef="#br0" timeOffset="1486">1557 1090 7772,'2'-11'-610,"3"-1"427,-3 0 0,8-3 1075,-4 4-311,-4-5-432,5 7-38,-7-1-293,0-5 194,0 13 0,0-4-52,0 12 0,0 3 104,0 9 0,0 5-16,0 0 0,-5 6-20,-1-6 1,-8 7-10,3-1 1,-3 2 2,3-2 0,-5 1-12,5-6 0,1 4 1,-1-5 1,5 0 3,-6-5 1,7-1-11,-7 0 1,8-5-181,-1-1 183,3-7 362,2 4-331,0-8 1,4-10-130,7-7 0,1-2 64,11-10 1,2 2-111,-2-2 0,7-3 87,-1 3 0,-2-2-22,2 2 1,0-2 20,5 8 1,-7-5 6,-4 5 0,-3 5 244,-3 7-194,0 7 75,-7-4 0,-3 10 15,-7 4 1,6 0-39,0 11 0,0-4 21,-6 10 1,0 2 5,0-2 0,5 6-69,1-6 1,8 6-17,-3-6 1,5 0-56,1-5 1,0-1 70,0 0 0,7-5-58,-1-1 1,7-7 43,-1 2 0,10-4-13,1-2 0,6-8-31,-6-3 0,6-5 3,-5-1 1,5-6 1,-6 0 0,-1-2-5,-10 2 1,-4-2 58,-8-4 0,0-2-35,0 8 1,-7-6 75,-4 6 0,-4 0-25,-2 6 0,0 0 16,0-1 1,-8 7-38,-4-1 0,3 8 5,-3-1 1,1 3 31,-6 2-235,-8 0 192,5 0 1,-10 6 14,7-1 0,-8 14-24,2-1 1,-2 3 52,2-4 0,-3 6-29,3 0 0,2 6 15,-2-6 1,8 6-24,-2-6 1,4 6 2,2-6 1,7 6-36,4-6 0,4 0 37,2-6 0,0-5 3,0-1 0,2-5 35,4 6 0,4-9 3,7 3 1,2-4-20,4-2 1,4-8 13,8-3 1,5-6-87,0-6 0,1 1-117,-7-6 1,1-1 65,-1-6 0,-1-1-85,-4-5 1,2-3-43,-8-8 0,5-5 92,-4-1 0,-3-7 49,-10 1 1,3-1-3,-9 1 1,7-1 125,-6 7 1,-1 3-44,-5 9 1,0 3 119,0 9 1,0 13-1,0 3 1,-1 13 414,-5-1-421,4 4 1,-8 10-41,4 3 0,-3 12-195,-8 6 1,-3 6 154,-3 5 1,4-2 108,-4 8 1,4 1-51,2 4 0,-1 1-5,1 0 1,5 0-37,1 0 0,7 2 8,-2 3 1,4-3-37,2 4 1,0-10 51,0-2 1,6-9-181,0-3 0,7-1-56,-1-10 1,9 4-103,2-10 1,6 2-50,-6-13 0,10 6-189,1-7 0,3 1 0,9-6 0,0-2 487,6-4 0,15-11 0,4-10 0</inkml:trace>
  <inkml:trace contextRef="#ctx0" brushRef="#br0" timeOffset="2403">4047 1107 7749,'-10'-17'173,"-3"0"149,7-1 1,-2 7-233,3-1 1,-3 1 69,-4-6 1,-3 1-258,4 5 1,-5-5-13,-1 5 0,-8 3-39,-4 2 0,-4 4 163,-1 2 1,-3 0 32,-3 0 0,3 2 7,-3 4 1,-2 6-39,1 11 0,7-4 50,5 4 1,8 2-12,-2-2 0,6 0-90,5-6 1,4 6 29,8 0 1,0 1-13,0-7 1,10-6 45,7 1 0,2-2-27,10 1 0,2-3 6,9-8 0,3 0-1,3 0 0,4-6-38,-4 0 1,-4-7 42,-2 1 1,3-5-63,-3-6 1,-1 2 54,-11-8 1,3 0-5,-8-6 0,-6-1 49,-5-4 1,-8 1-1,2-7 1,-4 8 122,-2-3 1,0 1-78,0 5 1,0-3-76,0 9 0,0 4 26,0 2 1,0 4-148,0 2 1,7-1 49,5 1 0,9 0-57,2-1 1,8 1 61,-3 0 0,5 0-114,2-1 0,-1-5 143,1 0 1,-1 2-44,1 9 1,-8-3 238,-4 4 1,-10 3 34,-1 2 240,-8 4-153,4 2-265,-8 0 0,-6 8 17,0 3 0,-2 7-143,3 5 1,1 4 102,-8 7 0,6 3 31,-5 3 0,-1 4 29,-5 8 1,6 0-65,-1 0 0,-1 13-10,-10 4 1,3 12-160,-3 0 1,4 1 348,2-1 0,-1 2-45,1-8 0,0 5-30,0-5 0,5 0-170,0-6 0,7-7 132,-7-4 1,8-7-144,-1-4 1,1-5 65,-2-8 1,4-5-172,-4 0 5,4-8-86,-5 4 458,5-15 0,-6-4-246,8-12 204,0 4 0,0-8-115,0 5 0,0-5-188,0-7 0,0-3 99,0-3 0,-6-2-87,1-3 0,-9-5 72,3 4 0,-5-4-117,-1-1 0,0-1 56,-1 1 0,-7-1-118,-3 0 0,-5 7 210,-2-1 0,-7 8-94,-4-2 0,2 5 236,-2 7 0,1-3-56,-1 9 0,4-1-7,7 6 0,14 0 67,4 0-9,11 8 0,-1-5-99,7 9 1,0-6-18,0 5 0,9-7 192,8 2 0,3-2-102,8 1 1,1-3 10,6 4 1,7-4-26,4-2 0,0 0 17,6 0 1,-9 0-65,8 0 1,-3-2-6,4-4 1,-6 4-38,1-3 0,-9-3-202,2 2 0,-3-5 1,-3 5 1,-7-2-249,-4 2 1,-5 3 20,-7-9 1,-3 6 442,-8-5 0,0-1 0,0-5 0</inkml:trace>
  <inkml:trace contextRef="#ctx0" brushRef="#br0" timeOffset="3259">5603 1263 7892,'-17'0'899,"0"0"-697,-1 0 0,3-2 0,4-4 0,1 4-233,4-3 86,-3 3 1,-3 9-140,0 5 0,9-2 149,-3 1-393,4 1 92,2 5 316,0 0-95,8 0 0,3-7 172,12-4 0,-2-4-105,8-2 0,0-2 3,6-4 0,7-9-192,4-8 0,4-8 78,2 2 1,5-9-136,1-3 1,0-14-178,-6-3 0,-1-15 219,1-8 0,-7-1 46,-5 1 0,-11-4-58,-6 5 1,-6 1 202,-5-2 1,-5 10-81,-7 2 0,0 2 169,0 9 0,-2 8-1,-3 10 0,1 13-4,-8 10 1,6 1-37,-5 10 1,5 1 11,-5 5 1,5 2-75,-6 3 0,1 5 93,-6 7 1,-1 2-126,1 4 0,0-1 31,-1 6 1,-1 7 102,-4 5 1,2 8-17,-8-1 0,8 2-26,-2 3 0,4 0 4,1 0 0,7 2 126,-1 4 0,9-5-153,-3 5 1,4 2-6,2-3 0,6 1-166,-1-6 1,15-2 109,-3-4 1,6-4-322,0-7 0,-2-7 134,8 1 1,-6-8-127,6 3 1,0-11-106,5-2 0,7-7-695,-1 2 1112,0-4 0,3-10 0,1-1 0</inkml:trace>
  <inkml:trace contextRef="#ctx0" brushRef="#br0" timeOffset="3837">6779 986 7753,'-2'-11'189,"-3"-1"29,3 8 186,-6-11-397,8 13-61,-8-6 0,4 8-104,-7 0 1,1 2 148,-1 4 1,-5 4-93,5 7 1,-5 0 122,-1 1 0,2 5-125,3 0 0,-1 0 67,7-6 1,-5 0 32,5 1 1,-2-1 11,2 0 1,4-5 101,-3-1 218,3-7-266,2 4 1,2-8 73,3 0 0,5-2-94,7-4 1,1-3 13,-1-9 1,6-1 5,0-4 1,2 4 5,-2-4 0,-2-4-87,8-2 1,0 2 21,5-2 0,-5 2-113,0-1 0,0 3 125,5 7 0,-5 1-7,0 0 0,-8 7 19,2 4 1,-9 4-17,-3 2 1,-1 2-25,1 4 0,-3 4 18,-8 7 1,6 2-17,0 4 0,5 2 11,-5 4 0,5-2-2,-5-4 0,8-4 57,-3 4 0,-1 0-4,1-5 0,3 3 0,9-10 0,-2 3 104,8-3 0,-2 3-134,1-9 1,5 1 25,-4-6 0,4 0-92,1 0 1,5-7 39,-5-5 1,5 2-10,-11-1 0,-3-1 59,-1-5 0,-7-6-16,-6 0 0,-3-2 18,-8 2 0,0 2-37,0-8 0,-2 6 8,-4-6 1,-9 2 10,-8-2 1,-8 4-143,2 8 0,-9 0 81,-2 0 1,-7 7-8,7 4 0,-8 4 3,2 2 0,-2 0-13,2 0 0,4 2-26,7 4 1,2 4-108,4 7 1,4 0-233,8 0 1,8 1 138,3-1 0,4 2-226,2 4 0,2-9 244,4 3 1,5-11 255,12 0 0,4-5 0,8-1 0</inkml:trace>
  <inkml:trace contextRef="#ctx0" brushRef="#br0" timeOffset="4408">7938 537 7753,'8'-25'0,"-7"0"-329,5-4 0,-2-2 55,2 8 1,-4-6 829,4 6 1,1 6 87,-1 5-174,0 9-426,-6-5-26,0 8 0,0 10 56,0 7 0,-2 8 1,-4 9 0,2 9 149,-7 3 1,-1 6-57,-5 5 0,5 7 5,1 11 0,5-4-251,-6 4 0,7 2 258,-7-3 0,8 9-87,-1-2 0,3 1-132,2-1 1,5-10 79,1-7 0,2-13-160,-2 7 1,-4-23-196,3-1 233,5-11-79,-8-13 176,6-2 0,-8-10-3,0-4 0,0 2 239,0-7 1,0-3 4,0-9 1,0 2-222,0-8 1,0-2-184,0-9 1,0 2 4,0-9 0,0 7 56,0-6 1,0 0-36,0-6 0,1 0-31,5 0 0,4 0-83,7 1 1,6 1 113,0 3 0,8-1 80,-2 8 1,2 2-5,-3 9 1,5 6 136,-4 11 0,-4-1-21,-2 7 0,-4 2-64,-2 10 1,1-2 32,-1 7 0,-5 8-13,-1 10 1,-1-2-9,1 2 1,3 0-13,-9 5 1,3 1-9,-2 0 1,-4-3-1,4-3 1,-5 2 0,-1-8 0,-5 0 64,-1-6 1,-8 1-61,3-1 1,-6-2 30,-6-3 1,-2-5-23,-4-7 0,-4 6-123,4 0 1,2 0-65,-1-6 1,5 0-164,-6 0 1,8-2-5,-2-4 0,-2 2-131,1-7 1,1-1-208,6-5 679,0-8 0,0-2 0,-1-8 0</inkml:trace>
  <inkml:trace contextRef="#ctx0" brushRef="#br0" timeOffset="5038">8526 346 7799,'-10'-7'0,"-3"-3"0,7-7 0,0 0 537,6-1-213,0 9-298,0-7 1,0 12-21,0-7 1,2 7-186,4-2 0,4 4 133,7 2 1,6 0-63,0 0 1,8-5 145,-3-1 0,-1 0-35,2 6 0,2 0 36,9 0 1,-9 0 34,4 0 0,-5 0 25,5 0 0,-8 0-46,-4 0 0,-6 2 80,-5 4-99,3-4 84,-13 5-219,6-7 140,-8 8 1,0-4 66,0 7 0,-2-5-32,-4 6 0,4-1 5,-4 7 0,-1-7-11,1 1 1,0 1 14,6 10 0,-6-4-13,1 4 0,-1 2 5,6-2 0,-2 8 69,-4-2 0,4 4-48,-4 1 0,5 1-4,1-1 1,0 1-37,0 0 1,-2 5 0,-4 0 0,4 6-9,-4-5 0,4 1 0,2-2 1,0-1 6,0 7 0,0-8-14,0 3 0,0-5-14,0-1 0,0-1 24,0 1 0,0 0-26,0-1 1,0 1 13,0-1 0,0-5-1,0 0 1,0-2-6,0 2 0,0 1 1,0-6 0,0-1 7,0-6 1,-2 4-5,-3-4 1,3 4 10,-4-9 27,4 3-88,2 3 1,-6-7 79,0 1-101,1-8 1,3 3 41,-4-7 0,2 0-8,-7 0 1,5 0-4,-6 0 0,-1 0-8,-10 0 0,0 0-74,-12 0 1,1 0 81,-18 0 1,-6 0-542,-17 0 0,-17-6-138,36 4 0,-3-1 1,-10-4-1,-3 0 682,-13 1 0,-3 1 0,-5-2 0,-2 0 0,28 3 0,0 0 0,-1 1 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23:02.579"/>
    </inkml:context>
    <inkml:brush xml:id="br0">
      <inkml:brushProperty name="width" value="0.08571" units="cm"/>
      <inkml:brushProperty name="height" value="0.08571" units="cm"/>
      <inkml:brushProperty name="color" value="#333333"/>
    </inkml:brush>
  </inkml:definitions>
  <inkml:trace contextRef="#ctx0" brushRef="#br0">1 52 10209,'0'-11'740,"0"-1"-833,0 8 0,0-5-729,0 3 401,0 4-43,0-6 32,0 8 1,2 0 198,4 0 1,-3 0-738,9 0 970,-1 0 0,7 0 0,-1 0 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23:02.799"/>
    </inkml:context>
    <inkml:brush xml:id="br0">
      <inkml:brushProperty name="width" value="0.08571" units="cm"/>
      <inkml:brushProperty name="height" value="0.08571" units="cm"/>
      <inkml:brushProperty name="color" value="#333333"/>
    </inkml:brush>
  </inkml:definitions>
  <inkml:trace contextRef="#ctx0" brushRef="#br0">105 36 7725,'-25'0'0,"5"0"248,-3 0 0,10 0 131,1 0-939,9 0 171,-5 0 401,8 0-50,0 0 16,8 0 39,-7 0 0,15 0 106,-5 0 0,-1 0-202,1 0 1,7 0-129,5 0 1,8-2 206,-3-4 0,13-4 0,3-7 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23:00.283"/>
    </inkml:context>
    <inkml:brush xml:id="br0">
      <inkml:brushProperty name="width" value="0.08571" units="cm"/>
      <inkml:brushProperty name="height" value="0.08571" units="cm"/>
      <inkml:brushProperty name="color" value="#333333"/>
    </inkml:brush>
  </inkml:definitions>
  <inkml:trace contextRef="#ctx0" brushRef="#br0">814 260 7797,'0'10'508,"0"-3"-168,0-7-282,0-7 1,0 3-306,0-8 193,0 9-22,0-13 0,-2 8 18,-4-3 0,2-2-280,-7 7 289,-1-8 1,-7 7-107,-4-5 0,2 4 112,-8 8 0,0 0 45,-6 0 1,-1 2-2,-4 4 0,-7 4 12,-10 7 1,3 6 5,-4 0 0,10 8-14,2-2 1,6 3 70,-6 3 0,15-1-72,2 1 0,10-6 1,7 0 1,5-8-14,7 2 1,7-4 15,5-2 1,5-5 74,6-1 0,-2 1-69,8 5 0,2-1 120,9-5 0,-3 5-65,3-5 0,2-1 32,-1 1 0,-1-1-52,-5 1 0,-1 3 10,1-8 0,-6 7-19,0-1-30,-8-5 1,-2 7-27,-8-9 1,-7 3 75,2-2-128,-4-4 1,-10 7 81,-3-3 0,-7 2 27,-5 3 1,-4 5-29,-7-5 1,-3 3 2,-3-3 1,-2 5-29,-4-5 0,-4 5 0,4 1 1,1 0-114,-1 0 0,8-1 81,-2-5 1,9 3-270,2-8 0,14 5-181,-3-5 494,13 0 0,-3-6 0,8 0 0</inkml:trace>
  <inkml:trace contextRef="#ctx0" brushRef="#br0" timeOffset="288">1350 156 7773,'-10'0'-672,"-5"0"1717,13-7-548,-14 5-484,14-6 1,-5 10 21,7 4 1,-6 5 2,0 12 1,-1 12 117,1 11 0,-2 4-88,-3 2 0,-5 7 78,5 5 0,-5 3-84,-1 2 1,0-5-111,-1-1 1,7-13 67,-1 2 0,7-12-91,-7 1 0,8-13-152,-2-4-456,5-5-414,1-10 400,0-1-1,0-8 694,0-8 0,0-9 0,0-10 0</inkml:trace>
  <inkml:trace contextRef="#ctx0" brushRef="#br0" timeOffset="487">814 727 7773,'-18'-6'-346,"1"1"1369,7-9-236,3 12-787,7-6 13,0 8 1,7 0-54,5 0 0,5-5 43,6-1 1,-2-2-64,8 2 0,6 3-55,5-9 1,8 3-274,-2-3 1,4-3-202,2 3 1,0-3 20,0-3 568,0 1 0,7-8 0,3-2 0</inkml:trace>
  <inkml:trace contextRef="#ctx0" brushRef="#br0" timeOffset="916">1678 502 7773,'-27'18'0,"4"-1"0,4-8 0,2-3 131,7-4 271,2-2-524,8 0 120,0 0 179,8 0-160,2 0 0,7 0 82,0 0 0,1 0-55,-1 0 1,0 0 3,1 0 0,1-2-50,4-4 0,-4 3 16,4-9 0,2 6-85,-2-5 0,0 5 63,-6-6 1,1 1-84,-1-6 0,0 5 54,1 1 1,-3-1-19,-3-5 0,1 5-29,-7 1 20,0-1-26,-6-5 0,-8 2 4,-4 3 1,-5 4 69,-6 8 0,2 2-6,-8 4 1,0 4 53,-5 7 1,-1 2-69,0 4 1,1-2 169,-1 8 0,3 0-47,3 6 1,-2 1 58,8 4 1,0-1-61,6 7 1,1-8 17,5 3 1,3-5-87,8-1 1,2-8 2,4-4 1,3 0-58,9-6 0,5 2 74,0-13 1,13 6-207,-1-7 1,11 1-103,0-6 0,4-8-117,2-3 0,2-6 47,3-6 0,3-4 340,3-8 0,-3-7 0,-8-2 0</inkml:trace>
  <inkml:trace contextRef="#ctx0" brushRef="#br0" timeOffset="1517">2543 191 7773,'-27'-25'0,"2"6"0,8-4 0,1 9 884,5 3-142,3 7-939,8-4 170,0 8 1,0 2-181,0 4 0,-2 5 143,-4 12 1,3 2 243,-9 4 0,6 10-85,-5-5 0,5 12 72,-6 1 1,3 8 74,-3 3 1,-3 1-43,3-1 0,3-4-41,-3 4 0,8 1 8,-1-1 0,-3-3-235,2-8 1,1 1-81,5-8 0,0 0-112,0-5 1,0-6 109,0 0 0,0-12-181,0 6-316,0-15 97,0 7-7,0-15 69,0 0 377,0-8 0,5-1-46,1-9 0,2-1 13,-3-4 1,-3 2 71,4-8 0,2 2 139,-2-2 1,-1-3 170,-5 3 0,0 2-132,0-2 0,0 2 179,0-1 1,0-3-67,0 8 1,0-6-22,0 6 1,0-8-140,0 2 0,6 2 24,0-1 1,5 6-120,-5-1 1,8 2 75,-3-2 0,12 4-109,6-4 0,4 4 60,1 1 1,3 1 60,3 0 1,2 5-12,5 1 0,1 7 6,-8-2 0,0 4 29,-5 2 0,-2 2 16,-5 4 1,-5 3-57,-11 9 0,1-1 23,-7 0 1,6 1-88,-7-1 1,1 0 78,-6 1 0,-2-1 23,-3 0 0,-5-1-26,-7-5 0,-1 8 1,1-7 1,-2 7-44,-4-7 1,2 3 1,-8 2 1,2-1-129,-2-5 0,-4 4 96,5-3 0,3-4-179,2-3 0,3 3 56,3-2 0,0 0-488,-1-6 110,1 0-71,0 0 265,7 0 1,5-8 330,10-4 0,13-11 0,8-4 0</inkml:trace>
  <inkml:trace contextRef="#ctx0" brushRef="#br0" timeOffset="2063">3874 87 7503,'0'-17'246,"0"0"1,-5 5 312,-1 1-241,0 7-235,6-12 0,-2 14-104,-4-3 1,3 3 135,-9 2-183,8 0 1,-11 7 137,3 5 0,-3-1 7,-2 7 1,3-5-15,-3 10 0,4-2-30,-11 2 0,5-1 22,2 6 1,-2 1 17,-4 6 1,2-1 19,-8 1 0,8 5-43,-2 1 1,-2 5-5,1-6 0,1 6-37,6-5 1,2 5 45,3-6 1,-1-1-26,7-11 0,0 3 25,6-8 1,0 0-120,0-5 0,8-1 51,3 0 0,5-5-8,1-1 1,6-1 19,0 1 0,6-3-5,-6-8 1,6 0-19,-6 0 1,8-2 28,-2-4 0,-3 2-28,3-7 0,-8-1 70,2-5 1,2 6 6,-1-1 0,-7 1 60,-6-7 1,-5 3 183,6 3 1,-9-3-145,3 3 1,-4-3-20,-2-2 0,-2 5-142,-4 1 0,-3-1 121,-8-5 0,-1 5-412,1 1 0,0 7 38,-1-2 1,-1-1-98,-4 1 0,2 0 58,-8 6 0,8 0-64,-2 0 1,-2 0 4,2 0 0,0 6-76,6 0 1,5 1-381,1-1 316,-1-4 498,2 13 0,3-13 0,7 6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5T12:48:06.093"/>
    </inkml:context>
    <inkml:brush xml:id="br0">
      <inkml:brushProperty name="width" value="0.08571" units="cm"/>
      <inkml:brushProperty name="height" value="0.08571" units="cm"/>
      <inkml:brushProperty name="color" value="#333333"/>
    </inkml:brush>
  </inkml:definitions>
  <inkml:trace contextRef="#ctx0" brushRef="#br0">35 87 7929,'0'-18'-642,"0"1"449,0 0 1,0 5 924,0 1-358,0 7-629,0-4 248,0 8 1,0 2 16,0 4 1,0 3 46,0 9 1,2-5-12,4 4 1,-5-3 109,5 9 1,-2 4-80,2 2 1,-4 3 107,4 3 1,-5 1-42,-1 5 0,6-3-24,0 8 0,0 0 2,-6 6 0,0 8-8,0 3 0,0 4-57,0 3 0,0 7-82,0 3 0,-2 3 39,-4-2 0,4 1 63,-4-7 1,-1 0-39,1-6 1,-2 0 12,2 1 0,5-9-5,-5-3 1,4 1-16,2-1 1,0 5-16,0-5 0,-2-6-58,-4-6 0,4-6 85,-4 6 1,5-1-78,1 1 1,-6-10 55,0-7 1,0-6 126,6 6-180,0-8-13,0 4 8,0-15-13,0-3-103,0-7 119,0 0-195,0-7 169,0 5-263,0-6 145,0 8-1198,0 0 909,0-8 1,0 4 110,0-7 0,0-1 354,0-5 0,16-8 0,3-2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5T13:03:58.085"/>
    </inkml:context>
    <inkml:brush xml:id="br0">
      <inkml:brushProperty name="width" value="0.08571" units="cm"/>
      <inkml:brushProperty name="height" value="0.08571" units="cm"/>
      <inkml:brushProperty name="color" value="#333333"/>
    </inkml:brush>
  </inkml:definitions>
  <inkml:trace contextRef="#ctx0" brushRef="#br0">346 502 6474,'0'-10'-146,"0"2"181,0 8 897,0 0-843,8 8-38,1-6 0,9 11-5,-1-7 0,0 2 5,0-2 0,3-5-13,3 5 0,-2 2 3,8-2 0,-6-1 7,6-5 0,-3 0 0,3 0 1,4 0-7,-4 0 1,3 0-45,3 0 1,-6 0-3,0 0 0,0 0 8,5 0 0,1 0-9,-1 0 1,3 0 5,3 0 0,-3 0 15,3 0 0,2 0 23,-1 0 1,1-2-31,-2-3 0,-3 3 15,3-4 1,-3 4-20,-3 2 1,3 0 2,3 0 0,-3 0-30,3 0 0,-4-6 37,-1 1 1,2-1-18,3 6 0,-2 0 8,8 0 1,-5-2 39,5-4 1,0 4-42,6-4 1,-6 5 35,0 1 1,-6-2-31,7-4 0,-7 4 3,6-4 0,-8 4 2,3 2 1,-5-2 1,-1-3 1,7 3 2,4-4 1,-2 4-7,3 2 0,-1-2 6,6-4 0,-1 4-6,1-3 0,0 3-24,0 2 1,-2 0 15,-4 0 0,4-6-1,-4 0 0,4 0-2,2 6 0,6 0-3,-1 0 0,9-2 0,-3-3 0,2 3 3,-1-4 0,1 2 31,-7-2 0,7 4-27,-1-3 1,-5-3 55,-1 2 0,3 0-29,3 6 0,5-5 5,6-1 0,-4 0-124,4 6 1,-10-2 110,-1-4 0,1 5-42,10-5 0,-4 4 38,4 2 0,-2-2-37,2-4 0,4 4 28,7-3 1,-7 1-8,-4-2 1,-4 4-1,-2-4 1,4 4-1,8 2 0,-6-5-7,11-1 1,-9 0 0,4 6 0,-8-2 39,2-4 1,-4 4-30,-2-3 1,2 3 43,4 2 0,6 0-39,11 0 0,-11-2 42,-1-4 1,-5 4-37,0-4 0,2 4 0,4 2 1,3-1-260,-3-5 1,3 4 242,3-4 0,3 4-37,-3 2 1,-5-2 44,-12-4 1,6 5-31,5-5 1,9 2 21,3-2 0,-3 4 30,-9-4 1,1 3-15,-7-3 1,14 4 6,-3-4 1,6 4-24,0 2 1,3-6 3,3 1 0,0-1 1,-12 6 0,10-2 5,-9-4 1,13 4-9,-49-1 1,1 1 0,0 0 0,0 2-3,3 0 1,0 0 0,44 0-31,-1 0 1,-46-3-1,0 0 22,2 0 0,2 0 0,4 0 0,1 0 0,-3 3 0,-1 0 0,-2 0 1,-2-2-1,39-3 1,4 3-1,2-4 1,-45 5-1,2 0 41,-1 1 0,1 0 0,0 0 1,0 0-35,-3 0 0,-1 0 0,47 0 7,0 0 1,-46 0 0,0 0-6,3 0 0,0 0 1,-1 0-1,-1 0-12,45 0 1,2 0 6,-8 0 1,6 0-7,-5 0 1,7 0 0,-2 0 1,-48 0 0,1 0-2,1 0 0,0 0 0,-1 0 0,0 0-6,47 0 1,-47 0 0,0 0 8,47 0 0,-47-2 0,0-2 0,0 1 0,1 1 0,2-2 0,0 2 0,-2 1 1,0 2 0,48-1 19,-14 0 0,3 0-12,3 0 1,-43-3 0,2 0-1,0 0 0,1 0 0,1 0 0,-2 0-6,36 3 0,3 0 1,-9 0 0,9 0-3,2 0 0,0 0 6,-5 0 1,-1 0-29,1 0 0,-3 0 21,-3 0 1,-2 0-4,-4 0 1,5 0 2,13 0 0,-1 0 0,0 0 1,-5 0 3,-12 0 1,-2 0 0,7 0 0,1 0 4,5 0 0,1 0-5,-1 0 0,-1 0 20,-4 0 0,-5 0-20,-6 0 1,-1 0-94,0 0 1,4 0 90,8 0 0,-8 0-1,7 0 1,-7 0-11,-3 0 1,-1-1-4,0-5 1,0 4 3,0-4 1,0 4 4,1 2 0,7 0-16,3 0 0,-3 0 14,-2 0 1,-10-2 11,-1-3 1,-5 3-6,10-4 1,-3 4 1,9 2 0,-2 0-2,2 0 0,-4 0 1,4 0 0,-6 0-7,-6 0 0,-3 0 6,-8 0 0,2-6 1,3 0 0,-1 1 25,7 5 0,-7 0 2,2 0 1,1 0-23,-1 0 1,0 0 3,-7 0 0,-6 0 91,-5 0 1,2 0-96,-1 0 0,1-2 231,-2-4 0,-3 4-228,3-4 0,-3 4 79,-3 2 1,1 0-99,-1 0 1,-1 0-4,-4 0 0,2 0 10,-8 0 0,0 0 1,-6 0 0,-2-2 0,-3-3 0,-3 3-2,-3-4-42,-4 4 37,6 2-181,-8 0-381,0 0 474,0 8 151,0-6-96,0 13 0,0-11 98,0 7 1,0-5-65,0 6 1,6-7 3,-1 7 12,1-1 0,-6 7-3,0-1 1,0 0 6,0 1 0,0 1-17,0 4 1,2-4 12,4 4 0,-4-2-11,4 2 1,-5 2 38,-1 4 0,0 4-19,0-4 0,2 5 4,4 7 0,-4-5 0,4 4 0,1-1 3,-1 1 0,0-3-13,-6 3 1,6 2-3,0-1 0,1-1-25,-1-5 0,-4-1 29,4 1 0,-2-1-20,1 1 1,-3 0-1,4-1 0,-4 1-1,-2-1 1,0 1-8,0 0 1,0 1 0,0 4 1,0-3 3,0 3 0,0-3-1,0-3 1,-2 1-47,-4 0 0,4-1 45,-3 1 1,3-1-4,2 1 0,0-1 7,0 1 1,0 0 1,0-1 0,0 1 30,0-1 0,0 1 90,0 0 0,0 5-108,0 0 1,0 1 9,0-7 1,5-1-11,1-4 1,0 1 17,-6-7 1,2 6-53,4-6 1,-4 0 20,3-5 1,-1-1-7,2 0 1,-4-5-1,4-1 0,-3-1-19,3 1-106,-4-3-13,6 0-151,-8-6 132,0 5-172,0-7 1,-2-1-122,-4-5 1,-5-4 462,-12-7 0,-4 0 0,-8-1 0</inkml:trace>
  <inkml:trace contextRef="#ctx0" brushRef="#br0" timeOffset="2751">484 674 7835,'-9'0'-984,"-7"0"1103,14 0-343,-5 0 168,7 0 52,0 0 76,0 8-41,0-6 0,0 13 13,0-3 1,0-2 20,0 1 1,0 3 2,0 9 0,0-4-30,0 4 1,0 4 7,0 2 0,0 3-9,0 3 1,0 5-6,0 1 1,-2 7 1,-4-2 0,4 4-2,-4 2 0,-1-1-25,1 1 0,-2 0 25,3 0 1,1 0-50,-8 0 1,8-2 40,-1-4 0,-3 2-33,2-8 0,-7 6 32,1-5 1,2 5-4,-1-6 1,5 2 11,-5-1 0,-1-3 2,-5 8 0,5-7-20,1 1 1,-1-3 9,-5-3 1,5 1-36,1-1 0,-1-1 31,-5-4 1,6 4-51,-1-5 1,1-1 34,-7 2 0,7-6-7,-1 6 0,3-8-15,-3 2 1,2-2 19,5 2 0,1-3-18,-8 3 15,8-4 0,-9-2 56,7 0-52,0 1 1,5-3 6,-5-3-4,4 3 0,-6-5-41,8 7 42,0 0-49,0 0 1,0-5 37,0 0 0,0-7-5,0 7 1,2-6-2,4 5-1,-4-7 20,13 11 1,-11-7 4,8 4 0,-7-3 61,7-3 1,-3-2-69,3 7 0,3-7 45,-3 2 0,3 2-34,3-3 1,-1 7 20,0-6 1,2 5-11,4-5 0,-2 2 4,8-3 1,2 3-2,9 4 1,-3-3-3,3-3 0,4-4 2,3 4 0,3 1-2,1-1 0,-4 0 19,-1-6 1,-2 6-17,2-1 0,4 1 6,-4-6 1,2 2-7,-2 4 1,6-4 10,0 4 0,0-5-26,5-1 0,-1 2-2,2 4 0,-4-4 9,3 4 1,-3-4-8,-2-2 0,0 6-9,0-1 1,2 1 16,3-6 1,5 0-12,7 0 1,0 0 5,0 0 1,0 0-57,0 0 0,-1 2 37,-5 4 0,-1-4-3,-5 3 1,-1-3 45,7-2 0,7 2 3,5 4 1,-1-4 1,-4 4 1,-3-4 8,-4-2 1,8 0-49,-7 0 0,7 0 23,-8 0 1,12 5-221,6 1 0,3 0 184,3-6 1,-3 0-10,-3 0 1,-2 0 25,-4 0 0,4 0-12,7 0 0,3 0 10,3 0 1,-6 0-9,1 0 1,3 0 61,-9 0 1,7 0-329,-7 0 0,5 0 365,6 0 1,5-2-69,-46-1 1,1 0-1,44 1 26,-3-3 0,-3 3-39,2 2 1,4-2-14,-44-1 0,0 0 0,-1 2 0,0 0-32,47-5 0,2 4 44,-8 2 0,-40 0 0,0-2-60,46-3 1,-45 4 0,-1 0 44,46-5 0,-47 5 1,0 0-35,1 1 1,0 0 0,38-6 32,-3 1 0,3-1-3,8 6 0,-47-3 0,0 0 13,1 0 0,0 0 0,44-3 11,-4 6 0,-8 0 89,3 0 0,-1-1-102,-34-2 0,0 0 0,42 1-6,-42-1 1,0 0 0,40 1-9,1 2 1,-3 0-2,2 0 1,4-6 3,-44 4 1,0-1 0,0-1 0,0 2-3,0 2 1,-1 0 0,47 0-20,0 0 0,-11-2-12,5-4 0,-5 4 8,11-3 0,0 1 18,-46 1 1,-1 0 0,38 1 66,-9-4 0,1 2-60,0-1 0,11 3 22,6-4 0,-4 2-22,-2-2 1,-3 4 6,-3-3 1,3 3-14,3 2 0,-4-2-2,5-4 1,3 4-14,2-4 0,-2 4 22,2 2 1,-6-5-24,6-1 1,0-2 12,-46 5 0,0 0 0,-1 2 0,1 1-2,1-3 0,-2 0 0,45-5 6,-4 2 0,4-1 0,2 1 0,-46 5 0,0 0 3,3-2 1,0 0 0,-3-1 0,0 0 0,-1 2 0,1-1 1,0-3-1,0 0-1,46 0 0,-46 3 0,0 1-2,2 2 0,1 0 0,-2-3 0,0 0 1,2 0 0,0 0 0,43-3 1,-6 6 0,4-5-1,2-1 1,-2 0-9,2 6 1,-2 0-1,2 0 0,-2-6-16,-4 1 0,-3-1-3,3 6 0,4-6-4,2 0 1,-2 0 18,2 6 0,-13-5 17,1-1 0,-9 0-19,4 6 1,7-2 12,10-3 1,-6 3 6,-5-4 1,-3 2 4,-9-2 1,2 4-178,-2-3 0,-2 3 172,8 2 0,-6 0-4,5 0 0,-1-2-2,2-4 1,-12 4-12,-11-4 0,1 4 10,-1 2 1,7-2-10,-1-3 1,3 3-3,2-4 1,-2 2-4,-3-2 1,5 4 1,-12-3 1,5-3-1,-16 2 0,4-1 150,2 1 1,5 4-146,1-4 1,6-2 4,-7 3-1,7-1-4,-7 6 0,7-6 288,-7 0 0,-1 1-298,-10 5 0,2 0 185,-7 0 1,5-6-174,-6 0 1,8 0-1,-2 6 1,-2 0 3,2 0 1,1-5-9,4-1 1,-1 0 18,-4 6 0,3-2-17,-9-4 1,6 4 21,-6-3 1,1 3-6,-7 2 1,-1-2 2,-4-4 1,3 4-12,-3-4 0,-2 4 1,2 2 1,-2-2-7,2-3 1,1 3 5,-6-4 0,4 4-7,-5 2 0,2-2 5,-2-4 1,-1 4-6,6-3 1,-6 3 10,1 2 0,-4 0 0,-2 0 1,6-2-7,0-4 1,2 4-1,-2-4 1,-4 5-21,4 1 0,-3 0 20,-3 0 1,6 0-75,0 0 0,0-2 65,-6-4 1,1 4-6,-1-4 1,0 4 16,1 2 1,-1 0 1,0 0-11,1 0 1,-1 0 2,0 0 0,0 0 19,1 0 1,-1 0-16,0 0 0,1 0-4,-1 0 0,0 0 5,0 0 1,7 0-5,-1 0 0,0 0 0,-6 0 0,-4 0-1,5 0 1,-5 0 15,10 0 0,-9 0 4,-3 0 0,1 0 89,5 0 1,-6 0-83,1 0-23,0 0 1,5 0 18,0 0 0,-5 0 12,-1 0 1,-5 0 19,5 0 0,-5 0 60,6 0-27,-1 0 1,1 0 109,-1 0 2,-7 0-94,12 0-119,-14 0 140,5 0-149,-7 0-2163,0 0 1901,-7 0 1,-5-2-574,-11-3 0,-19 1 859,-16-8 0,-23-7 0,-7-8 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23:05.965"/>
    </inkml:context>
    <inkml:brush xml:id="br0">
      <inkml:brushProperty name="width" value="0.08571" units="cm"/>
      <inkml:brushProperty name="height" value="0.08571" units="cm"/>
      <inkml:brushProperty name="color" value="#333333"/>
    </inkml:brush>
  </inkml:definitions>
  <inkml:trace contextRef="#ctx0" brushRef="#br0">1072 312 7731,'10'0'241,"-2"0"1,-8-2 420,0-4-779,0 4-28,0-5-50,0-1 237,0 6-25,0-13-79,0 13-125,0-13 0,-8 11-11,-4-8 0,-3 8 88,-2-1 1,-10-3 100,-8 2 1,-3 0-40,-14 6 0,2 2 98,-14 4 0,1 4-52,-6 7 1,2 6 9,3 0 0,7 6 29,10-6 0,5 8 74,8-3 0,9-1-88,7 2 0,9-8-3,9 2 1,0-1 16,0 1 1,13-4-21,4 4 1,12-10 140,0-1 0,11-1-64,7 7 1,4-3-41,7-3 0,-4 3-15,4-4 1,-3-1 6,3 2 1,-10-3-99,4 3 1,-14 1 103,-3-7 0,-2 5-120,-10-5 81,0 8 0,-14-10-7,-3 7-23,-4-7 1,-10 6 5,-3-5 1,-5-1 64,-1 8 0,-2-7 11,-4 7 0,-6-6-48,-11 5 1,-5 1 5,-6 5 1,-3-5 15,-4-1 0,-1 1-13,-5 5 0,-3 0-18,3 1 0,3-1-38,-2 0 1,9-2-15,2-3 1,4 3-181,13-3 0,-3-2 64,9 1 0,10-7-472,2 2 184,11-4-166,-2-2 124,31 0 490,-2-8 0,29-9 0,-6-10 0</inkml:trace>
  <inkml:trace contextRef="#ctx0" brushRef="#br0" timeOffset="812">1262 623 7769,'-17'0'654,"0"-7"-147,0-3-404,7 0 1,2 1-413,8 3 220,0 4-20,0-6 1,8 14 119,3 0 1,5 6-7,1-7 0,6 3 121,0-2 1,8-4-127,-2 3 0,5-3-11,7-2 0,-5 0-9,5 0 0,-5 0-12,-1 0 0,-1-7 22,1-5 0,3-1-19,-3 1 0,1-9 8,-13 4 1,-1-4-4,-11 3 0,3 1 63,-9 0 0,1-1-50,-6 1 0,0 6 64,0-1 0,-8 1-88,-3-7 1,-4 9-70,-3 3 1,-5-2 79,0 2 1,-8 1-9,3 5 0,1 2 26,-2 3 0,0-1-24,-6 8 0,-1-1 116,-4 7 1,3 5-25,-3 0 1,3 7 61,3-1 1,-1 4-69,0 1 1,9 1 17,2 0 1,5-1-35,2 1 0,2 3-1,3-3 1,4 1-74,8-13 1,8 6 67,4-6 0,5-2-69,6-9 1,-2 1 27,8-7 0,6 2-8,5-2 0,8-4-75,-2 3 0,4-5-163,2-5 1,2-5 113,3-7 0,-3-1-80,4 1 0,-4-8-133,-3-4 1,3 0 66,4-5 1,-4 3 102,3-9 1,-3 1 56,-2-1 1,-6 2 155,0-9 0,-9 1 10,-3-6 1,-1 6 33,-10 0 0,-6 6-54,-5-6 0,-8 13 113,1-2 0,3 5-79,-2-5 1,0 6 99,-6 1 1,0 6 190,0-1 0,0 10 308,0 1 192,-8 9-378,6-5-193,-6 8-201,8 0 1,0 2-192,0 4 0,0-3 41,0 9 0,-5-1 131,-1 7 0,-6 7 88,7 4 1,-7-3 7,6 3 0,-7 2 90,1 9 0,-1-1-105,1 7 1,-3-6 38,3 6 1,-1-5-87,1 5 0,-3 0-18,4 6 0,3-2-188,2-4 0,-2 2 76,3-8 1,-1-1-235,6-11 0,0 3-3,0-8 1,2-2-88,4-9 1,3 1 102,8-7 0,1 0-31,-1-6 0,6-6-1,0 0 0,8-9-136,-2-2 1,-2-2 68,1-10 1,-5 6 360,6-6 0,-2 0 0,2-6 0,4-7 0,-6-2 0</inkml:trace>
  <inkml:trace contextRef="#ctx0" brushRef="#br0" timeOffset="1117">2317 364 7769,'-17'0'-196,"0"0"-50,-1 0 1,1-2 531,0-4 0,5 4 238,1-3-328,7 3-28,-4 2-109,8-8 0,2 6-9,4-4 1,5 4-3,13 2 1,-3 0 66,8 0 0,-1-5 0,7-1 0,-1-2-32,1 2 1,0 4-3,-1-3 1,1-3 5,-1 2 1,-1-1 40,-4 1 1,4 4-1,-5-4 1,3-2-85,-2 3 0,-4-1-222,-8 6-396,1 0 281,-1 0-831,-8 0-479,-1 0 1603,-23 0 0,3 8 0,-13 1 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23:08.641"/>
    </inkml:context>
    <inkml:brush xml:id="br0">
      <inkml:brushProperty name="width" value="0.08571" units="cm"/>
      <inkml:brushProperty name="height" value="0.08571" units="cm"/>
      <inkml:brushProperty name="color" value="#333333"/>
    </inkml:brush>
  </inkml:definitions>
  <inkml:trace contextRef="#ctx0" brushRef="#br0">312 468 7736,'0'-18'665,"0"1"0,-2 0-249,-4-1 1,4 7 104,-4-1-356,4 1 183,2 1-521,0 3-200,0 7 87,0 0 1,0 7 216,0 5 0,0 11-71,0 6 1,-7 11 85,-5 6 1,-3 4 66,-3 2 0,1 6 53,0-1 0,-6 7 4,0-7 0,-2 3 83,2-3 1,3-5-107,-3 0 1,4-4 14,2-13 1,5-2-56,1-10-48,7-12 4,-4 4 84,8-15 15,0 0-45,0-7 207,0-3 0,0-7-121,0 0 1,6-8-220,0-4 0,1-4 96,-1-1 0,-2-7-121,8 1 1,-3-8 85,3 2 1,3-4-84,-3-2 1,3 0-77,2 0 1,6 0 4,0 0 1,6 0 110,-6 1 0,6 1 53,-6 4 0,2 11 118,-2 12 0,-4 6-70,4 5 1,-9 4 142,-3 8 1,-5 0-77,6 0 1,-7 8-58,7 4 0,-2 11 52,1 5 0,5 5-33,-5 2 1,3 7 23,-3 4 1,2 4 25,-7 2 0,6-6 6,-6 0 0,5 6-45,-5 6 0,2-6 5,-3-6 1,-3 0-17,4 6 1,-2-8 2,2-4 0,-4-5-93,3-6 1,-3-4 98,-2-8 0,2 0-366,4 0-120,-4-7-134,5-2 157,-7-8-100,0 0 278,0-8 0,0 4-103,0-7 0,-1-1-375,-5-5 722,-4 0 0,-7-8 0,0-2 0</inkml:trace>
  <inkml:trace contextRef="#ctx0" brushRef="#br0" timeOffset="183">156 934 7736,'-12'10'-476,"1"-4"826,7-4-106,-4-2 275,8 0-641,0 0 146,8 0 0,2-2-142,7-4 1,8 2 64,4-7 1,3 1-288,3-1 1,7-5 98,4 5 0,4-3-233,2 3 474,0-12 0,8 3 0,1-14 0</inkml:trace>
  <inkml:trace contextRef="#ctx0" brushRef="#br0" timeOffset="596">813 727 7728,'-10'-17'2143,"3"5"-1623,7 1-616,0 7 1,2-4-69,3 8 0,5 0 164,7 0 0,6 2-163,0 4 1,2-2 58,-2 7 1,-1 6 85,6 7 1,-5 6-131,6-1 1,-6 4 52,6 1 1,-10 1 104,-1-1 1,-1 1 8,-6 0 0,-3-1-4,-2 1 1,-4-8-14,-2-4 0,0-4 8,0-2-9,-8 1 0,-1-3-2,-9-4 1,7-3 44,-1-8 0,6 0 4,-5 0 0,7-2 102,-2-4 38,-3 5 0,5-15-68,-8 5 0,8-5 36,-1-1 0,3 0-109,2-1 0,0 1 60,0 0 0,0-2-236,0-4 0,2 1-86,3-6 1,5 5-137,7-6 0,1 2-200,-1-2 0,2-2 229,4 8 1,-2-6-200,8 6 1,-2 0 520,2 6 0,2 0 0,-8-1 0,7 1 0,-3 0 0</inkml:trace>
  <inkml:trace contextRef="#ctx0" brushRef="#br0" timeOffset="987">1349 727 8777,'17'0'399,"1"0"-175,-1 0 1,6 0-227,0 0 1,6 0-290,-6 0 1,2 2 223,-2 4 0,-4 3 67,4 9 1,-4 5-78,-1 0 1,-1 7 127,0-1 1,-5 4-67,-1 1 0,-7-1 47,2-4 0,-4 2-89,-2-8 0,0 6 55,0-6 1,-2-2-24,-4-10 20,-3 5-4,-9-7 1,7 1 0,-1-4 11,8-4 1,-5-2 344,3 0-272,4 0 1,-6-2 112,8-4 1,0-4-122,0-7 1,0 0-39,0-1 0,0-1-40,0-4 0,0 2-140,0-8 0,6 6-26,0-6 0,7 0 120,-1-5 1,-2 1-96,1 4 1,1-3-208,5 3 0,6 4-157,0 2 0,8-2 191,-2 2 0,3 0 324,3 6 0,-1-1 0,1 1 0</inkml:trace>
  <inkml:trace contextRef="#ctx0" brushRef="#br0" timeOffset="1529">3113 139 7783,'0'-17'0,"0"-1"400,0 1 1,0 0-78,0 0 0,0 5-124,0 0-209,0 9 0,-2-11-310,-4 8 0,-3 1-124,-9 5 1,-1 0 249,-4 0 1,-4 5 161,-7 1 0,1 2 34,4-2 0,-4-3 67,5 9 1,3-6-42,2 5 1,3-5 67,3 6 1,0-7 1,0 7 1,5-6 107,0 5 1,9 1-41,-3 5 1,-2-4-41,2 5 1,-1-5 55,1 10 0,4-2-94,-4 2 1,4-1 51,2 6 0,0-5-8,0 6 1,0 0-2,0 6 0,-2-3-19,-3-3 0,3 6-5,-4-1 1,-2-5-98,3 6 1,-7-3 95,6 9 1,-7-5-105,1 5 1,-3 1 77,-2-2 1,-6 6 7,-1-5 0,1 7-37,6-2 1,0 2-5,0-2 1,1 2-17,5-8 1,-3 3-74,8-3 1,-5-5-10,5-1 0,0-1 58,6-10 0,0 6-70,0-6 0,0 0 74,0-6 1,0 0-11,0 1 1,6-1 23,0 0 0,5-5 12,-5-1 0,8-5-42,-3 6 1,-1-8 2,1 1 1,1-3-230,5-2 1,2 6 78,4 0 1,-3 0-107,3-6 0,4-2 46,1-4 0,5 2-547,2-8 0,-1 1 108,1-6 1,5-6 650,1 0 0,7-16 0,-4 3 0</inkml:trace>
  <inkml:trace contextRef="#ctx0" brushRef="#br0" timeOffset="1973">3338 710 7731,'-18'9'-69,"7"-7"227,-1-8 290,9-7 0,-7 11-226,4-4-103,4-3-226,-13 7 1,11-6 71,-7 8 80,-1 0 0,-5 8 21,-1 3 1,7 5 6,-1 1 0,3 8-54,-3 4 1,-1 3-8,7 3 1,-5 0 14,5-1 0,0-1-4,6-4 1,2 3-6,4-3 1,-2-4 37,7-2 0,1-5-3,5-7 0,0 2 20,0-7 0,3 0 9,3-6 1,-4 0-32,4 0 0,2-2 0,-2-4 1,2-3-36,-2-9 0,-4 1 44,4 0 1,-5-2-33,-7-4 0,3 1-36,-9-6 1,7 5-7,-6-6 0,-1 2 3,-5-2 1,0-4-8,0 5 0,-5 1 8,-1-2 0,-8 8 19,3-2 0,-10 9-181,-2 3 1,-2 1-41,2-2 1,-2 5-148,-4 7 0,-4 0-14,4 0 1,2 0-174,-1 0 1,1 7 9,-2 5 536,4-4 0,8 7 0,-1-5 0</inkml:trace>
  <inkml:trace contextRef="#ctx0" brushRef="#br0" timeOffset="2593">3736 260 7725,'-18'0'250,"7"-2"-34,-1-4 1,3 3-1,-3-9 0,2 8 76,5-2-189,3-3-63,-6 7 0,18-6-253,7 8 1,2-6-5,10 1 1,0-1 134,5 6 1,-1 0 37,-4 0 0,4 0-9,-5 0 0,-1 0 139,2 0 0,-2-6-8,2 0 0,-4 1 214,-8 5 0,0 0-108,1 0 1,-7 0 245,1 0-487,-8 0 207,3 0-185,-7 0 1,0 7 104,0 5 0,-5-3-33,-1 3 0,-8-1-2,3 7 0,1-1 17,-1 0 0,1 3 9,-2 3 0,-3-4 19,4 4 1,1 4-20,-2 2 0,7-2 5,-7 1 0,6 1-28,-5 6 1,5-6-11,-5-1 1,5 1-15,-6 6 0,7-6 39,-7-1 1,6-4 4,-5 4 1,7 1 4,-2 6 0,-2-6 8,3-1 0,-7 1 48,6 6 0,-5-1-59,5 1 0,-5-6-1,5 0 1,-6-6-22,6 5 0,-1-1-20,1 2 1,2-4 2,-7-8 0,7 1-77,-2-1 0,2 0 29,-2 1 1,5-7-12,-5 1 0,2-7-130,-2 7 161,4-8-57,-5 4 1,5-8 7,-4 0 0,2 5-72,-8 1 0,7 0-57,-7-6 1,-7 0-246,-10 0 0,-11 6 84,-6-1 346,-20 9 0,-12-5 0,-19 9 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23:12.801"/>
    </inkml:context>
    <inkml:brush xml:id="br0">
      <inkml:brushProperty name="width" value="0.08571" units="cm"/>
      <inkml:brushProperty name="height" value="0.08571" units="cm"/>
      <inkml:brushProperty name="color" value="#333333"/>
    </inkml:brush>
  </inkml:definitions>
  <inkml:trace contextRef="#ctx0" brushRef="#br0">87 35 7741,'-17'0'608,"7"0"-365,-5 0 1,11-1-54,-7-5-14,7 4 0,-6-6-72,4 8 153,4 0-199,-5 0 129,7 0-211,0 0 1,7 0-70,5 0 1,5 0 107,6 0 0,4 0-228,8 0 0,1 0-24,5 0 0,-5 0-38,5 0 0,1 0 70,-2 0 1,0 0-153,-5 0 1,0 0 81,-1 0 1,-5-6-268,0 1 542,-8-1 0,4 6 0,-8 0 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23:13.003"/>
    </inkml:context>
    <inkml:brush xml:id="br0">
      <inkml:brushProperty name="width" value="0.08571" units="cm"/>
      <inkml:brushProperty name="height" value="0.08571" units="cm"/>
      <inkml:brushProperty name="color" value="#333333"/>
    </inkml:brush>
  </inkml:definitions>
  <inkml:trace contextRef="#ctx0" brushRef="#br0">121 87 7741,'-34'27'232,"7"-10"76,4-11 368,4-4-424,9-2-263,2 0 53,8 0 0,14 0-142,3 0 1,12 0-16,0 0 1,17 0 101,6 0 0,5-6-343,1 1 1,3-3 115,9 2 0,5 2-34,-1-7 1,1 5-176,-5-6 1,-1 1 448,0-6 0,15-8 0,5-2 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23:13.296"/>
    </inkml:context>
    <inkml:brush xml:id="br0">
      <inkml:brushProperty name="width" value="0.08571" units="cm"/>
      <inkml:brushProperty name="height" value="0.08571" units="cm"/>
      <inkml:brushProperty name="color" value="#333333"/>
    </inkml:brush>
  </inkml:definitions>
  <inkml:trace contextRef="#ctx0" brushRef="#br0">173 692 7741,'-7'-25'-87,"5"6"-108,-4-4 1,2 5 454,-2 7 1037,4-5-1030,-5 14-171,7-5-246,0 7 0,0 2 57,0 3 1,-2 13 209,-4 11 1,2 5-32,-7 6 1,5 5-20,-6 7 0,7-1-55,-7 1 1,3 0 41,-3 0 1,-3 4-51,3-4 1,4 3-83,3-9 1,1-1-173,-2 1 1,4-15 81,-4-3 0,4-7-265,2-3-205,0-9 152,0-1 1,2-10 485,4-4 0,4-11 0,7-10 0</inkml:trace>
  <inkml:trace contextRef="#ctx0" brushRef="#br0" timeOffset="538">70 657 7515,'-8'-9'107,"6"-1"385,-4 4-377,4 4-388,2-5 331,0 7 1,0 2-15,0 3 0,2 5 16,4 7 1,-2 2-20,7 4 0,-5 4-30,6 8 0,-3 5-27,3 1 0,3 1-12,-3-2 1,3-1-20,2 7 0,6-2-123,1 2 0,4-6 54,-5-11 0,10 2-119,2-8 0,-1-8 21,7-9 0,1-4 82,-2-2 0,6-2-131,-5-4 0,5-5 215,-6-12 0,-1 2 48,-11-8 0,3 6-25,-8-6 0,6 0 25,-6-5 0,-2 1 0,-9 4 0,1-4 0,-7 5 0,5-5 114,-5-2 0,0 7-60,-6-1 0,0 2 185,0-2 0,0-2 14,0 8 0,0 0 294,0 6-201,0 0 78,0-1-349,-8 9 80,6 1 0,-5 10-203,7 4 0,0-2 44,0 7 0,-2 3 201,-4 9 0,4-2-57,-4 8 0,-1-1 4,1 7 1,-6 1-25,7 5 0,-7-3 6,6 8 0,-5-5-86,5 5 1,-2-2 104,3 2 1,1 4-299,-8-4 0,8-4 65,-1-1 1,3-10-289,2-3 0,-6-7-354,0 3-265,0-13 642,6-3 1,2-10-128,4-4 480,-4-4 0,13-15 0,-5-1 0</inkml:trace>
  <inkml:trace contextRef="#ctx0" brushRef="#br0" timeOffset="972">1055 951 8406,'18'0'-34,"-1"0"0,6 0-113,0 0 0,8 0 47,-2 0 0,5 0 114,7 0 1,-3-2-119,8-4 1,-7 3 101,1-9 1,-4 2 56,-1-1 0,-2-4-9,-5 3 1,-3-3 9,-7-3 1,-9 1 7,-3 0 1,-4 0 75,-2-1 1,-2 7-230,-4-1 1,-3 3 129,-9-3 0,-1 4-113,-4 8 0,-4 0 57,-7 0 1,-1 0 23,0 0 1,-5 2 45,0 4 1,-6 4 134,5 7 1,-5 2-102,6 4 0,-2-2 163,1 8 1,7 0-25,-1 6 1,2-1-115,10 1 1,2-1-36,10 1 0,3-1 39,8 1 1,0-2-121,0-4 1,2-3 33,4-2 0,9-5-120,8 4 0,2-6-225,-2-5 1,6 1 153,11-7 1,-1 0-424,7-6 1,-6 0 222,6 0 1,0 0-43,6 0 0,-2-8 77,-4-4 1,2-3 323,-7-2 0,7-8 0,-4-2 0,8-8 0</inkml:trace>
  <inkml:trace contextRef="#ctx0" brushRef="#br0" timeOffset="1513">1920 865 7710,'0'-12'270,"0"1"218,0 7-25,0-12 0,0 13-622,0-9 122,0 8-36,0-3 127,0 7 1,-2 1-17,-4 5 1,4-2 13,-3 8 0,-3 5-20,2 6 0,-5 6-49,5-6 0,-6 8 55,7-3 1,-1 5-39,6 2 0,0-7 14,0 1 0,0-2-103,0 2 1,8-4 80,3-8 0,6 1-100,6-1 0,-1-8 56,6-3 1,1-4-107,6-2 1,-1-2 136,1-4 0,0-3-19,-1-8 1,-1-3 39,-4-3 1,-4 4-46,-8-4 1,0 2 147,0-2 0,-7 9-22,-4-3 0,-4 9 26,-2-3-87,0 7 18,0-4-85,0 8 1,-2 2 76,-4 4-9,4 4 1,-6 7-21,8 0 1,0 0 71,0 1 1,0-7-38,0 1 0,6-1 8,0 7 1,7-7-20,-1 1 1,9-8 7,2 1 1,2 3 28,-2-2 1,-2 0-29,8-6 1,-2-2-49,2-4 1,2 2 41,-8-8 1,2 1-72,-2-6 1,-4-1 36,4 1 1,-6-2-6,-5-4 1,1 2 5,-7-8 1,0 2-6,-6-2 1,0-4 2,0 5 1,-8-3 3,-3 2 0,-5 2-183,-1 4 1,0 4 105,-1-4 1,1 9-216,0 3 1,5 5-60,1-5 1,-1 7-46,-5-2 0,0 4 101,-1 2 1,7 0 297,-1 0 0,1 0 0,-7 0 0,1 0 0</inkml:trace>
  <inkml:trace contextRef="#ctx0" brushRef="#br0" timeOffset="1901">3165 1176 7743,'-17'-17'142,"-1"-1"0,7 9-15,-1 3-22,9 4-59,-13 2-232,14 0 297,-5 0-59,7 8 0,0-4 505,0 7-314,0-7 1,7 6-21,5-5 0,3-3-117,2 4 0,8-4 13,4-2 1,2 0 7,-2 0 1,4 0-5,-5 0 1,5 0-22,2 0 1,-7 0 15,1 0 0,-8 0-60,2 0 1,-3 0 35,-3 0 1,-6-6-351,1 0-35,-8 1 93,4 5 0,-10 0-81,-4 0 1,-4 0-299,-7 0 1,-2 0-265,-4 0 1,2 0 840,-8 0 0,0-8 0,-6-2 0</inkml:trace>
  <inkml:trace contextRef="#ctx0" brushRef="#br0" timeOffset="2876">4445 415 7719,'17'0'-204,"0"0"1,-5 0-249,-1 0 0,1 0 395,5 0 0,2-6 329,5 1 0,-5-3-145,4 2 0,4 2-30,2-7 1,-3 5 21,3-6 1,0 9-66,6-3 1,-7-2 0,1 2 0,-6-1-10,6 1 0,-8 4 21,2-4-14,-11 4 0,-3 2 19,-3 0-105,-4 0 1,-2-5 76,-11-1 1,-12 0-121,-6 6 1,-4 0 150,-1 0 0,-7 0 0,1 0 0,-6 8-3,5 3 1,-5-1 5,6 1 0,0 1-38,5 5 1,-5 0 6,-1 1 0,1 5-63,5 0 0,6 6 78,1-6 0,7 6-129,-3-6 1,13 5 102,5-4 0,12 1-15,5-2 0,11-4 5,1 4 1,13-4 1,-1-2 0,11-5-20,0-1 1,4-7 3,2 2 0,-2-4-98,-4-2 0,4 0 68,-4 0 1,2 0-75,-2 0 0,-4 0 39,-7 0 0,-8 0 23,-4 0 0,-6-2-12,-5-4-1,-5 4 38,-7-5 1,-7 7 84,-5 0 1,-5-6-124,-6 0 1,-10 0-4,-7 6 0,-8 0 153,2 0 1,2 2-110,-3 4 1,1-2 168,-6 7 1,1 1-5,-1 5 1,0 1-79,0-1 1,0 2-28,0 4 0,2-4 12,4 4 1,11 2-117,12-2 1,6 0 120,6-5 0,3-1-178,8 0 0,8-1 34,3-5 0,12 5 34,6-5 0,11-1-104,6 1 0,6-7-182,6 2 1,-2-4-7,7-2 0,-1 0-209,1 0 0,-3-8 263,-9-3 1,1-5 273,0-1 0,8-8 0,1-2 0</inkml:trace>
  <inkml:trace contextRef="#ctx0" brushRef="#br0" timeOffset="3151">5448 502 7719,'9'-29'0,"-3"0"0,-4 0 35,-2-6 1,0 9 161,0 3 204,0 3 361,0 3-757,0 7 1,0 5 92,0 10 0,0 5-94,0 7 0,0 8 100,0 4 1,0 6-4,0 5 0,-6 4-27,1 8 1,-7-6-121,6 0 1,-5 0 56,5 6 1,-6 0-75,7 0 1,-7-6 13,6 0 1,-1-7-168,1 1 1,4-5-191,-4-6 148,4 3-714,2-13 232,0-1 404,0-11 0,2-16 336,4-9 0,4-7 0,7-9 0</inkml:trace>
  <inkml:trace contextRef="#ctx0" brushRef="#br0" timeOffset="3586">5655 813 8339,'18'7'-25,"-1"-5"62,0 4 0,6 2-113,0-2 0,8-1 59,-2-5 1,9 0 57,3 0 0,5 0-134,-6 0 0,0 0 81,-5 0 0,0-2-14,-1-3 1,-1 1 54,-4-8 1,-4 1 45,-8-6-44,-7-1 1,-3 1 7,-7 0 1,-2-1-28,-3 1 1,-5 0 4,-7-1 1,-3 7-88,-3-1 0,-2 9 87,-3-3 1,-5 4 44,4 2 1,-5 0-6,-7 0 1,5 8 96,-5 3 1,3 4-95,-2 3 0,3-1 89,-3 0 1,3 6-28,3 0 1,-1 8 145,0-2 1,10-2-202,8 2 1,2-2 61,9 1 0,2 5-155,10-4 0,4-2 20,7 2 0,8-8-68,4 2 1,5 0 82,7-6 1,-3 4-112,8-9 0,0-4-69,6-3 0,-2-3-266,-4-2 0,2 0-244,-7 0 1,5-7 258,-6-5 0,0-3 118,-5-3 1,-6-5 303,0 0 0,-1-15 0,7 1 0</inkml:trace>
  <inkml:trace contextRef="#ctx0" brushRef="#br0" timeOffset="5144">6572 761 7719,'6'-17'-7,"-1"-1"1,3 3 61,-2 3 0,-2-3 369,7 4-212,-7 3 0,6-2 32,-5 4-307,-3 5 1,8-7-72,-4 8 1,-4 8 137,3 3 1,-3 4-19,-2 3 0,0 1 65,0 4 0,-7-2-23,-5 8 0,-1 0 13,1 5 1,-3-5 34,3 0 1,-1-2-47,1 2 0,-1 1-9,7-6 0,-6-1-75,7-6 1,-7 0 68,6 0 0,-1-5 55,1 0-155,4-9-203,-6 5 272,8-8 1,8-13 13,4-5 1,3-5-55,2 0 0,2-4-93,4-7 0,-3 5 3,3 0 1,2 0 60,-2-5 0,6-1-18,-6 1 1,6 1 32,-6 4 0,2 2-78,-2 4 106,-4 4 156,6 2 1,-14 9-41,1 8 1,-8 2 98,1 4 1,-3 3 18,-2 8 0,0 8-96,0 4 1,0-2-48,0 2 0,0 0-24,0 5 0,0-5-21,0 0 1,0-8-14,0 2 0,0-4-21,0-1 1,6-7 74,0 1 1,2-8-31,-3 1 0,-1-3 0,8-2 0,-7 0 3,7 0 1,0-2-29,5-3 0,0-5-11,0-7 1,1-6-100,-1 0 0,0-2 79,1 2 1,-1 1-15,0-6 0,2 6 28,4-1 1,-3 2 2,3-2 0,-10 10-56,-1-5 5,-1 5 127,7-4-12,-9 7 0,-1 4 145,-8 12 1,0 0-119,0 11 0,0-3 2,0 9 1,0 2-35,0-2 0,2 6-10,4-6 1,-3 2-7,9-2 0,-1-4 8,7 4 1,-1-4-55,0-2 0,3-1 10,3-5 1,3-1-7,9-4 1,0-4-34,-1 3 0,1-5-119,-1-5 0,7-5 86,-1-7 1,2-2-58,-1-5 0,-5 3 105,5-7 0,-5 4-31,-1-4 0,-8 1 106,-4-2 0,-6-2-19,-6 8 1,3-6 130,-8 6 0,-1 0-69,-5 6 1,-1 5 117,-5 1 0,2 7-162,-8-2 1,1 4 21,-6 2 0,-3 0-111,-3 0 1,2 2 102,-8 4 1,6 4 99,-6 7 0,6 2-66,-5 4 1,6-2 63,-1 8 1,4-8-105,2 2 0,0 2 20,-1-2 1,7 6-58,-1-6 0,8 6 74,-1-6 0,3 0-171,2-6 1,7 6-34,5 1 1,3-7-121,3-6 0,5-1-41,0 2 1,7 1-179,-1-7 0,4-1 134,1-5 0,-1 0-19,-4 0 0,4-7 350,-5-5 0,-3 3 0,-1-3 0,0-5 0,0-6 0,-1 0 0,-6 5 0,-2 1 0,-3 0 0,3 0-53,-3-1 1,-3-5 53,3 0 0,-6 0 137,5 6 1,-5 0 14,5-1 1,-5 1 105,6 0 1,-7 1 179,7 5 24,-8-5-200,11 14-243,-13-5 31,14 7 0,-15 7-61,5 5 1,-4-2 62,-2 1 1,0 3-9,0 9 1,0-4-31,0 4 0,0-4-93,0-2 0,0 1-77,0-1 114,0 0 24,0 1 60,0-1 0,2-6 45,4 1-39,-4-8 28,13 3-161,-5-14 1,7-3 67,0-7 0,1 0-91,-1-1 1,0-5 64,0 0 0,1-2 6,-1 2 1,2 2 11,4-8 1,-5 6-15,-1-6 0,0 8 33,-5-2 1,-3 6 177,3 5 153,-8-3-168,3 13-169,-7-6 0,-2 10 45,-3 4 0,3 4 40,-4 7 1,-2 0-47,3 0 1,-1 1-5,6-1 0,0 0-21,0 1 1,0-1-23,0 0 136,0 1 0,2-3-88,3-4 1,-1-1-28,8-4 0,1-4 31,10 3 0,-1-5-124,6-5 1,1-5 14,6-7 0,-6-2-105,-1-4 0,1-4 119,6-8 1,-1-5-18,1-1 1,-6-7-6,0 2 0,-6-4 14,5-2 0,-6-1 180,1-5 0,-4 10-45,-2-4 0,-5 6 73,-1 0 0,-5 9 47,6 8 1,-9 8 445,3-2-201,-4 12-87,-2 3-426,0 8 0,-2 2 88,-4 4 1,3-2-38,-9 7 1,6 6 90,-5 6 1,-1 6 46,-5-6 1,0 14-44,-1-3 1,1 7 130,0-1 1,-1-1-103,1 7 1,0 0 96,0 6 0,5-6-162,0 0 0,9-8 95,-3 3 0,4-3-134,2 2 0,0-9 88,0 4 0,8-14-330,3-4 1,-1 0-36,1-5 0,1-4-152,5-3 0,0-3 101,1-2 0,1-2-144,4-3 0,-2-5-16,8-7 1,-8 0 97,2-1 1,2-5 187,-2 0 1,0-6 213,-5 6 0,-1-15 0,0 1 0</inkml:trace>
  <inkml:trace contextRef="#ctx0" brushRef="#br0" timeOffset="5469">8561 277 7847,'-27'0'0,"2"-8"1151,7-2-540,9-7-497,1 8 121,8 1-198,0 8 0,8 0 102,3 0 1,12 0-190,6 0 0,6 0 161,5 0 0,4-6 0,8 0 1,8-1 9,3 1 0,-1 4 36,1-4 0,0 4 154,7 2 0,5-6-130,-1 1 1,1-1-109,-5 6 1,-1 0 28,0 0 1,-8 0 73,-3 0 1,-12 0-190,-5 0 1,-13 2 110,-5 4-285,-3-4 1,-11 7-51,-3-3-1438,-4-4 915,-2 6 0,-8-8 760,-3 0 0,-20 0 0,-6 0 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23:22.578"/>
    </inkml:context>
    <inkml:brush xml:id="br0">
      <inkml:brushProperty name="width" value="0.08571" units="cm"/>
      <inkml:brushProperty name="height" value="0.08571" units="cm"/>
      <inkml:brushProperty name="color" value="#333333"/>
    </inkml:brush>
  </inkml:definitions>
  <inkml:trace contextRef="#ctx0" brushRef="#br0">18 87 7681,'-2'-12'1244,"-4"1"581,4 7-1372,-6-11 0,8 11-298,0-8-67,0 9-273,8-5 0,2 6-250,7-4 1,-6 4 60,1-4-171,-1 5 43,7 1-1032,-1 0 398,0 0 449,1 0 687,-9 0 0,7 7 0,-7 3 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23:22.807"/>
    </inkml:context>
    <inkml:brush xml:id="br0">
      <inkml:brushProperty name="width" value="0.08571" units="cm"/>
      <inkml:brushProperty name="height" value="0.08571" units="cm"/>
      <inkml:brushProperty name="color" value="#333333"/>
    </inkml:brush>
  </inkml:definitions>
  <inkml:trace contextRef="#ctx0" brushRef="#br0">69 52 7681,'-17'0'1178,"0"0"183,-1 0-797,9 0-538,1 0 0,10 0-41,4 0 1,3 0 63,9 0 1,7 0-56,4 0 1,1 0 97,-1 0 1,8 0-310,-9 0 0,9 0-45,-8 0 1,-4 0-668,-2 0 492,4 0 1,-8-6-161,4 0 0,-10-1 597,-1 1 0,-1-4 0,7-7 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23:23.883"/>
    </inkml:context>
    <inkml:brush xml:id="br0">
      <inkml:brushProperty name="width" value="0.08571" units="cm"/>
      <inkml:brushProperty name="height" value="0.08571" units="cm"/>
      <inkml:brushProperty name="color" value="#333333"/>
    </inkml:brush>
  </inkml:definitions>
  <inkml:trace contextRef="#ctx0" brushRef="#br0">969 294 7897,'0'-9'1066,"0"-7"1,0 12-1229,0-7 113,0 7 0,0-6 8,0 5 1,2 3 85,3-4-27,-3 4 1,6 0-31,-8-4-110,0 4 0,-8-7-38,-3 3 0,-6 4-98,-7-4 0,-10 4 249,-12 2 1,-14 10-45,-9 7 0,0 3 62,-6 8 1,-2 1 42,2 6 1,8-1-44,9 1 1,6 0 17,6-1 0,8 1 24,15-1 1,7-7-89,16-4 0,2 2 15,4-2 1,11 0 81,12-5 0,4-3-56,1-3 0,7 3 75,-1-4 1,8-3 47,-2-2 0,-2-4-71,3-2 1,-9 0-54,2 0 1,-3 0 4,-3 0 0,-7 0 7,-4 0-4,-11 0 110,-4 0 147,-8-8-248,-8 6 0,-7-6 7,-8 8 1,-8 2-181,2 4 1,-4 4 144,-1 7 0,-7 2 50,1 4 1,-6-2 12,6 8 1,-8 0 92,1 6 0,-3 5-80,-1 0 1,6 3-43,5-3 0,5-3 49,7 3 0,5-6-4,11-5 0,4-2-109,8-4 0,4-4-6,8 5 0,1-7-113,16-6 1,2 3 49,9-8 1,4-1-165,8-5 1,2 0-114,4 0 1,-3-2 116,9-3 1,1-7-491,10-11 1,2 2 407,4-8 1,3-7-1,-5-9 1</inkml:trace>
  <inkml:trace contextRef="#ctx0" brushRef="#br0" timeOffset="224">1228 640 7784,'-9'-8'296,"-7"6"0,12-7 736,-7 3-1469,7 4 323,-4-6 0,10 16 171,4 4 0,4 3-9,7 2 1,6 6-25,0 0 1,6 8-11,-6-2 1,6 4-77,-6 1 1,6 1 45,-6-1 0,5 1-115,-5 0 1,6-3-142,-6-3 1,0-4 59,-5-8 1,-1-5-251,0-1 1,1-7 461,-1 2 0,0-12 0,0-3 0</inkml:trace>
  <inkml:trace contextRef="#ctx0" brushRef="#br0" timeOffset="433">1626 675 7718,'-17'-6'152,"-1"0"0,1-5 288,0 5 1,5-2-218,1 2 0,5 4-143,-6-3 1,7 5-87,-7 5 0,-1-1 106,-10 8 1,1 7-35,-6 10 1,-1 3 66,-6 3 1,1 5-81,-1 1 0,0 7 56,1-2 1,1 2-215,4-2 0,4 2-163,8-8 1,2 7-190,3-7 1,5-7-343,7-10 799,0-4 0,7-2 0,3 0 0</inkml:trace>
  <inkml:trace contextRef="#ctx0" brushRef="#br0" timeOffset="764">2110 363 7665,'0'-34'199,"0"-1"297,0 1 965,0 7-490,0 2-978,8 15-87,-6 2 64,5 16 0,-7 7 97,0 9 1,0 8 12,0 3 0,-7 3 94,-5 14 0,-9-4 114,-2 10 1,0 1-191,6-1 0,-3 5 17,-3-5 1,4 5-166,-4-5 1,10 5 63,1-5 1,8-2-29,-2-10 0,5 0-27,1-11 0,0-5-223,0-12 0,7-3 14,5-3 0,5-5-122,6-7 1,-2 0-215,8 0 0,2-9 220,9-9 0,2-1-119,5-10 1,3 6 125,-4-6 0,-4-1-330,-2-11 689,-3 5 0,-3-6 0,1 7 0</inkml:trace>
  <inkml:trace contextRef="#ctx0" brushRef="#br0" timeOffset="1333">1764 605 8169,'0'-9'514,"0"1"-156,0 8-161,0 0-128,8 0 91,-6 0-15,6 0-148,-8 0 1,0 2 58,0 4 0,0 3-112,0 9 1,0-1-7,0 0 0,0 1-81,0-1 0,0 0 55,0 0 1,0 7-61,0-1 1,0 0-44,0-6 1,0 0-160,0 1 1,0-7-901,0 1 1250,0-1 0,7-1 0,3-3 0</inkml:trace>
  <inkml:trace contextRef="#ctx0" brushRef="#br0" timeOffset="1529">1851 69 7716,'-12'0'2220,"1"0"-2069,7-7 0,-10 3-25,9-8-306,-1 8-496,6-11-867,0 13 1543,0-13 0,0 13 0,0-6 0</inkml:trace>
  <inkml:trace contextRef="#ctx0" brushRef="#br0" timeOffset="1965">2006 536 7672,'-17'0'-264,"6"0"-22,-1 0 0,6 0 374,-5 0 669,7 0-307,-4 0-89,8 0-31,0 0-194,8 0 1,7-2-53,8-3 0,8 3-3,-2-4 1,9 4-11,3 2 0,7-6-121,-2 0 1,6-1 113,5 1 1,-9 4-83,4-4 1,-11 2-210,-1-1 1,-4 3 68,-1-4 0,-14 4-724,-4 2 882,-11 0 0,10 0 0,-7 0 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23:20.487"/>
    </inkml:context>
    <inkml:brush xml:id="br0">
      <inkml:brushProperty name="width" value="0.08571" units="cm"/>
      <inkml:brushProperty name="height" value="0.08571" units="cm"/>
      <inkml:brushProperty name="color" value="#333333"/>
    </inkml:brush>
  </inkml:definitions>
  <inkml:trace contextRef="#ctx0" brushRef="#br0">1133 361 7737,'-18'0'720,"1"0"-247,0-7-72,7 5-293,-5-14-56,13 14 1,-6-7 74,8 3 45,0 4-513,0-6 269,-8 8 1,-1 0-222,-8 0 1,-1 0 44,1 0 1,-8 0 72,-4 0 1,-5 8 122,-7 4 1,-3 3 18,-8 2 1,6 8 3,0 4 1,2 4 0,-2 1 0,5 1 94,12 0 1,4-7-50,8 1 1,8-2 1,3 2 1,6 2-9,6-8 0,11 0-12,12-6 0,5-2 59,7-3 1,3 3-45,8-3 0,0-2 3,-1 1 0,1-5-15,0 5 1,-2-1-1,-4 1 1,-11 3 37,-12-8 0,-6 1 46,-5-1 78,-5-4 0,-7 8-87,0-5 0,-7-3 51,-5 4 1,-11 4-72,-6 1 0,-11 5-24,-6 1 0,-4 0 15,-2 0 0,-8 3-95,-3 3 1,-2-4 54,1 4 1,-3 2-107,4-2 1,-3 8-69,3-2 0,3-4 49,8-2 0,8-4-68,4-2 0,5-5-301,6-1 116,5-7 1,16 2-94,8-12 463,15-4 0,12-22 0,8-5 0</inkml:trace>
  <inkml:trace contextRef="#ctx0" brushRef="#br0" timeOffset="259">1427 292 7742,'-12'-9'764,"0"3"1,7-2 149,-7 2-475,8 1-451,-3 5-330,7 0 1,-2 7 223,-4 5 0,2 7 110,-7 10 1,1 7 48,-2 16 0,-3 2 12,4 4 1,-5 3-19,-1 8 0,5 1-70,1-1 1,1-8 18,-1-3 1,1-4-45,4-3 1,4-6-134,-3-5 1,3-11-23,2-6 0,0-10-94,0-1-310,7-8 0,3 2 619,7-12 0,1-19 0,-1-12 0</inkml:trace>
  <inkml:trace contextRef="#ctx0" brushRef="#br0" timeOffset="443">1115 725 7724,'-17'0'-152,"7"0"276,3 0 1,16-8-242,9-4 0,8 3-36,15-3 0,3-1-284,8-10 0,7 3 437,5-3 0,3-11 0,2-3 0</inkml:trace>
  <inkml:trace contextRef="#ctx0" brushRef="#br0" timeOffset="817">1807 586 7724,'-17'17'126,"-1"1"1,1-9 657,0-3-776,7-4 159,3-2-300,7 0 1,5 2 42,1 4 1,8-4 58,-3 3 1,4-3 70,3-2 1,-1 0-144,0 0 1,1 0 126,-1 0 1,0-5-367,0-1 167,8-8 1,-5 5 125,3-9 0,-4 3-31,-2 4 1,-5-5 61,-1 5 0,-7 1-10,2-1 1,-4-1 18,-2-5 0,-2 5 15,-4 1 1,-3 5 58,-9-6 0,-1 9-77,-4-3 0,-4 4 119,-8 2 1,1 8-56,-1 3 1,1 10 55,-1 2 0,-1 8-31,-5-2 1,5 5 13,-5 7 1,7 1-42,5 4 0,6-2-1,11-3 0,5-7-16,7 1 1,2-1-94,3-5 1,7-6-32,11-5 0,4-3 2,7-9 0,9-1 22,3-5 0,4-7-107,2-5 1,7-11-501,5-6 374,3-11 1,2-4-1,0-8 1</inkml:trace>
  <inkml:trace contextRef="#ctx0" brushRef="#br0" timeOffset="1320">2654 67 7724,'-17'-17'198,"0"0"0,5 7 867,1 4-1122,7-3 57,-4 7 0,8-4-56,0 12 0,-6 11 53,1 12 1,-3 4 32,2 1 1,2 9 61,-7 3 1,5 11 73,-5 7 0,-1 5-46,-5 6 0,-1-4-91,1 4 0,6 2 79,-1-2 0,1 0 36,-7-6 0,1-8-185,0-3 0,5-12 13,1-6 1,7-3-218,-2-3 86,-4-7-249,8-2 215,-5-15 1,7-4-155,0-12 468,0 4 0,0-13-209,0 3 1,0-3 60,0-3 1,0-5-9,0 0 0,0-7 11,0 1 1,0-4 25,0-2 1,2-5 10,3 0 1,5-2-84,7 1 0,1 3-72,-1-8 1,8 5-7,4-5 1,3 0 87,3-6 1,5 8-5,1 4 0,5 11 49,-6 6 1,2 5 97,-1 7 1,-12 3-61,-1 8 1,-6 2 148,-5 4 1,-8 5-25,-3 13 0,2-3-72,-2 7 1,-2-1 146,-10 2 1,-4 4-84,-7-4 1,0 1 46,-1-1 0,-5 2-98,0-8 0,-8 6-13,3-6 0,-3 0-45,2-6 1,-4 4-121,5-3 0,1 3-60,-2-10 1,8-1-47,-2 2-889,11-9 562,-3 5 0,13-16 522,-4-3 0,19-12 0,7-4 0</inkml:trace>
  <inkml:trace contextRef="#ctx0" brushRef="#br0" timeOffset="1834">3329 119 7682,'-18'0'136,"1"0"203,0 0 141,0-7 1,5 5-134,1-4 1,7 2-425,-2-2 71,4 4-99,2-5 0,2 7 4,4 0 1,3 0 101,9 0 0,1 0 38,4 0 1,-2 0-11,8 0 0,-6 0-64,6 0 0,-6 0 29,6 0 0,-3 0 148,3 0 1,-4-6-91,-7 0 156,-1 0 0,0 6 195,0 0-176,-7 0-143,-2 0-8,-8 0-535,0 0 437,-8 8 1,4 2 145,-7 7 1,5 0-137,-6 1 1,7 7 147,-7 3 1,1 1-27,-7 6 1,5-3-21,-4 15 1,7-1 21,-13 6 1,8 1-5,-9 5 0,5-4-137,2 3 1,5-3 101,1-2 1,-1 0-131,-5 0 1,2-8 57,3-4 0,-1-9-29,7-2 1,-6-8-105,7 2-272,-1-11-92,6-5-381,0-7-298,0 0 1,8-7 220,3-5 954,4-3 0,10-18 0,2-3 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24:09.860"/>
    </inkml:context>
    <inkml:brush xml:id="br0">
      <inkml:brushProperty name="width" value="0.08571" units="cm"/>
      <inkml:brushProperty name="height" value="0.08571" units="cm"/>
      <inkml:brushProperty name="color" value="#333333"/>
    </inkml:brush>
  </inkml:definitions>
  <inkml:trace contextRef="#ctx0" brushRef="#br0">1278 433 7969,'12'-5'-637,"-1"-1"0,-5-6 547,5 6 0,-5-1 277,6 1 1,-7 4-176,7-4 0,-6-1-20,5 1 116,-7-8 0,10 11-11,-9-9-79,1 8-24,-6-11 0,-9 13-7,-9-4 1,-1 2 1,-10-1 0,-5 3-10,-7-4 0,-9 4 56,-2 2 0,-1 0-7,-11 0 0,7 6 11,-7-1 0,8 7-30,-1-6 0,3 7 74,2-1 1,8 1-77,4-1 1,5 3 2,6-3 0,4 3-80,8 2 27,7 1 1,3-1 1,7 0 0,9-5 38,8-1 1,8-5 82,10 5 0,5-5-91,1 6 1,7-6 146,-2 5 0,-2-5-112,2 5 0,2-5 12,10 6 0,-10-7-32,4 7 0,-6-2 5,0 1 1,2 4 7,-8-3 0,-1 1-14,-10-1 1,-10 1-55,-8-7 1,-7 8 56,2-3 1,-4-1-4,-2 1 1,-14-5 29,-3 6 1,-12-7 7,1 7 0,-7-3-39,-5 3 0,-6-2 3,-12-5 1,2-1 2,-7 8 1,1-8-1,-1 1 1,-2 3-28,7-2 1,-9 2 27,-3-3 1,7-3-31,-6 4 0,5-4-48,1-2 1,0 0-8,11 0 0,-2 0 12,14 0 1,7 0-90,10 0-54,4 0-33,9 0 1,4 0-93,12 0 0,6-6 332,11 0 0,4-15 0,7 2 0</inkml:trace>
  <inkml:trace contextRef="#ctx0" brushRef="#br0" timeOffset="305">2160 226 7979,'-17'-8'200,"7"6"-102,-5-13 0,11 13-143,-8-4-119,9 4 0,-13 16 204,5 3 1,1 14 0,-2 3 1,1 3 17,-6 9 0,-1 0-49,1 6 1,6-6-147,-1 0 0,2 0 50,-1 6 0,-3-6-46,9 0 1,-7-9 45,6-3 1,-1-1-138,1-10 0,4 0-66,-4-6-29,4-7-119,2-2 437,0-8 0,0-8 0,0-2 0,0-7 0</inkml:trace>
  <inkml:trace contextRef="#ctx0" brushRef="#br0" timeOffset="925">1416 589 7944,'-19'0'0,"-4"0"0,12 0-564,-12-8 7,21 6 454,-6-5 48,8 7 1,10 0 151,7 0 1,8 0-52,9 0 0,3 0 67,3 0 1,6 0-105,12 0 1,5 0 10,12 0 0,-2 0-207,8 0 1,0 0 194,5 0 1,3-6 4,3 0 1,-11 0-5,-1 6 1,-1-5-4,-4-1 1,-4 0-10,-2 6 1,-17 0 38,6 0 0,-16 0-31,-2 0 0,-5 0 8,-6 0-38,-4 0 50,-16-8 219,-1 6 1,-8-7-214,0 3 16,-8 4 1,-1-11-93,-9 7 1,1-2-6,0 2 0,-2 5 105,-4-5 1,-2 4-57,-4 2 1,-4 0 119,4 0 1,-3 0-111,-3 0 1,1 0 38,-1 0 0,0 2-20,1 4 0,1 3 13,4 8 1,-1-3-36,6 3 1,-2-3-4,8 9 1,-1-2-37,13 2 1,1-2-17,5 8 0,1-8-7,5 2 1,12-4 44,10-1 1,5-1-99,2 0 0,5-5 81,0-1 0,8-7-134,-2 2 0,-1-4 124,1-2 1,-8-2-5,3-4 0,-7-6 33,-5-11 1,2 4 99,-8-4 1,-2 2-6,-10-2 1,3 4-64,-8-4 0,1 3 279,-1 3-128,-4 0-76,6 7 0,-10-3-132,-4 7-17,4 0 46,-13 14 1,13 2-25,-4 7 1,4 2-14,2 4 0,0-4-15,0 4 0,0-1-112,0 1 1,0-4 84,0 4 0,2-4-224,4-2 1,-2-1-229,7-5 536,1 5 0,13-14 0,2 5 0</inkml:trace>
  <inkml:trace contextRef="#ctx0" brushRef="#br0" timeOffset="1505">3146 537 7944,'0'-17'0,"0"-1"-630,0 1 394,0 0 0,2 1 410,3 5 0,11 1-114,7 5 0,8 3 125,-3-4 1,5 10-133,2 2 1,-1 9-54,1 2 0,-6 0-18,-1 7 1,-6 2 43,1 3 1,-6-2-71,-6 2 1,3-6 65,-8 6 0,-1-2-61,-5 2 0,0 1 35,0-7 1,-7 0 27,-5-5 0,-3-3 3,-2-3 1,-1 1 5,1-7 1,0 0-9,-1-6-3,1 0-31,0 0 1,5 0-8,1 0 0,7-8-139,-2-4 151,4-3 0,2-2-78,0-1 0,8-5 37,3 0 1,5 0-19,1 6 1,6-2-29,0-4 1,8 2-136,-2-8 1,-2 6 23,2-6 1,1-2 65,11-9 1,-11 3 160,5-3 0,-4-2-126,3 1 0,3-5 225,3 6 1,-9-6-60,3 5 1,-5 3 51,0 9 1,-4-2 25,-8 8 0,-1 6 417,-5 5-292,5 9-78,-14-5-274,13 8 127,-13 8 1,6 1 4,-8 9 1,0 5 28,0 0 0,0 7 82,0-1 0,-6 6-80,0 5 0,-6 2 12,7 5 0,-7 1-28,6-8 0,-5 6 26,5-6 1,-5 6-141,5-5 0,-6-1 40,7-5 0,-7-1 20,6 1 1,0-2-57,6-5 0,0-1-100,0-4 0,0-9-357,0 3 165,0-3-303,0-5 116,0-1 310,0-8 1,0-2 215,0-4 0,0 4 0,0-21 0,0 4 0</inkml:trace>
  <inkml:trace contextRef="#ctx0" brushRef="#br0" timeOffset="1859">3716 537 7944,'-17'0'70,"7"-8"40,-5 6 56,13-5 0,-7 1-24,3 0 150,4 0-418,-6 6 0,16 0 60,3 0 0,5 0 43,1 0 0,8 0 99,4 0 0,5 0-28,7 0 1,3-5 32,8-1 1,6 0 26,-1 6 1,9 0 38,-3 0 0,2-2-58,-1-4 1,-1 5 100,-11-5 0,2 4-89,-14 2 1,0 0-12,-5 0 1,-8 0-67,-4 0-278,-11 0-102,3 0-84,-13 8 1,4-7-32,-12 5 1,-6 2 470,-11-2 0,-11 7 0,-11-3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5T13:04:03.911"/>
    </inkml:context>
    <inkml:brush xml:id="br0">
      <inkml:brushProperty name="width" value="0.08571" units="cm"/>
      <inkml:brushProperty name="height" value="0.08571" units="cm"/>
      <inkml:brushProperty name="color" value="#333333"/>
    </inkml:brush>
  </inkml:definitions>
  <inkml:trace contextRef="#ctx0" brushRef="#br0">3373 70 7980,'-8'-17'-22,"4"5"-4,-7 1 17,7 7 254,-4-11-716,8 13 174,0-6 185,0 8 1,0 2 191,0 4 2,0-4 39,0 5-69,0 1 1,6-4 308,0 7-141,0-7 163,-6 12-294,0-7 1,0 8 17,0 1 1,0-7-61,0 1 0,2-1-9,3 7 1,-3-1 20,4 0 1,-4 0-21,-2 1 0,0 5-56,0 0 0,2 8 71,4-3 1,-4 5-38,3 2 0,-3 1 20,-2 5 1,0-3 0,0 8 1,0 2 5,0 10 1,0-3 0,0 9 0,0-1 14,0 6 0,6 1-6,0-1 1,0 2-119,-6 4 1,0-4 125,0 4 0,5 7-131,1-1 0,0 2 111,-6-8 1,0-2-61,0 7 0,0 5 46,0 1 1,0 3-8,0-14 0,-6 0-42,0-6 0,-5 6-4,5 0 1,-6-8-13,7-9 0,-7-6 44,6-6 0,1 2 3,5-8 1,0 0-8,0-5 1,-6 0 44,0-1 0,0-1-53,6-4 1,0-4 0,0-8 288,0 0-298,0 1-368,0-9 129,0-1-193,0-8 267,0 0 1,0-8-133,0-3 0,-2-5 312,-3-1 0,-5-16 0,-7-3 0</inkml:trace>
  <inkml:trace contextRef="#ctx0" brushRef="#br0" timeOffset="704">312 917 7887,'-17'-7'-18,"-1"-3"0,7-7 161,-1 0 0,9 5 209,-3 1-168,4 7-241,2-12 1,8 14 96,3-3 1,4-3 17,3 2 0,7 0-97,4 6 1,3 0 86,3 0 1,1 2-135,5 4 1,-5-2 67,5 7 0,1 3-76,-2 9 1,0-2 87,-5 8 1,-8 0-5,-4 5 1,-4 1 26,-1 0 1,-9 1-5,-3 4 1,-6-1 34,-6 7 0,-5 0-37,-12 6 1,-12-6-20,-11 0 0,-6 0 27,-6 6 0,3-2-79,-9-4 0,8-2 50,-1-3 0,3-10-8,2 3 1,2-5 5,4 0 1,4-10-2,7-8 1,8-7 7,4 2-14,4-4 280,9-2-252,3 0 1,9 0 15,3 0 1,11-6 23,7 0 1,8-5 11,-3 5 1,11-7-45,1 1 1,6 3 3,-5-3 0,-1 6-140,-5-5 0,5 1 84,0-1 0,1-3-137,-7 8 1,3-5 88,3 5 1,-3-2-79,3 3 0,-5 3-42,-7-4 1,3 4-111,-8 2 1,8 0 56,-2 0 0,-4 0 256,-2 0 0,4 0 0,-8-8 0,6-1 0</inkml:trace>
  <inkml:trace contextRef="#ctx0" brushRef="#br0" timeOffset="1855">1367 1281 7922,'-6'-20'-45,"0"-3"0,-5 4-69,5-4 1,0-2 128,6 2 0,6 6-8,0 5 0,5 6-184,-5-5 127,0 7 39,2-11 1,-8 13 17,0-4 1,-2 4-22,-10 2 0,-5 2 65,-6 4 1,-2-2 89,2 7 0,-2 3-101,-4 9 0,-2 2 24,8 3 1,0 5-87,6-4 0,0 6 60,-1 5 1,3-4-44,3 5 1,-1-3-10,7 3 1,0-5-20,6 4 1,0-9 20,0-2 0,8-8-23,4 2 0,3-9 45,2-3 0,2-7-3,5 2 0,-3-4 57,7-2 1,-6-8-61,1-4 0,2 1 96,-2-6 0,2 3-77,-2-9 0,-4-2 18,4 2 0,-10-6-25,-1 6 0,-2-8-1,1 3 0,3-3 2,-9 2 1,1-4-5,-6 5 0,0 1-22,0-2 1,0 6 20,0-6 0,6 8-40,0-2 1,7 4 36,-1 1 1,-3 1-82,3 0 1,5 1 20,6 5 0,2-3-10,-2 9 0,-4-1 35,4 6 1,-3 0-10,-3 0 0,0 2-16,0 4 0,-7-1 17,-4 13 1,-2-5 77,1 10 0,-3 4-72,4 2 1,-4-2 142,-2 2 1,0-1-101,0 7 1,-6 0 8,1-1 1,-1 1-15,6-1 0,0-1 7,0-4 1,0 3-53,0-3 1,0-4 43,0-2 1,2-5-65,3-7 1,-1 3 47,8-9 0,-6 1 74,5-6 1,1 0-60,5 0 1,0-8 4,1-3 0,-1-5-6,0-1 0,-1 0 4,-5 0 1,4-6-17,-3-1 0,1 1 19,-1 6 1,-4-6-29,-8 0 0,5-2 17,1 2 1,0 4-16,-6-4 1,0 2 6,0-2 0,-6 3 4,0-3 1,-5 4 0,5 2 0,-7-1 0,1 1 0,2 2 17,-1 3 1,5-3-17,-5 3 1,7 3 81,-2-3-71,-4 1-5,9-7-7,-7 1 0,10 0-3,4 0 0,3 5-2,8 0 1,3 9-4,3-3 1,-2-2-21,8 2 0,-2-5 26,1 5 0,5 0-17,-4 6 1,2 0 11,-3 0 1,3 0 5,-8 0 0,6 2-5,-6 4 0,0 2 2,-6 3 0,-1 5 26,-5-5 1,3 5 3,-8 1 0,-1 0 38,-5 0 0,0 1-54,0-1 0,0 0 41,0 1 0,-2 5-31,-3 0 0,1 2-26,-8-2 0,1-2 9,-7 8 1,7-2-11,-1 1 1,3 3 0,-3-8 0,-1 6-5,7-6 0,-5 6-7,5-6 0,0 0 17,6-6 0,0 1-12,0-1 1,2 4 6,4-4 0,3 4-1,9-9 1,-1-4-1,0-3 1,6 3-1,0-2 1,8 0-5,-2-6 0,4 0-1,1 0 0,1-8 11,-1-4 1,-1 1-7,-4-6 0,1 3 152,-6-9 1,-1 2-86,-6-2 0,0 4 182,0-4 0,-5-4 19,0-2 1,-9 2-27,3-2 1,2 6-195,-2-6 0,-3 6 17,-8-6 0,1 3-60,-8-3 0,-1 4 110,-10 7 0,2-5-186,-8 0 0,6 2 65,-6 10 1,6-3-107,-6 8 0,-5-5 68,-7 5 0,-7 0-154,2 6 0,-6 2 72,-6 4 1,-3 4-195,-8 7 0,2 0-9,3 1 1,3-1 79,3 0 0,10 0-676,-4 1 932,4-1 0,4 8 0,2 2 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24:06.333"/>
    </inkml:context>
    <inkml:brush xml:id="br0">
      <inkml:brushProperty name="width" value="0.08571" units="cm"/>
      <inkml:brushProperty name="height" value="0.08571" units="cm"/>
      <inkml:brushProperty name="color" value="#333333"/>
    </inkml:brush>
  </inkml:definitions>
  <inkml:trace contextRef="#ctx0" brushRef="#br0">900 191 7936,'9'-8'-642,"7"6"0,-12-5 684,7 7 1,1-6 0,5-2 248,0-1 23,1 5-187,-9-4 95,-1 8-217,-8 0 93,0 0-88,-8 0 0,-1-6-120,-9 1 1,1-1 51,0 6 0,-1 0 53,1 0 0,-8 0-20,-4 0 0,-1 0 30,1 0 1,-4 0 6,4 0 0,-9 6 10,-2-1 0,-1 7 5,7-6 0,-7 7 10,1-1 0,0 3 7,5 2 0,0 1-30,1-1 1,7 0 6,4 0 0,4 1-113,1-1 84,9 0 1,1 1-6,8-1 0,2-2 2,4-3 1,5 1-7,12-7 1,-2 5 119,8-5 0,0 6-105,6-6 0,-1 5 91,1-5 1,-1 5-71,1-5 0,0 8 13,-1-3 0,-5-1-8,0 1 1,-6-5 2,6 6 1,-8-3-18,2 3-18,-4 3 0,-4-5-5,-3 7 0,-2-6-3,-5 1 1,-3-6-8,4 5 1,-4-5 24,-2 6 1,-2-9 65,-4 3 0,2 2-32,-7-2 1,-1 1 5,-5-1 0,0-4-32,0 4 1,-8-2 3,-4 1 1,2-3 16,-2 4 0,0-2-2,-5 2 1,-3-4-70,-3 3 1,1-1 60,-7 2 1,2-4-155,-2 4 1,-2 1 33,7-1 0,-5 2 36,6-2 0,0-5-43,5 5 0,8-4-362,4-2-160,4 8 158,9-6 470,3 5 0,16-8 0,9-5 0,7-4 0,9-7 0</inkml:trace>
  <inkml:trace contextRef="#ctx0" brushRef="#br0" timeOffset="322">1471 139 7936,'0'-17'0,"0"-1"345,0 1 0,0 6 18,0-1-359,0 8 72,0-3 0,-6 14-117,0 5 0,0 5 115,6 6 1,-2 4-116,-3 8 0,3 5 122,-4 0 1,-4 8-17,-1-2 1,1 4-142,-1 2 0,1-2 86,-2-4 1,-3 4-91,4-4 0,1 2 29,-2-1 1,7-7-190,-7-11 1,8 2-90,-1-8-302,3 0 12,2-14 422,0-1 0,0-10-103,0-4 0,5-3 300,1-9 0,0-7 0,2-9 0,1-10 0</inkml:trace>
  <inkml:trace contextRef="#ctx0" brushRef="#br0" timeOffset="572">1056 468 7936,'-18'0'0,"-5"0"0,0 0-127,8 0 194,-1 0-275,14 0 231,-5 0 1,14 0 46,5 0 1,3 0-54,3 0 1,7 0 4,3 0 1,5 0-35,2 0 0,-1-6-1,1 0 0,-2 0-185,-5 6 1,5-5 103,-4-1 1,9-6 0,3 6-361,-3 3 268,-1-7 1,-3 6-79,1-7 1,5 7 263,0-2 0,3-2 0,-3 3 0,-3-1 0,5-2 0,-8-1 0</inkml:trace>
  <inkml:trace contextRef="#ctx0" brushRef="#br0" timeOffset="1609">1903 398 7936,'-12'6'-104,"1"0"0,5 5 95,-5-5 1,5 2 341,-6-2-208,8-4 0,-9 7-280,7-3-140,0-4 269,6 13 0,0-11-176,0 8 229,0-8-150,0 3 95,8-7 0,2 0 57,7 0 1,0 0-3,1 0 1,-7-6 21,1 1 1,-1-7-23,6 6 0,1-7 5,-1 1 0,-2 3-29,-3-3 0,1 6 29,-7-5 1,6 5-12,-7-5 0,7 5-5,-6-6 0,-1 7 4,-5-7-45,8 8 1,-6-5-79,4 3 0,-12 4 25,-5-4 0,-5 4 67,-1 2 0,-6 6 102,0 0 1,-8 7-73,2-1 0,2 3 2,-1 2 1,-1 1 13,-6-1 1,6 0 108,0 1 1,3 5-78,-3 0 1,4 6-17,7-6 1,3 5-91,4-5 0,3 2 82,8-1 1,0-5-54,0 4 0,9-6 31,9-5 0,7 1-4,9-7 0,3 0-50,3-6 0,-1 0-78,7 0 1,2 0-133,9 0 1,-9-8 69,4-4 1,-4-3-82,4-2 0,0-8 39,0-4 1,-2 2 69,-4-2 0,4 0 49,-4-5 0,-2-1 65,2 1 1,-13-1 67,2 0 1,-12 1-78,0-1 0,0 1-1,-6-1 1,2 2 40,-13 5 0,0-5 0,-6 4 0,0 4 13,0 2 0,-2 4 56,-4 2-18,4-1 0,-11 7 104,7-1 392,0 8 150,6-3 1,0 9-506,0 3 0,-5-1-246,-1 8 0,-2 5 157,2 6 1,-1 8-57,-5-2 1,-3 3 121,3 3 0,-3 5-115,-2 1 0,-1 7 118,1-2 1,0-2-102,-1 2 0,1 0-15,0 6 1,0 6-14,-1-1 1,3 7-117,3-7 0,-1-1 44,7-10 1,-5 4 61,5-4 0,-6-9-129,7-3 1,-1-11 96,6 1 0,0-5-62,0-2-65,0-7-4,0 5 228,0-13-3,0 6 56,0-16 0,0-2-93,0-7 1,-2 0-150,-4-1 1,4 1 116,-4 0 0,4-8-115,2-4 0,0-4 16,0-1 0,0-1 25,0 1 0,0-1 35,0 0 0,0 1-32,0-1 1,6-1 47,0-5 1,7 5-35,-1-4 1,3 9 67,3 2 0,1 8-51,4-2 0,-2-2 4,8 2 0,-2 5 7,2 7 1,3 7-3,-3-2 0,4 4 0,1 2 0,-5 2-2,0 4 0,-8-2 19,2 7 0,-4 1-20,-1 5 1,-1 6 6,0 0 1,-1 0 1,-5-5 1,-1 5 1,-4 0 0,-5 0 52,5-6 0,-4 1 5,-2-1 1,0 0-44,0 0 1,-2 1 6,-4-1 0,3-2 30,-9-3 0,-1 1-28,-10-7 1,3 6-47,-3-7 0,2 3 48,-2-2 0,4-4-148,-4 4 0,-2-5 18,2-1 0,-6 6 23,6 0 1,-6 0-4,6-6 1,0 0-131,6 0 1,-1 0-25,1 0 0,6 0-154,-1 0-289,8 0 396,-3-8 0,8-2 283,5-7 0,10 0 0,7 0 0,15-8 0,-1-2 0</inkml:trace>
  <inkml:trace contextRef="#ctx0" brushRef="#br0" timeOffset="2009">3546 139 7936,'-12'-8'0,"1"-3"0,7-5 0,-10 5-197,9-1 102,-1 9 492,6-5-103,0 8-448,0 0 160,0 8 0,0 1-3,0 8 0,0 1 31,0-1 0,0 6-4,0 0 1,-6 6 76,0-6 1,1 8 78,5-2 1,0 3-17,0 3 0,-2-1-102,-4 1 1,4 2-43,-4 3 1,2-4 21,-1 5 1,3 1-3,-4-2 1,4 3-8,2-3 1,0-4-129,0 5 0,-6-7 69,0-5 0,1 2-168,5-8-155,0 0 189,0-6-204,0-7-44,0 5 94,0-13 1,0 4 53,0-12 1,0 2 45,0-7 0,0 5-14,0-5 1,5-3 221,1-9 0,15-4 0,-1-7 0</inkml:trace>
  <inkml:trace contextRef="#ctx0" brushRef="#br0" timeOffset="2281">4220 226 7910,'-9'-8'88,"1"6"-79,8-13 0,0 11 368,0-8-408,0 8-292,0-3 39,8 7 1,1 0 76,8 0 0,-5 0-192,-1 0 259,1 0 0,3 2-191,-3 3 135,3-3 196,-5 14 0,-1-14 0,7 13 0,-7-5 0</inkml:trace>
  <inkml:trace contextRef="#ctx0" brushRef="#br0" timeOffset="2518">4307 917 7593,'-10'0'54,"2"0"-44,8 0-29,0 0 0,8 0-58,4 0 0,-3 0-131,3 0 1,-1 0-81,6 0 288,1 0 0,-1-7 0,0-3 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24:17.201"/>
    </inkml:context>
    <inkml:brush xml:id="br0">
      <inkml:brushProperty name="width" value="0.08571" units="cm"/>
      <inkml:brushProperty name="height" value="0.08571" units="cm"/>
      <inkml:brushProperty name="color" value="#333333"/>
    </inkml:brush>
  </inkml:definitions>
  <inkml:trace contextRef="#ctx0" brushRef="#br0">778 468 7899,'-11'-8'-125,"-1"-4"0,3-3-188,-3-2 1,3 5 767,3 1-217,4 7 1,-6-6-150,8 5 109,0 3-261,0-6 1,0 10 49,0 4 1,0-1 36,0 13 0,0-3 38,0 14 1,-6 0-14,1 5 0,-9 7 12,3-1 0,1 6-21,-1-6 0,-1 8-36,-5-1 1,5 1-12,1-2 1,1-2 0,-1-4 0,1-3 8,4 3 0,4-11-89,-3-6 1,3-4-154,2-1-330,0-1-198,0-8 207,0-1 128,0-8 433,0-8 0,0-9 0,0-2 0,0-6 0</inkml:trace>
  <inkml:trace contextRef="#ctx0" brushRef="#br0" timeOffset="350">87 433 7921,'-10'-2'-201,"4"-4"-302,-3-3 606,7-8 1,2-1-14,11 1 0,12 5 0,6 1 0,12 5-47,5-5 0,13 7 6,10-2 1,6-2-57,6 3 1,4-1-198,-5 6 1,-3 0 247,-2 0 1,-6-6-11,-5 0 1,-5 0-65,-7 6 0,-6 0 57,0 0 1,-7 0-43,1 0 0,-5 0 31,-7 0 1,-3 0 5,-7 0 0,-1 2-261,0 4-75,-7-4-45,-2 6 1,-10-2 102,-4-1 1,-6 7 255,-11-6 0,-4 7 0,-22-3 0,-5 7 0</inkml:trace>
  <inkml:trace contextRef="#ctx0" brushRef="#br0" timeOffset="591">17 1280 7861,'-9'-1'61,"3"-5"129,4 4 0,4-12-70,4 9 0,11-7-169,12 6 1,6-5-18,5 5 1,12-5-242,11 5 1,12-6 25,6 6 1,1-7-47,-1 2 0,-4 1 209,-8-2 0,-2 7 16,-3-7 0,-6 6-346,-12-5 448,-4 7 0,0-19 0,2 4 0</inkml:trace>
  <inkml:trace contextRef="#ctx0" brushRef="#br0" timeOffset="1152">1730 606 7908,'-12'-10'-108,"0"5"137,9-5 12,-5 8 1,8-7-129,0 3 0,8 4 61,3-4 1,10 4-11,2 2 1,8-2-2,-2-4 0,4 3-8,1-9 0,6 1 30,1-7 0,-1 1-13,-5 0 1,-1-3 25,1-3 1,-2-2 4,-5-3 0,-3-5 127,-7 4 1,-1-9-79,0-3 0,-7 1-17,-4 5 0,-4 7-28,-2-1 1,-2 8-1,-4-2 1,2 5 4,-7 7 0,5-3 6,-6 9-18,1-1 0,-7 6-14,1 0 1,2 2 128,3 3 0,-7 5-62,7 7 0,-12 8 170,6 4 0,-3 6-70,4 5 0,-1 4 27,1 8 0,0 2-78,0 4 0,1-3 46,5 9 1,-5-1-50,5 6 0,1 6-161,-1 0 1,5 0 71,-6-6 1,7 0 75,-7 1 0,6-9-163,-5-3 1,5-12 43,-6-6 1,3-3 40,-3-3 0,-1-7-42,7-4 0,-5-9-235,5-3-34,-8-7-269,12 4 182,-5-8 146,-1 0 1,6-2-127,-4-4 1,5-3-36,1-9 1,-6 1 183,0 0 0,0-6 221,6 0 0,0-8 0,0 2 0,-6-4 0,1-1 0,-9-1 0,5 1 0</inkml:trace>
  <inkml:trace contextRef="#ctx0" brushRef="#br0" timeOffset="1503">1401 883 7908,'-35'0'-367,"1"0"0,5 0 262,0 0 0,8 0 92,-2 0 0,-2 0 107,2 0 0,0 0-3,6 0 0,5 0 124,0 0-122,1 0 0,-1 0 114,1 0 0,7 0-183,-4 0 0,10 0 69,4 0 0,4 0 135,7 0 1,8 0-104,4 0 1,9-2 12,3-4 1,8 2 32,3-7 0,0 1 4,6-1 1,1-3-17,-1 8 0,7-5 5,-1 5 0,3-5-166,2 5 0,0-6 146,1 6 0,-7-5-186,0 5 0,-13 0 38,2 6 1,-17 0 46,-1 0 1,-16 0-58,-1 0-34,-11 0-51,1 0-264,-22 0 123,11 0 47,-19 0 1,14 0-79,-9 0 0,7 0-168,-1 0 0,-5 2-41,-6 4 0,-8-4 480,2 4 0,-11 3 0,-4 1 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24:13.936"/>
    </inkml:context>
    <inkml:brush xml:id="br0">
      <inkml:brushProperty name="width" value="0.08571" units="cm"/>
      <inkml:brushProperty name="height" value="0.08571" units="cm"/>
      <inkml:brushProperty name="color" value="#333333"/>
    </inkml:brush>
  </inkml:definitions>
  <inkml:trace contextRef="#ctx0" brushRef="#br0">855 174 8000,'10'-8'-972,"5"-1"587,-5-9 0,2 7 420,-1-1 1,-1 6 151,1-5 0,5 5-78,-5-5 1,-1 5 126,1-6-207,-7 8 0,4-5-66,-8 3 212,0 4-172,0-13 0,-8 13 21,-3-4 0,-13 4-14,-4 2 0,-5-6-22,-2 1 1,-1-1 22,-4 6 0,-3 0 0,-3 0 0,-6 2 40,0 4 1,-1 3-47,-11 8 1,8 1 104,-1-1 1,9 2-76,2 4 0,7-2 9,-1 8 0,13-6-84,10 6 0,1-6-4,11 6 1,1-6 37,9 6 1,5-8-13,7 2 1,8-4-9,4-1 1,6-1 13,5 0 0,4-5 136,8-1 0,2-1-130,4 1 1,-3 5 65,9-5 1,-9 3-38,3-3 0,-6 5 9,-6-5 1,-4 5-10,-7 1 1,-10-6 14,-8 1-12,1-1 0,-18 5-10,0-5 0,-10 5 129,-13-5 1,-6-1-80,-11 1 1,-1 1-34,-11 5 1,4-5-30,-9-1 0,-3 1 0,3 5 1,-9-5 10,3-1 0,5 1-10,6 5 0,2-6-176,10 1 0,0-6 40,5 5 1,2-7-124,5 2 0,3-4-19,7-2 1,7 0-20,-1 0 1,10 0 79,2 0 1,10-8 211,13-3 0,4-12 0,8-4 0</inkml:trace>
  <inkml:trace contextRef="#ctx0" brushRef="#br0" timeOffset="280">1374 157 8000,'10'-18'-277,"3"1"230,-7 0 1,7 1 216,-1 5 1,3-3-159,3 9 1,-1-1-14,0 6 1,-5 0 9,-1 0 0,-5 2-2,6 3 0,-7 5 15,7 7 0,-8 3-4,1 3 1,-5 4 149,-5 7 0,1 8-89,-8 4 0,3-1 61,-3 1 1,-3 0-88,3 6 0,-1-2 8,1-4 0,-1 2-30,7-8 1,-5 1-115,5-7 0,-2 1 4,2-1 1,4-7-563,-3-4-312,3-3 399,2-3 210,0-8 1,2-9 343,3-11 0,-3-4 0,14-10 0,-7-2 0</inkml:trace>
  <inkml:trace contextRef="#ctx0" brushRef="#br0" timeOffset="492">1167 554 7890,'-10'0'-68,"-5"0"258,13-7-264,-6 5 0,16-6 6,3 8 0,12-6 19,6 0 0,4 1-24,1 5 1,9-6-131,3 0 1,-2-2 50,2 3 0,0 1-121,6-8 0,0 7 96,0-7 1,-2 2 176,-4-1 0,2-4 0,-8 3 0,8-3 0,-3-3 0</inkml:trace>
  <inkml:trace contextRef="#ctx0" brushRef="#br0" timeOffset="1434">2118 381 7530,'9'8'-353,"-1"-6"677,-8 6 0,0-6-48,0 3-119,0-3-371,8 14 186,-6-7-95,5 8 0,-5-1-8,4-5 1,-4-1 132,4-4 1,1-2-61,-1 7 1,8-7 52,-3 2 1,-1-4-25,1-2 1,3 0 14,9 0 1,-4-8 18,4-4 1,-9-3 57,-3-2 0,1-1 10,5 1 0,-6 0 12,1 0 1,-8-1 12,2 1 0,-5 0-16,-1-1-37,0 1 1,-7 2-85,-5 3 1,-11 5 24,-6 7 0,2 0-13,-1 0 1,-3 7 36,-9 5 1,3 9-15,-3 2 0,-3 6 41,3-6 1,-2 8 1,1-3 1,5 7-5,-4 5 1,11-3-17,6 3 0,5-9-25,7-2 0,3-6-9,8 6 0,0-8-7,0 2 1,8-10 16,3-1 1,7-8-10,5 1 0,4-3-6,7-2 0,9 0-10,3 0 1,6-7-236,5-5 1,-3-3 75,4-3 0,-5-1-111,-1-4 1,6-2 29,0-4 0,-7-3 149,-4 3 0,-7-6 124,6-5 0,-2 2-3,2-9 0,-3 9 0,-9-2 0,-5-3 0,0 3 0,-8 0 156,2 5 1,-6 2-50,-5 5 0,-4 1 270,-8 4 1,0 3-105,0-3 0,0 10 303,0 1-256,0 9-62,0-5-370,0 8 136,0 0-185,0 8 0,-2 1 38,-4 8 1,4 8 258,-4 4 1,2 4-70,-1 2 1,1 7 119,-8 4 1,6 4-99,-5 2 0,-1 5 25,-5 1 0,2 5-3,3-5 0,-3 5 32,3-5 0,-3 6-159,-2-7 0,1-5 63,5-6 0,-3-7-161,9 1 0,-7-5 40,6-7 1,0-3-206,6-7 139,0-9-33,0-1 155,0-8 1,0-2-39,0-4 1,0-3 235,0-9 0,0-1-123,0-4 0,-1-2-89,-5-4 1,4-3 13,-4 3 0,4-6 3,2-5 1,0 3-4,0-3 1,0-2-116,0 1 0,0 1 42,0 5 0,8-5 42,3 0 0,5-1 65,1 7 1,2-1-59,4 1 0,-2 7 112,8 4 1,-6 5-71,6 7 0,-2 1 11,2 4 1,2 5 11,-8-5 0,6 12 2,-6 5 1,-2 10-20,-10 2 1,5 6 0,-5-6 1,-3 8 43,-2-2 1,-3-2-44,3 1 0,-4-6 111,4 1 1,-6-2-62,-6 2 0,-2-10 10,-3 5 1,-6-5-13,-1 4 0,1-1 6,-6-5 0,-2 3-149,2-9 0,-8 7 88,2-6 0,-1-1-185,1-5 0,-2 0 59,8 0 0,0 0-39,6 0 1,-1 0-251,1 0 119,0 0 1,1-1-299,5-5 184,3-4 1,16-7 408,3 0 0,12-8 0,4-2 0</inkml:trace>
  <inkml:trace contextRef="#ctx0" brushRef="#br0" timeOffset="2008">3795 157 7941,'-25'0'0,"-4"0"0,4-8 0,-5 4 0,7-8 0,-2 9 7,2-3 1,9 2 280,-3-2-42,3 4-326,5-5 38,1 7 1,10 0 130,4 0 0,3 0-171,9 0 1,7 0 56,3 0 0,7 0 26,5 0 1,3 0 33,3 0 1,-4 0 2,-7 0 0,-1 0-16,1 0 0,-1 2 18,1 3 1,-6-1-27,0 8 0,-10-1 38,-2 7 1,-1 1-54,-11 4 1,1-2 60,-6 8 0,-8 0 3,-3 5 1,-6 5-51,-6-5 1,-4 5 1,-8-11 1,0 5-18,1 2 1,-1-3 36,1-3 0,-1-4-73,1-8 1,-1 5 63,0-5 1,1 8 8,-1-14 0,8 7-42,4-13 1,4 7-12,2-6-47,7-1-3,2-5 62,8 0 1,8 0 6,4 0 0,9 0 113,2 0 1,8-5-72,-3-1 0,3-6-2,-2 7 1,4-3-20,-5 2 0,-1 2 9,2-7 1,-2 7-26,2-2 0,2-1 2,-8 1 0,5-6-182,-4 6 1,1 1 97,-2 5 0,-4-6-225,4 0 0,2-1 69,-2 1 1,0 4-203,-6-4 1,6-2 75,0 3 1,0-7 357,-5 6 0,7-7 0,2 3 0</inkml:trace>
  <inkml:trace contextRef="#ctx0" brushRef="#br0" timeOffset="2265">5127 139 7934,'7'-25'0,"-5"6"247,4-4 1,4 6 419,1 5 0,-1-1-593,1 7 1,1 0 117,5 6-1176,1 0 789,-1 0 1,-2 2-296,-3 4 0,-5-2-38,-7 7 87,0-7 122,0 11 0,0-11 319,0 8 0,0-8 0,0 3 0,-7 1 0,-3 2 0</inkml:trace>
  <inkml:trace contextRef="#ctx0" brushRef="#br0" timeOffset="2451">5213 606 7934,'-17'0'-116,"7"0"1,-5 0-632,3 0 773,5 0 1,-1 2 802,8 4-957,0-4 0,8 11 66,3-7 0,1 2-229,5-3 1,-7-3 87,13 4 0,-8-4 63,8-2 0,-4 0 140,-1 0 0,-1 0 0,0 0 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24:20.356"/>
    </inkml:context>
    <inkml:brush xml:id="br0">
      <inkml:brushProperty name="width" value="0.08571" units="cm"/>
      <inkml:brushProperty name="height" value="0.08571" units="cm"/>
      <inkml:brushProperty name="color" value="#333333"/>
    </inkml:brush>
  </inkml:definitions>
  <inkml:trace contextRef="#ctx0" brushRef="#br0">191 485 7967,'-17'-8'-15,"-1"-4"26,9-3 1,-5-8 279,8 0 0,-5 6 195,5 5-368,0 8 115,6-11-525,0 13 176,0-6 1,0 16 26,0 3 1,0 1 157,0 5 1,0-1-17,0 12 1,0 1 65,0 6 1,-1 5-112,-5 1 0,2 7 144,-8-2 0,7 2-65,-7-2 1,8 2-30,-2-8 1,-1 6-26,1-5 0,-2-1-95,3-5 0,3-3 65,-4-3 1,4 2-189,2-8-38,0 0-359,0-6-354,0-7 341,0-2 330,0-8 1,0-8 79,0-4 1,0 1-25,0-7 0,0 5 209,0-10 0,-2-4 0,-4-2 0,4-3 0,-5-3 0</inkml:trace>
  <inkml:trace contextRef="#ctx0" brushRef="#br0" timeOffset="537">104 519 7956,'0'-17'0,"6"0"8,0-1 1,0 1 86,-6 0 1,0 5-45,0 1 0,5 5 94,1-6 0,2 8-288,-2-1 1,-2 3 98,7 2 1,-5 0 39,5 0 0,-1 2 34,1 3 0,3 5-51,-8 7 1,5 6 18,-5 0 0,6 10 55,-7 2 1,3 1-1,-2 10 0,-4-7-6,3 1 0,3 2-59,-2-1 1,7 1 67,-1-2 0,3-3-70,3 3 1,-1-11-5,0-6 0,6 2-140,0-2 1,6-6 86,-6-5 0,8-8-135,-2 2 0,3-5-17,3-1 0,-2-7 92,-5-5 0,3-9 2,-8-2 1,4-8 22,-10 3 0,5-5 127,-11-2 1,-1-5-27,1 0 0,-7-7 114,2 7 0,-2-6-61,1 6 1,-3-6 151,4 5 0,-4-5-123,-2 6 1,0 1-46,0 10 1,0 4 580,0 8-162,0 0-290,0 7-27,0 3-215,0 7 1,-2 5 28,-4 1 1,4 8 93,-3-3 1,1 10 41,-2 2 1,4 8-64,-4-2 0,-1 5 130,1 7 1,-6 1-23,7 4 0,-1 4 76,6-4 0,-6 2-124,0-2 0,1 8 9,5-8 0,-2 8-186,-4-8 1,4-3 120,-4-3 1,4-4-132,2-1 1,0-2 83,0-5 1,0-8-650,0-9 11,0 1-223,0-3 204,0-1 1,0-21 678,0-5 0,0-11 0,8 3 0,2-9 0</inkml:trace>
  <inkml:trace contextRef="#ctx0" brushRef="#br0" timeOffset="816">1488 761 7950,'-17'0'0,"7"-7"-270,-5 5 198,13-6 0,-8 2 120,4 0 276,4 1 65,-5 5-496,7-8 47,0 6 1,2-11 86,3 7 0,7-6-20,11 7 0,0-7-32,12 6 0,-3-1 84,14 1 0,-5 2-258,5-8 1,-2 9 42,2-3 0,4 2-120,-4-2 1,-3 4-15,-3-4 1,-6 5 55,-5 1 0,2 0 234,-8 0 0,0 0 0,-6 0 0</inkml:trace>
  <inkml:trace contextRef="#ctx0" brushRef="#br0" timeOffset="1033">1471 882 7950,'-25'8'0,"-2"-6"0,0 11-20,4-7 0,4 0 185,1-6-180,9 8 157,1-7-158,8 7 0,8-8 113,3 0 1,12 0-104,6 0 1,4 0-119,1 0 0,9 0 77,3 0 1,4 0-263,2 0 0,5-2 133,1-4 1,7 3-145,-1-9 1,5 2 102,6-1 0,-10-4-52,4 3 1,4-11 0,6-4 0</inkml:trace>
  <inkml:trace contextRef="#ctx0" brushRef="#br0" timeOffset="1525">3511 571 7647,'0'-17'-100,"0"-1"299,0 1 0,2 6 38,4-1-267,-4 1 0,7-5 24,-3 5 1,-4-5-15,4 5 0,-4 1 12,-2-1 1,0 5-13,0-6 0,-2 3-22,-4-3 0,-4-1 60,-7 7 0,-8-2-12,-4 2 1,-3 5 17,-3-5 1,-1 4 102,-5 2 0,-1 2-90,-4 4 1,-2 3 6,7 8 1,7 7-37,5-1 1,2 2-85,-2-2 0,6-2-13,12 8 0,3-8 61,8 2 0,0 2 2,0-2 0,4 0 52,7-6 0,1 0 13,11 1 1,4 5 9,2 0 0,3 0 26,3-6 0,0 2-16,-1 4 1,1-3-26,-1 3 0,-5-4 7,0-2 0,-10 1-19,-2-1 0,1-6-8,-7 1-22,-3-1 1,-2 1-12,-12-1 1,-4-5 62,-7 6 0,-2-8-3,-4 1 0,-4-3-7,-8-2 0,3 6-15,3 0 1,-4 0-19,4-6 0,-3 0-27,-3 0 1,6 2-8,0 3 0,3-3-20,-3 4 0,4-4-151,7-2 1,1 0-41,0 0-377,7 0 211,-5 0 0,13-2 123,-4-4 1,12 2 286,6-7 0,3-1 0,2-5 0</inkml:trace>
  <inkml:trace contextRef="#ctx0" brushRef="#br0" timeOffset="1792">3892 502 7506,'0'-12'12,"0"1"0,0 5 279,0-6-83,0 9-162,-8-5 1,6 10-133,-4 4 1,-1-1 135,1 13 1,-2-3-6,2 14 0,2-2-20,-7 2 1,5 3-1,-5-3 0,7 4-6,-2 1 0,-2-1-20,3-4 0,-3 2-53,2-8 1,4 0 82,-4-6 1,5 0-552,1 1 145,-8-9-452,6 7 829,-6-15 0,8-8 0,0-12 0</inkml:trace>
  <inkml:trace contextRef="#ctx0" brushRef="#br0" timeOffset="1958">3771 139 7944,'-8'-35'123,"6"0"0,-12 9 728,9 3-891,-1 11-781,6 4 626,0 8 1,2 6-91,4 0 1,3 5 284,9-5 0,-1 15 0,0-2 0</inkml:trace>
  <inkml:trace contextRef="#ctx0" brushRef="#br0" timeOffset="2613">4307 536 7905,'-18'0'-187,"1"0"178,0-7 0,5-1 75,1-4 259,-1 5-159,-5-1 0,0 6-196,-1-4 1,9 3 129,3-3-377,-4 4-47,8-6 335,-5 8 0,9 0-63,3 0 1,7 0 19,11 0 0,-2 0 12,8 0 1,-2 0-6,2 0 0,3 0 15,-3 0 0,2 0 10,-2 0 1,3 2-1,-3 4 0,-4-4 64,-2 4 1,2-4-58,-2-2 1,-5 0 179,-7 0-175,1 0 1,-1 0 3,1 0 1,-8 1 48,1 5 0,-5-2 1,-5 8 1,-5-3-39,-7 3 1,-1 3-5,1-3 1,0 9-12,-1 2 1,-5 2 15,0-2 1,-2-2-6,2 8 1,2-6 16,-8 6 1,6-6 1,-6 6 0,6-8 2,-5 2 1,5-4 4,-6-2 1,8 1-49,-2-1 1,3-6 6,3 1-84,0-8 1,5 3 120,1-7-79,7 0 81,-4 0 0,10 0-7,4 0 1,-2-5-67,7-1 0,1-2 1,5 2 0,0 3 9,1-9 1,-1 6-1,0-5 1,6 7 10,0-2 0,0-2 7,-5 3 0,1-1 38,4 6 1,-4 0 1,4 0 0,-4 0 4,-1 0 0,1 0-25,4 0 1,-4 8 13,4 3 0,-2-1-48,2 1 1,-1 1-76,6 5 1,-6 0-7,1 1 0,-4-7 91,-2 1 1,0-3-190,1 3 1,-1 1 85,0-7 0,1 0-154,-1-6 1,0 0-93,0 0 1,1 0-398,-1 0 748,0-8 0,8-9 0,2-10 0</inkml:trace>
  <inkml:trace contextRef="#ctx0" brushRef="#br0" timeOffset="3184">5189 519 7905,'-10'0'36,"-3"-2"237,7-4-299,0 4-541,6-5 391,0 7 76,0 0 227,8 7 0,1-5-33,9 4 1,-1-4-34,0-2 0,0 0-40,1 0 0,1-2 15,4-4 0,-4 4 13,4-3 0,-3 1-2,-3-2 1,-2 2 151,-3-7-111,3 7-134,-5-11 116,-1 5-117,-1-7 0,-10 1 38,-4 5 0,-3-3-7,-9 9 0,-5-1 44,0 6 1,-6 0-3,6 0 1,-7 0 15,1 0 1,-4 7 115,-1 5 0,-1 3 24,0 3 0,1-1-77,-1 0 1,1 8-33,-1 4 1,0 4-28,1 1 1,7 1 0,4-1 0,6 1-1,5 0 0,4-1-130,8 1 0,0-6-10,0-1 1,8-6 112,4 1 1,9-6 55,2-6 1,8 3-62,-3-8 0,5 5 12,2-5 0,5 0-15,0-6 0,3 0 4,-3 0 1,4 0-20,8 0 0,0 0-13,0 0 0,2-6 50,3 0 0,-3-1-19,4 1 1,-6 4 106,-6-4 0,-4-2-57,-7 3 0,-9-1-22,-3 6 0,-9 0-52,-3 0 8,-7 0 0,2 0-34,-12 0 1,2 0-164,-7 0 1,5 0-218,-5 0 0,-3 0 171,-9 0 0,-4 0-395,-7 0 1,-5-2 639,-7-4 0,-8-3 0,-15-9 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24:28.008"/>
    </inkml:context>
    <inkml:brush xml:id="br0">
      <inkml:brushProperty name="width" value="0.08571" units="cm"/>
      <inkml:brushProperty name="height" value="0.08571" units="cm"/>
      <inkml:brushProperty name="color" value="#333333"/>
    </inkml:brush>
  </inkml:definitions>
  <inkml:trace contextRef="#ctx0" brushRef="#br0">138 500 7923,'8'-17'-525,"-4"-6"367,7 0 1,1 0 467,5 6 1,-5-1-43,-1 1 1,1 6-115,5-1 0,-5 8-58,-1-2 0,-5 4-118,5 2 96,-7 0-164,4 0 0,-10 8 192,-4 4 0,2 5-28,-7 6 0,-6-2 32,-6 8 1,-6 0-1,6 5 0,-6 3 35,6 3 0,-6-1-99,6 7 1,0-8 1,6 3 0,1-5-92,5-1 0,3-1 85,8 1 1,2-1-44,4 1 1,5-8 33,12-4 0,4-4-11,8-1 0,7-9-37,4-3 1,4-4 13,2-2 1,0 0-2,0 0 0,4-8 0,-5-3 1,5-7-2,-10-5 1,-2 4 19,3-4 1,-17 2 3,-1-2 0,-8 2-15,-3-8 1,-7 0 114,1-6 0,-9 1-119,3-1 0,-12 1 7,-5-1 0,-6-5-47,-6-1 1,1 1-10,-6 5 1,-1 9-80,-6 2 1,4-1 74,-3 2 1,9 6-140,-10 6 0,-1 7 79,-5-2 0,-1-2-80,2 3 0,5-1-3,1 6 0,-1 0-111,6 0 1,2 6 51,-1-1 0,12 7-114,-1-6 1,9 5 26,-3-5 345,7 0 0,-4 1 0,8 3 0</inkml:trace>
  <inkml:trace contextRef="#ctx0" brushRef="#br0" timeOffset="367">796 379 7918,'7'10'698,"-3"-2"-329,8-8-395,-9 0 0,13 0 36,-5 0-158,5 7 1,7 3 69,0 7 0,0 2 141,-6 5 1,0-3-1,1 7 1,-1 1 7,0 6 0,1-1-163,-1 1 1,0 5 32,1 1 0,-7-7 142,1-5 1,-7-2 11,7 2 19,-8-4 198,3-8-198,-7-7-34,0-3-12,0-7 0,0-1 112,0-5 0,0 2-156,0-8 1,0-1-76,0-10 0,6-2 66,0-4 1,5-4-13,-5 5 1,8-5-24,-3-2 1,-1-5-23,1 0 0,1-1-153,5 7 1,-5-1 40,-1 1 0,-1 1-83,1 4 1,3 4 10,-8 8 1,5 5-233,-5 1 1,2 5-207,-3-6 361,5 9 0,7-5 303,0 8 0,8 0 0,2 0 0</inkml:trace>
  <inkml:trace contextRef="#ctx0" brushRef="#br0" timeOffset="992">1695 483 7918,'0'10'389,"-2"3"-360,-4-7 228,4 7-177,-6-3-394,8 7 261,0 1 1,2-3-29,4-4 0,-2-3 52,8-8 0,-7 6 45,7 0 1,-1-1-13,7-5 1,-1-1 49,0-5 1,6 2 4,0-8 0,0 3 24,-5-3 1,5-3-64,0 3 1,0-3 35,-6-2 0,0-1-65,1 1 1,-7 6 101,1-1-276,-8 1 124,3-7-90,-7 1 1,-7 7 97,-5 5 0,-5 5-13,-6 5 0,2 5 182,-8 7 1,2 2-99,-2 5 0,-4-3 95,5 7 0,3-1-70,2 2 1,-2 6 19,2-1 0,1 1-38,11 5 1,-3-3 11,9-3 0,-1 1-35,6 0 1,2-3-26,4-3 1,1-4 7,5-8 0,3-7-2,-3-4 0,9-4 19,2-2 0,6 0-1,-6 0 0,7-2-12,-1-4 1,4 2 0,2-7 0,-1-3-2,1-9 1,-1 4 2,1-4 0,1-4-3,5-2 0,-5 2 3,5-2 1,-5 1 2,-1-7 1,-6 0-11,-1 1 0,-1 5 9,2 0 0,-4 8 6,-8-2 0,-1 4-8,-5 1 150,5 9-140,-14 1 0,5 10 4,-7 4 0,0 3 182,0 9 1,-2-1 22,-3 0 0,3 8-107,-4 4 0,-2 4 23,2 1 0,1 1-34,5 0 1,-2-3-11,-4-3 0,4 4-109,-4-5 1,4-1-28,2 2 0,0-8-137,0 2 0,6-3-119,0-3-13,7 0 0,-3-7-14,7-4 1,2-4 60,5-2 1,-3-2-333,7-4 1,-1 0 605,2-11 0,12-4 0,-5-14 0</inkml:trace>
  <inkml:trace contextRef="#ctx0" brushRef="#br0" timeOffset="1959">2923 552 7918,'-18'0'0,"7"0"205,-1 0 1,6 0 286,-5 0-442,7 0 155,-4 0-383,8 0 0,2 0 29,4 0 1,6 0-104,11 0 0,2-2 174,3-3 0,5 1-102,-4-8 0,2 1 64,-2-7 0,1-5 20,-7 0 1,8-7 190,-2 1 0,-4-4-78,-2-2 1,-4 1 139,-2-1 1,-1 1-55,-5-1 1,3 1 60,-8-1 0,-1 6-22,-5 0 13,0 8-102,0-4 12,-7 16 1,-1 3-159,-4 12 0,-3 3 142,4 9 0,1 1 154,-2 4 0,1-2-109,-6 8 0,-1 1 125,1 11 1,0-3-103,-1 8 0,1 0 109,0 6 0,-1 8-43,1 3 0,0 7 32,0 4 0,-1-2-167,1 2 1,0-2 117,-1-3 1,3 0-181,4 0 0,-3-7 10,8-5 1,-5-11-85,5-5 1,-5-5 92,5-1 1,-6-3-84,6-3 0,-5 2-238,5-8 1,-5 0-57,5-6-819,0-7 741,6-2 37,0-8 1,0-8-35,0-4 0,0-11 103,0-5 0,0-7 344,0-5 0,0 3 0,0-3 0,0 1 0,0-1 0,0 2 0,0-8 0,0 7 0,0-1 0,-6 3 0,1 3 0,-7-1 49,6 0 1,-7 9 211,1 3 214,5 3 81,-9 3 172,14 7-363,-5 3-392,7 14 0,2-3-53,3 8 0,11-8 72,7 1 1,7-1-109,-1 2 0,10-4-24,1 4 1,6-4 9,-5-2 1,5 0-14,-6 0 0,6-6-117,-6 0 1,9-7 85,-3 1 0,-2-3-66,2-3 0,-2-5 240,2 0 0,-3-7 0,-9 1 0,1 2 0,-1-2 0,-1 0 0,-4-5 0,2 5 0,-8 0 0,0 6 0,-6-6 0,-2 8 0,-3-2 0,-4-2 0,-8 2 0,5-6 0,1 6 0,0-2 97,-6 2 1,0 4-26,0-4 0,0-2 47,0 2 1,0 0-37,0 5 1,0 1 111,0 0 29,0-1-109,0 1 0,0 6 287,0-1-145,0 8 116,0-3-135,0 7-94,0 0-25,0 7 1,0 3 1,0 7 1,-2 6 21,-4 0 0,2 8-1,-7-2 1,1 11-76,-1 6 1,-5-2 40,5 3 1,1-3-167,-1 2 1,5 4 50,-6-4 0,7 4 33,-7 2 0,8 0 48,-2 0 0,-1-6-51,1 0 1,-6-10-142,7-1-389,-1-1-273,-2-14-504,6 5 402,-5-16 587,7-9 1,0-9 294,0-9 0,7-7 0,3-2 0</inkml:trace>
  <inkml:trace contextRef="#ctx0" brushRef="#br0" timeOffset="2326">3977 535 7916,'0'-12'578,"0"1"-429,0 7-496,0-11 278,0 13 19,0-6 0,0 10 73,0 4 0,-5 3-57,-1 9 1,-8-1 113,3 0 0,-3 6-46,3 0 1,-2 6-16,7-6 0,-6 6 44,6-6 1,1 2 119,5-2-114,0-4 1,2 6 1,3-7 1,1-3-4,11-3 1,-3 1-122,9-7 1,4 0 29,2-6 0,3 0-47,3 0 1,-6-6 125,0 0 1,-6-9-5,5-3 1,-6 1 63,1-6 1,-12-2-98,-5 2 0,2-6 144,-3 6 0,1-8-104,-6 3 0,-8 3-118,-3 2 0,-4-2 5,-3 1 0,-5 1-186,0 6 0,-8 6 51,3-1 1,1 8-179,-2-2 1,6 3 6,-6-3 0,6 4 56,-6-4 1,8 6-277,-2 6 580,4-4 0,1 13 0,1-5 0</inkml:trace>
  <inkml:trace contextRef="#ctx0" brushRef="#br0" timeOffset="2942">4583 518 7890,'7'-18'-943,"-5"7"1882,4-1-333,-4 9-514,-2-13-62,8 14-10,-6-5 50,5 7 1,-9 7 79,-3 5 0,1 3-49,-8 2 1,3 3 28,-3 3 0,2-2-135,5 8 0,3-6 75,-4 6 0,-2-6-147,3 5 0,-1-6 108,6 1 1,0-4-21,0-2 1,6 0-25,-1 1 0,9-9-12,-3-3 0,5 2-41,1-2 1,0-3 2,1-8 1,5 1 17,0-8 1,7-5 33,-1-6 1,-4-6 45,-2 6 1,2-6-38,-2 6 1,0-6 2,-5 6 1,-3 0 98,-3 6 35,3 0-10,-13-1 24,6 9-246,-8 1 0,0 10 119,0 4 1,-2 9 1,-4 8 0,4 2-31,-4-2 1,4-4-7,2 4 0,6 2 26,0-2 0,7 1 1,-1-7 0,3-2 60,2-3 0,3 1 143,3-7 1,2 0 4,4-6 1,7 0-158,-7 0 0,7-2-42,-7-4 0,4-2 23,1-3 0,-7-10-28,-4 3 1,2-3 74,-2 4 0,-1-6-7,-11 0 1,4-6 42,-3 6 1,-4-8-76,-3 2 0,-1-1-42,2 1 0,-4-4 58,4 4 0,-4-1-57,-2 1 1,-6 4 30,0 7 0,-7-3-110,1 4 1,-3-4 12,-3 9 1,-7 5-135,-3 1 1,-5-2-65,-2 3 1,1-1 147,-1 6 1,5 0-169,-5 0 0,4 2 66,-9 3 0,3-1-504,3 8 1,3-3 708,-4 3 0,-3 11 0,-14-4 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24:25.232"/>
    </inkml:context>
    <inkml:brush xml:id="br0">
      <inkml:brushProperty name="width" value="0.08571" units="cm"/>
      <inkml:brushProperty name="height" value="0.08571" units="cm"/>
      <inkml:brushProperty name="color" value="#333333"/>
    </inkml:brush>
  </inkml:definitions>
  <inkml:trace contextRef="#ctx0" brushRef="#br0">260 675 7854,'-23'-27'0,"0"4"0,0 4 1246,6 2-358,-1-1-1217,9 9 0,1 11 147,8 15 1,0 8 74,0 10 0,-2 7 171,-4 4 0,5 6-2,-5 5 1,2-3-12,-2 4 0,2-2-39,-7 1 0,7-3-47,-2 4 0,2-4 66,-1-3 1,3-6-90,-4-5 1,-2-5-70,2-7 0,1-8-157,5-9 1,-2-7-274,-4 2 148,4-4 0,-6-4 77,8-4 1,0-9 331,0-8 0,8-16 0,2 3 0</inkml:trace>
  <inkml:trace contextRef="#ctx0" brushRef="#br0" timeOffset="351">70 831 7854,'-17'-17'-69,"1"-1"75,5 1 1,-3 0 144,9-1 1,-1 1 30,6 0 1,0-1-354,0 1 1,0-2 108,0-4 0,2 4 2,4-4 0,-1 3 101,13 3 0,-5 0-77,10 0 0,6-1 107,5 1 0,3 0-71,9-1 1,2 3 43,10 3 1,-2-1-7,7 7 1,-7 2-18,1 10 1,-3 4-8,-2 7 0,-10 2 4,-7 4 1,-3 4 19,-8 8 0,-1-6-25,-6-1 0,-2-1-2,-3 2 1,-5 2-4,-7-8 0,0 6-1,0-6 1,-7 0 1,-5-6 0,-11 1 3,-6-1 0,-5 0-2,-7 0 0,5 1-179,-4-1 0,-3-5 104,3-1 1,-8-1-200,2 1 1,4-1 68,1-4 0,5-5-44,1 5 0,1-4 239,-1-2 0,0-8 0,1-1 0</inkml:trace>
  <inkml:trace contextRef="#ctx0" brushRef="#br0" timeOffset="831">900 589 7891,'17'0'0,"-3"-8"-200,3-4 0,-2 3 119,14-3 1,2 1 383,9-6 1,5 1-206,6 5 0,-1 1-176,-3 4 1,-1 4 100,-12-3 1,5 5-105,-11 5 1,-4 5 13,-7 7 0,-2 2 93,-9 5 0,5-3-37,-5 7 0,0-1 9,-6 2 1,0 4-5,0-4 0,0 1 33,0-1 1,-6 2 9,0-8 0,-7 6 3,2-6 1,-5 0 4,-1-6 0,0-1-42,-1-5 0,1-1 29,0-4 1,-1-5-139,1 5 1,6-4 87,-1-2-5,8 0 1,-9-8-30,7-3 1,0-4-15,6-3 1,2-1 13,4-4 0,-2-4-6,7-7 1,3-1-50,9 0 1,-2-1 64,8-5 0,-2 5-34,1-4 1,7 3 74,0 3 0,-1-1-1,7 0 0,-5 10 48,-1 8 0,-8 2 153,-4 9 1,-4 2-113,-2 10 0,-1 5 82,-5 12 1,2 1-49,-7 10 0,0-3-40,-6 9 0,0-3-105,0-3 0,0 1 13,0-1 0,0-5-137,0 0 0,0-8 22,0 2 0,0-3-175,0-3 0,-2 0 140,-4 0 1,2-7-298,-7-4 458,-1-4 0,-5-2 0,0 0 0</inkml:trace>
  <inkml:trace contextRef="#ctx0" brushRef="#br0" timeOffset="992">1696 329 7981,'-10'-17'91,"2"5"-413,8 1 282,0 7 0,2-4-616,4 8 1,9 0 655,8 0 0,8-7 0,-4-3 0</inkml:trace>
  <inkml:trace contextRef="#ctx0" brushRef="#br0" timeOffset="1681">2093 398 9454,'12'12'281,"-1"0"0,-5 1-234,6 10 0,-1 6-23,6 11 1,1-1-301,-1 7 1,-2-6-76,-3 6 0,1-5 229,-7 5 1,0-14-101,-6 3 0,0-18 75,0 1 427,0-5-251,0-3 136,0-3 0,0-9-137,0-3 0,0-5 56,0-7 0,0-1-207,0 1 0,0-6 117,0 0 0,2-6-89,4 6 1,1-8 46,5 3 0,3 1 13,-3-2 1,3 2-17,2-2 1,1-2 15,-1 8 1,0-6 28,1 6 0,-3 6 42,-4 6 39,5 7 0,-12-10-76,7 9 53,-7 6 1,4 15-9,-8 7 1,0 6 86,0-6 0,0 8-116,0-3 0,0-1 3,0 2 1,5-6-15,1 6 1,6-8-13,-6 2 0,5-9 87,-5-3 0,7-1-59,-1 1 1,5-3 71,6-8 1,2-2-119,4-4 1,9-3 4,-3-9 1,3-1-9,-3-4 1,-6-4-140,0-7 0,-1-7 129,7 1 0,-8-8-20,-4 2 0,-4 2 170,-1-3 1,-7 3-148,1-2 1,-9 2 167,3 4 0,-4 5 6,-2 0 1,0 1 356,0 5-208,0 4-73,0 0-56,0 15-179,0 3 1,0 9-84,0 3 1,-6-1 34,1 8 1,-7 1 140,6 10 1,-5-2 19,5 8 1,-6 0 170,7 6 0,-3 5-96,2 0 0,4 3-19,-3-3 1,3 4-85,2 8 1,0-6-5,0 0 0,0 0-71,0 6 1,2-8 64,3-3 1,5-7-317,7-5 1,1 2-12,-1-8 0,0-2-38,0-9 0,3-5 14,3-7 1,5 0-129,13 0 0,-3-7 81,8-5 0,-5-5-196,5-6 1,0 2 104,6-8 1,-8 6 434,-4-6 0,-3 2 0,-3-2 0,-7-3 0,6-3 0,-6-9 0</inkml:trace>
  <inkml:trace contextRef="#ctx0" brushRef="#br0" timeOffset="2059">2854 329 7891,'-27'0'0,"-3"-2"-1,6-3 0,-4 3 183,5-4 1,0-4 1,11 8 149,0-3-255,9 3 47,-5 2 1,16 0-148,3 0 1,12 0-13,6 0 0,4-6 51,1 0 0,9 0-32,3 6 0,6-5 65,5-1 1,5-6 36,7 7 1,-6-3 34,1 2 1,5 2 123,6-7 0,-2 5-121,-10-6 1,-3 9 27,-8-3 1,-6 2-117,0-2 0,-15 4 208,-3-3-368,-14 3 72,-6 2-161,-8 0 218,-8 0 1,4 0-36,-7 0 0,5 0-174,-6 0 1,6 0 56,-5 0 0,5 2-229,-5 3 1,-1-3-92,-5 4 0,5-4-130,1-2 1,-1 0 595,-5 0 0,0 8 0,-1 1 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24:33.085"/>
    </inkml:context>
    <inkml:brush xml:id="br0">
      <inkml:brushProperty name="width" value="0.08571" units="cm"/>
      <inkml:brushProperty name="height" value="0.08571" units="cm"/>
      <inkml:brushProperty name="color" value="#333333"/>
    </inkml:brush>
  </inkml:definitions>
  <inkml:trace contextRef="#ctx0" brushRef="#br0">1072 156 7796,'0'-10'-169,"0"-5"260,0 5 0,6-1 106,0-1 1,0 7-307,-6-7 0,2 8 115,3-2 0,-3 3-100,4-3 123,-4 4 0,-2-8-71,0 4 0,-8 5 50,-3-5 1,-12-2-20,-6 2 1,-6 1 26,-5 5 0,-6 0 27,-12 0 0,-3 1 4,-9 5 0,1 4 78,0 7 0,0 6-17,0 0 0,7 8-65,5-2 1,9 4-79,1 1 0,9 8 84,-2 4 1,13-3-57,10-3 0,7-5 4,10-6 1,2 1-95,4-7 1,9 0 72,8-5 0,10-1-6,1 0 0,7-5 21,5-1 1,4-7-4,-4 2 1,-2-4 12,2-2 0,0 0 0,6 0 1,-8 0 3,-3 0 1,-5-2-1,-1-4 0,-3 4 7,-3-4 206,-4-3-126,-15 7 12,-2-13 1,-10 13-75,-4-4 1,-6 4-89,-11 2 0,-6 6 66,-11-1 1,2 9-19,-8-3 1,5 5 84,-5 1 1,0 6 101,-6 0 0,6 2-36,0-2 1,0 4-95,-6 8 1,0-1-88,0 1 1,10 0 94,7-1 0,3-1-103,9-4 1,1 1-63,11-7 0,3-5-173,8-7 0,8-5 77,3 6 1,7-9-69,5 3 1,11-4 11,12-2 1,4-8-180,2-3 1,8-6 440,3-7 0,4-10 0,3-10 0</inkml:trace>
  <inkml:trace contextRef="#ctx0" brushRef="#br0" timeOffset="267">1660 104 7869,'0'-17'149,"-2"-1"32,-3 1 1,3 0 799,-4 0-1289,4 7 126,2 2 113,0 8 0,-2 2 72,-4 4 1,2 4 6,-7 7 1,1 8 17,-1 4 1,-5 5 132,5 7 0,-4-3-68,-3 8 1,1 0-5,0 6 0,-1-2-50,1-4 0,0 2 38,-1-7 0,3 5-182,4-6 1,1-2 99,4-9 1,4 2-307,-3-8 1,3 0-423,2-6-394,0-7 1127,7-2 0,11-8 0,8 0 0</inkml:trace>
  <inkml:trace contextRef="#ctx0" brushRef="#br0" timeOffset="1263">2214 381 7855,'0'-18'674,"0"1"-134,0 0-136,0 0-280,0-1 1,0 7-178,0-1-331,0 8 1,-2-3 274,-4 7 0,-4 0-133,-7 0 1,-2 2 128,-4 3 1,-4-1 143,-8 8 1,1-1-97,-1 7 1,6-7 165,1 1 0,6-1-68,-1 6 1,4 1 39,2-1 1,1 0-57,5 1 1,3-7 36,8 1 1,0-1 17,0 6 1,8 1-42,3-1 0,11 0-3,1 1 1,7-1-12,-1 0 1,2 1 13,-2-1 1,1 0 31,-6 0 1,4 1 5,-5-1 1,-1 0 9,-11 1 1,3-1 21,-9 0-111,1 0 0,-8 1 49,-4-1 1,-9-5-45,-8-1 0,-8-5-9,2 5 0,-3-5-127,-3 6 1,1-8 94,-1 1 0,0-3-15,1-2 1,-1 0 40,1 0 0,1 0 6,4 0 1,-2-6 90,8 1 0,6-3-13,6 2 228,7 4-240,-4-5-24,8 7 0,13-6-21,5 0 1,11-2-19,-1 3 0,5 3-28,2-4 1,5-2 52,0 3 1,6-7-36,-5 6 1,5-7 7,-6 1 0,8 3 8,-2-3 1,10 1 15,2-7 1,5-1 2,-5-4 0,-1 4-12,-5-4 0,4-2-1,-4 2 1,-4-6-6,-13 6 1,-3-2 6,-3 2 1,-6-2 48,-11-4 1,1 4-47,-7 8 0,0-1 186,-6 1 1,0 0-12,0 0 0,-2 1-13,-4 5 1,4 1-78,-4 4-66,-3 4 0,-1-5-67,-7 7 0,5 0 85,1 0 1,-1 0-169,-5 0 1,-6 7 111,0 5 0,-2-3 40,2 3 0,2 0 3,-8 5 0,6 6 8,-6 0 1,8 0 8,-2-6 0,-2 6 15,2 0 0,0 6-49,5-6 0,7 2 40,-1-2 0,8-2-134,-1 8 1,3-8 101,2 2 0,9 1-73,9-7 0,3 4 78,13-9 0,-1 1-1,13-2 1,-6-3-19,7-8 1,-1 0 1,6 0 0,-1-2 67,1-4 0,0-3-54,0-8 0,6 5 203,-1 1 1,-1-1-53,-10-5 0,2 5 62,-7 1 0,-1 5-31,-5-6-218,-9 9 116,-1-5-21,-15 8-455,-2 0 100,-8 0-81,-8 0 0,4 0-145,-7 0 130,7 8 1,-6-7-509,4 5-262,5 4 537,-15-8 603,7 13 0,-16-13 0,-2 6 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24:37.300"/>
    </inkml:context>
    <inkml:brush xml:id="br0">
      <inkml:brushProperty name="width" value="0.08571" units="cm"/>
      <inkml:brushProperty name="height" value="0.08571" units="cm"/>
      <inkml:brushProperty name="color" value="#333333"/>
    </inkml:brush>
  </inkml:definitions>
  <inkml:trace contextRef="#ctx0" brushRef="#br0">87 174 7801,'-17'-17'0,"0"-1"0,1 1-75,5 0 1,1 5 287,4 1 865,4 7-738,-5-12-485,7 14 0,0 2 197,0 12 0,6 3-1,-1 3 0,1 7 74,-6 3 0,0 5-87,0 2 1,0 5 137,0 0 1,0 8-136,0-1 0,0-3-38,0 2 1,0-6-26,0 6 1,0-2-163,0 3 0,6-7-499,0-11 247,-1 3 219,-5-5 1,2-7-230,4-9 26,-4-7 1,6-6-149,-8-4 568,0-3 0,-8-16 0,-2-2 0</inkml:trace>
  <inkml:trace contextRef="#ctx0" brushRef="#br0" timeOffset="533">35 157 7801,'-9'-8'-488,"-1"0"992,4-3-44,4-5-517,-5 14 94,14-5 0,3 7 71,7 0 1,-5 0-17,-1 0 1,1 2-9,5 3 0,1 7-7,-1 11 0,-6-2 11,1 8 1,-1-6-120,7 6 1,-1 0 55,0 5 1,1 1-81,-1-1 1,6 1 57,0-1 1,6 1-180,-6 0 1,6-7 10,-6 1 0,7-9 22,-1-3 1,2-2-21,-2-9 0,4 0-161,-5-6 0,-3-8 34,-2-4 0,2-3 99,-2-2 0,0-6 161,-5 0 1,-3-6-117,-3 6 0,1-8 253,-7 2 0,0-3-101,-6-3 0,0 0 68,0 1 1,0-1 37,0 1 0,-6-1 192,0 1 0,-2 7 92,3 4 1,1 5 117,-8 7-111,8-5-254,-3 14-216,-1-5 0,6 9 182,-4 3 1,4 5-29,2 7 0,0 6-28,0 0 1,0 8-11,0-2 1,-5 4 53,-1 1 1,0 7-43,6-1 1,0 2 130,0-1 0,-6-5-103,1 4 1,-1-3-46,6-2 0,0-1-21,0 1 1,0-3-166,0-3 0,0-4-118,0-8-327,0 1-245,0-1 297,0-7-156,0-3 1,2-20 161,4-4 529,-4 3 0,21-9 0,-4 4 0</inkml:trace>
  <inkml:trace contextRef="#ctx0" brushRef="#br0" timeOffset="843">1211 485 7573,'-2'-15'-219,"-3"3"1,3 3 946,-4 3-450,4 4-308,2-13 0,8 13 221,3-4 1,6 4-78,7 2 0,2-6 61,9 0 1,2 1-67,3 5 0,4 0-7,8 0 0,8 0-65,3 0 1,-4 0-123,-1 0 1,-4 0-156,-2 0 1,-4 0 114,-8 0 1,-1 0-133,-16 0 94,0 0-215,-6 0 20,-7 0-102,-3 0 198,-14-8 0,-3 4 262,-7-7 0,-1-1 0,1-5 0</inkml:trace>
  <inkml:trace contextRef="#ctx0" brushRef="#br0" timeOffset="1134">1557 53 7803,'0'-18'360,"0"1"161,0 8-475,0 1 0,2 8-13,4 0 1,-4 2 49,4 4 1,1-3-16,-1 9 0,5 5 118,-5 6 0,0 8-59,-6-2 1,0 4 156,0 1 0,0 6-160,0 1 1,0 5-35,0-6 0,0 8-44,0-2 1,-2-1-122,-4 1 1,4-6 72,-3 6 0,-3-9-110,2-3 1,0-1-262,6-10 1,-1 0-19,-5-6-676,4 1 726,-6-9 0,8-3-242,0-12 1,2-3 582,4-9 0,11-7 0,10-2 0</inkml:trace>
  <inkml:trace contextRef="#ctx0" brushRef="#br0" timeOffset="1450">2681 122 7872,'-8'-10'1045,"7"-5"1,-9 7-427,4-3 0,4 1-497,-3 4 40,3 4 0,2 2 16,0 12 0,0 5-51,0 6 0,0 10-118,0 7 0,-2 8 133,-4-2 1,4 6-53,-4 6 1,-1-4-143,1 3 1,0 3-6,6-2 1,-6-1-124,0-5 0,1-6-21,5 0 0,0-13-62,0 2 0,0-12-603,0 0-708,0-12 1574,0-3 0,-8-16 0,-2-1 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24:36.070"/>
    </inkml:context>
    <inkml:brush xml:id="br0">
      <inkml:brushProperty name="width" value="0.08571" units="cm"/>
      <inkml:brushProperty name="height" value="0.08571" units="cm"/>
      <inkml:brushProperty name="color" value="#333333"/>
    </inkml:brush>
  </inkml:definitions>
  <inkml:trace contextRef="#ctx0" brushRef="#br0">139 294 7787,'-8'-33'287,"-3"5"0,-2-3-29,1 8 1,-1 0 563,7 5-337,0 1-94,6 8 64,0 1-241,0 8 1,2 0-88,4 0-288,-4 8 1,7 1-249,-3 8 0,-4 7 195,4-1 1,-4 13 209,-2-1 1,-2 11 44,-4 0 1,2-2 49,-7 2 0,5 0-67,-6 6 1,6-6 3,-5 0 0,5-7-17,-5 1 1,7-3-160,-2-3 1,-2-7-151,3-4 41,-1-4-672,6-9 97,0-2 379,0-8 0,0-8 88,0-3 1,0-5 364,0-1 0,6-8 0,-1-4 0,9-4 0,-5-1 0</inkml:trace>
  <inkml:trace contextRef="#ctx0" brushRef="#br0" timeOffset="483">122 138 7819,'9'-17'0,"-1"-2"-29,-8-4 0,6 4 1,0-4 446,-1 3-197,-5 11 1,2 1-33,4 8-104,-4 0 0,8 8-75,-5 3 0,3 5 56,4 1 1,3 6-102,-3 0 1,3 8 90,2-2 1,2 5-98,5 7 0,-5-5-43,4 4 0,-4-3 26,-2-2 1,6 1-40,0 4 0,6-9 59,-6 4 1,6-6-131,-6-1 1,8-3 103,-2-7 1,-2-9-122,1-3 0,-4-4 85,4-2 0,-1 0-21,2 0 1,4-8-64,-4-3 0,-4-10 79,-2-2 0,2-6 109,-2 6 0,-6-8 3,-6 2 1,-1-4 89,2-1 0,-5-1-85,-7 1 1,0 5 157,0 0 1,0 2-47,0-2 0,0-1 206,0 7 1,-2-1 181,-3 7-64,3 8-404,-6-7 1,6 14 17,-4-4 0,4 6-111,-3 6 1,3-2 136,2 8 0,0 5-25,0 6 1,0 8-26,0-2 0,0 5 8,0 6 1,0-1 101,0 7 0,0 0-76,0 6 1,0 0-32,0 0 0,0-2-31,0-4 1,0 2-127,0-8 1,0 1 101,0-7 0,2-1-157,3-4 1,-3-4-142,4-8-519,-4 0-449,6-7 850,-6-2 1,13-10 429,-4-4 0,5-11 0,1-10 0</inkml:trace>
  <inkml:trace contextRef="#ctx0" brushRef="#br0" timeOffset="721">1557 623 7926,'-7'-10'200,"5"-5"1,-4 7-41,12-4 1,5 3-21,12 3 0,4 4-111,8-4 1,1-1-129,5 1 1,3 0 76,8 6 1,-6 0-139,0 0 1,0-6-104,6 1 1,-6-1 117,0 6 0,-13 0-63,1 0 0,-11 0-202,0 0 410,-3 0 0,-3 0 0,0 0 0</inkml:trace>
  <inkml:trace contextRef="#ctx0" brushRef="#br0" timeOffset="921">1523 882 7801,'-18'-2'13,"1"-4"0,6 4-234,-1-3 336,8 3 0,10 2-12,11 0 0,20 0-123,3 0 0,8 0-170,4 0 1,8 0-204,3 0 0,6-6 64,6 0 0,-4-7 12,4 1 0,-2 3 317,2-3-215,-4 1 1,21-14 0,-3-2 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24:43.803"/>
    </inkml:context>
    <inkml:brush xml:id="br0">
      <inkml:brushProperty name="width" value="0.08571" units="cm"/>
      <inkml:brushProperty name="height" value="0.08571" units="cm"/>
      <inkml:brushProperty name="color" value="#333333"/>
    </inkml:brush>
  </inkml:definitions>
  <inkml:trace contextRef="#ctx0" brushRef="#br0">1 87 7821,'0'-18'3554,"0"1"-3564,8 0-198,-6 7-52,5-5-664,1 13 171,-6-6 458,13 8-577,-13 0 519,6 8 0,-2-4-632,-1 7 985,1-7 0,2 12 0,1-7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5T13:04:08.490"/>
    </inkml:context>
    <inkml:brush xml:id="br0">
      <inkml:brushProperty name="width" value="0.08571" units="cm"/>
      <inkml:brushProperty name="height" value="0.08571" units="cm"/>
      <inkml:brushProperty name="color" value="#333333"/>
    </inkml:brush>
  </inkml:definitions>
  <inkml:trace contextRef="#ctx0" brushRef="#br0">3096 138 7891,'10'-17'-388,"-4"0"374,-4 0 1,-2 5 63,0 1 0,1 1 85,5-2 0,-4 3-216,4 3 104,-4 4 0,-2-7-51,0 3 1,2 4 151,3-4 6,-3 4 45,6 2-12,-8 0 52,0 0-170,0 8 1,6-4 34,0 7 1,-1-5-22,-5 5 1,6 3 8,0 9 0,5 4 73,-5 7 0,8 3-54,-3 3 1,-1 6 12,1 12 0,1 6 19,5 10 0,2 5-297,4 8 1,-3 1 221,3 4 1,-6 6 3,-11-43 1,0 0 0,1-5 0,-1 0-51,-3 2 1,0-1 0,8 42 90,-5-1 0,0-2-6,-6 2 1,0-3-5,0 3 0,6-5 3,-1-7 1,1 5-209,-6-4 1,0-5 182,0-1 1,2-9-93,4-3 0,-4 0 57,3 7 0,-3-11-81,-2-7 1,0-2 100,0-10 1,0 3-76,0-3 0,0-11 287,0 0 1,0-8-291,0-4 1,0 0 103,0 1 1,0-7-171,0 1-289,0-8 183,0 3 52,0-7-239,0 0 1,2-6-24,4 1 0,-4-11 83,4-1 335,3 0 0,-7-16 0,6 6 0</inkml:trace>
  <inkml:trace contextRef="#ctx0" brushRef="#br0" timeOffset="673">53 882 7964,'-8'-19'-430,"-4"-4"159,5 4 0,-7-1 199,9 9 507,-1 7-465,6-4 0,0 10-118,0 4 1,6 6 233,-1 11 1,7-2-58,-6 8 0,1-1 71,-1 7 0,-2 5-113,7 1 0,-7 5 124,2-6 0,4 0 5,1-5 1,-1 2-104,1 3 1,1-9 4,5 3 1,2-11 2,4 0 1,-1-5-38,6-7 0,-5-3 24,6-8 1,-6-2-96,6-4 0,-6-3 80,6-9 1,-8-1-66,2-4 1,-9 2 55,-3-8 1,-7 6-2,2-6 0,-4 8 46,-2-2 1,-2 4 110,-4 1 1,4 1 93,-4 0-117,-3 7-186,-1-5 1,-1 13 110,-1-4 1,8 12-5,-2 6 1,-1 5 28,1 6 0,0 4-2,6 7 1,0 1 5,0 0 1,0 5 17,0 0 1,0 8-80,0-2 0,8-1 37,3 1 0,-1-6-190,2 6 0,-1-6 74,6 7 1,-1-11-119,-5-1 0,5-3-72,-5-9 1,-1-5-149,1-7 0,-5-7 407,6 2 0,-1-4 0,6-2 0</inkml:trace>
  <inkml:trace contextRef="#ctx0" brushRef="#br0" timeOffset="944">831 1176 7856,'-17'-17'0,"1"5"-511,5 1 1,1 7 56,4-2 741,4 4-280,-5 2 1,12 8 78,1 3 1,2 5 92,-2 1 1,1 8-106,5 4 1,3 4 39,-3 1 1,5 1-90,6-1 0,-4 7 166,4-1 0,-1 2-79,1-1 0,-4 1-89,4 4 1,-4-2-51,-2-3 0,-1-5-121,-5 4 1,-3-3-52,-8-3 0,-10-5 74,-7 0 1,-8-13-353,-10 1 0,-7-11 52,-4-1 425,4-3 0,-8-17 0,6-4 0</inkml:trace>
  <inkml:trace contextRef="#ctx0" brushRef="#br0" timeOffset="1428">727 1159 7856,'17'-18'-243,"8"-7"0,-4 1 221,8-5 0,2-2 41,9 8 0,12 2-49,12 9 1,3-1 31,2 7 1,6-2-344,0 3 1,-8 3 103,-9-4 1,-12 4 98,-6 2 0,-11 2 72,-6 4 66,-4-4 0,-7 5 0,-1-7 0,-7 8 0,2-4 125,-12 7 1,2-5-83,-7 6 0,5-1 197,-5 6 1,-1 1-37,-5-1 0,1 2-105,5 4 1,-4-2-58,3 8 1,-1 0-13,1 6 0,-3-1 7,3 1 0,3 5-8,-3 1 1,2 1-97,-1-2 0,3-3 87,8 3 0,0-3 13,0-3 0,0-1-14,0-4 1,2-4 79,4-8 1,9 0-65,8 0 1,6-7 3,-6-4 0,10-4-14,1-2 0,3-8 2,9-3 1,-6-7-104,7-5 1,-7 2 101,6-8 0,-8 6-88,3-6 1,-12 6 131,-6-6 1,-10 6 6,-1-5 0,-9-1-54,3-6 0,-4 6 7,-2 1 0,-9 1-9,-9-2 0,-1-4 8,-10 4 1,2 4-81,-1 2 0,-7 4 84,0 2 0,1 1-192,-7 5 1,5 3 7,1 8 0,3 0-1,3 0 1,-2 0-207,8 0-1,-8 8 0,12 1 359,-4 9 0,11-1 0,5 0 0,7 1 0</inkml:trace>
  <inkml:trace contextRef="#ctx0" brushRef="#br0" timeOffset="1632">2353 1280 7856,'9'-8'-414,"7"-1"0,-7-3 143,8 0 1,-5 9-18,0-3 1,-1 2 287,6-2 0,-5 4 0,-1-3 0,-7 1 0,2-2 0,-4 4 0,-2-6 0,0 8 0,0 0 0,0-7 0,0-3 0</inkml:trace>
  <inkml:trace contextRef="#ctx0" brushRef="#br0" timeOffset="2499">2456 1228 6444,'10'0'748,"-2"0"-697,-8 0 0,0-2 72,0-4 16,7 4 4,-5-5-23,6 7-34,-8 0-209,0-8 138,0 6-39,0-6 81,0 8-32,8 0-16,-6 0-7,5 0 46,-7 0 15,0 0-22,0-7 49,0 5 29,0-6 21,0 8-139,0 0 2,8 0 14,-6 0 0,6-2 6,-8-4 7,0 4 14,0-5 37,0 7 1,5-2-20,1-4-21,0 4 0,-6-7-21,0 3 0,2 4 31,4-4-48,-5-4-26,7 1-117,-8-8 144,0-1 1,0 1-97,0 0 0,0 5 61,0 1 11,0-1 1,0-5 11,0 0 1,-2 5-5,-4 0 1,5 7 12,-5-7 1,2 8 10,-2-1-141,4-5 0,-7 6 100,3-7-149,4 7 116,-6-4 41,1 8 12,5 0 1,-8 0 81,4 0 1,2 0-32,-7 0 0,5 6-51,-5 0 0,5 5 39,-6-5 1,7 7-19,-7-1 1,0 3-12,-5 3 1,6-1 0,-1 0 1,1 2-4,-7 4 0,7-3-7,-1 3 0,8-4 2,-1-2 1,3 2-8,2 4 1,0-9-3,0 3 0,2-3-6,3 3 0,11-7-7,7-5 1,8 3-4,-3-2 1,5 0-41,2-6 1,1-8-11,5-4 0,-11 3 99,5-3 0,-6-1 3,-1-10 0,-3 3 43,-7-3 0,-3 4 161,-3 2 0,1 0 350,-7-1-380,0 1 1,-6 5 43,0 1-136,0 7-213,-8-4 1,4 10 147,-7 4 0,7 6 9,-2 11 1,-2-2 39,3 8 1,-3 5 6,2 7 1,4 7 5,-4-2 1,4 6-56,2 5 0,0 5 67,0 7 0,0 0-14,0 0 0,0-5-75,0-1 1,-1-7-32,-5 1 1,4-10-150,-4-7 0,2-6-23,-2-5 0,5-4-612,-5-7-226,-4-9 1018,8 7 0,-5-15 0,7 7 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24:44.031"/>
    </inkml:context>
    <inkml:brush xml:id="br0">
      <inkml:brushProperty name="width" value="0.08571" units="cm"/>
      <inkml:brushProperty name="height" value="0.08571" units="cm"/>
      <inkml:brushProperty name="color" value="#333333"/>
    </inkml:brush>
  </inkml:definitions>
  <inkml:trace contextRef="#ctx0" brushRef="#br0">35 35 8087,'-17'-7'1721,"7"5"-1660,3-14-515,7 14 21,7-5 208,3 7-2,7 0 1,-5 0-127,-1 0-174,-7 0 527,4 0 0,-1 7 0,3 3 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24:41.410"/>
    </inkml:context>
    <inkml:brush xml:id="br0">
      <inkml:brushProperty name="width" value="0.08571" units="cm"/>
      <inkml:brushProperty name="height" value="0.08571" units="cm"/>
      <inkml:brushProperty name="color" value="#333333"/>
    </inkml:brush>
  </inkml:definitions>
  <inkml:trace contextRef="#ctx0" brushRef="#br0">1004 208 8073,'0'-17'615,"0"0"-544,0-1-65,0 9-403,0-7-161,0 7 420,0-8 1,-2 5 47,-4 0 1,-3 9 27,-9-3 0,-7-2-27,-3 2 1,-7 1 53,-5 5 1,-5 2 115,-6 3 1,-3-1-73,-4 8 1,4 5 18,-3 6 1,-3 8 49,2-2 0,7 3-64,4 3 0,15-1 35,-3 1 0,12-6-45,0 0 1,6-2-7,5 1 1,5-3-7,7-7 0,7-1-4,5 0 1,11-5 60,6-1 1,0-5 3,5 6 0,-1-7 40,13 7 0,0-6-76,6 5 1,0-1 38,0 1 0,5 3-33,1-8 1,-2 5 3,-10-5 1,-4 5 19,-7-5 0,-8 6 44,-4-7 45,-4 9-66,-10-5 1,-9 7 43,-11-5 0,-12 5-68,-6-5 0,-9-1 43,-3 1 1,-13 1-37,3 5 1,-5-1 2,4-5 0,0 5-20,0-5 1,-5 4-86,-1 3 0,6-1 0,6 0 0,2-1-165,-2-5 0,-1 5-3,13-5 0,-3-1-74,14 1-632,0-7 464,14 4 459,1-8 0,23-16 0,5-3 0</inkml:trace>
  <inkml:trace contextRef="#ctx0" brushRef="#br0" timeOffset="292">1350 139 8953,'-12'-2'1046,"1"-4"-872,7 5-439,-4-15 130,8 14 202,0-5 1,0 20-82,0 4 1,0 14 86,0 4 1,-6 7-63,1 10 1,-9 2-78,3 3 1,1-1-5,-1 7 0,1-7 40,-2 2 0,-1-6-33,7-6 1,0-4-12,6-7 0,0-9-521,0-2-439,0-5 381,0-10 433,0-1 0,8-31 1,2-6-1</inkml:trace>
  <inkml:trace contextRef="#ctx0" brushRef="#br0" timeOffset="492">1090 468 7877,'-7'9'-4,"3"-1"680,-8-8-8,9 0-918,-5 0 288,8 0 0,8-6-115,3 0 0,6-5-96,6 5 0,4-5-173,8 5 1,1-8 83,5 3 0,3-4-420,8-3 682,7 1 0,-5 0 0,6-1 0</inkml:trace>
  <inkml:trace contextRef="#ctx0" brushRef="#br0" timeOffset="887">1921 347 7872,'-18'0'-36,"9"0"-114,-7 7-37,14-5 158,-5 14 0,7-13-48,0 9 126,7-8 1,3 4-81,7-8 0,-5 0 39,-1 0 0,7 0-5,5 0 0,2-2 8,-2-4 0,-4 2 3,4-8 1,2 7-13,-2-7 1,-2 1 69,-9-7 1,3 7-71,-3-1 1,-3 3 33,3-3-26,-8-3 0,1 7-9,-10-3 1,-7-3-2,-11 8 1,2 1 0,-8 5 1,-6 7 58,-5 5 1,0 3 2,5 2 0,-5 8 102,-1 4 1,1 4-89,5 2 1,1-1 75,-1 1 1,1-1-85,-1 1 1,2 3 116,5-3 0,5 3-144,11-9 0,4-4-78,8-2 1,0-4 120,0-1 1,10-7-11,7 1 0,2-8-546,10 1 0,8-3 204,9-2 0,-2-2-74,2-3 0,6-7 76,6-11 0,13 2 265,-2-8 0,4 0 0,-4-5 0</inkml:trace>
  <inkml:trace contextRef="#ctx0" brushRef="#br0" timeOffset="1154">2733 174 7846,'10'-18'0,"-1"1"96,-3 0 0,-4 0 415,4-1-140,-4 1 1,-4 0-28,-4-1-158,4 9-1,-13-7-23,13 14 1,-8-5-241,5 7 0,3 7 118,-4 5 1,-2 9-46,2 2 1,-5 14 0,5-3 0,-2 14 111,3 4 0,-3 6 11,-4 5 1,-1 4 118,7-3 1,-7 3-174,1 2 0,3 0 66,-3 1 0,6-7-255,-5 0 1,5-7 82,-5 2 1,5-6-581,-6-6-72,8-4-360,-11-15 43,13-10 310,-6-9 0,8-16 701,0-3 0,0-12 0,0-4 0</inkml:trace>
  <inkml:trace contextRef="#ctx0" brushRef="#br0" timeOffset="1492">2681 554 7772,'0'-17'-136,"0"-6"-35,0 0 0,2 0 393,4 5 1,0 1-16,11 0 1,-3 0-320,9-1 0,4 7 109,1-1 0,-1 6-50,2-5 0,0 7 124,5-2 1,1 4 1,0 2 1,-1 8-50,1 4 0,-6 3 2,-1 2 1,-6 2-49,1 4 1,-6-3 43,-5 3 0,1 2 43,-7-2 1,-1 6-29,-5-6 1,-1 0 67,-5-6 1,-4 2-83,-7 4 1,-8-9-2,-4 3 1,-5-4-29,-7 5 1,3-7 3,-8 1 0,-1-6-124,-4 5 1,6-7 88,5 2 1,0-4-298,5-2 0,-3 0 124,9 0 1,4 0-585,2 0 794,4 0 0,1-16 0,1-3 0</inkml:trace>
  <inkml:trace contextRef="#ctx0" brushRef="#br0" timeOffset="2150">3460 191 7993,'-27'0'155,"4"0"-155,3-8-379,11 6 1,-7-13 135,15 13 1176,-7-6-273,8 8-589,0-7-91,8 5 1,1-6 34,8 8 1,8 0-83,4 0 1,-2 0 67,2 0 0,6 2 26,5 4 1,0-4 120,-5 3 0,-3 3-97,-3-2 0,4 2 72,-4-3 1,2-1-77,-3 8 0,-3-3-22,-7 3 1,-1 9-31,0-4 0,-7 4-137,-4-3 1,-5 1 49,-1 4 0,-13-2 88,-4 8 0,-12-6-61,0 6 1,-4-8 60,-1 2 0,-1-4 3,1-1 0,5-3-61,0-4 0,2 5 3,-2-5 1,4-3-76,8-2-7,0-4 125,7-2-62,2 0 124,8 0 1,8 0-26,4 0 0,3 0 134,2 0 0,8 0-142,4 0 1,-2 2 20,2 3 0,-6-1-10,6 8 0,-6-6 5,6 5 0,-6 1-59,6 5 0,-14 2 47,2 4 1,-5-4-51,-1 4 1,-3 2 28,-8-2 0,0 6 111,0-6 1,-10 2-36,-7-2 1,-8-3 138,-10 3 0,-1-4-136,-4-2 1,-5 0 97,-6 1 1,-1-3 69,0-3 1,2 1-32,4-7 0,-2 5-262,7-5 1,9 0-104,9-6 1,3 0-640,3 0 149,7 0 174,3-8 1,7-1 10,0-9 1,7 1 115,5 0 1,3-2-319,3-5 660,7 5 0,9-21 0,10 3 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24:45.239"/>
    </inkml:context>
    <inkml:brush xml:id="br0">
      <inkml:brushProperty name="width" value="0.08571" units="cm"/>
      <inkml:brushProperty name="height" value="0.08571" units="cm"/>
      <inkml:brushProperty name="color" value="#333333"/>
    </inkml:brush>
  </inkml:definitions>
  <inkml:trace contextRef="#ctx0" brushRef="#br0">935 398 7436,'7'-17'505,"1"-1"-482,3 1 0,5 5-6,-5 1 1,5-1 53,1-5 1,-5 6-3,-1-1 1,-1 6 109,1-5 0,3 5 39,-9-6-290,1 9 60,-6-13 1,-2 14-90,-3-3 1,-13-3 61,-11 2 0,-3 0-128,-3 6 1,-5 0 81,-1 0 0,-7 8 26,2 4 1,-6 3 165,-5 2 1,-3 2-100,-3 4 0,3-3 96,8 3 0,2 2-40,4-2 0,0 8-16,12-3 0,5-3-23,17-2 0,5 2-17,7-2 0,9 0 44,8-5 0,10-1-8,14 0 1,9 1 4,7-1 0,7 0-25,-7 1 0,7-1-56,-7 0 0,1 2 52,-6 4 0,-8-3-1,-3 3 0,-13-4 9,-5-2 1,-5-5 13,-7-1 4,5 1 0,-16-1 4,0 1 0,-8-6 100,-9 5 1,-3-5-111,-3 5 0,-4-5-27,-7 6 1,-1-7-7,1 7 0,-9-2-15,-3 1 0,0 3 1,-6-9 1,2 3-16,-13-2 0,7-2-12,-1 7 1,3-7-92,2 2 0,6-4-176,0-2 0,9 0 94,3 0 1,7 0-227,9 0-169,1 0 275,7 0 1,3-2 76,7-4 1,2-2 249,3-3 0,13-12 0,9 4 0</inkml:trace>
  <inkml:trace contextRef="#ctx0" brushRef="#br0" timeOffset="768">1298 605 7764,'-18'-7'1232,"1"-3"-730,0-7-795,7 7 227,3 2 1,9 8-103,3 0 0,5 0 123,7 0 1,0 0 27,1 0 1,-1 6 11,0 0 1,6 0-13,0-6 0,6 0 28,-6 0 1,8 0-22,-2 0 1,2 0 28,-3 0 0,5-2-48,-4-4 1,9-2-11,3-3 1,-1-4-43,-5 3 1,-7-3 62,1-3 1,-8 7-31,3-1 17,-5 1 1,-10-7 159,-3 1 0,-6 8-107,-6 3 0,-3-2-40,-9 2 1,-7 1 3,-3 5 0,-5 0 8,-2 0 1,-5 5 57,0 1 0,-3 8-7,3-3 1,4 10 174,-5 2 0,-3 2-74,-2-2 0,4 4 88,1 8 0,-1-1 10,2 1 1,1 5-87,10 1 0,6-1-84,12-5 0,3-1 17,8 1 0,10-3-72,7-3 0,10-4-176,13-7 1,4-7-269,8 1 0,6-9 205,0 3 1,-1-6-364,-5-6 1,8-5 132,3-12 1,4 2 11,3-8 1,-1 0-38,0-6 0,0 1 475,0-1 0,-7-5 0,-5 0 0,-11 1 0,-5 10 0,-7-3-37,-5 3 1,4-4 36,-4-1 0,-4 5 50,-2 0 1,2 2-32,-2-2 1,0-7-7,-6 7 1,-1-8 264,-5 9 1,2-7-62,-7-5 1,0 3-30,-6-3 1,0 11 463,0 6 159,0 4-552,0 1 0,-2 9 319,-4 3-181,4 4-254,-5 10 0,-1 1 67,-3 9 1,1 1-25,-2 4 0,1 4-22,-6 7 1,-1 3 6,1 3 1,-2-1-120,-4 7 0,3-2 95,-3 2 1,6 4-123,6-4 0,-5 0 34,5 6 0,1-9-76,-1 8 1,7-10-73,-2-1 0,4 2-272,2-1 0,6-9 46,0-9 1,7-5-241,-1-7 1,3-1-136,2-4 0,2-6 200,4 0 0,-1-8 68,6-9 0,1-8 215,6-4 1,-1-4 206,1-1 0,-6-1 0,0 0 0,-6 1 0,6-1 0,-8-7 0,4-2 0</inkml:trace>
  <inkml:trace contextRef="#ctx0" brushRef="#br0" timeOffset="1076">2214 432 7764,'-27'0'-424,"-3"0"412,7 0 753,0 0-594,5 0 0,9-1 15,3-5-81,4 4 0,12-6-126,7 8 1,2-6 141,10 1 0,0-3-1,5 2 1,3 4 53,3-4 0,-1-1-57,7 1 1,0-5 77,6 5 0,0-6-45,-1 6 0,-1-1 15,-3 1 0,1 4-25,-8-4 0,-6 4 112,-5 2-372,-8 0 233,-3 0-249,-11 0 175,-7 0-470,-7 0 250,-3 0 1,-7 2-56,0 4 1,5-4-68,0 4 1,3-2-625,-3 1 951,-3-3 0,-2 14 0,-10-7 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24:47.754"/>
    </inkml:context>
    <inkml:brush xml:id="br0">
      <inkml:brushProperty name="width" value="0.08571" units="cm"/>
      <inkml:brushProperty name="height" value="0.08571" units="cm"/>
      <inkml:brushProperty name="color" value="#333333"/>
    </inkml:brush>
  </inkml:definitions>
  <inkml:trace contextRef="#ctx0" brushRef="#br0">779 399 7764,'0'-25'84,"-8"5"1,6-5 136,-4 8 1,2 0 162,-1 0 375,3 7-635,-6 2 45,8 8-225,0 0 1,0 8 101,0 4 1,0 11 156,0 5 0,0 7-26,0 5 0,0 6-38,0 12 0,-8-4-83,-3 4 0,1-3 23,-1 3 1,5-2-145,-6 7 0,7-7 106,-7 1 0,6-11-218,-5-5 0,7-5 47,-2-1 0,2-8-362,-1-4 72,3-12-113,-6-3 274,8-8 1,0-8-177,0-3 1,0-4-221,0-3 1,2-5 654,4 0 0,-4-8 0,13 4 0,-5-7 0</inkml:trace>
  <inkml:trace contextRef="#ctx0" brushRef="#br0" timeOffset="654">364 347 7275,'-18'-16'-882,"1"5"900,7-5 1,-3 13 219,7-9-131,0 8 189,6-3-47,0 7-142,0 0 141,8 0 1,4 0-63,11 0 1,4 0-32,7 0 1,8-6-8,5 0 1,3 0 104,1 6 1,9-5-140,3-1 1,5-2-7,1 2 0,0 4-148,0-3 0,0 1 58,1-2 1,-9 4-66,-3-4 1,-12 4 68,-6 2 1,-9 0-537,-2 0-9,-16 0-228,10 0 79,-21 0 257,-2 0 0,-9 2 194,-9 4 0,-1 2 221,-4 3 0,-4 5 0,-8-7 0</inkml:trace>
  <inkml:trace contextRef="#ctx0" brushRef="#br0" timeOffset="947">104 1246 7796,'-17'0'-123,"0"0"0,-1-6 200,1 0 1,6 1 410,-1 5-504,8 0-148,-4 0 1,10 0 156,4 0 0,4 0 32,7 0 1,8 0 66,4 0 0,5 0-73,7 0 0,3 0 111,8 0 0,6 0-65,-1 0 0,10-6-200,3 0 0,-3-5-16,2 5 0,0-8-157,-5 3 1,3-4 147,2-3 0,-2 1-107,-3 0 1,-5-3 42,-7-3 133,0 4 1,0-21 0,0 3 0</inkml:trace>
  <inkml:trace contextRef="#ctx0" brushRef="#br0" timeOffset="1264">2006 502 7776,'-17'-17'295,"2"0"148,3 0 62,-3-1 0,13 7-358,-4-1 1,12 8-242,6-1 0,5 3 171,6 2 0,4 0 46,7 0 1,1 0-315,0 0 1,-1 5 86,1 1 1,1 0-106,5-6 1,-5 0 37,4 0 0,-3 0-4,-2 0 0,-1 0 3,1 0 0,-3 0-162,-3 0 1,-4 0-164,-8 0-185,1 0 682,-9 0 0,-1 0 0,-21 0 0,-5 0 0,-11 0 0,-5 0 0,-10 0 0</inkml:trace>
  <inkml:trace contextRef="#ctx0" brushRef="#br0" timeOffset="1410">2128 606 7776,'-35'17'-40,"0"1"1,7-3 17,-1-3 0,13 1 562,-1-7-310,11 7 0,1-9-66,10 8 0,7-8-15,11 1 1,6-3-84,11-2 1,4 0-97,8 0 0,0 0-326,0 0 1,7 0-352,5 0 0,9 0 347,2 0 0,5-7 46,-5-5 0,8-11 1,-4-4-1</inkml:trace>
  <inkml:trace contextRef="#ctx0" brushRef="#br0" timeOffset="1696">3632 295 7776,'0'-17'-79,"0"-1"-41,0 1 1,6 0 355,0-1 0,1 1 143,-1 0-278,-4 7-74,13 3 0,-11 7-17,8 0 1,-8 1 119,1 5 1,-3 6 126,-2 11 1,0 4-136,0 7 1,0 7 25,0-1 1,-6 6-138,1-6 1,-3 7 61,2-7 1,4 2-87,-3-1 0,3-5-47,2 4 1,-6-3-248,0-3 1,0-7 28,6-4 0,0-3-152,0-3 1,0-6-359,0 1-36,0-8 824,0-4 0,8-17 0,2-10 0</inkml:trace>
  <inkml:trace contextRef="#ctx0" brushRef="#br0" timeOffset="2004">3649 243 7776,'-9'-8'-179,"1"-1"-52,8-9 1,-2 1 361,-4 0 0,4 5 890,-3 1-539,3 7-358,9-4 1,3 8-39,7 0 0,1 0 49,-1 0 1,-6 10 4,1 7 0,-1 2 1,7 10 0,5 0-13,0 6 1,2 1-36,-2 4 1,-2-1-88,8 7 1,0-6-147,5 6 0,1-7 69,-1 1 1,1-5-185,0-6 0,-1 1 45,1-7 0,-3-1-72,-3-11 0,2-3 68,-8-8 0,6 0-115,-6 0 0,0-2 100,-6-4 0,-5-4-123,-1-7 0,-1 0 101,2 0 0,-3-1 251,-3 1 0,-4-8 0,5-2 0</inkml:trace>
  <inkml:trace contextRef="#ctx0" brushRef="#br0" timeOffset="2276">4410 122 7776,'0'-23'-188,"0"0"1,0 0 409,0 5 0,0 7 998,0-1-927,0 9 62,0-5-390,0 8 0,0 8 83,0 3 0,0 4 184,0 3 1,-6 7-51,1 4 0,-7 9-13,6 2 0,-5 8-55,5-1 1,-5 2 3,5 3 0,-6 0-155,7 0 1,-3-2 75,2-4 1,4 4-322,-4-4 0,4-5 61,2-7 1,0-1-56,0-10 1,0 2-85,0-2 1,2-12-774,4 1 1133,-4-8 0,13 4 0,-5 1 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24:54.467"/>
    </inkml:context>
    <inkml:brush xml:id="br0">
      <inkml:brushProperty name="width" value="0.08571" units="cm"/>
      <inkml:brushProperty name="height" value="0.08571" units="cm"/>
      <inkml:brushProperty name="color" value="#333333"/>
    </inkml:brush>
  </inkml:definitions>
  <inkml:trace contextRef="#ctx0" brushRef="#br0">33 69 8131,'-8'-17'1840,"6"0"-83,-13-1-1599,13 9 0,-4 1 159,12 8-1536,-4 0 202,13 0-278,-5 0 920,7 8 0,-2-4-604,-3 7-44,3-7 1023,-5 11 0,7-5 0,0 7 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24:54.655"/>
    </inkml:context>
    <inkml:brush xml:id="br0">
      <inkml:brushProperty name="width" value="0.08571" units="cm"/>
      <inkml:brushProperty name="height" value="0.08571" units="cm"/>
      <inkml:brushProperty name="color" value="#333333"/>
    </inkml:brush>
  </inkml:definitions>
  <inkml:trace contextRef="#ctx0" brushRef="#br0">53 18 7748,'-18'0'1481,"1"0"1,7-2-936,5-4-93,3 4-784,2-5 1,2 7 266,3 0 0,5 0-724,7 0 1,1 0 192,-1 0 595,0 0 0,8 7 0,2 3 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24:52.368"/>
    </inkml:context>
    <inkml:brush xml:id="br0">
      <inkml:brushProperty name="width" value="0.08571" units="cm"/>
      <inkml:brushProperty name="height" value="0.08571" units="cm"/>
      <inkml:brushProperty name="color" value="#333333"/>
    </inkml:brush>
  </inkml:definitions>
  <inkml:trace contextRef="#ctx0" brushRef="#br0">1175 235 7778,'-18'-8'-940,"7"1"970,-1-5 1,8 3 375,-1 3 0,1 4-145,-2-4-195,4 4-153,-13-5 1,5 5 104,-7-4 0,0 4-54,-1 2 1,-5 0 38,0 0 1,-8 6 2,3 0 1,-7 7-20,-5-1 0,-5 9 9,-6 2 0,-1 2 83,0-2 0,0-2-73,0 8 0,2-2 77,4 1 0,6 3-62,11-8 0,4 2-47,8-2 0,7-4 23,4 5 0,4-5-4,2-2 1,14-5 2,3-1 0,12 1-13,0 5 0,5-6 121,7 1 0,-3-6-98,8 5 0,0 1 47,6 5 0,-8-5-17,-3-1 0,-5 1 11,-1 5 1,-8-5 109,-4-1-76,-4 1 0,-9-1 22,-5 1 1,-3-7-1,-2 7 0,-9-2-119,-9 1 1,-7 4 78,-9-3 0,-8 3-207,-5 3 0,-4 1 116,-7 4 0,-4-4-59,-7 4 0,0-4 6,0-1 0,2-1-119,3 0 1,10 1-26,8-1 1,8-8-436,-2-3 182,11 4 0,11-10 478,13 0 0,10-8 0,5-9 0</inkml:trace>
  <inkml:trace contextRef="#ctx0" brushRef="#br0" timeOffset="280">1590 270 8212,'0'-12'1028,"0"1"0,-2 1-267,-4-1-746,4-5 0,-6 12 149,8-7-358,0 7 0,0-2 94,0 12 0,-5 9-63,-1 8 1,-6 16 180,7 1 1,-7 2-133,6 5 0,-7 4-16,1 7 0,-1 2 91,1-3 0,-3-9-142,3 4 0,5-11 137,1-1 0,-2-4-730,3-1-59,-1-8 236,6-10 0,2-9-13,3-8 610,-3 0 0,21-15 0,-3-5 0</inkml:trace>
  <inkml:trace contextRef="#ctx0" brushRef="#br0" timeOffset="465">1175 633 7747,'-12'0'-323,"1"0"129,-1-8 525,-5-1 1,7-3-191,4 1 0,6 7-362,6-2 0,6-2 162,11 3 0,4-7-38,7 6 1,9-7-101,3 1 1,5 3 60,7-3 1,-4 1-203,4-7 1,1 1 337,-1 0 0,-1-1 0,-5 1 0</inkml:trace>
  <inkml:trace contextRef="#ctx0" brushRef="#br0" timeOffset="855">2022 443 7641,'-17'0'-208,"7"0"532,-5 0-307,13 0-20,-6 7 1,10-5-103,4 4 0,5 2 76,12-2 1,-1-1-80,6-5 0,1 0 39,6 0 0,-1 0 30,1 0 0,-6-5 2,0-1 1,-3-8-17,3 3 0,2 1 51,-8-1 0,0-1 10,-6-5 0,-1 5 174,-5 1-153,5-1 1,-14-5 70,3 0 0,-10 7-82,-7 4 0,-3 4-6,-3 2 0,-7 0 2,-3 0 0,-7 2 2,-5 4 1,1 6 26,-7 11 1,6-4-5,-6 4 0,2 4 36,-3 2 0,-3 5 128,4 7 0,4-5-46,2 4 1,5 3-42,6-3 0,6 6-81,12-5 0,3-9 17,8-9 1,8-4-104,3-1 1,12-3 48,6-3 0,6-5-135,5-7 0,4 0-21,8 0 0,6-7-133,-1-5 1,7-3-169,-7-3 0,9-7 151,-3-3 0,3-5 308,-3-2-228,-11-7 1,-2-2 0,-6-8 0</inkml:trace>
  <inkml:trace contextRef="#ctx0" brushRef="#br0" timeOffset="1121">3042 131 7747,'0'-17'119,"0"0"1,0 0 648,0-1-386,0 1-178,0 0 0,-5 5-297,-1 1 138,0 7 0,-2 4-54,-3 11 1,1 7 33,-1 5 0,-1 11 89,-5 12 0,-6 4 59,0 2 1,-2 8 23,2 3 0,3 4-58,-3 3 0,4 5-30,2-1 0,0 9-122,-1-2 1,1-6 57,0-6 1,5-8-122,1-9 0,5-6-170,-6 0 1,1-7-193,-6 1 0,-1-11-320,1-6-286,0-11 661,7-5 0,0-9-109,5-3 1,3-7 779,-4-11-288,4 4 0,10-21 0,1 3 0</inkml:trace>
  <inkml:trace contextRef="#ctx0" brushRef="#br0" timeOffset="1396">2731 598 7747,'2'-21'24,"4"4"0,-2 3 48,7-3 1,8 0 16,10 0 0,4-1-94,1 1 0,3 5-14,3 1 1,-9 7 98,4-2 0,-7 4-46,1 2 0,-6 2 137,-11 4 0,3 6-35,-3 11 1,-5-4-35,-1 4 1,-4 2-19,-2-2 0,0 2 11,0-2 1,-8-2-47,-3 8 1,-5-8-67,-1 2 1,-2 2-1,-4-2 1,2 0 67,-8-5 1,0-1-246,-5 0 0,-1-1-73,0-5 0,1 2-67,-1-7 1,6 0-29,1-6 0,6 0-525,-1 0 887,12-8 0,-5-9 0,7-10 0</inkml:trace>
  <inkml:trace contextRef="#ctx0" brushRef="#br0" timeOffset="1888">3596 131 7748,'-16'-7'256,"5"-5"1,-5-1 219,5 1 605,3-3-723,-7 13-665,13-6 22,-6 8 1,6 8 142,-3 3 0,3 5 150,-4 1 0,-2 8 44,2 4 1,-5 4 4,5 1 0,0-1-36,6-4 0,0 3-45,0-3 0,0-2 40,0 2 0,8-8 20,4 2 1,3-6-28,2-5 0,8 1-26,4-7 0,4 0-148,1-6 0,7-8 46,-1-3 0,-2-5-85,-9-1 1,4-2 102,-4-4 0,-4 2 53,-2-8 1,-4 6 53,-2-6 0,-5 8 313,-1-2-171,-7-4 0,4 8 197,-8-4 0,0 3-7,0 3 0,-2 7-104,-4 5 1,4 1-188,-4-2 63,-3 4 1,5-4-100,-8 12 0,7 0 98,-7 11 1,6-3-35,-5 9 1,-1 4 134,-5 1 1,6 5-138,-1 2 0,0 1-68,-5 5 0,6-5 52,-1 4 1,6-3-56,-5-3 1,5 1-92,-5 0 1,7-1-315,-2 1 0,4-8-347,2-4-636,0-4-153,0-9 1058,0-3 1,8-11 480,3-7 0,12-1 0,4-28 0,8 4 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25:05.327"/>
    </inkml:context>
    <inkml:brush xml:id="br0">
      <inkml:brushProperty name="width" value="0.08571" units="cm"/>
      <inkml:brushProperty name="height" value="0.08571" units="cm"/>
      <inkml:brushProperty name="color" value="#333333"/>
    </inkml:brush>
  </inkml:definitions>
  <inkml:trace contextRef="#ctx0" brushRef="#br0">362 1038 7780,'-27'-15'0,"2"-4"0,8-16 1851,-1 1-747,9 14-1309,1 5 14,8 15 0,0 2-67,0 4 1,-2 9 165,-4 8 0,-3 14 86,-9-3 1,-1 10 115,-4-3 1,-2 7-92,-4-2 1,-1-2 50,7 2 0,-1-7-92,7 1 0,6-3-68,-1-3 1,8-7 81,-1-4 0,12-6-8,10-5 0,8-4-44,10-8 1,7-2-156,4-4 0,-1-4-66,1-7 0,-8 0 68,3-1 0,1-5 209,-2 0 0,1-2-106,-7 2 1,-1 2 233,-4-8 0,1 8 87,-7-2 5,0 4-98,-13 2 53,-2 7 1,-10 2-40,-4 8 0,2 8-55,-7 4 0,7 3-31,-2 2 0,4 6 13,2 0 0,0 0-87,0-5 0,8 3 38,3-4 0,7 4-7,5-9 1,4-5-20,7-1 0,7-4-91,-1-2 1,2 0 45,-1 0 0,-5-8-121,4-3 1,-5-4 64,-6-3 1,-4 1 65,-8 0 1,-2-6 32,-3 0 1,-4-6-49,-8 6 0,0-6 147,0 6 0,-10-8-106,-7 2 1,-1 2 21,-5-2 1,-4 3-25,-1-3 1,1-2 12,-2 8 0,2 0 77,-2 6 1,4 1-82,8 5 1,2 1 144,3 4-55,-3 4 31,13-5-107,-6 7 1,12 2-1,7 3 0,3-3-10,15 4 0,0-4 30,5-2 0,6 0-153,1 0 0,5-2 82,-6-4 1,8-1-74,-2-5 1,4-3 88,2 3 1,-6-3-16,1-2 1,-11-3 43,-1-3 1,-1 4 17,-5-4 0,-6-2 15,-6 2 0,-1-6 141,-11 6 0,1-6-34,-6 6 1,0-6-101,0 6 0,0 0 459,0 6-22,-7 7 9,5-5-324,-14 13-166,14-6 70,-5 16 1,-1 2-8,-4 7 0,3 8 70,-3 4 1,1 3-57,-6 3 1,-1 5 43,1 1 0,0 7-26,-1-2 0,7-2 14,-1 2 1,3 0-46,-3 6 0,3-6-1,3 0 1,4-7-8,-4 1 1,4-9-192,2-2-9,0-8 215,0 4-253,0-16 0,0-3 45,0-12 1,2 3 207,4-9 0,-2 1-147,7-7 0,3 1-3,9 0 1,-4-6 33,4 0 0,4-8 1,2 2 0,-2 2-46,1-2 1,-1 6 64,2-6 1,2 8 33,-8-2 0,0 4-52,-6 2 1,-5 7 180,-1 4 1,-5 4-10,6 2 0,-8 2 116,1 4 1,-3 9-129,-2 9 1,2 6 54,4-1 1,-2-2-148,7 2 1,-3-2 79,9 2 0,-3-3-175,9-2 0,-2-7 39,2 0 1,4-2-163,7-9 0,1 0-33,0-6 1,-1-2-39,1-4 1,-1-3 137,1-9 0,-6-1 22,0-4 0,-10-4 138,-2-7 1,-2-1-84,-9 0 1,0 1 171,-6-1 1,-2 6-38,-4 1 1,2 7 449,-7-3-287,-1 5 1,-3 8-47,3-1 0,3 8-126,3-1 0,2 5-36,-7 5 1,5 5-63,-6 7 0,3 2 111,-3 5 1,-3 2-117,3 9 1,3 0 73,-3-1 1,8-1-176,-1-4 1,-3 3 52,2-3 0,0 2-47,6-2 0,0 1-159,0-6-39,0-1 1,2-8-294,4-4 1,-2-3 205,8-8 0,-7 0-582,7 0 1002,-1-8 0,7-9 0,-1-10 0</inkml:trace>
  <inkml:trace contextRef="#ctx0" brushRef="#br0" timeOffset="169">2143 502 7777,'-17'-27'267,"-1"-5"33,1 3 0,6-4 59,-1-1 0,8 1 312,-2 4 1,4 4-926,2 8 232,0 7 1,0 1-747,0 3 1,2 4 273,4-4 0,-2 4 59,8 2 0,-1 0 435,6 0 0,16 0 0,4 0 0</inkml:trace>
  <inkml:trace contextRef="#ctx0" brushRef="#br0" timeOffset="804">2714 105 7801,'-8'-18'0,"6"1"277,-4 0 0,-1 5 401,1 1 674,0 7-1009,6-12-824,0 14 430,0-5 1,0 9-92,0 3 0,0 1 462,0 12 1,-2-3-99,-4 14 1,-1 1-24,-5 11 1,-3 3-39,3 8 0,-3 6 101,-2-1 0,5 9-134,0-3 0,9 4-115,-3 2 0,4 1-49,2-1 0,2-8 32,4-3 0,3-10-15,9-2 0,5-8-7,0 3 1,7-12-63,-1-6 0,6-6 6,5-6 1,4 3-81,8-8 1,2-1 4,4-5 1,-5-7-201,5-5 1,-10-5 57,-2-6 1,-7 2 127,1-8 1,-9 0 75,-2-6 1,-8-1 14,2-4 1,-4 3 134,-2-3 1,-5 3-103,-1 3 0,-7-1 161,2 1 0,-4 7-38,-2 4 1,-8 3 144,-3 3 0,-5 6-49,-1-1 1,-6 8-140,0-2 0,-6 6 118,6 6 0,-8 4-20,2 7 1,3 0 63,-3 1 1,6 5-73,-6 0 0,8 7 87,-2-1 0,3-2-133,3 2 1,2-6 9,3 6 1,5 0-27,7 5 0,0-5 50,0 0 1,9-2-134,8 2 1,8-2 104,10-4 0,0-10-53,-1 4 1,8-9 39,5 4 1,3-9-3,1 3 1,7-4 59,0-2 1,5 0 16,-5 0 1,5 0-61,-5 0 1,-2 0 2,-10 0 1,-10 0 105,-7 0 5,-8 0-167,-4 0-22,-9 0-293,-8 0-171,-8 0-594,7 0 617,-15 0 1,12-2-147,-7-4 1,-3 3 576,-9-9 0,-11 1 0,-11-7 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24:58.145"/>
    </inkml:context>
    <inkml:brush xml:id="br0">
      <inkml:brushProperty name="width" value="0.08571" units="cm"/>
      <inkml:brushProperty name="height" value="0.08571" units="cm"/>
      <inkml:brushProperty name="color" value="#333333"/>
    </inkml:brush>
  </inkml:definitions>
  <inkml:trace contextRef="#ctx0" brushRef="#br0">225 640 7740,'-17'-17'470,"0"0"-219,0-1 1,5 1 370,0 0-196,9-1-372,-5 1-89,8 8-339,0 1 340,0 23 0,0 4-16,0 16 0,0 2 79,0 3 1,-2 4-54,-4 8 1,4 6 16,-3-1 1,-3 3 10,2-3 0,-5-3 99,5 4 0,-6-4-67,7-2 0,-1-8 4,6-4 1,-6-11-36,0-6-35,0-11-42,6-5 86,0-7 1,0-2-30,0-3 1,0 1 18,0-8 0,0 6 54,0-5 0,0-3-89,0-9 1,-5 2-93,-1-8 1,0 1 58,6-7 1,-6-5-12,1-1 0,-3-7 43,2 2 1,4-4-14,-4-2 0,5-2-21,1-3 1,0 1 7,0-7 1,7-1-20,5-5 0,5 8 30,6 3 1,4 0 20,8 6 0,5 6 28,0 18 1,3 4 90,-3 13 0,-4 3-64,5 8 1,-5 2 12,-1 4 1,-1 4 14,1 7 1,-8 8-41,-4 4 0,-4 3-7,-1 3 1,-9-1-18,-3 1 1,2 5-9,-3 1 1,-1-3 18,-10-9 0,-3 4-20,-8-4 1,-8 1 34,-4-1 0,-4-2 1,-2-4 0,1-4 20,-1 4 1,-3-5-34,3-7 0,-3 5-11,9-5 1,4-3-5,2-3 1,4 3-6,2-2 1,7 2 34,4-3-15,4-3 0,2 14 145,0-5 1,0 5-94,0 1 1,2 6 137,4 0 1,5 6-93,12-6 0,-1 8-7,6-3 0,1-1-47,6 2 1,-1-2-5,1 2 1,5 2-60,1-8 1,1 0-185,-2-6 0,3-2 2,3-3 0,-4-4-178,-7-8 0,5 0-421,0 0 0,6-2 793,-5-4 0,7-11 0,-4-10 0</inkml:trace>
  <inkml:trace contextRef="#ctx0" brushRef="#br0" timeOffset="417">917 934 7726,'-17'0'117,"0"0"231,-1 0-252,9-8-56,1 7-76,8-7 1,13 8 38,5 0 0,5 0-4,0 0 1,4 0-34,7 0 0,7 0-72,-1 0 0,6-2 55,-6-4 1,1 2-103,-7-7 0,3 1 79,3-1 1,-9-5 31,4 5 1,-14 1 23,-4-1 6,0-1 0,-15-5 127,4 0 0,-8 1-94,-9 5 1,-3-3 15,-15 8 1,0 1 17,-5 5 0,-1 0-1,1 0 0,-7 2 112,1 3 0,-2 5-82,1 7 1,5 1 51,-5-1 0,5 6-14,1 0 1,3 8 7,3-3 1,-2 5-54,8 2 0,2-1-6,9 1 1,5 0-21,7-1 0,0-7-112,0-4 1,4 2 17,7-2 1,1-6 75,11-5 1,6-8-219,5 2 0,5-5-163,12-1 1,-1-1-116,14-5 1,-1-4 90,6-7 1,1-2 371,-1-4 0,0-12 0,0-9 0</inkml:trace>
  <inkml:trace contextRef="#ctx0" brushRef="#br0" timeOffset="933">1972 485 7726,'-17'-18'0,"-1"-1"131,1-4 0,2 4 284,3-4 0,3 9-2,3 3-290,4 7 6,-6-4 1,8 10-172,0 4 1,-2 9 135,-3 8 1,1 14 94,-8-3 1,3 13 2,-3-1 0,-3 9-62,3 3 1,-3 7-13,-3-1 1,1 5-51,0 6 1,2-4-126,3 4 0,-3-4 141,3-2 0,-1-2-159,1-3 0,-1-12-13,7-12 0,-2-5 122,2-7-391,5-3-12,-7-15-4,8-2 231,0-8 343,0 0-217,0-8 0,0-2 95,0-7 1,0 0-170,0 0 1,0-8 61,0-4 0,0-4 37,0-2 1,0 1-84,0-1 1,0-1-10,0-5 1,2-3 13,4-8 0,-1 2-99,13 4 0,-5-2 89,10 8 0,4-6-4,2 5 0,3 9 50,3 9 0,-2 5 71,-4 7 0,1 3 67,-7 8 0,0 0-36,-5 0 0,-3 8 66,-3 3 0,1 5-48,-7 1 1,0 6-29,-6 0 0,5 2-31,1-2 0,0-4-3,-6 5 0,-8-3-43,-3 2 0,-3-4-12,3 4 0,-10-4-134,3-1 1,-5-1 56,0 0 1,2-5-278,-8-1 0,6-1 76,-6 1 0,8-3-57,-2-8 0,10 0 365,1 0 0,1-15 0,-7-5 0</inkml:trace>
  <inkml:trace contextRef="#ctx0" brushRef="#br0" timeOffset="2072">2179 848 7726,'-17'0'673,"0"0"0,7 2-1131,5 3 132,3-3 318,2 6 0,7-6 5,5 4 1,3-4-3,2 3 1,1-3-5,-1-2 0,6 0 2,0 0 1,6-2-48,-6-3 1,2 1 28,-2-8 0,2 6 9,4-5 1,2 5 22,-8-5 0,2-1-14,-2-5 0,-4 5 23,4 1 0,-10-1 74,-1-5 1,-8 5-49,2 1 1,-4 5 12,-2-5 0,0 5-157,0-6 1,-10 8 121,-7-1 1,-3 3-85,-8 2 0,5 0 94,-6 0 1,2 7-9,-2 5 0,-4 3 161,5 3 1,1 1-121,-2 4 0,8-4 93,-2 4 0,3 4-61,3 2 0,2-2-35,3 2 1,-1-8 27,7 2 0,0 4-39,6 2 0,8-4-9,3-2 1,5-4-18,1-2 1,8-5-25,4-1 1,9-1-9,3 1 0,9-3-86,1-8 0,3 0 71,10 0 0,-1-2-20,6-4 0,0-3 45,1-9 1,-9-1-119,-3-4 0,-6 4-12,-6-4 0,2 4 31,-8 1 0,0-1-18,-5-4 0,-2 4-3,-4-4 1,-4 2 139,-8-2 1,-2 3-84,-3-3 0,-5 4 120,-7 2 0,-1 0-116,-5-1 1,-6 1 177,-11 0 1,2 7-41,-8 4 0,2 4-22,-2 2 0,-3 0-8,3 0 0,-2 2 116,2 4 1,3 4-34,2 7 1,-1 0-90,-3 1 0,3-1-28,7 0 1,7 6 40,-1 0 0,3 6-120,-3-6 0,5 6 59,7-6 1,0 0-221,0-6 185,0 8 1,7-7-22,5-1 1,5-2 12,6-9 1,-2 0 15,8-6 1,-6-6-121,6 0 1,-6-7 109,6 1 0,-6-3 29,6-2 1,-8-1 40,2 1 1,-6 6 105,-5-1 0,1 0-58,-7-5 1,5 6 296,-5-1-286,0 8 26,-6-11-213,0 13 123,0-6 0,-2 8-151,-4 0 0,2 8 117,-7 3 0,7 5 39,-2 1 0,-1 0 4,1 1 0,0-1 8,6 0 0,0 1 17,0-1 1,0 0-35,0 1 0,2-7 107,4 1 1,-2-7-101,7 7 1,3-8-5,9 1 1,-2-3-52,8-2 1,-1-2-110,7-3 1,0-11 65,-1-7 0,7-7 13,-1 1 1,-2 0-21,-9-6 0,4 3 35,-4-14 0,-4 5 0,-2-5 1,-4-2-9,-2-10 1,-5 3 28,-1-9 0,-5 7 22,6-7 1,-7 7 9,7-7 1,-8 8 25,1-1 1,3 11 4,-2 5 0,0 5 296,-6 1-86,7 8 181,-5 10-63,6 9-364,-8 8 0,0 2 40,0 4 0,0 4-92,0 7 1,-8 2 169,-3 4 0,1 10-17,-1 7 1,5 8 115,-6-2 1,3 10-104,-3 2 1,-1 5 10,7-5 1,-6 7-76,7-1 0,-3 1 3,2-2 1,4 3 17,-4-9 0,5 3-17,1-3 1,0-9-60,0 4 0,5-13-146,1-5 1,8-5-208,-3-6 1,-1-9 163,1 3 1,1-11-292,5 0 1,2-5 171,4-1 0,-2-1-355,8-5 1,0-10 157,6-7 1,-1-7 60,1 1 0,-1-4 245,1-1 0,-8-1 195,-4 0 0,4-7 0,0-2 0,7-8 0</inkml:trace>
  <inkml:trace contextRef="#ctx0" brushRef="#br0" timeOffset="2406">3338 623 7726,'-29'0'0,"0"0"0,8-2 1181,-2-4-737,4 4 1,9-7-364,5 3-117,3 4 1,11-6-45,9 8 0,7-5 121,9-1 1,3-6 32,3 6 0,4-1 44,8 1 1,6 2-32,-1-7 1,-5 5 89,-6-6 0,1 9-96,4-3 0,1-2 130,0 2 0,-8-5-90,-3 5 0,-7 0 12,-5 6 1,2 0 87,-8 0-221,-8 0 117,-7 0-199,-8 0 1,-2 0-269,-4 0 173,4 0-564,-13 0 288,13 0-396,-13 0 407,5 0 442,-7 8 0,-8-6 0,-2 6 0</inkml:trace>
  <inkml:trace contextRef="#ctx0" brushRef="#br0" timeOffset="3401">5967 727 7707,'0'-12'602,"0"1"1,5-1-537,1-5 1,0 5 80,-6 1-224,8-1 1,-6-5 18,3 0 1,3 5-140,-2 1 245,0 7-68,-6-12 1,-8 14 31,-4-3 1,-11 3-237,-6 2 0,-11 7 228,-6 5 1,-12 3-9,-5 3 1,-4 5 127,-2 0 1,-1 7-111,1-1 1,10 4-21,7 2 0,9-7 3,15 1 1,5-8 5,11 2 1,4 2-14,8-2 0,16-1-24,7-11 1,15 4 159,8-3 1,6-2-125,6 1 0,3-5 108,9 5 0,-1-1-85,0 2 0,-8 3-10,-3-4 1,-6-1 27,-6 2 0,-10-1 64,-7 6-9,-8 1-61,-3-1 1,-12-2 59,-12-3 0,-4 3-64,-7-3 0,-6-3-22,0 3 0,-14-2 38,3 1 1,-18 4-33,0-3 0,-12-2 46,1 1 1,-4-1 1,-2 1 0,-6 5-43,0-5 1,0-1-2,6 1 0,7-5-119,5 6 1,5-7 72,6 7 1,5-8-552,12 1 242,4 5-204,16-8 237,1 6 1,16-8-147,3 0 0,18-2 104,6-4 1,11-6 342,0-11 0,12-4 0,3-7 0</inkml:trace>
  <inkml:trace contextRef="#ctx0" brushRef="#br0" timeOffset="3693">6676 519 7721,'-12'-9'1029,"1"-9"1,5 7-372,-6-7-501,8 5-540,-3 3 380,7 3 0,0 11 33,0 7 0,0 6 118,0 12 1,0 10-137,0-5 0,-6 12 88,0 0 1,-5 4-15,5 2 0,-6-2-181,7-4 0,-7 4 131,6-4 0,-5 2-280,5-1 1,0-5 109,6-8 0,0-1-64,0-4 0,0-10-543,0-7-406,0-9 735,0 5 1,0-16-18,0-3 1,2-6 428,4-6 0,4-12 0,7-9 0</inkml:trace>
  <inkml:trace contextRef="#ctx0" brushRef="#br0" timeOffset="3874">6243 779 7721,'-17'0'0,"0"0"-126,-1 0 157,1 0 449,0 0-241,7 0-148,3 0-25,30 0 0,-8 0 2,20 0 1,1 0-101,4 0 1,9 0-156,-3 0 1,9 0-69,3 0 1,0-2 92,-6-4 0,-1 2 162,1-8 0,8 1 0,1-6 0</inkml:trace>
  <inkml:trace contextRef="#ctx0" brushRef="#br0" timeOffset="4298">7056 779 7883,'-17'9'406,"5"-1"-258,1-8-49,-1 8-120,3-7 0,1 9-92,8-4 1,8-4 77,3 3 0,12-3 21,6-2 1,4 0-83,1 0 1,7 0 36,-1 0 0,2-2-6,-1-3 0,-5 1 44,4-8 1,-3 7-8,-2-7 1,-3 6 23,-3-5 1,-4 1 15,-8-1 1,1-5 2,-1 5 0,-7 1 242,-5-1-147,-3-1 0,-4-3-49,-3 3 1,-7 3-62,-11 3 1,-2 4 27,-4-4 1,-4 4-8,5 2 1,-7 6 52,-5 0 0,3 7 1,-3-1 1,-2 3 4,1 2 1,1 6 121,5 0 0,1 6 23,-1-6 0,-3 8-84,3-2 0,4 2-170,14-3 0,7 5 88,5-4 1,3-4-20,2-2 0,9 0-18,9-6 1,7 4-109,9-9 1,9-4-273,3-3 0,6-3 163,5-2 1,-1 0-445,7 0 1,-5-7 210,5-5 1,-7-9 114,2-2 1,-3-2 312,3 2 0,-4-2 0,4-4 0,-7-4 0,-4 5-95,2-5 0,-4-9 1,7-2-1</inkml:trace>
  <inkml:trace contextRef="#ctx0" brushRef="#br0" timeOffset="4859">8111 536 7721,'8'-17'0,"-6"-8"0,3-4 1,-3 4 37,-2 2 1,0-2 456,0 2 294,0 0-476,0 6 109,0 7-475,0 3 0,-2 9 104,-3 3 1,3 5 146,-4 7 1,-4 8-9,-1 4 1,-5 11-29,-1 6 0,0 4-6,0 2 0,-8 8 119,-4 3 0,4-1-137,2 1 1,2 1 50,-2 5 1,3 0-108,-3 0 1,10-6-37,1 1 0,6-10-146,-5-2 1,7-2 41,-2-10 1,4-6-84,2-5 1,0-13 0,0 1 1,0-9-396,0 3-79,0-7 403,0 4 1,0-10-67,0-4 235,0 4 1,0-13-7,0 3 0,0-3-62,0-2 1,6-3 8,0-3 1,5-4 32,-5-7 0,2-1 87,-2 1 1,-4-7 30,3 1 0,3-6-66,-2 5 1,0-7 34,-6 2 1,5-4-9,1-2 0,6 6 115,-7 0 0,9 6-101,-3-6 1,5 9 88,1 3 1,0 5-128,1 6 0,1 9 5,4-3 1,-2 6-37,8-1 1,-8 4 62,2 8 1,2 2-113,-2 4 0,0-2 84,-6 7 0,1 1-12,-1 5 1,-5 2 61,-1 4 0,-7-3 9,2 3 1,-4-2-5,-2 2 0,0-4 17,0 4 1,0-4-23,0-1 0,-8-1 14,-4 0 1,-3 1 45,-2-1 0,-1 0-55,1 0 0,-8-5-88,-4 0 1,2-7 41,-1 7 1,-1-8-84,-6 1 0,1 3-29,-1-2 1,2 0-491,5-6 256,-5 0 0,14 0 71,-4 0 1,11-8-323,6-4 1,6-3 596,6-2 0,11-16 0,10-3 0</inkml:trace>
  <inkml:trace contextRef="#ctx0" brushRef="#br0" timeOffset="5576">9685 208 7775,'5'-19'1175,"1"-4"1,6 3-897,-7-3 0,3 6 3,-2 5-24,-4 5-354,6 7-39,-1 0-160,-5 0 0,4 7-2,-12 5 1,-3-2 197,-9 1 0,1-5 55,0 5 0,-6-5-55,0 6 0,-2-6 54,2 5 1,1-5 91,-6 5 1,6-5 109,-1 6 1,-2-7-94,2 7 1,0-8-10,6 2 1,0 1-38,-1-1 1,7 5 71,-1-5 0,3 2 1,-3-2 1,-1-2-32,7 7 0,0-5 76,6 5-58,0 1 0,0 5 15,0 0 0,0 1-109,0-1 1,-2 0 85,-3 1 0,3-1-118,-4 0 1,4 1 26,2-1 1,-8 0 19,-3 0 1,3 1-35,2-1 1,-3 0-91,-3 1 0,3-7 84,-3 1 1,6-7-41,-5 7 49,7-8-12,-12 3 84,15-7-28,-7 0 12,8 0 224,0 0-265,0-7 1,2 3-76,4-8 1,3 9-39,8-3 1,1-4 74,-1-1 0,8 3-6,4 2 0,4-1 62,1 1 0,1 0-6,-1 6 0,3 0 40,3 0 0,-3 0 173,3 0 0,-7 2-69,1 4 1,-9 3 99,10 9 1,-12 7-75,0 3 0,-2-1-64,2 2 0,-9 0-42,3 6 1,-11-1-5,-1 1 1,-3-6-132,-2-1 1,0-1 81,0 2 1,-7-4-9,-5-8 1,-5 1 26,-6-1 1,2 0 5,-8 1 1,0-3 97,-6-4 1,-1 5-90,-4-5 0,3-1 40,-3 1 1,3-7-114,3 2 1,1 2-171,4-2 0,4-1-67,8-5 1,0 0-916,-1 0-7,1 0 1192,0-7 0,-1-11 0,1-9 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25:07.587"/>
    </inkml:context>
    <inkml:brush xml:id="br0">
      <inkml:brushProperty name="width" value="0.08571" units="cm"/>
      <inkml:brushProperty name="height" value="0.08571" units="cm"/>
      <inkml:brushProperty name="color" value="#333333"/>
    </inkml:brush>
  </inkml:definitions>
  <inkml:trace contextRef="#ctx0" brushRef="#br0">969 416 7737,'-6'-25'216,"0"-4"-108,0 4 1,6 0 137,0 8 1,0-1 1038,0 1-662,0 8-494,0 1-258,0 8 1,0 8 100,0 3 1,-2 14 249,-3 10 1,1 1-98,-8 10 0,-1 0 6,-10 6 1,3 2-95,-3 4 0,4-5-15,2 5 1,0-10 17,-1-2 0,1-5-132,0 5 1,1-14-290,5 3 145,-5-12-156,15 2-219,-7-15-373,8-3 616,0-14 0,2-9-92,4-7 0,-5-2 75,5 2 1,-4-4 384,-2-7 0,0 5 0,0 0 0,-2 0 0,-4-5 0,3 5 0,-9 0 0,6 0 0,-5-5 0,-1 7 0,-5-6 0,0 6 0</inkml:trace>
  <inkml:trace contextRef="#ctx0" brushRef="#br0" timeOffset="333">277 277 7738,'-17'-5'-85,"-1"-1"0,3-8-133,3 3 0,-1 1 770,7-1 151,-7 7-354,11-4-72,-6 8-338,8 0 0,2 0 49,4 0 0,3 0 52,9 0 0,7 0 93,3 0 1,5-6 77,2 1 0,9-1-85,8 6 1,9 0-6,14 0 1,4 0-12,7 0 1,7-2-198,-1-4 0,0 4 39,-5-3 0,-16 3-61,-8 2 0,-15 0-275,-8 0 243,-3 0-240,-18 0 142,-3 0 147,-16 0 1,-2 0-169,-4 0 341,4 0-372,-13 0 1,11 0 95,-8 0 1,3 2-126,-3 3 1,-7-1 132,7 8 1,-13-3-67,8 3 0,-4 3 253,4-3 0,-8 11 0,5-4 0,-5 6 0</inkml:trace>
  <inkml:trace contextRef="#ctx0" brushRef="#br0" timeOffset="725">87 1142 7740,'-18'0'-320,"1"0"128,0 0 818,-1 0-245,9 0-447,1 0 1,10 0 187,4 0 0,5 0 8,12 0 0,10 0 62,7 0 1,14 0-102,-2 0 0,6 0-16,-1 0 1,5 0 27,7 0 1,14-2-264,3-4 0,10 3 303,-4-9 1,1 6 18,-7-5 0,-1 1-96,-5-1 0,-10 1 1,-13 4 1,-11 4-110,-5-3 0,-13 3 128,-4 2-297,-13 0 80,-3 0-73,-8 0 0,-2 0 300,-4 0-720,4 0 437,-13 0 1,5 0-117,-7 0 1,3 0-117,-3 0 1,9 0 91,-9 0 1,4 0-120,-5 0 446,1 0 0,0-8 0,0-2 0</inkml:trace>
  <inkml:trace contextRef="#ctx0" brushRef="#br0" timeOffset="1462">2006 208 7809,'-9'-17'1,"1"7"1,8 1 34,0 3 1,-2 4 170,-4-4 94,4 4 16,-5 2-165,14 0 1,3 0-2,7 0 0,2 6 98,4 0 0,6 7-96,12-1 0,-1 3 16,12 3 0,-2-7-69,13 1 0,-1 5-24,1 6 0,2 0-157,-7-6 1,0 1 85,-6-1 0,3 0-110,-3 0 1,2-5 42,-14 0 1,1-3 34,-7 3 0,-7 1 134,-4-7-84,-4 0 152,-9-6-106,-2 0 15,-8 0-88,0 0-80,-8 0 1,4 0 62,-7 0 0,5 2 49,-6 3 0,7-3-26,-7 4 0,1 2 33,-7-3 0,1 7 17,0-6 0,-1 5 14,1-5 1,0 8-10,-1-3 0,-6 2-1,-5-1 1,2 3 20,-2-3 1,0 3 11,-5 3 1,-3 5 18,-3 0 0,1 6-54,-7-6 0,-6 5 113,-5-5 1,-7 6-90,7-6 0,-7 0 6,7-5 0,1 5 8,10 0 0,-2 0 2,7-6 1,9-5-108,9-1 0,9-1-174,3 1 0,7-1-174,-2-4 259,4-4-644,2 5 398,0-7 1,2 0-537,4 0 132,-4 0 329,5 0 0,-5 0-613,4 0 653,4-7 0,7-3 383,0-7 0,1 3 0,-1-3 0,8 4 0,2-12 0</inkml:trace>
  <inkml:trace contextRef="#ctx0" brushRef="#br0" timeOffset="1892">3251 329 7615,'-9'-9'417,"-1"-1"-157,4 4-242,4 4 84,-5-5 0,14 7 3,5 0 1,3 0-48,3 0 1,7 0 19,3 0 1,5 0 52,2 0 0,7 0-54,4 0 1,4 2 0,2 3 1,2-3-42,3 4 0,-5-4 1,0-2 1,-2 0-64,-10 0 1,-5 0-364,-6 0-197,-8-8 199,-4 6-167,-9-5 344,-8 7 0,-8 0-107,-3 0 0,-11 0-17,-1 0 1,-2 0 332,2 0 0,-2 0 0,-3 0 0,-5 0 0,-2 7 0,-9 3 0</inkml:trace>
  <inkml:trace contextRef="#ctx0" brushRef="#br0" timeOffset="2183">3182 502 7817,'-25'8'-745,"4"-6"557,-8 4 1,2-4 474,-2-2-66,4 0-142,8 0 0,6 5 101,-1 1 14,8 0-80,-3-6 0,8 0-5,5 0 0,-2 0 122,8 0 0,-1 0-77,6 0 1,3 0-12,3 0 0,4 6-27,7-1 1,1 1-87,-1-6 0,7 0 68,-1 0 1,0 0-11,-5 0 1,2 0-40,3 0 1,-4 0-136,5 0 1,1 0-275,-2 0 1,1 0 183,-7 0 0,-1-6-90,-4 1 1,-4-1 92,-8 6 1,0-6-271,1 0 0,-7 1-296,1 5 739,-8-8 0,11-2 0,-13-7 0,5 0 0</inkml:trace>
  <inkml:trace contextRef="#ctx0" brushRef="#br0" timeOffset="2546">4462 122 7820,'-8'-10'1079,"6"-5"-515,-6 5-575,8 1 1,-5 3 113,-1 12 0,-2 9-65,2 8 1,3 10 112,-9 1 1,6 9-123,-5 8 0,1 1 74,-1 0 1,-5 2 3,5 4 1,1-5-126,-1 5 1,5-10 63,-6-2 1,9-5-102,-3 5 0,-2-16 36,2-1-353,1 0 233,5-10-240,0-1-311,0-11 122,0-7-184,0-7 301,0-3 0,0-7 82,0-1 1,0-1 368,0-4 0,-8 4 0,-2-6 0</inkml:trace>
  <inkml:trace contextRef="#ctx0" brushRef="#br0" timeOffset="2889">4306 208 7820,'0'-29'-95,"0"1"1,0 5-115,0-6 1,8 8 203,3-2 1,7 9 58,5 3 1,-2 1-22,8-2 1,-1 5-98,7 7 0,2 0 190,3 0 1,-2 0-72,8 0 1,-7 7 109,1 5 0,-3 5-57,-3 6 1,-7-2-37,-4 8 1,-4-6-31,-1 6 0,-3-6 23,-3 6 0,1-2-90,-7 2 0,0-2 56,-6-4 1,0-4-34,0 4 1,-8-4 43,-4-2 1,-3-1-2,-2-5 1,-1-1-63,1-4 1,-6-4-1,0 3 1,-8-3 4,3-2 1,-5 0-105,-2 0 0,1 0-251,-1 0 1,6 0 142,0 0 1,6-5-260,-5-1 0,6-2 487,-1 2 0,4 4 0,2-21 0,0 4 0</inkml:trace>
  <inkml:trace contextRef="#ctx0" brushRef="#br0" timeOffset="3299">5205 139 7807,'-11'0'71,"-1"0"0,7-6 136,-7 1 0,8-3 174,-2 2-173,-3 4-329,-1-6 1,-7 8 99,0 0 0,5 2-187,1 4 0,-1-2 184,-5 8 1,-1 5-69,1 6 1,2 2 163,3-2 0,-1 2-103,7 4 1,0 3 94,6-3 0,0-2 21,0 2 0,8-8 2,3 2 0,7-4-6,5-1 0,4-3 0,7-3 0,-5 1-76,0-7 1,0 0-14,5-6 1,-1 0 4,-4 0 1,2-2 38,-8-4 0,0-4 82,-6-7 0,0-2-26,1-4 0,-9 3 9,-3-3 0,2-2-98,-3 2 0,1-5 1,-6 4 1,-6-4-8,1 5 1,-9 0-122,3 5 0,-7 1 0,-5 0 0,4-1-47,-4 1 1,-2 6-105,2-1 0,-6 6-90,6-5 1,0 7-110,6-2 1,-1 4 42,1 2 431,0 0 0,0 0 0,-1 0 0</inkml:trace>
  <inkml:trace contextRef="#ctx0" brushRef="#br0" timeOffset="3943">5966 156 7810,'16'-17'31,"-5"0"1,5-1 112,-5 1 1,-1 2 34,1 3 137,1-3-175,5 13-206,-7-13 108,-3 13-12,-7-6 86,0 8 148,0 0-164,-7 0 1,-3 0-59,-7 0 0,-1 0 9,1 0 0,-2 0-40,-4 0 0,4 6 17,-4 0 1,3 5-92,3-5 1,0 5 75,-1-5 1,1 6-93,0-7 1,5 9 65,1-3 0,5 5-18,-5 1 0,7 0 32,-2 1 1,4-1-3,2 0 0,2 6-12,4 0 0,3 2 12,9-2 0,1-3 13,4 3 1,-2 2 20,8-2 1,-8 0 3,2-6 1,2 0-12,-2 1 0,0-1 3,-6 0 1,-5-5 39,-1-1 0,-5-5 98,6 6-139,-8-9 1,3 7 52,-7-4-124,0-4 0,-2 5 78,-3-7 1,-5 0-6,-7 0 0,-1 6 13,1 0 0,-2 0-6,-4-6 1,2 0 34,-8 0 0,0 0 17,-6 0 1,1 0 59,-1 0 1,1 0-55,-1 0 0,1-6 18,-1 0 1,0 0-24,1 6 1,-1-2-4,1-3 1,7 3-11,4-4 1,-2 4 73,2 2-199,0 0 1,7 2 119,5 4-246,-5-4 76,14 13-66,-5-13 146,7 13-1,7-13 0,-3 12-14,8-8 0,-8 1-12,1-1-376,5-4 0,-6 11 163,7-7 0,-7 2-1324,2-2 814,-4-5 767,-2 15 0,0-14 0,0 5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5T13:04:11.919"/>
    </inkml:context>
    <inkml:brush xml:id="br0">
      <inkml:brushProperty name="width" value="0.08571" units="cm"/>
      <inkml:brushProperty name="height" value="0.08571" units="cm"/>
      <inkml:brushProperty name="color" value="#333333"/>
    </inkml:brush>
  </inkml:definitions>
  <inkml:trace contextRef="#ctx0" brushRef="#br0">3649 50 7961,'0'-10'670,"0"-5"-615,0 13-344,0-13 1,2 13 200,4-4 0,-4 6 107,4 6 0,1 3 45,-1 9 1,6 1-18,-7 4 1,3 4 74,-2 7 0,-4 9-15,3 3 1,-3 4 95,-2 2 1,6 3-72,0 9 0,0 1 158,-6 16 1,2 0-318,3 5 0,-1 0 167,8 1 1,-7 3 10,7 8 0,0-7-2,5 7 0,0-2-39,0-4 0,1 4-6,-1 2 1,0-6-345,-8-40 1,0 0 0,6 42 320,-4 4 1,5-8-116,-5 3 0,-3-3 9,-2 2 0,-4-4 81,-2 5 1,0-9-58,0-9 1,0-8 38,0-15 0,6-13 178,-1-5-221,1-3 482,-6-4-493,0-2 418,0-15-586,0-3 355,0-7-1147,0 0 459,-8-7 0,6 3-44,-3-8 0,-3 1-851,2-7 1412,0-7 0,-1-2 0,-3-7 0</inkml:trace>
  <inkml:trace contextRef="#ctx0" brushRef="#br0" timeOffset="2113">87 1053 7876,'-17'-8'0,"-1"-3"-91,9-5 1,-7-7 131,5 0 1,3 6 440,2 5-391,4 9-242,2-13 0,8 14 125,4-3 0,5-3-62,6 2 1,-2 0 40,8 6 1,0 0 73,5 0 0,1 0-1,-1 0 0,1 0 1,0 0 0,5 0 13,0 0 0,8 0 31,-2 0 1,3-2 6,-3-3 1,2 3-14,-8-4 0,0 4 4,-5 2 1,-8 0-164,-4 0 138,-4 8 1,-3 1-55,-5 9 0,2 1 42,-7 4 1,0 4-30,-6 7 0,0 3 34,0 3 1,0 4 9,0 8 1,0 0-19,0 0 1,0 2 5,0 4 1,0-10 3,0 3 0,0-3 0,0 4 1,6-6-84,0 1 0,-1-11 3,-5-1 1,0-3-150,0-9 1,6 6 46,0-6 0,0 0-204,-6-5 0,0-7-366,0 1 713,0-8 0,0 3 0,0-7 0</inkml:trace>
  <inkml:trace contextRef="#ctx0" brushRef="#br0" timeOffset="2671">1539 1537 7829,'10'-15'186,"-2"7"-143,-8-15 1,0 13 19,0-7 0,2 11-148,3 1 1,-3 1-463,4-2 409,-4 4 78,-2-6 0,-10 6-20,-7-3 0,-2 1 20,-10-8 0,-5 1 283,-7-6 0,-7-7 0,2 1 1,4-5 20,1 5 1,7-6-153,5 6 0,-2-6-8,8 6 1,8-2-139,9 2 0,6 4 98,6-5 1,3 5-168,9 2 0,5 0 23,0-1 0,8 3-25,-3 3 0,5-1 56,2 7 0,-8 0 24,-4 6 0,2 0 30,-2 0 0,-2 2 18,-10 4 1,-1 6 59,-4 11 0,-4 0-68,3 11 1,-10-1 130,-7 13 0,2-5-79,-1 5 1,-4-2 82,-3 2 0,-3 4-108,10-4 1,-5-2 9,-1 2 1,7-7-22,5 1 1,3 0-12,2-5 0,0-2-49,0-10 1,7-10 72,5 5 0,11-7-68,6 1 1,3-5 45,3-7 0,7-6-15,4 1 0,2-9-41,-1 3 1,-5-5 0,-8-1 0,-1-6 88,-4 0 0,0 0 3,-12 6 1,2-3 179,-13-3 1,0 4-66,-6-4 1,0-2-55,0 2 1,-8 0-38,-3 6 1,-5-1-37,-1 1 0,-6 2-29,0 3 1,-8 3-192,2 3 1,2 4 45,-2-4 1,1 4-161,-7 2 0,6 0-163,0 0 0,8 6 145,-2 0 1,4 1-223,2-1 548,7-4 0,10 6 0,10-8 0</inkml:trace>
  <inkml:trace contextRef="#ctx0" brushRef="#br0" timeOffset="3092">2024 1260 7829,'27'0'-162,"5"-7"1,-13 3 141,4-8 1,2 3 70,-1-3 0,10-1-53,-5 7 1,7-5-1,-7 5 0,-4-8-28,-2 3 1,-3 1-110,-3-1 1,-2-1 128,-3-5 1,-5-2 0,-7-4 0,-2 3 28,-3-3 1,-7-2 16,-11 2 0,2 0 83,-8 6 0,2 2-83,-2 3 0,-1-1 17,7 7 1,-6 0-38,6 6 0,-6 2 7,6 4 0,-2 3-22,2 9 1,4 5 29,-4 0 1,11 7-82,6-1 0,4 4 56,2 2 1,2-1-66,4 1 0,4-3 81,7-3 1,6-4 1,0-8 0,8 1 31,-2-1 1,9-7 8,2-5 1,1-3 64,-7-2 1,-5 0-55,0 0 1,-2-2-19,2-3 0,-4 3-51,-8-4 1,0-2-11,1 3 1,-7-1 8,1 6 0,-9 7-13,3 5 0,-2 11 78,2 6 1,-4 4-60,4 1 0,-5 3 61,-1 3 0,0-2-47,0 9 1,0-9-38,0 2 0,2-3 48,4-3 0,-4-5-204,4 0 0,-4-2-74,-2 2 55,0-4 1,2-8-312,3 0-306,-3-7 804,6-2 0,0-8 0,1 0 0</inkml:trace>
  <inkml:trace contextRef="#ctx0" brushRef="#br0" timeOffset="3701">3044 1364 7829,'-2'-17'0,"-4"0"-793,4-1 427,-5 1 1,7 0 180,0-1 873,0 9-326,0 1-208,0 8-42,0 0-88,-8 8 1,-2 1 7,-7 9 0,6-1 6,-1 0 1,2 6 153,-1 0 0,-3 6-154,9-6 1,-1 6 27,6-6 0,0 6-78,0-6 1,2 2 55,4-2 0,3-4-96,8 4 0,7-9 65,-1-3 1,5-5-18,-5 6 1,2-8 33,-1 1 0,-5-5 4,4-5 1,2-5 33,-2-7 1,-2-1 149,-10 1 0,3-6-9,-8 0 1,-1-8-83,-5 2 0,0 2-3,0-1 1,-5 1-7,-1-2 0,-8-2-19,3 8 1,-4-6-43,-3 6 1,1 2-126,0 10 0,-1-5-49,1 5 0,6 3 94,-1 2 0,6 2-289,-5-1 177,7 3 58,-4-6-16,8 8 1,8-6 1,3 0 1,5-1 31,1 1 0,6 2 12,0-7 0,0 5 49,-5-6 0,5 7 11,0-7 1,-6 8-3,-5-2 0,-1 5-146,6 1-4,-7 0 121,5 0 2,-13 7 42,6 3 1,-8 7 46,0 0-28,0 1 1,0-7-17,0 1-1,-8-8-73,6 3 19,-5-7 0,7 2-84,0 4 1,-2-4-18,-4 4-256,4-4 37,-6-2 196,8 0 14,0 0 1,-7-8-1,-3-2 1</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25:40.065"/>
    </inkml:context>
    <inkml:brush xml:id="br0">
      <inkml:brushProperty name="width" value="0.08571" units="cm"/>
      <inkml:brushProperty name="height" value="0.08571" units="cm"/>
      <inkml:brushProperty name="color" value="#333333"/>
    </inkml:brush>
  </inkml:definitions>
  <inkml:trace contextRef="#ctx0" brushRef="#br0">882 640 7893,'-11'-6'917,"-1"0"-861,8-7 1,-3 9-20,7-7 1,-6 5 94,0-6 1,0 7-321,6-7 1,-1 6 103,-5-5-127,4 7 1,-14-10 15,5 9 1,-6-7-49,-6 6 0,-4 1 178,-8 5 1,-1 0 34,-5 0 1,-3 7 13,-8 5 0,0 3 7,0 3 0,8 5 87,4 0 0,3 2-93,3-2 0,1-2 64,4 8 1,12-8-42,11 2 1,4-4 3,2-2 0,2 1 7,4-1 0,9-6-2,8 1 0,8 0 111,-2 5 0,2-2-70,-2-3 0,3 3 44,-3-3 0,4 3-58,1 2 0,-7 1-44,-4-1 1,-4 0 2,-1 0 0,-1-1-7,0-5 0,-7 5 81,-4-5-49,-4 5 0,-12 1 60,-7 0 1,-2-5-68,-10-1 1,0-1-48,-6 1 0,1 3 55,-1-8 1,-5 5-167,-1-5 1,1 0-59,5-6 0,-1 0-96,-4 0 1,9 0 125,-4 0 0,12 0-98,0 0 0,4-6-206,2 0 469,7-7 0,2-5 0,8-9 0</inkml:trace>
  <inkml:trace contextRef="#ctx0" brushRef="#br0" timeOffset="471">1073 813 7689,'-2'17'167,"-4"1"1,2-9 864,-7-3-931,7-4 45,-4-2-346,8 0 68,0 0 1,6-2 228,0-4-222,7 4 1,-3-11 95,7 7 1,2-2-177,4 3 1,-4 1 28,4-8 0,2 3 159,-2-3 1,2-3 26,-2 3 1,-1 3-34,6-3 0,-6 2 82,1-1-30,-4-5 0,-2 9 288,0-5-109,-7-3-171,-2 5 1,-10-5-127,-4 3 1,-9 5 124,-8 7 0,-8 0-89,2 0 0,-4 2 69,-1 3 0,-1 5-3,1 7 1,1 3 10,4 3 0,-7-2 82,7 8 0,-6-3-64,12 3 0,0 4 100,6-4 1,0 3-136,-1 3 1,9-2 44,3-5 1,6 3-33,6-8 1,3 0-28,9-5 1,1-3-20,4-3 1,4-5-14,7-7 1,7 0-125,-1 0 1,10-2-220,2-3 1,7-5 137,11-7 0,1-8-206,4-4 1,-4-4-62,4-1 1,-6-9 510,-6-3 0,1-2 0,-13 2 0,3 0 0,-13 4 0,-3-4 0,-1-1 0</inkml:trace>
  <inkml:trace contextRef="#ctx0" brushRef="#br0" timeOffset="1805">2335 156 7689,'17'-29'-415,"1"0"1,-9 8 352,-3-2 467,-4 4 1,-2 7 117,0 1-82,0 7-441,0-4 209,0 8-150,0 0 36,0 8-165,0-6 261,0 5-228,0-7 407,0 0-372,0 8 127,0-6-232,0 6 102,0-8 1110,0 0-1094,0 7 0,0-3-1,0 8 1,0 1-17,0 10 1,0-2-4,0 8 1,0 0 70,0 6 1,0 1-55,0 5 1,0 1 5,0 4 0,-2 4-12,-4-4 0,4-2-2,-4 2 0,-1-5-29,1 5 1,-6-10-7,7-1 0,-1-1-21,6-5 1,0-4 37,0-2-294,0-3 46,0-3 57,0 0 1,2-5 54,4-1 0,-3-7-172,9 2 0,-6-2 113,5 1 1,-5-3-105,6 4 0,-1-4-184,6-2 1,1 0 500,-1 0 0,8 0 0,2 0 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25:47.712"/>
    </inkml:context>
    <inkml:brush xml:id="br0">
      <inkml:brushProperty name="width" value="0.08571" units="cm"/>
      <inkml:brushProperty name="height" value="0.08571" units="cm"/>
      <inkml:brushProperty name="color" value="#333333"/>
    </inkml:brush>
  </inkml:definitions>
  <inkml:trace contextRef="#ctx0" brushRef="#br0">166 243 6443,'0'-10'778,"0"2"-661,0 8 0,-2-5 32,-4-1-19,4 0-30,-6 6 1,8-2 87,0-3-10,0 3-41,0-6-73,0 8 0,0-2 11,0-4-123,0 4 0,2-7 80,4 3 1,4 4-84,7-4 0,6-1-25,0 1 0,8 0 94,-2 6 1,3 0-72,3 0 1,0 0 49,-1 0 1,1 0-1,-1 0 0,-7 2-11,-4 4 0,-4 1-4,-1 5 0,-3 3-3,-3-3 0,1 3 1,-7 2 1,0-5-19,-6 0 1,-8-1 26,-4 6 0,-11 1-26,-5-1 1,-5-2 18,-2-3 1,1 3-11,-1-3 0,-1 1 13,-5-1 1,5 1-1,-5-7 1,5 5-34,1-5 1,7 6-3,-1-6 0,6-1-16,-6-5 0,8 0-231,-2 0 138,3 0 0,9 6-59,-1 0 218,9 0 0,3-14 0,9-2 0</inkml:trace>
  <inkml:trace contextRef="#ctx0" brushRef="#br0" timeOffset="744">1532 1 7673,'-10'0'454,"1"0"785,3 0-898,4 0-662,-6 0-106,8 0 366,-7 0-780,5 0 440,-14 0 267,7 0 0,-9 0 115,1 0 1,0 2-56,0 3 0,-1-3 84,1 4 1,-6 2 181,0-3 0,0 3-38,6-2 1,-1-4-73,1 4 0,0 1 93,-1-1 0,1 6-101,0-7 1,5 7 2,1-6 0,5 7-29,-6-1 1,7-3-5,-7 3 1,8-1-29,-1 7 1,3-1 39,2 0 0,-6 2-131,0 4 0,-2-3 107,3 3 1,3-2-87,-4 2 1,2-4 37,-2 4-2,4-4 1,-5-1 10,7-1 1,-6-5-12,0-1-6,0-7 23,6 4-6,0-8 439,0 0-413,0-8 1,2 6 4,4-4 0,-2 2-33,7-1 1,-5 3 2,6-4 0,-1 4-73,7 2 94,-1 0 1,0 0-49,0 0 0,1 0 45,-1 0 0,0 6 3,1 0 1,-3 7 5,-3-1 1,3 3 6,-4 2 1,-1 2-2,2 4 0,-9-3 6,3 3 0,-4-2-46,-2 2 1,-2-4 30,-4 4 0,-3-4-32,-8-1 0,-3 5-11,-3 0 0,-2-2-85,-4-10 0,-3 3 66,3-8 1,-4 5-12,-1-5 1,7 6-59,4-7 1,-2 1-139,2-6 0,0 0-522,5 0 276,9 0 81,-7-8 0,14-1 416,-3-9 0,10-7 0,5-1 0</inkml:trace>
  <inkml:trace contextRef="#ctx0" brushRef="#br0" timeOffset="1015">1982 139 7686,'-10'-17'1937,"4"-1"-1657,4 9-315,2-7-481,0 15 130,8-7-49,-6 8 23,13 0-164,-13 0 99,6 0 148,-8 0 1,0 8 71,0 3 1,0-1 256,0 1 0,0-7 0,8 11 0,1-5 0</inkml:trace>
  <inkml:trace contextRef="#ctx0" brushRef="#br0" timeOffset="1217">1912 675 7686,'-17'17'0,"0"-7"1256,-1-4-436,9 3-400,1-7-127,8 6 0,0-8-231,0 0 1,8 0 100,3 0 0,-1 0-318,2 0 1,-1 6 155,6 0 0,1-1-573,-1-5 0,0 0-654,1 0 1226,-1 0 0,8-7 0,2-3 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25:46.743"/>
    </inkml:context>
    <inkml:brush xml:id="br0">
      <inkml:brushProperty name="width" value="0.08571" units="cm"/>
      <inkml:brushProperty name="height" value="0.08571" units="cm"/>
      <inkml:brushProperty name="color" value="#333333"/>
    </inkml:brush>
  </inkml:definitions>
  <inkml:trace contextRef="#ctx0" brushRef="#br0">364 35 7638,'-2'-9'-23,"-4"3"238,4 4-191,-5 2 0,7-2-168,0-4-32,0 5 145,0-7-14,0 8 72,0 0 1,0 8-14,0 3 0,0 4 4,0 3 1,0 1 95,0 4 1,-6 10-44,0 7 1,-1 8 117,1-2 1,-4 12-23,-7 5 1,0 6-203,-1 6 0,1 2 66,0 4 0,-1-4 6,1-8 1,2-8-4,3-3 0,-1-6-14,7-6 0,0-6-127,6-11 0,0 2 62,0-8 0,0 0-162,0-6 1,2-5-312,4-1 343,4-7 0,9 4 93,4-8 1,-2 0-50,8 0 0,0-8-379,5-3 510,1-12 0,7-12 0,2-9 0</inkml:trace>
  <inkml:trace contextRef="#ctx0" brushRef="#br0" timeOffset="337">36 485 7727,'-12'-2'0,"0"-4"701,9 4-457,-5-5-407,8-1 0,8 6 168,3-4 1,6 4-118,7 2 0,2 0 95,9 0 1,0-5 35,-1-1 1,7 0-99,-1 6 1,0-6-38,-5 1 0,-3-1 96,-3 6 0,4-6-34,-4 0 0,-4 1-120,-2 5 0,-4-6-90,-2 0-62,1 0 0,-1 6 326,0 0 0,0-7 0,1-3 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25:51.873"/>
    </inkml:context>
    <inkml:brush xml:id="br0">
      <inkml:brushProperty name="width" value="0.08571" units="cm"/>
      <inkml:brushProperty name="height" value="0.08571" units="cm"/>
      <inkml:brushProperty name="color" value="#333333"/>
    </inkml:brush>
  </inkml:definitions>
  <inkml:trace contextRef="#ctx0" brushRef="#br0">813 554 8604,'0'-9'158,"0"-7"1,0 13 83,0-9-118,0 8 0,0-5 45,0 3-338,0 4-313,0-13 262,0 13-68,0-14 0,-5 12 106,-1-7 1,-10 7 11,-1-2 0,-2 4 86,-10 2 0,-7-5 84,-10-1 1,-6 0-41,-6 6 0,4 6 163,-3 0 1,3 7-4,2-1 1,8 3-76,3 2 0,7 0-93,5 1 1,12-1 42,11 0 0,4 1-10,2-1 1,8 0 23,3 1 0,6-1-6,6 0 1,4 2 14,8 4 0,0-3 94,-1 3 1,1-4-30,-1-2 0,3 0-60,3 1 0,-9-1 29,4 0 1,-12-5 32,0-1-9,4 1-58,-8 5-13,6 1-19,-16-1 0,-3-6-1,-12 1 1,2-6 53,-7 5 1,-8-5-27,-10 5 1,2-5 6,-2 6 1,-7-3 10,-10 3 0,-2 3 4,1-3 1,-3-3-29,4 3 1,2-8 3,-2 2 1,8 1-101,-3-1 1,12 0-196,6-6 1,4 0-272,2 0 555,7 0 0,3 0 0,7 0 0</inkml:trace>
  <inkml:trace contextRef="#ctx0" brushRef="#br0" timeOffset="767">865 831 7707,'-9'0'1001,"-7"0"-922,14 0-269,-5 0 155,7 0 0,0-2-10,0-4 1,2 4-10,3-3 1,5-3-11,7 2 0,6-1-38,0 1 1,8 2 79,-2-8 1,9 3-146,3-3 0,-1-3 118,-5 3 1,5-1 4,0 1 1,1-3 17,-7 3 0,-5-3 120,0-2-76,-8 0 0,2-1 136,-11 1 0,-5 5-99,-7 1-36,0-1 0,-7-3-95,-5 3 0,-9-1 53,-2 7 1,-6 0-82,6 6 0,-8 0 112,2 0 0,-3 2-12,-3 4 1,1 2 11,-1 3 1,0 11-6,1-5 0,-1 10 116,1-4 1,5 8-67,0-3 1,8 5 92,-2 2 1,6-1-52,5 1 0,4-1-31,8 1 1,0-8-36,0-4 0,8-2-5,4 2 1,11-6 7,5 1 1,5-3-5,2-9 1,7 0-114,4-6 0,6-2 104,6-4 0,3-4-301,8-7 0,0-8-4,1-4 1,-3-3-133,-4-3 1,-3-2 243,-8-3 0,0 0 15,-1-12 1,-1 10 74,-3-10 1,-7 4 11,-11-4 1,3 0 113,-3 0 1,-4 0-92,-2 0 1,-5 6 197,-7 0 1,-1 8 85,-5-3 1,-3 7 70,4 5 0,-4 4 151,-2 8-87,0-1 1,-2 9-12,-4 3 202,4 4-500,-5 2 49,7 0 1,-6 2-177,0 4 1,-7 5 99,1 12 0,3-2 198,-3 8 0,1 0-125,-7 6 0,-1 5 79,-4 0 1,4 8 55,-4-2 1,4-1-63,1 1 0,7-4-130,-1 10 1,3-10 113,-3 10 0,4-4-212,8 4 1,0-2-58,0-4 1,0-6-78,0-11 1,8 2 107,4-8 1,5 0-69,6-6 1,-4-7-90,4-4 0,4-4-160,2-2 0,4 0-250,1 0 0,3-8 218,3-4 1,-3-11-150,3-5 1,0-5 571,-5-2 0,3-7 0,-11-2 0</inkml:trace>
  <inkml:trace contextRef="#ctx0" brushRef="#br0" timeOffset="1181">1816 381 7674,'-17'0'467,"0"0"-309,-1-7 0,7 3 64,-1-8-188,9 9 132,-5-5-141,8 8 0,2 0 23,4 0 0,5 0-64,12 0 1,4 0 146,8 0 0,5-6-58,0 0 0,8 1 30,-1 5 0,2-6 150,3 0 0,-2-2 22,-4 3 0,-1 1-37,-5-8 0,-5 8 23,-1-1 0,-1-3-102,-10 2 0,-6 0 195,-5 6-66,-8 0-290,3 0 0,-9 0 157,-3 0-331,3 0-2,-14 0 193,14 0 1,-7 0-499,3 0-85,4 0-326,-6 0 467,8 0 0,-2 0-153,-3 0 1,1 0-855,-8 0 1434,1 0 0,-7 8 0,1 2 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25:54.591"/>
    </inkml:context>
    <inkml:brush xml:id="br0">
      <inkml:brushProperty name="width" value="0.08571" units="cm"/>
      <inkml:brushProperty name="height" value="0.08571" units="cm"/>
      <inkml:brushProperty name="color" value="#333333"/>
    </inkml:brush>
  </inkml:definitions>
  <inkml:trace contextRef="#ctx0" brushRef="#br0">347 554 7696,'0'-27'0,"0"-4"-246,0 8 0,0-2 494,0 2 0,0 4 1648,0-4-1546,0 11 1,0 2 54,0 5-414,0 3 1,0-4 52,0 12 1,-2 3-299,-4 9 1,2 7 162,-7 3 1,-1 13 52,-5 5 1,-6 6 94,0 5 1,-6 3-46,6 3 0,-6-3 30,6-8 0,-6 0 31,6 0 0,0 3-15,6-3 1,1-6 18,5-17 1,1-4-3,4-8 29,4-7-192,-5-2 174,7-8 1,2-6 83,3 0 1,-3-7-167,4 1 1,-4-3-75,-2-2 1,0-8-52,0-4 0,6-4 98,0-1 1,5-7-129,-5 1 1,5-12 80,-5 6 1,8-8-71,-3 8 0,6-4 40,6-2 1,-1-4 22,6 4 0,-6-1 42,1 12 0,-4 3 12,-2 9 1,0 4 434,1 8-276,-9 7 1,-1 4-20,-8 12 1,2-2-125,4 8 0,-4 1-1,3 10 0,5-2 47,2 8 1,-3 6-17,3 5 0,-1 2-4,6-1 1,-1-3-23,-5 8 1,5-2-37,-5 2 1,3 4 39,-3-3 1,-1-3-9,-4 2 1,-4-2-29,3 2 1,-3-6-5,-2-11 1,0 2-23,0-8 0,0 0-309,0-6 214,0-7-234,0-2-434,0-8-564,0 0 1059,0-8 0,0-2 52,0-7 0,-2-2 277,-3-4 0,-5-4 0,-7-8 0</inkml:trace>
  <inkml:trace contextRef="#ctx0" brushRef="#br0" timeOffset="148">122 951 7217,'-10'0'1718,"3"-7"-1920,7 5 1,9-6-127,8 8 1,8-6 176,10 1 1,7-7-125,4 6 1,6-5 274,6 5 0,3-15 0,9 2 0</inkml:trace>
  <inkml:trace contextRef="#ctx0" brushRef="#br0" timeOffset="897">675 796 7682,'-2'15'520,"-4"-3"1,3-5 243,-9-7-268,8 0-367,-3-7 0,14-3-130,5-7 1,3 5 81,2 1 0,3 5-92,3-6 0,-2 9-141,8-3 0,-6 4 143,6 2 0,-6 2 23,5 4 0,1 3-147,6 8 1,-6 3 7,0 3 1,-8-2 91,2 8 1,-6-1 5,-5 7 1,1-2 18,-7-4 0,0 3-1,-6-3 0,-8-4 10,-4-2 0,-3-4-4,-2-1 1,-3-7 34,-3 1 0,4-9 2,-4 3 0,4-4 76,2-2 0,-1 0-58,1 0 1,5 0 81,1 0 1,1-8-37,-1-3 1,-3 1-6,9-1 0,-1-6-143,6-7 0,0-1 115,0 2 0,0 2-187,0-8 0,2 8-62,3-2 1,5-2-185,7 2 0,1-6 44,-1 6 1,0 0-117,1 6 1,5 0 48,0-1 1,6 1-29,-6 0 0,5 1 419,-5 5 0,1 1 0,-7 5 0,8 3 0,-6-6 0,4 8 0,-11 0 0,3 0 0,-13 2 0,4 4 13,-4-4 205,-2 13 265,0-13-60,0 6 134,0-8-64,0 0-235,0 7-170,0-5 1,7 6-11,5-8 1,-3 2-4,3 4 0,-1-3-160,7 9 1,-1-1 1,0 7 1,1-7 137,-1 1 0,-6 5-129,1 6 0,-2 2 23,1-2 1,-1-4 23,-5 4 1,-3 2 73,4-2 0,-4 1 47,-2-7-45,-8 8 1,-1-2 9,-9 0 1,7-2 34,-1-15 1,7 0-3,-7-6 14,1 0 0,-1 0-34,1 0 0,7-2 12,-2-4 0,4-4-56,2-7 0,0-6-5,0 0 0,2-8-8,4 2 1,-2-1-102,7 1 1,1-4-354,5 4 1,6-3 203,0-3 1,2 0-310,-2 1 0,-2 1 185,8 4 0,-6-3-196,6 3 555,-8 4 0,12-8 0,-6 6 0</inkml:trace>
  <inkml:trace contextRef="#ctx0" brushRef="#br0" timeOffset="1504">2456 156 7722,'2'-17'1004,"4"-1"0,-4 1-369,4 0-574,-4-1 1,-2 1 8,0 0-463,7 7-471,-5-5 701,6 13 0,-10-6-206,-4 8 255,-3 0 1,-14 0-9,0 0 0,-1 2 66,7 4 1,0-4 93,0 4 0,-6 1 50,-1-1 53,1 8 0,6-7-4,0 5 1,5 3-71,1-3 1,5-3 83,-6 3 0,7-6-63,-7 5 0,8 1 8,-1 5 0,3 0 19,2 0 0,0 1 6,0-1 1,0 6 13,0 0 1,0 6 4,0-6 0,0 8 15,0-2 0,0-2-44,0 1 0,0 1-40,0 6 1,0-1 28,0 1 1,0-4-5,0 3 1,-2-9-31,-4 10 1,4-4 1,-4 3 0,-1 1-42,1-1 1,-6 3-12,7 3 1,-7-3 10,6 3 0,-5 2 34,5-1 1,-6-1-42,7-5 1,-7-1 28,6 1 1,1-1-10,5 1 1,0-8 6,0-4 1,0-4 1,0-2 0,0 1-16,0-1 1,0 0-2,0 1 0,0-7-50,0 1 1,2-3 56,3 3 0,-1 1-30,8-7 1,-7 2 35,7-3 0,-6-1-7,5 8 1,1-8 16,5 1 0,0-3 6,1-2 1,5 0-69,0 0 1,2 0-1,-2 0 0,-2 0-226,8 0 1,-6-5 82,6-1 0,-6-2-64,6 2 0,-8 3-197,2-9 1,-4 6-237,-2-5 0,-5 7 169,-1-2 479,-7-4 0,12 1 0,-7-8 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26:00.743"/>
    </inkml:context>
    <inkml:brush xml:id="br0">
      <inkml:brushProperty name="width" value="0.08571" units="cm"/>
      <inkml:brushProperty name="height" value="0.08571" units="cm"/>
      <inkml:brushProperty name="color" value="#333333"/>
    </inkml:brush>
  </inkml:definitions>
  <inkml:trace contextRef="#ctx0" brushRef="#br0">190 675 7676,'0'-17'465,"0"0"-194,0-1 1,0 1 45,0 0 1,0 5 520,0 1-469,0 7-377,0-11-57,0 13 1,0 2 139,0 11 1,-2 14-257,-3 10 0,-5 1 97,-7 10 0,5 0-18,1 6 0,-1 0 26,-5 0 1,-1-6 14,1 0 1,6-7 47,-1 1 1,3-5 18,-3-6 1,2-6 9,5-12 6,3-3-19,-6-8 87,8 0 1,0-2 142,0-4 1,2-9-230,4-8 0,-2-8-137,7 2 1,-1-11 54,1-6 1,5-2 106,-5 1 0,4-2-117,3 2 1,-1-8 9,0-3 1,3-7 11,3 1 0,4 5 32,7 1 0,-5 10-10,0 2 0,-2 17 74,1 6 283,-3 4-212,-15 17 1,-2 2-91,-8 11 1,6 7 119,-1 5 0,1 9-48,-6 9 1,0 9 112,0 2 1,6 5-80,0 7 0,5 5-95,-5 0 0,7-6 77,-1 7 0,-3-11 7,3 5 1,0-9-139,5 3 0,-6-14 78,1-9 0,-8-8-330,1-10-135,5 0-170,-8-7 104,6-2 224,-8-8 1,0-2-6,0-4 0,0 2-45,0-8 0,-2 1-229,-4-6 1,2-3 177,-7-3 1,-1 4 244,-5-4 1,-6-2 116,0 2 0,-2 0 0,2 6 0,2-6 0,-8 0 0,6 0 0,-6 5 0,8 3 2,-2 3 0,1-1 22,-1 7 0,10-5 281,-4 5 347,3 0-27,5 6-207,1 0-478,8 0 1,8 0 20,3 0 1,10 0-102,2 0 1,8 0 139,-2 0 0,11 0 0,4 0 0</inkml:trace>
  <inkml:trace contextRef="#ctx0" brushRef="#br0" timeOffset="334">674 831 7676,'-7'10'2249,"5"-3"-2073,-6-7 1,16 0 10,3 0 0,12 0-5,6 0 1,6 2-90,5 4 0,4 4-202,8 7 1,0 0 53,0 0 0,-8 8-140,-3 4 1,-7-2 69,-5 2 1,-6-2-129,-11 2 1,-5 1 58,-7-7 1,-7 4 93,-5-9 1,-11 3 65,-6-10 0,-4-3 12,-1-2 1,-1 1 136,1-1 1,7 0-28,4-6 1,4-2 273,1-4 259,1 4-401,0-13 1,7 5-27,4-7 0,6 0-82,6-1 0,0-5-100,11 0 1,-3-2-72,9 2 0,2 2-303,-2-8 0,7 8 0,-1-2 1,4 2-368,1-2 1,3 4 187,3-4 1,-3 5-132,3 7 0,-3-4 672,-3 3 0,1-3 0,-1-3 0</inkml:trace>
  <inkml:trace contextRef="#ctx0" brushRef="#br0" timeOffset="701">1383 796 7676,'0'10'1059,"0"-2"-779,0-8 0,2 0-49,4 0 0,-2 0-25,8 0 1,5 5-52,6 1 1,6 2-53,-6-2 1,7 3-134,-1 9 1,2-1 89,-2 0 0,2 2-71,-8 4 1,0 4-141,-6 8 0,-7-6-6,-5-1 1,-3 1 66,-2 6 1,-7-8-48,-5-4 1,-3-4 154,-3-2 1,-1 1 66,-4-1 0,4-6-15,-4 1 1,4-8-58,1 2 209,1-4-131,0-2 262,7 0-214,3-8 1,7-2 52,0-7 0,0-2-166,0-4 0,5 2-120,1-8 1,7 2 114,-1-2 1,3-2-98,3 8 0,-1-8-159,0 3 1,1 1 53,-1-2 0,0 8-146,0-2 0,1 4-21,-1 1 1,-2 1 2,-3 0 0,1 5-278,-7 1 197,8 7 0,-5-10 116,8 9 1,-5-1 309,0 6 0,-1-16 0,6-3 0</inkml:trace>
  <inkml:trace contextRef="#ctx0" brushRef="#br0" timeOffset="1282">2923 208 7712,'0'-27'957,"0"2"-582,0 8 1,-2 0-237,-4 0 141,4-1-386,-6 9 0,6 1-143,-3 8-69,-5 0 1,-13 0 236,0 0 1,-8 0 49,2 0 0,2 0 47,-1 0 1,4 0-145,-4 0 1,7 6 204,-3 0 1,5 5-88,2-5 0,0 5 202,-1-5-94,1 8 0,6-5-15,-1 8 0,8 1 25,-2-1 1,-1 0 92,1 1 1,0 5 32,6 0 0,0 6-79,0-6 0,0 7 61,0-1 0,0 4-90,0 1 1,0 7 13,0-1 1,0 8-16,0-2 1,0 2-7,0-2 1,0 3 4,0-9 1,-6 8-28,1-2 0,-9 2-32,3-2 0,1 2 9,-1-7 0,1 5-76,-2-6 1,-3 0 55,4-5 1,1 1-11,-2 5 0,3-5 22,-3 5 0,5-7-5,7-5 0,0 2-11,0-8 0,0 0-6,0-6 0,0 1 30,0-1 0,0-6 65,0 1 19,0-8-25,7 3-85,3-7 0,7 6-40,0 0 1,1 0-6,-1-6 0,6 0-36,0 0 1,2 0-171,-2 0 0,-4-6-182,4 0 0,2-2 166,-1 3 1,-1 1-276,-6-8 0,0 7 164,0-7 0,1 2-128,-1-1 1,-5-4-32,-1 3 0,-5-3-104,5-3 1,-5 1 119,6 0 0,-7-6 473,7 0 0,-1-8 0,7 4 0</inkml:trace>
  <inkml:trace contextRef="#ctx0" brushRef="#br0" timeOffset="1657">3545 537 7747,'-11'0'743,"-1"0"0,8-2 277,-2-4-186,5 4-437,1-13-334,0 13 0,0-8 219,0 5-245,0 3 122,0 9 0,0 13 55,0 14 0,0 8-146,0 5 0,0 3-88,0 1 0,-2 7-32,-4 0 1,2 5 25,-8-5 1,9-6-62,-3-6 0,-2-14 27,2 3 0,-5-12-327,5 0-43,0-11 75,6-5-604,0-7 72,0 0 351,0-7 0,-5-3 73,-1-7 0,0-1-44,6 1 1,-6 0 245,1 0 0,-1-3 261,6-3 0,0-4 0,0-7 0</inkml:trace>
  <inkml:trace contextRef="#ctx0" brushRef="#br0" timeOffset="1981">3199 502 7747,'-11'-5'102,"-1"-1"1,8-8 176,-1 3 0,-3 1-121,2-1 0,0 5 157,6-6-58,0 9 81,0-13-246,0 14 0,2-11 75,4 7 0,6 0-137,11 6 1,-2-5 92,8-1 0,5 0-96,7 6 0,7-2 56,-2-4 1,4 4-4,2-3 1,-3 3-144,-2 2 0,1 0 41,-8 0 1,-2 0-469,-9 0 11,-4 0-175,-8 0 152,-7 0-178,-2 0 0,-22 2 140,-3 3 0,-10-1 540,4 8 0,-8-3 0,3 3 0,-5 3 0,-2 3 0,1 8 0</inkml:trace>
  <inkml:trace contextRef="#ctx0" brushRef="#br0" timeOffset="2187">3026 1073 7741,'-17'0'1436,"0"0"-1175,7 0 0,1 0 105,3 0-212,4 0 0,-4 0-88,12 0 0,5 0-183,12 0 1,4 0 79,8 0 0,5 0-284,1 0 0,12 0 106,-1 0 1,4 0-70,-4 0 0,6-6 0,-1 0 1,1-5-167,-6 5 1,-2-7 97,-4 1 1,-4-3 351,-7-2 0,-1-1 0,8-14 0,3-5 0</inkml:trace>
  <inkml:trace contextRef="#ctx0" brushRef="#br0" timeOffset="2910">4098 122 7727,'-11'-17'149,"-1"-1"0,9 1-180,-3 0 1,2 5 180,-2 1 0,4 5 258,-3-6 0,10 9-246,7-3 0,5 4-223,6 2 0,10 0 25,7 0 1,8 0 112,-2 0 1,4 0 46,2 0 1,-6 6-55,0-1 1,-9 7 69,-3-6 1,-1 5-57,-10-5 0,0 2 104,-5-3 0,-7-3 34,1 4 35,-9-4-284,5-2 93,-8 8 1,0-4-59,0 7 1,0-5 13,0 5 0,-2 1-17,-4 5 1,5-3 70,-5 3 0,4-4-9,2 10 0,0-3 21,0-3 1,-6 6 95,0 0 1,1 6 1,5-6 0,0 8-53,0-2 1,0 3 5,0 3 1,0-1-21,0 1 0,-6 0-29,0-1 0,0 3 9,6 3 0,0-4-7,0 5 1,0-5 30,0-1 0,-2 0-18,-3-1 0,3-1-51,-4-4 1,4 3 53,2-3 1,0 4-46,0 1 1,-6-5-20,0 0 1,1 0 3,5 5 0,-6-1-1,0-4 0,0 4-11,6-5 1,-5-1 14,-1 2 0,0-2-17,6 2 1,0-4 47,0-8-24,0 8 1,-6-6-131,1 4 71,-1-3 0,6-9-4,0 1 1,0-7 22,0 7-18,0-8 10,0 11 1,0-11-6,0 7 11,0-7 1,0 4-50,0-8 57,0 0-58,0 8 15,0-6-8,0 5-77,0-7-561,0 0 613,-8 0 1,-9 2-86,-12 4 1,-29-4 92,-17 4 1,19-5 0,-5 0-428,-11-1 0,-6 0 1,13-2-1,-3-1 1,-2 0 161,-10 0 1,-3-1-1,-2-1 1,-11-1 0,-2-2-1,-2-1 1,19 3 0,0-1-1,1 0 1,-1 0 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25:56.991"/>
    </inkml:context>
    <inkml:brush xml:id="br0">
      <inkml:brushProperty name="width" value="0.08571" units="cm"/>
      <inkml:brushProperty name="height" value="0.08571" units="cm"/>
      <inkml:brushProperty name="color" value="#333333"/>
    </inkml:brush>
  </inkml:definitions>
  <inkml:trace contextRef="#ctx0" brushRef="#br0">641 329 7729,'-16'-11'337,"5"-1"122,3 8 0,6-3-388,-4 7 0,5 7-366,-5 5 0,4 11 407,2 6 1,-6 5-76,0 7 1,-5-3 65,5 8 0,-7-5-78,1 5 0,4-2-4,3 2 0,-3-4 5,2-7 1,-5-2 57,5-5 0,-2 3-27,2-8 0,4-6-442,-3-5-511,-5-8 613,8 4 1,-11-10-349,7-4 0,-6-4 631,7-7 0,-16-8 0,1-2 0</inkml:trace>
  <inkml:trace contextRef="#ctx0" brushRef="#br0" timeOffset="326">174 468 7729,'-17'0'-191,"-1"0"1,3-2 238,3-4 1,3 4 486,3-4-252,4 4-138,-6-5-61,8 5 1,6-8-7,0 4 0,9 4 52,3-3 1,1 1 8,10-2 1,1 2 67,11-7 0,3 5-69,8-6 1,7 3-30,5-3 1,3-3-75,2 3 1,-2 5-152,-3 1 0,-10-2 46,-8 2 1,-14 1-151,3 5 1,-18 0-187,1 0 74,-13 0-845,3 0 807,-23 0 0,3 2 22,-11 3 0,4 3 174,2 4 1,-7 3 173,1-4 0,-7 7 0,1 5 0,-12-4 0,-3 6 0</inkml:trace>
  <inkml:trace contextRef="#ctx0" brushRef="#br0" timeOffset="533">87 986 7729,'-17'12'0,"0"-1"0,-1-7 249,1 2 0,8-2 217,3 2-545,4-4 153,2 5 0,9-5 117,9 4 1,1-4-84,10 4 1,2-4-5,9-2 1,-2 0-207,8 0 1,-1 0 84,1 0 1,6 0-364,0 0 0,-1-2 181,7-4 1,-2 2-330,1-7 0,-3 1 152,4-2 1,-4-3 375,-2 3 0,-8-11 0,-2-3 0</inkml:trace>
  <inkml:trace contextRef="#ctx0" brushRef="#br0" timeOffset="826">1090 744 7729,'-17'0'0,"6"-5"-10,-1-1 1,2-2 175,-1 2 64,3 4 1,8-7-89,0 3 1,4 4-32,8-4 0,1 3-37,16-3 1,0 4 22,5-4 1,8 2-25,5-2 1,4 5 13,7-5 0,-2 4-94,7 2 0,-1-2 8,1-4 0,-5 4-159,-12-4 1,-4 5 32,-7 1 1,-3 0-461,-3 0-66,-11 0 171,-11 0 195,-7 0 1,-7-2 75,-5-4 1,-5 4 22,-6-4 0,3 4 186,-3 2 0,-4-7 0,1-3 0</inkml:trace>
  <inkml:trace contextRef="#ctx0" brushRef="#br0" timeOffset="1084">1488 433 7243,'-10'0'1636,"3"-8"-1414,7 6 1,-2-11-5,-4 7-307,4 0 156,-6 6-169,8 0 1,-5 8 153,-1 4 1,-6 5 24,7 6 0,-7-2-123,6 8 1,-7 0 33,1 5 0,3 1-20,-3 0 0,6-1 98,-5 1 0,5-1-290,-5 1 0,7-2-73,-2-5 1,-2-1-80,3-4 1,-1-9-311,6 3 234,0-3 0,2 1 452,4-4 0,3-11 0,8-9 0</inkml:trace>
  <inkml:trace contextRef="#ctx0" brushRef="#br0" timeOffset="1385">2266 416 7927,'0'-18'494,"0"7"1024,0-1-558,0 1-764,0 1 115,0 3-480,0 7 1,6 9 79,0 8 0,0 8-44,-6 10 0,0 0 121,0-1 1,0 3 33,0 3 1,0-3-83,0 3 1,-6 2 30,0-1 1,-6-1-47,7-6 1,-3 1 93,2 0 1,2-3-225,-7-3 1,7-4-49,-2-8 1,2-1-392,-1-5 142,3 5 114,-6-14 0,8 3 95,0-10 1,0 1-7,0-8 0,0-1 299,0-10 0,-8-4 0,-1-8 0</inkml:trace>
  <inkml:trace contextRef="#ctx0" brushRef="#br0" timeOffset="2241">2353 122 7736,'-10'0'54,"2"0"1,8-2 287,0-4-83,0 4-242,0-13 0,2 11-47,4-8 0,6 7 68,11-7 1,-2 6-8,8-5 0,-1 5 98,7-5 0,5 7-17,1-2 0,5-2-101,-6 2 1,1 1 78,-7 5 0,1 0 5,-1 0 1,-7 0 7,-4 0 0,-9 0-104,-3 0 170,1 0-277,-3 0 87,-1 7 1,-8-3 26,0 8 0,0-6-29,0 5 1,0-5-12,0 5 0,0 1 92,0 5 0,0 0 16,0 1 1,-6 1 78,1 4 1,-1-4-117,6 4 0,0 2 110,0-2 0,-2 8-74,-4-2 0,4 2 4,-4-3 1,5 3-3,1-8 0,0 8-11,0-2 1,-6 4 2,0 1 1,-2 1 4,3-1 0,3 3 55,-4 3 1,-2-3-59,2 3 0,-5-2 31,5 3 0,0-3-27,6 8 1,-5-7-4,-1 1 0,0-3-36,6-3 1,0-5-13,0 0 0,0-2-16,0 2 0,0-4-10,0-8 0,0 0-54,0 0 1,-6 1 84,1-1 1,-1-5-50,6-1 0,0-5-9,0 5 14,0-7 1,0 6-6,0-4-1,0-5-38,0 7-1,0-8 20,0 0 20,-8 0-8,6 0 24,-6 0 1,7 6 2,-5 0 1,2-1 2,-8-5 1,7 2 2,-7 4 0,1-2 33,-7 8 1,-5-9 94,0 3 1,-2 4-17,2 1 0,-4-1-56,-7 1 1,5-5 80,0 6 0,6-7-140,-6 7 0,8-6-108,-2 5 1,4-7 61,1 2 1,7 2-167,-1-3 1,3 3-331,-3-2 135,5-4-89,7 5-4,-8-7-1119,6 0 810,-6 0 809,8 0 0,0-7 0,0-3 0</inkml:trace>
  <inkml:trace contextRef="#ctx0" brushRef="#br0" timeOffset="2703">3390 744 7674,'-17'-7'0,"7"5"770,-5-14 1,13 12 203,-4-7-917,4 7 1,12-9-91,7 7 0,18-2-82,17 2 1,7 3 134,11-9 0,-1 2-74,0-1 0,0 3-53,0 8 1,-7 0-307,-5 0 1,-11 0-101,-5 0 1,-12 0-102,-6 0-82,-4 0 457,-2 0 1,-9 0 238,-8 0 0,-4 6 0,-13 0 0,-4 7 0,-14-3 0</inkml:trace>
  <inkml:trace contextRef="#ctx0" brushRef="#br0" timeOffset="2863">3425 1038 7674,'-27'0'0,"4"0"0,9 0 282,3 0 497,-1 0-443,3 0-194,1 8 0,20-6 62,11 4 1,13-2-173,22 1 1,11-3-169,12 4 0,5-4-463,6-2 0,5-2 38,-46-1 0,1 0 346,0 3 0,0-2 1,3-5-1,1-1 0,1 3 1,0 0-1</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26:07.487"/>
    </inkml:context>
    <inkml:brush xml:id="br0">
      <inkml:brushProperty name="width" value="0.08571" units="cm"/>
      <inkml:brushProperty name="height" value="0.08571" units="cm"/>
      <inkml:brushProperty name="color" value="#333333"/>
    </inkml:brush>
  </inkml:definitions>
  <inkml:trace contextRef="#ctx0" brushRef="#br0">727 537 7448,'17'0'-360,"-7"0"1,-1 0 789,-3 0-218,-4 0-129,13 0 0,-7-2-4,4-4 0,1 2-18,-7-7 0,7 7 36,-1-2 0,-3-2 134,3 3-48,-1-9-37,7 5-118,-1-9 0,-2 7-11,-3-1 0,-4 7-6,-8-7 0,0 6-116,0-5 0,-8 7-29,-4-2 1,-11-2 97,-6 3 1,-3-1 51,-3 6 1,-1 0-32,-5 0 1,-1 6 46,-4-1 0,-4 11-14,4 1 0,2 0 19,-2 6 0,7-1-41,-1 1 0,9-2 1,2 8 0,16-8-84,1 2 1,8 2 92,4-2 0,2 0-25,4-6 1,6-1 9,11-5 0,-2 2 5,8-7 0,1 6-21,11-6 0,-5-1 48,5-5 1,-5 0-66,-1 0 1,-6 0-37,-1 0 76,-6 0-3,2 0 72,-14 0-80,-2-7 0,-16 5 19,-3-4 0,-14 10 1,-10 2 0,-7 7 6,-10-1 0,0 3 47,0 2 0,-2 0 125,-3 1 0,3 5-99,-4 0 0,6 2-47,6-2 0,4-2-30,7 8 1,10-14 94,8 3-222,7-5 1,12 2 1,4-3 1,11-4-28,12-8 0,8 0-7,9 0 0,4 0-198,19 0 0,-4-6-138,10 0 0,-4-7 327,-1 1 0,-1-11 1,0-4-1</inkml:trace>
  <inkml:trace contextRef="#ctx0" brushRef="#br0" timeOffset="851">969 744 7694,'0'-17'-360,"0"0"252,0-1 0,0 1 723,0 0 1,2 5-283,4 1 0,-5 5-8,5-6-287,-4 9 0,-2-7-400,0 4 262,0 4-1,0 10 0,0 4 86,0 11 1,-2 4-5,-4 1 0,-3 3-67,-8-2 1,-1 4 57,1-5 1,5-3 31,1-2 0,1 2-1,-1-2 7,-5 1 0,13-9-7,-9-4 0,8-1-4,-2-4 2,5-4 0,8-2-2,5-12 0,11-3-187,6-2 1,3-8 59,3-4 1,-1 2 18,1-2 1,0 6 65,-1-6 0,1 8-1,-1-2 1,1 4-3,0 1 1,-9 3-23,-2 4 49,-5 3 0,-10 10 102,-3 4 1,-4 3 71,-2 8 1,0 8-50,0 4 0,0-2 37,0 2 1,0-8-73,0 2 1,0 2 248,0-2-210,0 0 1,2-5-1,4-1 0,3-8-39,9-3 1,5-4 1,0-2 1,7 0-189,-1 0 0,4-8 114,2-3 1,-1-4-131,1-3 0,-3-1 66,-3-4 1,2 4 41,-8-4 0,6-4 48,-6-2 0,-6 4 12,-5 2 1,-8-2-6,1 2 1,-3-2 31,-2 2 1,0 9-103,0-3 1,-2 9 97,-3-3-192,-5 7 0,-7-4 72,-1 8 0,-5 2 32,0 4 1,-6-2 33,6 7 0,-5 3 7,4 9 1,-4-4-4,5 4 1,0-2 24,5 2 0,1-3 11,0 3 1,1 2-37,5-2 1,1 0 7,4-6 0,4 0 31,-3 1-40,3-1 0,9-2 41,5-3 0,3-4 90,3-8 1,7 0-213,3 0 0,7-2 67,5-4 0,-3-4-180,3-7 1,3-2 64,-3-4 0,0 0 24,-5-12 0,-1 4 23,1-9 0,-6-2-22,0 1 1,-6-7-15,6 2 0,-14-4 15,2-2 1,-5 6 50,-1 0 0,3 6 87,-9-6 1,1 9 82,-6 3 0,0 5-102,0 6 0,0 3 273,0-3-44,0 12 146,0 3-374,0 8 1,-2 8-111,-3 3 1,-5 12 189,-7 6 1,-3 10-12,-3 1 0,4 6 66,-4-5 0,6 1-69,5-2 1,-3-1-33,3 7 0,3-8-21,-3 2 1,8-3-81,-1-2 1,3-1 24,2 1 0,7-3-217,5-3 0,3-4 7,3-8 1,1 5-194,4-5 1,2-2 30,4-9 1,3-4 43,-3 4 1,4-4 343,1-2 0,9 0 0,1 0 0</inkml:trace>
  <inkml:trace contextRef="#ctx0" brushRef="#br0" timeOffset="1577">2940 710 7694,'-11'-18'5,"-1"1"0,6 0 199,-5 0 91,7 7 0,-6 0-298,5 5 0,1 3 39,-8-4 0,7 4-175,-7 2 1,1 6 62,-7-1 0,1 9 98,0-3 1,-1 5 25,1 1 0,0-1 4,-1-5 0,1 4-42,0-3-11,0 11 1,7-4-10,4 4 0,4-4 40,2-1 1,0-7-9,0 1 0,10-6-25,7 5 0,2-7-7,10 2 0,-6-4-4,6-2 0,-6 0-2,6 0 0,-6-6 22,6 0 0,-8-7-2,2 1 1,-4-1 151,-1 1 1,-7-3-89,1 3 1,-1-9 108,6-2 0,-5 0-95,0 6 0,-7-6-28,7 0 0,-6-6-39,5 6 1,-5-2-6,5 2 1,-1 3 17,2-3 1,3-2-27,-4 2 0,-1 0-187,2 6 118,-1 0 316,6-1-9,-7 9 210,-2 1-354,-8 8-25,0 0 1,0 8-37,0 3 1,0 5-4,0 1 0,0 8 132,0 4 1,0 11-90,0 6 0,0 6 94,0 6 1,-6-2-57,0 7 0,-5 8 14,5 10 0,-6-2-252,7 1 0,-7-1 246,6 2 1,-5-3-54,5-3 1,-6-11-130,7-1 1,-7-15-24,6-7 0,-7-7 81,1-5 1,3-6-88,-3-11 0,7-5-13,-7-7 0,0 0-64,-5 0 1,-2 0 253,-4 0 1,0-7-193,-12-5 1,5-9-16,-11-2 0,-1-8-10,2 2 1,-1-3 183,7-3 1,1 0-94,4 1 1,4-1 101,8 1 1,1 5-29,5 0 1,3 8-18,8-2 0,0 4 64,0 1 1,2 7 107,4-1 1,9 8-48,8-1 0,10 3-42,2 2 0,-1 0-131,7 0 1,1 0 84,-2 0 1,6 0-132,-5 0 1,1 0 12,-2 0 0,-1 0-76,7 0 1,-8-2-190,3-4 1,-5 4-357,-1-4 0,-6 3 118,-1-3 1,-7 2 565,3-8 0,2 1 0,1-6 0</inkml:trace>
  <inkml:trace contextRef="#ctx0" brushRef="#br0" timeOffset="2260">4255 969 7529,'-18'0'-716,"1"0"995,0 0 38,7 0-194,-5 0 0,11 0 145,-8 0 77,8 8 15,-3 1-11,7 1-112,0 5 0,2-7-41,3 4 1,-1 1 27,8-7 1,-1 5-167,7-5 1,5 6 108,0-7 1,8 1-112,-3-6 0,5 6-63,2 0 0,5-1-131,0-5 1,8-5 56,-2-1 0,10-13-85,2 1 1,-2-5 69,-10 0 1,4-4-18,-4-7 1,-4-8 25,-2-5 1,-5-8 36,-6-3 0,-4-5-164,-8 5 1,0-5 68,1 5 1,-9 0 38,-3 6 1,-4 1 86,-2-1 0,0 7-1,0 5 0,0 11 49,0 6 1,0 4 373,0 2-274,0 7-75,0 2 0,-2 8 12,-4 0 0,2 6-12,-7 0 1,-1 13-4,-5-2 1,-6 14 47,0 4 0,0 1 105,6 10 0,-1-5-91,1 5 0,0 0 125,-1 6 1,3 0-110,3 0 0,5 0 40,7-1 1,0 1-101,0 0 0,0-2 71,0-4 1,6-3-301,-1-9 0,9-1-126,-3-4 0,5-4-146,1-8 1,0-2 121,1-3 0,1-3-60,4-3 1,-2-4-384,8 4 1,0-4 247,5-2 0,-3-6 505,4 0 0,-5-15 0,13 2 0</inkml:trace>
  <inkml:trace contextRef="#ctx0" brushRef="#br0" timeOffset="2868">5534 865 7673,'2'-17'0,"4"0"0,-4 5 498,4 1-202,-4-1-312,-2 3 1,-2 1 63,-4 8 1,-4 0-103,-7 0 0,0 2 70,-1 4 0,1 1 20,0 5 0,-1 3-121,1-3 1,2 3 81,3 2 0,-1 3-60,7 3 1,0-8 24,6 8 1,0-13 61,0 7 0,2-4-7,4 5 1,4-3-1,7-3 1,6-3-19,0-3 1,8-4 3,-2 4 1,1-4 35,-1-2 1,2-2-22,-8-4 0,6-2 215,-6-3 1,0-7-68,-6 1 1,-5 0 41,-1-6 0,-1 2-96,1-2 1,5 1-35,-5-6 1,-1 5-33,1-6 1,1 6-178,5-6 0,1 10-57,-1 1 1,-6 1-8,1 6 90,-1 3 31,-1 0 118,-2 8-76,-8 0 30,0 8 0,-2 1 63,-4 9 1,2 5 16,-7 0 1,7 0-12,-2-6 1,4 2-42,2 4 0,0-3 14,0 3 0,0 2-15,0-2 0,8 0 2,3-6 0,5 6-23,1 0 0,8-5-9,4-7 1,3-1-3,3 1 0,5-3-7,1-8 0,5 0 22,-6 0 0,1-2 0,-7-4 0,-5 2 154,0-7 1,-14-3-92,2-9 0,-11 4 24,0-4 1,2-4-54,-3-2 1,-1 2 4,-10-1 0,-3 1-29,-8-2 0,-1-4-20,1 4 0,-8 4-67,-4 2 1,2 4 61,-2 2 1,-1 0-67,-11-1 0,5 7 68,-4-1 0,3 8-11,2-1 0,7 3-65,-1 2 0,8 0-105,-2 0 0,9 2-281,3 3-378,7-3 276,-4 14 0,8-13-265,0 9 295,0-8 539,0 4 0,8-8 0,1 0 0</inkml:trace>
  <inkml:trace contextRef="#ctx0" brushRef="#br0" timeOffset="3540">6624 156 7695,'2'-19'41,"3"-4"1,-1 2 189,8-8 0,-6 14 949,5-3-634,-7 5-230,4 3-239,-8 3 0,0 16-232,0 9 1,0 14 244,0 14 0,-8 6 45,-4 6 0,3 9 88,-3 8 0,1 8-318,-7-3 1,-5 7 298,0 5 1,0-2-365,6 8 0,-2-7 333,-4 1 0,7-2-83,-7 2 0,14-17-205,-9 0 1,7-15 105,-1-2 0,-3-7 111,3-4 1,5-13-255,1-11 438,4-11-312,2-5 651,0-7-507,0 0 49,0-7 1,0-3-116,0-7 0,2-8-5,4-4 1,-4 0-172,3-5 1,3 1 95,-2-13 0,5 0-132,-5-6 0,6 6 46,-7 0 0,9 0-75,-3-6 1,7 0 90,5 0 1,-2 0-26,8 0 1,-6 0 84,6 0 1,-1 6 13,7 0 1,0 10 83,-1 1 1,1 8-76,-1 10 0,7 1 77,-1 5 1,2 3-18,-1 8 1,-5 2-21,5 4 1,-1 4-25,-6 7 1,-3 0 0,-14 0 1,-7 8-110,-4 4 0,2 4 57,-3 1 1,1-5-2,-6 0 0,-8 0 17,-3 6 1,-5-3 90,-1-3 1,0-4-27,0-8 0,-8-1 7,-4-5 1,-4 3 22,-1-9 1,-1 7 121,0-6 1,-5-1-5,0-5 0,-6 0-78,5 0 0,1 0 25,5 0 1,1-5-79,-1-1 1,1-6-20,-1 7 0,8-7-15,4 6 0,4-5-16,1 5 1,3-2-80,4 3 0,1 3-456,4-4-106,4 4 0,-5 0-62,7-4-1005,0 4 1710,-8-5 0,-2-1 0,-7-2 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26:18.684"/>
    </inkml:context>
    <inkml:brush xml:id="br0">
      <inkml:brushProperty name="width" value="0.08571" units="cm"/>
      <inkml:brushProperty name="height" value="0.08571" units="cm"/>
      <inkml:brushProperty name="color" value="#333333"/>
    </inkml:brush>
  </inkml:definitions>
  <inkml:trace contextRef="#ctx0" brushRef="#br0">294 467 7669,'-15'-17'37,"3"0"-37,-3 0 0,13-1 1435,-4 1-594,4 7-410,2 3-149,0-1-202,0 6-8,8 2 1,-6 10-232,4 7 1,-4 8 26,-2 4 1,-2 11 113,-4 6 0,-4 6 38,-7 6 1,-2-3 9,-4 9 0,3-8 20,-3 1 0,-2 3 15,2-3 0,0-7 25,6-9 1,2-7 102,3-5-21,-3-4-245,13-15 206,-6-3 26,8-14 0,0-3-102,0-7 1,6-2-26,0-4 1,1-6-128,-1-12 1,2-3-219,3-8 1,5 0 81,-5 1 0,7-9-85,5-3 0,-2 1 16,8-1 1,-6-1 54,5-5 1,7 0 160,5 0 0,1 9-39,-7 8 1,-7 16 83,-4 13 87,-11 4 1,-5 11 223,-7 8 1,0 2-100,0 9 1,0 9-102,0 8 1,0 7 131,0 5 0,0 4-24,0 8 1,0 2 67,0 4 0,6-2 11,0 7 0,0-7-86,-6 1 1,2 5-104,3 1 1,-3-3 11,4-3 0,2-5-148,-2-6 0,1 1 63,-1-13 0,-4-3-264,4-14 0,-2-1-19,1-5-239,-3-3-215,6-8 221,-8 0 1,0-2 75,0-4 0,0 2-133,0-7 0,0-7 576,0-5 0,0-7 0,0 3 0</inkml:trace>
  <inkml:trace contextRef="#ctx0" brushRef="#br0" timeOffset="417">104 831 7651,'-17'0'898,"1"-2"-519,5-4 1,3 2-420,8-7 0,2 7-95,4-2 0,11-2-136,12 2 0,5-5 58,7 5 0,-3-2-164,8 3 0,2 3 214,10-4 1,-4-2 31,3 3 0,-5-3 64,-6 2 0,-1 2-107,-5-7 0,-5 7 601,-1-2 1,-7 2 38,-10-1 1,3 3 220,3-4 0,-4 4-289,4 2 1,-2 8 78,2 3 0,4 5-413,8 1 1,-3 8 22,-3 4 0,4 5-35,-4 7 0,-3-3 101,3 8 0,-10-2-360,-1 2 1,-3-3 24,-9-9 1,0-1-75,-6-4 1,-2-4 97,-4-8 0,-4-2 94,-7-3 0,-6 1 53,0-7 1,-6 0-30,6-6 0,0 0 91,6 0 1,-6-2-86,0-4 230,0-3 1,7-9 3,5 1 0,-3-2 25,8-4 0,1 4-205,5-5 0,0-2-67,0-3 1,2-4 17,3-2 1,5 1-169,7-1 0,8 1-458,4-1 0,4 1 303,1-1 0,1 8-514,0 4 0,5 4 866,0 2 0,8-8 0,-4-2 0</inkml:trace>
  <inkml:trace contextRef="#ctx0" brushRef="#br0" timeOffset="758">1384 727 7651,'0'-17'2065,"7"7"-1938,5 4 0,5-2 19,6 3 1,4 1-122,8 10 1,1 1-20,5 5 0,-5 9-99,4-4 0,-3 10 138,-3-4 0,-1 8-43,-4-2 0,-4 9-244,-8 3 0,-7-1 111,-4-6 0,-4 1 16,-2 0 1,-8-7 88,-4 1 0,-3-13 151,-2 1 1,-1-9-35,1 3 1,0-7 90,-1 2 0,7-4-16,-1-2 54,9 0-28,-5-8 0,8-2-53,0-7 1,0 0-103,0 0 1,2-7 65,4 1 1,-3-7-321,9 1 1,-1-4 44,7-1 0,-1-1-71,0 0 1,6 1-110,0-1 1,6 1-244,-6-1 0,8-3-207,-2 3 1,2-3 801,-3 9 0,13-4 0,-5-1 0</inkml:trace>
  <inkml:trace contextRef="#ctx0" brushRef="#br0" timeOffset="1379">2750 122 7693,'-18'-33'469,"1"4"-247,8 4 1,-5 14 14,8-1-635,1 8 0,-3-4 149,-4 8 0,3 0 62,-3 0 0,1 6 150,-7 0 1,1 0 111,0-6 0,5 6-55,1-1 0,-1 7 154,-5-6 0,5 5 22,1-5 0,5 7-79,-5-1 1,5-1 87,-6 7 1,7-9-14,-7 14 0,8-7-15,-2 7 1,4-2-48,2 2 1,0-2 90,0 8 1,0-2-23,0 2 1,0 5 39,0 1 0,0-1-65,0 7 1,6 1 18,0-2 0,0 8-121,-6-1 0,0 3 80,0 1 1,-6-3-44,0 4 0,-7-4 41,1 10 0,-3-4-157,-2-2 1,-1-2 25,1-4 1,0 4 26,-1-4 1,3-2 12,4 2 0,-5-7-70,5 1 1,1-2 45,-2 3 0,9-5-14,-3 5 0,4-7-84,2-5 0,0 4 103,0-5 0,0 5-220,0 2 0,0-8 122,0-4 0,0-4 167,0-2-52,0 0 149,0 1-131,8-9 0,1 1-56,9-4 1,-7-4 174,1 3 1,-1-3-78,6-2 0,1 0-153,-1 0 1,0 0 111,1 0 0,-1 0-20,0 0 0,6-2-9,0-3 1,0 3 39,-5-4 233,-1 4-226,0-6 0,1 6 52,-9-5-352,-1 7-143,-8 0-963,0 0 593,0-8-381,-8 6 0,-1-7 86,-9 3 1014,1-4 0,-16-7 0,-3 0 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26:17.080"/>
    </inkml:context>
    <inkml:brush xml:id="br0">
      <inkml:brushProperty name="width" value="0.08571" units="cm"/>
      <inkml:brushProperty name="height" value="0.08571" units="cm"/>
      <inkml:brushProperty name="color" value="#333333"/>
    </inkml:brush>
  </inkml:definitions>
  <inkml:trace contextRef="#ctx0" brushRef="#br0">606 295 7669,'9'-8'682,"6"-1"0,-5-9-441,7 1 1,-5 6-29,-1-1 0,1 8-67,5-2 1,1-1-116,-1 1 88,0 0-181,0-2 98,-7 7-176,-2-7 0,-8 10 9,0 4 0,-14-3 22,-3 9 1,-14-1-17,-3 7 0,-3 5 103,-9 0 1,6 6 29,-6-6 1,5 6-11,-5-6 1,8 7 2,-3-1 0,1 2-49,5-2 0,7 2-2,16-8 1,4 5 47,8-5 0,10 2-7,7-2 1,8-3 165,10 3 1,7-2-103,4 2 1,-2-4 1,3 4 0,-9-4-51,2-1 1,-3 5 9,-3 0 0,-7 0 31,-4-6 1,-5-5 53,-7-1-67,-3 1 1,-10 3-17,-4-3 0,-3 1 30,-9-7 1,-9 7-22,-7-1 0,-3-3-51,-9 3 1,6-6 65,-6 5 1,-2-5-2,-10 6 0,4-7-56,-3 7 0,9-8-6,1 2 0,9-5-110,-2-1 1,5 0-553,6 0-677,12 0 718,9 0 642,8-7 0,23-11 0,6-8 0</inkml:trace>
  <inkml:trace contextRef="#ctx0" brushRef="#br0" timeOffset="683">1090 675 7669,'-12'10'1295,"1"-4"-452,7-4-267,-12-2-844,15 0 1,-5 0 46,12 0 0,-3 0-73,9 0 1,-1 0 158,7 0 0,5 0 40,0 0 0,2 0-8,-2 0 1,-2 0-16,8 0 1,-6-2 23,6-4 1,-6 2-19,6-7 1,-6-1 158,5-5 1,-4 5-23,4 1 1,-8-1-17,-3-5 0,-2 0 50,-9-1 1,2 1 164,-3 0 0,-3 5-118,4 1 0,-12 5-41,-5-6 1,-10 9-114,-2-3 0,-8 4 88,2 2 1,-4 8 107,-1 3 1,-1 6-60,1 6 1,-1-1 2,0 6 1,1-5-40,-1 6 1,6 0 11,1 6 1,3-1-52,2 1 1,1-1 2,17 1 1,-7-2-55,6-4 1,3-5 82,8-6 1,7-7 2,11 1 0,-2-3-44,8 3 1,5-4-4,7-8 1,7-8-80,-2-4 1,10-5-155,1-6 1,7 2 74,-7-8 1,9-2-254,-3-9 0,8-2 226,-2-4 1,3-4 70,-15 4 0,-7 1 132,-10-1 0,-5 0-89,-6-6 0,-4 0 71,-8 1 0,-5 4 75,-1 1 0,-7 2 169,2-2 0,-4 6 214,-2 11 238,0-4 76,0 14-265,0 2-508,0 9 91,0 8 1,-6 8-79,0 3 1,-5 5 75,5 1 0,-8 8-11,3 4 1,-4 9 51,-3 2 0,1 8 70,0-1 0,-1 6-75,1-1 0,6 4 97,-1-10 1,0 4-57,-5 2 0,6 6-8,-1-1 1,8-5-182,-1-6 0,3-7-71,2 1 0,7-5-119,5-7 1,3-3-24,2-7 1,1-9-180,-1-3 0,8-4-292,4-2 1,9-2 302,3-4 0,5-11-140,-6-12 0,12-4 69,-6-1 1,0-3-298,-11-3 607,-1 4 1,1-22 0,0 4 0</inkml:trace>
  <inkml:trace contextRef="#ctx0" brushRef="#br0" timeOffset="915">2058 381 7669,'-34'0'0,"5"0"37,0 0 0,8 0 145,-2 0 1,3 0-13,3 0 1,6 0 30,-1 0-50,8 0 171,-3 0-286,14 8 1,5-6 64,11 4 0,-2-4 51,8-2 0,2 0-55,9 0 0,-4 0-29,5 0 1,1 0 20,-2 0 1,3 0-3,-3 0 0,-9-2-53,3-4 1,-9 4 82,4-4 1,-8 4-650,2 2-252,-11 0-587,-4 0 969,-8 0 402,0 0 0,-8 0 0,-2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5T13:04:16.683"/>
    </inkml:context>
    <inkml:brush xml:id="br0">
      <inkml:brushProperty name="width" value="0.08571" units="cm"/>
      <inkml:brushProperty name="height" value="0.08571" units="cm"/>
      <inkml:brushProperty name="color" value="#333333"/>
    </inkml:brush>
  </inkml:definitions>
  <inkml:trace contextRef="#ctx0" brushRef="#br0">2975 69 7965,'2'-15'-742,"4"3"0,-4 3 1056,4 3 0,-4 2 230,-2-7-313,0 7-84,0-4-34,0 8 360,0 0-371,0 8 1,2 1-43,3 9 1,-3 1-1,4 4 1,-4 6 92,-2 11 1,0 6-79,0 12 1,2 3 128,4 9 0,-4 8-365,3 9 1,3 9 229,-5-42 1,0 1 0,2-1 0,1 0-226,-3 4 0,0-1 0,3-2 0,1 0 191,-1 3 1,0-1 0,-1-5 0,0 0 14,1 3 1,-1-1 0,-1 41-232,2 3 1,-2-10 183,1-7 0,-3-3-10,4-3 1,2-11-64,-3-1 1,7-7 10,-6-4 0,1-6 254,-1 0 0,-2-15-202,8-2 1,-9-8 725,3-4-834,-4-7 541,-2-3-934,0-7 351,0 0-293,0-7 1,0 1 120,0-11 1,-8 1 328,-3-13 0,-4-7 0,-3-8 0</inkml:trace>
  <inkml:trace contextRef="#ctx0" brushRef="#br0" timeOffset="779">468 1107 7921,'-29'-8'0,"0"-3"0,6 1-286,-6-1 0,8 7 65,-2-2 0,4 4 56,2 2 1,-1-6 157,1 0 0,-2 1 2,-4 5 1,2-6 90,-8 0 1,8-7-111,-2 1 0,-2-3 254,2-2 0,1-7-81,11 1 1,-3 0 42,9 6 1,-1-6-127,6 0 0,2 0-115,4 6 1,9-6 83,8-1 0,8 1-95,-2 6 1,3 2-56,3 3 1,-1-1 55,1 7 0,-2 0-10,-4 6 0,-5 0 27,-6 0 0,-1 0 59,0 0 1,-5 2 1,-1 4 1,-7 5 16,2 13 0,-4 2-8,-2 9 0,-2 2 7,-4 3 1,-3 4 80,-9 8 0,1 0-92,0 0 0,-1 0 20,1-1 0,-6 3-9,0 4 1,0-4-22,6 3 1,-1-5-16,1-6 1,8-1-8,3-5 1,4-11 12,2 0 1,2-8-8,4-4 0,3-6 40,8 1 0,6-8-29,1 2 1,6-12 60,-1-6 0,4-3-52,1-2 0,-1-1-27,-4 1 1,4-2 32,-5-4 1,-1 4 1,2-4 0,-14-2 26,3 2 1,-7-1-1,1 7 1,-5 0-58,-7 0 0,0-1 24,0 1 0,-1 0-106,-5-1 1,-4 1 67,-7 0 1,-6 7-251,0 4 0,-6-1 9,6 1 0,-6 0 28,6 6 1,-6 0-31,6 0 262,0 0 0,6 0 0,-1 0 0</inkml:trace>
  <inkml:trace contextRef="#ctx0" brushRef="#br0" timeOffset="1318">1263 1193 7880,'0'-17'-297,"-7"0"308,5-1 0,-8 9 160,4 3-239,4 4 1,-5 0-186,7-4 1,-8 5 108,-3-5 1,-5 2 85,-1-2 0,-2-1 109,-4-5 0,-4-9-102,-8 4 1,0-7 315,1 1 0,-1-2-38,1-3 1,1-3-12,4 8 0,4-6-128,8 6 0,7 0-49,5 6 1,3-1-200,2 1 0,7 2 79,5 3 0,11-1-7,6 7 1,2-6 9,-3 7 0,5-1-115,-4 6 1,3 0 105,3 0 1,-2 0 41,-4 0 1,-4 6 39,-8-1 0,0 9 6,0-3 1,-7 7 20,-4 5 1,-4 4-46,-2 7 0,-2 3 131,-4 3 1,-9 2-68,-8 4 0,0 4 84,5-3 0,-5-3-114,0 2 0,0-2 2,6 2 0,-1-4-35,1-7 1,6-6 43,-1 0 0,8-8-36,-1 2 23,3-12 1,9 3 131,5-8 1,3-1-131,2-5 1,1-5 140,-1-1 1,6-6-121,0 7 1,0-9 5,-5 3 0,5-5 39,0-1 1,-2 0 13,-10-1 0,5 1-85,-5 0 1,-3-1 43,-2 1 1,1 0-156,-1 0 1,0-1 54,-6 1-328,0 0 135,-8-1 1,-7 3-91,-8 3 1,-2 5 157,2 7 1,-2 0-86,-4 0 1,-2 0 259,8 0 0,-8 0 0,4 0 0</inkml:trace>
  <inkml:trace contextRef="#ctx0" brushRef="#br0" timeOffset="1837">1886 1038 7894,'0'-25'0,"0"6"0,-6-6-79,0 7 0,1 7-223,5-1 66,0 8 0,0-1-83,0 10 363,-8 5 0,0 9-87,-3 4 0,-5-4 125,5 4 0,1-3-56,-1-3 0,7 0-58,-2 1 128,-4-9-57,8 7 235,-5-15-202,7 7 0,7-8-147,5 0 0,9-8 87,2-3 0,8-6-62,-2-6 0,5 3 35,7-3 1,-5-2-11,5 2 1,-5 0 6,-1 6 1,-1 5-5,1 1 1,-6 7 91,-1-2-88,-6 4 0,3 16 131,-8 3 1,-6 12-61,1 0 1,-6 3-28,5 3 0,-5 0-17,6-1 0,-3-5-4,3 0 1,3-8 11,-3 2 0,3-10-9,2-1 0,1-8 142,-1 2 1,0-4-127,0-2 1,3-8 28,3-4 0,-4-3-22,4-2 1,-6-3 136,-5-3 1,3 2-49,-3-8 1,-5 6 111,-1-5 1,-4 1-73,-2-2 1,0-4-4,0 4 1,-2 2-206,-4-1 1,-3 6 113,-9-1 0,-1 0-168,-4 6 1,-4-2 116,-7 13 1,-9-2-261,-3 3 1,-9 3 3,-3-4 1,-7 6-19,1 6 1,-3-2-13,-2 7 1,0-1-469,-1 1 551,9 5 0,1-7 1,9 8-1</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26:13.807"/>
    </inkml:context>
    <inkml:brush xml:id="br0">
      <inkml:brushProperty name="width" value="0.08571" units="cm"/>
      <inkml:brushProperty name="height" value="0.08571" units="cm"/>
      <inkml:brushProperty name="color" value="#333333"/>
    </inkml:brush>
  </inkml:definitions>
  <inkml:trace contextRef="#ctx0" brushRef="#br0">502 381 7708,'-7'-9'-279,"5"-1"-348,-4 4 355,4 4 188,2-13-18,0 13 41,0-13 1,2 13 13,4-4 0,-2 4-12,7 2 52,1 0 0,5 0 10,0 0 3,1-8 0,-1 6 110,0-3 88,0 3 1,-1 0 79,-5-4 274,5 4-58,-7-13-218,1 5 62,5-7-236,-13 0 0,4-1-90,-12 1 1,-3 6 23,-9-1 1,1 8-140,0-2 1,-2-1 51,-5 1 0,0 0-106,-5 6 1,-4 2 71,4 4 0,-3 3 59,-3 9 1,0 1-17,1 4 0,-1-2 42,1 8 0,-1 0 5,0 5 1,9-1-9,2-4 1,11 4 7,2-5 1,7 3 17,-2-2 1,12-4 3,5-8 0,12 6 61,6 0 1,9 0-79,3-5 0,-1-7 121,-5 1 1,-1-1-98,1 7 0,-2-1 4,-5 0 1,1-5 18,-11-1 1,3-1 72,-10 1-14,-3 5-60,0-7 0,-10 9-32,-4-1 1,-4-6 14,-7 1 1,-2-6-116,-4 5 0,2-1 22,-8 1 1,0 3-73,-6-8 0,-1 5 78,-4-5 1,3 5-18,-3-5 0,3 0-20,3-6 0,1 2-18,4 4 1,-2-4-595,8 3 175,0-3-399,14-2 915,1-7 0,23-11 0,5-9 0</inkml:trace>
  <inkml:trace contextRef="#ctx0" brushRef="#br0" timeOffset="287">1108 174 7708,'0'-18'400,"-6"1"697,0 0 151,0 0-476,6-1-713,0 9-172,0 1 5,0 23 1,0-1 177,0 15 0,-2 7 24,-3 10 1,-3 4 4,-4 2 1,-3 8-315,4 3 0,-5 6 58,-1 6 1,0-9 107,-1 3 1,1-6-66,0 0 0,5-3-15,1-8 0,1-10-429,-1-7 228,3-1-179,8-14 163,0-3 1,0-11-199,0-12 0,0-4 64,0-7 1,2-6 479,4 0 0,-5-8 0,7-3 0,-8-11 0</inkml:trace>
  <inkml:trace contextRef="#ctx0" brushRef="#br0" timeOffset="482">693 641 7708,'-10'-8'639,"-5"6"-312,13-6 0,-6 8-219,8 0 1,10 0 34,7 0 1,8-2-134,10-3 0,-1 3 17,1-4 1,5 2-56,0-2 1,8 3-82,-1-9 1,-3 8-309,2-2 1,-8-1 67,3 1 1,-5 0-245,-1 6 1,-1-6 592,1 1 0,-8-9 0,-2 5 0</inkml:trace>
  <inkml:trace contextRef="#ctx0" brushRef="#br0" timeOffset="900">1523 537 7708,'-18'19'46,"1"2"1,0-15 239,0 0 533,7-6-600,2 0-359,8 0 0,2 0 57,4 0 1,-2 0 135,7 0 1,3 0-53,9 0 0,-2 0-22,8 0 0,0-8-129,5-3 0,-1 1 53,-4-2 1,3 3-101,-3-3 1,-2-3 129,2 3 1,-8-3 19,2-2 1,-4-1 176,-1 1 0,-7 0-117,1 0 1,-9-1 51,3 1 1,-6 5-64,-6 1 0,-9 1 28,-8-1 0,-10 3-18,-1 8 0,-3 2 3,-9 4 0,6 3 115,-6 9 1,5 1-75,-5 4 0,6 4 88,-6 7 1,5 3-72,-5 3 0,14-3 67,-3 3 1,12 2-5,0-1 0,6 1-8,5-2 0,4-9-81,8 4 0,2-12-88,4 0 1,4-4 66,7-2 0,2-7-147,4-4 1,12-4 103,11-2 0,6-2-154,6-4 1,3-4-390,8-7 1,0-6 124,1 0 0,-1-10-176,0-1 0,-8-1 611,-3-5 0,0-3 0,-6 3 0,-8 2 0,-6 1 0</inkml:trace>
  <inkml:trace contextRef="#ctx0" brushRef="#br0" timeOffset="1414">2474 122 7708,'-10'-17'0,"-3"-1"192,7 1 0,-6 0 337,7-1 1,-1 7 97,6-1-239,-8 9-282,6-5 9,-5 8 1,5 8-322,-4 3 0,2 6 162,-7 6 0,5 12 96,-6 11 0,1 4 86,-7 2 0,-5 7 56,0 5 1,-2 5-47,2 6 1,4 2-241,-4 4 0,4-5 102,2-6 0,1-3 139,5-4 0,-3-5-271,8-12 0,1-4-28,5-7 1,-6-8-217,0-4 220,0-12-142,6-3 232,0-8 181,0-8 0,0 5-22,0-9 1,0 0-79,0-5 1,0-6-8,0 0 0,0-8-2,0 2 0,0-3-2,0-3 1,2 1-61,4-1 0,2-5-113,3-1 0,7-5 114,-1 6 1,2-6-92,10 5 0,0 1-12,5 5 0,7-3 56,-1 3 0,6 5 110,-6 12 0,7 3-42,-7 4 1,0 3 145,-5 8 0,-2 2-115,-5 4 1,-3 3 21,-7 8 1,-3 6 66,-3 1 0,-5 4-37,-7-5 1,0 2 79,0-2 1,0-1-99,0 6 1,0-6 62,0 1 1,-7-4-67,-5-2 1,-3 0-8,-3 1 1,-5-7-11,0 1 0,-8-3 4,3 3 0,-3 1-225,2-7 1,-4 0 71,5-6 1,1 0-268,-2 0 1,2 0 141,-2 0 0,4 0-370,8 0 0,2-2-54,3-4 677,4-3 0,1-16 0,-3-2 0</inkml:trace>
  <inkml:trace contextRef="#ctx0" brushRef="#br0" timeOffset="1909">3563 35 7670,'10'10'1430,"-2"-2"-1124,-8-8 0,-6-2 89,0-4-459,0 4 0,1-8 115,-1 5 1,-2 3-235,2-4 178,-3 4 0,-9 2 53,1 0 1,-2 2-8,-4 4 0,2 3-141,-8 9 0,0-1 136,-6 0 0,1 10 123,-1 8 0,-7 1-60,-4 10 1,2 2-17,-2 10 1,-1 4-240,-4 7 0,6 0 235,5 0 0,5-2-54,7-3 1,3-5-12,7-7 0,9-10-112,3-7 0,4-2 95,2-10 1,2 2-27,4-2 1,-2-10 19,7 5 0,1-11-14,5 5 0,0-8 352,1 1 0,5-3-321,0-2 0,0 0-100,-6 0 0,2-2 139,4-3 0,-3 1 7,3-8 1,-4 1 3,-2-7 1,0 1 71,1 0 1,-7 0-110,1-1 1,-8-1 6,1-4 1,-3 4-30,-2-4 1,-2 3 36,-3 3 1,-5 0-172,-7 0 1,-1 1-63,1 5 0,-2-3-84,-4 8 1,2 1 3,-8 5 1,8-6-119,-2 0 1,3 0-918,3 6 477,0 0 835,0 0 0,7-7 0,2-3 0</inkml:trace>
  <inkml:trace contextRef="#ctx0" brushRef="#br0" timeOffset="2154">4013 260 7662,'-17'-27'0,"7"2"1225,4 8 0,4 6-546,2-1 1,0 6-564,0-5 1,14 7-186,3-2 1,4 2-599,-4-2 439,1 5 1,-1-7-477,0 8 425,1 0 0,-3 2-76,-3 4-726,3-5 668,-5 15 1,-1-7-392,-3 9 804,-4-1 0,-2 0 0,0 1 0</inkml:trace>
  <inkml:trace contextRef="#ctx0" brushRef="#br0" timeOffset="2340">3805 796 7662,'-9'-7'2874,"1"5"-2734,8-6 1,8 8-164,3 0 1,12 0-269,6 0 1,4 0 136,1 0 1,-1 0-162,-4 0 1,2 0 314,-8 0 0,7-8 0,-3-1 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26:21.502"/>
    </inkml:context>
    <inkml:brush xml:id="br0">
      <inkml:brushProperty name="width" value="0.08571" units="cm"/>
      <inkml:brushProperty name="height" value="0.08571" units="cm"/>
      <inkml:brushProperty name="color" value="#333333"/>
    </inkml:brush>
  </inkml:definitions>
  <inkml:trace contextRef="#ctx0" brushRef="#br0">190 138 7664,'-5'-11'884,"-1"-1"0,0 7-71,6-7-615,0 8 1,0-5 17,0 3-127,0 4 0,-2-2-186,-4 16 0,5 3 36,-5 20 0,-2 3 132,2 14 0,-7 6-183,1-1 0,-3 10-16,-2 3 1,1-1-6,5 6 1,-5-12 125,5-5 0,3-12 13,2-6 1,-1-9-7,1-2-27,0-16 156,6 3 0,0-18-117,0-4 1,0 2 496,0-7-358,0-1 1,0-11-130,0 0 0,0-8 10,0 2 0,0-3 5,0-3 0,0-1-1,0-5 0,0 3-155,0-8 0,8 0-69,3-6 1,5-2 41,1-4 0,2 10-136,4-4 1,4 4 61,8-4 1,1 8-7,5 4 0,-7 17 142,1 6 1,-8 11 84,-10 0 1,0 4-56,1 2 0,-7 8 164,1 3 1,-8 5-5,1 1 0,-3 8-88,-2 4 0,0 3 51,0 3 0,-2-6-54,-3 0 1,-5-1-1,-7 7 0,-1-6 10,1 0 0,-2-8-4,-4 2 1,2 2-50,-8-2 1,2 0 6,-2-6 1,-2-5-322,8-1 1,-5-5 141,4 6 0,1-9-532,6 3 732,0-4 0,7-2 0,3 0 0</inkml:trace>
  <inkml:trace contextRef="#ctx0" brushRef="#br0" timeOffset="662">761 502 7672,'-15'-8'915,"3"-4"-1397,-3-3 247,13-2 571,-13 7-334,13 2-88,-6 8 134,8 0 293,0 0-294,0 8 1,0-4 96,0 7-27,0-7 8,0 4 5,0 0 39,0-6-182,0 5-11,0-7-29,0 0 79,8 0 0,-5 0-142,9 0 108,-8-7 1,11-3-28,-3-7 68,-5-1 1,7 1 67,-8 0 0,5 0-7,-5-1 40,0 1 1,-1 0-44,1-1 0,0 7 16,-6-1-139,0 8 31,0-11-265,0 13 271,-8-6 1,-3 10-19,-12 4 0,4 4 45,-5 7 1,-2 2 64,-3 4 0,2-2-25,-2 8 1,6 0-57,-6 6 1,8-1 73,-2 1 1,6-1-67,5 1 1,-1 0 0,7-1 0,0-5-11,6 0 1,2-2-12,4 2 1,3-4 12,9-8 0,7 0-11,4 0 1,-3-5-45,3-1 1,0-7 45,6 2 1,-1-4-65,1-2 1,-1 0 31,1 0 0,-6-2-7,0-4 0,-8-1 29,2-5 1,-4-9-5,-2 4 1,-1-4 15,-5 3 0,3-5 0,-9 0 0,1-8 93,-6 3 0,0-5-94,0-2 0,0 7-6,0-1 0,-7 0-36,-5-6 1,2 8-105,-1 4 1,-1 4 97,-5 2 0,0 5-98,-1 1 0,1 5-29,0-6 0,0 9-208,-1-3 0,1 4-221,0 2 1,-1 2 4,1 4 591,8-4 0,-7 13 0,7-5 0</inkml:trace>
  <inkml:trace contextRef="#ctx0" brushRef="#br0" timeOffset="1072">1505 432 7665,'0'-17'413,"0"0"0,0 0 922,0-1-485,0 9-1174,0 1 16,0 8-182,0 0 357,-8 0 0,-2 2-149,-7 4 1,-6 3 232,0 9 0,-2-1 42,2 0 0,2 0 30,-8 1 0,8 1-94,-2 4 0,9-4 126,3 4 0,7 2-3,-2-2 1,4 0-12,2-5 0,2 5 51,4 0 1,6 0-13,11-6 0,-2 6-52,8 0 0,-6 0 7,5-5 0,-6-1 60,1 0 0,-4-1-59,-2-5 1,-7 4 272,-5-3-234,5-4 0,-10 5 4,0-7 0,-10 0-27,-13-6 1,-3 5-2,-9 1 1,0 0-14,1-6 0,-7 0-70,1 0 0,-6 0-111,6 0 1,5-2 51,6-4 0,8 4-112,-2-3 1,4 1-510,2-2 226,7 4 1,2-8 51,8 5 434,0 3 0,0-21 0,0 3 0</inkml:trace>
  <inkml:trace contextRef="#ctx0" brushRef="#br0" timeOffset="1707">1626 121 7660,'-10'-17'1337,"2"0"-1044,8-1-330,0 1 1,8 5 95,4 1 1,11 7-42,6-2 0,5 4-53,6 2 1,-1 0-100,7 0 0,-8 0 153,3 0 0,-5 0-89,-1 0 1,-6 6 108,0 0 1,-14 0 352,2-6-182,-11 0 1,2 2 51,-8 3-79,0-3-129,0 6 1,-2-6-1,-4 4 1,4-3 1,-4 9 1,4-6-11,2 5 0,0 1 34,0 5 0,-2 2-17,-3 4 0,3-1 46,-4 6 1,4 1-46,2 6 0,-6-1 134,1 1 0,-1 5-69,6 1 0,0 9-31,0 1 1,0-4-42,0 4 1,0-3-87,0 4 1,6 2 72,-1 4 1,1-12-121,-6 0 0,0-2 51,0-3 0,0 1 51,0-2 0,0-9-41,0 4 0,0-10 55,0 3 1,-6-5 3,1 6 1,-1-8 12,6 2 0,-6-9 79,0-3-115,1 1 1,3-2 26,-4-5-26,4-3 0,-8 4-3,5 0 1,1 0-230,-8-6 179,1 0 0,-9 0-135,-3 0 0,4 0-35,-4 0 1,-2 0-53,2 0 1,-8 0-8,2 0 0,-1-6 62,1 0 0,-2-7-348,8 1 1,-6-3 172,6-3 0,0 1-281,6 0 0,5-1 654,1 1 0,7-8 0,-4-2 0</inkml:trace>
  <inkml:trace contextRef="#ctx0" brushRef="#br0" timeOffset="2072">2214 692 7673,'-18'0'-89,"7"0"44,-1 0 0,7 0 364,-7 0 1,6 0 178,-5 0-42,7 0-136,-4 0 121,8-8-69,0 6-162,0-6 1,2 8 4,4 0 0,5 0 112,13 0 0,-5 0-185,4 0 0,4 2-84,2 4 1,1-4-239,-1 4 0,4-4 161,-4-2 1,-3 0-106,3 0 1,-8 0-64,2 0 1,-3 0-550,-3 0 427,0 0 1,-5 0-584,-1 0 133,-7 0 0,4-2 13,-8-4 746,0 4 0,-15-6 0,-5 8 0</inkml:trace>
  <inkml:trace contextRef="#ctx0" brushRef="#br0" timeOffset="2287">2041 986 7673,'-6'-12'609,"0"1"168,1 7 1,12-6-666,5 4 0,5 5 19,6-5 1,4 4-79,8 2 0,7 0 74,4 0 1,-2 0-185,2 0 1,-2 0-85,3 0 0,-5 2-106,-8 4 1,-7-5-351,-4 5-316,-3-4-263,-11-2 1176,-1 0 0,-8 8 0,0 1 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26:25.283"/>
    </inkml:context>
    <inkml:brush xml:id="br0">
      <inkml:brushProperty name="width" value="0.08571" units="cm"/>
      <inkml:brushProperty name="height" value="0.08571" units="cm"/>
      <inkml:brushProperty name="color" value="#333333"/>
    </inkml:brush>
  </inkml:definitions>
  <inkml:trace contextRef="#ctx0" brushRef="#br0">260 164 8639,'-9'-2'1107,"3"-4"-757,4 4 1,2-7 84,0 3-402,0 4 1,-2-5 139,-4 7-224,4 0 1,-7 1 153,3 5 0,2 11-85,-8 12 1,1 12-64,-6 5 0,-1 11 45,1 7 1,0 3-110,-1 2 1,1-1 61,0-5 0,0 0-178,-1-11 0,9-6-40,3-17 0,-2-4-374,2-8-86,1-7 173,5-2 1,0-10 116,0-4 1,0-4-111,0-7 545,0-8 0,0-2 0,0-7 0</inkml:trace>
  <inkml:trace contextRef="#ctx0" brushRef="#br0" timeOffset="458">70 320 7677,'0'-18'0,"0"1"0,0-6 268,0 0 1,2 0-22,4 6 0,-4-1-12,3 1 0,-1 2-69,2 3 1,-4 3 167,4 3-184,3 4 1,-5-6-76,8 8 0,-7 8 48,7 3 1,-6 11-144,5 1 1,-5 9-72,5 3 1,1 1 75,5 10 0,-5-1-81,-1 1 1,3 2 19,9-8 0,-2 2-31,8-1 0,-6-5 51,6 5 1,1-11-68,11-1 1,-5-13 13,5 1 1,-5-11-160,-1-1 1,-1-3-16,1-2 0,-1-9 65,1-9 0,-2 1 120,-4-6 1,-5-4-44,-6-2 1,-1-3 112,0-3 0,-7 2 5,-4 5 1,-4-5 164,-2 4 1,0-4-14,0-1 1,0 5 145,0 0 0,-6 8 43,0-2 0,-2 10 96,3 1-319,3 8 2,-6-3-56,0 7 0,5 9 41,-9 8 1,0 3-26,-5 8 1,6 7 29,-1 5 1,3 3 102,-3-3 1,-3-2-22,3 9 1,2-7-79,-1 6 1,5-2-55,-5 2 1,7 2-8,-2-7 0,4-1-183,2-5 1,0-8-18,0-4 1,0-4-623,0-2-682,0-7 622,0-3-70,0-7 922,0-7 0,16-3 0,3-7 0</inkml:trace>
  <inkml:trace contextRef="#ctx0" brushRef="#br0" timeOffset="817">865 735 8683,'18'0'-205,"-1"2"66,0 3 0,8-3 59,4 4 1,2-4-30,-2-2 1,7 0 74,-7 0 0,7 0-31,-7 0 1,-2-6 44,2 1 1,-8-9 170,2 3 1,-9 1-92,-3-2 0,-7 1 154,2-6 0,-4-1-22,-2 1 1,-6 5-129,0 1 0,-9 5-21,-2-5 1,-3 7-15,-9-2 0,6 4 0,-5 2 0,-1 2 99,-6 4 1,1 3-20,-1 9 1,0 1-19,1 4 0,-1 2 95,1 4 0,1 3-168,4-3 1,4 4 66,8 2 1,2-7-73,3 1 0,4-2 14,8 2 1,2-4-141,4-8 1,11 0 17,12 1 0,6-3-238,5-3 1,4-5-97,8-7 1,6 0-307,-1 0 1,9-2-126,-3-3 860,-3-13 0,-1-9 0,-7-7 0</inkml:trace>
  <inkml:trace contextRef="#ctx0" brushRef="#br0" timeOffset="1303">1626 683 7677,'0'-17'-253,"0"-1"1,0 1 1197,0 0-557,0-1 0,0 7 120,0-1-436,-7 9 0,3-5-194,-8 8 1,6 8 139,-5 3 1,-1-1-89,-5 1 0,2 6 85,3 7 0,-3 1 19,3-2 1,-1 2-11,1 3 0,-1 3-9,7-8 0,0 6-75,6-6 0,0 6 57,0-6 1,0 0 1,0-6 1,10-5 8,7-1 1,2-1-12,10 1 1,0-3-33,6-8 1,5 0-13,0 0 1,3-8 14,-3-3 0,-5-4 23,-1-3 0,1 3 122,-6 3 0,-6-3-15,-6 3 58,0-3 1,-9 4-129,3-1 21,-3 8-64,-8-3 1,-2 7-14,-4 0-55,5 7 1,-7 3 111,8 7-101,0 0 1,2 1 62,4-1 1,-3-2-11,9-3 0,1 1 9,10-7 1,-3 2 5,3-2 0,2-5 43,-2 5 1,6-6 89,-6-6 1,5 3 47,-5-9 1,1 1-42,-7-7 1,0-1 98,0-4 1,-5 2-10,-1-8 0,-7 0-93,2-5 1,-4 3-39,-2-4 1,-2 5-4,-4-11 0,-3 5-78,-9 1 0,-1 2-222,-4 5 0,4-3-262,-4 8 0,-2 0 208,2 5 0,-6 3-394,6 4 0,-6 3 157,6 8 1,0 0-49,6 0 1,-1 2 546,1 4 0,0 3 0,0 8 0</inkml:trace>
  <inkml:trace contextRef="#ctx0" brushRef="#br0" timeOffset="1519">2629 960 7650,'-9'0'1321,"1"-2"-400,8-4-180,0 4-590,0-13 0,8 13-138,3-4 0,5-2 53,1 2 1,8 1-162,4 5 1,3 0-376,3 0 0,-6 0 304,0 0 0,3 0-494,3 0 0,3 0 132,-9 0 1,-4 0 527,-2 0 0,4 0 0,0 0 0</inkml:trace>
  <inkml:trace contextRef="#ctx0" brushRef="#br0" timeOffset="4105">3615 700 7644,'-25'0'188,"6"0"0,0 0 300,7 0 1,2-2-196,-1-4-675,3 5 365,8-7 1,8 10-34,3 4 1,12 1-19,6 5 0,6 1 101,5-7 0,3 6-236,3-7 1,2 3 34,-8-2 0,2-4 22,-1 3 0,-5-3 133,4-2 1,-11-2 82,-6-3 1,-3 1-66,-3-8 0,-8 1 15,-3-7 1,-4-1 118,-2-4 0,-9 4-18,-9-4 0,1 4-1,-6 1 1,-4 7-80,-2-1 0,-3 7 0,-3-7 1,0 8 9,1-2 1,-1 5-5,1 1 1,-1 7 20,0 5 0,1 3-3,-1 2 1,1 8 78,-1 4 1,2 4-55,5 1 0,-3 1-31,8 0 0,2-1-15,9 1 1,-1-1-78,7 1 0,0 0 41,6-1 1,2-1-11,4-4 1,5 1 22,12-7 0,-1-1-5,6-11 1,1 3-10,6-9 0,5 1-11,0-6 1,7 0 62,-7 0 0,8-8-122,-2-3 1,4-6-166,2-6 0,0 1 145,0-6 1,-6-3 11,0-10 0,-2-1-3,2-4 1,-9-4-80,-8 4 0,-8-6 6,2-6 1,-4 3 75,-2-9 1,-5 7 94,-1-7 1,-7 7-37,2-7 0,-2 9 125,2-3 0,-5 12-120,5 5 0,-4 13 164,-2 5-31,0-4 202,0 15-114,0-3-157,0 15 0,-2 0-117,-4 0 0,3 2 115,-9 3 0,6 7-14,-5 11 0,-1-2 28,-5 8 1,0 2 111,-1 9 1,1-1-95,0 7 1,0 0 127,-1 6 0,1 5 46,0 1 0,1 5-90,5-5 1,-3 2-93,9-3 0,-1-3 69,6 4 1,0-1-92,0-5 0,7 2 6,5-14 0,5-5-106,6-6 0,-2-2 61,8 1 1,0-8-103,6-9 1,5-7-300,0 2 1,12-4 177,-6-2 1,8-8-139,-8-4 1,-2-3 119,3-2 0,-9-6 59,2 0 1,-5-8 40,-6 2 1,-2-5 130,-4-7 1,-6 5-87,0-5 1,-1 5 138,-11 1 0,3 1-21,-2-1 0,-4 8 62,4 4 1,-6 6 138,-6 5-237,-4-3 0,-7 13 44,0-4 0,-3 4-6,-3 2 0,2 8 3,-8 4 1,3 3 18,-3 2 0,-2 6 91,8 0 1,-6 6-39,6-6 1,0 6-69,6-6 0,-1 8 23,1-2 1,7-2-31,5 1 0,3-1-17,2 2 0,2 2-2,3-8 0,13 6-86,11-6 1,5 0-20,7-6 1,3-7-181,8-5 1,1-3-199,5-2 0,-4 0 179,3 0 1,-5-7-13,-6-5 0,4-11 118,-3-6 0,-5 2 21,-2-1 1,-3-1 46,-3-6 0,-5-5 135,0-1 0,-8 1 232,2 6 0,-6-1-167,-5 0 0,1 7 262,-7-1-52,8 8 564,-12-4-304,5 15-398,-14 2 0,3 14-93,-8 0 1,6 7-125,-5-1 0,-1 5 26,-5 6 1,0-2 107,-1 8 1,1 0 5,0 6 0,0-3-61,-1-3 1,1 4 66,0-5 0,-1 5-98,1 2 0,2-6 8,3-1 1,-1-6 28,7 1 1,-2-10-128,3-1 126,3-9 25,-6 5 79,8-8 1,8-2-159,3-4 1,5-3 9,1-8 1,2-7-41,4 1 0,-2-7-129,8 1 1,0 2 83,5-2 1,1 0-89,0-5 1,-7 5 70,1 0 1,-2 8-13,2-2 1,2 4 12,-8 1-90,0 9 310,-6 1 1,-7 10-35,-4 4 1,-5 5 44,-1 12 1,0 4 9,0 8 1,0-1-64,0 1 0,0-6-39,0 0 1,0-2 10,0 1 1,2 3-77,4-8 1,-2 0 74,7-5-75,1-9 4,13 6 1,0-15-94,4 0 0,-4-7 88,-8-10 0,0-7-77,1 1 0,5-7 70,0 1 1,0-2-2,-6 2 0,0-3 15,1 3 0,-1 4-13,0 2 0,-5 4 95,-1 1 0,-5 3-51,6 3 0,-9 3 154,3 3-165,-4 4 0,-4-4-4,-4 12 0,3 6 39,-9 11 1,8-2-18,-2 8 1,-1-1-7,1 7 0,0-6 2,6 0 1,0-2-42,0 1 1,6 3 51,0-8 1,9 0 0,2-5 1,3-3-17,9-4 1,5-3 6,6-8 0,3 0-12,-3 0 1,-3-8 0,3-3 1,0-12-16,-5-6 1,1 2 20,-13-2 0,0-5-42,-5-7 1,-1 1 39,0 5 1,-7 1-2,-4-1 0,1 1-4,-1-1 1,0 8 2,-6 4 1,-2 4 44,-4 2 0,2 7-44,-7 4 0,-1 4 74,-5 2 0,0 8-64,-1 4 1,-5 3 158,0 2 0,0 6-75,6 0 0,0 6-39,-1-6 0,3 8-42,4-2 1,-3-2-101,8 1 1,1-4-165,5 4 0,0-7 87,0 3 1,7-1-212,5-6 1,3 4 112,2-9 1,3-5-111,3-1 1,2-4 90,4-2 0,1 0 46,-7 0 1,8-8 109,-2-3 0,-2-5 187,2-1 1,-6-6 235,5 0 1,-4-2-198,4 2 1,-5 4 312,6-4 0,-8 3-178,2 3 0,-1 0 30,1 0 0,-10 1 177,4 5-74,-3-5-175,-5 14-261,-1-5 1,-8 14 72,0 5 0,-2 3-98,-4 3 0,3 1-101,-9 4 1,6-2 70,-5 8 0,5-8 18,-6 2 0,9-4 5,-3-2 1,2-5-17,-2 0 111,4-1 149,-5-1 0,9-3-60,3-7 0,-1 0-50,8 0 1,-1-7 37,7-5 0,1-3-44,4-3 0,-2-5 31,8 0 0,-8-5 3,2 4 0,-2-1-1,2 2 1,-4 4 20,4-4 0,-3-2-5,-3 2 1,-6 6-8,1 5 1,-8 7 37,2-7-100,-4 8 57,-2-4 0,0 10-178,0 4 1,-2 4 40,-4 7 0,2 0 36,-8 1 1,9 1 3,-3 4 1,4-4-59,2 4 123,0-4 1,2-3-46,4-5 0,3 3 21,9-8 1,1-1-10,4-5 1,-2-4-188,8-7 0,0-3 52,5-14 0,1-1-4,-1-6 1,5-7 137,-5-4 1,5-4-5,-10-2 0,1-6-3,-1 1 0,2-9 119,-8 3 1,0 2-37,-6-3 1,-5 8-36,-1-1 0,-7 11 640,2 5-221,4 12-175,-9 4 1,5 18-132,-12 7 1,-3 4-172,-8 13 0,-3-2 175,-3 14 1,-2 2-19,-3 9 0,-5 4 127,4 8 0,2 8-91,-2 3 1,6 4 79,-6 3 1,14-1-191,-2 0 1,11 0 11,0 0 1,4 4-63,2-3 1,2-5-140,4-13 0,4-8-26,7-4 0,-6-11 64,1-6 1,-1-6-337,7-5 1,-1-4 48,0-8 0,1 0-81,-1 0 1,0-2 5,1-4 1,-1-4-12,0-7 1,0 0 33,1 0 0,-3-7-47,-3 1 1,-3-7 474,-3 1 0,-4-4 0,4-1 0,-4-1 0,-2 0 0</inkml:trace>
  <inkml:trace contextRef="#ctx0" brushRef="#br0" timeOffset="4358">7298 614 7670,'-27'0'0,"10"0"859,2 0-194,5 0-351,1 0 69,1 0-192,8 0 0,8 0-49,3 0 1,6-6-91,6 0 1,12-1 88,11 1 0,6 2-113,6-8 1,3 9 72,8-3 1,2 4 5,4 2 0,-4-2 68,4-4 1,-3 4 85,-3-4 1,-6 5-90,1 1 1,-18 0-40,-6 0 0,-17 0-129,-11 0 7,-9 0 0,3 0-314,-12 0 1,-3 0-652,-9 0 0,-6-2 458,-5-4 1,-12 2-1382,-5-8 1877,-11 1 0,3-6 0,-6-1 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26:31.823"/>
    </inkml:context>
    <inkml:brush xml:id="br0">
      <inkml:brushProperty name="width" value="0.08571" units="cm"/>
      <inkml:brushProperty name="height" value="0.08571" units="cm"/>
      <inkml:brushProperty name="color" value="#333333"/>
    </inkml:brush>
  </inkml:definitions>
  <inkml:trace contextRef="#ctx0" brushRef="#br0">707 399 7655,'10'-8'75,"-4"-3"0,1-5 50,-1-1 0,6 3-81,-6-3 0,7 4 54,-2-10 1,-1 3-77,2 3 0,-9 0 184,3 0-140,-4-8 0,-2 5-79,0-3 0,-2 10 92,-4 1 1,-5 7-212,-12-7 0,-6 8 24,-11-2 0,1 6 35,-7 6 1,-4 10 52,-2 7 0,-3 7-116,9-1 1,-3 4 93,3 1 0,-2 3 5,8 3 1,7-3 54,10 3 1,6-9-45,5-2 0,5-2 121,7 1 1,7-3-18,5-7 0,11-7 50,6 1 0,3-1-46,3 7 1,0-7 107,-1 1 0,1-3-92,-1 3 1,-1 3 0,-4-3 0,2 3-46,-8 2 1,-2-5 35,-10-1 0,3 1-145,-8 5 1,-1 0 37,-5 1 0,-9-1 31,-9 0 1,-7 1-23,-9-1 0,-3 0-2,-3 1 0,-2-1-33,-4 0 1,-8 0-101,8 1 1,-6-7-214,11 1 0,1-8 142,6 1 1,7-3-112,4-2 1,11-2 325,6-3 0,20-13 0,5-9 0</inkml:trace>
  <inkml:trace contextRef="#ctx0" brushRef="#br0" timeOffset="236">1140 209 7655,'-8'-18'1023,"6"7"-512,-4-1 388,4 8-578,2-3 0,0 10-287,0 9 1,0 7 16,0 16 0,-5 1-65,-1 5 0,-2 3 55,2 8 1,3 0-110,-9-1 1,6 3-98,-5 4 1,1-6 55,-1 0 1,1 0-88,4-6 0,4-4 45,-3-2 0,3-11-891,2-6-53,0-4-72,0-9 1167,0-2 0,7-24 0,3-3 0</inkml:trace>
  <inkml:trace contextRef="#ctx0" brushRef="#br0" timeOffset="1091">828 641 7655,'-25'0'0,"6"0"1162,-6 0-329,8 0-862,7 0 1,12 0-9,16 0 1,3 0 26,13 0 0,-3 0 1,9 0 0,5 0-155,1 0 1,4 0 11,2 0 0,-1-6 36,1 0 0,0-1-169,0 1 1,2-2 119,4-3 0,-10-5 128,3 5 0,-8 1 57,3-1 0,-14 5 132,3-6 1,-12 7 113,0-7 31,-11 8 0,-5-5 151,-7 3-39,0 4-260,0-6 0,-5 6 150,-1-3-345,-8 3 1,5-6-19,-8 8 1,-3-2-63,-3-4 0,2 4 79,-8-3 1,2 5 7,-1 5 0,-5-1 55,4 8 1,-4-1-28,-1 6 1,5 1 78,0-1 0,2 6-55,-2 0 1,6 8 13,12-2 0,-3-2-22,9 1 1,-1 1-4,6 6 1,4-8-12,7-4 0,5-4-8,18-2 0,-1-1-137,13-5 0,8-5 40,9-12 0,4-5-250,3-12 0,3 0 122,-4-12 0,2 2-245,-13-13 0,-1 0 263,-5-6 1,-2 0 189,-4 0 1,-5 1-63,-13-1 0,1 2 91,-12 4 0,5-8 98,-11 8 1,-3 0 277,-2 11 1,-5 2 226,-1 5 0,0 3 241,0 7-416,0 9 0,-1 1-15,-5 8 0,4 2-303,-4 4 0,2 3-45,-1 9 0,-5 8-213,-7 9 0,5 7 97,1 10 0,-1 0 102,-5 0 0,1 6 141,5-1 1,-5 9-91,5-3 0,3-2 38,2 3 1,-1-6-77,1 5 0,0-2 16,6 3 1,0-5-44,0-7 1,0-9-234,0-9 1,0-7-139,0-10 137,0-7-89,0-2 450,0-24 0,0 5-104,0-12 1,0 2-36,0-3 1,0 3 10,0-7 1,0-1-6,0-6 1,6-7-230,0-4 1,13 2 78,-2-3 0,6 7-163,0-6 1,4 6 93,8-7 0,-1 15-44,1-3 0,0 12 87,-1 0 0,-1 12 193,-4 5 0,-4 4-116,-8 2 1,-5 10 151,-1 7 0,-7 0 51,2 6 1,1 2-105,-1-2 1,0 2 49,-6-2 1,-8-4-67,-3 4 0,-5 2 36,-1-1 0,-6-1-54,0-6 0,-8 0 0,2 0 0,2-1-146,-1-5 1,1 3-218,-2-8 1,-2-1-30,8-5 0,6 0 400,5 0 0,8-15 0,-3-4 0</inkml:trace>
  <inkml:trace contextRef="#ctx0" brushRef="#br0" timeOffset="1483">2765 399 7660,'-11'5'193,"-1"1"0,6 0 227,-5-6 664,7 0-1117,-4 0 0,10-6 25,4 0 0,4-1 8,7 1 1,2 4 14,4-4 1,2-1-42,4 1 0,6-6 51,-1 7 1,1-7-92,5 6 1,-5-1 51,-6 1 0,3 4-32,-3-4 1,2 2 221,-2-1 0,-4 3-99,-8-4 1,-6 4 88,1 2-129,-8 0 1,3 2-11,-7 4 3,0 3 1,-1 9 4,-5-1 1,2 2 42,-8 4 0,1-2-12,-6 8 1,-3 0 42,-3 5 0,2 1-68,-8 0 0,2 1 114,-1 5 1,-3-5-133,8 4 0,-2 3 13,2-3 1,4 0-52,-4-5 0,3 0-144,3-1 0,2-7-153,3-4-400,-3-4-99,13-1 279,-6-9-201,16-1 0,7-14 733,8 0 0,16-15 0,-3 2 0</inkml:trace>
  <inkml:trace contextRef="#ctx0" brushRef="#br0" timeOffset="1698">3837 399 7660,'-11'-2'0,"-1"-4"0,9 2 2798,-3-7-1236,-4 7-1192,8-4 0,-4 2-310,12 1 0,-2-1-143,8 6 0,-1 0-157,6 0 0,1 0-381,-1 0 1,-5 0-456,-1 0 568,1 0-1150,5 8 404,0-7 1254,-7 15 0,-3-7 0,-7 9 0</inkml:trace>
  <inkml:trace contextRef="#ctx0" brushRef="#br0" timeOffset="1878">3526 831 7660,'-11'10'0,"-1"-5"1803,8-3-736,-3-2-773,7 0 1,2 6-91,3 0 1,5 0-343,7-6 0,6 0-267,0 0 1,6 0-348,-6 0 1,0 0 429,-5 0 322,-1 0 0,0 0 0,0 0 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27:37.389"/>
    </inkml:context>
    <inkml:brush xml:id="br0">
      <inkml:brushProperty name="width" value="0.08571" units="cm"/>
      <inkml:brushProperty name="height" value="0.08571" units="cm"/>
      <inkml:brushProperty name="color" value="#333333"/>
    </inkml:brush>
  </inkml:definitions>
  <inkml:trace contextRef="#ctx0" brushRef="#br0">260 433 7990,'-9'0'-352,"-7"0"390,14 0 1,-11 2-34,7 4 0,0 5-1,6 12 1,-5 4 19,-1 8 0,-6 9 7,7 8 0,-9 7 33,3 10 0,-7 6-64,-5 0 0,4 0 20,-4-6 0,6-9-7,5-8 1,-3-10 26,3-13-27,5-4-13,-1-15 0,8-5-2,0-10 0,0 1-2,0-8 0,0 4 70,0-9 1,0 2-56,0-14 0,0 0-73,0-5 0,0-3 38,0-3 0,0 1-9,0-7 0,0 0 5,0-6 0,0 6-7,0 0 1,6 0 12,-1-6 1,7 6 0,-6 0 0,5 7 30,-5-1 1,6 5-26,-7 7 1,7 8 136,-6 9-34,-1 7 67,3-11 0,-4 13-130,7-4 0,-5 6 21,6 6 1,1-4 12,10 3 0,-4 3 29,5-2 0,2 0 41,3-6 0,10 0 44,1 0 0,8 0-15,-2 0 0,4 0 17,2 0 1,0 0-710,0 0 1,-8-6 422,-4 0 1,-3 0 111,-3 6 0,-7-2 723,-4-3-753,-3 3 0,-9-6-705,1 8 293,-9 0-434,5 0 24,-8 0 258,0 0 594,-8 0 0,-9 8 0,-10 1 0</inkml:trace>
  <inkml:trace contextRef="#ctx0" brushRef="#br0" timeOffset="228">208 813 7651,'-17'10'0,"2"0"0,3-5 184,-3-3-118,13 6 46,-6-8 0,16 0-49,3 0 1,7 0 83,5 0 0,4 0-140,7 0 1,1 0-2,0 0 0,5-2 0,0-4 1,6 4 6,-5-3 0,1-3-214,-2 2 1,-3-2 52,3 3 1,-5 3-175,-6-4 1,1 4 20,-7 2 1,0-6-305,-5 0 605,-9 1 0,-1 5 0,-23 7 0,-5 3 0</inkml:trace>
  <inkml:trace contextRef="#ctx0" brushRef="#br0" timeOffset="398">243 1073 7651,'-29'17'-336,"0"0"0,8-5 459,-2-1 1,10-1 811,1 1-513,8 5-445,-3-7 0,7 3 30,0 0 0,13-9 62,4 3 0,10 2-97,-4-2 0,10-1-8,2-5 1,1 0-105,10 0 1,2-2 52,10-3 1,3 1-127,9-8 0,-1 1-77,0-7 0,0-1 23,0-4 0,0-4 1,1-7-1</inkml:trace>
  <inkml:trace contextRef="#ctx0" brushRef="#br0" timeOffset="905">1194 588 7633,'-9'0'971,"-7"0"1,16 0-983,0 0 0,10 2 107,13 4 0,2 4-21,4 7 1,5 2-78,1 4 1,-1-3 52,7 3 1,1 4-136,-2 1 0,1 5-63,-7 2 0,1-3 36,-1-3 0,-1 2-156,-4-8 0,2 6 98,-8-6 0,0-6-309,-6-5-22,0-9-138,1 5 368,-1-8 0,-2-8 37,-3-3 0,1-4 233,-7-3 0,0 1 0,-6 0 0,0-1 0,0 1 0,-2-2 0,-4-4 0,-1 4 0,-5-4 0,-1 3 31,7 3 1,-6 0 63,6-1 0,-7-3 63,1 4 0,3-8 390,-3 13-105,9-7-123,-13 10 1,12-7-102,-7 5 0,5 3-75,-6 8 0,3 2-47,-3 4 1,-9 3 16,4 9 0,-4 5-7,3 0 0,-6 9-1,-5 3 1,-4 0-13,-2 5 1,3-2-134,3 3 1,-4-3 82,4 8 0,-3-13-99,-3 2 1,8-7 81,4 1 1,-2 2-456,2-8 0,0-2-461,6-9-298,7 3 639,3-13 548,7 6 0,0-16 0,0-2 0</inkml:trace>
  <inkml:trace contextRef="#ctx0" brushRef="#br0" timeOffset="1171">2128 588 7636,'-10'-7'2915,"3"5"-2888,-1-6 29,6 8 1,-6 2 108,8 4 0,2 9 25,4 8 1,-4 14 11,4-3 0,-4 14-184,-2 4 0,0 2-193,0 10 0,-2-7-279,-4 7 0,4-9 212,-4 3 0,-1-6-89,1-6 0,0-11 24,6-12 1,-2-6-162,-4-6-78,4-3 1,-5-10-30,7-4 575,0-11 0,7-10 0,3-7 0</inkml:trace>
  <inkml:trace contextRef="#ctx0" brushRef="#br0" timeOffset="1374">2318 139 7636,'-17'0'0,"5"-6"0,1 0 1343,7-7-840,-11 3-684,13 1-141,-6 1-500,8 8 554,0 0 0,8 0-30,3 0 0,-1 0-183,1 0 0,3 0 481,9 0 0,-4 8 0,6 1 0</inkml:trace>
  <inkml:trace contextRef="#ctx0" brushRef="#br0" timeOffset="1684">2958 1 7636,'0'9'2009,"0"-1"-1548,0-8 500,0 0-873,0 8 1,0-5 91,0 9 0,0 7-119,0 10 1,-8 11-53,-3 6 1,-5 6 59,-1 6 1,0 11-43,0 12 0,-6-4-264,-1-2 1,1-4 47,6-2 0,2-4 91,3-7 0,5-8-159,7-16 0,0 1 93,0 0 0,0-9-130,0-3 1,5-9 67,1-3 1,8-7-32,-3 2 0,4 2-18,3-2 0,-1-1 61,0-5 1,8-2-267,4-3 0,-2 1 144,2-8 0,-2-1 336,2-10 0,3-4 0,-5-8 0</inkml:trace>
  <inkml:trace contextRef="#ctx0" brushRef="#br0" timeOffset="2080">2560 571 7627,'-9'-7'100,"-5"3"203,8-8-109,-7 8 1,11-5-75,-4 3 1,6 4-158,6-4 0,6 4 87,11 2 0,4-2 5,7-3 1,3 3 51,3-4 0,4 4 3,8 2 0,6 0-6,-1 0 1,9 0 99,-3 0 1,-1-2-9,1-4 0,-13 4-94,2-3 1,-4 3 123,4 2 1,-10-6-64,-7 0 0,-3 0 28,-9 6 0,0 0 200,-5 0-25,-9 0-150,-1 0 2,-8 0-471,0 0 189,-8 0-220,6 0 72,-5 0-377,-1 0 0,4 6 245,-7 0 1,5 2-1102,-6-3 1445,-7-3 0,-8 14 0,-7-7 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28:33.778"/>
    </inkml:context>
    <inkml:brush xml:id="br0">
      <inkml:brushProperty name="width" value="0.08571" units="cm"/>
      <inkml:brushProperty name="height" value="0.08571" units="cm"/>
      <inkml:brushProperty name="color" value="#333333"/>
    </inkml:brush>
  </inkml:definitions>
  <inkml:trace contextRef="#ctx0" brushRef="#br0">52 18 7791,'-17'0'-281,"7"-2"1,2-2 653,1-2 190,5 1-327,-6 5-375,8 0 228,0 0-32,8 0 1,1 0-10,9 0 0,5 0 41,0 0 0,13 0-14,-1 0 1,5 0 43,1 0 1,1 0 6,4 0 1,10 0 1,-4 0 0,3 5 18,-3 1 1,0 0-40,0-6 1,6 0 0,-1 0 1,3 0-68,-3 0 0,-3 0 80,4 0 0,1 2-131,-1 4 1,6-5 92,-7 5 0,1-4-35,-6-2 0,0 0-7,-1 0 0,-4 0-5,-1 0 0,2 6 14,9 0 1,-1-1-11,8-5 1,-7 0-76,7 0 0,-9 2 89,3 4 1,0-4-85,-7 4 0,5-4 62,-10-2 0,-2 0-11,3 0 0,-1 5-29,6 1 1,-1 0-2,1-6 0,0 0 17,0 0 0,0 0-4,0 0 0,-2 0-35,-4 0 0,4 0 40,-4 0 1,-2 0-49,2 0 1,0 0 29,6 0 0,2 0-2,4 0 0,1 0-4,5 0 1,3 0-1,-4 0 0,-1 0-15,1 0 0,-13 0-3,2 0 0,-4 0 28,4 0 1,0 0-11,0 0 0,2 0 30,3 0 1,-1 0-15,7 0 0,-5 0 2,5 0 1,-13 0-6,2 0 0,-6 0 7,0 0 0,4 0-2,-3 0 0,3 0 4,1 0 1,1 0-43,0 0 1,2 0 32,4 0 1,-5 0-22,5 0 1,-6 0 20,-6 0 1,4-6-1,-4 0 1,-4 1-3,-1 5 0,3 0-1,2 0 1,0 0 16,6 0 0,-10 0 5,10 0 1,-6 0-10,0 0 1,4 0-4,-4 0 0,-1-6-43,1 0 1,-8 0 38,3 6 0,-5 0-9,-1 0 1,5 0 3,0 0 1,6 0-1,-5 0 0,7-2 17,-2-3 0,4 3 7,2-4 1,-6 4 24,0 2 1,0 0-40,6 0 0,-8 0-4,-3 0 0,-5 0 5,-1 0 1,1 0-2,5 0 1,-5-2-29,4-4 0,3 5-8,-3-5 1,2 4 7,-1 2 1,1 0-7,4 0 1,-2 0 27,-3 0 1,-5 0-12,4 0 1,-5 0 10,-6 0 1,2 0 0,-8 0 0,5 0 6,-4 0 0,4-2-1,-5-4 0,2 4-1,-2-4 1,-1 5-3,6 1 0,-6 0-2,1 0 1,-4 0-9,-2 0 1,0 0 6,1 0-1,-1 0 1,0 0-1,1 0 1,-7 0-1,1 0 0,-9 0 1,13 0 7,-14 0 0,7 0 9,-3 0 125,-4 0-126,6 0 33,-8 0 42,0 0-82,7 0-17,-5 0 10,6 0 5,-8 7 61,0-5 12,8 14-45,-6-7 0,11 8 6,-7 1 1,2-1 48,-3 0 0,-1 3-64,8 3 1,-7-2 106,7 8 0,-8 5-43,2 6 1,1 7-10,-1-7 1,6 8-78,-7-2 0,3-2 4,-2 2 0,-4-1-14,3 1 0,3-4-12,-2-7 0,0-1-44,-6 1 1,0-3 74,0-3 0,2-4-219,3-8 1,-3-5-357,4 0-147,-4-9 350,-2 5 0,-2-10-133,-4-4 1,2-3 61,-7-9 1,-8-1-98,-10-4 1,-6 2 527,-5-8 0,-4 0 0,-8-5 0</inkml:trace>
  <inkml:trace contextRef="#ctx0" brushRef="#br0" timeOffset="1738">17 1 7866,'0'9'509,"0"-1"-455,0-8-208,0 0 276,0 8 0,0-5-47,0 9 0,0-6 34,0 5 1,0 1-3,0 5 1,0 2-8,0 4 0,6-2-33,0 8 1,0 6 24,-6 5 1,0 8-45,0-2 1,0 4 23,0 2 1,0 0-18,0 0 1,0 4 12,0-4 1,0 1-2,0-12 0,0 5-22,0-6 0,0 0-11,0-5 1,6-8-54,-1-4 0,1-4 138,-6-1-226,0 7 182,8-6-73,-6 6-33,5-8-6,-7-7 16,0-3 1,0-7-17,0 0 28,8 0 117,-6 0-48,13 0 0,-5 0 10,7 0 1,0 6 10,1 0 0,1 0-36,4-6 0,4 0 17,8 0 0,1 0-8,4 0 0,3 0 0,3 0 1,4 0 48,-4 0 1,2 0-84,-2 0 0,4 0-3,-4 0 1,4 0-24,2 0 0,2 0-10,3 0 1,-3 0-6,4 0 1,3-2 45,3-4 0,-3 4-2,3-4 0,-9 4-14,3 2 1,-2-2 93,1-3 0,-3 3-69,4-4 0,-3 4 12,3 2 1,-2-2-39,7-4 1,-7 4-1,2-3 0,-5 3-11,-1 2 0,0 0 33,0 0 0,-2 0-92,-4 0 1,10 0 44,-4 0 0,7 0-10,5 0 1,-7 0 19,13 0 0,-7-2-1,0-4 0,3 4 48,-9-4 1,1 4 5,-6 2 1,5 0 3,1 0 1,9-5-37,3-1 0,-3 0 2,2 6 0,-2 0 8,-9 0 1,5 0-46,-5 0 1,0 0 18,-7 0 0,1 0-6,0 0 1,8 0 2,3 0 1,-3 0-8,-3 0 0,-1-2 8,2-4 1,-8 5-2,7-5 1,-14 4 3,3 2 0,0 0 1,0 0 1,4 0-1,2 0 0,0-2 0,0-4 1,1 4 0,5-4 0,2 5 26,3 1 1,-5 0 2,-12 0 0,4-2 83,-4-4 1,2 4-96,-2-4 1,4 4 17,-4 2 0,0 0-2,6 0 0,-4 0-101,10 0 0,-4 0 29,-3 0 0,1-2-11,0-3 0,0 3 41,0-4 1,-6 4-14,0 2 0,-6 0 30,7 0 1,-3-6-29,2 0 0,2 1 124,-8 5 0,6 0-52,-5 0 0,5-2-25,-6-4 0,1 4-17,-7-4 0,1 4 16,-1 2 1,-1 0-32,-4 0 1,2 0-8,-8 0 1,5 0-22,-5 0 0,8 0 39,-2 0 0,-2 0-28,2 0 0,-2 0 15,2 0 0,3 0-25,-3 0 0,-2 0 29,2 0 0,-2 0-2,1 0 1,5 0-5,-4 0 0,-2 0 2,2 0 1,-6-2-2,6-3 0,-1 3 0,7-4 0,-8 4 15,-4 2 0,2 0-14,-2 0 1,6-2-17,-6-4 1,6 4 15,-6-3 1,6 3-4,-6 2 0,7 0-10,-1 0 0,4-6-3,1 0 0,-5 0 29,0 6 0,0 0-18,5 0 0,-5 0 23,0 0 1,-6-1-22,6-5 0,-8 4 24,2-4 0,-4 4 21,-1 2 1,-7 0 46,1 0 38,-1 0-55,-1 0 0,-1 0 195,-3 0-188,-4 0-166,6 0 176,-8 0-277,-8 0-48,6 0-256,-5 0 131,7 0-1154,0 0 875,-8 0-193,6 0 0,-8 0 25,5 0 814,3 0 0,-21-7 0,3-3 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28:37.416"/>
    </inkml:context>
    <inkml:brush xml:id="br0">
      <inkml:brushProperty name="width" value="0.08571" units="cm"/>
      <inkml:brushProperty name="height" value="0.08571" units="cm"/>
      <inkml:brushProperty name="color" value="#333333"/>
    </inkml:brush>
  </inkml:definitions>
  <inkml:trace contextRef="#ctx0" brushRef="#br0">917 1159 7936,'-9'0'224,"1"-1"-391,8-5 63,0 4 61,0-6 247,0 8-25,0 0-30,0-8 3,0 7 153,0-7-124,0 8-60,0-8 22,0 6-13,0-5-14,0 7-24,0 0-48,8 0-15,-6 0-154,5 0 209,-7 0 236,0 0-238,0 7 1,6 5-34,0 11 1,0-2 7,-6 8 1,5 0-2,1 5 0,0 8-4,-6 5 1,6 3-36,0 1 0,1 1 43,-1 0 0,-4-2-141,4-4 1,1-2 61,-1-3 1,6-9-110,-7 9 0,3-16 50,-2 4 24,-4-1 1,7-8-128,-3 3-204,-4-4-141,13-2 140,-13-7-367,6-2 445,0-1 0,-4-5-365,7 4 168,-7-4 505,11-2 0,-5 0 0,15 0 0,2 0 0</inkml:trace>
  <inkml:trace contextRef="#ctx0" brushRef="#br0" timeOffset="459">2214 1073 7313,'0'-10'1056,"0"3"-995,0 7 0,2 0 70,4 0-48,-4 0 1,11 2-4,-7 3 1,2 5-8,-2 7 1,-3 6 14,9 0 0,-2 14-50,1-2 0,5 11-8,-5 0 0,-1 6-15,1 5 1,-5-1-17,5 7 1,-1-7-3,2 2 0,-3-4-15,-3-3 0,-4-6-15,4-5 1,-4-5-67,-2-7 0,0-3 99,0-7 1,0-7-571,0 1-159,0-8-151,0 3 222,0-7 658,0 0 0,7 0 0,-5 0 0,14-7 0,-7-3 0</inkml:trace>
  <inkml:trace contextRef="#ctx0" brushRef="#br0" timeOffset="951">3356 1108 7865,'9'-8'-1264,"7"6"1283,-7-13 0,3 13 56,-1-4 1,-7 2 96,2-2 1,-2 4 80,2-3-104,-5 3 0,9 2 275,-4 0-231,-4 0 292,5 0-327,-7 0 0,2 0 88,4 0-129,-4 0 0,6 7 0,-8 5 1,2 11-10,3 6 1,-3 3-5,4 3 0,2 2-112,-2 3 0,5 4 111,-5 8 1,7 0-145,-1 0 1,3 0 10,3-1 1,-7-4-99,1-1 0,-3-14 111,3 3 1,1-6-166,-7 0 1,5-10 28,-5-8 1,6-5-252,-6 6 1,5-7-650,-5 7 705,7-8 0,-3 3-14,7-7 0,0 0 362,1 0 0,-1 0 0,0 0 0,1 0 0</inkml:trace>
  <inkml:trace contextRef="#ctx0" brushRef="#br0" timeOffset="1372">4618 1038 7847,'12'0'-48,"-1"0"0,-5-5-32,5-1 136,-7 0 130,12 6 1,-12-6-196,7 1 1,-5-1 104,5 6-37,-7 0 0,6 2 19,-4 4 0,-5-3-13,5 9 0,-2-1 28,2 7 0,-4 7-55,4 4 0,1 3-8,-1 3 0,2 1-11,-3 5 1,-1-3-87,8 8 1,-6-5 34,5 5 1,-5-6-57,5 6 1,-7-9-13,2-3 1,2 1-193,-3-6 1,1-4-157,-6-2 119,8-4 0,-6-2 68,4 0 0,-5-5 261,-1-1 0,0 1 0,-7 5 0,-3 1 0</inkml:trace>
  <inkml:trace contextRef="#ctx0" brushRef="#br0" timeOffset="3511">208 606 7873,'-2'-10'-540,"-3"5"0,3 1 252,-4-2 1,4 2 672,2-7-207,0 7 1,0-6-56,0 5-7,0 3-11,0-14-35,0 14 1,0-7-6,0 3 0,2 4-4,4-4 1,-4 2-15,3-1-61,5 3 0,-8-8 58,4 4-10,3 4 1,-5-11-11,8 7-10,-8-7-26,3 3 0,-1-7 41,0 0 1,0 5-39,-6 1 58,0-1-85,0-5 1,-2 1 61,-4 5-53,4-5 1,-12 13-76,9-9-12,-9 8 92,5-3 0,-9 7-6,1 0 1,0 1 109,-1 5 1,1 4-98,0 7 1,0 0 133,-1 1 1,7 5-106,-1 0 0,1 6 11,-7-6 0,7 7-9,-1-1 1,9-2-8,-3 2 1,4-8-7,2 2 0,0 2-13,0-2 0,6 0-21,-1-5 0,9-3 33,-3-4 0,5-1-8,1-4 0,0-4 1,1 4 0,-1-5 11,0-1 0,0-1-6,1-5 1,-7-2-1,1-3 0,-1-5 0,7 5 1,-7-5-2,1-1 1,-8 0-2,1-1 0,3 7 2,-2-1 1,0 7-2,-6-7 0,0 6-5,0-5 1,0 7-77,0-4-14,0 8 122,0 0 1,0 8 36,0 3-70,0 5 1,1 7 1,5 0 1,-4 0-46,4-6 0,4 1 46,1-1 0,-1 0-432,1 0 179,1 1 1,5-3-254,0-3 510,1-5 0,-1-7 0,0 0 0</inkml:trace>
  <inkml:trace contextRef="#ctx0" brushRef="#br0" timeOffset="3981">606 329 7620,'0'-11'65,"0"-1"-444,0 9 78,0-13 208,0 7 0,0-3 76,0 0-2,0 9 1,0-7-17,0 4-40,0 4 80,0-5-15,0 7 74,-8 0-13,7 0 1,-9 5 62,4 1-39,4 8 0,-5-5 12,7 9 1,-2-1-22,-4 0 0,4 0 13,-4 1 0,4-1 49,2 0 1,0 2-59,0 5 0,0-3-52,0 8 0,0-6 27,0 5 0,0-5-5,0 6 1,0-2 16,0 2 0,0 4-3,0-5 1,0-1-2,0 2 1,0-2-5,0 2 0,0 2-68,0-8 0,0 2 69,0-2 0,0-4-149,0 4 0,0-10-4,0-1 1,6-6-291,0 5 201,0-7-217,-6 4 69,7-8-321,3 0 661,7-8 0,0-9 0,1-10 0</inkml:trace>
  <inkml:trace contextRef="#ctx0" brushRef="#br0" timeOffset="4353">796 623 7821,'-9'0'-1731,"-7"0"1786,7 0 1,-3 0 425,1 0-115,7 0-340,-12 0 0,13 0 26,-9 0 31,8 0-40,-11 0 1,11 0-31,-7 0 1,7 2 47,-2 4-91,4-4 6,2 13 88,0-5-31,0 7 29,0 1 1,2-7-40,4 1 1,-2-9 22,7 3-10,1-4-12,5-2 1,0 0-15,0 0 1,-5-6-8,0 1 1,-9-3-1,3 2 26,4-3-46,-8-9-24,5 1 0,-9 0-5,-3-1 1,1 7-32,-8-1 1,1 8-331,-7-1 218,1-5 1,0 8-334,0-4 522,7 5 0,-5-7 0,5-2 0</inkml:trace>
  <inkml:trace contextRef="#ctx0" brushRef="#br0" timeOffset="4853">762 329 7680,'-10'-2'-6,"4"-3"0,3 3-6,-3-4 0,4 2 55,-4-2-157,4 5 0,4-9-25,4 4 1,-2 4 148,7-4 0,1 5 7,5 1 0,0-2 22,1-4 1,-1 4-8,0-4-2,1 4 0,-1 2 6,0 0 1,-5 2 8,-1 4 0,-5-2 11,5 7 1,-7-5-39,2 6 0,-2-7 25,2 7 0,-4-1-3,3 7 0,-3-7 27,-2 1 0,0-1 3,0 7 0,0 1 2,0 4 1,0-4 2,0 4 1,0-2-35,0 2 1,0-2 2,0 8 1,0-8-25,0 2 0,0 2 39,0-2 0,0 2-106,0-1 0,0-3 55,0 7 1,0-6-10,0 1 0,0-2 8,0 2 1,0-4-6,0 4-7,0-4 0,0-1-10,0-1-4,-7 0 0,5-5 27,-4-1 0,-2-5-138,2 6 0,-1-9 33,1 3 1,2-4-158,-7-2 1,5 6-197,-6 0-306,8-1 387,-11-5 369,6 0 0,-9-7 0,1-3 0</inkml:trace>
  <inkml:trace contextRef="#ctx0" brushRef="#br0" timeOffset="5386">1505 658 7086,'10'-17'-697,"0"1"889,-5 5 138,-3-5-129,6 7-141,-8-8 1,6-1-34,-1 1 1,1 5 43,-6 1-41,0-1 0,0-5 49,0 0 0,0 5-97,0 1 0,-2 1 75,-3-1-110,3-5 1,-12 12 25,8-7 0,-7 7-9,1-2 1,3 4 28,-3 2 1,1 0-4,-7 0 1,7 2 24,-1 4 0,1 2 4,-6 3 0,-1 10 84,1-3 1,5 3-95,1-4 0,1 0-5,-1 1 0,3 5 22,8 0-9,0 0 1,0-6 13,0 0-16,0 1-5,8-1 0,1-7-4,9-5-24,-1-3 1,0-2 25,1 0 0,-1-2-18,0-3 0,0-3 13,1-4 0,-7-3-2,1 3 1,-6 3 18,5-3 0,-5 7 22,5-7 11,-7 8 15,4-11-184,-8 13 126,0-6 1,0 10 9,0 4 1,0 4-64,0 7 0,0 0-7,0 0 0,2 1-36,4-1 1,-4 0-127,3 1 0,5-1 19,1 0 0,-1-1-298,2-5 491,-1-3 0,6-1 0,1 3 0</inkml:trace>
  <inkml:trace contextRef="#ctx0" brushRef="#br0" timeOffset="5857">1886 278 7876,'-10'-12'-17,"4"0"0,3 9-113,-3-3 0,4 2 98,-4-2-70,4 4 52,2-13 1,-6 11-258,1-7 201,-1 7 80,-2-12 0,4 14 27,-7-3 1,7 1-23,-2-2 1,2 4 48,-1-4 1,1 4-33,-8 2 1,8 2 53,-1 4 1,-3-2-21,2 8 0,-1-7 3,1 7 1,4-1 31,-4 7 1,4-1 7,2 0 1,0 6-45,0 0 1,0 2 2,0-2 0,0-3 144,0 3 0,0 2-73,0-2 1,0 6-9,0-6 0,0 5-66,0-5 1,0 2-3,0-2 1,0-3 5,0 3 1,0 2-7,0-2 1,0 2-1,0-2 0,0-4-10,0 4 1,0-4-17,0-1 1,0-1 28,0 0 0,0 0-84,0 1 1,0-1 36,0 0 1,0-5-182,0-1 81,0-7-87,0 12 1,2-14 87,4 3 0,-2-3-417,7-2 249,-7 0 1,11-2 109,-3-3 1,-2-5 173,1-7 0,1-1 0,5 1 0</inkml:trace>
  <inkml:trace contextRef="#ctx0" brushRef="#br0" timeOffset="6136">2007 502 6847,'-17'0'-317,"5"-2"766,0-3-337,9 3 0,-7-6-76,4 8 13,4 0-24,-5-8 138,-1 6-74,6-5 0,-6 9-29,8 3 1,0-1 72,0 8-83,0-1 0,0 7 1,0-1 1,0 0-169,0 1 174,0-1 1,0 0-377,0 0 120,0 1-123,0-1-391,0 0 340,0 1 373,0-9 0,0 7 0,0-7 0</inkml:trace>
  <inkml:trace contextRef="#ctx0" brushRef="#br0" timeOffset="6738">2024 156 6700,'12'0'198,"-1"0"-129,1 0 1,5 0-33,0 0 0,-5 0-7,-1 0 1,-5 0 46,6 0 5,-8 0 8,11 0 4,-13 8-24,5 2-35,1 7 1,-6 0 7,4 1 1,-4-1 2,-2 0 0,0 1-3,0-1 0,0 6 0,0 0 1,0 2-2,0-2 1,0-2-13,0 8 0,0-6 2,0 6 0,0-6-1,0 6 1,-6-8 4,0 2 1,0 2 18,6-2 0,0 2-36,0-2 1,0-4-4,0 4 0,0-4-11,0-1 1,0 1-5,0 4 1,0-4-43,0 4 1,0-9 60,0-3 1,0 1-43,0 5 14,0 0 0,-1-1-17,-5-5-60,4 5-47,-13-7 0,5 3 26,-7-1 0,5-7-156,1 2 0,-1-2-117,-5 2 1,-1-5 104,1 5 0,0-4 274,0-2 0,-1-8 0,1-1 0</inkml:trace>
  <inkml:trace contextRef="#ctx0" brushRef="#br0" timeOffset="7432">2906 589 6258,'0'-10'-152,"0"3"0,0 5 539,0-4-109,0 4 149,0-6-307,0 8 1,0-7-88,0 5 0,-2-8 56,-4 4-188,4 4 111,-5-13 0,7 11-54,0-7 0,-6 5 26,0-6 0,-1 3-4,1-3 1,2-1 8,-8 7 7,1-8 0,-6 7-5,-1-5 0,1 5 1,0 7 1,-6 0 75,0 0 0,-2 0-62,2 0 1,1 7 91,-6 5 0,6 9-83,-1 2 0,4 2-22,2-2 1,2-2 20,3 8 1,4-8-2,8 2 1,0-4-28,0-1 0,2-1 33,4 0 1,4-1-2,7-5 1,0-3-12,1-8 0,5 0-24,0 0 0,5 0 23,-4 0 0,-1-2-6,-6-4 0,0-2-1,0-3-10,1-4 46,-1 5 0,-5-5 0,-1 3 1,-7 2 61,2 5-66,-4 3-98,-2-6 84,0 8 0,0 2-19,0 4 1,0 3-40,0 9 1,0-1-127,0 0 1,2-1-81,3-5 0,-1 5 54,8-5 0,-7 3-70,7-3 1,0 2 262,5-7 0,0 0 0,0-6 0,1 0 0,-1 0 0</inkml:trace>
  <inkml:trace contextRef="#ctx0" brushRef="#br0" timeOffset="7832">3235 347 7781,'-12'-10'-320,"1"4"345,7-3 0,-10 5-73,9-8 0,-3 9-87,2-3-288,4 4 287,-13-6-160,5 6 268,-7-5 1,0 7 0,-1 0 1,7 0 122,-1 0 0,6 0-55,-5 0 51,-1 0 1,1 1-43,-1 5 0,7 2 115,-7 3 1,8 5-93,-2-5 0,5 5 8,1 1 0,0 2-19,0 4 1,0-4-2,0 5 1,0 1 18,0-2 1,0 5 7,0-5 0,5 6-6,1-6 0,0 6-59,-6-6 1,2 6 6,4-6 1,-5 6-41,5-6 1,-4 2-9,-2-2 0,0-4-256,0 4 195,0-4-177,0-1 117,0-1-139,0-7 1,2-3-32,4-7 1,-2 0 308,7 0 0,-5-2 0,5-3 0,1-5 0,5-7 0</inkml:trace>
  <inkml:trace contextRef="#ctx0" brushRef="#br0" timeOffset="8120">3062 606 7873,'-8'-17'-547,"6"0"1,-6 5 165,8 0 436,0 9 1,2-7 5,4 4 1,-2 4 12,7-3 0,1 3-39,5 2 1,-5 0 51,-1 0-55,1 0 0,-1 5 15,1 1 1,-8 8 19,2-3 0,-5-1-2,-1 1 1,0 1 70,0 5-103,0 0 0,-5 1 0,-1-1 1,-2-2 4,3-3 8,3 3-274,-6-5 163,8 7-113,0-7 0,2-3-64,4-7 0,-3 0-85,9 0 0,-1 0 327,7 0 0,-1-7 0,8-11 0,2-8 0</inkml:trace>
  <inkml:trace contextRef="#ctx0" brushRef="#br0" timeOffset="8596">3131 243 7873,'8'-10'-1316,"-6"-5"1117,13 5 1,-7-1 166,3-1 0,4 7 61,-3-7 1,3 8 25,3-2 0,-7-1 6,1 1 1,-1 0 86,7 6 157,-1 0-44,0 0-133,0 0 89,1 0-126,-9 0 0,-1 8-12,-8 3 1,0 5-22,0 1 1,0-5 1,0-1 1,0 6-67,0 6 0,0 1 65,0-7 1,0 2 20,0 4 1,0-2-25,0 8 0,0-6-19,0 6 1,0-6 10,0 6 1,0-2-9,0 2 1,0 3-10,0-3 0,0-2 4,0 2 1,0-2-14,0 1 1,0-1-8,0-4 1,2-3-27,4 3 0,-4 2 22,3-2 1,-3-6 7,-2-5-19,0-1 1,0 6-13,0 1-7,0-9-1,0-1 11,0 0-4,0-6 3,-7 5 1,3-1 10,-8 0-72,1 0 1,-7-6-35,1 0 1,6 0-162,-1 0 0,1 0-22,-7 0 0,1 0-610,0 0 898,-1 0 0,1-8 0,0-2 0</inkml:trace>
  <inkml:trace contextRef="#ctx0" brushRef="#br0" timeOffset="9540">4220 606 7715,'-17'0'-863,"6"0"806,-1 0 0,6 0 208,-5 0 332,7 0-319,-12 0 1,13 0-21,-9 0 1,8-2 7,-1-4-21,3 4-199,2-5 0,0 5 100,0-4 0,0 2-114,0-7 1,0 5-10,0-6 13,0 1 0,0-6 58,0-1 0,-6 1-13,0 0 1,-7-1 2,1 1 0,-3 0 10,-3 0 0,-7 5-64,-3 1 0,1 7 65,-2-2 0,0 4 30,-6 2 1,1 0 26,-1 0 0,7 8 4,-1 3 0,2 5-20,-2 1 0,4 6 9,8 0 0,1 6-12,5-6 0,-3 6 11,9-6 0,-1 0-51,6-6 0,2 0 44,3 1 1,5-3-50,7-3 1,6-5 27,1-7 1,0 0-7,0 0 1,2 0-57,9 0 0,-6-6 2,0 1 0,-2-9 27,1 3 1,3 1-3,-8-1 0,0 1 115,-5-2 0,-1-1-99,0 7 1,-7-1 275,-4 1-154,3 4-85,-7-6 0,4 8 35,-12 0 1,2 2 1,-7 4 0,5 4-48,-6 7 0,9 0-16,-3 0 0,4 1-151,2-1 0,0 0 49,0 1 1,0-1-373,0 0 18,8 0 246,1 1 0,8-9 217,1-3 0,-1-4 0,0-2 0</inkml:trace>
  <inkml:trace contextRef="#ctx0" brushRef="#br0" timeOffset="9987">4238 278 7887,'0'-18'-402,"2"1"269,3 0 1,3-1-72,4 1 1,1 0 208,-7-1 141,7 1 1,-9 0-164,8 0 0,-9-1 2,3 1 0,-4 5-89,-2 1 87,0-1 3,0-5 1,-2 8 3,-4 3 0,3 4-27,-9 2 22,1 0 15,-7 0 0,3 8 40,3 3 0,5-1 10,7 1 0,-6 1 109,0 5 0,0 0-89,6 1 0,0 5 56,0 0 1,0 6-45,0-6 1,0 5 89,0-5 0,0 6-98,0-6 0,0 8 13,0-2 1,2-2-28,4 2 0,-4-1-12,4 7 1,-4-6-10,-2 0 0,0-6 29,0 6 0,0-3-95,0 3 1,0 2 28,0-8 0,0 0-10,0-6 1,0 1-31,0-1-240,7 0 96,-5 1-369,6-9 99,-8-1 197,0-8-310,8 0 327,-6 0 0,13-8 238,-4-3 0,-3-5 0,8-1 0,-7 0 0</inkml:trace>
  <inkml:trace contextRef="#ctx0" brushRef="#br0" timeOffset="10411">4324 399 7887,'0'-18'-1275,"6"7"1548,0-1 0,-1 6-90,-5-5-124,8 7 0,-4-9-29,7 7 0,-5 0 23,6 6-191,-8 0 175,11 0 1,-11 0-190,7 0 84,-7 0 1,4 2 17,-8 4 1,0-2 1,0 7 0,0-5-2,0 5 1,0-5 0,0 6 1,-2-6 20,-4 5 1,4-5 57,-3 5-84,3-7 164,2 12 1,0-13-79,0 9 1,0-6 233,0 5-162,0-7 32,0 11-69,7-5 1,-3 5-17,8-3 1,-7 1 8,7-7 1,-8 8-7,2-3 1,1-1-88,-1 1 1,0-5 28,-6 6 0,2-7-13,3 7 1,-3-6-2,4 5 4,-4-7 1,-4 9-53,-4-7 0,3 0-124,-9-6 0,6 6-174,-5-1 1,5 1-103,-6-6 466,9 0 0,-13-7 0,7-3 0</inkml:trace>
  <inkml:trace contextRef="#ctx0" brushRef="#br0" timeOffset="10908">4462 174 7887,'10'-10'-255,"-2"1"207,-8 3 279,0 4-139,7-14 1,-3 9-159,8-5 0,-6 3 149,5 3 1,-5 4 46,5-4 1,-5 4-564,6 2 201,-8 0 200,11 0 0,-11 0 57,7 0 1,-5 0-4,6 0 0,-9 2 27,3 4 1,-4 4 0,-2 7 1,6-4 32,0 5 1,-1-5-44,-5 10 0,0-2 86,0 2 0,0-2-74,0 8 0,0 0 46,0 6 1,0-1 2,0 1 1,0-1-4,0 1 1,0 0-17,0-1 1,0 3 4,0 3 1,0-3-26,0 3 0,0-9 20,0-3 0,0 1-64,0 6 0,0-2 51,0-5 1,0-3-38,0-7 0,0 5 24,0 0 0,0-6-9,0-5 0,0-7-42,0 7-12,0-8-6,0 11 1,-2-13-6,-3 4 0,1-4-95,-8-2 125,1 0 1,-6 5-203,-1 1 1,1 0-68,0-6 1,-1 0-70,1 0 0,-6 0-19,0 0 0,0 0-135,6 0 0,-3 0 480,-3 0 0,4-8 0,-6-1 0</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28:49.271"/>
    </inkml:context>
    <inkml:brush xml:id="br0">
      <inkml:brushProperty name="width" value="0.08571" units="cm"/>
      <inkml:brushProperty name="height" value="0.08571" units="cm"/>
      <inkml:brushProperty name="color" value="#333333"/>
    </inkml:brush>
  </inkml:definitions>
  <inkml:trace contextRef="#ctx0" brushRef="#br0">346 571 7611,'0'-10'-171,"0"-5"0,0 11 98,0-8 0,0 7 27,0-7 0,0 6 32,0-5 0,0-1 16,0-5 1,0 6-9,0-1 1,0-1 44,0-10 1,-2 3-26,-3-3 0,1 4-15,-8 2 0,6 5-1,-5 1 1,-1 5 10,-5-6 0,-6 9 39,0-3 1,-2 4 0,2 2 1,2 8 4,-8 3 1,6 10 4,-6 2 0,10 2-82,2-2 1,-1-2 48,7 8 0,3-8-57,2 2 1,4-3 57,2-3 0,2-2-10,4-3 0,4 1-10,7-7 1,2 0-2,4-6 0,-4 0-15,5 0 1,-3-2 5,2-4 0,-4 2 40,4-7 0,-4 5-16,-2-6 114,1 1 1,-3-1-2,-3 1 23,3 7-150,-13-4 35,13 8-68,-13 0 0,6 2-3,-8 4 1,0 4-382,0 7 273,0 0 1,6 1-51,-1-1 0,3-6 63,-2 1 0,-2-6-139,7 5 1,1-7-105,5 2 367,0-4 0,1-2 0,-1 0 0</inkml:trace>
  <inkml:trace contextRef="#ctx0" brushRef="#br0" timeOffset="437">658 139 7913,'0'-12'0,"0"0"-1328,0 1 1124,7-6 1,-5 5 797,4 1-476,-4 7-216,-2-12-13,-8 14 76,-1-13 1,-9 13 10,1-4 0,0 3-19,-1-3 1,7 4 153,-1-4 1,1 4-31,-7 2 1,1 0 55,0 0 0,5 6-84,1 0 1,5 7 120,-5-1 1,5 3-45,-6 2 1,8 1-53,-1-1 0,3 0 85,2 1 1,2 6-78,3 5 0,-3-2-2,4 2 0,2-6 5,-2 6 0,1 0 0,-1 5 1,-4-5-33,4 0 1,-4-2 1,-2 2 0,0 3-22,0-3 0,0 2 33,0-2 0,0 3-123,0-3 0,0-2 110,0 2 0,0-8-136,0 2 0,0-4 0,0-1 0,0-7-262,0 1 146,0-8-203,0 3 80,0-7 1,7 0 80,5 0 0,-3-2 61,3-3 0,1 1-63,10-8 0,-3 1 239,3-7 0,4-7 0,0-2 0</inkml:trace>
  <inkml:trace contextRef="#ctx0" brushRef="#br0" timeOffset="851">692 311 7913,'-10'-1'-529,"5"-5"1,1 4 207,-2-4 0,4 2 685,-4-2 36,5 5-265,1-7-76,0 8 158,0 0-183,0 8 55,0-7-92,0 15 0,1-14 19,5 4 0,-2-3-2,8 3 0,-7-4-2,7 4 0,-6-4-6,5-2 1,-5 0-16,5 0 0,-5 0-9,6 0 90,-8 0 1,9-2-45,-7-4 114,0 4-100,1-6-36,-5 8-25,6 0-19,-8 0 239,0 0-173,0 8 1,0 2-13,0 7 0,0 0-120,0 1 1,0-1 48,0 0 1,0 1-9,0-1 1,0 0-41,0 0 0,0-5-474,0-1 122,0 1-84,0 5 539,0-7 0,8-2 0,1-8 0</inkml:trace>
  <inkml:trace contextRef="#ctx0" brushRef="#br0" timeOffset="1400">848 104 7913,'7'-10'-584,"-5"-5"0,8 11 590,-4-7 0,-2 7 81,7-2 1,-5-2-62,5 3 0,-5-3 46,6 2 0,-7 4-31,7-4 1,-6 4-3,5 2 1,-5-5 12,6-1-3,-9 0 65,13 6-40,-14 0-32,5 8 0,-7-4 86,0 7-57,0 1 1,0 5-33,0 0 0,0 1-2,0-1 1,0 0 28,0 1 0,0-1 3,0 0 0,0 0 20,0 1 0,0-1-34,0 0 0,-5 1 35,-1-1 0,0 2-65,6 4 1,-2-4 3,-4 4 0,4-1-7,-3 1 1,3-4-10,2 4 1,0 2 22,0-2 0,-2 8-8,-4-3 0,4-1 31,-4 2 1,4-6-29,2 6 1,0-6 84,0 6 0,0-2-72,0 2 1,0-4 11,0-8 0,0 0-31,0 1 0,0-1-7,0 0 0,0-5-9,0-1 1,0-5-10,0 5 14,0-7 32,0 4-26,0-8 0,-1 0 11,-5 0-43,4 8 1,-13-6-20,3 3 0,2-3-103,-1-2 1,-1 0 74,-5 0 0,0 0-137,-1 0 1,1 0-234,0 0 1,-6 0 125,0 0 0,-8 0-768,2 0 1071,4 0 0,-7-7 0,5-3 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28:53.540"/>
    </inkml:context>
    <inkml:brush xml:id="br0">
      <inkml:brushProperty name="width" value="0.08571" units="cm"/>
      <inkml:brushProperty name="height" value="0.08571" units="cm"/>
      <inkml:brushProperty name="color" value="#333333"/>
    </inkml:brush>
  </inkml:definitions>
  <inkml:trace contextRef="#ctx0" brushRef="#br0">139 52 7541,'-17'0'-624,"7"0"1,0 0 790,5 0-94,3-8-39,-6 6 0,6-5 20,-4 7 2,4 0-8,-5 0 99,7 0 279,0 0-315,0-8 42,0 6 5,-8-6-87,6 8 42,-13 0-44,13 0 0,-8-1 48,4-5 77,5 4-155,-7-6-24,8 8 1,-2 0-29,-4 0-33,4 0 255,-5 0-134,7 0 225,0 0-98,7 8 1,1 1-37,3 9 1,5-1 30,-5 0 0,11 3-57,1 3 0,5-2-25,-5 8 0,10 1-12,2 11 1,-1-3 27,7 8 0,1-2-127,-2 3 1,1 1 94,-7-8 0,-1 2-96,-4-1 0,3-5 34,-3 4 0,-2-9-10,2-2 1,-6-6-75,6 6 0,-8-8 101,2 2 0,2-4-101,-2-1 87,0-1 1,-6-8-285,1-3 50,-9-4-205,-1-2 129,-8 0-1580,0 0 1485,-8 0 1,4 0 94,-7 0 1,7-2-132,-2-4 0,2 3 122,-1-9 0,3 6 279,-4-5 0,4-1 0,2-5 0,0 0 0</inkml:trace>
  <inkml:trace contextRef="#ctx0" brushRef="#br0" timeOffset="437">744 432 7847,'-17'0'123,"0"0"0,5 0 154,1 0 172,7 0-382,-12 0 22,14 0-170,-5 0 184,7-7 37,0 5 40,0-6-103,0 16 1,7 0 120,5 3 0,-2 4-84,1-3 1,1 5 14,5 6 1,-6-3-42,1 3 1,-1 2 13,7-2 1,-1 7-44,0-1 0,1 4-144,-1 1 1,0-5-6,1 0 0,-7 0 93,1 6 0,-3-7 33,3 1 1,-5-8-12,-7 2 0,0-1 59,0 1 0,0-10-43,0 4 1,-2-5 17,-3-1 0,-5 5-45,-7-5 1,-6-1-5,0 1 0,-2-5-92,2 6 1,-2-7 114,-4 7 1,-4-6-128,4 5 0,2-5 97,-1 6 1,1-9-125,-2 3 1,-2 2-5,8-2 1,0 1 24,6-1 0,5-4-191,1 4-307,-1-4-472,3-2 380,1 0 83,8 0 0,2-2 607,4-4 0,3-4 0,9-7 0</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28:55.869"/>
    </inkml:context>
    <inkml:brush xml:id="br0">
      <inkml:brushProperty name="width" value="0.08571" units="cm"/>
      <inkml:brushProperty name="height" value="0.08571" units="cm"/>
      <inkml:brushProperty name="color" value="#333333"/>
    </inkml:brush>
  </inkml:definitions>
  <inkml:trace contextRef="#ctx0" brushRef="#br0">35 675 7742,'-9'-8'-105,"-1"4"-209,5-7 1081,3 7-136,-6-4-321,8 0-197,0 6-276,0-5 175,0 7 1,0 7-94,0 5 1,6 3 136,-1 3 0,1 7-17,-6 3 1,6 5-35,0 2 0,-1-3 9,-5-3 1,0 4-4,0-4 0,0 1 6,0-1 0,0 2 5,0-8 1,0 0-59,0-6-26,0 1 7,-7-9-23,5-1 110,-6-8 0,8-8-37,0-3 1,8-7-126,3-5 0,-1-3 38,2-9 0,-1 0 29,6 1 1,1-1-17,-1 1 1,-6-1-8,1 0 1,0 1 21,5-1 1,-6 8-14,1 4 0,-3 4 83,3 2-65,3 7 1,-11 2 188,8 8-112,-8 0 1,9 10 116,-7 7 1,0 3-99,-6 8 1,0-1 119,0 2 1,0 4-110,0-4 0,5-2 15,1 1 0,0-5-53,-6 6 0,6-8 43,-1 2 0,3-9-90,-2-3 0,-2-1 41,7 2-14,1-5 1,7-7-15,4 0 1,-4-7-89,4-5 0,-2-5 80,2-6 0,-3-2-9,3-4 1,-4-4 4,-2 4 1,-1-1 6,-5 1 1,3-4 59,-9 4 0,7-1-6,-6 1 1,-1 2 8,-5 4 0,-1 6-20,-5-1 0,2 7 16,-8 5 0,7 4-27,-7-4 1,2 6 10,-1 6 1,-4 6 40,3 11 1,-1 2-3,1 3 1,-1 5 3,7-4 1,-6 4-17,7 1 0,-1 1 10,6-1 0,0-5-34,0 0 1,0-2-1,0 2 1,6-4-141,-1-8 0,9 4 94,-3-4 1,7 3-220,5-15 1,-4 1-86,4-6 0,2 0-60,-2 0 0,6-8 72,-6-3 1,6-4 320,-6-3 0,6-1 0,-6-4 0,7 4 0,-3-6 0</inkml:trace>
  <inkml:trace contextRef="#ctx0" brushRef="#br0" timeOffset="492">900 692 7822,'0'-10'426,"0"3"-217,0 7 150,0 0-493,0 7 53,0 3 0,-6 7 84,1 1 0,-1-7-73,6 1 1,0-7 33,0 7 43,0-1 1,0 1 29,0-1 14,0-7-83,8 4 10,-7-8-11,15 0 0,-12 0 52,7 0-40,-7 0 26,4-8-36,-1 6-31,-5-5 0,6 7 99,-8 0 0,0 2 6,0 3 1,0-1-33,0 8-4,8-1 0,-1 7 124,5-1 0,3-6-112,-3 1 0,3-8 69,2 2 0,3-5-24,3-1 1,-2 0-3,8 0 0,-2-1-12,1-5 0,3 2 6,-8-8 1,6-5 41,-6-6 0,-2 0-5,-9 6 1,1-6-27,-7 0 0,0-2-8,-6 2 0,-2 3-119,-4-3 1,-4 0-38,-7 6 0,0-4-151,0 9 1,-3 5 64,-3 1 0,4 4-107,-4 2 0,4 0-637,2 0 627,-1 0 0,3 8 45,3 3 1,5-1 254,7 1 0,0 1 0,0 5 0</inkml:trace>
  <inkml:trace contextRef="#ctx0" brushRef="#br0" timeOffset="2901">1609 675 7742,'0'9'328,"0"-1"-201,0 0 0,-6-5 274,1 9-454,-1-8 1,6 5 79,0-3 0,0-2-250,0 8 148,0-9 0,2 7 6,4-4 0,-3-4 130,9 3-58,-1-3 0,7-2 37,-1 0 1,0 0-16,1 0 0,-1-5 3,0-1 0,0-8 12,1 3 1,-1-4-21,0-3 13,1 1 0,-3 0-8,-3-1 0,1 1-29,-7 0 0,0 5-4,-6 1 1,0 5-73,0-6 0,-8 9 90,-4-3 1,1 4-110,-6 2 1,3 0 53,-9 0 0,4 2 30,1 4 1,-5 3 35,0 8 0,0 3 95,6 3 0,-2-4-63,-4 4 1,9-2 18,-3 2 1,4 2 76,-5 4 1,3-2-95,3-4 1,5-4-60,7 4 0,0 2 119,0-2-96,0 0 0,7-7 45,5-5 0,5 3-11,6-9 0,-2 1-24,8-6 0,0 0-1,6 0 0,-1-6-70,1 1 1,5-15 75,0 3 0,7-4-114,-7 4 1,6-6 60,-6 0 1,-1-8-90,-10 2 1,3-4 46,-3-1 1,-4-1-106,-2 1 0,-4-3 55,-1-3 0,-3 1 51,-3-7 0,1 2-78,-7-2 1,0-2 62,-6 8 1,0-7 76,0 7 0,5-8-29,1 2 0,0 6 90,-6 5 1,0 8-100,0 10 199,-8 0-75,6 7-19,-5 2 0,5 14-44,-4 0 1,2 7-3,-7-1 1,7 5 123,-2 6 1,-2-2-35,2 8 0,-5 0 45,5 5 0,-2 1-71,3 0 1,1-1 5,-8 1 0,9-1 39,-3 1 1,4 0-39,2-1 0,0 1 47,0-1 1,0 1-39,0-1 0,0 1-58,0 0 1,2-8 4,4-4 0,-3-2-76,9 2 1,-1-10 55,7 5 1,-1-7-16,0 1 1,3-5-83,3-7 1,-2-2 58,8-3 0,-6 1-149,5-8 0,1 1 38,6-7 1,-1 1-37,1 0 0,-6 0 44,0-1 0,-8-1 34,2-4 0,-2 8 15,2-8 0,-10 7 7,5-7 1,-12 10 14,-1 1 0,-3 1 95,-2-7 0,0 7-13,0-1 1,-2 8-71,-3-1 0,-5 3-28,-7 2 0,-1 0 49,1 0 1,0 0-2,-1 0 0,-1 7 20,-4 5 1,4 3 71,-4 3 0,4-1-37,1 0 0,7 2 17,-1 4 1,3-3-57,-3 3 1,3-4 13,3-2 0,4 1-28,-4-1 1,6 0-7,6 0 0,4-1-94,7-5 0,8 3-2,4-8 1,-1-1-170,7-5 1,-4 0-206,9 0 1,4-7 182,2-5 1,-3-3-60,-3-3 1,-3 1 137,-3 0 0,1-2 220,-1-4 0,-7 3 0,-4-3 0,-5 4 0,-7 2 0,-1-1 0,-5 1 0,-3 6 0,4-1 0,-6 6 63,-6-5 1,3 7-37,-9-2 0,6-1 224,-5 1 0,7-2 125,-2 2 44,-4 4-77,9-13 195,-7 13-364,8-6 4,0 8 23,0 0 1,0 8-78,0 4 0,0-3-16,0 3 0,0 5-45,0 6 0,0 2-12,0-2 1,0-2-77,0 8 1,0-6 56,0 6 1,0-8-113,0 2 0,0-4 103,0-1-159,0-1 1,0-5 36,0-1 78,0-7-88,0 4 0,0-10 52,0-4 0,0-4-88,0-7 0,6-6 133,-1 0 1,7-2-3,-6 2 1,7 2-12,-1-8 1,-3 2-13,3-2 0,-6 4 25,5 8 1,-5 0-63,5-1 130,1 1 0,-1 5 23,1 1 76,-8 7 1,9 4-111,-7 12 1,0 3 99,-6 2 0,6 3-83,-1 3 0,3 2-6,-2 3 0,-2 3-4,7-8 1,-7 0 86,2-5-214,3 7 83,1-6 1,2 4-12,-1-12-33,-7-3-74,11-8 0,-5-8 41,7-3 1,-5-7 59,-1-5 1,-5 4-68,6-4 1,-7-2 48,7 2 0,-6-2-44,5 2 1,-7 4 52,2-4 0,1 4-2,-1 1 1,0 7 26,-6-1 20,0 8 7,0-3 0,2 7-45,4 0 0,-4 7 178,3 5 0,-3 9-93,-2 2 1,6 0-2,0-6 1,5 3-3,-5 3 1,7-4 0,-1 4 0,5-4-27,6-1 1,-3-7 21,3 1 1,-4-9-93,-2 3 1,0-4 65,1-2 0,-1-2-107,0-4 0,1-3 62,-1-8 0,-2-1-86,-3 1 0,-3-2 81,-3-4 1,-4 3-6,4-3 0,-4 4 3,-2 2 1,0 0-2,0-1 1,0 1-94,0 0 1,-2 7 72,-4 4-261,4-3 236,-13 7 103,5-6 0,-7 16-26,0 3 0,1 5 5,5 1 0,-3 6-3,8 0 1,-5 6 125,5-6 1,-1 6-78,1-6 0,4 6-36,-4-6 1,4 0-98,2-6 1,0 2 99,0 4 1,8-9-241,3 3 0,5-5 61,1-1 1,0-3 99,1-8 0,5 0-280,0 0 0,6-2-347,-6-4 1,5-3 248,-5-9 1,6-5 418,-6 0 0,0 0 0,-5 6 0,-1-2 0,0-4 0,1 3 0,-1-3 0,-8 4 0,-3 2 0,2-1-174,-2 1 0,-1 0 277,-5 0 0,0-1 153,0 1 0,0 0-56,0-1 0,0 7 404,0-1-134,0 9-239,0-5 4,0 8-95,0 0 0,0 8-15,0 3 1,2-1-46,4 1 1,-4 1 8,4 5 0,-4 0-26,-2 1 0,0-1-69,0 0 0,0 0-61,0 1 1,0-1 37,0 0 1,6-5 34,-1-1 0,1-5-10,-6 6 1,2-8-23,4 1 0,-4-3 0,13-2 4,-3 0 1,-3-2-81,3-3 0,-1-5 65,7-7 0,-7-1-95,1 1 1,-1 0 108,6-1 1,-5 1-18,-1 0 0,-1 0 25,2-1 0,1 7 10,-7-1 18,0 8 9,-6-11 103,0 13 0,0 2-77,0 12 1,0 3-26,0 2 0,0 1 3,0-1 0,0 0-25,0 0 0,1-1 9,5-5 1,2 5-7,3-5 0,5-1 3,-5 1 1,5-7-4,1 2 1,2-4-180,4-2 1,-3-8 105,3-3 1,-2-5-45,2-1 0,-4-8 80,4-4 1,-4 2-54,-1-1 1,-7-1 65,1-6 1,-9 2 71,3 5 1,-4-5-60,-2 4 0,0-3 94,0-3 0,-6 2 21,1 4 0,-7-1-99,6 7 1,-5 0 161,5 5-20,-7 1 16,11 0-153,-14 7-10,14 2 0,-5 10 78,7 4 0,-2 6 89,-4 11 1,4 2-67,-4 3 1,-1 11-45,1-5 1,-2 7 181,2-1 1,4-1-82,-3 7 1,3-8-32,2 3 1,0 1-73,0-2 1,0 0-120,0-5 1,6 0 42,-1-1 0,9-7-183,-3-4 1,-1-6-10,1-5 0,1-4 53,5-8 1,2 0-366,5 0 1,-3-8 36,7-4 0,-1-9-131,2-2 0,4-2 287,-4 2 0,-2 2 328,1-8 0,1 0 0,6-5 0</inkml:trace>
  <inkml:trace contextRef="#ctx0" brushRef="#br0" timeOffset="3239">4169 208 7742,'-18'0'41,"9"0"1,-5-2 135,8-4 0,3 4-83,8-4 1,5-1-2,7 1 1,8-2-96,4 2 1,11 3 144,6-9 1,-1 8-19,1-2 1,0 3 80,6-3 1,7 4-1,5-4 0,3-1 95,2 1 0,-7 0-74,-5 6 0,-3 0 22,-2 0 0,-15-6-146,-9 0 0,-12 1-185,-5 5 94,-7 0 0,2 0-171,-12 0 1,2 0-55,-7 0 1,5 0-336,-6 0 1,-1 0-355,-10 0 1,2 0-20,-8 0 921,0 0 0,-13 0 0,-2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5T13:04:20.068"/>
    </inkml:context>
    <inkml:brush xml:id="br0">
      <inkml:brushProperty name="width" value="0.08571" units="cm"/>
      <inkml:brushProperty name="height" value="0.08571" units="cm"/>
      <inkml:brushProperty name="color" value="#333333"/>
    </inkml:brush>
  </inkml:definitions>
  <inkml:trace contextRef="#ctx0" brushRef="#br0">571 468 7913,'-10'-8'484,"3"-1"0,7-3-407,0 1 0,7 5-211,5-6 0,3 8 122,3-1 1,7 1-149,3-2 1,-1 4 24,2-4 0,-8-1 43,2 1 1,2-8 132,-2 3 0,0-4-117,-5-3 1,-7-1 90,1-4 0,-8 2-14,1-8 1,-3 2-70,-2-2 0,-7-3 72,-5 3 1,-9 4-182,-2 2 1,-14 4 82,3 1 1,-12 9 38,0 3 1,-12 4 45,-6 2 0,3 8 3,-2 3 0,-1 10-2,-5 2 1,6 10 130,-1 2 1,18-1-10,6 7 0,7-5-102,16-1 1,3-1 0,14 1 1,2-3 4,4-3 0,6-4-5,11-7 1,5-7 47,13 1 1,5-9 80,12 3 0,-3-6-137,9-6 0,-1 3 7,6-9 1,-2 6-19,-3-5 0,-10 1-1,-8-1 1,-8-3 1,3 8 0,-13-1 52,-5 1-36,-3 4 1,-5-4 35,-3 12 1,-5 4 19,-7 7 1,0 8-16,0 4 0,0 5 17,0 7 1,0-3-96,0 8 0,6-7 65,0 1 0,0-3-122,-6-3 0,0-1 111,0-4 0,1 1-281,5-7 1,-4 1-398,4-7-137,-4-8 787,6 7 0,9-14 0,10 5 0</inkml:trace>
  <inkml:trace contextRef="#ctx0" brushRef="#br0" timeOffset="528">1816 624 7840,'0'9'-139,"0"-1"106,8-8 1,-6-2-31,3-4-22,-3 4 1,-2-7-98,0 3 71,-7 4 0,-9-13-20,-7 3 1,-7-3 226,1-3 0,-6 1-99,-5 0 1,1-8 252,-7-4 0,2 2-47,-2-2 0,4 0-52,7-5 0,2 5-108,5 0 1,4 6 29,13-6 1,3 8-178,8-2 1,8 4 103,3 2 1,13-1-153,4 1 0,5 5 20,2 1 0,-1 7 6,1-2 0,-3 4 93,-3 2 1,-4 0 3,-7 0 0,-1 6 0,0 0 1,-7 7 12,-4-1 0,-5 9 40,-1 2 0,-1 8 141,-5-2 1,-4 9-50,-7 2 0,0 1-59,-1-7 1,1 1-12,0 0 1,1 5-24,5 0 0,-3 1 1,9-7 0,-7-1-20,6-4 1,0 1-23,6-6 0,2-3 4,4-10 1,4 3-8,7-9 1,8 1-5,4-6 1,4-2 24,1-4 0,1-3 37,-1-8 1,7-1-7,-1 1 1,-5 0 6,-7-1 0,-6-1 41,1-4 1,-6 4 10,-6-4 0,-3 4-41,-8 1 0,0 1 7,0 0 0,-8 5-218,-3 1 1,-10 5 127,-2-6 1,-14 9-111,3-3 0,-11 4-21,5 2 0,-2 0-114,1 0 1,11 0-4,-5 0 282,4 0 0,-3 8 0,-1 1 0</inkml:trace>
  <inkml:trace contextRef="#ctx0" brushRef="#br0" timeOffset="771">2300 191 7925,'0'-25'0,"0"6"540,0-4 895,0 4-1269,0 9 1,2 4-462,4 12 1,2 11-37,3 12 0,3 12 232,-9 5 0,1-2 27,-6 2 0,0 0 111,0 6 0,0 0-168,0 0 0,2-8 1,4-4 0,-4-3-142,4-3 1,-5 1 97,-1 0 1,0-9-90,0-2 1,0-11 167,0-1 93,0-9 0,16 5 0,3-8 0</inkml:trace>
  <inkml:trace contextRef="#ctx0" brushRef="#br0" timeOffset="1158">3217 295 7931,'-8'-25'0,"-1"0"192,-9-4 1,1 4 688,0 8-524,7 0-541,2 7 152,1 2 0,3 8 142,-8 0-792,1 0 473,-7 8 0,1 4-36,0 11 131,0-4 104,-8 13 0,5-5 52,-3 8-56,4 0 0,2-1-10,0 1 1,7-1-24,4 1 0,4-1 121,2 1 0,2 0-63,4-1 1,5-7 77,13-4 0,-3-4-79,7-1 0,7-9 103,5-3 1,7-4-85,-7-2 0,8 0 8,-2 0 0,8-2 20,-2-4 0,3-3 2,-8-9 0,-5 1 181,-2 0 0,-3-6-114,-3 0 0,-7-6 83,-4 6 0,-9-8-53,-3 2 1,-7-3-49,2-3 1,-4 6-58,-2 0 0,-2 6 27,-4-6 0,-6 8-165,-11-2 1,-3 4-296,-9 2 0,-7 1-328,-4 5 0,-12-3 328,-5 9 0,-5-1 382,-1 6 0,-8-8 0,-2-1 0</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29:03.544"/>
    </inkml:context>
    <inkml:brush xml:id="br0">
      <inkml:brushProperty name="width" value="0.08571" units="cm"/>
      <inkml:brushProperty name="height" value="0.08571" units="cm"/>
      <inkml:brushProperty name="color" value="#333333"/>
    </inkml:brush>
  </inkml:definitions>
  <inkml:trace contextRef="#ctx0" brushRef="#br0">17 70 6462,'-9'0'551,"1"0"-567,8 0 567,0 0 1,6 2-469,0 3 1,-1-1-26,-5 8 0,2-7-56,4 7 0,-4 0 27,4 5 1,1 0-16,-1 0 1,6 3 31,-7 3 1,3-4-1,-2 4 0,2 2 4,3-2 1,3 6-1,-9-6 1,7 6-3,-6-6 0,5 6-1,-5-6 1,7 2-23,-1-2 1,-3-4 2,3 4 1,-6-4-10,5-2 0,-5 1-9,6-1 0,-3-5-2,3-1 4,3 1 1,-5 3-5,7-3 0,-5 1 56,-1-7-23,1 7 0,5-11 3,0 4 1,0 2-7,1-3 0,-1 1 1,0-6 0,-5 6-15,-1 0 0,1-1 2,5-5 0,-5 2-30,-1 4 0,1-4 67,5 4-114,0-4 1,1-2 64,-1 0 0,0 0-52,1 0 0,-1 0 31,0 0 1,0 0-6,1 0 1,1 0 10,4 0 0,-4 0 0,4 0 0,-2 0 0,2 0 1,-3 0 0,3 0 0,2 0-5,-2 0 0,6 0 4,-6 0 0,2 0 0,-2 0 0,-2-6-9,8 0 0,-6-2-1,6 3 0,-6 3-19,5-4 1,-5-2-4,6 3 0,-8-7-5,2 6 0,-3-7 21,-3 1 1,-5 3 27,-1-3 0,-1 1-28,1-7 1,3 1 36,-9 0 0,7-1-79,-6 1 1,5-2-2,-5-4 1,2 4 2,-3-4 0,-1-2-8,8 2 1,-8-6-10,1 6 0,-1-6-30,2 6 0,-4-6 91,4 6 0,-4 0 9,-2 6 1,0-1 6,0 1 1,0 5 2,0 1 13,0 7 1,-2-9-50,-4 7 18,4 0-22,-13 6 26,13 0 1,-8 0-68,4 0 40,4 0-6,-5 0 19,-1 0 2,6 0 22,-13 0 0,11 2 17,-8 4 228,9-4-243,-13 13 0,9-5 244,-5 7-184,-3 0 0,7 6 26,-4 0 1,-1 0-49,7-5 0,-5 5 3,5 0 0,-6 6-20,7-6 1,-7 6-19,6-6 1,-5 0-31,5-6 0,0 0 90,6 1-168,-7-1 125,5 0-47,-6-7 33,8-3 73,0-7 121,0 0-221,0-7 1,2-3-72,4-7 0,-4 0-13,3-1 1,3 1 15,-2 0 1,1-6 20,-1 0 0,-2-6-28,8 6 1,-7-2-15,7 2 1,-6 2 58,5-8 0,-5 6 20,5-6 1,-5 8 148,6-2-129,-1 3 1,5 3 270,-5 0-127,-3 7-76,0 3-11,-7 7-32,15 0 1,-14 1 40,4 5 0,1-2-8,-1 8 1,6-1 28,-7 6 1,3 3-48,-2 3 1,1-2 21,5 8 0,3-6-49,-3 6 0,-3-3 7,3 3 0,-6 2-31,5-8 1,-5 6-15,6-6 1,-7 0-18,7-6 0,-6 1-142,5-1 1,-7-6-454,2 1 424,-4-8 0,0 3-363,3-7 86,-3 0-192,6 0 689,0 0 0,-6 0 0,5 0 0</inkml:trace>
  <inkml:trace contextRef="#ctx0" brushRef="#br0" timeOffset="1253">1677 122 7842,'-9'0'0,"-1"0"-723,4 0 361,5 0 489,-7 0-85,8 0 217,0 0-191,0 7 1,0 3 13,0 7 1,0 0 31,0 1 1,0 1-61,0 4 1,2-2 45,4 8 1,-5-6-48,5 6 1,2-2 5,-2 2 1,7 1-14,-1-7 0,-3 6-4,3-6 1,-6 0-48,5-5 1,-1 5 103,1 0-118,5 0 0,-9-6 13,5 0 0,3-5-10,-3-1 1,-5-5 28,-1 6-9,4-8 1,-1 9-3,9-7 1,-7 1-2,1-1 0,-7-4 23,7 4-17,0-4 0,3 0 14,-4 3 0,5-3-8,-5 4-6,5-4 1,1-2-9,0 0 1,1 0-3,-1 0 0,0 0-3,0 0 1,1-6-3,-1 1 1,0-1-22,1 6 1,-1-6 26,0 0 0,1-1-3,-1 1 1,2 2-3,4-8 0,-4 3 1,4-3 1,2-3-14,-2 3 1,0-3-3,-5-2 1,-1-1 19,0 1 0,1 0-1,-1 0 1,0-3 1,1-3 0,-3 2 2,-4-8 0,3 6-38,-8-6 0,5 6 28,-5-5 0,0 1-65,-6-2 1,0-2 13,0 8 1,0-6-13,0 6 1,0-6 33,0 6 0,0-2-3,0 2 1,0 10 105,0-4-134,0 3 161,0-3-100,0 7 0,-2 2 18,-4 8 15,4 0-2,-6 0-30,8 0-3,-7 0 1,3 6 9,-8 0 0,7 6-4,-7-7 0,6 7 22,-5-6 0,5 7 64,-6-1-35,1 3 1,-6 2 9,-1 1 1,3-1 8,3 0 1,-3 0-15,4 1 0,-5-1 4,-1 0 0,0 6-55,-1 0 1,3 0 34,3-5 1,-3-1-35,3 0 1,3 1-12,-3-1 1,7 0-10,-7 1 1,8-7-41,-2 1-35,5-9 82,1 5-19,0-8 275,0 0-239,7-8 0,1-1 6,3-8 1,3-1-71,-8 1 0,7 0 16,-1-1 1,-3 1-8,3 0 1,-1-1 12,7 1 1,-1 0-15,0 0 1,0-1 33,1 1 1,-1 0-21,0-1 1,-5 1 75,-1 0 1,1 5-8,5 1 170,1 7-160,-1-11 0,-6 13 70,1-4-103,-8 4 0,3 4 3,-7 4 1,6-3 30,0 9 0,0 0-17,-6 5 0,0 0-32,0 0 1,0 1 16,0-1 0,2 0-7,3 1 0,-3-1-12,4 0 0,2 0-1,-2 1 1,1-7-39,-1 1 1,-2-3-123,7 3 0,-5 1-26,6-7 0,-7 6 41,7-7 1,-6 1 151,5-6 0,1 8 0,5 2 0</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28:39.279"/>
    </inkml:context>
    <inkml:brush xml:id="br0">
      <inkml:brushProperty name="width" value="0.08571" units="cm"/>
      <inkml:brushProperty name="height" value="0.08571" units="cm"/>
      <inkml:brushProperty name="color" value="#333333"/>
    </inkml:brush>
  </inkml:definitions>
  <inkml:trace contextRef="#ctx0" brushRef="#br0">139 70 7821,'9'0'-167,"-1"8"480,0-7-104,-6 7 1,5-6-148,-7 4 0,0-2 67,0 7 1,6-5-133,0 6 1,0-1 119,-6 6 1,0 6-119,0 0 0,0 10 26,0 2 0,1 1-79,5 10 0,-4 0 106,4 6 0,2-6-87,-3 1 1,3-3 22,-2 2 0,1-4-139,5-7 1,-2-3-50,-5-3 1,-1-4 71,8-8 0,-6 1-132,5-1 0,-5-5-61,5-1 1,-5-7-461,6 2 781,-9-4 0,21-2 0,-5 0 0</inkml:trace>
  <inkml:trace contextRef="#ctx0" brushRef="#br0" timeOffset="459">1366 1 7425,'10'0'841,"-2"0"-751,-8 0 1,0 2-2,0 3 0,0 1-25,0 11 0,0-1 1,0 13 1,0-1-99,0 7 0,0 9 102,0 8 0,0 2-155,0 9 0,7 1 80,5 5 1,-2-8-117,1-3 0,1-10-59,5-2 1,-6-7-156,1 1 0,-6-11 39,5-6 0,-7-4 297,2-2 0,-4 1 0,-2-1 0</inkml:trace>
  <inkml:trace contextRef="#ctx0" brushRef="#br0" timeOffset="27869">156 1125 6968,'-10'-10'-125,"3"-5"104,-1 13 66,-2-14 1,-1 13-41,-1-9 0,7 8 56,-7-1 0,6 1 7,-5-2 1,5 4 10,-6-4 0,9 2 94,-3-1 13,-4 3-24,8-6 5,-13 8-107,13 0 1,-6 0-12,8-8-19,0 6-17,0-5 56,0 7-38,0 7 0,0-3 108,0 8 0,0-1-100,0 7 0,0-1 30,0 0 1,2 2-13,4 4 0,-4 4 18,4 8 1,1 0-31,-1-1 0,6 1-8,-7-1 1,7 1-1,-6-1 0,7 1-10,-1 0 0,-3-7-5,3 1 0,-1-6 17,7 6 1,-1-10 18,0-1 1,-3-1 0,3-6 0,-4-3 2,10-2 0,-3-2-42,-3 2 1,0-5-2,1 5 0,1-4-46,4-2 1,-10-2 63,5-4 0,-3 5-85,8-5 1,-4 4 72,4 2 0,-3-6-54,-3 0 1,0-1-10,0 1 0,3 4-9,3-4 1,-4-2 25,4 3 0,-4-3-5,-2 2 0,1 4 16,-1-3 1,0-3-4,1 2 0,-1-5 4,0 5 1,-1-2-6,-5 2 0,4 3-80,-3-9 1,-2 2 19,1-1 1,1-4-8,5 3 1,-6-3 0,1-3 0,-6 1-19,5 0 0,-1-6-2,1 0 0,3-6 39,-8 6 0,5-8 15,-5 2 1,5-2-23,-5 3 1,0-3 142,-6 8 1,2 0-61,4 5 15,-4-7 0,5 6-17,-7-4 3,0 12 1,-2-3-72,-3 8 2,3 1 39,-14-3 1,12 6-11,-7-4-23,7 4 39,-11 2 1,11 0-6,-8 0 19,9 0 1,-13 0 1,12 0 33,-7 0 0,5 6-40,-6 0 0,7 2 126,-7-3 1,6-1-80,-5 8 0,5-1 9,-5 7 0,1-1-27,-2 0 0,-3 2 1,4 4 0,1-3-29,-2 3 0,3-2-1,-3 2 1,-1-4 11,7 4 0,-5-4-9,5-1 1,-6-1-46,7 0 49,-1 1 0,0-7-58,0 1 51,0-9 19,6 5 120,0-8 24,0 0-151,0-8 1,2 7 5,4-5 1,-4-4-53,4-1 0,-4-5 59,-2-1 1,6 0-133,-1-1 0,3 1 81,-2 0 0,-2-6-90,7 0 1,-5-6 57,5 6 0,-1-6-19,2 6 1,3-6 51,-4 6 0,3-2-1,-3 2 0,5 4 100,-5-4 1,-1 9-104,1 3 1,-5 5 184,6-6 0,-7 9 38,7-3 75,-8 4-199,4 2 1,-3 2-7,1 4 1,0 3 66,-6 9 0,2 1 13,4 4 1,-5-2-61,5 8 1,-2-6-7,2 6 1,-2-8 59,7 2 0,-5 2-93,5-2 0,-5 0-4,6-6 0,-6 1 1,5-1 0,-1 0-12,1 0 1,5-5-177,-5-1 1,-1-7-28,1 2-154,1-4 1,5-2 123,0 0 0,-5 0-321,-1 0 1,1 0 175,5 0 1,-5 0-64,-1 0 0,1 0 412,5 0 0,0 8 0,1 1 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29:10.200"/>
    </inkml:context>
    <inkml:brush xml:id="br0">
      <inkml:brushProperty name="width" value="0.08571" units="cm"/>
      <inkml:brushProperty name="height" value="0.08571" units="cm"/>
      <inkml:brushProperty name="color" value="#333333"/>
    </inkml:brush>
  </inkml:definitions>
  <inkml:trace contextRef="#ctx0" brushRef="#br0">0 191 8834,'0'-10'23,"0"5"46,0 10 1,6-1 7,0 8 1,1 7-36,-1 10 1,-2 3-13,7 3 1,-5 9-2,6 8 1,-7 0-19,7 6 0,-8-5-88,2-1 1,1-8 14,-1-3 0,0-1-204,-6-5 0,6-5-460,-1-12 286,1-9-402,-6-1 614,0-8 1,0-2 227,0-4 0,8-11 0,1-10 0</inkml:trace>
  <inkml:trace contextRef="#ctx0" brushRef="#br0" timeOffset="307">432 312 7859,'-17'0'-628,"6"0"252,-1 0 360,0 0 0,-5 0 70,0 0 1,5 0 124,1 0 1,5 0-108,-5 0 1,5 0 9,-6 0 1,6 6 20,-5 0 0,7 7-48,-2-2 1,4 5 119,2 1 0,0 2-68,0 4 1,8-1 79,4 6 1,3-5-94,2 6 0,6 0 21,0 6 1,6-1-65,-6 1 0,0-6-90,-5-1 0,-1-4-97,0 4 0,-1-6 62,-5 1 0,-1-4-199,-5-2 0,-3-5 77,4-1 1,-12-7-8,-5 2 0,-4-4-120,-3-2 1,-5 0-108,0 0 1,-2-8 429,2-4 0,-4-11 0,-7-4 0</inkml:trace>
  <inkml:trace contextRef="#ctx0" brushRef="#br0" timeOffset="480">208 381 7869,'11'-11'189,"1"-1"0,-1 2-21,6-1 1,3-4-71,3 3 0,4-1 102,7 1 0,3-3-473,3 3 1,-3-1-4,3 1 0,0-1-158,-5 7 0,7-6-35,-13 7 1,0-3 468,-12 2 0,8-3 0,2-9 0</inkml:trace>
  <inkml:trace contextRef="#ctx0" brushRef="#br0" timeOffset="1157">1159 243 7865,'-18'0'-613,"9"0"0,-1 0 1756,4 0-788,4 0 1,-5-2-131,7-4-123,0 4-286,0-5 274,0 7-52,0 7 1,0 3-61,0 7 1,6 0 78,-1 1 0,1 1-139,-6 4 0,6-4 93,0 4 0,5 2-50,-5-2 0,7 6 37,-1-6 1,3 0-2,3-6 1,-1-1-55,0-5 1,6-1-15,0-4 1,6-4 0,-6 3 0,2-5-107,-2-5 1,-4-5 91,4-7 0,-3-6 30,-3 0 1,-6 0 139,1 5 0,-8 1-55,2 0 1,-4-1 44,-2 1 1,0 0-42,0 0 0,-2 1 114,-4 5 0,2-3 2,-8 8-52,9-7-165,-13 11 1,12-6 137,-7 8-27,7 0 0,-6 2 0,5 4 1,3 6-2,-4 11 1,4-2 18,2 8 0,0-1 18,0 7 0,0-6-17,0 0 1,0-2-14,0 1 1,0 5-136,0-4 1,0-4 179,0-2-186,0 4 1,2-8-58,4 4 1,-4-9-436,3-3 98,-3-7-280,-2 4 309,0-8 0,0-2 456,0-4 0,0-11 0,0-10 0</inkml:trace>
  <inkml:trace contextRef="#ctx0" brushRef="#br0" timeOffset="1613">1505 208 7370,'11'-9'272,"1"3"0,-1 4-219,6 2 0,1-6 14,-1 0 0,2-1 9,4 1 0,2 4-5,4-4 0,-2 4-3,-4 2 1,-4 0 38,4 0 0,-4 0-62,-1 0 0,-7 0 54,1 0-68,-8 0-29,11 0 2,-13 0 45,6 0 0,-8 8 69,0 4-68,0 3 0,0 8 3,0 0 1,0 2 23,0-2 1,-6-2 11,0 8 1,0 0-27,6 5 1,0 1 0,0 0 0,0-1-51,0 1 1,0-1 52,0 1 1,0 0-175,0-1 1,0-5-20,0 0 1,0-8-144,0 2 1,0-4-164,0-2-329,0-7 86,0-2-138,0-8 343,0 0 471,0-8 0,0-2 0,-7-14 0,-3-3 0</inkml:trace>
  <inkml:trace contextRef="#ctx0" brushRef="#br0" timeOffset="1831">1660 554 7862,'-9'0'-727,"-7"8"580,14-6 608,-13 5-215,13-7 3,-6 0 13,8 0-124,0 0 0,8 0-16,3 0 0,7 0-5,5 0 0,-4 0-158,4 0 1,4 0-21,2 0 1,-2-2-144,2-3 1,-1 3 108,7-4 1,-2-2-107,-5 3 0,5-1-66,-4 6 1,-2-6 266,2 0 0,-1-7 0,7 3 0</inkml:trace>
  <inkml:trace contextRef="#ctx0" brushRef="#br0" timeOffset="2601">2801 450 7881,'-9'0'-527,"1"0"654,8 0 376,0 0-359,0-7-203,0 5-74,0-6 153,0 8 0,2-2-22,4-4 0,-2 3 2,7-9 0,-5 8-20,6-2 1,-7-3 22,7-3 0,-6-1 18,5 1 1,-5-3 7,5 3 1,-5-3 10,6-2 1,-8-1-15,1 1 0,-3-6 4,-2 0 1,0-6 63,0 6 0,0-2-123,0 2 0,-6 4 3,1-4 1,-9 4 7,3 1 0,-5 7-98,-1-1 1,0 8 96,-1-1 0,1 3 1,0 2 1,-6 0 43,0 0 1,-6 9-57,6 9 1,-6-1 113,6 6 0,0-2-35,6 2 1,-1-2-19,1 8 0,2-8-13,3 2 0,4-2 2,8 2 0,0-9 45,0 3 0,8-3-2,4 3 1,3-7 8,2-5 1,3 3-43,3-2 1,2 0-12,3-6 1,3 0-22,-8 0 1,2-2 3,-2-4 1,-2 4 35,8-4-27,-8-3 1,4 1 36,-7-4 0,-3 3 27,-3 3 194,-5 4-191,-7-6 0,0 6-109,0-3 83,0 3 0,0-4 5,0 12 1,0 3 5,0 9 0,-6 1-1,1 4 1,-1 4-8,6 7 1,0 7-19,0-1 0,0 8-59,0-2 0,0-2 34,0 3 0,0-9-3,0 2 0,0-5-23,0-6 1,0-2-17,0-4 1,0-10-163,0 4-90,0-11 1,-2 2-313,-4-8 193,4 0-884,-5 0 1285,7 0 0,0-8 0,0-1 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29:09.199"/>
    </inkml:context>
    <inkml:brush xml:id="br0">
      <inkml:brushProperty name="width" value="0.08571" units="cm"/>
      <inkml:brushProperty name="height" value="0.08571" units="cm"/>
      <inkml:brushProperty name="color" value="#333333"/>
    </inkml:brush>
  </inkml:definitions>
  <inkml:trace contextRef="#ctx0" brushRef="#br0">70 122 7556,'-10'0'-684,"1"0"1252,3 0-382,4 0-97,-6 0 0,8-2-63,0-4 152,0 4-19,0-6-116,0 8 1,2 0-131,4 0 135,-4 0-39,13 0-14,-5 0-17,7 0 0,-1 2 58,-5 4 0,3-2-20,-9 7 1,3-5 71,-2 6-48,-4-1 1,5 7 8,-7-1 1,0 0-13,0 0 0,0 3 2,0 3 1,0-4-17,0 4 0,-7 2-8,-5-2 1,-1 0-45,1-6 0,-3 6 52,3 0 0,-3 1-38,-2-7 0,5-2 11,1-3 0,5 1-20,-6-7-58,8 7-14,-3-11 118,7 6 0,7-8 4,5 0 1,3 0 13,3 0 0,5 0-80,0 0 1,8-6-82,-3 0 1,-1-5 66,2 5 0,0-5-109,5 5 0,-5-2 23,0 2 1,-6 3-220,6-9 1,-8 6-73,2-5 0,-4 5 431,-1-6 0,-1 1 0,0-6 0</inkml:trace>
  <inkml:trace contextRef="#ctx0" brushRef="#br0" timeOffset="595">347 53 7791,'-10'-2'-456,"4"-4"116,4 4 1,2-8 764,0 5-254,0 3 1,2-8-69,4 4 1,4 4-49,7-3 1,0 3 12,1 2 0,-1 0-66,0 0 0,0 0-3,1 0 0,-1 5-32,0 1 1,1 6 69,-1-7 0,-6 9-91,1-3 1,-2-1 64,1 2 0,-3-1-26,-8 6 1,0 1 6,0-1 0,0 0-1,0 1 0,-8-1 7,-3 0 0,1 0 1,-2 1 1,1-7 4,-6 1 0,5-3 5,1 3-9,-1 3 1,0-13 0,1 4 1,7-2-78,-2 2 135,4-4 2,2 5 60,0-7-51,8 0 0,2 6-48,7 0 1,-2 1 7,-3-1 0,3-2-21,-3 8 1,3-9 27,2 3 1,1 4-62,-1 1 1,-5-1 36,-1 1 0,1-1-1,5 2-24,-7 3-9,5-5 118,-13 7 0,6-6-69,-8 1 25,0-8 1,-2 9-30,-4-7 0,2 0-3,-8-6 0,7 2-48,-7 3-169,1-3-24,-7 6-75,1-8 0,6 0-262,-1 0 108,8 0-88,-11 0 537,13 0 0,-6 0 0,8 0 0</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29:14.398"/>
    </inkml:context>
    <inkml:brush xml:id="br0">
      <inkml:brushProperty name="width" value="0.08571" units="cm"/>
      <inkml:brushProperty name="height" value="0.08571" units="cm"/>
      <inkml:brushProperty name="color" value="#333333"/>
    </inkml:brush>
  </inkml:definitions>
  <inkml:trace contextRef="#ctx0" brushRef="#br0">87 139 7807,'-18'0'0,"1"0"0,6-6-36,-1 1 1,3-3 374,-3 2-160,4 4 230,8-5-442,0-1 0,4 4-13,8-8 0,1 7 117,16-7 0,-6 6 81,6-5 1,5 5-25,7-5 0,-3 5-82,-9-6 0,4 8 66,-4-1 1,1 3-192,-1 2 1,-4 0 109,-8 0 0,1 0-145,-1 0 0,-7 2-137,-5 3 211,5 5 0,-8 7-17,4 1 1,-12-1-79,-6 0 0,-1 1 43,1-1 0,-5 0 15,0 0 0,-1 1-90,-5-1 0,4-5 92,2-1 1,0-1-11,-1 1 0,1 3-3,0-9 0,1 3-9,5-2 0,1-4 8,4 4 34,5-5 186,-7-1 1,10 0-118,4 0 0,3 6 144,8 0 1,1 0-44,-1-6 0,0 2-43,1 3 0,1-1 41,4 8 1,-4-6 2,4 5 1,-4-1-29,-1 1 1,1 5-18,4-5 1,-10 4-100,5 3 1,-7-1 91,1 0 0,1 1-145,-7-1 1,0-6 118,-6 1 1,-2-2-60,-4 1 0,2 3 0,-7-9 0,-7 7-4,-5-6 1,-2 5-24,2-5 1,-2 0-5,-4-6 1,-1 5-92,7 1 0,-6 0 75,6-6 0,-6 0-100,6 0 1,-6 0 61,6 0 1,0 0-249,6 0 0,1-2-46,5-4 400,-5 4 0,7-21 0,-9 4 0</inkml:trace>
  <inkml:trace contextRef="#ctx0" brushRef="#br0" timeOffset="589">588 87 7855,'-17'0'140,"0"-7"1,7 3 310,4-8-351,4 8 1,10-9-34,4 7 0,5 0-123,6 6 0,4-2 125,7-3 1,1 3-85,0-4 0,-7 4 68,1 2 0,0 6 24,6 0 1,-3 7-158,-3-1 0,2 3 136,-8 2 1,0 1-122,-6-1 1,1 2 13,-1 4 1,-7-4 23,-5 4 0,3-3 12,-2-3 1,-1 0-20,-5 0 0,-1 3-97,-5 3 0,-4-4 69,-7 4 0,0-4-8,-1-2 1,1-1 35,0-5 1,-1 5 57,1-5 0,0-3-4,0-2 1,5-4 32,1-2-42,7 0 1,-6 0 41,4 0 103,4 0-137,-5 0 1,9 0 71,3 0 1,-1 0-35,8 0 28,-1 0 0,7 2-43,-1 3 0,0-1 8,0 8 0,-5-7 1,-1 7 1,-1-6 2,2 5 1,3-5-42,-3 6 0,-3-7 73,3 7-126,-8-1 110,3 7-39,-7-1 0,0 0-9,0 1 1,-2-7 0,-3 1 1,-5-7-19,-7 7 0,-8-6-2,-4 5 1,2-7-151,-2 2 0,0 2 101,-5-3 1,5 1-354,0-6 1,2 0 125,-2 0 0,-1 0-825,7 0 1098,-1 0 0,-1 0 0,-1 0 0</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29:31.674"/>
    </inkml:context>
    <inkml:brush xml:id="br0">
      <inkml:brushProperty name="width" value="0.08571" units="cm"/>
      <inkml:brushProperty name="height" value="0.08571" units="cm"/>
      <inkml:brushProperty name="color" value="#333333"/>
    </inkml:brush>
  </inkml:definitions>
  <inkml:trace contextRef="#ctx0" brushRef="#br0">606 242 7924,'9'-7'-1170,"7"5"1552,-15-14-309,7 14 1,-6-11 40,4 7 11,-4 0-73,5 6 1,-7-2 56,0-3 73,0 3 30,0-6-43,0 8-112,0 0 1,-7 0-28,-5 0 1,-3 0-79,-2 0 0,-3 0 62,-3 0 1,-4 0-14,-7 0 1,-3 0-13,-3 0 1,2 6 9,-9 0 0,9 5 48,-2-5 0,-3 7-32,3-1 1,0 3 45,5 3 1,8-3-51,4-4 0,4 5-1,2-5 1,7 5-10,4 1 0,4 0-1,2 1 0,2-3 58,4-3 1,0 1 1,11-7 0,-2 7 38,14-1 0,-6 1-73,6-1 0,2 1 85,9-7 0,-3 5-89,3-5 1,2 8 1,-1-3 1,1-1-16,-2 1 0,-3-1-3,3 1 1,-3 5-13,-3-5 1,-7 3-15,-4-3 0,-4 5 5,-1-5 0,-3-1 19,-3 1-61,-5 1 59,-7 5 1,0 0-12,0 1 1,-5-7 14,-1 1 0,-8-3-1,3 3 1,-5 1-5,-1-7 0,-2 6 1,-4-7 0,2 7 0,-8-6 1,6 5-1,-6-5 1,0 6-4,-5-7 0,-1 1 4,0-6 1,1 6-43,-1 0 0,1 1-5,-1-1 1,1-4-8,-1 4 0,2-4 5,4-2 0,5 0-64,6 0-92,9 0-255,-7 0 132,14 0 0,-3 0 73,10 0 0,-1 0-3,8 0 0,-1 0 27,7 0 1,1 0 228,4 0 0,6-6 0,11 0 0,-4-15 0,7 2 0</inkml:trace>
  <inkml:trace contextRef="#ctx0" brushRef="#br0" timeOffset="317">1211 208 7924,'-17'-8'0,"5"0"-582,0-3 91,9-5 861,-13 15 0,12-5-116,-7 12 0,7 5 11,-2 12 0,-1 0-191,1 12 1,0-3 4,6 15 0,0-7-81,0 6 1,0-2 111,0 2 1,0 4-162,0-4 0,0 4 45,0 2 0,0-8-171,0-3 1,0-3 13,0 3 1,0-11-3,0 5 0,0-12 10,0 0 1,0-4-418,0-2 50,0-7-66,0-2 588,8-8 0,-6-16 0,5-3 0</inkml:trace>
  <inkml:trace contextRef="#ctx0" brushRef="#br0" timeOffset="564">727 588 7924,'-18'0'-543,"9"-2"989,3-4-119,4 5-425,2-7 0,2 8 94,4 0 1,9 0-25,8 0 0,10 0-31,1 0 0,1 6-162,5-1 0,3 1 117,-3-6 0,8 0-80,-2 0 1,-2 0 9,2 0 0,-1 0 34,1 0 1,2 0 47,-8 0 0,0-6 19,-5 1 1,-6-7 72,0 6 0,-8-7 0,12 3 0,-7-7 0</inkml:trace>
  <inkml:trace contextRef="#ctx0" brushRef="#br0" timeOffset="1026">1488 571 7924,'-18'9'0,"7"-1"-2,-1-8 0,6 0 77,-5 0 0,5 2 115,-5 4 248,7-4-567,-4 13 0,10-7-12,4 3 1,0 3 21,11-8 0,-2-1 95,14-5 1,0 6-107,5 0 0,1 0-5,0-6 1,1-2 82,4-4 0,-3 2 27,3-7 1,3-1-4,-3-5 0,0-1 124,-5 1 1,-6 0-9,0 0 0,-10-1 91,-2 1 0,-2 0-83,-9-1 32,0 1-185,-6 0 0,-2 7 73,-4 4 0,-3 5-57,-9 1 0,1 0 67,0 0 0,-6 0-99,0 0 1,-6 7 119,6 5 0,-6 1-2,6-1 1,-6 3 8,6-3 0,-8 3 15,2 2 1,3 1-19,-3-1 1,6 0 17,-6 0 1,8 6 16,-2 1 1,5 1-29,7-2 0,-3-4-77,9 4 1,-1 2 53,6-2 1,2 0-6,4-6 1,5 1-33,12-1 1,0 0-8,12 0 1,-3-7-97,15-4 1,-1 1 72,6-1 0,1 0-335,5-6 1,-2-2 131,7-4 1,-5-3-253,5-9 1,-7-1 250,2-4 0,-10-4 236,-2-7 0,0-9 0,6-1 0</inkml:trace>
  <inkml:trace contextRef="#ctx0" brushRef="#br0" timeOffset="1664">2542 139 7654,'-17'-24'-378,"0"1"277,0-7 1,-1 10-485,1-3 1377,0 12-256,-1 3-528,1 8 0,2 14 47,3 3 0,-1 6 26,7 0 1,-8 10 17,3 7 1,1 8 7,-1-2 1,5 4 2,-5 2 1,1 0 19,-2 0 0,-1 2 66,7 3 0,-5-1-99,5 7 0,-6-1-52,7 1 0,-7-1 68,6-5 1,-1-3-157,1 4 1,4-6 29,-4-6 0,2-4 33,-1-7 0,3-5-106,-4 5 1,-2-10-520,2 10 657,-7-12-104,3 2 51,1-16-30,1-1 0,8-10 30,0-4-6,0 4 1,0-13 5,0 3 1,0-3-39,0-2 1,0-6-95,0 0 0,0-10 71,0-2 0,0-1 29,0-10 1,0 5-18,0-5 0,0 6 2,0-6 1,0 0 87,0-6 1,0 0-55,0 0 0,0 6 5,0 0 0,8 2 30,3-2 1,5 9-4,1 8 1,2 6 59,4-6 0,2 8-76,4-2 1,4 12 132,-4 5 1,5 4-115,6 2 1,-3 0 34,3 0 1,-3 2-22,-3 4 0,1 3 40,0 9 0,-3 5-39,-3 0 0,-4 5-5,-8-4 0,-1 4 2,-5-5 0,3 6-14,-9-6 0,1 6-69,-6-6 1,0 2 76,0-2 1,0-4-84,0 4 0,-2-5 66,-3-7 0,1 5-51,-8-5 1,-5-1 34,-6 1 0,0-7 3,5 2 0,-5-4-16,0-2 0,-5 0 13,4 0 0,-4 0-74,5 0 1,-6 0 70,6 0 1,-6 0-82,6 0 1,0 0-2,5 0 1,1 0-143,0 0 1,2-2-200,3-4-269,4 4 250,8-5 0,0 5 451,0-4 0,8 4 0,2-13 0,7 5 0</inkml:trace>
  <inkml:trace contextRef="#ctx0" brushRef="#br0" timeOffset="1993">3234 381 7912,'17'0'-457,"-5"0"-525,-1 0 813,1-8 0,5 6 149,1-4 0,-7 4-66,1 2 1,-1 0 96,6 0 0,1 0-108,-1 0 1,0 6 96,1 0 0,-1 0 0,0-6 0</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29:38.707"/>
    </inkml:context>
    <inkml:brush xml:id="br0">
      <inkml:brushProperty name="width" value="0.08571" units="cm"/>
      <inkml:brushProperty name="height" value="0.08571" units="cm"/>
      <inkml:brushProperty name="color" value="#333333"/>
    </inkml:brush>
  </inkml:definitions>
  <inkml:trace contextRef="#ctx0" brushRef="#br0">951 433 7908,'18'-12'-66,"-1"0"0,-5 7-68,-1-7 1,1 8 444,5-1 1,-6-3 135,1 2-544,-8 0 1,5 6-10,-3 0-129,-4 0 143,6 0-27,-8 0 1,-2 0 90,-4 0 1,2 0-149,-7 0 1,-7 0 115,-5 0 1,-7 0 11,1 0 1,-4 0 65,-1 0 1,-9 0-1,-3 0 0,2 6 11,-2 0 1,6 2 3,-7-3 1,7 3 118,-6 4 0,8 3-115,-3-4 0,10 5 19,3 1 0,6 6-8,-1 0 1,12 0-18,5-5 0,6 1 11,6 4 1,5-4 60,12 4 1,1-4 2,10-1 0,-1-1-42,13 0 1,-6 2 6,6 4 0,0-3-17,6 3 0,0-4 14,0-2 1,0 1-47,0-1 0,-8 0 41,-4 0 1,-5 5-131,-6-5 1,-4 4 45,-8-9-32,-7 3 58,-3 2-11,-7 0 0,-7-5 9,-5 0 1,-3-9-4,-2 3 0,-10 2 21,-8-2 1,-1 1-15,-11-1 0,1-4-8,-6 4 1,-1 1 0,-5-1 0,-4 2-1,-7-2 0,6-4 4,-1 3 1,7 3-4,-7-2 0,9 5-48,-3-5 1,10 0-10,2-6 0,13 6-139,-1-1 0,11 1 11,0-6-389,11 0 275,4 0 0,10 0 1,4 0 0,6 0 144,11 0 0,5-8 154,13-3 0,-5-4 0,22-3 0,-4 1 0</inkml:trace>
  <inkml:trace contextRef="#ctx0" brushRef="#br0" timeOffset="303">1660 329 7908,'10'-18'0,"-4"1"-45,-4 8 0,-2-7 55,0 5 1,2 3 105,3 2 1,-3 6 109,4 6 0,-4 4-66,-2 7 1,0 10-48,0 7 1,-6 3-71,1 9 1,-7-6 64,6 6 0,-5-1-72,5 1 1,-2 4 30,2-4 0,5 4-109,-5 2 0,4-2-88,2-4 1,0 2 117,0-8 1,0 4-70,0-9 1,0 1-158,0-13 1,2-1-184,4-11-43,-5 4-278,7-13 179,-8 6 325,0-8 0,0-8 238,0-3 0,0-12 0,0-4 0</inkml:trace>
  <inkml:trace contextRef="#ctx0" brushRef="#br0" timeOffset="916">1176 726 7908,'-9'10'-1038,"-7"-2"712,14-1 584,-5-5 1,9 8-151,3-4 0,7-2 88,11 7 0,6-5-166,11 5 0,10-7-30,8 2 0,13 2-89,-2-3 1,10 1-114,-4-6 0,5 0-2,-5 0 0,6-2-5,-6-3 1,-2 1 108,-10-8 0,5 1 20,-5-7 0,-9 7 173,-2-1 0,-10 1-92,4-7 0,-7 1 159,1 0 0,-11 5-35,-6 1 0,-10 5-93,-1-5 1,-8 5 327,1-6 0,-3 6-285,-2-5 1,-2 7 42,-3-2-112,-5-3 1,-7 5-126,-1-8 1,-7 9 107,-3-3 1,-5 4-20,-2 2 1,1 0 1,-1 0 1,1 2 9,-1 4 0,-1-3 115,-5 9 0,5-6-22,-5 5 0,5-5 63,1 5 1,1 1-97,-1 5 0,6 1 13,0-1 0,8 2 9,-2 4 0,10-2 2,1 8 1,8-6-73,-1 6 1,10-6 49,7 6 1,3-8-86,3 2 1,7-4 29,3-1 0,-1-9-5,2-3 0,0-4-13,6-2 1,-1 0-107,1 0 0,-1-2 90,1-4 1,1 2-16,5-7 0,-11-6 1,5-7 1,-12-1 15,0 2 0,-4 2 123,-1-8 1,-3 8-44,-3-2 0,1 4 14,-7 2 1,0-1 24,-6 1 46,0 8 37,0 1-67,0 8 1,0 2-88,0 4 1,0 3 36,0 8 0,0 3-113,0 3 0,1-2-35,5 8 1,4-6-127,7 6 1,0-6 97,1 5 1,-1-6-130,0 1 1,1-4 61,-1-2 1,6-1-410,0-5 610,0-3 0,-6-1 0,1 3 0</inkml:trace>
  <inkml:trace contextRef="#ctx0" brushRef="#br0" timeOffset="1570">2785 623 7908,'7'-18'25,"-5"9"1,14-5 124,-5 9 1,4-1 8,3 6 0,1 0-143,4 0 1,4 0 83,7 0 1,1 8-167,0 3 1,-3 10 31,-3 2 0,4 2 53,-4-2 0,-4 2 20,-2 4 1,-6 2-183,-6-8 1,3 2 54,-8-2 1,-1-4-36,-5 4 68,0-4 1,-7-3 44,-5-5 0,-3 3-2,-2-8 1,-7-1-63,1-5 1,0 6-8,6 0 0,0 0 18,0-6 1,5 0-12,0 0 0,7-6 57,-7 0 1,6-5 5,-5 5 0,7-8 15,-2 3 1,4-5-41,2-1 1,0-2-17,0-4 0,8 2-20,4-8 0,3 6-122,2-6 0,6 6 110,0-6 0,8 0-108,-2-5 0,4-1 87,1 1 0,1-7 31,-1 1 0,1 0 119,-1 5 1,-1-5-46,-4-1 0,4 1-44,-5 5 0,-1 1 80,2-1 1,-8 1 74,2-1 1,-3 8-31,-3 4 1,-6 4 328,1 1 159,-8 9-170,3 1-109,-7 8-163,0 0 1,0 8-142,0 3 0,-1 5 181,-5 1 1,2 8-10,-8 4 0,3 9-61,-3 3 0,-3 7 4,3-2 0,3 0-47,-3 6 0,6-10-3,-5 10 0,7-4-25,-2 4 1,-1 0 24,1 0 1,0-2-143,6-4 1,0-4 76,0-7 0,0-1-146,0 1 0,2-6 65,4-1 0,-2-12-112,7 1 0,-5-5-111,5-1 101,1-3 1,5-8 5,1 0 1,-1 0 96,0 0 1,-5-6-181,-1 0 1,1-7 88,5 1 0,0-3 205,1-2 0,-1-1 0,0 1 0,-5 0 0,-1-1 0,1-7 0,5-1 0</inkml:trace>
  <inkml:trace contextRef="#ctx0" brushRef="#br0" timeOffset="1996">3424 536 7908,'-17'-7'0,"0"-5"-215,7 4-337,-5-7 601,13 5 0,-12-1 601,9-1-460,-1 8-136,6-3 0,8 7-124,3 0 0,6-2 83,6-4 1,4 4 72,8-4 1,1 5-3,5 1 1,5-6-2,12 0 0,3 0 12,8 6 1,0-6 80,1 1 0,-1-7-67,0 6 0,-8-5 33,-3 5 1,0-2-22,-6 3 1,-4 3-13,-14-4 1,-5 4-98,0 2 187,-8 0-391,-4 0 121,-9 0-111,-8 0 90,-8 0 0,4 0-144,-7 0 1,5 0 25,-5 0 1,5 2 92,-6 4 0,1-4-170,-7 3 0,-5 3 65,0-2 1,-5 2-181,4-3 1,-6-3 401,1 4 0,-11 4 0,-5-1 0</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29:35.522"/>
    </inkml:context>
    <inkml:brush xml:id="br0">
      <inkml:brushProperty name="width" value="0.08571" units="cm"/>
      <inkml:brushProperty name="height" value="0.08571" units="cm"/>
      <inkml:brushProperty name="color" value="#333333"/>
    </inkml:brush>
  </inkml:definitions>
  <inkml:trace contextRef="#ctx0" brushRef="#br0">87 122 7782,'-18'-8'-650,"7"4"133,-1-7 554,8-1 0,-9-5 998,7 0-430,0 7-434,6-5 0,0 11-58,0-8-205,0 9-77,0-5 208,0 8-27,0 0 41,0 8 0,0-5 125,0 9 1,0-6-79,0 5 0,0 1 122,0 5 1,0 2-54,0 4 0,0-2-59,0 8 1,0 0 16,0 6 1,0 5-59,0 0 1,0 8-13,0-2 1,0 4-13,0 2 1,-5 0-126,-1 0 0,0 0 14,6 0 0,0-6 65,0 0 1,0-8-81,0 3 1,0-12 12,0-6 0,0-4 25,0-2 0,0-5-73,0-1-5,0-7 141,0 4 0,0-10 37,0-4 75,0 4 0,0-13-81,0 3 0,0-3-115,0-2 1,0-6 5,0 0 0,6-8 6,0 2 0,-1-4 4,-5-1 1,0-1-116,0 1 0,6-7 48,0 1 0,6-6-2,-7 5 0,3-5 79,-2 6 1,-2-8-38,7 2 0,-5-2 87,5 2 1,-5 3-3,6 9 1,-7 1 156,7 4 1,-8 4-109,2 8 265,-4 0-284,-2 7 20,0 2-144,0 8 0,0 8 76,0 4 1,0-1-72,0 6 0,0-3 125,0 9 0,0-2-8,0 2 1,0 4-2,0 8 1,1-7 109,5 1 1,-4 2-98,4 9 0,-4-3 22,-2 3 0,0-3-34,0-3 1,2 7 29,4-1 1,-5 6-119,5-6 0,-4 1 45,-2-7 0,0 1-108,0 0 0,0-3 51,0-3 0,0 2-134,0-8 1,-2-2-135,-4-9-284,5 3 16,-7-13 144,8 6-416,0-8 870,0 0 0,0-8 0,0-2 0</inkml:trace>
  <inkml:trace contextRef="#ctx0" brushRef="#br0" timeOffset="1580">87 295 7883,'0'-10'-841,"0"-5"294,0 13 738,0-13-30,0 5-62,0-7 1,0 5 5,0 1 130,0 7-139,0-12 0,0 13 107,0-9-29,0 8-27,0-4-223,0 8 127,0-7-72,0 5 0,2-6 111,3 8-197,-3 0 251,6 0-24,-8 0 70,0 8-82,0 1 0,0 9 35,0-1 0,0 0-80,0 1 0,0 5 24,0 0 0,0 7 4,0-1 0,0 4-52,0 2 0,0-1-11,0 1 1,0 1-20,0 5 32,0-5 0,0 8-107,0-3 30,0-5 0,0 12 11,0-7 1,0-7 44,0-5 1,0-2-84,0 2 0,0 1 66,0-7-71,0 1 52,0-7-3,0 0 17,-8-7 1,6-3 40,-5-7-39,7 0 0,0-2 145,0-3-136,0 3 0,0-8 1,0 4 0,0 3-53,0-9-57,0 1 1,5-7 55,1 1 1,0-2-14,-6-4 1,2 2 0,4-8 1,-4 2 19,3-2 1,3-4-45,-2 4 1,1-9 33,-1-2 1,-4-1 90,4 7 0,-2-3-41,2-3 1,-5 3 10,5-3 1,-4 4-20,-2 1 1,0 2 6,0 4 0,0-1 68,0 7 0,0 0-60,0 5 106,0 1-62,0 0 5,0-1-41,0 9 0,0 1-11,0 8-2,0 0-128,0 8 0,0-4 117,0 7 90,0 1 1,0 5-94,0 0 0,0 6 80,0 0 1,0 1-31,0-7 1,0 6 9,0 0 1,0 2-1,0-2 0,0-2-11,0 8 1,0-6 41,0 6 0,0-6-41,0 6 1,0-6 17,0 6 1,0-3-22,0 3 0,6 4-63,0-4 1,-1 3 45,-5 3 1,0-6-6,0 0 1,0-6-31,0 6 0,0-8-10,0 2 0,0-4-107,0-2 127,0 1 0,0-7-115,0 1 98,8-9 160,-6 5-103,6-8 1,-8-2 227,0-4-197,0 5 0,0-15 21,0 5 0,-6-5-173,0-1 0,-2 0 91,3-1 0,1-1-136,-8-4 1,7-2 90,-7-4 1,6-9-71,-5 3 1,5-5 11,-6 0 1,7 1-8,-7-7 0,3 2 62,-3-2 1,-1-4 24,7 4 0,-6 3 76,7 3 1,-1 4-95,6 1 1,-6 6 87,0 0 0,0 14-78,6-2 58,0 11-46,0-2 1,0 8 0,0 2-54,0 4 0,0 3-140,0 9 1,0 5 221,0 0 1,0 8-62,0-3 1,0 5 83,0 2 1,0-1-79,0 1 1,2-1-10,4 1 0,-4-6-19,4 0 0,2-2-76,-3 1 0,1-3 64,-6-7 0,6 5-170,0 0 1,-1-6-19,-5-5 1,6-7 85,0 7 0,2-6-78,-3 5 0,-1-7 258,8 2 0,7-4 0,8-2 0</inkml:trace>
  <inkml:trace contextRef="#ctx0" brushRef="#br0" timeOffset="2035">778 312 7884,'0'-17'0,"0"0"0,0-1 135,0 1 1,2 2 53,4 3 0,-4-3 180,4 3 1,3-1-281,3 1 1,3 3-308,3 3 1,-1 4 59,0-4 0,0 4-122,1 2 1,-7 2 84,1 4 0,-3-2 99,3 7 0,1-5-214,-7 6 0,2-7-354,-2 7 125,-5-1 539,7 7 0,-8-1 0,8 0 0,1 1 0</inkml:trace>
  <inkml:trace contextRef="#ctx0" brushRef="#br0" timeOffset="2246">692 883 7934,'-10'-2'871,"5"-4"-562,3 4-267,2-6-73,0 8-290,7 0 0,3 0-222,7 0 1,0 0 254,1 0 1,-1 0 287,0 0 0,8 0 0,2 0 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29:51.432"/>
    </inkml:context>
    <inkml:brush xml:id="br0">
      <inkml:brushProperty name="width" value="0.08571" units="cm"/>
      <inkml:brushProperty name="height" value="0.08571" units="cm"/>
      <inkml:brushProperty name="color" value="#333333"/>
    </inkml:brush>
  </inkml:definitions>
  <inkml:trace contextRef="#ctx0" brushRef="#br0">882 415 8691,'10'-7'186,"-2"3"-126,-8-8 1,0 7-122,0-7 1,-2 6 47,-4-5 0,-4 1-66,-7-1 1,-2-5 71,-4 5 0,-6 1-17,-12-1 1,-5 7 60,-11-2 0,-5 4-30,-7 2 0,0 2 123,0 4 1,5 5-64,1 12 0,9-2 26,2 8 1,8-8-89,9 2 0,10 2 1,8-1 1,8-1 11,9-6 0,3 0-6,9 0 0,3 1 112,20-1 0,-2-5-101,13-1 0,-4 1 140,10 5 0,-4 0-104,10 1 0,1-1 11,-1 0 1,7 2-33,-2 4 1,1 4-3,-6 8 1,-3-1-8,-14 1 1,-3-2-6,-9-4 1,-6 1-66,-12-7 74,-3 0 1,-16-5-40,-3-1 1,-6 0 26,-6 1 0,-4-7-44,-8 1 1,-7-3 28,-4 3 0,-10 1 1,-2-7 0,-5 5-11,5-5 0,1 6-9,5-6 0,-4 5-140,4-5 0,-2 0 88,14-6 1,0 0-207,5 0 1,2 0-50,5 0 0,8 0-421,9 0 255,7 0 200,-4 0 1,16-2-24,4-4 1,11-4 308,5-7 0,7 0 0,5-1 0,5-7 0,6-1 0</inkml:trace>
  <inkml:trace contextRef="#ctx0" brushRef="#br0" timeOffset="242">1107 519 7845,'8'-17'0,"-6"0"38,3-1 0,3 1 117,-2 0 1,0 5 102,-6 1 1,2 7 509,3-2-879,-3 4 130,6 2 0,-8 8 5,0 3 1,0 10 1,0 3 1,0 6-83,0-1 1,0 10 93,0 1 1,0 0-45,0-5 1,0-3-75,0-3 1,6 4-115,-1-4 0,1-2-200,-6 2 1,6-8 173,0 2 1,0-4-746,-6-2 285,0-7 680,0-3 0,7-7 0,3 0 0</inkml:trace>
  <inkml:trace contextRef="#ctx0" brushRef="#br0" timeOffset="407">1072 52 7968,'-17'-7'-1054,"6"3"449,-1-8 621,8 8-245,-3-11 229,7 13 0,0-6 0,0 8 0</inkml:trace>
  <inkml:trace contextRef="#ctx0" brushRef="#br0" timeOffset="1017">1332 554 7851,'-17'0'0,"-1"0"0,9 0 0,-7-6-225,5 0 1,3-1 275,2 1 1,2 4 726,-1-4-533,3 4-87,-6 2-135,16 0 1,1 0-10,9 0 0,7-6 29,3 1 0,-1-3 4,2 2 1,0 4-100,6-3 1,-1 1 35,1-2 1,-1 2 118,1-7 0,0 7-31,-1-2 0,-5-2 103,0 2 0,-6 1-114,6 5 1,-8 0 12,2 0 0,-10-6 19,-1 0-5,-8 0-329,3 6 101,-7 0 20,0 8 1,-2 2 103,-3 7 1,1-2 70,-8-3 0,7 9-44,-7-4 1,0 4 8,-5-3 0,6 5 18,-1 0 1,1 6 102,-7-6 1,-1 7-69,-4-1 1,4 2-23,-4-2 0,-2 4-7,2-5 1,0-1-16,5 2 1,1-8 1,0 2 0,-1-4 1,1-1-12,0-9-84,7 7-259,3-14 339,7 5 0,7-7-34,5 0 0,5-2 171,6-3 1,-2 3-49,8-4 0,-2 4-35,2 2 0,4 0-33,-5 0 1,3 0 14,-2 0 0,4 0-26,-5 0 0,5 0-135,2 0 1,-3 0-184,-3 0 1,4 0 117,-4 0 1,-2 2-310,1 4 0,-7-4 102,3 3 0,1-1-55,-2 2 0,0-4 436,-6 4 0,8-4 0,2-2 0</inkml:trace>
  <inkml:trace contextRef="#ctx0" brushRef="#br0" timeOffset="1505">2439 554 8233,'17'0'-18,"2"0"39,4 0 1,-2 0-26,8 0 0,2 0 1,9 0 0,-1-6 30,7 0 0,-8-7-39,3 1 1,-5-3-8,-1-2 1,-7 5 61,1 1 0,-10-1 108,-1-5 1,-3-1 88,-9 1-197,0 0 0,-8 0-29,-4-1 0,-4 7-3,-7-1 1,0 6-13,0-5 0,-7 7 7,1-2 0,-2 4-91,2 2 0,2 2 97,-8 4 0,1 2 1,-7 3 1,6 5 75,0-5 0,1 10-87,-7 2 1,2 8 187,4-2 0,-1-2-40,7 2 1,-6 1 95,6 11 1,2-5-182,9 5 0,4-5 28,8-1 0,0-1-40,0 1 0,8-6-17,4 0 0,11-8 4,6 2 1,3-4 30,3-2 0,1-5-188,5-1 0,3-7-123,8 2 0,0-4-162,-1-2 1,1 0 34,0 0 1,6 0-162,0 0 0,-1-2 104,-5-4 1,-6 4 38,0-4 1,-7-1 384,1 1 0,4 0 0,-7-1 0,5-3 0</inkml:trace>
  <inkml:trace contextRef="#ctx0" brushRef="#br0" timeOffset="1739">3909 882 7907,'0'-9'895,"0"-7"1,0 13-225,0-9-267,0 8-122,0-4-341,0 8 181,0 0 0,-6 2 57,0 4 1,-2 6-157,3 11 0,1-2-245,-8 8 0,6-1-481,-5 7 0,-1 0 114,-5-1 589,0 1 0,-8 7 0,-2 2 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29:49.205"/>
    </inkml:context>
    <inkml:brush xml:id="br0">
      <inkml:brushProperty name="width" value="0.08571" units="cm"/>
      <inkml:brushProperty name="height" value="0.08571" units="cm"/>
      <inkml:brushProperty name="color" value="#333333"/>
    </inkml:brush>
  </inkml:definitions>
  <inkml:trace contextRef="#ctx0" brushRef="#br0">260 218 7899,'-6'-18'0,"1"1"-199,-1-8 0,6 6-876,0-4 1094,0 4 1264,0 1-981,0 1 1,2 7 185,4 5-427,-4 3 29,5 2 1,-7 2-142,0 3 0,0 5 203,0 7 0,0 6 114,0 0 1,-7 10-173,-5 2 0,-1 7 10,1 10 0,-9 0-11,4 0 0,-5 5 19,5 1 1,2 5-109,3-5 1,-7 7 68,8-1 0,-9-11-233,9-1 1,1-11-54,-1-1 1,7-5-38,-2-7 0,-2-8-260,3-9-229,-1-7 360,6 4 1,0-10 50,0-4 0,0-4-34,0-7 0,6-2 362,-1-4 0,9-4 0,-5-8 0</inkml:trace>
  <inkml:trace contextRef="#ctx0" brushRef="#br0" timeOffset="551">208 183 7899,'0'-17'-166,"0"-1"1,0 7-277,0-1 1,0 7 1065,0-7-154,0 8-289,0-3 7,8 7-83,2 0 1,5 7 13,-3 5 1,1 3 3,-7 2 1,1 6-32,-1 1 0,-2 6 7,8-1 1,-7 4-65,7 1 1,-6-5 57,5 0 1,-5 0-131,5 5 0,1-1-23,5-4 1,1 4-109,-1-5 0,2-3 83,4-2 0,-2-3-80,8-3 0,-2-7-80,2-5 1,5-3-188,1-2 1,-6-2 10,5-3 1,-3-5 420,4-7 0,-6-8 0,-1-4 0,-6-4 0,1-1 0,-10-1 0,-1 0 0,-9-1 0,3-4 0,2 3 0,-2-3 0,-1 3-26,-5 3 1,0-3 149,0-3 1,-5 11 205,-1 0 0,-2 4 129,2 8 155,4-4-334,-5 11-180,7 0 0,0 10 17,0 12 0,-6 5-121,0 6 1,0-2 129,6 8 1,-5 6-19,-1 5 0,-6 6 6,7-5 1,-7 7 101,6-2 1,-7 10 7,1 1 0,-3 7-54,-2-7 1,-1 9-9,1-3 0,0 2-72,0-1 1,5-7-155,1-10 1,1-5 16,-2-8 1,-1-1-407,7-4 5,-7-4-203,11-8 148,-6-7 1,8-5 171,0-10 1,0 1-70,0-8 0,0 1 19,0-6 1,8-3 380,3-3 0,5-4 0,1-7 0</inkml:trace>
  <inkml:trace contextRef="#ctx0" brushRef="#br0" timeOffset="890">1315 494 7918,'-9'-7'414,"-7"5"78,14-14-3,-13 7-52,13-1-441,-6 2 0,10 6-45,4-3 0,5 3-29,13-4 1,-3 4 89,7 2 0,1 0-113,6 0 1,1 0 8,5 0 1,-3 0 67,8 0 1,-7 0-158,1 0 1,2 0 48,-1 0 0,-1 0-95,-5 0 0,-7-6-46,1 1 0,-8-1-66,2 6 1,-3 0-153,-3 0 491,-7 0 0,-3-2 0,-7-4 0,0 4 0,-7-5 0,-11-1 0,-9-2 0</inkml:trace>
  <inkml:trace contextRef="#ctx0" brushRef="#br0" timeOffset="1168">1471 477 7918,'-35'27'0,"-5"-8"-372,-1-7 0,-1-1 280,2 6 0,9-1 41,-3-5 1,10 5 121,1-5 0,4 5 375,2 1-283,7 0 10,3 0-50,7 1 0,7-3-8,5-3 1,5-5 155,6-7 0,4 0-81,8 0 0,7 0-31,4 0 0,12 0-8,5 0 0,0-5-30,7-1 1,-11-2-13,10 2 0,-11 3-67,0-9 0,-3 6 47,3-5 1,-12 7-34,0-2 1,-7 4-157,-5 2 0,-5-6 5,0 1-582,-8-1 466,-4 6 0,-9 2-752,-8 4 320,0-4 299,-8 5 1,-1-1-13,-9 0 0,-5 5 356,0-5 0,-7 7 0,3-3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5T13:04:23.824"/>
    </inkml:context>
    <inkml:brush xml:id="br0">
      <inkml:brushProperty name="width" value="0.08571" units="cm"/>
      <inkml:brushProperty name="height" value="0.08571" units="cm"/>
      <inkml:brushProperty name="color" value="#333333"/>
    </inkml:brush>
  </inkml:definitions>
  <inkml:trace contextRef="#ctx0" brushRef="#br0">917 790 7799,'-15'-8'0,"3"-3"0,-1-5-125,7-1 1,0 0 89,6-1 1,0 1 27,0 0 1,2-1 15,4 1 1,-2 0 0,7 0 1,-5-1 20,6 1 0,-8 0 100,1-1 0,-3 1-99,-2 0 1,-2 0-12,-3-1 1,-7 3-90,-11 3 0,-4 3 88,-7 3 1,-9 4-166,-3-4 0,-6 12 75,-5 6 0,-5 9 31,-7 2 1,2 13 18,3-1 0,10 3-9,8-3 0,10 1 20,1 5 1,5-5 94,12 5 0,5-11-87,13-1 0,2-8 8,3 2 1,7-3 3,11-3 0,-2-2-8,8-3 1,6 3 136,5-3 0,6 3-60,-6 2 0,8-1-39,-1-5 0,1 7 5,-2-1 1,4 0 3,-4 6 0,-6-2-78,-5 2 0,-3-3 76,-9 3 0,-7 2-128,-10-2 0,-4 0 62,-2-6 0,-16 0-38,-7 1 1,-15-1-1,-8 0 1,-12-1-71,-6-5 1,3 3 111,-2-9 0,1 1-19,-1-6 0,3 0 9,8 0 0,6-2-10,0-4 1,10 3-130,1-9 137,8 0 9,17-5 0,3 6 25,7-1 1,9 8 2,9-1 0,7-3 73,9 2 0,8-7-62,5 1 0,4 2 103,7-1 1,4 5-105,7-5 0,8-1 7,3-5 0,7 0-321,5-1 0,-4 1 299,5 0 1,-1-1 34,-6 1 1,-9-6-52,-13 0 1,-11 0 107,-1 6 1,-9-1-53,-15 1 110,-3 0 0,-15-1-107,-4 1 0,-4 6 93,-2-1 0,-8 6 172,-4-5 1,-5 1-304,-6-1 0,2-3 24,-8 8 1,2-5-192,-2 5 1,-3 0 84,3 6 1,-4 0 16,-1 0 1,5 2 41,0 4 0,6 2-26,-6 3 1,8 5 102,-2-5 0,4 5-50,1 1 0,7 0 23,-1 0 0,9 7-68,-3-1 0,4 0-1,2-6 1,8-6 41,3 1 0,12-8-9,6 2 0,4-4-7,1-2 0,8-2-10,5-4 1,1 2-105,-2-8 0,4-5 66,-4-6 0,-4 0-78,-2 6 0,-5-6 143,-6 0 1,-10 2 85,-7 9 0,-9-3-62,3 3 87,-4 4 1,-4 1-100,-4 7 1,-5 2 3,-12 3 1,4 5-51,-4 7 0,3 3 64,3 3 1,0-4-41,-1 4 1,7-2-10,-1 2 0,9-10-15,-3 5 0,4-5 11,2 5 1,8-3 3,3-4 1,10-3 42,2-8 0,10 0-27,2 0 1,1-8-27,10-3 0,-5-10 19,5-2 0,-6-10-87,6-2 0,-7-1 82,1-10 0,-9 5-3,-3-5 0,-4-2-1,4-9 1,-12 3-3,1-4 0,-11 4 23,0 3 1,-5-7-25,-1 0 0,0 1 34,0 5 0,-1 8-22,-5 3 1,2 5 3,-8 1 1,3 2 6,-3 5 0,-3 10 43,5 3-26,-7 13 0,0 0-33,-1 8 0,1 13 12,0-2 0,0 10 48,-1-4 1,3 14 14,3-3 0,-3 13 7,3-1 0,-1 4-40,1 1 0,-1 3 8,7 4 1,0 2 30,6 3 1,0-2 13,0-3 0,0-4-137,0 3 1,6-5 95,0-6 1,7-5-69,-1-12 0,3-4 30,3-8 0,5-2-14,0-3 0,7-4-15,-1-8 0,10 0-2,1 0 1,8-8-26,-2-4 1,4-5-59,2-6 1,-2 2 21,-4-8 0,2 2 58,-7-2 0,-3-3 48,-9 3 0,-4-4-32,-8-1 1,-2-1 5,-3 0 0,-4 7 21,-8-1 0,0 8 13,0-2 1,-8 5-46,-4 7 0,-3 3-1,-2 8 1,-2 0-76,-4 0 0,1 8 78,-6 3 0,4 10 61,-4 2 0,7 8-23,-3-2 1,1 2 12,6-2 1,-2 1-79,13-7 1,-5 8 5,5-2 1,0-4-100,6-2 1,2 0 123,4-6 1,3 4-11,9-9 0,5-4-11,0-3 1,2-3 10,-2-2 1,-2-2-11,8-3 1,-6-5 20,6-7 0,-8-1 9,2 1 0,-2 0 14,2 0 0,-4-1-8,4 1 1,-9 5-9,-3 1 1,-5 7-2,6-2 0,-7 4-7,7 2 1,-8 2-1,1 4 1,3-2 15,-2 7 1,5 7 6,-5 5 1,6 0-224,-6-6 0,5 0-303,-5 1 1,7-1 92,-1 0 414,-5-7 0,9 5 0,-7-5 0</inkml:trace>
  <inkml:trace contextRef="#ctx0" brushRef="#br0" timeOffset="762">2681 721 7799,'-6'-25'-87,"1"-4"0,-1 4 87,6 2 0,2 6 258,4 5 1,13-1-52,15 7 0,1 0-334,5 6 0,-3 0 90,-3 0 0,1 8 54,0 3 1,-9 5-15,-2 1 1,-7 8 25,-6 4 1,3 5-67,-8 7 0,-1-5 44,-5 4 1,-2-5-57,-3-6 1,-5 4 88,-7-5 0,-1-3-2,1-2 0,-6-9 8,0-3 1,-2-7 9,2 2 0,10-4-39,-5-2-2,5 0 1,-3-8-97,5-3 1,3-5 63,8-1 0,2-6-76,4 0 0,4-2 53,7 2 0,2 2-93,4-8 1,2 6 67,4-6 0,4 8-8,-5-2 0,3 4 44,-2 1 0,2 3-7,-8 3 1,0 3 152,-6 3-155,0 4 1,-5-4 98,-1 12 1,-7 4-47,2 7 1,-4-5 13,-2-1 1,2 1-6,4 5-9,-4 0-8,13 1 1,-7-7-8,3 1 1,5-9-44,-5 3 1,4-4 41,3-2 1,-1 0-10,0 0 0,-1-2 41,-5-4 1,3 3 1,-9-9 0,3 6 21,-2-5 1,-4-1 305,4-5-293,-5 0 1,-1-1 85,0 1 1,0 6-93,0-1 77,-7 8-41,5-4 0,-12 12 19,9 8 0,-7 1-2,6 16 0,1 8-4,5 9 1,0 6 10,0 5 0,0 12-101,0 12 1,0 11-211,0 6 0,0-44 0,0 0 176,0 1 0,0-1 0,0 1 0,0 0 40,0-3 0,0 0 0,0 42-50,0-8 0,-8-1-105,-4-10 0,3-8 18,-3-9 0,-5-10 84,-6-2 1,-8-10 2,2-1 0,2-10-25,-1-13 0,-1 1-86,-6-7 1,1-1 358,-1-5 0,2-9-264,5-8 1,-3-8 136,8-10 0,-6-7-105,6-4 0,2-10 83,9-2 0,-1-7-98,7 2 0,2-9 18,10 3 0,5-2-45,12 14 0,6-5-120,12 10 0,-3-7 140,8 12 1,-2 7-4,3 11 0,-3 2 52,-4-1 0,-3 3-14,3 7 0,-4 3 78,-1 3 1,-6-1-188,0 7 0,-1 0-128,7 6 0,-8-5-238,-4-1 1,-2 0 189,2 6 0,-4-2 280,4-4 0,-3-3 0,-3-8 0</inkml:trace>
  <inkml:trace contextRef="#ctx0" brushRef="#br0" timeOffset="1233">3944 513 7798,'0'-17'-522,"0"0"485,0-1 0,0-5 37,0 0 0,0 0 127,0 6 0,5 5-56,1 1 0,0 5-54,-6-6 0,0 7 32,0-7-24,-8 8 1,-1-3 18,-9 7 1,1 0-2,0 0 1,-1 5-82,1 1 1,6 2 61,-1-2 1,2-3-87,-1 9 1,-3-6 93,9 5-152,-9-7 157,5 11 0,-1-5-1,4 7 1,-1-5 6,1-1 0,-2 1 7,2 5 1,4 1 124,-3-1 1,-3 0-82,2 0 1,-1 1 9,1-1 0,2 2-21,-8 4 1,9-2-3,-3 8 0,-2 0-41,2 6 0,1-1 1,5 1 0,0-1 70,0 1 1,0 2-7,0 3 1,0-4-169,0 5 0,0-3 120,0 2 1,0-3-106,0 3 0,0-9 60,0-2 1,0-6-85,0 6 1,1-8-14,5 2 68,-4-4 1,12-2-48,-9 1 0,9-9-222,-3-3 166,5-4 0,7-2-148,0 0 0,2 0-177,-2 0 0,-2-8 158,8-3 0,-6-5-339,6-1 626,-8-8 0,12-2 0,-7-7 0</inkml:trace>
  <inkml:trace contextRef="#ctx0" brushRef="#br0" timeOffset="1579">4186 894 7798,'-12'-8'-340,"1"-4"0,5 3 413,-6-3 1,8 6 624,-1-5-753,-5 7 1,8-6-48,-4 5-109,4 3 192,-5-6 0,3 10 87,-8 4 1,7 1 9,-7 5 0,6 3 117,-5-3 1,5 3-137,-5 3 0,7-1 22,-2 0 0,4 0-109,2 1 1,0-1 159,0 0-138,0 1 1,2-3 67,4-3 0,-2 3-156,7-4 1,1-3 29,5-2 0,6-4 13,0-2 0,2 0 76,-2 0 0,-4-8-28,4-3 0,-3-3 47,-3 3 0,-2-5 110,-3 5 1,-3-5-69,-3-1 0,-4-6-44,4 0 1,-12 0-114,-6 6 1,-5-1-63,-6 1 1,2 0-146,-8-1 0,6 3 53,-6 4 0,2-3-90,-1 8 1,-3 1 0,8 5 1,-6-6 313,6 0 0,0-7 0,6 3 0</inkml:trace>
  <inkml:trace contextRef="#ctx0" brushRef="#br0" timeOffset="2115">4203 479 7796,'0'-18'-258,"0"1"-33,0 0 0,8-1 300,3 1 1,5 6 16,1-1 0,6 6 74,0-5 0,0 5-63,-6-6 1,1 9 150,-1-3 1,6 4-73,0 2 0,0 0-39,-6 0 0,6 0-49,0 0 1,1 0 7,-7 0 1,0 0-86,0 0 0,-1 2 77,-5 4-101,5-4 0,-12 11 104,7-7 32,-7 7 1,4-9-18,-8 8 1,0-7 75,0 7-54,0-1 1,-2 7 122,-4-1 0,4 0-171,-4 1 1,2-7 46,-1 1 0,3 1-96,-4 10 1,2-4 89,-2 4 0,4 4-114,-3 2 1,1-2 61,-2 2 1,4 0-14,-4 5 0,4 1-13,2-1 1,-5-1 7,-1-4 0,0 4 60,6-5 0,0 3-40,0-2 1,-2 4 36,-4-5 1,5-1-30,-5 2 1,4-6-8,2 6 0,0-8 9,0 2 1,0-2-2,0 2 0,0-3 17,0 3 0,0-10 34,0-1-71,0-1 37,0 6-63,-8-7 0,6 0 64,-4-5-51,5-3 3,1 6-3,0-8 1,-2 0-67,-4 0-156,4 0-182,-13 0 0,5 0 161,-7 0 1,5 0-356,1 0 611,-9 0 0,1-8 0,-6-1 0</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29:47.322"/>
    </inkml:context>
    <inkml:brush xml:id="br0">
      <inkml:brushProperty name="width" value="0.08571" units="cm"/>
      <inkml:brushProperty name="height" value="0.08571" units="cm"/>
      <inkml:brushProperty name="color" value="#333333"/>
    </inkml:brush>
  </inkml:definitions>
  <inkml:trace contextRef="#ctx0" brushRef="#br0">606 415 7895,'-18'-8'0,"7"5"-364,-1-9 0,7 2-1,-7-1 1,6-3 1590,-5 9-645,7-1-522,-4 6-4,8 0 1,2 9 129,4 9 0,-4 1-150,4 10 0,1 0 5,-1 5 1,0 3-3,-6 3 1,0-1 16,0 7 0,0-2-152,0 2 1,0 2 88,0-8 0,-2 6-117,-4-5 1,4-3 7,-4-9 1,-1-4-342,1-8 139,0 1-373,6-9 495,0-1 1,0-10 9,0-4 1,0-5 186,0-12 0,0-4 0,0-8 0</inkml:trace>
  <inkml:trace contextRef="#ctx0" brushRef="#br0" timeOffset="326">87 398 7895,'-10'-10'-146,"1"-3"277,3 7 0,4-2 531,-4 2-544,4 5 1,16-13-18,3 8 1,14 1-16,3 5 0,11-2 36,12-4 0,5 4-157,7-4 1,6 4 93,0 2 0,0 0-165,-6 0 1,-8 0-2,-3 0 0,-6 0-6,-6 0 0,2 0 59,-8 0 1,-7 2-136,-10 4 0,-4-4 32,-1 4 1,-7-2-252,1 1 71,-8-3 0,3 8-212,-7-4 255,0-5 0,-7 7 294,-5-8 0,-11 8 0,-4 1 0</inkml:trace>
  <inkml:trace contextRef="#ctx0" brushRef="#br0" timeOffset="558">52 882 7895,'-7'10'-113,"-3"5"-227,-7-4 880,7-3-373,2 8 1,8-13 11,0 9 1,10-6-77,7 5 0,10-7 8,14 2 0,-1-4-89,12-2 1,-2 0-170,13 0 1,-5 0-130,5 0 1,-5-2 146,5-4 0,-7 2-89,2-7 1,-10 1-30,-2-1 1,0-5 3,6 5 1,-6 1 26,0-2 0,0 1 216,6-6 0,8-8 0,1-2 0</inkml:trace>
  <inkml:trace contextRef="#ctx0" brushRef="#br0" timeOffset="1046">1557 519 7895,'-17'0'268,"-1"0"563,1 0-547,7 0-367,3 0 93,7 0 0,7 0-198,5 0 0,5 0 272,6 0 0,4 0 47,8 0 1,-1-2-454,1-4 1,1-3 132,5-9 1,-5-5-28,5 0 1,-5-6 207,-1 6 0,-6-8 162,-1 3 0,-8-11-109,-3-1 0,-2 5 125,-9 6 1,0 1-68,-6-7 0,-6 8-41,0 4 0,-7 4-47,1 2 0,3 5-10,-3 1-41,1 7 39,-7-4 0,3 10-100,3 4 0,-3-2 196,3 7 1,-3 1 143,-2 5 0,-6 6-48,0 0 1,-6 8-101,6-2 0,-2 9 158,2 2 1,4 8-67,-4-1 0,3 8 7,3 3 0,0 5-109,-1-5 1,7 7 9,-1-1 1,9 7-28,-3-2 0,-2 2-26,2-13 1,-1-3-3,1-8 0,4 1-168,-4-8 0,2-6-33,-1-5 1,3-8 51,-4 2 1,2-5-459,-2-7 192,4 5 0,-5-12-547,7 7 230,0-7-73,0 4 244,0-8 0,0-8 521,0-4 0,0-3 0,7-10 0,3-2 0</inkml:trace>
  <inkml:trace contextRef="#ctx0" brushRef="#br0" timeOffset="1350">1280 830 7820,'-27'0'-75,"2"0"-98,8 0 1,0 0-793,-1 0 958,1 0 866,7 0-500,3 0-309,7 0 0,7 6 134,5 0 1,5-1-51,6-5 1,-2 0 47,8 0 1,0 0-91,6 0 0,-1 0 42,1 0 0,1-2 4,5-3 1,-5 1 134,5-8 0,1 7-99,-2-7 1,6 6-11,-5-5 0,-1 1-169,-5-1 1,-1 1 89,1 4 0,-8 4-316,-4-3 1,-4 3-89,-2 2-132,-7 0 191,-2 0 1,-8 2-617,0 3 520,0-3 1,-2 8-570,-4-4 925,4-4 0,-13 13 0,5-6 0</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29:43.212"/>
    </inkml:context>
    <inkml:brush xml:id="br0">
      <inkml:brushProperty name="width" value="0.08571" units="cm"/>
      <inkml:brushProperty name="height" value="0.08571" units="cm"/>
      <inkml:brushProperty name="color" value="#333333"/>
    </inkml:brush>
  </inkml:definitions>
  <inkml:trace contextRef="#ctx0" brushRef="#br0">969 208 7400,'0'-9'249,"-2"-5"11,-4 8-203,4 1-54,-6-3 0,8 4-27,0-7 22,0 7 1,0-6-17,0 4-60,-7 4 107,5-13 0,-12 11-47,9-7 1,-3 5-7,2-6 1,2 9 12,-7-3 0,-1-2 16,-5 2 1,3-1 0,-3 1 1,2 4-10,-14-4 1,0 4-1,-5 2 0,-3 2-1,-3 4 0,3 4 6,-3 7 1,-2-4-4,1 5 1,-1-5 15,2 10 0,5-4 0,0-1 1,9-1-17,8 0 1,3 1 3,3-1 0,5 0 22,7 0 1,2 1 1,3-1 1,13 0 94,10 1 0,5-1-63,2 0 0,7 0 26,4 1 1,4-1-19,2 0 0,-6 1 5,0-1 0,0 0-18,6 0 1,-6 1-11,0-1 1,-7 0-106,1 1 1,-11-1 155,-6 0-118,4 1 0,-14-3 1,5-4-6,-13 5 1,-5-8 20,-11 3 0,-12-1-12,-6-5 0,-4 3-12,-1 4 1,-8 1-4,-5-7 1,-3 5 32,-1-5 0,-7 2-6,0-2 1,-11-4 4,6 3 1,-8 3-58,7-2 0,5-1-6,1-5 1,0 0 1,7 0 0,8 0-275,14 0 121,8 0-295,4 0 173,9 0 1,10-5 55,4-1 0,9-6 283,8 7 0,8-16 0,-4 1 0</inkml:trace>
  <inkml:trace contextRef="#ctx0" brushRef="#br0" timeOffset="317">1574 87 7670,'0'-11'1402,"0"-1"-1125,0 8-423,0-3 1,0 9 201,0 3 1,0 7 38,0 11 0,0 4-15,0 7 1,-2 9 23,-4 3 1,-1 6-141,-5 5 0,-1-1 115,7 7 1,-8-5-155,3 5 1,1-9 12,-1-2 0,7-2-104,-2-10 1,-2-1 133,3-10 0,-3-4-312,2-8-19,4 0-437,-5-7-308,7-2 830,0-8 0,0-8 278,0-4 0,7-11 0,3-4 0</inkml:trace>
  <inkml:trace contextRef="#ctx0" brushRef="#br0" timeOffset="571">1142 502 7902,'-10'0'435,"2"-7"108,8 5-164,0-6-432,0 0 80,0 6 0,8-5 140,4 7-70,11 0 0,5-6-37,13 0 0,-3 0-261,8 6 1,-1-5 82,1-1 0,4 0-129,-4 6 0,-2-6-135,2 1 1,-6-7 155,6 6 1,-5-1-11,5 1 1,-8 4 89,3-4 1,-7-2-96,-5 3 1,8-3 17,-9 2 223,9 4 0,-10-13 0,7 5 0</inkml:trace>
  <inkml:trace contextRef="#ctx0" brushRef="#br0" timeOffset="1033">1937 485 7902,'-17'0'-104,"5"0"235,1 0 89,7 0 1,-4 2-228,8 4 0,8-4-18,3 3 0,7 3-77,5-2 0,2-1 76,4-5 0,3 0 42,-3 0 0,4 0-63,1 0 1,1 0-17,0 0 0,-1-7 91,1-5 1,-6-3 12,-1-2 1,-1-1-13,2 1 0,-4 0 100,-8-1 1,-1 7 79,-5-1-141,5 1 27,-7-6-95,1-1 1,-4 9-27,-12 3 0,2 4-29,-8 2-125,1 0 0,-6 0 168,-1 0 0,1 0-20,0 0 0,-1 2 172,1 4 1,-2-2-101,-4 7 1,4 1 68,-4 5 1,-2 0-43,2 0 1,-8 7 143,2-1 0,2 7-113,-2-1 1,2 4 116,-1 1 1,-3 7-186,8-1 1,0 0 0,5-5 1,9 0-65,3-1 1,6-7 101,6-4 1,3-4-230,9-1 0,7-1-49,4 0 0,3-7-80,3-4 0,-1-4 29,1-2 0,7 0-183,4 0 1,-1-2 70,1-4 0,0-4 27,6-7 0,1-8 345,5-4 0,4-4 0,7-1 0</inkml:trace>
  <inkml:trace contextRef="#ctx0" brushRef="#br0" timeOffset="1725">3182 35 7902,'-11'-5'90,"-1"-1"186,8-8 271,-3 12-871,7-5 234,0 7 1,0 2 171,0 3 1,0 5 6,0 7 1,-6 6 0,0 0 0,-2 10 36,3 2 1,3 1 5,-4 10 1,-2 6-25,3 6 0,-9 7 29,3-1 0,1 5 34,-2 6 1,7-6-172,-7 0 0,2 0 5,-1-5 0,1-3-7,5 2 0,-3-7-96,-4 2 0,5-10 46,7-2 1,-6-8-85,0 3 1,0-7-10,6-5-10,0-4 0,0-13-397,0-1 123,0-7 263,0 4 0,0-16-114,0-3 0,2-5 31,4-1 1,-2-2 103,7-4 1,-5-4 1,6-8 1,-8-5 77,1-1 0,-3-1 197,-2 2 1,6-2 105,0-5 1,0 3-154,-6 4 0,1 3 111,5-3 0,-4-2 2,4 1 0,-4 1-112,-2 5 1,0 1-26,0-1 0,6 1-9,-1-1 0,1 8-58,-6 4 0,6 4-14,0 2 0,7-5-46,-1 5 1,3-2 83,2 13 0,1-5-56,-1 5 0,2-6 95,4 7 0,-2-1 6,8 6 1,-6 0-4,6 0 0,-6 2 9,6 4 1,-8-3 9,2 9 1,2-1 16,-2 7 0,0-1-38,-6 0 1,1 6 2,-1 0 0,-2 0-11,-3-5 1,1 5-24,-7 0 1,0 0-11,-6-6 1,0 1-24,0-1 1,0 0-16,0 0 0,-13-5 23,-5-1 1,-5-1-1,0 2 0,-4 1-71,-7-7 1,-1 5 75,0-5 1,1 2-128,-1-2 0,1-4 18,-1 3 1,8 3 31,4-2 0,4-1-18,2-5 1,-1 0-309,1 0 118,7 0-272,3 0 168,7-7 1,7-1 105,5-3 0,3-5 276,3 5 0,14-12 0,5-4 0</inkml:trace>
  <inkml:trace contextRef="#ctx0" brushRef="#br0" timeOffset="2459">4185 277 7949,'-17'-7'-850,"0"-5"487,-1-3 1,7-1 335,-1 5 0,8 1 1207,-1 5-761,3 3-374,2-14 1,7 14-200,5-3 1,9-3 87,2 2 1,8 0 52,-2 6 0,0-5 78,5-1 1,-3 0 8,9 6 1,-3 0 91,-3 0 1,-3 0-104,4 0 1,-10 0 60,9 0 0,-9 0-57,4 0 1,-8 8 48,2 3 0,-4 5-105,-1 1 1,-7 0-5,1 1 1,-6-1 3,5 0 0,-7 8-23,2 4 0,-4-2 30,-2 2 1,-8-1 2,-4 7 1,-3-6-30,-2 0 1,-6-1 21,0 7 1,-6-2-40,6-4 0,-6 1 7,6-7 1,-8 2-4,2-2 1,-3-3 16,-3 3 1,0-4-8,1-2 0,-1-1 4,1-5 0,1 4 0,4-3 0,2-4-72,4-3 55,4 5 31,-6-8-49,15 6-2,3-8 38,7 0 0,2 0 0,3 0 0,5 0 66,7 0 1,3 0 120,3 0 0,4 0-121,7 0 0,-1 0-21,-4 0 1,9 0 40,-3 0 0,3 0 46,-3 0 0,-1-6-7,1 0 1,-1 0-73,1 6 1,-2 0-7,-5 0 1,5 0-112,-4 0 1,2 0 69,-3 0 1,-3 0-186,-7 0 0,-1 0 67,0 0 1,-5 0-391,-1 0-21,-7 0 23,4 0 246,-8 8-18,0-6 13,0 6 0,-2-8-109,-4 0 374,4 0 0,-13-8 0,5-2 0</inkml:trace>
  <inkml:trace contextRef="#ctx0" brushRef="#br0" timeOffset="2956">5776 174 8279,'-17'-8'5,"0"6"0,5-11-710,1 7 0,7-2 449,-2 2 731,-4 4 0,6-5-175,-7 7-202,7 0 1,-6 2-183,5 3 1,3 5-4,-4 7 1,2 1-21,-2-1 1,5-4 65,-5 5 1,4-11 18,2 11 32,0-5-70,-8 4 159,6 1 108,-5-9 0,7 1 285,0-4-284,0-4-34,0 5 6,7-7-165,-5-7 31,14 5 0,-13-12-10,9 8 1,-8-1-24,1 1-256,-3 4 177,6-6 0,-6 6-390,4-3 263,-4 3 106,-2-6-304,0 8-67,0 0 81,0 8 0,0-4 95,0 7 282,0-7 0,0 11 0,0-5 0</inkml:trace>
  <inkml:trace contextRef="#ctx0" brushRef="#br0" timeOffset="3343">5586 710 7883,'0'9'-726,"0"-1"689,0 0 83,0-6 0,0 7 3,0-3-34,0-4 1,0 8-58,0-5 67,0-3 170,0 6-157,0-8 272,0 8-148,0-6 219,0 5-202,0-7 687,0 0-792,8 0 1,-6-2 59,3-3 32,-3 3 18,6-6-209,-6 8 0,6-2 160,-8-4-483,0 4-213,0-5-267,7 7 236,-5 0-104,6 0 696,-8 0 0,8 0 0,1 0 0</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29:56.867"/>
    </inkml:context>
    <inkml:brush xml:id="br0">
      <inkml:brushProperty name="width" value="0.08571" units="cm"/>
      <inkml:brushProperty name="height" value="0.08571" units="cm"/>
      <inkml:brushProperty name="color" value="#333333"/>
    </inkml:brush>
  </inkml:definitions>
  <inkml:trace contextRef="#ctx0" brushRef="#br0">52 693 7815,'0'-18'0,"0"1"0,0 0-1075,0 0 775,0-1 1,10 3 299,7 3-255,8-3 253,9 5 0,7-1 0,-1-1 13,0 1 0,1-1 41,-1 1 1,-1 7 204,-11-2 1,3-2 125,-8 3 322,0-1 215,-13 6-306,-2 0-530,-8 0 0,-2 0 124,-4 0 1,-4 2-164,-7 4 0,-2 3 96,-4 8 1,2 3-32,-8 3 1,-2 4-49,-9 7 1,3 1-88,-3-1 1,3 1 27,3 0 1,1 5 72,4 0 0,-2 1-40,8-7 1,2 7 37,10-1 0,3 0-14,8-5 0,2-6-25,4-1 1,11-6-18,12 1 1,9-6-9,3-5 1,7 1-105,-2-7 0,6-1-70,5-5 1,-3-1 57,4-5 1,-10-6-24,-2-11 1,-2 2 45,2-8 1,-5 6 17,-13-6 0,-3 1 44,-7-7 0,-3 0 80,-3 1 1,-3-1-73,-3 1 1,-6-1 94,0 0 1,-2-1-25,-10-4 1,1 5-52,-6 0 1,-6 1-92,0 5 0,-2 4-61,1 2 1,5 10-176,-4 1 1,4 8 14,2-2 0,-1 4-233,1 2 0,-2 2 121,-4 4 1,4-2 416,-4 8 0,3-1 0,3 6 0</inkml:trace>
  <inkml:trace contextRef="#ctx0" brushRef="#br0" timeOffset="367">865 572 7894,'9'0'1320,"1"0"-1091,-4 0 1,-2 0-57,7 0 1,1 2-75,5 3 0,8-1-163,4 8 1,-2-1 13,1 7 0,1 5 121,6 0 0,-8 9-255,-4 3 0,0 1 35,-6 11 1,2-7-9,-13 6 0,0-6 154,-6 6 0,0-7 134,0 1 1,0-5-82,0-6 0,0-4 307,0-8 19,0 0-26,0-7-77,0-3 60,0-7-130,0 0 86,0-7-184,0-3 0,0-7-48,0 0 1,6-8-190,-1-4 1,9 2 134,-3-2 0,-1-2-75,1-9 1,1 3-341,5-3 1,-1-2 186,-5 2 1,5-7-271,-5 7 0,3-6 135,-3 6 0,3-1-18,-9 7 1,7 5-40,-6 0 0,1 8-6,-1-2 1,-4 9 422,4 3 0,3-1 0,1-5 0</inkml:trace>
  <inkml:trace contextRef="#ctx0" brushRef="#br0" timeOffset="784">1781 779 7879,'-7'10'732,"5"-3"-462,-6-7-185,8 8-21,0-6-229,0 13 1,8-13-90,3 4 0,6-4 156,6-2 1,-1 0 34,6 0 1,-4 0 21,4 0 0,-5-8-151,6-3 0,-2 1 142,2-1 0,-2-1 122,-4-5 0,-6 0-37,0-1 0,-1 1 138,-10 0 1,5-1-153,-5 1 0,0 6 56,-6-1-160,0 8 1,-8-3 72,-4 7 1,-5 0-31,-6 0 1,2 7 100,-8 5 0,0 3 140,-5 2 0,-1 3-127,1 3 1,-1 2 146,0 3 0,-5 5-64,0-4 0,-1 9-64,7 3 1,7-1-62,4-5 0,6-1 26,5 1 0,4-6-163,8-1 0,4-6 56,8 1 0,1-6-154,16-5 0,6 1-38,5-7 1,10-1-178,2-5 1,0 0-72,5 0 0,-3-7 489,-2-5 0,0-11 0,0-4 0</inkml:trace>
  <inkml:trace contextRef="#ctx0" brushRef="#br0" timeOffset="1117">2317 572 7873,'-11'-2'284,"-1"-4"546,8 4-796,-3-6 52,7 8 1,7 2 24,5 4 1,5 6-63,6 11 0,-2-2-162,8 8 0,-2-1 102,2 7 0,2 0-138,-8-1 0,0 7 83,-6-1 0,-5 2-171,-1-2 1,-7-5 154,2 0 0,-4-3 56,-2-9 0,-8 0 157,-4-5 1,-3-9 14,-2-3 0,0-4 435,-1-2-448,1 0 1,5-2 62,1-4 1,7-3-141,-2-9 0,4 1-4,2 0 0,0 0-65,0-1 1,8-1 116,4-4 1,3 2-426,2-8 1,6 6-57,0-6 0,2 2-215,-2-2 1,-1-3 186,6 3 0,-7 2-46,3-2 0,1 6 451,-2-6 0,7-7 0,-3-8 0</inkml:trace>
  <inkml:trace contextRef="#ctx0" brushRef="#br0" timeOffset="1543">2974 468 7861,'-7'9'548,"3"-1"-384,-8-8 1,9 2-549,-3 4 1,4-2 238,2 7 0,0-5 430,0 6 1,2-1-291,4 6 1,3-5-166,8-1 0,7-7-139,-1 2 0,7-4 79,-1-2 0,2-4-32,-2-7 0,1-1 58,-7-11 0,6-4 257,-6-2 0,0-5-40,-5-7 1,-7 5 77,1-5 0,-8-1 331,1 2 1,-3-6-206,-2 5 1,-7 7 129,-5 5 0,2 10 171,-1 1-286,7 1-51,-11 15-250,5-5 1,-1 14 180,-1 5 0,2 11 17,-1 6 1,-4 5-39,3 7 1,-9 5 108,-2 11 1,0 1 25,5 11 0,1 6-416,0 17 1,0 4 280,8-44 1,0 0 0,3 0 0,1 0-23,-1 0 0,0 0 0,2 46-98,-1 0 1,1-10 104,-2-1 1,4-11-130,-4-12 1,3-10-286,-3-8 0,4-16-37,-4-1-723,-4-15 414,9-7 80,-7-7 1,6-7 471,-4-5 1,4-5 131,-4-6 0,-3-12 0,-1-9 0</inkml:trace>
  <inkml:trace contextRef="#ctx0" brushRef="#br0" timeOffset="1696">2802 883 7844,'-10'0'482,"-5"0"0,13 2-580,-4 4 158,4-4 1,15 5-500,5-7 1,18 6 250,5 0 1,8 0-517,9-6 704,4 0 0,7-8 0,0-2 0</inkml:trace>
  <inkml:trace contextRef="#ctx0" brushRef="#br0" timeOffset="2026">3805 53 7844,'-8'-17'287,"6"-1"-226,-13 9 1,11 1-201,-8 8 1,6 0 152,-5 0 1,5 2 35,-5 4 0,5 3 78,-6 9 1,7 1-56,-7 4 1,2 0 179,-1 11 0,-5-1-32,5 13 1,-2 0 67,1 6 1,2 8-129,5 3 1,3 4 124,-4 3 1,4 5-321,2 0 0,0-1 126,0-4 1,0-9-80,0-3 0,0-1 59,0-5 0,2-9-416,4-15 0,-4-6-296,3 1-283,-3-4 95,-2-10 280,0-1 0,0-10 144,0-4 1,0-3 403,0-9 0,8-6 0,2-3 0</inkml:trace>
  <inkml:trace contextRef="#ctx0" brushRef="#br0" timeOffset="2384">3943 502 8001,'0'-11'439,"0"-1"-556,0 9 1,-6 3 114,0 11 1,1 6 28,5 6 1,-8 2-119,-4 4 1,3 4 117,-3-4 1,3 3-114,-3 3 1,-1-6 100,7 0 1,-6-6-9,7 6 0,-1-8 56,6 2 1,0-10 144,0-1 1,7-3-51,5 3 0,3-4-107,3-8 0,1 0 11,4 0 1,-2 0-59,8 0 0,-6-8 0,6-4 0,-8 3 65,2-3 0,-4 1-17,-2-7 1,-5-1-2,0-4 1,-9 4-17,3-4 1,-4-2-13,-2 2 1,0-6 16,0 6 1,-8-2-245,-3 2 1,-5 4 83,-1-4 1,-6 0-310,0 5 0,-8-3 33,3 10 0,-5 1-106,-2-2 1,-5 9 283,0-3 1,-1 2 217,7-2 0,-9-3 0,-1-9 0</inkml:trace>
  <inkml:trace contextRef="#ctx0" brushRef="#br0" timeOffset="2934">4116 485 7844,'9'0'1035,"5"-8"-240,-8-3-583,7 3 0,-3 1-94,7 7 1,0 2-173,1 3 1,-1 7 18,0 11 1,0 4-173,1 7 1,-7 7-74,1-1 0,-8 6 134,1-5 1,-3 5-20,-2-6 1,0 0 37,0-5 0,0-2-23,0-5 102,0-3 308,0-7-130,0-9 0,0-3 170,0-12 1,8-3-373,4-9 0,3 1 133,2 0 1,6-2-126,0-4 0,6-2 125,-6-4 1,6-4-144,-6 4 0,6-2 31,-6 3 1,6-5-39,-6 4 1,-2-2 7,-10 3 1,5 3 430,-5 7-146,-3 1-178,0 7 0,-8 5-34,0 10 1,0 7 27,0 11 1,0 4-27,0 8 0,0-1-12,0 1 1,2 5 1,3 0 0,5-1-37,7-10 1,8 3-12,4-3 1,4-4 109,1-2 0,7-6-56,-1-5 0,2 1 111,-1-7 1,-5-2 3,5-10 1,-5 2 87,-1-7 0,-1-3-52,1-9 1,3 2 68,-3-8 1,1 6-140,-13-5 0,6-1 43,-6-6 1,0-5-102,-5-1 1,-9-7 82,-3 2 1,-4 2-124,-2-2 1,0 2 43,0-2 0,-2 5-160,-4 13 0,-3-3-84,-9 8 1,-5 5-104,0 7 1,-9 7-10,-3-2 1,-2-1-176,-9 1 0,0 0 514,-6 6 0,0 0 0,1 0 0</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29:54.154"/>
    </inkml:context>
    <inkml:brush xml:id="br0">
      <inkml:brushProperty name="width" value="0.08571" units="cm"/>
      <inkml:brushProperty name="height" value="0.08571" units="cm"/>
      <inkml:brushProperty name="color" value="#333333"/>
    </inkml:brush>
  </inkml:definitions>
  <inkml:trace contextRef="#ctx0" brushRef="#br0">260 587 7803,'-2'-17'0,"-4"-1"0,4 7 302,-3-1 1,-3 1 46,2-7 1,0 1 112,6 0 0,0 5-214,0 1 1,-2 7-48,-3-2-162,3 4 0,-6 6 93,8 8 1,2 9-104,4 19 1,-4 14 81,3 15 0,-3 8-220,-2 9 1,-2 7-332,-3-1 1,-3 0 291,-4-6 1,-9-7 103,4-4 1,-4-6-35,4-5 1,-1-14-95,1-16 0,0-9 88,-1-13 0,7-4-331,-1-8 0,9-2 142,-3-4 1,-2-6-974,2-11 1395,1-4 1,5-15 0,0-2 0</inkml:trace>
  <inkml:trace contextRef="#ctx0" brushRef="#br0" timeOffset="354">295 535 7899,'-10'-8'127,"2"6"1,3-13 285,-1 3 1,0-3-184,6-2 0,0-1-50,0 1 0,2 0-217,4 0 0,3 5 107,9 1 0,7 7-215,3-2 1,-1 4 116,2 2 1,0 2-35,5 4 0,1 5 73,0 12 1,-1 4-68,1 8 0,1 1 50,5 5 1,-12 1 2,-1 4 1,-3-2-30,-7-3 0,1-5 65,-13 4 1,-1-3-140,-5-2 1,-7-7 75,-5 1 0,-11-8 3,-6 2 0,-11-3-59,-6-3 0,2-2-7,-3-3 1,1 1-38,-6-7 1,8 5-144,4-5 1,3 0 6,3-6 0,5 0-145,0 0 0,8-8 411,-2-3 0,4-5 0,2-1 0</inkml:trace>
  <inkml:trace contextRef="#ctx0" brushRef="#br0" timeOffset="826">848 725 7855,'8'-17'0,"1"0"549,9-1 1,5 7-174,0-1 1,7 8-305,-1-1 1,4 3-100,1 2 1,7 0-206,-1 0 0,-1 9 108,-11 9 0,5-1-58,-4 6 0,-4 4 101,-2 2 1,-6-2 83,-5 1 1,1 1 75,-7 6 1,0-1-89,-6 1 0,-2-2 23,-4-5 0,-5 3 39,-13-8 1,5 0 18,-4-5 1,-4-3-124,-2-3 1,4-3 7,2-3 1,-2-4-124,2 4 0,0-6 101,6-6 0,2 2-40,3-8 0,-1-5 66,7-6 0,-6-8 23,7 3 0,-1-5-25,6-2 0,0-5 109,0 0 0,8-3-71,3 3 0,6 2 18,6-9 0,4 5 16,8 2 1,1 1 7,5 16 0,-5 0 87,5 6 0,1 7-112,-2 5 1,-5 5 181,-6 5 1,-6 7 11,6 11 0,-8 4-86,2 7 0,-4 1-107,-2 0 1,-1 5 13,-5 0 0,3 6-170,-9-5 1,7-1 62,-6-5 1,-1-1-49,-5 1 0,0-8 7,0-4 0,0-4-713,0-2 424,-7 1 1,-3-9-471,-7-3 878,7-4 0,-5-2 0,5 0 0</inkml:trace>
  <inkml:trace contextRef="#ctx0" brushRef="#br0" timeOffset="987">1349 448 7866,'-15'-17'119,"4"0"1,1 5-82,4 1-479,4 7 1,-4-4-11,12 8 0,4 6 451,7 0 0,8 7 0,2-3 0</inkml:trace>
  <inkml:trace contextRef="#ctx0" brushRef="#br0" timeOffset="1671">1747 587 7882,'0'17'0,"6"0"379,0 1 1,-1-7-191,-5 1 1,0-6 267,0 5 0,8 6-265,4 6 1,3 8-416,2-2 1,1 11 135,-1 6 0,0 4-108,1 2 1,-1-2 19,0-4 0,-7-3-181,-5-9 1,-3-1-90,-2-4 116,0-12 566,0-9 0,-2-10-168,-3-4 0,3-4 84,-4-7 1,4-8-14,2-4 1,0-3-93,0-3 1,0 0 1,0 1 0,2-1-30,4 1 0,3-3-106,9-3 0,-1 9 104,0-4 1,1 5-124,-1-5 0,6-3 38,0 3 0,0 4 47,-6 14 0,6 2 105,0 3 106,1 5 0,-9 10 5,-4 9 1,-3 1-45,-8 16 1,2 0-16,4 6 0,-4-1-102,3 1 0,-3-1 2,-2 1 1,8 3 2,4-3 0,-3 1-12,3-12 0,-1 0-2,7 0 0,5-11-103,0 4 1,2-11 86,-2 0 1,-2-6 4,8-6 0,-6-4-151,6-7 1,-6-2 90,5-4 0,-1-4-82,2-8 1,4-7 66,-4-4 0,-2-4-104,1-2 1,-7-5 68,3-1 0,-1-13-6,-6 2 0,4-2 242,-9 7 0,-5-1-142,-1 7 0,2 2 326,-3 10 1,1 6 63,-6 11 154,0 4-296,0 16 1,0 3-45,0 12 1,-2 3-47,-3 8 0,-5 10-140,-7 8 0,-1 1 228,1 11 0,0 1-63,-1 9 0,1 3 6,0 3 0,2 4-63,3-3 1,-3 9 6,3 2 1,2 4-48,-1-10 0,7 4-119,-2-10 1,4-3 46,2-3 1,8-5-280,4-6 1,3-5-236,2-12 0,1-4 201,-1-8 1,0-8-22,0-3 1,8-6 64,4-6 1,4-3-342,2-8 0,1-8 83,4-4 0,-3-4-98,3-2 0,3-5 216,-3 0 1,-2-6 395,-9 5 0,-2-5 0,-4 6 0,-4-8 0,6 4 0</inkml:trace>
  <inkml:trace contextRef="#ctx0" brushRef="#br0" timeOffset="2013">2733 535 7882,'-35'0'-300,"3"0"-131,3 0 1,-2 0 489,8 0 1,0 0 1005,6 0-451,7 0-280,2 0-176,8 0 93,0 0-50,8 0 1,4 0-34,11 0 0,4-6 26,7 0 1,8 1-8,5 5 1,4-6-17,7 0 1,2-2 42,3 3 0,4 1-43,-3-8 0,1 8 33,-2-1 1,-1 3-99,-4 2 1,-5 0-133,5 0 0,-14 0-43,-9 0-315,-1 0 65,-14 0-257,-3 0 99,-9 0 266,-16 0 0,4 0-677,-8 0-186,9 0 307,-13 0 0,12 0 767,-7 0 0,7 0 0,-4 0 0</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30:00.969"/>
    </inkml:context>
    <inkml:brush xml:id="br0">
      <inkml:brushProperty name="width" value="0.08571" units="cm"/>
      <inkml:brushProperty name="height" value="0.08571" units="cm"/>
      <inkml:brushProperty name="color" value="#333333"/>
    </inkml:brush>
  </inkml:definitions>
  <inkml:trace contextRef="#ctx0" brushRef="#br0">1159 390 8501,'0'-9'436,"2"-1"-222,3 4-39,-3 4-282,6-13 0,-8 11 73,0-7-358,0 7 264,0-12 1,-8 9 101,-3-5 0,-6-1-139,-7 7 1,1 0 173,-11 6 0,-1 0 42,-17 0 0,2 8-11,-13 3 1,0 7 123,-7 5 1,9 4-120,3 7 0,1 7 16,5-1 1,11 6-52,18-6 0,6 1 54,6-7 0,5-1-116,12-4 1,11-4 49,12-8 0,3-1 20,3-5 1,7-3 0,4-8 64,4 0-69,-6 0 1,6 0-39,-3 0 1,1-8 0,-2-3 0,-6 1-31,-11-2 0,2 3 88,-8-3-162,0-3 119,-14 5 1,-1-1 22,-8-1 1,-8 8-78,-3-1 1,-12 3-95,-6 2 1,-11 2 139,-7 3 0,-3 5 1,-1 7 0,-9 3 257,-3 3 0,1-2-87,-1 8 1,7 1 57,-2 11 1,6-5-74,6 4 0,-2 5-92,8 1 0,9-4-43,14-2 0,2-9-111,9-2 1,2-8 77,10 2 1,3-9-142,9-3 1,1-7-40,4 2 0,6-4 22,11-2 0,4-8-232,8-4 1,6-5 9,-1-6 0,16 0 15,2-12 0,6 5 9,0-11 0,3-11 0,-5-1 0</inkml:trace>
  <inkml:trace contextRef="#ctx0" brushRef="#br0" timeOffset="255">1885 114 7800,'0'-27'-220,"0"4"0,0 3-219,0 3 1828,0 0-994,0 7 0,-2 10-285,-4 12 0,4 5-11,-3 6 0,-3 4 9,2 8 1,-5 7-97,5 4 1,-8 6 58,3 6 0,1-3 22,-1 9 1,-1-1-50,-5 6 0,5-5-37,1-1 1,5-7-27,-5 1 0,5-5-176,-6-6 1,9-3 78,-3-9 0,4-7-100,2-4 0,0-4-453,0-1-439,0-9 1108,8-1 0,1-23 0,8-5 0</inkml:trace>
  <inkml:trace contextRef="#ctx0" brushRef="#br0" timeOffset="1114">2421 304 7800,'-11'-2'614,"-1"-4"1,1-2-613,-7-3 0,1 3 53,0 8 1,-3 0-218,-3 0 0,-3 8 140,-9 3 0,-7 5-84,-4 1 0,1 0 25,-1 1 1,0 5-45,-6 0 0,10 0 109,7-6 0,3 6-98,9 0 0,2 2 145,9-2 1,4-3 110,8 3 0,0-2 42,0 2 1,8-2-43,4 8 1,9-8-40,2 2 0,7 4 8,-1 2 1,4-2-7,2 1 1,-7-6-53,1 1 0,-8 2-89,2-2 1,-3 0 39,-3-6-248,-8 0 134,-1 1 0,-10-9 73,-4-3 1,-3-4-22,-8-2 1,-8 0 34,-4 0 1,-2-8 11,2-3 0,-3 1 51,3-1 1,2-1 8,-2-5 1,8 5-13,-2 1 1,4 1 106,1-2 0,1-1 39,0 7-113,7-7 225,2 11-257,8-6-41,0 1 1,8 5 39,4-4 0,9 4-9,2 2 0,9 0-22,3 0 1,7-6-8,10 0 1,2-1 13,4 1 1,3 2 3,8-7 1,6-1-142,0-5 0,2-1 121,-2 1 0,-12-6-3,1 0 1,-8-2 0,-5 2 1,1 2-6,0-8 0,-13 0 76,-5-5 1,-11 5 6,0 0 0,-3 6 72,-3-6 0,-8 6-116,-3-6 0,-4 8 139,-2-2 1,-2 4 29,-4 2 1,3 5-146,-9 0 0,1 7-19,-7-7 0,1 8-90,0-1 1,-1 3 62,1 2 1,-6 0-22,0 0 1,-8 2-31,2 3 0,-3-1 41,-3 8 0,6-1 125,0 7 0,3-1-64,-3 0 1,-2 0 14,8 1 1,-2 5 20,2 0 1,4 8 14,-4-3 0,5 3-24,7-2 1,-3 4 12,9-5 1,-1 5-60,6 2 0,0-6 30,0-1 0,8-7-90,3 3 0,10-5 30,2-2 1,6 0-13,-6 1 0,8-9 27,-2-3 0,5-2-15,7 2 1,-3-4 17,8 3 0,0-5-5,6-5 0,8 1 157,3-8 1,2 1-88,-1-7 0,-3 7 103,-3-1 1,-4 1-139,3-7 0,-10 9-35,-7 3 0,-4-2 24,-1 3 1,-2-7-15,-4 6 0,-5 1-102,-6 5-321,-1 0-972,-7 0 603,-3 0-243,-7 0 1,-7 0 42,-5 0 960,-3 0 0,-10 0 0,-2 0 0</inkml:trace>
  <inkml:trace contextRef="#ctx0" brushRef="#br0" timeOffset="2164">225 1929 7727,'-17'-19'0,"-1"-4"0,-7-4 1149,14 0-728,-12-5 1,21 18 186,-4-3-58,4 11-341,2-2-245,0 8 0,0 2-142,0 4 0,6 4 106,0 7 0,-1 8 16,-5 4 0,0 11 112,0 6 1,0 10-50,0 2 0,-7 7-71,-5-2 1,-3 5 12,-2 1 0,-1 0 6,1 0 0,5-7-4,1-5 0,1-11-172,-1-5 1,3-7-83,8-5-520,0-12 236,0-9 62,0-8 1,2-13-44,4-5 568,3-10 0,16-7 0,2-9 0</inkml:trace>
  <inkml:trace contextRef="#ctx0" brushRef="#br0" timeOffset="2667">363 1705 7727,'-17'-12'622,"0"1"-378,7-1 1,-3 0 257,7 1-355,0 7 1,6 4-148,0 12 0,0 5 64,0 6 1,6 6-20,0 11 1,5-3-75,-5 3 1,5 4 74,-5 2 1,6 0-89,-6 6 1,5-9 42,-5 8 0,5-4-82,-5-1 1,8 2 15,-3-8 0,4 0 19,3-5 0,1-8-39,4-4 0,-2-4-122,8-2 0,0-7-106,5-4 0,7-12 87,-1-5 0,8-11-46,-2-1 1,-2-7 29,3 1 0,-9-10 212,2-1 0,-9-2-93,-2 1 1,-8 3 103,2-8 1,-11 6 15,-7-7 1,-3 7 211,-2-6 1,0 2 245,0-2 0,-2 5-195,-3 12 1,-3-1 567,-4 7-273,-3 0-309,5 13 0,-1 2-119,-1 8 0,9 8-176,-3 4 0,-2 5 144,2 6 0,-5 4-64,5 7 1,-6 1-12,7 0 1,-9 1-6,3 4 1,1 5 48,-1 6 0,5 1-4,-6 0 1,3 0 31,-3 0 0,-3 2-62,3 3 0,3-5-20,-3 0 1,6 0-37,-5-6 0,7-5-372,-2-7-551,4 1 427,2-16-784,0-2 922,0-9 1,8-16-60,4-3 1,9-7 442,2-5 0,7-4 0,-3-7 0</inkml:trace>
  <inkml:trace contextRef="#ctx0" brushRef="#br0" timeOffset="2909">1453 2068 7737,'-12'0'-149,"1"0"107,7-8 818,-4 6-492,8-6 0,8 7-181,3-5 1,14 4-31,10-4 0,1 2-18,11-2 1,-7 3-78,6-9 0,0 6 118,6-5 0,4 5-372,-4-5 1,3 7 121,-9-2 1,2 2-311,-1-2 1,1 4 213,-8-3 0,-7 3-739,-10 2 989,-12 0 0,-3 0 0,-8 0 0</inkml:trace>
  <inkml:trace contextRef="#ctx0" brushRef="#br0" timeOffset="3086">1487 2293 7912,'-44'9'437,"2"5"-323,7-9 0,10 3 126,8-2 1,2-2 215,9 7 0,4-5-84,13 5 0,11-5-488,18 6 1,12-8 77,11 1 0,6-3-345,6-2 0,-2 0-7,8 0 1,-2-5 91,2-1 0,3-8-294,-3 3 0,3-5-537,3-1 791,-1 0 0,1-8 0,-1-2 1</inkml:trace>
  <inkml:trace contextRef="#ctx0" brushRef="#br0" timeOffset="3378">3286 1739 7737,'-2'-17'92,"-4"0"0,4-6 562,-4-1-271,-3 1 1,7 6 246,-4 0-268,4 7 63,2 3-562,0 7 115,0 0 0,0 9 182,0 8 0,-6 5-21,1 12 0,-7-1-228,6 13 1,-5 0 51,5 6 1,-7 6-16,1-1 0,3 7 13,-3-7 0,2 1 61,-1-6 0,3 2-273,8 3 0,-6-11-12,1 0 1,-1-9-23,6-8 1,0-4-90,0-8 0,2-7-264,4-5 0,-5-5 81,5-5 557,-4-13 0,14-16 0,3-10 0</inkml:trace>
  <inkml:trace contextRef="#ctx0" brushRef="#br0" timeOffset="3657">3234 1670 7737,'0'-17'0,"0"-1"248,0 1 274,0 0 854,0 7-1052,0 3 1,2 8-265,4 5 1,-3 4 60,9 7 0,-1 8-201,7 4 0,-1 2-12,0-3 0,1 11 166,-1-5 1,0 5-78,1-4 1,1 5-12,4 0 0,-2 2-123,8-1 1,-6-5 49,6 5 1,-1-5-124,7-1 0,-6-3 38,0-3 0,0-4-85,5-7 0,1-9 22,-1-3 0,-5-4 55,0-2 0,-6-2-280,6-4 1,-6-5 60,6-12 0,-8 3 399,2-3 0,-4-4 0,-2-1 0,1-5 0,-1-2 0</inkml:trace>
  <inkml:trace contextRef="#ctx0" brushRef="#br0" timeOffset="3906">4047 1895 7737,'-6'-33'0,"0"4"0,-2-9-320,3 3 1,3-1 344,-4 7 0,4-4 430,2 4 0,0 5-194,0 0 0,0 5 181,0 2-52,0 7-34,0 3-297,0 7 78,0 0 1,0 7-192,0 5 1,0 3 66,0 3 1,0 7 106,0 3 0,-6 7-66,1 5 1,-3 4-9,2 8 0,2 0 8,-7 0 1,7 0-10,-2 0 0,-2-2-65,3-4 0,-3-2 75,2-4 0,4-3-260,-3 3 0,3-9-125,2-2 1,0-14-602,0 3 91,0-13 264,0 3 1,0-10-60,0-4 635,7-11 0,11-10 0,9-7 0</inkml:trace>
  <inkml:trace contextRef="#ctx0" brushRef="#br0" timeOffset="4191">4444 1981 7931,'-17'0'444,"0"0"1,1-2 474,5-3-460,-4 3-290,13-6 1,-4 8-297,12 0 1,5 0 81,12 0 0,6 0 1,11 0 1,-1 0 101,7 0 1,0 0 37,6 0 0,-6-6 4,0 0 1,-5-1-25,5 1 1,-2 4-21,2-4 0,-4-1 63,-7 1 1,-1 0-373,1 6 0,-8 0 47,-4 0-355,-4-8 0,-7 6-232,-1-3 384,-7 3 1,-4 2-35,-11 0 443,-5 0 0,-9-8 0,-2-1 0</inkml:trace>
  <inkml:trace contextRef="#ctx0" brushRef="#br0" timeOffset="4482">4687 1618 7737,'-10'-17'46,"2"5"28,8 1 81,0 7 1,0-6 1053,0 5-953,0 3 0,0-4-158,0 12 1,0 3-45,0 9 1,0 1 38,0 4 1,0 4 59,0 7 1,0 9-59,0 3 1,0-2-9,0 2 1,-2 0-69,-3 6 0,1 0 8,-8 0 0,6-2 8,-5-4 1,5 2-112,-5-8 1,7 6-185,-2-5 1,-2-7 120,3-5 1,-1-8-953,6 2 299,0-4 386,0-9 1,2-2-5,3-8 0,5-8-379,7-3 789,1-13 0,7-2 0,2-9 0</inkml:trace>
  <inkml:trace contextRef="#ctx0" brushRef="#br0" timeOffset="4727">5568 1601 7737,'10'-17'1899,"5"-1"-1367,-5 1 0,2 7-225,-1 5 0,-1 10-132,1 7 0,3 11-61,-9 6 0,1 11-102,-6 6 1,0 6-79,0 6 0,0 3 136,0 8 1,-7 1-2,-5-1 1,-3 0 38,-3 0 0,3-2-206,3-3 0,-1-5-105,7-7 1,-1-2-99,1-4 0,4-11-491,-4-12-581,4-4 1373,10-9 0,1-10 0,9-10 0</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30:09.561"/>
    </inkml:context>
    <inkml:brush xml:id="br0">
      <inkml:brushProperty name="width" value="0.08571" units="cm"/>
      <inkml:brushProperty name="height" value="0.08571" units="cm"/>
      <inkml:brushProperty name="color" value="#333333"/>
    </inkml:brush>
  </inkml:definitions>
  <inkml:trace contextRef="#ctx0" brushRef="#br0">1177 554 7504,'-10'-10'1635,"2"1"-1645,8 3-16,-7 4-121,5-13 0,-12 11 101,8-8 0,-7 9-86,1-3 0,-3 2 94,-2-2 1,-8 4 20,-4-3 1,-6 3-37,-5 2 0,-4 2 31,-8 3 0,-8 7 10,-3 11 1,-4 4-2,-2 7 0,7-3 0,4 4 0,12-10-8,6 9 1,17-5-14,6 0 1,11-2 4,0-4 0,6-4-4,6 4 0,3-9 186,9-3 1,1 1-59,4 5 1,4-2 103,8-3 0,1 3-47,4-3 0,5 3 40,6 2 1,-1-5-118,-3-1 1,1 1-70,-8 5 0,6 1 66,-6-1 1,-7 0-137,-10 0 1,-6 1 81,-5-1 0,-4 0-8,-8 1 0,-8-1 12,-4 0 1,-13 1-8,-9-1 0,-5 0 10,-12 0 0,2 1-16,-8-1 0,-5-2 1,-1-3 0,1 3-19,-1-3 1,9-3-91,2 3 1,0-2-75,6 1 0,-2-3 99,2-8 1,6 0-288,11 0 1,-2 0-58,8 0 0,0-2-583,6-4 1001,7-4 0,3-15 0,7-1 0</inkml:trace>
  <inkml:trace contextRef="#ctx0" brushRef="#br0" timeOffset="470">1194 813 7815,'-17'-7'600,"7"5"-14,-5-13-421,13 13-238,2-6 0,9 14-10,9-1 0,-1 7 46,0-6 0,0 1 34,1-1 0,-1-4 75,0 4 0,6 2 2,0-3 0,6 1-78,-6-6 0,8 0 1,-2 0 0,4-2 16,1-4 1,1-1 2,-1-5 0,-1-3-96,-4 3 0,2-3 56,-8-2 0,0-1-12,-6 1 0,-6 0 55,1-1 0,-8 1-2,2 0 1,-5 5-21,-1 1 0,-7 5 5,-5-5 1,-5 7 6,-6-2 0,2 4 8,-8 2 1,0 2 44,-5 4 0,-1 3-49,0 9 0,-1 7 149,-4 3 0,3 5-85,-3 2 0,-3 5 94,3 0 0,5 8-58,7-2 0,5 4-24,-6 2 0,15-2-48,3-4 1,7-3-79,4-9 1,2-7-66,4-4 0,3-4 43,9-1 0,7-9-127,3-3 1,13-4-2,5-2 0,6-2-18,5-4 1,5-3-78,7-9 1,8-8-513,4-9 1,-3-2 793,3-9 0,-4 4 0,5-10 0,-40 23 0,-1-1 0,-1-3 0,1 0 0</inkml:trace>
  <inkml:trace contextRef="#ctx0" brushRef="#br0" timeOffset="753">2681 70 7814,'-17'-8'126,"-1"-3"1,1 1 56,0-1 1,5 5 620,1-6-714,7 8 1,-6-3-221,5 7 1,3 9 188,-4 9 0,2 1 44,-2 10 0,2 7 150,-7 10 0,5 6-107,-5 6 0,1-2 73,-2 7 0,-3 2-122,4 10 0,-5-9-134,-1 3 0,0-4 133,-1 4 1,7-2-164,-1-3 0,8-6 27,-1-12 1,3-6-215,2-11 0,2-4-247,3-8 1,-1-5 198,8-1 1,-1-7-65,7 2 0,-1-6-24,0-6 0,2-4-28,4-7 1,-1-2 417,6-4 0,1-4 0,6-8 0</inkml:trace>
  <inkml:trace contextRef="#ctx0" brushRef="#br0" timeOffset="1095">1816 606 7790,'-9'-2'-137,"3"-4"0,4 2 654,2-7-260,0 7 0,15-9-85,9 7 1,8-6-17,9 7 1,5-7 10,11 6 1,7-7 11,11 1 1,3 3-135,9-3 1,-8 3 152,-4-3 1,-6-3-19,-6 3 0,1 4-22,-13 3 0,-8-3 61,-14 2-191,-8 0 147,4 6-271,-16 0 120,-1 0 0,-10 0 31,-4 0-306,4 0-280,-5 0-364,-1 0 0,4 0 895,-7 0 0,-1 8 0,-5 2 0</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30:16.546"/>
    </inkml:context>
    <inkml:brush xml:id="br0">
      <inkml:brushProperty name="width" value="0.08571" units="cm"/>
      <inkml:brushProperty name="height" value="0.08571" units="cm"/>
      <inkml:brushProperty name="color" value="#333333"/>
    </inkml:brush>
  </inkml:definitions>
  <inkml:trace contextRef="#ctx0" brushRef="#br0">87 149 7752,'-17'-2'0,"0"-4"136,-1-4 1,7-7 698,-1 0-609,8 7 1,-3 1-18,7 3 0,2 4 7,3-4 0,-1 4 0,8 2 0,-6 0 234,5 0-291,1 8 1,5 4-86,0 11 1,-5-2 55,-1 8 1,-7 7-191,2 10 0,-4 4 90,-2 2 0,0 6-79,0-1 0,-2 9-5,-4-3 0,2-1 106,-7 1 1,1-7-150,-1 1 0,-5-5 73,5-6 0,3-5-232,2-13 0,-1-3-482,1-7-256,0-9 236,6-1 0,0-10 297,0-4 0,0-3-210,0-9 671,8-7 0,1-9 0,9-10 0</inkml:trace>
  <inkml:trace contextRef="#ctx0" brushRef="#br0" timeOffset="483">295 62 7751,'-18'-7'60,"1"-5"0,2 2 138,3-1 1,3 7 416,3-2-90,4-3-683,-6 7 1,8 4 88,0 15 1,0 2 189,0 10 1,2 2 20,4 9 0,-2-1 14,7 7 1,1-6-125,5 6 1,2-2-9,4 2 1,-1 3-51,6-9 1,7 6 76,5-6 0,6-1-341,-5-10 0,5-1 118,-6-10 0,3-5-239,-3-13 0,-4 0 126,5 0 0,-7-9-58,-5-9 0,4-1 149,-4-10 1,-2 0 53,1-5 1,-8-1 161,-3 1 1,0-1-71,-5 0 0,-5-5 252,-1 0 0,-4 1-118,-2 11 0,0-5 271,0 4 0,-2-4-82,-4-1 0,3 7 56,-9 4 1,6 6 56,-5 5-87,7-3-351,-4 13 0,6 0 81,-4 8 1,5 15 91,-5 2 1,-2 7-31,2 5 0,-5 5 95,5 1 1,-7 7-74,1-2 0,2 4 104,-1 2 1,1 5-126,-1 1 1,1 0 18,4-6 1,5-1-197,-5 1 0,2-2 86,-2-4 0,4-3-469,-4-9 0,5-7-48,1-4-117,0-11 1,1-5 162,5-7 1,-4-1-386,4-5 853,4-4 0,-1-23 0,8-3 0</inkml:trace>
  <inkml:trace contextRef="#ctx0" brushRef="#br0" timeOffset="1201">1246 547 7688,'-12'0'943,"1"0"-628,7 0-297,-4 0 1,10 0-206,4 0 1,5 0 104,13 0 1,2 0-131,9 0 0,5 0 51,1 0 0,5-6 97,-6 0 1,2-6 148,-1 7 1,-3-9-99,8 3 0,-1-5 90,1-1 0,-6 0 21,-11-1 1,2 1 124,-8 0 1,0-2-92,-6-4 1,-7 3-35,-5-3 0,-3 4-182,-2 2 0,-7 0 93,-5-1 1,-5 9-153,-6 3 0,2-2 95,-8 2 0,0 3 36,-6 8 1,-1 3 67,-4 4 0,3 9 99,-3-4 1,3 6-78,3 0 0,1-2 145,4 8 0,-4 0-44,5 5 0,3 1-98,2 0 1,9-1-57,3 1 0,7-1 87,-2 1 0,6-2-231,6-5 1,3-3-25,9-7 0,1-3-32,4-3 1,4 1 32,7-7 0,3 0-116,3-6 1,4-8-71,8-4 0,0 1 83,0-6 0,0 3 133,0-9 1,0-2 69,0 2 1,-8-6 154,-4 6 1,-5-6-21,-6 6 1,-4 0 475,-8 6-142,0 0 173,-7-1-496,-3 9 1,-9 1 4,-3 8 1,1 2-100,-8 4 1,3 3 104,-3 9 1,-3 1-136,3 4 0,-1-2 29,1 8 1,-1-6-21,7 6 1,0-6 46,6 6 1,0-8 1,0 2 0,2 2 47,4-2 0,6 0-36,11-6 0,4-7 40,7-4 0,1-4-35,-1-2 0,9-2-3,3-4 0,4-6-29,1-11 1,7 2-3,0-8 0,-6 6 89,-6-6 0,-8 1 3,3-7 0,-7 0-66,-5 1 0,-4-1 7,-8 1 0,-1-1-102,-5 0 1,-3 1 102,-8-1 1,0 1-122,0-1 1,-8 1-23,-3-1 0,-11 0-120,-1 1 1,-2 7 83,2 4 1,-5 6-107,-13 5 0,3-1-303,-8 7 1,1-6 216,-1 6 0,-2 1-819,8 5 1136,-8 0 0,11 0 0,-5 0 0</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30:15.858"/>
    </inkml:context>
    <inkml:brush xml:id="br0">
      <inkml:brushProperty name="width" value="0.08571" units="cm"/>
      <inkml:brushProperty name="height" value="0.08571" units="cm"/>
      <inkml:brushProperty name="color" value="#333333"/>
    </inkml:brush>
  </inkml:definitions>
  <inkml:trace contextRef="#ctx0" brushRef="#br0">68 139 7711,'-17'0'0,"5"0"479,1 0 99,-1 0 1,2-2-332,5-4 0,7 2-144,9-7 0,16 5-154,19-6 0,6 7 85,6-7 1,5 6-248,12-5 1,4 7-317,7-2 0,-5 2 126,0-1 0,-10 3 129,-2-4 0,-10 4-73,-12 2 1,-7 0-109,-11 0 0,-6-2 455,-12-4 0,-3-3 0,-8-9 0</inkml:trace>
  <inkml:trace contextRef="#ctx0" brushRef="#br0" timeOffset="221">189 381 7711,'-44'6'510,"3"-1"811,5 1-1016,9-6 1,12 0-154,15 0 0,7 6-112,11 0 0,8-1 76,9-5 0,3 0-136,14 0 0,-4 0 79,10 0 1,2 0-336,-3 0 0,9 0 95,-3 0 0,4-5-174,2-1 1,1-6-8,-1 7 0,-6-7-206,1 6 0,-11-7-416,-1 1 853,0-3 0,-8-10 0,8-2 0</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30:11.944"/>
    </inkml:context>
    <inkml:brush xml:id="br0">
      <inkml:brushProperty name="width" value="0.08571" units="cm"/>
      <inkml:brushProperty name="height" value="0.08571" units="cm"/>
      <inkml:brushProperty name="color" value="#333333"/>
    </inkml:brush>
  </inkml:definitions>
  <inkml:trace contextRef="#ctx0" brushRef="#br0">467 364 7766,'-11'0'351,"-1"0"0,3-8-49,-3-3 0,-1 1 437,7-1 3,0 7-253,-2-11-405,7 13 0,-7-8-226,8 4 83,0 4-161,-8 10 1,4 13 125,-7 19 0,-3 7 23,-9 10 1,2 5 58,-8 7 0,2 6-139,-1 0 1,-5 11 346,4-5 1,-2-6-127,3-12 1,3-15 26,7-2 1,1-9 17,0-8-228,7-4-85,2-16 156,8-1 19,0-16 1,2-1-27,4-9 0,-4-5 194,4 0 0,3-9-212,3-3 1,-2-1-118,1-11 1,1-4 27,5-7 1,0 0 105,0 6 0,1-9-10,-1-8 1,6 0-185,0-6 0,8 4 146,-2 1 1,0-1 64,5-4 0,-9 18 105,10-1 1,-10 18-41,4 5 1,-14 10 327,2 14-270,-11 3 1,2 10 107,-8 4 0,0 5-37,0 12 0,2 4-85,3 8 0,-3 7 358,4 4 0,-2 6-269,2 6 1,-4 1 22,3 5 1,-1 3-14,2-4 0,-2 4 7,7 3 0,-7-3-55,2-4 0,2 3 16,-3-9 0,7 1-109,-6-6 1,1-8 91,-1-4 1,-2-9-380,7-2 195,-7-8 1,6 2-762,-4-11-4,-4-5-334,5-7 795,-7 0 0,0-2-101,0-3 1,0-5-214,0-7 1,0-1 265,0 1 1,0-6 105,0 0 0,-6-8 304,1 2 0,-7-1 0,6 1 0,-7-4 0,1 4 0,-3 3 0,-2-3 0,-1 2 0,1-2 0,-8 4 0,-4 8 0,-3-1 0,-3 1 0,1 8 0,-1 3 0,0 4 190,1 2 1,-1 0 56,1 0 1,9 2 47,7 4 1,3-3-16,9 9-38,0-8-133,6 11 1,2-13 1,4 4 1,4-4-58,7-2 1,2 0 37,4 0 1,2 0-364,4 0 0,6 0-62,-1 0 0,1-6-644,5 0 977,4-7 0,1 3 0,6-7 0</inkml:trace>
  <inkml:trace contextRef="#ctx0" brushRef="#br0" timeOffset="496">709 762 7766,'-15'-2'110,"4"-4"-110,-5-3 0,8-3 404,-3 0 133,3 9 0,12-11-574,8 8 1,1 1 9,16 5 0,-2 0-8,2 0 1,3 0 104,-3 0 0,4 0-18,1 0 0,1 0 9,0 0 0,-3 7 6,-3 5 1,4 9-42,-4 2 1,-3 6 23,3-6 0,-8 8-43,2-2 1,-5 7 51,-7-1 1,-1 3-115,-4-9 1,-4 2 6,3-3 0,-9 3 16,-1-8 1,-9 0 42,3-5 1,-5-7-18,-1 1 0,-2-9 23,-4 3 1,9-4-11,-3-2 0,4 0-45,-5 0 47,1 0 1,2-8-79,3-3 1,2 1 21,5-1 1,3-1-102,-4-5 0,4-2-12,2-4 1,0 4-198,0-5 0,8-1-377,3 2 0,5-7 734,1 1 0,8-4 0,2-1 0</inkml:trace>
  <inkml:trace contextRef="#ctx0" brushRef="#br0" timeOffset="838">1401 589 10509,'17'8'-70,"3"1"59,3 8 1,-4 1-178,4-1 0,-4 2 64,-2 4 0,1-2 141,-1 8 0,0-6-151,1 6 1,-9-2 11,-3 2 1,2 2 21,-3-8 0,1 6 103,-6-6 0,-2 5 6,-3-5 1,-3-5-7,-4-7 1,-3-1 97,3 1 1,-3-3 40,-2-8 1,5 0-66,1 0 0,5 0-79,-6 0 93,9 0-98,-13-8 0,14-1 36,-3-8 0,3-1-10,2 1 1,0 0-17,0-1 1,7-5-7,5 0 0,3-6-169,2 6 0,-3-7 112,3 1 1,-3 2-256,9-2 1,2 0 76,-2-5 1,8-1-251,-3 0 1,11 1 65,1-1 0,2 6 422,-1 1 0,3-1 0,8-6 0</inkml:trace>
  <inkml:trace contextRef="#ctx0" brushRef="#br0" timeOffset="1305">2767 191 7736,'-17'-8'224,"0"-3"1,7-4 960,4-3-1024,-3 1 14,7 0-603,-14 7 0,13-3 280,-9 7 1,1 0-237,-7 6 1,1 0 251,0 0 1,-1 0 127,1 0 1,-6 0 50,0 0-122,0 0 0,6 6 232,-1 0 0,3 7-32,3-1 1,3-3 51,3 3 1,2-1 50,-7 7 1,7-1-108,-2 0 1,4 2-32,2 4 0,-2-3 4,-4 3 0,5 4-27,-5 1 1,4-1 1,2 2 0,-2 0 54,-4 6 1,4 1-40,-4 4 0,-1-1 6,1 7 1,-7 0 0,1 6 1,-3 0-57,-3 0 0,7 0 19,-1-1 1,1 1 6,-6 0 0,-1 0-44,1 0 0,2-8-13,3-3 0,2-3-7,5 2 0,3-3-19,-4 3 0,4-9-51,2-2 0,2-6 53,4 6 1,-2-8-92,7 2 0,1-10-45,5-1 1,6-3-124,0 3 1,6-4 12,-6-8 0,8 0-153,-3 0 0,7 0-326,5 0 1,5-8 744,6-4 0,9-11 0,2-4 0</inkml:trace>
  <inkml:trace contextRef="#ctx0" brushRef="#br0" timeOffset="1960">1297 710 7452,'10'-8'-1105,"-2"4"1637,-8-7-194,7 7-111,-5-11 0,6 11-118,-8-8 0,2 8 137,4-1-159,-4 3 0,5 0 84,-7-4-41,0 4 26,0-6-147,0 8 17,0 0 1,-2 8-109,-3 4 0,1-1-96,-8 7 1,-1-3 79,-10 14 1,2-6-75,-8 6 0,6 1-48,-6 11 1,6-5-134,-6 5 0,8-3 85,-2 2 268,4-3 0,1 5 0,1-7 0</inkml:trace>
  <inkml:trace contextRef="#ctx0" brushRef="#br0" timeOffset="2410">2923 727 7739,'0'-17'508,"0"0"772,0-1-798,0 1-610,0 0-229,0 7 231,8 2 116,-6 8 1,5 8 87,-7 4 0,0 5 3,0 6 0,0 4-14,0 8 1,-2-1-2,-3 1 1,-3-1-39,-4 1 1,-1 5 13,7 1 0,-5-1-65,5-5 1,-6-3-170,7-3 1,-7 4-167,6-5 1,-5-3 156,5-1 1,0-11-364,6-1-195,0-9 256,0 5 0,0-10 503,0-4 0,0-3 0,0-16 0,0-2 0</inkml:trace>
  <inkml:trace contextRef="#ctx0" brushRef="#br0" timeOffset="2877">2871 727 7739,'0'-17'0,"0"5"221,0 1-78,0-1 0,2-3 193,4 3-228,-4-3 0,13 13-155,-3-4 0,-3 4 114,3 2 1,-1 2-127,7 4 1,-1 4 139,0 7 0,0 6 6,1 0 0,-3 8-117,-3-2 1,3 3 33,-4 3 0,5 0-57,1-1 0,0 1 2,1-1 0,5-5-104,0 0 1,0-8 88,-6 2 1,6-6-164,0-5 0,2-4 107,-2-8 1,-3 0-93,3 0 0,2-2-43,-2-4 1,0-4 81,-6-7 0,-5 0 138,-1 0 0,-1-7 29,1 1 0,3-2 95,-9 2 1,3 2-44,-2-8 1,-4 6 158,4-5 0,-5 6-112,-1-1 1,0-2 117,0 2 0,0 0 30,0 6 0,0 0 167,0-1-89,0 1-194,0 7-6,0 3 18,0 7 0,0 7-23,0 5 1,-5 9-10,-1 2 0,-6 8 11,7-2 1,-3 9-84,2 3 0,2-1 60,-7-6 0,7 1-232,-2 0 1,-1-1-124,1 1 0,0-1-133,6 1 1,0-6 101,0 0 1,0-8-50,0 2 1,0-10-394,0-1 737,0-8 0,0-4 0,0-10 0</inkml:trace>
  <inkml:trace contextRef="#ctx0" brushRef="#br0" timeOffset="3418">3718 381 7742,'-7'-17'268,"5"0"-223,-4 0 1,6 5-46,6 0 1,5 3 36,12-3 1,-1-1 13,6 7 1,1-5 23,6 5 0,-4-6 10,3 7 1,-9-1 108,10 6 0,-7 0-90,1 0 0,2 0 160,-8 0-40,0 7-123,-6 3 0,-7 7-41,-4 1 0,-4-1-23,-2 0 1,0 1 7,0-1 1,-2 6-117,-4 0 0,2 2 18,-7-2 1,5-2 45,-6 8 0,7 0 69,-7 5 0,2 1-5,-1-1 1,1 3 111,5 3 0,1-1-66,-8 7 0,6-2 133,-5 2 0,7 2-124,-2-7 1,4 7-6,2-2 0,0-2-151,0 2 0,0-6 96,0 7 1,-2-7-80,-3 6 1,3-8 33,-4 3 1,4-5-95,2-1 0,0-1 53,0 1 0,-6-2-6,1-4 1,-3-5 24,2-6 0,2-1 12,-7 0 0,-1-1 15,-5-5 0,5 5-10,1-5 0,-1-1-25,-5 1 0,0-5-19,-1 6 1,-1-7-95,-4 7 0,4-6 29,-4 5 1,4-7-144,1 2 1,-5-4-53,0-2 0,-6 0-181,6 0 0,-5 0-311,5 0 794,-8-8 0,4-9 0,-8-10 0</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30:18.992"/>
    </inkml:context>
    <inkml:brush xml:id="br0">
      <inkml:brushProperty name="width" value="0.08571" units="cm"/>
      <inkml:brushProperty name="height" value="0.08571" units="cm"/>
      <inkml:brushProperty name="color" value="#333333"/>
    </inkml:brush>
  </inkml:definitions>
  <inkml:trace contextRef="#ctx0" brushRef="#br0">52 1298 7147,'-9'0'1304,"1"0"-979,8 0-486,0 0 236,-8 0 1,6 1-18,-3 5 1,3-2-30,2 8 0,-2-1-54,-4 6 1,4 1 78,-4-1 0,4 6-64,2 0 1,0 8 40,0-2 0,0-2-6,0 1 0,0-1-22,0 2 0,8 2-8,4-8 0,9 0 11,2-6 1,8 1-4,-3-1 1,5-8-65,2-3 0,5-4 72,0-2 1,6-2-101,-5-4 0,5-3 22,-6-8 0,1-1 22,-7 1 1,5-2 17,-5-4 1,3 4-3,-14-5 0,0 3 5,-6-2 1,0-4 8,1-7 1,-9 5 63,-3 0 0,-4-2-67,-2-9 0,-6 4 123,0-5 0,-9 5-88,-2 1 0,-1 0 3,-5 1 1,2 1-43,-2 4 1,4 6-71,-4 12 1,-2 1-59,2 4 1,-6 5 149,6-5 0,-8 12 0,4 3 0</inkml:trace>
  <inkml:trace contextRef="#ctx0" brushRef="#br0" timeOffset="767">1055 1678 7710,'-11'0'-156,"-1"0"277,8 0 42,-11 0-43,5 0 1,-1 0 141,-1 0-94,8 0-92,-3 0 0,1 2 101,0 4-52,0-4 57,6 5 0,8-7-103,4 0 1,5 0-90,6 0 1,-2 0 51,8 0 0,0 0-113,5 0 1,1 0 89,0 0 0,-3 0-15,-3 0 0,2 0-536,-8 0 1,0 0 531,-6 0 0,1 8 0,-1 2 0</inkml:trace>
  <inkml:trace contextRef="#ctx0" brushRef="#br0" timeOffset="1909">2335 1298 7747,'-17'0'-103,"-1"0"-204,1 0 548,0 0 415,7-8-454,2 6 1,10-6 96,4 8 1,4 2-247,7 4 0,6-4 75,0 4 1,8 1-276,-2-1 0,9 0 31,2-6 0,7 0 36,-7 0 1,6 0-13,-6 0 1,7 0-113,-7 0 1,0-2 84,-5-4 1,-6-3 51,-1-9 1,-8 1 149,-3 0 0,-2-3-84,-9-3 0,-2 4 73,-10-4 1,-3 2-10,-9-2 0,-5 6 10,0-1 0,-8 3-49,3 9 0,-5 0-16,-2 6 1,1 0-5,-1 0 0,1 8-1,-1 4 1,0 3 87,1 2 0,-1 6-77,1 0 1,5 8 94,0-2 1,2 4-30,-2 1 0,4 1 16,8-1 1,6-1-47,-1-4 0,8 4-19,-2-5 0,4-3-7,2-2 0,14-3 37,3-3 0,6-2 21,0-3 0,4 1-39,8-7 0,1 0-51,5-6 1,3-2 42,8-4 1,7 2-117,5-7 0,5-7-123,6-5 1,2-7 154,3 1 1,-3-4-36,-8-1 1,-1-3-164,-5-3 1,8-4 28,-7-8 0,-1-2 98,-11-4 0,4 2-32,-5-7 1,3 0 42,-13-6 1,-1 5 132,-5 1 1,-9 7-8,-3-2 1,-5-1 100,-7 1 0,3 0-50,-8 7 1,-1 6 119,-5 5 1,0 11 188,0 6-269,0 4 200,-7 9-97,-3-5 0,-7 15-176,-1 0 0,-5 8 48,0 9 1,-7 2-17,1 4 0,-4 6 49,-2 11 0,1 5 118,-1 6 0,1 7-73,-1 0 1,8 1 150,4-1 0,-2-2-154,2 7 1,8 1-9,9 5 0,4 0-108,2 0 1,8-2 44,3-3 0,10 1-153,2-7 1,8-8 35,-2-10 0,11-9 97,7-2 1,-5-14-189,-2 2 0,4-11 45,2 0 1,-1-4-206,1-2 0,-8-8-26,3-4 0,1-5-11,-2-6 0,6 0 92,-5-12 1,-1 5-2,-5-11 0,-3-1 108,-3 2 1,2-8-61,-8 2 0,-2 3 223,-9 3 0,1 0-54,-7 5 0,-1-1 124,-5 12 0,-7 3 9,-5 10 1,-5 3 3,-6 8 0,2 0-65,-8 0 0,0 8 57,-5 3 0,-1 7 76,0 5 0,7-2-43,-1 8 1,2-1 28,-2 7 0,2 0-96,4-1 0,10 3 11,-5 3 0,7-3-59,-1 3 1,5-4-114,7-1 1,13-6 96,4 0 0,12-8-138,0 2 0,11-6-87,6-5 0,4-5-314,2-7 1,6-2-419,0-3 0,5-5 375,-5-7 1,5-8 250,-5-4 0,-8-4 310,-10-1 0,4-9 0,0-1 0</inkml:trace>
  <inkml:trace contextRef="#ctx0" brushRef="#br0" timeOffset="2751">4808 986 7747,'0'-17'0,"0"0"0,0-1 331,-8 1-115,6 0 0,-5 5 250,7 1-14,0 7-518,0-4 78,0 8 1,0 2 43,0 4 1,0 4-133,0 7 1,0 2-2,0 4 1,0-2 154,0 8 1,-2 2-21,-4 9 0,-2-3-22,-3 3 1,-5 2 116,5-1 0,1-1-116,-1-5 1,5-3 1,-6-3 0,7-2 77,-7-4-288,8-4 22,-4 6 137,8-15-57,0-3 51,0-22 0,2 7-74,4-15 0,-2 8 46,8-8 0,-1-2 0,6 2 0,1-8-13,-1 2 0,6-9-86,0-2 1,8-1 7,-2 7 1,3-7 40,3 1 0,-1 0 44,1 5 1,0 2-26,-1 4 0,-7 6 185,-4 12 1,-9-3 66,-3 9 0,-7 1 114,2 10 1,-4 5-129,-2 12 1,0 4 34,0 8 0,0 1-212,0 5 0,-6-5 125,0 4 1,0 3-129,6-3 0,2 0 63,4-5 0,-2-2-172,7-5 1,-5-3-30,6-7 107,-1-9 1,7-1 13,-1-8 0,0 0-6,0 0 1,1-8-104,-1-3 1,2-10 77,4-2 0,-3-10-176,3-2 0,-2 1 52,2-7 1,-4-1 31,4 2 1,-2-2 97,2 1 0,-4 5-7,4-5 1,-3 11 9,-3 1 0,-2 8 147,-3-2 0,-4 9 95,-8 3-162,0 7 0,0-2 138,0 12 1,-2 5-20,-4 12 1,2-2 100,-7 8 0,1 0-141,-2 6 1,5-1-29,7 1 0,0-1-28,0 1 0,2 3-13,3-3 1,5 2-44,7-14 0,3 5 68,3-5 0,3-5-169,9-7 0,5-7 28,1 2 0,7-12-220,-2-5 1,2-7 52,-2-5 1,2-4 139,-8-7 0,1-8 91,-7-5 0,-7 5-80,-4 2 0,-3-2 187,-3 1 1,0-5-99,0 6 0,-7-1 156,-4 7 0,-4 1-21,-2 4 0,-2 4 45,-4 8 1,-4 7-42,-7 5 1,-2 5-35,-4 5 0,2 5-1,-8 7 1,0 6 82,-5 0 1,-1 14 68,0-3 1,1 7-91,-1-1 1,6-3 117,1 3 0,6 2-74,-1-1 1,6 7-172,5-2 0,5 2 25,7-2 0,7 0-54,5-11 1,9 3-79,2-9 0,8-6-305,-2-6 1,3-7-414,3-10 1,0 0 350,-1 0 1,1-2-307,-1-4 1,-5-3 398,0-9 0,-6-1 354,6-4 0,-8 2 0,2-8 0,4 0 0,0-5 0</inkml:trace>
  <inkml:trace contextRef="#ctx0" brushRef="#br0" timeOffset="3468">6451 952 7747,'7'-18'0,"-5"1"-193,4 0 1,2 0 264,-3-1 0,3 3 432,-2 3 1,-2-1-318,7 7 0,-5 0-213,6 6 1,-7 0-80,7 0 0,-8 2 103,1 4-36,5 4 0,-8 9 31,4 4 0,-4-4 36,-2 4 0,0 2-55,0-2 1,-2 6-96,-4-6 1,4 0 38,-4-6 0,-1 1 33,1-1 0,0 0 60,6 1 1,-6-7-40,1 1 469,-1-8-272,6 11 1,2-13-108,4 4 0,3-6-39,8-6 1,1-2-78,-1-3 1,6-7 54,0 1 0,8-2-142,-2-10 0,-2 6 28,1-6 1,-1 2 97,2-2 1,2-3-10,-8 3 0,0 2-24,-6-2 1,1 8 93,-1-2 65,-8 4 250,-1 9-232,-8 2 0,-2 10-32,-4 4 0,3 11 40,-9 12 1,6-2-73,-5 2 0,5 0-17,-5 5 1,7 1 38,-2 0 1,4-3-143,2-3 1,0 2 1,0-8 1,6 0 32,0-6 1,9-1 49,2-5 1,2-3-10,10-8 0,-4-2-234,10-4 0,-4-5 71,9-12 1,4-4-20,2-8 0,-4-5 12,-1-1 0,1-7 29,-2 2 0,-1-4 94,-10-2 1,1 0-38,-7 1 0,1-7 47,-7 0 1,-6-1 135,1 1 1,-8 4 72,1-3 1,-3 3-60,-2 2 0,2 8 2,4 3 1,-4 5 21,4 1 0,-4 3 14,-2 3 1,0 10 53,0 7 180,0 8-430,0-3 0,0 8 82,0 5 0,-2 4 90,-4 7 1,-6 8-68,-11 4 1,2 6 225,-8 5 0,1 4-45,-7 8 0,2 2-113,5 3 0,-3-1-44,8 8 0,-6-7-67,6 7 1,0-9-86,6 3 1,1-4 64,5-2 1,3-2-29,8-4 0,2-4 18,4-7 0,3-9-227,9-2 1,5-5-113,0-2 1,2-7-133,-2-5 0,-2-3 18,8-2 0,-1 0-166,7 0 0,-6-2 93,0-3 0,-2-5 141,1-7 1,3-6 65,-8 0 1,0-6 310,-5 6 0,7-16 0,1 3 0</inkml:trace>
  <inkml:trace contextRef="#ctx0" brushRef="#br0" timeOffset="3919">6312 398 7830,'-27'-7'481,"4"-5"1,4 2-121,2-1 1,7 7-452,3-11 160,7 13 0,1-6-39,5 8 1,4 0 44,7 0 1,8 0-59,4 0 0,4 6 86,1 0 0,7-1 95,-1-5 1,10 2-143,2 4 0,2-4 70,9 4 0,0-4 55,7-2 1,1 5-165,4 1 1,15 0 101,8-6 1,-45 0 0,1 0-202,-1 0 0,-2 0 0,47 0 181,-46 0 1,0 0 0,0 0 0,0 0-6,0 0 0,-1 0 1,1 0-1,-2 0 99,43 0 0,-5 0-16,4 0 0,-5 6-121,-7 0 0,-11-1 62,-11-5 1,-4 6 11,-2 0 0,-2 5-85,-4-5 1,-2 2 228,-4-2 0,-5-3-313,0 9 0,-3-8 348,-9 2 1,0-3-357,-5 3 108,-9-4-707,7 6-124,-14-8 161,5 0 1,-12-2-829,-1-4 1,-15-11 1435,-2-12 0,-24-4 0,-6-1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5T13:04:28.625"/>
    </inkml:context>
    <inkml:brush xml:id="br0">
      <inkml:brushProperty name="width" value="0.08571" units="cm"/>
      <inkml:brushProperty name="height" value="0.08571" units="cm"/>
      <inkml:brushProperty name="color" value="#333333"/>
    </inkml:brush>
  </inkml:definitions>
  <inkml:trace contextRef="#ctx0" brushRef="#br0">500 554 7834,'10'0'213,"-1"-2"-122,-3-3 0,-2-5-174,8-7 0,1-6-50,10 0 1,-4 0 116,4 5 0,-4-1-153,-1-4 0,-7 4 58,1-4 0,-8 9 129,1 3 1,-10 1 29,-7-1 0,-5-3-34,-6 8 0,-4-5 1,-8 5 0,-5 0 12,0 6 1,-1 2-18,7 4 1,-1 4 30,1 7 0,1 0-82,4 0 0,-2 1 30,8-1 0,6 6-11,5 0 1,9 2 11,-3-2 0,4 2-7,2 4 0,4-2 12,7-4 1,3 2-1,15 4 1,-1 3 5,7-3 0,7-2-1,4 2 0,4-6 0,2 6 1,0-6-21,0 6 1,-8-8-2,-4 2 0,-11-4 24,-6-2 0,-5 1-1,-7-1 0,-7 0 35,-16 1 0,-9-7 3,-19 1 0,-6-1 68,-12 7 0,3-9-89,-9-3 0,8 2 43,-1-3 1,-3 1-75,3-6 0,7 0-1,9 0 1,5 0 0,1 0 0,8 0-103,4 0 0,10-6 14,1 1 0,8-3-194,-1 2 0,5 2-303,5-7 598,13 7 0,9-19 0,7 4 0</inkml:trace>
  <inkml:trace contextRef="#ctx0" brushRef="#br0" timeOffset="1089">1019 848 7819,'0'-17'-269,"0"0"-461,0-1 771,0 1-35,0 0 1,8 1-120,3 5 1,-1-3 70,1 9 0,-5-3 96,6 2 0,-7-1-29,7-5 1,-8-3 4,1 3 1,3 3-4,-2-3 1,0 0 130,-6-5 1,0 6-129,0-1 0,0 6 71,0-5-213,0 7 147,0-11 0,-2 13-127,-4-4 0,-4 10 116,-7 2 1,0 13-12,0-2 1,-1 6 24,1 0 0,0-2 19,-1 8 0,1 0-32,0 6 0,-1-1-7,1 1 0,2-6-76,3-1 0,3-7 81,3 3 1,4-5-62,-4-2 1,4-5 30,2-1 1,2-7-11,4 2 1,4-6 12,7-6 1,0 0 9,0-11 1,7 3-31,-1-9 0,0 2 19,-6-2 0,0 4 13,1-4 0,-1 4-7,0 1 0,-5 1 0,-1 0 0,-5 5-5,5 1 2,-7 7 0,4-6 11,-8 5 66,0 3 1,0 7-59,0 13-14,0 3 1,2-4 9,4 0 1,-2-5-34,7-1-11,1 1 1,11 3-8,0-3 1,2-4-15,-2-8 0,-2 0-8,8 0 0,0-2 51,5-4 1,1-4-16,-1-7 1,-1 0 41,-4-1 0,2-7-43,-8-3 0,0-5 164,-6-2 1,-6 1-29,1-1 1,-8-1-29,2-5 1,1 5-46,-1-5 0,0-1 5,-6 2 1,0-1-3,0 7 0,-2-6 4,-4-1 1,4 3-105,-4 9 0,4-2 86,2 8 1,-5-6-140,-1 6 114,0 8 0,4 1-2,-3 9-4,3-1 0,-6 8-2,8 4 0,-6-3 3,0 9 0,-5 0 5,5 5 1,-7 2 120,1 4 1,3 2-55,-3 4 0,2 9 9,-1-3 1,-3 9-36,9-4 0,-7 7 11,6-7 0,1 12-4,5-6 1,0 8 0,0-8 0,0 2-25,0-2 1,0 2 17,0-8 1,7-1-69,5-10 1,3-4 57,2-8 0,1-2-8,-1-3 1,2-5-17,4-7 1,2 0 0,4 0 1,4-1-27,-4-5 1,3-4 33,3-7 1,-1 0-164,1-1 0,-2-1 91,-5-4 0,3 2-3,-8-8 1,0 6 47,-5-6 0,-1 2-3,0-2 0,-7-1-2,-4 7 1,-4 0-4,-2 5 0,0 1 30,0 0 0,-8 7-25,-4 4 0,-3 4-21,-2 2 1,-1 0 27,1 0 0,-2 8 12,-4 4 1,4 3-21,-4 2 0,3 1 49,3-1 0,2 6-40,3 0 1,-1 6 1,7-6 0,-2 0-13,2-6 0,5 6-1,-5 0 1,6-2-8,6-9 1,1 3 17,5-3 1,9-4 65,-4-3 1,6-3-65,0-2 1,-2 0 0,8 0 1,-6-7 3,6-5 0,-8 2 2,2-1 1,-3 5-26,-3-5 1,0 5-7,0-6 1,-5 9-27,-1-3 1,-5 4 43,6 2 0,-6 0-107,5 0 0,-5 2 54,5 4 0,-5 1-75,6 5 0,-9 3-2,3-3 0,2-3-143,-2 3 0,5-6 37,-5 5 244,0-7 0,1 4 0,3-8 0</inkml:trace>
  <inkml:trace contextRef="#ctx0" brushRef="#br0" timeOffset="1834">2212 606 7814,'-2'-17'1053,"-4"0"-925,5-1 1,2 3 92,17 3 0,1 5-345,10 7 0,0 0 34,5 0 1,1 2-126,-1 3 1,-1 5 135,-4 7 1,-4 1-19,-8-1 0,-1 6 4,-5 0 1,2 2 42,-7-2 0,0-4 59,-6 4 0,-2-3-5,-4-3 1,-3-6 142,-9 1 1,7-8-100,-1 1 1,1-1-36,-6 2 0,5-4-42,1 4 0,5-4-36,-6-2 9,8-8 0,-3-2 66,7-7 0,0 6-124,0-1 89,0 1 0,5-7-5,1 1 0,6 5 7,-6 1 0,5 5 2,-5-5 0,7 7-10,-1-2 1,-3 4 6,3 2-52,-1-8 0,7 6 52,-1-3 0,-5 3 61,-1 2-64,1 7 1,5-3 82,0 8-37,0-8 1,1 3 8,-1-7 1,-5 0-8,-1 0 20,1 0-21,5 0-12,0 0 1,-5-2-21,-1-3 27,-7-5-6,4-7 0,-8 5 83,0 1 5,0 7-84,0-12 0,0 15 1,0-5 171,0 12 1,-2 9-55,-4 8 0,4 14 7,-4-3 0,5 20-65,1 4 1,0 9-50,0 8 0,0 11-185,0 12 0,0-44 0,0 0 184,0 0 1,0 1 0,0 0 0,0 0-7,0-3 0,0 0 1,-8 38-2,-4-4 0,-3-13-118,-2-3 0,-8-15 123,-4-9 0,-4-13-67,-1 2 1,-7-8 66,1-4 0,0-2-99,5-15 1,-2-1 58,-3-5 1,4-2 292,-5-3 1,11-7-299,1-11 0,2-6 56,-2-11 1,4-4-33,8-8 0,1-2-14,5-4 0,3-3 43,8-8 1,2-6-38,4 0 1,11 6-118,12 5 0,6 8 78,5-1 1,4 5-113,8 6 0,-2 11 137,-4 12 1,2 4-10,-8 2 0,8-1 110,-1 1 1,-5 7-72,-2 5 1,-3 3-257,-3 2 1,1 0 81,-1 0 1,-7 0-68,-4 0 1,-9 0-183,-3 0-305,1 0 720,5 0 0,0-8 0,1-1 0</inkml:trace>
  <inkml:trace contextRef="#ctx0" brushRef="#br0" timeOffset="2342">3302 399 7796,'0'-18'-95,"0"1"56,0 0 1,5-1 74,1 1 1,0 6 57,-6-1-212,0 8 140,0-3-213,0 7 191,0 0-81,-8 0 1,-1 0 79,-9 0 1,1 2-12,0 3 13,-1-3 1,1 8 14,0-4 15,0-4 0,5 5-36,1-7 1,5 2 133,-6 4-114,8-4-9,-3 5 1,7-5 114,0 4-57,0-4 1,0 8-28,0-5 0,0-1 49,0 8 24,0-1 0,0 7-70,0-1 1,0-6 19,0 1 0,0 0-9,0 5 1,0 0 26,0 0 1,0 6-9,0 1 1,0 6-3,0-1 1,0-2-5,0 2 0,5 0 3,1 5 1,0 1-120,-6-1 0,0-5 107,0 0 1,0-2-131,0 2 1,0 2 105,0-8 1,0 0-94,0-6 1,0 0 14,0 1-164,8-9 150,-6 6 1,5-11-11,-7 8 1,2-8-107,4 1 1,-2-3-29,7-2-114,1 0 0,5-5 82,0-1 1,7-6-402,-1 7 638,0-17 0,2 11 0,2-14 0</inkml:trace>
  <inkml:trace contextRef="#ctx0" brushRef="#br0" timeOffset="2601">3665 623 7796,'-10'-17'-482,"4"0"665,-3 0 1,7-1 92,-4 1-359,4 7 191,2-5 50,0 13-123,0-6-7,0 8-92,0 0 0,0 8 103,0 4 1,0 3-21,0 2 0,0 3 6,0 3 1,0-2-41,0 8 1,0-8 29,0 2 0,0 2-67,0-2 0,-6 0-11,1-6 0,-1 0-119,6 1 1,0-1-29,0 0 0,-6-5-477,0-1 687,1-7 0,-3 4 0,-2-8 0</inkml:trace>
  <inkml:trace contextRef="#ctx0" brushRef="#br0" timeOffset="3109">3734 278 7766,'0'-12'12,"0"1"1,0-1 75,0-5 0,2-1-111,4 1 0,5 6 72,12-1 1,-4 2-271,4-1 1,-1-2 105,1 7 0,-4 0 146,4 6 1,-4 0 7,-2 0 1,1 0 2,-1 0 0,-5 0-41,-1 0-16,-7 0 1,4 2 89,-8 4 0,0-2-24,0 7 0,0-5 11,0 5 0,0-5-20,0 6 0,0-7 25,0 7-13,0-1 1,0 7 10,0-1 1,0 0-14,0 1 1,0-1-3,0 0 1,0 0 94,0 1 0,-2-1-86,-4 0 0,4 8 64,-4 4 1,4-2-49,2 2 0,0 5-65,0 7 1,0 5 12,0-6 0,0 8-5,0-2 1,0-1 25,0 1 1,-2-2-13,-3 2 0,3 2-11,-4-8 1,4 1 11,2-7 1,-6-1 34,1-4 0,-1 2-27,6-8 0,-6 0 65,0-6 0,-1-2-58,1-3-21,4 3 1,-8-13 18,4 4-14,5-4-226,-7-2 149,0 8-114,-1-6 0,-9 11 86,1-7 1,-8 1-262,-4-1 1,-11 2 20,-6 3 0,-8 3-151,-9-8 464,-9 7 0,-22-3 0,-2 7 0</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30:24.124"/>
    </inkml:context>
    <inkml:brush xml:id="br0">
      <inkml:brushProperty name="width" value="0.08571" units="cm"/>
      <inkml:brushProperty name="height" value="0.08571" units="cm"/>
      <inkml:brushProperty name="color" value="#333333"/>
    </inkml:brush>
  </inkml:definitions>
  <inkml:trace contextRef="#ctx0" brushRef="#br0">1038 416 7703,'-10'-17'558,"4"-1"1,4 1-397,2 0 1,2 0-83,4-1 0,-2 3-185,7 3 1,-7-3-17,2 3 0,-4-3 108,-2-2 1,0 5-45,0 1 1,-2-1 101,-4-5 0,-3 5-173,-9 1 1,-7 1 77,-3-1 1,-7 3 54,-5 8 0,-7 0-11,-10 0 1,1 8-11,-7 3 1,1 12 51,-1 6 0,-3 6-6,9 5 1,1-3 133,10 3 0,4 2-76,7-1 1,2 5-43,5-6 0,10-2-16,13-9 0,5 4 9,5-4 1,7 1 33,11-1 1,4 4-12,7-4 1,7 2 31,-1-3 0,8 5-10,-2-4 1,-2 2-137,3-3 0,-1 5 101,6-4 0,-8-4-60,-4-2 0,-3-2 29,-3 2 0,-7-9-149,-4 3 154,-11-4-19,-5 5 0,-16-3 37,-9-3 0,-7 1 126,-9-7 0,-3 7-179,-3-1 1,-6-3 52,-12 3 0,4-1-38,-3 7 1,3-7-2,2 1 1,0-1-17,0 7 1,2-3-31,4-4 0,4 3-112,7-8 1,7 1-222,-1-1-306,15-4-238,-1 6 629,15-8 0,10-6-367,7 0 659,0-7 0,24-5 0,-5-8 0</inkml:trace>
  <inkml:trace contextRef="#ctx0" brushRef="#br0" timeOffset="392">1401 209 7726,'0'9'3010,"0"-1"-2346,0-8-509,-8 0-109,6 0 0,-7 0-149,3 0 1,2 9 151,-8 9 1,1 11-97,-6 17 0,-3 2 128,-3 15 0,-4 10-119,-7 14 0,1-1-306,4 6 0,-1-5 391,7-7 0,-1-8-31,7-9 1,6-9 60,-1-2 1,8-10-210,-1-13 1,8-10-79,3-8 1,8-7-99,-3 2 1,6-4 30,6-2 1,-1-2-129,6-4 1,7-3 367,5-9 0,8-5-310,-1 0 0,4-7-153,7 1 0,0-10 152,-1-1 1,1 0 347,-12 5 0,-4 0 0,-1 1 0,-7-7 0,-5 1 0,-12 0 0,-1 5 0,-7 1 0</inkml:trace>
  <inkml:trace contextRef="#ctx0" brushRef="#br0" timeOffset="602">1124 745 7726,'-17'0'-48,"5"0"48,1 0 545,7 0-2,-4-8-395,8 6 1,14-8-61,3 5 1,6 1 9,0-8 1,4 1-192,8-7 0,-1 7 115,1-1 1,5 1-438,0-6 1,7 1 211,-7 5 0,2-5-408,-2 5 1,-1-5 610,7-1 0,0 0 0,6-1 0</inkml:trace>
  <inkml:trace contextRef="#ctx0" brushRef="#br0" timeOffset="1061">1868 641 7720,'-23'27'0,"0"-4"0,-1-12 1290,7-5-935,8-4 1,3-2-186,12 0-59,3 8 1,14-6-163,0 3 0,0-3-137,-5-2 1,1 0 149,4 0 0,2-7-57,4-5 1,3 2 69,-3-1 1,4-1-125,1-5 0,1 2 81,0 3 1,-1-3 72,1 3 0,-1-3 1,1-2 0,-8 1 2,-4 5 0,-4-5 99,-2 5 0,-5 1-15,0-1 49,-9 7-110,-3-11 0,-9 13-75,-9-4 1,-5-2 53,0 2 0,-7 1-3,1 5 1,-4 5 17,-1 1 0,-1 8-12,0-3 0,1 10 142,-1 2 1,1 2-93,-1-2 1,2 4 63,5 8 1,-3 5-41,8 1 1,-6 7-58,6-2 1,6-4 51,5-2 1,8-3-127,-2-3 0,6-5 6,6 0 0,4-10-87,7-1 0,2-3 105,4-9 1,6-1-26,12-5 1,3 0-753,8 0 0,1-7 356,5-5 0,5-11-30,12-6 0,-4-5-25,4-7 0,-5-3 496,-7-8 0,-2 2 0,-7 0 0,-2-1 0,-4-5 0</inkml:trace>
  <inkml:trace contextRef="#ctx0" brushRef="#br0" timeOffset="1606">2853 226 7720,'0'-35'-262,"0"1"0,-2 1 105,-3 4 0,1 4 1671,-8 8-599,1-8-691,1 13 0,1-3-122,3 15 1,4 2-219,-4 4 0,-2 5 91,3 12 0,-9 6 186,3 11 0,1 5-112,-1 7 0,-1 1 40,-5 5 1,1 3-14,5 9 0,-5 5 47,5-1 0,-3 3-169,3-2 0,-2-2 192,7 8 1,-8 0 68,3 5 0,1-7-197,-1-4 1,5-4 116,-6-2 0,1 0-286,-6 0 0,-1-9 107,1-8 0,5-16-227,1-13 30,7-3 57,-4-11 42,8-1 98,0-8-29,0-8 1,0 4 60,0-7 0,0-1-198,0-5 0,0-6 43,0 0 0,-5-8 29,-1 2 1,0-9 11,6-2 1,0-6-10,0 5 1,-6-7 44,1 2 0,-1-2 15,6 2 1,2-4 150,3 4 0,1-4-104,11-2 0,-1-6 98,13 1 1,-6 5-66,6 6 0,1 7 65,11-1 1,-5 0-32,5 5 1,1 10 13,-2 13 0,0 9 3,-5-3 0,-2 4 6,-4 2 1,-4 8 71,-8 3 0,0 10-55,0 2 1,-5 8 71,-1-2 1,-7 4-49,2 1 1,-4 1 33,-2-1 0,-8-5 1,-3 0 1,-5-6 12,-1 6 0,-2-6-14,-4 6 1,2-8 3,-8 2 1,0-6 62,-6-5 1,1 3-75,-1-3 1,1 1-162,-1-1 0,2 1 108,5-7 1,-3 2-364,8-3 0,0-3-206,6 4 142,-1-4 1,7-2-505,-1 0-319,8 0 1173,-3-8 0,7-9 0,0-10 0</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30:28.209"/>
    </inkml:context>
    <inkml:brush xml:id="br0">
      <inkml:brushProperty name="width" value="0.08571" units="cm"/>
      <inkml:brushProperty name="height" value="0.08571" units="cm"/>
      <inkml:brushProperty name="color" value="#333333"/>
    </inkml:brush>
  </inkml:definitions>
  <inkml:trace contextRef="#ctx0" brushRef="#br0">588 156 7615,'-9'-8'-276,"1"6"726,8-13 1,-2 11-395,-4-8-4,4 8 1,-5-5-99,7 3 127,0 4 46,0-5-102,-8-1 0,4 6 3,-7-4-113,7 4 56,-12 2 0,7 0-43,-8 0 1,-1 0 91,1 0 1,-6 8-54,0 3 0,-8 5 63,2 1 1,-3 6-4,-3 0 0,2 8-18,5-2 1,1 2 11,4-3 1,5 5-14,1-4 0,7 3-1,10 3 1,0-2 84,0-4 0,8 1-70,4-7 0,5 6 110,6-6 0,4 2-19,7-2 0,1-4-31,0 5 0,-3-5-45,-3-2 1,2 2 3,-8 4 1,0-3-9,-6 3 1,-5-10-11,-1-1 0,-7-1-171,2 6 181,-4 1 0,-4-1-68,-4 0 0,-5-5-3,-12-1 0,1-1-87,-6 1 1,-1 5 66,-6-5 1,-5-1-136,-1 2 0,1-9 65,6 3 0,-1-2-186,0 2 1,7-4-184,-1 3 0,10-5 55,1-5 442,9 3 0,1-21 0,-2 3 0</inkml:trace>
  <inkml:trace contextRef="#ctx0" brushRef="#br0" timeOffset="253">986 121 7857,'-17'-8'343,"-1"-3"1,3 1 283,4-1 775,-5 7-1314,14-4-37,-5 8 1,7 2-364,0 4 0,5 9 131,1 8 1,0 8 26,-6-2 1,0 9 105,0 3 0,-2 7 24,-4-2 1,4 4-42,-4 2 0,-1-2-35,1-4 1,0 2-49,6-8 0,0 0 127,0-5 0,0-8-358,0-4 0,0-4-392,0-1-236,0-9 1007,0-1 0,8-16 0,2-1 0</inkml:trace>
  <inkml:trace contextRef="#ctx0" brushRef="#br0" timeOffset="427">727 588 7834,'-18'0'33,"-7"-8"-21,6 6 1,4-5 61,15 7 0,4-2-131,13-4 1,-2 4-17,14-4 1,6-1-65,5 1 1,6-8-212,-5 3 1,7-4 147,-2-3 0,4 1 200,1 0 0,1-16 0,0-4 0</inkml:trace>
  <inkml:trace contextRef="#ctx0" brushRef="#br0" timeOffset="792">1384 346 7834,'-18'0'-276,"1"0"1100,0 8-1016,7-6 19,3 13-118,7-13 231,0 13 0,2-13 49,3 4 0,5-4-13,7-2 1,0 0-8,1 0 1,5-2-70,0-4 1,0 2 26,-6-7 0,6 1 45,0-1 1,0-3-3,-5 8 1,-3-7 144,-3 1 0,1 3-28,-7-3 0,5 6-33,-5-5 1,0 5-23,-6-5 1,-8 7 17,-3-2 0,-5 4 24,-1 2 0,-8 2-3,-4 4 1,-2 3 97,3 9 1,-5 5-75,4 0 1,-4 8 14,-1-3 0,5 5-46,0 2 1,8 5 5,-2 0 1,6 1-27,5-7 1,-1-5-115,7 0 0,0-8 51,6 2 0,8-4-152,3-1 0,7-9-73,5-3 0,-2-4 80,8-2 1,5-2-77,7-4 0,7-5-73,-2-12 1,6 2-367,5-8 462,-3 0 0,6-13 0,-8-3 0</inkml:trace>
  <inkml:trace contextRef="#ctx0" brushRef="#br0" timeOffset="1317">1989 138 7834,'0'-17'-448,"0"0"0,-2 1 936,-4 5 0,4-4-75,-3 3 1,1 2-213,-2-1-40,4 7 0,-6-6-131,8 5-155,0 3-38,0-6 1,0 16 198,0 3 0,-5 7 34,-1 5 0,0 4 112,6 7 1,-2 5-91,-4 7 1,5 0 138,-5 11 0,-2-1-83,2 2 1,-5-1-7,5 13 0,-2-11-57,3 10 1,3-11-137,-4 0 1,4 1 5,2-1 1,0-8-165,0-10 1,0-5-8,0-6 1,-2-4-520,-4-8 68,4 0 375,-5-7 1,7-5-198,0-10 0,0-5 113,0-7 0,0-2 376,0-4 0,5-2 0,1-4 0,0-4 0,-6 4 0,6-2-70,0 3 0,1-5 70,-1 4 0,-4-3-37,4-3 0,-4 6-1,-2 0 0,5 0 217,1-5 1,0 5 21,-6 0 0,6 6 33,-1-6 0,1 6-102,-6-6 0,6 8 57,0-2 1,1 4-86,-1 2-56,4-1 1,7 3-47,0 4 1,1 3 85,-1 8 0,6-6-120,0 0 0,0 3 93,-6 8 1,-1-1-3,-5 8 0,5 1 6,-5 10 0,-3-4 5,-2 4 0,-4 2 25,-2-2 1,0 6-33,0-6 1,-6 2-70,0-2 0,-13-3 78,2 3 0,-5-4-183,5-2 1,-6 0-33,0 1 0,-2-3-131,2-3 1,4 1-32,-4-7 0,3 5-524,3-5 829,0 0 0,0-6 0,-1 0 0</inkml:trace>
  <inkml:trace contextRef="#ctx0" brushRef="#br0" timeOffset="1812">2266 208 7806,'0'-18'262,"2"3"7,3 3 1,-1-1-126,8 7 0,-1 0-146,7 6 0,-1 0 68,0 0 0,0 0-5,1 0 1,-1 2-19,0 4 1,1 4-134,-1 7 0,-6 0-100,1 1 1,-8 1 78,2 4 0,-4-2-55,-2 8 0,-2-8 23,-4 2 0,-4-2 64,-7 2 0,0-9 32,-1 3 1,1-6-5,0 1 1,5 1 150,1-7-184,-1 8 221,3-12-168,1 5 208,8-7 0,0 2-48,0 4 1,8-2-20,3 7 0,4-5-31,3 6 1,-1-7 12,0 7 0,-5-1-65,-1 7 1,1-7-18,5 1 1,-5-1-1,-1 7 1,-7-1-23,2 0 0,-4-5-92,-2-1 107,0 1 0,-2 5-5,-4 0 1,-3-5-12,-9-1 1,1-7 3,0 2 1,-1-2-158,1 2 0,0-4 33,-1 3-204,1-3 1,0-2 118,0 0 1,5-2-87,1-3 1,7-5 303,-2-7 0,4-8 0,2-2 0</inkml:trace>
  <inkml:trace contextRef="#ctx0" brushRef="#br0" timeOffset="2024">2854 190 8222,'-12'-15'1247,"1"3"-746,7-3-754,-4 13 7,8-6-461,8 8-318,-6 0 451,5 0-107,1 0 394,-6 0 287,13 8 0,-13-6 0,6 6 0</inkml:trace>
  <inkml:trace contextRef="#ctx0" brushRef="#br0" timeOffset="2203">2750 605 7800,'-12'0'262,"1"0"1,5-2 382,-5-3 818,7 3-904,-4-6-353,16 0 1,3 4-651,12-7 0,-3 7 267,3-2 1,2-1-711,-2 1 1,5-2 886,-5 2 0,1 5 0,-7-7 0</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30:31.911"/>
    </inkml:context>
    <inkml:brush xml:id="br0">
      <inkml:brushProperty name="width" value="0.08571" units="cm"/>
      <inkml:brushProperty name="height" value="0.08571" units="cm"/>
      <inkml:brushProperty name="color" value="#333333"/>
    </inkml:brush>
  </inkml:definitions>
  <inkml:trace contextRef="#ctx0" brushRef="#br0">240 35 9833,'-9'-9'1277,"1"-7"-1531,8 14-133,8-5 190,1 7 0,9 0 1,-9 7 159,-3 5 1,-4 3-30,-2 3 0,0 1 107,0 4 1,-8-2-79,-3 8 0,-5 0 209,-1 5 0,-6 1 13,0-1 0,-6 3-79,6 3 1,-6-3-84,6 3 1,0-3-68,6-3 0,5-5 68,1 0 0,7-8-89,-2 2 1,6-4 25,6-1 0,5-3-134,13-3 0,2-5 80,9-7 0,7 0 40,4 0 1,6-7-165,6-5 0,-2-3 60,7-3 1,-7-1-24,1-4 1,-3 2 87,-2-8 1,-13 0-5,-5-5 1,-11 5 34,0 0 0,-4 0 115,-1-5 0,-9 5 156,-3 0 0,-6 6-115,-6-6 0,3 8 292,-9-2 0,6 6-112,-5 5 1,5 3 329,-6 3-121,9 4-298,-5-6 0,6 8-101,-4 0 0,4 8-217,-3 3 1,-3 5 19,2 1 1,-7 8 125,1 4 1,2 5 74,-1 7 1,-1 3-38,-5 8 1,6-6 6,-1 0 0,1 6 25,-7 6 0,7-1 38,-1-5 0,3-6-104,-3 0 0,-1-1-169,7 1 1,0-6-340,6-11 1,0-4-35,0-8-359,0 0 558,0-7 1,2-2-1039,4-8 1363,3 0 0,16-16 0,2-3 0</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30:32.185"/>
    </inkml:context>
    <inkml:brush xml:id="br0">
      <inkml:brushProperty name="width" value="0.08571" units="cm"/>
      <inkml:brushProperty name="height" value="0.08571" units="cm"/>
      <inkml:brushProperty name="color" value="#333333"/>
    </inkml:brush>
  </inkml:definitions>
  <inkml:trace contextRef="#ctx0" brushRef="#br0">18 87 7704,'-2'-15'3853,"-4"3"-3009,5-3-780,-7 5 1,16 1-436,3 3 0,4-2-37,3 2 0,-1 1-343,0 5 0,1 0 265,-1 0 0,0 5-191,0 1 0,-5 8 243,0-3 0,-9-1 434,3 1 0,-4 1 0,-2 5 0,0 0 0</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30:32.345"/>
    </inkml:context>
    <inkml:brush xml:id="br0">
      <inkml:brushProperty name="width" value="0.08571" units="cm"/>
      <inkml:brushProperty name="height" value="0.08571" units="cm"/>
      <inkml:brushProperty name="color" value="#333333"/>
    </inkml:brush>
  </inkml:definitions>
  <inkml:trace contextRef="#ctx0" brushRef="#br0">50 0 7704,'-15'12'986,"3"-1"1,3-7-176,3 2-586,4-4 0,-4-2-283,12 0 1,5 0 106,12 0 0,4 0-927,8 0 1,1 0 877,5 0 0,3-16 0,8-3 0</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30:33.056"/>
    </inkml:context>
    <inkml:brush xml:id="br0">
      <inkml:brushProperty name="width" value="0.08571" units="cm"/>
      <inkml:brushProperty name="height" value="0.08571" units="cm"/>
      <inkml:brushProperty name="color" value="#333333"/>
    </inkml:brush>
  </inkml:definitions>
  <inkml:trace contextRef="#ctx0" brushRef="#br0">1001 536 8226,'10'0'566,"-1"-8"-882,-3-3 1,4-4 299,7-3 0,2 1 284,4 0 0,-3 1-373,3 5 63,3-5-22,-6 7 1,-3-3 11,-11 1 0,-6 7 2,-6-2 1,-11 4-28,-12 2 1,-11 2-15,-7 4 1,-16-2 95,-6 7 0,-6 3 141,0 9 0,-2-2-82,-4 8 0,-1 0 79,7 5 1,4 3-115,13 3 1,8-3-30,16 3 1,9-4 4,7-1 0,11-2 22,12-5 1,5 3-145,7-8 1,8 0 147,4-5 0,4-3-2,1-4 1,1 3 91,0-8 1,-1 5 83,1-5 1,-1 0-63,1-6 1,-8 0 17,-4 0-69,4 0 0,-14 0 51,4 0-78,-11 0 0,-2 0-39,-15 0 1,-3 0-96,-15 0 1,-5 2-24,-7 3 1,-12 7 67,1 11 1,2-4 110,4 4 1,-1 4-16,-4 2 0,-1 2 120,0-2 1,10 3-110,7-3 1,2 4-8,10 1 0,8-5-50,9 0 0,6-8-119,6 2 1,5-9-67,12-3 0,10-1 53,7 1 0,9-3-91,-3-8 1,4 0-154,1 0 0,9-2-238,3-4 1,5-3 133,1-9 1,2-1-140,4-4 0,0-2 593,0-4 0,0-5 0,-12 7 0,1 2 0,-7-4 0,-7-2 0</inkml:trace>
  <inkml:trace contextRef="#ctx0" brushRef="#br0" timeOffset="212">1053 882 7675,'-10'-8'495,"3"4"-39,7-7-383,0 7 0,0-6 93,0 5-175,0 3 0,7-6 114,5 8 0,5 8-64,6 3 1,4 5-20,8 1 1,-1 6 78,1 0 1,5 8-121,1-2 1,1 1-190,-2-1 1,-9 2-117,4-8 1,-5 6 27,5-6 1,-8-2-170,-4-9 0,-10 1 29,-1-7 436,-8 0 0,11-14 0,-5-2 0</inkml:trace>
  <inkml:trace contextRef="#ctx0" brushRef="#br0" timeOffset="395">1589 830 7675,'-11'0'33,"-1"0"0,1-6 344,-7 1-252,1-9 1,0 12-203,-1-4 1,1 5 61,0 1 0,-2 7 32,-4 5 1,-4 11 45,-8 6 0,0 3 4,1 3 1,-1 1-67,1 5 1,-1-3-71,1 8 1,7-7-98,4 1 1,5-5 49,7-7 0,3-1-750,8-4 866,0-11 0,8 11 0,1-13 0</inkml:trace>
  <inkml:trace contextRef="#ctx0" brushRef="#br0" timeOffset="663">1952 588 7697,'-2'-15'747,"-3"3"0,3-3 162,-4 3-259,4 5-1025,2-1 299,0 23 0,2 4 169,4 16 1,-4 2 19,3 3 1,-3 4-5,-2 8 1,0 6-6,0-1 0,0 1-14,0-6 1,-5 0-338,-1 0 0,0-3-83,6-2 1,0-11-218,0-7 1,0-8 236,0 2 0,0-9-553,0-3 372,0-7 491,8-4 0,1-10 0,9-7 0</inkml:trace>
  <inkml:trace contextRef="#ctx0" brushRef="#br0" timeOffset="1167">2782 311 7683,'0'-17'0,"0"6"411,0-1 0,0 6 1634,0-5-1410,0 7-619,0-4 1,0 16 40,0 3 0,0 14-151,0 10 1,-2 7 56,-3 10 1,-5 8 113,-7 3 0,-1 4-12,1 2 0,-6 1-214,0-1 1,0 0 73,6 0 1,1-7-20,5-5 1,-3-13-176,9-9 1,-1-8-728,6-10 382,0-7-194,0-2 511,0-8 0,0-8-335,0-4 1,2-3 702,4-2 0,-5-16 0,7-3 0</inkml:trace>
  <inkml:trace contextRef="#ctx0" brushRef="#br0" timeOffset="1404">2281 761 7683,'-17'0'16,"-1"0"131,1 0 261,7 0-18,-5 0-342,13 0 0,-4 0 122,12 0 1,6-6-140,11 0 1,4-1 34,7 1 1,3 2 52,3-7 1,4 5 4,8-6 0,-6 7-34,0-7 1,0 8-20,6-2 1,0-1 3,0 1 1,-2-6-186,-4 7 0,-4-1-161,-7 6 1,-4-2-738,-8-4 200,0 4-387,-21-5 1195,5 7 0,-14 0 0,-3 0 0</inkml:trace>
  <inkml:trace contextRef="#ctx0" brushRef="#br0" timeOffset="1723">1952 104 7746,'-9'-17'1777,"-7"-1"-697,5 1-644,3 0 0,0 5-256,8 1 0,8 7-311,4-2 1,3 4-204,2 2 1,1 0-1094,-1 0 1427,8 8 0,-6 1 0,6 9 0</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40:31.328"/>
    </inkml:context>
    <inkml:brush xml:id="br0">
      <inkml:brushProperty name="width" value="0.08571" units="cm"/>
      <inkml:brushProperty name="height" value="0.08571" units="cm"/>
      <inkml:brushProperty name="color" value="#333333"/>
    </inkml:brush>
  </inkml:definitions>
  <inkml:trace contextRef="#ctx0" brushRef="#br0">104 87 7801,'0'9'-1204,"0"-1"1389,-7-8-207,5 0 1,-4 6 165,12-1 18,-4 1 1,13 0-70,-4 0 0,5-1-127,1-5 0,6 0 1,2 0 459,2 0-260,-6 8 1,12-6 37,-4 4 1,3-4-95,3-2 1,0 0 68,-1 0 0,3 0-55,3 0 0,-3 6 36,3-1 1,2 1-56,-2-6 0,3 2-15,-3 4 0,-1-4-45,7 3 1,-2-1-14,2 2 0,-2-4 11,-4 4 0,5-2-15,7 1 1,5-3-82,1 4 0,1-2 99,-1 2 0,-2-4-45,7 3 1,-7-1 27,2 2 0,-5-4-3,-1 4 0,2-5-1,4-1 1,-3 6 0,9 0 0,-7 0 24,7-6 1,1 0 0,10 0 0,-4 0-138,4 0 0,-4 0 134,-2 0 0,3 0-61,2 0 1,-1 0 48,8 0 0,0 0-68,5 0 0,-5 0 44,0 0 1,-6-6-8,5 0 1,-5 0-22,6 6 1,2 0-4,9 0 0,-4-5-221,4-1 1,-5 0 239,-6 6 1,5-2-4,1-3 0,-1 3 8,6-4 0,2 2-9,-1-2 0,1 4 6,-2-3 1,-9 3-1,3 2 1,-1 0-25,7 0 0,0-6 4,-40 3 0,0 0 1,34-3 5,7 6 1,-15 0 3,3 0 0,7-2 14,10-3 1,2 3-13,-2-4 0,-4 4 26,-7 2 1,1 0-12,5 0 1,-3-2 4,8-4 0,-2 4 18,2-3 1,-2 3 0,-4 2 1,-3-6-24,3 0 0,6 0-3,-46 6 1,0 0 0,-1 0 0,1 0-15,3 1 0,0-2 0,43 0 19,-6-5 1,4 4-14,2-4 0,-44 5 0,0 0-1,1 1 0,-1 0 1,-2-2-1,-2-2-6,42-1 1,-1-1 38,1 6 0,2 0-6,4 0 1,-47-1-1,0 0 26,47-5 0,-2 4-34,2-4 0,-8 5 4,2 1 1,-1-2-7,1-4 0,-2 4 2,8-4 1,-2 4-8,2 2 1,-9 0-7,-9 0 0,3-5 8,9-1 0,-42 2 0,0 2-2,2 2 1,0 0 0,48 0-3,-14 0 0,-5 0 6,0 0 1,7 0-3,10 0 1,2 0-4,-2 0 1,2 0 2,-8 0 0,6 0-13,-6 0 0,8 0-3,-2 0 0,-47-1 0,0 0 6,1-2 0,0 0 0,-1 2 0,0 0-1,47-4 0,-2 3 9,-4 2 1,0 0-8,-40 0 1,0 0-1,48 0 7,-45 0 0,0 0 1,37-6-4,-6 0 0,-1 0 55,7 6 1,8 0-55,-48 0 1,0 0-1,2 0 1,-1 0 7,45 0 0,-4-5-30,-1-1 1,3 0 23,2 6 0,-48 0 1,2 0-24,-1 0 0,1 0 0,-1 0 0,0 0 22,47 0 1,2 0-26,-8 0 1,8 0 10,-2 0 1,-46 0 0,0 0-3,3 0 0,-1 0 0,-1 0 0,-2 0 2,1 0 1,0 0-1,46 0-1,-6 0 1,6 0-1,-43 0 1,0 0-1,-1 0 1,1 0 0,0 0 0,0 0 0,-3 0 0,0 0-7,40 0 1,-2 0 6,8 0 1,-47 0 0,0 0 5,1 0 0,0 0 1,1 0-1,-1 0-8,41 0 1,-7 0 6,-5 0 1,5 0 1,6 0 0,6 0 1,-5 0 0,1 0-1,-2 0 0,-9 6 2,3 0 0,-7-1-3,7-5 0,-1 0 1,13 0 0,-8 0-34,2 0 1,-11 0 28,-6 0 0,4 0-34,2 0 0,-3 0 37,3 0 0,-6 0-3,6 0 1,-6 0-125,5 0 1,-9 0 126,-1 0 1,-1 0 0,-6 0 1,6 0-6,6 0 0,-4 0 17,4 0 1,-4 0-13,-1 0 1,-1 0-36,0 0 1,-8 0 12,-3 0 0,-2 0-4,1 0 0,1 0 19,11 0 0,-9 0-2,9 0 0,-11 0-9,-1 0 0,-9 0 124,-2 0 1,-5 0-91,5 0 1,-6 0 220,6 0 0,0 0-219,6 0 1,-2 0 119,-4 0 1,4 6-135,-4 0 1,4 0-18,2-6 0,-8 0 0,-3 0 1,-5 0-5,-1 0 0,-6 5 11,0 1 0,-8 0 9,2-6 1,-4 0-12,-2 0 0,1 0 78,-1 0 1,0 6-46,0 0 1,1-1 39,-1-5-55,0 0 1,1 2 4,-1 4 1,-6-4-31,1 4 0,-6-4 46,5-2-73,-7 0 52,11 7-37,-13-5 27,6 6-2,-8-8 0,0 0 0,0 8 2,0-7-1,0 15 1,8-7 0,-6 9 0,3-1 27,-3 0 1,-2 6-26,0 0 1,0 2 56,0-2 0,0-1-29,0 6 1,0 1 2,0 6 1,0 1-11,0 5 0,0-3 5,0 8 1,0 0 22,0 6 0,0 2 1,0 4 0,0-5 21,0 5 0,0 2-38,0-3 1,0 3-15,0-2 1,0-5 11,0 5 0,0 7-4,0-1 0,0 5-13,0-11 0,6 1-1,0-1 0,0-4-26,-6 3 0,0-3-7,0-2 0,0-2-15,0-4 0,0 2 42,0-8 1,5 6 31,1-5 0,0-1-33,-6-5 0,0-1-8,0 1 1,6-2 7,-1-5 1,3 3 4,-2-8 1,-2 6-43,7-6 1,-5 0-96,6-6 0,-9 1-97,3-1 0,2 0-101,-2 1-431,-1-9 21,-5 7 299,0-15 1,-2 7-96,-3-8 0,-7-2 528,-11-4 0,-19-11 0,-12-10 0</inkml:trace>
  <inkml:trace contextRef="#ctx0" brushRef="#br0" timeOffset="2306">260 104 7866,'0'9'-251,"2"1"-457,4-4 553,-4-4 294,5 5 0,-7-5 113,0 4-290,0-4 0,0 8 192,0-5-123,0-3 22,0 14 1,0-7 9,0 9 90,0-1 1,0 2-74,0 4 1,0-2 106,0 8 1,-6 0-9,1 6 0,-7 7-62,6 4 0,-5 10 66,5 1 1,-7 14-100,1-1 0,-3 5-162,-3-1 0,7-2 155,-1 2 1,1 1-106,-6-5 0,1 1 59,5-14 0,-5 9-162,5-3 1,1-3 52,-1-3 1,7-3 100,-2-2 1,-2 0-31,3 0 0,-3-2 8,2-4 1,4 2 10,-4-8 1,5 8 193,1-2 1,0-3-159,0-3 0,0-4 15,0-1 0,0-2-21,0-4-75,0 3 0,5-13 53,1 4 0,6-3-37,-7-3 1,3-6-42,-2 1 1,-2-6-12,7 5 0,-5-5-16,5 6-11,-7-9 85,12 13 0,-12-12 6,7 7 0,-5-7 32,5 2 0,-5-2-44,6 1 1,-7-3 45,7 4 0,-2-2 68,1 2-45,4-4 1,-5 7 21,7-3 1,1-4 5,-1 4 1,0-2 0,1 1 1,5-3 7,0 4 1,7-4-2,-1-2 0,4 6-30,1-1 1,9 1-8,3-6 1,-2 2-9,2 4 1,0-4-4,6 4 1,0-3-18,0 3 0,0-4-9,0 4 1,0-4 16,-1-2 0,9 6-4,3-1 1,5 1-8,1-6 1,0 6 13,0 0 1,6-1-26,0-5 1,-2 6-109,-10 0 1,7 2 129,-1-3 1,8-3-9,9 4 0,1-4-4,-1-2 1,-5 0 36,-1 0 0,-5 6 3,6-1 0,0 1-25,5-6 1,1 0 1,-1 0 1,3 2-38,3 4 0,-6-4-222,1 4 0,-1-4 250,-5-2 1,9 5-8,2 1 1,1 0-5,-7-6 0,1 0 12,-1 0 1,1 6-8,-1-1 1,2 1 33,5-6 1,-3 0-27,8 0 1,-8 0 43,2 0 0,-3 0-70,-3 0 1,8 0 0,4 0 1,-45 0 0,0 0 1,-1 0 0,0 0 0,48 0-2,-14 0 0,3 0 3,3 0 0,-42 0 1,2 0-8,2 0 0,1 0 0,-3 0 0,0 0 33,46 0 1,-8 0-21,3 0 1,-43 0 0,1 0-4,1 0 0,0 0 1,2-2-1,0-2 9,-2 1 0,-1 1 0,1-2 1,-2 2 11,48 2 0,-45 0 0,0 0-10,45 0 1,-45 0 0,0 0 1,45 0 0,-45 0 0,1 0-13,1 0 1,0 0-1,2 0 1,-1 0-3,-4 0 0,0 0 1,3-3-1,-1 0-202,-2 0 0,0 0 0,1 0 0,0 1 205,4 1 0,1 2 1,-1-1-1,-1 0-31,2 0 0,0 0 0,-4-3 1,-1 0 15,-1 0 1,0 0 0,1 0-1,0 0-3,4 3 1,1 0 0,4 0-1,-1 0 4,-3 0 1,-1 0 0,-1 0-1,-2-2-4,44-3 0,2 3 7,-46-1 0,1 0 1,4 2-1,0 0 1,1 1 1,1 0-1,-3 0 1,-1 0 2,41 0 0,-44-3 0,1 0-4,0 0 1,0 0 0,6 0 0,1 1 0,1 2 0,1 0 0,-4-3 0,-1 0-2,-4 0 1,-1 0-1,0 0 1,0 0-1,0 3 1,1 0 0,4 0-1,2-2 1,2 0 0,0-1 0,1 2 0,-1 0-1,-2-2 1,-1 0 0,-2 2 0,0 0-1,-1 1 0,1 0 0,3-2 0,1-2-1,4 1 0,0 1 1,-4-2-1,-1 2-35,0 2 1,-1 0 0,-4-1 0,0 0 32,1-2 0,1 0 0,2 2 0,1 0 4,3-2 0,-1 0 0,0 2 0,-1 0-1,-4 1 1,-1 0-1,-1 0 1,0 0-1,-5 1 0,1-2 0,6-1 0,0-1 7,-1 0 1,1 0 0,3 0 0,-1 0 0,-5 3 1,0 0 0,0 0 0,-1 0-1,-2 0 0,0 0 0,5 0 1,1 0 3,0 0 1,-1 0 0,4 0 0,-1 0-25,-4 0 0,-2 0 0,2 0 0,-1 0 16,1 0 1,-2 0 0,-3 0-1,0 0-34,3 0 1,1 0-1,0 0 1,0 0 27,5 0 1,1 0 0,-3 0 0,-1 0-3,1 0 0,-1 0 0,-5 0 0,-2 0 1,2 0 0,0 0 0,2 0 0,0 0-4,3 0 0,1 0 0,-1 0 1,-1 0 3,2 0 0,0 0 1,-7 0-1,-1 0 1,2 0 0,0 0 0,48 0-9,-48 0 0,0 0 0,1 0 0,0 0 6,2 0 1,-1 0 0,44 0-4,0 0 0,-6 0-8,1 0 1,-1 0 4,-41 0 0,2 0 1,44 0-19,-45 0 0,0 0 0,44 0-20,-9 0 0,-1 0-202,1 0 1,-1 0 229,1 0 0,-1 0 10,1 0 1,-5 0-17,5 0 1,-18 0 63,6 0 1,-8 0-19,2 0 1,8 0-21,4 0 0,-4 0 12,-2 0 0,-6 0-1,-6 0 1,-1 0-6,-5 0 1,-1 0 1,7 0 1,-5 0-1,5 0 0,1 0-5,5 0 0,-2 6-18,-3 0 1,1-1-16,-7-5 0,-1 0 214,-5 0 0,0 0-227,0 0 1,6 0 340,-1 0 0,9 0-327,-3 0 0,-2 0-2,3 0 1,-8 0 46,1 0 0,-3 0 220,-2 0 0,-6 0-233,0 0 0,-6 0 93,7 0 0,-1 0-93,6 0 1,-1 0 5,1 0 0,-2 0 1,-4 0 1,2 0-5,-7 0 1,-1 0-1,-5 0 1,-3 0 55,-3 0 0,-2 0-58,-4 0 0,-4 0 32,4 0 1,2 0-23,-2 0 0,1 2 0,-7 4 0,6-4 11,0 4 0,0-4 1,-6-2 0,1 0-3,-1 0 0,0 0 18,0 0 45,1 0-70,-1 7 0,-5-5 137,-1 4-71,-7-4-1,4-2-69,-8 0-934,0 0 328,-8 0 1,-4 0-96,-11 0 691,-4 0 0,-22-15 0,-5-5 0</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40:56.117"/>
    </inkml:context>
    <inkml:brush xml:id="br0">
      <inkml:brushProperty name="width" value="0.08571" units="cm"/>
      <inkml:brushProperty name="height" value="0.08571" units="cm"/>
      <inkml:brushProperty name="color" value="#333333"/>
    </inkml:brush>
  </inkml:definitions>
  <inkml:trace contextRef="#ctx0" brushRef="#br0">364 813 7928,'17'-8'141,"0"-1"0,0-3-173,1 1 1,-7 5 64,1-6 0,-6 7-93,5-7 0,-5 6 118,5-5 1,-5 5-141,6-6 0,-8 7 41,1-7 70,-3 1 0,-2-7-119,0 1 0,0 6 64,0-1 0,-2 2 12,-3-1 0,-5 1 3,-7 4 0,-3 5 161,-3-5 0,-4 4-139,-7 2 1,-3 8 162,-3 3 1,3 6-77,-3 6 1,-2 4-42,2 8 0,1 1-45,10 5 1,-1-3-6,6 8 0,9-1 17,9 1 0,4 2-112,2-8 0,10-2 20,7-9 1,3 0 68,8-12 0,3 3-48,9-15 0,-3 1 37,3-6 1,3-2-83,-3-4 1,2-3 41,-1-8 0,-7-3-88,1-3 1,-1-2 139,-5-4 0,-10-3 0,-1 3 0,-7 4 153,1 2 1,1 4-69,-7 1 150,0 9-212,-6-7 1,-2 15-100,-4-5 0,2 12 73,-7 5 0,7 6 7,-2 6 0,2-3-74,-2 3 1,4 2-156,-3-2 0,3 0-124,2-6 1,0 6 113,0 0 0,6-6-8,-1-5 1,9-8-51,-3 2 291,5 3 0,1-7 0,0 6 0</inkml:trace>
  <inkml:trace contextRef="#ctx0" brushRef="#br0" timeOffset="470">1246 381 7889,'0'-25'0,"-6"5"-376,0-3 1,-2 6 53,3 6 907,3-5-573,-14 14 0,7-5-123,-9 7 0,-5 0 79,0 0 0,-2 0-72,2 0 1,2 0 119,-8 0 1,6 0-106,-6 0 0,8 0 171,-2 0 1,4 0 37,2 0 0,5 0 125,1 0-213,7 0 0,-10 2 127,9 3 1,-1 5-25,6 7 1,0 0-81,0 1 1,0 1 83,0 4 0,0-2-72,0 8 1,0-2 24,0 2 1,6 3-12,-1-3 0,3 10-3,-2 1 1,-2 0 3,7-5 0,-7 5-2,2 1 1,1 5-26,-1-6 1,0 8 4,-6-2 0,0 4-53,0 2 1,0-2 55,0-4 1,0 2 23,0-7 0,-6 1-34,0-2 1,1-3-6,5 3 0,0-3-24,0-3 0,0 1-75,0-1 0,2-5-65,3 0 76,5-8 1,1 2 0,1-9-215,1-3 1,3-1 74,1 1 1,0-3-174,1-8 1,1 0-71,4 0 1,-2-2-33,8-4 0,-6-9 187,6-8 1,-2-8 266,2 2 0,3-11 0,-5-4 0</inkml:trace>
  <inkml:trace contextRef="#ctx0" brushRef="#br0" timeOffset="850">1522 692 7889,'-15'-2'220,"3"-4"0,-3 2-781,3-7 1,3 7 349,-3-2 1,6 4 651,-5 2-390,-1 0 1,-5 2 101,0 4 1,0 4 3,-1 7 1,7 0-93,-1 1 0,1 6 73,-7 5 0,1 2-70,0-2 1,1 5 60,5 1 1,-3 0-85,9 5 1,-1-4 0,6-1 0,0-2-22,0-4 1,2 1-21,4-7 0,5 0 2,12-5 0,-4-7 38,4 1 0,4-8-133,2 1 0,2-3 110,-2-2 1,3 0-116,-3 0 0,-2 0 53,2 0 0,-8-5 31,2-1 0,-9-8 62,-3 3 0,-5-3 6,5 3 1,-7-5-102,2 5 1,-6-3 42,-6 3 1,-3-4-175,-9 3 1,-1 4 110,-4 3 1,2 1-94,-8-2 0,8 4 25,-2-4 0,-2 4-67,2 2 1,0 0-53,6 0 1,-1 0-458,1 0 707,0 0 0,-1-7 0,1-3 0</inkml:trace>
  <inkml:trace contextRef="#ctx0" brushRef="#br0" timeOffset="1495">1626 277 7924,'-6'-17'-463,"0"-1"1,1-5 50,5 0 1,-6 0 684,0 6 0,0 0-57,6-1 1,8 1 68,4 0 0,3 1-234,2 5 1,2-3-55,5 9 0,-3-7 27,7 6 0,-1-1-3,2 1 1,2 4 29,-8-4 0,6 4-8,-6 2 0,6 0-48,-6 0 0,0 0 18,-6 0 0,-5 6 9,-1 0 1,-7 1-21,2-1-6,3-4-25,-7 13 55,6-5 89,-8 7-105,0 1 0,-6-1 144,0 0 1,1 1-72,5-1 1,-6 0 14,0 0 1,-5 3-30,5 3 1,-2-2 7,2 8 1,3-6-5,-9 6 1,8-1 0,-2 7 0,-1 1-18,1 5 0,-6-5 8,7 5 0,-3-3-7,2 2 1,4-1 19,-3 7 1,1-8 4,-2 3 1,4 1-13,-4-2 0,2 7-1,-1-7 0,3 0-2,-4-5 0,4-1 2,2 1 0,-2 0-33,-4-1 0,4-5 32,-3 0 1,3-6-80,2 6 1,-2-8 48,-4 2 0,4-4-4,-4-2 0,4 1-12,2-1 0,0 0 8,0 1 20,-7-1-29,5 0 0,-8-5-129,4-1 161,5-7-153,-7 4 115,8-8-68,0 0 50,-8 0 0,4 0-3,-7 0 0,-1 0-127,-5 0 0,-2 0 121,-4 0 1,-6 0-347,-11 0 0,-12-2 119,-12-4 1,-13 2-645,-9-7 0,-8-1 596,43 4 0,-2-1 0,-6-3 0,-1-1 0,-2-1 0,1 1 1</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40:52.730"/>
    </inkml:context>
    <inkml:brush xml:id="br0">
      <inkml:brushProperty name="width" value="0.08571" units="cm"/>
      <inkml:brushProperty name="height" value="0.08571" units="cm"/>
      <inkml:brushProperty name="color" value="#333333"/>
    </inkml:brush>
  </inkml:definitions>
  <inkml:trace contextRef="#ctx0" brushRef="#br0">468 796 7934,'9'0'-700,"1"-2"647,-4-4 374,-4 4 1,11-7-160,-7 3 0,1 4-27,-1-4 0,-4 2-107,4-1 207,4 3-311,-9-14 1,13 7 62,-8-9 0,1 7-119,-1-1 1,-4 1 66,4-6 1,-2-3-77,1-3 0,-3-2 120,4-4 0,-4-3-18,-2 3 1,-8-4 32,-3-1 1,-5 1-17,-1 4 1,-6 2 39,0 4 1,-6 10-28,6-4 0,-8 11 119,3 0 1,-7 6-47,-5 6 0,1 11 12,-7 12 0,2 5-9,-2 7 1,5-3 118,13 8 0,1 0-129,4 6 0,11-2 3,1-4 0,7-3-120,4-9 1,7 1 119,5-1 1,11-1-146,6-4 1,9-6 88,3-11 1,7 1-18,-2-7 0,4-1-52,2-5 0,0-7 0,-1-5 1,5-5-79,-4-6 1,2-2 72,-14-4 0,0-2 65,-5 8 1,-8-5 18,-4 4 0,-6-4 7,-5 5 1,-3 1-5,-3 11 5,-4-4 0,4 13 41,-12-4 67,4 4 0,-11 4-92,7 4 0,-6 3-6,7 9 1,-7 1-98,6 4 1,-5-2 86,5 8 1,0-6-139,6 6 1,0-2-50,0 1 0,2 3-149,4-8 1,-2 0-134,7-6 148,1-7 0,7 4-126,4-9 425,-4-7 0,14-7 0,-6-9 0</inkml:trace>
  <inkml:trace contextRef="#ctx0" brushRef="#br0" timeOffset="575">1488 191 7896,'0'-27'0,"0"2"-273,0 7 0,0 7-159,0-1 546,0 9-38,0-13 1,-6 12 31,0-7 0,-1 7-186,1-2 0,2 2-50,-7-1 103,-1 3 1,-5-8 88,0 4 1,-1 4 88,1-3 1,5 3-124,1 2 1,-1-6 12,-5 0 1,6 0-1,-1 6 0,6 0 53,-5 0-34,7 0-64,-12 0 18,7 0 0,-3 2-3,1 4 157,7-4-156,-11 13 0,11-7 156,-8 4-107,8 3 0,-5-5 96,3 7 1,4-6 47,-4 1-93,4-1 1,2 7-3,0-1 1,0 2 7,0 4 0,0-3-47,0 3 1,0 3 19,0 3 0,0 4-30,0 2 0,0-1 18,0 1 1,0 7-37,0 4 1,0-2 11,0 2 1,0 1-12,0 4 0,0 1-5,0 0 1,-5 0-6,-1 0 0,0 0-17,6 0 0,0-8 35,0-4 1,0 2-20,0-1 1,0-3-37,0-9 1,2 2-3,4-8 0,-2 0-4,7-6 0,1-5-13,5-1 1,0-7-30,1 2 0,1 2-124,4-3 1,-2 1-59,8-6 0,-6 0 125,6 0 0,-6 0-318,6 0 0,-1-8 120,7-3 0,-6-4-160,0-3 1,-1 1 8,7 0 1,-2-3 454,-4-3 0,3-4 0,-5-15 0,8-2 0</inkml:trace>
  <inkml:trace contextRef="#ctx0" brushRef="#br0" timeOffset="1169">2007 450 7896,'-10'-2'71,"4"-4"0,4 2 187,2-7 0,-5 5-114,-1-5-201,0 7-158,6-4 1,0 6 73,0-4 0,-2 5-46,-4-5 1,3 4 99,-9 2 1,1 0 50,-7 0 1,1 0 39,0 0 1,-2 0 79,-5 0 0,3-6-62,-8 0 1,8 1 17,-2 5 0,4 0 66,2 0 1,-6 0-61,0 0 0,2 1 14,9 5 1,-3 2-42,3 3 0,3 5-17,-3-5 0,8 5 8,-2 1 0,4 2-5,2 4 1,0-4 8,0 5 1,0 1-2,0-2 0,0 0 71,0-6 1,0 6-69,0 0 1,0 0 57,0-6-48,0 1-10,8-1 71,-6 0 6,6-7 41,-1-2 18,-5-8 0,6-2-247,-8-4 135,8 4 0,1-11-125,9 7 1,-7-2 121,1 2 0,-1 2-115,6-7 1,1 7 81,-1-2 1,0 4-13,1 2 0,5-5 31,0-1 0,0 0 19,-6 6 0,2 6 42,4 0 1,-3 7-67,3-1 0,-6 3 21,-6 2 0,5 2-22,-5 5 0,-3-3 0,-2 8 0,-4-8-15,-2 2 1,0-2-11,0 2 0,-8-6 63,-3 0 1,-5 1 10,-1-7 1,-8-1-93,-4 1 1,2-7 44,-2 2 0,1 2-275,-7-3 0,0 1 12,1-6 1,5 0 21,0 0 0,6-2-43,-6-3 1,6-5-178,-6-7 0,14-1 20,-2 1 422,3-8 0,5-9 0,1-11 0</inkml:trace>
  <inkml:trace contextRef="#ctx0" brushRef="#br0" timeOffset="1694">2111 277 7906,'-10'-2'-200,"4"-4"-169,4-3 0,2-9 346,0 1 358,0 0 0,2 2-182,4 3 1,-2-3-135,7 3 1,-1 2-44,1-1 0,5 5-20,-5-5 0,5 5-1,1-6 1,-5 9 63,-1-3 0,1-2 21,5 2 1,0-1 12,0 1 1,-5 4 102,0-4 0,-7 4-71,7 2 0,-6 0-27,5 0 67,-7 0-108,11 8 1,-13 2-3,4 7 1,-4-6-13,-2 1 0,0-1-9,0 7 1,0-1 39,0 0 1,0 1-9,0-1 1,0 0 47,0 0 0,0 7-55,0-1 1,0 0 121,0-6 0,0 6-44,0 0 0,0 6-30,0-6 0,0 2-30,0-2 0,-6-2 6,0 8 0,1 0-2,5 5 1,0-5-9,0 0 1,0-6 11,0 6 1,0-2-22,0 2 0,0 1-113,0-7 0,0 6 57,0-6 1,0 0 21,0-5 4,0 7 0,0-6-10,0 4 10,-8-4 0,4-4 10,-7-3 1,5-2-90,-6-5 1,1-1 3,-7 8 0,1-8-133,0 1 1,0 3-28,-1-2 1,-5 5-198,0-5 1,-2 0 34,2-6 403,4 0 0,-14 8 0,6 1 0</inkml:trace>
  <inkml:trace contextRef="#ctx0" brushRef="#br0" timeOffset="2632">2370 1764 7822,'-10'-11'-175,"5"-1"757,3 8-454,2-11-287,0 13 185,0-6 44,0 8 33,0 0 46,7 0 73,-5 0-17,14 0 34,-14 8-59,13 2-91,-13 7 0,6 0 30,-8 1 1,0-1-11,0 0 0,0 6 43,0 0 1,0 8-45,0-2 1,0 5 0,0 7 1,0-1 15,0 12 0,-6-2 21,0 13 1,-2 8-30,3 10 1,3-2-228,-4 2 0,-2-1 261,2 7 1,1-1-16,5 1 0,0-7-99,0 1 1,0 0 90,0 5 0,2-1-77,3-4 0,-1-3 11,8-3 0,-7-4-89,7 4 1,-8-4 9,2-1 1,-4-9-52,-2-3 1,5-5 88,1-1 1,0-2-101,-6-4 0,0-5-394,0-12 305,0 3 0,-2-14 975,-4-1-656,4-8-108,-5-9-208,7 0-911,0 0 807,0-7 0,0 3 31,0-8 0,0 1-665,0-6 1,0-8 902,0-4 0,0-19 0,0-6 0</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41:00.897"/>
    </inkml:context>
    <inkml:brush xml:id="br0">
      <inkml:brushProperty name="width" value="0.08571" units="cm"/>
      <inkml:brushProperty name="height" value="0.08571" units="cm"/>
      <inkml:brushProperty name="color" value="#333333"/>
    </inkml:brush>
  </inkml:definitions>
  <inkml:trace contextRef="#ctx0" brushRef="#br0">18 35 7826,'-8'-9'1431,"6"-7"-779,-5 14-566,7-5 0,0 20 1,0 4 0,0 14 3,0 4 0,2 7-143,3 10 0,-3 7 75,4 5 1,-4 3-5,-2 2 1,0 0 40,0 1 1,0-3-71,0-4 0,0-3 11,0-8 1,6-4-21,0-8 0,-1-1-67,-5-16 1,0-6-380,0-6-718,0 1 840,0-2 1,2-5-400,4-10 0,-2-1 743,7-11 0,9-5 0,7-12 0</inkml:trace>
  <inkml:trace contextRef="#ctx0" brushRef="#br0" timeOffset="342">606 225 7826,'-12'0'-728,"1"0"0,5 0 762,-5 0 1,5 0 190,-6 0-14,1 0 1,-6 2-146,-1 4 0,1 4-28,0 7 0,-1 2 6,1 4 0,2-3 9,3 3 0,-1 2 168,7-2 0,0 7-57,6-1 0,2 4 69,4 1 1,4 1-31,7 0 1,8 1 82,4 5 1,3-5-144,3 4 0,-1-3-46,1-3 1,-2-1-147,-4-4 1,1 2 125,-7-8 0,0 6-271,-5-6 1,-9 0-41,-3-6 102,-4 0 1,-10-1-2,-3-5 0,-7-3-285,-5-8 1,2 0 21,-8 0 1,1 0-94,-7 0 0,-5-14 229,-1-3 1,-1-6 259,2 0 0,-4-12 0,-8-9 0</inkml:trace>
  <inkml:trace contextRef="#ctx0" brushRef="#br0" timeOffset="605">277 225 7835,'18'-1'127,"-1"-5"0,0-4 194,1-7 1,9 0-132,7-1 1,10 7 136,14-1 1,-2 3-305,7-3 1,0-1 32,7 7 0,-7-2-230,0 2 1,-14 5 74,-3-5 1,-14-2-10,-3 2 0,-14-5 129,3 5 0,-7-2 297,1 3-202,-4 3 19,-8-6-347,0 8 211,-8 0 1,4 0-589,-8 0 0,9 2 68,-3 4 521,-4-4 0,-7 13 0,-10-5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5T13:04:35.411"/>
    </inkml:context>
    <inkml:brush xml:id="br0">
      <inkml:brushProperty name="width" value="0.08571" units="cm"/>
      <inkml:brushProperty name="height" value="0.08571" units="cm"/>
      <inkml:brushProperty name="color" value="#333333"/>
    </inkml:brush>
  </inkml:definitions>
  <inkml:trace contextRef="#ctx0" brushRef="#br0">448 623 7770,'0'-17'51,"8"5"140,3 1 1,1 1-150,5-1 0,-3-5-102,9 5 1,2 1-114,-2-1 0,5 5 123,-4-6 1,4 7 67,-5-7 1,0 6 73,-5-5 1,-7 7 60,1-2-251,-8-3 0,1 7 78,-10-4 0,-13 2-139,-10-2 1,-13 4 64,-5-3 0,-6 5 79,-5 5 1,-3 3-3,-3 4 1,3 3 55,8-4 0,2 5-43,4 1 1,6 6 27,11 0 0,6 0-37,11-5 20,5-1 1,9 0-1,3 0 1,7 1 3,11-1 0,4 2-10,7 4 1,7-3 29,-1 3 0,6 2 6,-5-2 1,5 5-34,-6-4 0,6 6 7,-6-1 0,-7-4 0,-10-2-1,-4 4 5,-9 0 1,-10 0-6,-12-4 1,-13-12-15,-9-5 0,-6 2 4,-7-2 0,-3-1-92,4-5 1,-2 0 63,2 0 0,-2 0-8,8 0 1,-1-2 54,7-3 0,7 3 8,4-4 185,4-4-215,9 9 0,4-9 10,12 4 0,4 4 5,7-4 0,8 5-11,4 1 0,9 0 9,3 0 0,12 0-18,-1 0 1,12 0 3,-1 0 0,6-2-7,6-4 0,0 2 2,0-8 1,-2 7 3,-15-7 0,-1 1 3,-5-7 1,-8 1 3,-3 0 0,-12-1 28,-6 1 1,-10 0 10,-1 0 1,-9 5 52,3 1-87,-4-1 1,-4 0 5,-4 1 1,-3 7-64,-8-2 1,-1 4 66,1 2 0,-8 0-119,-4 0 0,2 0 97,-2 0 1,1 8 34,-7 4 0,6 1-15,0-1 0,3 3 4,-3-3 0,2 3-19,4 2 0,4 0 9,-5 1 0,11-1-236,2 0 233,7 1 0,-2-1-46,12 0 0,5-7 23,12-4 1,6-4-19,11-2 1,-1 0-42,7 0 1,-8-8-107,3-4 0,1-3 147,-2-2 0,1-3-2,-7-3 0,-7 4 156,-4-4 0,-5 4-90,-7 2 291,-3-1-206,-8 1 1,-2 7-89,-4 5 0,-4 3 6,-7 2 0,0 7-1,0 5 1,1 3-20,5 3 0,-3 1-31,8 4 1,-5-8-47,5 8 1,0-13 50,6 7 0,0-3 33,0 3 0,8-7-27,4-5 1,11-3 62,6-2 1,3-2-96,3-3 0,7-5-5,4-7 0,-2-8-1,2-4 1,-5-4-114,5-1 0,-13-1 146,1 0 0,-11-7-21,0-4 0,-11 2 46,-6-2 0,-4 0-53,-2-6 0,-2 0 2,-4 0 1,2 0-12,-8 0 1,9 0 8,-3 0 1,4 6 14,2 0 1,-6 8-59,0-3 276,1 13-179,-3 10 1,-2 11 73,-7 7 1,0 2-11,-1 3 0,1 11-16,0 7 0,-6 8 17,0-3 1,0 5 72,5 2 0,1 7-72,0 4 0,5 4-14,1 2 0,1 0-32,-1 0 0,3-6 28,8 0 1,0 4-13,0 2 1,2 1 5,4-12 1,9 5-20,8-6 0,2-1 3,-2-11 1,2 3 4,4-8 0,4-5-18,-5-7 0,5-1-7,2 1 1,-1-3-99,1-8 0,-1-2 114,1-4 0,0 2-123,-1-7 0,-1-1 55,-4-5 1,1-2-148,-7-4 1,6 4 90,-6-4 0,-5-2 59,-7 1 1,-7-4 27,2 5 0,-4 0 21,-2 5 0,0 1 18,0 0 1,-8 1-52,-4 5 1,3 1 75,-3 4 1,1 4-56,-7-3 0,1 9 13,0 1 1,0 9-7,-1-3 0,1 5 1,0 1 1,7 6-53,4 0 1,-1 0-7,1-6 1,0 1 19,6-1 0,0 0 15,0 1 1,2-1-2,4 0 1,3-5-5,9-1 1,-1-7 20,0 2 0,1-4-8,-1-2 0,6-2 4,0-4 0,6 2 4,-6-7 0,0-1-6,-6-5 1,1 2 45,-1 3 1,-6-1-44,1 7 0,-8-2-34,2 2 0,-3 4 39,3-3-134,-4 3 1,8 4-4,-5 3 0,-1 3-94,8 4 1,-6 3-72,5-3-132,1 3 424,5 2 0,8-7 0,2-3 0</inkml:trace>
  <inkml:trace contextRef="#ctx0" brushRef="#br0" timeOffset="716">2056 692 8288,'0'-11'581,"0"-1"-554,0 8 0,8-5 13,4 3 1,9 4-340,2-4 1,0 4 192,-6 2 0,0 6-37,1 0 1,-1 9 93,0 3 0,1-1-35,-1 6 1,-8-4-24,-3-1 0,-2-1 145,2 0 0,-4 0-20,3 1 0,-3-7 40,-2 1-29,0-8 0,-2 3 34,-3-7 5,3 0-53,-6 0 1,8-2-125,0-3 0,8 1 116,3-8 0,-1 1-68,1-7 1,1 7 25,5-1 1,1 1-10,-1-6 1,-2 5 19,-3 0 1,3 3 3,-3-3 0,-3 3 105,3 3-125,-8 4 178,3-6-139,-7 8 94,0 0 1,0 8-83,0 4 0,0-3 3,0 3 0,6-1-51,0 7 0,2-3-15,-3-4 0,-3 5 22,4-5 0,4-3 26,1-2 1,-1 1 9,1-1-50,1 0 256,5-6-99,0 0 1,-5-6 290,-1 0-361,-7 1 1,4 3-40,-8-4-225,0 4 205,0-6 0,0 10 81,0 4 1,-2 6-59,-4 11 1,2 4 119,-7 7 1,7 8-54,-2 5 0,-1 10-5,1 7 0,-2 3 22,2 2 1,4 6-172,-3 0 1,-3 6 135,2-6 0,-7 9 11,1-9 1,3 2-122,-3-19 0,-1-7 97,-10-4 1,2-11-125,-8-1 0,0-10 65,-6-14 1,-1-3-100,-5-8 0,3 0 90,-8 0 0,7-2-20,-1-4 1,4-11 208,1-12 1,8-4-189,4-1 0,6-3-58,5-3 1,5-4 52,7-8 0,1-2-62,5-4 0,4 7 48,7-1 1,10 0-5,8 6 0,1-2-11,10 1 0,-5 11 12,5 7 1,-2 8-75,2-2 0,4 0 69,-4 6 1,-4-3-209,-1 15 1,1-7 48,-2 6 0,6-1-263,-5 1 473,-1 4 0,2-13 0,3 5 0</inkml:trace>
  <inkml:trace contextRef="#ctx0" brushRef="#br0" timeOffset="1209">3094 485 7767,'0'-17'-150,"0"-1"1,0 1-291,0 0 1,0-1 836,0 1-228,0 7 1,-2 3-358,-4 7 0,2 0 154,-7 0 0,-1 0 55,-5 0 1,-2 2-9,-4 3 0,4-1 6,-5 8 0,5-8-10,2 1 0,0 3 100,-1-2 0,7 2 65,-1-3-134,1-3-19,1 6 0,1-2 15,3 0 0,4 1 32,-4-1 1,4-2-5,2 7 1,0 1 5,0 5 0,0-5-4,0-1 1,2 1 11,4 5 1,-4 2-33,4 4 1,-5-3 6,-1 3 1,0 3-21,0 3 1,2 0 4,4 6 0,-4-5-11,4 11 1,-4-5 1,-2-1 1,0 1-2,0 5 0,-6-5-22,0 5 0,-1-7 0,1-5 0,4 4-49,-4-4 1,4-10 84,2-2-88,0-4-18,0 5-54,0-9 0,2-1 54,4-8 0,3 0-98,9 0 1,-1 0-19,0 0 0,6-2-194,0-4 0,6 3-299,-6-9 673,8 0 0,-4-13 0,8-1 0</inkml:trace>
  <inkml:trace contextRef="#ctx0" brushRef="#br0" timeOffset="1571">3042 658 7774,'-10'-8'0,"-3"-2"-5,7-7 1,0 0 352,6 0-263,0-1 216,0 1-720,0 0 254,8 7 85,2 2 116,7 8 0,-5 2-19,-1 4 1,-5-2-64,5 8 1,-5-1 61,6 6 0,-9-5-71,3-1 1,2 1 87,-2 5 0,-1 0-86,-5 1 0,0 5 55,0 0 0,0 0-19,0-6 43,0 1 0,0-1 5,0 0 0,-5 0-2,-1 1-8,-8-1 0,13 0-38,-5 1 34,-4-9 0,8 1-47,-3-4 53,3-5-14,2 7 1,2-8-57,3 0 1,5 0-120,7 0 1,6-2-9,0-4 0,6 3 174,-6-9 0,16-7 0,-3-8 0</inkml:trace>
  <inkml:trace contextRef="#ctx0" brushRef="#br0" timeOffset="2133">3284 347 7763,'0'-12'-673,"0"0"0,0 7 845,0-7 0,0 6 35,0-5-159,8 7 0,1-6-6,9 5 1,-1 3-10,0-4 0,6 4-85,0 2 0,6 6 63,-6 0 1,6 5-72,-6-5 0,0 7 92,-5-1 1,-1-3-30,0 3 0,-5-6 102,-1 5-37,-7-7 0,4 11 42,-8-3 47,0-4 0,0 7-73,0-3 0,0-3 7,0 3 0,-6-1-64,0 7 0,-2-5 44,3 4 0,3-3-35,-4 9 1,-2-4 17,3-2 1,-1 6-3,6 0 1,0 8 1,0-2 0,-2-2 3,-4 2 1,4 0-7,-4 5 0,5 1 6,1-1 0,0-1-43,0-4 0,0 3 41,0-3 1,0 4-47,0 2 0,1-3 2,5-3 1,-4 2-2,4-8 1,-4 8-13,-2-3 0,0-3-1,0-2 1,2-3 37,3-3 0,-3 0-6,4 1 1,-4-1-9,-2 0 1,0-5 0,0-1 0,0-5-27,0 5-2,0-7 1,0 4 1,0-6 1,0 4 1,-2-4-17,-4 3 19,4-3-7,-13-2 0,6 6-133,-9 0 1,-1 0 78,-4-6 1,2 0-313,-8 0 0,-6 0 18,-5 0 356,-8 0 0,-4-8 0,-9-2 0</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40:59.955"/>
    </inkml:context>
    <inkml:brush xml:id="br0">
      <inkml:brushProperty name="width" value="0.08571" units="cm"/>
      <inkml:brushProperty name="height" value="0.08571" units="cm"/>
      <inkml:brushProperty name="color" value="#333333"/>
    </inkml:brush>
  </inkml:definitions>
  <inkml:trace contextRef="#ctx0" brushRef="#br0">223 104 7855,'-9'-7'-63,"1"3"-319,8-8 597,0 9 0,10-11-174,7 8 1,2 1 101,10 5 0,-6 0-74,6 0 0,0 1-116,5 5 1,-5 4 32,0 7 0,-2 0 12,2 1 0,-3 7 78,-2 4 1,-5 5-80,4 6 0,-12-3 18,-5 3 0,-4 5-35,-2 1 1,-10-2 125,-7 2 0,-8-2-75,-9 2 1,-7-3 10,1-9 0,-6 3 27,5 3 1,-5-9 6,6 3 0,0-5-93,5 0 1,-5-2 52,-1-4 0,3-4-79,9 4 101,4-4-77,8-1 22,7-9 1,4 5-2,12-9 0,4 1 55,7-6 1,8 0 120,4 0 1,5 0-131,7 0 1,-3-2 8,8-3 1,-5 1-204,5-8 1,0 3-5,6-3 0,0-3-21,0 3 1,5-3-75,1-2 0,5-1-254,-5 1 1,7-2 498,-1-4 0,-5-4 0,1-8 0</inkml:trace>
  <inkml:trace contextRef="#ctx0" brushRef="#br0" timeOffset="546">1088 174 7896,'-6'-23'519,"0"-1"1,1 1-81,5 6 1,2 0-167,3 0 1,5 1-408,7 5 1,6-3 39,0 8 0,8 1-206,-2 5 1,4 0 146,1 0 1,1 7-111,-1 5 1,-5 3 105,0 3 1,-8 5 98,2 0 1,-4 7 17,-1-1 1,-9 4-116,-3 1 1,-4-1 58,-2-4 1,-2 4 72,-4-5 1,-5-1 151,-12 2 0,3-6-161,-3 6 1,-2-14-27,2 3 0,0-7-37,6 1 0,0 1-7,-1-7 113,1 0 0,6-6-31,-1 0 247,8 0-150,-3 0 1,14 0 207,5 0 0,5 0-144,6 0 0,2 2 98,4 3 0,4-1-149,-5 8 1,5-1 22,2 7 0,-1-1-141,1 0 0,-6 2 85,0 5 1,-8-5-151,2 4 0,-12 2 22,-5-2 1,-4 0 30,-2-6 0,-2 0 58,-4 1 1,-11-1 1,-12 0 0,-5 1-25,-7-1 1,-1-6 15,-4 1 1,-4-2-25,4 1 0,-4 4 29,-2-3 0,6-4-132,0-3 1,7-3 7,-1-2 1,5 0-187,6 0 1,4 0-63,8 0 66,0 0 1,7-2-548,5-3 837,3-5 0,9-7 0,3 0 0</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40:35.625"/>
    </inkml:context>
    <inkml:brush xml:id="br0">
      <inkml:brushProperty name="width" value="0.08571" units="cm"/>
      <inkml:brushProperty name="height" value="0.08571" units="cm"/>
      <inkml:brushProperty name="color" value="#333333"/>
    </inkml:brush>
  </inkml:definitions>
  <inkml:trace contextRef="#ctx0" brushRef="#br0">3370 2180 8064,'0'11'139,"0"1"0,-2-1 70,-3 7 0,3 7-4,-4 3 1,2 9-59,-2 9 0,4 2-24,-3 16 0,3 1 9,2 10 0,-6 4-253,0 7 1,0-5 187,6-1 0,-5 1 2,-1 6 0,-2 3-30,2-4 0,4 5-10,-3-11 1,1-1-16,-2 2 1,2-8 52,-7 2 1,7-6-76,-2-6 0,-2 5 53,3-5 1,-9 8-8,3-2 1,1-3 16,-1-14 1,1-4 8,-2-8 1,5 4 21,7-15 0,0 0 85,0-12-194,0 0 582,0 1-688,0-1 320,0-7-830,0-3 125,0-7-458,0 0 0,0-7 156,0-5 1,2-3 37,3-3 778,-3 1 0,21-16 0,-3-3 0</inkml:trace>
  <inkml:trace contextRef="#ctx0" brushRef="#br0" timeOffset="792">6535 2041 8343,'0'18'600,"0"5"-473,0 0 1,0 8-4,0-3 1,0 13 29,0 5 0,-6 13 14,0 11 0,-1 8-462,1 15 0,4-3 412,-4 8 0,-1-8-104,1 2 0,3-42 1,0 0 69,3 48 0,-2 0-9,-4-11 1,4-1-36,-3 1 1,3-3-98,2-3 0,-2-4 3,-4-8 1,2-6 68,-7 1 1,5-3-11,-6 3 1,9-5 30,-3-7 0,-4-2-111,-1-4 1,-5 8 60,-1-8 1,5-7 507,1-16 0,7-4-385,-2-2 73,-3 0 0,7-5-194,-4 0 7,4-9-321,2 5 66,0-8-431,0 0 402,0-8 0,0-1-118,0-9 1,0 1-818,0 0 1224,0-8 0,-8-2 0,-1-8 0</inkml:trace>
  <inkml:trace contextRef="#ctx0" brushRef="#br0" timeOffset="1572">9440 1903 7375,'0'10'142,"8"5"-12,-6-5 0,7 5-53,-3-3 1,-4 3 138,4-4 0,-2 5-129,1 1 0,-3 2 92,4 4 1,-4-1 49,-2 6 1,0 1-107,0 6 1,0 7 19,0 4 0,0 6-5,0 6 1,0 3 12,0 8 1,-6 14-305,0 3 0,-5 5 267,5-5 1,-5 3 14,5 3 1,-8 2-16,3 4 1,1-4 55,-1-7 1,5-1-30,-6 1 0,7-3-58,-7-3 1,8-6-90,-1-12 1,-3 2 70,2-7 0,0 5-11,6-5 0,-5 0-18,-1-6 0,0-8-13,6-4 0,-6 1-140,1-7 0,-1 3-28,6-14 0,-2 0 29,-4-6 273,4 0-425,-6 1-43,8-9 146,0-1-44,0-8 31,0 0 0,0-8-101,0-3 1,6-5-708,0-1 0,7-2 986,-1-4 0,11-4 0,4-8 0</inkml:trace>
  <inkml:trace contextRef="#ctx0" brushRef="#br0" timeOffset="2360">13072 1938 7808,'0'-10'-44,"0"0"-60,0 5 698,0 3-233,-8-14-513,6 14 37,-6-5 154,8 7 395,0 0-302,0 7 1,0 3 6,0 7 1,2 1 17,4-1 1,-4 2-61,4 4 0,-4 4 155,-2 8 0,0-1 8,0 1 1,0 13-71,0 4 1,0 11-42,0 1 1,0 16-207,0 7 1,0 11 160,0 0 1,0 2-339,0-2 1,0 2 278,0-8 1,2 6 84,3-6 0,-3-2-175,4-9 0,-4-4-43,-2-8 1,0 4 14,0-4 1,0-3 91,0-14 1,0 5-7,0 1 1,0 3 17,0-9 1,0 2-5,0-14 1,-6 1 186,0-7 0,-1-1-147,1-4 243,4 3 1,-6-12-318,8 3 0,0-10-89,0-1 12,0-9-192,0 5 181,0-8-327,0 0 306,0-8-613,0 7 175,0-15 1,0 7-212,0-9 0,0 1 200,0 0 565,8-1 0,2-14 0,7-5 0</inkml:trace>
  <inkml:trace contextRef="#ctx0" brushRef="#br0" timeOffset="3060">15994 1782 7863,'0'-10'229,"0"-5"1,0 11-65,0-7 1,2 5 166,4-6-316,-4 9 1,11-7 85,-7 4 1,2 4-55,-3-3 1,-1 5 70,8 5 1,-8 5-5,1 7 0,3 6 58,-2 0 0,5 8-80,-5-2 1,0 5 71,-6 7 0,2-3 9,4 8 0,-4 6-65,3 6 1,-3 7 57,-2-1 0,-2 11-80,-3 5 0,1 5-246,-8 1 0,6 3 281,-5 3 1,5 0-38,-5 0 1,7 1-3,-2-13 1,-2-1 1,3 2 1,-3-3-252,2 3 1,4-4 109,-4-8 1,-1-5 90,1-1 0,0-1-30,6 1 1,-2-3 36,-4-9 1,5 5-40,-5-4 1,4 8-18,2-14 0,0 0 292,0-12 1,0-5-292,0 0 0,0-8 89,0 2 0,0-4-218,0-1 1,0-7 54,0 1-170,0-8 61,0 3-179,0-7-811,0 0 344,8-7 327,-7-3 0,9-13-916,-4 0 1431,-4 0 0,13-2 0,-5-2 0</inkml:trace>
  <inkml:trace contextRef="#ctx0" brushRef="#br0" timeOffset="4953">690 1177 7958,'9'-8'0,"7"-2"-692,-7-7 439,9 0 1,-1 2 347,0 3 1,-5-1-73,-1 7 0,-7-8-44,2 3 0,2 1 22,-3-1 1,1-1 6,-6-5 1,-6 0 27,1-1 1,-11-5 17,-1 0 1,-2-2 145,-10 2 0,6 4-66,-6-4 0,6 2 34,-6-2 1,2 3-96,-2-3 0,3 10-83,3 1 0,3 9 53,-3-3 0,-2 4-16,2 2 0,-2 8-19,2 3 1,-2 6-133,-4 6 1,-3 6 232,3 12 1,-4-3-95,-1 8 1,-1 6 120,0 6 0,3 5-83,3-5 0,4 5 11,8-5 1,5-1-17,1-5 0,7-2-13,-2-4 0,10-5-33,2-12 1,7 1-28,-1-7 0,9-2-34,2-9 0,0-4 73,-6-8 0,0 0 34,1 0 1,5 0-39,0 0 1,8-8-3,-3-4 0,-1-9-47,2-2 1,-2-6-2,2 6 0,-4-7 25,-8 1 1,0-4-10,1-1 1,-1-1 36,0 0 0,-1 1-21,-5-1 0,-1 3 158,-4 3 0,-4-2-59,3 8 0,-3 0 30,-2 6 52,0 7-79,0 2 0,-2 8-65,-3 0 1,3 8-98,-4 4 0,4 11 270,2 5 1,0 5-66,0 2 0,0-1-44,0 1 1,0 5-58,0 1 1,2-1 10,4-6 0,1 1-29,5 0 0,3-3-141,-3-3 0,3-4-128,2-8 1,3 1 78,3-1 1,-2-7-215,8-5 0,-1-3 16,7-2 0,2-5-78,3-1 1,-2-10 13,8-1 434,1 0 0,4-24 0,1 5 0</inkml:trace>
  <inkml:trace contextRef="#ctx0" brushRef="#br0" timeOffset="5502">1797 641 7859,'-10'-8'18,"-5"-2"0,7-7 18,-4 0 1,-1 5 29,7 1 0,-1 5 237,1-6 0,2 9-420,-8-3 0,7-2 62,-7 2 1,-1-1-349,-10 1 1,3 4 157,-3-4 0,-2-1 77,2 1 0,-7 0 134,1 6 1,2 0 123,-2 0 1,6-6-65,-6 1 1,8-1 188,-2 6 0,4 2-16,1 3 0,3-1-20,3 8 0,-3-6 38,4 5 0,3 1-25,2 5 1,-2 0-74,3 1 0,-1 5-64,6 0 1,0 2-19,0-2 1,0-2 13,0 8 0,0-6-102,0 6 0,0-1 62,0 7 0,6 0 32,-1-1 0,1 1 10,-6-1 0,6 7 22,0-1 0,0 2 81,-6-1 0,1 1-51,5 4 1,-4 2 17,4-8 0,-4 8-28,-2-1 1,-2 2-2,-4 3 0,4 0-84,-4 0 1,-1-6 87,1 0 0,-6 4-150,7 2 0,-3 2 26,2-14 0,4 6-62,-3-5 0,3-1 57,2-5 0,0-8-297,0-4 266,0-4 1,7-4-22,5-3 1,-3-5-136,3-7 0,0 0-37,5 0 1,8 0-139,4 0 1,3-7 155,3-5 0,1-5-313,5-6 1,3 2 257,8-8 1,-2 0 291,-4-5 0,4-1 0,2-7 0,9-2 0</inkml:trace>
  <inkml:trace contextRef="#ctx0" brushRef="#br0" timeOffset="5959">2021 1263 7859,'-21'-7'-36,"4"-5"0,4 2 0,-5-1 0,7 5 596,-1-5-100,8 7-600,-3-4 91,7 8-10,0 0 1,-6 8 90,0 3 0,0-1-1,6 1 0,0 3 37,0 9 1,0-4-15,0 4 1,0 2 24,0-2 1,0 2-42,0-2 0,0-2-21,0 8 1,0-8 19,0 2 0,8-1 0,4 1 0,3-4-39,2 4 0,1-10-16,-1-1 0,0-8 18,0 1 1,6-3-9,1-2 1,-1 0 48,-6 0 1,2-7-29,4-5 1,-4-3 118,4-2 1,-9-3-86,-3-3 0,-5 4 7,6-4 1,-8-2-9,1 2 0,-3-6 3,-2 6 0,-2-2-39,-3 2 0,-5 6-14,-7-1 0,-1 1-137,1 6 1,-2 1 49,-4-2 0,4 9-84,-4-3 0,3-2-52,3 2 1,0 1-507,-1 5 93,1 0-241,0 0 296,7 0 585,3 0 0,7-8 0,0-2 0</inkml:trace>
  <inkml:trace contextRef="#ctx0" brushRef="#br0" timeOffset="6517">2419 727 7861,'-11'0'1,"-1"0"1,6 0 159,-5 0 0,5-2-56,-5-4 0,7 3 307,-2-9-474,4 8 1,2-11-15,0 3 0,2 3-65,4-3 1,-2 3 125,7-3 0,2-3-62,11 3 1,-5-1 98,4 1 0,-2-3 4,2 3 0,-4 3 13,4-3 0,-4 6-34,-1-5 0,-1 7 138,0-2 0,-5 4-4,-1 2-81,1 0 0,-1 2 7,1 4-28,-8 4 0,4 7-26,-8 0 1,0 6-8,0 0 1,0 2 27,0-2 1,0-1-7,0 6 1,0-5 80,0 6 1,0-6-10,0 6 1,0 0 5,0 6 1,0-1 1,0 1 0,-6 1 22,0 5 0,0 3-36,6 8 1,0-1 12,0 1 0,0 0-89,0 0 0,0 0 68,0 0 0,0-2-145,0-4 0,0 2 46,0-8 1,0 6-56,0-5 1,0-1 62,0-5 1,0-1-11,0 1 0,0-2 26,0-5 1,0-3-5,0-7 1,0-7 32,0 1-27,0-8 1,-2 3-74,-3-7-15,3 0-211,-6 0 138,8 0-935,0 0 362,-8 0 135,6 0-262,-5 0 850,7-7 0,0-3 0,0-7 0</inkml:trace>
  <inkml:trace contextRef="#ctx0" brushRef="#br0" timeOffset="7228">4200 1090 7931,'-2'-11'408,"-3"-1"0,3 7-442,-4-7 1,2 8 196,-2-2-369,4-3 0,-5 5 88,7-8-329,0 9 300,0-13 0,0 7 144,0-9 0,0 7 1,0-1 0,-2 1-123,-4-7 0,4-1 143,-4-4 0,3 4 101,-3-4 1,2 4 0,-8 1 0,7 1-94,-7 0 1,6 5 16,-5 1 1,-1 7-30,-5-2 0,0 4-15,-1 2 1,-5 4 59,0 8 1,-7 7-7,1 15 1,2 3 51,-2 3 1,2 4-73,-2 8 1,-1 2-18,6 4 0,3-4 27,10 3 1,3-3-43,8-2 0,0-6 3,0 0 0,8-15-114,3-2 0,5-10 80,1-8 0,6 3-15,0-8 1,8-1 23,-2-5 1,3-7 6,3-5 0,0-5-102,-1-6 0,-5 2 96,0-8 1,-6 6 5,6-6 1,-8 0 25,2-5 0,-6-1-2,-5 0 0,1 1 5,-7-1 0,0 3 86,-6 3 0,5 4 82,1 7-152,0 1 56,-6 8-53,-8 1 0,4 16-7,-7 3 0,7 6 64,-2 6 1,-1 4 4,1 8 1,0-2-72,6-5 1,-6 5-3,1-4 1,-1 2-104,6-3 0,2 3 116,3-8 0,-3 6-115,4-6 0,2 0-35,-2-6 0,7-5-152,-1 0 1,3-9 38,2 3 1,2-4-109,4-2 0,-1 0-122,6 0 0,1-10 457,6-7 0,-8 0 0,13-16 0,-3 6 0</inkml:trace>
  <inkml:trace contextRef="#ctx0" brushRef="#br0" timeOffset="7790">5048 606 7865,'-10'-8'40,"-5"-1"118,3-8 0,3 5-10,-3 0 0,6 1 78,-5-6 1,7 5-235,-2 1 1,-2 5-118,3-6 0,-9 8-182,3-1 1,1-3 160,-1 2 1,-1-1-46,-5 1 1,3 2 88,-3-8 0,4 9 68,-10-3 0,9 2 61,3-2 1,-1 4-139,-5-3 263,-1 3 1,1 2 1,0 0 1,5 0 1,1 0 0,7 2-76,-2 3 1,-2 5 9,3 7 1,-1 0-24,6 1 1,0 1-3,0 4 1,0-2-29,0 8 1,0-6 19,0 6 1,0-6 13,0 6 0,0-2-14,0 1 1,0 5 79,0-4 0,0 4-49,0 1 1,-6 1 10,0-1 1,-1 3-18,1 3 0,4-1 1,-4 7 0,-1-6-10,1 6 0,-2-5 13,2 5 1,3 0-38,-9 6 0,8-6 30,-2 0 0,-1-6-83,1 6 1,-2-7 30,3 1 0,3-3-80,-4-3 1,2 1 68,-2-1 0,4 1-16,-3 0 0,3-7-69,2 1 0,0-6 79,0 6 0,2-8-65,3 2 0,-1-5 15,8-7 0,-1 3-6,6-9 1,3 1-9,3-6 0,-2 0-9,8 0 1,-4 0-68,9 0 1,-9 0-187,10 0 0,-4-8-167,3-3 1,3-4 163,3-3 1,-3-5-235,3 0 1,-4-8 552,-1 3 0,7-5 0,4-2 0,-3-15 0,-1-3 0</inkml:trace>
  <inkml:trace contextRef="#ctx0" brushRef="#br0" timeOffset="8112">5255 952 7895,'-11'-6'-29,"-1"0"0,8-7 532,-1 1 0,1 5-129,-2 1 1,4 2-764,-4-2 298,4 4 1,2-3-78,0 10 1,0 5 120,0 7 1,2 3 47,4 3 1,-4 4 13,4 7 0,-4 7-5,-2-1 1,0 2 13,0-2 1,0-3-38,0 3 0,5-1-53,1 1 0,0-3 82,-6 3 0,0-11-124,0-6 1,0 2-71,0-2 0,0-6-506,0-5 0,0-8-11,0 3 695,0-7 0,8-7 0,1-3 0</inkml:trace>
  <inkml:trace contextRef="#ctx0" brushRef="#br0" timeOffset="8753">5515 554 7844,'-12'-17'173,"1"0"0,7-1 160,-2 1-257,4 0-9,2-1 0,8 3-220,3 4 1,5-3-113,1 8 0,2 1 148,4 5 0,-4-6 78,4 0 0,2 0 91,-2 6 0,6 0-128,-6 0 0,2-5 24,-2-1 0,-3 0 99,3 6 0,-4 0-12,-2 0 1,0 0 117,1 0 1,-7 6-74,1 0 1,-8 1 9,1-1-60,5 4 1,-8 7 23,4 0 0,-4-5-65,-2-1 0,0 1 58,0 5 0,0 0-11,0 1 0,0-1 31,0 0 1,0 2 2,0 5 1,0-5-22,0 4 0,-2 2-2,-4-2 1,4 8 13,-4-3 1,4 3-7,2-2 0,-5 4-18,-1-5 1,0 5 10,6 2 1,0-1-9,0 1 1,-6 1-8,1 5 0,-1-5-3,6 5 0,0-5-4,0-1 0,0-1 15,0 1 1,0-1-32,0 1 1,0-2 35,0-4 0,0-3 2,0-3 0,0-3-42,0 3 0,-2-4-5,-4-2 1,4 1-6,-4-1 0,4 0-5,2 0 0,0-5 0,0-1 0,-5 1 25,-1 5 1,0-5-51,6-1 1,-2-1 39,-4 1 1,5 5-29,-5-5 1,4-1 10,2 2 6,-8-1 0,4 4-27,-7-3 0,5 1-2,-5-7 0,5 6-107,-6-7 1,6 7 113,-5-6 0,-1 5-336,-5-5 1,6 0 134,-1-6 0,1 0-867,-7 0 1095,1 0 0,0-8 0,-1-1 0</inkml:trace>
  <inkml:trace contextRef="#ctx0" brushRef="#br0" timeOffset="9516">7296 1090 7891,'0'10'-355,"0"-2"559,0-8-220,0 0 0,6-8 37,-1-4 1,9 3-5,-3-3 0,3 1 47,-3-7 1,3 1 1,-9 0 0,9 0 37,-3-1 1,-3 1 4,-2 0 1,-4-6-20,-2 0 1,0-6-20,0 6 1,-6-2-136,0 2 0,-7 3 93,1-3 1,-3 4-1,-2 2 0,-6 5-38,0 1 0,-1 7-119,7-2 0,-2 4 110,-4 2 0,2 8 14,-8 4 1,6 9 102,-6 2 0,6 7-63,-6-1 0,8 4 16,-2 2 0,6 1-43,5 4 0,-1-3 8,7 3 0,-6-3-12,7-3 0,-1-1-1,6-4 1,2-4-16,4-8 0,-3 0-42,9 1 43,0-9 1,5-1-9,0-8 1,0 0-37,1 0 1,1-2 45,4-4 1,-4 2-125,4-7 0,-4-1 127,-1-5 0,-3 0-6,-3-1 0,3 1 26,-3 0 1,1 0 193,-1-1-185,3 1 1,-7 0 13,3-1 0,-3 7-142,-8-1 150,7 9-130,-5-5 149,6 8 0,-8 2-2,0 4 0,2 9-39,4 8 0,-4 2 2,3-2 1,3-2-59,-2 8 0,7-6 54,-1 6 1,1-8-280,-1 2 1,9-4-64,-4-1 1,4-1-67,-3 0 0,1-7 84,4-4 0,-2-5 303,8-1 0,0-7 0,5-3 0</inkml:trace>
  <inkml:trace contextRef="#ctx0" brushRef="#br0" timeOffset="10063">7988 485 7845,'0'-17'-86,"0"5"54,0 1 0,-6-1 122,0-5 0,0 5 170,6 1 1,-6 5-454,1-5 0,-1 5 72,6-6 1,-6 6-155,0-5 0,-7 7-132,1-2 345,-3-3 1,-2 1 42,-1-3 0,1 1 111,0 4-122,0 4 1,-1-5 83,1 7 0,5 0 104,1 0 1,5 0 74,-5 0-97,7 0 1,-10 7-30,9 5 1,-1 3-9,6 2 1,0 1-31,0-1 1,0 6 6,0 0 1,2 8-20,4-2 1,-5-2-4,5 1 0,2 1 12,-2 6 0,1-1-4,-1 1 1,-4 0 17,4-1 1,-4 3-14,-2 3 1,2-2-10,3 9 1,-3-7 6,4 6 1,-4-6 2,-2 7 0,0-1 13,0 5 1,0-4 4,0-1 1,-6-6-17,0 6 0,1-2-2,5 3 0,-2 1-118,-4-8 0,4 2 76,-4-1 1,2 1-12,-1 4 0,3-4-15,-4-7 1,4 5-96,2 0 1,0 1 56,0-7 0,0-5-8,0 0 1,0-8 1,0 2 1,8-9 28,3-3 1,5-7-119,1 2 1,0-4 56,1-2 0,1 0-117,4 0 1,-2 0-19,8 0 0,0-8-229,5-3 0,1-5 31,-1-1 1,7-2-328,-1-4 736,8-4 0,-4-16 0,8-1 0</inkml:trace>
  <inkml:trace contextRef="#ctx0" brushRef="#br0" timeOffset="10517">7918 952 7893,'-17'-15'0,"0"3"-187,-1-11 0,7 4 313,-1 2 232,9-1 1,-5 7-198,8-1-289,0 8 1,2-9 92,4 7 1,3 0-86,8 6 1,3 0 181,3 0 1,-4 0-40,4 0 1,2 0 82,-2 0 0,6 0-23,-6 0 0,6 8 2,-6 4 1,0-3-44,-6 3 0,0 5-8,1 6 0,-3 2-33,-3-2 1,-5-2 0,-7 8 0,0 0-63,0 5 0,-2-1 86,-3-4 0,-5 4-44,-7-5 0,-2 5 4,-5 2 1,5-7-5,-4 1 0,-2-8 34,2 3 1,0-5 2,6-2 0,1-5 85,5-1 16,-4-7 42,13 4-109,-6-8 23,8 0 0,2 0-91,4 0 1,5-6-105,12 0 0,-2-2-18,8 3 0,-2 1-247,2-8 1,4 3 48,-5-3 1,-1-3-141,2 3 1,4-5 475,1-6 0,12-4 0,-9-8 0</inkml:trace>
  <inkml:trace contextRef="#ctx0" brushRef="#br0" timeOffset="11069">8351 502 7845,'-18'0'0,"7"-7"14,-1-5 0,3 3 184,-3-3 1,-1 6 149,7-5-149,0-1-321,6-5 1,6 0 91,0-1 0,7 3-116,-1 3 1,3-3 43,2 4 0,6-5 51,0-1 0,1 1 107,-7 5 0,0-4-44,0 3 1,1 4 55,-1 3 1,0-3 384,1 2-227,-1 0-53,0 6-179,0 0 1,-5 8 24,0 4 1,-9 5-21,3 6 0,-4-2 17,-2 8 1,0-6-21,0 6 1,0 0-61,0 5 0,0 1 68,0-1 1,0 1-11,0 0 1,0-1 68,0 1 1,0 1 6,0 5 0,0-3-14,0 8 1,-6-6 9,1 7 1,-1-9 9,6 2 1,0 5 12,0 1 1,-2-2 6,-4 2 1,4-6-29,-4 6 1,4-5-28,2 5 0,0-8-21,0 3 1,0-5-6,0-1 1,0 1 6,0 5 1,0-7-10,0 1 0,0-3-22,0-8 0,0 4-6,0-5 0,0 0-35,0-5 1,0-1 60,0 0 1,-1-1-67,-5-5 46,4 5 5,-14-7 1,9 3-28,-5-1 1,-3-7-3,3 2 0,-3 2-27,-2-3 1,-3 3-113,-3-2 1,-2-4-142,-3 3 0,-5 3 73,4-2 0,-9 0-307,-3-6 1,-5 5-39,6 1 585,0 0 0,-3-6 0,-1 0 0</inkml:trace>
  <inkml:trace contextRef="#ctx0" brushRef="#br0" timeOffset="11817">10218 952 7866,'-17'0'37,"7"0"116,3 0 23,7-8-26,0 6-88,0-5 0,5 9-94,1 3 1,8-3 55,-3 4-14,5-4 0,1-2-17,0 0 0,0-2-10,1-4 1,-7-1 37,1-5 1,-3-3-9,3 3 0,1-9 35,-7-2 0,0-6-33,-6 6 0,0-8 3,0 3 0,-2 1 0,-4-2 0,-3 8 3,-9-2 1,1 5-70,0 7 0,-8 3-120,-4 8 0,0 0 151,-5 0 1,3 10-3,-10 7 1,5 8 90,1 10 1,-1 1-96,-4 4 1,9 5 168,-4 7 1,6-3-80,1-2 0,4 3-34,13-4 1,3-4-46,8-2 1,2-5-2,4-6 1,4-4 4,7-8 0,2-2 23,4-3 0,2-4-74,4-8 1,4-2 47,-5-4 0,5 2-140,2-8 1,-7-1 64,1-10 1,0 4 34,6-4 0,-8-2 83,-4 2 0,-2-6 1,2 6 1,-8-2 52,8 2-128,-15 4 163,15-6 1,-21 13-85,4 1 22,-4 7 0,-2 4-23,0 11 0,0 10 77,0 2 1,0 8-131,0-2 0,0 4-109,0 1 0,5 1 82,1-1 0,10-5-148,1 0 0,0-8 14,6 2 0,4-4-243,2-1 0,-2-9-43,2-3 1,-1-6 463,7-6 0,0-11 0,-1-10 0</inkml:trace>
  <inkml:trace contextRef="#ctx0" brushRef="#br0" timeOffset="12308">11221 416 7866,'0'-27'-310,"0"4"1,-5-2 37,-1 2 0,0 0 1273,6 6-842,0 7 0,-6 0-235,0 5 0,-1 3-1,1-4 0,-4 4-144,-7 2 1,-2 0 87,-4 0 0,2-6 70,-8 0 0,6 1 189,-6 5 1,6-6-118,-6 0 1,8 0 176,-2 6 1,4 0 18,1 0-83,1 0 1,6 0 206,-1 0-202,8 8 0,-5 7-13,3 8 1,4 2-24,-4-1 0,4-3-4,2 7 0,0 1-23,0 6 0,0 5-29,0 1 1,2-1 39,4-5 1,-4 7-17,4 4 1,-4-2 4,-2 2 0,0-2 1,0 3 1,0 2 18,0-2 1,0 1-22,0-2 0,0 4 12,0-4 1,-2 4-11,-4 2 1,4-8-1,-4-4 0,2 2 2,-1-1 1,3 5-13,-4-6 1,4 1-55,2-7 1,0-5-4,0 0 0,0-2-68,0 2 0,8 1 102,3-7 0,-1 0-126,1-5 0,1-3 62,5-3 0,0 1-82,1-7 0,5 5-34,0-5 1,10 0-202,1-6 1,1 0 37,5 0 1,4-8-191,2-3 1,4-7-166,2-5 1,-2 2 665,-4-8 0,12-7 0,-4-8 0</inkml:trace>
  <inkml:trace contextRef="#ctx0" brushRef="#br0" timeOffset="12867">11325 762 7860,'-10'-27'177,"5"4"1,3-2 344,2 2 1,2 0-311,3 5 1,7 1-176,11 0 1,-2 1-288,8 5 1,0 1 228,5 5 0,1 3-99,0-4 1,-1 6 102,1 6 1,-3-3-141,-3 9 0,-2 0-18,-4 5 0,-9 6-60,3 0 0,-9 2 92,3-2 0,-7-4 40,2 4 0,-6 2 38,-6-2 1,2 0 5,-7-5 1,-1-1-5,-5 0 0,0-5 0,-1-1 0,7-5-2,-1 6 1,1-9 62,-7 3 0,7 2 27,-1-2-5,8-1 29,-11-5 106,13 0-166,-6 0 1,10 2 197,4 4 1,0-2-44,11 7 1,-3-5 29,9 6 1,-2-1-99,2 7 1,2 5 5,4 0 0,3 6-21,-3-6 1,-4 7-1,-2-1 0,-4-2-32,-1 2 1,-7-2 30,1 2 0,-8-4-87,1-8 1,-5 0 66,-5 0 1,-7-1 60,-11-5 0,-4 3-96,-7-8 0,-1-1-4,0-5 0,1 0 19,-1 0 1,1 0-9,-1 0 0,2 0-204,5 0 0,-3 0 66,8 0 0,-6-2-250,6-3 1,0 1 20,6-8 0,1 1-48,5-7 0,3 1 403,8 0 0,0-8 0,0-2 0</inkml:trace>
  <inkml:trace contextRef="#ctx0" brushRef="#br0" timeOffset="13492">11965 208 7947,'-8'-17'-503,"6"0"0,-11 0 51,7-1 1,0 1 1238,6 0-580,0-1 1,2 3-31,4 3 1,4-1-181,7 7 0,2-5 6,4 5 0,-2 0 41,8 6 1,-6-6 10,6 1 0,-6-1 97,6 6 1,-8 0-34,2 0 1,2 0 37,-2 0 1,0 2-58,-6 4-26,1 3 1,-3 8 9,-3 1 0,1-7-89,-7 1 1,2-1 23,-3 7 1,-3 1-32,4 4 1,-4-4 62,-2 4 1,0 2-3,0-2 1,0 8 54,0-2 0,-2-2-62,-4 1 1,4 1 23,-3 6 1,-3 5-10,2 1 0,-5-1 78,5-5 0,-2 7-72,2 4 1,3 2-10,-9-2 0,6 4-22,-5-4 1,5 4-85,-6 2 1,9 0-13,-3 0 0,-2 0 62,2-1 1,1 1-27,5 0 1,-6-8 28,0-3 0,0-5 3,6-1 1,0-6 34,0 0 0,0-3 99,0 3 1,-5-4-52,-1-7 0,0-1 16,6 0 0,0 0-70,0 1 0,0-1 35,0 0 0,-2-5-145,-4-1 0,4 1 81,-3 5 1,3-5-99,2-1 0,-2-5 51,-4 6 1,4-7 3,-4 7 0,-3-6-14,-3 5 0,3-5-8,-3 5 1,1-7-37,-7 2 1,1 2 65,0-3 1,-3 7-234,-3-6 0,2 1-66,-8-1 0,1-4-77,-7 4 0,-1-4-63,-5-2 1,3-2 469,-8-4 0,7-3 0,-3-9 0</inkml:trace>
  <inkml:trace contextRef="#ctx0" brushRef="#br0" timeOffset="14240">13348 779 7839,'-9'0'246,"-7"0"448,7-8-868,-1 6 101,2-5 0,16 7-17,4 0 0,5 0 50,6 0 0,2 0-108,4 0 1,3 0 120,-3 0 0,2-2-5,-2-4 1,2-2 18,-8-3 1,6-10-14,-6 3 0,0-3 130,-6 4 0,-7-8-74,-5-4 1,-3-2 111,-2 3 1,0-3-77,0 8 1,-7 0-14,-5 5 0,-3 1-62,-3 0 0,-1 7-114,-4 5 1,-4 5 33,-7 5 1,-1 5 51,0 7 1,1 8 145,-1 4 0,1 4-132,-1 1 0,-5 9 187,-1 3 1,7 4-60,5 1 1,8-4-29,-2-1 1,11 0-35,6 6 1,5-8 3,1-4 1,9-3-29,8-3 0,8-13-34,10-3 0,2-7-55,3 1 0,4-5 49,8-7 1,-6-1-163,0-5 1,-2-6 2,2-11 0,-1 2 97,-5-8 0,-9 0 51,3-5 0,-11 5-4,0 0 1,-5 0 17,-7-5 0,3 5 242,-9 0-307,1 8 58,-6-4 227,0 15 1,-2 3-66,-3 7 0,1 2-142,-8 3 1,6 7 106,-5 11 0,7-2 134,-2 8 0,2 2-169,-1 9 1,3-3 6,-4 3 0,4-2-220,2 3 1,6-5 76,0 5 1,7-5-107,-1-1 1,9-8-125,2-4 1,2-6-159,-2-6 0,-2-3 67,8-8 390,0 0 0,5-15 0,1-4 0</inkml:trace>
  <inkml:trace contextRef="#ctx0" brushRef="#br0" timeOffset="14735">14593 260 7882,'-17'0'-196,"0"-7"1,0-3 93,-1-7 0,1 5 54,0 1 0,-3 1-145,-3-2 0,2-3 133,-8 4 0,3-3 56,-3 3 1,-2-3 11,8 8 1,-6-5 145,6 5 0,-6 0-114,6 6 0,6 0 145,5 0 1,1 0-26,-6 0 1,5 2-100,0 4 0,9 9 156,-3 8 1,-2 6-50,2-6 1,1 14-45,5-3 0,0 7-35,0-1 1,-6-1 8,0 7 0,0 6-12,6 5 0,0-1 0,0-10 1,-2 4-30,-3-4 1,3 8 23,-4-2 1,-2 3 88,3-8 1,-7 3-39,6 1 0,-5 7-2,5 0 1,-6-3-56,7-8 1,-7 3 14,6-4 1,1 2-6,5-2 0,0-4-6,0-7 0,0-1-109,0 1 1,0-1 52,0 1 1,2-6-125,3 0 1,3-8 25,4 2 0,3 0-85,-4-6 1,5 4 7,1-9 0,2-4-176,4-3 1,-2 3 113,8-2 0,0 0-101,6-6 0,1-8-402,5-4 0,-3-5 261,8-6 1,-7-4 455,1-8 0,-4-7 0,-1-2 0</inkml:trace>
  <inkml:trace contextRef="#ctx0" brushRef="#br0" timeOffset="15215">14714 710 7888,'-11'-6'-62,"-1"0"1,7-7-203,-7 1 275,8 5 180,-3-1 1,5 2 3,-4 0-123,4 1 1,-6 12-37,8 5 1,0-2 9,0 1 1,0 1-84,0 5 0,6 0 63,0 0 0,7 1-55,-1-1 1,3-5 30,2-1 1,7-1-10,-1 1 1,2 3-11,-2-9 1,-2 3 1,8-2 1,-6-4-5,5 4 0,-4-4 6,4-2 1,-5-6 11,6 0 1,-8-7-4,2 1 1,-3-3 61,-3-3 1,-6 1 15,1 0 0,-6 1 125,5 5 0,-7-5-65,2 5 1,-4 1 95,-2-1-169,0 7-6,0-4 0,0 8 1,-6 4 3,0 8 1,-7 1 118,1 16 0,3 0-85,-3 5 1,3 1 21,-3 0 0,-1 5-75,7 0 0,-6 8-93,7-2 0,-1-1-3,6 1 1,-2-8-216,-4 2 0,4-9-552,-4-2 312,4-8-167,2 4 355,0-15 0,0-4-58,0-12 1,0-4-94,0-7 474,0-8 0,8-2 0,2-8 0</inkml:trace>
  <inkml:trace contextRef="#ctx0" brushRef="#br0" timeOffset="15789">14784 226 9015,'7'-18'434,"5"1"-430,11 0 1,-2 1-137,8 5 1,2-4-160,9 3 0,-4 2 192,5-1 0,1 5-38,-2-5 0,1 7 137,-7-2 0,-1 4-19,-4 2 1,2 0 98,-8 0 0,0 0-89,-6 0 0,-2 2 165,-3 4 1,1-2-108,-7 7-15,0 1 0,0 5 2,-1 0 1,1 1-17,-6-1 1,0 0 20,0 0 1,0 3-11,0 3 0,0-2 99,0 8 1,0-6-62,0 5 0,-2-4 110,-3 4 1,3 1-34,-4 6 0,4-6-25,2-1 1,0 1-30,0 6 1,-2-1-8,-4 1 1,4 5-33,-3 1 1,3-1 45,2-5 0,0 5-125,0 0 1,0 6 91,0-5 1,0 5-104,0-6 0,-2 6 58,-4-5 1,4-1-13,-4-5 1,4-1 31,2 1 0,0-1-9,0 1 0,0-8 8,0-4 0,0-4 2,0-2 0,0-5-35,0 0 30,0-9 0,-5 7-106,-1-4 74,0-4 0,4 5-5,-4-7 0,3 2 22,-9 4 0,0-4-8,-5 4 1,0-4-33,0-2 0,-8 5 0,-4 1 0,-6 0-394,-5-6 0,-6 2 164,-12 4 0,-13-4-1175,-15 3 1146,-1-3 1,33 2 0,-1 0 0,2 1-1,0 0 1</inkml:trace>
  <inkml:trace contextRef="#ctx0" brushRef="#br0" timeOffset="26848">7192 2975 7920,'-12'-11'575,"1"-1"522,7 8 1,-5-9-1487,3 7 128,4 0 163,-6 6 0,8 8 79,0 4 1,0 11-17,0 5 1,0 7-11,0 5 0,6 5-127,0 6 0,5 3 23,-5 4 0,7-6 56,-1 0 0,3-2 53,3-10 1,-1-2-2,0-9 1,6-6 111,0-11 1,2-4-55,-2-8 1,2-2 15,4-4 1,4-11-71,-4-12 0,-4 2 8,-2-2 0,-4 0 177,-2-5 0,-1-1-96,-5 0 0,-3 7 124,-8-1 0,0 6-97,0-6 1,0 8 241,0-2 1,-2 5 199,-4 7-263,4-4-217,-13 13 0,11-6-127,-8 8 0,9 2 123,-3 4 1,-2 5-81,2 12 0,-1 4 85,1 8 1,4 7 35,-4 4 0,2 4-3,-1 2 0,3 0-10,-4 0 1,4 7 22,2 5 1,0-5-94,0-1 0,6-6-125,0-6 1,1 2 95,-1-8 1,-4-1-186,4-11 0,-4-3-396,-2-7 1,5-7-73,1 1-168,0-8 0,-6 1 855,0-10 0,8-13 0,1-9 0</inkml:trace>
  <inkml:trace contextRef="#ctx0" brushRef="#br0" timeOffset="27301">7953 3183 8161,'-15'-2'360,"3"-4"1,-1 2-542,7-7 1,0 5 342,6-6 1,0 7-93,0-7 0,2 6-172,4-5 0,3 1 91,9-1 1,7-5 33,3 5 1,7 1 40,5-1 1,-3 5 5,3-6 1,2 9 109,-1-3 0,-1-2-112,-5 2 0,-1 1-44,1 5 1,-2 0 36,-5 0 0,-3 7-93,-7 5 0,-1 1 53,0-1 1,-1 9-24,-5-4 0,3 6 30,-9 0 1,1-2-10,-6 8 1,2 6 117,4 5 1,-4 2-116,4-1 1,-6 3 104,-6 8 1,4-2-90,-4-4 0,-2 4-2,3-4 1,-7-2 0,6 2 0,-5-7-9,5 1 1,-2-3-42,3-3 0,3-7-141,-4-4 1,2 2-542,-2-2 265,4 0-650,-5-5 281,7-9 359,0-1 1,0-10-130,0-4 569,0-3 0,0-24 0,0-4 0</inkml:trace>
  <inkml:trace contextRef="#ctx0" brushRef="#br0" timeOffset="27604">8005 3598 7840,'-19'11'-6,"-4"1"1,9-8 318,-3 1-130,11-3-17,-2-2-211,8 0 1,2 0 171,4 0 0,6-2 31,11-3 0,5 1-48,13-8 0,3 1-92,8-6 1,2-1 139,3 1 0,-3 0-73,4-1 0,-3 1 131,3 0 0,-4-1-24,4 1 1,-7 0-17,-4 0 0,-5 5-88,-8 1 0,-1 7-123,-4-2 0,-10 4-110,-7 2-560,-9 0 323,5 0 0,-14 2 34,1 4-190,-9-4 1,5 7 52,-9-3 0,1-4 485,0 4 0,-8-4 0,-2-2 0</inkml:trace>
  <inkml:trace contextRef="#ctx0" brushRef="#br0" timeOffset="28598">10996 3079 8252,'18'0'22,"-1"-2"-7,0-4 0,-3 2 25,3-7 0,-3 5 6,9-5 1,-4 1-9,-2-1 0,6-7-54,0 1 1,0 0-44,-5-6 1,-1-2 67,0 2 1,-1-8 11,-5 2 1,-3-4-22,-8-1 1,0 1-3,0 4 0,-8-1-34,-3 6 1,-11 1 1,-1 6 1,-7 8-4,1 3 0,-12 4-8,-5 2 0,2 8 113,-2 3 0,0 14-83,-6 10 1,6 1 68,0 10 0,13-2-39,-1 3 1,10 1 13,1-8 1,6 0-18,6-5 1,3-2 2,8-5 0,2-3-9,4-7 0,-1-9-14,13-3 1,-5-4 83,10-2 0,4 0-68,2 0 0,5-8-9,7-3 1,-5-5-3,5-1 0,-5 0 0,-1-1 0,-6 3 226,-1 4 42,1-5 0,-2 8 22,-4-3 92,-11 3-392,3 8 0,-13 4 109,4 8 1,-6 7-22,-6 15 1,2 11 7,-7 7 1,1 7-17,-1 10 0,-5 2 20,5 4 0,-3-4-50,3 4 0,-3-4 36,8-1 1,-5-3 10,5-4 0,-2-3-85,3-8 0,3-8 107,-4-4 0,4 1-468,2-7 1,0-3-453,0-14 130,0-7 0,2-3 168,4-7 0,3 0 585,9 0 1,14-15 0,5-4 0</inkml:trace>
  <inkml:trace contextRef="#ctx0" brushRef="#br0" timeOffset="29273">13504 2906 7814,'-17'-8'-461,"-1"-3"259,9-4 1,-5-3 218,9 1 1,-1 0 336,6-1 1,2 1 191,3 0 0,7 5-212,11 1 1,4-1-251,8-5 0,1 5-2,4 1 0,-1 7-146,7-2 0,-2 4 77,2 2 0,4 2-95,-4 4 0,-3 4 98,-3 7 1,-4 0-132,-1 0 1,-6 8 20,0 4 0,-10-2 84,-2 2 1,-7-2 100,-10 2 0,0 5-89,0 1 1,-8-6 63,-3 5 1,-11-3-38,-1 4 0,-13-1 1,1 1 0,-3-3 7,3-3 0,1 4 1,-1-4 0,1 3-65,-1 3 0,6-8 52,0-4 1,8 2-11,-2-2 1,6 0 19,5-6-36,-3 1 0,13-7 68,-4 1-32,12-8 1,4 3 31,7-7 0,8 0 111,4 0 0,0 0-179,5 0 1,-3 0-107,9 0 1,-1 0-289,1 0 1,4-6 171,8 1 1,-2-9-222,-4 3 0,2-5 109,-7-1 1,7 4-37,-2-5 0,-4 11 105,-2-11 1,-5 3 265,-6-8 0,3 4 0,-5-6 0</inkml:trace>
  <inkml:trace contextRef="#ctx0" brushRef="#br0" timeOffset="29816">14507 2699 7824,'-6'-20'-351,"0"-3"0,-5 2 178,5-8 1,0 8 217,6-2 2,0 4 0,8 4 350,4 3 0,5-1-234,6 7 1,4 0-25,7 6 1,1 0-128,0 0 0,-1 8-6,1 3 1,5 7-6,0 5 0,1-2 29,-7 8 1,-7-3-206,-4 3 0,-5 4 62,-7-4 1,3 2-49,-9-3 1,1 3 135,-6-8 0,-8 0-38,-3-5 0,1-1 121,-1 0 1,1-5-157,-1-1 107,-5-7 0,12 9 44,-7-7-19,7 0 0,-2 0 9,12 0 0,4 1 81,7-1 1,2 2 3,4 3 1,-2 5-97,8-5 1,0 10 117,6 2 1,-7 0-107,1-5 1,-2 7 36,2 3 1,2-1-44,-8 2 0,0-2-11,-6 2 1,-1 2 4,-5-8 0,-1 0-86,-5-6 1,-3 0 49,4 1 1,-12-7 34,-5 1 0,-6-9 52,-7 3 1,3-2-68,-7 2 0,-3-4 114,-10 4 1,-3-5-23,-8-1 1,0 0-16,1 0 1,-9 0-68,-3 0 1,1 0-77,-1 0 0,7-5-56,-2-1 1,5 0-236,1 6 1,7 0-129,5 0 0,11-6 469,6 1 0,4-16 0,2 1 0</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41:07.683"/>
    </inkml:context>
    <inkml:brush xml:id="br0">
      <inkml:brushProperty name="width" value="0.08571" units="cm"/>
      <inkml:brushProperty name="height" value="0.08571" units="cm"/>
      <inkml:brushProperty name="color" value="#333333"/>
    </inkml:brush>
  </inkml:definitions>
  <inkml:trace contextRef="#ctx0" brushRef="#br0">311 483 7944,'18'0'407,"1"0"-353,4 0 0,-2 0-14,8 0 0,-6 0 13,6 0 1,0 0-82,5 0 1,-1-6 64,-4 1 0,1-9-119,-6 3 1,-1-5 100,-6-1 0,-2-2-101,-3-4 1,-5-4 65,-7-8 0,0 1 27,0-1 1,-9-2-74,-8-3 1,-7 6 41,-4-1 1,-11 2-6,5 10 1,-7 6 9,1 5 1,-4 9-3,-8-3 0,-2 19 56,-4 10 0,8 10 102,-7 7 0,15 5-49,-5 6 1,17-1-70,7-4 0,5 4-8,7-3 1,3-5-23,8-2 0,2-9 0,4-2 0,5-8 37,12 2 0,2-12-9,4-5 0,4-4 34,-4-2 0,3 0-4,3 0 1,5-6-53,1 1 0,5-9 27,-6 3 1,8-5-15,-2-1 1,-3 5 56,-3 1 1,-6 1 7,-5-1 1,2-3-20,-8 9 0,-6-1 0,-5 6 1,-6 2 13,5 3 1,-7 13 4,2 11 0,-4 11-51,-2 6 0,-2 10 40,-4 1 0,4 13-137,-4-7 1,-1 6 53,1-11 1,0-1-126,6-5 1,0-2 32,0-4 1,-6-9-178,1-8 1,-1-8 4,6 2 0,0-10-520,0-1 23,0-8 423,0 3 0,2-14 355,4-5 0,3-3 0,8-2 0</inkml:trace>
  <inkml:trace contextRef="#ctx0" brushRef="#br0" timeOffset="367">1384 535 7828,'-10'0'184,"-5"0"-808,5 0 0,-7 0 863,-1 0 0,7 6-102,-1 0 0,-1 7 54,-10-2 1,2 5-80,-8 1 0,2 6-42,-2 0 0,-2 8-41,8-2 1,-5 3 3,4 3 0,7-6 68,6 0 1,7-6-77,-2 6 0,4-14 110,2 2 1,2-5-33,4-1 0,3-3 115,9-8 0,7 0-149,4 0 1,3 0 11,3 0 1,-1-6-28,1 0 1,0-7-106,-1 1 0,-1-3 22,-4-2 0,1 0 95,-7-1 1,0-5 14,-5 0 0,-3-2-19,-3 2 0,-5 2-4,-7-8 0,0 2-62,0-2 1,-2 3-62,-3 2 1,-11 5-34,-7-4 1,-9 6-231,-3 5 0,-3-1-328,-14 7 0,2 0 656,-14 6 0,-7 0 0,-8 0 0</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41:15.125"/>
    </inkml:context>
    <inkml:brush xml:id="br0">
      <inkml:brushProperty name="width" value="0.08571" units="cm"/>
      <inkml:brushProperty name="height" value="0.08571" units="cm"/>
      <inkml:brushProperty name="color" value="#333333"/>
    </inkml:brush>
  </inkml:definitions>
  <inkml:trace contextRef="#ctx0" brushRef="#br0">3096 450 8046,'0'-10'175,"0"3"-61,0-1-96,0 6 92,0-6 188,0 8-116,0 0-91,0 8 1,0-4-4,0 7 0,-6 1 5,1 5 1,-1 0 49,6 1 0,-6 7-52,0 4 0,-5-1 25,5 7 1,-7-4-21,1 9 0,3-2-77,-3 3 1,1-3 25,-7 8 0,1-1-13,0 1 1,-1-2 4,1-4 1,0-1-92,-1 7 1,1-2 45,0 2 0,0-4 39,-1-7 0,-5 5-76,0 1 0,-2-3 59,2-9 0,2 4-35,-8-5 1,6 3 37,-6-2 1,2-2-1,-1-4 1,-3-4-6,8 4 0,-8-4 0,2-1 0,2-1 52,-2 0 1,6-1-48,-5-5 1,5 5 74,-6-5 0,8-1-76,-2 1 0,-2-7 4,1 2 0,0 1-20,0-1 0,5 6-11,-4-6 1,2-1-5,-2-5 0,2 2-10,-8 4 0,6-4 9,-6 4 0,6-4-4,-6-2 1,0 0 4,-5 0 0,5 0 10,0 0 0,0-6 5,-5 0 0,1-2 0,4 3 1,-1 1 0,7-8 1,-6 6 0,6-5 1,-6 1-2,6-1 0,-6-5 7,6 5 0,0-3-7,6 3 0,-5-4-2,5 3 1,-4-1 1,9 1 0,-3-3-1,-2 3 1,-1-3-3,1-3 1,0 7-1,0-1 1,-1 1-4,1-6 1,0 1-2,-1 5 0,1-5 6,0 5 0,0-5-2,-1-1 0,-1 0 15,-4 0 1,4-1-15,-4 1 1,4-2 63,1-4 0,-1 3-82,-4-3 0,4-2-3,-4 2 1,3 0 41,3 6 1,0-6-2,0 0 1,-1-2-27,1 2 0,0 4 13,-1-4 0,3-2-10,4 2 1,-3 0 5,8 5 1,-7 1-15,1 0 0,3-3 3,-3-3 1,6 4-10,-5-4 1,5 4 10,-5 2 0,1-1 6,-2 1 1,-3 0 3,4-1 1,-3 1-8,3 0 0,-5 0 5,5-1 0,-3 1-4,3 0 1,-5-1 14,5 1 1,-3 0-30,3-1 1,-3 1-2,9 0 0,-7 0 15,6-1 1,-5 1-7,5 0 8,-7-1 0,9 1-6,-8 0 1,8 0 16,-1-1 1,-3 7-17,2-1 1,0 6 29,6-5 0,-5 5-19,-1-5 5,0 7-34,6-4-5,0 8-191,0 0 67,0 8 1,0 1 168,0 9 1,-2-1-3,-4 0 1,4 2 17,-3 5 1,1-5 10,-2 4 0,2 4-23,-7 2 0,5-3 96,-6 3 1,7-2-43,-7 2 1,6 4-30,-5-5 1,-1 5-60,-5 2 0,2-1 49,3 1 1,-3-1-85,3 1 0,-3 0 28,-2-1 1,-1-5-10,1 0 0,2-6 24,3 6 0,-1-8-27,7 2-71,-8-4 79,12-2-41,-5-7 37,7-2 127,0-8 415,0 0-476,0-8-3,0-2 1,0-7-60,0 0 1,0 0 70,0-1 1,0-1-113,0-4 1,2 4 16,3-4 0,-3-4-65,4-2 1,-2 2 65,2-2 0,-4 0-27,3-5 1,5-3 31,2-3 1,-3 4 3,3-5 1,-1 5 34,7 1 1,-7-5-35,1-1 1,-1 3 86,6 9 0,1-2-71,-1 8 1,-5-5 104,-1 4 1,1 1-73,5 6 1,-6 7 4,1 5 1,-6-3 73,5 2 4,-7 1-20,11 5-32,-13 0-88,6 0 0,-8 1 45,0 5-7,8-4 0,-4 12 7,7-9 1,-5 7-3,5-6 0,1 7 35,5-1 1,-5 3 6,-1 2 0,1-5 73,5-1 1,0 1-58,1 5 1,-1 6 51,0 0 1,1 0-59,-1-5 0,0-1-14,0 0 1,1 0-7,-1 1 0,-5-1-4,-1 0 0,1 6-18,5 0 1,0-1-13,1-11 1,-3 5-168,-4-5 1,5 4 51,-5 3 1,3-7-211,-3 1 0,5-6 111,-5 5 0,10-5-201,2 5 0,8-7-41,-2 2 461,4-4 0,17 6 0,3 1 0</inkml:trace>
  <inkml:trace contextRef="#ctx0" brushRef="#br0" timeOffset="1762">6832 121 8034,'-10'-9'828,"2"1"-815,8 8-506,0 0 548,0 8 1,0 1-82,0 9 1,0-1 10,0 0 0,0 0 111,0 1 1,0 1 45,0 4 1,0-2 95,0 8 1,0 0-82,0 5 0,-6 1-6,1 0 1,-3 1-24,2 4 1,4-3 1,-3 3 1,-3 3-134,2-3 1,-7 6 17,1-6 0,3 3-89,-3-3 1,2-3 108,-1 3 0,-4-4-95,3-1 1,-3 0 59,-3-1 1,1 1-12,0-1 0,3 1-41,-3-1 0,9 1 57,-9 0 1,2-7 12,-8 1 1,3-2-14,-3 2 1,4-4 28,2-8 0,-6 2-33,0 5 0,-6-5-1,6 4 1,-6-6-82,6-5 1,-2 3 84,2-3 1,2 1-95,-8-1 1,8 3 73,-2-4 1,-2-1-10,2 2 0,-6-7 20,6 7 0,-2-8 2,2 1 1,2 3-7,-8-2 1,6 5 6,-6-5 0,8 2 55,-2-2 0,-2-4-46,2 3 0,-6 3-2,6-2 0,-8 1 2,2-1 0,-3-4-10,-3 4 0,0-2-13,1 2 0,-1-5-3,1 5 1,-7-4-13,1-2 1,-6 0-7,6 0 1,-7 0-14,7 0 0,-2 0 30,1 0 1,5 0 29,-4 0 1,3-2-12,2-4 0,-5 5 3,0-5 0,-6 2-8,5-2 1,-1 4 4,2-4 1,3-1 5,-3 1 0,-2-2 4,1 3 0,1 1-50,5-8 0,3 6 35,3-5 0,-4 5 9,4-5 0,2 1-3,-1-2 0,6-3-1,-1 4 0,-2-5 22,2-1 1,0 0 4,6-1 1,0 1 9,-1 0 1,-5-1 9,0 1 0,-2 0 33,2 0 1,4-1-54,-4 1 0,4 0 19,1-1 0,1 1-55,0 0 1,5-2-2,1-4 0,-1 3-6,-5-3 1,2-2-10,3 2 1,-3-6 12,3 6 1,-3-5-6,-2 4 0,5-6 6,1 1 1,1 2 0,-2-2 0,-1 2 15,7-2 1,-2-1-15,3 7 1,3-8 14,-4 2 1,4 4-15,2 2 0,0-2-2,0 2 0,0-2 7,0 2 1,0 4-2,0-4 1,0 3 15,0 3 0,0-2-16,0-4 1,0 4 10,0-4 0,0 9-2,0 3 1,0-1 1,0-5 1,0 5 86,0 1-43,0-1 0,0 1-13,0-1 1,0 8-68,0-3 66,0 7-78,0 0 28,0 7 0,-6-3-8,1 8 0,-3-1 18,2 7 0,4 1 0,-4 4 1,-3-2 85,-3 8 0,3 0-81,-3 5 1,1 3 93,-7 3 1,7-3-54,-1 3 0,1-2 12,-7 3 0,1-3-31,0 8 0,0-7 5,-1 1 0,1-3-27,0-3 0,1-1-8,5-4 1,-3-4-50,9-8 0,-9 0 70,3 0 0,3-5-72,2 0 44,4-9-5,2 5 115,0-8 216,0-8-306,0-1 0,0-9 8,0 1 0,0 0-34,0 0 1,0-3 47,0-3 1,0 4-56,0-4 1,0-2 6,0 2 0,0-6-17,0 6 0,0-8 12,0 3 1,6 1-13,0-2 0,5 0 18,-5-6 0,6 1 1,-7-1 0,9 1 16,-3-1 1,5 0-13,1 1 0,0 1 35,1 4 0,-7-1 8,1 7 0,-1-6 6,6 6 1,-5 2 10,0 9 1,-7-1 9,7 7 1,-6-6 56,5 7-48,-7-1 0,6 6-42,-5 0 51,-3 0-151,6 0 86,0 7 0,-5 3-13,9 7 1,-6-1 38,5-5 1,-5 5 0,6-5 0,-3 10-2,3 2 1,3 0 2,-3-5 1,1-1 31,-1 0 0,3 1-35,-4-1 1,5 0-66,1 0 1,0 1 25,1-1 0,5-2-90,0-3 1,0 3 104,-6-3 1,0-3-13,1 3 1,-1-2-220,0 1 0,-1-1 10,-5-4 0,5-3-177,-5 9 1,5-8 122,1 2 1,2 1-426,4-1 0,-2 5 690,8-5 0,8 8 0,7-5 0</inkml:trace>
  <inkml:trace contextRef="#ctx0" brushRef="#br0" timeOffset="3425">10169 121 8837,'0'-9'-370,"0"1"376,0 8 1,-2 2-5,-4 4 1,5 3 1,-5 9 0,2 1 37,-2 4 1,4-2 101,-4 8 0,-3 0 66,-3 5 0,-1 7-110,1-1 0,-3 6 75,3-6 1,-9 7 7,-2-7 0,0 6-34,6-6 1,0 3-31,-1-3 1,1-4-39,0 5 0,-1-5-20,1-1 1,-6-1-108,0 1 0,0 0-7,6-1 0,-1 1 69,1-1 0,0 1-13,-1 0 0,-5-1 20,0 1 1,0-3-38,6-3 0,-2 4 34,-4-4 1,4 1-5,-5-1 0,5 2-8,2-8 1,-2 2 5,-4-2 1,3-4-18,-3 4 1,2-3 21,-2-3 1,2 0-37,-8 0 0,2-1 28,-1-5 0,-5 3 26,4-8 0,2 1 13,-2-1 1,2-4 1,-1 4 1,-3-2-60,8 1 0,-8-3 6,2 4 0,-1-4-13,1-2 0,-2 0-3,8 0 1,-8 0-104,2 0 0,-3 0 33,-3 0 1,0 0 25,1 0 0,-1 0 24,1 0 1,-9 0-3,-3 0 0,-2-2 18,2-4 0,-4 4 1,4-3 0,-8-3-60,2 2 1,-1-5 52,12 5 1,-1-8-59,2 3 0,3 1 58,-3-1 1,3-1-6,3-5 0,5 0-3,0-1 0,0 1 6,-5 0 1,1-1 35,4 1 0,-2 0-46,8 0 1,-5-6 104,5-1 0,-6 1-80,6 6 0,0-2 54,5-4 0,1 4-33,0-4 1,5 1 2,1-1 0,-1 2-44,-5-8 1,1 6-1,5-5 1,-3 4 10,9-4 1,-9 5-8,3-6 0,1 6 14,-1-6 0,5 8-5,-6-2 0,8-4-6,-1-2 0,-3 2 60,2-2 1,-1 6 12,1-6 0,4 1-41,-4-7 0,4 6 4,2 0 1,0 2-2,0-1 0,0-5-3,0 4 1,0-4-55,0-1 0,0 1 47,0 4 1,0-1-1,0 7 1,0-6 5,0 6 1,0 0 1,0 5 14,8 1 6,-6 0 134,5-1-130,-7 9 175,0 1-141,0 8-295,0 0 216,0 8 66,-7 1 1,5 9 10,-4-1 0,2 6 58,-2 0 1,3 0-66,-9-5 0,8 6 86,-1 5 0,-5 4-88,-2 2 0,3-7 5,-3 1 1,1 6-13,-7 5 0,7 0-11,-1-5 1,-1 5-95,-10 1 0,4-1 98,-4-5 1,3-1-104,3 1 0,0-6 83,-1 0 0,3-8-96,4 2 52,-5-4 9,7-9 0,-1-1 1,4-3 1,4-4 109,2 6 15,0-16 125,0 6-175,0-13 1,2 7-122,4-4 1,-4-3 67,4 3 0,-4-3 2,-2-2 0,5-1-25,1 1 0,0-6-16,-6 0 0,2-6-27,4 6 0,-4-6 44,3 6 0,3-7-46,-2 1 0,7-4 40,-1-2 0,1 1 50,-1-1 1,3 3 3,-3 3 0,3-4 3,2 4 0,-1 4 10,-5 2 1,5 4 14,-5 2 0,4 0-43,3-1 1,-7 9 0,1 3 1,-6 2-41,5-2 74,-7 4-37,11-5 0,-11 12-13,8 1 0,-9 2-11,3-2 1,-2 3 62,2 9 1,-4-5 8,4 4 1,1-3 5,-1 9 1,2-4-42,-3-2 0,-3 1-9,4-1 0,2 2 20,-2 4 1,5-4-28,-5 4 0,7-3-16,-1-3 1,-3-6-4,3 1 0,-6-1-22,5 7 1,1-7-13,5 1 1,-5-3-125,-1 3 0,1 1 52,5-7 0,6 6-83,0-7 0,2 1 80,-2-6 1,4 6-288,8 0 0,1 0-77,4-6 1,5 0-733,7 0 1212,7 0 0,3-8 0,7-2 0</inkml:trace>
  <inkml:trace contextRef="#ctx0" brushRef="#br0" timeOffset="5026">13144 104 7781,'0'-17'78,"0"-1"1,0 1 212,0 0-235,0 7 0,0 1 43,0 3 1,1 4-120,5-4 35,-4 4 0,6 10-14,-8 3 0,6 5 1,-1 1 0,1 6 20,-6 0 0,0 8 2,0-2 0,-2 5 54,-4 7 1,3-5 100,-9 5 0,6 1 24,-5-2 0,-1 8-80,-5-2 0,0 2 53,-1-1 0,1 2-33,0-2 1,-1 1-48,1-2 1,-6 2-40,0-8 1,0 2-11,6-1 0,-3-5-7,-3 5 1,4-5-114,-4-1 1,4 1 62,2 5 0,-6-5 48,0 4 0,-6-5-8,6-6 1,-2 3 6,2-3 0,3 2 73,-3-2 0,4-2-93,2-4 0,0-4 9,-1 4 1,1-4-26,0-1 1,-1-1-14,1 0 1,0-1-46,-1-5 1,-5 4 72,0-3 1,0-2-42,6 1 1,-6-5 35,0 5 1,-8-7-7,2 2 0,2 2-9,-1-3 1,5 1 4,-6-6 0,0 0-9,-6 0 0,1 0 14,-1 0 1,1 0-42,-1 0 0,0-6 37,1 1 1,-1-7-24,1 6 1,1-5 6,4 5 0,-2-7 0,8 1 1,-2 3-54,2-3 1,2 0-10,-8-5 1,6 0 88,-6 0 0,6-1-36,-5 1 0,1 0 45,-2-1 1,-4-5-42,4 0 0,3-2-36,-3 2 0,6 4 18,-6-4 1,0-2 2,-6 2 0,7-6 37,-1 6 1,8-6-1,-2 6 1,-2-6 15,2 6 1,5 0-37,7 6 1,1-6 30,-1 0 1,-5 0-19,5 6 1,1-1 6,-1 1 1,5 0 6,-6-1 0,6-5-8,-5 0 1,5 0-14,-5 6 0,1 0-3,-1-1 1,-3-5 1,8 0 1,-5 0 6,5 6 1,-6-2-9,7-4 0,-7 3 6,6-3 1,-1 2-41,1-2 1,4 2 44,-4-8 1,-1 6-1,1-6 1,0 8 1,6-2 1,0 2 1,0-2 1,-6 4 21,1-4 0,-1 3 5,6 3 0,0 0 57,0 0-68,0-1 42,0 1 0,0 5 6,0 1 6,0 7-32,0-4 1,0 1-52,0 5 53,0-6-55,0 8-71,0 0 46,0 8 11,-8-6 0,4 13 66,-7-3 0,5 3 85,-6 2 1,1 1-62,-6-1 0,-1 8-43,1 4 0,-2-1 126,-4 7 0,4-8-27,-5 13 1,3-7-20,-2 7 1,2-3-84,-8-3 1,8 1-9,-2 0 1,4-7-15,2 1 1,-1-6-12,1 6 0,2-14-20,3 3 83,-3-5-184,13-3 139,-6-3 199,8-7 10,0 0-121,0-7 0,0 3-90,0-8 1,0 1-64,0-6 0,6 3 30,0-3 1,-1 3 67,-5-9 0,6 2-162,0-2 1,2 4 83,-3-4 0,-1-4-134,8-2 1,-6 0 59,5-5 0,1 3 49,5-9 0,-6 3 13,1 3 1,1-1 13,10 0 0,-9 3 115,3 3 0,-3-2-78,3 8 1,0 0 172,1 6 0,-1 5-106,0 1 1,-5 7 37,-1-2 0,-5 4-62,5 2-11,-7 0 0,12 0 0,-12 2-15,7 4 1,-5-2-61,5 7 0,-5-5 50,6 6 0,-7-1 23,7 6 1,-6 1-22,5-1 0,-1 6 33,1 0 1,3 2-14,-8-2 1,7-2 5,-1 8 0,-3-6-3,3 6 0,-7-6-5,7 6 0,-2-8-20,1 2 1,5 2-6,-5-2 1,2 0-108,-1-6 0,3 1 67,-3-1 1,-2-2-137,1-3 1,1 1 37,5-7 0,-6 6-70,1-7 0,-1 7-71,7-6 0,1-1-262,4-5 1,-2 6-1043,8 0 1585,0 0 0,13-6 0,2 0 0</inkml:trace>
  <inkml:trace contextRef="#ctx0" brushRef="#br0" timeOffset="6551">16204 87 7775,'0'-10'1103,"0"2"-959,0 1-634,0 5 333,0-14 111,0 15 0,2-5 37,4 12 1,-4-3-22,4 9 1,-4-1 28,-2 7 1,0-1 31,0 0 1,0 6 113,0 0 1,-6 8-86,0-2 1,-5 4 142,5 1 1,-8 1-88,3-1 1,1 9 51,-1 3 1,-1 4 36,-5 2 0,2-1-49,3 1 1,-3 0-102,3 0 1,-1-6-6,1 0 0,-3-7-115,3 1 1,-1 2 95,1-1 1,-3-1-115,3-5 1,-3-6 97,-2-1 1,-1 1-29,1 6 0,0-3-12,0-3 1,-1 2 31,1-8 0,-6 6-20,0-6 1,-8 0 22,2-6 0,2 1-24,-1-1 1,1-2 16,-2-3 0,-2 1-3,8-7 1,-6 6-6,6-7 1,-6 3-6,6-2 1,-2-4 3,2 3 0,2-3 5,-8-2 1,0 0-28,-5 0 0,-1 0 4,1 0 1,-7-2-6,1-3 0,-8 3 18,2-4 0,2-4-2,-2-1 0,1 1 8,-1-1 1,-2-1 1,8-5 0,-1 0 8,7-1 1,-1 1-15,1 0 1,-1-1-20,1 1 1,-1-6-5,0 0 1,-1-2-5,-4 2 0,3-2 24,-3-4 1,-3-2-3,3 8 1,-6-7-32,6 1 1,-7-2 4,7 2 1,2 2 43,9 4 1,-2 4-31,8-4 0,-4-2 56,10 2 1,-4 0 1,9 6 0,3-1 7,-3 1 0,2 0-16,-1-1 0,3 1 6,8 0 1,-6-2-17,1-4 0,-3 3-5,2-3 1,4 4-23,-3 2 1,1-6 25,-2 0 0,4 0-30,-4 5 1,2-5 25,-1 0 0,3-2-6,-4 2 1,4 4 44,2-4 0,-6-2 10,1 2 0,-1 0 9,6 6 1,0-1-45,0 1 0,0 0 51,0-1-11,0 1 28,0 0-49,0-1-13,0 1 51,0 8-36,0 1 1,0 6 58,0-4 4,0 4-170,0-5 60,0 7-5,0 0 1,-2 5 29,-4 1 1,2 6-10,-7-7 1,5 9 52,-6-3 1,3 7 10,-3 5 0,-3-2-8,3 8 0,-3 0 122,-2 5 0,-2 1-85,-5-1 0,5 3-29,-4 3 0,4-3-50,2 3 1,-6-4 13,0-1 0,-1 0-20,7-1 1,-4-1-3,4-4 1,-4-4-75,9-8 0,-3 0 32,-3 1-10,9-9 25,1-1 1,6-8 29,-4 0 11,5 0 111,-7 0 9,8 0-65,0 0 13,8-8-118,-7-1 1,7-9-146,-8 1 1,0 0 53,0-1 1,6-1 106,0-4 1,1 2-198,-1-8 0,-2 0-13,7-5 1,-5-3 79,6-3 1,-6 3 87,5-3 1,-5-4 81,5-2 0,1 2-55,5-3 0,-5 9 148,-1-2 1,1 9-91,5 2 0,-5 6-45,-1-6 1,-1 14 296,1-2-82,5 11 103,-7-2-228,1 8-34,5 0 1,-7 8 39,3 3 0,5 5 4,-5 1 1,3 6-16,-3 0 0,10 8-17,-3-2 1,3 1-20,-4-1 0,2 2-41,4-8 0,-1 6-13,6-6 0,-5 6-45,6-6 1,-2 0-169,2-6 0,8 0 99,-9 1 1,9-9-91,-8-3 1,9-4-604,2-2 1,7 0 46,-7 0 769,8 0 0,-12-15 0,7-5 0</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41:23.089"/>
    </inkml:context>
    <inkml:brush xml:id="br0">
      <inkml:brushProperty name="width" value="0.08571" units="cm"/>
      <inkml:brushProperty name="height" value="0.08571" units="cm"/>
      <inkml:brushProperty name="color" value="#333333"/>
    </inkml:brush>
  </inkml:definitions>
  <inkml:trace contextRef="#ctx0" brushRef="#br0">122 35 7921,'-17'0'0,"-1"0"0,1-5-193,0-1 355,-1-8 158,9 12-130,-7-5-213,15 7 1,-7 2-48,8 3 157,0 5 1,0 7 103,0 1 1,0 5-104,0 0 0,0 2 121,0-2 1,0 4-11,0 7 0,2 3-12,4 3 0,3 4-35,8 8 1,-3 0 10,3 0 1,-3 8-56,9 3 1,2 6 43,-2 6 0,7-2-414,-1 8 1,-2-1 391,2 7 0,0-1-144,5 1 1,1-1 44,0 1 0,-7 1 31,1 4 0,-2 4-35,-13-44 0,1 0 0,1-1 0,1 0 5,-3-2 1,0 0 0,19 45-107,2-7 1,1 1 74,-16-42 0,1 0 0,17 37-63,8 3 1,-6-5 86,7 0 1,-9-2-104,2-4 0,-5-10 68,-6 4 0,1-9-9,-6 3 0,-1-7-18,-6 1 1,0-5 11,0-6 0,-7-11 10,-4-12 0,2-4-18,-3-2-179,1 1 713,-6-9-902,0-1 104,0-8-27,0 0 1,0-8-82,0-3 0,-6-6-437,1-6 1,-3 3 323,2-3 1,-4-4 517,-7-1 0,0-5 0,0-2 0</inkml:trace>
  <inkml:trace contextRef="#ctx0" brushRef="#br0" timeOffset="397">416 2681 7740,'-17'10'1132,"-1"-4"-340,9-5-846,-7-1 0,16 0 104,0 0 0,2 8-8,10 4 0,-1-3-43,7 3 0,5 5-154,0 6 1,7 8 91,-1-2 1,-2 3-48,2 3 1,0 0 88,5-1 1,7 1 21,-1-1 0,0 1 97,-5 0 0,5 3 8,1-3 1,5 3 5,-6-9 0,6-4-71,-5-2 1,-1-12 3,-5-5 0,-1 2 13,1-2 1,-8-3-14,-4-8 1,2 1 70,-2-8 0,6-1-64,-6-10 0,2 2 3,-2-8 0,-4 0 6,4-6 1,2 1-23,-2-1 1,6-5-16,-6 0 1,0-7-62,-6 7 0,1-6 48,-1 6 0,-6-1-94,1 7 1,-8 7-10,1 4 0,-3 3 28,-2 3-271,0 8-566,0 1-490,0 8 1391,0 0 0,0 8 0,0 1 0</inkml:trace>
  <inkml:trace contextRef="#ctx0" brushRef="#br0" timeOffset="717">3148 3010 7736,'-17'0'302,"7"0"1,-5 0 60,3 0 237,-3 0-363,-2 0-463,-1 0 0,3 4 201,4 7 1,3 8 51,8 16 1,0 7-81,0 4 0,0 10 65,0 2 1,6 5-187,-1-5 0,3 7 43,-2-2 0,-4-9-164,3-2 1,-3-6-67,-2 0 0,-7-1-476,-5-5 837,-3-19 0,-10 2 0,-2-23 0</inkml:trace>
  <inkml:trace contextRef="#ctx0" brushRef="#br0" timeOffset="1133">2111 3269 7687,'-18'-8'-119,"-1"-1"59,-4-8 1,10-3 106,-5-3 1,13 4 108,-1-4 0,4 2-4,2-2 1,2 4-86,4-4 0,5 1 14,12-1 0,4 4-4,8-4 0,7 4 155,4 2 1,6 5-36,6 1 1,3 7-43,8-2 0,6 4 16,0 2 0,0 8-99,-6 3 0,6 12-64,0 6 0,2 6-134,-2 5 1,-4 4 80,4 8 1,-6 0 53,-6 0 1,-11-6-35,-11 0 0,-13-6 36,-4 7 1,-7-9-90,-6 2 1,-3-3 60,-8-3 0,0-1 112,0-4 1,-8 4-105,-3-5 1,-6-1 284,-7 2 0,-2-6-256,-9 6 0,-7-2-11,-4 2 0,-6 1-1,-6-6 0,-1 4-11,-5-5 1,-7 0-10,8-5 1,-1-7-30,12 1 0,8-8-101,4 1 1,-1-3-395,7-2 1,3-2-4,14-3 1,1-1-203,5-11 0,-3 1 741,9-13 0,7-7 0,7-8 0</inkml:trace>
  <inkml:trace contextRef="#ctx0" brushRef="#br0" timeOffset="2632">3477 3425 7694,'0'17'452,"0"0"0,0 1-468,0-1-26,0 0 1,2 1 4,3-1 1,5-2-56,7-3 1,-3 1-78,3-7 0,-3 0 232,9-6 0,-2 0-85,2 0 0,-4-2 144,4-4 1,4-2-8,2-3 1,-4-5 1,-2 5 0,2-10-54,-2-2 1,0 4 108,-6 1 0,0 11-55,1-11 0,-7 5-16,1-5 0,-8 7-146,1-1 0,-3 7 116,-2-7 1,-2 8-169,-3-1 0,-5 3 41,-7 2 1,-6 0-132,0 0 1,-6 2 63,6 3 0,-8 5 104,2 7 1,-2 0 52,3 1 1,-5 5 120,4 0 1,2 8-56,-2-3 1,8 5 128,-2 2 0,4 5-105,2 0 1,7 1-20,4-7 1,4 3-116,2 3 1,2-11-8,4 0 1,4-4-87,7-8 1,8 2 107,4-13 0,4 0-104,1-6 0,3-8 56,3-3 1,4-7-101,8-5 1,0-6 35,0-11 0,5-2 69,1-4 0,-4-10-79,-2 4 1,-12-6-88,6 1 0,-9-5 139,-8-7 0,-4-8 53,-8-3 1,-2 1 6,-3-2 1,1 8 31,-7-2 0,0 4-62,-6 2 0,0 7 174,0 5 1,0 5-42,0 6 1,-2 4 30,-4 7 0,4 14 123,-4 4-15,-3 11 1,5-2-214,-8 8 1,3 8 1,-3 3 0,-3 7 208,3 5 0,-3 5-149,-2 13 0,-1 3 120,1 8 0,0 0-58,-1 0 1,1 7-35,0 5 1,2 3-53,3 2 1,-1 0 6,7 0 0,-2 2-9,2 4 0,4-3-109,-3 2 0,5-4 34,5-7 0,-1-3 41,8-9 1,-1-6-87,7-5 1,-1-11 60,0-6 0,6 2-70,0-2 1,2-6 45,-2-5 1,4-8-96,8 1 0,5-3 111,1-2 0,1 0-270,-2 0 0,-1-9 155,7-9 1,4-1 68,2-10 1,3 2 95,-9-1 0,-3-5-97,-3 4 0,-5-9 117,-7-3 0,-3 1-9,-7 5 0,-1 1-11,0-1 1,-5 1-26,-1-1 0,-7 2 37,2 5 0,-6 3-16,-6 7 0,2 3 7,-7 3 1,5 5 11,-6 7 1,7 0-13,-7 0-65,1 0 1,-7 2 29,1 3 1,2 5 0,3 7 0,-3 1 12,3-1 1,-3 2-7,-2 4 1,-1 2 34,1 4 0,2 4 3,3-5 1,-3 5-31,3 2 0,5-1 6,1 1 1,-2-1-59,2 1 0,1-6 40,5 0 0,5-2-1,1 1 0,8-3-42,-3-7 1,6-3-13,6-3 1,-1-5 9,6-7 1,1 0-2,6 0 0,1-13-87,5-4 1,-3-12 96,8 0 1,4-10-23,2-1 1,6-8 18,-6 2 0,-1-6-149,7-6 0,-4-3 103,-2-8 0,-2-10-272,-4-7 0,-24 40 1,-2-1 296,-2-1 1,-1-2 0,0 0 0,0 0-49,18-42 0,-8 2-31,-4 9 0,-4 4 103,-2 8 1,1-4 43,-1 4 0,-2 11-3,-3 18 1,-5 11 515,-7 6-266,0 12 440,0 3 1,-7 21-655,-5 5 0,-3 7 193,-2 3 0,-3 5-175,-3 19 0,4-4 13,-4 10 1,4-3 18,2 3 0,-1 3 73,1 9 1,0-3-78,-1-4 0,1 5 23,0-5 0,1 12-25,5 6 1,-3-5-130,9-1 1,-1-4 17,6-1 1,0-7 106,0 0 1,2-13-68,4 2 1,3-13 14,8-5 1,7 1-109,-1-6 1,2-4 84,-2-2 1,4-6-87,7-5 0,3 1 4,3-7 1,2 0 26,4-6 1,10-8-138,-4-4 1,6-5 76,-1-6 0,-3 2-84,4-8 0,-10 0 96,-2-5 0,-8-3 35,3-3 0,-13 3 22,-4-3 1,-11 1 118,-2-1 1,-5 4-108,6-5 1,-8 7 124,1 5 1,-5 4-14,-5 8 1,1 5-44,-8 1 0,1 7 64,-7-2 0,5 4-104,-4 2 1,3 2-3,-9 4 1,-2 3 68,2 9 1,-6 5 2,6 0 1,-6 7-1,6-1 0,-5-2 2,5 2 1,-1 0 7,7 5 1,0-5-34,0 0 1,7 0-210,4 5 1,4-5-85,2 0 0,10-8-109,7 2 1,2-5 25,10-7 0,0 3-157,6-9 0,5-1 94,0-10 0,6-5-21,-5-12 0,7-4-197,-2-8 0,4-1 233,2-5 0,0 3-118,0-8 0,-2 0 320,-4-6 0,4-8 0,-6-1 1</inkml:trace>
  <inkml:trace contextRef="#ctx0" brushRef="#br0" timeOffset="3106">4705 2768 7675,'-29'0'134,"0"0"0,8 0 274,-2 0 0,9 0-217,3 0 1,5 0-153,-6 0 192,9 0-144,-5 0 0,10 0-15,4 0 0,-3 2-206,9 3 0,-6-3 226,5 4 0,7-4 24,5-2 1,7 0 84,-1 0 0,4 0-66,1 0 0,9 0 76,3 0 1,6-2-6,5-4 0,5 2 111,7-7 0,14-1-465,3-5 0,12 0 321,0-1 0,-2 1-108,2 0 0,-8 0 54,3-1 1,-13 3-300,-5 3 0,-6-1 133,-5 7 1,-6-5 83,-12 5 0,-6 0 25,-11 6-9,-4 0-49,-16 0 686,-1 0-942,-8 0-534,0 0 422,-8 0 0,-1 0-57,-8 0 1,-8 0 31,-4 0 389,-12 0 0,-3 8 0,-8 1 0</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41:27.266"/>
    </inkml:context>
    <inkml:brush xml:id="br0">
      <inkml:brushProperty name="width" value="0.08571" units="cm"/>
      <inkml:brushProperty name="height" value="0.08571" units="cm"/>
      <inkml:brushProperty name="color" value="#333333"/>
    </inkml:brush>
  </inkml:definitions>
  <inkml:trace contextRef="#ctx0" brushRef="#br0">70 813 7712,'-12'0'-770,"3"-2"1100,1-4 1,0 2 159,3-7-217,3 7 0,-6-6-31,8 5 0,-2 3-8,-4-4 0,5 2-108,-5-2 0,4 3-44,2-9-6,8 8 1,3-9 52,12 7 0,-2-6-119,8 7 0,0-3 76,5 2 0,9 4-120,3-3 1,2 3 13,-2 2 1,10 7-38,-4 5 0,-2 5 75,-4 6 1,-8-2-5,2 8 1,-9 0 27,-2 6 1,-14-1-13,3 1 0,-13-1-11,1 1 0,-6 1 8,-6 5 1,-3-5-56,-8 5 0,-8 1 74,-4-2 1,-6 2 0,-5-1 1,1-5-5,-7 5 0,8-5 1,-3-1 0,-1-6-21,2-1 1,1-5 34,11 6-185,3-8 186,7 4-308,9-7 205,1-9 1,16-1 14,3-8 1,5 0 46,1 0 1,6 0 107,0 0 0,8 0-28,-2 0 1,5-6-52,7 0 1,-5-1 84,4 1 0,5 4-82,1-4 1,-2-1-19,2 1 0,-8-6 31,3 7 0,-5-1-106,-1 6 1,-2-6-62,-5 0 0,-3 1-196,-7 5 0,-7 0-398,1 0-397,-1 0 222,-1 0 1,-1-2 872,-3-4 0,4-4 0,7-7 0</inkml:trace>
  <inkml:trace contextRef="#ctx0" brushRef="#br0" timeOffset="574">1246 796 7696,'-17'0'557,"-1"-8"155,1-4 0,7-5-100,5-6-546,3 4 0,11-6-207,9 8 1,7 1 153,9 5 0,8-3-100,5 8 1,1 1 74,-2 5 1,2 0-12,-8 0 1,6 7 42,-5 5 0,-1 5-157,-5 6 0,-9-2 24,-2 8 1,-11-2 101,-2 2 1,-7 4-113,2-5 0,-4 5 82,-2 2 0,-8-3-67,-3-3 1,-10 2 84,-2-8 1,-10 6-58,-2-6 0,1 0 70,-7-6 0,5-1 1,1-5 0,1-1-3,-1-5 1,2-3 133,5 4-47,-5-4 39,14-2-95,1 0 0,13 0 0,10 0 0,7 6 164,11 0 0,4 7-42,8-1 1,1-3-38,4 3 0,-3 5-76,3 6 1,3 0 10,-3-6 1,0 6-66,-5 1 1,-1 4 80,1-5 0,-8 6-38,-4-6 0,-4 0-15,-2-5 0,-7-1-20,-4 0 1,-4 1 72,-2-1 0,-8-6 74,-3 1 0,-7-3-50,-5 3 0,-4 1 119,-7-7 0,-3 8-72,-3-3 1,3-1-42,-3 1 1,-4-5 23,-2 6 1,-4-7-8,-2 7 1,0-2-227,0 1 1,0-1-124,0-5 1,2-3-156,4 4 0,12-4-430,11-2 194,3 0 1,11-2 637,3-4 0,12-11 0,3-10 0</inkml:trace>
  <inkml:trace contextRef="#ctx0" brushRef="#br0" timeOffset="1242">2958 951 7693,'-17'0'0,"-1"0"790,1 0-593,7 0 1,3 2-414,7 4 1,9-4 17,9 4 0,12-4 66,11-2 1,7-8-19,-2-4 0,4 3-5,2-3 0,-2-5 45,-4-6 0,8-2 5,-8 2 1,6-4 191,-12-8 1,-5 1-88,-7-1 1,-8-1 290,-3-5 1,-8 5-144,-9-5 1,-7 11 168,-5 1 0,-5 2-112,-6-2 1,2 4 11,-8 8 0,8 5-101,-2 1 0,-2 7-157,2-2 1,0 4-28,5 2 0,7 0 55,-1 0 0,1 2-11,-6 4 1,-1 6 43,1 11 0,0-4 129,-1 4 1,1 4-13,0 2 1,-1 9 128,1 2 0,0 8-44,0-1 1,1 8 75,5 3 0,-3 7-4,8-1 1,-5 9-183,5 2 0,0 7-58,6-1 1,0-6 118,0-6 0,0-2-146,0-9 0,0 3-30,0-9 0,2-4-113,4-13 1,-4-1 36,4 1 0,-4-2-145,-2-4 0,0-4-173,0-8 1,0-6-57,0 1-228,0-8-8,0 3-196,0-7 559,0 0 0,0-7-115,0-5 0,0-9 110,0-2 1,0-8 330,0 2 0,-8-11 0,-2-4 0</inkml:trace>
  <inkml:trace contextRef="#ctx0" brushRef="#br0" timeOffset="1730">2318 1384 7693,'-17'0'146,"0"0"0,-1-6 583,1 0 1,7-2-320,5 3-664,3 3 1,11-6 152,9 8 0,7-8-88,9-3 1,8 1-44,4-1 0,6-1-216,6-5 1,-2-2 105,7-4 0,-5 1 100,5-6 0,-1 5 56,1-6 0,-3 2 186,-8-2 0,-8 2 0,-4 4 0,-11 4 0,-6-4 0,-10 9 0,-1 3 98,-8-1 21,11 3 0,-11-5 420,8 8 1,-7 1-196,7 5 1,-6 2 136,5 3 0,1-1-136,5 8 1,6-1-36,0 7 0,8 1-133,-2 4 1,-2 4-75,1 7 1,7 3-11,5 3 0,1 4 53,-7 8 1,-7-2-294,-4-4 0,-4 2 46,-1-7 1,-3 5-56,-3-6 0,-5-1 55,-7-11 1,0-3-66,0-7 1,-7-7 182,-5 1 1,-3-8-14,-3 1 1,-5-3 145,0-2 1,0-2-40,6-3 1,0 1-18,-1-8 0,7 6-41,-1-5 1,3-1-43,-3-5 0,3 0-55,3 0 1,4-1-161,-4 1 0,4-2 60,2-4 0,2 2-150,4-8 1,3 6-471,9-6 1,7 6 330,4-6 1,-1 2-72,7-2 0,1-1 504,11 6 0,3-6 0,1 3 0,11-8 0</inkml:trace>
  <inkml:trace contextRef="#ctx0" brushRef="#br0" timeOffset="2563">4117 1090 7693,'34'0'48,"1"0"1,-3 0 0,-1-2 0,-2-2 0,0-2 0,-2 0 0,-4 1 901,-4-1-731,-2 0-138,1 6 162,-9 0-64,-1 0-57,-8 0 0,-8 0-122,-3 0 0,-7 0-168,-5 0 1,-4 0 99,-7 0 1,-1 6-27,1 0 1,-1 5 79,0-5 1,-3 7 162,3-1 1,-3 3-119,9 3 1,-3 1 3,-3 4 1,8-4-37,4 4 1,4 4 8,1 2 1,9-2-45,3 1 1,4-6 77,2 1 0,2 0-85,4-6 0,9 2 59,8-13 1,6 6-13,-6-7 0,8 1-17,-2-6 1,-2-8 13,1-3 0,5-5-56,2-1 0,3 0-7,-9 0 1,4-8 52,1-4 1,1 2-3,-1-2 1,-5 0 68,0-5 0,-2 5-58,2 0 0,1 2 4,-6-2 0,-1 4 48,-6 8 0,0 2 12,0 3 1,1-1 19,-1 7 1,-5 0 117,-1 6 0,-7 8-88,2 3 0,1 5-50,-1 1 0,2 8-68,-2 4 0,-4-2 49,3 2 0,-3 3-10,-2 3 0,2 3-13,4-9 1,-4 2-92,4-2 0,-4 3 34,-2-3 0,-2-4-36,-4-2 41,4-4 30,-13-1-7,13-9 5,-14-1 10,14-8 1,-5-2-4,7-4 1,0-3 2,0-9 0,0 1-7,0 0 1,5-6-2,1 0 1,8-2-38,-3 2 0,5-4-5,1-8 0,2 6-18,4 1 0,-2 1 23,8-2 1,-2-2-10,2 8 0,3 6 77,-3 5 1,-2 8 113,2-1 1,-2 3-120,2 2 0,-4 13 93,-8 4 1,2 14-48,4 4 0,-9-1 21,3 7 0,-11 1-22,0-2 0,-5 8 0,-1-2 0,0-5-107,0-7 0,-5-1 42,-1-10 1,-8 6-18,3-6 1,-4-6-16,-3-5 0,7-8-33,-1 1 28,1-3 3,-7-2 0,7-7 18,-1-5 1,8-3 2,-1-3 1,3 1 75,2 0 0,0-8-53,0-4 0,7-4 7,5-1 0,5-1-52,6 1 1,-1-1-74,6 0 1,1 1 75,6-1 1,-1 8-12,1 4 1,-6 6 203,0 5 1,-6 5-15,5 7 1,-6 2 107,1 3 0,-4 13-141,-2 11 1,0 3-15,1 3 1,-3 5-133,-3 1 1,1 5-165,-7-6 1,0 2-45,-6-1 0,0-5 98,0 4 1,0-11-428,0-6 1,-6-3 197,0-3 0,-2-6-1214,3 1 1579,3-8 0,-6-4 0,8-10 0</inkml:trace>
  <inkml:trace contextRef="#ctx0" brushRef="#br0" timeOffset="3172">7091 1245 7696,'-25'0'0,"6"-7"0,-6 3 338,8-8 0,5 8 1406,0-1-1261,9 3-535,-5-6 0,10 6-125,4-4 1,-3 4 184,9 2 0,0-2-119,5-3 1,-2 1 11,-3-8 0,3 1-73,-3-6 1,-3-1-77,3 1 0,-6-6 162,5 0 0,-7-8 69,2 2 1,-4 2 10,-2-1 1,-2 4 66,-4-4 1,-4 7-70,-7-3 0,-2 7 113,-4 6 1,2 3-67,-8 8 0,-6 0 5,-5 0 1,-2 15 25,1 8 1,5 10 116,-5 7 0,-1 10-66,2 8 1,5 0-55,6-6 1,10-1-124,2 1 0,1-2 27,11-4 1,1-9 28,10-8 0,3-8-5,8 2 0,7-12-108,-1-5 1,5-4 55,-5-2 0,8-2-81,-2-4 1,2-3 12,-2-9 0,3-1 43,-3-4 1,4 2 154,1-8 1,-5 8-31,0-2 0,-6 4 55,6 2 1,-8 1-20,2 5 0,-4-3 432,-1 8-455,-1 1 1,0 12-48,0 5 1,-5 3-367,-1 3 0,-1 5 182,2 0 0,3 2-140,-3-2 1,3-4-76,2 4 1,0-10-229,1-1 0,1-8 98,4 2 520,-4-5 0,14-8 0,-6-3 0</inkml:trace>
  <inkml:trace contextRef="#ctx0" brushRef="#br0" timeOffset="3626">7990 796 7696,'27'-35'0,"4"-1"155,-8-5 1,2 3 288,-2-8 0,-6 9 194,1 3-430,-1-1 1,-15 22 39,4-5-161,-5 12 0,-2-1-152,-5 7 1,-6 0 47,-11 0 0,-6-6-198,-11 0 0,2 0 145,-9 6 1,7 0-87,-6 0 0,8 0 121,-3 0 0,5 0 24,1 0 1,6 2 151,0 4 0,8-2-13,-2 8 1,4-1 83,2 6 1,5-3-69,1 3 0,7-3-20,-2 9 1,4-2 10,2 2 0,0-2 56,0 8 0,0 0-58,0 5 0,0-3-10,0 4 1,0-5 48,0 11 1,2 1-75,4-2 0,-4 8 18,4-2 0,-5 4-35,-1 2 0,0 6-88,0-1 1,-5 3 90,-1-2 0,-8 1-99,3 5 1,1-5 64,-1-7 1,-1 0 17,-5 0 1,2 6-37,3-1 1,2-1 7,5-10 1,3 2 9,-4-8 1,6 5-56,6-11 0,-2 3-7,7-14 1,1 0-64,5-6 0,2 0 62,4 1 0,-2-9-408,8-3 0,0-4 185,6-2 0,7 0-597,4 0 0,4-8 104,2-3 1,2-12-104,3-6 1,3-4 419,3-1 0,-3-9 139,-8-3 1,0-11-1,-1-5 1</inkml:trace>
  <inkml:trace contextRef="#ctx0" brushRef="#br0" timeOffset="4002">8578 969 7686,'-17'-6'0,"0"0"0,-1-7 1006,1 1-633,0 4 1,1-1-433,5 3 23,-5 4 0,7-4 46,-8 12 1,5 2 86,0 3 1,1 5-205,-6-5 1,-1 5 298,1 1 1,0 2-79,-1 4 0,1-2-131,0 8 1,5 0 71,1 6 0,7-1 0,-2 1 1,4-1-3,2 1 1,8-6-8,4-1 1,5-4-13,6 4 1,-2-12-122,8 1 1,2-9-65,9 3 0,-4-7 98,5 2 0,1-6 20,-2-6 0,-1 2 47,-10-7 0,3-1 0,-3-5 0,2-8 34,-2-4 0,-10-2 137,-8 3 0,-7-7-113,2 0 0,-4 1 101,-2-7 1,-2 5-183,-4 1 0,-9 7 81,-8-1 1,-8 8-319,2-3 0,-3 7 1,-3 6 1,0 1-6,1 4 0,-1 4-168,1-3 1,1-3 417,4 2 0,-3-7 0,5 3 0</inkml:trace>
  <inkml:trace contextRef="#ctx0" brushRef="#br0" timeOffset="4593">9149 260 9068,'0'-18'-1187,"6"1"1491,-1 0 0,9-1-145,-3 1 0,10 0-92,3 0 1,8-1-54,3 1 1,1-6 6,10 0 1,-5 6 29,5 5 1,-8 2 105,3-1 1,-5 3-74,-1 8 0,-8 0 148,-4 0 0,-4 0-134,-2 0 0,-1 2 268,-5 4-244,-3 3 0,-8 9 3,0-1 0,0 0-98,0 1 0,0-1 26,0 0 0,0 2-4,0 4 0,-6-1 49,0 6 0,-5 1-7,5 6 1,-7-1 53,1 1 1,2 7-72,-1 4 0,-1 4 158,-5 2 1,0 2-65,-1 4 1,3 1 65,4 5 0,-5 1-109,5-7 0,-3 1 23,3-1 0,-5 3-40,5 9 1,1-7-9,-1 0 0,7-5 3,-2 5 1,-2-1 14,3 1 0,-1-3-76,6-8 1,0 0 72,0-1 0,0 7-87,0 0 0,0-6 24,0-6 0,0-6-7,0 6 0,0-7 1,0 1 0,-6-5-6,0-7 0,1-1-22,5-4 0,0-3 32,0 3 0,0-10-181,0-1 27,0-9 69,0 5 1,-2-8 48,-4 0-12,4 0 33,-6 0 0,1 0-2,-5 0 0,-5 0-68,-6 0 1,-6 0 6,-11 0 0,-7 0-449,-10 0 1,-11-2 284,-18-4 0,34 5 0,-4-1-897,-11-3 1,-4-2 0,-6-1 0,-2-1 1088,-6-2 0,-2-1 0,-7-1 0,-1 1 0,29 4 0,-2 1 0,0-1 0</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38:07.577"/>
    </inkml:context>
    <inkml:brush xml:id="br0">
      <inkml:brushProperty name="width" value="0.08571" units="cm"/>
      <inkml:brushProperty name="height" value="0.08571" units="cm"/>
      <inkml:brushProperty name="color" value="#333333"/>
    </inkml:brush>
  </inkml:definitions>
  <inkml:trace contextRef="#ctx0" brushRef="#br0">536 286 7607,'-9'0'263,"1"-1"-134,8-5-57,0 4 0,0-8-22,0 4 1,0 3 7,0-9 1,-2 6-48,-4-5 0,3 5-8,-9-5 0,6 5-75,-5-6 1,-1 3 97,-5-3 0,-6-1-101,0 7 0,-2-2 50,2 2 1,-2 5-6,-4-5 0,-4 4 21,4 2 1,3 8-5,-3 3 0,2-1 10,-2 1 1,4 3 1,8 9 1,-1-4-1,1 4 1,2-4-5,3-2 1,-1 7 7,7-1 0,0 0-5,6-6 1,0 0 1,0 1 1,6-1 41,0 0 0,13 0 1,-2 1 1,6-3 20,0-3 0,-1 3 12,6-4 1,3 5-22,9 1 0,-1-5-20,7-1 0,-6 1-50,7 5 1,-1-5 38,6-1 1,-6 1-7,0 5 1,-8-2-20,3-3 0,-7 3-12,-5-3 0,-4 3 16,-8 2 1,-7-5 3,-4-1 0,-5-5 40,-1 6-35,0-1 1,-1 5 63,-5-5-38,-4 5 1,-7-9 1,0 5 1,-1 1-16,1-7 1,-8 5-1,-4-5 1,2 2-18,-2-2 0,1-4-4,-7 3 1,-1-3-48,-5-2 1,5 0 55,-5 0 1,3 0-58,-2 0 1,3 0 5,-3 0 0,5 0-77,6 0 0,2 0 48,4 0 0,4 0-88,-4 0 0,10 0 51,1 0 0,8-2-327,-1-3-108,3 3 97,2-6-59,0 8 153,7 0 348,3-8 0,15-1 0,2-9 0</inkml:trace>
  <inkml:trace contextRef="#ctx0" brushRef="#br0" timeOffset="592">1194 148 7859,'0'10'1374,"0"-3"-1173,-8-7-45,6 0 1,-6 8-381,8 4 0,-2 3 111,-3 2 1,3 8-4,-4 4 0,4 6 127,2 5 1,0 4-79,0 8 1,0 6 66,0-1 0,0 7-34,0-7 0,0 7 78,0-7 0,0-5-1,0-6 1,0-1-74,0 1 1,0-6-11,0-11 1,0-4-9,0-8 1,0-5-112,0-1-324,0-7 332,0 4 1,0-10-112,0-4 0,0 2 9,0-7 1,0-1 80,0-5 1,0-2-36,0-4 1,0 2 206,0-8 0,0 0 0,0-6 0,-2 1 0,-4-1 0,2 1 0,-7-1 0,5 0 0,-5 1 0,5 1 0,-6 4 0,7-1 0,-7 6 0,0-2 0,-5 8 0,0-3 91,0 10 0,-6 3 34,-1 2 1,-1-1-43,2 1 1,4 0 70,-4 6-68,-4 8 0,8-1-24,-4 5 1,10 1 9,1-7 1,8 2-73,-2-2 64,4-5 0,2 9-114,0-4 96,0-4 0,8 5 4,4-7 1,3 0-35,2 0 0,3 0-7,3 0 0,2 0-37,3 0 0,7 0-128,0 0 0,-1-7-52,7-5 1,3 3 50,2-3 1,4 6-173,2-5 329,0-1 0,7-5 0,3 0 0</inkml:trace>
  <inkml:trace contextRef="#ctx0" brushRef="#br0" timeOffset="1087">1730 598 7848,'-12'9'0,"1"-3"0,5-2 174,-6 2-471,8-4 249,-3 13 1,7-11-154,0 7 13,0-7 198,0 4 1,7-2 6,5-1 1,9 1-84,2-6 0,2-2-7,-2-3 0,2 1 70,4-8 1,4 1 75,-5-7 0,-1 7-66,2-1 0,-6 1 105,6-7 1,-8 3-76,2 4 0,-5-5 8,-7 5 0,3 1 83,-9-1 1,9 7-114,-12-12 0,3 14-87,-10-3 1,-5 3-17,-7 2 0,-6 0 58,0 0 1,-8 2 3,2 3 1,-2-1 34,3 8 0,-5-3 3,4 3 0,-4 3 1,-1-3 1,-1 3 86,1 2 0,5 1 6,0-1 1,2 0-74,-2 1 0,4-1 0,8 0 1,2 6 8,3 0 0,-1 2-44,7-2 1,0-3-6,6 3 1,2-4-10,4-2 0,-2 0 2,7 1 0,6-1-6,6 0 1,8-5-31,-2-1 1,9-7-103,3 2 1,7-4-133,-2-2 1,6-2 67,6-4 0,1-3 31,4-9 0,3-5 50,-9 0 0,-1-8 135,-10 3 0,2-5 0,-7-2 0,-3 1 0,-9-1 0,2 1 0,-8-1 0,0-5 0,-6-1 0,8 1 0,2 5 0</inkml:trace>
  <inkml:trace contextRef="#ctx0" brushRef="#br0" timeOffset="1683">2612 235 6977,'5'-35'0,"1"0"0,-2 1-124,-2-1 1,-4 8 0,-4 4 1203,-5 4-705,3 9-425,-7-5-71,5 13 213,-7 2 1,1 10-208,5 7 1,-5 0 42,5 1 0,1 7 122,-1 3 0,5 5 43,-6 2 1,1 7-20,-6 4 0,5 4 94,1 2 0,1 6-66,-2-1 1,-1 3-3,7-3 1,-5 3 12,5 3 0,-6 10-86,7-3 1,-3-3 9,2-4 0,4-7-120,-4 2 1,5-7 92,1-4 0,0-5-127,0-8 0,0-7 109,0-4 0,0-9-60,0-3 57,0-7 1,-2 4-14,-4-8-5,4 0 63,-6 0 1,8-2 8,0-4 0,0 2-78,0-7 0,0-3 0,0-9 1,-2 2 23,-3-8 0,3 1-6,-4-7 1,4 0-58,2 1 1,0-1 61,0 1 0,0-7-44,0 1 0,0-6 26,0 5 1,2-7-6,4 2 0,-2 2 34,7-2 1,-1 8 6,1-3 1,6 10 6,1 3 1,-1 1-28,6-2 0,2 4 51,-2 8 1,8 7-41,-2 4 0,1 4 85,-1 2 0,4 0-78,-4 0 1,-2 8 3,1 4 0,-6 5-1,1 6 0,-4-2 0,-2 8 0,6-6-22,0 6 0,-5-2 21,-7 2 1,-7-3 8,2-3 0,1-3-14,-1 3 1,0-4 0,-6-2 0,-2 1 10,-4-1 1,-3 0 1,-9 0 1,1-5-7,0-1 1,-2-7 2,-5 2 0,3 2-10,-7-2 0,6-1 7,-1-5 1,-2 0-123,2 0 1,-2 0 64,2 0 1,4 0-118,-4 0 1,4 0-11,1 0 0,-1 0-95,-4 0 1,10-2 39,-5-3 1,11 3-71,-5-4-106,8-4 407,-3 1 0,-1-9 0,-2 1 0</inkml:trace>
  <inkml:trace contextRef="#ctx0" brushRef="#br0" timeOffset="2130">3200 269 7875,'-8'-17'238,"6"7"-609,-6-5 193,8 13 156,0-6 0,0 10 31,0 4 0,0 4 3,0 7 1,0 2 44,0 4 1,0 4-84,0 8 1,-6-5 124,1 5 1,-3-4-29,2 9 1,4-3-21,-3-3 1,-3 3 17,2 3 0,-5-3 19,5 3 1,0-4-44,6-1 0,-6 0 5,1-1 0,-1 1-104,6-1 0,0-7 92,0-4 0,-2-4-179,-4-1 86,4-1-445,-6-7-99,8-3-37,0-7 405,0 0 1,6-7 230,0-5 0,2-5 0,-3-6 0,5-4 0,7-8 0</inkml:trace>
  <inkml:trace contextRef="#ctx0" brushRef="#br0" timeOffset="2354">3753 338 7786,'-10'0'770,"3"0"-514,7 0-858,0 0 160,-8 0-386,6 0 312,-6 0 19,8 0 497,0 0 0,0 8 0,0 2 0</inkml:trace>
  <inkml:trace contextRef="#ctx0" brushRef="#br0" timeOffset="2563">3632 892 7786,'-10'7'-1082,"1"-5"1466,3 4 1,4-2 79,-4 2-519,4-4 0,2 7-143,0-3 1,2-4-220,4 4 1,-2 1 416,7-1 0,1 8 0,5-5 0</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38:12.496"/>
    </inkml:context>
    <inkml:brush xml:id="br0">
      <inkml:brushProperty name="width" value="0.08571" units="cm"/>
      <inkml:brushProperty name="height" value="0.08571" units="cm"/>
      <inkml:brushProperty name="color" value="#333333"/>
    </inkml:brush>
  </inkml:definitions>
  <inkml:trace contextRef="#ctx0" brushRef="#br0">848 346 7794,'7'-9'-31,"-5"-7"0,6 13 56,-8-9 1,6 6-493,-1-5 289,9 7 107,-12-12 0,7 13 15,-3-9 87,-4 8 8,6-3-27,-8-1 22,0 6-9,0-13 1,-2 11-57,-4-8 1,-4 8 52,-7-1 1,-2-3-47,-4 2 0,-4 0 39,-8 6 1,-5 0-1,0 0 0,-8 0 18,2 0 0,-12 0-2,-6 0 0,5 8 0,1 4 0,-1 3 7,1 2 1,2 6 23,10 0 1,6 0-30,11-5 0,4 1-62,8 4 1,7-4 24,4 4 1,4-3-7,2-3 1,2 0 13,4 0 0,11 1-10,12-1 1,4-5 45,2-1 1,7 1 1,4 5 0,4-2-4,2-3 1,2 3-19,3-3 1,-3 3 11,4 2 0,-5-5-18,-1-1 1,-2 1 1,-4 5 0,2 0 3,-7 1 0,-9-1-7,-8 0 0,-7 1-15,-6-1 1,3 0-3,-8 1 1,-1-1-20,-5 0 1,-5-5 29,-1-1 1,-8 1-18,3 5 0,-10-2 31,-2-3 0,-2 3 1,2-3 1,-4 1-19,-8-1 1,0 3-1,1-3 1,-6-3 1,-1 3 1,-7-6 1,2 5 0,-4-5-17,-2 5 0,0-7 17,0 2 1,1 2-49,-1-3 0,8 1 20,3-6 0,10 0-10,3 0 0,6 0-81,-1 0-200,12 8 125,3-6-12,8 6 0,2-8-71,4 0 1,3-6-134,9 0 403,-1 0 0,8-9 0,2-4 0</inkml:trace>
  <inkml:trace contextRef="#ctx0" brushRef="#br0" timeOffset="386">1591 70 8610,'-9'7'-726,"1"11"823,8 10 0,0 7 13,0 5 0,0 12-120,0 12 1,0 9-2,0 2 0,6 1-201,-1-1 1,1-3 224,-6 2 1,0-4-29,0-7 1,0-9 41,0-8 0,0-10-261,0-1 171,0 0-213,0-16 215,0-2 0,0-11-337,0-12 1,0 2 475,0-7 1,0-8-1,0-8 1</inkml:trace>
  <inkml:trace contextRef="#ctx0" brushRef="#br0" timeOffset="1067">1193 675 7782,'-17'0'0,"6"0"552,-1 0-441,8 0 1,-3-2-206,7-4 93,0 4 0,13-5-170,4 7 0,20-2 62,3-4 1,4 4 85,8-4 0,-4-1-241,10 1 0,5-6 107,6 6 1,3-5-336,8 5 1,1-7 259,5 1 0,1 3 137,-1-3 0,-9 1 127,-8-7 0,-7 7-66,-10-1 1,-6 6 110,0-5 1,-8 5-74,3-5 0,-7 7 194,-5-2 1,4 2-38,-4-2 0,-4 4-7,-2-3 335,-12 3-464,5 2 7,-14 0 0,3 0-8,-10 0 0,-5 0-81,-7 0 0,-3 0 64,-3 0 0,-4 0-76,-7 0 0,-1 0 68,1 0 1,-1 0 128,1 0 0,-1 6-77,0-1 0,-1 7 88,-5-6 1,11 5-91,-5-5 0,6 7 18,1-1 0,-5 5-68,4 6 0,4-2 61,2 8 1,11-2-127,7 2 1,-3 4 58,2-5 0,2 5-20,10 2 1,4-7 15,7 1 1,6-8-9,0 2 1,8-5 16,-2-7 0,3-3-6,3-8 1,0 0-70,-1 0 0,1 0 72,-1 0 0,1-8-51,0-3 0,-1-10 41,1-2 0,-6-2 37,-1 2 1,-7 3 1,3-3 1,-11-4 5,-2-1 1,-1 3-42,2 2 1,-5 1 1,-7-1 231,0 4-105,0-6-151,0 16 74,0 1-98,0 8 0,0 2 101,0 4 0,0 9-6,0 8 0,0 6-18,0-6 0,0 8 17,0-3 0,8 5-144,4 2 1,-3-1 76,3 1 1,-1-6-188,6-1 0,7-4 66,-1 4 1,0-12-117,-6 1 1,0-11-167,1 0 434,-1-5 0,0-8 0,0-3 0</inkml:trace>
  <inkml:trace contextRef="#ctx0" brushRef="#br0" timeOffset="1695">3044 416 7575,'9'0'-445,"1"0"670,-4 0 0,1 7-100,5 5 0,3 9-120,-3 2 0,9 8-48,2-3 1,0 5 17,-6 2 0,1-1 5,-1 1 0,0-1 41,1 1 0,-7-2-44,1-4 1,-9-4 80,3-8 21,-4 0 35,-2 0-107,-8-7-57,7-2 84,-15-8-169,14 0 146,-5 0 0,7-8-7,0-4 1,1 3-58,5-3 0,4-1-87,7-10 0,0 4-5,1-4 1,-1-2 64,0 2 0,3-8-66,3 2 1,2-6 80,3-5 1,5 4-87,-4-5 0,4-1 88,1 2 0,-5-7 111,0 7 0,-6-6-63,6 6 1,-6-6 132,6 5 0,-8 1 18,2 5 1,-6 6-46,-5 1 1,1 12 189,-7-1-127,7 11 289,-11-2-279,6 8 0,-8 2-198,0 4 0,0 4 146,0 7 0,-6 8-2,0 4 0,-1 4-36,1 1 0,4 6-2,-4 1 1,2 9-36,-1 2 1,3-6 17,-4 6 1,2-4 15,-2 4 1,4-1-47,-3 1 1,3-6-6,2 1 0,0-9 12,0 2 0,0-1-84,0 1 1,0-11-41,0 0 0,0-8 113,0-4 1,2-1-221,3-5 1,-1 3-51,8-9 1,-1 1-73,7-6 1,-1 0 84,0 0 0,6-8-103,0-3 0,6-5 151,-6-1 1,8-2 187,-2-4 0,-2 2 0,1-8 0,1 0 0,6-5 0</inkml:trace>
  <inkml:trace contextRef="#ctx0" brushRef="#br0" timeOffset="2062">3649 502 7778,'-17'0'-201,"-1"0"134,1-8 582,0-1-356,7-1-277,3-5 1,8 13 99,5-4 1,4 4-19,7 2 1,8 0-42,4 0 0,4 0 85,1 0 1,7-2 53,-1-4 1,8 4-9,-2-3 0,10 1 95,1-2 1,13 4-104,-7-4 1,8-1 92,-8 1 1,-3 0-49,-2 6 1,-5 0 82,-1 0 1,-13 0-188,-5 0 1,-11 0 113,1 0 0,-7 2-210,-6 4 0,3-2-68,-8 7 1,-1-5-78,-5 6 1,0-7 94,0 7 0,0-6-20,0 5 0,-2-5-87,-3 5 0,-5-5 266,-7 6 0,-1-8 0,1 3 0</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38:16.697"/>
    </inkml:context>
    <inkml:brush xml:id="br0">
      <inkml:brushProperty name="width" value="0.08571" units="cm"/>
      <inkml:brushProperty name="height" value="0.08571" units="cm"/>
      <inkml:brushProperty name="color" value="#333333"/>
    </inkml:brush>
  </inkml:definitions>
  <inkml:trace contextRef="#ctx0" brushRef="#br0">863 451 7804,'6'-18'0,"-1"1"-459,1 0 287,-6-1 0,0 1 172,0 0 184,0-1 0,0 1-169,0 0 0,0 5-10,0 1 1,-8 1-81,-3-1 1,-4-3 100,-3 9 0,1-7-59,0 6 0,-8-5 30,-4 5 0,-6 0-7,-5 6 0,-4 0 5,-8 0 0,-2 8-5,-4 3 1,3 7 1,-9 5 1,9 2-1,-3 4 1,12 3 6,5-3 0,7-2-1,5 2 0,4-6 3,8 6 0,1-8-8,5 2 0,5-4-1,12-2 0,-2 3 21,7 3 1,9-10 1,8 4 0,1-3 39,6 3 0,-5-5 111,11-1 1,3 1-76,2 5 0,-2-6-40,2 1 0,1 0-20,4 5 1,-4 0-8,-1 0 1,-10 1-3,-1-1 0,-3 0 74,-9 1-58,1-1 0,-15-6-37,-3 1 1,-6-6 8,-6 5 0,-3-5 60,-9 6 0,-9-7-38,-7 7 1,-3-6-45,-9 5 1,0-5 23,-6 5 1,6-5 0,0 6 1,2-7-28,-2 7 1,-2-8-94,7 2 0,7-4 27,5-2 0,6 0-345,-6 0-110,8 0 321,4 0 0,9-8-73,8-4 0,8-3 288,3-2 0,12-1 0,4-7 0,8-2 0</inkml:trace>
  <inkml:trace contextRef="#ctx0" brushRef="#br0" timeOffset="279">1347 226 7804,'2'-16'-234,"4"5"1,-4-5 71,3 5 0,-1 3 512,2 2 0,-4 3 89,4-3-419,-4 4-28,-2-6 0,2 16-6,3 3 0,-3 11 58,4 1 0,-4 9 1,-2 3 0,0 1-22,0 11 1,0-3 3,0 2 0,0 4-66,0-4 0,0 4 51,0 2 0,-2-2-3,-4-4 0,2-2-52,-7-4 0,5-9-11,-5 4 0,7-6-118,-2-1-251,-4-3 14,8-7-298,-5-9 456,7-1 1,0-10 250,0-4 0,7-11 0,3-10 0</inkml:trace>
  <inkml:trace contextRef="#ctx0" brushRef="#br0" timeOffset="1185">949 710 7721,'-17'0'-248,"6"0"572,-1 0-228,8 0-368,-4 0 230,8 0 0,2 0 36,4 0 0,11-6-75,12 0 1,4-1-135,2 1 1,7 2 69,4-7 1,4-1-102,2-5 0,2-1 71,3 1 0,-3-2 175,4-4 0,-1 4 0,-5-4 0,4 3 0,-10 3 0,-6 0 0,-5 0 0,-2 5-18,-10 0 1,0 9 17,-6-3 0,-5 4 46,-1 2 1,-7 2 113,2 4 0,1 3-97,-1 9 1,0-7 21,-6 1 1,0-1 41,0 6 1,0 1-91,0-1 1,0-5 32,0-1 1,0 1-46,8 5 1,-5-2 45,9-3 1,-1-5 2,7-7 0,1 0-19,4 0 0,-2-1-1,8-5 1,0 2 13,5-8 0,1 1-8,0-6 1,-1-6-16,1-1 0,-3 1-16,-3 6 0,2-2-7,-8-4 1,0 6 7,-6-1 0,-7 1 19,-4 5 35,-4-3-45,-2-2 1,-8 7-129,-4 4 0,-3 3 73,-2-3 1,-8 4-117,-4-4 1,2 12 75,-2 5 0,-5 5 34,-7 1 1,1 0 20,5 1 0,1-1-11,-1 0 1,-5 8 166,0 4 1,-1-2-93,7 2 1,1 0 106,4 5 0,-2 3-67,8 3 1,6-3-92,5 3 0,9-9-12,-3-3 0,6-4-9,6 4 1,5-7 21,12 3 0,-2-11-16,8-1 0,6-9-91,5 3 1,8-4 51,-2-2 1,4 0-222,2 0 1,8-8 71,3-3 0,-1-12-113,1-6 0,-7-4-15,1-1 1,5-1 175,1 1 1,-3-3 28,-3-3 0,-3 1 114,-2-7 0,-2 6 0,-4-6 0,-4 5 0,-7-5 0,-8 6 0,-4-6 0,-11 7 0,-7-1 0,-3 3 26,-2 3 1,0 1 55,0 4 0,-6-1-8,1 7 1,-7 0 262,6 5 559,-7 9-434,3 1-226,1 8-279,-7 0 1,13 8 105,-9 3 0,6 5 68,-5 1 1,5 2-31,-6 4 1,7 4-10,-7 8 1,6 7 11,-5 4 1,1 4 34,-1 2 1,-5 5-41,5 1 0,1 7 9,-1-1 1,-1 5-268,-5 6 0,-6 2 206,0 3 1,0 1-94,5-12 1,1 2 53,0-13 0,-1-4-107,1-14 0,6-1 48,-1-16 1,8-6-54,-1-5-658,-5-9 303,8 5-11,-6-8 1,10-2 286,4-4 1,-2-5 182,7-12 0,1-4 0,5-8 0</inkml:trace>
  <inkml:trace contextRef="#ctx0" brushRef="#br0" timeOffset="1593">2817 693 7787,'-19'-6'-41,"-4"0"1,9-5 0,-3 5 0,5-2 203,1 2 67,-4 4 1,13-7-223,-4 3 0,6 4-192,6-4 1,3-3 103,9-3 0,1 3-89,4-3 1,0 1 162,11-7 0,-3 1-13,10 0 1,-5 1 170,-1 5 1,5-3-19,0 9 0,1-1 61,-7 6 0,1 0-84,-1 0 0,-5 8-31,0 3 0,-2 6-122,2 6 1,-4 4 107,-8 8 1,0-6-81,1 0 0,-9-1 53,-3 7 1,-4-8-137,-2-4 0,-2 2 65,-4-2 0,-5 0 18,-12-6 1,2-1 5,-8-5 0,2 5 0,-2-5 1,-2-3-47,8-2 1,-6 1 48,6-1 1,-2 0-348,2-6 270,4 0 0,-6 0-293,8 0 187,7 0 0,3-2-101,7-4 1,0 2 83,0-7 1,7-1 204,5-5 0,11-8 0,4-2 0</inkml:trace>
  <inkml:trace contextRef="#ctx0" brushRef="#br0" timeOffset="2204">4339 295 7839,'-16'-8'-306,"5"-3"352,-4-5 1,7-1 374,-4 0-425,5-1 1,7 1 77,0 0 1,2 5-184,3 1 0,5 7 17,7-2 1,2-1 130,4 1 1,-1 0 26,6 6 0,-5 0-38,6 0 1,-8 0-50,2 0 0,2 6 60,-1 0 0,1 7-52,-2-2 0,-10 7 63,4 5 1,-3-2-52,3 8 1,-7-6 51,-5 6 0,-3-1 1,-2 7 1,0 0-9,0-1 0,-9 1 1,-9-1 1,-1 1-27,-10 0 0,1-3 23,-7-3 1,-7 2-95,-4-8 1,1 8 90,-1-3 1,0-3-93,-6-2 0,2 2 43,4-1 0,-2-1-3,8-6 1,1 0 7,11 0 1,5-5-13,11 0-52,4-9 67,8 5 1,8-8 132,4 0 1,3 0-82,2 0 1,8 0 122,4 0 1,6-2-93,5-4 0,4 3-36,8-9 1,0 6-33,0-5 1,0 5-11,0-6 0,-1 3 13,1-3 0,4-1-141,-4 7 1,-4-2 22,-13 3 1,1 3 39,4-4 0,-11 2-111,0-2 1,-8 4-95,-4-3-63,1 3 55,-9 2-228,-1 0 44,-8 0 307,0 0 0,8-8 0,1-2 0</inkml:trace>
  <inkml:trace contextRef="#ctx0" brushRef="#br0" timeOffset="2514">5757 139 8768,'-17'0'637,"1"-2"-1403,5-3 347,3 3 204,8-6 47,0 8 1,8 0 49,3 0 0,-1 6-112,1 0 0,1 5 120,5-5 0,-5 5-3,-1-5 1,-1 2 47,1-2 1,5-5-17,-5 5 1,-1 2 0,1-2 1,-5 5-32,6-5 1,-9 7 110,3-1 0,2-2 0,-2 1 0,7 8 0,-3 8 0</inkml:trace>
  <inkml:trace contextRef="#ctx0" brushRef="#br0" timeOffset="2718">5532 866 9515,'17'0'-127,"1"0"1,-1 0-60,0 0 0,-5 0-233,-1 0 1,1 0 139,5 0 279,-7 0 0,5-8 0,-5-2 0</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38:22.670"/>
    </inkml:context>
    <inkml:brush xml:id="br0">
      <inkml:brushProperty name="width" value="0.08571" units="cm"/>
      <inkml:brushProperty name="height" value="0.08571" units="cm"/>
      <inkml:brushProperty name="color" value="#333333"/>
    </inkml:brush>
  </inkml:definitions>
  <inkml:trace contextRef="#ctx0" brushRef="#br0">727 70 7930,'-17'-8'523,"7"6"-882,-5-13 188,13 13 0,-6-4 126,8 12 1,0 4-44,0 7 0,-6 8 206,1 4 0,-3 9-113,2 3 1,2 12 85,-7-1 1,-1 6-86,-5 0 0,0-5 5,-1 5 0,3 0-15,3-6 1,-3-4 14,4-14 1,-3-1-50,3-4 0,-5-1 31,5-10-241,3 3 201,0-19-570,8 6 296,0-8 0,0-8 321,0-4 0,8-11 0,2-4 0</inkml:trace>
  <inkml:trace contextRef="#ctx0" brushRef="#br0" timeOffset="383">87 105 7858,'-17'0'162,"0"0"0,7 0-899,-5-8 102,5-2 1066,0 1-298,3-7 1,14 14-21,5-3 0,7 3-28,10 2 0,2 0-33,15 0 0,2-6 24,9 0 0,11 0 141,7 6 1,7 0-266,-1 0 1,2 0 162,-3 0 0,3 0-124,-8 0 1,0 0 53,-6 0 1,-6 0-11,1 0 1,-16 0-76,-2 0 0,-8 6-179,-3 0 1,-8 0-328,-4-6 185,-4 7-146,-9-5 594,-3 6-341,-7-8 1,-1 0 21,-5 0 0,-4 0 232,-7 0 0,-6 6 0,0 0 0,-8 7 0,4-3 0</inkml:trace>
  <inkml:trace contextRef="#ctx0" brushRef="#br0" timeOffset="713">70 814 7800,'-10'17'185,"-5"0"228,13-7-534,-6-2 83,8-1 1,14-5 113,3 4 0,12 2-11,0-3 1,11 1-156,6-6 0,6 0 126,6 0 1,3 0-120,8 0 0,8 0 11,4 0 0,-6-6 87,-6 1 1,-8-3-49,-9 2 1,2 2 49,4-7 0,-12 7-59,0-2 1,-2-2-22,-3 3 0,-1-3-137,-5 2 0,-3 4 86,-3-3 0,2 1-174,-8-2 0,2 4 4,-2-4 0,-2-1 284,8 1 0,-8-8 0,4 5 0,-8-9 0</inkml:trace>
  <inkml:trace contextRef="#ctx0" brushRef="#br0" timeOffset="1092">2232 329 7917,'-18'-7'127,"9"5"-103,-7-14-17,14 15-1,-5-7-97,7 8 85,0 0 0,7 8 180,3-7-82,7 15 0,6-8-74,0 3-2,8 4 0,-2-11 51,11 8 0,-1-3 8,7 3 0,0-4-40,6-8 0,0 5 5,0 1 0,-1 0-79,1-6 0,-2 0 71,-4 0 1,-3-2-205,-9-4 1,1 4-65,-1-3 0,-7-3-93,-4 2 1,-9-2-28,-3 3 55,-7 3 0,10-8-178,-9 4 479,1 4 0,-8-5 0,-4 7 0,-3-8 0,-8-2 0</inkml:trace>
  <inkml:trace contextRef="#ctx0" brushRef="#br0" timeOffset="1333">2318 641 7854,'-25'7'-315,"6"-3"-34,-4 8 1,4-6 304,1 5 1,3-5 466,3 5-477,5-7 111,7 12 1,2-13 90,3 9 1,11-8-141,7 2 0,9-5-1,3-1 1,2 0 12,9 0 0,5-1-8,7-5 1,6 2-46,-7-8 1,9 7-148,-3-7 1,4 3-93,2-3 1,-1-3 90,-5 3 0,4 2 22,-3-1 0,-5 1 159,-1-1 0,1-5 0,-1 5 0,7-4 0,-3-3 0</inkml:trace>
  <inkml:trace contextRef="#ctx0" brushRef="#br0" timeOffset="1983">4307 87 7846,'-16'-17'-259,"5"0"1,-3-1 782,9 1-92,-1 8-536,6 1 0,-2 8-168,-4 0 97,4 0 0,-7 0 130,3 0 1,2 2 27,-8 4 0,7-5 82,-7 5 0,1-2 117,-7 2 0,1-4 40,0 4 0,3 1-125,-3-1 1,4 6-15,-11-7 0,5 9-33,2-3 1,-6 5-20,0 1 1,0 0 28,6 1 1,-7 1-105,1 4 0,6-2-36,6 8 0,-1-6 102,-5 6 0,5-1-50,1 7 1,7 0 23,-2-1 0,4-5-10,2 0 1,0 0 9,0 5 1,0-1-5,0-4 1,2 1 5,4-6 1,3 1-3,9-2 0,-1-4 28,0 4 0,1-6-22,-1-5 1,6 3 4,0-3 0,8-3-7,-2 3 1,5-8 0,7 1 1,1-3-23,4-2 1,4 0-3,-4 0 1,-2-7 20,2-5 0,-1-1-3,1 1 0,-6-3 90,-11 3 1,2-5-86,-8-6 0,5 4 40,-5-4 1,-1 3-32,-11 3 1,5-6-5,-5 0 0,-1-2 16,1 2 1,-7 2 2,2-8 1,-4 6 49,-2-6 0,-2 2 1,-4-2 1,-4-1 15,-7 7 0,0-6-57,0 6 0,-7-6 58,1 6 0,-7 0-85,1 5 0,-4 3-71,-1 3 0,-9-1 17,-3 7 1,-6-5-158,-5 5 1,-7 0 30,-11 6 1,4 0-318,-4 0 1,-2 0 219,3 0 0,-11 0 270,-1 0 0,1-6 0,-5 1 0,1 1 0,-5 2 0,-6 2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5T13:04:39.454"/>
    </inkml:context>
    <inkml:brush xml:id="br0">
      <inkml:brushProperty name="width" value="0.08571" units="cm"/>
      <inkml:brushProperty name="height" value="0.08571" units="cm"/>
      <inkml:brushProperty name="color" value="#333333"/>
    </inkml:brush>
  </inkml:definitions>
  <inkml:trace contextRef="#ctx0" brushRef="#br0">0 416 7791,'12'-16'-113,"-1"5"0,1-5 168,5 5 1,8 1 108,4-1 1,2 5-394,-3-6 0,5 8 137,-4-1 0,5-3 36,7 2 0,-10-5 125,3 5 1,-9 0 1,4 6 0,-6-6-60,6 1 1,-14-1 49,2 6-199,-11-8 238,2 6-169,-8-5 1,-2 7 28,-4 0 0,-11 0-123,-12 0 1,-4 5 163,-1 1 1,-1 6-26,1-7 0,-1 9 115,0-3 0,3-1-111,3 2 0,2-1 100,4 6 0,6 1-73,-1-1 1,3 0 55,9 1 1,2 1 12,10 4 0,6-2 9,11 8 1,10-6-60,7 6 0,8-2-5,-2 1 0,4 5-71,2-4 0,0 2 74,0-3 1,-8 3-117,-4-8 0,-5 6 115,-6-6-103,-4 0 106,-16-13 0,-5-3-2,-16-7 0,-1 0-19,-16 0 0,-5 0 7,-7 0 0,-5 0-43,6 0 0,-6 0 42,5 0 1,3 0-28,9 0 1,-2-1 25,8-5 31,0 4-43,6-6-2,7 8 0,5 0 3,10 0 0,11 0 5,7 0 0,13 0 3,-1 0 1,13 0-3,4 0 1,2 0-145,9 0 1,0-2 84,7-4 1,-3 3-80,-4-9 1,3 6 98,-9-5 0,-1-1-2,-10-5 0,-6 0 24,-11-1 0,-10 3 84,-7 4 0,-8-5 83,2 5 1,-6-3-51,-6 3 0,-4-5-58,-7 5 1,-2 3-8,-4 2 1,1-1-84,-6 1 0,-1 0 74,-6 6 0,3 2-12,3 4 0,-4-2 48,4 7 1,-1-1-1,1 1 0,-4 5-40,4-5 0,4 5-5,2 1 1,10-6-112,1 1 1,8-1 116,-1 7 1,3-7-37,2 1 1,15-6 30,8 5 0,10-7-9,7 2 0,-1-4-65,7-2 0,0 0-79,6 0 0,-6-6 13,0 0 1,-13-7 54,1 1 0,-9 2 146,4-1 1,-14 1-70,3-1 176,-13-5-49,3 15-75,-8-15 0,-8 14-80,-3-4 1,-3 6-19,3 6-77,-5-4 143,15 14-79,-15-7-9,14 8 58,2-7 0,10-2 13,7-8 0,2 0 16,4 0 1,-1 0-31,6 0 1,1-8-7,6-3 0,-6-7-32,-1-5 1,-5 2 36,6-8 1,-8 0-26,3-5 0,-13-1 19,-5 1 0,-4-3-108,-2-3 1,-2 1 49,-4-7 1,-4 8 5,-7-3 0,0 3 51,0-2 1,-3 3-1,-3-3 1,10 5 16,-4 6 0,3 4-41,-3 8 0,5 6 221,1-1-75,7 8-83,-4-3 1,2 14-28,1 5 1,-1 3 1,6 2 0,0 6 50,0 1 0,0 6 1,0-1 1,0 4-12,0 1 0,0 3-27,0 3 1,8-3 42,3 3 1,4-3-35,3-3 1,7 1-42,4-1 0,-1 1 12,7-1 0,-4-7-77,9-4 1,-3-3-13,-3-3 1,3-6 83,3 1 1,-5-8-75,-1 2 1,-1-6 47,-10-6 0,0-2 35,-6-3 0,1-5-36,-1 5 1,-8-5 158,-3-1-128,4-8 1,-8 6 9,4-4 1,-6 4-33,-6 1 0,2 1 1,-8 0 0,1 7-58,-6 4 0,-3 4 62,-3 2 1,4-5 92,-4-1 1,4 2-95,2 10 1,-1-2 96,1 7-82,0 1 1,5 5 7,1 0 1,7 1-2,-2-1 0,4 0 3,2 0 0,2 1-22,4-1 1,1-5 14,5-1 1,9-1-17,-4 1 1,5-1 7,-5-4 6,0-4 0,0 5 13,1-7 0,-1-2 2,0-3 0,-5 3 14,-1-4 1,-5-2 5,6 2 1,-7-1-78,7 1 66,-8 4-93,11-13 80,-13 13-137,13-6 1,-11 10 80,8 4 1,-6-2-82,5 7 0,-1-5-19,1 5 0,5-1-159,-5 2 1,-1 1-149,1-7 452,-7 0 0,11 1 0,-5 3 0</inkml:trace>
  <inkml:trace contextRef="#ctx0" brushRef="#br0" timeOffset="659">1902 537 7791,'-7'-18'330,"5"1"1,-4 2-324,12 3 1,3-1-11,9 7 0,-1-6-197,0 7 1,8-1 61,4 6 0,-2 0 139,2 0 0,-8 8 18,2 3 1,2-1 20,-2 1 0,0 3-66,-6 9 1,-1-4 21,-5 4 0,3-4 21,-9-2 1,1 1-25,-6-1-3,0 0 1,0 1-26,0-1 51,0-7-7,-7-3 0,3-7-12,-8 0-1,8 0 4,-11 0 0,13-7 2,-4-5 0,4 2-28,2-1 1,0-1-3,0-5 1,2 0-87,4-1 1,-2 7 100,7-1 0,1 3-38,5-3 0,-5-1 21,-1 7 1,1-5 46,5 5 1,-2-2-51,-3 2 0,3 4 69,-3-3 1,-3 3-26,3 2 3,0 0 0,5 0-2,0 0 1,-5 6 7,-1-1 0,-5 3-46,5-2 0,-1-2 27,2 7 0,1-5-33,-7 5 1,2-7 24,-3 2 1,-3-2 70,4 2 1,-2-4 4,2 3 15,-5-3-76,7-2 1,-6 0 20,4 0-1,-4 0 1,5-2 21,-7-3-11,0 3 1,0-6 51,0 8 0,-5 2-4,-1 4 1,-2 3 122,2 8 1,-1 8-80,-5 4 1,-1 12-16,7 5 0,-5 13-71,5 10 0,-6 8-172,6 10 1,1-3 72,5-3 1,0 2 50,0-8 1,0 5-161,0-5 0,-2-7 175,-4-11 1,2-11-20,-7-5 1,-1-7 55,-5-5 1,-8-10 15,-4-7 1,-6-8-60,-5 1 0,-4-3 244,-8-2 1,0-7-418,0-5 1,0-9 214,1-2 1,1-8-307,3 2 0,11-3 13,7-3 0,10-1-20,2-5 1,1 5 23,10-5 1,1 5 240,5 1 0,0-7 0,0-2 0</inkml:trace>
  <inkml:trace contextRef="#ctx0" brushRef="#br0" timeOffset="1109">2767 139 7798,'0'-17'-75,"0"-1"1,-2 7 23,-4-1-24,4 8-265,-5-3-552,7 7 869,0 0 0,0 7-28,0 5 1,-2-2 56,-4 1 0,4-5-144,-4 5 263,-3 1 1,1 5 2,-3 0 0,1 1 33,4-1 0,2 0-27,-7 1 0,7-1-57,-2 0 1,4 1-59,2-1 1,0 6 19,0 0 0,0 2-32,0-2 1,0-2 23,0 8 1,6-6 10,0 6 0,7-8 6,-1 2 0,-3 2-1,3-2 1,-3 6-51,3-6 0,1 0 1,-7-6 0,8 1-25,-3-1 1,-1 0 51,1 0 0,-5-5-135,6-1 0,-7-5 110,7 6 0,-6-8-124,5 1 0,-5-3-17,6-2 1,-1 0-106,6 0 0,1 0 86,-1 0 160,0 0 0,8-15 0,2-4 0</inkml:trace>
  <inkml:trace contextRef="#ctx0" brushRef="#br0" timeOffset="1626">3078 346 7781,'-9'-7'-171,"1"-3"1,8-7 161,0 0 7,0 7-129,0-5 0,2 11 162,4-8 1,3 8 10,9-1 1,-1 3-8,0 2 1,6 0 6,0 0 1,2 0-26,-2 0 0,-3 2 12,3 3 0,-4-1-218,-2 8 221,0-8-174,1 11 132,-9-5 0,-1 7 1,-10 0-9,-4 0 0,-1-5 8,-5-1 0,-9-1 20,4 2 1,-5 1 16,5-7 1,0 7-31,0-1 0,-1-3 6,1 3 1,5-8-99,1 2 1,5 1 84,-5-1-1,7 7 0,-4-9 48,8 8 1,0-6 7,0 5 0,8-5-19,3 5 1,5-5 13,1 6 1,2-7-32,4 7 0,-3-2 9,3 1 0,-4 4-26,-2-3 1,0 1 27,1-1 1,-7 3-6,1-3 0,-8-3 44,1 3 4,-3 0-39,-2 5 0,-7-6 10,-5 1 0,-5-8-45,-6 2 0,2-5 32,-8-1 0,6 0-27,-6 0 1,2 0-53,-2 0 0,-2-1-128,8-5 0,-2 2-16,2-8 0,4 1-420,-4-6 622,4-1 0,9-7 0,3-2 0</inkml:trace>
  <inkml:trace contextRef="#ctx0" brushRef="#br0" timeOffset="2113">3493 173 7799,'-7'-26'-164,"5"1"-237,-4 7 388,4 1 1,4 0 48,4-1 1,-2 9-90,7 3 1,-5 4 64,5 2 0,1 0-43,5 0 0,0 0 59,1 0 1,-1 0 1,0 0 1,1 6-5,-1 0 0,0 5 2,1-5 0,-7 5 62,1-5 17,-1 8-83,6-5 1,-5 7 41,-1-5 19,-7 5 21,4-7-50,-8 8 0,0 1 4,0-1 1,0-5 2,0-1 0,0 1-7,0 5 1,0 0-10,0 1 1,0 1 25,0 4 1,0-4-18,0 4 1,-6 4 6,0 2 1,1-2-33,5 2 1,-2-6-1,-4 5 1,4 1-9,-4 6 1,4-6-9,2-1 0,0-1 15,0 2 1,0 4-7,0-4 1,0-4-83,0-2 0,0 2 79,0-2 0,-2 6-40,-3-6 1,3 0 37,-4-6-1,4 0-1,-6 1-7,6-1-41,-13-8 0,4 1-76,-12-4 0,1-4-298,-6 3 1,-9-3 145,-9-2 0,-12-7 259,-5-5 0,-12-3 0,-4-2 0</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38:20.878"/>
    </inkml:context>
    <inkml:brush xml:id="br0">
      <inkml:brushProperty name="width" value="0.08571" units="cm"/>
      <inkml:brushProperty name="height" value="0.08571" units="cm"/>
      <inkml:brushProperty name="color" value="#333333"/>
    </inkml:brush>
  </inkml:definitions>
  <inkml:trace contextRef="#ctx0" brushRef="#br0">1169 450 7877,'-17'-17'0,"5"-2"-261,1-4 1,7 9 236,-2-3 714,4 4-572,2-5-131,0 1 1,-2 5-25,-3 1-13,3 7-96,-14-11 1,5 13 88,-12-4 1,2 2-20,-8-2 0,-6 4 69,-5-3 1,-8 5-11,2 5 1,-10 5 8,-2 7 0,1 1 8,5-1 1,6 6 35,0 0 0,-1 8 149,-4-2 0,12 3-84,5 3 1,10-6-62,1 0 1,6-1-115,6 7 0,5-2 64,12-5 0,11 3-11,12-8 1,9 2 24,2-2 1,7-3-17,-7 3 0,8-4 26,-2-2 1,-2 2 2,2 4 0,-7-3 21,1 3 1,-3-4-29,-3-2 0,-1 0 50,-4 1 0,0-1-46,-12 0 0,2-5 2,-13-1 0,2-5-5,-3 6 0,-5-3-4,0 3 1,-7 1 48,-11-7 1,-1 2 5,-4-3 1,-2 3-75,-4 4 1,-9 1 34,3-7 1,-9 5-82,4-5 0,-6 6 34,5-7 1,-7 3-6,2-2 1,-6-4-6,-5 4 0,3 1-94,-4-1 1,6 0 24,6-6 0,-2 0-7,8 0 0,1 0-368,10 0 92,4 0 172,16 0 0,11-8 214,15-3 0,16-12 0,11-4 0</inkml:trace>
  <inkml:trace contextRef="#ctx0" brushRef="#br0" timeOffset="904">1584 762 7833,'-11'5'-127,"-1"1"123,1 0 1,-1-6-6,1 0 25,7 0 1,-4 2 3,8 4 1,0-3 143,0 9-147,8-8 0,7 9-15,8-7 1,2 0 12,-2-6 0,4 0 2,8 0 1,5 0 19,0 0 1,1-2-3,-7-4 1,3 2 22,3-7 1,-3-1-35,3-5 0,-5 0-3,-7-1 1,3 1-12,-8 0 1,0 1-6,-5 5 1,-9-5-16,-3 5-8,-4-4-20,-2-3 1,-8 3-12,-3 3 0,-7 3-65,-5 3 0,2 4 99,-8-4 1,6 4-8,-6 2 0,1 2 14,-7 4 0,-5 4 1,-1 7 1,1-4 26,5 5 1,-1-5 94,-4 10 1,3-2-67,-3 2 1,3 2 18,3 4 0,5 4-52,0-4 1,10 3 12,1 3 1,9-2-26,9-5 0,2 3-5,3-8 0,7 0-10,11-5 0,4-1 16,8 0 1,7-7-9,4-4 0,10-5-59,1-1 1,3 0-6,-2 0 1,3-9-63,8-8 0,0-3-99,1-8 0,-1-1 5,0-6 1,2 1-4,4-1 0,-4-2 87,4-3 0,-12 2 78,-5-8 0,-6 5-4,-6-5 1,-6 0-11,-11-6 1,2 0 133,-8 0 0,0-1-30,-6-5 1,1 10-66,-1-4 0,-2 12 169,-3-1 0,1 5-10,-7 1 1,0 8 273,-6 4 1,-2 6-269,-4 5 1,2 5 107,-7 7 0,5 0-15,-6 0-14,9 0 1,-7 0-281,4 0 0,2 2 116,-7 3 0,-1 11 20,-5 7 0,4 8 49,-5-3 0,11 5-11,-11 2 0,5 1 25,-4 4 0,-1 5 8,1 7 0,0-1-42,-1 1 1,7 0 5,-1 0 0,3 6-111,-3-1 0,4 1 114,8-6 1,0-8-185,0-4 1,0-1 6,0 1 0,6-11-113,0 0 1,7-8 80,-1-4 1,5-1-103,6-5 0,-2 3 87,8-9 1,-4 1-76,10-6 0,-2-8-150,13-3 0,0-4 85,6-3 1,0-1-70,-1-4 1,1-2 68,0-4 0,-2-3 163,-4 3 0,-5 2 99,-13-2 0,-1 0 0,-4-5 0,-5 5 0,-1 0 0,-7 8 0,-10-2 0,0-2 0,0 2 0,-2 0 0,-4 5 0,-6 1 0,-11 0 0,-4 5 0,-7 1 0,-3 1 0,-3-1 0,-4 1 0,-8 4 0,-8 4 0,-1-13 0,-8 5 0</inkml:trace>
  <inkml:trace contextRef="#ctx0" brushRef="#br0" timeOffset="1183">2760 468 7833,'-61'9'-43,"1"-1"0,8-8 1,0 0-1,2 0 1,2 0-1,4 0 19,2 0 1,3-2 328,11-4-52,-5 4-197,14-5 61,1 7 0,13 0-195,10 0 1,5 0 70,7 0 1,10-6 97,8 0 0,3-5-20,14 5 1,-4-6 11,10 7 1,1-7 26,-1 6 1,7-7 119,-1 1 1,-3 3-93,3-3 0,-7 6-12,7-5 0,-1 7-144,6-2 1,-2-1 90,-3 1 0,-5 0-154,-7 6 0,-7 0 8,-5 0 79,-11 0-40,-12 0-61,-9 0 0,-10 0-57,-4 0 1,2 0 8,-7 0-546,-1 0 473,-5 0 0,0 0-931,-1 0 1147,1 0 0,0-8 0,-1-1 0</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38:35.933"/>
    </inkml:context>
    <inkml:brush xml:id="br0">
      <inkml:brushProperty name="width" value="0.08571" units="cm"/>
      <inkml:brushProperty name="height" value="0.08571" units="cm"/>
      <inkml:brushProperty name="color" value="#333333"/>
    </inkml:brush>
  </inkml:definitions>
  <inkml:trace contextRef="#ctx0" brushRef="#br0">1030 243 7863,'-17'-18'0,"7"1"0,1 2-244,3 3 237,4-3 1,-6 11 128,8-8 310,0 8-564,-8-3 169,7-1 0,-13 4-74,8-7 1,-1 7 65,1-2 1,-6-2-139,-11 3 0,4-1 13,-4 6 0,-4 0 5,-2 0 1,-9 0 35,-2 0 1,-9 2 16,3 4 0,-4 5 71,-1 12 0,-3-2-65,-4 8 0,4-6 47,-3 6 0,11 0 9,5 5 1,5 1 5,1 0 1,10-1-19,8 1 0,9-6-3,14-1 1,5 1 86,12 6 0,1-6-86,10-1 0,5-6 125,12 1 1,3-6-70,4-6 0,-2 5 11,7-5 1,-7 5-23,1 1 1,-3-5 9,-2-1 1,-2 1-28,-4 5 0,-4 2 4,-7 4 0,0-4-38,-1 4 0,-13-3-15,-3-3 0,-13 6 19,1 0 1,-4 0 14,-2-6 1,-13 1-19,-5-1 0,-16 0 13,-1 1 1,-11-1 50,0 0 0,-4 1-55,-2-1 0,0 0 6,0 0 1,-5 1-56,-1-1 1,-2 0-6,3 1 0,1-7-57,-7 1 1,7-9 98,-2 3 1,12 2-185,6-2 1,11-1-126,6-5-160,4 0 180,9-7 0,10-3-96,12-7 0,5-2 233,6-4 0,10 1 150,7-6 0,16-1 0,-2-6 0</inkml:trace>
  <inkml:trace contextRef="#ctx0" brushRef="#br0" timeOffset="288">1618 312 7863,'10'-18'66,"-3"1"0,-7 0 1,0 0 0,0 5 382,0 1-431,0 7-21,0-4 0,2 10-80,4 4 0,-2 3 110,7 9 0,-7 7 67,2 3 1,2 13-62,-3 5 1,1 4 0,-6 2 0,0 1-11,0 5 0,0-4 6,0 4 1,0-5-13,0-1 1,0-6 0,0 0 0,0-9-51,0-2 0,0-3-163,0-9 1,0 0-351,0-5 111,0-9-305,0 7 435,8-14 1,1-1 304,9-6 0,-9-9 0,7-3 0,-7-10 0</inkml:trace>
  <inkml:trace contextRef="#ctx0" brushRef="#br0" timeOffset="507">1238 813 7785,'-25'0'0,"5"0"47,-3 0 0,6-2 165,5-3 21,5 3 1,9-6-236,3 8 1,13-2-165,11-4 1,5 2 40,7-7 0,3 5 104,8-5 1,-1 1-266,1-2 1,2-3 45,4 4 1,3-7 56,8-5 0,1 4-99,-1-4 0,6 2 282,0-2 0,0-4 0,-6-8 0</inkml:trace>
  <inkml:trace contextRef="#ctx0" brushRef="#br0" timeOffset="947">2241 761 7862,'-18'0'0,"1"0"52,0 0-109,7 0 41,2 0 148,8 0 0,14 0-143,3 0 1,12 0-2,0 0 0,11 0-109,6 0 1,0-7-3,6-5 1,-10-3 23,10-3 0,-4-1 86,4-4 0,-2 4-37,-4-4 0,-5-2 116,-12 2 1,1-6-122,-7 6 1,-2 0 124,-9 6 0,-4-1-35,-8 1 0,-2 6-20,-4-1 1,-4 8-30,-7-2 0,-2 4-11,-4 2 0,2 0-1,-8 0 0,0 8-14,-6 4 1,3-1 44,3 7 1,-4-5-25,4 10 0,-7 4 94,1 2 0,-3-2-29,9 1 0,-2 1 134,3 6 0,-3 5-111,8 1 1,0-1 26,5-5 0,9 1-80,3 4 1,4-5-6,2 0 1,10-3-107,7-9 1,8 0 85,10-5 0,1-3-82,4-3 0,5-5-53,7-7 1,7 0-167,4 0 0,5-2 76,1-3 1,-6-13-1218,1-11 1451,-9-3 0,7-3 0,-4 1 0,1-5 0,-3-7 0,-6-8 0</inkml:trace>
  <inkml:trace contextRef="#ctx0" brushRef="#br0" timeOffset="1238">3607 87 7794,'-25'-17'0,"5"-1"-342,-3 1 0,4 2-265,2 3 832,7 4 0,-3 16-94,7 4 1,0 5 141,6 6 1,0 6-187,0 11 0,0 4-4,0 8 0,0 8 66,0 3 1,0 6-188,0 6 0,-5 4 206,-1 8 1,-2-1-260,2 1 1,3-1 131,-9 0 1,0 1-25,-5-1 0,6-9-98,-1-8 1,8-1 63,-2-11 0,5-5-18,1-6 1,0-13-541,0 2 357,0-12 1,7 2-157,5-8 0,-3-8-121,3-3 630,-1-12 1,14-3-1,2-8 1</inkml:trace>
  <inkml:trace contextRef="#ctx0" brushRef="#br0" timeOffset="1664">3434 813 7752,'-18'-17'0,"-1"-6"-156,-4 0 0,4-2-290,-4 2 1,11 4 632,7-4 0,3 9-136,2 3 0,9-1 79,9-5 0,5-1-106,5 1 1,11 6-57,-5-1 1,13 2 10,-1-1 0,-2 1 91,2 5 0,-8 3-58,3-4 1,3 12 139,2 5 1,2 5 23,-2 1 1,-2 8-112,-3 4 1,-5 5 5,5 7 1,-7-5-44,-5 4 1,-6-5-2,-11-6 1,1 4-25,-7-5 0,0-3-17,-6-2 1,-2-3 1,-4-3 0,-9 0-18,-8 0 1,-10-5-42,-2 0 1,1-3 67,-7 3 0,-1 1-41,2-7 0,-6 5-13,5-5 0,3 6-103,9-7 0,-4 3 73,5-2 0,3-4-319,1 4 126,5-4 19,2-2 0,7-2-92,5-4 353,10-4 0,5-7 0,7 0 0</inkml:trace>
  <inkml:trace contextRef="#ctx0" brushRef="#br0" timeOffset="2439">4419 415 7843,'-17'-7'95,"0"5"342,7-13-264,-5 5 0,11-2-60,-7 1-107,7 7 120,-4-4 0,10 8-288,4 0 1,3-2 46,9-3 0,-1 3 48,0-4 0,6 2 121,0-2 1,8 4-37,-2-3 0,4-3 21,1 2 0,1 0 8,-1 6 0,1-1 1,-1-5 0,3 4 13,3-4 1,-5 6-104,-1 6 1,-1-2 36,-10 7 0,6 1-15,-6 5 0,0 0-12,-6 1 0,-7-1-13,-4 0 0,-4 2 2,-2 4 0,0-1-11,0 6 0,-2-5-78,-4 6 0,-9-6 100,-8 6 1,-6-8-8,6 2 1,-8-1 27,2 1 0,-5-4 2,-7 4 1,5-6-10,-5-5 0,11 3 7,1-3 1,8-3-43,-2 3 0,3-8 26,3 1-67,7-3 44,3-2 57,7 0-8,0 0 0,2-6 3,3 1 0,5-1 38,7 6 1,6 0 12,0 0 1,8 2 12,-2 4 1,4-3 18,1 9 1,3 0-66,3 5 1,-1 0 12,7 0 1,-8 1-59,2-1 0,-9 6 31,-2 0 0,-6 2-9,6-2 1,-14 2 8,3 4 0,-13-2-8,1-4 1,-4-2 38,-2 8 1,-2-8 81,-4 2 0,3-4 37,-9-1 1,0-1-114,-5 0 0,-2 0 115,-4 1 0,2-7-14,-8 1 0,0-1-29,-5 7 1,-1-7-11,0 1 1,1-3 25,-1 3 0,-5 1-100,-1-7 0,1 0-4,6-6 1,-1 0-307,0 0 1,3 6 146,3-1 0,4 1-428,8-6 1,-1-2 33,1-4 526,0 4 0,-1-13 0,1 5 0</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38:40.793"/>
    </inkml:context>
    <inkml:brush xml:id="br0">
      <inkml:brushProperty name="width" value="0.08571" units="cm"/>
      <inkml:brushProperty name="height" value="0.08571" units="cm"/>
      <inkml:brushProperty name="color" value="#333333"/>
    </inkml:brush>
  </inkml:definitions>
  <inkml:trace contextRef="#ctx0" brushRef="#br0">122 113 7836,'-18'-7'-35,"-7"-3"1,6-13-135,-4 0 0,10 6 141,1 5 1,8 6-371,-1-5 64,3 7 1,4 4 145,3 12 1,-1 5 123,8 6 0,-1-2 64,7 8 0,-1-6 0,0 6 0,0 0 0,1 5 0</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38:40.967"/>
    </inkml:context>
    <inkml:brush xml:id="br0">
      <inkml:brushProperty name="width" value="0.08571" units="cm"/>
      <inkml:brushProperty name="height" value="0.08571" units="cm"/>
      <inkml:brushProperty name="color" value="#333333"/>
    </inkml:brush>
  </inkml:definitions>
  <inkml:trace contextRef="#ctx0" brushRef="#br0">70 0 7836,'-10'18'216,"-5"-9"316,3-3-422,5 3 1,-7-5-215,8 8 0,1-6-16,5 5-182,0-7 1,7 9 90,5-7 1,5 0 121,6-6 1,4 0 88,8 0 0,7 0 0,2 0 0</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38:41.248"/>
    </inkml:context>
    <inkml:brush xml:id="br0">
      <inkml:brushProperty name="width" value="0.08571" units="cm"/>
      <inkml:brushProperty name="height" value="0.08571" units="cm"/>
      <inkml:brushProperty name="color" value="#333333"/>
    </inkml:brush>
  </inkml:definitions>
  <inkml:trace contextRef="#ctx0" brushRef="#br0">173 813 7978,'-6'-11'224,"1"-1"-501,-1 8 0,6-2 239,0 12 0,0 8-7,0 15 0,0 3 154,0 20 0,0 4-114,0 13 1,0 2-89,0 4 0,0-4 0,0 4 1,0-6-86,0-5 0,0-3 46,0-3 0,0-18-4,0 0 1,0-15-119,0-2 15,0-3 239,0-11 0,0-1 0,0-8 0</inkml:trace>
  <inkml:trace contextRef="#ctx0" brushRef="#br0" timeOffset="533">104 865 7841,'-25'-27'0,"6"-7"-355,-4-1 1,5 6 220,7-5 1,3 10 425,8 1 1,0 4-188,0 2 0,8 0-95,3-1 1,13 3-7,4 3 0,5-3 4,2 4 0,-1 3 102,1 2 1,1 4-102,5 2 1,-3 8 85,8 3 1,-2 12-56,3 6 0,-3 4-15,-4 2 1,-3 7-18,3 4 1,-11-2-4,-6 2 0,-4-2-19,-2 3 0,-7 2-15,-4-2 0,-4-5-63,-2-2 1,-10-3 89,-7-3 1,-10 1-113,-14-1 1,-1-7 62,-4-4 0,-4-3-7,4-3 0,2-6 19,-2 1 1,7-8-1,-1 2 1,5-4 47,6-2 0,-1 0 15,7 0 0,0-6 291,5 0-105,9-7-72,1 11 0,8-8-95,0 4 0,2 4 4,4-3 0,-2 3 69,7 2 0,1 7-8,5 5 1,2-1-5,4 7 1,-2-5-41,8 10 0,-6-4-134,6-1 1,0-1 128,5 0 0,1 6-120,0 0 1,1 0 6,4-5 0,-3-1-184,3 0 1,3 1 34,-3-1 0,0-6-156,-5 1 1,-1-8 66,1 2 1,2-4-80,3-2 0,-4-2 371,5-4 0,-5-4 0,-1-15 0,-1-2 0</inkml:trace>
  <inkml:trace contextRef="#ctx0" brushRef="#br0" timeOffset="946">1263 1297 7815,'-21'0'-19,"3"0"0,5 0 13,-4 0-4,-1 0 1,3 2-28,3 4 13,5 4 0,9 7-7,3 0 0,5-1-63,7-5 0,8 3 80,4-9 1,4 7-135,1-6 0,3-1 134,3-5 0,-3-7-18,3-5 1,-4-3 36,-1-2 0,-2-1 79,-4 1 1,1-2-54,-7-4 0,0 2 140,-5-8 1,-9 8-80,-3-2 1,-4-2-66,-2 1 0,-2 1 9,-4 6 0,-5 2-33,-12 3 1,2-1-97,-8 7 1,0 0 56,-6 6 1,-5 8-23,0 3 1,-3 11 154,3 1 0,-4 7-71,-8-1 1,6 4 85,0 1 1,0 9 3,-6 3 1,9-2 93,9 2 1,1-5-130,10 5 1,6-6-15,5 6 1,10-13-25,2 1 0,10-5-89,13 0 1,6-4-22,11-8 1,4-1 100,8-5 0,8 3-303,3-9 1,5 1-63,1-6 1,-2-8-50,-4-3 1,5-4 76,-5-3 0,12-5 115,6 0 0,-10-8 188,-2 3 0,-4-5 0,4-2 0,1 1 0,-1-1 0,0 1 0</inkml:trace>
  <inkml:trace contextRef="#ctx0" brushRef="#br0" timeOffset="1225">2283 692 7815,'-17'-8'0,"-1"-3"-197,1-4 0,6 5 146,-1 4 210,8 4 1,-5 4-115,3 4 1,4 7 45,-4 16 1,-2 4-56,3 19 1,-1 3 105,6 15 1,-6 6-12,0 5 0,-5 6-300,5 5 0,-2-6 334,3 1 0,3-3-153,-4-9 1,-2 0-56,3-6 0,-1-7 67,6-4 0,0-7-90,0-4 0,0-5-2,0-8 0,0-7-459,0-4-519,0-3 985,-8-3-599,6-8 692,-6-9 0,16-17 1,2-10-1</inkml:trace>
  <inkml:trace contextRef="#ctx0" brushRef="#br0" timeOffset="1543">2266 1263 7801,'-6'-19'0,"0"-5"0,-2 3 376,3-7 1,3 6-53,-4-1 0,4 4-334,2 2 1,8 1 31,3 5 1,5-3-25,1 9 0,2-1-39,4 6 1,2 0-231,4 0 0,4 0 153,-4 0 0,1 8-17,-1 3 0,4 5-10,-4 1 1,1 2 106,-1 4 1,-4-4 47,-8 4 0,-1 2 21,-5-2 0,3 2 105,-8-2 1,-1-3-71,-5 3 1,-2-4 75,-3-2 0,-11 1-137,-7-1 0,-8 0-8,3 0 1,-7 1-243,-5-1 1,3 0 86,-3 1 0,3-3-45,3-4 1,1-3-64,4-8 1,-2 0-386,8 0 651,0 0 0,6-8 0,0-1 0</inkml:trace>
  <inkml:trace contextRef="#ctx0" brushRef="#br0" timeOffset="2676">2923 1124 8111,'0'10'-566,"0"0"631,0-5 0,0-1-157,0 8 0,7-6-95,5 5 1,3-7 108,3 2 1,-1-4 10,0-2 1,2 0 110,5 0 0,-3-2-38,7-4 0,-6-4 129,1-7 0,2 0-44,-2-1 1,0-5 130,-6 0 1,-2 0-74,-3 6 1,-2 0-91,-5-1 1,-3 7-37,4-1 1,-6 3-62,-6-3 0,-5 4-174,-12 8 1,-4 2 128,-8 4 1,1 4 12,-1 7 1,0 0 102,1 1 1,-1 7-5,1 3 0,1-1 69,4 2 1,-3-2-118,3 2 0,2 4 24,-2-5 0,10 3 71,1-2 0,3 2 112,9-8 0,1 6-129,5-6 0,9 0-8,8-6 1,8-2-22,10-3 0,7 1-7,4-7 0,4 0-42,2-6 1,2 0 45,4 0 1,11 0-196,12 0 0,-3-8-149,3-3 1,-6-5 256,6-1 1,-14-2 58,2-4 0,-13 4-8,-4-5 0,-2 3 18,-10-2 1,-3 4 9,-3-4 1,-11 2-21,6-2 1,-10 4 16,-7-4 1,1-2 11,-7 1 0,0-4 197,-6 5 1,-8-6-229,-3 6 0,-11-6 13,-1 6 0,-7 6-2,1 5 0,-4 8-5,-1-2 1,-1 4-1,0 2 0,1 0 44,-1 0 0,2 8 10,5 4 1,-5 9-12,4 2 0,4 2-23,2-2 1,4 4-43,2 7 0,1-1 2,5-4 0,3 2-7,8-8 0,0 6 26,0-6 0,8 3-12,3-8 1,12 3 13,6-10 0,4-3 0,1-2 1,1-4-3,0-2 1,5-2-3,0-4 1,6-3-55,-5-9 0,7 1 53,-2 0 0,-4-6-1,-1 0 0,-5-6 13,-1 6 1,-8-6 0,-4 6 1,-6 0 25,-6 5 1,-3 1 108,-8 0 1,0 5-9,0 1-71,0 7-169,-8-4 0,-1 10 66,-9 4 0,1 4 35,0 7 1,0 0 3,-1 0 0,1 3-14,0 3 0,1-4-6,5 4 0,-3-4-1,9-2 0,-1 1 38,6-1 0,0 0-22,0 1 0,8-3 132,3-3 0,6-3-70,6-3 1,4-4-44,8 4 1,7-12-35,4-6 1,4-5-4,2-6 0,-2-4-71,-4-8 0,4-7 65,-4-4 0,2-10-76,-2-1 0,-3-9-134,-9 3 0,5-4 131,-5-2 1,5-6 44,-10 0 1,-4-6 9,-2 6 0,-4-2 69,-2 2 0,0 6 132,1 0 1,-9 15-30,-3 14 1,-4 5 401,-2 6-92,0 12-303,-8 9 1,4 14-155,-7 0 1,-1 9 39,-5 3 0,-8 3 55,-4 13 1,-5 1 26,-7 17 0,5-2-14,-5 13 1,5 2-76,1 10 0,-1-2 77,-4 8 0,11-8 48,0 2 1,2-2-44,4 2 1,6-2 11,5 8 0,8-16-36,-1-2 1,3-13-146,2-3 0,2-15 58,3 3 0,3-12-151,3 0 0,5-10-107,-5-1 1,5-8 84,1 1 0,6-3-19,0-2 0,8 0 239,-2 0 0,5-2-518,7-3 1,-3-7 69,8-11 0,-5 2-106,5-8 1,-6 4 526,6-9 0,-7 3 0,11-19 0,-6 6 0</inkml:trace>
  <inkml:trace contextRef="#ctx0" brushRef="#br0" timeOffset="3043">3943 813 7790,'-44'0'524,"7"0"-319,9 0 1,6-6-127,-1 1 0,12-3 264,5 2-336,4 4 0,4-7-24,4 3 1,11 2-125,12-7 1,6 5 157,5-6 0,4 1-78,8-7 1,8 7 271,3-1 0,4 1-164,2-6 0,1 5 95,-1 0 0,6 3-67,0-3 0,0-1 7,-6 7 0,0-2 54,0 3 0,-2 3 17,-3-4 0,-7 4-56,-11 2 0,-9 0-145,-8 0-107,-8 8 192,4-6-120,-15 13 123,-3-13 0,-9 6-222,-3-8 23,3 0 0,-8 0-146,4 0 1,2 0-181,-7 0 0,-1 0-732,-5 0 1217,-8-8 0,-10-2 0,-9-7 0</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38:49.113"/>
    </inkml:context>
    <inkml:brush xml:id="br0">
      <inkml:brushProperty name="width" value="0.08571" units="cm"/>
      <inkml:brushProperty name="height" value="0.08571" units="cm"/>
      <inkml:brushProperty name="color" value="#333333"/>
    </inkml:brush>
  </inkml:definitions>
  <inkml:trace contextRef="#ctx0" brushRef="#br0">189 934 7808,'0'-27'527,"0"2"128,0 8 0,-2 1-313,-4 5-810,4-4-46,-5 13 358,7-6 1,0 16 175,0 3 0,0 12-44,0 6 0,-8 9 32,-3 3 1,1 7 13,-2-2 1,1 6 72,-6 5 0,-1-8-80,1 2 1,0-4 28,-1-1 0,9 2-61,3-8 1,-2-5-11,3-7 0,1-12 36,10 1 0,3-11-3,8 0 1,8-4-16,4-2 1,6-8-42,5-4 1,6-5-102,12-6 1,-4-2 110,3-4 1,-5-2-9,-6 8 1,2-7 72,-7 1 0,-3 4 6,-9 2 0,-6 4 30,-11 1 1,-3 3-111,-3 3 179,-4-3 1,4 13-111,-12-4 1,2 6-103,-7 6 0,5-2 84,-6 7 0,6 1-13,-5 5 0,7 6-32,-2 0 1,4 0-16,2-5 0,2-1 0,4 0 0,4-1 20,7-5 1,6 3 43,0-9 0,8 1-69,-2-6 0,3 0 8,3 0 0,-6-7 35,0-5 1,-6-3-13,5-3 1,-6-5 66,1 0 1,-6-6-62,-6 6 1,-3-7 28,-8 1 1,0-4-26,0-1 0,-9-1-5,-9 0 0,-1 3 12,-10 3 1,2-4 4,-2 4 0,-1 4 29,7 2 0,0 6-2,5 6 0,1-3 37,0 8-70,7 1 74,-5 5-51,13 0 1,-4 0-33,12 0 0,3 0 27,9 0 0,5 0-4,0 0 0,8 0-55,-3 0 1,7-2-11,5-4 0,-1-4 25,7-7 0,-6-2 20,6-4 1,-5 2-37,5-8 1,-8 0 27,3-6 1,-5 1 52,-1-1 1,-8 1-11,-4-1 0,-4-5 10,-2-1 1,-7 1 21,-4 5 0,-5 3 317,-1 3-250,0-4 45,0 14 0,-1 2-33,-5 11 1,2 4-48,-8 2 1,7 10-153,-7 7 0,1 2 125,-7 10 1,1 6 32,0 5 1,-1 8-20,1-2 1,0 10-2,0 1 0,-1 9 101,1-3 0,0 2-116,-1-1 1,9 9 67,3-4 1,-2 2-24,3-7 0,-1-1-159,6-11 0,0 2 3,0-14 1,0-7-280,0-10 222,0-12-100,0-3 211,0-8 0,0-2-40,0-4 1,6-3 132,-1-9 1,9-1-72,-3-4 0,7-4-217,5-7 1,-2-3 19,8-3 1,-1 1 92,7-7 1,-6 0 45,0-6 0,-1 0-16,7 0 1,0 2 108,-1 4 0,-7 6-134,-4 11 0,-4 4 389,-1 8-195,-1 7 0,-7 5-27,-5 10 0,-3 7-15,-2 11 0,0 6 13,0 11 0,0-2 4,0 9 0,0-1-5,0 6 1,0-6-49,0 0 1,2-8 19,4 3 0,-2-3-110,7 2 0,-5-11 91,6 0 1,-3-8-111,3-4 1,3-1 56,-3-5 1,-3-3-59,3-8 26,-1 0 0,9-8-89,3-3 0,-4-6-80,4-7 0,-6 3 98,-5-7 0,3-1 40,-3-6 0,1 1 3,-1-1 1,1-5 126,-7-1 1,1-1-20,-1 2 0,-4 3-21,4-3 0,2 11 115,-3 6 363,1 4-546,-6 9 0,0 4 101,0 12 0,0 6 7,0 11 1,-6 4-18,1 7 0,-3 1-37,2-1 0,4 9-3,-4 3 0,5-4-10,1-2 1,0-3-44,0-3 1,0 1-78,0 0 1,0-3-55,0-3 0,0-4-85,0-8-182,7 1 274,-5-9 1,12-3 188,-9-12 0,9-11 0,-5-10 0</inkml:trace>
  <inkml:trace contextRef="#ctx0" brushRef="#br0" timeOffset="186">1728 139 7863,'-17'-16'0,"1"3"541,5-16 0,-2 13-209,7-1-917,0 11 311,6-1 1,0 14-217,0 5 1,0 3 161,0 3 0,2-1-218,4 0 546,3 1 0,9-1 0,-1 0 0</inkml:trace>
  <inkml:trace contextRef="#ctx0" brushRef="#br0" timeOffset="805">2437 35 7863,'10'0'266,"5"-8"0,-11 4-180,8-7 1,-7 7-169,7-2 0,-6 4 115,5 2 0,-5 2-154,5 4 1,-7-2 40,2 7 1,2 3 118,-3 9 1,1-4-56,-6 4 1,0 4 39,0 2 1,0 3 117,0 3 1,-7 5-41,-5 1 0,2 7 71,-1-2 1,-1 6-60,-5 5 1,6 5 18,-1 7 0,6 0-36,-5 0 1,7 1 8,-2-1 0,6-8-117,6-3 1,0-6 53,11-6 0,-2 2-104,14-8 1,-6-1 80,6-11 0,0-3-89,5-7 1,9-3 65,3-3 1,-2-5-19,2-7 1,-6 0-85,7 0 0,-1-2 96,6-3 1,-8-5-161,-4-7 0,2-6 79,-1 0 0,-1-8 8,-5 2 0,-1-4 73,1-1 1,-3-1-9,-3 1 1,2-9-7,-8-3 0,0 4 6,-6 2 0,-7 3 155,-4 3 0,-4 5-100,-2 0 0,-2 14 68,-4-3 1,-4 12-41,-7 1 0,-2 3-171,-4 2 0,2 7 124,-8 5 1,0 3-8,-5 3 1,-1 7 22,0 3 1,1-1-5,-1 2 1,8 0 118,4 6 1,2-1-91,-2 1 0,10-1 73,-5 1 1,13-6-77,-1 0 1,4-1 103,2 7 1,9-8-24,9-4 0,1-4-24,10-2 0,0-5 38,5-1 0,3-5-1,3 6 1,4-8-40,8 1 1,-4-3 2,4-2 0,-10 0-112,10 0 0,-11 0 108,-1 0 0,-4 0-184,-1 0 0,-8 0-16,-4 0 86,-12 0 0,-1 0-222,-4 0-85,-4 0 1,4 0-400,-12 0 0,2-2 48,-8-3 661,1-5 0,-22-15 0,-3-2 0</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38:45.459"/>
    </inkml:context>
    <inkml:brush xml:id="br0">
      <inkml:brushProperty name="width" value="0.08571" units="cm"/>
      <inkml:brushProperty name="height" value="0.08571" units="cm"/>
      <inkml:brushProperty name="color" value="#333333"/>
    </inkml:brush>
  </inkml:definitions>
  <inkml:trace contextRef="#ctx0" brushRef="#br0">1349 641 7828,'-15'-27'-531,"3"4"1,-1 3-262,7 3 1323,-8 0-393,5 0 0,-8 5-23,-1 0 1,1 9-141,0-3 0,-8 6-25,-4 6 1,-4-3 110,-1 9 0,-7 0-105,1 5 1,-8 6 134,2 0 0,-4 2-98,-2-2 1,2 4 104,4 7 1,-2-5-44,7 0 1,3-2-19,9 2 1,12 3-27,11-3 1,6-2-3,6 2 0,13-6 16,16 6 1,1-8-3,10 2 0,6 2 94,6-2 0,-6 0-75,-6-6 1,-2 1 9,2-1 1,2 0-12,-7 1 0,-1-1 8,-6 0 1,-7 1-41,-4-1-19,-3 0 0,-11 0 0,-11 1 34,-15-1 0,-10-2 39,-13-3 0,-4 3-45,-8-3 1,-2 1-46,-4-1 1,-3 3 21,-8-3 1,-8-3-161,-4 3 1,0-6 120,-5 5 1,11-5-127,-6 5 1,16-7 23,7 2 1,6-4 61,6-2 1,6 0-462,11 0 318,12 0 1,9-2-221,8-4 447,16-11 0,3-10 0,15-8 0</inkml:trace>
  <inkml:trace contextRef="#ctx0" brushRef="#br0" timeOffset="303">2248 485 7786,'-17'-8'119,"0"-3"1,7 1 263,4-1-364,-3 7 0,5-2-118,-8 12 0,3 11 209,-3 12 0,-5 5-75,0 7 1,-1 3 5,-5 8 0,4 2-43,2 3 0,-1 5-5,1 7 0,0-8-24,0-3 1,5-4-13,1-2 0,7-6-1,-2 0 0,4-15-319,2-2-46,0-8 64,0-4-183,0-7 67,0-3 283,8-14 1,-4-5 177,7-11 0,1-4 0,5-7 0</inkml:trace>
  <inkml:trace contextRef="#ctx0" brushRef="#br0" timeOffset="476">1539 935 7786,'-17'-8'199,"0"-2"1,7-1-641,4-1 347,4 8 0,12-3 65,7 7 0,10 0-79,14 0 0,5 0-102,11 0 0,12 0 9,12 0 0,6-8-75,5-4 0,-44-1 1,0-4-1,4-2 0,0 1 1</inkml:trace>
  <inkml:trace contextRef="#ctx0" brushRef="#br0" timeOffset="880">2819 692 7786,'-15'2'-79,"3"4"1,-3-4-78,3 4 0,-3 1 167,-3-1 1,3 8 151,4-3 0,-3 5-145,8 1 1,1 2 5,5 4 0,0-4-29,0 4 1,1-3-3,5-3 1,10-2 75,7-3 0,7 1-58,-1-7 0,4 0-8,2-6 1,1-8 10,4-3 0,-3-5-31,3-1 1,-3-2 14,-3-4 1,-1 2-2,-4-8 1,2 8 37,-8-2 1,-2-2-1,-10 1 1,-1 1 3,-4 6 1,-4 0-28,3 0 0,-9 5-27,-1 1 0,-11 7-4,-1-2 0,-2 4-76,-10 2 0,6 2 107,-6 4 1,-5-2-8,-7 7 1,-1 6 43,2 6 1,1 2 109,-7-2 1,6 4-20,-6 8 1,5 5-110,-5 1 0,13 5 69,-1-6 0,11 8-87,0-2 1,11-5-97,6-7 1,6-1 80,6-10 1,12 0-135,10-6 0,13-1 38,5-5 0,10-3-168,1-8 1,10-2-73,3-4 0,-7-3-35,6-9 0,-5-7-129,-1-4 502,4-3 0,-11-9 0,7 1 0,3 2 0,1 1 0</inkml:trace>
  <inkml:trace contextRef="#ctx0" brushRef="#br0" timeOffset="1400">3908 312 7786,'0'-35'-8,"0"1"0,0 1 19,0 4 1,-5 4 263,-1 8-2,0 7-216,-2 3 0,6 9-149,-3 3 0,-3 11-71,2 7 1,-7 10 145,1 1 0,3 5 85,-3 12 1,-5-1 12,-6 14 0,0-1 78,5 6 0,-5 1-202,0-1 0,-2 8 154,2 3 0,6-3-26,0-2 1,-1-6 36,7-5 1,3-3-87,2-3 0,-1-18-13,1 0 0,0-15-74,6-1 1,0-11 82,0-1-161,0-9 100,0 5 0,0-10 293,0-4-209,0 4 0,0-13 107,0 4 0,-6-5-203,1-1 0,-3-8-124,2-4 1,4-4 59,-3-1 0,3-7 107,2 1 1,0-8-126,0 2 0,0-4 37,0-2 1,9-6 23,9 1 1,1-1 26,10 6 0,-6 2 5,5 4 1,1 6 50,6 11 1,-2 6 12,-5 11 1,3 5 64,-8 7 1,6 0-106,-6 0 0,-6 7 29,-5 5 1,-3 3-46,3 3 1,1 7-12,-7 3 0,0-1 16,-6 2 1,0-6-10,0 6 1,0-2 18,0 2 0,-2 2-1,-4-8 0,2 5 85,-7-5 1,-1 1-84,-5-7 1,-2 0 17,-4 0 1,2 1-42,-8-1 0,2-5-94,-2-1 0,-2-7-19,8 2 0,0-4-212,6-2 1,-6 0 49,0 0 0,6-2-320,5-4 624,8-4 0,-3-15 0,7-2 0</inkml:trace>
  <inkml:trace contextRef="#ctx0" brushRef="#br0" timeOffset="1961">4306 122 7838,'-6'-19'172,"1"-5"-172,-1 5 0,0-6 1175,0 8-744,1 7-941,5 3 314,0 7-19,0 0 0,0 7 179,0 5 1,0 3 35,0 3 0,0 7 92,0 3 0,0 11-116,0 1 1,0 6 128,0-5 1,0 5-26,0-6 1,0 6-17,0-5 1,1-1-45,5-5 1,6-1 3,11 1 0,2-3-37,4-3 1,3-4-16,-3-8 1,11-5-64,7-1 0,-3-7 49,2 2 1,-6-12-160,6-5 0,-5-10 65,5-2 0,-8-8 94,3 2 1,-5-4 35,-1-1 1,-7-3 3,1-3 1,-9 3 65,-3-3 1,-2-2-100,-9 1 0,0-1 247,-6 2 1,0 5 338,0 1-227,0 7 0,-2 11 93,-4 5-143,4 3-237,-6 8 0,3 8-146,-1 3 0,-8 7 162,3 5 0,-4 4 28,-3 7 1,1 9 103,0 3 1,-1 6-70,1 5 1,2-3 123,3 4 1,-3 3-121,3 2 1,3 5 29,-3 1 0,8-2-79,-1-3 1,3-3-129,2-3 0,0-12-4,0 0 0,0-10 7,0-7-807,0-4-30,0-7-386,0-9 315,0-9 962,0-9 0,0-16 0,0-2 0</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38:52.015"/>
    </inkml:context>
    <inkml:brush xml:id="br0">
      <inkml:brushProperty name="width" value="0.08571" units="cm"/>
      <inkml:brushProperty name="height" value="0.08571" units="cm"/>
      <inkml:brushProperty name="color" value="#333333"/>
    </inkml:brush>
  </inkml:definitions>
  <inkml:trace contextRef="#ctx0" brushRef="#br0">830 218 7701,'0'-17'-24,"0"-1"1,0 1 141,0 0 1,0-6 67,0 0 51,0 0 0,0 5 187,0 1-35,0 0-161,0 7 0,0 1-259,0 3 156,0 4-132,0 10 0,-1 11-53,-5 15 0,4 9 124,-4 3 1,-2 6-52,3 5 0,-9-1-103,3 7 0,1-5-2,-1 5 0,5-7-67,-6 2 0,6-6-81,-5-6 0,7-4 93,-2-7 1,4-1-46,2 1 1,0-14-309,0-4-184,0-11 423,0 2 0,0-10-2,0-4 1,8-5 262,4-13 0,3 3 0,2-7 0,1-1 0,-1-6 0</inkml:trace>
  <inkml:trace contextRef="#ctx0" brushRef="#br0" timeOffset="383">173 322 7759,'-32'-8'-63,"3"-3"1,2-5-127,4-1 1,9 5 559,-3 1-161,11 7 252,-1-4-294,7 8-246,0 0 1,7-2 86,5-3 0,9 3-18,2-4 1,14 2 244,-3-2 1,14 3-113,4-9 0,10 8 56,13-2 0,-2-1-283,7 1 1,3-6 325,9 7 0,-5-1-118,-1 6 1,0-6-16,-5 0 1,4 1-13,1 5 1,-9 0-175,-8 0 0,-3 5 4,-15 1 1,-3 6-197,-13-7 1,-10 3-167,-8-2-53,-7-4-96,-10 5 218,0-7 200,0 0-4,-8 0 0,4 2-68,-7 4 0,-1-4 116,-5 4 0,0 3 141,-1 3 0,-6-2 0,-5 1 0,-12 1 0,-3 5 0</inkml:trace>
  <inkml:trace contextRef="#ctx0" brushRef="#br0" timeOffset="1117">70 962 7759,'-18'0'-401,"1"0"1,5 0 559,1 0 57,7 0 11,-4 0 0,16 5-114,4 1 1,13 0 55,9-6 1,10 0 25,14 0 1,4-6-81,7 0 0,8-1 70,3 1 0,11-2-230,1-3 1,-2-5 166,-9 5 1,-4 1-37,-8-1 1,-6 7-75,1-2 1,-11 4 41,-1 2 1,-9 0 36,-15 0 2,-3 0-250,-7 0 4,-9 0 110,-1 0 1,-10 0 370,-4 0-269,4 0-28,-5 0 1,5 0-25,-4 0 2,4 0-92,-6 0 108,8 0-479,0 0 612,0 8-167,0-6 95,0 5 1,0-7 90,0 0-101,0 8-118,0-6 87,0 6-239,0-8-544,0 0 26,0 7 7,0-5 248,0 6 0,2-8 457,4 0 0,-4 0 0,6 0 0</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38:55.129"/>
    </inkml:context>
    <inkml:brush xml:id="br0">
      <inkml:brushProperty name="width" value="0.08571" units="cm"/>
      <inkml:brushProperty name="height" value="0.08571" units="cm"/>
      <inkml:brushProperty name="color" value="#333333"/>
    </inkml:brush>
  </inkml:definitions>
  <inkml:trace contextRef="#ctx0" brushRef="#br0">1696 87 7746,'0'-9'661,"0"-1"-539,0 4 45,-8 4 0,6-7-117,-4 3-50,4 4-19,-5-6 1,5 7 132,-4-5 29,4 4-163,2-6 147,0 8 276,0 0-159,-8 0-140,6 0 12,-5-8-3,7 7-24,-8-7-138,6 8 0,-8 0 65,5 0 1,1 0-102,-8 0 1,7 0 36,-7 0 0,1 0-49,-7 0 0,-1 2 65,-4 4 1,-4 3-9,-8 8 1,-3 3 21,-8 3 1,-2 4-3,-16 7 0,-7 1-305,-9-1 0,-13 1 313,45-18 0,-2 1 1,3-1-1,0 0 25,-45 18 0,9-3-26,3-3 0,5-2 1,-6-4 0,14-4 4,-2 4 1,11-9 1,0-3 1,12-5 11,6 6 0,11-8 18,6 1 63,12-3-88,3-2 77,8 0 1,2 0 187,4 0 1,-3 0-278,9 0 1,-6 0 49,5 0 1,6-6 3,7 1 0,6-1 7,-1 6 0,4 0 5,1 0 1,1 0-7,0 0 0,-1 0-20,1 0 1,-1 0-8,1 0 0,-1 0-15,1 0 1,5 6-10,1-1 0,-1 9 12,-5-3 1,-3-1-8,-3 2 0,8-1 9,-9 6 0,9 6 1,-8 1 1,-2-1 72,2-6 1,-1 6-72,7 0 1,0 0 70,-1-6 1,1 6-55,-1 0 1,-1 1 2,-4-7 1,3 0-19,-3 0 1,-2 1-4,2-1 1,-2 4-6,2-4 0,-4 5-12,-8-11 0,2 3-23,4-3 0,-4 3 21,5-9 0,-11 7-1,-1-6 0,-3 1 8,3-1 1,3-4-2,-3 4-45,-5-4 1,7 0-63,-9 3 1,1-3-186,-6 6-154,0-8-1470,0 0 1416,8 0 501,2-8 0,7-1 0,0-9 0</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38:55.529"/>
    </inkml:context>
    <inkml:brush xml:id="br0">
      <inkml:brushProperty name="width" value="0.08571" units="cm"/>
      <inkml:brushProperty name="height" value="0.08571" units="cm"/>
      <inkml:brushProperty name="color" value="#333333"/>
    </inkml:brush>
  </inkml:definitions>
  <inkml:trace contextRef="#ctx0" brushRef="#br0">190 277 7748,'-11'0'536,"-1"0"1,3-7-143,-3-5 0,3 2-326,3-1 0,2 1-6,-7-1 0,7 1-111,-2 4 94,4 4-183,2-5 0,0 9 114,0 3 1,-2 13 77,-4 11 1,4 3-2,-3 3 1,-3 7-59,2 4 0,-5 4 243,5 2 1,-8 8-76,3 3 0,3-2-35,2 3 0,-1-6-76,1 5 1,0-7-126,6 1 0,0-11 52,0-5 1,0-12-175,0-6 0,0-4-213,0-2 83,0-7-559,0-3 209,0-7 318,0-7 0,0-3 1,0-7 1,0-8-8,0-4 0,6-2 363,0 2 0,1-9 0,-1 3 0,-4-3 0,14-4 0,-7-2 0</inkml:trace>
  <inkml:trace contextRef="#ctx0" brushRef="#br0" timeOffset="300">87 294 7748,'-18'0'264,"3"-1"64,4-5 1,1 4-227,4-4 1,4 2-261,-4-1 199,5 3-20,1-6 11,0 8 1,1 6 23,5-1 0,-2 11-27,8 1 0,-1 0 28,6 6 0,1 4-10,-1 2 0,0 4-13,1 1 1,-1 1 8,0 0 1,2-1-47,4 1 0,-3-1-9,3 1 1,2-2-75,-2-5 0,6 3 63,-6-8 1,7 0-179,-1-5 1,2-1-40,-2 0 1,3-5-45,-3-1 0,-2-7 78,2 2 0,0-4-91,5-2 0,-1-8 24,-4-3 0,4-11 273,-5-1 0,-3-7 0,8-5 0,-6-9 0</inkml:trace>
  <inkml:trace contextRef="#ctx0" brushRef="#br0" timeOffset="604">986 35 7856,'-12'-11'550,"1"-1"-287,7 8-255,-4-3 1,8 14 83,0 5 1,-2 11 13,-3 6 0,3 9 1,-4 2 1,4 8 8,2-1 0,0 8-26,0 3 1,0 5 5,0-5 0,-6 5-80,1-5 0,-1 5 84,6-5 1,0 4-147,0-11 1,0 3-7,0-13 0,0-1-72,0-5 0,0-3-18,0-3-136,-8-4-183,6-8-393,-6-7 181,8-2 210,0-8 0,0-8 463,0-4 0,8-11 0,2-4 0</inkml:trace>
  <inkml:trace contextRef="#ctx0" brushRef="#br0" timeOffset="1004">1539 502 7728,'-17'0'0,"0"0"113,-1 0-34,1 0 0,2-2 115,3-4 49,5 4-325,7-5 131,0-1 0,13 6-156,4-4 0,12 4 128,0 2 0,9 0 143,3 0 1,7 0-85,-2 0 0,4 0 102,2 0 1,-2 0-83,-4 0 1,4 0 132,-4 0 1,2 0-147,-2 0 0,-6 0 41,-11 0 0,2 6-154,-8 0 0,-6 0-128,-5-6-255,-8 0 267,3 0 0,-9 0-83,-3 0 0,1 0-22,-8 0 40,8 0 1,-5 0-459,3 0 102,4 0-208,-6 0 771,8 0 0,0 0 0,0 0 0</inkml:trace>
  <inkml:trace contextRef="#ctx0" brushRef="#br0" timeOffset="1372">2905 122 7789,'-15'-8'126,"4"-4"0,-3-3 587,8-2-216,-7-1 307,11 9-792,-6 1 4,8 8-194,0 0 163,0 8 1,0-4 232,0 7 1,0 6-40,0 7 0,0 6 67,0-1 0,-5 10-106,-1 1 0,-8 8 23,3-2 1,1 6 106,-1 6 1,1 1-102,-1 5 1,-5 3-73,5-4 1,3-1 84,2 1 0,-1-7-215,1 1 0,0-5-30,6-6 1,0-5-39,0-12 0,0 1 48,0-7-64,0 0 0,0-11-559,0 0 265,0-9-673,0 5 366,0-8-605,0-8 1323,0-1 0,0-24 0,0-3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5T12:48:09.149"/>
    </inkml:context>
    <inkml:brush xml:id="br0">
      <inkml:brushProperty name="width" value="0.08571" units="cm"/>
      <inkml:brushProperty name="height" value="0.08571" units="cm"/>
      <inkml:brushProperty name="color" value="#333333"/>
    </inkml:brush>
  </inkml:definitions>
  <inkml:trace contextRef="#ctx0" brushRef="#br0">1 122 7946,'0'-18'-710,"0"1"236,0 0 682,0-1-132,0 1 362,0 7-310,0-5 1,2 13 18,3-4-80,-3 5 1,8 1 79,-4 0 242,-4 0-153,13 0-60,-13 0 1,8 0 16,-5 0 62,-3 0-121,6 0-154,-8 0 0,0 1 167,0 5 0,0 4 5,0 7 1,6 6-39,-1 0 1,1 14-2,-6-3 0,0 14-17,0 4 1,0 8-1,0 9 0,2 2-33,4 4 0,-4 11-222,4 12 0,-4 2 236,-2-2 0,0 2-16,0-7 0,0 5-6,0-6 0,0 4 7,0-10 0,0 3 8,0-14 1,-2 5-15,-4-5 1,4 0-53,-4-6 1,2-7-69,-1-5 1,3-3 75,-4-2 0,-2 0-18,2 0 1,1-8-3,5-4 1,0-11-21,0-6 573,-8 4-529,6-15 116,-6 3-106,8-15-330,0 0-302,0-8 382,0 7 0,0-9-529,0 4-974,0 4 870,0-13 857,0 5 0,0-7 0,0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5T13:04:44.501"/>
    </inkml:context>
    <inkml:brush xml:id="br0">
      <inkml:brushProperty name="width" value="0.08571" units="cm"/>
      <inkml:brushProperty name="height" value="0.08571" units="cm"/>
      <inkml:brushProperty name="color" value="#333333"/>
    </inkml:brush>
  </inkml:definitions>
  <inkml:trace contextRef="#ctx0" brushRef="#br0">408 467 7850,'17'0'-99,"-5"-2"199,-1-4 0,1 3-81,5-9 0,6 3 65,0-3 0,6-1-63,-6 7 0,8-6-38,-2 6 1,-4-5-144,-2 5 0,-6-2 166,-5 3-78,3 3 0,-11-6-28,7 8 0,-9 0 36,-2 0 1,-9 0-57,-14 0 1,-6 6 111,-11 0 0,-5 5-11,-7-5 1,-5 7 48,-1-1 1,2-2 101,10 1 1,-2-5-102,8 5 1,0-1 17,5 1 1,10 5-124,8-5 0,1-1 103,11 2 0,1-1-30,10 6 0,13 6 19,15 0 1,9 2 124,8-2 0,7-1-105,0 6 1,5-4-31,-5 4 1,-1-5-48,-5 6 1,-7-2-5,-5 2 0,-11-4-136,-6-8 123,-12 0 31,-3 1 0,-23-9 2,-8-3 1,-10-4 64,-7-2 1,-7 0-38,-10 0 1,1 0 6,-7 0 0,1 0 1,-1 0 0,-3 0-4,9 0 1,7 0 16,9 0 1,13 0 5,5 0 58,3-8-83,11 6 1,9-5-122,11 7 1,7 0 151,5 0 1,5 0 73,13 0 1,11 6-107,11-1 1,12 1 3,6-6 0,1 0-325,-1 0 0,2 0 275,-8 0 0,11 0-41,-5 0 1,5 0 69,-11 0 1,-6-6-41,-5 1 1,-10-9 45,-3 3 0,-16 1-7,-18-2 1,-7 7 21,-10-7 0,0 6 112,0-5 1,-10 5-22,-7-5 0,-8 7-74,-10-2 0,-1-2 91,-4 3 0,-3-1-135,-3 6 1,-4 0 39,4 0 0,2 2 26,-2 3 1,7-3-11,-1 4 0,9 2-41,3-2 1,6 5 2,-1-5 0,6 7-116,6-1 1,3-3 134,8 3 0,2-2-102,4 1 0,5 3 73,12-9 1,6 1-15,11-6 0,4 0-38,8 0 1,0 0-96,0 0 0,0 0 58,0 0 1,-6-6-107,0 1 1,-9-9 250,-3 3 0,-7 1-185,-10-2 330,-7 1 0,-2-1-81,-8 1 1,-8 7-25,-4-2 0,-3 4-77,-2 2 0,-2 0 58,-4 0 1,9 0-47,-3 0-23,3 8 1,5-4-64,3 7 1,4-5 70,2 6 0,2-8 69,4 1 0,5-3-76,12-2 1,4 0 7,8 0 0,5 0-32,0 0 0,1-7-85,-7-5 0,7-5 51,-1-6 0,-1 2-16,-11-8 0,-3-2 63,-7-9 0,-1 1-22,0-7 0,-7 0-35,-4-6 0,-6 0 26,-6 0 1,-4 0-12,-7 1 1,0 1 57,-1 3 0,1 5-7,0 8 1,-1 5 53,1 0 0,0 8 123,0-2 1,5 5-53,1 7 1,5 3-97,-6 8 0,3 2-1,-3 4 1,-1 4 27,7 7 0,-6 6 36,7 0 0,-1 8 8,6-2 1,0 3 3,0 3 1,8 5-71,3 0 0,4 9-1,3-3 0,1-2-84,4 2 0,2-2 100,4 2 0,3 2-61,-3-7 0,4-7 48,2-5 1,5-8-92,0 2 1,-5-11 79,-6-6 1,5-5 12,7-1 0,-1 0-50,-5 0 1,-1-5 4,1-1 1,-3-6-107,-3 7 1,2-9 36,-8 3 66,-8-5 0,-1-1-10,-8 0 0,-1-1 58,-5 1 0,-5 6-52,-1-1 0,-10 2 0,-1-1 1,0-3 8,-6 9 0,-2-1 7,2 6 1,-8 0 89,2 0 1,2 6-84,-2-1 1,8 9 40,-2-3 1,4 5-38,2 1 0,1 0-77,5 1 0,3-1 63,8 0 1,0-5-3,0-1 1,2 1 4,4 5 1,5-7-10,12-4 1,2-5 51,4-1 0,4 0-51,-4 0 1,3 0-18,3 0 0,-8-5 28,-4-1 1,2-6 0,-2 7-23,0-9 0,-8 10-29,-3-7-18,3 7 24,-5-4 0,5 10-116,-3 4 1,3-2 82,-3 7 0,-3-5-415,3 6 285,-1-1 1,7 5-103,-1-5 307,-7-3 0,5-8 0,-5 0 0</inkml:trace>
  <inkml:trace contextRef="#ctx0" brushRef="#br0" timeOffset="704">2310 623 7846,'0'-12'103,"0"1"0,6 5 94,0-6 0,7 9-126,-1-3 1,5-2-220,6 2 0,4 1-33,8 5 0,-1 2 131,1 3 0,-6-1-31,0 8 0,-6-1 42,5 7 1,-12-7 35,1 1 0,-11-1-37,0 6 1,-4-5 38,-2-1 1,0-5 135,0 6 16,0-8 215,0 3-174,0-7-176,-8 0 116,6 0-249,-6 0 76,8-7 1,2-1-111,4-4 1,-4 3 112,4 3 1,1 2-17,-1-7 0,6 5 25,-7-6-34,9 8 93,-5-11 1,9 11-43,-1-7 0,-5 7 53,-1-2-30,1 4 0,5 2-6,0 0 0,-5 0-3,-1 0-2,1 0 1,5 0-75,0 0 71,1 8 0,-1-4-17,0 7 0,-5-7 0,-1 2 0,1-4-2,5-2 0,-5 0 3,-1 0 10,1 0 1,3-2 48,-3-4 1,-5 2 56,-7-7 199,0-1-157,0-5-14,0 0-22,0-1-57,-7 9 0,-3 1 62,-7 8 0,5 10 77,1 7 1,7 4 16,-2 14 0,4 3-67,2 14 0,0 15-62,0 8 0,2 10-10,4 7 1,-2-42-1,1 2-194,4 2 1,0 1 0,-1 3 0,1 0 176,0-3 0,-1-1 0,10 42 5,-1-9 1,-2-12-16,-3 0 1,-5-12-11,-7-5 0,0-12-96,0-6 1,-7-11 80,-5-6 1,-5-4-62,-6-2 1,-4-7 81,-8-4 1,-7-4-196,-4-2 1,-12-10 42,-5-7 1,-6-2-72,-6-10 1,2-8 220,-8-9 0,10-4-122,2-2 1,15-1 26,14-5 1,5 4-13,6-4 1,6 1-113,12 5 0,3-2 112,8 14 1,2-1 111,4 7 1,9-1-88,8 1 0,16 7-34,1 4 0,10 3-36,8 3 0,5 2-118,12 3 0,-2-1 72,8 7 1,-3-5-372,3 5 539,-4-8 0,-4 7 0,4-5 0,3 6 0,1 4 0</inkml:trace>
  <inkml:trace contextRef="#ctx0" brushRef="#br0" timeOffset="1164">3763 242 7862,'0'-17'118,"0"0"1,0 5-65,0 1 25,0-1-151,0 3-298,0-7 217,0 14-59,-8 2 1,-1 4 270,-9 8 1,7-7-73,-1 7 1,1-8 167,-6 2 1,-1 1-18,1-1 0,0 6-96,-1-7 1,7 3 41,-1-2 0,1-2 9,-7 7 1,7-5-55,-1 5 0,7-5-34,-7 6 1,8-1 6,-1 7 0,-3-1 21,2 0 1,0 2-43,6 4 1,0-1 17,0 6 1,0 1 1,0 6 1,6-1 56,0 1 0,2 0 4,-3-1 0,-1 1-1,8-1 0,-9 1 6,3-1 1,2-1-101,-2-4 0,-1 2 66,-5-8 0,2 7-48,4-1 0,-4-4-11,4-2 0,2-3-15,-3-3 0,3 0-25,-2 0 0,1 1-107,5-1 0,3-7-52,-3-5 1,3-1-166,3 2 0,-1-4-584,0 4 964,0-12 0,1-11 0,-1-10 0</inkml:trace>
  <inkml:trace contextRef="#ctx0" brushRef="#br0" timeOffset="1605">3901 277 7862,'0'-23'-462,"0"0"1,0 6 1076,0 5-284,0 8-102,0-4-264,0 8 0,0 2-6,0 4 1,0-2 74,0 8 0,0-1 1,0 6 0,0 6 15,0 0 0,6 8-33,0-2 0,0 4 0,-6 1 1,5-1-8,1-4 0,8 3-19,-3-3 1,4-4 15,3-2 1,-1-5 1,0-7 1,6 3-75,0-9 0,8 1-138,-2-6 0,4-2 104,1-4 0,-7 1-58,-4-13 0,-4 5 120,-1-10 1,-7-4-45,1-2 1,-8 2 215,1-2 1,-3 8-36,-2-2 0,0 4 83,0 2 1,-2 1-81,-3 5 1,3 1 115,-4 4-187,4 5 0,2-5-83,0 12 0,0 3 177,0 8 1,0 8-79,0 4 1,0 4 28,0 1 0,0 1-74,0 0 1,0-1-67,0 1 0,0-1 47,0 1 0,0-6-211,0 0-515,-8-8 404,6 4 338,-13-16 0,5-1 0,-7-8 0</inkml:trace>
  <inkml:trace contextRef="#ctx0" brushRef="#br0" timeOffset="2072">4299 260 7886,'0'-35'0,"0"6"91,0 0 1,8 10 249,3 2 1,7 0-528,5 5 1,-2 2 159,8-1 1,-6 7-185,5-2 1,-4 4 125,4 2 0,-7 0 102,3 0 1,1 0 72,-2 0 1,0 0 94,-6 0-216,0 0 1,1 0 231,-1 0 1,-6 2-136,1 4 1,-6-2-14,5 7 0,-7-5-108,2 6 1,1-6 110,-1 5-90,0 1 0,0 5 39,0 0 0,-1 0-6,-5 1 0,0 5 41,0 0 0,0 0 124,0-6 1,0 2-92,0 5 0,6 0 99,0 5 1,0 4-107,-6-4 1,0 3 16,0 3 1,0 0-50,0-1 1,5 7 29,1-1 0,0 0-18,-6-5 0,6-1 1,-1 1 1,1 0 8,-6-1 1,6-5 28,0 0 0,-1 0 13,-5 5 0,6-7-14,0-4 0,0 2-4,-6-2 0,0 0-69,0-5 1,0-1 8,0 0 1,0 0 4,0 1-6,0-1 1,-8 0-80,-3 1 1,-5-7 9,-1 1 0,-10-7-151,-8 7 1,-9-8-100,-13 2 0,-18-4-51,-23-2-39,39 0 0,-3 0 0,-22 0 1,-3 0-1,-6 0 0,1 0 0</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39:33.527"/>
    </inkml:context>
    <inkml:brush xml:id="br0">
      <inkml:brushProperty name="width" value="0.08571" units="cm"/>
      <inkml:brushProperty name="height" value="0.08571" units="cm"/>
      <inkml:brushProperty name="color" value="#333333"/>
    </inkml:brush>
  </inkml:definitions>
  <inkml:trace contextRef="#ctx0" brushRef="#br0">398 727 7786,'-8'-25'0,"-3"-4"0,-12 4 1511,3-8-362,3 14-505,2 2-336,13 9-323,-6 8 1,8 15-250,0 8 0,0 16-40,0 7 1,0 12 217,0 5 0,-8 6 37,-3 6 0,-5-2-98,-1 8 0,-2-8 64,-4 2 0,2-4 63,-8-2 0,8-2 201,-2-3 1,4-12-22,1-12 1,1-5 15,0-7-3,-1-3-32,9-15-106,1-2 0,8-10 214,0-4 0,0-4-130,0-7 1,0-4-147,0-8 1,2-2-150,4-15 0,-2-2 108,7-9 1,-5 1-83,5-8 0,-5 3 35,6-2 1,-1-5 41,7 5 1,-7-10-144,1-2 0,5-6 152,6 6 0,0 8 38,-6 9 0,6 8 42,0 10 1,-1 7 18,-11 16 1,-1 9-14,-5 8 0,-3 4 2,4 14 1,2-3 51,-2 14 0,5 1-72,-5 11 0,2 3 213,-3 8 1,3 6-195,4-1 1,-3 3 100,-3-3 0,2-3-53,3 4 1,3 1 2,-9-1 0,7 0-1,-6-6 1,5-6 5,-5 0 1,5-2-131,-5 2 0,6-9 100,-6-9 1,1-4-204,-1 4 210,-4-7-393,13 4 1,-11-15-25,8-4 1,-7-4-653,7-2 629,-8 0 1,9-8-110,-7-3 0,6-7 38,-7-5 0,1 2 455,-6-8 0,0 0 0,0-5 0,-2-1 0,-4 1 0,-3-1 0,-9-7 0,1-2 0</inkml:trace>
  <inkml:trace contextRef="#ctx0" brushRef="#br0" timeOffset="143">242 1211 7780,'-17'9'7,"-6"-1"0,0-8 1,0 0-1,0 0 197,0 0 0,5 0 245,7 0-213,7 0-292,-4 0 1,10 6 14,4 0 1,-2-1-202,7-5 0,9 0 26,8 0 0,5 0 84,2 0 1,7 0-353,4 0 0,4-7 484,2-5 0,7-3 0,3-2 0</inkml:trace>
  <inkml:trace contextRef="#ctx0" brushRef="#br0" timeOffset="495">744 1038 7770,'0'9'471,"0"-1"1,0-6-184,0 4-352,0-4 174,0 5-79,7-7 0,9 2-60,7 4 0,8-2 68,-3 8 1,7-1-133,5 6 1,5 1 52,6-1 1,-1 6-37,-4 0 1,2 8 47,-7-2 0,-3-2-5,-9 1 1,-6-1 58,-11 2 1,-5 2-7,-7-8 0,-2 6 107,-3-6 0,-11 0-65,-7-6 0,-2 0 62,2 1 1,4-9-35,-4-3-71,4-4 0,1 4 68,1 0 0,8-3 2,3-8 1,2 1-5,-2-8 0,4 1-5,-4-7 0,5-7-135,1-3 1,0 1 70,0-2 0,1-6-288,5-5 1,4 1 102,7 11 0,6-5-234,0 4 0,6-3 91,-6-3 0,8 6-4,-2 0 0,3 8-46,3-2 0,0 4 362,-1 2 0,-5 1 0,0 5 0,-8-5 0,4 7 0</inkml:trace>
  <inkml:trace contextRef="#ctx0" brushRef="#br0" timeOffset="834">1522 1021 8130,'-10'0'974,"3"0"-753,7 0 87,0 0-253,7 0 0,-3 0 51,8 0 1,5 0-221,6 0 0,2 7-33,-2 5 0,-2-3 88,8 3 1,-2 5-68,2 6 1,-2 6 67,-4-6 1,-4 8 42,4-2 0,-12 1-3,-5-1 1,-4 2 9,-2-8 0,-2 2 59,-4-2 0,-5-9 130,-12 3 0,4-6-135,-4 1 0,1-2 35,-1-5-67,4-3 1,-6 6 41,8-8 0,5-2-9,1-4 1,7-3-10,-2-9 0,4 1-6,2 0 1,0-6-49,0 0 1,0-8 2,0 2 1,8-4-348,4-1 0,5-7 160,6 1 1,-2-2-107,8 1 1,5 5-82,7-4 1,7 3-641,-2 3 1027,4-1 0,2-7 0,0-3 0</inkml:trace>
  <inkml:trace contextRef="#ctx0" brushRef="#br0" timeOffset="1403">3044 173 7763,'0'-25'0,"-6"-4"701,0-11 0,-2 11 24,3 0-413,3 16-212,-6 5-438,8 8 66,0 0 0,-8 0 216,-3 0 1,-6 0-297,-6 0 0,1 0 203,-6 0 1,-1 0 60,-6 0 0,1 0 6,-1 0 0,0 2 277,1 4 0,1-2-97,4 7 0,-1-5 133,7 6 0,5-7-75,7 7 1,-1-2-48,-5 1 0,5 4-84,1-3 1,7 9 67,-2 2 1,4 2-45,2-2 0,0-4 39,0 4 1,0 4 5,0 2 0,0 4 26,0 1 0,0 1 12,0 0 0,0-1-29,0 1 0,-5 5-6,-1 1 0,-2 7-107,2-2 1,4 4 31,-3 1 1,-5 7 12,-2 0 0,3-1 24,-3-5 1,7 0-2,-7 0 1,2 4-14,-1-4 1,1 1-6,5-12 1,1 1-12,-8-2 0,8 3 26,-1 3 0,3-4-102,2-7 0,0-1 98,0 1 1,0 3-129,0-3 1,0-2 64,0-10 0,2-10-27,3 4 42,5-3 1,7 1-9,1-3 0,-1-5-14,0-7 1,2 6 9,4 0 1,-1 0 33,6-6 0,1-2-23,6-4 1,-1 4-321,1-4 0,-6-1 34,0 1 0,-1-8 42,7 3 0,0-5-63,-1-1 0,-5 0-239,0 0 0,-6-3-222,6-3 1,-2 2 765,1-8 0,5-7 0,-6-8 0</inkml:trace>
  <inkml:trace contextRef="#ctx0" brushRef="#br0" timeOffset="1721">3874 640 7768,'-10'-25'1092,"-5"4"-679,3-8 1,5 14 84,1-2-230,4 11-257,2-2 0,0 10-202,0 4 0,0 11 219,0 12 0,-6 11-149,0 6 1,-1 4 58,1 2 1,2 2 58,-7 4 1,5-5-63,-6 5 1,6-4 16,-5-2 1,7-2 14,-2-4 1,-1-4 22,1-7 1,0-8-378,6-4 125,-8-4-627,6-10 432,-13-1 1,11-17-20,-7-9 1,7-3 475,-2-13 0,-3-5 0,-1-13 0</inkml:trace>
  <inkml:trace contextRef="#ctx0" brushRef="#br0" timeOffset="2037">3441 536 7768,'-11'-2'0,"-1"-3"131,9-5 0,-7-5 223,4 3-19,4 5 1,-4 1-165,12 0 0,4 0-47,7 6 0,8-2 28,4-3 1,4 3-24,1-4 0,8-2-108,5 2 1,-3-1 58,2 1 0,0 4-69,6-4 0,0 4-54,0 2 0,-6 0-99,0 0 1,-8 0-1,3 0 0,-7 0-458,-5 0-20,-4 0-177,-15 0 416,5 0 0,-15 2 79,0 4 0,-2-2 38,-9 7 0,-1-5 264,-5 6 0,-2-1 0,-5 7 0,-2-1 0,-9 0 0,-7 8 0,-3 2 0</inkml:trace>
  <inkml:trace contextRef="#ctx0" brushRef="#br0" timeOffset="2236">3511 1090 7768,'-35'27'-64,"0"-2"63,1-8 1,1 0 235,4 1 0,-3-1 112,3 0 1,10 0 40,1 1 50,13-9-363,-3 7 0,10-14 85,4 3 1,5 3-233,12-2 1,10 1-57,7-1 1,8-4-51,-2 4 0,10-4 106,2-2 0,-1 0 38,-5 0 1,0-6-238,0 0 1,-6-7-331,0 1 1,0-3 111,6-2 1,-2-6 256,-4 0 0,6-6 232,0 6 0,8-16 0,9 3 0</inkml:trace>
  <inkml:trace contextRef="#ctx0" brushRef="#br0" timeOffset="2803">4496 277 7761,'-15'-13'0,"3"-5"0,-1-9 110,7 4 1,0 0 218,6 6 1,0 0-65,0-1-260,0 1 0,10 0-59,7-1 1,3 7 84,8-1 1,-5 3-20,6-3 0,0 3 54,6 3 1,-1 4-58,1-4 1,-1 4 21,1 2 0,-2 0-11,-5 0 1,-1 2 15,-4 4 0,-9-2 4,3 7 0,-9-7 11,3 2 0,-7 4-3,2 1 0,-4-1-7,-2 1 0,0 1-14,0 5 0,0 0-1,0 1 1,0 5 9,0 0 1,0 6 1,0-6 0,0 7 14,0-1 0,0 4-3,0 1 0,0 7 13,0-1 1,0 8 5,0-2 1,-2 6-8,-4 6 1,4-2-33,-3 7 0,1 0-2,-2 7 0,4-1 15,-4 0 0,2-8-1,-1-3 0,3-4-14,-4-2 1,2-6-6,-2 0 1,4-10-27,-3-1 1,-3 0 33,2-7 1,-1 3-42,1-2 0,2-4 8,-8-8 1,7 1-4,-7-1 1,1-6 9,-7 1 0,7-6-3,-1 5 0,-5-7-52,-6 2 0,-2 1-12,2-1 1,2 0-63,-8-6 1,6 0 57,-6 0 1,8 0-145,-2 0 1,4-2 52,1-4 1,7 2-35,-1-7 0,3 5 15,-3-5 0,2-1-138,5-5 1,3 0-48,-4-1 0,4-1-192,2-4 1,0-4 553,0-7 0,8-9 0,1-1 0</inkml:trace>
  <inkml:trace contextRef="#ctx0" brushRef="#br0" timeOffset="3179">5672 744 7761,'-34'0'529,"-1"-8"1,0 1-445,1-5 1,13-1-138,3 7 1,13-2 94,-1 2 204,4 4-248,2-5 1,2 7 24,4 0 1,3 0-109,9 0 1,1 5 150,4 1 1,4 0 6,7-6 1,1 0-76,0 0 0,5 0-5,0 0 0,1 0-184,-7 0 0,6-2 72,1-4 1,-7 4-47,-5-3 0,-8-3-9,2 2-175,4-7 1,-9 9-342,-1-8 358,-7 9 1,-10-7 170,0 4 1,-8 4 159,-4-4 0,-3 5 0,-2 1 0,-16-8 0,-4-2 0</inkml:trace>
  <inkml:trace contextRef="#ctx0" brushRef="#br0" timeOffset="3383">5551 900 7570,'-29'15'0,"1"-2"0,-3-1-509,-2 1 823,-1 3 0,7 1 243,4 0 132,3 1-166,3-1-455,7 0 1,10-5 47,12-1 0,5-1-53,6 1 1,6-1 55,12-4 1,3-2-102,8 7 1,1-7-17,5 2 0,-4-2 46,3 1 1,-3-3-388,-2 4 1,-6-4 159,0-2 0,-7 0-302,1 0 0,-11 0 60,-6 0 0,-4 0-482,-1 0 903,-1-8 0,-8-1 0,-1-9 0</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39:30.045"/>
    </inkml:context>
    <inkml:brush xml:id="br0">
      <inkml:brushProperty name="width" value="0.08571" units="cm"/>
      <inkml:brushProperty name="height" value="0.08571" units="cm"/>
      <inkml:brushProperty name="color" value="#333333"/>
    </inkml:brush>
  </inkml:definitions>
  <inkml:trace contextRef="#ctx0" brushRef="#br0">174 572 7734,'0'-27'774,"0"4"0,0 3-349,0 3 0,0 6-1073,0-1 351,0 8 0,2-3-59,4 7 1,3 0-22,8 0 0,1 0-903,-1 0 1280,0 0 0,1 0 0,-1 0 0</inkml:trace>
  <inkml:trace contextRef="#ctx0" brushRef="#br0" timeOffset="196">18 1350 7711,'-9'0'1822,"1"0"-2032,8 0 1,2 0-68,4 0 0,3 0-55,9 0 332,7 0 0,9 0 0,10 0 0</inkml:trace>
  <inkml:trace contextRef="#ctx0" brushRef="#br0" timeOffset="1122">1661 900 7743,'0'-27'0,"2"-5"-289,4 3 1,-4-2 115,3 2 0,5-1 406,2 6 1,-5 1 10,-1 6 1,2 0-102,-2 0 1,5-1-36,-5 1 1,0 5 15,-6 1 1,0 5-47,0-5 1,0 5 80,0-6-241,-8 8 1,-7-9 107,-9 7 1,-1 0-156,2 6 0,-5 0-13,-13 0 1,3 2 100,-8 4 0,5 4 10,-5 7 0,6 2 10,-6 4 1,9-2-2,3 8 0,1-6 20,10 6 0,2 0 16,9 6 1,5-7-19,7 1 0,2-6 21,3 6 0,7-2 19,11 2 1,6 2 2,11-8 0,2 5 3,4-4 0,4 6 83,-3-1 1,1-4-71,-2-2 0,-4-2 9,-7 2 0,-3-3-70,-3 3 1,-4-4 92,-8-2-52,-7 0 14,-2 1 1,-16-3-10,-4-3 0,-11 3 9,-6-4 0,-5 3 12,-6-3 1,-5 5-55,-7-5 0,-5-1 3,-1 1 1,-7-5-81,1 6 0,-3-6 97,-2 5 1,9-7-135,9 2 1,-1-4-56,6-2 0,11 0-463,6 0 67,8 0-131,11 0 689,10-8 0,18-2 0,9-7 0</inkml:trace>
  <inkml:trace contextRef="#ctx0" brushRef="#br0" timeOffset="1890">2163 796 7719,'-18'10'446,"1"-2"143,0-8 0,-1 0-248,1 0 0,6 0 81,-1 0-442,1 0 1,-1 0-516,0 0 190,9 0 1,-5 7 236,8 5 1,2-2-13,4 1 0,3-1 73,9 1 1,1 5-127,4-5 0,4-3 55,7-2 0,7-4 197,-1-2 0,2 0-65,-1 0 0,-5-2 107,4-4 1,3-2-89,-3-3 0,0-5-14,-5 5 1,-2-5 13,-4-1 0,1 0-35,-7-1 0,-2 1-2,-9 0 1,-2 5 39,-5 1-33,-3-1 0,4 1-25,-12-1 1,-3 8 5,-9-1 0,-1 3-51,-4 2 0,2 2 65,-8 3 0,0 5 49,-5 7 0,-7 1-18,1-1 1,5 6 70,7 0 1,-1 8-68,-6-2 1,3 3 8,3 3 1,6-1-57,11 1 0,-1 0 8,7-1 1,2 7-49,10-1 0,9-7 73,8-10 0,14 0-139,-3-6 0,11 2 74,-5-13 1,8 0-82,-2-6 0,12-8 26,5-4 0,4-11-138,3-5 0,-1-7-77,0-5 0,0 1 193,0-7 0,-2 2 57,-3-2 1,-12-4-34,-12 4 1,-3-6 67,-3-6 1,-1-1 27,-4-5 0,-4-3 78,-8 4 0,0-5-17,1-1 1,-7 4 178,1 7 1,-9 2-72,3 16 0,-4 0 50,-2 5 0,0 8 583,0 4-184,0 12 398,-8 3-893,7 8 1,-13 2-133,8 4 0,-7 5 102,1 12 1,-3 0-80,-2 12 1,-6-2 69,0 13 1,-2 2-101,2 9 1,3-3 119,-3 4 0,4 3-48,2 3 0,-1-1 103,1 6 0,0-9-109,0 9 0,5-6 13,1 1 0,7-5-16,-2-7 1,4-8-20,2-3 1,0-5-21,0-1 0,8-8-130,3-4 1,-1-4-202,1-2 1,3-1 139,9-5 0,-2-3-253,8-8 0,2 0 42,9 0 0,4-2-122,8-4 0,8-9 144,3-8 1,-2-8 33,3 2 0,-8-9 192,1-2 0,-3-3 149,-2 3-180,-8 3 1,-2-13-1,-7 6 1</inkml:trace>
  <inkml:trace contextRef="#ctx0" brushRef="#br0" timeOffset="2218">2751 675 7719,'-35'0'109,"0"0"1,3-1 596,3-5-628,4 4 37,15-6 1,5 2-158,10 1 0,15-9 30,14 3 0,10 1 54,14-2 1,5 1 87,12-6 0,-4-1-203,4 1 1,2 0 300,-2-1 1,8 1-141,-3 0 1,5 0 135,1-1 0,1 3-31,-1 3 0,-3-1-54,-8 7 1,-10 0-6,-19 6 1,-5 0-29,-12 0 58,3 0-266,-20 0 64,3 0-2008,-15 0 1784,-15 8 1,3-6 261,-11 4 0,-4 3 0,0 1 0</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39:27.911"/>
    </inkml:context>
    <inkml:brush xml:id="br0">
      <inkml:brushProperty name="width" value="0.08571" units="cm"/>
      <inkml:brushProperty name="height" value="0.08571" units="cm"/>
      <inkml:brushProperty name="color" value="#333333"/>
    </inkml:brush>
  </inkml:definitions>
  <inkml:trace contextRef="#ctx0" brushRef="#br0">796 606 7731,'0'-18'-648,"0"1"592,0 0 0,0-1 345,0 1 1,0 0-194,0 0 0,0-7 20,0 1 1,0-2-100,0 2 0,0 2-39,0-8 1,0 6 91,0-5 1,0 1-79,0-2 0,0-4 43,0 4 0,-8-1-26,-3 1 0,-5-2-22,-1 8 1,-8 0 2,-4 6 0,-3 7-1,-3 4 1,-7 4-79,-4 2 1,-4 14 75,-2 3 1,0 12-4,0 0 1,2 11-4,4 6 1,4 4 15,7 2 1,8-6-12,4 0 1,12-2-1,5 3 1,4 1 7,2-8 1,8 0 2,3-5 0,12-2 43,6-5 0,11 5-47,7-4 1,-3-2 111,2 2 1,0-6-11,6 5 1,2 1-30,3 6 1,-11-6-32,1 0 0,-11-1 4,-7 7 1,-2-6 3,-4 0 1,-12-3-1,1 3 1,-8-4 39,-4-7 1,-2-1-3,-4 0 0,-9 0 78,-8 1 0,-10-1-98,-2 0 1,-3-1-59,-14-5 1,4 3 22,-10-9 1,-1 7 7,1-6 1,-1-1-329,1-5 0,6 0 142,0 0 0,14-1-288,9-5 1,8-4 174,-2-7 1,11 0-220,6-1 1,5-7 483,1-3 0,15-13 0,4-3 0</inkml:trace>
  <inkml:trace contextRef="#ctx0" brushRef="#br0" timeOffset="276">1470 242 7780,'-17'-17'2634,"8"8"-2570,1 1 0,8 23-30,0 8 1,0 12-25,0 11 0,0 2-144,0 15 0,0 7 42,0 5 1,0-1-260,0-4 1,0-1 109,0 0 0,0-2 123,0-3 1,0-11 65,0-6 1,0-11 24,0-1 1,6-3-90,-1-9 1,9 0-38,-3-5 1,5-9-202,1-3 1,0 2 82,1-2 0,7-3-15,3-8 0,5-13 286,2-10 0,-1-13 0,1-3 0</inkml:trace>
  <inkml:trace contextRef="#ctx0" brushRef="#br0" timeOffset="487">1176 830 7718,'-44'20'0,"-4"-5"0,8-15 0,7 0 0,10 0 0,12 0 0,3 0 119,23 0 0,5-2-106,14-4 1,10 4-45,8-3 1,6-3-207,5 2 0,5-7-37,-5 1 0,2-3-71,-1-2 1,9-1 109,-4 1-91,12-8 1,-3-2 0,9-8 0</inkml:trace>
  <inkml:trace contextRef="#ctx0" brushRef="#br0" timeOffset="864">2231 657 7718,'-19'12'-224,"-4"0"0,4-7 520,-4 7 1,4-1 201,1 7-419,1-1 0,7 0 51,5 1 0,3-7-205,2 1 0,2-3 13,3 3 1,5 3 3,7-3 0,3-5 81,3-1 1,-2-4-6,8-2 0,-1 0-24,7 0 0,0-2 13,-1-4 0,1-3-68,-1-9 1,7 1 75,-1 0 0,0 0-107,-5-1 0,0-5 34,-1 0 0,-7 0 22,-4 6 0,-6-1 26,-5 1 0,-4 0-28,-8 0 78,0-1 1,-14 3-56,-3 3 1,-18 5-51,1 7 0,-12 4 57,-1 7 0,3 1 71,-2 11 1,6 4-33,-6 1 0,7 1 74,-1 6 1,11-4-55,6 9 0,4 4 13,1 2 0,9 4-58,3 2 0,4-2 36,2-4 1,14 2-185,3-7 0,12-3 50,0-9 1,5-4-185,7-8 1,-3-2-63,8-3 1,0 1-41,6-7 0,8-8-6,3-9 105,12-20 0,11-6 0,-38 11 0,0 1 0</inkml:trace>
  <inkml:trace contextRef="#ctx0" brushRef="#br0" timeOffset="1134">3407 277 7718,'-19'-8'0,"-4"-3"0,2-5 693,-8-1 0,8 6 14,-2-1-668,4 8 1,3 4 131,5 12 0,-3 13-130,9 9 1,-1 3 33,6 9 1,-2 8-176,-4 9 1,4 10-41,-4 2 0,4 8-119,2-3 1,0 5 204,0 1 0,0 7 48,0-1 0,-5-2 0,-1-9 1,-2-4 4,2-8 1,5-9-9,-5-9 0,-2-6-158,2-11 0,-5-7-41,5-4-79,0-4-380,6-9 62,0-2 1,0-10 457,0-4 0,0 0 147,0-11 0,-7-12 0,-3-15 0</inkml:trace>
  <inkml:trace contextRef="#ctx0" brushRef="#br0" timeOffset="1456">3165 882 7718,'-15'-23'0,"3"0"0,-1-6 164,7 6 0,-5 0 666,5 6-834,0 0 0,14-1 64,3 1 1,10 2-278,2 3 1,8-1 78,-2 7 1,9-6 85,3 7 0,-1-1 47,-5 6 0,5 0-4,0 0 0,1 6 3,-7-1 0,-5 9 71,0-3 0,-2 5 25,2 1 0,-4 0-46,-8 1 0,-5-1 37,-1 0 1,-7 1-38,2-1 0,-4 6 80,-2 0 1,-8 2-47,-4-2 0,-9-2 0,-2 8 0,-8-8-78,3 2 1,-13 4-7,-5 2 1,2-4-145,-2-2 1,5 2 63,-5-2 0,6 0-86,-6-6 0,13 1 27,-1-1 1,11-8-218,0-3 0,9-4-39,3-2 0,7-2-331,-2-4 732,12-11 0,11-10 0,10-7 0</inkml:trace>
  <inkml:trace contextRef="#ctx0" brushRef="#br0" timeOffset="1906">4203 398 7754,'-27'-8'177,"4"-3"1,4 1 681,1-1-747,1 7 0,5-4-257,1 8 1,7 8 18,-2 3 1,4 14 110,2 10 0,8 1-215,4 11 0,3-1 117,2 6 0,3-8-61,3-4 1,-2-1 87,8 1 0,-6-11 22,5 0 1,-1-8 4,2-4 1,2-5 23,-8-1 0,6-7 167,-6 2 1,0-12-60,-6-6 1,6-3 31,0-2 1,0-6-12,-5 0 1,-1-8-23,0 2 0,1 2-9,-1-2 0,-2 0 5,-3-5 0,1 5-31,-7 0 0,5 6 35,-5-6-6,0 8 22,-6-4 62,0 16-48,0 1-45,-8 31 1,1 4 36,-5 19 1,-3 4 126,3-4 0,3 4-141,-3 2 1,6 6 5,-5-1 0,7 1-175,-2-6 1,-2 0 72,3 0 0,-1-1-332,6 1 0,0-8-3,0-3 1,0-12-163,0-6 1,2-6 157,4-5 0,-3-5-171,9-7 526,0 0 0,12-7 0,3-3 0</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39:37.945"/>
    </inkml:context>
    <inkml:brush xml:id="br0">
      <inkml:brushProperty name="width" value="0.08571" units="cm"/>
      <inkml:brushProperty name="height" value="0.08571" units="cm"/>
      <inkml:brushProperty name="color" value="#333333"/>
    </inkml:brush>
  </inkml:definitions>
  <inkml:trace contextRef="#ctx0" brushRef="#br0">208 762 7768,'0'-25'697,"0"-4"0,-6-4-751,1-1 0,-1 1-1117,6 4 1855,0 4-249,0 16-372,0 1 1,0 12-45,0 7 1,0 9-3,0 14 0,0 8 64,0 5 0,0 12 6,0 10 0,-2 6 19,-4 6 1,-3 2-185,-9-9 1,1 3 84,0-2 1,-1-11 41,1-1 1,0-9-33,0-8 1,-1-11 93,1-12-33,7-12-9,3-3 1,7-16-1,0-3 1,0-7-98,0-5 0,0-4 197,0-7 0,2-8-514,3-5 1,-1-8 147,8-3 0,-1-7-40,7 1 1,1-5 160,4-6 0,-4 2-167,4-7 0,4 6 194,2 0 1,-2 1 97,2-2 0,-1 19-15,7 4 0,-8 15-60,-4 14 165,-4 0 1,-3 23-83,-5 0 0,-1 10 7,-5 13 0,-3 4 5,4 8 1,-4 7 311,-2 4 0,6 4-298,0 2 0,1 7 12,-1 5 1,-2 3 0,7 2 1,-5 0-23,6 0 0,-1 1 3,6-1 1,1-8 0,-1-3 0,-2-6-136,-3-6 0,3-4-51,-3-7 1,-4-8-144,-3-4 1,3-10-140,-2-1-135,0-8-169,-6 3 0,0-9 249,0-3 1,0-5 91,0-7 1,-8-6 353,-4 0 0,-5-8 0,-6 2 0,-4 4 0,-15-8 0,-2 6 0</inkml:trace>
  <inkml:trace contextRef="#ctx0" brushRef="#br0" timeOffset="431">35 1177 7558,'-2'9'-403,"-3"-3"1042,3-4-615,-6-2 1,10-2 83,4-4 1,3 3-352,9-9 0,7 6 95,3-5 1,5-1-54,2-5 0,5 4 66,0-5 1,8 9 105,-2-14 0,4 7 43,2-7 1,0 4 81,0 2 1,-2-1 273,-4 1 0,2 2-6,-7 3 1,10-1 99,-4 7 0,-1 0-207,-12 6 1,1 4-6,-1 8 1,1 1-105,0 16 1,-3 2-77,-3 9 0,2-2-165,-8 8 1,6 1 66,-6 4 0,-6-4-131,-5-1 0,-7-8 41,7 2 0,-8 1-30,1-7 0,-10-1 65,-7-10 1,-3-9 46,-2 3 1,-1-6 13,1 1 1,-6-4 0,0-8 1,-6 0 7,6 0 1,0-2-19,6-4 139,-1-4 1,3-13-34,3 0 0,-1 0 38,7 6 0,0-6-73,6 0 0,0-2 15,0 2 1,2-4-77,4-8 0,4 6-145,7 1 0,2 1-220,4-2 1,4-4 157,8 4 1,-1 2-256,1-1 0,0 6 141,-1-1 1,5 4-355,-5 2 694,5 0 0,-13-1 0,9 1 0</inkml:trace>
  <inkml:trace contextRef="#ctx0" brushRef="#br0" timeOffset="768">1505 935 7766,'0'-12'592,"0"1"-427,0 7 0,2-4 155,4 8 0,9 0-258,8 0 1,10 8 74,2 3 1,-1 7-150,7 5 0,1-2 86,-2 8 1,0-1-191,-5 7 1,-6 0-6,0-1 0,-14 1-14,2-1 1,-5 1 16,-1 0 1,-3-9 41,-8-2 1,-8-5 189,-3-2 0,-6 0-134,-6 1 1,3-9 113,-3-3 1,4-4-6,2-2 175,-1 0-168,1 0 0,6 0-33,-1 0 1,8-8 13,-1-3 1,3 1-208,2-1 0,0-1 99,0-5 0,5-6 33,1 0 0,8-8-188,-3 2 0,10 2-94,2-2 1,8-1-127,-2-11 1,9 5 61,3-5 0,7 11-141,-2 1 0,10 0 485,1-6 0,8-7 0,-3-2 0</inkml:trace>
  <inkml:trace contextRef="#ctx0" brushRef="#br0" timeOffset="1262">2975 347 7781,'-15'-31'247,"3"-4"0,-3-1 188,3 7 35,5 4-443,-9 16-140,14 1 1,-7 8-149,3 0 0,2 0 87,-7 0 0,-1 0 69,-5 0 1,-6 6 54,0-1 0,-2 1 128,2-6 0,3 6-13,-3 0 0,2 7 84,-2-1 0,4 1-131,-4-1 0,6 5 123,5 0 0,-3 0 47,3 7 0,3 1-70,-3-2 0,6 5 73,-5-5 0,7 8-56,-2-2 0,4 4 13,2 1 0,0 1-52,0-1 1,0 1 14,0 0 1,0 5-7,0 0 0,0 3 2,0-3 1,0 2-17,0 4 1,0 4 5,0-4 0,-6 4-29,1 2 1,-3-6 4,2 0 1,4 1-16,-3 4 1,-3-4 4,2-1 0,-2-6 4,3 6 0,3-7-29,-4 1 1,4-4-89,2-1 1,0-2-5,0-4 0,6 3 51,0-3 0,5-2-82,-5 2 1,7-8 30,-1 2 1,3-4-123,2-2 0,1 1 67,-1-1 1,0-7-104,1-5 1,7 3 17,3-2 1,7 0-189,5-6 1,-1-2-298,7-4 0,6-6 244,5-11 0,1 2-149,-6-8 0,0 1 584,0-7 0,0-15 0,0-4 0</inkml:trace>
  <inkml:trace contextRef="#ctx0" brushRef="#br0" timeOffset="1571">3771 848 7747,'-12'-9'294,"1"-9"1,7-5 290,-2-6-241,-4 5 1,8 12-27,-3 0-246,3 9 148,2-5-267,0 16 1,2 3-55,3 12 0,-3-2 131,4 8 1,-4 2-78,-2 9 0,0 3-64,0 3 0,0 4 49,0-4 0,0 2 41,0-2 1,0 2 6,0-8 1,0 1-31,0-7 0,6-5-317,0 0 32,-1-8 0,-5-2-75,0-7 88,0-8 0,0 1 28,0-10 1,0 1 19,0-8 0,0-5 102,0-6 0,0-6 166,0 6 0,8-15 0,2 1 0</inkml:trace>
  <inkml:trace contextRef="#ctx0" brushRef="#br0" timeOffset="1870">3390 710 7747,'-17'-8'469,"5"4"-65,1-7 8,7 7-344,-11-11 0,15 11 12,0-8 1,7 8-2,11-1 1,7 1-13,3-2 0,7 4 2,5-4 1,10 4 12,8 2 0,5 0-84,-5 0 1,0 0-15,-7 0 0,1 0-151,0 0 1,-4 0 37,-7 0 0,-3 0-394,-15 0 86,0 0-124,-6 0-222,-7 0 456,-10 0 0,-10 0 131,-7 0 0,-2 8 196,-4 4 0,2 3 0,-8 2 0,6 1 0,-6-1 0,6 2 0,-6 4 0,0 4 0,-5 8 0</inkml:trace>
  <inkml:trace contextRef="#ctx0" brushRef="#br0" timeOffset="2049">3477 1298 7747,'-27'17'-66,"4"0"0,3-5-62,3 0 1,2-7 260,3 7 1,-1-6 490,7 5-511,0-7 0,8 9 8,4-7 0,4 2-114,7-2 1,8-4 75,4 3 1,3-3-199,3-2 1,5 0-90,1 0 1,7 0-95,-2 0 1,2 0 41,-2 0 0,4 0-118,-4 0 1,-2-6 8,2 1 365,-7-9 0,3-3 0,-7-10 0</inkml:trace>
  <inkml:trace contextRef="#ctx0" brushRef="#br0" timeOffset="2359">4480 1004 7779,'-10'-8'0,"-3"-1"113,7-9-211,-8 1 1144,12 0-812,-5-1 0,9 9-210,3 3 0,13 2 13,11-2 1,3 5-8,3-5 0,7 4 38,4 2 0,-2 0-6,2 0 1,3 0-84,8 0 0,5 0 76,7 0 0,-8 0-226,-3 0 0,-4 0-32,-2 0 0,-8 0-43,-4 0 1,-11 0-37,-6 0-132,-4 0-122,-9 0-273,-2 0 518,-8-8 1,-8 0 290,-4-3 0,-3-4 0,-2 5 0,-1-7 0</inkml:trace>
  <inkml:trace contextRef="#ctx0" brushRef="#br0" timeOffset="2608">5050 727 7779,'-9'-17'0,"-7"0"-11,14 7 39,-5-5 1,5 7 470,-4-4-249,4 5 66,-6-1 33,8 6-482,0-6 138,0 8-191,0 0 275,0 8 1,-5 8-49,-1 7 1,-8 7-15,3-1 0,-3 6-41,3 5 1,-4-1 26,3 7 1,-1-2-37,1 2 0,2 4-129,5-4 0,3-2-228,-4 2 1,4-7 171,2 1 1,0-5-216,0-7 0,0-3 95,0-7 1,8-3 327,3-3 0,-3-5 0,15-7 0,-4 0 0</inkml:trace>
  <inkml:trace contextRef="#ctx0" brushRef="#br0" timeOffset="2910">5950 675 7754,'0'-32'582,"0"3"905,0-4-963,0 22-598,0-5 1,0 20-32,0 8 0,5 1 157,1 16 1,0 0-154,-6 5 0,0 3 71,0 3 1,-2-1 30,-4 7 0,4-2 40,-4 2 0,3 4-216,-3-4 1,4 2 161,-4-2 0,4-3 26,2-9 0,0 5-73,0-5 1,0 3-347,0-14-14,0 0 140,0-6-149,0-7 0,2-3 13,4-7 1,-2-7-306,7-5 721,8-3 0,1-10 0,5-2 0</inkml:trace>
  <inkml:trace contextRef="#ctx0" brushRef="#br0" timeOffset="3618">6174 139 7822,'-9'-25'-3,"3"-4"0,4 4 345,2 2 155,0 4 0,4 10-414,7 3 0,3 4-326,15 2 0,-1 0 130,7 0 0,5 0 85,1 0 1,7 0-67,-2 0 0,4 6 106,2-1 1,-6 1 77,0-6 1,-8 0-23,3 0 1,-7 0 117,-5 0 0,-4 0-122,-8 0 1,1 0 250,-1 0-173,-7 0-50,-3 0 1,-7 2 128,0 4-107,0-4 0,0 7-184,0-3 1,0-2-135,0 8 77,0-9 1,0 13 161,0-5 1,0-1 11,0 1 1,0 1 133,0 5 1,0 1-79,0-1 1,0 2 71,0 4 1,0-2-59,0 8 1,0-2 47,0 2 0,0 3-101,0-3 1,0 6-3,0 5 1,0-3 14,0 3 1,0 2-23,0-1 1,0 1-29,0-2 1,0-1 49,0 7 0,0 0 13,0 6 1,0 0-29,0 0 1,0 5 23,0 1 0,-5 5-7,-1-5 0,0 0 2,6-7 1,-6-1-14,1-3 1,-1 3-10,6-4 1,0-4-35,0-2 1,0-3-3,0-3 1,0 7-43,0-1 1,0-2 66,0-9 1,0 4 100,0-4 1,0 2-104,0-3 1,0-3 2,0-7 1,0-1 36,0 0-6,0 0-73,0 1-3,0-9-122,0 7 0,-6-12 88,0 7 1,-1-7-61,1 2 0,2-2 69,-8 1 0,-5-3 0,-6 4 1,-17 2-71,-6-3 0,-22 1-51,-18-6 0,34 0 0,-2 0-710,-8 0 1,-3 0 0,-11-1 0,-5-2 388,-12-2 1,-4-1 462,22 0 0,-1 0 0,-2-1 0,-4-4 0,0-1 0,-2 0 0,-5 0 0</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39:44.522"/>
    </inkml:context>
    <inkml:brush xml:id="br0">
      <inkml:brushProperty name="width" value="0.08571" units="cm"/>
      <inkml:brushProperty name="height" value="0.08571" units="cm"/>
      <inkml:brushProperty name="color" value="#333333"/>
    </inkml:brush>
  </inkml:definitions>
  <inkml:trace contextRef="#ctx0" brushRef="#br0">1747 35 7726,'18'17'0,"-1"0"-449,0 1-543,-7-1 900,-3-8 1,-7-3 128,0-12 0,0 3-155,0-9 0,2 1 44,4-7 74,4 1 0,7-8 0,0-2 0</inkml:trace>
  <inkml:trace contextRef="#ctx0" brushRef="#br0" timeOffset="1568">1090 813 7707,'-10'-17'371,"-5"-1"0,11-5-260,-7 0 0,7 0-130,-2 6 0,4 0-306,2-1 288,0 1 0,0 0-4,0-1 0,0 1 166,0 0-251,-7-1 1,-9 3 21,-7 4 1,-13 3-24,1 8 0,-17 2 115,0 4 0,-5 5 104,-1 12 0,2 2-47,-7 4 0,13 4 15,-2-5 0,14 5 37,3 2 0,8 5-54,10 0 0,1-1-98,5-10 0,5 1 56,12-7 1,5 6-85,12-6 1,-1 0 71,6-5 0,3-7-17,10 1 1,-5-8 12,4 1 0,-3-3-7,-3-2 1,-1 0 93,-4 0 0,-2 0-1,-4 0 23,-12 0 32,12 0-53,-21 0 0,2 0-70,-15 0 0,-3 0 4,-15 0 0,-7 8-8,-10 3 0,-4 11 28,-2 1 1,-6 7 90,1-1 0,-3 4-40,3 2 1,3-1 4,-4 1 1,6 5-64,6 0 1,4 1 5,7-7 0,16-7-17,7-4 0,9-4-67,3-1 0,15-3-83,8-3 1,10 1 33,7-7 0,12 0-170,11-6 1,7-8-56,4-4 1,-1-3-262,8-2 1,-6-6 361,6 0 0,-6-8 124,5 2 0,-14-4 102,-3-1 1,-17-1 4,-11 1 0,-8 3 94,-10-4 1,-7 5-144,-5-11 0,-3 11 436,-2 1 0,0 2 299,0-2 165,-7 4 114,5 15-381,-14 3-462,14 7 1,-11 7-171,7 5 1,-9 11 32,-2 6 1,-1 3 88,-5 3 0,-2 2-71,2 3 1,-8-2-20,3 8 0,3-7-71,2 1 1,3-3 66,3-3 0,0 1-7,0-1 0,5-7-13,0-4-231,9-3 187,-5-11 67,8-1 1,8-14 106,3 0 0,6-15-107,6-2 0,-1-2-115,6-4 1,1 1 89,6-7 0,5-5 1,1-1 1,-7 1 31,-5 5 0,0 3-23,5 3 1,1-2 31,0 8 0,-3 0-42,-3 6 0,-4 7 223,-8 4-155,1 4 0,-3 4 39,-3 4 1,-5 6 10,-7 11 1,0 2 106,0 4 1,0 3-166,0-3 1,6 2 2,0-2 0,7 1-69,-1-7 1,5 6 85,6-6 1,4 0-92,8-5 1,5-9 67,0-3 0,8-4-34,-2-2 0,-1 0-22,1 0 1,-2-8 2,2-3 0,-9-5 31,-9-1 1,-1 0-3,2-1 0,-4-5 105,-8 0 0,-1 0-97,-5 6 0,3 0 2,-9-1 0,1 1 8,-6 0 101,0 0 0,0 5-92,0 0 1,-7 9-12,-5-3 1,-9 4-37,-2 2 1,-6 0-14,6 0 1,-8 6 93,2-1 0,2 9-52,-1-3 0,5 7 11,-6 5 0,8-4-10,-2 4 0,3-4 1,3-1 0,6-1-12,-1 0 1,2 6-4,-1 0 0,3 0 9,8-5 0,8-3-5,3-3 1,5 1 40,1-7 1,2 5-35,4-5 0,4 0 2,8-6 0,-1-6 0,1 0 1,1-7-90,5 1 1,3-11 42,8-6 0,-2-3-94,-4-3 0,2-1 77,-8-5 1,6-3-24,-5-8 1,-3 0 81,-9 0 1,-4-7-52,-8-5 1,1-3 42,-1-2 0,-6 8-36,1 3 0,-8 10 180,2 2 1,-4 13 235,-2-1 147,0 18-342,0-7 1,-6 23-101,0 0 0,-6 2-93,7 10 1,-11 1 81,-1 10 1,-2 4-46,-10 8 1,0 5 94,-5 0 0,5 8 88,0-2 1,6 10-110,-6 2 1,8 5 7,-2-5 0,11 1-78,7-1 1,3-2-95,2 7 0,7-13-46,5 2 1,11-14 117,6-3 0,3-2-568,3-10 1,2-2 2,3-10 0,-2-3-702,8-8 1268,1 0 0,4-15 0,1-5 0</inkml:trace>
  <inkml:trace contextRef="#ctx0" brushRef="#br0" timeOffset="2430">3943 1176 7674,'-17'-8'0,"2"-7"236,3-8-245,-3 0 474,5 6-123,1 7-579,1 2 154,8 8 1,-2 0 29,-4 0 0,-3 2 46,-9 4 1,-1-2-2,-4 7 0,-6 1 47,-11 5 0,3 0 107,-3 1 1,0-1-13,5 0 1,-3 1-64,9-1 0,4 2-36,2 4 0,6-4-12,5 4 1,4-3-82,8-3 1,14 0 51,3 1 0,18-3-15,-1-4 0,18 3-96,0-8 0,10-1 52,-5-5 0,1 0-57,-6 0 1,-2-1 77,-4-5 1,2-4 71,-8-7 0,-1-2-66,-11-4 0,-3 1 71,-7-6 1,-3-1-18,-3-6 0,1 1 86,-7-1 1,0-5-58,-6-1 1,0-5 85,0 6 1,-6-6-31,0 5 0,0 1-54,6 5 1,0-3-128,0 3 0,8-3 83,3 9 0,11 4-73,1 2 0,7 4 25,-1 2 1,2 5-19,-2 1 0,2 7 89,-8-2 0,0 2-52,-6-2 0,-6 4 395,1-3-251,-8 3 1,4 4 11,-8 3 1,-2 5-3,-4 7 0,-4 8 49,-7 4 0,0 12-65,-1 5 0,1 11 2,0 7 0,-2 11 50,-5 5 1,5 11-367,-4 1 0,13-42 0,-1 2 242,-1-1 1,1 1-1,1 4 1,-1 2 9,-4 5 1,1 1 0,3-6-1,1-1-34,-2 1 0,1-1 0,1-3 0,1-2 26,-9 46 0,-1-10-324,-4-7 0,-4-8 239,-7 2 0,1-14-94,4-9 0,4-9-40,8-15 1,5-10 25,1-13 98,7-3 0,-6-4 395,5-3 0,1 1-383,-8-8 0,1-1 200,-7-10 1,1-10-231,0-7 0,0-8 67,-1 2 0,1-4-10,0-2 0,5-2 86,1-4 1,7 6-102,-2 1 1,4 1-17,2 9 1,0-1 22,0 2 1,8 11 19,3 0 1,5 16-13,1 7 1,0-2-47,1 2 1,6 1-48,5 5 0,4 0-156,2 0 1,1-6-21,4 0 1,-1 0-161,7 6 1,0-7 442,6-5 0,8-3 0,1-3 0</inkml:trace>
  <inkml:trace contextRef="#ctx0" brushRef="#br0" timeOffset="3089">5206 1435 7674,'-19'0'37,"-4"0"-37,3 0 0,-5-1 0,8-5 274,0 4-117,7-6 1,-3 10 213,7 4-306,-7-4 0,11 19 44,-4-4 1,4 4 22,2-3 0,0 7-72,0 3 0,2-1-4,4 2 1,11-6-18,12 6 0,3-8 53,3 2 1,7-4-140,4-1 1,4-9 10,2-3 1,0-4-97,0-2 1,0-10 74,0-7 1,1-8-82,5-9 0,-4-7 77,4 1 1,-12-14-244,-6 2 1,-3-11 204,-3-1 1,-1-9 39,-4-2 0,-10-5 91,-8 5 0,-5-6-33,6 6 0,-3-4 20,3 10 0,-3 0 14,-3 17 0,-4-2 20,4 14 1,-4 7 43,-2 10 1,-2 12 177,-4 5 1,2 4-85,-7 2 0,-1 2-112,-5 4 0,0 3-171,-1 9 0,-7 7 248,-3 3 1,-3 11-200,2 1 0,-4 8 112,4-2 1,3 12-18,-3 5 0,8 5-18,-2 1 1,9-6 108,3 1 0,7 1-122,-2 10 1,12-12 37,5 1 1,7-9-336,5-3 0,3-2 54,9-4 0,5-9-62,1-8 1,5-14-128,-6 2 0,10-11-248,2 0 0,-6-6 659,6-6 0,-4-3 0,4-9 0</inkml:trace>
  <inkml:trace contextRef="#ctx0" brushRef="#br0" timeOffset="4312">6658 1435 7674,'0'-9'295,"0"-7"-194,0 15 1,-1-7 92,-5 8 0,2 0-125,-8 0 0,1 2-43,-6 4 0,-1 3-195,1 8 0,0 3 138,-1 3 1,7-2-113,-1 8 1,7-2 87,-7 1 1,8 3-171,-2-8 1,6 6 59,6-6 1,4-2 129,7-9 1,6 1 21,0-7 1,8 0-2,-2-6 1,-2-8 82,1-4 0,-4-5-30,4-6 0,-6 2 109,1-8 0,2 6-88,-2-6 0,0 2-7,-6-1 0,0-5 203,1 4 1,-7 2-82,1-2 0,-1 8-116,6-2 1,-5 4 14,-1 2-57,-7-1-8,4 9 1,-6 1-25,4 8 0,-4 2-26,3 4 0,-3 3 64,-2 9 1,2-1-36,4 0 0,-4 1 6,4-1 0,3 2-2,3 4 0,3-4-4,2 4 0,3-5-2,3-7 0,-2 3 1,8-9 1,0 7 3,5-6 1,-1-1 4,-4-5 1,3 0 0,-3 0 0,2-1 4,-2-5 1,-4 2 48,-8-8 1,0 7 6,1-7 1,-7 1-42,1-7 1,-9 1 6,3 0 0,-4-1-19,-2 1 0,0-6-1,0 0 0,0 0 115,0 6 1,0-1-60,0 1 0,-2 0 115,-4 0-68,4 7 24,-5-5-86,7 13 11,0-6-53,0 8 0,7 0-128,5 0 0,9 0 101,2 0 0,8-2 24,-2-4 1,3 4-141,3-3 1,-2 1 110,-4-2 0,3 2-11,-3-7 1,-4 1 43,-2-2 1,-4-3 71,-1 4 1,-3 1-62,-4-2 1,3 1 176,-8-6-178,7-1 0,-11 1 7,4 0 0,-4-6-43,-2 0 0,-2 0 49,-4 5 1,2-5-103,-7 0 0,7-2 44,-2 2 0,-2 10-13,3-5 1,-3 7 28,2-1 7,4-3 0,-5 11-7,7-7 1,0 7 43,0-4 0,0 6-38,0-4 205,0 4-95,0-5 22,0 7-60,0-8-27,0 6 1,0-8 274,0 5-217,7 3 346,-5-6-158,6 8-82,-8 0-146,0 0 1,0 8 149,0 3 1,-6 9-104,0 8 1,-7 5 138,1 19 1,-3 4-39,-2 13 0,-1 15-277,1 9 1,8-43 0,1 1 129,-1 4 1,0 0 0,3-1 0,1 0 17,-1 3 0,0 1 0,4-1 0,-1-1-11,-3 2 0,0-1 1,4-5-1,0-2-37,-3 37 1,-3-10-105,2-14 1,0-9 64,6-8 1,0-15-66,0-2 1,-5-8-174,-1-4-1,0-7 891,6-3-889,0-7 478,0 0-97,0-7 1,0-5-92,0-11 0,0 2-229,0-8 1,2-6 8,4-5 0,-4-10 99,3-2 0,5 0-24,2-5 1,-3-5-178,3-1 1,1-4 63,10-3 0,-2 1-146,8 0 1,0 8 366,6 3 0,7 6-89,4 6 1,2 6 161,-2 11 0,2 10-104,-8 7 1,9 8 114,-3-2 0,-10 6-30,-1 6 1,-6 4-41,-1 7 1,-3 2-48,-7 4 0,-9-2-19,-3 8 0,2 0 170,-3 6 1,-1-1-115,-9 1 0,-5-1 140,-7 1 1,-1-6-98,1 0 0,-8-8 84,-4 2 0,-3-4-8,-3-2 0,-5 1 88,-1-1 1,-11-5-157,6-1 1,-8-7-98,8 2 1,-4-4-51,-1-2 1,1 0-286,3 0 1,-1-2-754,8-4 1,0-6 1128,5-11 0,-7-4 0,-2-7 0</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39:53.768"/>
    </inkml:context>
    <inkml:brush xml:id="br0">
      <inkml:brushProperty name="width" value="0.08571" units="cm"/>
      <inkml:brushProperty name="height" value="0.08571" units="cm"/>
      <inkml:brushProperty name="color" value="#333333"/>
    </inkml:brush>
  </inkml:definitions>
  <inkml:trace contextRef="#ctx0" brushRef="#br0">1002 208 7685,'0'-18'235,"0"1"-235,0 0 0,0-1 428,0 1 0,0 0-166,0 0 1,2 1-408,4 5 149,-4-5 0,5 12 43,-7-7-40,0 7 1,-9-4-112,-9 8 1,-9 2 53,-13 4 1,-6 4 73,-12 7 1,-3 6-30,-8 0 0,-8 10-197,-4 1 0,10 3 238,2 9 0,13-6-36,4 6 1,8 1 6,10 4 0,7-6-12,4-5 1,11-5 7,6-7 1,14-1-86,9-4 1,6-5 46,6-1 0,6-2 14,-1-9 1,1 2 249,5-2 1,-3-5-236,-3 5 0,1-4 24,-1-2 1,1 0 7,0 0 0,-8 0-12,-4 0 0,-10-6 51,-1 1 186,-9-1-231,5 6 0,-17 0 37,-9 0 1,-7 8-30,-9 3 0,-7 4 0,1 3 0,-8 5 45,2 0 1,0 8-2,-6-3 1,10 5 5,-10 2 1,11 1 9,1 4 0,3-3 3,3 3 1,13-3-36,3-3 1,13-7-130,-1-4 1,6 2 23,6-2 1,9 0-75,8-5 0,10-3 64,1-3 0,9 1-82,9-7 0,-4 0-27,3-6 0,-1-8-174,14-4 1,5-3-283,6-2 1,6-8-39,-6-4 0,5-9 83,-5-3 579,0-7 0,-6 6 0,0-4 0,1 5 0,-1 5 0</inkml:trace>
  <inkml:trace contextRef="#ctx0" brushRef="#br0" timeOffset="392">1037 675 7685,'-23'-20'0,"-1"-1"96,3-2 0,2-2 217,2 2 0,1 10-21,5-5 60,3 13-35,8-3-248,0 8 38,0 0-178,8 8 1,2 1 136,7 8 1,2 8-69,4 4 1,-2 4 92,8 2 1,-6-1-160,6 1 0,0-1-53,5 1 1,-1-1 99,-4 1 1,3-6-71,-3 0 1,10-6-185,1 6 0,-5-14-84,-7 2 0,-1-5-109,2-1 193,-4-3 0,-9-10 77,-5-4 1,-3 2-4,-8-7 1,0-1 74,0-5 0,0-2 92,0-4 0,-6 4 59,0-4 0,-1 3 21,1 3 1,4-6 3,-4 0 0,-2 0 168,3 6 1,-7-6 139,6-1 0,-7 1-150,1 6 1,3 0 212,-3 0-179,1-1-180,-7 1 0,1 7 15,0 5 1,0 5-165,-1 5 1,-5 15 103,0 14 0,-8 3 39,3 9 0,-3 0-192,2 6 0,-2 0 103,8 0 0,-2-1-153,2 1 1,12-2-144,-1-4 1,8-5-514,4-12 842,0-5 0,8-6 0,2-1 0</inkml:trace>
  <inkml:trace contextRef="#ctx0" brushRef="#br0" timeOffset="632">1728 502 7653,'-15'-12'152,"3"1"0,3 1 251,3-2-53,4 5 1,-6 9-257,8 3 1,0 13-122,0 11 1,2 3-83,4 3 1,-4 7 69,4 4 0,-4-4-73,-2-1 1,0 1 63,0-2 0,0 1-245,0-7 0,0-1-14,0-4 0,0 2-16,0-8 1,0-6 73,0-6 0,2-7 249,3 2 0,-3-4 0,14-17 0,-7-5 0</inkml:trace>
  <inkml:trace contextRef="#ctx0" brushRef="#br0" timeOffset="806">1849 87 7676,'-17'-8'0,"0"-4"0,-6-3 906,0-2 1,5 5-434,7 1-1493,7 7 651,-4-4 1,10 8-107,4 0 1,9 2-457,8 4 931,8-4 0,-4 13 0,8-5 0</inkml:trace>
  <inkml:trace contextRef="#ctx0" brushRef="#br0" timeOffset="1092">2455 69 8130,'-10'-2'1960,"4"-3"-1384,4 3-299,-5-6-289,5 8-49,-6 0-186,8 0 0,0 4 108,0 7 1,0 3 100,0 15 1,-6 7 223,0 10 0,-7 12-158,2 5 0,-5 6 27,-1 6 0,-6 10-150,0 7 0,0-2 221,5-9 0,1-12-225,0-11 1,7-6 81,4-6 0,5-4-369,1-7 0,0-8-57,0-4-304,0-4-188,-8-2 214,6-7 0,-4-6 1102,12-16-381,4-7 0,7-16 0,0 1 0</inkml:trace>
  <inkml:trace contextRef="#ctx0" brushRef="#br0" timeOffset="1294">1953 553 7703,'-23'16'0,"0"-5"0,0-3 1005,6-8 224,7-8 0,2 5-1188,8-9 1,10 8-14,7-2 1,18-1-179,17 1 0,7-8 179,10 3 0,8-4-203,4-3 1,-2 1-328,1 0 1,1-1-83,6 1 0,-9-6 583,-3 0 0,-4-8 0,-1 4 0</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13:39:50.659"/>
    </inkml:context>
    <inkml:brush xml:id="br0">
      <inkml:brushProperty name="width" value="0.08571" units="cm"/>
      <inkml:brushProperty name="height" value="0.08571" units="cm"/>
      <inkml:brushProperty name="color" value="#333333"/>
    </inkml:brush>
  </inkml:definitions>
  <inkml:trace contextRef="#ctx0" brushRef="#br0">1201 398 7767,'-24'-8'-392,"4"-1"1,-5-9 300,8 1 0,0 2 563,-1 3 0,1-3-298,0 3 1,5-3-140,1-2 1,-1 5-43,-5 1 0,0-1 41,-1-5 0,1 7-104,0 4 1,-6-1 94,0 1 1,-8 0-89,2 6 0,-5 8 38,-7 3 0,-3 13-26,-8 4 0,0 5 57,0 2 0,2 1 4,4 4 1,-2-3-10,8 3 1,7 3-9,10-3 0,12 0-41,5-5 1,12-6 42,5 0 0,14-8 73,10 2 0,9 0-22,14-6 1,-3 8 106,9-13 1,-3 13-142,3-8 1,-5 4 7,-7-4 0,-8 6 33,-3 0 0,-1 2-6,-5-2 1,-5-3 17,-12 3 0,-9 2-2,-3-2 1,-4 2 108,-2-2 1,-16-2-83,-7 8 1,-9-6-5,-9 6 0,-3-2-33,-8 1 1,-7 5 5,-5-4 1,-5-2-216,-6 2 0,-9-3 44,-9 3 1,9-10-69,9-7 0,12-8 57,5 2 1,14-4-227,9-2 1,14-2-25,10-4 0,9-4-140,2-7 1,9-8-17,14-4 529,4-11 0,8 3 0,-1-5 0</inkml:trace>
  <inkml:trace contextRef="#ctx0" brushRef="#br0" timeOffset="260">1513 346 7771,'-18'-6'851,"1"1"0,6-7-408,-1 6 1,6-1-49,-5 1-258,7 4-70,-11-6 0,13 18-158,-4 7 1,4 10-68,2 13 0,0 7 135,0 10 0,0 5-25,0 7 1,0 2-57,0 4 1,0-4 22,0 4 0,0-6 31,0-5 1,0-5 20,0-7 1,0-14-48,0-3 0,0-12-208,0 0 1,6-4-842,0-1 453,7-9 111,-3-1 1,7-18 560,0-7 0,0-8 0,1-10 0</inkml:trace>
  <inkml:trace contextRef="#ctx0" brushRef="#br0" timeOffset="473">1098 900 7755,'-23'0'18,"0"0"1,0-6 283,5 0-209,9 0 0,5 6-55,15 0 1,3 0-17,15 0 0,7-2-7,10-3 1,0-3-68,6-4 0,-2-5-156,14 0 0,-9 0 39,3-7 1,-4 5-176,-2 2 0,1-6-50,5 0 0,-4-2 394,4 2-171,-5 4 0,-1-14 0,0 6 0</inkml:trace>
  <inkml:trace contextRef="#ctx0" brushRef="#br0" timeOffset="850">1962 657 7755,'-25'18'0,"-2"-1"37,-7 0 1,7-1 126,4-5 0,4 5 17,1-5 0,7-1 159,-1 1-300,9 1 25,-5 5 0,16-2-178,3-3 1,10-4 152,2-8 0,8 0-43,-2 0 1,5 0 4,7 0 0,-5-2 26,5-4 1,-5 2-55,-1-7 0,-1-1 13,1-5 0,-2 0 0,-5-1 0,3 1 6,-8 0 1,4-1-123,-10 1 1,3 0 102,-15-1 1,1 7-18,-6-1 0,0 1-18,0-6 1,-8 5 32,-3 1 1,-6 7-130,-6-2 0,-10 4 170,-7 2 0,-3 8 1,3 3 1,3 7 14,-3 5 0,-2-2 120,1 8 1,-5-1-47,6 7 0,0 7 104,5 4 0,2 4-46,5 2 0,4 6-80,13-1 0,3-1-88,8-10 1,8 2 96,3-7 0,13-3-192,4-9 0,7 0-50,5-12 0,4 2-87,8-13 1,8 0 117,3-6 1,-1-10-118,1-7 0,6-16-296,6-13 0,0-4-1473,-6-2 2007,8 0 0,-6-7 0,-32 27 0,1 0 0,1-1 0,1-1 0,2 0 0,0-1 0</inkml:trace>
  <inkml:trace contextRef="#ctx0" brushRef="#br0" timeOffset="1375">3017 87 7750,'-29'-17'0,"1"-1"0,6 1 568,-1 0 0,10 7 93,1 4-522,9 4 1,-7 4 21,4 4 0,4 7-107,-3 16 1,-3 2-8,2 15 0,-5 8 115,5 9 1,-8 7-82,3 4 0,1 5-243,-1 8 1,1 5 265,-1 0 1,-5 2-10,5-1 1,3-7 26,2 0 0,-1-7-19,1-10 1,0-5-155,6-1 0,0-9-165,0-2 0,0-10 129,0-13 1,0 2-696,0-8 114,0-8-145,0-7 904,0-8-237,0 0 0,0-8 11,0-3 1,0-7 151,0-5 1,0 2-35,0-8 1,0-1-108,0-11 1,0 1 122,0-12 0,0 6-31,0-6 1,0-2 80,0 2 1,0 0-14,0-5 1,0 3-42,0 2 1,8 6 17,3 0 0,5 0 126,1-6 0,6 10 0,0 7 0,8 2-82,-2 10 0,3 0 51,3 6 1,-8 7-62,-4 5 0,2 3 2,-2 2 1,2 7-16,-2 5 1,-4 9-12,4 2 1,-9 6 37,-3-6 0,-5 8 4,5-2 1,-7 1 96,2-1 0,-4 2-107,-2-8 1,-6 6 33,0-6 1,-7 6-69,1-6 1,-3 0 3,-2-6 0,-2 0-106,-5 1 1,5-7-232,-4 1 0,6-7-4,5 7 1,-3-8-781,3 2 518,5-4 0,1-4 578,12-4 0,3-4 0,16-15 0,2-2 0</inkml:trace>
  <inkml:trace contextRef="#ctx0" brushRef="#br0" timeOffset="1986">4228 346 11066,'-10'-2'114,"4"-3"-31,4 3 0,1-6-425,-5 8 1,2 0 108,-8 0 1,1-2-105,-6-4 0,-1 4 112,1-3 1,-6 3 86,0 2 0,-6 0 235,6 0 1,-6 0-105,6 0 1,-6 0 81,6 0 0,-2 0-45,2 0 1,10 2 22,-5 3 1,5-1-68,-4 8 1,1-7-8,5 7 0,-3-1 18,9 7 0,-3 1-10,2 4 0,4-4 3,-4 4 1,5 4-4,1 2 0,-6 2 18,0-2 0,0 3 6,6-3 0,-2-2 5,-3 2 1,1-2-19,-8 2 0,8-4 3,-1-8 1,-3 0-88,2 0-13,-7 1-44,11-1 108,-6-7 2,8-3 43,0-7 1,0-2 146,0-3-159,0 3 11,0-14 1,2 9-21,4-5 1,-2-1 10,7 7 0,1-8-39,5 3 0,0 3 43,1 2 0,-1-1-16,0 1 1,0 0 7,1 6 1,5 0-4,0 0 0,8 0 28,-3 0 1,-1 8 7,2 3 0,-6 11 10,6 1 0,-6 7 4,6-1 1,-14 4 94,3 1 1,-11 1-65,5 0 1,-8-1 115,1 1 1,-16-6-76,-6-1 0,-10-4-42,4 4 0,-8-5-55,2 6 0,-4-10-117,-1-1 1,-1-1 108,1-5 0,7 1-134,4-1 1,3-5-711,3-7 572,8 0 1,1-4-396,8-7 1,2-3 656,4-14 0,3-9 0,8-7 0</inkml:trace>
  <inkml:trace contextRef="#ctx0" brushRef="#br0" timeOffset="2219">5144 536 7701,'-15'-1'2587,"3"-5"-1138,-3-4-978,5-7 0,1 5-367,3 1 1,6 7-653,6-2 170,3 4 0,9 2-481,-1 0 0,0 0 366,1 0 1,-7 0-908,1 0 803,-1 0 1,1 6 596,-1 0 0,-7 1 0,2-1 0,-4 4 0,-2 7 0</inkml:trace>
  <inkml:trace contextRef="#ctx0" brushRef="#br0" timeOffset="2382">5023 986 7701,'-17'17'90,"0"1"0,1-7 555,5 1-119,-5-1-58,7 7 1,-1-7-300,4 1-87,4-1 0,10 1-519,4-1 1,9-5 151,2 5 1,8-7-17,-3 2 1,5-4 128,2-2 172,-1 0 0,1-15 0,-1-5 0</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05:49:07.060"/>
    </inkml:context>
    <inkml:brush xml:id="br0">
      <inkml:brushProperty name="width" value="0.08571" units="cm"/>
      <inkml:brushProperty name="height" value="0.08571" units="cm"/>
      <inkml:brushProperty name="color" value="#333333"/>
    </inkml:brush>
  </inkml:definitions>
  <inkml:trace contextRef="#ctx0" brushRef="#br0">174 0 7682,'-12'0'-398,"1"0"732,-3 0-819,6 0 308,1 0-56,7 0 1654,0 0-1117,7 0-153,-5 0 42,6 0 1,-8 0-131,8 0 0,-4 0 4,7 0 0,-5 0 2,5 0 1,-5 2 1,6 4 1,-7-4 2,7 4 1,-1-4-23,7-2 1,-1 5 6,0 1 1,1 2-1,-1-2 0,6-4-7,0 3 1,6 3-15,-6-2 0,2 1-14,-2-1 0,-2-4 37,8 4 1,-2 2 7,2-3 0,-2 3-17,-4-2 0,-2-4 6,8 3 1,-6-3-40,5-2 1,-6 6-4,1 0 0,2 0-2,-2-6 1,5 0-17,-4 0 0,-1 2 22,-6 3 1,0-3-2,0 4 0,1-4 5,-1-2 1,6 0-4,0 0 1,0 0 21,-5 0 0,5 0-12,0 0 1,5 0 2,-4 0 1,6 0-32,-1 0 1,4 0-11,1 0 0,1 0 1,0 0 0,-1 0-5,1 0 0,5 0-18,0 0 0,1 0 37,-7 0 0,-1 0-20,-4 0 0,3 0 10,-3 0 0,-2 0-5,2 0 1,-2 0 3,2 0 1,3 0 0,-3 0 0,4 0-3,1 0 0,1 0-1,0 0 0,5 0-11,0 0 1,6-2 13,-5-4 0,1 4-2,-2-3 0,-3 3 10,3 2 1,-3-6 0,-3 0 0,1 0 10,0 6 1,-1 0 3,1 0 0,-6 0-18,-1 0 1,1-5 2,6-1 0,-1 0 19,1 6 1,1 0-16,5 0 0,-3 0-39,8 0 0,-7-2 17,1-4 1,2 4-5,-1-3 0,-1 3 13,-5 2 0,-3 0-2,-3 0 0,4 0 2,-4 0 0,3 0 0,3 0 0,0 0 23,-1 0 0,1 0-21,-1 0 1,3 0 5,3 0 1,-3 0-1,3 0 1,-4 0 0,-1 0 0,2 0-6,3 0 0,-9-6-1,3 0 0,-5 1 0,0 5 1,4 0 1,-5 0 0,3 0-4,-2 0 0,4 0 4,-5 0 1,1 0-4,6 0 1,-10 0 1,9 0 1,3 0 34,3 0 0,1 0-8,-7 0 1,1 0 4,-1 0 0,1 0-16,0 0 1,-1 0 3,1 0 0,-1 0-16,1 0 0,-6 0 3,0 0 1,-1 0-9,7 0 1,0 0 13,-1 0 0,1 0 16,-1 0 1,1 0-25,-1 0 1,7 0-2,-1 0 1,2-2-18,-1-4 0,-3 4-1,8-4 1,-7 4-8,1 2 0,-3 0 24,-3 0 1,3-2-13,3-3 0,-5 3 5,-1-4 1,3 4 2,-3 2 0,1 0-1,5 0 0,-1-2 2,1-4 0,-3 4-1,3-3 1,2 3 1,-1 2 0,5 0-55,-6 0 0,0 0 49,-5 0 0,5 0-43,1 0 1,-1 0 34,-5 0 1,-1-6-23,1 0 1,-1 0 16,1 6 0,-1 0 0,1 0 0,0 0 17,-1 0 0,5 0 13,-5 0 0,5 0 1,-10 0 14,3 0-32,3 0 0,3 0 6,-3 0 1,3 0-4,-9 0 0,-2 0 7,2 0 1,-2 0-2,1 0 0,5 0-4,-4 0 1,-2 0-1,2 0 1,-2 0 1,1 0 0,5 0 0,-4 0 0,-2 0 0,2 0 1,-1 0 0,7 0 0,-6 0-2,0 0 0,-1 0 0,7 0 0,0 0 34,-1 0 1,-5 0 4,0 0 0,0 0-29,5 0 0,-1 0 2,-4 0 1,2 0-11,-8 0 1,5 2-2,-5 4 0,6-4-3,-6 4 0,6-4 12,-6-2 0,0 0-29,-5 0 1,-1 0 29,0 0 1,0 0 2,1 0 1,-1 0 54,0 0-27,1 7 0,-1-5-34,0 4 1,1-4 28,-1-2-59,0 0 1,0 0 37,1 0 1,-7 0-144,1 0 98,-1 0-6,7 0 23,-1 0 0,-6 0 9,1 0 13,-8 0 0,3 2-21,-7 4 92,0-4-68,0 5-7,0-7 223,0 0-202,0 8 0,0-4 48,0 7-31,0-7 0,0 6-14,0-5 0,0-1 1,0 8 1,0-6 11,0 5 1,0-5-16,0 5 1,0 1 186,0 5-178,0 1 1,0 5 57,0 0 0,0 0-31,0-6 1,0 6 7,0 0 0,0 8-13,0-2 0,0 3 0,0 3 1,0 0-57,0-1 1,0 3 50,0 3 1,0-4-59,0 5 0,0-3 45,0 3 0,0-5-19,0 4 0,0-1-30,0 1 1,0-3-5,0 3 1,0 2 18,0-1 0,0 5-7,0-6 0,0 6-105,0-5 1,0 1 104,0-2 0,0 4-69,0 8 0,0-2 49,0-4 1,0 4 16,0-3 0,0 1 5,0-2 0,0-2 2,0-4 0,0-3 2,0 3 0,0-3 5,0-3 1,0 1 3,0-1 0,0 1-15,0 0 1,0 1-109,0 4 0,-1-1 64,-5 7 0,4 0 102,-4 6 0,4-8-46,2-4 1,0-3-1,0-2 0,0 5 7,0 0 1,0 1 12,0-7 0,-2 7-130,-4-1 1,5 8 64,-5-2 0,4-4 172,2-1 0,0-3-75,0 2 0,0-1 17,0 7 0,0-6-129,0 6 0,0-5 5,0 5 1,0-8 102,0 3 1,0-11 5,0-1 1,0 0-22,0 6 1,0 1-18,0 5 0,0-3-111,0 8 1,2-6 56,4 7 1,-5-9 100,5 2 1,-4-1 0,-2 1 1,6-3-5,0 3 1,1-4-103,-1-1 1,-4 0 48,4-1 1,-4-1 14,-2-4 0,0 3-6,0-3 0,2 4 48,3 1 0,-3 1-44,4 0 0,-4-1 7,-2 1 0,0-1-33,0 1 1,0-6 2,0 0 1,0-3 84,0 3 0,0 2 2,0-8 1,0 8-68,0-2 1,0 3 6,0 3 1,0 0-147,0-1 1,0 1 91,0-1 1,0 7 40,0-1 0,0 0 31,0-5 0,0-1 5,0 1 1,0-2-71,0-4 1,0 1 18,0-7 0,0 0-17,0-5 0,0 5 29,0 0 1,2-6-14,4-5 1,-4-1 5,3 6 1,-3 1 6,-2-1 0,0 6-24,0 0 0,0 0-6,0-5 1,0 7-50,0 3 0,0-1-115,0 2 0,0 0 124,0 5 1,0-1 16,0-4 1,0 2 80,0-8 1,0 6-57,0-6 1,6 0-50,0-6 1,0 0 4,-6 1 0,0-1 5,0 0 0,0 0 49,0 1 0,0-1-9,0 0 1,0 1-25,0-1 0,0 0-7,0 0 1,0 1-73,0-1 0,0 2 47,0 4 1,0-3-63,0 3 132,0-4 1,0-2-1,0 0 1,-2-7-69,-4-4 0,4-2-72,-4 1-308,4-3 120,2 6-398,0-8 432,0 0 1,-2-8-365,-3-3 0,-5-7-21,-7-5 0,-1-15 672,1-20 0,-8-18 0,-2-21 0</inkml:trace>
  <inkml:trace contextRef="#ctx0" brushRef="#br0" timeOffset="2626">53 104 7704,'0'-17'-277,"1"1"11,5 5 1,-4 1 61,4 5 81,4 3 1,-1-12 70,8 8 1,1-1 83,-1 1 1,0 4-18,1-4 1,-1 4 74,0 2 0,0 0 359,1 0-219,-1 0 245,0 0-311,1 0 0,-7 0-8,1 0 1,-8 2-52,1 4 0,-3-2 43,-2 7 1,0-5 78,0 6 0,0-1-36,0 7 1,0 5 11,0 0 0,0 7-54,0-1 0,-6 4-3,1 1 1,-7 3 0,6 3 0,-1 4 13,1 8 1,2 0-103,-7 0 1,5 0 93,-6 0 1,7 6-142,-7-1 1,6 1 56,-5-6 0,7 0-72,-2-1 0,2 3 57,-2 4 0,5-10-17,-5 4 0,4-4 33,2 4 1,0 0-8,0-1 0,0 7 72,0 0 1,0-1-58,0-5 0,0 8 68,0 3 0,0-3-18,0-3 1,0 3 103,0-2 0,-2 1-105,-4-1 1,4 1 5,-3 5 1,1-5-33,-2-7 1,4 6-2,-4 0 0,4-1-91,2-5 1,0 0 59,0 0 1,0 2-78,0 3 0,0 3 51,0 3 1,-2 5 19,-3-5 0,3 4-9,-4 2 0,4-5-3,2-1 0,-6-5-39,0 5 0,1-3 1,5 9 0,-6-9-54,0 9 0,0-10 84,6 5 0,0-7-58,0 7 0,0-9 61,0 3 1,0-4 2,0-2 0,0 0-18,0 0 1,0-1 0,0 1 0,0-2 31,0-4 1,-2 4-2,-3-4 0,3-3-52,-4-3 0,2-3 39,-2-3 0,5 1-16,-5-1 1,4 7 6,2-1 0,-6 6-90,0-5 0,-1 10 0,1-5 1,4 6 21,-4-11 1,-2-1 63,3-5 0,-1-3 1,6-3 1,0-4 8,0-8 1,-2 1-32,-4-1 0,4 6-31,-3 0 1,3 2 35,2-2 1,0 4-70,0 8 1,0 1 26,0 5 1,0-3-94,0 8 1,0-6 118,0 7 0,0-3 0,0 2 0,0 2 51,0-8 0,0 1-68,0-7 1,0 5 25,0-5 0,5 3 5,1-14 0,0 2 7,-6-2 0,0-4-2,0 4 0,0-4-6,0-1 1,6-1-2,-1 0 1,1 2-5,-6 4 1,6-1-167,0 6 0,0-5 93,-6 6 0,0-2 41,0 2 0,1-4 12,5-8 0,-4 1-1,4-1 0,-4 0-165,-2 0 88,0 1 0,0-7 18,0 1 15,0-8-14,0 3-19,0-7-454,0 0 543,8 0 3,-7 0 1,9 0-279,-4 0 222,-4 8 1,11-4-24,-7 7 1,7-7 20,-1 2 0,3 2 130,3-3 1,-1 1-121,0-6 1,2 6 56,4 0 1,-3-1-3,3-5 0,4 6 8,1 0 1,7 0-7,5-6 1,-1 0 85,7 0 1,-2 0-85,2 0 1,6 0-8,0 0 1,-2 0-2,2 0 0,0 0-10,-6 0 0,0 0 1,6 0 0,-10-6-1,10 0 0,-10-1-7,4 1 0,2 4 5,10-4 0,-4-2-3,3 3 0,-8-1-37,-3 6 0,0-2 39,6-4 0,-8 4-105,-4-4 1,2 5 78,-1 1 0,1 0-6,-2 0 1,5 0 32,6 0 0,1 0-3,0 0 1,2 0-9,4 0 1,-5 0 4,5 0 0,-4 0 38,-2 0 0,0-6-37,0 0 0,-1 0-53,1 6 0,-6 0 50,1 0 0,-1 0 18,6 0 1,-2 0 4,-4 0 0,4 0-1,-4 0 0,4 0 22,2 0 1,-8-5 12,-4-1 0,-3 0 39,-3 6 1,3 0-63,3 0 0,-3 0-16,3 0 1,4 0-9,2 0 1,4-6-6,2 0 1,-2 1 7,-4 5 0,4 0-6,-4 0 0,-2 0 13,2 0 1,-7 0-5,1 0 1,-1 0 34,1 0 1,-2-2-33,9-4 1,-3 4-6,2-4 1,4 2 12,-4-1 0,4 3-2,2-4 0,-2-2 11,-4 3 1,2-3 1,-8 2 1,6 4 11,-5-4 0,-1 5 1,-5 1 1,-1-6-61,1 0 1,5 0 39,1 6 1,-1 0-48,-6 0 0,7 0 35,-1 0 0,2 0-7,-1 0 0,-5 0-16,5 0 0,-5 0-4,-1 0 1,5 0 5,0 0 1,-1 0 5,-10 0 0,3 0 7,-3 0 0,10 0-3,1 0 1,0 0-8,-5 0 1,1 0 4,5 0 0,-5 0 0,5 0 1,-5 0-11,-1 0 1,-1-2-3,1-3 1,-1 3 12,1-4 0,0 4-3,-1 2 0,-5 0 12,0 0 1,-2 0-12,2 0 0,-3-2-25,-2-4 0,-3 4-34,8-3 1,-1-3-8,7 2 1,-2 0 40,-5 6 1,5 0-11,-4 0 1,4 0 66,1 0 0,1 0-55,-1 0 1,-1 0 85,-4 0 1,7 0-75,-7 0 0,8 0 61,-9 0 1,-1 0-26,2 0 0,-2 0-1,2 0 0,2 0-11,-8 0 1,6 6-6,-6 0 1,7 0-8,-1-6 1,-2 0-4,2 0 0,-6 0 4,6 0 1,-2 0-1,1 0 0,3 0-1,-8 0 1,6 0 4,-6 0 0,6-2 1,-6-4 0,6 4-23,-6-4 0,6 2-3,-6-1 1,6 3-17,-6-4 0,0-2 31,-6 3 0,0-1-15,1 6 1,-1 0 7,0 0 1,-5-6 30,-1 0 1,1 0-37,5 6 1,-5 0-12,-1 0-1,-7 0 0,11-5-35,-3-1 59,3 0 0,3 6-8,-1 0 1,0 0 6,0 0 0,1-6-11,-1 1 1,0-1 48,1 6 0,-1 0-15,0 0 0,0 0 9,1 0 1,-7 0-21,1 0 0,-1-2 6,7-4-5,-1 4 1,0-5 1,1 7 1,-7 0 14,1 0 0,-1 0-17,6 0 0,-5 0 95,-1 0-94,1 0 0,5 0 2,1 0 1,-7-2-4,1-4 0,-7 4 0,7-4 0,-6 4 6,5 2-5,1 0-30,5 0 26,0 0 8,1 0 1,-7-5 60,1-1-30,-8 0 1,5 6 18,-3 0 10,-4 0-81,5 0 54,-7 0-378,0 0 0,-1-6-47,-5 0 0,2-1-180,-8 1 1,7 0 73,-7-11 1,1 0 491,-7-18 0,-7-3 0,-2-14 0</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05:49:11.353"/>
    </inkml:context>
    <inkml:brush xml:id="br0">
      <inkml:brushProperty name="width" value="0.08571" units="cm"/>
      <inkml:brushProperty name="height" value="0.08571" units="cm"/>
      <inkml:brushProperty name="color" value="#333333"/>
    </inkml:brush>
  </inkml:definitions>
  <inkml:trace contextRef="#ctx0" brushRef="#br0">3511 17 7681,'-8'-9'-1578,"6"1"1564,-13 8 0,11 0 101,-7 0 103,7 0-76,-12 0 49,14 0-56,-5 0 13,7 0 2347,0 0-1989,0 8 6,0-6-122,0 5-65,0 1-117,0 2 1,0 7-79,0 0 0,0 1 11,0-1 0,0 2-85,0 4 1,0 4 44,0 8 0,0 3-102,0 8 1,-2 2 39,-4 16 0,4 7 64,-4 9 0,-1 5-268,1 1 1,-6 1 265,7-1 0,-7 1-8,6-1 0,-1-5 21,1 0 0,4-8 15,-4 2 0,4 1-178,2-1 0,0 0 134,0-5 1,0-1-96,0 0 0,0 12 60,0-1 1,0 14-81,0-7 0,0 9-263,0-4 1,0 8 154,0-2 0,-6-4 69,1-2 0,-1-3 28,6-3 0,-2 5 111,-4-5 0,4 4-85,-3-9 1,-3-2 136,2 2 1,-7-3-68,1 3 1,-1-4 22,1-8 0,-3 0-63,3 0 1,-1 1 129,1-1 0,-3 0-20,3 0 0,3 2 124,-3 4 0,3-4-93,-3 4 1,3-9-11,3-3 1,4-5-71,-4 5 0,2-7 48,-2 1 0,5-1-104,-5 2 1,4 3 97,2 8 1,0-7-155,0-4 0,0-5 283,0-1 1,0 6-289,0-1 1,0 1 205,0-6 0,0 0-142,0 0 0,0 0 263,0 0 1,6-8-254,-1-4 1,1-3 144,-6-3 1,6 1-133,0-1 1,-1-5 19,-5 0 0,6-6-9,0 6 1,0 0 6,-6 5 0,0 1-157,0-1 0,0 1-22,0 0 0,0-5 223,0 5 0,2-10-95,3 9 0,-3-3 96,4 4 1,-4-1-83,-2 1 1,0-2-64,0-5 1,0 3 82,0-8 0,0 2 0,0-2 0,0-3-5,0 3-17,0-4 1,0-2-50,0 0 1,0-5 32,0-1-357,0-7 211,0 12-110,0-14-63,0 5-217,0-7-620,0 0 319,0-7 1,-2-11 855,-4-11 0,-3-19 0,-9-5 0</inkml:trace>
  <inkml:trace contextRef="#ctx0" brushRef="#br0" timeOffset="1225">5673 17 7657,'0'10'-119,"0"-2"26,0-8 248,0 0-68,7 0-2,-5 0 1,8 0 162,-5 0 151,-3 0-140,6 0 41,-8 0-144,8 0 110,-6 0-222,5 0 31,-7 0 52,0 0-15,8 0-74,-6 0 1,6 2 33,-8 3 1,2-1 3,3 8 0,-3-6 31,4 5 1,-4 1-28,-2 5 1,0 8 6,0 4 1,2 3-12,4 3 1,-4 9 22,3 8 1,-3 4-14,-2 13 1,6-4-1,0 10 0,0 2-204,-6-2 1,1 8 194,5-3 1,-4-1-125,4 2 0,-4-6 108,-2 5 1,0 1-119,0 6 0,-2-3 56,-4-3 0,4 1-103,-4-7 0,5 8 16,1-2 0,-2 3-387,-4 3 1,4 1 435,-4 4 0,4-3-19,2 3 0,0-6 71,0-5 1,0 4-65,0-5 1,2 1 182,4 5 1,-4-9-53,4 10 1,-4-10 65,-2 3 0,5-5-14,1 6 0,0-2-83,-6 1 1,0-3 39,0-7 1,0-1 35,0 0 1,0 2-112,0 4 0,0-2 60,0 8 1,0-1-6,0 7 0,0-8-13,0-5 1,-2-2 112,-4-3 0,2 4-101,-7-4 0,5 4 4,-6-10 0,7-1 64,-7 1 1,3 1 114,-3 5 0,-1-8-80,7-3 1,-6 2-38,7-3 0,-7 9-180,6-3 0,-5-2 64,5 3 0,0-1 258,6 6 0,-2-1-142,-3-5 0,3-3-201,-4-9 0,4-6 161,2-5 1,0 2 99,0-1 1,0-3-151,0-9 1,-6 4-1,0-5 0,-1 5 167,1 2 1,4-7-252,-4 1 1,4-8 18,2 2 0,0 2-55,0-1 0,0-1-72,0-6 0,0 0 1,0 0 0,0 1-31,0-1 0,0 0 231,0 1 0,0-1-113,0 0 206,0 1-180,0-1 0,0 0 82,0 0-105,0-7 1,0 5-118,0-13-396,0 6-551,0-8 766,0 0 0,0-13-236,0-5 1,-7-18-89,-5-5 1,-5-22 678,-6-12 0,10 24 0,-1-4 0,-3-2 0,-1-1 0</inkml:trace>
  <inkml:trace contextRef="#ctx0" brushRef="#br0" timeOffset="2513">208 1902 7674,'-17'10'0,"5"-2"-317,1-8 1,1 2 239,-2 3 0,3-3 216,3 4 97,4-4 31,-13-2-18,13 0 7,-6 8 40,8-6-180,0 5 0,2-5-40,4 4 0,-2-4 15,7 4 0,1 1-19,5-1 0,-5 2-14,-1-3 0,3-1-3,9 8 1,-4-6 10,4 5 1,2-5 13,-2 5 0,6-7-23,-6 2 0,8 2 15,-3-2 1,3 1-49,-2-1 1,4-4 47,-5 4 0,11 1-11,1-1 1,2 0 2,-1-6 0,1 2 1,4 4 0,10-5-6,-4 5 1,5-4 6,1-2 0,-4 2-34,4 4 1,1-4 22,-1 4 0,-1-3-1,-5 3 1,0-4-14,0 4 0,8 1-14,3-1 0,-2 0-40,3-6 1,-6 0-5,5 0 0,-2 0-46,3 0 0,-5-2 83,-7-4 1,8 2-90,3-7 0,6 1 72,6-1 1,-4-3-202,4 9 0,-2-9 151,2 3 0,-4 1-70,4-1 0,-4 5 46,-1-6 0,6 3-14,5-3 1,4-1 20,1 7 1,-7-2-4,-4 2 0,-4 4 90,-2-3 0,6 3-69,0 2 0,2 0 72,-2 0 1,-2 0-24,8 0 1,-3 0 82,3 0 0,-6 0-69,-12 0 0,5 0 3,-5 0 0,10-6-25,2 0 1,-6 1-9,-5 5 0,-1 0-31,6 0 1,-7 0 40,-5 0 1,-3 0 26,-2 0 1,2 1 6,3 5 0,5-4 90,7 4 0,0-4-62,0-2 0,2 0 20,4 0 1,-9 0-65,3 0 1,-10 0 12,5 0 0,1 0 6,10 0 0,2-6-156,4 0 1,-4-1 50,-8 1 1,0 4 58,0-4 1,-2-2-13,-3 3 0,1-1 182,-7 6 0,9-2-133,2-4 0,-2 4 23,3-3 0,-3 3 7,-10 2 0,7 0 6,-6 0 1,1 0-30,-1 0 1,-3-6-58,9 0 1,-1 0 23,6 6 0,-1 0-9,-5 0 1,2-2 47,-7-3 1,-6 3 31,-6-4 0,-8 4 33,3 2 0,-10 0-89,-3 0 0,1 0 114,6 0 0,-3 0 119,-3 0 0,2 0-264,-8 0 0,6 0 67,-6 0 0,-6 0-114,-5 0 1,-6 0 54,5 0-43,-7 0-72,4 0-243,-8 0-296,0 0 206,-8 0-4,6 0 1,-8 0-478,5 0-240,3 0 625,-14-8 553,7-1 0,-16-9 0,-2 1 0</inkml:trace>
  <inkml:trace contextRef="#ctx0" brushRef="#br0" timeOffset="3714">139 4012 7636,'-18'0'-313,"1"0"145,0 0 223,0 0 1,5 2 145,1 4-117,7-4 1,-10 7 72,8-3 1,1-2-61,5 7 1,-2-5 36,-4 6 1,4-7-30,-4 7 0,4-6 9,2 5 0,0-5 81,0 6-91,8-1 0,2 6 11,7 1 0,0-7-16,1 1 0,7-3 4,3 3 1,1 3-3,6-3 0,-4 1 10,9-1 0,-2 1-52,3-7 0,3 6-3,8-7 1,0 1 1,-1-6 0,7 0-4,0 0 1,9 0-24,2 0 0,2-2-181,10-4 1,-8 3 152,2-9 0,-2 0 48,2-5 1,-10 6-129,4-1 1,-3 1 70,3-7 0,8 1-93,3 0 0,3 5 44,-2 1 1,-4 5 26,-8-6 0,2 7-16,4-7 0,-4 8 29,4-2 1,-2 3 50,2-3 1,-2 4-50,8-4 0,-8 4 44,1 2 0,-8-2-29,-3-3 0,1 3 47,5-4 0,2 4-19,4 2 1,-2 0 5,8 0 1,-8 0-26,1 0 1,-2-6 0,-3 0 1,2-1-6,4 1 0,4 2 9,7-7 0,0 7 75,1-2 1,-6-2-70,-1 3 0,-3-1-43,10 6 1,-9-6 25,15 0 1,-7-1 1,12 1 0,-6 2 2,6-8 0,-13 7-286,1-7 0,-1 6 219,7-5 0,4 5 57,-44 0 1,0 1 0,42 1-31,-7-2 1,-7-2 22,-5 3 1,0-3 97,12 2 0,-5 4-28,10-4 1,-3 3-23,-3-3 1,-1 4-5,-4-4 0,-3-2 5,-3 3 0,4-7-56,8 6 0,5 1 47,0 5 1,-6-6 15,-5 0 1,-8 0-110,2 6 0,2 0 223,-2 0 1,6 0-55,-6 0 0,5-2-28,-5-3 1,-2 3-60,-9-4 0,-5 4 1,-7 2 1,-2 0-57,-4 0 0,10-6 55,-4 0 1,3 1 78,-3 5 1,0-6-110,0 0 0,-2 0 293,-4 6 0,-4-2-239,-7-3 0,-2 3 101,-4-4 1,1 4-86,-7 2 1,0-2 107,-5-4 1,-1 4-139,0-3 80,-7 3-154,-2 2 157,-8 0-1940,0 0 1454,-8 0 0,-2-6-117,-7 0 0,4-5-249,-5 5 0,5-7 105,-10 1 633,-4-11 0,-8-4 0,-9-8 0</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05:49:16.501"/>
    </inkml:context>
    <inkml:brush xml:id="br0">
      <inkml:brushProperty name="width" value="0.08571" units="cm"/>
      <inkml:brushProperty name="height" value="0.08571" units="cm"/>
      <inkml:brushProperty name="color" value="#333333"/>
    </inkml:brush>
  </inkml:definitions>
  <inkml:trace contextRef="#ctx0" brushRef="#br0">882 0 7764,'-11'17'-298,"-1"1"1,1-1 118,-7 0 0,7 1 784,-1-1 1,3 0-281,-3 1 0,-1-1-304,7 0 1,-2 8 91,2 4 1,5-2-22,-5 2 0,-2-1 27,2 7 1,-1 2-5,1 3 1,4 4-119,-4 8 1,4 2 108,2 3 1,-5 7-109,-1 11 1,-6 2-211,6 3 0,-7 7 181,1-1 1,3 10 44,3-41 1,0 0 0,1-5 0,-1 0-67,-2 2 1,-1 0 0,-9 46 75,1 0 0,8-48 0,1 1 0,-10 47 1,1-5 75,0-7 1,-1-1-73,1-10 0,0 7 101,0-1 1,-1 5-122,1 7 0,-6-3-34,12-41 1,-1 0-1,-3 0 1,-1 0 30,2 3 0,-1 0 0,-15 36-6,1-7 0,-2-8-12,8-4 0,0-8-29,6-3 1,5-12 37,1-6 1,5-9-2,-6-2 1,6-10-245,-5-1 34,7-1-334,-11-15 650,13 5 0,-8-8-327,4-5 0,5 0-89,-5-11 1,-2-4-473,2-14 787,1-7 0,-3-18 0,-2-11 0</inkml:trace>
  <inkml:trace contextRef="#ctx0" brushRef="#br0" timeOffset="764">709 311 7782,'-9'-7'-206,"-7"5"143,14-6 701,-13 0-135,13 7-570,-13-7 159,13 8 2,-6 0 42,8 0-2,0 0 3,8 0-8,-6 0-140,5 0 70,-7 0 1,0 2 15,0 4 1,-2-3-19,-3 9 0,1-1 94,-8 7 0,3 1-88,-3 4 0,-5 4 8,0 8 0,-3 1-21,-8 4 1,-3 6-4,-10 12 1,5-2 2,-4 7 1,-3-5 17,3 5 0,0-9-21,5-2 1,8-8-12,4-9 0,6-8 15,5-4-23,5-12-146,7-3 110,0-8 1,0-2-98,0-4 0,2 4 83,3-3 0,-3 1 3,4-2 29,-4 4 0,0-13 14,4 3 1,-4-3 76,3-3 1,5-7-45,1-3 0,5-7 18,1-5 1,2 1-31,4-7 0,-2 0 7,8-6 1,0-5-74,6-1 1,7-7 62,4 1 1,4-1-256,2 1 1,-6 7 231,0 11 0,-5-2-10,5 7 1,-14 9-59,3 9 0,-6 3-14,0 3 1,-5 6-21,-6-1 43,-1 8 0,-5-4-179,-1 8 171,-7 0 384,4 0-287,-8 0-20,0 8 0,0 2 9,0 7 0,0 0 119,0 1 1,0 7-114,0 3 1,5 5 19,1 2 1,8 1 39,-3 5 0,-1 3-46,1 8 0,1-6 11,5 0 1,6 0-55,0 6 1,2 0-8,-2 0 1,-2-8-8,8-4 0,-6-3-95,6-3 0,-2 1-216,2-1 1,4-7 117,-5-4 1,-1-1-583,2 1 0,8-4 61,9 4 713,4-4 0,2-2 0,-1 1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3T16:59:00.513"/>
    </inkml:context>
    <inkml:brush xml:id="br0">
      <inkml:brushProperty name="width" value="0.08571" units="cm"/>
      <inkml:brushProperty name="height" value="0.08571" units="cm"/>
      <inkml:brushProperty name="color" value="#333333"/>
    </inkml:brush>
  </inkml:definitions>
  <inkml:trace contextRef="#ctx0" brushRef="#br0">52 104 7283,'-10'0'-1072,"1"0"1123,3 0-134,4 0 122,-6 0 13,8 0-1,0 0 24,-7 0-37,5 0 179,-6 0-98,8 0 761,0 0-856,8 0 1,-4 0 10,7 0 0,-5 0 27,5 0-26,1 0 0,5 0-52,1 0 0,-1 0 29,0 0 1,2 6-6,4 0 1,-3-1 36,3-5 1,2 0-5,-2 0 0,6 0 14,-6 0 0,7 2-27,-1 4 0,-2-4 20,2 4 1,0-4-13,5-2 0,1 0-47,-1 0 0,1 0 25,0 0 0,-1 0-7,1 0 1,-1 0 14,1 0 0,0 0-9,-1 0 0,-5-6-1,0 0 0,0 0 4,5 6 1,-1 0 15,-4 0 1,3 0-13,-3 0 0,2 0-41,-2 0 1,9 0 20,-3 0 0,3 0-5,-3 0 0,1 0 20,5 0 0,-3 0-5,8 0 0,-2 0 33,2 0 0,3 0-36,-9 0 0,8 0 45,-2 0 0,-4 0-36,-1 0 0,1 0 31,-2 0 0,8 2-47,-2 4 0,-1-4-1,1 4 0,0-4 13,6-2 0,5 0-6,1 0 0,-2 0-37,-10 0 0,4 0 39,-4 0 0,2 2-55,-2 3 1,-2-3 42,-3 4 0,1-4-11,4-2 1,8 0 12,-8 0 0,10 0 1,-5 0 1,1 0 0,6 0 0,-4 0 1,-2 0 0,-2 0 5,-4 0 1,2 0-9,-8 0 1,8 0 17,-2 0 1,4 0-14,2 0 0,2 0-4,4 0 1,-7 0 0,1 0 0,0 0-1,-6 0 1,-1 0 1,1 0 0,-2 0-2,2 0 1,-2 0-2,-4 0 0,5 0 2,7 0 1,5 0-2,1 0 1,0 0 0,-7 0 0,9 0 22,3 0 0,-9 0-21,-2 0 1,-4 0 0,4 0 1,-4 0 2,4 0 1,-10-6 0,10 0 0,-4 1-4,4 5 1,2 0 2,3 0 0,-3 0-8,4 0 0,-4-6 6,-3 0 0,1 0 10,0 6 1,-6 0 1,0 0 1,1 0 2,4 0 1,3-2-6,4-3 1,-2 3 0,7-4 1,-5 4-3,5 2 0,-5 0 2,5 0 0,-9-2 4,-2-4 0,5 4 3,-5-3 0,12 3-5,-1 2 1,4 0 9,3 0 0,-1 0-40,0 0 0,-4 0 12,4 0 0,-11 0-4,5 0 1,1-6 1,-1 0 0,5 0-4,1 6 1,0 0 9,0 0 0,-6 0-1,1 0 0,-3 0 16,3 0 1,1 0-16,-7 0 0,5 0 40,-5 0 1,9 0-31,2 0 0,0-5 0,6-1 1,-5 0 3,-7 6 0,-2 0-2,-3 0 0,-4 0-11,3 0 1,5 0 7,1 0 1,1 0-15,5 0 0,-6 0 19,7 0 0,-1 0 1,-6 0 0,2 0-2,-1 0 1,1 0 1,-7 0 0,13 0-20,-2 0 1,12 2 5,0 4 1,-5-4 0,-1 4-16,-4-5 19,-1-1 0,-1 0-10,0 0 0,0 0-115,0 0 0,0 0 112,1 0 1,5 0 2,-1 0 0,-6 0-1,-11 0 1,-1 0 11,2 0 0,3 0-8,8 0 1,-3 0 11,3 0 0,-4 0-10,10 0 0,-4 0 35,-2 0 1,-7 0-34,-4 0 1,-5 0 1,-1 0 1,6 0-1,0 0 0,1 0 0,-1 0 0,-3 0-15,9 0 0,-3 0 14,3 0 1,-5 0-10,-7 0 1,-6 0 4,0 0 1,6 0-9,6 0 0,2 0 0,-3 0 0,-1 0-2,7 0 1,-1 0-2,1 0 0,-3 0-2,-8 0 0,-6 0 13,0 0 1,-6-1-6,6-5 0,-7 4 122,1-4 1,2 4-125,-1 2 1,11 0 17,-6 0 1,8 0-12,-8 0 0,2 0 2,-2 0 1,4 0-3,-4 0 0,-4 0 0,-2 0 0,-3-2-1,-2-4 0,-1 5 0,1-5 1,1 4-3,5 2 1,-5 0 0,4 0 1,3-2 14,-3-4 1,6 4-15,-5-4 1,5 5-1,-6 1 1,6 0-1,-6 0 0,-5 0 0,-6 0 0,-2 0 0,2 0 0,1 0 1,-7 0 0,0 0 33,-5 0 0,-1-6-32,0 0 1,1 0 70,-1 6 1,0 0-48,1 0 1,-7 0 35,1 0-40,-1 0 1,1 0 36,-1 0-131,-7 0 108,4 0-59,-1 0 39,-5 0-48,6 0-2,-8 0-385,0 0 381,-8 0-193,6 0 156,-5 0 100,7 0-16,0 0-25,0 8 16,0 2 0,2 7 41,3 0 1,-3 0-45,4 1 1,-4-1 54,-2 0 1,0 6-46,0 0 0,0 8 12,0-2 0,6-2-12,0 2 1,-1 5-1,-5 7 1,0 1-4,0-2 0,0-3 1,0 3 0,0-1 1,0 1 1,0-4-1,0 5 1,0-5 1,0-1 0,0 1-2,0 5 0,0-5 12,0 5 1,0-7-9,0-5 1,0 6 1,0-1 1,0 1 2,0 5 0,0-3 2,0-3 1,0 1 9,0-1 0,6 1-14,0 0 0,0-7-10,-6 1 0,0 0 11,0 6 1,5-3-27,1-3 0,0 2 17,-6-8 0,2 8-3,4-3 1,-5-3-6,5-2 0,-4-3-3,-2-3 1,6 6 22,0 0 1,-1 0-10,-5-6 1,0 1 1,2-1-5,4 0 1,-4-5-66,4-1 1,-4-5-10,-2 6 28,0-8 0,2 3-141,3-7-283,-3 0-31,6 0 1,-10 0 190,-4 0 1,-11 0 304,-12 0 0,-19-7 0,-6-3 0</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05:49:18.864"/>
    </inkml:context>
    <inkml:brush xml:id="br0">
      <inkml:brushProperty name="width" value="0.08571" units="cm"/>
      <inkml:brushProperty name="height" value="0.08571" units="cm"/>
      <inkml:brushProperty name="color" value="#333333"/>
    </inkml:brush>
  </inkml:definitions>
  <inkml:trace contextRef="#ctx0" brushRef="#br0">87 1298 7594,'-17'9'0,"6"5"177,-1-9 0,6 1 242,-5-6-323,7 0 185,-11 0-217,13 0 5,-6 0 41,8 0 110,0 0-256,0-8 14,0 7 56,0-7 0,0 10 108,0 4-68,8-5 1,1 13-54,9-8 1,7 5 25,3-5 1,7 6-6,5-7 0,12 3-9,12-2 1,11-4-16,5 3 0,9-3-261,9-2 1,-46 0-1,1-2 268,7 0 1,1-1 0,5 1 0,1 0-27,-1-4 1,1 0-1,2 3 1,0 1 23,-5-4 0,-1 0 1,-2 3-1,-1 0-50,-3-3 1,1 1 0,1 2 0,1 2-18,1-2 0,-1 0 0,-1 2 0,-3 0-166,42 1 0,-3 0-33,-9 0 0,-1 0 179,-5 0 1,-3 2 77,-8 4 1,1-4-73,-1 4 1,-10-5 73,-7-1 0,-15 0-46,-14 0 0,-4 0 22,-2 0-66,-7 0 641,-2 0-656,-8 0 1,-2 0 153,-4 0 0,2-5-127,-8-1 1,7-8-11,-7 3 0,-1-4 34,-10-3 1,2 1-25,-8 0 1,6-1-4,-6 1 0,-6 0 48,-5 0 1,-2-1-1,1 1 0,3 0 66,-8-1 0,5 1-86,-5 0 1,8-1 112,-3 1 1,3 0-60,-2 0 1,3 1 49,-3 5 0,5-3 14,6 8 1,3-5 115,2 5 0,11 0 64,-4 6-68,11 0 60,-2 0-94,8 0-201,0 0 118,8 0 0,2 0-67,7 0 0,0 0 16,0 0 1,3 0-92,3 0 0,-2 0 100,8 0 0,-6 2-10,6 4 1,-1-4 95,7 4 1,-6-2-60,0 1 1,1-3-6,11 4 0,-5 2-8,5-2 1,1 7-88,-2-1 0,1-3 37,-7 3 1,1-1-7,-1 6 0,-5-5-1,0 0 0,-8-1-39,2 6 15,-4 1 0,-3-1 33,-5 0 0,-3 1-62,-8-1 0,0-6 56,0 1 0,-6-1-27,0 7 1,-7-1 37,1 0 1,-3 1-1,-2-1 1,5 0-4,1 0 0,1-5 2,-1 0 0,-5-1-6,5 6 1,3-5 4,2-1 1,-1-5-30,1 6 1,-6-7 27,6 7 1,1-6-422,5 5-247,-8-7-288,6 4 104,-6-8 850,8 0 0,8 0 0,2 0 0</inkml:trace>
  <inkml:trace contextRef="#ctx0" brushRef="#br0" timeOffset="1030">2924 675 7589,'11'0'305,"1"0"1,-7 0 3,7 0 1,-1 0-67,7 0 0,1 0 90,4 0 0,4 0-100,7 0 0,9 2-197,3 4 0,0-2-64,6 7 1,-4 6-116,10 6 1,-10 8 23,-2-2 1,-8 6-238,2 5 0,-13 4 82,-9 8 0,-3 2 46,-9 3 1,-2-3-12,-10 4 1,-4-8 91,-7-10 1,0-1 110,-1-16 1,-5-2 11,0-10 0,0-3 89,6-8 1,0 0-122,-1 0 1,1 0 112,0 0 0,5-2 78,1-4 0,7-3-44,-2-9 1,4 1 40,2 0 0,0-6-78,0 0 1,0-8-6,0 2 1,8-3-8,3-3 1,5 0 2,1 1 0,2-1-4,4 1 1,-2-1-10,8 0 1,0 1-145,6-1 0,-3 1 83,-3-1 0,8 2-198,-9 5 1,7 3 66,-12 7 0,0 1-247,-6 0 1,5-1-10,-5 1 416,-4 8 0,-5-7 0,2 7 0</inkml:trace>
  <inkml:trace contextRef="#ctx0" brushRef="#br0" timeOffset="1459">4065 658 7589,'2'9'310,"4"-3"0,-5-2-68,5 2 0,-2-4 390,2 3-289,-4-3-172,5-2 0,-5 0 75,4 0-279,-4 0 0,6 2-126,-8 4 1,0-2 143,0 7 0,-6-5-188,0 6 0,-5 5 82,5 6 1,-8 8-59,3-2 0,1 3 13,-1 3 0,7 5 53,-2 1 1,4 1 57,2-2 1,2-3 22,4 3 0,4-11 74,7-6 1,6-4-94,0-2 0,8-7 129,-2-4 1,9-6-101,2-6 0,1-9 53,-7-8 0,-1-2 9,-4 2 0,0 1 88,-12-6 1,4 5-30,-9-6 1,-5 8 118,-1-2 0,-4-2-68,-2 1 0,-8-1-67,-3 2 0,-5 2-58,-1-8 0,-2 8 71,-4-2 0,2 2-124,-8-2 0,0 6-9,-6 0 0,8 1-78,4 10 0,-2-5 5,2 5 1,0-5-130,6 5 0,6 0-143,-1 6 0,6 0 143,-5 0 0,7-2-81,-2-4 0,4 2 320,2-7 0,0-1 0,0-5 0</inkml:trace>
  <inkml:trace contextRef="#ctx0" brushRef="#br0" timeOffset="2055">4601 623 7590,'0'10'691,"0"5"1,0-11 255,0 7-127,0-7-477,8 12-313,-6-7 1,5 9-20,-7-1 1,0 2-193,0 4 1,0 4 101,0 8 1,0-1-79,0 1 0,0 5-292,0 1 0,-6 5 168,1-6 1,-1-2-20,6-9 0,0-4-228,0-7 559,0-1 0,2-8 36,4-3 0,3-8 36,9-9 0,7-3-17,3-15 1,3-5 176,-2-6 0,4-3-22,-5 3 0,-1 3-23,2-3 0,-2 4-61,2 1 1,-4 6-102,-8 0 0,-2 8 70,-3-2-54,3 4-30,-13 9-120,6 3 1,-10 9 73,-4 3 0,4 5-160,-3 7 0,-3 6 42,2 0 0,0 6 48,6-6 1,0 6 73,0-6 0,2 2-7,4-2 1,4-4 18,7 4 0,0-3 133,1-3 0,1-2 77,4-3 0,2 1-52,4-7 1,1 0 24,-7-6 1,6-6-46,-6 0 0,6-7-43,-6 1 1,6-3 37,-6-2 0,-2-1 16,-9 1 0,3 0-11,-3-1 0,-5-1 60,-1-4 0,2 2-171,-2-8 1,-1 0 79,-5-5 0,0 1-174,0 4 0,-2-3 73,-3 3 1,1 2-176,-8-2 1,6 6 7,-5-6 0,-1 6-34,-5-6 1,0 2-84,0-1 0,-1-5-188,1 4 0,-2 2-198,-4-2 0,-2-5 221,-4-7 0,-4-1-816,4 2 1247,-3-4 0,-18-16 0,-4-1 0</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05:49:23.758"/>
    </inkml:context>
    <inkml:brush xml:id="br0">
      <inkml:brushProperty name="width" value="0.08571" units="cm"/>
      <inkml:brushProperty name="height" value="0.08571" units="cm"/>
      <inkml:brushProperty name="color" value="#333333"/>
    </inkml:brush>
  </inkml:definitions>
  <inkml:trace contextRef="#ctx0" brushRef="#br0">606 1246 7772,'-12'0'237,"0"0"-33,9 0 0,-7 0 201,4 0-271,4 0 1,-7 0-163,3 0 313,4 0-217,-6 0-117,8 0 215,0 0-292,-7 0 57,5 0 1,-14 0 3,5 0 0,-5 1 74,-1 5 1,-2 4-16,-4 7 0,-4 2 61,-8 4 1,1 6 2,-1 12 1,-5-3 138,0 8 0,-1 6-92,7 6 0,-1 13-44,0-2 1,9 6-253,2 0 1,13-2 196,5 7 0,4-1 24,2 2 1,0-4-88,0-8 0,8-2-150,3-3 0,5 1 50,1-7 1,0-8-54,1-10 0,1-5 18,4-7 1,-2-5-2,8-11 0,-6-4 88,6-8 1,2-10-20,9-7 0,4-12-63,8-17 0,0-4 10,0-19 0,5 3-88,1-9 1,-26 34 0,-1 0 62,27-40 0,0 0 202,-6 12 0,1 2 0,5 4 0,-4-9 0,4 9 0,-7 0 0,-4 11 0,-11 8 0,-7 3 0,-8 12 0,2 6 0,-11 12 93,-5 3 0,-14 10 35,-5 4 1,-3-2 173,-3 7 0,1-5 176,0 5 1,1-5-259,5 6 1,-4-3-99,3 3 1,-3 3-4,-3-3 0,7 3-1,-1 2 1,6 1-96,-5-1 0,7 2-29,-2 4 0,-1-2 44,1 8 0,0-6-68,6 6 1,0-6 49,0 6 1,6-8-2,0 2 0,13 0-2,-2-5 1,6 3-4,0-10 0,2-3 44,4-2 0,4-4 8,-4-2 1,-3-2-38,3-4 0,-2-6 3,2-11 0,-4 2-84,-8-8 1,-1 1 88,-5-7 0,3 6-94,-9 0 0,1 6 80,-6-6 1,0 8-115,0-2 0,-9 2 43,-9-2 0,-1 4-15,-10-4 1,2 4 75,-1 1 1,-5 3-34,4 3 1,2-1 57,-2 7 1,8-2-69,-2 3 153,4 3-120,9-6 1,1 8-121,3 0 70,4 0 0,-4 0-11,12 0 1,4 0 94,7 0 1,0 0 90,0 0 1,7-2-67,-1-4 0,9-3-63,3-8 1,-1-3 29,7-3 0,-5 2-64,-1-8 0,1-1 4,5-11 0,-5 5 11,5-5 0,-5 3-106,-1-2 0,-6-3 76,-1-3 0,-12-2 10,1 8 1,-11-1 46,0 7 0,-5-1-48,-1 1 0,-7-1 132,-5 1 0,-3 5-9,-2 0 0,-1-6-18,1-5 1,0 5-11,-1 7 1,1-1 13,0-6 1,0 2 36,-1 5 0,3-3-18,3 8 109,-3 0 0,7 5 24,-3 1-196,3 8 50,8 1-160,0 8 128,0 0-14,0 8-264,0-7 189,0 7 1,0-6-23,0 4 1,0-2 50,0 7 0,0 1 82,0 5 0,2 2-79,4 4 1,-4 4 123,3 8 1,-3 1-83,-2 5 1,6 1 20,0 4 0,2 10-24,-3-4 0,-1 11 5,8 0 1,-1 12-280,7 6 1,1 4 271,4 1 0,-4-7-142,4-4 1,-2-12 68,2-5 1,-2-6-47,8-6 1,-8-12 41,2-10 1,-3-7-13,-3-6 1,6-3 9,0-8 0,0 0 5,-6 0 1,1 0 58,-1 0 0,6-2 127,0-4 0,2-5-125,-2-12 0,-2 2-43,8-8 0,-6 0-35,6-6 1,-8-5-13,2 0 0,-4-3-16,-1 3 1,5-2 45,0-4 0,-6-4-9,-5 4 1,-9-4 105,3-2 0,2 2-65,-2 4 1,-1-2 156,-5 7 1,-2 7 36,-3 5 41,3 8 40,-14-4-62,15 15 1,-7 4-46,8 12-77,0-4 0,0 8-189,0-5 179,0-3 0,0 14-86,0-5 0,0 5 57,0 1 0,0 8-14,0 4 0,0 3 31,0 3 1,0 2 10,0 3 1,8-4 13,3 5 0,-1-5 13,1-1 1,1-1-63,5 1 1,0-6 29,1 0 1,-1-14-51,0 2 0,6-11 48,0 0 0,0-4-134,-5-2 0,5-8 71,0-3 0,6-11-22,-6-1 1,0-9 12,-6-3 0,0 1-85,1-7 1,-1-1 68,0 2 0,-7-7 22,-4 7 0,1-6 40,-1 6 0,0-1-48,-6 7 1,-6 1 147,0 4 0,-1 10 41,1 7-58,4 9-42,-6-5-12,0 8 0,7 2-305,-5 4 1,4-3 75,2 9 1,2 0-13,4 5 0,-3 2 15,9 4 1,-1-4-51,7 4 1,-1-3 61,0-3 1,1-2-12,-1-3 1,2 1 17,4-7 1,-2 0-4,8-6 1,0 0-212,6 0 0,1-10 364,4-7 0,5-16 0,6-11 0</inkml:trace>
  <inkml:trace contextRef="#ctx0" brushRef="#br0" timeOffset="845">3113 415 7713,'0'10'1095,"0"-2"-699,0-1-356,0-5 177,0 6-74,0-8 1,0 2 38,0 4-249,8-4 1,-1 13-78,5-3 1,1 3 72,-7 2 1,8 1-54,-3-1 1,-1 8 95,1 4 0,-5 3-6,6 3 1,-9-1-6,3 1 1,2 5 1,-2 1 1,-1-7 20,-5-5 0,0-8-6,0 2 103,0-3-85,0-11 222,0-1-206,0-8 0,0-2 10,0-4 1,0-3-48,0-9 1,0 1-10,0 0 0,2-6 27,4 0 1,-4-6-13,4 6 1,-4-8 150,-2 2 1,2 2-130,3-2 1,-3 3 19,4-3 0,2-4-10,-3 4 1,3-2-6,-2 3 1,2-3-10,3 8 0,3 0-163,-9 5 146,9 1-5,-5 8 0,3-5 71,-1 8 0,-7 3-58,2 8 0,-2-1 93,2 8 1,-4-1-81,3 6 1,5 7 53,2-1 0,-3 2-53,3-2 1,-1 2-10,6 3 1,-1 3-20,-5-8 0,5 2-10,-5-2 1,-1-4-117,1 5 143,-7-5 1,6-4-78,-4-3 47,-4 3 32,5-13 82,-7 6 18,0-8-61,0-8 1,0-2 10,0-7 1,0-2-35,0-4 0,0 2 12,0-8 0,6 0-17,0-6 0,7-5 16,-1 0 0,1-3-32,-1 3 0,3 2 6,-3-8 1,3 9-9,2 2 0,-1 9 44,-5 8-14,5 1 1,-13 7 26,9 5-35,-8 3 0,3 9-12,-7 5 1,6 11 10,0 6 1,7 11-83,-1 6 0,-2 0 18,1 6 0,1-10-132,5 10 0,-2-11 121,-3-1 0,3-1-104,-3 1 1,3-11-100,2-1 1,-5-8 36,-1-9 0,-5-3-465,6-8 216,-8 0 481,3-8 0,1-9 0,2-10 0</inkml:trace>
  <inkml:trace contextRef="#ctx0" brushRef="#br0" timeOffset="1411">4185 52 7400,'-17'0'-724,"7"0"1,-5 0 1560,3 0 1,3 0-297,-3 0 0,6 0 177,-5 0-293,7 0-29,-4 0-387,8 0 28,0 0 1,2 6-113,4 0 1,-2 9-46,7 3 0,1-1 57,5 6 0,1 4-37,-1 2 0,-4 9-9,5 2 0,-5 6-55,10-5 0,-9 1 38,-3-2 1,-5-5 81,5 0 0,-5-3 107,6-9 1,-8 0-153,1-5 229,-3-9-13,-2-1 142,0-8-197,0 0-42,0-8 1,0-1-56,0-9 1,0 1 55,0 0 1,0-2-57,0-4 0,0 1 34,0-6 0,0-1-6,0-6 0,0-5 21,0-1 1,2 7 10,4 5 0,-2 0-17,7-5 0,-5-1 0,6 0 0,-7 9 54,7 3 1,-3 3-48,3 3 0,3 6 68,-3-1 0,-2 8-37,1-2 0,-5 4 10,5 2 0,-5 0-49,6 0 1,-7 2-1,7 4 0,-6 2-64,5 3 1,-1 10 79,1-3 0,5 11-93,-5-1 0,7 7 71,5 5 1,-4-1-76,4 7 0,2-6-5,-2 6 1,2 0-118,-2 6 0,-4-7 27,4-5 0,-5-9-207,-7-3 1,2-6-319,-7 1-191,8-12 875,-12-3 0,5-8 0,-7 0 0</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06:08:37.365"/>
    </inkml:context>
    <inkml:brush xml:id="br0">
      <inkml:brushProperty name="width" value="0.08571" units="cm"/>
      <inkml:brushProperty name="height" value="0.08571" units="cm"/>
      <inkml:brushProperty name="color" value="#333333"/>
    </inkml:brush>
  </inkml:definitions>
  <inkml:trace contextRef="#ctx0" brushRef="#br0">294 69 7492,'-17'0'-568,"0"0"0,-1-5 695,1-1-76,8 0 2,1 6 38,8 0 966,0 0-974,8 0-20,-7 0-9,7 0 31,0 0-52,1 0 0,9 0 12,-1 0 0,0 0-9,1 0 0,-1 0 11,0 0 0,2 0 4,4 0 1,-1 0-22,6 0 0,-1 6-5,2 0 0,4-1-15,-4-5 1,3 0 25,3 0 0,-1 2-16,1 4 1,0-4 12,-1 4 0,1-4 0,-1-2 1,1 0 12,0 0 0,1 0 4,4 0 1,-1 0-27,7 0 1,-6 0 1,6 0 1,1 0-67,4 0 1,-1 0 67,-3 0 0,1 0-15,-8 0 1,8 0 5,-2 0 0,2 0 2,-2 0 0,4 0 20,-4 0 0,4 6 2,2-1 0,0 1 12,0-6 1,-6 0 10,0 0 0,0 6-28,6 0 1,-2-1 0,-4-5 0,4 6-39,-4 0 1,4 0 40,2-6 0,6 0-99,-1 0 0,3 5 75,-2 1 0,3 0-8,8-6 0,-7 6 37,-5-1 1,-3 1 2,-2-6 1,8 0-9,3 0 0,-3 2-17,-3 4 1,5-4 13,1 4 0,4-4 0,3-2 1,-7 0-57,0 0 0,-7 0 19,2 0 1,3 5-10,3 1 0,1 0 15,-2-6 1,5 0-5,-5 0 1,6 0 9,6 0 1,-11 0-7,-1 0 1,-7 0-11,-4 0 0,1 0 12,5 0 0,2 0 29,3 0 0,2 0-28,-7 0 1,7 0 0,-1 0 1,-5 0-1,-1 0 1,-2 0 1,1 0 0,-1 0-20,7 0 0,-7 0 18,2 0 1,1 0-8,-1 0 1,7 0 5,-1 0 0,-5 0-2,-1 0 1,-4-2-10,-2-4 1,1 4-2,5-4 1,-2 5-1,7 1 1,-5 0 0,5 0 0,-1 0-26,1 0 0,2 0 26,-7 0 0,0-6-17,-6 0 1,3 0 10,-3 6 0,6 0 21,-6 0 0,0 0 8,5 0 0,3 0 3,-3 0 1,7 0-21,-7 0 0,1 0 6,-6 0 1,6 0-16,-1 0 0,-5 0 13,-6 0 0,0 0-54,6 0 1,8 0 42,3 0 0,-3 0-3,-3 0 0,3 0 1,-2 0 0,3 0-3,-9 0 1,4 0 2,-10 0 1,4 0 4,2 0 0,7 0 1,5 0 0,-3 0-4,3 0 1,-1 0-15,6 0 0,0 0 16,0 0 0,-5 0-1,-1 0 1,-5 0-3,5 0 1,1 0 0,5 0 0,-2 0 2,-3 0 0,1 0 1,-7 0 0,5 0 10,-5 0 0,-6 0-11,-6 0 1,-6 0 1,6 0 0,0 0 2,6 0 1,0 0 0,0 0 0,0 0 23,0 0 1,-1 0 2,1 0 1,-7 0 1,-5 0 0,2 0 6,-1 0 1,-1 0-16,-6 0 0,-1 0-3,-4 0 0,4 0-41,-5 0 1,5 0 27,2 0 0,-1 0-4,1 0 0,-1 0 8,1 0 0,5 0-2,1 0 0,-1 0 9,-5 0 0,-1 0 6,1 0 0,-1 0-5,1 0 1,-2 0-6,-5 0 0,3 0-3,-8 0 1,8 0 2,-2 0 1,4 0-3,1 0 0,1 0-15,-1 0 0,1 0-7,-1 0 1,7 0 2,-1 0 0,8 0-7,-2 0 1,-2 0-16,3 0 1,-9 0 27,2 0 1,3 0-6,-3 0 0,0 6 19,-5 0 1,0 0-1,-1-6 0,3 0 26,3 0 0,-4 5 6,5 1 1,-5 0-42,-1-6 1,1 0 4,5 0 1,-10 0-10,3 0 1,-3 0-1,3 0 1,-5 0-5,0 0 1,-6 2 23,6 3-45,-8-3 1,4 6 81,-8-8 1,1 0 29,-1 0-36,0 0 1,-5 0 3,-1 0 17,-7 0-77,4 0 63,-8 0-575,0 0 1,-6 2 497,0 4 1,1-2 76,5 7 1,0-5-80,0 5 1,0 1 103,0 5 1,-6 1-74,0-1 0,0 2 7,6 4 1,0-2-15,0 8 0,-6 0-2,1 5 0,-1 7 2,6-1 0,0 8-2,0-2 0,0 4 27,0 2 0,0 0-26,0 0 1,0 4 72,0-4 1,0 3-37,0-9 0,0 4 11,0 2 0,-2 0-13,-4 0 1,4-2 8,-3-4 0,3 4-8,2-4 1,0 4-11,0 2 0,-6 2-39,0 3 1,0-3 40,6 4 0,0-4-22,0-2 1,-5-1 43,-1 1 1,0 0 3,6 0 1,0 6-39,0-1 1,-2 1 0,-4-6 1,4 5 38,-3 1 1,-3 6 2,2-7 1,-1 3-73,1-3 0,2-3 51,-8 4 0,7 3-85,-7 3 0,6-3 49,-5 3 0,1-1-3,-1 6 0,-5 4-3,5-4 0,1-3-4,-1-14 0,1-6 19,-1 0 1,-5 6-14,5 5 0,1 9 42,-1-3 0,1-1-30,-2 1 0,-3-2-7,3 3 0,3-5-2,-3-7 1,7 0 0,-7 0 1,1 6-14,-7-1 1,3 7-13,3-7 0,-1 7 5,7-7 0,-7 7-4,1-6 0,3 5 13,-3-5 0,2-1 3,-1-5 0,1 6 14,4-1 0,-1 9 18,-5-3 0,-1 4 6,7 3 0,-2-9-32,3-3 0,3-6-17,-4-6 0,-2 4 11,2-4 0,-7 9 10,1 3 1,3 7 0,-3-1 1,3-3-3,-3 3 0,3-3-13,3 3 0,2-3 19,-8-3 1,9 3-3,-3 8 0,-2-7-4,2-4 0,-1 1 1,1-1 1,4 7 115,-4-2 1,-1-9-108,1-2 0,-2-6 67,2 0 0,4 4-51,-3-4 1,-3 3-119,2-3 0,-1 4 110,1-4 1,4-2-3,-4 2 1,4-8-30,2 3 0,0 1-6,0-2 0,0 7 18,0-7 1,-2 6-9,-3-6 1,3 6-5,-4-5 1,4 1 1,2-2 1,0-5-35,0 0 1,0-1 37,0-5 0,-6 4 53,0 1 0,1 3-50,5 3 1,0-3-1,0 3 1,0-2-54,0 3 0,-2-5-6,-4 5 1,4-5 48,-4-1 1,4-5 1,2 5 0,0-4 14,0 9 0,-2-3-26,-3-3 0,3 3 58,-4 3 1,4-3-100,2 3 1,-2-4 0,-4-1 0,4 5 52,-3 1 1,3-7 2,2-5 0,0-8 38,0 2 1,-2-3-53,-4-3 0,4 0 72,-4 0 0,4-5-79,2-1 0,0-5 4,0 6 0,0-6-52,0 5-141,0-7 116,0 4-200,0-8-995,0 0 605,-15 0 0,0-12 11,-20-11 676,-3-12 0,-30-32 0,33 32 0,-1-1 0</inkml:trace>
  <inkml:trace contextRef="#ctx0" brushRef="#br0" timeOffset="2164">208 87 7781,'-10'-18'-382,"-5"1"1,7 6 190,-3-1 1,1 6 969,4-5-220,4 7-652,-5-4 215,7 8-183,0 0 1,2 6 138,3 0 0,-3 7 130,4-1 1,-4 5-122,-2 6 1,0-2 108,0 8 1,0 2-76,0 9 1,0-1-10,0 7 1,0 2 10,0 9 1,0 5-8,0 7 1,0 8-317,0 4 1,6 7 262,0 10 1,1-8-335,-1 8 1,-4-2 333,4-3 1,1-1-5,-1-6 0,6-1 11,-7-4 0,7 1-129,-6-7 1,5 4 153,-5 2 0,2-8-25,-3 7 1,-3-5-6,4 0 1,2 6 10,-2 11 0,-1-11-109,-5 0 0,6-3-3,0-3 1,0 2 19,-6-2 0,0 4-6,0 7 1,0 1 31,0-1 1,5 5-69,1-5 0,0-3 61,-6-14 1,6 6 95,-1 0 0,3 13-52,-2-2 0,-4 5-204,4-5 1,-5-5 185,-1 0 1,0-3-1,0 3 0,0 4-49,0-5 0,0 5 58,0 1 1,0-1-57,0-4 1,0-4 41,0-8 0,-5-2 129,-1-4 1,-2 16-153,3-4 1,1 12 2,-8-7 0,6-3-1,-5-2 0,1-4 4,-1-2 1,-5 0-19,5 1 0,-3 5 31,3 0 1,-3 3 63,9-9 1,-7 3-68,6-15 1,-7 9 59,1-3 1,3 2-39,-3-1 0,6 3 9,-5-4 0,1 5 22,-1 1 0,-3-4 317,9-7 1,-3-1-319,2-11 0,4 6 129,-4 6 0,-1 7-248,1 4 0,-2 3 64,3-15 1,3 1-30,-4-6 1,4-2 266,2-4 1,-2 4-242,-4-4 0,4 4 50,-3 2 1,-3 5-160,2 1 1,0 4 200,6-11 0,0 3-57,0-13 1,0 5-65,0-6 0,0 0 28,0-5 0,0 0-16,0-1 1,0 1 15,0-1 1,6-5-34,0 0 1,0-6 33,-6 6 0,5-2 2,1 2 1,0-3-59,-6-3 0,0 2 14,0 4 0,2 2-44,4-8 0,-4 0 63,3-6 1,3 1 3,-2-1 1,0 0-30,-6 1 20,7-1 0,1 0-83,3 0 53,5 1 1,-12-3 38,7-3 1,-5 1-16,5-7 1,-5 2 133,6-3-129,-8-3 0,9 8 27,-7-4 78,7-4-28,-3 5 1,7-5-1,0 4 1,-5-4 84,0 4 1,1-4-87,10-2 0,-2 5-14,8 1 0,-6 0 21,6-6 1,0 6-16,5-1 0,3 1 48,3-6 1,-3 6-65,3 0 0,4-1 2,2-5 1,0 0-21,6 0 1,-4 0-4,10 0 1,3 2-58,3 4 1,-1-4 78,6 4 1,-3-4-121,9-2 0,-4 0 106,-2 0 1,2 0 28,4 0 0,4 0-29,7 0 1,3 0-240,3 0 1,0 0 207,-40 0 0,0 0 1,36 0-10,10 0 0,-4 0 5,-42 0 0,0 0 0,1 0 1,0 0-11,2 0 0,-1 0 0,44 0-86,0 0 1,-5 0 88,-1 0 0,6-2 15,-44-1 1,1 0 0,-2 2 0,0 0-16,2-1 1,-1-2 0,44-3 28,-5 1 1,5-6-10,-47 9 1,1 1 0,0-2-1,0 0 5,3 1 0,0 0 0,-2 2 1,-1 0-11,1-1 0,-2-2 0,-1 1 0,0-1 2,2 1 1,0 0-1,-2 0 1,2 0-53,5 3 1,1 0 0,-3-2 0,0-2 45,2 2 1,1-1 0,-6 0 0,0 0-54,3 3 0,-1 0 0,42 0 46,-44 0 0,0 0 0,1-1 0,0 0 18,1-2 1,1 0 0,1 2-1,0 0-15,-1-2 1,-1 1 0,40 0-5,4 2 0,-4 0 11,-42 0 1,0 0 0,2 0 0,0 0 8,-2 0 0,-1 0 0,3-3 0,-2 0 20,40-3 1,-42 3 0,0 0-28,48 3 0,-43 0 0,0-2 16,2 0 0,1-1 0,-3 2 1,0 0-15,-3-2 0,-1 0 0,1 2 0,-2 0 7,42 1 1,-40 0 0,0 0-6,46 0 0,-45 0 0,0 0 0,45 0 0,-4 0 3,-2 0 1,2 0-2,-1 0 0,-1 0-13,-6 0 1,3 0 9,3 0 1,0 0-21,0 0 0,-7 0 17,-16 0 1,8 0-2,4 0 0,9 0-3,2 0 1,-1 6-2,-11 0 1,-3-1-18,-8-5 0,4 6-109,-4 0 1,4 0 142,-9-6 0,3 2-18,2 3 0,4-3 22,-4 4 0,3-4-25,-15-2 0,1 2-2,-6 4 1,5-4-24,1 3 0,5-3-4,-5-2 0,2 0 41,-3 0 0,3 0-1,3 0 1,-9 2 89,-8 4 0,-2-4 16,2 4 1,3-4-67,-9-2 1,2 1 224,-1 5 1,-3-4-241,8 4 1,-8-4 120,3-2 1,-3 0-124,3 0 0,-5 0 8,4 0 1,-5 0-5,-6 0 1,2 0 23,-8 0 1,2 0-29,-2 0 0,-4 0 21,4 0 1,-4 6-15,-2-1 1,1 1-4,-1-6 1,0 0-27,1 0 0,-1 0-13,0 0 26,1 0-18,-1 0 218,0 0-176,-7 0 119,-3 0-99,-7 0-1460,0 0 908,-7 0 1,1-2 151,-11-4 0,-6-11 345,-18-12 0,-11-26 0,-9-9 0</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06:08:41.788"/>
    </inkml:context>
    <inkml:brush xml:id="br0">
      <inkml:brushProperty name="width" value="0.08571" units="cm"/>
      <inkml:brushProperty name="height" value="0.08571" units="cm"/>
      <inkml:brushProperty name="color" value="#333333"/>
    </inkml:brush>
  </inkml:definitions>
  <inkml:trace contextRef="#ctx0" brushRef="#br0">0 1799 7693,'17'0'-767,"-7"-7"495,5 5 316,-13-6 0,8 8 130,-4 0-2,-4 0-128,5 0 3,1 0-65,1 0 1,3 0 65,0 0 1,-7 0 28,7 0-7,-1 0 0,7 0 0,-1 0 0,0 0 29,1 0 0,-1 0 8,0 0 1,6 0-16,0 0 1,2 0 14,-2 0 1,-2 0-33,8 0 1,-2 0 5,2 0 1,4 0-11,-5 0 1,11 6-2,1 0 1,6-1-5,-5-5 1,7 6 9,-2 0 0,10 5-7,1-5 0,3 2 5,-3-2 1,-1-2 12,8 7 0,-7-5-46,7 5 1,-7-7 16,7 2 0,-1 2 6,6-3 0,8 1-23,4-6 0,-4 0-3,-2 0 1,-2 0-21,2 0 1,-2 0-202,7 0 1,-5 0 124,6 0 0,5 0 91,7 0 0,-3 0-52,-9 0 0,-3 0 43,-3 0 1,0 0-55,12 0 0,-5 0 69,11 0 0,-5 6-2,-2 0 0,-3-1-24,4-5 1,-11 0 6,11 0 0,1 0-15,4 0 0,8 0 1,-2 0 0,-3 0-259,-3 0 0,-4 0 279,-1 0 1,9 0-15,-45 0 0,1 0 1,-1 3-1,0 0-8,1 0 1,0 0 0,46 3 1,-6-6 1,0 2-2,-40 1 0,0-1 1,42 0-2,-42 1 1,0 0 0,48-1 9,-48-2 0,0 0 1,48 0-5,-48 0 0,-1 0 1,49 0-200,-45 0 1,0 0-1,-2 0 1,0 0 196,-1 0 1,-1 0 0,1 0 0,0 0 3,0 0 1,0 0-1,46 0-3,0 0 1,2 0-5,-46 0 1,1 0 0,-1 0-1,0 0 5,4 0 1,-1 0-1,43 0 3,-2 0 1,0 0-15,0 0 0,-44 1 0,2 0 6,1 2 1,1 0 0,-5-2 0,0 0-8,-1 2 1,-1-1 0,43 0 0,4-2 0,-45 0 0,0 0-1,5 0 0,-1 0 0,-1 0 0,-2 0-1,-2 0 0,0 0 1,-1 0-1,0 0-148,41 0 0,2 0 144,-2 0 0,2 0-4,4 0 0,-4 6-28,-7 0 1,-1 0 30,1-6 0,-3 0 31,-3 0 0,9 0-15,-3 0 0,11 5 3,0 1 0,-10 0-10,-1-6 1,-9 6 3,9-1 0,-2 1-2,12-6 0,-6 2 4,1 4 0,-11-4-4,-6 4 1,-4-4-1,-2-2 0,-2 5 3,-3 1 0,3 0-7,-4-6 1,3 2 145,-3 3 0,-3-3-145,-9 4 0,1-4 259,0-2 0,-2 6-255,-4 0 1,-2-1 403,-3-5 1,-3 0-308,8 0 1,-7 0 77,1 0 0,-3 6-84,-3 0 1,-5 0-34,0-6 1,-8 0-18,2 0 0,-9 0 51,-3 0 18,-7 0 28,11 0-73,-13 0 1,8 0 8,-4 0 10,-5 0-141,7 0 63,-8 0-989,0 0 0,-8 0 668,-3 0 0,-6 0-226,-6 0 1,-14-6 536,-15 0 0,-15-15 0,-12 2 0</inkml:trace>
  <inkml:trace contextRef="#ctx0" brushRef="#br0" timeOffset="2125">2179 1 8701,'10'17'116,"-3"1"-77,-7-1 1,2 0 8,4 0 1,-4 6-2,4 1 1,1 6-16,-1-1 1,2 4 10,-2 1 1,-5 1-42,5-1 1,2 7 40,-2-1 1,1 8-57,-1-2 0,-2 4 14,7 2 1,-7 0-1,2 0 1,-2 6 23,2-1 0,-4 1-4,3-6 0,3 2-36,-2 3 0,2-3 30,-3 4 0,-3-3 33,4 3 0,2-4-30,-3 3 0,7 5-1,-6 1 0,5-3 10,-5-2 0,6 3 6,-7 2 0,1 3-35,-6-3 0,0 4-7,0-3 0,0 9 4,0 2 1,0 4-10,0-10 1,0 4-122,0-10 0,0 4 135,0 3 0,0-1-16,0 0 1,0 0 9,0 0 0,0 0-1,0 1 0,0-1 44,0 0 1,0 0 4,0 0 1,0 0 75,0 1 1,0 5-63,0 0 0,0 5 27,0-5 1,0 8-42,0-3 1,0 3-13,0-2 1,0 3-254,0-3 1,2 0 242,4 5 0,-4-3-13,3 9 0,3-9-13,-2-3 1,0-7 49,-6 2 1,0 4-25,0 2 1,0 1 113,0-1 0,0 4-98,0-5 0,0 9 39,0-3 0,-6 5 11,0-11 0,-2 7 13,3 5 0,3 2-85,-4 4 0,2-6-8,-2-11 0,4 2 79,-3-8 1,3 5-35,2-5 1,-2 6 31,-4-6 1,4 7-33,-4-1 1,-1-10-15,1-2 1,-2-3-50,2 3 1,5 2 149,-5 4 1,2-10-87,-2 4 0,4-3 7,-3 3 1,1 8-42,-2 4 1,4-5-123,-4-1 1,-1-4 79,1-1 0,0-1 51,6 0 0,0-13-67,0-4 0,0-6 38,0 0 0,0 4-8,0-4 1,0-4 90,0-2 0,0 5-99,0 1 1,0 4 307,0 2 0,-6-8-177,0-4 0,1-9 38,5-2 0,0-6-128,0 6 0,0-8 27,0 2-14,0-4 0,0-2-135,0 1 55,0-1-84,0 0 0,0-5 108,0-1 0,0-5-70,0 6-92,7-9 101,-5 5-174,6 0 158,-8-6-384,0 5-249,0-7-331,0 0 603,0-7 1,-6-5 457,0-11 0,-15-12 0,2-9 0</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06:08:47.365"/>
    </inkml:context>
    <inkml:brush xml:id="br0">
      <inkml:brushProperty name="width" value="0.08571" units="cm"/>
      <inkml:brushProperty name="height" value="0.08571" units="cm"/>
      <inkml:brushProperty name="color" value="#333333"/>
    </inkml:brush>
  </inkml:definitions>
  <inkml:trace contextRef="#ctx0" brushRef="#br0">623 17 7623,'0'-9'660,"0"1"-532,0 8 805,0 0-795,0 8 1,0-4-35,0 7 1,6 3-6,-1 9 1,1-2-49,-6 8 1,6 5 1,0 7 1,1 8-70,-1 3 0,-2 2 55,7 10 1,-5 7-225,6 9 0,-8 13 229,1 5 0,-3-2-386,-2 2 0,6-6 349,0 6 1,-3-47 0,0 0-4,-3 0 0,0 1 0,0 2 1,0-2 34,0 40 0,0 8-9,0-2 0,-3-47 1,0 0-41,0 1 1,0 0 0,-1 1 0,0 0 25,2 1 0,-1 1 0,-2 1 0,0 1 21,-3 4 0,-1-1 1,1 4-1,0-1-23,2 1 0,1-1 0,-3 1 1,0-1 38,2-3 0,1 1 0,0 3 0,0 1-13,-1 1 1,1 0 0,2-2 0,0-1-164,-3-2 0,0-1 0,2 1 0,-1-1 154,-1-2 1,0 0-1,-1-2 1,1 1 3,3 1 1,0-1-1,-3-2 1,-1 0-4,1 2 0,0 1 0,-1-1 0,-1 1 5,-1 3 1,0-1 0,1 2 0,-1-1-29,0 3 0,1-1 0,-1-4 0,1-1 19,-1 3 1,0-1 0,1-4 0,-1 0-40,0 1 1,1 1 0,-1 0 0,0 1 55,1 5 0,-1-1 0,0-5 0,1-1-2,-1 1 0,0 0 0,1-3 1,-1-1-2,0 1 0,1 0 0,2 1 0,0 1 5,0 4 0,1-1 0,0-3 1,0 0 0,0-3 0,-1 1 1,-1-1-1,0 0-10,4 0 0,0 1 0,-3-1 0,-1 0-174,1 4 1,1-1 0,0-6-1,0-2 209,-7 49 0,7-14-87,-7-3 1,6 8 35,-5 9 1,1-2-17,-1 2 0,-5-6 1,5 6 0,3-14-9,2 3 1,4-12-71,2 0 0,-2 5 88,-3 7 1,3-4-163,-4 9 0,2-17 78,-2 0 1,4-4 56,-3-8 0,3 4 275,2 3 0,0-9-184,0-3 0,-6-1 322,0-5 1,0 2-395,6-14 0,0-7 233,0-10 0,0-4-227,0-1 0,0-1 160,0 0 1,0-5-187,0-1 1,0-5-3,0 6-94,0-9 46,0 13 1,0-12-59,0 7-12,0-7-58,0 11 85,8-13 135,-6 6-123,6-8-131,-8 0-1312,0 0 684,0-8 0,-2-13 852,-4-19 0,-4-27 0,-7-22 0</inkml:trace>
  <inkml:trace contextRef="#ctx0" brushRef="#br0" timeOffset="2667">1505 830 7677,'-33'-19'0,"4"-4"-10,4 4 1,8-6 100,0 7 0,5 7-45,1-1 0,7 7 114,-2-7-183,4 8 0,2-5 137,0 3 23,0 4-95,8-14 1,3 9 75,12-5 1,-2-1-46,8 7 1,-6-7-51,6 1 1,6 2 9,5-1 1,8 7-3,-2-2 0,2 4-102,-2 2 1,10 0 94,-4 0 0,9 0-18,-3 0 0,0 8-90,-6 4 0,-6 3 94,0 2 1,-13 1-165,1-1 0,-11 6 66,0 0 0,-9 6 40,-3-6 0,-7 8 27,2-3 0,-4 5-5,-2 2 0,0-5-12,0 5 1,-2-4-1,-4 9 0,-4-3 25,-7-3 0,-2 1-13,-4-1 1,2 1 51,-8 0 1,6-1-26,-6 1 1,0-6 0,-5-1 1,-1-6 20,0 1 0,3-4 8,3-2 0,-2 0-26,8 1 1,0-7 8,6 1 1,0-7 37,-1 7 0,7-8-34,-1 2 3,8-4 79,-3-2-52,7 0 0,2 0 6,3 0 0,5 0 79,7 0 1,1 0-52,-1 0 1,8 0 116,4 0 0,5 0-137,7 0 0,-3 0 18,8 0 0,-6 0-34,7 0 0,-1 0 19,6 0 0,-1-6-20,1 0 0,2 0 14,4 6 1,-4-6-4,3 1 1,1-1 7,-6 6 0,2-2 13,-14-4 1,-6 4-170,-5-3 200,-8 3-342,-3 2-26,-11 0 102,-14 0 0,3 0-277,-8 0 24,9 0 1,-13 0-318,5 0 1,-7 2 727,-5 3 0,-19 5 0,-12 7 0</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06:08:46.081"/>
    </inkml:context>
    <inkml:brush xml:id="br0">
      <inkml:brushProperty name="width" value="0.08571" units="cm"/>
      <inkml:brushProperty name="height" value="0.08571" units="cm"/>
      <inkml:brushProperty name="color" value="#333333"/>
    </inkml:brush>
  </inkml:definitions>
  <inkml:trace contextRef="#ctx0" brushRef="#br0">5603 35 6884,'0'-10'129,"0"-5"-57,0 13-2,0-6-16,0 8 804,0 0-757,0 8 0,6-4 15,0 7 0,0 1-2,-6 5 0,5 1 5,1-1 1,2 6-15,-2 0 1,-5 10-2,5 1 0,2 3-75,-2 9 1,1 2 63,-1 9 1,-2 5-103,8 7 1,-7 8 46,7 4 1,-6 3-294,5 3 0,-5 1 303,5 4 0,-5-3-15,6 3 1,-3-4-1,3-1 0,3 1 4,-3 4 1,-3-3-19,3 3 1,-6-4 19,5-1 0,-5 1-88,5 4 0,-7-1-267,2 7 0,-4-8 294,-2 2 0,6 4 24,0 2 0,-1-2-10,-5 2 0,0-46 0,0 0 20,0 3 1,0 0 0,0 0-1,0 1 5,0-1 1,0 0-1,0 45 59,0-49 1,0 1-1,0 48-69,0-48 0,0 0 0,0 1 0,0 0 55,0 1 0,0 1 1,0-2-1,0 0-3,0 2 1,0-1 0,-2 46-11,-3-2 0,4-47 0,0 0-15,-2 1 1,0 0-1,2 1 1,0 0 34,1 39 1,-2 6-51,-4-6 0,5-39 0,0 0 7,-2-1 1,1 0 0,0-1-1,2-1-76,0 48 0,0-5 93,0 5 0,0-2 20,0 2 1,-3-48-1,0 0-42,-3 42 0,3-42 0,0 0 16,3 48 0,0 2 39,0-2 0,0-4 7,0-8 1,0 1 60,0-1 0,0 4-79,0-3 1,-2 3-104,-3-9 1,3 3 107,-4 3 0,2 3-303,-2-3 1,4-5 219,-3-12 0,3-9 30,2-3 1,0 1-63,0-1 0,0-1 90,0-5 1,0 0-151,0 0 0,2 6 225,3-1 1,-3-7-21,4-9 1,-4-5 111,-2-1 0,0-1-211,0 1 0,0 2-67,0 3 0,0-4-67,0 5 1,0-7 150,0-5 1,0-4 80,0-8 0,0-5-81,0-1 1,0-5 41,0 6-68,0-8-7,0 11-94,0-13 60,0 13-137,0-13-47,0 14 161,0-15 20,0 15 5,0-7 1,0 3 5,0-1-8,0-7 1,0 6-245,0-4-10,0-4-398,0 5 367,0-7 0,0-2-208,0-3 0,0-9 542,0-15 0,8-23 0,1-19 0</inkml:trace>
  <inkml:trace contextRef="#ctx0" brushRef="#br0" timeOffset="2568">3978 830 7754,'-6'-11'-1646,"0"-1"1966,0 9 1,5-11 85,-5 8-118,4 1-242,-6 5 9,8 0-110,0 0 0,-6 1 88,1 5 1,-7 4 34,6 7 1,-7 0-44,1 1 0,-1 7 6,1 3 1,-3 5 0,3 2 0,3 1 13,-3 5 0,8 3-24,-1 8 1,3-6-5,2 0 0,0 0 14,0 6 1,7-2-4,5-4 0,9-4 10,2-7 1,8-3 3,-2-3 1,5-4 0,7-7 0,-5-7 27,5 1 1,-3-9 12,2 3 1,-3-6 1,3-6 0,2 3-36,-1-9 1,-7 1-20,-5-7 0,-2 1 21,2 0 0,-4-1-15,-8 1 0,1-2 19,-1-4 0,0 2-50,0-8 0,-5 6-4,-1-6 0,-5 0 2,6-5 1,-8-1-17,1 0 1,-3 1-6,-2-1 1,0 1-18,0-1 1,0 1 45,0-1 0,-7 6 1,-5 0 1,2 6-12,-1-6 0,-1 2 80,-5-1 1,0 3-71,0 7 0,-3 1 7,-3 0 0,2 0-29,-8-1 1,8 1-7,-2 0 1,-4 5-30,-2 1 0,-1-1 51,1-5 1,-4 7-137,4 4 1,-3-1 51,-3 1 1,1 0-101,-1 6 1,0 0-15,1 0 1,-3 8-19,-3 3 1,3 5 71,-3 1 0,5 0-129,7 1 0,-5-1 80,4 0 0,4 1 48,2-1 1,10-2 139,1-3 0,1 11 0,-7-4 0</inkml:trace>
  <inkml:trace contextRef="#ctx0" brushRef="#br0" timeOffset="3113">7696 623 7715,'-25'0'130,"6"-8"0,-6 4 179,7-7-153,1 7 126,7-11-230,3 13 159,7-6-332,0 8 0,2 8 84,3 3 1,-3 5 123,4 1 0,2 8-116,-2 4 0,1 5-10,-1 7 1,-4 5 89,4 11 1,-4 3-43,-2 3 1,5 5-93,1-5 0,0-1 74,-6 1 1,6-4-26,-1-1 1,7 0-78,-6-12 0,7-4 66,-1-2 0,-3-5-123,3-6 1,-6-6 83,5-12 1,-5 3-131,5-8 1,-5 5 7,6-5 1,-7 0-517,7-6 722,0 0 0,5 0 0,0 0 0</inkml:trace>
  <inkml:trace contextRef="#ctx0" brushRef="#br0" timeOffset="5502">294 4064 7139,'-7'-9'-123,"5"-1"202,-4 4-54,4 4 1,0-5-64,-4 7 130,4-8-22,-5 6 6,7-6 54,0 1-60,0 5 62,0-6-64,0 8 231,0 0-183,7 0 1,3 0-32,7 0 1,6 2 44,0 4 0,8-2-68,-2 7 1,6-5 91,5 5 0,4-1-85,8 2 1,2 3-14,3-4 1,5-1 9,7 2 1,2-9-125,4 3 1,4 2 109,7-2 0,1 5-215,-1-5 0,-1 0 257,-4-6 0,9 0-29,-4 0 0,7 0 19,-1 0 0,4 0-51,-45 0 0,2 0 1,0 0-1,1 0-4,-2 0 1,0 0 0,2 0 0,0 0-14,44 0 1,-44 0-1,1 0-8,3 0 0,-1 0 0,-1 0 0,0 0-167,-1 0 1,-1 0 0,-1 0 0,0 0 183,-1 0 1,0 0 0,4 0 0,1 0-50,4 0 1,-1 0-1,0 0 1,-1 0 36,2 0 0,-1 0 0,-2 0 1,-2 0 14,-4 0 0,0 0 0,4 0 0,1 0-9,3 0 0,1 0 0,-1 0 0,-1 0 0,2 0 0,-1 0 0,0 0 0,-1 0-10,-4 0 0,0 0 1,4 0-1,1 0 2,0 0 0,1 0 1,-1-1-1,-1 0-14,2-2 1,-1 0 0,-2 2 0,-1 0 19,-2-2 1,0 0-1,2 1 1,1 0-28,5-1 0,1 1 0,-2 1 0,-1 0-174,3-2 0,-1 0 0,-4 2 0,-1 0 179,0 1 1,-1 0 0,2 0-1,0 0 1,4 0 0,0 0 0,2-1 0,-1 0-3,2-2 1,1 0 0,-3 2-1,0 0-8,-3-1 1,-1-1 0,3 1 0,-1 2-40,5 0 1,-1 0-1,-4 0 1,1 0 37,3 0 1,0 0 0,-3 0 0,-1 0 6,-1 0 1,-1 0 0,2-3-1,1 0-3,4 0 0,-1 0 0,-4 0 0,1 0-2,3 3 0,0 0 0,-6 0 0,-1 0 18,-1 0 1,0 0 0,1 0 0,1 0-15,6 0 1,0 0-1,-3 0 1,-1 0 2,5 0 0,-1 0 0,-6 0 1,-1 0-8,-1 0 1,-1 0 0,2 0 0,1 0 1,7 0 1,-1 0 0,-4 1 0,1 0 12,3 2 1,0 0 0,-6-2 0,-2 0-11,-3 2 0,-1 0 0,3 1 0,0 0 19,0-2 0,1 1 0,0 1 0,1 0-17,-1-1 0,-1 0 1,-1-2-1,0 2 17,-4 2 0,0 1 1,-1-4-1,1 0-93,0 1 1,0 0-1,0 1 1,0-1 81,0 0 1,0 0 0,-1 1 0,-1 0 1,48 2 1,-1-4 0,-5 3 1,-4-1 70,4 2 1,-1-4-69,1 4 1,-4-3 29,5 3 1,-15-4-29,-9 4 0,-5-4 281,-6-2 0,-1 6-270,12-1 0,-11 1 0,5-6 0,-1 0-12,-4 0 1,-7 0 396,-4 0 1,-9 0-282,2 0 0,-11 0 212,-6 0 1,-4 0-178,-1 0 297,-1 0-142,-7 0-159,-3 0 2,-7 0-978,0 0 305,-7 0 0,-3-2 119,-7-4 1,-8 5-63,-4-5 1,-13 4 460,-10 2 0,-16-16 0,-10-3 0</inkml:trace>
  <inkml:trace contextRef="#ctx0" brushRef="#br0" timeOffset="6419">1159 2698 7685,'-10'10'545,"-5"-3"-412,13-7 59,-13 0-248,13 0 0,-8 0 10,4 0 1,3 6 123,-9 0 1,6 0-173,-5-6 1,-1 2 67,-5 3 0,0-3-51,-1 4 1,1 2 1,0-3 1,-1 9 102,1-3 1,-6 11 9,0 1 0,0 7 6,6-1 1,-1 6-9,1 5 0,2-1 8,3 7 1,5-2-4,7 2 1,0 4-1,0-4 0,7-4 67,5-1 0,9-5-62,2-1 1,8-6 36,-2-1 1,9-6-30,2 1 0,3-6 8,-3-6 1,4 3 3,8-8 0,-6-1 3,0-5 1,-2-2-86,3-3 1,-3 1 72,-4-8 1,-9 1 16,3-6 0,-11-1-23,1 1 1,-5 0 98,-2-1 0,0-5-59,1 0 1,-3-2-20,-4 2 1,5 2-58,-5-8 0,-1 6-3,2-6 1,-9 6-70,3-6 0,-4 1 110,-2-7 0,0 0-122,0 1 1,-2-6 90,-4-1 1,-3 1-41,-9 5 0,1 3 4,0 3 0,0-2 11,-1 8 0,-5-6-46,0 6 0,-6 6-7,6 5 1,-7 8-117,1-1 1,-10-3 46,-1 2 1,0 0-14,5 6 0,-5 2 35,-1 4 0,-5-2-82,6 8 0,-6-1-41,5 6 1,1 1-178,5-1 0,3 8 403,3 4 0,-11 11 0,3 4 0</inkml:trace>
  <inkml:trace contextRef="#ctx0" brushRef="#br0" timeOffset="7532">0 6295 7411,'0'10'-906,"0"-1"1315,0-3-195,8-4 0,2 11 0,7-7 0,2 0-202,4-6 1,4 2 92,8 4 0,7-5-82,4 5 0,12-4 19,5-2 0,2 0-15,-1 0 1,3 0 51,-3 0 1,3 0-17,2 0 0,0-2-92,0-4 0,0 5 91,1-5 1,8 4 99,9 2 1,-1 0-362,7 0 0,-9 0 325,3 0 1,3 0-84,-39 0 1,2 0-1,-1 0 1,-1 0-1,1 0 1,0 0 0,3 0 0,0 0 3,-1 0 0,1 0 0,2 0 0,0 0-10,-6 0 0,1 0 0,6 0 0,0 0-24,-4 0 1,1 0 0,3 0 0,-1 0 30,1 0 1,0 0 0,3-3 0,1 0-84,-4 0 0,-1 0 0,2 0 0,-1 1-186,-3 1 0,0 2 0,4-2 1,1 0 194,3-2 1,1 0 0,-2 2-1,1 0 34,-6-2 0,1 0 0,4 1 1,1 0-7,-3-1 0,1 1 0,5 1 0,0 0 13,1-2 1,-1 0-1,-2 2 1,1 0 1,-2 1 0,0 0 1,3-3-1,-1 0 28,1 0 0,1 0 0,0 0 1,0 1-33,-1 1 0,1 2 0,3-1 0,0 0 41,-4 0 1,1 0 0,3 0-1,0 0-38,-4 0 0,1 0 0,0 0 1,0 0 0,-1 0 0,1 0 1,5-1-1,2 0-3,-5-2 0,0 0 0,7 2 0,0 0-244,-7-2 0,0 0 0,-1 2 0,1 0 229,-3 1 1,0 0-1,3 0 1,0-2-7,3 0 0,1-1 0,-1 2 0,0 0-11,-3-2 0,0 0 0,-2 2 0,1 0 24,0 1 1,2 0-1,2 0 1,2 0 3,4 0 1,0 0-1,-5 0 1,0 0-7,-7 0 1,0 0 0,1 0 0,1 0-2,3 0 0,2 0 1,-1 0-1,0 0 1,0 0 0,0 0 0,-3 0 0,-2 0 0,-6 0 1,-1 0 0,4 3 0,1 0-1,1 0 1,1 0 0,0 0 0,0-1-138,0-2 0,-1 0 0,-4 3 0,-1 0 134,-3 0 0,-1 0 0,1 0 1,1 0 3,4-3 0,1 0 0,0 0 0,-1 0-4,1 0 1,-1 0-1,-3 0 1,-1 0 1,-7 0 0,0 0 1,3 0-1,1 0 1,1 0 0,1 0 0,4 0 0,-1 0-15,0 0 0,-1 0 0,-4 0 0,-2 0 27,38 0 0,-3 0 169,-3 0 1,6 0-180,0 0 1,-7 0-6,-10 0 0,-8 0 7,-9 0 0,-2 0 462,-16 0 0,0 0-430,-5 0 1,-8-2 425,-4-4 1,2 4-397,-2-4 0,-6 4 452,-5 2 1,-7-5-437,7-1 432,-8 0-740,11 6 129,-13 0-155,6 0 149,-8 0 0,-2 0-254,-4 0 1,2 0-20,-7 0 0,-9 2-203,-8 4 0,-13-2 103,-5 7 476,-4-7 0,-17 4 0,-4-8 0</inkml:trace>
  <inkml:trace contextRef="#ctx0" brushRef="#br0" timeOffset="8141">1349 4894 8305,'0'-9'589,"-7"1"-369,5 8 0,-6 0-96,8 0 0,-2 8-84,-4 3 1,4 6-3,-3 7 1,-5 10-95,-2 12 0,3 6 80,-3 6 0,1 9-108,-7 8 0,1 8-114,0-3 1,0 9 167,-1-3 0,3 3 4,3-15 0,-1-1 28,7-9 1,-7-6-19,1-12 1,3-4-38,-3-8 1,8-7-130,-2-4 0,-3 2-13,-3-2 0,3 1-582,-3-7 777,1 0 0,-7 8 0,1 2 0</inkml:trace>
  <inkml:trace contextRef="#ctx0" brushRef="#br0" timeOffset="9154">554 7799 7608,'-8'10'0,"6"0"149,-4-5 171,4-3-156,2 6-4,0-8 558,0 0-671,8-8 0,2 1-132,7-5 1,0-3 58,1 3 0,-1-1 44,0 1 0,6-3-17,0 3 0,6 3-8,-6-3 0,8 7 40,-2-7 0,1 8-12,-1-2 1,4 4 1,-4 2 0,-2 0 7,2 0 0,-8 8-57,2 4 0,2 3 42,-2 2 1,0 6-8,-6 0 1,-2 8-21,-3-2 1,1 4-7,-7 1 0,6 3-10,-6 3 1,-1-3 26,-5 3 0,-2 2-8,-3-1 1,-5 5 8,-7-6 0,-1 0-1,1-5 0,-6 0 45,0-1 1,-8-1 95,2-4 0,3-4-119,-3-8 1,6 0 8,-6 1 0,6 3-52,-6-4 1,10 4 49,1-9 0,1-5-114,6-1 74,3-4-20,-7-2-47,13 0 4,-6 0 113,8 0 0,2 0 53,4 0 152,-4 0-229,5 0 0,-5 0 101,4 0 0,4 0-73,7 0 1,2-6 220,4 0-1,4-5 15,8 5 1,5-5-34,0 5 1,8-8-128,-2 3 0,4 1 5,2-1 0,6 1-24,0-1 1,-3-3 33,-9 8 1,-1-5-71,-5 5 0,-4-2 40,5 3 1,-10 3-202,-3-4 1,-5 2-38,6-2 1,-8 4-3,2-3 1,-3 3 71,-3 2 1,-6 0-278,1 0 22,0 0 224,-3 0-799,-1 0 339,-8 0 557,0 0 0,-8-8 0,-1-2 0</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06:09:03.955"/>
    </inkml:context>
    <inkml:brush xml:id="br0">
      <inkml:brushProperty name="width" value="0.08571" units="cm"/>
      <inkml:brushProperty name="height" value="0.08571" units="cm"/>
      <inkml:brushProperty name="color" value="#333333"/>
    </inkml:brush>
  </inkml:definitions>
  <inkml:trace contextRef="#ctx0" brushRef="#br0">87 35 7736,'10'7'-1638,"5"-5"1838,-13 6-25,13-8-3,-13 0-21,6 0-1,0 0-47,-6 0 38,5 0-74,-7 0 0,2 0 23,4 0-2,-4 0-25,6-8-157,-8 6 124,0-5-26,0 7 1,0-2-146,0-4 165,-8 4-244,6-6 181,-6 8 14,1 0 0,5-1 21,-4-5 1,2 4-1,-2-4 95,4 4-108,-5 2 54,7 0 1,-2 0-24,-4 0 48,4 0-17,-6 0-21,8 0 1,-2 6 8,-3 0 1,3 7 0,-4-1 1,4-3 13,2 3 0,0 1-27,0 10 1,0-3 51,0 3 0,-2 2-41,-4-2 1,4 7 69,-3-1 0,3 2-63,2-2 1,0 3 9,0-3 0,0-2-15,0 2 1,0 0-3,0 5 0,0-5-59,0 0 0,0-2 67,0 2 0,-2 1-98,-4-6 1,4 1 77,-4-2 1,4-2-64,2 8 1,0-8 39,0 2 1,0-4 0,0-2 1,0 1 1,0-1 0,0-6-1,0 1 0,0-6-23,0 5 15,8-7 0,-6 6-46,4-5 0,-2-3 45,1 4-141,-3-4 42,6-2-170,-8 0 110,0 0-21,0-8 56,8 6 1,-6-7-105,3 3 1,-3 2 6,-2-7 0,6 5 231,0-6 0,7 1 0,-3-6 0</inkml:trace>
  <inkml:trace contextRef="#ctx0" brushRef="#br0" timeOffset="566">295 294 7496,'-10'0'-22,"2"0"-248,8 0 233,-7 0-113,5 0 124,-6 0 1,6 0 92,-4 0 57,4 0-125,-5 8 1,5-4 131,-4 7 1,4-5-62,-4 6-23,4-1 0,-3 6-48,-1 1 1,0-1-2,6 0 0,0 0-2,0 1 1,0-7 30,0 1 1,0-1-140,0 7 117,8-1 0,0 0 30,3 1 1,4-9-25,-3-3 0,3 2 19,3-3 22,-1 1 1,0-6 7,0 0 1,-5 0 79,0 0-109,-1 0 1,1 0 94,-1 0 0,-7-8-32,2-3-19,-4-4 1,-2-9-8,0 1 0,0 0 2,0 6 1,-8-2-27,-4-4 1,-3 4 2,-2-4 0,-1-2-24,1 2 0,0-1-10,0 7 1,-3 0-221,-3 0 1,4 1 71,-4 5 1,2 3-126,-2 8 1,4 0-31,-4 0 0,3 0-30,3 0 0,0 2 85,-1 4 1,3 3 234,4 9 0,-5 7 0,7 1 0</inkml:trace>
  <inkml:trace contextRef="#ctx0" brushRef="#br0" timeOffset="2113">398 87 7384,'-9'0'2,"1"0"-225,8 0 153,0 0 72,-8 0 1,6-2 93,-3-4-43,3 4-23,2-6 39,0 8-17,7 0 0,-3 0 0,8 0 0,-6 0-17,5 0 1,-5-5 6,5-1 1,-5 0-45,6 6 37,-1 0 0,1 0 6,-1 0 20,-7 0-134,12 0 117,-15 0-119,15 0 63,-14 0-8,5 0 17,-7 0-5,8 0 52,-6 0-38,6 0 104,-8 0 128,0 0-187,7 0-16,-5 0-70,6 8 29,-8-6-6,0 5 11,0-7-789,0 0 743,0 8 133,0-6-161,0 6 175,0-8 268,0 0-342,8 0 35,-6 0 2,5 0-48,-7 0 32,0 0 143,8 0-121,-6 0-33,6 0 1,-6 5 28,3 1 5,-3 0-71,14-6 0,-13 0-7,9 0-76,-8 0 122,11 0-74,-5 0 1,1 0 25,1 0-1,-8 0 5,11 0 1,-11 0 0,7 0 11,-7 0 0,4 2-5,-8 4-1,8-4 2,-6 5-2,5-7 4,-7 0 1,0 2 4,0 4 15,0-4 0,0 7 31,0-3-12,0-4 1,0 13-32,0-3 1,0-2 43,0 1 0,0 1-37,0 5 1,-6 2 41,1 4 0,-1-4-26,6 5 0,-2 1 0,-4-2 1,4 7-34,-3-1 1,3 2-9,2-2 1,0 3-62,0-3 1,0 2 83,0-2 0,-2 3-32,-4-3 1,4-2 17,-4 2 1,4-8-37,2 2 1,0 2 27,0-2 0,-5 0-4,-1-5 0,0-7-5,6 1 4,0-1-27,0 6-3,0-7 37,0-2-14,0-8-42,0 0 54,0-8-14,0 6 77,0-6-47,0 8 9,0 0-40,-8 0 6,6 0-35,-13 0 1,5 0-7,-7 0 0,0 0-154,0 0 0,-8 0 48,-4 0 0,-12 0-638,-5 0 799,-4 0 0,-9 0 0,-3 0 0</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06:09:53.911"/>
    </inkml:context>
    <inkml:brush xml:id="br0">
      <inkml:brushProperty name="width" value="0.08571" units="cm"/>
      <inkml:brushProperty name="height" value="0.08571" units="cm"/>
      <inkml:brushProperty name="color" value="#333333"/>
    </inkml:brush>
  </inkml:definitions>
  <inkml:trace contextRef="#ctx0" brushRef="#br0">70 225 7750,'-12'0'68,"1"0"117,7-7 0,-5 3 251,3-8 50,4 8-538,-6-3 113,8 7 0,0 2-45,0 3 0,0 7 50,0 11 1,0 0-141,0 12 0,0-5-10,0 11 1,6 1-4,0-2 1,1 6 0,-1-5 0,-2-1-55,7-5 1,-7 3 28,2-3 0,-2-4 58,2-14 1,-4 0-291,3 0 1,-1-7-23,2-4 366,-4-4 0,13-2 0,-5 0 0</inkml:trace>
  <inkml:trace contextRef="#ctx0" brushRef="#br0" timeOffset="250">1 156 7750,'17'0'-314,"-5"0"433,-1 0 0,-5-6 355,5 1 0,1-1-266,5 6 0,1-2-235,-1-4 1,0 4-73,0-4 1,3 6 94,3 6 0,-4 2-315,4 3 1,-4 11 90,-1-5 1,-1 6-33,0 0 1,-2-2 117,-3 8 0,1-8-121,-7 2 0,8 2 74,-3-2 0,-1-2 189,1-9 0,1-4 0,5-1 0,0 3 0</inkml:trace>
  <inkml:trace contextRef="#ctx0" brushRef="#br0" timeOffset="485">814 87 7750,'0'-10'-91,"-8"3"1,4 1 417,-7 0-126,7 0 1,-12 6-493,5 0 0,1 0 175,-1 0 1,-1 0-18,-5 0 1,0 2 138,-1 4 0,-5 4-59,0 7 1,0 0 18,6 1 0,0-3-107,-1-4 1,7 5 50,-1-5 0,6 3-388,-5-3 298,7 5 180,-4-14 0,16 5 0,2-7 0</inkml:trace>
  <inkml:trace contextRef="#ctx0" brushRef="#br0" timeOffset="717">935 18 7994,'0'-10'1850,"0"2"-1968,0 8 59,0 0 0,0 16 26,0 7 0,0 15 21,0 8 0,-6 12-31,0 6 0,0 10-103,6 7 0,-5 8-193,-1-3 1,0-5 116,6-18 0,0-5-293,0-12 1,0-6 60,0-11 454,0-12 0,0-1 0,0-7 0</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06:09:50.581"/>
    </inkml:context>
    <inkml:brush xml:id="br0">
      <inkml:brushProperty name="width" value="0.08571" units="cm"/>
      <inkml:brushProperty name="height" value="0.08571" units="cm"/>
      <inkml:brushProperty name="color" value="#333333"/>
    </inkml:brush>
  </inkml:definitions>
  <inkml:trace contextRef="#ctx0" brushRef="#br0">0 258 9386,'0'13'236,"0"5"0,0-3-155,0 14 1,8 2-91,3 9 1,-1 4 91,1 8 1,-1-2-195,2-4 0,1 2 75,-7-7 0,5 3-104,-5-10 0,2 3-181,-2-14 0,-5-6-663,5-5 258,-4-8 227,6 3 1,0-14 498,3-5 0,4-11 0,-5-4 0</inkml:trace>
  <inkml:trace contextRef="#ctx0" brushRef="#br0" timeOffset="250">104 223 7735,'2'-9'896,"4"3"-711,-5 4-237,7-6 0,-6 6 83,4-3 0,-2 9-106,7 1 0,-1 9 27,1-3 0,5 5-84,-5 1 1,5 2 49,1 4 1,0-4-176,1 4 1,-1-3 107,0-3 1,-2 0-113,-3 1 0,3-1-76,-3 0 0,3-5 337,3-1 0,7 1 0,1 5 0</inkml:trace>
  <inkml:trace contextRef="#ctx0" brushRef="#br0" timeOffset="471">847 171 7771,'6'-17'-77,"0"0"1,0 5-303,-6 1 390,7-1 1,-5 1 289,4-1-246,-4 8-11,-2-3 1,-2 7-164,-4 0 0,-5 2 93,-12 3 1,2 3-17,-8 4 1,6 3-11,-6-3 1,0 5-17,-5 6 0,-1-4-42,0 4 0,7 2 74,-1-2 1,6 2-163,-6-2 0,8-4 6,-2 4-95,3-3 287,11-3 0,-7 0 0,7 1 0</inkml:trace>
  <inkml:trace contextRef="#ctx0" brushRef="#br0" timeOffset="729">882 50 7771,'-10'0'-58,"1"-1"-93,3-5 656,4 4-349,-6-6 0,7 10-33,-5 4 1,4 3-54,-4 9 1,4 7-22,2 4 1,0 3-7,0 3 1,2 7-100,4 4 1,-2 4-5,7 2 1,-5 0 63,6 0 1,-7-2-182,7-4 0,-6 0 55,5-11 0,-5 1-239,5-13 97,-7 8 0,4-12-428,-8 4 692,0-11 0,8-5 0,1-7 0</inkml:trace>
  <inkml:trace contextRef="#ctx0" brushRef="#br0" timeOffset="1230">1314 535 7762,'10'0'550,"-2"0"0,-3-2-423,1-4-102,0 4 1,0-8-210,0 5 1,-1 1 83,-5-8 1,6 7 148,0-7 0,0 0-140,-6-5 0,5 0 6,1 0 0,0-1-50,-6 1 1,0-2 116,0-4 1,-6 4 1,0-5 0,-5 5-86,5 2 0,-7 2 94,1 3 0,-3-1-117,-3 7 0,-1 0 57,-4 6 0,4 14 122,-4 3 0,-2 12-98,2-1 1,0 7-7,5 5 0,1-1 77,0 7 1,5-8 148,1 3 0,7-5-61,-2-1 1,6-8-77,6-4 1,4-4-61,7-2 1,0-7 40,0-4 1,3-4-52,3-2 0,-4-2 16,4-4 0,2-4-6,-2-7 1,0 0 17,-6-1 1,1-5-1,-1 0 1,-5 0 214,-1 6 1,-5 2 88,5 3 97,-7-3-287,4 13-91,-8-6 0,0 10 2,0 4 0,2 3-128,4 9 0,-5-1 96,5 0 0,2 6-142,-2 0 0,7 0-251,-1-5 1,-3-1 139,3 0 1,-6-5-645,5-1 336,-7-7 571,11 4 0,-13-8 0,6 0 0</inkml:trace>
  <inkml:trace contextRef="#ctx0" brushRef="#br0" timeOffset="1576">1453 310 7762,'9'-2'786,"-3"-4"-594,4 4-12,-1-5 0,9 7-155,-1 0 1,0 0 62,0 0 1,1 0-266,-1 0 1,2 7 106,4 5 1,-3 3 2,3 2 1,2 1 65,-2-1 0,0 8-208,-6 4 1,0-2 62,1 2 1,-9-8 109,-3 2 0,2 2 25,-3-2 1,1-6-13,-6-5 0,-8-3 15,-3 3 0,1-3-24,-1-3 10,-1-4 0,-5 6 70,0-8 1,5-6 5,1 0 0,7-7 110,-2 1 1,-2-3-89,3-2 0,-1-7 29,6 1 1,0 0-58,0 6 1,2-2-29,4-4 1,1 4-46,5-4 0,3 3-177,-3 3 0,9 0-37,2-1 0,2 1-271,-2 0 0,2 0 510,4-1 0,3-7 0,-5-2 0</inkml:trace>
  <inkml:trace contextRef="#ctx0" brushRef="#br0" timeOffset="1930">1972 33 7762,'-8'-9'84,"6"1"-65,-6 0-1,8 6 1,0-4 3,0 12 0,0 6-2,0 11 0,0 9-16,0 9 0,8 7 12,3-2 1,-1 6-20,2 6 1,-3-5 32,3 5 1,1-4-6,-7-2 1,5-8 94,-5-4 23,8-3-47,-12-10-24,5-10 68,-7-9 1,0-16-89,0-4 1,0-5 27,0-6 1,6 2-83,0-8 0,0 0-5,-6-5 1,0-7 0,0 1 0,5-6-18,1 5 0,2-5-201,-2 6 1,-3-6 60,9 6 0,-6-1-97,5 7 1,-5 7 31,6 4 1,-3 3-353,3 3 7,3 8 574,-5 1 0,-1 8 0,7 8 0,-7 1 0</inkml:trace>
  <inkml:trace contextRef="#ctx0" brushRef="#br0" timeOffset="2137">2023 465 7292,'6'12'515,"0"0"0,7-3-492,-1 3 1,9 3-277,2-3 0,8 3 96,-2 2 1,3-5-115,3-1 0,0-7 83,-1 2 1,1-4-315,-1-2 502,1 0 0,-1 0 0,1 0 0</inkml:trace>
  <inkml:trace contextRef="#ctx0" brushRef="#br0" timeOffset="2609">2819 154 6565,'9'-8'1332,"-1"7"-1268,-8-15 1,0 12-93,0-7 0,-2 7 149,-4-2-184,-3 4 0,-8-3 17,-1-1 1,-1 0 28,-4 6 1,4 2-50,-4 4 0,-2 1 61,2 5 1,-6 3-24,6-3 0,0 9 24,5 2 1,3 2-11,4-2 1,-3-4 5,8 4 1,3 2 81,8-2 1,7 2-26,11-2 1,-2-3 114,8 3 0,0 2-87,5-2 0,1 0 6,-1-6 1,-5 0 6,0 1 0,-8-3-29,2-3 1,-4 1-3,-1-7 0,-9 1 98,-3-1-238,-4-4 104,-2 6 0,-8-2-2,-3-1 0,-5 3-30,-1-2 1,-2-4-8,-4 3 1,2 3 4,-8-2 0,6 0 25,-6-6 1,6 0-181,-6 0 1,8 0 49,-2 0 0,-2 0-214,2 0 1,6 0-384,5 0 341,1 0 0,1-2 372,4-4 0,-3-4 0,-1-7 0</inkml:trace>
  <inkml:trace contextRef="#ctx0" brushRef="#br0" timeOffset="2863">3303 327 7751,'-10'0'-99,"3"0"0,7 2 1174,0 4-336,0-4-744,0 5 1,2-7 26,3 0 1,5 0-469,7 0 0,1 0 196,-1 0 0,6 0 64,0 0 1,6 0 67,-6 0 0,8 0-128,-2 0 0,3 0-81,3 0 1,-6 0-116,-1 0 442,1 0 0,6 0 0,-1 0 0</inkml:trace>
  <inkml:trace contextRef="#ctx0" brushRef="#br0" timeOffset="3055">3338 673 7751,'-27'17'116,"8"-1"231,7-5-638,8-3-552,-3-8 1191,7 0 1,9 0-111,8 0 1,8-2-338,10-4 0,1 2 19,5-7 1,-5-1-92,5-5 0,3 0-108,2-1 1,4 1-429,2 0 707,7 0 0,3-8 0,7-2 0</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06:09:57.867"/>
    </inkml:context>
    <inkml:brush xml:id="br0">
      <inkml:brushProperty name="width" value="0.08571" units="cm"/>
      <inkml:brushProperty name="height" value="0.08571" units="cm"/>
      <inkml:brushProperty name="color" value="#333333"/>
    </inkml:brush>
  </inkml:definitions>
  <inkml:trace contextRef="#ctx0" brushRef="#br0">87 1 7713,'0'9'-11,"1"-1"0,5-8-50,-4 0 0,6 2 112,-8 4 29,0-5-22,0 15 0,0-7 60,0 9 1,0 1-59,0 4 1,0 4 31,0 8 1,0 1 36,0 4 1,0 3-66,0 3 0,0 4 8,0-4 1,2 2-59,3-2 1,-3 2-18,4-8 0,-4-1 23,-2-10 0,0 1-85,0-7 1,0-5-56,0-7-280,0-7-370,0 4 544,0-8 1,0-2-64,0-4 1,0-4 288,0-7 0,-8-8 0,-1-2 0</inkml:trace>
  <inkml:trace contextRef="#ctx0" brushRef="#br0" timeOffset="287">0 174 8454,'12'0'-155,"-1"0"1,-5 0 60,5 0 1,1 0 117,5 0 0,1 0-1,-1 0 1,2 0-108,4 0 1,-2 7 77,8 5 1,-6 3 32,6 2 0,-2 3-5,2 3 0,3 2-3,-3 3 1,-2 3-52,2-8 1,-8 8-9,2-2 1,-4-4 5,-1-2 0,-3-4-252,-4-2-485,5 1 402,-14-9 369,5-1 0,-7-8 0,0 0 0</inkml:trace>
  <inkml:trace contextRef="#ctx0" brushRef="#br0" timeOffset="563">744 139 6852,'-10'0'-75,"2"0"53,8 0 15,-7 0 1,-1 2 32,-4 4 0,-3 1 7,4 5 1,-5 3-3,-1-3 0,-2 9-21,-4 2 1,1 2-114,-6-2 1,7-4 17,-3 4 1,5-4 21,2-1 0,0-1-99,-1 0-236,1 1 278,7-1 120,3-7 0,-1-3 0,-2-7 0</inkml:trace>
  <inkml:trace contextRef="#ctx0" brushRef="#br0" timeOffset="833">761 104 8670,'10'18'127,"-5"-1"1,3 6-64,-2 0 0,5 14-28,-5-3 1,7 6-74,-1 1 0,-2 3-55,1 8 1,-5 6 80,5-1 0,-5-5-77,6-6 0,-6-7 40,5 1 1,-7-5-548,2-7-178,3-3 773,-7-7 0,6-9 0,-8-1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3T16:59:03.923"/>
    </inkml:context>
    <inkml:brush xml:id="br0">
      <inkml:brushProperty name="width" value="0.08571" units="cm"/>
      <inkml:brushProperty name="height" value="0.08571" units="cm"/>
      <inkml:brushProperty name="color" value="#333333"/>
    </inkml:brush>
  </inkml:definitions>
  <inkml:trace contextRef="#ctx0" brushRef="#br0">2577 87 6127,'0'-9'-42,"0"1"0,2 2 51,3 0-8,-3 1 1,8-1 51,-4 0-59,-4 0 0,7 6 124,-3 0 1,-4-2-53,4-3-20,-4 3 0,0-6-27,3 8 5,-3 0 14,6 0-12,-8 0-221,0 0 293,-8 0-92,6 0 44,-13 0 0,5 0-35,-7 0 0,6 0 12,-1 0 1,0 0-10,-5 0 0,0 0 0,0 0 1,-1 2-5,1 4 1,0-4-3,-1 3 1,-5-3-3,0-2 1,-7 0-5,1 0 1,-4 6 10,-2 0 0,1 0-2,-1-6 0,-5 0 15,0 0 1,-3 0-17,3 0 1,3 0 2,-3 0 1,-2 0-1,2 0 0,-1 0 1,7 0 0,-1 0 1,0 0 1,-5 0-2,0 0 0,-3 0-24,3 0 0,2 0 23,-8 0 0,1 0-39,-1 0 0,-2 0 25,8 0 0,-6 0-1,5 0 1,1 0 4,5 0 0,1-6 0,-1 0 0,6 0 9,1 6 1,-1-2 1,-6-3 1,6 3-2,1-4 0,1 4-5,-2 2 1,-8-2-24,9-4 0,-9 4 16,8-3 1,-3 3-3,-3 2 1,2 0-13,4 0 1,-3 0-5,3 0 1,2 0 0,-2 0 0,2 0 0,-1 0 1,3 0 7,7 0 0,-1 0 0,-4 0 1,4 0 6,-4 0 0,3 2-4,3 3 0,0-3 0,0 4 0,-1-4 2,1-2 1,0 0-1,-1 0 0,1 2-11,0 4 0,0-4 9,-1 3 1,7-3-32,-1-2 0,6 6 23,-5 0-13,7 0 0,-9-4-1,7 3-8,0-3 5,6 6-6,0-8 58,0 8-37,0-6 1,0 7 127,0-3-119,0-4 0,6 7 86,0-3-53,-1-4-10,-5 13 0,6-5-14,0 7 0,0-5 2,-6-1 0,0 1 15,0 5 0,5 2-2,1 5 0,0-3-12,-6 7 0,0 1 3,0 6 0,0-1 68,0 1 1,0 5-63,0 1 1,-6 7-17,0-2 1,1-2 5,5 2 1,-2-7-1,-4 1 1,4 2 5,-4-1 1,4 3-5,2-10 0,0 7-14,0-7 0,0 1 15,0 5 1,0-5-39,0-6 1,0 3 31,0-3 0,0-2-19,0 2 1,0-6 10,0 6 0,0-8-3,0 2 1,0-4 1,0-2 0,0 1-2,0-1 1,0-5-15,0-1 1,0 1 16,0 5 1,0-6-52,0 1 0,0-6 26,0 5-4,0 1 30,0 5-3,0 0 17,0 1 1,0-7-22,0 1 0,0-6 16,0 5-9,0-7 1,2 9 15,4-7 0,-4 2-12,4-2 0,-4-3 3,-2 9 28,0-8-15,0 11 0,0-5 1,0 7 1,0-5 2,0-1 0,0-5 35,0 5 1,0 1-42,0 5 0,0-5 2,0-1-16,0 1 0,0 5-5,0 0-1,0 1 0,0-1-4,0 0 0,0-5 6,0-1-10,7 1 5,-5 5 5,6 0 0,-8-5 99,0-1-76,0-7 1,2 10 29,4-8 10,-4-1 15,5-5-45,-7 0 0,2 0 13,4 0 106,-4 0-123,13 0 0,-11 0 19,8 0 0,-7 0-26,7 0 0,-1 0-7,7 0 1,-7 0 5,1 0 1,-1-5 1,7-1 1,5-2-23,0 2 1,0 4 20,-6-3 1,0 1 12,1-2 1,7 4-18,3-4 1,-1-1 22,2 1 0,-4 0-16,10 6 1,-5 0-1,11 0 1,-5-6-3,-1 1 1,5-1-1,1 6 1,7 0-38,-2 0 1,-2 0 36,2 0 1,0 0-47,6 0 0,-8 0 36,-3 0 1,1 0-10,-2 0 1,8 0 4,-2 0 1,6 0 1,6 0 0,-2 0-4,7 0 1,-3 6 0,9-1 0,-10 1 0,11-6 0,-13 0 1,1 0 0,3 6-8,3 0 1,-5-1 7,-1-5 1,3 2 34,3 4 0,3-4-20,2 4 0,-2-4 2,-3-2 1,-5 2-7,-7 3 1,8-3 3,3 4 0,-1-2 4,1 2 0,1-4 0,5 3 1,2-3 0,4-2 0,-4 0-109,4 0 1,-6 6 95,-6 0 0,12 0 5,0-6 0,0 0-25,0 0 1,-4 0 1,-2 0 1,1 5-6,-1 1 0,-6 0 10,1-6 0,-9 0-1,3 0 0,3 0 38,3 0 0,1 0-34,-1 0 0,3 6 27,-4-1 1,-1 1-8,1-6 1,-1 0 3,1 0 1,-1 6-2,-5 0 1,7-1 0,11-5 1,1 0-16,5 0 1,2 0-4,-8 0 0,0 0-20,-6 0 0,0 0 24,0 0 0,0 0 10,0 0 0,8 0-13,4 0 0,-4 0 44,-2 0 1,-4 0-48,-2 0 0,2 0 3,4 0 1,-4 0 18,4 0 1,4 0-8,2 0 1,7 0-26,-2 0 1,3 0-206,-14 0 0,7 0 200,-1 0 1,11 0 18,6 0 0,-4 0-43,-1 0 1,-7 0 46,-5 0 0,9 0-4,-3 0 1,5 0 14,0 0 1,-2 0 0,8 0 1,-7 0-21,1 0 1,-2 0 4,2 0 0,5 0-167,-46 0 1,1 0 0,3 0-1,0 0 152,0 1 0,-1-2 0,-1-1 0,-2-1-2,47-3 1,-48 3 0,0 0-8,4 3 1,2 0-1,-1 0 1,1 0-4,2 0 1,-1 0 0,-1 0-1,0 0-1,-4 1 1,-1-2 0,1-1 0,0-2 10,0 2 0,0-1 1,3-1-1,1 2-1,2 2 0,0 0 0,-3 0 0,-1 0-2,-2 0 0,0 0 0,46-2 6,-6-4 0,4 4-4,-44-1 1,0 1-1,0 0 1,0 2-2,0-1 1,0 2 0,46-1-28,0 0 0,-8-6-2,2 0 0,4 0-14,2 6 0,-2 0 31,2 0 0,-4 0 9,-1 0 0,-7-2-15,-11-3 1,4 3-160,7-4 0,6 4 184,1 2 0,-9 0 4,-9 0 1,-4-2 1,-2-4 1,1 4 7,-1-3 0,0 3 13,0 2 0,6 0-27,0 0 1,6 0 7,-6 0 1,-8 0 56,-9 0 0,1 0-69,-1 0 0,11 0 1,-6 0 1,7 0-2,-13 0 1,8 0 0,-1 0 1,-1 0 202,-5 0 1,0 0-206,-12 0 1,-2 0 317,2 0 1,-2 0-316,2 0 0,2 0 197,-7 0 0,7 0-197,-2 0 0,2 0 30,-2 0 1,4 0-32,-4 0 0,-4 0-8,-1 0 0,-5 0-2,-1 0 1,-3 0 5,-3 0 0,4 0 1,-4 0 1,3 0 5,3 0 1,0 0-7,-1 0 0,1 0 42,-1 0 0,1 0-35,0 0 1,5 0 2,0 0 0,3 0-2,-3 0 1,-9 0 0,3 0 1,-3 0-5,4 0 0,-1 0 5,1 0 1,-6 0-16,-1 0 1,1 0 10,6 0 1,-1 0-10,1 0 0,-1 0 5,1 0 1,0 0 0,-1 0 1,3 0 0,3 0 0,-3 0-1,3 0 1,-5 0 45,-7 0 0,5 0-40,-4 0 0,2 0-7,-3 0 0,-3 0 10,-7 0 0,-1 0-15,0 0 1,1 0 5,-1 0 1,-6 0-2,1 0 0,-1 0 2,7 0 1,-1 0-2,0 0 1,-5 0-6,-1 0 0,1 0 5,5 0 1,2 0 0,4 0 0,-3 0 0,3 0 0,-4 0-22,-2 0 1,1 0 13,-1 0 1,-6 5-11,1 1 15,-1 0 0,1-6-4,-1 0 16,-7 0-20,4 0 24,-8 0-32,0 0-9,-8 0-5,6 0-6,-5 0 35,7 0 1,0 0-14,-8 0 4,6 0 10,-6 0 5,8 0-305,0 0 203,0-8 0,-5 4 57,-1-7 1,0-1-94,6-5 1,-6-8-9,1-4 1,-7-11-151,6-6 0,-5-6-21,5-6 1,0 3 314,6-9 0,-7-7 0,-3-8 0</inkml:trace>
  <inkml:trace contextRef="#ctx0" brushRef="#br0" timeOffset="2126">2802 139 6703,'-2'-10'182,"-4"5"0,4 1 58,-4-2-89,4 4-19,2-6-60,0 8 61,0 0-65,0 8 0,0 2-46,0 7 1,0-5 69,0-1 0,-5 3-32,-1 9 1,0-2 8,6 8 0,0-4-5,0 9 0,0-3-17,0 9 0,0-1 9,0 1 1,0-2-3,0 9 1,0-1-19,0 6 0,2-6 37,4 0 1,-4 2 0,3 9 0,3-1-26,-2 8 0,0-7 5,-6 7 1,0 1-17,0 10 1,0-10-4,0 4 0,0-5-55,0-1 0,0-3 67,0-8 1,-6-2 27,0-4 1,-5 2-8,5-8 0,-2 6 3,2-5 1,4-1-21,-3-5 0,1-1 8,-2 1 1,4-6-9,-4-1 1,4-5 46,2 6-155,-7-8 1,5 4 155,-4-7-276,4-1 144,2 0 0,0-5-51,0-1 43,0-7-10,0 4-216,0-8-63,0 0 1,-8-8-1,-1-1 1</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06:10:00.861"/>
    </inkml:context>
    <inkml:brush xml:id="br0">
      <inkml:brushProperty name="width" value="0.08571" units="cm"/>
      <inkml:brushProperty name="height" value="0.08571" units="cm"/>
      <inkml:brushProperty name="color" value="#333333"/>
    </inkml:brush>
  </inkml:definitions>
  <inkml:trace contextRef="#ctx0" brushRef="#br0">139 121 6861,'0'-9'-221,"0"1"0,-6 6 244,0-4 200,-7 4-202,3-5 0,-5 5 63,3-4-6,-3 4-22,5-6 1,-1 8-31,-1 0 30,8 0 225,-3 0-192,-1 0 1,6 8-29,-4 4 1,4-3-28,2 3 0,0-1 4,0 6 0,6 1-43,0-1 0,0 6 62,-6 0 1,5 2-91,1-2 0,6-2 59,-7 8 0,1-2-66,-6 2 1,6 4 58,0-5 0,-1 3 1,-5-2 0,0 4 5,0-5 1,0 3-1,0-2 0,0 2 53,0-8 1,0 6-53,0-6 1,0 5 46,0-4 0,0 1-36,0-2 1,0-4-48,0 4 1,0-4 46,0-2-19,0 1 0,0-1 14,0 0-21,8 1 0,-4-3 24,7-4 1,-5-1 6,6-4 85,-8-4-100,11 5 1,-5-7-55,7 0 1,-6 0 23,1 0 0,-6 0-4,5 0 1,1 0-46,5 0 0,-5 0-125,-1 0 0,1-5-126,5-1 1,0-8 90,1 3 1,-3 1-109,-4-1 1,5 1 38,-5-1 0,5-5 281,1 5 0,-7-5 0,5-9 0,-5-2 0</inkml:trace>
  <inkml:trace contextRef="#ctx0" brushRef="#br0" timeOffset="529">467 277 7212,'-9'0'-484,"1"0"539,0 0 1,6 2-89,-3 3 0,-3-1 45,2 8 0,-2-6-44,3 5 0,3 1 2,-4 5 1,-2 0 63,2 1 1,-5 5 150,5 0 1,-5 0-130,5-6 0,-6 0 13,7 1 1,-1-1 7,6 0-45,-8 8 1,6-6 29,-4 4 1,5-9 24,1-3-17,0 1 0,1-2 18,5-5 0,-2-3 10,8-2 1,-7 0 32,7 0-76,-1 0 0,7 0-39,-1 0 42,0-7 1,1-3-127,-1-7 1,-6 5 61,1 1 1,-8-1-21,2-5 0,1-1 3,-1 1 0,0 0-11,-6 0 1,0-3-9,0-3 1,-2 6-9,-4 0 1,2-1-77,-7 7 0,5-4 63,-6-3 1,7 3-155,-7 3 0,6-1 92,-5 7 0,7-2-566,-2 3 691,-3 3 0,-1-14 0,-7 7 0</inkml:trace>
  <inkml:trace contextRef="#ctx0" brushRef="#br0" timeOffset="1478">433 69 7132,'0'-9'-117,"0"1"156,7 8-13,-5 0 15,6 0 0,-6-6 52,4 0-70,-5 1 2,15 5 1,-7 0 14,9 0 0,-1-6 0,0 0 1,-3 0-45,3 6 1,-9-5 5,9-1 0,-3 0-10,3 6 0,0 0-4,0 0 0,-5 0 1,-1 0 0,-5 0-8,6 0 1,-6 0 29,5 0 2,-7 0-13,11 0 127,-13 0-110,6 8-8,0 1 1,-7 3 30,5-1 0,-4-5 3,-2 6 1,0-6-3,0 5 0,0-5 2,0 5-14,8 1 1,-6 5-8,4 0 0,-5 1 15,-1-1 1,0 0 8,0 1 1,0-1-7,0 0 1,0 2 9,0 4 0,0-1 6,0 6 0,0-4 26,0 4 0,0-5-36,0 6 0,0-2-93,0 2 1,0 4 39,0-5 1,0-3-10,0-2 0,0 2 9,0-2 0,0 6-14,0-6 0,0 0 21,0-5 1,0-1-7,0 0 0,0 1-1,0-1 0,2-6 9,4 1 0,-4-6 23,4 5 1,-4-5 7,-2 6 4,0-9 14,0 13-24,0-14 0,2 11-25,3-7 14,-3 0 1,6-4-149,-8 3 147,0-3-122,0 6 87,0-8-11,0 0 10,8 0-1,-6 0 111,5 0-100,-7 0 15,0 0-6,0 8-2,-7-6 1,3 7-109,-8-3 0,7-4 95,-7 4 1,0 1-350,-5-1 1,-2 6 22,-4-7 343,4 9 0,-22-5 0,5 9 0</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06:10:03.439"/>
    </inkml:context>
    <inkml:brush xml:id="br0">
      <inkml:brushProperty name="width" value="0.08571" units="cm"/>
      <inkml:brushProperty name="height" value="0.08571" units="cm"/>
      <inkml:brushProperty name="color" value="#333333"/>
    </inkml:brush>
  </inkml:definitions>
  <inkml:trace contextRef="#ctx0" brushRef="#br0">0 1 6797,'10'0'-169,"5"0"1,-5 0-1</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06:10:06.499"/>
    </inkml:context>
    <inkml:brush xml:id="br0">
      <inkml:brushProperty name="width" value="0.08571" units="cm"/>
      <inkml:brushProperty name="height" value="0.08571" units="cm"/>
      <inkml:brushProperty name="color" value="#333333"/>
    </inkml:brush>
  </inkml:definitions>
  <inkml:trace contextRef="#ctx0" brushRef="#br0">18 277 7648,'-10'0'113,"2"0"-423,8 0 224,0 0 148,0 7 1,0-3-29,0 8 0,0-4 24,0 9 0,0-4 120,0 10 0,0 4-105,0 2 0,6 9-6,0 3 0,5 7-59,-5-2 1,2 4 48,-2 2 1,-3-6-74,9 0 1,-8-8 53,2 3 0,-3-5-104,3-1 1,-4-8 13,4-4 0,-4-10 9,-2-1 20,0-8 3,0 3 140,0-7-116,0 0 212,0-7-230,0-3 1,0-7 1,0-1 1,0 1-14,0 0 1,0 0-87,0-1 0,0-5 64,0 0 0,0-2-13,0 2 0,-2-4 11,-4-7 0,4 1 18,-4 4 0,4-5 18,2-1 0,0-1-29,0-11 0,0 3 98,0-2 0,0 2-28,0 4 0,2 3 11,4-3 0,-2 11 84,8 6 0,-7 4-112,7 1 1,-6 7 28,5-1-16,1 8 1,-1-3-39,1 7 1,-7 0 13,7 0 0,-6 5-5,5 1 0,-5 8 30,6-3 0,-7 5-6,7 1 1,-6 0 12,5 0 0,-5 8-25,5 4 0,-5-2 58,6 2 1,-6 0-44,5 5 1,-5 1-14,5 0 0,-5-1 7,6 1 1,-7-6-2,7-1 1,-6-1 5,5 2 1,-5 2-8,6-8 1,-7-2 18,7-9-1,-8 3-33,11-5 0,-11-1 34,7-3-74,-7-4 30,12-2 0,-9-2-21,5-4 5,3-3 1,-7-9-9,3 1 1,3 0-14,-8-1 0,5-1 33,-5-4 0,5 2-67,-5-8 1,2 2 56,-2-2 1,-4-3 33,3 3 1,3-4-9,-2-1 0,0-1 4,-6 1 0,5 5-7,1 0 0,0 8 8,-6-2 1,6 3 70,-1 3 0,1 6-57,-6-1 64,0 8-53,0-3-94,0 7-199,0 0 251,0 7-3,0 3 1,0 7 31,0 0 0,6 1 95,0-1 1,-1 0 10,-5 1 0,0 5-111,0 0 0,6 6 107,0-6 0,2 7-17,-3-1 1,-3 4-19,4 1 0,2 7-7,-2-1 1,1 0-17,-1-5 0,-4 0-85,4-1 1,-2 1 81,1-1 1,-3-1-165,4-4 1,-4-4 87,-2-8 0,2-1-391,4-5 206,-4 4 1,5-11-192,-7 8-17,0-8 42,0 3 1,0-9-412,0-3 779,0 3 0,0-21 0,0 3 0</inkml:trace>
  <inkml:trace contextRef="#ctx0" brushRef="#br0" timeOffset="2010">1090 17 7732,'0'10'-638,"0"-2"0,2-8 724,3 0 1,-3 2 78,4 3-123,-4-3 0,0 6 76,4-8-29,-4 0 1,7 0 90,-3 0-54,-4 0 21,6 0-247,-1 0 140,-5 0-322,6 0 200,-8 0-6,0 0 1,-8 0 67,-3 0 1,1 0 46,-1 0 0,5 0 126,-6 0 0,1 0 15,-7 0 0,7 0-87,-1 0 0,7 0-17,-7 0 0,6 6 85,-5-1-105,7 1 11,-11 2 1,11 2-17,-8 7 1,8-6-49,-1 1 0,3 1-2,2 10 0,0-3-3,0 3 0,0 4 0,0 1 0,0-1 3,0 2 0,0 0 45,0 6 1,2-1 2,3 1 0,-3-1 8,4 1 0,-2-1 14,2 1 0,-4 0-40,3-1 0,-1-3 8,2 4 0,-4-10-57,4 9 1,-2-3 58,1 3 0,-3-5-36,4 0 1,-2-2 22,2 2 1,-5 2-60,5-8 1,-2 2 43,2-2 1,-4-10-3,4 4-9,3-3 1,-5 1-11,8-3-16,-9-5-4,13-7-213,-7 0 236,9 0 1,-1-2-191,0-3 1,1 1-31,-1-8 0,0 7-137,0-7 0,-5 1 18,-1-7 356,1 1 0,13-8 0,2-2 0</inkml:trace>
  <inkml:trace contextRef="#ctx0" brushRef="#br0" timeOffset="2472">1488 450 7732,'-10'0'-911,"-5"-8"983,5-2 10,0-7-6,-5 0-37,13 7 0,-8-3-154,5 7 124,3 0 0,-8 6-3,4 0 0,3 2 38,-9 4 1,6-2-5,-5 7 0,7 1 74,-2 5 1,-2 6-87,3 0 0,-7 6 16,6-6 1,1 2-38,5-2 0,0-2 3,0 8 1,0-8 7,0 2 1,0-4-7,0-1 1,1-1-44,5 0 0,4-1 43,7-5 0,0-1 36,1-4 0,-1-4-38,0 3 1,1-3 71,-1-2 0,0-6-44,1 1 1,-1-7 9,0 6 1,-2-7 6,-3 1 0,3-3 1,-3-2 0,-3-1-25,3 1 1,-8 0 9,2 0 1,1-3-50,-1-3 1,0 4 46,-6-4 1,-2 4-111,-4 2 1,2-1 30,-7 1 1,1 0-10,-1-1 1,-5 7-45,5-1 0,-5 8-152,-1-1 1,6 3-104,-1 2 0,1 0 107,-7 0 1,1 0 240,0 0 0,-1 0 0,1 0 0</inkml:trace>
  <inkml:trace contextRef="#ctx0" brushRef="#br0" timeOffset="3151">1609 35 7732,'-12'-6'-226,"0"0"364,9 0 1,-5 4 22,8-3-450,0 3 209,0-6 0,8 8 46,3 0 0,5 0 16,1 0 0,0 0-4,0 0 1,1 0 21,-1 0 0,0 0-18,1 0 1,-1 0 137,0 0-129,0 0 0,1 2 122,-1 4 1,-5-4-65,-1 3 18,-7-3-51,11-2 1,-13 2 19,4 4 43,-4-4-54,-2 13 0,0-5 2,0 7 1,0-5-8,0-1 0,0 1 30,0 5 1,-2 0-27,-4 1 0,4-1 6,-3 0 1,1 6-7,-2 0 1,4 2-2,-4-2 1,4-3-37,2 3 1,-5 2 34,-1-2 0,0 7-15,6-1 0,0 2 16,0-2 1,0 4-4,0-5 1,-2 5 5,-4 2 0,4-7 4,-3 1 0,3-2-6,2 2 1,0 2 2,0-8 1,0 0-25,0-6 1,0 6 18,0 0 0,0-5-12,0-7 0,2 1-8,3 5-12,-3 0 21,6 0-4,-8 1-27,0-1 1,0-5 27,0-1-30,0-7 23,0 4-156,0-8 143,0 0-217,0 7 18,-8-5 124,-1 6 0,-3-8-37,1 0 0,5 0-126,-6 0 0,7-2-608,-7-4 858,1 4 0,-7-21 0,1 4 0</inkml:trace>
  <inkml:trace contextRef="#ctx0" brushRef="#br0" timeOffset="3823">2369 138 7737,'0'-17'188,"0"0"1,0 5-119,0 1 1,0 5 235,0-6-252,0 9 0,-1-5 266,-5 8-1066,4 0 514,-6 0 0,6 0-274,-4 0 352,5 0-27,-15 8 0,8-5 74,-3 9 28,-4-8 0,7 5 247,-4-3-150,-3-4 0,7 8 344,-3-4-169,-5-5 1,13 7-1,-9-8-159,8 0 0,-9 2 53,7 4-32,0-4 0,0 7 0,1-3 1,-1-2 93,6 7 0,0-5-99,0 6 1,0-1 92,0 7 1,0-1-88,0 0 0,0 2 9,0 4 1,0 2-22,0 4 0,2 4 5,4-4 1,-4 5-94,3 7 1,-3-5 50,-2 5 1,6-5-100,0-1 0,0-7 108,-6 1 0,0 0-39,0 6 1,0-7 46,0 1 0,0-8 2,0 3 1,-6-5-1,0-2 0,0 0 5,6 1 1,-2-1 5,-3 0 1,3-5-12,-4-1 0,4-5-38,2 6 62,0-9-92,0 13 71,0-14 0,2 11-5,4-7 1,-3 0-13,9-6-9,0 0 0,5 0-118,0 0 0,0 0 78,1 0 0,-1 0-179,0 0 1,1 0 65,-1 0 0,0-2-114,0-4 0,1 2-14,-1-7 1,0 5 52,1-6 0,-7 1 0,1-7 0,-3 1 225,3 0 0,3 0 0,-3-1 0,3-7 0,2-2 0</inkml:trace>
  <inkml:trace contextRef="#ctx0" brushRef="#br0" timeOffset="4164">2612 277 8241,'0'17'-39,"0"6"-70,0 0 1,1 8 89,5-2 0,-4 3-30,4 3 0,-2 0-13,2-1 1,-5 1 19,5-1 1,2 1-98,-2-1 0,-1-7 64,-5-4 0,0-3-216,0-3 183,0 0-406,0-7 514,0-2 0,-7-16 0,-3-2 0</inkml:trace>
  <inkml:trace contextRef="#ctx0" brushRef="#br0" timeOffset="4913">2646 17 7077,'17'0'-531,"1"0"458,-1 0 0,0 0 126,1 0 0,-1 0-22,0 0 0,2 0 83,4 0 1,-3 0-125,3 0 0,-4 0 101,-2 0 1,1 0 69,-1 0 0,-6 0-72,1 0 0,-6 0-44,5 0-20,-7 0-1,11 8 25,-13-6-28,6 13 1,-8-11-6,0 8 0,0-7 25,0 7-14,0 0 1,0 5-9,0 0 1,0-5-21,0-1 0,-2 1 1,-4 5 0,4 0-2,-3 1 0,3-1 7,2 0 0,-6 0-4,0 1 0,0 5-10,6 0 1,0 6 11,0-6 1,-5 2 30,-1-2 0,0 2-29,6 4 1,0 3 41,0-3 1,0 2-18,0-2 0,0 3 6,0-3 1,-6 4 26,1 1 1,-1-5 5,6 0 1,-2-2-30,-4 2 1,4 1-6,-4-6 1,5 4-57,1-5 1,0 0 58,0-5 1,0-1-28,0 0 16,-8 1 0,6-1 0,-4 0 1,4-5-39,2-1 1,0-5-8,0 6 12,0-9-14,0 13-17,0-14 53,0 5-33,0-7-144,0 0 97,-7 0 1,-3 0-108,-7 0 1,-1 0 67,1 0 1,-8 0-181,-4 0 1,-9 0 282,-3 0 0,-14 0 0,1 0 0</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06:10:13.381"/>
    </inkml:context>
    <inkml:brush xml:id="br0">
      <inkml:brushProperty name="width" value="0.08571" units="cm"/>
      <inkml:brushProperty name="height" value="0.08571" units="cm"/>
      <inkml:brushProperty name="color" value="#333333"/>
    </inkml:brush>
  </inkml:definitions>
  <inkml:trace contextRef="#ctx0" brushRef="#br0">35 208 8110,'0'-10'-513,"0"3"1,0 9 412,0 3 0,6-1 354,0 8 1,-1 1-106,-5 10 0,6-2 9,0 8 0,0 6-70,-6 5 1,0 8 38,0-2 0,-2 4-58,-4 2 1,2-2-6,-7-4 1,5 2-19,-6-8 0,8-5 16,-1-6 0,-3-8-3,2 2 39,0-11-228,6-5 157,0-7 90,0 0-64,0-7 0,0-3-127,0-7 1,0-1 93,0 1 0,0-2-179,0-4 1,0 2 62,0-8 1,0 0-27,0-6 1,0-5 67,0 0 0,0-6-15,0 5 1,2-1 19,4 2 1,-2 3 14,7-3 0,-1 5 170,2 6 1,-3 4-108,-3 8 0,-2 2 340,7 3-44,-7-3-188,4 13-118,0-6-24,-6 16 1,11-4 4,-7 7 0,1-1-148,-1 1 1,-2 5 11,8-5 1,-7 5 73,7 1 1,-6 2 82,5 4 1,-5-3-24,5 3 0,-7 2 6,2-2 1,2 5 16,-3-4 0,1 4 98,-6-5 1,6 6-49,0-6 1,0 6-45,-6-6 0,5 0-38,1-6 0,0 1 44,-6-1 0,6 0-41,-1 1 1,1-7-21,-6 1-11,8-8-9,-6 11-7,5-13 52,-7 6 6,8-8-43,-6-8 0,6-2 33,-8-7 0,5 0-28,1-1 1,0 1 19,-6 0 0,6-2-2,0-4 0,5 1-9,-5-6 0,5 5-5,-5-6 1,8 0 40,-3-6 1,4 6-29,3 1 0,-3 5 20,-3-6 1,3 8-16,-3-2 1,1 3 167,-1 3-99,3 7 18,-13 3-63,13 7-2,-13 0 0,6 2-5,-8 3-6,0 5 0,2 13 6,4 0 0,-5 0-5,5-5 1,-4 5-19,-2 0 0,0 5 15,0-4 0,0 6 16,0-1 0,0-2 2,0 2 1,2-6 1,4 6 1,-4-6-7,3 6 1,-3-8 2,-2 2 0,0-4-10,0-2 17,0 1-256,0-1 147,0-8-358,0-1 13,0-8-325,0 0 481,0-8 1,0-7 277,0-8 0,0 0 0,0 6 0</inkml:trace>
  <inkml:trace contextRef="#ctx0" brushRef="#br0" timeOffset="650">1090 18 7735,'11'0'-599,"1"0"480,-8 0 158,11 0-6,-13 0 1,8-2 20,-5-4-50,-3 4-239,6-6 141,-8 8 37,-8 0 0,-1 0 44,-9 0 1,7 0 0,-1 0 1,1 0 30,-6 0 0,-1 0 11,1 0 1,5 6 81,1 0 0,-1 2-111,-5-3 0,6-3 68,-1 4 0,6 2-41,-5-3 0,5 7 101,-5-6-41,7 7-45,-12-3 0,14 1 15,-3 1 0,3-6 8,2 5 1,0-5 147,0 5-122,0 1 44,0 5 0,0 1-75,0-1 1,0 0 41,0 0 0,0 1-13,0-1 1,0 2-6,0 4 1,0-2-41,0 8 1,0 0 1,0 6 0,0-1-86,0 1 0,2-1 95,3 1 1,-3 2-124,4 3 1,-4-4 100,-2 5 0,0-5-59,0-1 0,0-6 27,0-1 0,0 1-4,0 6 1,0-8 42,0-4 1,0 2-1,0-2 1,0 6-39,0-6 0,0 0 15,0-6 0,0 0-53,0 1 72,0-1-38,0 0 43,0 1-14,8-1-19,1-8 0,7 1 8,-5-4-106,5-4 1,-7 5 94,8-7 1,1 0-135,-1 0 1,0 0 74,1 0 0,5 0-243,0 0 1,2-5-44,-2-1 1,-2-8-26,8 3 1,-8 1 43,2-1 1,-2-6 319,2-7 0,-4-6 0,6 3 0</inkml:trace>
  <inkml:trace contextRef="#ctx0" brushRef="#br0" timeOffset="1191">1367 312 7750,'-10'-8'174,"2"6"-535,1-6 229,5 8 0,-6 2 182,8 4 1,0 4-50,0 7 0,0 6 7,0 0 0,0 2 1,0-2 0,-2 2 3,-4 4 0,4 4 107,-3-5 0,3 3-112,2-2 0,0 4 128,0-5 0,0-3-109,0-2 1,0 2 99,0-2 1,5 1-62,1-7 1,2-2 6,-2-3 0,-2-3 19,7-3 1,-5-4 77,5 4-169,1-4 1,5-2 64,0 0 1,-1-8-105,-5-3 0,3 1 86,-8-2 1,5 1-72,-5-6 0,5-1 37,-5 1 0,2 0-7,-2-1 0,-4 1 6,3 0 1,-3-6-3,-2 0 0,0-2-2,0 2 1,0 3 10,0-3 0,-2-2-111,-3 2 0,1 0 102,-8 6 0,6 2-197,-5 3 1,7-3 61,-2 3 0,-3-1-44,-3 1 1,3 3-9,-3 3 1,6 4-515,-5-4 251,-1 4 0,-5-4 440,0 1 0,-1-1 0,1 6 0</inkml:trace>
  <inkml:trace contextRef="#ctx0" brushRef="#br0" timeOffset="1825">1470 52 7731,'0'-9'875,"0"1"-718,0 0 187,0 6-504,8-13 1,2 13 8,7-4 1,2 4-102,4 2 1,-4 0 149,4 0 1,2 2-38,-1 4 0,-1-2 67,-6 7 1,2-7-7,4 2 0,-9 2 146,3-3-102,-4 9 0,3-10 154,-5 7 1,3-5-69,-9 6 0,1-7 209,-6 7-207,0-1 1,0 7 5,0-1 0,0 0-7,0 1 1,0-1 5,0 0 1,-2 6 28,-3 0 0,3 2-38,-4-2 1,2-2-43,-2 8 0,4-2 37,-3 2 1,3 4-104,2-5 0,0 5 82,0 2 0,-2-1-9,-4 1 1,4-1-5,-4 1 1,4 0-10,2-1 1,0-1 8,0-4 0,0 1 2,0-6 1,0 4 32,0-5 0,0 6-28,0-6 1,0 0-24,0-5 0,0 1 21,0 4-11,0-4 1,0 6-13,0-8 1,0-5 0,0-1 0,0-5-59,0 6 74,0-8-43,0 3 24,0-7-42,0 0 24,-7 0 1,3 0-32,-8 0 1,7 0-110,-7 0 0,0 0-74,-5 0 0,0 0 49,0 0 0,-1 0-233,1 0 0,0-2 426,-1-3 0,1-13 0,0-9 0</inkml:trace>
  <inkml:trace contextRef="#ctx0" brushRef="#br0" timeOffset="2425">2162 173 7739,'-10'-17'505,"3"5"-221,7 1-282,0 7-556,-8-4 369,6 1 0,-7 5-391,3-4 257,4 4 219,-13 2-22,5 0-6,-7 8 0,1-4 344,5 7-148,-5-7 0,9 6 264,-5-5-240,-3-3 36,13 14 0,-12-12 11,9 7 0,-1-5-92,6 5 1,0-5 53,0 6 0,0-7-34,0 7 0,0-1 48,0 7 0,0-1-70,0 0 1,0 6 10,0 0 1,0 6-52,0-6 1,6 8-7,-1-2 0,1 4 55,-6 1 1,6-5-15,0 0 0,-1 0-61,-5 5 0,0 1 31,0-1 1,0-1-9,0-4 1,0 2 24,0-8 0,0 7 2,0-1 1,-5-4-6,-1-2 1,0 2 1,6-2 1,-6 2 17,1-2 0,-1-3-19,6 3 1,0-2 6,0 2 0,0-4 29,0 4-86,0-4 1,0-1 15,0-1-11,0-8-3,8 7 1,1-14-87,8 4 0,1-5-9,-1-1 1,0 0 57,1 0 0,-5-1-296,4-5 1,-3-4 112,9-7 0,-6 0-239,-5-1 0,3-1 482,-3-4 0,3-4 0,2-7 0</inkml:trace>
  <inkml:trace contextRef="#ctx0" brushRef="#br0" timeOffset="2880">2127 312 7739,'0'-12'-84,"0"1"1,0 5 77,0-6 127,0 8 0,0-5-79,0 3-40,0 4 0,2-6 0,4 8 0,-2 0-87,8 0 1,-7 8 22,7 4 1,-6-3 71,5 3 0,-5 5-33,5 6 0,-7 2 13,2-2 1,-4-2-7,-2 8 1,0-6 17,0 6 0,0 0 4,0 5 1,0-5 1,0 0 0,0-8 1,0 2 0,-6 2 3,0-2 0,-1 0-10,1-5 1,4-7 89,-4 1 1,2-8 18,-1 1 16,3-3 0,-6-2 157,8 0-244,0 0 1,8 0 7,3 0 0,-1 0-171,1 0 0,1-6 1,5 1-41,1-1 0,-1 6 82,0 0 0,-5-6-297,-1 0 0,-5-1-65,5 1 443,-7 4 0,4-13 0,-8 5 0</inkml:trace>
  <inkml:trace contextRef="#ctx0" brushRef="#br0" timeOffset="3622">2231 0 8512,'12'0'96,"-1"0"0,-5 0-345,6 0 0,1 6 149,10 0 0,-2 0-88,8-6 1,-6 5 64,6 1 0,-2 6 59,2-7 1,-2 3 53,-4-2 1,-4-2 65,4 7 88,-4-7 1,-4 6-78,-3-4 1,-2-5 179,-5 5-156,-3-4-39,6 6 0,-8-4 14,0 7-40,0-7 0,0 11-1,0-3 1,-2-2-10,-4 1 0,4 1 31,-3 5 1,1 0-19,-2 0 0,4 1 60,-4-1 0,4 0-54,2 1 1,-5 5 55,-1 0 0,0 2-59,6-2 1,0-2 0,0 8 0,0-6 24,0 6 0,0-1 5,0 7 1,0-6-142,0 0 0,0-6 69,0 6 0,0-6 24,0 5 0,0 1 28,0 6 1,0-6 6,0-1 1,0-4-24,0 4 1,0-5 6,0 6 0,0-6 30,0 6 1,0-8-24,0 2 1,0-2-68,0 3 1,0-5 62,0 4 1,6-4-62,0-2 34,-1 8 0,-5 0 5,0 4 0,8-4 1,-6-8 2,4 1 1,-4-7-19,-2 1 1,0-7 13,0 7-8,0-8 1,0 5 0,0-3-8,0-4 18,0 6 61,0-8 7,0 0-266,0 7 1,-8-5 60,-4 4 0,-3-2-279,-2 2 0,-2-4 144,-4 3 0,-12-3-429,-11-2 685,-12 0 0,-3 0 0,-8 0 0</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06:10:28.036"/>
    </inkml:context>
    <inkml:brush xml:id="br0">
      <inkml:brushProperty name="width" value="0.08571" units="cm"/>
      <inkml:brushProperty name="height" value="0.08571" units="cm"/>
      <inkml:brushProperty name="color" value="#333333"/>
    </inkml:brush>
  </inkml:definitions>
  <inkml:trace contextRef="#ctx0" brushRef="#br0">18 243 8651,'0'-10'-596,"0"2"467,0 8 137,0 8 1,0 2-15,0 7 1,0 2 9,0 4 1,0 4 125,0 8 0,0-1-40,0 1 1,0-1-26,0 1 0,-6 0-21,0-1 1,1-5 9,5 0 0,0-14-179,0 3 168,0-5 1,0-1-248,0-1 129,0-7 97,0 4-73,0-16 1,0-2-3,0-7 1,0-6 17,0 0 1,0-8-3,0 2 0,0 2-10,0-1 0,5-1 26,1-6 1,8-5-64,-3-1 1,-1 7 48,1 5 0,1 0-17,5-5 1,0 7 39,1 4 0,-1 5-1,0 7 41,1-4 0,-1 13 267,0-4-236,-7 12 0,3 9-36,-7 8 0,2 8-17,-3-2 1,-1-2 22,8 1 1,-8 1-156,1 6 1,3-1 49,-2 1 0,0-2 30,-6-5 1,5 3 12,1-8 1,0 0 0,-6-5 1,0-7 129,0 1-162,0-9 307,0 5-155,0-8 0,0-2-31,0-4 1,0-3-56,0-8 0,0-1 0,0 1 1,0 0-31,0-1 0,0-7 50,0-3 1,0 1-92,0-2-1,2 6 75,4-6 0,1 2-118,5-2 0,3 2 31,-3 4 0,3 4 28,2-4 0,1 6 71,-1 5 1,0-1 4,1 7 0,-7 0 75,1 6 1,-7 2-71,7 4 0,-6 5 56,5 12 0,-7-1-66,2 6 0,2 1-4,-3 6 1,1-1 19,-6 1 0,6 0 8,0-1 1,1 1-135,-1-1 1,-4-5-58,4 0 1,-4-8-119,-2 2 0,2-4-128,3-1 396,-3-9 0,14 7 0,-7-7 0</inkml:trace>
  <inkml:trace contextRef="#ctx0" brushRef="#br0" timeOffset="475">917 87 8124,'-11'0'-400,"-1"0"132,8 0 1,-9-2-275,7-4 391,-7 4 1,3-7 37,-7 3 1,-1 4 70,1-4 0,0 3 309,0-3-150,-1 4 0,1-6-133,0 8 1,-1 0 407,1 0-214,0 0 0,1 2-12,5 4 1,1-2-15,5 7-65,3 1 0,-6 5-42,8 0 1,0 3-16,0 3 1,6-4-16,-1 4 1,3 2 26,-2-2 0,-4 6 6,4-6 1,1 8-7,-1-3 1,0 5 60,-6 2 0,0-1-38,0 1 0,0-1 9,0 1 0,0 0-52,0-1 1,0 1 36,0-1 0,0 1-101,0-1 0,-6-5 90,0 0 1,1 0-67,5 6 0,0-9 19,0-3 0,0 2-15,0-1 1,0-1 4,0-6 1,0-6-3,0 1 1,5-6-81,1 5 96,8-7 1,-5 4-295,8-8 0,1-2 82,-1-4 0,0-2-346,1-3 1,5-10 552,0 3 0,7-10 0,-3 1 0</inkml:trace>
  <inkml:trace contextRef="#ctx0" brushRef="#br0" timeOffset="768">986 277 7688,'-17'-7'913,"6"3"-612,-1-8-102,8 8-237,-3-3-363,7 7 294,0 0 35,0 7 1,0 3 94,0 7 1,0 6-50,0 0 0,0 8-43,0-2 0,0 6 61,0 5 1,0-4-16,0 5 0,0-5 0,0-1 0,0-2-43,0-5 0,0 3-345,0-8-413,0 0 339,0-6 485,0-7 0,-8-10 0,-2-10 0</inkml:trace>
  <inkml:trace contextRef="#ctx0" brushRef="#br0" timeOffset="1363">1194 35 7999,'17'-8'123,"0"7"-79,1-5 1,-1-2-197,0 2 1,1 1 35,-1 5 0,-6 0 44,1 0 1,0 0 181,5 0-96,0 0 0,0 2 47,1 3-8,-9-3-47,7 14 1,-12-9 66,7 5-146,-7 3 66,4-5 1,-6 5-13,3-3 1,-3 3 42,4-3 0,-4-3-5,-2 3 1,0-1 9,0 7 1,0-1 5,0 0 0,0 0 106,0 1 1,0-1-110,0 0 1,0 6 84,0 0 0,0 8-62,0-2 1,-6-2 2,0 2 0,1-1-40,5 7 0,0 0-7,0-1 1,0 1-26,0-1 0,0 1 52,0 0 1,0-1-105,0 1 1,0-8 79,0-4 0,0 2-40,0-2 1,0 0 63,0-6 0,0 0 0,0 1 1,0-1-23,0 0 0,0-5 26,0-1-27,0-7 38,0 4-159,0-8-526,0 0 553,-8 0 1,-2 0-69,-7 0 0,5 0-87,1 0 1,-6 0 27,-6 0 0,-6 0-127,6 0 0,-8-8-165,2-3 498,4-5 0,-7-1 0,5 0 0</inkml:trace>
  <inkml:trace contextRef="#ctx0" brushRef="#br0" timeOffset="1913">1903 139 7687,'-17'-10'0,"5"-3"185,1 7-197,7-7-300,-12 11 9,14-6-173,-13 8 180,13 0 178,-13 0 1,11 6 179,-8 0 0,9 1-149,-3-1 312,-4-4-193,8 13 0,-11-11 128,7 8-111,0-8 130,6 11 0,0-5-49,0 7 0,0-6-25,0 1 1,0-6 38,0 5 1,0 1-78,0 5 1,0 0 55,0 1 0,0 5-42,0 0 0,0 7 30,0-1 1,6 4-56,0 1 0,0 1 6,-6 0 0,5 5-16,1 0 0,0 1-92,-6-7 0,0 1 27,0-1 1,0-5 64,0 0 0,0-2-86,0 2 0,0 2 60,0-8 0,0 0-56,0-6 1,0 0 67,0 1 5,0-1-26,0 0 1,2-5 0,4-1 0,-3-7-14,9 2 1,-6-4 16,5-2 1,1 0-198,5 0 1,0 0 57,1 0 0,-1-8-322,0-3 0,1-5 59,-1-1 0,0 0-335,0-1 722,1 1 0,7-16 0,2-3 0</inkml:trace>
  <inkml:trace contextRef="#ctx0" brushRef="#br0" timeOffset="2351">1989 295 7442,'-7'-10'-466,"5"0"1230,-4 5-593,4 3-50,2-14 0,8 14-150,3-3 0,-1 3 39,1 2 1,1 0 43,5 0 0,1 0-34,-1 0 1,0 7-10,0 5 1,1 3-1,-1 3 1,-5 1-101,-1 4 0,-5-2 10,5 8 1,-7-6 91,2 6 1,-4-6-27,-2 6 0,-8-6 22,-3 5 1,1-5-2,-1 6 0,-7-8 41,-5 3 0,0-7 80,6-6-85,0 5 1,-1-9 8,1 5 98,7-4-5,-5-8 149,13 0-212,2 0 1,15 0 18,8 0 1,1 0-143,-7 0 1,6 0-183,0 0 0,2-6-133,-2 0 0,-4-2 176,4 3 1,-4 1-175,-1-8 1,-7 6 91,1-5 1,-3-1 25,3-5 0,1 0 235,-7 0 0,8-8 0,-5-2 0</inkml:trace>
  <inkml:trace contextRef="#ctx0" brushRef="#br0" timeOffset="3015">2249 104 7402,'0'-11'-708,"0"-1"1199,0 8-356,0-11-9,0 13-94,0-13 0,2 13 41,3-4 0,-1 4-55,8 2 1,-1 0-14,7 0 1,-7 0-8,1 0 0,-1 2-3,7 4 1,-1-4-15,0 4 1,-5 1-19,-1-1 65,1 7-55,5-3 31,0 7 0,-5-1 99,-1-5 1,-7 5 75,2-5-32,-4 5 1,-2 1-90,0 0 1,0 0 18,0 1 0,-6 1-30,0 4 1,-1-4-2,1 4 1,4-2-95,-4 2 0,-1-1 55,1 6 0,0-5-18,6 6 1,-2-6 32,-4 6 0,4-6-7,-3 6 1,3-8 16,2 2 1,0-2 2,0 2 0,0-3-7,0 3 1,0-2 4,0 2 0,0-4-30,0 4 1,0-4 25,0-1 1,0-1-52,0 0 1,0 1 31,0-1 0,0 0-5,0 0 0,0 1 4,0-1 0,5 0-2,1 1 0,0-7-8,-6 1 0,0-1-3,0 6 11,0 1 0,0-1 0,0 0 1,0 1-27,0-1 0,0-6-12,0 1-2,0 0-68,0 5 80,0 0 7,0-7-6,0-3 148,0-7-145,0 8 225,0-6-184,-8 6 1,4-8 8,-7 0 0,5 0-21,-5 0 0,1-2-2,-1-4 0,-5 4-272,5-4 0,-5 4 89,-1 2 1,-2-2-272,-4-3 1,-2 3-7,-4-4 450,-4-4 0,-1-7 0,-11-10 0</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06:10:19.329"/>
    </inkml:context>
    <inkml:brush xml:id="br0">
      <inkml:brushProperty name="width" value="0.08571" units="cm"/>
      <inkml:brushProperty name="height" value="0.08571" units="cm"/>
      <inkml:brushProperty name="color" value="#333333"/>
    </inkml:brush>
  </inkml:definitions>
  <inkml:trace contextRef="#ctx0" brushRef="#br0">1 537 9043,'0'-10'-255,"0"2"40,0 8-240,0 0 376,0 8 0,0 2 84,0 7 1,0 2 55,0 4 1,5 4-40,1 8 0,0-1 17,-6 1 0,0 5-21,0 0 0,6 1 18,-1-7 0,1-5-76,-6 0 1,0-8 72,0 2-114,0-4 1,0-7 96,0 0-10,0-9 39,0 5 1,0-10 4,0-4 1,0 3-10,0-9 1,0 0-23,0-5 0,0-6-78,0 0 1,0-6 78,0 6 0,2-6 3,4 6 1,-4-7-76,4 1 0,-5-4-136,-1-2 0,6 1 105,0-1 1,6 6 14,-7 1 0,7 1 66,-6-2 1,7 4-41,-1 8 0,-3-1 216,3 1-158,-1 7 0,7 3 92,-1 7 0,-6 0-23,1 0 1,-6 2-22,5 3 1,-5 5-29,5 7 0,-5 3 8,6 3 0,-7-2-83,7 8 1,-6-1 69,5 7 1,-5-6-80,6 0 0,-7-1 63,7 7 0,-8-2-47,2-4 1,1 1 36,-1-7 1,0 0-2,-6-5 1,0-1 12,0 0 11,0-7-32,0-2 17,0-8 43,0 0-17,0-8 1,0 4-28,0-7-7,0-1 0,0-5-31,0-1 0,0-5-6,0 0 1,0-2 18,0 2 0,0 2 12,0-8 0,0 2-5,0-1 0,2-3-2,3 8 1,3-2 3,4 2 0,3 4 5,-3-5 1,-3 11 4,3 2 0,-7 7 42,7-2-45,-1-4 28,7 8 1,-3 2-27,-3 12 0,1 3 36,-7 3 0,5 7-35,-5 3 0,6-1 2,-7 2 1,3 0-6,-2 5 1,-2 1-4,7 0 0,-7-7-54,2 1 1,-2-6 57,2 6 1,-5-8-199,5 2 0,-4-3 54,-2-3 1,0-6-59,0 1 1,0-6-335,0 5-188,0-7 720,0 4 0,8-8 0,1 0 0</inkml:trace>
  <inkml:trace contextRef="#ctx0" brushRef="#br0" timeOffset="667">1125 173 7720,'-10'-7'726,"-5"5"-511,5-14 1,-1 9-339,-1-5-689,8 5 353,-4 7 216,1 0 0,-1 1 239,-3 5 0,-5-4-94,5 4 1,1 2 117,-1-3 0,-1 3-140,-5-2 0,-1-2 207,1 7 0,6-7-24,-1 2 1,2-2-83,-1 1 154,-4-3 205,5 6-1,0 0-154,-5-6 15,13 13-151,-6-13 1,8 13 22,0-3 1,0-3-28,0 3 1,0-6 44,0 5 0,0 1-45,0 5 1,6 0 1,0 1 1,0 1 5,-6 4 1,0-4-10,0 4 0,5 2 17,1-2 1,0 8-11,-6-2 1,0-2 5,0 1 1,0 1-6,0 6 0,2-1-40,4 1 0,-4 0 26,3-1 1,-3 1 0,-2-1 1,0 3-71,0 3 1,2-9 68,4 4 0,-4-7-9,4 1 1,-4 4 1,-2-4 0,0-4-51,0-2 0,5 2 44,1-2 0,0 0-45,-6-6 0,2-1 34,3-5-5,-3 4-20,6-5-13,0 0 54,-6 5 1,7-13-21,-3 4 100,-4-4-102,13-2 0,-5 0 2,7 0 1,-5 0-46,-1 0 0,1 0-121,5 0 0,0 0 55,1 0 0,-7-2-174,1-4 1,-1 4-15,7-4 1,-1-1 123,0 1 0,-5-2-224,-1 2 0,-1 3-62,1-9 452,5 8 0,-7-19 0,9 4 0</inkml:trace>
  <inkml:trace contextRef="#ctx0" brushRef="#br0" timeOffset="1026">1436 554 7714,'-10'-8'656,"1"6"7,3-4-316,4-3-703,-6 7 335,8-6 1,0 10-74,0 4 0,0 5 95,0 13 0,0-3-13,0 7 1,6 1 30,0 6 1,2 7-2,-3 4 1,-3-3-104,4-3 1,-2 2 87,2-1 0,-4 3-149,3-10 1,-3 3 14,-2-14 1,0 0-305,0-6 124,0 1-202,0-9 47,0-1 289,0-24 177,0-3 0,8-15 0,1-1 0</inkml:trace>
  <inkml:trace contextRef="#ctx0" brushRef="#br0" timeOffset="1579">1574 364 7445,'0'-10'624,"2"0"-719,4 5 1,-2 3 77,7-4 1,1 4-117,5 2 0,-5 0 85,-1 0 0,1 0 35,5 0 70,0 0 3,1 0-15,-1 0 108,0 8 1,-5-1-18,-1 5 0,-7 3-94,2-3 1,-4-3 27,-2 3 1,0 0-38,0 5 1,0 0-2,0 0 1,0 1-10,0-1 0,0 6-16,0 0 0,0 6 36,0-6 1,0 8 5,0-2 1,0-1 88,0 7 0,0-10-97,0 10 1,0-7 34,0 1 0,0 4-34,0-4 1,0-2 0,0 1 1,-2-5-28,-4 6 1,4-8-15,-4 2 0,4 2-19,2-2 1,0 1-13,0-7 1,0 0-25,0 0 1,0-5 58,0-1 1,0-5-58,0 6 1,0-6 47,0 5-4,0-7-99,0 4-11,0-1 38,-7-5 0,3 6-102,-8-8 8,1 8 0,-6-7 74,-1 5 0,1-4-64,0-2 1,-1 0-206,1 0 33,0 0 0,0-2 335,-1-4 0,1-3 0,0-8 0</inkml:trace>
  <inkml:trace contextRef="#ctx0" brushRef="#br0" timeOffset="2104">2301 364 7697,'-2'-12'-369,"-4"1"273,4-1 0,-12 1 451,9-1-327,-1 8 1,0-5-146,0 3 1,-1 4 109,1-4 1,2 4 1,-7 2 0,5 0-112,-6 0-233,1 8 429,-7 1-166,1 9 154,0-1 1,5-5-45,1-1 1,7-5 121,-2 5 1,4-5-86,2 6 1,0-7 103,0 7 1,0-6-61,0 5 1,0 1-44,0 5 1,0-5 55,0-1 1,0 1-43,0 5 1,0 6 1,0 0 0,2 6 3,4-6 1,-4 8-3,4-2 0,1-3-10,-1 3 0,0 6-11,-6 5 1,2 1-39,4-7 0,-4 1 2,3-1 0,-3 1-83,-2-1 0,0 1 104,0 0 0,0-7-116,0 1 0,0-2 59,0 2 0,0-2-11,0-4 1,0-4-11,0 4-17,0-4-61,0-1 1,2-3 92,4-3 0,-4-3-302,4-3 150,3-4-106,1 6 0,7-8 6,0 0 1,1-6-25,-1 0 0,0-9 297,1-3 0,7 1 0,1-8 0</inkml:trace>
  <inkml:trace contextRef="#ctx0" brushRef="#br0" timeOffset="2505">2491 727 7521,'-16'-2'-402,"5"-4"607,-5 4-92,15-13 3,-7 13-304,8-6 171,0 8 0,-2 0-103,-4 0 161,4 0 1,-5 2 1,7 4 0,-2 2 29,-4 3 1,4 4 1,-4-3 1,4 3-41,2 3 1,0-1 21,0 0 0,0 1-54,0-1 1,0 0 43,0 0 1,0-5 19,0-1-28,8 1 0,2 0-7,7-1 1,-6-7-17,1 2 0,-1-4 6,7-2 1,-1 0 6,0 0 1,1-6-1,-1 0 1,-6-7 81,1 1 0,-2-3-72,1-3 0,-1 3 2,-4 4 1,-5-5-36,5 5 0,-4-5 0,-2-1 0,0 0-74,0-1 0,-6 7-182,1-1 0,-9 7 59,3-7 0,1 8-416,-2-2 120,1-3 0,-6 1 488,-1-3 0,1-5 0,0 7 0</inkml:trace>
  <inkml:trace contextRef="#ctx0" brushRef="#br0" timeOffset="3203">2577 312 8244,'10'0'200,"5"0"-198,-3 0 0,3 0-280,2 0 0,1 0 120,-1 0 1,0 0 18,1 0 0,-1 0 129,0 0 0,0 0-14,1 0 0,-7 0-121,1 0 407,-1 0-18,7 0-212,-9 0 1,1 0 10,-4 0 0,-4 0-4,5 0-14,-7 7 0,0 3-8,0 7 0,-2-5 189,-3-1-185,3 1 1,-8 5 122,4 1 1,4-1-48,-3 0 0,1 0 1,-2 1 1,4-1-49,-4 0 1,4 6 0,2 0 1,0 0-18,0-5 1,0 1-84,0 4 1,0-2 23,0 8 0,0-6 52,0 6 1,0-6 2,0 6 0,0-6-10,0 6 0,0-6 77,0 5 1,0-4-51,0 4 1,0-5 9,0 6 1,0-6-15,0 6 1,6-8 1,0 2 1,0 2-46,-6-2 0,5 0 41,1-5 0,0 5-3,-6 0 1,0 0 0,0-6 0,6-5 68,-1-1-72,1 1 0,-4 3 45,4-3-86,-4 3-10,6-5-41,-8 7 77,0 0 0,0-5-57,0-1 41,0-7-9,0 11 1,0-11-12,0 8 13,0-8 0,0 5 2,0-3 1,-2-4-5,-4 4-273,4 3 219,-13-7 1,5 12-146,-7-8 1,-1-1 93,1-5 1,-8 0 109,-4 0 0,-3 0 0,-3 0 0</inkml:trace>
  <inkml:trace contextRef="#ctx0" brushRef="#br0" timeOffset="4518">3131 537 8663,'9'0'-765,"7"0"525,-7 0-104,8 0 310,1 0 0,-7 1-12,1 5-21,-8-4 0,5 12 141,-3-9 0,-4 9-22,4-3 1,-4 5 107,-2 1 1,0 6-73,0 0 0,0 2-37,0-2 0,-6 4-29,0 8 0,0-8 33,6-4 1,-5 2-126,-1-2 0,0 0 40,6-6-27,0 0 19,0 1 9,0-9 307,0-1-220,0-8 0,0-2-18,0-4 1,0 2-9,0-7 1,0-3-109,0-9 0,-2 4 76,-4-4 1,4-4-14,-3-2 0,3 2 6,2-1 0,0-1-12,0-6 1,0 1-2,0-1 1,6 6 12,-1 0 1,9 6 2,-3-5 0,-1 6 6,1-1 76,1 4 0,5 4 35,1 3-52,-9 5 1,7 7-49,-5 0 0,-1 5 3,1 1 1,-5 13-4,5-1 0,-5 5 22,6 0 1,-6 2-20,5 3 1,-1 5 4,1-4 1,-1 4 31,-4 1 1,1-1-40,5-4 1,-3 3 3,-3-3 1,-4-2 19,4 2 0,-2-8 38,1 2-71,-3-4 57,6-1-146,-8-9 130,0-1-24,0-8 0,0-2 8,0-4 1,0 2 35,0-7-66,0-1 0,0-7-2,0-4 0,0 4-65,0-4 0,6 2 79,0-2 1,1-2-122,-1-4 0,-2-4 99,7 4 0,1 2-99,5-1 1,1 1 93,-1-2 0,-6-2 0,1 8 0,-1 2 152,7 9-177,-1-3 294,0 5-200,1 1 1,-7 1-5,1 8 0,-9 8-15,3 3 1,-4 5-55,-2 1 0,6 0 31,0 1 1,1 5-8,-1 0 0,-4 5-18,4-4 1,2 4-17,-3-5 1,7 8-16,-6-2 0,-1-4 40,-5-2 0,6 2-116,0-2 1,2 0-74,-3-6-300,-3 1 194,6-1-159,-8 0 40,8-7 0,-6-4-18,3-12 436,-3 4 0,-2-21 0,0 4 0</inkml:trace>
  <inkml:trace contextRef="#ctx0" brushRef="#br0" timeOffset="5072">4514 87 7706,'0'-17'-253,"0"5"217,0 1 0,-2 5 58,-4-6-123,4 8 1,-7-5-146,3 3 0,2 4 17,-7-4 0,5 4 137,-6 2 0,1 0 156,-6 0 0,5 0-97,1 0 1,-1 0 83,-5 0 0,-1 0-3,1 0 1,6 0 99,-1 0 1,2 2-45,-1 4 0,1-4 223,5 4-66,3 3-205,-6 1 1,8 7 51,0 1 1,0-7-46,0 1 1,0-1-1,0 7 0,2-1 11,4 0 0,-3 0 0,9 1 0,-6 5 24,5 0 0,-7 0 8,2-6 0,2 8-48,-3 4 0,7-2 15,-6 2 1,1-6-45,-1 6 1,-4-1 46,4 7 1,-4 5-93,-2 1 1,5-1 77,1-5 0,0 7-30,-6 4 0,0-4 7,0-1 0,0-3 1,0 2 1,0-3-33,0 3 0,-6-3-6,0-3 1,1-1 17,5-4 1,0 2 15,0-8 0,5 0-66,1-6 1,6-5 51,-6-1 1,7-5-23,-1 5 1,-3-7-10,3 2 0,-1-4 0,6-2 0,7 0-24,-1 0 0,0 0-96,-6 0 0,6-2-255,0-4 1,6 2 135,-6-7 0,6-1-319,-6-5 0,6-2 567,-6-4 0,7-4 0,-3-8 0</inkml:trace>
  <inkml:trace contextRef="#ctx0" brushRef="#br0" timeOffset="5386">4912 467 7687,'-10'-7'288,"3"-3"0,1-1 27,0-1-158,0 8 1,6-5-107,0 3 78,0 4-192,0-6 136,0 8 1,0 8 34,0 3 0,0 5-99,0 1 0,0 8 44,0 4 0,0 5-143,0 7 0,6-5 50,0 5 0,0 1-163,-6-2 1,0 5-49,0-11 0,0 3-350,0-14 179,0 7-10,0-10 432,0-3 0,0-9 0,0-8 0</inkml:trace>
  <inkml:trace contextRef="#ctx0" brushRef="#br0" timeOffset="5998">5016 191 7706,'-10'-18'-223,"-4"7"209,9-1 0,-1 7 253,6-7 0,0 6-114,0-5 1,0 5-8,0-6 1,2 9-49,4-3 1,3 4-136,9 2 1,-7 0-11,1 0 1,-1 0 100,6 0 1,3 0-39,3 0 1,-10 0 8,4 0 1,-3 2-76,3 4 1,-5-3 136,-1 9-15,1-8 1,-1 9 3,1-7 1,-6 8 6,5-3 1,-7-1-79,2 1 54,-4 1 1,0 5-8,3 0 1,-3 1 36,4-1 0,-4 0 3,-2 0 0,0 3-1,0 3 0,0-4 79,0 4 1,0-2-86,0 2 1,0-2 9,0 8 1,-2-6-45,-4 6 0,4-6 52,-3 6 1,3-2-117,2 2 0,0 3 3,0-3 1,0 2 20,0-2 0,0 7 26,0-7 1,0 8-8,0-9 0,0-1 18,0 2 1,0-2-1,0 2 1,0-4-7,0-8 0,2 0 26,3 1-23,-3 7 23,6-6-98,-8 6 42,0-8-10,0-7 20,0-3-10,0-7-165,0 0 39,-8 0 1,4 0 72,-7 0 0,5 0-354,-5 0 207,-1 0 0,-5 0-134,-1 0 0,7 0 93,-1 0 1,1-2 256,-6-3 0,-8-5 0,-2-7 0</inkml:trace>
  <inkml:trace contextRef="#ctx0" brushRef="#br0" timeOffset="6539">5759 139 7689,'-17'0'-218,"0"0"1,-1 0 189,1 0 1,5-2 31,1-4 1,-1 4-108,-5-4 1,6 5 84,-1 1 1,1 0-223,-7 0 224,9 7 0,-7 1-15,5 3 44,3 5 0,-2-9 19,5 5 16,3 3 101,-6-5 1,8 7-21,0 1 1,0-7-57,0 1 1,0-7 207,0 7-183,0-1 1,0 7 6,0-1 1,2-2 28,4-3 1,-4 3 8,3-3 1,3 5-74,-2 6 0,2-2-4,-3 8 0,-3-6-92,4 6 0,-2 0 70,2 5 1,-4 1-40,3 0 1,-3-1 10,-2 1 0,0 1-11,0 5 0,0-5-18,0 5 0,0-5 5,0-1 0,0 5-3,0 0 1,0-5 0,0-6 0,0-6-40,0 6 0,0-8 67,0 2-41,0-4 20,8-2 1,-4-1-19,7-5-36,1-3 0,5-8-4,0 0 0,1 0-109,-1 0 1,2-2-211,4-4 0,-4 2-239,5-7 1,1-3 619,-2-9 0,7-4 0,-3-7 0</inkml:trace>
  <inkml:trace contextRef="#ctx0" brushRef="#br0" timeOffset="6866">5863 485 7689,'-8'-10'-44,"4"-3"13,-7 7 1,7-2 411,-2 2 87,4 4-339,-5-5 1,5 5 108,-4-4-283,4 4 66,2-5 0,0 14-91,0 5 1,2 3 119,4 2 0,-4 3-137,3 3 0,-3 4 37,-2 7 1,0 1 28,0-1 1,0 7-54,0-1 0,0 0-138,0-5 0,0-2-20,0-5 1,-2 3-50,-3-8 57,3 0 0,-8-7-177,4-5 401,4-3 0,-13-23 0,5-5 0</inkml:trace>
  <inkml:trace contextRef="#ctx0" brushRef="#br0" timeOffset="7540">5915 225 7689,'0'-9'438,"2"1"-476,3 8 1,-1 0 40,8 0 0,-1 0-100,7 0 1,-7 0 64,1 0 1,-1 0-11,7 0 1,-1 0 15,0 0 1,0 0-30,1 0 189,-1 0-150,0 0 61,1 8-25,-1-6 26,-7 13-26,5-13-11,-13 13 37,5-5 0,-7 7-1,0 0 0,-1-5 11,-5 0 1,4-1-39,-4 6 1,2 1 88,-1-1 0,1 0-75,-8 1 0,8-1 6,-1 0 0,1 2-23,-2 4 0,4-3-1,-4 3 1,4 2-61,2-2 0,-5 5 69,-1-4 1,0 4-36,6-5 1,0 8 20,0-2 1,0 2 19,0-2 1,0 1 16,0-7 0,0 6 6,0-6 0,6 6-18,0-6 0,-1 2 8,-5-2 1,2-4-14,4 4 1,-4-3 3,4-3 1,-4 0-18,-2 1 1,0-1 16,0 0 1,0 0-12,0 1 1,2-7 5,3 1 1,-3-1 28,4 7-64,-4-1 3,-2 0 0,2-1-1,4-5 0,-4-1 42,3-5-101,-3-3 48,-2 6-12,0-8-15,0 0-313,0 8 200,-7-6-175,-3 5 0,-7-7-100,-1 0 0,1 0 431,0 0 0,-8 0 0,-2 0 0</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06:10:37.036"/>
    </inkml:context>
    <inkml:brush xml:id="br0">
      <inkml:brushProperty name="width" value="0.08571" units="cm"/>
      <inkml:brushProperty name="height" value="0.08571" units="cm"/>
      <inkml:brushProperty name="color" value="#333333"/>
    </inkml:brush>
  </inkml:definitions>
  <inkml:trace contextRef="#ctx0" brushRef="#br0">69 294 7655,'-17'0'83,"8"0"325,-7 0-209,7 0-220,-1-7 131,2 5-278,8-6 135,0 8 1,2 6 44,4 0 0,-4 7 18,4-1 0,1 3-10,-1 2 1,0 1 7,-6-1 1,6 8-10,-1 4 0,1-2-53,-6 1 1,0 3 57,0 9 0,0-3-56,0 3 1,0-9 57,0-2 1,-2-2 18,-4 2 51,5 3-44,-7-12 1,6 3 34,-4-12-33,4-3 49,-5-8 1,7-2-59,0-4 1,0-4 6,0-7 0,0 0-89,0 0 0,0-3-154,0-3 0,0 2 148,0-8 1,5 6-18,1-5 1,2-1-99,-2-6 0,-3 1 70,9-1 0,-6 6-71,5 0 1,1 0 56,5-5 1,-5 1 135,-1 4 1,1-1-2,5 7 0,0 0 219,0 5-250,1 9 224,-1 1-125,0 8 1,-5 2-65,-1 4 0,-7 3-30,2 9 0,-2-1 33,2 0 0,-4 6-30,3 0 1,-3 6 30,-2-6 1,0 8-8,0-2 1,0-2 3,0 1 1,0-6 17,0 1 0,0 2-44,0-2 0,0 0 23,0-6 0,0 0-78,0 1 1,0-7 106,0 1-209,0-9 144,0 5-18,0-8-106,0 0 63,8-8 1,-6-1-98,4-8 0,1-3 78,-1-3 1,2 2 13,-2-8 0,-5 6 12,5-6 0,2 1 51,-2-7 0,5 6-34,-5 0 0,2 3 87,-3-3 0,-3-2-50,4 8 1,2 0 165,-2 6-51,7-8 1,-11 11-3,4-3-54,-4 11-11,-2-2-42,0 8 40,0 8 0,0 2-7,0 7 1,0 0 9,0 1 1,0-1 3,0 0 1,5 6 0,1 0 1,0 2-21,-6-2 0,0-2 0,0 8 0,0-6 13,0 6 1,0-6-36,0 6 1,6-2 27,-1 2 0,1 1-4,-6-6 0,0 4 12,0-5 0,0 0 55,0-5-106,0 7 1,0-6-1,0 4 0,0-10-1,0-1 54,0-8-307,0 3 160,0-7-592,0 0 557,0-7-200,0 5 275,0-13 0,0 11-635,0-8 206,0 1 487,0-7 0,0-7 0,0-2 0</inkml:trace>
  <inkml:trace contextRef="#ctx0" brushRef="#br0" timeOffset="483">813 104 7889,'-10'0'386,"1"0"-988,3 0 388,4 0-336,-13-7 251,5 5 315,-7-6 1,0 8 143,-1 0 186,1 0-312,0 0 0,-1 0 31,1 0 1,7 2 222,5 4-168,-5-4 1,6 11 163,-7-7-193,7 7 1,-4-3 96,8 7-107,0 0 1,0 6-5,0 0 0,0 1 3,0-7 1,0 2 3,0 4 1,6-2-77,0 8 0,0 0 71,-6 5 0,5 1-62,1 0 1,0-1 44,-6 1 1,0-1-1,0 1 0,0 0-3,0-1 1,0 1-6,0-1 1,0 1 5,0-1 0,2-5 8,3 0 1,-3-2-124,4 2 1,-2-4 110,2-8 1,-2 0-189,7 1 0,1-7 4,5 1 1,0-8 2,1 1 0,-1-3-22,0-2 1,0 0-162,1 0 1,-1-7-39,0-5 0,6-3-97,0-3 1,0-1-292,-5-4 734,7-4 0,-6-15 0,6-2 0</inkml:trace>
  <inkml:trace contextRef="#ctx0" brushRef="#br0" timeOffset="901">1003 260 7649,'-9'-10'1298,"1"1"-1175,8 3 1,0 2 67,0-8 1,2 9-229,4-3 0,-3-2-150,9 2 18,0 1 1,5 5 159,0 0-91,0 0 0,1 2 72,-1 3 1,-2 5-131,-3 7 1,1 6 110,-7 0 1,0 8 38,-6-2 1,0-2-38,0 2 1,0-2 43,0 1 0,-2 3-2,-4-8 0,-3 6 15,-9-6 1,1 0 3,0-6 0,5 1-12,1-1 0,5-5-7,-6-1 200,9-7-73,-13 4 54,14-8 0,-4 0-127,12 0 1,4 0 11,7 0 1,0-6-61,1 0 0,5-2-116,0 3 0,0 3-30,-6-4 1,6-2 52,0 2 0,0-1-305,-5 1 0,-1 4 148,0-4 0,-5-1-181,-1 1 0,-1-8-24,1 3 452,-3-4 0,0-3 0,1 1 0</inkml:trace>
  <inkml:trace contextRef="#ctx0" brushRef="#br0" timeOffset="1409">1366 139 7649,'-9'0'-643,"-7"0"957,14 0-277,-5 0-22,7-8 1,2 4-30,3-7 1,5 1-15,7-1 1,-5-3 58,-1 8 1,7-5-8,5 5 1,0 0-2,-6 6 0,-5-5 53,-1-1 1,1 0 4,5 6 0,-5 0-25,-1 0 27,-7 0 70,11 0-9,-13 0-103,6 8 1,-8 1-9,0 9 0,0-1-29,0 0 1,0 0 39,0 1 0,0-1 14,0 0 1,0 6-31,0 0 1,-6 8 88,0-2 1,1 2-62,5-2 1,0 3 3,0-3 0,0 4-30,0 1 0,0-5-7,0 0 1,0-2-90,0 2 0,0 1 104,0-6 1,0 4-15,0-5 0,5 6-1,1-6 0,0 0 6,-6-5 0,0 1-36,0 4 0,0-4 3,0 4 1,0-9 1,0-3 0,0-5-4,0 5 1,0-5-23,0 6 1,-2-8 46,-4 1-103,4-3 11,-13-2 24,5 0 0,-7 0-10,0 0 0,-1 0-99,1 0 1,0-6-5,0 1 0,-6-7-149,-1 6 1,-1-5-18,2 5 1,4-7-91,-4 1 418,4-3 0,-6-10 0,-2-2 0</inkml:trace>
  <inkml:trace contextRef="#ctx0" brushRef="#br0" timeOffset="1958">1954 18 8099,'-9'0'-761,"1"0"543,8 0 0,-2 0-188,-4 0 230,4 0 242,-5 0-154,-1 0 144,6 0 1,-11 2-51,7 3-14,0-3 315,-1 6-180,5 0 1,-12-4 34,8 7 0,1-5-26,5 5 0,0-5 127,0 6-208,0-1 1,0 6-4,0 1 1,0 5 6,0 0 0,0 2 2,0-2 0,0-2 16,0 8 1,0-2-12,0 2 0,0 3 41,0-3 0,0-2-44,0 2 1,0 0-5,0 5 0,0-5-20,0 0 1,0-6-5,0 6 0,0-6-6,0 6 0,0-6-85,0 6 1,-6-8 56,0 2 0,0 2-11,6-2 0,-5 0 21,-1-6 0,0-5 17,6-1 18,0 1-18,0 5-9,0-7 1,2 3-12,4-7 0,-2 0-3,7-6 0,1 0-316,5 0 206,0 0 1,0-6-272,1 0 0,-1-6-5,0 7 0,1-9-117,-1 3 1,-6-1 291,1-5 0,0 3 206,5-9 0,0 4 0,0-6 0,1-2 0</inkml:trace>
  <inkml:trace contextRef="#ctx0" brushRef="#br0" timeOffset="2280">2196 121 9027,'0'18'-398,"0"5"348,0 0 1,0 8-58,0-3 0,0 5 42,0 2 0,0 1-19,0 5 1,0-5 15,0 4 0,-5-3-95,-1-2 1,-2-9 37,2-3 1,5-3-360,-5-3 160,4-7 58,2-3 1,-6-9 265,0-3 0,1-13 0,5-9 0</inkml:trace>
  <inkml:trace contextRef="#ctx0" brushRef="#br0" timeOffset="2896">2318 35 7472,'17'0'-62,"0"-8"1,0 6 166,1-3 1,-7 3-95,1 2 1,-6-2 238,5-4-129,1 4-71,5-6 0,-6 8-49,1 0 1,-6 0 0,5 0 11,-7 8 1,4-4-80,-8 7 0,0-5 27,0 6 36,0-1 1,0 7-26,0-1 18,0 0 1,0 0 180,0 1 0,0-1-16,0 0 0,0 3-12,0 3 1,-2-4-95,-4 4 0,4 2 0,-4-2 1,4 2 10,2-2 1,-1-2-25,-5 8 1,4-6-71,-4 6 0,4-6 74,2 6 0,0-6-23,0 6 1,0-6-9,0 5 0,0-4 7,0 4 0,0-5 14,0 6 0,0-8 0,0 2 0,2-3-18,4-3 1,-4 2-4,4 4 1,-5-4-16,-1 4 1,0-3 27,0-3 1,0-4-55,0 5 0,6-11 37,0 11 1,0-5 13,-6 4 1,0-5 24,0-1 19,0-7 1,0 6-30,0-4-63,0-4 65,0 5-142,0-7-546,0 0 153,0-7 140,-8 5 28,-2-6 1,-7 8 47,0 0 1,0-2 282,-1-4 0,-7-3 0,-2-9 0</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06:10:32.888"/>
    </inkml:context>
    <inkml:brush xml:id="br0">
      <inkml:brushProperty name="width" value="0.08571" units="cm"/>
      <inkml:brushProperty name="height" value="0.08571" units="cm"/>
      <inkml:brushProperty name="color" value="#333333"/>
    </inkml:brush>
  </inkml:definitions>
  <inkml:trace contextRef="#ctx0" brushRef="#br0">139 260 7661,'0'10'0,"-8"-2"834,6-8-906,-6 0 299,1 0-86,5 7 0,-6-3 9,8 8 1,0-1-1,0 7 0,0-1-9,0 0 1,0 6-449,0 0 1,-6 8-755,1-2 0,-1 3 517,6 3 1,-6-6 1165,0 0 0,-1-6-292,1 6 1,4-8-68,-4 2-265,-4-4 1,9-8 21,-5 1 0,2-8 50,-2 2 1,4-6-47,-4-6 0,5 2-47,1-8 0,-2-1 44,-4-10 1,4 2-5,-4-8 0,4 6-43,2-6 1,0 2-6,0-2 1,0-3-63,0 3 1,0-4 56,0-1 0,2 5 15,4 0 1,-2 6-1,7-6 1,-5 8 10,6-2 1,-7 4 0,7 1 1,-6 9-7,5 3 56,-7 4-10,11 2 1,-11 2 28,8 4 0,-8 5-52,1 12 1,3-1-1,-2 6 0,0 1 4,-6 6 1,5-6-10,1-1 0,0-4 8,-6 4 1,2-7-3,4 3 0,-4 1 2,3-2 1,-3-6 13,-2-6 142,0 1-139,0-2 261,0-3-129,0-7-85,0 0 1,0-7-68,0-5 1,0-3-3,0-3 1,0-1-11,0-4 1,0 2-18,0-8 1,2 8-51,4-2 1,-2-2 44,7 2 1,-1 0-14,1 6 1,3-1 16,-8 1 1,5 5 110,-5 1-79,7 7 0,-9-4 5,8 8 1,-8 2 0,1 4 1,3 4 2,-2 7 1,0 8-3,-6 4 0,5-2-3,1 1 0,6-1-16,-7 2 1,3 2 11,-2-8 1,-4 6-126,4-6 1,1 0-206,-1-6-311,0 0-570,1 1 1201,-5-9 0,14 7 0,-7-7 0</inkml:trace>
  <inkml:trace contextRef="#ctx0" brushRef="#br0" timeOffset="505">796 105 9899,'-10'0'-918,"2"0"0,7 0 608,-5 0 0,4-2-165,-4-4 482,-4 4-129,1-6 1,-8 6 182,-1-3 0,7 3 25,-1-4 0,6 4 114,-5 2 1,5 2-24,-5 4 1,5-4-2,-6 3 0,7 3-44,-7-2 0,8 7-32,-2-1 0,-1-2-38,1 1 1,0 1 0,6 5 0,-2 0 46,-3 0 1,3 3-39,-4 3 1,4-4 34,2 4 1,0 2-27,0-2 0,0 6-74,0-6 0,0 8 34,0-3 0,0 5-4,0 2 0,-6-3-19,0-3 1,-1 4-15,1-4 0,2 5-10,-7 7 1,5-5 42,-6 5 0,8-7-6,-1-5 0,-3 4 1,2-5 0,0 3-71,6-2 0,0-4 52,0-8 1,0 1 7,0-1-48,0-8-14,8 7-69,2-14 110,7 5 0,0-7-273,1 0 0,-1 0 77,0 0 0,-5 0-55,-1 0 0,1-5-153,5-1 405,0-8 0,8-3 0,2-10 0</inkml:trace>
  <inkml:trace contextRef="#ctx0" brushRef="#br0" timeOffset="948">778 330 8539,'10'0'438,"5"-6"-307,-3 0 1,3 0-159,3 6 0,-1 0-119,0 0 0,2 0 131,4 0 1,-3 8-109,3 3 0,-4 5 25,-2 1 1,-1 2-19,-5 4 0,-3-1 79,-8 6 1,0-5 9,0 6 0,-8-8 12,-3 2 0,-5 2 110,-1-2 0,-6 0-74,0-5 0,0-1 81,6 0 0,-1-5-36,1-1 0,5-7 8,1 2-14,7-4-6,-11-2-33,13 0 1,-4 0 68,12 0 1,-2 0-3,7 0 1,3-2-110,9-4 1,-4 4-109,4-3 0,2-3-20,-2 2 1,2-2 96,-2 3 1,-4 1-296,4-8 0,2 7 16,-2-7 0,0 0-109,-5-5 0,-7 0 440,1 0 0,7-1 0,8 1 0</inkml:trace>
  <inkml:trace contextRef="#ctx0" brushRef="#br0" timeOffset="1487">1280 70 7632,'0'-9'226,"0"-7"0,2 12-193,4-7 0,-3 7-50,9-2 1,-6 4 14,5 2 0,1-6 34,5 1 1,0-1 37,1 6-67,-1 0 0,0 0-170,1 0 152,-1 8-46,0 1 0,-1 3 62,-5-1 1,-1 1 101,-5 5 0,-3-5-51,4-1 0,-4 1 6,-2 5 1,0 2-36,0 4 0,0-4 16,0 5 1,0 1 100,0-2 1,-6 7-68,1-1 0,-1-2-93,6 2 0,-6-6 74,0 6 1,0-6 24,6 6 0,-1-2-43,-5 1 0,4 3 1,-4-8 1,4 2 0,2-2 0,0-2 0,0 8 1,0-8-87,0 2 1,2-2 85,4 3 0,-4-5-90,4 4 1,-5-4 107,-1-2-101,8 1 10,-6-1 21,6 0 1,-8-5-5,0-1 6,0-7 11,0 4 1,-8-8 0,-3 0 0,1 0-101,-2 0 1,1 0 24,-6 0 0,-3 0-43,-3 0 0,4 0-17,-4 0 1,-2 0-182,2 0 1,-6 0 26,6 0 1,0 0-438,6 0 727,7-8 0,-13-2 0,4-7 0</inkml:trace>
  <inkml:trace contextRef="#ctx0" brushRef="#br0" timeOffset="1963">1920 105 7651,'0'9'1844,"0"-1"-1508,0-8-828,0 0-88,0-8-554,0 6 684,0-5 151,0 7 1,-6-2 149,0-4 13,-7 4 0,3-6 128,-7 8 1,5 0 111,1 0 1,5 0 114,-5 0 0,5 0 93,-6 0-118,8 8 1,-9-4 45,7 7-77,0 1 1,5 5-67,-5 1 1,4-1-15,-4 0 1,4 6-1,2 0 1,0 8-3,0-2 1,0-2-129,0 2 0,0-1 104,0 7 1,0 0-7,0-1 0,0 1 8,0-1 1,-2-1-2,-4-4 1,5 3 17,-5-3 0,4 2 2,2-2 0,-2 2-95,-4-8 1,4 2 80,-3-2 0,3-4-134,2 4 1,0-4-87,0-2-204,0 1 153,7-1-179,3-7-62,7-3 0,0-7 151,1 0 1,-1-7-387,0-5 683,1-3 0,7-10 0,2-2 0</inkml:trace>
  <inkml:trace contextRef="#ctx0" brushRef="#br0" timeOffset="2326">2075 502 7651,'-9'0'-707,"-7"0"806,15 0 0,-9 0-77,4 0 1,4-1-216,-4-5 86,5 4 80,-7-6 0,4 8 130,-7 0 9,7 0-74,-12 0 1,12 6 214,-7 0-158,7 7 1,-4-3-24,8 7 20,0 0 0,0 1-34,0-1 1,2-2-3,4-3 0,-2 1-28,7-7 0,1 6-20,5-7 0,1 1-71,-1-6 1,0 0 97,0 0 0,1 0 73,-1 0-64,0 0 91,1-8 0,-7-1-65,1-9 1,-8 7 17,1-1-107,-3 1 1,-4-4-274,-3 3-95,3-3 1,-14 7 181,5-4 0,1-1-261,-1 7 0,5-1 466,-6 1 0,1 4 0,-7-6 0</inkml:trace>
  <inkml:trace contextRef="#ctx0" brushRef="#br0" timeOffset="2884">2283 36 8518,'11'0'137,"1"0"1,0 0-365,5 0 1,6 0 80,0 0 1,2 0-24,-2 0 1,-4 0 145,4 0 1,-4 0-84,-1 0 1,-1 0 91,0 0 1,-5 0 50,-1 0 231,-7 0-144,4 7 0,-8 3 0,0 7-74,0 0 0,0-5-37,0-1 1,-2 1 42,-4 5 1,2 1-5,-7-1 1,7 0 31,-2 0 0,-1 3-45,1 3 0,-6-2 53,7 8 0,-3-6-40,2 6 1,2-6-36,-7 5 0,7 1 20,-2 6 0,4-2 0,2-5 1,0 5 14,0-4 1,-6 3-14,1 3 0,-1-2-23,6-4 1,0 3 14,0-3 0,0-2-53,0 2 0,0-6 54,0 6 1,0-8 17,0 2 1,0-4-5,0-2 2,0 1-31,0-1 0,0-6-4,0 1 1,-2-8-40,-4 2 0,2-4 50,-7-2 1,5 0-68,-5 0 0,-1 0 49,-5 0 0,-1 5-195,1 1 0,0 0-133,0-6 1,-7 0-158,1 0 1,-2 0 478,2 0 0,-4-16 0,-7-3 0</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06:10:41.579"/>
    </inkml:context>
    <inkml:brush xml:id="br0">
      <inkml:brushProperty name="width" value="0.08571" units="cm"/>
      <inkml:brushProperty name="height" value="0.08571" units="cm"/>
      <inkml:brushProperty name="color" value="#333333"/>
    </inkml:brush>
  </inkml:definitions>
  <inkml:trace contextRef="#ctx0" brushRef="#br0">18 346 7718,'0'20'0,"0"3"0,0-2-20,0 8 0,0-2 31,0 1 1,0 5 32,0-4 0,0 4 10,0 1 1,0-5-21,0 0 0,0-8 7,0 2 0,-6-10 89,1-1-74,-1-8-33,6 3 13,0-7 0,0-7-120,0-5 1,0-3 44,0-2 0,6-6 17,-1-1 0,1-6 10,-6 1 0,0 2-10,0-2 1,6 0-53,0-5 1,1-5 52,-1 5 1,-2-5 8,8 10 1,-9 5-32,3 0 245,4-2-190,-8 6 0,7 3 15,-3 11 3,-4 4 0,6 10 8,-8 4 1,2 5 27,3 6 0,-3 4-38,4 7 0,2-5-30,-2 0 1,1 0 30,-1 5 1,-2-7-4,7-4 0,-7 2 40,2-2 1,-2-1 93,2-11 31,-5 4-108,7-5-132,-8 0 94,8-3 0,-4-9-139,7-3 1,-7 1 19,2-8 0,3 1 23,3-6 1,-2-7-22,1 1 1,-5-2-17,5 2 0,-5-2 52,6-3 1,-7-3-8,7 8 0,-6-6 81,5 6 1,-7 0-72,2 6 0,-4 5 105,-2 0 1,6 7-70,-1-7 16,1 8-16,-6-3-4,0 7 1,0 7 91,0 5 0,0 9-82,0 2 1,0 8 55,0-2 1,2 3-50,4 3 1,-4-1 16,3 1 1,-1 0-1,2-1 1,-2 1 3,7-1 1,-7-1-60,2-4 1,2-2-45,-3-4-482,1-4 183,2 6-471,-6-15 446,6-3 390,-8-7 0,7-15 0,3-4 0</inkml:trace>
  <inkml:trace contextRef="#ctx0" brushRef="#br0" timeOffset="529">762 104 7745,'-10'0'-240,"-5"-7"0,11 5 44,-8-4 0,7 2 104,-7-2 1,1 4 45,-7-3 1,1 3 53,0 2 1,-1 0-27,1 0 1,0 0 33,0 0 1,1 2 30,5 3 0,-5-1-8,5 8 1,1-6 14,-1 5 1,5-1 70,-6 1 1,9 5-58,-3-5 1,-2-1 63,2 1 0,1 1-76,5 5 0,0 0 113,0 1 0,0 1-53,0 4 1,0-4 0,0 4 0,0 2-14,0-2 1,0 6 24,0-6 1,0 8-58,0-2 1,-2-2 36,-4 1 0,4-1-114,-4 2 0,4 4 50,2-4 0,0-2-74,0 1 0,-2-5 40,-3 6 0,3-2 11,-4 2 0,4 2-29,2-8 0,0 6-5,0-6 0,0 0 30,0-6 0,0 0 7,0 1 0,0-7-91,0 1 47,8-1 0,1-1-86,9-4 1,-1 1 61,0-1 1,0 0-106,1-6 0,-1-2 0,0-4 1,6 2-182,0-7 1,2 1-140,-2-1 1,-3-11 147,3 5 1,-4-6 320,-2 0 0,8-4 0,2-8 0</inkml:trace>
  <inkml:trace contextRef="#ctx0" brushRef="#br0" timeOffset="922">762 329 9058,'11'0'-21,"1"0"1,-1-6-128,7 1 1,-1-1-14,0 6 0,1-6 87,-1 0-116,0 1 192,0 12 1,-1 3-112,-5 7 0,-3 2 80,-8 4 1,0-3 43,0 3 0,-6-2 16,1 2 1,-9-4 79,3 4 0,-5-4-78,-1-1 1,0-1 14,-1 0 1,1-1-34,0-5 21,-1 4 0,3-11-49,4 8 127,3-8 8,8 3 1,2-7-74,4 0 0,5 0 10,12 0 1,-2 0-74,8 0 1,-6-5-107,6-1 1,-2-2-28,2 2 0,1 4 101,-7-3 1,6 1-358,-6-2 0,0 2 16,-5-7 0,-3 5 387,-3-6 0,-5 1 0,-7-6 0</inkml:trace>
  <inkml:trace contextRef="#ctx0" brushRef="#br0" timeOffset="1524">1142 18 7592,'12'-6'-4,"-1"0"1,-5 1 7,6 5 1,-7 0-5,7 0 1,-1 0 7,7 0 1,-7 0-2,1 0 126,-1 0 0,5 1-114,-5 5 0,3-2 110,-9 8 0,7-7-77,-6 7 1,-1-6 23,-5 5-50,0 1 0,0 5-3,0 0 0,0 1 16,0-1 0,0 6-20,0 0 1,-1 2 43,-5-2 1,-2-2-35,-3 8 0,1 0 104,4 5 1,2-5-67,-7 0 1,7-2 18,-2 2 1,2 3-2,-1-3 0,3-2 0,-4 2 0,4-2-45,2 2 1,0 1-20,0-6 1,0 4-75,0-5 0,0 0 67,0-5 1,0-1-80,0 0 1,0 1 74,0-1 0,0-6-7,0 1-7,0-1 0,0 1 4,0 0 41,0-9 20,0 13-81,0-14 50,-8 5-64,6-7 8,-5 0 1,5 0-78,-4 0 0,2 6 49,-7 0 0,5 0-12,-6-6 0,1 2-20,-6 3 0,-1-3 49,1 4 1,0-4-167,-1-2 1,-5 6 45,0-1 0,0 1-80,6-6 0,0 0-129,-1 0 0,1-2-470,0-3 836,7-5 0,-5-15 0,5-2 0</inkml:trace>
  <inkml:trace contextRef="#ctx0" brushRef="#br0" timeOffset="2117">1696 156 8911,'-10'0'-541,"2"0"1,6 0 241,-3 0 299,3 0 1,-8 0-97,4 0-358,4 0 370,-13 0 1,11 0 373,-7 0-1,7 0-160,-12 0 1,13 0 1,-9 0-53,8 0 0,-5 0 93,3 0-74,4 0 112,-6 8 1,8-4 27,0 7-55,0 1 1,0 5-57,0 0 0,0 6 1,0 0 0,0 6-26,0-6 1,0 8 18,0-2 0,0 2-130,0-3 0,0 5 101,0-4 1,0 2-157,0-2 1,0 3 75,0-3 1,0-2-90,0 2 0,0-2 49,0 1 0,0 3-44,0-8 0,0 0 65,0-5 1,0-1-9,0 0 0,-5 6 29,-1 0 1,0-5 5,6-7 0,0-5 87,0 5 0,0-5-5,0 6-68,0-8 0,2 3-31,4-7 1,-2 6-10,7 0 1,-5 0-100,5-6 0,1 0-219,5 0 1,0 0-165,1 0 1,-7-6 183,1 0 0,-3-7-61,3 1 0,3-1 61,-3 1 1,-3-9 72,3 4 1,-2-5 231,1 5 0,5-8 0,-7-2 0,8-7 0</inkml:trace>
  <inkml:trace contextRef="#ctx0" brushRef="#br0" timeOffset="2523">1696 364 7659,'-6'-12'113,"0"1"211,0 7-175,6-12 1,0 13 148,0-9-274,0 8 65,8-3 0,2 7-66,7 0 1,0 0 81,1 0 1,-3 1-185,-4 5 0,5 2 53,-5 3 0,3 5-91,-3-5 0,3 5 92,-8 1 0,-1 2-61,-5 4 1,0-4 62,0 5 0,0-3 20,0 2 1,-5-4 24,-1 4 1,-8-4 32,3-1 1,1-1 8,-1 0 0,1-5-41,-1-1 13,-5 1 11,7-3 3,-1 7 109,2-14-103,8 5-13,0-7 1,8 0-110,3 0 0,5 0-150,1 0 1,0 0 28,1 0 1,-1-5-166,0-1 1,1-2-74,-1 2 0,0 2 133,0-7 1,-5 5 291,0-5 0,-1-9 0,6-6 0</inkml:trace>
  <inkml:trace contextRef="#ctx0" brushRef="#br0" timeOffset="3195">1834 70 7441,'-10'0'468,"3"0"-452,14-8 0,5 6-84,11-4 1,-4 4 71,4 2 0,4 0-24,2 0 1,-4 2 35,-2 4 0,2-4-2,-2 4 0,0 1-13,-6-1 0,1 0 0,-1-6 0,-6 6 156,1 0-114,-8-1 59,11 3 0,-13-4-36,4 7-42,-4-7 1,-2 12 17,0-5 0,0-1 2,0 1 1,-2-5 32,-4 6 1,4-1-7,-4 6 0,3-5 75,-3-1 0,4 1-90,-4 5 0,2 1 67,-1-1 0,3 6-54,-4 0 0,2 0-47,-2-6 0,4 6 16,-3 0 0,3 6-102,2-6 0,-2 2 59,-4-2 0,4-3-27,-4 3 1,4 2 56,2-2 0,0 2-12,0-2 0,-2-4 118,-3 4 0,3 2-107,-4-2 1,4 0 88,2-6 0,0 6-52,0 0 0,0 2 6,0-2 0,0-3-29,0 3 1,2-2-14,4 2 0,-4-4-73,3 4 1,-3-4 55,-2-1 1,0-1-35,0 0 0,0-5 48,0-1-221,0 1 163,0 5 19,0-7 0,0-1 3,0-3 6,0-4 66,0 6-64,0-8 34,0 0-102,-7 0 1,3 0-124,-8 0 1,7 0-59,-7 0 0,-1 0-245,-10 0 1,1-6 499,-6 0 0,-9-7 0,-7 3 0</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06:10:51.121"/>
    </inkml:context>
    <inkml:brush xml:id="br0">
      <inkml:brushProperty name="width" value="0.08571" units="cm"/>
      <inkml:brushProperty name="height" value="0.08571" units="cm"/>
      <inkml:brushProperty name="color" value="#333333"/>
    </inkml:brush>
  </inkml:definitions>
  <inkml:trace contextRef="#ctx0" brushRef="#br0">398 952 7683,'0'-18'13,"0"1"0,0-6 10,0 0 1,6-2 10,-1 2 0,9 2-53,-3-8 1,3 6-9,-3-6 0,3 8 69,-9-2 1,7 2-38,-6-2 1,1 4 147,-1-4 0,-4 3-25,4 3 1,-4 5 67,-2 1-184,-8-1 1,4 1 7,-7-1 1,5 9 25,-6-3-96,1 4 1,-6 10-54,-1 3 0,-1 4 61,-4 3 0,2 7 157,-8 4 1,6 11-93,-6 6 1,-2 12 107,-9 5 1,9 4-217,-3 2 0,3 1 160,-4-1 0,9 2-48,3 4 1,5-4 15,7 4 1,3-10-94,8-1 1,2-9 61,4 3 0,5-12-151,12-6 0,2-11 37,4-6 0,6-5-84,-1-7 1,1-3-5,5-8 0,2-2 12,-1-4 0,7-11-32,-2-12 1,4-4-176,2-1 0,0-9 123,0-3 1,-1-4 261,1-1 0,-2 4-98,-4 1 0,-3 8 98,-9-2 0,1-3 430,-1 3 1,-12 5-125,-5 6 159,-11 8 25,9-4 329,-13 16-526,-2 1-122,-2 8 0,-11 8-258,7 3 0,-2 7 41,2 5 0,2-2 74,-7 8 0,5-1-54,-5 7 1,7-6 3,-2 0 1,-2-1-14,3 7 0,-1-8 23,6-4 1,0 2 89,0-2 1,8 0-51,3-6 1,6-7 117,6-4 1,-1-4-107,6-2 1,-1-2 54,2-4 1,4-9-31,-4-8 1,-3-8 11,3 2 1,-8-2-38,2 2 0,-3-3-10,-3 3 0,-2-2 4,-3 2 1,-4-3-22,-8 3 0,0 2-35,0-2 1,-8 8 53,-4-2 0,-3-2-190,-2 2 1,-6 6 45,0 5 1,-2 8-225,2-1 0,1 3-18,-6 2 1,6 0-131,-1 0 0,4 2 484,2 3 0,-8 5 0,-2 7 0</inkml:trace>
  <inkml:trace contextRef="#ctx0" brushRef="#br0" timeOffset="341">1366 346 7712,'-8'-17'0,"1"-8"-292,-5-4 0,-1 2 46,7-1 0,0 7 779,6-3 0,6 5-177,0 2 0,2 7 6,-3 5 0,-1 3-144,8 2-163,-9 0 0,11 2 175,-8 3 0,1 13-94,-1 10 1,-4 7 23,4 5 0,2 5-38,-3 6 0,3 7-124,-2 0 1,-4 7 68,3-1 1,3 3-86,-2 2 1,7 2 14,-1 4 0,-3-8-92,3 8 1,-2-17 101,1-1 0,-1-7-122,-5-15 1,-3 1-6,4-12 0,-2-9-469,2-9-504,-4-4 184,5-2 390,-7-8 0,6-2 519,0-7 0,15-8 0,-2-2 0</inkml:trace>
  <inkml:trace contextRef="#ctx0" brushRef="#br0" timeOffset="738">1850 537 7712,'-9'0'176,"-7"0"0,13-6 497,-9 0-525,8 0 0,-4 4 184,8-3-465,-7 3 141,5-6 1,-6 10-21,8 4 0,0 3 71,0 9 1,0 7 18,0 4 1,0 3-37,0 3 1,0 5-18,0 0 0,2 7-28,4-7 1,2 0 18,3-5 0,4 3 9,-3-3 1,1-4-79,-1-14 1,3-2 42,-3-3 1,-3 1 47,3-7 103,0 0 1,5-14-112,0-3 0,0-11 16,1-1 0,-7-7-41,1 1 0,-3 2 1,3-2 0,1-4-7,-7-1 1,0-5-17,-6 11 1,2-5-65,4-2 0,-5 1 36,5-1 0,-4 8-608,-2 4 289,0 4 0,0 2-635,0-1 588,0 9 411,8 1 0,1 0 0,9-1 0</inkml:trace>
  <inkml:trace contextRef="#ctx0" brushRef="#br0" timeOffset="1345">2352 416 7683,'-10'-2'737,"4"-4"-573,-3 4 0,7-8-128,-4 5-157,4 3 36,10-6 1,0 10 21,3 4 1,3 3 28,-9 9 1,7-5 48,-6 4 0,5-3-10,-5 9 0,6 4 1,-7 2 0,7-2-22,-6 1 0,-1-1 20,-5 2 1,6 2 6,0-8 1,0 2 14,-6-2 36,0-4-63,0 6 324,0-15-210,0-3 1,0-9-24,0-3 0,0-5-83,0-7 1,2-8-74,3-4 0,-3-4 74,4-1 1,-2-1-79,2 1 0,-3-1-107,9 0 1,-2 1 28,1-1 1,4 3 11,-3 3 1,1 4 57,-1 7 1,3 3 149,-3 4 1,-2 3-25,1 8 1,-5 2 78,5 4 1,-5 5-90,6 12 1,-3-2 28,3 8 1,1 0-7,-7 6 1,5-1-17,-5 1 0,2-6-75,-2-1 0,-4-7 87,3 3-106,-3-5 117,-2-2 1,0-7 100,0-3 58,0-7 1,0-2-181,0-3 1,0-7 32,0-11 1,0 2-241,0-8 1,0 6 72,0-6 1,2 2-117,4-1 0,-2-5 5,7 4 1,-5 2 96,6-2 1,-3 8 32,3-2 1,3 6 111,-3 5 0,-3 3 112,3 3 1,-3 6-62,3 0 1,3 8-10,-3 9 1,-3 8-60,3 4 1,0 3-21,5 3 1,0 5-51,0 1 0,-5-1-193,-1-5 0,-1-1-14,2 1 1,3-1-549,-3 1 798,-5-8 0,9-2 0,-7-8 0</inkml:trace>
  <inkml:trace contextRef="#ctx0" brushRef="#br0" timeOffset="1813">2992 139 7673,'0'-12'886,"0"1"-693,0 7 0,2-9 63,3 7 1,5 0-376,7 6 0,1 2 30,-1 4 0,0 3-45,0 9 1,7 5 85,-1 0 1,0 8-121,-6-3 1,0 5 98,1 2 1,-7-1 14,1 1 0,-3-1-18,3 1 1,1 0 144,-7-1 0,0-7 100,-6-4 1,0-9 66,0-3 72,0-7-138,0 4 81,0-8 1,0-2-138,0-4 0,0 2-83,0-7 0,0-7 7,0-5 1,0-2-152,0 2 1,0 2 55,0-8 0,0 2 84,0-2 0,0-7-157,0 7 0,0-7 18,0 7 0,5-4-79,1-1 1,8-1 154,-3 0 0,5 8 50,1 4 1,0 6-10,0 6 0,1-3 233,-1 8-103,0 1 1,1 12-23,-1 5 1,6 11 15,0 6 1,0 3-60,-6 3 0,1 0-12,-1-1 0,6 6-22,0 1 1,6-1-9,-6-5 0,2 1-21,-2 5 0,-4-7-97,4 1 0,-4-3-414,-1-8 0,1 4 58,4-5 442,-4 0 0,6-5 0,-7-1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3T16:59:07.057"/>
    </inkml:context>
    <inkml:brush xml:id="br0">
      <inkml:brushProperty name="width" value="0.08571" units="cm"/>
      <inkml:brushProperty name="height" value="0.08571" units="cm"/>
      <inkml:brushProperty name="color" value="#333333"/>
    </inkml:brush>
  </inkml:definitions>
  <inkml:trace contextRef="#ctx0" brushRef="#br0">87 121 7871,'-15'-8'0,"1"-3"0,3-5-674,-1 7 221,3-7 273,1 15 535,8-7-244,-8 8-58,6 0-33,-5 0 0,9-2 7,3-4 1,-1 4-47,8-3 0,-7 3 73,7 2 0,-1-2-1,7-4 1,-1 4-34,0-4 1,3 4-3,3 2 1,-4-5 81,4-1 0,-4 0-66,-2 6 0,3 0-56,3 0 62,-4 0 0,6 0-210,-8 0 145,0 8-75,1 1 1,-9 9 85,-3-1 0,-4-6-9,-2 1 1,-2-1 16,-4 7 0,3-3-16,-9-3 1,2 3 37,-1-3 1,-5 1-42,5-1 21,-4 3 0,-1-11 3,5 7 1,-5-7 0,12 4-3,-7-8 1,7 2-8,-2 3 17,4-3-3,2 6 1,2-8 122,4 0 1,4 0-121,7 0 1,0 0 9,1 0 0,-1 6 1,0 0 1,2 1 0,4-1 1,-3-2-4,3 7 0,-10-5 11,-1 6-68,-1-1 52,7 7 1,-9-1-10,-3 0 1,-4-5 3,-2-1 0,-8 1 82,-3 5 0,-5-2-83,-1-3 0,-8 3-1,-4-3 0,2-3 4,-2 3 1,1-2 2,-7 1 0,2 3-69,5-9 0,-3 1 71,8-6 0,-6 6-164,6 0 0,0-1 16,5-5-313,1 0 112,0 0 131,7 0 1,3-2 121,7-3 0,2 3 83,3-4 0,13-11 0,8-3 0</inkml:trace>
  <inkml:trace contextRef="#ctx0" brushRef="#br0" timeOffset="1284">848 225 7871,'-8'-17'-1068,"6"-1"1047,-5 1 663,7 0-753,0 7 127,0-5-137,0 13 122,0-6 74,0 8-8,0 0 1,-2 6-208,-4 0-20,4 7 115,-13-3 1,7 7 31,-4 0 1,-1 1 62,7-1 1,-5 0-49,5 0 1,0 1 21,6-1 0,-6 2-17,1 4 0,-1-4 0,6 5 0,0-5-3,0-2 1,2-2-6,4-3 0,-3 3 9,9-3 0,-2-3-2,1 3 1,4-8-15,-3 2 1,3-5 11,3-1 1,-1 0-9,0 0 23,1 0 0,-1-5-1,0-1 1,-7-7 24,-4 1 1,1 2 3,-1-1 1,0-1-58,-6-5 1,0 0 27,0-1 0,0 1-37,0 0 1,-2 0 34,-4-1 1,4 7-35,-4-1 1,3 1 2,-3-7 0,4 7-33,-4-1 8,4 1 0,2-6-6,0-1 1,0 7 13,0-1 0,0 6 16,0-5 0,8 5 7,3-5 0,-1 5-13,1-6 1,7 8 38,5-1 1,2 3-15,-2 2 0,-4 0 3,4 0 1,2 0-3,-2 0 0,0 0 6,-5 0 0,-3 2-2,-4 3 0,3-1-9,-8 8 1,5-1 19,-5 7 1,0-1-19,-6 0 1,-2 1 44,-4-1 1,2 6-40,-7 0 1,5 2 2,-6-2 1,3-4-10,-3 4 0,-3-4-1,3-1 1,5-1-3,1 0 1,2 1 9,-2-1 0,4-6-55,-3 1 46,3-8 0,2 5 35,0-3 1,7-4-23,5 4 0,3-4 5,3-2 0,5 0-28,0 0 0,7-6-1,-1 0 1,2-7-29,-2 1 1,3 3 43,-3-3 0,-4 3-42,-2-3 1,-3-1 27,-3 7 1,0-8 6,0 3 1,-5 1 0,-1-1 0,-7 5 4,2-6-2,-4 1 0,-2-6 5,0-1 0,-8 7-25,-3-1 0,1 6 19,-1-5 1,1 5-9,-1-5 4,-5-1 0,7 1-2,-9-1 10,9 8-1,-7-11 0,12 11 10,-7-8 6,7 9-12,-4-5-4,8 0 0,8 4-2,4-7 1,3 7 2,2-2 0,1 4-6,-1 2 1,0-5 17,0-1 1,6 0 0,1 6 1,-1 0 2,-6 0 0,6 0 1,0 0 0,0 0-19,-6 0 1,1 0 9,-1 0 0,-6 0-22,1 0 0,-6 6 34,5 0-50,-7-1 61,4 3-17,-8 2 0,0 7 0,0 0 0,-8-5 3,-3-1 0,-5 1-1,-1 5 0,5 0-6,1 1 0,-1-1-14,-5 0 1,6 1 16,-1-1 1,0 0-21,-5 0 1,6 1 2,-1-1 0,8 0-3,-2 1 0,5-1 2,1 0 1,0-5-4,0-1 39,0 1-32,0 5 1,7-7 15,5-5 0,3 3-12,2-2 1,7 0-21,-1-6 0,5 0 9,-5 0 1,8-2-1,-2-4 0,-2 2 3,2-7 0,-2 1-4,1-2 1,-3-3 129,-7 4 0,5 1-118,0-2 0,-6 1 134,-5-6 0,-3-1-109,3 1 0,1 0 20,-7-1 0,0 1-27,-6 0 0,0 0 7,0-1 0,0 1-33,0 0 0,-8-1-17,-3 1 1,-5 0-33,-1 0 1,-6-1 59,0 1 0,0 0-29,5-1 1,-5 7 19,0-1 0,-6 7-137,6-7 0,-2 8 33,2-2 1,-3 4-57,-9 2 1,6 0 27,0 0 0,6 8-159,-6 4 1,6 9 290,-5 2 0,-1 8 0,-6-4 0</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06:10:49.470"/>
    </inkml:context>
    <inkml:brush xml:id="br0">
      <inkml:brushProperty name="width" value="0.08571" units="cm"/>
      <inkml:brushProperty name="height" value="0.08571" units="cm"/>
      <inkml:brushProperty name="color" value="#333333"/>
    </inkml:brush>
  </inkml:definitions>
  <inkml:trace contextRef="#ctx0" brushRef="#br0">243 260 7749,'-10'-8'0,"-5"-2"0,13-1 345,-4-1 152,-4 8-370,9-11 184,-7 13-475,8-6 153,0 8-49,0 0 0,6 8 132,-1 4 0,9 5 42,-3 6 0,-1 0-109,2 12 0,-7-3 185,7 14 0,-8 8-31,1 10 1,3 5-59,-2 6 1,5 11-201,-5 12 0,0-47 0,0 0 159,-4 1 1,1 0 0,4 0 0,0 0-61,-1 0 1,-1-1 0,5 45 54,2-3 1,-7-5-30,7-2 0,-6-13-9,5-3 0,-7-15-110,2-3 0,-2-4-28,1-13 0,-3-4 81,4-14 0,-4 0-520,-2 1 211,0-1-138,0-8 432,0-1-319,0-8 1,0-2 59,0-4 0,0-9-75,0-8 1,6-14 388,0 3 0,-1-20 0,-5 0 0</inkml:trace>
  <inkml:trace contextRef="#ctx0" brushRef="#br0" timeOffset="536">347 225 7744,'-14'-8'-229,"-3"-3"0,9 1 660,-9-1 2,11 7-559,-9-4 146,13 8 0,-8 8-120,4 3 0,3 5 83,-9 1 0,6 0 41,-5 1 1,-1 5 44,-5 0 1,0 7 2,-1-1 1,1 4-44,0 2 0,-1-3-4,1-3 0,0 4-12,0-4 0,1-4-2,5-2 1,-3-4-3,8-2 0,1-5 46,5-1-20,0-7 35,0 4 1,0-10 5,0-4 1,2-6-123,3-11 1,-1 2 79,8-8 1,-1 1-106,7-7 1,-1 0 92,0 1 1,6-3-62,0-3 0,2 2 45,-2-9 1,-2 9-11,8-2 0,-8 3 45,2 3 1,2-1 8,-2 0 1,1 10 119,-7 8 0,-6 2-79,1 9 0,-6 0-49,5 6 1,-5 2 15,5 4 0,-5 5 36,6 12 0,-6-1-8,5 6 1,-1 1-4,1 6 0,3-1-6,-9 1 1,9 2 0,-3 3 0,5-4 88,1 5 0,0-11-81,1-1 1,-1 0-97,0 6 0,0-8 94,1-4 1,-1-4-206,0-2 0,6-5 63,0-1 1,2-5-252,-1 6 1,-3-9 58,7 3 1,-6-4-62,1-2 1,-4 0-423,-2 0-237,0 0 971,1 0 0,-1 0 0,0 0 0</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06:10:46.789"/>
    </inkml:context>
    <inkml:brush xml:id="br0">
      <inkml:brushProperty name="width" value="0.08571" units="cm"/>
      <inkml:brushProperty name="height" value="0.08571" units="cm"/>
      <inkml:brushProperty name="color" value="#333333"/>
    </inkml:brush>
  </inkml:definitions>
  <inkml:trace contextRef="#ctx0" brushRef="#br0">104 587 7604,'-17'0'-32,"-1"0"32,1 0 0,0 0 0,5 0-70,1 0-16,7 0 168,-4 0-90,8 0 1,2 0 106,4 0 0,-2 0-62,7 0 0,-5 1 145,6 5 1,-1-2-95,6 8 0,-3-9 48,3 3 0,-3 2 23,9-2 0,4 5 53,1-5 1,11 5-92,1-5 0,16 0 12,2-6 0,15 6-145,7 0 1,5-1-182,1-5 0,3 0 197,3 0 0,2-5 48,4-1 0,-48 0 0,0 0 46,42 0 0,6-1-41,-6 1 1,6-2-6,-5-3 1,-7 1-18,-5 4 0,7-1-64,10-5 1,-2-1-20,2 7 0,-9-7 62,-3 1 0,-5 2-34,-6-1 1,-2 1 47,7-1 1,-5-3 10,6 9 1,-6-7-119,6 6 1,-16-5 126,-2 5 0,-9-2-50,-8 3 1,-3 3 5,-9-4 0,-7 4-8,-4 2 0,-4-6 62,-1 0 480,-1 1-518,-7 5 88,-3 0-178,-7 0-336,0 0 178,-7-8 1,-3 4-42,-7-7 0,-6-1 66,0-5 1,-10 5-56,-2 1 1,1-1 70,-7-5 0,3 0 65,-2-1 1,-5 1 21,-6 0 1,-7-1 119,0 1 1,-5 0-72,5 0 1,-1 5 117,1 0 1,6 3 174,0-3 0,4-1-96,14 7 1,-3-2 255,14 3-104,0 3 174,13-6-418,3 8 1,9 2-37,3 4 0,5-4 107,7 3 0,2 5-6,5 2 0,4 1 69,13-1 1,3 3-94,8-4 1,2 5-96,3 1 0,-1-5 51,7-1 0,-7 1 32,2 5 0,-3 0-39,3 1 0,-10-1-85,4 0 1,-14 0 59,-3 1 0,-2 5-22,-10 0 0,0 0 2,-6-6 0,-5 6 35,-1 0 0,-7 2-76,2-2 1,-4-3 10,-2 3 0,0 2-7,0-2 0,-2 5 37,-4-4 0,-4 6 0,-7-1 0,0-2-18,-1 2 1,-6 0-4,-5 5 0,-4-5 67,-2 0 1,1-2-80,-1 2 0,-5 1 4,0-7 0,-1 0-105,7-5 0,-1-1-194,0 0 0,1-1 67,-1-5 1,8-3-85,4-8 0,6-2-1123,6-4 1469,-5-3 0,14-16 0,-5-2 0</inkml:trace>
  <inkml:trace contextRef="#ctx0" brushRef="#br0" timeOffset="809">4081 50 7622,'-9'18'1714,"-7"-9"-645,7 7-441,-8-14-565,7 5-204,2-7 0,16 14 117,3 3 1,-1 14-24,2 3 1,1 9-246,10 9 0,-6 5 203,1 1 0,-1 5-16,-6-5 1,-1 5-136,2-5 0,-9-2 77,3-10 1,-4 0 181,-2-12 0,0 3 22,0-14-55,-8-8 1,5-7 77,-9-8 1,6-2-211,-5-4 0,5-5-221,-5-12 1,-1-4-90,-5-8 1,5-5 148,1 0 1,1-6 72,-2 5 0,-1 1 188,7 5 0,-1-1-47,1-5 1,4 5 239,-4-4 1,4 3 106,2 2 1,0 5 209,0-5 0,0 10-216,0-9 1,0 5 6,0 0 1,2-2-72,4 8 0,4 0-100,7 6 0,6-1 3,0 1 0,2 6-131,-2-1 0,4 8 152,7-2 1,1 6 13,0 6 1,-1 4-92,1 7 1,-6 2 21,-1 4 1,-6-1-149,1 6 0,-10 1 53,-1 6 0,-9-1-63,3 1 1,-4 0 112,-2-1 0,-8 1-89,-3-1 1,-4-7 63,-3-4 1,-7-4-16,-4-1 0,-3-1 25,-3 0 0,1-5-7,-1-1 0,0-7 41,1 2 1,5-4-23,0-2 1,14 0 2,-2 0 0,9 0 40,-4 0 0,8-2 241,-1-4-272,3 4 1,4-11 7,3 7 1,-1 0 68,8 6 1,-1-5-50,7-1 0,-1 0 90,0 6 0,1 8-48,-1 3 0,0 1 2,0 5 1,6-3-24,1 9 1,6 4-8,-1 1 0,4 5 8,1 2 1,1-1 17,0 1 1,3 3-171,-3-3 1,3 3 91,-9-9 0,-2-6-332,2-6 1,-8 1-17,2-7 1,-4-3-133,-2-2 1,1-6 128,-1-6 0,-2 2-92,-3-7 0,1-3-377,-7-9 813,0-4 0,-6-15 0,0-2 0</inkml:trace>
  <inkml:trace contextRef="#ctx0" brushRef="#br0" timeOffset="1180">4860 396 9029,'-10'0'-156,"2"0"1,6 0 37,-3 0 1,3 2 125,-4 4 0,-2 4-39,2 7 0,-5 0 53,5 0 0,-5 1 69,5-1 0,0 6-40,6 0 1,0 0 18,0-5 0,0 5 2,0 0 0,2 0 73,4-6 0,3-5-135,9-1 1,5-7 59,0 2 1,6 1-112,-6-1 0,6 0 59,-6-6 1,5-8-20,-5-3 0,6 1 37,-6-1 1,-2-1 1,-9-5 0,1-3 25,-7-3 1,0 4 109,-6-4 0,0-2-94,0 2 1,-2-2-12,-4 2 0,-5 4-195,-12-4 0,-2 4 75,-4 1 0,-4 7-86,4-1 0,-3 8-67,-3-1 1,1 3-144,-1 2 0,-2 0-44,-3 0 1,9 2-232,-3 3 0,5-1 623,0 8 0,4-1 0,8 7 0</inkml:trace>
  <inkml:trace contextRef="#ctx0" brushRef="#br0" timeOffset="1680">5292 310 7622,'11'15'912,"1"-3"208,-8-5 1,5-7-828,-3 0 1,-2 0-383,8 0 0,-7 6-220,7 0 0,-6 2 282,5-3 1,-7-1-112,2 8 1,-4-1 136,-2 7 1,5-1-209,1 0 0,0 2 6,-6 4 1,0-3-55,0 3 1,0 2 171,0-2 196,0 0 0,2-6 201,4 0-193,-4-7 12,13-2 0,-5-8-53,7 0 1,0-14-257,0-3 0,3-4 24,3 4 1,-4-7 105,4 1 1,-4-5 54,-2 5 1,1-6-15,-1 6 1,0-2-7,1 2 1,-7 3-33,1-3 0,-3 10 113,3 1-71,-4 9 1,-7-5 33,5 8 1,-4 9-8,4 9 1,-2 1-4,1 10 0,-1-6-30,8 6 0,-1-2 1,7 1 0,-1-1-15,0-4 0,1-3 25,-1 3 0,6-10 117,0-1 0,6-9-70,-6 3 0,8-4 246,-3-2 1,-1 0 21,2 0 1,-8-8 8,2-3 1,-5 1-79,-7-1 0,3-1 36,-9-5 1,7 0 76,-6-1 1,-1 7-114,-5-1 1,0 1-395,0-7 1,0 1 183,0 0 1,-1 0-874,-5-1 1,-2 1 190,-3 0 0,-11-2 644,5-5 0,-19-2 0,-1-9 0</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06:14:21.067"/>
    </inkml:context>
    <inkml:brush xml:id="br0">
      <inkml:brushProperty name="width" value="0.08571" units="cm"/>
      <inkml:brushProperty name="height" value="0.08571" units="cm"/>
      <inkml:brushProperty name="color" value="#333333"/>
    </inkml:brush>
  </inkml:definitions>
  <inkml:trace contextRef="#ctx0" brushRef="#br0">294 17 7250,'2'10'250,"4"-4"-206,-4 3 1,5-5 56,-7 8-4,8-8-46,2 11 0,1-11-24,1 7 0,-1-5-8,7 6 0,-7-9 2,1 3 1,-1 2 1,6-2 0,3 5 16,3-5 1,-4 2-8,4-3 0,-2-3 13,2 4 0,-2 2-16,8-2 1,-6-1 37,6-5 0,0 0-31,5 0 1,1 0-3,0 0 1,-1 0-13,1 0 0,-1 0-3,1 0 1,-1 0-19,1 0 0,0 0 31,-1 0 1,1 0-2,-1 0 1,1 0-7,0 0 1,-7 0-9,1 0 1,-6 0-5,6 0 0,-2 2-2,2 4 1,3-4 32,-3 4 0,0-4 1,6-2 0,-5 0-5,11 0 1,-3 0-12,3 0 0,-3 0 15,8 0 1,-2 0-13,2 0 0,2 5-10,-7 1 1,5 0 8,-6-6 1,6 0-4,-5 0 0,1 0-3,-2 0 0,1 0-4,11 0 0,-10 0-40,10 0 0,-2 0 41,7 0 0,-3 0-53,4 0 1,-4 0 43,-3 0 0,-1 2-14,-3 4 0,4-5 22,1 5 0,-6-4-3,6-2 1,-2 0 1,8 0 1,-2 2 2,7 4 1,-5-4-29,5 4 0,-7-5 21,1-1 1,-3 2-5,-2 4 1,0-4 0,0 4 1,0-4 22,0-2 0,7 2-16,5 3 1,-3-3-2,3 4 0,-9-4 12,3-2 1,1 2 4,-1 4 0,0-4 14,-6 3 1,7-3-23,5-2 1,3 0 0,2 0 1,0 0-9,0 0 0,-1 0 2,-5 0 0,4 0 8,-3 0 1,-5 0-5,-1 0 1,3 0-10,3 0 1,3 0-5,2 0 0,0 0-162,1 0 0,-1 0 166,0 0 1,0 0-49,0 0 0,-5 0 41,-1 0 0,2 0 35,10 0 1,4 0-26,8 0 0,-9-2-1,-3-3 0,-6 3 34,-5-4 0,9 4 5,-4 2 1,10 0 1,-4 0 0,7-2-23,-1-4 0,0 4-50,-6-3 1,0 3 39,-12 2 1,6 0-1,6 0 0,4 0-34,7 0 1,-5 0-7,0 0 0,-6 0 1,5 0 1,-7 0-6,2 0 0,2 0 21,-2 0 1,10 0-2,1 0 1,1-2 6,5-4 0,-9 4-6,-3-4 1,-5 4-5,6 2 1,7 0 16,10 0 0,-4 0-318,-1 0 0,1-1 306,-2-5 0,2 4-2,-2-4 0,-1 4-18,7 2 0,-2 0 19,2 0 0,-46 0 0,0 0-9,40 0 0,6 0 27,-12 0 0,8 0-10,-42 0 1,0 0 0,-1 0 0,0 0 33,47 0 1,-4 0 8,-7 0 0,5 0-31,0 0 1,-40 0-1,2 0-4,-2 0 0,-1 0 0,1 0 1,-2 0-48,48 0 1,-7 0 56,1 0 0,8 0-43,-2 0 1,-45 0-1,-1 0-18,46 0 1,2 0-11,-2 0 0,2-2 22,-8-4 1,6 5-2,-5-5 0,7 4 66,-2 2 1,1 0-55,-1 0 1,-3-6 126,-9 0 0,8 1-113,4 5 0,-44 0 1,0 0 17,1 0 0,-1 0 1,-2 0-1,-2 0-13,42 0 0,1 0 14,5 0 0,-6 0-30,-40 0 1,0 0-1,42 0-1,4 0 1,-8 0-21,2 0 0,-1 0-12,1 0 1,4 0 24,-44 0 0,0 0 0,0 0 0,-1 0 1,2 0 0,-2 0 1,41 0 5,1 0 0,-7 0-6,12 0 0,0 0 39,-46 0 0,0 0 0,-1 0 1,0 0-7,47 0 1,-4 0 7,-8 0 0,8 0-28,4 0 1,-47 0 0,0 0 1,1 0 1,0 0-1,44 0-3,-4 0 1,4 5 6,2 1 1,-47-3 0,0 0-29,1-3 1,0 0 0,0 0-1,0 0 16,0 0 1,0 0 0,-1 0 0,1 0-6,0 0 1,0 0 0,46 0 17,0 0 1,-48-3 0,0 0-3,4 0 1,1 0-1,-1 0 1,0 1 3,4 1 1,-1 2 0,-5-1-1,-2 0 7,2 0 1,0 0 0,48-2 16,-49-1 1,2 0 0,2 2 0,1 0-26,2-2 0,-1 0 0,-4 2 1,-2 0 16,47 1 0,0 0-27,0 0 1,-43 0 0,2 0-2,3 0 0,1 0 0,-5 0 0,-1 0-13,0 0 1,0 0 0,-2 0 0,-1 0-74,46 0 1,-46 0 0,0-2 71,3-1 0,0 1 1,-3 1-1,1 0-14,2-2 0,0 0 1,45 1-6,-2 2 0,-6 0 8,6 0 0,0-6 14,-46 3 1,0 0 0,-1 0-1,-1 1 1,48 2 0,-1 0 6,-5 0 1,2 0-1,4 0 1,-46 0-1,0 0 4,0 0 0,-1 0 1,1 0-1,0 0-15,3 0 0,0 0 0,39 0-11,-2 0 1,-5 0-19,11 0 1,0 0 30,-47-1 0,1 2 0,44 4 18,-3 1 0,-7 0-27,-5-6 1,5 0 48,1 0 1,-7 0-33,7 0 0,-6 0-83,-1 0 0,-3 0 80,-8 0 0,-5 0 4,-1 0 0,1 0-79,5 0 0,0 0 71,0 0 0,-2 0-47,-3 0 0,1-2 35,-7-4 0,-3 4 4,-9-3 1,3 3 17,-9 2 1,2-2 110,-1-4 0,1 4-73,4-4 1,-4 4 272,-7 2 0,-6-2-278,-1-3 0,-1 3 62,2-4 0,-4 4-68,-8 2-21,1 0-1,-1 0-2,-7 0 0,5 0 0,-13 0 0,6 0-212,-8 0-185,0 0 389,0 8 30,0-6 3,0 13 1,0-5 38,0 7 0,1 0-63,5 1 0,-4-1 31,4 0 0,-2 0-13,2 1 0,-3 5-7,9 0 1,-8 6 4,2-6 0,1 8 1,-1-3 1,5 5-19,-5 2 0,6-1-3,-6 1 0,5 1-9,-5 5 0,5-3 18,-5 8 0,2-6-10,-2 7 0,-3-3-14,9 2 1,-8 4-5,2-4 0,-5-2 17,-1 2 1,2-7-1,4 1 0,-4 4 12,4 2 0,-4-3 1,-2-3 1,0 2 1,0-1 1,0 5-12,0-6 1,0 6 19,0-5 1,0 5 20,0-6 0,0 8 2,0-2 1,0-4-42,0-1 1,-6-3 3,0 3 1,0-3-21,6 8 0,-1-7 26,-5 1 1,4-2-16,-4 3 1,4-5 11,2 5 0,-2 1 30,-3-2 0,3-3-36,-4-3 0,4-9-1,2 10 0,0-12-1,0 0 0,0-2 3,0 2 0,0-9-1,0 3 1,0-4-132,8 5 0,-6-7 18,3 1-543,-3-8-107,-2 3 341,0-7 1,0-2-103,0-3 1,-7 1 521,-5-8 0,-3-7 0,-3-8 0</inkml:trace>
  <inkml:trace contextRef="#ctx0" brushRef="#br0" timeOffset="2956">294 17 7593,'-11'0'-790,"-1"0"1167,8 0-260,-11 0 0,13-2 39,-4-3-288,4 3 143,2-6 1,-2 8-172,-4 0 188,5 0-18,-7 0 0,8 2 6,0 4 1,0-2-16,0 7 0,0 1 81,0 5 1,0 2-63,0 4 0,0-4 41,0 4 0,-2 4-28,-4 2 0,4 6 48,-4 5 0,3-3-29,-3 3 0,4 2 7,-4-1 0,-1 7-17,1-2 0,-2 4 0,2 2 0,4 0 22,-3-1 0,-3 1-16,2 0 1,-2 0-40,3 0 0,1 0 36,-8 0 0,9 1-65,-3 5 0,2-10 44,-2 4 0,4-4-2,-4 4 1,5 0-32,1 0 1,0 0-9,0-1 1,0 1-48,0 0 0,-6 6 69,0-1 0,0 1-66,6-6 1,0 0 54,0 0 0,-6 0-33,1 0 0,-3-1 31,2 1 0,4 6-4,-3 0 0,1-1 22,-2-5 0,4-2 5,-4-4 1,4 2 20,2-7 0,-5 5-35,-1-6 0,0 0 6,6-5 1,0 0-3,0-1 1,0 5-7,0-5 1,0 3-30,0-14 0,0 6-9,0-6 0,2 5 33,4-5 0,-4 1-3,3-7 1,3-6 13,-2 1 1,2-3-16,-3 3 1,-3-2 95,4-5-93,4-3 39,-1 6 0,3-2 79,-1 0 10,1-1-72,5-5 0,0 0 60,1 0-59,-1 0-17,8 8 0,-6-6 0,4 4 1,-4-4 5,-1-2 1,5 0-9,0 0 1,2 0 13,-2 0 0,-4 0 8,4 0 0,4 5-22,2 1 0,-2 0 0,2-6 1,-6 0-3,5 0 0,1 0 6,6 0 1,-1 6-3,1-1 0,2 1 5,3-6 0,4 0-2,8 0 1,0 6-20,0 0 1,5-1 2,1-5 0,5 0 1,-5 0 0,2 0 7,-3 0 0,-1 0 23,7 0 1,7 0-24,5 0 0,-1 0-179,-4 0 1,5 0 179,0 0 0,-1 0 28,-4 0 0,-1-5-15,0-1 0,2 0 8,4 6 0,4 0-11,7 0 0,-5 0 2,0 0 1,-6-6 1,5 1 0,-5-1-4,6 6 1,2 0-26,9 0 0,-2-6 25,8 0 0,-10 1-263,-1 5 0,-1-2 261,-5-4 0,11 4-1,6-4 1,-2 4-14,2 2 1,-7-2 1,1-3 1,-2 3-52,2-4 1,-3 4 50,3 2 1,2 0-19,-2 0 0,3 0 13,-3 0 1,-4 0 42,4 0 0,-1 0-31,1 0 1,4 0-10,-44 0 1,0 0-1,44 0 7,-4 0 0,-2-6 7,3 0 0,5 1-38,-44 4 1,1 2 0,45-1-208,-48 0 0,0 0 0,42 0 168,4 0 0,-4 0 49,-42 0 0,0 0 1,-2-3-1,2 0 1,5 0 1,1 0-1,-7 0 1,0 0 4,1 3 1,0 0 0,48 0-4,-49 0 0,1 0 0,0 0 1,0 0-6,0 0 1,0 0 0,0 0 0,0 0 4,0 0 1,-1 0 0,47 0-21,0 0 0,-7 0 25,1 0 1,4 0-10,2 0 1,-47 0 0,2 0 2,2 0 1,-1 0 0,44 0-35,0 0 0,0 0 30,0 0 0,-46 0 1,0 0-2,3 0 1,-1 0 0,-1 0 0,-2 0-11,1 0 1,0 0 0,46 0 0,-6 0 1,4 0 26,-44 0 0,0 0 0,0 0 0,0 0-19,0 0 1,0 0 0,46 0-4,0 0 0,-4 0 5,-42 0 1,-1 0 0,44 0-12,-44 0 0,1 0 0,48 0 11,-48 0 0,0 0 0,46 6 2,0 0 0,-6 0 24,6-6 0,2 0-17,-45 0 1,0 0 0,-2 0 0,-1 0-28,3 0 1,0 0 0,43 0 19,-6 0 0,2 0-19,-2 0 1,-36 0 0,0 0 14,-1 0 0,-1 0 1,1 0-1,-2 0 20,45 0 0,0 0-26,-46 0 1,0 0 0,3 0 0,1 0-3,2 0 1,0 0-1,0 0 1,1 0-2,-1 0 1,-1 0 0,0 0-1,-1 0 1,-1 0 1,0 0-1,3 0 1,1 0 1,1 0 0,1 0 0,2 0 0,-1 0 2,-4 0 1,-1 0-1,2-3 1,0 0 13,-2 0 0,1 0 0,4 0 1,1 0-15,-3 3 1,1 0-1,1 0 1,1 0 11,-2 0 1,-1 0-1,-3 0 1,-1 0-6,-1 0 1,0 0 0,3 0-1,1 0 2,-2 1 0,1-2 0,4 1 0,-1-2-4,-3 0 0,-1-1 0,0 2 0,0 0 0,0-2 0,1 0 0,-1 2 0,-1 0-14,2 1 0,0 0 0,1 0 0,1 0 13,-2 0 1,-1 0 0,2 0 0,-1 0-9,0 0 1,0 0 0,0 0-1,1-2 4,-4-1 0,-1 0 0,5 2 1,0 1-10,-2-3 0,1 0 0,-2 1 0,-1 2 6,0 0 0,0 0 1,1 0-1,-1 0 1,0 0 0,0 0 0,0-3 0,-1 0-6,-2 0 1,0 0 0,3 0 0,0 1-1,-1 1 0,1 2 0,-2-1 0,0 0-189,39 0 0,0-6 192,-11 0 1,11 0 1,6 6 0,2 0-5,-2 0 1,-11-2 23,-13-3 0,5 3-17,2-4 1,3 4 1,3 2 1,-1 0-60,1 0 0,-6-6-5,-1 0 0,-7 1-14,2 5 1,2 0 54,-2 0 1,8-6-92,-3 0 1,11 0 68,1 6 1,-8 0 12,-9 0 1,2 0 18,-2 0 0,8 0 10,-3 0 0,5 0 9,1 0 1,-1 0 9,-4 0 1,-1 0-1,-10 0 1,8 0-24,-8 0 0,16 2 33,0 4 0,9-4-25,-9 4 0,2 1-82,-13-1 0,6 0 38,-6-6 0,12 6-8,-7-1 1,9 1 38,-9-6 1,5 6-5,1 0 1,-13 0 12,-3-6 0,-3 0-26,8 0 1,0 1 53,11 5 1,-9-4-40,9 4 0,-11-4 42,0-2 1,-2 0-19,2 0 1,-9 0 2,3 0 1,2 0-14,4 0 0,2 2 51,-2 4 1,-12-5-70,0 5 0,-7-4 18,-4-2 0,-4 0 181,4 0 1,-12 0-188,6 0 1,-1 0 346,-5 0 1,8 0-346,-2 0 1,-4 0 211,-1 0 0,-5 0-214,-1 0 1,-1 0 97,1 0 0,-6 0-83,0 0 1,-8 0-12,2 0 0,-4 0-150,-2 0 139,1 0-124,-1 0 1,0 0 85,0 0-3,-7 0 71,5 0 0,-11 0-83,8 0 142,-8 0-127,11 0 87,-5 0 1,1 0-41,1 0 1,-7 0 22,7 0 0,-6 0-18,5 0 1,1 0-3,5 0 1,-5 0-26,-1 0 1,1 0-30,5 0 38,0 0 1,1 0 5,-1 0 1,0 0 13,0 0 1,1 0-11,-1 0 1,6 6 0,0 0 0,2-1 5,-2-5 0,-4 0 4,4 0 1,2 2 6,-1 4 1,-1-4-11,-6 4 0,6-4 61,0-2 0,-6 0-58,-5 0 1,-1 2 59,7 3-18,-1-3 10,0 6-14,0-8 1,1 0-77,-9 0 68,7 0-14,-14 0 23,5 0-2,-7 0 740,0 0-681,-7 0-118,5 0 140,-6 0-142,8 0 20,0 0 1,2-6-103,4 0 1,-4-9 72,3-2 0,-1-4-13,2-14 0,-4 2-72,4-13 1,-4-8-147,-2-9 0,0-4 28,0-2 0,0-2 87,0-4 0,0-2-985,0-4 803,0-3 0,-16 5 0,-3-8 0</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06:14:26.069"/>
    </inkml:context>
    <inkml:brush xml:id="br0">
      <inkml:brushProperty name="width" value="0.08571" units="cm"/>
      <inkml:brushProperty name="height" value="0.08571" units="cm"/>
      <inkml:brushProperty name="color" value="#333333"/>
    </inkml:brush>
  </inkml:definitions>
  <inkml:trace contextRef="#ctx0" brushRef="#br0">69 69 6270,'10'0'-167,"-2"0"92,-8 0 78,0-7-2,0 5 1,0-8 62,0 4 253,0 5-155,0-7 272,0 0-98,0 6-194,0-5 34,0-1-77,0 6-41,0-6 98,0 8-34,0 0 7,-8 0-2,6 0-39,-6 0-26,8 0 0,0 2 7,0 4 1,-1 2 19,-5 3 1,4 5 1,-4-5 0,4 6-2,2 6 1,0-1-9,0 6 0,-6 3-13,1 10 1,-1 3 16,6 8 1,0 1 17,0 5 1,0 4-14,0 7 0,0 0-57,0 0 1,0 0-8,0 0 1,0-1-10,0-5 1,2 2-11,4-7 0,-4 5-20,3-5 0,-1 0-9,2-6 0,-4-1 52,4 1 1,-5 0-71,-1 0 1,0 0 50,0 0 1,0 5 94,0 1 0,0 6-42,0-7 1,0 3 10,0-3 0,0-1-30,0 8 1,0-3 5,0 2 0,0-1-53,0-4 0,0-5 47,0 5 0,-5-4-117,-1-2 0,0-6 95,6 0 1,0 2-36,0 10 0,-6-7 2,1 1 0,-1-2-3,6-9 0,-2 1 7,-4-2 1,4-9-2,-3 4 0,1-10-48,-2 3 0,4-6 55,-4 1-225,4-4 93,2-2-26,0 0 81,0 1-34,0-9 25,0-1-5,0-8-1504,0 0 1337,0-8 1,8-3 257,4-12 0,3-4 0,2-8 0</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06:14:26.840"/>
    </inkml:context>
    <inkml:brush xml:id="br0">
      <inkml:brushProperty name="width" value="0.08571" units="cm"/>
      <inkml:brushProperty name="height" value="0.08571" units="cm"/>
      <inkml:brushProperty name="color" value="#333333"/>
    </inkml:brush>
  </inkml:definitions>
  <inkml:trace contextRef="#ctx0" brushRef="#br0">17 1 7252,'-9'0'-363,"1"0"458,8 0-69,0 0-8,0 8 12,0-7 1,0 9-19,0-4 1,0-2 119,0 7 1,0 1-55,0 5 0,0 0 16,0 1 1,0 5 4,0 0 0,6 8 14,0-3 1,1 11-26,-1 1 0,-4 14-13,4-2 1,-2 5 26,1 1 1,-3 2-15,4 3 1,-4 10 2,-2-4 0,6 4-176,0-4 1,-1 1 127,-5-1 1,2 0-13,4 0 1,-4 0-9,4 0 0,-2-5-81,1-1 1,-3-1 79,4 1 0,-2-3 13,2-8 0,-5-1-7,5 1 1,-4 0-19,-2 0 0,0 0 8,0 0 1,0 2 5,0 3 0,-2-3 122,-4 4 1,5-4-123,-5-3 1,4 3 12,2 4 1,0-4-17,0 3 0,-2 3-56,-4-2 1,4 1 51,-3-1 0,-3-4-45,2 3 1,0-9 29,6-2 1,-5-5-8,-1 5 0,0-10-5,6-1 0,-6-1-6,0-5 0,1-4-28,5-2 1,0-3 30,0-3-123,0 0 0,0-5 18,0-1-317,0-7 157,0 4 185,0-8 1,0-2-55,0-4 0,0-4-122,0-7 1,7-8-626,5-4 894,-4-11 0,15-4 0,-4-8 0</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06:14:27.640"/>
    </inkml:context>
    <inkml:brush xml:id="br0">
      <inkml:brushProperty name="width" value="0.08571" units="cm"/>
      <inkml:brushProperty name="height" value="0.08571" units="cm"/>
      <inkml:brushProperty name="color" value="#333333"/>
    </inkml:brush>
  </inkml:definitions>
  <inkml:trace contextRef="#ctx0" brushRef="#br0">0 53 7774,'0'-10'-1463,"0"1"1409,0 3 322,0 4-198,0-6 1,0 6 200,0-4-183,0 5 10,0-7-10,0 8 643,0 0-583,8 0-70,-6 8 1,6 1-3,-8 8 0,0 3-5,0 3 0,6-2-10,-1 8 0,3 5 13,-2 7 0,-2 7-56,7-2 0,-7 6 28,2 5 0,3 5-18,3 7 1,-3 0 23,3 0 0,-6 0 3,5 1 0,-5-1-29,6 0 1,-7-2 18,7-3 1,-6 1-24,5-7 1,-5 7 21,5-2 1,-5 3-38,6-3 1,-6 2-5,5-7 0,-5 11-12,5-5 0,-5 5 16,6-12 0,-9 3-5,3-2 1,2 1-47,-2 5 0,-1-11 50,-5-6 0,2-3-34,4 2 0,-4 4 27,4-4 0,-4-4-64,-2-1 0,0-5 46,0-1 0,0 5-3,0 0 0,0 1-22,0-7 1,0-1-14,0-4 0,0 7-79,0-7 1,0 6 92,0-12 0,0 2-22,0-2 1,0-4 18,0 4 1,6-4 54,-1-1 0,3-7-31,-2 1 1,-2-1-12,7 6 9,-7-7 1,6 4-4,-5-9-239,-3 9 208,6-12-228,0 5 116,-6-7-170,5 0 156,1 0 1,-4-7-205,7-5 388,1-3 0,5-18 0,0-3 0</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06:14:28.395"/>
    </inkml:context>
    <inkml:brush xml:id="br0">
      <inkml:brushProperty name="width" value="0.08571" units="cm"/>
      <inkml:brushProperty name="height" value="0.08571" units="cm"/>
      <inkml:brushProperty name="color" value="#333333"/>
    </inkml:brush>
  </inkml:definitions>
  <inkml:trace contextRef="#ctx0" brushRef="#br0">0 69 7753,'0'-9'-862,"0"1"734,0 0 56,0 6 160,0-13-32,8 13-17,-6-6 82,6 1-179,-8 5 121,0-6 141,0 8 170,0 0 0,0 8-298,0 3 1,6 5-88,-1 1 0,1 0 71,-6 1 0,6 7-126,0 3 1,5 5 107,-5 2 1,2 7-7,-3 4 0,-1 6 13,8 5 0,-7 5-10,7 7 1,-6 0 44,5 0 1,-1 1-40,1-1 0,5 0-78,-5 0 0,-1 0-73,1 1 1,-5 1 117,6 4 0,-6-4 4,5 4 0,-7-4-8,2-2 0,1-2 3,-1-3 0,6 7-10,-7-8 1,3 6-19,-2-11 0,-4 7 35,4-1 0,1 1 18,-1-2 1,5 3-8,-5-9 1,0 1 1,-6-6 1,6 0 3,0 0 0,-1-2 5,-5-4 1,0 4-23,0-4 1,2 2 0,4-2 1,-4-4-56,4-7 1,-4-1 208,-2 1 1,5-2-275,1-5 0,2-3 106,-2-7 1,-4-1-104,3 0 1,-1 1 65,2-1 1,-4-6-33,4 1-29,-5-8 43,7 11-179,-6-13 150,6 6-81,-1-8 67,-5 0-82,6 0 1,-6 0 50,4 0 1,-2-8-118,7-4 0,-5-5 241,5-6 0,1-4 0,5-7 0</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06:14:29.157"/>
    </inkml:context>
    <inkml:brush xml:id="br0">
      <inkml:brushProperty name="width" value="0.08571" units="cm"/>
      <inkml:brushProperty name="height" value="0.08571" units="cm"/>
      <inkml:brushProperty name="color" value="#333333"/>
    </inkml:brush>
  </inkml:definitions>
  <inkml:trace contextRef="#ctx0" brushRef="#br0">0 190 7751,'0'-17'-399,"0"0"1,0-1 272,0 1 0,0 0-96,0 0 1,0 5 302,0 0 115,0 1 17,0-6-100,0-1 89,0 9-122,0 1-4,0 8 147,0 0 34,0 8-173,0 1 1,2 9-1,4-1 1,-4 6-7,3 0 0,3 6-2,-2-6 0,5 8-52,-5-2 0,8 3 41,-3 3 0,-1 5-15,1 0 0,-1 9 22,1-3 1,5 4-1,-5 1 1,3 9 0,-3 3 0,5 3 5,-5-3 0,3 4-9,-3-3 1,5 3 1,-5 2 1,3-5-102,-3-1 1,3-5 62,-9 5 1,7-1-95,-6 1 1,5 4 46,-5-3 0,0 1-14,-6-2 0,0 8 22,0-7 0,0 1-11,0-7 1,0-4 61,0 3 1,0 3-43,0-2 0,5-1 30,1-5 0,0 0-29,-6 0 1,0-2 0,0-4 0,0 2-6,0-8 1,0-1-1,0-10 0,2 3-6,4-3 1,-4-2-8,3 2 1,-3-8-59,-2 2 1,2-4 61,4-2 0,-4 1-35,4-1 0,-4 0-72,-2 1-10,0-1 90,7 0 1,-5-5-57,4-1 69,-4-7 7,-2 4 54,8-8-90,-7 7 33,7-5-105,-8 6-25,0-8 1,2 0 27,4 0-25,-4 0 1,7-2-37,-3-4 1,-2 3-423,8-9 605,-9 0 0,20-13 0,-3-1 0</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06:14:29.832"/>
    </inkml:context>
    <inkml:brush xml:id="br0">
      <inkml:brushProperty name="width" value="0.08571" units="cm"/>
      <inkml:brushProperty name="height" value="0.08571" units="cm"/>
      <inkml:brushProperty name="color" value="#333333"/>
    </inkml:brush>
  </inkml:definitions>
  <inkml:trace contextRef="#ctx0" brushRef="#br0">17 35 7746,'-9'-7'-377,"1"5"1,8-8 475,0 4-147,0 5 117,0-7 103,0 8 23,0 0 12,0 8-123,0 1 0,2 8 9,4 1 0,-4 5-29,3 0 1,-1 2 9,2-2 0,-2 4-2,7 7 0,-7 3-8,2 3 0,2 4 1,-2 8 0,5 6 3,-5 0 0,5 7-7,-5-2 0,2 5-15,-2 1 0,-3 0 0,9 0 1,-6-5 5,5-1 0,-7-5 6,2 5 0,2-2-30,-3 3 0,7 3 22,-6-3 0,1-3-16,-1 2 0,-4 1-12,4 5 1,1-7-3,-1-5 0,2 3-22,-2-3 0,-4 9-11,3-3 0,-1-1 23,2 1 1,-4-5-6,4 5 1,1-7-57,-1 1 0,0-5 56,-6-6 0,0 2-98,0-7 1,6 5 59,-1-6 0,1 6-4,-6-5 0,2-3-14,4-9 1,-4 7-5,3-7 0,-3 0 20,-2-12 0,2 1-54,4-1-9,-4 0 0,6-5 20,-8-1-260,0-7 72,0 4 51,0-8 33,0 0 92,0-8 0,5-1-265,1-9 0,2 1-148,-2 0 503,3-8 0,9-10 0,-1-9 0</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06:14:30.604"/>
    </inkml:context>
    <inkml:brush xml:id="br0">
      <inkml:brushProperty name="width" value="0.08571" units="cm"/>
      <inkml:brushProperty name="height" value="0.08571" units="cm"/>
      <inkml:brushProperty name="color" value="#333333"/>
    </inkml:brush>
  </inkml:definitions>
  <inkml:trace contextRef="#ctx0" brushRef="#br0">1 104 7781,'8'-10'-169,"-6"-5"0,7 11-182,-3-7 1,-4 5 342,4-6 1,-3 7 304,3-7-215,-4 8 0,6-5 105,-8 3-178,8 4 163,-7-6-219,7 8 16,-8 0 85,0 0 0,6 2-6,0 4 1,-1-2 105,-5 7 1,0 1-105,0 5 0,0 2 61,0 4 1,2-1-45,4 6 1,-4 3 63,4 9 0,2-3-90,-3 3 1,3 5-8,-2 1 0,1 9 9,5 3 0,3 7-93,-3-1 0,3 3 63,2 2 1,-5 2-16,0 4 1,-1-4-226,6 4 0,-5-4 246,-1-2 0,-1 1-6,2-1 0,3 0 1,-4 0 0,5 0 4,1 0 1,-5-5 18,-1-1 1,1-1 5,5 1 1,0-3-28,1-8 0,-3 0 11,-4-1 1,3 3-57,-8 4 1,1-4 50,-1 3 1,-2-3-42,8-2 0,-9-2 11,3-4 1,-2 2-4,2-8 1,-4 7 113,3-7 0,-1-2-150,2-9 1,-4 4-83,4-4 0,-4 1 66,-2-1 1,0 2-51,0-8 1,0 0 5,0-6 57,0 1-87,0-1-11,0 0-2,0-7 5,0-2-158,0-8 173,0 0-24,7 0 1,-5-2 59,4-4 1,-2-4 93,2-7 0,3-16 0,9-3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3T16:59:11.677"/>
    </inkml:context>
    <inkml:brush xml:id="br0">
      <inkml:brushProperty name="width" value="0.08571" units="cm"/>
      <inkml:brushProperty name="height" value="0.08571" units="cm"/>
      <inkml:brushProperty name="color" value="#333333"/>
    </inkml:brush>
  </inkml:definitions>
  <inkml:trace contextRef="#ctx0" brushRef="#br0">69 191 7903,'-7'-17'-394,"-5"-1"0,3 7 262,-3-1 346,8 1-192,-11-7 0,13 7 146,-4-1-210,4 8 1,8-5 33,0 3 1,13 4-52,-2-4 1,6 3 98,0-3 1,4 4-15,8-4 0,-1 4-68,1 2 1,0 0 67,-1 0 0,1 0-66,-1 0 1,-1 0 53,-4 0 1,-4 0-38,-8 0 1,0 6 15,1 0 1,-9 7 1,-1-9 11,-8 8 1,0-7-5,0 7 1,-8-3 26,-3 3 1,-7 3-26,-5-3 1,4-3-10,-4 3 0,4-2 12,2 1 1,-1 3-82,1-9 1,0 7 39,-1-6 0,7 1-48,-1-1 71,9-4 0,-5 8-21,8-5 123,0-3 1,2 6-72,4-8 1,5 6 63,12 0 0,-4 1-74,4-1 0,2-2 3,-2 7 0,6-1 2,-6 1 1,6 3 0,-6-8 1,0 7-10,-5-1-36,-1 3 10,0 2 0,-7 1 16,-4-1 0,-6-6 141,-6 1 1,-6-6-126,-11 5 1,2-5 3,-8 6 0,-5-9-4,-7 3 1,1 2 2,5-2 0,-1 1-40,-5-1 1,5-4-15,-4 4 1,5-4-90,6-2 1,-2 0 70,8 0 0,0 0-239,6 0 206,0 0 0,7-2-403,4-4 367,4 4 0,10-11 125,4 7 0,11-8 0,4 5 0,7-9 0</inkml:trace>
  <inkml:trace contextRef="#ctx0" brushRef="#br0" timeOffset="608">969 243 7903,'-6'-18'-113,"0"1"0,-5 6 144,5-1 0,-2 8 114,2-2-81,4 5-215,-5-7 0,5 6 107,-4-4 0,2 4-115,-7 2 0,5 0 93,-6 0 1,7 2 79,-7 4 1,1-2-28,-7 7 0,7 1 6,-1 5 1,1-3-11,-7 3 0,3-4 32,3 10 1,-1-2 5,7 3 1,-1-5-11,1 4 0,4-4-8,-4-2 1,4 1 29,2-1 0,6-6-17,0 1 42,7-8 1,-3 3-47,7-7 0,0 0 46,1 0 1,5-1-85,0-5 0,2-4-91,-2-7 0,-2-2 67,8-4 1,-2 3-16,1-3 0,-1-2 59,-4 2 1,-3 0-20,3 6 0,-6 0 47,-5-1 0,1 1-99,-7 0 401,7 7-179,-11 3-113,6 7 0,-8 1 0,0 5 1,0 4-1,0 7 1,0 2-37,0 4 1,6-3 27,-1 3 0,9-4-18,-3-2 1,-1 0 2,1 1 1,1-7 65,5 1 1,1-6-3,-1 5 1,0-7 14,0 2 1,1-4-73,-1-2 0,0-2 2,1-4 1,-3 2 82,-3-7-57,3-1 0,-7-5 24,3-1 0,-3 7-23,-8-1 1,0 1-141,0-6 58,0-1 1,-2 1-7,-4 0 0,2 5 14,-7 1 1,5 5-101,-6-6 0,7 8-50,-7-1 107,1-5-264,-7 8 273,1-5 0,6 7-431,-1 0 8,8 0 247,-4 0 1,8 1 238,0 5 0,0-4 0,0 6 0</inkml:trace>
  <inkml:trace contextRef="#ctx0" brushRef="#br0" timeOffset="1207">1868 70 7413,'-16'-8'0,"3"-2"-555,1 1 1284,9-7-456,-5 7-315,8-1 1,8 3-61,3 7 1,10 0 53,2 0 0,8 0-21,-2 0 0,2 0 115,-3 0 0,3 2-100,-8 3 1,6-1 66,-6 8 0,0-7-53,-5 7 40,-1-1 1,-2 7 23,-3-1 1,-3 2 60,-3 4 0,-4-3-70,4 3 1,-6-4 75,-6-2 0,-4 2-61,-7 4 1,0-3 1,0 3 0,-7 2-6,1-2 1,-5 2 0,5-2 1,-6-4-44,6 4 1,-6-6-12,6-5 1,0 3-59,5-3 0,1-3 51,0 3 0,5-8-74,1 1 71,7-3 197,-4-2-119,8 0 1,8 0 8,3 0 1,11-2 4,1-3 0,7 3 18,-1-4 0,4-2-50,1 3 0,1-7 17,0 6 1,-1 0-2,1 6 1,-6-5 0,-1-1 1,-1 0-35,2 6 1,-4 0-21,-8 0 0,1 0-2,-1 0 0,-5 0-54,-1 0-4,-7 0-141,4 0 191,-8 0-160,0 0 76,-8 0 0,4 0-28,-7 0 1,5 2-147,-6 4 0,1-2 282,-7 7 0,-7 1 0,-1 5 0</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06:14:31.360"/>
    </inkml:context>
    <inkml:brush xml:id="br0">
      <inkml:brushProperty name="width" value="0.08571" units="cm"/>
      <inkml:brushProperty name="height" value="0.08571" units="cm"/>
      <inkml:brushProperty name="color" value="#333333"/>
    </inkml:brush>
  </inkml:definitions>
  <inkml:trace contextRef="#ctx0" brushRef="#br0">18 1 7789,'-10'0'-305,"3"0"0,7 2 406,0 4 0,0-3-26,0 9 0,0-6 27,0 5 0,7 6-53,5 7 0,1 1-28,-1-2 1,3 3 37,-3 9 1,3 2 0,2 3 0,-1-2-11,-5 8 1,5-1-4,-5 1 1,-1 6-19,1 0 1,-5-1 13,6 7 1,-7-2-20,7 1 0,-8-1 25,1 8 1,-1-9-25,2 3 0,-4-4-21,4-2 0,-2 1-10,1 5 0,-3-4 5,4 3 0,-4-1-7,-2 2 0,0 3-21,0 8 1,2-7 42,4-4 1,-4-5-23,3-1 0,-3 2 12,-2 4 0,0-4-8,0 3 1,0-3 3,0-2 0,2 0 1,4 0 1,-4-2-2,4-4 1,-4-4-1,-2-7 0,1 1 0,5 4 1,-4-9 2,4 4 0,-2-12-68,1 0 1,-3-2 54,4 2-61,-4-4 1,-2 6 43,0-7 1,6-1-6,0 0 1,-1-5 6,-5-1 0,0-5-35,0 5 45,0 1 0,0 0-32,0-1 16,8-7-5,-6 11-1,6-13-25,-8 6 0,0-8-70,0 0 65,0 8 12,0-7-238,7 7 216,-5-8-351,6 0 429,-8 0 0,0 0 0,0 0 0</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06:14:37.671"/>
    </inkml:context>
    <inkml:brush xml:id="br0">
      <inkml:brushProperty name="width" value="0.08571" units="cm"/>
      <inkml:brushProperty name="height" value="0.08571" units="cm"/>
      <inkml:brushProperty name="color" value="#333333"/>
    </inkml:brush>
  </inkml:definitions>
  <inkml:trace contextRef="#ctx0" brushRef="#br0">416 295 6995,'-10'0'-459,"2"0"476,8 0 901,0 0-561,0-8-180,0 6 33,0-5-174,0 7-522,0 0 456,-7 0 120,5 0 0,-12 7-95,9 5 0,-3 3 80,2 2 1,2 7-65,-7-1 1,7 7 27,-2-1 1,4 4-26,2 1 0,0-5-3,0 0 0,2 0-1,4 5 0,4-7-3,7-4 0,2-3-31,4-3 0,-2-2 32,8-3 0,-6-4 0,6-8 0,-6 0-3,6 0 0,-2 0 26,2 0 0,3-8-24,-3-4 0,-4 3 29,-2-3 1,2 1 25,-2-7 0,0 1 10,-5 0 0,-1-6-25,0 0 1,-5 0 2,-1 5 1,-5 1-1,5 0 1,-1-1-11,2 1 1,-5 0-11,-7 0 0,0-1 13,0 1 1,0 0-3,0-1 0,0 7-38,0-1 5,0 1-97,0-7 0,0 7 65,0-1 1,-2 7-168,-3-7 126,3 8 0,-8-9 23,4 7 0,4-2-38,-3 3 6,-5 3 71,0-14 0,-1 14 17,-1-3 37,8-5-63,-11 8 0,11-6-44,-7 8 40,7-7-39,-4 5 54,1-6-6,5 8 5,-6 0 5,8 0 379,0 0-357,0 8 11,0-6-35,0 5 36,0-7-588,0 0 0,8 0 0,1 0 0</inkml:trace>
  <inkml:trace contextRef="#ctx0" brushRef="#br0" timeOffset="958">35 36 7757,'-9'0'3,"1"0"-148,8-8-74,-8 6 204,6-6 36,-5 1 103,7 5 18,0-6-37,0 8 725,0 0-771,0 8 0,0-5 12,0 9 0,0 0-6,0 5 1,6 8-94,-1 4 0,1 3 46,-6 3 1,6-1-10,0 1 1,1 7 20,-1 4 0,-4-1-5,4 1 1,1-8-43,-1 3 1,0-3 42,-6 2 0,6-9-34,-1 4 1,1-10 26,-6 3 1,0-6-75,0 1 49,8-4-9,-6-2-100,6 0-16,-8-7 2,0-2-17,0-8-940,0 0 655,0-8 265,0 6 166,0-6 0,7 1 0,3-3 0</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06:14:35.710"/>
    </inkml:context>
    <inkml:brush xml:id="br0">
      <inkml:brushProperty name="width" value="0.08571" units="cm"/>
      <inkml:brushProperty name="height" value="0.08571" units="cm"/>
      <inkml:brushProperty name="color" value="#333333"/>
    </inkml:brush>
  </inkml:definitions>
  <inkml:trace contextRef="#ctx0" brushRef="#br0">260 155 7807,'-8'-18'0,"6"1"64,-4 0 0,-1 5-89,1 1 108,0 7-184,6-12-241,0 14 272,0-5 1,-2 7-83,-3 0 159,3 0 1,-12 7-50,8 5 1,-7-2 148,1 1 1,-3 1-107,-2 5 1,5 6 72,1 0 0,-1 8 3,-5-2 1,0 1-24,-1-1 1,3 4-22,3-4 0,-1 3 1,7 3 1,0 0-7,6-1 1,0-5 2,0 0 0,8-8 37,4 2 1,9-6-42,2-5 0,6 1-56,-6-7 0,7 0 27,-1-6 0,4 0-3,2 0 1,-1 0-21,1 0 0,-1-8-14,1-3 0,-6-5 55,0-1 0,-6 5-2,5 1 0,-6-1 166,1-5 1,-12 0-107,-5-1 0,2 1 82,-3 0 1,1-2-104,-6-4 1,-2 3 4,-4-3 0,-3 4-15,-8 2 0,-1-6-25,1 0 0,-2 2-8,-4 9 1,3-3-127,-3 3 0,-2 3-78,2-3 1,-2 8 49,2-2 1,4 4-16,-4 2 1,4 0 47,2 0 1,-1 0-199,1 0 1,5 0-5,1 0 1,5 0-257,-5 0 569,7 0 0,-4 8 0,8 2 0</inkml:trace>
  <inkml:trace contextRef="#ctx0" brushRef="#br0" timeOffset="550">934 85 8351,'0'-9'211,"0"-7"0,0 13-309,0-9 0,2 8-10,4-2-61,-4-3 0,7 7 103,-3-4 1,-4 2 31,4-1 0,-2 3-20,2-4 1,-5 6-18,5 6 0,2-3 160,-2 9 0,5 0-15,-5 5 1,2 2-28,-3 4 1,-3-2-33,4 8 0,-4-6 12,-2 6 1,0-2-18,0 2 1,0 3 9,0-3 1,-6 2-108,0-2 0,-7 1 87,2-7 0,-3 6-48,3-6 1,-3 0 42,8-5 1,-5-7-6,5 1 80,0-8 211,6 3-137,0-7 1,2 0-71,4 0 0,4 0 98,7 0 0,2-2-53,4-3 1,-2 1-52,8-8 0,0 6 13,5-5 1,1 7-5,0-2 0,-1-1 2,1 1 0,-6-2-13,-1 2 0,-1 5-46,2-5 1,-2 4 42,-4 2-157,-4 0 129,6 0-286,-7 0 84,-9 0-202,-1 0-14,-8 0 195,0 8 1,-6-5-26,0 9 0,-1-8-178,1 2 1,4-3-518,-4 3 908,-3-4 0,-1 13 0,-7-5 0</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06:14:34.552"/>
    </inkml:context>
    <inkml:brush xml:id="br0">
      <inkml:brushProperty name="width" value="0.08571" units="cm"/>
      <inkml:brushProperty name="height" value="0.08571" units="cm"/>
      <inkml:brushProperty name="color" value="#333333"/>
    </inkml:brush>
  </inkml:definitions>
  <inkml:trace contextRef="#ctx0" brushRef="#br0">243 328 7317,'9'-18'-628,"-1"1"1061,-8 7 13,0-5-303,0 5 0,0-1 62,0-1-320,0 9 28,0-5-18,0 8-259,0 0 434,-8 0-282,-1 8 79,-9 1 1,1 8 253,0 1 1,5-5-52,1 4 1,-1-3 50,-5 9 0,2-2-55,3 2 0,-3 2 24,3 4 1,-3 6-53,-3-1 1,7-5-4,-1 6 1,9-5-17,-3 5 1,-2-1 24,2 1 0,1-2-64,5-4 1,2 1 31,3-7 1,-1 0-10,8-5 0,-7-7 30,7 1 0,-1-8 2,7 1 1,-1-3-50,0-2 1,1 0 34,-1 0 0,0-2-24,1-3 1,5 1 23,0-8 1,0 1-50,-6-7 1,6 1 98,0 0 1,0-6 2,-6 0 0,-1-6 0,-5 6 1,3-8 13,-8 2 0,5 2-39,-5-1 0,0-1 1,-6-6 1,0 2 47,0 5 1,-6-3-32,0 8 1,-7 0-52,1 5 1,-3 1-54,-3 0 0,1 7-165,0 5 1,0-3 34,-1 2 0,1 0-159,0 6 0,-1 0-230,1 0 324,0 8 0,0-4-78,-1 7 0,7-5 82,-1 6 1,6-7 227,-5 7 0,7-8 0,-4 11 0,8-5 0</inkml:trace>
  <inkml:trace contextRef="#ctx0" brushRef="#br0" timeOffset="358">934 34 7103,'0'-10'1013,"0"2"-1063,0 8 164,0-7-83,0 5 0,-5-4 25,-1 12 1,0 3 15,6 9 0,-2 1 0,-4 4 0,5 4-10,-5 7 0,4 9 7,2 3 0,-6 4 13,0 2 0,1 5-43,5 1 1,0 5-10,0-5 0,0-2-78,0-10 1,0-4 61,0-7 0,0-3-82,0-3 1,0-4-116,0-8-356,0 1 58,0-9-276,0-1-38,0-8 795,0-8 0,7-9 0,3-10 0</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06:14:33.210"/>
    </inkml:context>
    <inkml:brush xml:id="br0">
      <inkml:brushProperty name="width" value="0.08571" units="cm"/>
      <inkml:brushProperty name="height" value="0.08571" units="cm"/>
      <inkml:brushProperty name="color" value="#333333"/>
    </inkml:brush>
  </inkml:definitions>
  <inkml:trace contextRef="#ctx0" brushRef="#br0">433 121 7894,'-18'-8'-227,"1"7"172,0-5 0,5 4 106,1 2 1,5-2-169,-5-4 86,7 4 0,-10-4-333,8 12 288,-7-4 1,5 14 67,-3-5 0,-3-1 25,9 1 1,-9-1-30,3 1 0,-3 5 128,3-5 0,-5 5-82,5 1 1,-5 0 19,-1 0 1,0 3-25,0 3 1,-1-2 17,1 8 0,2-2-52,3 1 1,-3 5 32,3-4 1,4 4-67,3 1 0,-3-1 32,2-4 0,0 1-8,6-7 1,2 6 20,4-6 0,4-2 1,7-9 1,-4 3 12,5-3 0,-5-4 4,10-3 1,-3-3 103,-3-2 1,2 0-110,4 0 1,-4-5-11,4-1 1,2-8 20,-2 3 1,0-5-66,-5-1 1,-1-2 65,0-4 0,4 2 20,-3-8 0,3 6 9,-10-6 1,3 6 8,-3-6 1,3 6-39,-8-6 0,-1 8 10,-5-2 0,0-2 9,0 2 0,0-2-26,0 2-19,0 4 1,-7-6 11,-5 7 1,3 3-17,-3 4 1,0 1-92,-5 4-81,0 4 0,0-5-112,-1 7-433,1 0-157,0 0 459,-1 7 412,1 3 0,8 7 0,1 0 0</inkml:trace>
  <inkml:trace contextRef="#ctx0" brushRef="#br0" timeOffset="541">1142 121 6952,'-2'-9'-226,"-4"3"191,4 4 0,-5 0 165,7-4-118,-8 4 0,4-5 8,-8 7 1,7 1 13,-7 5 1,6 2 19,-5 3 1,1 7 36,-1-1 0,-5 2-71,5 10 0,-3-6 8,3 6 0,-5 0-22,5 5 1,1 1-2,-1 0 1,7-1-8,-2 1 0,-1-1-5,1 1 1,0-6 2,6 0 0,2-8-8,4 2 1,-2-4 2,7-2 0,-5-5 8,5-1 0,1-7 55,5 2 0,0-4-14,1-2 0,1 0 9,4 0 0,-2-6-41,8 0 0,-8-7 3,2 1 0,2-5 26,-2-6 0,8 4 1,-2-4 1,-4-2 15,-2 2 1,-4-6-28,-2 6 1,1-8 36,-1 2 0,-2-3-36,-3-3 1,1 2-15,-7 4 1,0-5 74,-6-1 1,0 6 5,0-5 0,-8 9-33,-3-4 1,-7 8 2,-5-2 0,4 4-125,-4 1 0,-2 9 107,2 3 1,-8 4-307,2 2 1,-3 2-47,-3 4 0,2 3-44,5 9 0,-3 1 32,8 4 317,0-4 0,5 14 0,1-6 0</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06:14:41.037"/>
    </inkml:context>
    <inkml:brush xml:id="br0">
      <inkml:brushProperty name="width" value="0.08571" units="cm"/>
      <inkml:brushProperty name="height" value="0.08571" units="cm"/>
      <inkml:brushProperty name="color" value="#333333"/>
    </inkml:brush>
  </inkml:definitions>
  <inkml:trace contextRef="#ctx0" brushRef="#br0">52 260 7785,'-9'7'-1626,"-7"-5"1591,14 6 92,-13-8 12,13 0-78,-6 0 195,8 0 461,0 0-576,8 0 0,-6-2-119,4-4 0,-2 4 108,1-3 0,-3 1-104,4-2 1,-2 4 106,2-4-21,-4 4 12,5-5-32,1 5 1,-4-12 17,7 9 0,-7-3 31,2 2-52,4 4 1,-7-11 13,9 7 0,-6-2-20,5 3 0,1 3-3,5-4 0,-5-2-4,-1 2 0,3-5-15,9 5 0,-4-2-8,4 3 1,-4 3 22,-2-4 0,3-2 1,3 3 1,-2-3 2,8 2 1,-8 4-5,2-4 0,2 5 46,-2 1 1,2-6-33,-2 0 0,-4 0 9,4 6 0,-2 0-14,2 0 1,-3 0-3,3 0 0,-4 0-32,-2 0 0,0 0 35,1 0 0,-1 6-40,0 0 1,-5 1 29,-1-1 1,-5-2-13,6 8 0,-1-7-3,7 7 1,-7-6 1,1 5 1,-7-1-9,7 1 1,-3 5-2,3-5 1,1-1-48,-7 1 1,6 1 53,-7 5 1,3-5-60,-2-1 0,-4-5 48,4 6 1,1-7-64,-1 7 1,0-6 7,-6 5 0,2-7-260,4 2 196,-5 3 1,7-5-278,-8 8 416,0-8 0,8 11 0,1-6 0</inkml:trace>
  <inkml:trace contextRef="#ctx0" brushRef="#br0" timeOffset="2435">398 70 6391,'12'0'24,"-1"0"0,-7-2-20,2-4 235,3 4-80,-7-6 59,14 8 1,-14-2-59,3-3 28,5 3-302,-8-6 252,6 8-236,-8 0 22,0 0-14,0-8 2,0 6 36,0-5 12,-8 7 66,-2 0-33,-7 0 0,0 0 37,-1 0-12,1 7 0,0 1 5,0 4 1,1 3 3,5-4 0,-5-1 2,5 2 1,-3-1-32,3 6 0,-5 3 16,5 3 1,1-4-22,-1 4 0,5-4 17,-6-2 0,7 7-14,-7-1 0,6 0 19,-5-6 0,7 2-1,-2 4 0,4-9 11,2 3 0,0-4 6,0 5 0,0-1-18,0 0 1,0-5 16,0-1 0,8 1-12,2 5 0,7-1 16,0-5 1,-5 2 11,-1-7 1,-1 2 1,1-2 0,5-4-27,-5 3 0,5-1 24,1 2-35,0-4-2,8 6 0,0-8 16,4 0 0,-4 0-3,-8 0 0,1 0-11,-1 0 1,6-6 9,0 0 0,6-5-3,-6 5 0,6-6-17,-6 6 1,8-7-2,-3 2 1,-1-3 7,2 3 0,-6-5-2,6 5 1,-2-5-14,2-1 1,-4 2 12,-8 3 0,-2-3 49,-3 3 0,3-3-38,-3-3 1,-5 7 2,-1-1 1,-4 1-19,-2-6 1,0-1 1,0 1-5,0 0 0,0-1 17,0 1 1,-2-6-11,-4 0 0,3 6 0,-9 5 0,8 1-32,-2-7 4,-3 1 1,5 0-2,-8 0 0,7 7-6,-7 4 0,6-2-6,-5 3 0,5-3-109,-5 2 0,-1 4 113,-5-3 1,5 1-51,1-2 1,-1 4 34,-5-4 1,0 4 67,-1 2 1,-5 0-22,0 0 1,0 0 10,6 0 0,0 0-19,-1 0 0,-5 0 23,0 0-5,0 0 0,6 0-13,0 0 1,-1 6-27,1 0 1,0 2 21,-1-3 1,3-1 12,3 8 1,-3-7-4,4 7 1,1-6 2,-2 5 0,7-5-10,-7 6 0,6-1 3,-5 6 12,7 1 0,-9-1-9,7 0 1,0 1 1,6-1 0,-2 0-3,-4 0 0,4 1 12,-3-1 1,3 0-6,2 1 1,0-1 0,0 0 1,0 0-8,0 1 1,0-1-1,0 0 1,0-5 27,0-1 0,0 1-23,0 5 1,0 1-10,0-1 0,0-6 21,0 1 1,0-1 0,0 7 0,2-3-6,3-3 0,-3 3 2,4-3 0,2-3 26,-2 3 0,7-1-13,-3 6 0,7-1 4,0-5 1,-1-1-39,-5-4 1,4-4 24,-3 3 0,3-1-25,3 2 0,-1-4 22,0 4 1,2-4-2,4-2 1,-3 0-14,3 0 1,2-6-1,-2 0 1,2-5-6,-2 5 1,-2-6 11,8 7 0,-6-9-23,6 3 1,-8 1 20,2-2 0,2 1-12,-2-6 0,0 1 12,-6 5 0,1-5 1,-1 5 0,-6-5 2,1-1 0,-2 0 3,1 0 1,-3-1-21,-8 1 1,2 0 12,3-1 1,-3 1-8,4 0 0,-4-2 8,-2-4 0,0 3-43,0-3 0,-6 4 26,0 2 1,-1-1-3,1 1 1,2-2 4,-7-4 1,7 4 5,-2-4 0,-4 9 4,-1 3 1,1-1-9,-1-5 0,1 5 2,-1 1 1,-5 5 0,5-6 1,1 7-36,-1-7 1,-1 8-7,-5-1 1,5 3-8,1 2 0,-1-6 13,-5 0 0,0 0-7,-1 6 0,1 0 32,0 0 0,-1 0-19,1 0 1,0 0 60,0 0 0,-1 0-56,1 0 0,0 6 49,-1 0 0,1 2-28,0-3 1,0-3 2,-1 4 1,1 2-14,0-3 0,-1 3-3,1-2 1,0-2-22,-1 7 0,7-7 12,-1 2 8,1 3 0,-6 1 0,-1 5 36,1-3 1,5 3-11,1-3 1,7-2 14,-2 1 10,-3 1 0,5 5 49,-8 0-73,9 0 0,-11 1 3,8-1 1,1 0 13,5 1 0,0-1-10,0 0 0,-6 0-17,0 1 11,0-1 0,6 0-1,0 1 1,0-1 10,0 0 0,0 1-1,0-1 0,0-6 27,0 1 0,0-1-14,0 7 12,8-1 0,-4 0-19,7 1 1,-5-7 40,6 1 0,-7-3-29,7 3 0,-6 1 6,5-7 0,-5 6 2,5-7-23,1 9 0,5-7-36,1 5 1,-1-4 40,0-8 0,0 5-67,1 1 1,-1 0 54,0-6 1,6 0-46,0 0 0,2-6 28,-2 0 1,-1-1-2,6 1 0,-4 2-6,4-7 1,-5 1 3,6-2 1,-8-3 11,2 4 1,2 1-8,-2-2 0,1 1 2,-7-6 0,2 5-1,4 1 1,-6-1-3,1-5 0,-1 5 23,-6 1 1,-1-1 2,2-5 1,-9 0 34,3-1 1,-2 1 9,2 0 1,-4-1-7,4 1 0,-5 0-36,-1-1 0,-1 1 9,-5 0 1,4-2 1,-4-4 0,-2 3-40,3-3 0,-7 4-4,6 2 0,-1 0-14,1-1 1,2 3-12,-8 3 1,7-3-4,-7 3 0,6-3-78,-5-2 0,-1 5 59,-5 1 0,0 5-156,0-6 1,-8 7 49,-4-7 1,-4 8-85,-2-1 0,-1 3-45,-4 2 287,-5 7 0,-14 3 0,-3 7 0</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06:14:44.288"/>
    </inkml:context>
    <inkml:brush xml:id="br0">
      <inkml:brushProperty name="width" value="0.08571" units="cm"/>
      <inkml:brushProperty name="height" value="0.08571" units="cm"/>
      <inkml:brushProperty name="color" value="#333333"/>
    </inkml:brush>
  </inkml:definitions>
  <inkml:trace contextRef="#ctx0" brushRef="#br0">52 52 7828,'-10'-9'92,"1"1"153,3 8-162,4-8 257,-6 6-239,8-5 191,-7 7-56,5 0-212,-6-8-272,8 6 247,0-6-60,0 8 1,0 2 67,0 4 0,0 0 26,0 11 0,0-2-21,0 14 0,2 0 13,4 6 1,-4 3 11,3 8 0,-3 0 13,-2 12 0,6 2-62,0-3 1,0 7 58,-6-7 0,0 1-104,0-6 1,5-8 79,1-4 0,0-5-88,-6-6 0,0 1 72,0-7 1,0 1-9,0-7-62,0-8 0,0 1-272,0-4-380,0-4 244,0 5 216,0-7 0,0-2 82,0-3 1,0 1-277,0-8 449,0 1 0,0-6 0,0-1 0</inkml:trace>
  <inkml:trace contextRef="#ctx0" brushRef="#br0" timeOffset="501">415 156 7690,'-10'-8'337,"3"6"-408,7-5 158,0 7-91,0-8 63,0 6 64,0-6-48,0 8-13,-8 0 0,6 0 91,-6 0-112,8 0 1,0 8 163,0 4 1,2 3-77,4 2 0,-4 2-23,4 4 1,-4 4-82,-2 8 0,6 0 8,-1-1 1,1 3-17,-6 3 1,6-3-10,0 3 1,1 2 15,-1-2 0,-4 1 9,4-7 1,1-1-66,-1-4 1,0-4 81,-6-8-57,8 8 1,-6-6 14,3 4-1,-3-11-44,-2-4-10,0-8-680,0 0 453,0-8-248,0 6 139,0-6-354,0 8 623,0 0 1,8-7 0,2-3 0</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06:14:45.960"/>
    </inkml:context>
    <inkml:brush xml:id="br0">
      <inkml:brushProperty name="width" value="0.08571" units="cm"/>
      <inkml:brushProperty name="height" value="0.08571" units="cm"/>
      <inkml:brushProperty name="color" value="#333333"/>
    </inkml:brush>
  </inkml:definitions>
  <inkml:trace contextRef="#ctx0" brushRef="#br0">105 70 7825,'-16'-2'0,"5"-4"-31,-5-3 1,9-9-287,-5 1 513,4 7-118,8 3-131,0 7-16,0 0 1,0 7 87,0 5 0,0 5-29,0 6 1,0-1 116,0 6 1,-2 7-46,-3 5 0,3 3 43,-4-3 1,2-4-24,-2 5 0,4 1-50,-3-2 1,3 1-40,2-7 0,0-1 37,0-4 0,0-4-35,0-8 1,0 0-120,0 1-292,0-9 29,0-1-363,0-8 750,0 0 0,7-15 0,3-5 0</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06:14:46.656"/>
    </inkml:context>
    <inkml:brush xml:id="br0">
      <inkml:brushProperty name="width" value="0.08571" units="cm"/>
      <inkml:brushProperty name="height" value="0.08571" units="cm"/>
      <inkml:brushProperty name="color" value="#333333"/>
    </inkml:brush>
  </inkml:definitions>
  <inkml:trace contextRef="#ctx0" brushRef="#br0">35 157 7776,'-9'-18'-150,"1"1"1,2 0 485,0-1 45,1 9-472,5-7 166,0 7 1,2-7-163,3 5 0,7-3 80,11 9 1,-2-1-58,8 6 0,6 0 62,5 0 0,0 0-6,-5 0 1,1 0 26,5 0 1,-5 6-18,5-1 1,-7 9-4,-5-3 0,2 5 9,-8 1 1,4-5 3,-10-1 1,4 3-10,-9 9 1,-5-4 1,-1 4 0,-4-2-6,-2 2 0,0 2-2,0 4 1,-8 4 11,-3-5 0,-5 3 0,-1-2 0,-2 2 34,-4-8 0,-2 6-32,-4-6 0,-4 5 51,5-5 1,-5 1-62,-2-7 0,6 0 2,1 0 1,1 5-14,-2-5 0,4 4-3,8-9 0,1-3-30,5 3-178,-5-8 126,14 3 46,-5-7 175,14 0 1,-3 0-23,8 0 0,-1 0 82,7 0 0,5 0-88,0 0 1,7-6-13,-1 1 1,4-1 5,2 6 0,1-6-10,4 0 0,-1-5-9,7 5 0,-6-2 17,6 3 0,1 1 36,4-8 0,-1 8-25,-4-1 0,3-3 18,-9 2 0,8-1-38,-2 1 1,-4 4 7,-1-4 1,-5 4-30,-1 2 1,-3 0-124,-3 0 0,-4 0-198,-8 0 246,-7 0 0,-2 2-295,-8 4 72,0-4 76,0 5 1,-2-7-202,-4 0-148,4 0 220,-6 0-137,1 0-192,5 0 88,-6 0-146,8 0 678,-7 0 0,5 0 0,-6 0 0</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06:14:47.803"/>
    </inkml:context>
    <inkml:brush xml:id="br0">
      <inkml:brushProperty name="width" value="0.08571" units="cm"/>
      <inkml:brushProperty name="height" value="0.08571" units="cm"/>
      <inkml:brushProperty name="color" value="#333333"/>
    </inkml:brush>
  </inkml:definitions>
  <inkml:trace contextRef="#ctx0" brushRef="#br0">206 104 7817,'-10'-8'238,"-5"6"0,13-13-175,-4 3 1,-2 3 116,2-3-297,1 8 0,5-5 56,0 3 0,9 4 33,9-4 1,1 3 29,10-3 1,-6 4 1,6-4 0,-1 4-3,7 2 1,-6 2 1,0 4 0,-8-2 3,2 7 1,2-5-13,-2 6 0,-2-1 13,-10 6 0,5 1 12,-5-1 0,-3 6-2,-2 0 1,-4 2-17,-2-2 0,0 4 1,0 8 0,-8 1-12,-3 4 0,-13-3 14,-4 3-1,-5-1-53,-2 1 0,-1-3 49,-4 3 1,3-5-60,-3-7 1,-3 5 55,3-4 1,0-4-5,5-2 1,2-10 6,5-1 6,3-8 104,7 3-114,9-7 1,3 0 127,12 0 1,-2 0-108,7 0 0,1-5 196,5-1 1,2 0-85,4 6 0,-2-2-44,8-4 0,0 4-70,6-3 0,-1 1-113,1-2 1,-1 4 104,1-4 1,0 4-127,-1 2 0,3-5-122,3-1 0,-4 0 39,5 6 1,-5-6-126,-1 1 0,0-1-23,-1 6 0,-1-6 78,-4 0 0,1-5 273,-7 5 0,8-15 0,-4 2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3T16:59:09.738"/>
    </inkml:context>
    <inkml:brush xml:id="br0">
      <inkml:brushProperty name="width" value="0.08571" units="cm"/>
      <inkml:brushProperty name="height" value="0.08571" units="cm"/>
      <inkml:brushProperty name="color" value="#333333"/>
    </inkml:brush>
  </inkml:definitions>
  <inkml:trace contextRef="#ctx0" brushRef="#br0">18 243 7713,'-2'-29'-950,"-4"0"919,5 8 0,-7-4 304,8 8 0,4 1-195,7 5 1,3-5-48,14 5 0,7 1-1,5-1 1,8 1 1,-1-1 0,3-3-70,1 8 0,-6 1 65,-5 5 0,-5 0-102,-7 0 1,-3 7 67,-7 5 1,-9-3-26,-3 3 1,2-1-3,-3 7 1,-1 5-5,-9 0 1,-3 0 32,-4-6 1,-9 0-8,4 1 0,-4-1 28,3 0 0,-5 1-29,0-1 0,-2 0-37,2 1 0,4-3 34,-4-4 0,4 5-2,2-5 0,-1-1-26,1 1 0,2-5-9,3 6 0,4-6 45,8 5 0,0-5 5,0 5 0,8-5 119,4 6 0,9-7-82,2 7 1,8-1 66,-3 7 1,5-3-82,2-3 0,-1 3 10,1-3 1,-3 9-3,-3 2 0,-4 0-8,-7-6 0,-7 0 33,1 1 0,-9-1-8,3 0 0,-4-5 81,-2-1 0,-2-1-89,-4 1 0,-5 5 83,-12-5 0,2-1-73,-8 2 1,0-9 24,-6 3 0,1 2-61,-1-2 1,1-1-15,-1-5 1,2 2-22,5 4 0,-5-4-152,4 4 1,2-4-112,-2-2 1,8 0 82,-2 0 1,-2-2 32,2-4 1,6 4-32,5-4-316,9-3 341,-5-1 177,8-7 0,15-1 0,4 1 0</inkml:trace>
  <inkml:trace contextRef="#ctx0" brushRef="#br0" timeOffset="548">814 208 7530,'-10'-17'375,"-5"7"-319,13-5 0,-8 13 35,4-4 0,4 2-459,-3-1 72,3 3 80,2-6 266,0 16 0,0 1-1,0 8 0,0 3-24,0 3 0,0-4-14,0 4 0,0 2-5,0-2 1,5 6 15,1-6 1,2 6-6,-2-6 1,3 0 16,9-6 1,1 2-63,4 4 1,-2-9 0,8 3 1,0-11-8,5 0 0,7-4-10,-1-2 1,6-8-8,-6-4 0,1-3-41,-7-2 0,1-6 64,0 0 0,-9-6 64,-3 6 1,-5-2 17,-7 2 0,-1 4 132,-4-5 1,-4 5-72,3 2 0,-3 5 103,-2 1 0,-2 7-35,-3-2 0,3 2 14,-4-1-229,-4 3 247,8-6-396,-5 8 180,7 8 36,-8 1 0,4 11 62,-7 3 0,7-2 6,-2 8 0,-2 1-26,3 11 0,-7-3-32,6 8 1,-1-5 8,1 5 0,4 0 27,-4 6 1,2-6-134,-1 0 0,3-8-17,-4 3 1,4-11-115,2-1 1,0-8 63,0 2 0,0-9-296,0-3-204,0-7-310,0 12 929,0-14 0,0 5 0,0-7 0</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06:14:48.282"/>
    </inkml:context>
    <inkml:brush xml:id="br0">
      <inkml:brushProperty name="width" value="0.08571" units="cm"/>
      <inkml:brushProperty name="height" value="0.08571" units="cm"/>
      <inkml:brushProperty name="color" value="#333333"/>
    </inkml:brush>
  </inkml:definitions>
  <inkml:trace contextRef="#ctx0" brushRef="#br0">173 87 7499,'-12'-11'-650,"1"-1"0,7 7 585,-2-7 717,-3 8-503,7-11 1,-12 11-81,9-8-277,-1 9 233,-2-5 1,4 8 1,-7 0 1,5 8 3,-6 3 0,7-1 23,-7 1 0,8 7-6,-1 5 1,-3 2 14,2-2 0,0 2-4,6 3 1,-5 3-25,-1-8 0,0 2 4,6-2 0,6-3-1,0 3 0,5-4-4,-5-2 0,7 0 1,-1 1 0,9-7-4,2 1 1,2-8 13,-2 1 1,-2-3-11,8-2 1,-8 0-4,2 0 1,2-2 1,-2-3 1,0-5 17,-5-7 1,3 5-10,-4 1 1,4-1-1,-9-5 1,-3-1-2,3 1 0,-3-6-2,3 0 1,-4-2-56,-8 2 0,0 4 54,0-4 0,0-2-78,0 2 1,-6 0 63,0 5 0,-7 1-60,1 0 0,-3 1-28,-2 5 1,-1-3-120,1 9 0,-6-1 32,0 6 1,-6 0-99,6 0 0,-8 2-137,2 4 1,2-3-133,-1 9 517,7 0 0,-12 5 0,6 0 0</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06:14:49.136"/>
    </inkml:context>
    <inkml:brush xml:id="br0">
      <inkml:brushProperty name="width" value="0.08571" units="cm"/>
      <inkml:brushProperty name="height" value="0.08571" units="cm"/>
      <inkml:brushProperty name="color" value="#333333"/>
    </inkml:brush>
  </inkml:definitions>
  <inkml:trace contextRef="#ctx0" brushRef="#br0">52 87 7820,'-9'-8'-863,"1"4"573,8-7 675,-8 7-179,6-12-123,-5 14 1,7-7 344,0 3-203,0 4-210,0-6 0,2 8 56,3 0 1,5-5-133,7-1 0,6 0 137,0 6 0,2 0-94,-2 0 0,-1 0-14,6 0 1,-7 0-11,3 0 0,1 2 14,-2 4 0,2-2 4,-2 7 1,-4-5 7,4 5 0,-10 1 14,-1 5 0,-3 1-15,3-1 0,1 6 15,-7 0 1,0 6-5,-6-6 0,0 8-4,0-3 1,-8 5-2,-3 2 0,-10-1 6,-2 1 0,-6-1 0,6 1 0,-8 0 13,2-1 1,-4-5-14,-1 0 0,1-8 55,4 2 0,-1-4-49,7-1 1,-6-3 98,6-4 1,5 3-71,7-8 1,7-1 87,-4-5-93,8-7 0,2 5 129,4-4 0,6-2-115,11 3 1,-2-1-28,8 6 0,-3-6-31,3 0 1,4-1-120,-4 1 1,3 4 104,3-4 1,0 2-144,-1-1 1,-5 3 11,0-4 0,0-2 63,5 2 0,-5 1-94,0 5 0,-6-6 77,6 0 1,-8-2-198,2 3 0,2 3 315,-2-4 0,8-11 0,-4-3 0</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06:14:49.466"/>
    </inkml:context>
    <inkml:brush xml:id="br0">
      <inkml:brushProperty name="width" value="0.08571" units="cm"/>
      <inkml:brushProperty name="height" value="0.08571" units="cm"/>
      <inkml:brushProperty name="color" value="#333333"/>
    </inkml:brush>
  </inkml:definitions>
  <inkml:trace contextRef="#ctx0" brushRef="#br0">0 173 7822,'0'-17'73,"0"-1"0,0 1-73,0 0-59,0 0 53,0-1 0,0 7 274,0-1-252,0 1 0,0-1 129,0 1-64,0 7 0,2-4-236,4 8 147,-4 0 1,5 2-13,-7 4 0,0 5 40,0 12 0,0-1 17,0 6 0,6 1-35,0 6 0,0 5-7,-6 0 1,5 1-3,1-7 0,6-5 7,-7 0 1,7-2-42,-6 2 1,5-2 51,-5-4 1,6-10-136,-7 4 0,9-5 61,-3 0 0,-1-3-199,1-3 0,-5-4 4,6 4 1,-6-5-98,5-1 355,1-7 0,13-3 0,1-7 0</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06:14:56.710"/>
    </inkml:context>
    <inkml:brush xml:id="br0">
      <inkml:brushProperty name="width" value="0.08571" units="cm"/>
      <inkml:brushProperty name="height" value="0.08571" units="cm"/>
      <inkml:brushProperty name="color" value="#333333"/>
    </inkml:brush>
  </inkml:definitions>
  <inkml:trace contextRef="#ctx0" brushRef="#br0">52 104 7783,'-12'0'-378,"1"0"0,5 0 800,-5 0 67,7 0-173,-4-8-41,8 6 164,0-13-215,0 13-115,0-14 1,8 9-12,3-5 0,7 3-151,5 3 1,3 2 43,9-7 1,2 7 111,3-2 1,4 4-207,8 2 1,0 0 89,0 0 0,-6 0-85,0 0 1,-8 2 17,3 4 0,-10-2 27,-3 7 0,-8 1 26,-3 5 0,-2 0-6,-9 0 0,0 1 0,-6-1 0,-2 8 12,-4 4 1,-4-2 7,-7 2 0,-2-1-6,-4 7 1,2 0 18,-8-1 0,-6-1-2,-5-4 1,0 1 1,5-7 1,-5 6-8,-1-6 0,1 0 4,5-5 0,1-3-8,-1-3 1,8-3-11,4-3 13,4-4-3,9 6 218,3-8-31,7 0-8,7-8 0,5 6-134,11-4 0,-2-2 3,8 3 0,0-7-20,5 6 0,1-1 35,0 1 1,5 4-113,0-4 1,1 2 96,-7-1 1,1 3-104,-1-4 0,1 2 18,0-2 1,-9 4-4,-2-3 0,1 3-42,-2 2-9,0 0-52,-6 0 0,-6-2-16,1-4-132,-8 4 94,3-6-12,-7 8 1,-1 0-183,-5 0 60,4 0-59,-6 0-65,8 0 466,0 0 0,0-7 0,0-3 0</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06:14:57.264"/>
    </inkml:context>
    <inkml:brush xml:id="br0">
      <inkml:brushProperty name="width" value="0.08571" units="cm"/>
      <inkml:brushProperty name="height" value="0.08571" units="cm"/>
      <inkml:brushProperty name="color" value="#333333"/>
    </inkml:brush>
  </inkml:definitions>
  <inkml:trace contextRef="#ctx0" brushRef="#br0">87 104 7555,'-17'-17'-233,"-1"0"233,1 0 191,7 7-145,-5-5 146,13 13 34,-6-14-23,8 14-146,0-5 1,8 7-22,4 0 1,3 0-87,2 0 0,2 0 12,5 0 1,-5 2 84,4 3 1,2-1-62,-2 8 0,6-7 34,-6 7 0,0 0-86,-6 5 1,0 0 41,1 0 1,-3-3-11,-3 3 1,3-3 31,-4 9 0,-3-4-5,-2-2 1,-4 2 5,-2 4 1,0-3-3,0 3 0,-8 2 4,-3-2 0,-7 6-3,-5-6 0,-2 5 6,-4-4 1,-3 4-4,3-5 0,-2 0 0,2-5 0,-1 3 53,7-4 1,0 2 64,5-13 32,1 0-111,0-6 158,7 0 1,4 0-88,12 0 0,4 0 94,7 0 1,2-2-109,4-4 0,4 4-27,8-3 1,5 3-10,0 2 1,7-2-9,-7-4 1,8 4 8,-2-4 0,4 4 5,2 2 1,-2 0-33,-4 0 0,2 0 25,-8 0 0,1 0-204,-7 0 0,-7 0 9,-4 0 1,-9 0-387,-3 0 118,-7 8 42,4-6 1,-10 6 38,-4-8 1,4 2-236,-4 3 177,-3-3 1,-1 8 379,-7-4 0,-8-4 0,-2 5 0</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06:15:00.382"/>
    </inkml:context>
    <inkml:brush xml:id="br0">
      <inkml:brushProperty name="width" value="0.08571" units="cm"/>
      <inkml:brushProperty name="height" value="0.08571" units="cm"/>
      <inkml:brushProperty name="color" value="#333333"/>
    </inkml:brush>
  </inkml:definitions>
  <inkml:trace contextRef="#ctx0" brushRef="#br0">18 18 6908,'-10'0'-656,"2"-8"701,8 6-96,0-6 130,0 8 1498,0 0-1472,8 0 0,-4 2 3,7 4 1,1-4-55,5 4 0,0-2-1,1 1 1,1-3-17,4 4 0,4 2 4,7-3 0,7 3-4,-1-2 1,8-4 32,-2 4 0,10-4-14,2-2 0,1 5 26,-1 1 0,-2 0-17,7-6 0,-9 0 8,-2 0 1,-2 0-17,-10 0 1,8 0-3,-2 0 0,2 0-34,-2 0 0,4 0-3,-4 0 0,4 0-95,2 0 1,0 0 112,0 0 1,-6 2-48,0 4 0,-7-5 43,1 5 0,-3-4 4,-3-2 0,-5 0 28,0 0 0,0 0 7,5 0 0,1 0 14,-1 0 0,7 0-41,-1 0 1,2 0-37,-1 0 0,3 0 40,8 0 0,-6 6-17,0 0 1,0-1-33,6-5 0,-6 0-12,0 0 1,-5 2-1,5 4 0,2-4-6,9 4 0,-3-4-5,4-2 0,-3 0 33,3 0 1,4 5-19,7 1 1,-8 0 10,-3-6 0,1 2-14,-1 4 0,2-4 9,-3 3 1,3-3 1,3-2 1,-1 2 0,-5 4 0,3-4-1,3 4 1,-3-4 0,-8-2 0,-2 5-1,-4 1 1,2 0-1,-8-6 1,6 2 0,-5 4 0,7-5 0,-2 5 0,2-4 0,-2-2 0,2 6 0,-8 0 0,7-1 23,-7-5 1,0 0 1,-5 0 1,-6 0-11,-1 0 0,-6 0-7,1 0 1,-4 0-13,-2 0 0,0 0 4,1 0 0,-7 0 0,1 0 0,-1 0-2,7 0-2,-1 0 0,0 0 2,1 0 0,-1 0-4,0 0 1,-5 0 2,-1 0 2,1 0 1,5 0 0,0 0 23,-7 0-22,5 0 0,-5 8 0,1-6-18,1 4 0,-6-4-2,5-2 0,-5 0-66,6 0 0,-7 0 59,7 0 34,-8 0-27,11 7 1,-11-5 50,7 4-29,-7-4 10,4-2-13,0 0 16,-6 0-26,5 8 11,-7-6 0,2 5-92,4-7 81,-4 0-21,6 0 17,-8 8 5,0-6 0,1 8-34,5-5 24,-4-3 1,6 8 21,-8-4 5,0-4 133,0 13-142,8-5 0,-7 7 66,5 0 0,-4 0-49,-2 1 0,6-1 5,0 0 1,-1 1 14,-5-1 1,6 2-5,0 4 1,2 2-41,-3 4 0,-3 4 29,4-5 1,2 5-27,-2 2 0,1 5 18,-1 0 1,-4 3 38,4-3 1,1-3-35,-1 3 1,0-4 2,-6-1 0,2 0 4,4-1 1,-5 1 3,5-1 1,-4 1-27,-2-1 0,2 1-5,4 0 0,-4-1-22,4 1 0,-5 1 37,-1 5 1,0-5-61,0 5 0,6-5-21,0-1 0,0-1-11,-6 1 1,0-3 25,0-3 1,6 2-4,-1-8 1,1 0 31,-6-6 0,0 1-14,0-1 0,0 0 44,0 1 1,0-1-22,0 0 1,0-5 6,0-1 1,0 1 18,0 5 0,0 0-1,0 1 1,0 1-31,0 4 0,0-4-1,0 4 0,0-4-24,0-1 0,-6 1 29,1 4 1,-1-4-4,6 4 0,0-4 6,0-1 0,0-1-5,0 0 0,0 1 5,0-1 1,0 0 3,0 1 0,-6-1-4,0 0 0,-1 0-2,1 1 1,4-1-31,-4 0 1,-2 1 3,3-1 91,-1 0 1,6 0-69,0 1 1,-6-7 92,0 1 1,1-1-144,5 7 1,0-7 1,0 1 0,-6-1 121,0 6 1,0-5 2,6 0 1,-2-7-23,-3 7 1,3-6-2,-4 5 0,4-5 38,2 5-52,0-7-35,-8 12 37,6-7 1,-5 3-61,7-1 47,0-7-24,0 12 56,0-15-24,0 15 1,-2-12 107,-4 7-108,4-7 1,-6 6 24,8-5-36,0-3 3,0 6 4,0 0-13,0-6 1,-2 5-11,-3-7 0,3 2-27,-4 4 11,4-4 24,-6 13 1,5-13 23,-9 4 0,6 2 28,-5-3 1,-1 7 6,-5-6 1,0 1-43,-1-1 1,1-4 1,0 4 1,-6 2 27,0-3 0,-8 7-20,2-6 0,-4 1-17,-1-1 1,5-2-5,0 7 1,-5-7-10,-7 2 0,7 2 17,5-3 1,0 3-8,-6-2 1,-5-4-5,0 4 0,-1-3 0,7 3 0,-7-4 14,1 4 0,-8-4-9,2-2 1,-2 6-59,2-1 1,-4 1 55,4-6 1,-2 0 58,2 0 0,3 0-59,9 0 1,-1 0 1,1 0 0,-7-2 18,1-4 0,-1 5 3,7-5 0,-1 4-46,1 2 0,-7-2 29,1-4 0,0 4-53,5-4 0,-1 5 40,-5 1 1,5-2-11,-5-4 1,5 4 26,1-4 0,1 4-2,-1 2 1,-3 0 9,3 0 1,-3-6 11,9 1 0,-4-1-55,-1 6 0,1 0-2,4 0 1,-4 0-22,5 0 1,-5 0 46,-2 0 0,1 0-16,-1 0 0,1 0 3,-1 0 0,4 0-2,-3 0 0,9 0 44,-10 0 1,6-2 13,0-4 1,-3 4-34,3-3 1,2 3-4,-2 2 1,6 0-18,-6 0 0,6 0 19,-5 0 0,4 0-78,-4 0 1,5 0 28,-6 0 0,0 0-12,-6 0 1,3 0 31,3 0 1,-4 0 2,4 0 1,-9 0 28,-2 0 1,-1 0-34,7 0 1,5 0 48,0 0 0,2 0-38,-2 0 1,-1 0 60,7 0 0,-1 0-49,7 0 0,0 0 7,0 0 1,-1 0-44,1 0 0,0 0-3,-1 0 1,1 0 18,0 0 0,0 0 8,-1 0 1,1 0-1,0 0 0,5 0-7,1 0 0,-1 0 46,-5 0-22,-1 0 1,1 0 4,0 0 1,5 0 4,1 0-6,-1 0 1,-5 0-14,0 0 1,-1 0 4,1 0 0,0 0-15,0 0 0,-1 0 12,1 0 1,-6 0-15,0 0 1,0 0 50,5 0 0,-5 0 2,0 0 1,-2 0-2,2 0 1,4 0 81,-4 0 1,4 0-64,2 0 0,-1 0-22,1 0 1,0 5 8,-1 1 0,1 0-46,0-6 1,5 0-4,1 0 0,5 0 2,-6 0 0,7 6-37,-7-1 36,8 1-19,-3-6-41,7 0-295,0 0-333,7 0-107,-5 0 221,6 0 0,-6 0 147,4 0 1,-3-7 426,9-5 0,15-11 0,9-4 0</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06:15:01.369"/>
    </inkml:context>
    <inkml:brush xml:id="br0">
      <inkml:brushProperty name="width" value="0.08571" units="cm"/>
      <inkml:brushProperty name="height" value="0.08571" units="cm"/>
      <inkml:brushProperty name="color" value="#333333"/>
    </inkml:brush>
  </inkml:definitions>
  <inkml:trace contextRef="#ctx0" brushRef="#br0">35 17 6043,'-10'0'1103,"2"0"-643,8 0-586,-7 0 65,5 0-100,-6 0 56,8 0 91,0-7 39,0 5 272,0-6-85,0 8 26,0 0-110,0 8 71,0-6-126,0 13 1,2-5 15,4 7 1,-4 0-27,4 1 0,-3-1-25,3 0 1,-4 2 26,4 4 1,-4-1 3,-2 6 1,0 1 10,0 6 1,0 5-14,0 1 1,2 7 59,3-2 1,-3 4-54,4 2 1,-4 5 8,-2 1 1,6 1-13,0-1 0,1-4-5,-1 3 1,-4-3 27,4-2 1,1 0-3,-1 0 1,2 0 57,-2 0 0,-4-6-63,3 0 0,-3 0 4,-2 6 1,2-2-1,4-4 0,-4 2 8,4-8 1,-4 3 32,-2-3 1,0-4-2,0 5 0,5 1-53,1-2 0,2 7 22,-2-7 1,-3 6-18,9-6 1,-8 3 20,2-3 0,3-2-55,3 9 0,-5-9-14,-1 2 0,2-3 1,-2-3 0,1-1 3,-1-4 1,-4 2-89,4-8 0,-2 0 59,1-6 1,-3 0 20,4 1 1,-4-1-78,-2 0 1,2 0 89,4 1 7,-4 7 1,5-6-39,-7 4 1,0-4 27,0-1-48,0-1 1,0 0-9,0 0 21,0-7-11,8 5 0,-6-11-148,4 8 148,-5-8-41,-1 3 31,0-7-3170,0 0 3185,0-7 0,0-11 0,0-9 0</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06:17:52.435"/>
    </inkml:context>
    <inkml:brush xml:id="br0">
      <inkml:brushProperty name="width" value="0.08571" units="cm"/>
      <inkml:brushProperty name="height" value="0.08571" units="cm"/>
      <inkml:brushProperty name="color" value="#333333"/>
    </inkml:brush>
  </inkml:definitions>
  <inkml:trace contextRef="#ctx0" brushRef="#br0">225 191 7895,'-17'8'-1059,"0"-6"1088,0 5-69,7-7 155,2 0 96,8 0 212,0 0-325,8 8 1,-4-6-21,7 4 0,-5-4 76,6-2-95,-1 0 0,6 2 18,1 3 1,-1-3-4,0 4 0,1-4-13,-1-2 1,2 0-2,4 0 0,2 6-3,4 0 1,4-1 4,-5-5 1,5 0-12,2 0 0,1 2-7,5 4 1,-5-4-46,4 4 1,-1-4 55,1-2 1,-1 0-58,7 0 1,-6 0 45,6 0 0,-5 0-34,5 0 0,0 0 28,6 0 1,0 0 5,-1 0 0,1 0-1,0 0 1,0 0 4,0 0 1,-2-2-7,-4-4 0,4 4 1,-4-4 0,-2 2-14,2-1 0,1 3 18,4-4 1,7 4-6,0 2 0,1-2-32,-1-4 1,-4 4 0,3-3 0,3 3 7,-2 2 1,-7 0-4,-4 0 0,-1 0 31,6 0 0,5 0-21,1 0 1,5 0 6,-5 0 1,7 0-4,-1 0 1,1 0 16,-2 0 0,-1 0-34,-4 0 0,-3 0 5,9 0 0,5 0 5,6 0 0,0 0-159,-6 0 0,6 0 173,0 0 0,0 0-14,-6 0 1,-6 0 9,1 0 1,1 0-7,10 0 0,2 0-20,3 0 1,3 0 32,-8 0 0,0 0 5,-6 0 1,0 0-10,0 0 0,6-6 0,0 0 0,8 0 11,-2 6 1,7 0-16,-1 0 0,-5 0-31,-13 0 1,8-5 35,4-1 0,9 0-8,2 6 1,1 0-11,-7 0 1,-1-2-2,-5-4 1,11 5 12,-5-5 0,4 4-324,-3 2 1,7 0 281,4 0 1,0-2 32,-6-4 1,1 4-2,-13-4 0,12 5-6,6 1 0,-45 0 0,0 0 6,-1 0 1,0 0-1,48 0-4,-14 0 0,3 0-4,3 0 1,-43-3 0,2 0-9,0 0 0,2 0 1,1 0-1,-1 0 2,45 3 1,-2 0-8,2 0 1,0-2 7,-46-1 1,0 1 0,0 1 0,0 0 5,-1-2 1,1 0 0,2 2 0,0 0-10,-2 1 1,0 0 0,4-3 0,-1 0 30,43-3 1,-44 3 0,0-1-22,-2 0 0,0 2 1,0 1-1,1 0 3,5-2 1,0 0-1,-4 2 1,-1 0-4,2 1 0,0 0 0,-2 0 0,-1-2 2,0 0 0,0-1 0,4 2 0,0 0-34,1-2 1,1 0 0,-2 2 0,-1 0 29,0 1 0,0 0 0,-4 0 0,0 0-30,1 0 1,-1 0 0,1-1 0,0 0 23,9-2 1,-1 0-1,-5 2 1,0 0-22,3-1 0,-1-1 0,-6 1 0,0 2 16,47 0 1,-46 0 0,2 0-2,3 0 0,1 0 0,-2 0 0,-1 0 4,0 0 0,0 0 1,-2 0-1,0 0 3,-2 0 0,1 0 0,2 0 0,0 0-4,3 0 1,1 0 0,-3 0 0,0 0-2,5 0 1,1 0 0,-5 0 0,-1 0 1,3 0 0,-1 0 1,-2 0-1,0 0-3,3 0 1,-1 0 0,0 0 0,0 0-1,0 0 1,1 0-1,1 0 1,1 0-5,-2 0 0,-1 0 1,0 0-1,0 0-2,0 0 1,1 0-1,-3 0 1,0 0-8,2 0 1,1 0 0,-1 0-1,1 0 10,3 0 1,-1 0 0,-2 0 0,-1 0-1,1 0 1,0 0-1,-2 0 1,1 0-1,1 0 1,-1 0-1,3 0 1,-1 0 1,-1 0 0,0 0 1,-2 0-1,1 0 3,1 0 1,-1 0-1,-3 0 1,0 0 0,1 0 0,0 0 1,1 0-1,1 0-3,0 0 0,1 0 0,1 0 0,-1 0 1,0 0 0,0 0 0,-2-3 0,-1 0-9,-3 0 1,0 0-1,3 0 1,1 0-2,2 3 0,0 0 0,1 0 1,1 0-30,0 0 0,1 0 0,-4 0 0,-1 0 33,-1 1 0,0-2 1,-1 1-1,-1-1-6,2-2 0,0 0 0,1 2 0,1 0 0,4-2 1,-1 0 0,-5 2 0,-2 0-4,-1 1 0,0 0 0,-2 0 1,1 0 10,4 0 1,0 0 0,-1 0 0,1-2 2,6-1 0,0 0 1,-7 3-1,-1-1 10,2-2 1,0 0 0,-2 1 0,-1 2-18,46 0 1,-46 0 0,0 0 10,3 0 1,0 0-1,-2 0 1,-1 0-1,2 0 1,0 0-9,46 0 5,-49 0 0,0 0 0,47 0 0,-44 0 0,1 0 0,-2 0 0,0 0-2,2 0 1,-1 0-1,-1 2 1,-2 2-1,47 1 0,-47-1 0,0-2 0,47-2 0,-2 2 0,2 4 1,-46-5-1,0 0 0,3 2 0,-1 0 1,-1-2-1,-2-1 0,47 0 0,-8 6 0,3 0 1,5 0-1,-47-6 0,1 0 0,-1 0 0,0 0 0,1-1 0,0 2 0,44 5 0,-10-1 0,3 1 0,3-6 0,8 0-1,-48 0 1,0 0 0,-2 3 0,0 0 0,36 3 0,1-1 0,-1-5 0,1 0 0,-1 0 0,2 6 0,5 0 0,-5 0 0,4-6 0,0 0 0,-5 0 0,-3 0-33,-9 0 0,6 0 10,11 0 1,2 0-4,4 0 0,-11 0 9,-12 0 1,2 0-101,-2 0 1,5 0 84,-5 0 1,6 0 11,-6 0 1,6 0 10,-6 0 1,3 0-11,-8 0 0,-3 0 45,-10 0 1,5-6-33,7 0 0,0 0 3,0 6 1,-5-2-2,-1-3 1,-1 3 1,1-4 0,-5 4 10,-12 2 1,-2-6-13,-4 1 1,-3-1 153,3 6 1,-3 0-154,-3 0 1,1 0 350,0 0 0,-7 0-346,1 0 0,-2 0 106,2 0 0,-4 0-106,-8 0 0,-5 0 3,-1 0-52,1 0 0,-1 0 46,1 0-75,-8 0 56,3 0 0,-7 0-117,0 0 124,0 7-1,8-5 8,-6 14 0,11-12 5,-7 7 1,6-5 4,-6 5 0,1-5 10,-1 6 0,-2-7-17,7 7 1,-5 0 10,6 5 1,-7 0-7,7 0 0,-6 3-1,5 3 0,-1-2-1,1 8 0,3-6 0,-8 6 0,1-1 0,-1 7 0,-4 0 0,4-1 0,1 6 1,-1 1 1,0 7-2,-6-2 1,6 4 8,-1 2 0,1-2-8,-6-4 1,2 4 0,4-4 0,-4 4-2,4 2 1,-5-2-1,-1-4 0,0-2-10,0-4 1,0-1-2,0 7 0,0-8-7,0 3 0,0-5 14,0-1 0,-5-1 1,-1 1 0,-2 0-36,3-1 0,3-7-3,-4-4 0,4 2-29,2-2 0,-6 2-13,0-2 0,1-9-13,5 3 1,-2-4-129,-4 5 1,4-7-326,-4 1 94,4-8-79,2 3-155,0-7 218,-7 0 0,-11-2 472,-10-3 0,-5-13 0,-2-9 0</inkml:trace>
  <inkml:trace contextRef="#ctx0" brushRef="#br0" timeOffset="2718">225 260 7857,'-17'0'-778,"2"2"563,3 4 300,-3-4 1,13 7-62,-4-3 0,-1-2-9,1 8 0,0-7 20,6 7 1,0-1 0,0 7 1,0-1-7,0 0 0,0 3 6,0 3 0,6-2 35,0 8 1,-1 1-35,-5 11 1,0-5 51,0 5 0,-2 3-36,-3 2 0,3 4-2,-4 2 1,2 0-17,-2-1 1,2 1 5,-7 0 0,7 0 4,-2 0 0,-1 0-3,1 0 1,-6 5 7,7 1 0,-3 5-10,2-5 1,2 0-6,-7-6 1,7-1-21,-2 1 0,-2 0-7,3 0 0,-1-8-6,6-3 1,-6-5-5,0-1 0,1-1 13,5 1 0,0-6 6,0 0 0,0-6-43,0 5 1,0-6 19,0 1 1,0-4-4,0-2 1,0 0-53,0 1-14,0-1 60,0 0 1,2-1-3,3-5 9,-3 5 0,8-9-5,-4 5 0,-4-3 34,3-3-7,5-4 1,-6 12 3,7-9 0,-5 1 8,6-6 1,-7 6 4,7 0 1,-6-1-15,5-5 1,1 6 36,5 0 30,0 0 0,3-4-62,3 3 1,-4-3 77,4 4 1,4-2-77,2 2 1,-3-4-1,3 3 1,0-3-2,6-2 0,5 6-7,0 0 1,1 1-5,-7-1 0,7-4-7,-1 4 1,6 2 52,-5-3 0,-1 3-38,-6-2 0,1-2 65,0 7 1,5-5-50,0 5 1,3-7 5,-3 2 1,2 2 2,4-3 0,10 7-1,-4-6 0,-2 1-41,-4-1 1,0-4-8,6 4 0,0 2-23,0-3 0,-2 3 49,-4-2 0,6-4 9,0 4 1,1 1-18,11-1 0,-7 0 37,7-6 1,1 2-20,10 3 1,-6-3-96,0 4 1,1-4 88,-7-2 0,12 0-2,6 0 0,3 0-15,3 0 0,-1 0-188,1 0 1,1 0 232,4 0 0,-3-6-33,3 0 1,4 1 17,2 5 0,-47 0 0,0 0-16,1 0 0,-1 0 0,46 0 16,-5 0 1,-2 0-205,2 0 1,-41 0 0,2 0 192,5 0 0,-1 0 0,-3 0 1,-2 0-27,0 0 0,0 0 0,42-2-7,4-4 1,2 4-4,-46-1 1,1 0 0,-2 2 0,0 0 11,2 1 0,0 0 0,-3 0 0,-1 0-1,47 0 0,-46 0 0,0 0 20,0 0 0,0 0 1,0 0-1,2 0 2,3 0 1,1 0 0,-4 0 0,-1 0-17,2 0 1,0 0 0,0 0 0,-1 0 5,4 0 0,0 0 1,-4 0-1,1 0-30,6 0 1,-1 0-1,-1 0 1,0 0 27,1 0 1,1 0 0,-4 0-1,1 0-17,0 0 1,-1 0 0,1 0-1,-1 0-186,4 0 0,0 0 0,-1 0 0,1 0 179,-1 0 0,1 0 0,-4 0 1,1 0 8,0 0 0,-1 0 1,1 0-1,-1 0 4,4 0 1,0 0 0,-1 0-1,1 0 4,-1 0 0,1 0 1,-1 0-1,1 0 2,-1 0 1,1 0 0,-3 0 0,-1 0 14,1 1 1,-1-2 0,1-1 0,0-1-17,2 0 1,1 0 0,-1 0 0,1 0 27,-1 3 0,1 0 1,-3 0-1,-1 0-24,1 0 1,-1 0 0,3 0 0,1 0 40,3 0 0,-1 0 1,2 0-1,-1 0-22,0 0 0,-1 0 0,-2 0 0,1 0 3,1 0 0,1 0 0,1 0 0,0 0-33,1 0 0,1 0 0,-2 0 0,0 0-1,2 0 0,-1 0 0,-3 0 0,1 0-12,2 0 1,0 0 0,0 0 0,-1 0 28,1 0 1,1 0 0,-2 0-1,0 0-48,-1 0 1,-1 0-1,-1-2 1,1-2 34,3 1 1,1 1 0,-2-2-1,0 2-5,1 1 0,1 2 0,-1-1 0,0 0 18,1 0 0,-1 0 0,-3-1 0,1 0 2,5-2 0,0 0 0,-2 2 1,-1 0-13,0-2 1,0 0 0,4 2 0,1 1 2,-5-1 1,0 2 0,5-1 0,0 0-8,-1 0 0,-1 0 0,-1 0 0,0 0 2,1 0 0,0 0 1,4 0-1,-1 0-44,-3 0 1,0 0-1,2 0 1,0 0-146,-1 0 1,-2 0 0,-1 0-1,-1 0 172,0 0 0,1 0 1,1 0-1,2 0 10,2 0 0,0 0 0,0 0 1,-2 0-3,-3 0 0,-1 0 0,2 0 1,0 0 0,-2 0 1,1 0-1,4-3 1,0 0 1,1 0 0,0 0 0,-4 0 1,-1 0 10,-7 3 1,1 0-1,3 0 1,0 0-10,0 1 0,-1-2 0,6-1 0,1-2 3,-1 2 1,0-1 0,-4-1 0,-1 2-3,-6 2 0,-1 0 0,1-3 0,1 0-3,4 0 0,1 0 0,2 0 0,1 1-112,-1 2 0,0 0 0,0-3 0,-1 0 95,-10 0 0,-1 0 0,5-1 0,0 0 13,-2 1 0,1 1 1,6 1-1,1 0-2,-2-2 1,0 0-1,2 1 1,-1 0 4,-9-1 1,0 0 0,3 2-1,1 0-5,-2-1 0,1-1 0,3 1 0,1 2 15,-1 0 1,-1 0-1,-1-1 1,-1 0-14,-6-2 0,0 0 0,3 2 1,0 0 15,-1-2 1,1 0 0,5 2 0,1 0-11,-3 2 1,-1-2-1,3-1 1,0-1 0,-8 0 0,-1 0 0,3 0 0,0 0 2,44 3 1,-42 0 0,1-2-4,1-1 0,0 1 1,2 1-1,1 0-27,-6-2 1,-1 0 0,-2-1 0,0 0 21,46-2 1,0 1-17,-46 5 0,0 0 1,0-3-1,-1 0 14,1 0 1,0 0 0,-1-1 0,0 0-37,47-1 0,-4 3 33,-7-4 0,-1-2-1,1 3 0,1-3 9,4 2 0,-3 4 205,3-4 1,-17-1-170,-6 1 1,-2-2 6,8 2 0,2 5 29,4-5 1,-4 4-61,-8 2 1,4-2 2,-4-4 0,4 4 377,-10-4 0,-1 5-404,1 1 1,1 0-18,5 0 1,6 0-13,0 0 0,-6-6-38,-6 0 1,-1 0 61,1 6 1,-3 0 417,-8 0 1,-1 0-425,1 0 0,2 0 320,4 0 1,-4 0-293,3 0 0,-5 0 199,-6 0 0,2 0-180,-7 0 0,-1 0 83,-5 0 0,-3 0-87,-3 0 0,2-2-12,-8-3 0,6 3-3,-6-4 1,2 4 3,-2 2 1,-2 0-37,8 0 0,-8 0 23,2 0 0,4-6-3,2 0 0,-2 1-5,1 5 0,1 0-3,6 0 0,-6-2 22,-1-4 0,-5 4-12,6-4 0,-2 4 8,2 2 1,2 0-7,-8 0 1,8 0 1,-3 0 1,-3 0-37,-2 0 0,-3 0-6,-3 0 1,6 0 25,0 0 0,2 0-5,-2 0 1,-2 0-45,8 0 1,0 0 37,5 0 1,1 0-7,0 0 1,-1 0 2,1 0 0,-1 0 89,1 0 0,3 0-29,-3 0 1,7 0 8,-13 0 1,8 0-14,-9 0 0,3 0 11,-2 0 0,-4 0 12,-8 0 1,0 0-25,1 0 0,-1 0 44,0 0-23,-7 0-64,5 0 27,-13 0 0,8 0 5,-4 0-11,-4 0-11,5 0 0,-7 0 161,0 0-133,0-7 1,0-3-108,0-7 0,0-2-17,0-4 1,0-6-97,0-12 0,-2-3-36,-3-8 1,3-7-220,-4-5 1,-2-11 129,2-5 0,-9-7-391,-2-5 0,-2-4 719,5 44 0,-1 0 0,1 0 0,-1 0 0,-2-1 0,-1-1 0,1-3 0,0-1 0,-1-4 0,1 1 0</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06:17:56.354"/>
    </inkml:context>
    <inkml:brush xml:id="br0">
      <inkml:brushProperty name="width" value="0.08571" units="cm"/>
      <inkml:brushProperty name="height" value="0.08571" units="cm"/>
      <inkml:brushProperty name="color" value="#333333"/>
    </inkml:brush>
  </inkml:definitions>
  <inkml:trace contextRef="#ctx0" brushRef="#br0">208 35 7879,'-10'0'-673,"1"-6"480,3 0 274,4 1-141,-6 5 1,8-2 12,0-4-89,-7 4 174,5-6-23,-6 8 178,8 0-37,0 0 148,0 8-265,0 2 1,0 7 103,0 0 0,6 6-71,0 0 1,-1 8 29,-5-2 1,0 6-3,0 5 1,0 10-20,0 7 1,0 3-6,0-2 1,0 3 10,0 8 0,-2 6-35,-3 0 1,1 0-139,-8-6 0,7 6 101,-7 0 0,2 6 50,-1-6 1,-3 6-33,9-7 1,-7 0 7,6-11 0,-5 8-12,5-8 0,0 3 9,6-9 0,-5-3 9,-1 4 0,-6 1-71,7-1 0,-3 0 64,2-6 0,4-8 85,-4-4 1,4-3-137,2-3 0,0-7-3,0-4 0,0-4-3,0-1 0,0-1 148,0 0 0,0 1-235,0-1-226,8-8-117,-6 7 240,6-14-11,-1 5 55,-5-7 138,6 0-245,-8 0-655,0 0 673,0-7 0,8-3 252,3-7 0,12-8 0,4-2 0</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06:17:56.945"/>
    </inkml:context>
    <inkml:brush xml:id="br0">
      <inkml:brushProperty name="width" value="0.08571" units="cm"/>
      <inkml:brushProperty name="height" value="0.08571" units="cm"/>
      <inkml:brushProperty name="color" value="#333333"/>
    </inkml:brush>
  </inkml:definitions>
  <inkml:trace contextRef="#ctx0" brushRef="#br0">399 18 7137,'0'-9'262,"0"1"0,0 10-220,0 4 0,0-3 109,0 9 1,0 1-73,0 11 1,0-3 1,0 7 0,-2 9 23,-4 9 1,4 6-2,-4 6 0,-1 11-6,1 11 1,-6 5-189,6 1 0,-5 1 109,5-1 1,-7 1 41,1-1 0,3 1 4,-3-1 1,1 5 6,-7-5 1,3 2-1,3-13 0,-3 6-5,3-6 0,-3 6-5,-2-6 1,1-2-104,5-10 0,-4 4 68,3-3 1,-1 1-96,1-2 1,-3-5 80,3-12 1,3 2-6,-3-7 0,6 5-61,-5-6 1,7 0-10,-2-5 1,-2-2-9,3-5 1,-1-3 49,6-7-405,0-1 177,0-7-181,0-3 122,0-7 179,0 0 1,6-7-43,-1-5 1,9-5-69,-3-6 1,7-4 21,5-8 0,-2-1 217,8-5 0,0-3 0,5-8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3T16:59:16.132"/>
    </inkml:context>
    <inkml:brush xml:id="br0">
      <inkml:brushProperty name="width" value="0.08571" units="cm"/>
      <inkml:brushProperty name="height" value="0.08571" units="cm"/>
      <inkml:brushProperty name="color" value="#333333"/>
    </inkml:brush>
  </inkml:definitions>
  <inkml:trace contextRef="#ctx0" brushRef="#br0">0 17 7581,'10'0'-690,"-2"0"1238,-1 0-478,-5 0 0,6-2 123,-8-3-56,7 3-141,-5-6 153,6 8-104,-8 0 134,0 0 0,6 2-92,0 4 1,-1 3-41,-5 9 0,0-1 4,0 0 1,0 8 1,0 4 0,6 6 19,0 5 0,0-2-12,-6 9 1,2-1 1,3 6 1,-3 1 1,4 5 0,2-4-6,-3 3 0,1-1 22,-6 2 0,0-3-19,0 9 0,0-1 67,0 6 1,0-5-58,0-1 1,0 1-26,0 5 0,0-8 21,0-3 1,0-4 3,0-2 1,-6 0-53,1-1 1,-7 1-13,6 0 1,-1 0 31,1 0 0,4-6 9,-4 0 1,2-7-13,-1 1 0,3-4 0,-4-1 1,4-6-27,2 0 1,0-8 7,0 2 1,0-4 1,0-2 0,0-5-55,0-1 3,0 1 1,0 0-190,0-1 137,0-7-14,0 4 56,0-8-3060,0 0 3102,0-8 0,0-2 0,0-7 0</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06:17:57.494"/>
    </inkml:context>
    <inkml:brush xml:id="br0">
      <inkml:brushProperty name="width" value="0.08571" units="cm"/>
      <inkml:brushProperty name="height" value="0.08571" units="cm"/>
      <inkml:brushProperty name="color" value="#333333"/>
    </inkml:brush>
  </inkml:definitions>
  <inkml:trace contextRef="#ctx0" brushRef="#br0">17 18 7660,'10'0'-372,"-2"0"250,-8 0 0,0-2 105,0-4-93,0 4 165,0-6 0,2 8-8,3 0 1,-3 2 63,4 4-91,-4 4 0,-2 9 146,0 4 0,0 4-110,0 7 1,0 9 147,0 3 0,0 6-42,0 5 0,0 10-25,0 8 1,0 8-261,0-2 0,0 1 216,0-1 0,0 4-93,0-5 0,2 5 98,4 1 0,-4-5-122,3 0 0,-3-8 59,-2 2 0,0-2-14,0 2 0,0-10-6,0 4 1,-2-4-45,-3 5 1,3-1 57,-4 0 1,2-8 1,-2-3 0,4-4-46,-3-2 1,1-6 41,-2 0 0,4-8-129,-4 3 0,2-7 33,-1-5 0,3 2 66,-4-8-107,4 8 0,2-12-193,0 4-263,0-11 322,0-5 1,0-9-5,0-3 1,2-7 29,4-11 1,3-6 217,9-11 0,7-4 0,2-8 0</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06:17:58.021"/>
    </inkml:context>
    <inkml:brush xml:id="br0">
      <inkml:brushProperty name="width" value="0.08571" units="cm"/>
      <inkml:brushProperty name="height" value="0.08571" units="cm"/>
      <inkml:brushProperty name="color" value="#333333"/>
    </inkml:brush>
  </inkml:definitions>
  <inkml:trace contextRef="#ctx0" brushRef="#br0">138 69 7763,'8'-9'0,"-4"-7"-28,8 5 0,-9 1-81,3-1 180,4 7-275,-1-4-58,9 8 243,-1 0 0,-6 8-28,1 4 1,-8 3 57,2 2 0,-4 2 114,-2 4 1,0-1-35,0 6 1,0 7 112,0 5 1,-6 3-73,0-3 1,-2 6 97,3 12 1,3 9-141,-4 8 0,2 8-252,-2-3 1,4 5 176,-3 1 0,3 6 80,2 1 0,-6-5-40,0-1 1,0-7-33,6 7 1,0 3-10,0-9 0,-5-1-3,-1-10 0,-2-1-117,2 0 0,3 4 38,-9-4 1,8 4 90,-2-9 1,-1-3-43,1 2 1,-6-7 17,7 2 1,-7-10-98,6-2 1,-5-8 40,5 3 1,-5-7-63,5-5 0,-6-2 264,6-4 0,-1-4-389,1 4 0,4-9-328,-4-3 94,4-7 21,2 4 310,0-8 0,0-8 147,0-3 0,-7-20 0,-3-6 0</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06:18:01.109"/>
    </inkml:context>
    <inkml:brush xml:id="br0">
      <inkml:brushProperty name="width" value="0.08571" units="cm"/>
      <inkml:brushProperty name="height" value="0.08571" units="cm"/>
      <inkml:brushProperty name="color" value="#333333"/>
    </inkml:brush>
  </inkml:definitions>
  <inkml:trace contextRef="#ctx0" brushRef="#br0">0 121 7795,'15'-17'-430,"-3"0"268,3-1 1,-7 1 124,4 0 1,3 5 59,-4 1 1,-1 7-101,2-2 81,-9 4-18,13 2 13,-14 0 1,11 2-21,-7 4 1,0-2 55,-6 7 0,0 1 78,0 5 1,0 0-40,0 1 1,0 7 113,0 3 0,0 5 0,0 2 1,0 7-111,0 4 0,0 12 25,0 5 0,-2 6 3,-4 6 1,4 4-197,-4 7 0,4 7 142,2-1 0,0 0-95,0-5 0,0-1 68,0 0 0,2-1-103,4-4 0,-4-4 0,4-8 0,-4-6 103,-2 1 1,0-9-53,0 3 0,0-4 21,0-2 0,0-6 6,0 0 0,0-2-1,0 2 1,0-6 4,0-11 1,0-2 72,0-4 0,-6-4-171,0 5-194,0-5 213,-1-2-476,5-7 4,-6-3 237,8-7 1,0-2 67,0-3 242,0-5 0,0-15 0,0-2 0</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06:18:01.713"/>
    </inkml:context>
    <inkml:brush xml:id="br0">
      <inkml:brushProperty name="width" value="0.08571" units="cm"/>
      <inkml:brushProperty name="height" value="0.08571" units="cm"/>
      <inkml:brushProperty name="color" value="#333333"/>
    </inkml:brush>
  </inkml:definitions>
  <inkml:trace contextRef="#ctx0" brushRef="#br0">1 15 6955,'0'-9'132,"0"3"14,0 12 0,0-2-11,0 7 1,0 3-79,0 9 0,2-2 75,3 8 0,-3 0-5,4 5 0,2 8 4,-2 4 0,-1 12-22,-5 6 1,6 12 7,0 11 1,0 5-373,-6 6 1,0 2 338,0-8 0,0 8-23,0-2 1,0-6-109,0-5 0,0-3-93,0-9 1,0 0 148,0-6 0,0-7-26,0-4 0,5-7 21,1-4 1,0 3 2,-6-4 1,0-4 26,0-2 0,0-3 14,0-3 1,-2-5 306,-4 0 0,4-2-305,-3 2-98,3-4 0,0-8-24,-4 0-287,4-7-42,-6-2-248,8-8 3,0 0 646,0-8 0,0-17 0,0-12 0</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06:18:03.876"/>
    </inkml:context>
    <inkml:brush xml:id="br0">
      <inkml:brushProperty name="width" value="0.08571" units="cm"/>
      <inkml:brushProperty name="height" value="0.08571" units="cm"/>
      <inkml:brushProperty name="color" value="#333333"/>
    </inkml:brush>
  </inkml:definitions>
  <inkml:trace contextRef="#ctx0" brushRef="#br0">139 173 7946,'-10'0'-205,"2"0"-45,8 0 18,0 0 179,-7 0 49,5 0 134,-6 0 1,2 8-62,1 3 0,-3 6 15,2 7 1,2-3-43,-7 8 0,1-1 9,-1 7 1,-3 5-39,8 1 1,-5 5 36,5-6 0,0 2-117,6-1 1,0-7 100,0 1 0,0-2-96,0-10 1,6 0 73,0-6 1,7-2-4,-1-3 1,3-4 25,2-8 1,3 0 3,3 0 0,-4-2 52,4-4 0,2 2-64,-2-8 1,6-1-48,-6-10 0,6 4 55,-6-4 1,0 3-38,-6 3 0,-1 0 43,-5 0 1,3-6-2,-9-1 0,3 1 0,-2 6 1,-4 0 4,3 0 0,-3-7 7,-2 1 0,-2 0-17,-3 6 0,1 0-56,-8-1 0,7-1 57,-7-4 0,6 6-91,-5 0 1,7-1 29,-2 7 0,-2-5-3,3-1 0,-9 6-19,3-1 0,1 8-94,-1-2 0,-1-1-36,-5 1 0,-1 0 77,1 6 1,0 0-69,0 0 0,-1 0 49,1 0 1,0 0-77,-1 0 0,1 6-2,0 0 0,-1 5-301,1-5 498,8 8 0,-7-5 0,7 8 0</inkml:trace>
  <inkml:trace contextRef="#ctx0" brushRef="#br0" timeOffset="563">848 87 7936,'0'-10'-1797,"-8"-5"1944,6 5 1,-11-2-204,7 1 448,0 7-254,6-4 0,-6 6-25,1-3-124,-1 3 1,4-6 6,-4 8 1,2 0 0,-7 0 0,5 0 61,-6 0 0,7 2-54,-7 4 0,8-2 26,-1 7 0,-3 1-39,2 5 0,-5 0 125,5 1 1,-6 5-24,6 0 0,-5 7 4,5-1 0,-1-2-44,1 2 1,4 0 11,-4 5 0,4-1-45,2-4 0,0 2 33,0-8 1,0 5-107,0-5 1,2 1 128,4-7-148,3 0 1,9-1 80,-1-5 0,6 2-12,0-7 1,2 0-18,-2-6 1,-2 0 24,8 0 0,0-6-10,6 0 1,-7-7 7,1 2 1,-2-5 76,2-1 0,2 0-18,-8-1 1,0 1 112,-6 0 0,0-1-97,1 1 0,-7 0 101,1-1 0,-8 1-66,1 0 0,-3-2-17,-2-4 0,0 3 3,0-3 1,-7-2-1,-5 2 0,2 0-91,-1 6 0,-1 0 28,-5-1 1,-2 1-107,-4 0 0,2 5 53,-8 1 0,6 1-145,-6-1 1,0 3 6,-5 8 1,-1 0 138,0 0 0,-1 2-431,-4 4 0,3 3 148,-3 9 1,3-1 298,3 0 0,-9 0 0,-1 1 0</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06:18:11.188"/>
    </inkml:context>
    <inkml:brush xml:id="br0">
      <inkml:brushProperty name="width" value="0.08571" units="cm"/>
      <inkml:brushProperty name="height" value="0.08571" units="cm"/>
      <inkml:brushProperty name="color" value="#333333"/>
    </inkml:brush>
  </inkml:definitions>
  <inkml:trace contextRef="#ctx0" brushRef="#br0">364 139 7896,'0'-17'-334,"0"-1"261,0 9 1,-6-7 245,0 5 137,0-4-160,6-3 81,-7 1-416,5 7 251,-6 3-232,8 7 176,-8 0 0,5 0-93,-9 0 0,6 5 81,-5 1 1,-1 8-15,-5-3 0,0 5 17,-1 1 1,1 6 13,0 0 0,-2 8 118,-4-2 0,3 5-111,-3 6 0,2-1 48,-2 7 1,10-8-37,-5 3 1,7 1-1,-1-2 1,5 1-24,7-7 0,0-1-10,0-4 1,2-4-6,3-8 0,5 0-15,7 1 0,0-3 34,1-3 0,-1-5-6,0-7 0,1 0 102,-1 0 1,2-2-98,4-3 1,-4-5 41,5-7 0,0-1-41,0 1 1,-1 0 0,-6 0 1,0-7 45,0 1 1,-1-7-7,-5 1 0,-3-2-20,-8 2 1,6-9 1,0 3 0,-3-3 20,-8 3 0,1 1-24,-8-1 0,-1 1 52,-10-1 1,4 2-78,-4 4 0,5 4-10,7 8 0,-5 6-98,5-1-322,-5 8-379,-1-3 561,0 7 0,1 2-28,5 3 0,1-1 23,5 8 1,3-7-97,-4 7 0,4-1 340,2 7 0,0-9 0,8 7 0,1-7 0</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06:18:11.576"/>
    </inkml:context>
    <inkml:brush xml:id="br0">
      <inkml:brushProperty name="width" value="0.08571" units="cm"/>
      <inkml:brushProperty name="height" value="0.08571" units="cm"/>
      <inkml:brushProperty name="color" value="#333333"/>
    </inkml:brush>
  </inkml:definitions>
  <inkml:trace contextRef="#ctx0" brushRef="#br0">53 139 7814,'-6'-17'237,"0"0"1,-5 5 292,5 0 26,0 1-223,6-6-246,0-1-175,0 9 0,0-1 133,0 4-309,0 4 199,0-5-7,0 7 0,0 7 24,0 5 0,0 3 134,0 3 0,-2 7-5,-4 3 0,4 5 23,-3 2 1,3 1 77,2 5 1,0-3-91,0 8 1,0-6-94,0 7 0,0-7 96,0 6 1,0-6-131,0 7 0,0-15 18,0 3 1,5-12-56,1 0 1,0-4 77,-6-2-37,0 1-347,0-9 224,0-1-285,0-8 177,0 0-285,0-8 327,0 6 1,0-7-92,0 3 0,6 2 311,0-7 0,15-9 0,-2-7 0</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06:18:12.651"/>
    </inkml:context>
    <inkml:brush xml:id="br0">
      <inkml:brushProperty name="width" value="0.08571" units="cm"/>
      <inkml:brushProperty name="height" value="0.08571" units="cm"/>
      <inkml:brushProperty name="color" value="#333333"/>
    </inkml:brush>
  </inkml:definitions>
  <inkml:trace contextRef="#ctx0" brushRef="#br0">122 104 7328,'0'-9'751,"0"1"-797,0 8 1,0-2 134,0-4-64,0 4 12,0-5 1,0 9 29,0 3 0,-6-1-35,0 8 1,1 7 11,5 10 0,-6 3-4,0 3 1,-2 9 3,3 8 1,1 0-62,-8 6 1,7-5 57,-7-1 0,8-2-81,-2-4 0,-1 0 58,1-11 0,0 1-202,6-12 1,-6-1-163,1-6-173,-1 0 66,6-7-262,0-3 715,0-7 0,0-1 0,0-5 0,8-4 0,1-7 0</inkml:trace>
  <inkml:trace contextRef="#ctx0" brushRef="#br0" timeOffset="313">433 139 7844,'-7'-18'203,"5"1"-102,-6 0 1,2 0 303,0-1 1,1 7 235,5-1-698,0 8-17,0-11-73,0 13 0,2-6 133,3 8 0,-3 8-63,4 4 0,-4 5 138,-2 6 1,6 4-15,-1 7 1,1 9 46,-6 3 1,0-2-90,0 2 1,0 0 103,0 6 1,0-6-58,0 0 0,0-7-102,0 1 0,0-3 22,0-3 0,2-1-140,4-4 0,-4-4-36,4-8 0,-3 0 23,3 1-641,-4-9 522,14-1 0,-13-8-513,9 0 813,-1 0 0,7 0 0,-1 0 0</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06:18:09.462"/>
    </inkml:context>
    <inkml:brush xml:id="br0">
      <inkml:brushProperty name="width" value="0.08571" units="cm"/>
      <inkml:brushProperty name="height" value="0.08571" units="cm"/>
      <inkml:brushProperty name="color" value="#333333"/>
    </inkml:brush>
  </inkml:definitions>
  <inkml:trace contextRef="#ctx0" brushRef="#br0">191 53 7860,'-10'0'569,"-5"-8"0,13 4-952,-4-7 210,4 7 0,4-4 27,4 8 0,4 0 106,7 0 8,0 0 1,1 0-50,-1 0 1,0 2 85,0 4 0,-1-2 28,-5 7 0,5 1-73,-5 5 0,-1 6 157,1 0 0,-7 8-113,2-2 0,2 3 10,-3 3 0,1 1 29,-6 5 1,0-5 11,0 5 0,-8 1-58,-3-2 1,-4 1 27,-3-7 0,-1-1-19,-4-4 0,2 1 11,-8-7 0,0 6-88,-5-6 1,5 0 55,0-5 0,2-3-4,-2-3 1,4 1-28,8-7-9,7 7 58,3-11-31,7 6 105,0-8 0,2 0-85,3 0 1,3-2 108,4-4 1,5 4-85,0-4 1,0 5-3,7 1 0,2-6-34,3 0 1,-4-2-112,-2 3 1,2 3 57,-2-4 1,6-2-144,-6 2 0,2-1-50,-2 1 1,-4 2 60,5-7 1,1 5 3,-2-6 1,5 3-99,-5-3 298,1-3 0,0 5 0,3-7 0</inkml:trace>
  <inkml:trace contextRef="#ctx0" brushRef="#br0" timeOffset="517">969 139 7846,'-17'-8'0,"0"1"89,-1-5 0,7-3 404,-1 3-257,8 5-297,-11-1-267,13 8 224,-6 0 44,1 0 1,3 2 86,-8 4 1,3-3-137,-3 9 0,-3 0 46,3 5 1,-3 2 10,-2 4 1,1-2 78,5 8 0,-5-2 17,5 2 0,1 3 18,-1-3 0,1 4-44,-1 1 1,3 1 65,8 0 1,0-1-47,0 1 1,2-8-41,4-4 1,3-4 24,8-2 0,1-1-4,-1-5 0,2 3 1,4-9 0,-2 1-2,8-6 0,-6 0-11,6 0 0,0 0-5,6 0 1,-3-6-30,-3 1 0,4-9 40,-4 3 1,-5-5-37,0-1 1,-5 0 58,-2-1 0,0-1 0,1-4 0,-1 4-5,0-4 0,-7-2 5,-4 2 1,1-6 24,-1 6 1,0-8 104,-6 2 0,0-1 13,0 1 0,-8-4-65,-3 4 0,1-1 21,-2 1 1,1-2-100,-6 8 0,-1 0-106,1 6 0,0 1 77,-1 5 1,1 1-144,0 4 0,-8 4 12,-4-3 0,-4 3-249,-1 2 0,-3 7-64,-3 5 1,-4 3 131,-8 3 1,0 1-494,0 4 798,0-4 0,0 14 0,1-6 0</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06:18:08.311"/>
    </inkml:context>
    <inkml:brush xml:id="br0">
      <inkml:brushProperty name="width" value="0.08571" units="cm"/>
      <inkml:brushProperty name="height" value="0.08571" units="cm"/>
      <inkml:brushProperty name="color" value="#333333"/>
    </inkml:brush>
  </inkml:definitions>
  <inkml:trace contextRef="#ctx0" brushRef="#br0">87 156 7489,'0'-12'-596,"0"1"649,0 7 1,0-6 412,0 5-60,0 3-86,0-14-81,0 14-115,0-5 0,0 5-10,0-4-214,0 4 55,0-5 122,0 7 0,0 7-64,0 5 0,0 5 34,0 6 0,-2 4 20,-4 8 1,4 5-47,-3 0 0,-3 8 4,2-2 0,-5-1-29,5 1 0,0-2 60,6 2 1,-6 2-125,1-8 0,-1 1 55,6-7 0,-2-7-144,-4-4 1,4-3-228,-4-3-106,5 0 110,1 0-236,0-7 321,0-2 0,1-8 134,5 0 0,-2-8 161,8-4 0,-1 5 0,14-16 0,2 4 0</inkml:trace>
  <inkml:trace contextRef="#ctx0" brushRef="#br0" timeOffset="434">537 277 7933,'-10'0'-43,"-5"-8"155,5-1 0,0-3 62,5 1-212,-5 7 8,8-4-217,-6 8 1,8 8-59,0 3 255,0 5 1,2 7-30,4 0 1,-4 0 40,4-6 1,2 0 16,-3 1 1,9-1 2,-3 0 0,-1 1 28,1-1 1,3-6 3,9 1 0,-2-8-7,8 2 1,-6-4-8,6-2 0,0-2 0,5-4 1,1-6-2,-1-11 1,-1 2 0,-4-8 1,2 6 121,-8-6 0,0 1-71,-6-7 0,-2 6 66,-3 0 0,-4 2-36,-8-1 1,0-3 95,0 8 0,-8 0-110,-4 6 1,-3 1 8,-2 5 0,-6-3-160,0 8 0,-6-5 96,6 5 0,-6 0-78,6 6 1,-8 2 42,2 4 1,2-2-232,-1 7 0,1 1-1,-2 5 1,-2 2-86,8 4 0,0-3-147,6 3 487,-1-4 0,1 6 0,0 2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3T16:59:14.482"/>
    </inkml:context>
    <inkml:brush xml:id="br0">
      <inkml:brushProperty name="width" value="0.08571" units="cm"/>
      <inkml:brushProperty name="height" value="0.08571" units="cm"/>
      <inkml:brushProperty name="color" value="#333333"/>
    </inkml:brush>
  </inkml:definitions>
  <inkml:trace contextRef="#ctx0" brushRef="#br0">675 53 7868,'-18'0'-196,"1"-8"68,0-3 1,-1 3-150,1 2 1,0 2 170,0-1 0,-1 3-48,1-4 1,-2 4 132,-4 2 1,2 0-7,-8 0 1,6 2 18,-6 4 1,6-4-6,-6 3 0,0-3 61,-5-2 0,5 6-11,0 0 1,6 0 4,-6-6 1,8 5 19,-2 1 1,4 2-4,1-2 1,7-5-27,-1 5 1,7 2 8,-7-2 1,8 7 1,-2-1 0,3-3-1,-3 3 1,4-1-9,-4 7 1,4-1 34,2 0-72,0 0 0,0 1-6,0-1 1,2 0-28,4 1 0,-4-7 79,4 1-44,-5-1 0,-1 1 11,0-1-11,0-7 16,0 4 1,0-8 97,0 0 0,8-2-180,4-4 1,5 4 62,6-4 1,0-1-6,12 1 1,-5-6 25,11 7 0,1-3-2,-2 2 0,7 4 15,-7-3 0,2 3 4,-2 2 1,-9 2 12,4 3 0,-6 5-27,-1 7 0,-3 1 34,-7-1 1,-3 6-45,-3 0 0,1 2-1,-7-2 0,0-4 19,-6 4 0,-2-4-3,-4-1 1,2-7 54,-7 1 1,-3-1-58,-9 7 1,2-7 8,-8 1 1,0-7-4,-5 7 1,-1-8-64,0 2 1,3 1 2,3-1 0,-6 2-124,1-3 1,5-3 73,-6 4 1,12-4-157,0-2 0,-2 6 104,2 0 0,6-1-291,5-5-15,9 0 438,-5 0 0,16-7 0,1-3 0</inkml:trace>
  <inkml:trace contextRef="#ctx0" brushRef="#br0" timeOffset="566">1072 157 7866,'-9'-16'175,"3"-7"-47,-4 0 1,8-2-27,-3 8 1,7 5-10,9 1 0,3 7-272,14-2 0,1 4 80,6 2 0,-1 0 22,1 0 1,5 2 64,1 4 0,-1 2-55,-5 3 0,-3 5 36,-3-5 1,2 4-9,-8 3 1,-6-1 1,-5 0 0,-8 1 1,1-1 1,-3 0 41,-2 0 1,-7 1-24,-5-1 0,-3 0 65,-3 1 0,-7-7-61,-3 1 0,1-3 34,-2 3 0,6 3-45,-6-3 0,6-5-22,-6-1 4,8 4 1,-4-8-57,8 3-14,7-3-45,-5-2 0,15 6 202,0 0 0,7 0-91,11-6 1,7 0 95,3 0 1,7 0-69,5 0 1,3 0 13,3 0 1,-2 5 35,-4 1 0,-3 2 5,3-2 1,1 1 18,-7 5 1,-3 3-5,-14-3 1,0-3-33,1 3 0,-9-1-6,-3 7 0,-6-3 106,-6-3 1,-3 3-50,-9-3 1,-7 1 6,-3-1 0,-13 1 15,-5-7 1,0 5 8,-6-5 1,4 6-2,-9-7 0,8 7-26,3-6 0,0-1-132,-6-5 1,1 6 122,-1 0 1,7 0-338,5-6 1,6 0 66,5 0 0,4 0-309,7 0 285,9 0 228,1 0 0,16-8 0,1-2 0</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06:17:58.579"/>
    </inkml:context>
    <inkml:brush xml:id="br0">
      <inkml:brushProperty name="width" value="0.08571" units="cm"/>
      <inkml:brushProperty name="height" value="0.08571" units="cm"/>
      <inkml:brushProperty name="color" value="#333333"/>
    </inkml:brush>
  </inkml:definitions>
  <inkml:trace contextRef="#ctx0" brushRef="#br0">208 122 7766,'11'-18'0,"1"1"0,-1 7-611,-1-5 433,5 5 0,-11-1-9,8-1 342,-8 9-86,11-13-1,-13 14-46,13-5 16,-13 7 0,8 0 46,-4 0-52,-5 7 1,7 3 56,-8 7 1,0 8 88,0 4 0,0 4-18,0 1 0,-2 8-69,-4 5 0,3 8 44,-9 3 1,8 9-39,-2 2 0,-1 8-188,1 10 0,-6 7 203,7 4 1,-3-2-370,2 2 0,2 0 289,-1-46 0,-1 0 0,3-1 0,0-1 12,-8 48 0,7-3-342,-2-9 0,-2 1 334,3-1 1,-7-1-227,6-5 0,-7-9 201,1-7 1,3-1-8,-3 6 1,3-1 153,-3-5 1,-3-9-191,3-8 0,3-6 288,-3 6 0,2-7-293,-1 1 1,-3-11 105,9-6 1,-7-4-380,6-1 142,-7-1-307,11-8 168,-6-1 167,8-8 0,0-4 6,0-7 1,0-3-134,0-15 1,8-5 266,3-6 0,13-16 0,2 2 0</inkml:trace>
  <inkml:trace contextRef="#ctx0" brushRef="#br0" timeOffset="500">1903 364 7784,'26'0'80,"5"-8"139,-8-4 1,2-3-85,-2-2 0,-2 1-93,8 5 0,-6-3-25,6 9 1,-8-1-218,2 6 1,-4 0 48,-1 0 1,-1 2 112,0 4 1,1-3-105,-1 9 0,-6-2 60,1 1 1,-6 5 55,5-5 1,-7 6 32,2 6 0,-4-1 168,-2 6 1,0 3-119,0 9 1,0 1 127,0 11 1,0-2-42,0 13 0,-6 8-53,0 10 1,-5-2-182,5 1 1,-6 1 189,7 5 0,-3-3-42,2 4 0,4-7-22,-3 7 1,3-3-101,2-9 0,-2 8 87,-4-2 1,4-10-21,-4-2 1,-1-6-96,1 1 0,0 3 69,6-4 0,-6-3-106,1-3 1,-3-5 67,2-6 1,4-1-108,-4-5 0,3-11 50,-3 0 0,4-2-46,-4-4 0,4 0 292,2-6 0,0-6-289,0 1-242,-7-8 199,5 4-173,-6-8 226,8 0 0,0-8-50,0-4 0,0-5 201,0-6 0,8-4 0,1-8 0</inkml:trace>
  <inkml:trace contextRef="#ctx0" brushRef="#br0" timeOffset="16257">606 1228 7842,'-8'-19'97,"-4"-4"0,3 4 246,-3-4 0,8 9-102,-1 3-290,3 7 0,2-4 123,7 1 0,3 5-178,7-4 1,1 4 108,-1 2 1,0 0-79,0 0 1,1 6 26,-1 0 1,0 5 14,1-5 0,-1 7 18,0-1 1,0 9-3,1 2 1,-9 8 29,-3-2 0,2 3 4,-2 3 0,-1 7 55,-5 4 1,-2-4-60,-3-1 0,-5 1 46,-7-2 0,-2 7-47,-5-7 0,3 0-1,-7-5 0,4-1 4,-4 1 0,-1-6-4,-6 0 0,6-8-20,1 2 1,6-6-14,-1-5 0,10-3-188,1-3 123,9-4 69,-5 6 87,8-8-31,0-8 0,2 6-2,4-4 0,-3-1 120,9 1 1,-1-2-153,7 2 1,5 4 29,0-3 1,2-3-68,-2 2 0,2-1 67,4 1 0,1 4-139,-6-4 0,6 2 26,-1-1 0,4 3 20,1-4 0,-5 4-45,0 2 0,-6-6-3,6 0 0,-8 1-68,2 5 1,-4 0 63,-1 0 1,-1 0-197,0 0 1,-5 0-176,-1 0 90,1 0 390,5 0 0,0-8 0,1-2 0</inkml:trace>
  <inkml:trace contextRef="#ctx0" brushRef="#br0" timeOffset="16610">1436 1246 7824,'-10'-8'266,"-3"-2"144,7-7 1,-2 2 85,2 3-133,4-3-197,-5 13-247,7-6 1,2 8-113,3 0 231,-3 8 1,6 3-161,-8 12 1,0-1 30,0 6 1,0 3 65,0 9 0,0-1 32,0 7 0,0-2 55,0 2 0,0 2-5,0-7 1,0-1 22,0-5 0,0 3-47,0-3 0,0 1 29,0-13 0,0 0-186,0-5-113,0-1-321,0-7 83,0-3-382,0-7 95,0 0 224,0-7 538,8 5 0,1-21 0,9 3 0</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06:18:16.724"/>
    </inkml:context>
    <inkml:brush xml:id="br0">
      <inkml:brushProperty name="width" value="0.08571" units="cm"/>
      <inkml:brushProperty name="height" value="0.08571" units="cm"/>
      <inkml:brushProperty name="color" value="#333333"/>
    </inkml:brush>
  </inkml:definitions>
  <inkml:trace contextRef="#ctx0" brushRef="#br0">172 242 7830,'-8'-10'-739,"6"-5"830,-5 6 193,7-9 1,0 1-332,0 0 71,0 7-102,0-5 145,0 13-12,7-14-63,-5 14-11,6-5-3,-8 7 1,0 2 0,0 3 0,0-1 125,0 8 0,-8 5-91,-3 6 0,-5 8 113,-1-2 0,0 5-58,0 7 0,-1 1-26,1 4 1,2 4-33,3-4 1,2-2-7,5 2 1,3-1-59,-4 1 0,12-10 88,5-7 0,5-8-15,1 2 1,6-5-9,0-7 0,8-3 16,-2-8 1,5 0-22,7 0 0,-5-2-37,4-4 1,-5-9 39,-6-8 0,2-2-4,-8 2 0,0 1 52,-6-6 1,-2-1 92,-3-6 1,1 3-87,-7 3-1,0-4-31,-6 4 1,0-3-23,0-3 1,-8 0-17,-3 1 1,-5 5-16,-1 0 1,-6 8-4,0-2 0,0 4-23,5 2 1,-5 7-98,0 4 1,0-2 77,6 3 0,0-1-78,-1 6 1,-1 0 60,-4 0 0,4 2-194,-4 4 1,4-3-26,1 9 1,7-6-47,-1 5 1,7-5 20,-7 6 327,8-9 0,-3 13 0,7-7 0</inkml:trace>
  <inkml:trace contextRef="#ctx0" brushRef="#br0" timeOffset="586">691 156 7825,'-25'-8'-379,"13"-2"1,-11-7 188,12 0 1,-5-1 470,-1 1 0,5 2 228,1 3-156,7-3-91,-4 5 6,8 1-90,0 1-112,0 8 1,8 0-138,4 0 0,3 0 119,2 0 1,1 2-96,-1 4 0,0-4 72,0 3 0,1 3-80,-1-2 1,6 7 6,0-1 0,-2-3 20,-9 3 1,3-1 32,-3 7 0,1-1-5,-1 0 1,1 1-25,-7-1 0,0 2 29,-6 4 0,0-2 41,0 8 0,-2 0-43,-4 6 0,-4-7 9,-7 1 1,-2 0-8,-4 6 1,4-7 2,-4 1 0,-2-8-38,2 2 0,-1-3-100,7-3 1,0-2-8,0-3 1,7-3 82,4-3 50,4-4-84,2 6 241,0-16 0,8 6-68,4-4 0,5 3-43,6-3 0,-2 4 15,8-4 1,-2 2 8,2-1 1,3 3-8,-3-4 0,4 2-9,1-2 1,-5 4 32,0-3 0,-6 1-37,6-2 0,-8 4 39,2-4-95,-4 4 13,-2 2-27,-7 0-252,-2 0-59,-8 0-246,0 0 221,-8 0-46,6 0-155,-6 0 561,1 0 0,-3 8 0,-7 2 0</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06:17:59.571"/>
    </inkml:context>
    <inkml:brush xml:id="br0">
      <inkml:brushProperty name="width" value="0.08571" units="cm"/>
      <inkml:brushProperty name="height" value="0.08571" units="cm"/>
      <inkml:brushProperty name="color" value="#333333"/>
    </inkml:brush>
  </inkml:definitions>
  <inkml:trace contextRef="#ctx0" brushRef="#br0">0 294 7752,'10'-7'0,"11"3"-235,-4-8 0,-1 1 61,-5-6 0,-1 5 78,2 1 116,3 7 15,-5-4-9,-1 8 1,5 2-29,-9 4 0,1-2 99,-6 7 0,0 3-92,0 9 1,0 2 177,0 3 0,0 11 27,0-5 1,-2 13 8,-4-1 1,4 11-62,-3 7 1,-3 5-27,2 6 1,1 9-254,5 9 0,-3-42 0,0 1 195,-3 46 0,3-48 0,0 0-27,3 42 0,0-1 56,0 7 1,0-2-116,0 2 1,0-6-3,0-11 1,0 1-52,0-7 1,0 6 59,0-6 0,0 2-93,0-2 0,0-4 13,0 4 0,0 0-36,0-6 1,0-2 11,0-9 1,0-10 66,0 4 0,0-6-141,0 0 1,0-4 17,0-7 0,-6-8-368,1-4 614,-1 4-758,-2-16 518,6 5 0,-5-18 159,7-4 0,0-11 0,0-10 0</inkml:trace>
  <inkml:trace contextRef="#ctx0" brushRef="#br0" timeOffset="505">2041 554 7795,'27'-23'0,"-4"0"0,-4 0-382,6-2 255,-6 6 1,6-1 86,-7 9 25,7 7 85,-6-4-236,6 1 180,-8 5 1,-5-6-5,-1 8-10,-7 0 1,4 2 14,-8 4 1,2-3-3,3 9 1,-3 0 171,4 5 0,-4 2-109,-2 4 1,0 0 128,0 12 0,0-3-83,0 15 0,0 1 60,0 9 1,0 5-69,0 7 1,0 8 10,0 3 0,-6 5-341,0 1 1,1 1 326,5-1 0,0 8-171,0 4 1,0-9 79,0-3 1,0-11-93,0 0 1,0-4 45,0-2 1,0-13-23,0-4 0,0-6 16,0 0 1,0 4-2,0-4 0,0-3-6,0-3 1,0-5 5,0-7 1,0 5 100,0-4 0,0-4-156,0-2 0,0-4-368,0-2 68,0 1-38,0-1-64,0-7-69,0-3 559,7-7 0,3 0 0,7-15 0,1-4 0</inkml:trace>
  <inkml:trace contextRef="#ctx0" brushRef="#br0" timeOffset="1025">4255 18 7085,'0'-10'52,"0"2"47,0 8-31,0 0 0,0 10-21,0 7 0,0 8-33,0 10 1,0 9 20,0 8 0,0 8 9,0 9 1,0 4-208,0 7 1,0 9 182,0-38 1,0 2-1,-3-1 1,0 1 11,0 2 0,0 0 0,0-2 1,0 1 10,3 4 0,0 0 1,0 42-228,0-2 0,0-8 243,0-4 0,0 3 6,0 3 1,0-11-2,0-1 1,0-7-141,0-3 1,0 1 93,0 4 0,0-10-96,0 4 1,-2-9 51,-3 3 0,1-5-20,-8 5 0,6-13-119,-5 2 1,7-12 230,-2 1 1,-1-7-316,1-5 0,-2-4 470,2-8-509,4 1 0,-5-7 44,7 1 244,0-8 0,0-4 0,0-12 0,15-19 0,4-5 0</inkml:trace>
  <inkml:trace contextRef="#ctx0" brushRef="#br0" timeOffset="19173">848 1090 7797,'-12'-6'98,"1"0"1,1-7 407,-1 1-202,-5 5-127,14-9 1,-11 13-34,7-9-423,0 8 59,6-4 0,0 10 148,0 4 0,0 10 84,0 7 0,0 7 68,0-1 1,-5 12-116,-1 5 0,-6 4 63,7 1 1,-3 3 31,2 4 1,2 1-106,-7 5 1,7-5 96,-2-7 1,-2-2-194,3-4 0,-3-5-56,2-12 1,4-4-78,-3-8 1,1-2-99,-2-3-165,4-5 537,-6-7 0,8-15 0,0-4 0</inkml:trace>
  <inkml:trace contextRef="#ctx0" brushRef="#br0" timeOffset="19654">969 1228 7811,'0'-17'184,"0"5"110,0 1 1,0-1-385,0-5 1,2 6 57,4-1 0,3 6-1,8-5 0,3 7 18,3-2 0,-2 4-14,8 2 0,-6 2 9,6 4 1,-3 4-13,3 7 1,-2 6 27,-4 0 0,-4 8-16,5-2 0,-11 3 4,-2 3 1,-5-1 12,6 1 0,-8 0 2,1-1 1,-3 1 0,-2-1 0,-5-1 1,-1-4 1,-8-2-1,3-4 0,-5-10 0,-1 4 1,0-5-12,0 0 1,5 1-2,1-7 1,5 5 7,-6-5-3,8 0 10,-3-6 36,7 0 1,2 0 91,3 0 0,5 0-68,7 0 1,2 0 13,5 0 1,2 0-28,9 0 1,0-2 5,-1-4 1,7 4-42,-1-4 0,0 3 42,-5-3 1,3 4-125,-3-4 1,1 2 95,-13-1 1,6 3-229,-6-4-37,0 4 6,-5 2 1,-7 0-38,1 0-197,-8 0-214,3 0 182,-7 0 495,0 0 0,0 0 0</inkml:trace>
  <inkml:trace contextRef="#ctx0" brushRef="#br0" timeOffset="20432">2646 1228 7832,'-9'-17'97,"1"7"-151,8-5 0,0 11 146,0-7-54,0 7 1,8-4 24,3 8 0,5-2-8,1-4 1,0 5-20,0-5 1,7 4-3,-1 2 1,2 0-43,-2 0 1,-4 0 59,4 0 0,-4 2-64,-2 4 0,1-3 59,-1 9 0,0-6-62,1 5 0,-3 1 4,-4 5 1,3-5-10,-8-1 1,-1 6-28,-5 6 1,6 2-11,0-2 1,0-1 17,-6 6 1,-2-5-14,-4 6 0,-4 0 18,-7 6 0,-2-1 7,-4 1 0,2-1 0,-8 1 0,6-2 16,-6-4 1,6-3 2,-6-3 0,8-3-7,-2 3 0,10-12 3,1-5 1,6 2-117,-5-3 92,7 1 21,-4-6-7,8 0 1,2-2 82,4-3 0,3 3-80,9-4 0,-1 2 97,0-2 1,8 4-70,4-3 0,-2 3 9,2 2 0,0-6-7,5 0 0,1-2 3,-1 3 1,1 3-128,0-4 1,-1 2 112,1-2 1,-6 4-211,-1-3 1,-5 1-59,6-2 1,-8 4-80,3-4 1,0 3 346,0-3 0,-1-4 0,-6-7 0</inkml:trace>
  <inkml:trace contextRef="#ctx0" brushRef="#br0" timeOffset="20957">3373 1159 7794,'-10'0'462,"2"0"0,8-2-216,0-4 166,0-3-493,0-8 0,2 1-8,4 5 1,-2 3-103,7 8 1,1 0 191,5 0 1,-5 0-43,-1 0 0,1 0 66,5 0 0,-2 8-212,-3 3 1,1 10 103,-7 2 0,6 8 62,-7-2 0,1 2 63,-6-3 1,0 5-40,0-4 0,-2 4 7,-3 1 0,1-5 4,-8 0 0,1-6-2,-7 6 0,3-8-17,3 2 0,-3-4 11,4-2 0,1 1-13,-2-1 0,7-7 15,-7-5 221,8 5-179,-3-8 1,9 6 91,3-8 1,7 0-59,11 0 0,0 0 18,12 0 1,-5 0-91,11 0 1,1 0-6,-2 0 0,8 0-28,-2 0 1,-3-2 69,-3-4 0,-3 4-23,-3-4 1,1 4-14,-1 2 1,-5-2-28,0-3 0,-8 3 5,2-4-6,-4 4-49,-1 2-11,-9 0-255,-1 0 189,-8 0-655,0 0 423,-8 0 0,4 0 373,-7 0 0,-8 0 0,-8 0 0</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06:20:13.041"/>
    </inkml:context>
    <inkml:brush xml:id="br0">
      <inkml:brushProperty name="width" value="0.08571" units="cm"/>
      <inkml:brushProperty name="height" value="0.08571" units="cm"/>
      <inkml:brushProperty name="color" value="#333333"/>
    </inkml:brush>
  </inkml:definitions>
  <inkml:trace contextRef="#ctx0" brushRef="#br0">346 761 7829,'0'-9'485,"0"1"-427,0 0 57,0 7-114,0-7 104,0 8-58,0 0 144,-7 0 1,5 0-26,-6 8 1,8 1-110,0 8 0,-6 1 78,1-1 0,-3 2-52,2 4 1,2 4 4,-7 8 0,-1 5-53,-5 0 0,0 8-14,-1-1 0,1 8-14,0 3 0,-1 0-15,1-7 0,0-1-74,0-3 0,-1 1 109,1-8 0,0-2-102,-1-9 0,7-6 85,-1-11 1,7 1-93,-7-7 58,8 0-2,-3-6 187,7 0 76,0-8 0,0-2-212,0-7 1,0-2 16,0-4 1,0 2-77,0-8 1,5 6 103,1-6 0,2 0-200,-3-5 1,-3-7 45,4 1 1,2-6-94,-2 6 1,5-9 156,-5 3 1,5-4-29,-5-1 0,8-1 80,-3 0 1,5 0-66,1 0 1,0 6 45,0 0 0,1 9-33,-1 3 0,6 1 69,0 10 1,0 0-41,-6 6 1,1 5 3,-1 1 0,0 7-65,1-2 0,-7 4-8,1 2 0,-7 0-24,7 0 1,-2 2 42,1 4 28,5 3 0,-9 9 10,5-1 0,3 6 4,-3 0 0,1 2 26,-1-2 1,3 2 8,-3 4 0,3 4 2,2-5 1,-5 5 113,-1 2 1,1-1-98,5 1 1,-2-1-20,-3 1 1,3 5 17,-3 1 0,1-1-6,-1-5 1,3 5-51,-3 0 1,-3 1-17,3-7 0,-6-1-6,5-4 0,-5 1 1,5-7 1,-7 1-105,2-7 0,2-6-144,-2 1 220,-1-1-466,-5-1 88,8-2-93,-6-8 250,6 0 0,-8-2-57,0-4 1,0 2 90,0-7 1,0-1-331,0-5 568,0-8 0,-8-2 0,-2-8 0</inkml:trace>
  <inkml:trace contextRef="#ctx0" brushRef="#br0" timeOffset="238">191 1090 7941,'0'10'498,"0"-1"-414,0-3-195,7-4 1,5 7 119,11-3 1,-2-4-116,8 4 1,0-4-33,5-2 1,1 0-243,0 0 1,5 0-15,0 0 0,1 0 394,-7 0 0,1-8 0,-1-1 0</inkml:trace>
  <inkml:trace contextRef="#ctx0" brushRef="#br0" timeOffset="1684">1332 1159 7602,'2'10'-60,"4"-4"0,-4-5 101,5-1-142,-7 0 126,0 0-68,8 0 123,-6 0-7,6 0-26,-8-7 1,5-3 103,1-7 1,0 5-114,-6 1 1,0-1 5,0-5 1,0 0-67,0-1 1,0 1 73,0 0 1,0-6-176,0 0 77,-8 0 0,1 5-64,-5 1 1,2 6 45,5-1 1,-3 6-18,-4-5 0,-3 7-223,4-2 218,-5 4 0,-3 4 95,-4 4 0,4 3-32,-4 9 0,2 1 82,-3 4 1,5-2-49,-4 8 0,-2 0 109,2 5 1,0 1-46,6 0 1,0-1-52,-1 1 0,9 1-1,3 5 1,-2-5-20,2 4 0,1-11-4,5-6 0,0-3-28,0-3 2,7 0 1,3-1 19,7-5-6,1-3 0,5-10 42,0-4 1,2-4-33,-2-7 1,-4 0 4,4 0 0,4-8-22,2-4 1,-2-6-2,1-5 1,-6-2 9,1-5 0,2-8-4,-2 3 1,0-6 9,-6 1 0,0-1-6,1-11 1,-3 3-138,-4-9 0,3 4 136,-8 2 0,5-2 14,-5-4 1,5 12-12,-5-1 0,2 9 8,-2 3 1,-4 9-5,3 9 1,-3 7 37,6 10 1,-6 9 90,4 8 0,-4 8-186,-2 9 0,0 2 205,0 4 0,0 4-72,0 8 1,-6 1-55,0 5 0,0-3 70,6 8 1,0-4-38,0 10 1,0-9 1,0 8 0,0-4 26,0-1 1,0 6-37,0-1 0,6-4-13,0 4 0,5-8 22,-5 3 1,8-6-106,-3 6 1,-1-7 63,1 1 0,1-9-5,5-2 1,0-2-26,1 1 1,1-3-10,4-7 1,-4-3 13,4-3 1,2 1-2,-2-7 1,6 5 85,-6-5 0,8 0-67,-2-6 0,-1 0 24,7 0 1,-10-6-22,10 0 1,-5-7 2,5 1 1,0 3-8,-1-3 1,-5-5-7,0-6 1,-8 0 0,2 5 0,-4-1-7,-2-4 1,-5 2-8,0-8 0,-7 6 13,7-6 0,-8 6-35,1-6 0,-3 6 36,-2-5 0,-7 6-2,-5-1 1,-3 4 1,-3 2 1,7 0 0,-1-1 0,-5 9-39,-6 3 0,0 2-2,6-2 0,-2 4-20,-5-3 1,5 5 43,-4 5 1,2-1 11,-2 8 1,2-6 29,-8 5 1,6 1 3,-6 5 1,6 6 1,-6 0 0,8 6 13,-2-6 0,-2 8-1,2-3 1,2 5 10,9 2 1,-1-1-67,7 1 1,0-1 38,6 1 1,0-2-32,0-4 0,2-5-1,4-6 1,4-1-9,7 0 1,0-5 9,1-1 0,-1-7-7,0 2 1,6-4-5,0-2 1,6-2-2,-6-4 0,6 1-32,-6-13 1,8 5 40,-2-10 0,1-4-56,-1-2 0,2-9 57,-8-3 0,2-7-4,-2 2 0,-4-4-7,4-2 0,-5-5 0,-7-1 1,3-7-8,-9 1 1,3-9 3,-2-2 1,-4 0-1,3 6 1,-3 6 4,-2-1 0,0 5 18,0 1 0,0 2 34,0 16 1,0 7 3,0 10 1,0 4 55,0 2 247,0 7-299,0 3 0,0 8-5,0 5 1,0-2-153,0 8 1,0-1 100,0 6 1,0 8 123,0 4 0,-2 4-69,-3 1 0,3 9-1,-4 3 1,4 4 1,2 2 1,0 5 5,0 1 0,0 5 40,0-5 1,6 7-37,0-1 0,-1-3-64,-5 3 1,6-9 61,0 3 1,5-4-127,-5-2 1,2-8 54,-2-4 0,-4-3-104,3-3 1,-1-5 10,2 0 36,-4-8 0,6 4-114,-8-8-30,7-7 1,-5 0-366,4-5 148,-4-3 100,6 6 0,-5-10-157,9-4 493,-8-3 0,11-9 0,-5 1 0</inkml:trace>
  <inkml:trace contextRef="#ctx0" brushRef="#br0" timeOffset="2230">2508 813 7841,'8'-9'-484,"-6"-7"1,13 9 689,-3-5-76,3-3 1,4 13-79,4-4 0,-2 4-40,8 2 1,-6 0-11,6 0 1,0 2-3,5 4 1,-5 3 66,0 9 1,-6 1-64,6 4 0,-6 4 123,6 7 1,-8 1-60,2 0 1,-10 1-25,-1 4 1,-2-1-51,1 7 1,3-6-12,-9 7 1,1-9-90,-6 2 1,-2-3 119,-4-3 1,3-7-57,-9-4 1,0-3 16,-5-3 1,0-8 6,0-3 0,-1-4 104,1-2-40,0 0 0,-1-8 131,1-3 0,2-6-98,3-6 0,-1 1-15,7-6 1,-2-7-20,3-5 0,3-3-65,-4 3 0,4 4 15,2-5 0,2-1-16,4 2 1,3 1-13,9 10 1,-1-3-18,0 3 0,6-2-123,0 2 0,2 4 96,-2 8 1,-3 5-55,3 1 1,2 1 35,-2-1-124,0 3 1,-6 8-24,0 0 1,-5 0-42,-1 0 1,-1 2 195,1 4 0,5-4 87,-5 3 0,5 5 0,1 0 0</inkml:trace>
  <inkml:trace contextRef="#ctx0" brushRef="#br0" timeOffset="2710">3286 934 7841,'0'18'-249,"0"-7"-8,0 1 1,0-7 320,0 7 1,2-6 9,4 5 0,-2-5-112,7 6 1,1-7 95,5 7 1,0-8-184,1 1 1,5-3 103,0-2 1,8 0-118,-3 0 0,5-2 56,2-3 1,-1-5 27,1-7 0,-1 0 31,1-1 1,-6 1-29,0 0 0,-8-1 176,2 1 0,-6-6-92,-5 0 0,-5 0 132,-7 6 0,0-1-63,0 1-94,0 0 1,-7 1-25,-5 5 1,-9-3-6,-2 9 0,-6-1-68,6 6 0,-6 2 56,6 4 1,-8-3 50,3 9 1,1-1-42,-2 7 1,8 5 115,-2 0 0,-2 2-68,2-2 0,-6 2 16,6 4 1,2 3 16,9-3 0,-3 4 9,3 1 0,4 1-61,3 0 1,3-7 29,2 1 0,2-2-73,3 2 1,-1-4 60,8-8 0,1 0-63,10 1 1,-3-7 28,3 1 1,2-6-7,-2 5 0,7-7-61,-1 2 0,4-4-118,1-2 1,1 0-48,0 0 0,-1-6 72,1 0 1,1-7 169,5 1 0,-13-3 0,13-10 0,-14-2 0</inkml:trace>
  <inkml:trace contextRef="#ctx0" brushRef="#br0" timeOffset="3231">4082 727 7699,'-18'0'-120,"1"0"0,6-6-217,-1 0 192,8 1 2,-11 5 116,5 0 1,-1 0-46,-1 0 68,1 0 0,-1 5 2,1 1 1,5 6 1,-6-7 0,8 9 5,-1-3 0,-3-1 40,2 1 1,0 1-50,6 5 1,0-5 168,0-1 0,2 1-93,4 5 1,4 0 83,7 1 0,2-1-86,4 0 1,-2 1 10,8-1 1,-6 6-47,6 0 1,-6 0-7,6-6 1,-8 1-38,2-1 0,-4 0 59,-1 1 1,-3 5-232,-3 0 200,3 0 0,-13-6-251,4 0 161,-4 1 1,-4-7-12,-4 1 73,-4-8 1,-7 3 0,0-7 1,-1 0-3,1 0 0,0 0-1,0 0 1,-1 0-43,1 0 0,0 0 42,-1 0 0,1 0-88,0 0 1,5 0 76,1 0 1,1-2-115,-1-3 0,1 3-12,4-4-17,4 4-48,-5 2-23,7-8 0,7 1 235,5-5 0,11-3 0,4 5 0</inkml:trace>
  <inkml:trace contextRef="#ctx0" brushRef="#br0" timeOffset="3719">4981 744 7796,'0'-11'421,"0"-1"1,-2 8-138,-4-2-258,4-3 0,-11 5-370,7-8 1,-7 9 243,1-3 1,-5 4-165,-6 2 0,2 2 130,-8 4 1,0 1 68,-6 5 0,-1 3 51,-4-3 1,3 9-126,-3 2 1,3-4 113,3-2 0,-1-3 137,0 9 1,7-4 38,-1-2 1,8-1-77,-2-5 1,3 5-20,3-5 1,7 5-34,5 1 1,3-6-7,2 1 0,7 0 47,5 5 1,3-6-7,3 1 1,7-1 22,3 7 1,3-7 3,-2 1 0,4-1-39,-5 7 0,-3-1 4,-1 0 1,1 0 21,-2 1 1,5-1-8,-5 0 0,-1 6-84,-11 0 0,4 0 9,-3-5 1,-4-1-45,-3 0 44,-3 1 1,-9-1-20,-5 0 1,-3-1 16,-2-5 1,-7 3 13,1-9 1,-2 3-11,2-2 0,2-4 9,-8 4 0,6-5 0,-5-1 1,4 0-4,-4 0 1,7 0-2,-3 0 1,5 0-53,2 0 0,0 0-7,-1 0 1,7 0-68,-1 0 1,8-1 78,-1-5-248,3 4 0,2-8 67,0 4 0,7 3-456,5-9 687,3 1 0,18-7 0,4 1 0</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06:20:18.069"/>
    </inkml:context>
    <inkml:brush xml:id="br0">
      <inkml:brushProperty name="width" value="0.08571" units="cm"/>
      <inkml:brushProperty name="height" value="0.08571" units="cm"/>
      <inkml:brushProperty name="color" value="#333333"/>
    </inkml:brush>
  </inkml:definitions>
  <inkml:trace contextRef="#ctx0" brushRef="#br0">535 1 7942,'-10'0'-892,"-5"0"923,5 0 50,-7 0-90,0 0 0,1 8 167,5 3 1,-5 5-92,5 1 0,-4 8 86,-3 4 0,-5 7-76,0 10 0,-6 4 91,6 19 1,-8-1-304,3 12 0,-11 13 191,19-45 0,0 2 0,2 3 0,1 1-251,2-2 1,1 0 0,3 2 0,1 1 252,-1 3 1,-1 0-1,3 2 1,1 1-52,2-6 1,0-1 0,2 0 0,3-2-84,6 34 1,7-1 46,11-4 1,4-1 51,8-10 0,7-7-49,4-17 1,-2 4-60,2-4 1,6-6-21,6-5 1,3-6-62,3-6 0,1-10-220,16 5 1,-12-13-225,6 1 1,-8-6 17,8-6 592,-4-11 0,-8-4 0,1-12 0,1-9 0,2-10 0</inkml:trace>
  <inkml:trace contextRef="#ctx0" brushRef="#br0" timeOffset="820">1019 364 7803,'0'-17'-119,"0"-1"-178,0 1 203,0 0 13,0 0 69,0 7 1,0 4 4,0 12 0,0 6 15,0 11 0,0-2-37,0 8 1,0-1 136,0 7 0,-2 5-72,-4 1 1,3 7 157,-9-2 1,0 11-72,-5 7 1,6-1 51,-1 6 0,1-3-102,-7 9 1,1-4 4,0-2 1,5-9-92,1-9 1,5-6 91,-6-11-228,9 1 127,-5-8-197,8-10 273,0-9 13,0-16 1,0-2-72,0-7 1,0 0 8,0-1 1,6-6-99,-1-5 0,3-4 105,-2-2 1,-4-5-29,4 0 0,1-8 24,-1 2 0,5-4-125,-5-2 1,6 0 32,-6 0 1,5-6 18,-5 1 1,7-1-26,-1 6 0,1 2 21,-1 4 1,3 4 148,-3 7 1,-3 8-171,3 4 335,-1 4-211,7 2 1,-1 7 159,0 4-122,1 4 0,-1 2-23,0 0 1,-2 8 12,-3 4-1,9 3-14,-4 2 1,5 3-10,-5 3 0,0 4 3,0 7 0,-1 1 47,-5-1 0,5 7-50,-5-1 1,3 6 11,-3-6 1,5 8-20,-5-1 1,-1 3-1,1 1 1,-1 1-79,1 0 1,3 0 80,-8 0 1,5-8-89,-5-3 0,5-7 75,-5-5 1,2 0-217,-2-12 131,-4 4 0,5-17-85,-7 8-98,0-9-336,0 5 278,0-16 0,0 5 135,0-9 1,2 0-251,4-5 1,-4-2 419,4-4 0,-12-4 0,-4-8 0</inkml:trace>
  <inkml:trace contextRef="#ctx0" brushRef="#br0" timeOffset="1116">933 831 7803,'-10'8'-161,"-3"-4"303,7 7-45,0-7 49,6 11 0,2-5-261,4 7 36,3 0 0,9 1-1,-1-1 0,6-5 134,0-1 1,0-7 28,-6 2 1,6 1-201,0-1 1,6 0 14,-6-6 0,6 0 153,-6 0 1,0-6-38,-5 0 0,5-1 65,0 1 1,-6 2-111,-5-7 0,-3 5 2,3-6 1,-3 7-1,-3-7-198,-4 8-331,6-4 558,-8 8 0,0-7 0,0-3 0</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06:20:23.384"/>
    </inkml:context>
    <inkml:brush xml:id="br0">
      <inkml:brushProperty name="width" value="0.08571" units="cm"/>
      <inkml:brushProperty name="height" value="0.08571" units="cm"/>
      <inkml:brushProperty name="color" value="#333333"/>
    </inkml:brush>
  </inkml:definitions>
  <inkml:trace contextRef="#ctx0" brushRef="#br0">537 277 7908,'-2'-18'41,"-4"1"121,4-8 0,-7 12-76,3-5 1,2 5-27,-7-4 0,5 7-126,-6 4 1,7 4 99,-7 2 0,-1 0-442,-10 0 0,3 0 164,-3 0 1,-2 2 41,2 4 0,-7 2 162,1 3 1,2 3-17,-2-8 0,8 7 91,-2-1 0,-2-3-90,2 3 1,0-8 261,5 1 0,1 3-32,0-2 1,1 1 200,5-1-182,-4-4-62,13 13-62,-6-5 0,8 7-9,0 1 1,0-1-2,0 0 0,2 1-12,4-1 0,1 2 2,5 4 1,3-2 2,-3 8 0,-3 0 26,3 5 1,-6-1-20,5-4 0,-7 4 7,2-5 1,-2 11-4,1 1 0,-3 1-5,4-7 0,-4 3-111,-2 3 1,0-2 104,0 9 1,0-9-145,0 2 1,0 3 80,0-3 0,0 2-13,0-1 0,0-5 60,0 4 0,-6-3-2,0-2 0,1-1-14,5 1 1,0-6 4,0-1 0,0-1 2,0 2 0,0 4-2,0-4 1,0-4-50,0-2 0,2 2 8,3-2 0,-1-6-81,8-6 1,-1-1 41,7 2 1,-1 1-31,0-7 0,0 0-140,1-6 0,5 0 63,0 0 0,6-2-225,-6-4 0,9 2 87,3-7 1,0-7-342,5-5 640,4-8 0,0 5 0,8-9 0</inkml:trace>
  <inkml:trace contextRef="#ctx0" brushRef="#br0" timeOffset="646">1004 813 7900,'-15'-2'-1311,"3"-4"1145,-3 4 697,13-5-475,-6 7-112,8 0 1,8 0-82,3 0 1,5-2 68,1-4 1,0 4 5,1-4 1,5-1 41,0 1 0,2-8 89,-2 3 0,-4 1-53,4-1 0,2 1 144,-2-2 0,-2-3 74,-9 4 0,3-3-141,-3 3 1,-3 1 128,3 4-36,-8 4-222,3-13-1,-7 13-108,0-6 1,0 10 153,0 4 0,-6-2 40,1 7 0,-3 1 63,2 5 0,2 8-66,-7 4 1,5-2 48,-5 2 0,5 5-57,-6 7 1,8 7 118,-1-2 0,-3-2-78,2 2 1,0 0 16,6 6 1,-5-2-60,-1-4 1,0 2-12,6-7 1,-2 1-42,-4-2 0,5-3 61,-5 3 1,-4-5-126,-1-7 1,1 5 64,-1-4 1,-1-4-139,-5-2 0,-1-4 52,1-1 0,0-7-58,0 1 1,-1-9 115,1 3 0,5-4-71,1-2 105,-1 0 1,-3-8-47,3-3 1,-1-4 136,7-3 1,0-5-112,6 0 0,0-8 90,0 3 0,0 1-37,0-2 0,0 2 8,0-2 1,8-2-23,4 8 0,-3-2 1,3 2 1,-1 4-45,7-4 0,-1 6 36,0 5 1,1-1-73,-1 7 0,2-6 62,4 7 0,-4-7-245,4 6 1,2 1-11,-2 5 0,6-6-9,-6 0 0,8-2 96,-2 3 0,-2 1 174,2-8 0,-1 1 0,7-7 0</inkml:trace>
  <inkml:trace contextRef="#ctx0" brushRef="#br0" timeOffset="880">1281 104 7934,'-10'-8'0,"-3"-1"660,7-9-220,-8 1-792,12 0 123,-5 7-278,7 2-21,0 8-490,0 0 1018,7 0 0,3 8 0,7 2 0</inkml:trace>
  <inkml:trace contextRef="#ctx0" brushRef="#br0" timeOffset="1624">1678 52 7958,'-17'0'-489,"0"0"1,5-6 72,1 0 0,5-5 419,-6 5 0,9-2-88,-3 3 549,4 3-104,2-6-348,0 8 1,8 0-3,3 0 1,5 0 5,1 0 0,0 0 10,0 0 1,6 0-20,1 0 0,-1 0 124,-6 0 1,0 0-92,0 0 1,1 0 103,-1 0 1,0 0 44,1 0-69,-1 0-122,0 0 1,-5 0-9,-1 0-16,-7 0 1,4 2 56,-8 4 0,0-2-100,0 7 1,0-5 67,0 5 0,0 1 75,0 5 0,0 2-29,0 5 0,-6-3 90,0 7 1,0 1-65,6 6 0,0 7 18,0 4 0,0-2 29,0 3 0,0-1-42,0 6 0,0 1-98,0 5 0,0-4 86,0 3 0,0 3-92,0-2 0,-5 1 50,-1-1 1,0-4-13,6 3 1,0-9 11,0-2 1,-2-1-7,-3 1 0,3-4-26,-4-7 0,2-1 32,-2 1 1,4-6-2,-3-1 1,-3-4-22,2 4 0,0-7-3,6 3 1,0-5-7,0-2 1,-2 0-5,-3 1 1,3-7 11,-4 1-3,4-1 1,2 1-92,0-1 85,0-7-14,0 4 60,0-8 37,0 0-72,0-8 0,-8 6 5,-3-4 0,1 3-47,-1-3 0,-1 4 45,-5-4 0,0 4-151,-1 2 0,-5 0 25,0 0 0,-8-2-78,3-3 0,-5 3 90,-2-4 1,-5 4-122,0 2 0,-3 0-349,3 0 1,2-2 579,-9-4 0,1-3 0,-6-9 0</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06:20:21.410"/>
    </inkml:context>
    <inkml:brush xml:id="br0">
      <inkml:brushProperty name="width" value="0.08571" units="cm"/>
      <inkml:brushProperty name="height" value="0.08571" units="cm"/>
      <inkml:brushProperty name="color" value="#333333"/>
    </inkml:brush>
  </inkml:definitions>
  <inkml:trace contextRef="#ctx0" brushRef="#br0">381 225 7551,'0'-9'-91,"-2"1"10,-3 8 2,3 0 0,-8-6 62,4 0 0,3 1-2,-9 5 0,6-6 1,-5 0 1,-1-2-11,-5 3 1,-6 1 38,0-8 1,0 8 90,5-1 0,-5-3-60,0 2 0,0-1 254,6 1-109,0 4-95,-1-6-194,1 0 119,7 7 1,-3-5-3,7 12 0,0-3 51,6 9 0,0-1-1,0 7 1,0 1-60,0 4 0,0-2 1,0 8 1,0 0 73,0 5 0,0 1-44,0 0 0,0 5 4,0 0 1,0 3 27,0-3 0,0 2 1,0 4 1,0 4-29,0-4 0,0-1 10,0 1 0,-5 0-10,-1 6 0,0-1-10,6 1 1,-6-7-89,1-5 0,-1 2 94,6-1 1,0 3-54,0-10 1,0 5 30,0-10 1,0-3-68,0 3 0,0-8 38,0 2 1,8-3 1,3-3 1,-1 0-2,1 1 0,1-7 10,5 1 1,0-7-39,1 7 1,7-8 34,3 2 1,-1-5-147,2-1 0,2 0 80,9 0 1,-3-1-333,3-5 1,2-4 50,-1-7 0,-1 0-374,-5-1 726,-1 1 0,9-16 0,1-3 0</inkml:trace>
  <inkml:trace contextRef="#ctx0" brushRef="#br0" timeOffset="439">1125 502 7857,'-10'0'-28,"3"0"100,7 0-178,0 0 126,0 8 0,0 1-129,0 8 1,0 1 88,0-1 1,0 6 70,0 0 0,-2 10-3,-4 1 1,4 1-31,-4 5 1,-1 5 45,1 1 1,-2-2-21,2 2 0,4-8 6,-3 3 0,3-5-39,2-1 0,0-6-3,0-1 0,0-12-77,0 1 1,7-5 53,5-1 0,3-3-206,3-8 0,-1 0 63,0 0 0,6-2-72,0-4 0,2-3 230,-2-9 0,4-7 0,8-2 0</inkml:trace>
  <inkml:trace contextRef="#ctx0" brushRef="#br0" timeOffset="652">1229 156 7924,'-12'-8'0,"1"-3"29,7-5 1,-4 5-146,8-1-712,0 9 196,0-5 366,0 8 1,2 8 265,4 3 0,-4-3 0,13 7 0,-5-5 0</inkml:trace>
  <inkml:trace contextRef="#ctx0" brushRef="#br0" timeOffset="1368">1696 35 7938,'-10'0'-791,"2"-8"873,8 6 0,0-7-174,0 3 1,8 4 101,4-4 1,3 4-121,2 2 1,2 0 94,4 0 1,-1 0-5,6 0 1,-6 0 50,1 0 1,-2 0 32,2 0 27,-4 0 0,6 0-92,-8 0 0,-5 0 156,-1 0 0,-5 6 15,6 0 14,-9 0-107,5 1-42,-8 3 1,0 7 1,0 1 0,0-7-9,0 1 1,0 1-28,0 10 1,0-2 28,0 8 0,0-6 88,0 6 0,0 0-86,0 5 1,0 1 45,0 0 0,0 1-18,0 4 0,0-3 3,0 3 0,0-3-6,0-3 0,0 7 2,0-1 1,0 2-41,0-1 0,0-5-9,0 5 0,-2 3-52,-4 2 1,5-4 70,-5-2 1,4-3-84,2-2 0,0 5 59,0 0 1,0-1-6,0-10 0,0 1 27,0-7 1,0 8 0,0-2 1,0-4-7,0-2 0,0-4 8,0-2 1,0 1-52,0-1 1,0-5 52,0-1-117,0 1 53,0 5 8,0 0 0,0-5-92,0-1 49,-8-7 1,6 6 19,-3-5 0,1-3-2,-2 4 1,2-4-190,-7-2 198,-1 0 0,-5 0-9,-1 0 1,-5 0-30,0 0 1,0 0-2,6 0 1,-6 0-29,0 0 1,0-2-108,5-4 0,-1 4-130,-4-3 0,10-3-171,-5 2 514,5-7 0,-4-5 0,-1-8 0</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06:20:27.272"/>
    </inkml:context>
    <inkml:brush xml:id="br0">
      <inkml:brushProperty name="width" value="0.08571" units="cm"/>
      <inkml:brushProperty name="height" value="0.08571" units="cm"/>
      <inkml:brushProperty name="color" value="#333333"/>
    </inkml:brush>
  </inkml:definitions>
  <inkml:trace contextRef="#ctx0" brushRef="#br0">329 35 7796,'-2'-9'-413,"-4"3"1,4 2 990,-3-2-374,3 5-320,2-7 238,0 8 1,2 0-42,3 0 1,-1 6 86,8-1 0,-1 9-64,7-3 1,-1 7 14,0 5 1,0 2-49,1 4 1,-1 5 2,0 1 1,6 7 19,0 10 1,2 5-13,-1 1 0,-5 7 3,4-1 0,-4 3 6,-2 2 0,-1 6-95,-5 0 0,3 0 80,-9-6 1,3 2-81,-2 4 0,-4-6-43,4 1 1,-6-1-26,-6-6 1,2 4 57,-8 3 0,-1-9 23,-10-3 0,2 1-190,-8-1 1,-2 5 54,-9-5 0,1-2 145,-7-10 0,6 2-52,-6-8 0,0 3-30,-6-3 1,2-11-9,4 0 0,9-8-90,8-4 1,8-2 65,-2-3 1,4-4-313,2-8 27,7 0-9,2 0 1,8-8-365,0-4 805,0-3 1,8-18 0,2-3-1</inkml:trace>
  <inkml:trace contextRef="#ctx0" brushRef="#br0" timeOffset="379">1349 900 7939,'-17'0'-310,"-8"0"0,6 0-297,-4 0 1,9-6 606,3 1 0,7-1 0,-4 8 0,8 3 0,0-3 0,8 12 0,3-8 0,7 5 43,5-5 0,4 5 8,7-5 0,1 0-50,-1-6 1,3 2 88,3 4 1,-1-4-89,7 3 1,0-3-108,6-2 0,-2 0 50,-4 0 0,2-5-117,-8-1 1,6-2 171,-5 2 0,-3 2 0,-9-7 0,4 7 0,-14-11 0,6 5 0,-8-7 0</inkml:trace>
  <inkml:trace contextRef="#ctx0" brushRef="#br0" timeOffset="625">1367 1159 7939,'-35'18'-896,"8"-1"0,-6 0 896,5 1 0,3-1 0,2 0 0,11 1 0,-3-1-97,13 0 0,-4-5 156,12-1 1,5-7 87,12 2 0,-2-4-126,8-2 0,0 0 8,6 0 1,-1-6-31,1 0 0,-1-5 48,1 5 1,5-8-181,1 3 1,5 1 42,-6-1 1,8 1-10,-2-1 1,4-5 98,2 5 0,6-3 0,-1 3 0,1-5 0,-6 5-144,0-5 1,0-8 0,0-3 0</inkml:trace>
  <inkml:trace contextRef="#ctx0" brushRef="#br0" timeOffset="945">3200 554 7873,'-8'-17'0,"4"0"-316,-7-1 0,5 7 69,-6-1 160,8 8 70,-3-3 0,7 9-28,0 3 0,0 7 57,0 11 0,0 4-3,0 8 0,0 1-13,0 4 1,-2-1 12,-4 7 0,4 0-14,-4 6 0,3 0-1,-3 0 1,4 1-121,-4 5 1,4-10 49,2 4 0,0-12-50,0 1 1,0-7 43,0-5 1,-6-4 81,1-8 0,-1-7 0,6-4 0,0-12 0,-8-4 0,-1-7 0</inkml:trace>
  <inkml:trace contextRef="#ctx0" brushRef="#br0" timeOffset="1608">2629 623 7338,'-17'-17'-669,"-1"0"1,1 0 668,0-1 0,7-5 0,4 0 0,5 0 0,1 6 0,0-1-16,0 1 1,9 0 109,8 0 1,3-1-5,8 1 0,3 0 9,10-1 1,-3 3 80,8 4 1,-2-3-117,2 8 1,10-5-23,-4 5 0,9 0 34,-3 6 1,7 8-43,-1 3 1,1 7-17,-1 5 1,-5-2-117,-7 8 0,-10 0 105,-7 5 1,-2-1-113,-10-4 1,-2 3 56,-10-3 0,-3 2-16,-8-2 0,0 3 4,0-3 0,-10-2 33,-7 2 1,-2-8-54,-10 2 0,0 2 48,-5-2 0,-3-2-66,-3-9 1,1 3 76,-7-3 0,2 1 1,-2-1 1,-2 1 0,8-7 1,-7 0 0,7-6 1,0 5-38,5 1 1,8 0 26,4-6 0,4-2 51,2-4-46,7 4 0,2-7 79,8 3 1,2 4-39,4-4 1,9 2 5,8-1 0,8 3 30,-2-4 0,4 4 16,1 2 1,3 0 96,3 0 0,4 0-77,8 0 0,0 8-31,0 3 0,0 5 2,0 1 0,0 0-86,0 1 0,-1 7 32,1 3 1,-8-1-20,-3 2 1,-7-2-8,-5 2 0,-4 2 32,-8-8 1,1 5 51,-1-5-57,-7 1 1,-3-7 52,-7 0 1,-7-1-42,-5-5 0,-9-1 5,-2-5 0,-8 3 38,2 4 0,-5 1 84,-7-7 0,5 5-224,-4-5 1,-3 2 69,3-2 1,-6-4-171,6 3 0,-7 3 104,7-2 0,-2-1-200,1-5 1,5 0 75,-4 0 0,9 0 197,2 0 0,8-1 0,-2-5 0,6 2 0,5-8 0,4 9 0,1-20 0,-3 3 0</inkml:trace>
  <inkml:trace contextRef="#ctx0" brushRef="#br0" timeOffset="2092">4341 1125 7918,'8'-10'0,"-6"-5"-690,13 5 1,-7-7 413,3 0 1,3-1 275,-9 1 0,1 0 0,-6 0 0,0-1 0,0 1 0,0-6 0,0 0 0,-2 0 0,-4 6 0,-3-1 0,-8 1 0,-3 5 0,-3 1 0,2 7 0,-8-2 0,6 4 0,-6 2 0,1 0 12,-7 0 1,-1 10-4,-5 7 1,3 2 113,-8 10 1,7 6-49,-1 5 1,9 2 14,2-1 1,8-3-66,-2 8 1,6-7-9,5 1 0,5-3-128,7-3 0,2-1 93,3-4 0,11-6-61,7-12 1,7-3 69,-1-8 0,4 0-17,2 0 0,-1-2 13,1-4 0,1-3-13,5-9 0,-5-1 14,4-4 0,-3 4 2,-2-4 0,-7-2 29,1 2 1,-8-6-32,2 6-21,-3 0 14,-3 6 3,0 7 1,-7 4-16,-4 12 0,-5 4-2,-1 7 1,0 0 24,0 0 1,0 7 7,0-1 0,6 0 0,0-6 0,6 6 0,-7 0 0,9-6 0,-3-5 0,-1-2 0,1 1 0,1-3 0,13-1 0,2 3 0</inkml:trace>
  <inkml:trace contextRef="#ctx0" brushRef="#br0" timeOffset="2908">4929 779 7904,'-17'-8'-742,"-1"-1"0,7-3 286,-1 1 373,8 7 1,-11-4 31,4 8 51,-5 0 0,7 0 0,-7 2 0,5 4 0,-5 3 0,-1 9 0,0-1 0,1-5 0,5-1 0,-3 1 0,9 5 0,-1 0 0,6 1 0,0 1 47,0 4 1,2-4-39,4 4 0,-3 2 130,9-2 0,1 6-69,10-6 1,-3 8-30,3-2 0,-4 1-18,-2-1 0,0 2 14,1-8 1,-3 0-110,-3-6 1,-5 1 136,-7-1-185,0-8 124,0 7 1,-2-14-69,-3 4 56,-5-5 1,-7-1 3,-1 0 1,7-1 1,-1-5 0,7 4 0,-7-4 1,6-2 84,-5 3-80,7-9 0,-4 10 65,8-7-60,0 7 1,2-10-15,4 9 0,-2-7 17,7 6 0,7-5-11,5 5 0,2-5-1,-2 5 0,2-6-4,4 7 0,5-7 0,1 6 0,-1-7-4,7 1 0,-3-1-5,2 1 0,-1-3 13,7 3 1,-2-9 8,2-2 1,2 0-10,-7 6 0,-1-2 42,-5-4 1,-3 3-21,-3-3 1,-6 4 4,-11 2 1,-3 0 57,-3-1-39,-4 1 1,4 2-24,-12 3 1,2-1 29,-7 7-53,-1 0 0,-5 6 24,0 0 1,-1 0-61,1 0 1,0 0 62,-1 0 0,-5 0 0,0 0 0,-2 6 125,2 0 1,2 7-85,-8-1 1,8 3 50,-2 2 0,-2 1-65,2-1 0,-6 2 13,6 4 1,2-2 0,9 8 1,-3-6-91,4 6 1,3-2 39,2 2 1,4 1-13,2-7 0,0 2 55,0-2 0,14-5 13,3-1 1,6-2-18,0-9 1,6 6-19,11-7 0,-1 1-108,7-6 0,0-2 118,6-3 0,0 1-128,0-8 1,-1 6 139,1-5 1,-6-1-4,0-5 1,-1 2-24,1 3 1,-10-3 2,-7 3 0,-8 5 151,2 1-111,-11-4 37,-4 8 11,-8-5-285,0 7 1,-2 0-44,-4 0 1,2 0-70,-8 0 1,7 0-51,-7 0 61,1 0 0,-7 0-493,1 0 754,0 0 0,-8-16 0,-2-3 0</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06:20:32.902"/>
    </inkml:context>
    <inkml:brush xml:id="br0">
      <inkml:brushProperty name="width" value="0.08571" units="cm"/>
      <inkml:brushProperty name="height" value="0.08571" units="cm"/>
      <inkml:brushProperty name="color" value="#333333"/>
    </inkml:brush>
  </inkml:definitions>
  <inkml:trace contextRef="#ctx0" brushRef="#br0">572 1246 7803,'0'9'1047,"0"6"-944,-8-13 188,6 6-258,-6-8 111,8 0-256,8 0 71,2 0 0,1-6 59,1 1 1,-7-9-151,7 3 1,-6 1 94,5-2 1,-7 1-35,2-6 1,2-1 13,-3 1 1,1-6 58,-6 0 1,0-6-40,0 6 1,0-8 36,0 2 0,-6-1-47,1 1 0,-15-2 5,3 8 1,-6 0-85,0 6 0,-4 1 86,-8 5 1,1 3-16,-1 8 0,-7 10 62,-4 7 0,-2 8 91,2 10 1,-2 1 7,7 5 0,1 1-115,5 4 1,9 2 29,2-8 1,7 6-9,6-5 0,3-1 9,8-5 0,8-8-8,3-4 0,5-4-8,1-2 1,2-1 39,4-5 1,4-3-37,8-8 1,1-2-25,4-4 0,3 0 24,3-11 1,4 4-191,-4-11 1,2 0 21,-2 0 0,2-6 15,-8 1 1,1 2 123,-7-2 0,-7 2-16,-4-2 0,-3 4 9,-3 8 200,-8 0-196,-1 7 119,-8 3 1,-2 7-31,-4 0 0,5 7-37,-5 5 0,4 9 38,2 2 0,0 2-27,0-2 1,2-4 3,4 4 1,1-3-7,5-3 0,3 0-4,-3 0 1,9-5 63,2-1 1,6-7-61,-6 2 0,9-4-57,3-2 0,1 0 62,11 0 0,-3-2-85,2-4 1,2-3 54,-8-9 1,1 1-4,-7 0 1,-1 0 0,-4-1 0,1 1-2,-6 0 0,-7-1-33,-6 1 1,-1-6 31,1 0 1,-3-6-42,-8 6 1,0-6 40,0 6 0,-2-6-109,-4 6 1,-1 6 84,-5 5 0,-3 9-13,3-3 1,-3-2-29,-2 2 0,-3 3-90,-3 8 0,2 5 146,-8 7 0,3 6-42,-3 0 1,-2 6 86,8-6 1,-6 6-82,6-6 1,-6 8 106,6-2 0,2-2-72,10 1 1,-3-5 6,8 6 1,1-8 26,5 2 0,1-3-6,5-3 1,4-5 18,7-1 0,6-7 78,0 2 0,6-4-28,-6-2 0,8-8-59,-2-4 1,3-3-30,3-2 0,-6-3-3,0-3 0,-3-3-11,3-9 1,4 0-22,-4 1 1,-4-7-143,-2 1 0,2-10-4,-2-2 0,0-2 78,-6-9 1,-1 0-9,-5-7 0,3-1 39,-9-4 0,7 12 22,-6 0 1,-1 9 21,-5 8 1,0 5 16,0 12 1,-2 6 19,-3 12 114,3 3 0,-6 10-234,8 4 1,-6-2 97,1 7 0,-3 3 7,2 9 0,2 0-8,-7 11 0,7-1 112,-2 13 1,4 0-11,2 6 0,0 0 97,0 0 1,0 6-108,0-1 0,0 1 126,0-6 1,6 0-53,0 0 0,7-6-57,-1 0 1,3-8-65,2 3 0,1-11 70,-1-1 0,2-8-125,4 2 1,-4-9 81,5-3 1,-3-7-20,2 2 0,-2-4-17,8-2 0,-6 0-6,6 0 0,-1-2-96,7-4 1,-6 2 73,0-7 0,-6 1-117,5-1 1,-6-5 81,1 5 1,-4-7-81,-2-5 1,0 4 3,1-4 1,-7 2 15,1-2 0,-8 2-8,1-8 1,-3 8-11,-2-2 1,0 4 29,0 1 1,0 1 19,0 0 1,-7 7-22,-5 4 1,-3-1 19,-3 1 0,1 0-12,0 6 1,0 6 34,-1 0 0,-1 7 92,-4-1 0,4 9-53,-4 2 0,-2 2 117,2-2 1,-6-4-27,6 4 0,0 2-92,5-2 1,1 6 121,0-6 1,2 6-84,3-6 1,-1 2 44,7-2-16,0-4 1,8 6-3,4-8 0,5-7-5,12-4 1,-2-4 3,8-2 1,-2 0-67,2 0 0,4-8 45,-5-4 0,3-5-174,-2-6 0,4 2 99,-4-8 1,-3 6-176,3-6 1,-6-5-43,6-7 0,-2-7-59,2 2 0,-4-6 109,-8-5 0,0-5 2,1-7 0,-9-6 161,-3 0 0,2 8-107,-2 9 1,-1-1 170,-5 1 0,-5 6-29,-1 6 1,-6 13 100,6-1 1,-1 11-13,1 0 1,2 5 123,-7 7-161,7 3 1,-4 10 35,8 4 0,0 3-22,0 9 1,-6 7-42,1 4 0,-3 3 196,2 3 0,4 13-58,-4 4 1,5 3 7,1-3 1,0 2-39,0 4 1,0 1-31,0 5 1,0-5-35,0-7 1,5 0-101,1 0 0,8-2-133,-3-4 1,2-6 62,-1-11 1,3-4-258,-3-8 1,3-1 130,3-5 0,-7-3-94,1-8 1,-1 0 321,6 0 0,1-8 0,-1-1 0</inkml:trace>
  <inkml:trace contextRef="#ctx0" brushRef="#br0" timeOffset="330">2457 779 7803,'9'0'-477,"5"-2"948,-9-4 1,9 4-117,-3-4 0,11 2-263,1-1 0,7 3-59,-1-4 1,2 10-142,-2 2 1,3 13 51,-3-2 0,-4 6-167,-2 0 1,-4-2 3,-1 8 0,-7-6 176,1 6 1,-8-6-22,1 6 1,-5-10 17,-5-2 1,1-1 121,-8-10 0,6 5-46,-5-5 132,7 0 1,-5-6-73,3 0 0,4-2 185,-4-4 1,2-4-114,-2-7 0,5 0-79,-5-1 0,4-7-65,2-3 0,0-5 70,0-2 1,6 7-291,-1-1 1,7 0-101,-6-6 0,7 8-65,-1 4 1,-3-2-11,3 2 1,-1 0-530,7 6 906,-1 7 0,0-13 0,0 4 0</inkml:trace>
  <inkml:trace contextRef="#ctx0" brushRef="#br0" timeOffset="1272">3027 813 7804,'-6'12'-1177,"1"-1"520,-1-7 1627,6 11-651,0-5 0,8 5-100,3-3 0,5 1-193,1-7 0,0 0-13,0-6 1,6 0-160,1 0 1,6-2 121,-1-4 0,2-3-55,-2-9 0,1 1 44,-7 0 0,6-2-18,-6-4 0,4 1 70,-9-6 0,1 4 13,-13-4 1,5 5-32,-5-6 0,0 8 15,-6-2 0,-8 5-56,-4 7 0,-5 3 50,-6 8 1,-2 0-72,-4 0 0,-3 8 55,3 3 1,-2 5 111,2 1 1,-2 8-87,8 4 1,-4-2 2,10 1 0,-4 1 18,9 6 1,5-1 17,1 1 0,4-2 32,2-4 0,8 1-38,3-7 1,12 0 58,6-5 0,4-3-66,1-3 1,1-5-17,0-7 0,5 0-8,0 0 1,1-5-1,-7-1 1,1-10-12,-1-1 1,-1 0-18,-4-6 0,-4-2 15,-8 2 0,1-6 15,-1 6 1,-2-8-40,-3 2 1,1 2 29,-7-1 0,5 4-18,-5-4 1,0 7 29,-6-3 0,0 11 26,0 1 94,0 9 11,0-5-244,0 8 0,0 2 76,0 4 0,0 3 19,0 9 1,0-1 6,0 0 1,6 2-1,-1 4 1,3-1-11,-2 6 0,-2-6-3,7 1 0,-5-4-21,6-2 0,-9 0 24,3 1 1,2-1-76,-2 0 91,-1-7 27,3 5 53,-6-13-44,6 6 0,-6-8 8,3 0 0,-1-2 21,8-4 0,-1-3-106,7-9 0,-1 1 59,0 0 0,2-3-171,4-3 1,-3-4 99,3-7 0,2 5-57,-2 0 0,0 0 39,-6-5 0,0-1-13,1 1 1,-3 1 45,-3 4 1,-5 4 19,-7 8 1,0 5 82,0 1-124,0 7 1,0-4 27,0 8-29,-7 0 33,5 8 1,-6 2-6,8 7 1,0-4 62,0 5 0,8-5 118,3 10 1,-1-2 41,1 2 1,1-2-124,5 8 1,0-2 61,1 2 0,-7 4-62,1-4 0,-1-3 33,7 3 0,-7-6-86,1 6 1,-8-6-11,1 6 0,-3-8 4,-2 2 0,0-9-113,0-3 0,0-5 91,0 5 0,-7-5-20,-5 6 0,2-8 11,-1 1 1,-1-3 8,-5-2 0,0 6 4,-1 0 1,1 0-1,0-6 0,0 0-25,-1 0 0,1 0 13,0 0 1,1-2-6,5-4 8,-5 4 1,13-6-9,-9 8-255,8-7 242,-3 5-323,7-6 0,0 6-597,0-4-68,0 4 1007,0-5 0,7-1 0,3-2 0</inkml:trace>
  <inkml:trace contextRef="#ctx0" brushRef="#br0" timeOffset="2074">5829 139 7641,'-10'-10'-725,"1"-3"1113,3 7-344,4 0-16,-6 6 0,6 0 16,-4 0-24,5 0 0,-15 0 143,5 0 0,-5 8-29,-1 3 1,-2 5 77,-4 1 0,-4 10-80,-8 8 0,-7 7 130,-4 10 0,-4 9-83,-2 8 0,0 8-260,25-34 0,2 1 0,2 2 1,2 2 139,0 1 1,2 0 0,-14 43 80,10-5 1,8-11-200,15-12 0,0-7-49,0-10 1,7-7-81,5-11 0,5-4 82,6-8 0,4-5-138,8-1 0,-1-1-6,1 1 0,7-3 418,4-8 0,12 0-637,5 0 0,4-2 135,3-4 1,-1-3 51,0-9 1,8-7 0,2-2 0</inkml:trace>
  <inkml:trace contextRef="#ctx0" brushRef="#br0" timeOffset="2906">6572 398 7893,'-9'-17'109,"-7"0"68,7-1 73,-1 1 347,2 7-782,8 3 214,-7 7 0,-3 7-83,-7 5 0,0 11 78,-1 6 1,1 3 0,0 3 0,-6 7 13,0 4 1,0-1-3,5 1 0,1-8-17,0 3 1,-1-5-2,1-1 1,6-7 75,-1 1 1,8-13-1,-2 1 30,4-11-23,2 1 19,0-7-29,0 0-46,0-7 1,0 3-34,0-8 0,0 1-103,0-7 0,0-1-73,0-4 0,0 2 49,0-8 1,-5 0-15,-1-5 1,-6-3 40,7-3 0,-1 3 21,6-3 0,0-2 48,0 2 0,0-1 19,0 7 0,8-1 5,3 0 1,4 3 30,3 3 1,7 4 7,4 8 0,-1-1-1,7 1 1,-4 7 145,9 5 0,-3 3-101,-3 2 0,1 0-39,-1 0 1,-7 7-50,-4 5 0,-4 5-3,-1 6 1,-7-2-9,1 8 1,-8-6-20,1 6 0,-3 0-60,-2 6 1,0-7 91,0 1 0,-2-2-76,-3 2 0,-5-2 41,-7-4 1,-1-4-81,1 4 0,-6-4 33,0-1 0,-6-7-101,6 1 0,-6-7 66,6 7 1,0-8-6,6 2 1,0-4 80,-1-2 8,1 0 1,6 0 46,-1 0 0,8-2-157,-2-4 369,5 4-113,8-13 0,3 7 8,7-4 0,0 3-57,1 3 0,1 4 13,4-4 1,-4 4-33,4 2 1,-4 0-6,-1 0 0,5 6 39,0 0 1,2 7-40,-2-1 0,-2 11 80,8 6 0,-2 2-81,2-3 1,1 5 4,-7-4 1,0 3-37,-5 3 1,-3-2-7,-3-4 1,-5 1 5,-7-7 0,0 0 28,0-5 1,-2-1-5,-3 0 1,-7-5 34,-11-1 0,-2-5 3,-4 6 0,-3-9-75,3 3 0,-4-2 5,-2 2 1,1-4-69,-1 4 0,1-5-172,-1-1 0,6 0-5,1 0 0,1-5-76,-2-1-107,-4-8 0,14 5 13,-4-8 0,11-1-405,7 1 818,3 0 0,2-1 0,0 1 0</inkml:trace>
  <inkml:trace contextRef="#ctx0" brushRef="#br0" timeOffset="3510">7766 346 7818,'-16'8'311,"5"3"0,-11 7-169,5 5 0,-6 6-84,0 11 1,-4 6 71,-7 12 1,-1 1-97,0 5 1,7-3 26,-1-3 1,8-10 8,-2 4 0,3-14-2,3-3 0,6-10-75,-1-14 61,8 5-26,-3-14-17,7 5-6,0-14 0,1 3 217,5-8 1,-4 6-12,4-5-291,-4-1 1,4-11 131,-1 0 0,3-2-248,-2 2 1,-2 2 85,7-8 0,-5-5-25,5-7 1,1-1-6,5 2 1,2-3-77,5-3 0,2-2 60,9 8 0,0 0 44,-1 5 1,1 2 133,-1 5 0,1 3-65,0 7 0,-3 9 84,-3 3 0,-2 4-91,-4 2 0,-6 2 187,1 4 0,-1 1 1,-6 5 1,-1 5-70,2 0 1,-7 7 11,7 4 0,-6 11-6,5-5 1,-7 7 39,2-1 1,-4 4-6,-2 8 1,5-2 21,1-4 1,0 4-66,-6-4 1,0-3 30,0-3 0,0-4-60,0-1 1,0-6-75,0 0 1,0-14-22,0 2-135,0-11 0,-2 2-218,-4-8 129,4 0-695,-5 0 353,7 0 148,0-8 1,0-2 474,0-7 0,-8-8 0,-2-2 0</inkml:trace>
  <inkml:trace contextRef="#ctx0" brushRef="#br0" timeOffset="3715">7454 934 9103,'2'-15'-124,"4"3"0,9-1-84,8 7 1,10-7 131,2 1 0,1-3-349,10-3 0,0 3 188,6 4 0,0-5-460,0 5 697,0-5 0,7-1 0,3 0 0</inkml:trace>
  <inkml:trace contextRef="#ctx0" brushRef="#br0" timeOffset="4107">8129 0 9175,'17'2'377,"0"4"1,2 4-346,5 7 1,-1 10-113,11 7 0,-3 16 115,9 14 1,3 11-549,-3 5 0,-6 13 509,-18-44 0,-3 0 1,7 45 11,-3-2 1,-8 0 3,-9-5 0,-1-12 39,-5-18 0,-6-11-59,-11-5 0,-2-1-1,-4-5 1,-5-3-111,-1-9 1,-1-3 99,-10 3 0,1 0 72,-1-6 0,4 4-259,7-9 0,8-5 65,4-1 1,4-4-252,2-2 1,2-2-600,3-4 991,4-3 0,16-24 0,2-3 0</inkml:trace>
  <inkml:trace contextRef="#ctx0" brushRef="#br0" timeOffset="4581">8993 692 7961,'-34'0'-1097,"-1"0"754,8 0 0,-3 0 327,6 0 0,1 0 114,6 0 456,8 0-103,1 0-141,8 0-181,0 0 1,8-2 9,3-4 1,12 5 28,6-5 1,11-2 1,6 2 1,14-5 51,9 5 0,4-7-308,14 1 1,-7 2 344,7-1 1,-1 1-46,-5-1 0,3-3-178,3 9 1,-8-1-64,-4 6 1,-14 0-148,-9 0 1,-14 0 39,-9 0-120,-15 7 96,1-5 1,-17 6 80,-4-8 1,3 0-523,-9 0 588,8 0 0,-5 0-668,3 0-6,4 0-105,-6 0 790,8 0 0,0 0 0,-7 0 0,5 0 0,-14-8 0,7-1 0</inkml:trace>
  <inkml:trace contextRef="#ctx0" brushRef="#br0" timeOffset="4961">9650 260 7960,'8'-17'-443,"-6"5"-552,4 0 2048,-4 1-637,-2-6 1,2 7-209,3 4 1,-3 2 292,4-1-493,-4 3 149,-2-6-53,0 8 1,0 8 0,-6 3-156,1 12 0,-9 4 119,3 8 1,-5 7 4,-1 4 1,0 12 107,-1 5 0,1 6-192,0 6 0,-1 2 183,1 4 1,2-4-46,3-8 0,5-2 22,7-3 1,0-7-63,0-11 0,0-11-146,0-12 0,0-10-105,0-1 186,0-8-401,0 4 118,0-8 232,0-8-263,0 6-113,0-6-96,0 1 42,0 5 1,0-8-109,0 4 1,0 2 566,0-7 0,7-1 0,3-5 0</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06:20:40.885"/>
    </inkml:context>
    <inkml:brush xml:id="br0">
      <inkml:brushProperty name="width" value="0.08571" units="cm"/>
      <inkml:brushProperty name="height" value="0.08571" units="cm"/>
      <inkml:brushProperty name="color" value="#333333"/>
    </inkml:brush>
  </inkml:definitions>
  <inkml:trace contextRef="#ctx0" brushRef="#br0">0 831 8742,'0'-10'994,"0"0"-761,0 5 123,0 3-263,0-6-16,0 0-366,0 6 226,0-5-30,0 7 0,0 2-15,0 3 0,0 5 100,0 7 0,2 8 34,4 4 0,-4 11-17,4 7 0,-5 2 47,-1 3 1,0 8-10,0 3 0,0 5-40,0 1 0,0-8-8,0-3 0,0-10-11,0-2 0,0-15-38,0-2-81,0-8 1,2-12 90,4-3 1,-2-4 19,7-2 1,1-8 50,5-3 1,3-12-124,3-6 1,3-6-4,9-5 1,5 2-9,1-9 1,5-4-150,-6-7 0,1 0 145,-7 6 0,-7 1 30,-4-1 1,-4 7 93,-1 5-207,-1 11 389,-7 12-136,-3 9 0,-7 18-26,0 7 0,0 2-16,0 10 0,2 0 93,4 6 1,5-1-79,12 1 1,-1-1-15,6 1 0,1-6 10,6 0 0,-1-8-16,1 2 1,5-4 25,1-2 1,-1-7 34,-5-4 1,-1-4 6,1-2 0,-2-8-18,-5-4 1,3-3 8,-8-2 0,2-2 14,-2-5 1,-9 3 27,3-7 0,-4-3-63,5-10 0,-9 5 13,-3-4 1,-4-5-111,-2-1 1,0-4 68,0-2 1,-2 1-76,-4-1 0,2 6 87,-7-1 1,1 9-8,-1-2 0,-5 11-23,5 6 1,1 4 24,-1 1-74,7 9 85,-11 1-303,13 8 218,-6 0 0,8 2-243,0 4 110,0-4 63,0 5 68,0-7 16,0 8 220,0-6-158,0 6 292,0-8-1221,0 0 1,0 7 0,0 3-1</inkml:trace>
  <inkml:trace contextRef="#ctx0" brushRef="#br0" timeOffset="2388">2508 312 7871,'0'-18'-978,"0"1"0,-2 2 977,-4 3 1,4-3 32,-4 3 0,4 3 31,2-3 0,-5 6 14,-1-5 5,0-1 29,6-5-50,-8 0 1,6 0 225,-3-1-112,3 9 270,2-7-260,0 7 1,0-3 102,0 1 78,0 7 270,0-4-397,0 8-103,0 0 1,-6 2 116,0 4 0,-9 9-105,-2 8 0,-3 16-6,-8 1 1,-9 12 0,-9 11 1,-6 10-264,23-28 0,0 3 0,2 0 0,-1 2 199,-4 4 1,0 1 0,4 2-1,1 1 11,-3 5 0,2 1 0,3 4 0,2 2-103,-1 5 0,2 0 0,5-5 1,1-1 58,-2-2 1,1-2-1,8-6 1,1-1-46,-1-2 0,1-2 0,4-4 0,2 0-220,-4 48 1,12-17-4,6-6 0,5-8 14,6-15 0,4 1-154,7-12 0,1-3 55,0-9 0,7-6-164,4-11 0,8-5-205,9-7 0,8-9 214,16-9 0,-1-7 462,1-9 0,-5-5 0,5-7 0,-40 18 0,0-1 0,3-4 0,0 0 0</inkml:trace>
  <inkml:trace contextRef="#ctx0" brushRef="#br0" timeOffset="3042">2802 744 7962,'0'-17'164,"0"0"0,0-1 847,0 1-600,0 0 0,0-1-88,0 1 0,7 6-122,5-1 0,3 8-285,2-2 0,1 4 97,-1 2 1,0 0-211,1 0 0,-1 10 29,0 7 1,1 3 45,-1 8 0,0 9 124,0 9 1,-1 4-83,-5 2 0,3 0 35,-8 0 1,-1-1 26,-5 1 0,0 4 56,0-4 1,0 0-37,0-18 1,-5 5 2,-1-10 0,-6-4-82,6-2-10,-7-12 31,3-3-14,1-8 99,-7 0-18,15-8 1,-7-1 52,8-9 0,0-1-69,0-4 1,0-4 4,0-7 0,0-3-51,0-3 0,2 1-2,4-7 1,-3 0 10,9-6 0,1 8-10,10 4 0,-1-3 0,6 3 0,-5 5 12,6 7 0,0 1 76,6-2 1,-7 10-73,1 7 1,-8 8 128,2-1 0,-3 3-41,-3 2 0,-5 2-25,-1 3 0,-1 5-4,1 7 1,3 1-4,-9-1 1,3 8 15,-2 4 1,-4 3-8,4 3 0,-3-1 36,3 1 0,-4 5-43,4 1 0,-4 1 3,-2-2 1,0 3-15,0 3 0,-6-4 4,0-7 0,0-7-93,6 1 1,-1-8-191,-5 2 1,4-3-59,-4-3 1,4-6-761,2 1 1086,0-8 0,-8 11 0,-1-5 0</inkml:trace>
  <inkml:trace contextRef="#ctx0" brushRef="#br0" timeOffset="3651">4306 312 7822,'10'-2'-29,"-5"-4"345,-3 4 613,-2-13-775,0 13 0,0-8-165,0 4 26,0 5-233,0-7 1,-2 8 90,-3 0 0,3 2 171,-4 4 0,-2 5 147,3 12 0,-11 12-57,-1 11 0,0 6 59,-6 5 1,-4 13-88,-2 10 0,2 7-285,-2 5 1,17-42 0,1 2 215,-4 2 1,1 1-1,4-1 1,1 0 88,-8 44 1,7-12-308,10-11 0,2-11 114,4-7 0,3-7-107,9-9 0,5-7 61,0-11 1,8-9-145,-3 3 1,7-5 111,5-1 0,5-3-82,6-8 1,11-8-133,7-3 1,2-7-188,10-5 0,-8 2-330,2-8 876,-12 8 0,-1-12 0,-5 5 0,7-5 0,3-2 0</inkml:trace>
  <inkml:trace contextRef="#ctx0" brushRef="#br0" timeOffset="4056">5309 658 7822,'-10'-8'861,"3"6"1,7-8-329,0 5-310,-8 3-277,6-6 1,-5 6 361,7-4 136,0 4-940,0-5 1,0 14 276,0 5 1,0 3 89,0 3 1,-6 1 135,0 4 1,-6 10 31,7 7 1,-7 8 10,6-2 0,-7 4 30,1 2 0,5 0-65,1 0 0,4-2-28,2-4 1,0-4-190,0-7 0,4-9 70,7-2 1,3-7-44,15-6 1,0-3 20,5-8 1,6-2-396,1-4 1,7-9 125,-2-8 0,2-8 423,-2 2 0,4-11 0,-6-4 0</inkml:trace>
  <inkml:trace contextRef="#ctx0" brushRef="#br0" timeOffset="4261">5534 139 7822,'-10'-19'478,"-5"-12"-163,13 19 83,-6-13-798,8 16 296,0 1 0,2 8-627,4 0 1,-2 0 342,7 0 0,-5 2 388,6 4 0,-1 3 0,6 9 0</inkml:trace>
  <inkml:trace contextRef="#ctx0" brushRef="#br0" timeOffset="4778">6001 848 7783,'-10'0'0,"-3"-2"-862,7-4 406,-7 4 739,3-13-15,0 13 108,-5-6-139,13 1 22,-6 5-179,8-6 81,0 8 78,0 0-41,8 0 0,2 2-133,7 4 0,6-4 13,0 3 1,8-3-50,-2-2 1,1 0 51,-1 0 1,4 0-60,-4 0 0,3 0 59,3 0 1,-6 0-137,0 0 0,-8 0-7,2 0 0,-4 0-63,-2 0 1,-5 0 9,-1 0-294,-7 0-179,4 0 179,-8 0-173,0 0 582,-8 0 0,-1-7 0,-9-3 0</inkml:trace>
  <inkml:trace contextRef="#ctx0" brushRef="#br0" timeOffset="5090">6952 537 7789,'0'-18'48,"-8"1"1103,6 0-744,-5 7-337,7-5-241,0 13 165,0-6 0,0 16 43,0 3 0,0 12-16,0 6 1,-6 4 60,0 1 0,-2 7-70,3-1 0,3 6-29,-4-5 1,4 5 4,2-6 1,0 6 14,0-5 0,0-3-229,0-9 1,0 2 68,0-8 1,0 0-733,0-6 337,0-7-397,0-3 949,-8-7 0,6-7 0,-5-3 0</inkml:trace>
  <inkml:trace contextRef="#ctx0" brushRef="#br0" timeOffset="5418">6952 52 7828,'-8'-9'1088,"6"-7"-654,-5 14 1,9-11-239,3 7 1,5 0 27,7 6 1,8 8 15,4 4 0,6 5-106,5 6 1,-2 6-112,9 11 1,-1 12-168,6 12 0,-6 5-159,0 6 0,-10 3 128,-1 9 1,-3-1 85,-8 1 1,-3-8-136,-10-4 0,-3-6 53,-8-6 0,-15-1-16,-9-5 1,-14-9-109,-8 4 0,-12-12-261,-5 1 0,-6-5 60,-6-1 496,4 0 0,-6-7 0,8 1 0,-1 2 0,1 2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3T16:59:19.142"/>
    </inkml:context>
    <inkml:brush xml:id="br0">
      <inkml:brushProperty name="width" value="0.08571" units="cm"/>
      <inkml:brushProperty name="height" value="0.08571" units="cm"/>
      <inkml:brushProperty name="color" value="#333333"/>
    </inkml:brush>
  </inkml:definitions>
  <inkml:trace contextRef="#ctx0" brushRef="#br0">0 381 7157,'0'-17'-60,"8"2"96,3 3 0,7-1 18,5 7 0,4-8 8,7 3 1,3 1-85,3-1 1,-2 7 15,9-2 0,-9 4-3,2 2 1,-3 0 0,-3 0 1,-5 0-6,0 0 0,-8 8 3,2 3 0,-11-1-10,-6 1 0,-5 1-30,-1 5 1,0 6 44,0 0 0,-1 0-54,-5-5 0,-6-1 23,-11 0 0,2 3-3,-8 3 0,0-10 20,-5 4 0,-1-3-7,1 3 1,-5-5 13,5-1 1,-3-5 0,14 5 0,0-7 41,6 2 1,-1-4-54,1-2 106,8 0-76,1 0 3,23 0 0,4 0 15,16 0 1,2-6 3,3 0 0,4 1-17,8 5 0,-6 0 3,0 0 0,-2 5-9,3 1 0,1 8 6,-8-3 0,0 5 15,-5 1 0,-8 0 14,-4 0 0,-4 1 2,-2-1 1,-7 0-24,-4 1 0,-4-1 32,-2 0-28,0 0 0,-8 1 0,-4-1 0,-5-5 84,-6-1 0,-2-5-77,-4 5 0,-3-7-25,3 2 0,-12 2 0,-5-3 0,4 1-5,2-6 1,-3 2-10,3 4 1,-8-4-76,2 4 1,4-4 35,1-2 0,7 0-29,5 0 0,-2 0-345,8 0 104,0 0-175,13 0 105,3 0 387,7 0 0,15 0 0,4 0 0</inkml:trace>
  <inkml:trace contextRef="#ctx0" brushRef="#br0" timeOffset="837">1055 571 7893,'0'-28'-543,"0"-1"373,-8 0 1,6 8 252,-3 4 748,3 11-887,2-10 24,0 14 0,0-3-225,0 10 0,0-1 86,0 8 0,0-1 160,0 7 0,-6 5 51,0 0 1,-7 6-1,1-6 1,3 7-47,-3-1 1,6-4-23,-5-2 0,7 2 59,-2-2 1,2 0-17,-1-5 134,3-1-82,-6 0 0,10-7-1,4-4 1,-3-5-55,9-1 1,1-5 10,11-1 0,-3-13-31,7 1 0,-4-5-94,4 0 0,-1 2 20,2-8 1,2 2 82,-8-1 0,6 3-12,-6 7 0,0-5 18,-6 0 1,-2 6 4,-3 5 0,-2 9 26,-5-3 6,-3 4 0,8 2-5,-4 0 0,-4 2 21,3 4 0,-1 3-60,2 9 1,-4 5 19,4 0 1,1 0-17,-1-6-1,8 0 1,-5 1-7,8-1 1,-5-8 66,-1-3 0,-5 2 9,6-2 1,-1-1-53,7-5 1,-1-1 6,0-5 1,-5 2-42,-1-8 0,1 7 40,5-7 1,-5 1-28,-1-7 22,-7 1 0,4 0-6,-8-1 0,0 1-27,0 0 0,0 0-10,0-1 0,-6 7 7,0-1 0,-7 1 0,1-7 1,-3 3 4,-3 3 1,1-1 8,0 7 1,0-5-3,-1 5 1,-5-2 56,0 2 1,0 5 6,6-5 0,0 4-32,-1 2 1,1-6 8,0 0 1,-1 1-68,1 5 53,0 0 1,0 0-27,-1 0 0,7 0 48,-1 0-116,8 0-34,-11 0-26,13 7 76,-6-5-9,8 6 53,0-8-32,0 0 24,0 8-27,0-7 100,0 7-68,0-8 11,8 0-53,-6 0-7,6 0-21,-8 0 34,0 0 0,2 6-315,3 0 166,-3-1-222,6-5 250,-8 0 1,2 0-242,4 0 410,-4 8 0,13-6 0,-5 6 0</inkml:trace>
  <inkml:trace contextRef="#ctx0" brushRef="#br0" timeOffset="1529">1850 104 7004,'2'-9'296,"4"3"-107,-4-3 1,8 5 66,-5-8 120,-3 8-263,14-11 0,-12 11 136,7-7-124,-7 7-72,4-4 1,-3 6-265,1-4 97,0 4 54,-6-5 1,0 9 51,0 3 1,0-1-16,0 8 0,0-1 17,0 7 1,0-1 8,0 0 0,-2 6-7,-4 0 0,4 0 11,-3-5 1,1 5-8,-2 0 1,4 0 16,-4-6 1,4 6-37,2 0 1,0 0 21,0-5 0,8-1-61,4 0 0,3 0 36,2 1 0,2-7-6,5 1 1,-3-8-25,7 1 1,1 3-85,6-2 0,-1 0 2,1-6 1,0-6 86,-1 0 0,1-7 20,-1 1 1,1-3-36,0-3 1,-3 1 63,-3 0 1,-4 0-24,-8-1 1,1 1 2,-1 0 0,-6-1 66,1 1 87,-8 0 0,3 0 264,-7-1-307,-7 1 0,-1 5 210,-3 1-194,-5 7 0,12-4-161,-7 8 86,7 0 1,-6 0 1,5 0 0,3 2 9,-4 4 0,-2-2-17,2 7 0,-5 7 69,5 5 0,-5 6-65,5-6 1,-2 7-71,2-1 1,5 4 79,-5 1 1,4 7-87,2-1 0,0 1-18,0-7 0,0 1-184,0-1 0,0 7 6,0-1 1,0-5-170,0-7 1,0-1 409,0 2 0,-16 11 0,-3-3 0</inkml:trace>
  <inkml:trace contextRef="#ctx0" brushRef="#br0" timeOffset="2392">692 2456 7705,'0'10'-188,"0"-4"515,0-12 0,0 2 200,0-7-1010,0 7 38,0-12 89,0 14 287,0-5 48,0-1-27,0 6 3,-8-13 1,4 5 99,-7-7 0,-1 5-85,-5 1 1,5-3 180,1-9 0,-1 2-19,-5-8 0,0 2-83,-1-1 1,3-5-47,4 4 1,-3 2 6,8-2 0,1 3-71,5-3 1,0 4 88,0 7 0,2 3-138,3 4 1,5-5 55,7 5 1,2 3-50,4 2 0,-3 4 67,3 2 0,-4 0 12,-2 0 1,1 2 4,-1 4 0,-2 4-1,-3 7 1,1 0 101,-7 0 1,0 8-59,-6 4 1,-2 4 98,-4 1 0,-2 7-66,-3-1 1,-5 6 38,5-5 0,-6 5-78,-6-6 0,3 6-6,-3-5 0,10-1 9,1-5 0,3-1-2,-3 1 0,-1-3 27,7-3-28,0-4 1,8-8 4,4 1 0,-2-9-8,7-3 1,3-4 10,9-2 0,-2 0-2,8 0 1,-6 0-50,6 0 1,-6-8 39,5-3 1,-4 1-5,4-1 1,-7-1 58,3-5 1,-5 0 7,-2-1 0,-7 1 72,-5 0 1,3-1-73,-2 1 1,0 0-53,-6 0 1,-6-1 39,0 1 1,-7 0-66,1-1 1,-3 1-2,-3 0 0,1 5-117,0 1 1,-6 7-22,0-2 1,-6 4-169,6 2 0,-6 0-141,6 0 0,0 0-90,6 0-85,-1 0 622,9 0 0,-7 0 0,7 0 0</inkml:trace>
  <inkml:trace contextRef="#ctx0" brushRef="#br0" timeOffset="2789">1263 2197 7768,'-10'-17'0,"0"-1"80,5 1 46,3 0-11,-6-1-93,8 1 0,8 8-115,3 3 0,5 4 72,1 2 0,2-2-14,4-4 0,-2 4 4,8-3 0,0 3 49,5 2 1,-3-2-46,4-4 1,-10 4 13,9-4 0,-5 4 22,0 2 1,-2 0 25,-4 0 1,-10 0 7,5 0 1,-11 0-27,5 0 12,-8 0 1,3 8 1,-7 2-16,0 7 1,0 2 90,0 4 0,-5-2-75,-1 8 0,-2 0 5,2 6 1,3-1-22,-9 1 1,8 5-1,-2 0 1,-1 1-14,1-7 0,0 1-2,6 0 0,-6-7-102,1 1 0,-1-8 71,6 2 0,0-9-232,0-3 78,0 1 1,0-1-475,0 1 109,0-8 64,0 3 486,0-7 0,0 0 0,-8-7 0,-1-3 0</inkml:trace>
  <inkml:trace contextRef="#ctx0" brushRef="#br0" timeOffset="2994">1435 2526 7768,'-17'-8'-474,"0"-2"1,5 1 450,1 3 0,7 2 422,-2-2 604,4 4-794,2-5 0,8 7-195,3 0 0,13 0-29,4 0 1,7-6-216,5 0 1,-1 0 92,7 6 1,-2-5 53,2-1 0,4 0-167,-4 6 0,-2-6-17,3 1 0,-9-1-29,2 6 0,-3 0 296,-3 0 0,1-8 0,0-2 0</inkml:trace>
  <inkml:trace contextRef="#ctx0" brushRef="#br0" timeOffset="3968">3251 917 6784,'0'-9'444,"2"1"-358,4 8 0,-4-2 91,4-4 22,-4 4 3,5-5-128,-5 7 0,8 0 94,-5 0-224,-3-8 126,6 6 3,-8-6 41,8 8-106,-6 8 0,5 2 36,-7 7 0,0 6-9,0 0 0,0 8 15,0-2 1,0 11 15,0 6 1,2 6 11,4 6 0,-4 3-1,4 8 1,-2 2-95,1 4 1,-3 4 76,4 8 1,-2-7-9,2 1 1,-4-8-2,3 2 0,-3 2-10,-2-2 1,0 0-3,0-6 1,0-2-4,0-4 1,-6 1-27,1-12 1,-1 2-5,6-14 1,0 0-51,0-5 0,0-1 70,0 1 1,0-6-52,0 0 3,0-8 250,0 4-132,0-16-7,0-1 6,0-8 180,0 0-202,0-8-69,0 6-27,0-5-251,0 7-364,0 0 548,0-8-182,0 6 138,0-6-204,0 8 1,0-1-554,0-5-18,0 4 909,8-6 0,-6 1 0,5-3 0</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06:20:48.242"/>
    </inkml:context>
    <inkml:brush xml:id="br0">
      <inkml:brushProperty name="width" value="0.08571" units="cm"/>
      <inkml:brushProperty name="height" value="0.08571" units="cm"/>
      <inkml:brushProperty name="color" value="#333333"/>
    </inkml:brush>
  </inkml:definitions>
  <inkml:trace contextRef="#ctx0" brushRef="#br0">225 1366 7802,'-23'0'0,"0"0"20,0 0 0,6 0 154,-1 0 1,1-1-138,0-5 1,0 4-12,-1-4-59,1 4 192,0 2-121,7 0 234,2 0-147,8 0 0,2 6 85,4 0 1,9-1-51,8-5 0,16 0-3,1 0 1,4 0-106,8 0 1,-4 0-126,10 0 1,2 0 46,-3 0 1,1-1-156,-6-5 0,0 4 31,-1-4 1,-4-2 96,-1 3 0,-10-7-197,-1 6 1,-3 1-29,-8 5 1,-7-6-14,-6 0 1,-5 0-144,6 6-203,-9 0 411,5-7 0,-14 3 226,1-8 0,-9 1 0,5-7 0</inkml:trace>
  <inkml:trace contextRef="#ctx0" brushRef="#br0" timeOffset="279">588 951 7802,'-17'0'-1143,"0"0"1218,7 0-111,-5 0 368,5 0-227,-7 0 1,5 8 97,1 4 1,1 5-46,-1 6 0,-3-2-53,8 8 1,-1 0-57,1 5 1,2 7 9,-7-1 0,7 6 10,-2-5 0,-2 5-115,3-6 0,-1 0-78,6-5 0,-6 5 43,0 1 0,-1-3-152,1-9 1,4-2-330,-4-4-55,4-4 343,-5 6 274,5-15 0,-6-3 0,8-7 0</inkml:trace>
  <inkml:trace contextRef="#ctx0" brushRef="#br0" timeOffset="637">1591 571 7229,'-11'10'411,"-1"-5"0,6 7-172,-5 5 0,-2 8-143,-11 10 1,3 9 36,-8 8 1,6 15-1,-5 14 1,6 3-466,-1 3 1,6 1 382,6 4 1,3-9-104,8 3 0,2-13-2,4-3 1,5-9 39,12-9 1,4-14-286,8-3 1,-1-8 93,1-4 0,5-2-58,1-15 1,9-2-112,1-10 374,1-4 0,10-3 0,-5-1 0,3-3 0,-4-2 0,-6-4 0</inkml:trace>
  <inkml:trace contextRef="#ctx0" brushRef="#br0" timeOffset="1279">2300 986 7839,'-9'0'103,"1"0"-54,8 0 520,0 0-463,8-8 1,7 6-190,8-3 1,8 3 101,-2 2 0,9-2-126,2-4 0,7 2 57,-7-7 0,6 5 82,-6-6 0,7 1-136,-7-6 0,-6-1 79,-5 1 0,-8 0 57,2-1-10,-3 1 1,-11 6 171,-3-1-174,-4 8 5,-2-4-131,-8 8 0,1 2 124,-5 4 0,2 4 100,5 7 0,1 6-69,-8 0 0,7 14 87,-7-3 1,2 10-74,-1-3 0,1 13 86,5-3 1,3 11-51,-4-4 0,-2 13 15,2-2 0,1 6-71,5 0 1,0-4 110,0 4 1,0-4-72,0-2 1,5-7 16,1-5 1,0-11-141,-6-5 1,0-5 19,0-1 1,-6-14 29,0-4 1,-7-5-43,1-1 0,-5 3-176,-6-9 0,4 1-99,-4-6 0,-4 0 249,-2 0 1,-2-2-40,3-3 0,-3-7 6,8-11 1,0 2 82,5-8 1,1 0-53,0-5 0,7-7 10,4 1 0,4-2 24,2 1 1,2 5 114,4-5 0,6 5-69,11 1 1,-2 8-38,8 4 0,-2 4 46,1 2 1,5 7-43,-4 4 1,9-1 68,3 1 1,-1 0-101,-5 6 1,-1 0-82,1 0 1,-6 6-11,-1 0 0,-1 1-198,2-1 0,-4-4-164,-8 4 0,1-4 16,-1-2 481,0-8 0,1-1 0,-1-9 0</inkml:trace>
  <inkml:trace contextRef="#ctx0" brushRef="#br0" timeOffset="1521">2836 433 7825,'0'-18'275,"0"1"-172,0 0 0,0-1 336,0 1-259,0 0 1,0 5-277,0 1-642,0 7 23,0-4 159,0 8 1,0 2 300,0 4 0,2 2 255,4 3 0,-4 5 0,6 1 0,-8 10 0</inkml:trace>
  <inkml:trace contextRef="#ctx0" brushRef="#br0" timeOffset="2059">3286 1211 7782,'-17'0'-1426,"-1"0"1430,1 0 0,2-2 216,3-4 386,-3 4-70,5-5-259,1 7-31,1 0-9,8 0 186,0 0-278,8 0 0,-4 5-57,7 1 1,6 0-3,6-6 0,8 0-52,-2 0 1,4 0 64,1 0 0,1 0-87,-1 0 1,1 0 84,0 0 0,-1 0-81,1 0 1,-3 0 5,-3 0 1,-4 0-98,-8 0 1,1 0-54,-1 0-324,-7 0 37,-3 0-308,-7 0-197,0 0 590,-7 0 1,3 0 59,-8 0 0,7 0 270,-7 0 0,0 0 0,-5 0 0</inkml:trace>
  <inkml:trace contextRef="#ctx0" brushRef="#br0" timeOffset="2367">4133 882 7782,'-9'-7'865,"1"5"-523,8-14 1,0 12 7,0-7-152,0 7-296,0-4-153,0 8 242,0 0 0,-6 10 112,1 7 1,-7 10-37,6 14 1,-5-3-118,5 8 1,-6 0 45,7 6 0,-7 0 2,6 0 1,-1-2-19,1-4 1,4 2-119,-4-8 1,4 1-32,2-7 0,0-7 37,0-4-570,0-11 194,0-5-324,0-7 455,0 0 1,0-9 376,0-9 0,8-7 0,2-9 0</inkml:trace>
  <inkml:trace contextRef="#ctx0" brushRef="#br0" timeOffset="2701">4220 433 7833,'-10'7'-251,"3"-5"-533,7 6 1434,0-8 0,1 0-284,5 0 1,-2 0-79,8 0 0,-1 6-165,6-1 0,1 11-70,-1 1 0,6 8 3,0 10 0,8 15-83,-2 7 1,3 16-2,3 8 0,-2 9-198,-5 3 1,-3-1 195,-7-6 0,-3-1 14,-3-5 1,-7-5-162,-10-11 1,-7-5 93,-11-7 0,-4-2-63,-7-4 0,-1-5 13,0-13 0,-1 3-209,-4-8 1,1 0-285,-7-5 1,6-7 625,-6 1 0,3-8 0,-5 1 0,0-3 0,2-2 0</inkml:trace>
  <inkml:trace contextRef="#ctx0" brushRef="#br0" timeOffset="3258">4531 18 7321,'-8'-10'1602,"7"2"-1252,-7 8 1,16 2-37,3 4 0,12 4-56,6 7 0,11 8 132,6 4 1,12 11-125,5 6 0,7 8-275,5 9 1,-37-29 0,0 2 69,3 9 0,-1 2 1,-1-4-1,-3 2-339,-3 9 0,-3 2 0,0-2 0,-4 1 308,-4 5 0,-3 1 0,-2 0 0,-4-1-24,-5 1 1,-4-1-1,-1-3 1,-2 0-129,-5-2 1,-4-1 0,-3 2 0,-5 0 64,-5-1 0,-4-1 0,-3 1 0,-2 0-242,0-3 0,-3-1 1,-1-2-1,-1-1 128,-1-1 0,-3-2 0,-4-4 0,-2-2-332,-6 0 0,-2-3 1,-3-2-1,-2-2 503,-4 0 0,-2-1 0,2-2 0,-1 0 0,-5 2 0,-1 1 0,-3 1 0,-2 0 0</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06:21:12.993"/>
    </inkml:context>
    <inkml:brush xml:id="br0">
      <inkml:brushProperty name="width" value="0.08571" units="cm"/>
      <inkml:brushProperty name="height" value="0.08571" units="cm"/>
      <inkml:brushProperty name="color" value="#333333"/>
    </inkml:brush>
  </inkml:definitions>
  <inkml:trace contextRef="#ctx0" brushRef="#br0">156 606 10802,'0'19'-137,"0"4"1,-6 12-82,0 11 1,-7 17 58,1 6 0,-3 18 38,-2-1 0,-1 4-242,1-3 0,2-3 340,3-3 1,-1-14 106,7-15 1,0-9-6,6-15-115,0-3 0,2-15 20,4-4 1,3-6-4,9-6 0,5-11 15,0-12 1,8-6-16,-3-5 0,5 0-189,2-12 1,-1 9 106,1-8 1,-3 2 73,-3-2 0,4 4 231,-4 1 1,-6 8 134,-6-2-150,0 11 7,-15 11 1,8 11-127,-4 7 0,-4 15 2,3 8 0,-1 14 107,2 3 0,-2 6-86,7-5 0,-5-1 6,6-6 0,-1 1-114,7 0 1,-1-8-168,0-4 1,0-6 9,1-6 1,1-3-93,4-8 0,-4 0 324,4 0 1,-4-9-55,-1-9 1,1-1 168,4-10 0,-4 0-35,4-5 0,-3-1 35,-3 1 0,0-7-26,0 1 1,-1-8-27,-5 2 0,3 0-30,-9-6 1,1 8-1,-6-14-1,0 14-149,0-8 1,0 12 76,0-1 1,-7 5-213,-5 1 1,-1 14 64,1 4 0,-3 11-502,3 0 331,-3 4 0,-2 4-90,-1 4 1,1 3-110,0 9 1,7-7 496,4 1 0,-3-1 0,-1 7 0</inkml:trace>
  <inkml:trace contextRef="#ctx0" brushRef="#br0" timeOffset="767">1453 18 7783,'-10'0'469,"2"-8"-38,8 6-232,0-6-295,-7 8 0,5 10 205,-4 7 0,4 8-27,2 10 1,0 9-115,0 8 1,0 7 79,0 11 1,0 7-155,0 3 0,-2 5 113,-4 1 1,5-7-19,-5-4 0,4-6 22,2-5 0,0-1-21,0-11 0,-6-6-144,0-17 183,1-4-56,5-16 28,0-1 0,0-10-2,0-4 0,0-3 147,0-9 0,0-1-153,0-4 1,0-4-123,0-7 0,0-7 116,0 1 1,7-6 17,5 6 0,-3-1-26,3 7 1,-2-5 44,1 5 1,4-3-4,-3 14 0,3 0 25,3 6-39,-1 7 1,0 2 7,1 8 1,-7 14 55,1 3 1,-3 14 68,3 3 0,1 1-77,-7 5 0,7 3-21,-1-3 0,-2 0-42,1-5 0,1-2-2,5-5 1,0 3 1,0-8 1,1 0-6,-1-5 0,2-9-12,4-3 1,-2-4 2,8-2 1,0-2-16,6-4 1,-3-9-27,-3-8 1,4-8 46,-4 2 1,1-3-23,-1-3 1,2 0 27,-8 1 0,0-1-1,-6 1 1,1-1 52,-1 0 1,-7 1 6,-5-1 0,-1 1 65,2-1 0,-4 2-104,4 5 1,-6 8 187,-6 9 0,2 7-134,-8-2 1,7 4-115,-7 2 1,1 2 45,-7 4 0,1 4-124,0 7 0,-1 8 193,1 4 1,-6 3-12,0 3 0,0 1 49,6 5 1,1-3-108,5 8 0,-3-7 123,9 1 0,-7 4-41,6 2 1,2 2-34,10-1 0,0 1-45,11-8 0,-1-5-12,12-7 0,-4-6-8,4 1 1,1-6-148,6-6 1,1-3-68,5-8 0,-5-2-346,4-4 1,5-9-352,1-8 1,4-10 922,2-1 0,0-1 0,-1-7 0</inkml:trace>
  <inkml:trace contextRef="#ctx0" brushRef="#br0" timeOffset="1525">2611 588 7768,'-17'10'669,"7"-2"-711,-5-8 1,13 2-67,-4 3 1,6-3 248,6 4 1,4 4-62,7 1 0,0 3 19,1-3 0,1 10-38,4-3 0,-4 5-30,4 0 1,-4 4-28,-1 7 1,-1-5 20,0 0 0,-1 5-14,-5 7 0,-3-3-4,-8-9 0,0 2-19,0-8 0,-8 6 12,-3-6 0,1-6 50,-1-6 0,-1-7-29,-5 2 1,-1-4-1,1-2 1,6-8 35,-1-3 1,2-12 84,-1-6 0,3-4-198,8-1 1,0-3 92,0-3 1,8 5-132,3 1 1,1-5 6,5 10 1,-3-5 26,9 11 0,2 0 18,-2 5 0,8 3-17,-3 4 1,-1 3 58,2 8 0,-6 0 16,6 0 1,-2 8 6,2 3 0,3 2 123,-3-1 1,2 3-111,-2-3 0,3-4-12,-3-3 0,4-3-8,2-2 0,-1 0-27,1 0 0,-1-2-18,1-3 0,-1-5-13,1-7 0,-6-1-11,0 1 0,-8-2 58,2-4 0,-4 4 10,-2-4 0,-7-2 59,-4 2 0,1-6-79,-1 6 1,0 0 156,-6 5 1,-6 1 55,0 0-154,-7-1 0,3 9-61,-7 3 0,0 4 0,0 2 0,-7 2 49,1 4 1,-7 3-12,1 9 0,-2 1 0,2 4 1,-7 4-19,7 7 1,-8-5 16,9 0 0,1 2 53,-2 9 0,2-3 9,-2 3 1,4 4-48,8 2 1,5-1 13,1 1 0,7-2 51,-2 2 0,6-4 125,6-7 1,9-1-232,8 1 0,8-8 79,-2-4 0,9-10-197,3-1 0,7-8 58,-2 2 1,4-5-69,2-1 1,-2-7 134,-4-5 1,4-3-13,-4-2 1,-4-1 45,-1 1 0,-7 2 5,-5 3 0,2-1 158,-8 7 1,-6-6 123,-5 7 38,-9-1-393,5 6-304,-8 0 261,-8 0 0,5 0-120,-9 0 0,6 0-613,-5 0 326,-1 0-491,-5 0 630,0 0 1,-1 0 333,1 0 0,0 0 0,-1 0 0</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06:21:17.503"/>
    </inkml:context>
    <inkml:brush xml:id="br0">
      <inkml:brushProperty name="width" value="0.08571" units="cm"/>
      <inkml:brushProperty name="height" value="0.08571" units="cm"/>
      <inkml:brushProperty name="color" value="#333333"/>
    </inkml:brush>
  </inkml:definitions>
  <inkml:trace contextRef="#ctx0" brushRef="#br0">443 433 8627,'0'-12'524,"0"1"1,0-1-70,0-5-409,0 0 239,0-1-447,0 1-76,0 7 73,0 3 1,0 20 213,0 4 1,-2 20-52,-4 3 1,-5 14 8,-13 4 0,3 7 21,-8-2 0,8 10 43,-2 2 1,4-5-8,2-7 1,1-9-144,5-2 0,-3-4-35,9-14 0,1-3-153,10-14 0,3-7 31,9-4 1,1-4 64,4-2 0,4-4-443,7-8 0,3-1 207,3-16 0,-3 6 407,3-6 0,-4-7 0,-1-9 0</inkml:trace>
  <inkml:trace contextRef="#ctx0" brushRef="#br0" timeOffset="783">201 779 7753,'-45'11'87,"5"1"1,5-9 390,7 3-299,3-4 133,7-2-590,9 0 1,9 0 111,11 0 0,7 0-85,5 0 0,5-6 142,13 1 1,3-9-112,8 3 0,0-5 137,0-1 0,5-2-130,1-4 1,-4 4 47,-2-5 1,-10 3 164,10-2 0,-6 2 0,0-8 0,2 2 0,-8-1 0,-1-5 86,-10 4 0,-4 4 89,-8 2 1,-6-2 50,1 2 1,-8 0 299,2 6 307,-4 7-562,-10-5 1,4 13 18,-8-4 1,7 6-351,-7 6 0,6 3 101,-5 9 0,1-1-71,-1 0 1,-5 8 26,5 4 0,1 6 43,-1 5 0,-1 4-98,-5 8 0,5 2 47,1 4 0,-1-3-5,-5 9 0,5-9 19,1 3 0,7-4-82,-2-2 0,-1-8 104,1-4 1,-2-11-231,2-6 194,5-4-97,-7-9 0,8-4 117,0-12 1,0-6 110,0-11 1,2 2-166,4-8 0,-3-1-62,9-11 0,-3 5 107,3-5 1,3 3-9,-3-2 0,3 3-75,3-3 1,1 3 19,4 3 0,-4-1-99,4 1 1,-4 12 106,-1 5 1,-7 11 15,1 1 0,-7 5 68,7 5 0,-8 13 133,2 10 0,-3 7-49,3 5 1,-4-1-76,4 7 1,2-8 24,-3 3 1,9-7-78,-3-5 1,7 2 18,5-8 1,-2 0 11,8-6 0,-6-7-7,6-4 1,-1-4 63,7-2 0,-1-8-64,1-4 0,-2-3 15,-4-2 1,3-6-7,-3 0 1,2-8 99,-2 2 0,1 2-23,-7-2 0,0 0 6,-5-5 1,-3-1-68,-3 1 0,-3-1 6,-3 1 0,-4 1-37,4 4 1,-6 4-101,-6 8 0,2 1-27,-7 5 141,-1 3 0,-7 10-140,-4 4 0,4 3 55,-4 9 0,-2 7 237,1 4 0,-4 3-37,5 3 0,0 5 78,5 1 1,3 1-91,3-2 1,-1-3-3,7 3 1,0-3-110,6-3 0,2 1 90,4-1 1,9-7-176,8-4 1,8-4-155,-2-1 1,11-9-202,7-3 1,8-4-117,3-2 1,7-10 545,-1-7 0,18-8 0,7-9 0</inkml:trace>
  <inkml:trace contextRef="#ctx0" brushRef="#br0" timeOffset="1404">3123 433 7757,'12'-18'23,"-1"1"1,-5 6 117,5-1 33,-7 1 33,4 1-475,-8 2 1,-2 8 94,-4 0 1,-5 0 74,-12 0 0,-4 8 125,-8 3 1,-5 5 92,0 1 0,-1 0-94,7 1 1,5 5 71,0 0 1,2 6-89,-2-6 0,6 7 38,12-1 0,3-2 32,8 2 1,0-2-9,0 2 1,15 3 7,8-3 1,10-2-74,7 2 1,-3-6-5,3 6 0,3-8 25,-3 2 1,0-4 39,-5-1-4,-8-1-33,-2 0 1,-18-7 18,-7-5 1,-9-3-25,-14-2 0,-12 6-17,-11 0 0,-4 0-35,-2-6 1,0 0-142,0 0 1,6 0 35,0 0 1,0 0-199,-6 0 1,8-2 74,4-4 0,9 2-327,2-7 581,8 7 0,-4-19 0,8 4 0</inkml:trace>
  <inkml:trace contextRef="#ctx0" brushRef="#br0" timeOffset="1646">3452 485 7755,'9'0'1711,"1"0"-1455,-4 0 199,-4 0-659,5 0 1,-5 0 192,4 0 1,-4 7-226,4 5 1,-4 5 90,-2 6 1,-6 6-51,0 11 0,-7-1 119,1 7 0,-1-2-155,1 2 0,-1 2 67,7-7 0,-6-1 76,7-5 1,-1-9-463,6-3 162,0-3 388,0-11 0,8-1 0,1-8 0</inkml:trace>
  <inkml:trace contextRef="#ctx0" brushRef="#br0" timeOffset="1807">3521 0 7728,'-17'0'561,"5"0"-224,1 0-379,-1 0 0,0 0 19,1 0-1577,7 0 1600,-4 8 0,1 2 0,-3 7 0</inkml:trace>
  <inkml:trace contextRef="#ctx0" brushRef="#br0" timeOffset="2625">3711 536 8864,'10'-7'71,"5"5"-32,-3-4 0,3 4-3,2 2 1,1 0-105,-1 0 1,0 0 45,0 0 0,1 2-16,-1 4 0,6 0 24,0 11 0,0-4 11,-5 10 1,-1 2 68,0-2 0,-7 8-70,-5-2 0,-3-2 7,-2 2 0,0-6 5,0 6 0,-7-6-3,-5 6 0,-5-8 14,-6 2 0,2-4 3,-8-2 0,0-1-15,-6-5 0,7 3-2,-1-9 0,8 7-10,-2-6 0,3-1 17,3-5-25,0 0 0,5 0 28,1 0-17,7 0 0,-4-2 8,8-3 0,6-5-1,0-7 1,9 0-71,2-1 0,1 1 64,5 0 0,4-1-40,1 1 0,-1 6 33,2-1 1,-2 6 81,2-5 1,2 7-85,-8-2 0,7 4 170,-1 2 0,4 0-76,2 0 1,-1 2-36,1 4 1,-3 3-20,-3 9 1,4-7 11,-4 1 0,1-3-87,-1 3 0,10-2 80,-5-5 1,5-3-160,-5 4 1,1-4 72,-1-2 1,1-8-136,0-3 1,-1-5 86,1-1 1,-3 0 36,-3-1 0,2-5 33,-8 0 1,0-7-6,-6 1 1,-7-10 69,-4-1 1,-4-8-76,-2 2 1,-2 4 108,-4 1 0,-4 5-81,-7 1 0,0 8 74,0 4 0,-3 12-49,-3 5 0,-2 4 0,-4 2 0,-9 2 38,3 4 1,-1 3 7,7 9 1,-4 7 104,5 3 0,-5 5-81,-2 2 0,9 7 104,2 4 0,7-2-55,6 2 1,-3-1-134,8 1 1,3-2 66,8-4 1,7-5 11,11-1 1,0-1-7,12-10 1,3-2-14,14-9 0,2 1-49,3-7 1,3 0 41,3-6 0,3 0 76,-9 0 0,7-6-67,-7 0 1,1-5 50,-6 5 1,-8-2-78,-4 2 0,-9 5 5,-2-5 0,-8 2-77,2-2 0,-9 4-343,-3-4-408,-7 5 374,4 1-151,-16 0 0,-2 0 175,-7 0 0,-6-8 389,0-4 0,-15-3 0,1-2 0</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06:21:16.143"/>
    </inkml:context>
    <inkml:brush xml:id="br0">
      <inkml:brushProperty name="width" value="0.08571" units="cm"/>
      <inkml:brushProperty name="height" value="0.08571" units="cm"/>
      <inkml:brushProperty name="color" value="#333333"/>
    </inkml:brush>
  </inkml:definitions>
  <inkml:trace contextRef="#ctx0" brushRef="#br0">208 762 7700,'-10'0'1393,"-3"-2"-762,7-4-225,0 4-537,-2-6 0,5 16 72,-9 4 1,6 11-14,-5 5 1,-1 7 15,-5 5 0,0 10 26,-1 8 0,1 7 5,0-1 0,5-5-85,1-1 0,7-6-37,-2-6 0,4 0 107,2-11 1,2-10-79,4-14 0,3-7 61,9 2 1,-1-14 127,0-9 1,8-4-70,4-14 1,4 2-38,1-13 0,1 0 21,0-6 0,-7 6 10,1 0 1,-6 8 16,6-3 1,-8 1-20,2 5 0,-3 5 113,-3 12 1,-6 9-126,1 3 114,-8 4 1,9 12-42,-7 7 1,2 8 121,-3 9 1,-3 1-147,4 0 0,4-1 6,1 1 0,5-6-148,1-1 0,0-6 44,0 1 1,7-6-41,-1-6 1,5-3 65,-5-8 0,8-2 23,-2-4 0,2-9 55,-2-8 0,3-8 4,-3 2 1,-4-3 2,-2-3 0,-4 1 26,-1-1 1,-9-2 154,-3-3 1,2 4-41,-3-5 0,-1 5-155,-9 1 1,1-1 54,-8-5 0,1 11-261,-7-5 0,1 12 2,0 0 0,-1 9-2,1 3 0,-6 7-280,0-2 0,-8 6 183,2 6 0,3 4-311,-3 7 1,8 2 583,-2 4 0,3-4 0,3 6 0</inkml:trace>
  <inkml:trace contextRef="#ctx0" brushRef="#br0" timeOffset="684">1937 969 7711,'-17'0'570,"7"0"-106,-5 0-234,5 0-309,1 8 1,-1 1 72,4 9 1,4-1-96,-4 0 0,10 1 61,2-1 0,13-6-118,-1 1 1,5-2 103,0 1 1,6-3-92,11-8 0,2-2 77,4-4 0,4-4-18,-4-7 0,2-8-43,-2-4 1,4-9 48,-3-2 0,-7-8 201,-6 1 0,-3-1 63,-13 2 0,3-4 100,-10 4 1,-3 6-70,-2 5-16,-4 8 0,-4 12-243,-4 3 0,2 7 82,-7 10 0,-1 7-41,-5 11 1,-1 4 60,1 8 1,0 5-13,0 0 1,5 6-41,0-5 1,7 5-16,-7-6 1,8-5-1,-1-6 1,5-3 6,5 3 0,-1-4-1,8-7 1,1-3 29,10-4 1,4-3-24,8-8 1,5-9 1,0-9 0,8-1-149,-1-10 0,2-5 71,3-7 0,0-1 36,0 2 1,-8 1 75,-3-7 1,-7 8-2,-5-3 1,-4-1 61,-8 2 1,-7-1-111,-4 7 0,-4 1 237,-2 4-193,0-3 1,-8 20-39,-4 1 0,3 7 8,-3 4 1,1 7-86,-7 5 0,1 5 92,0 6 0,0 0-17,-1 12 1,1-2 37,0 13 1,7-8-43,4 3 1,4 1 112,2-2 0,0 6-88,0-5 1,0 1-31,0-2 1,2-3-9,4 3 1,-4-5-99,4-7 1,1-3 85,-1-7 0,0-1-96,-6 0 1,-8-1-214,-3-5 1,-6-3 104,-7-8 1,-2 0 237,-9 0 0,-15-15 0,-4-5 0</inkml:trace>
  <inkml:trace contextRef="#ctx0" brushRef="#br0" timeOffset="858">1868 70 9681,'0'-17'1168,"6"5"-1383,-1 1 0,9 5 180,-3-6 1,12 8-371,6-1 1,4 3 404,1 2 0,9 0 0,1 0 0</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06:21:22.800"/>
    </inkml:context>
    <inkml:brush xml:id="br0">
      <inkml:brushProperty name="width" value="0.08571" units="cm"/>
      <inkml:brushProperty name="height" value="0.08571" units="cm"/>
      <inkml:brushProperty name="color" value="#333333"/>
    </inkml:brush>
  </inkml:definitions>
  <inkml:trace contextRef="#ctx0" brushRef="#br0">225 450 7791,'-23'-2'0,"0"-3"144,0-5-191,14-7 551,-7-1-434,14 9 0,-5 5-230,7 15 1,0 9 110,0 14 1,0 16 162,0 8 0,-2 7-151,-4 4 1,4 6-28,-4 0 1,-1 6 43,1-6 0,-6-2 118,7-10 1,-1 1-69,6-12 1,-6-1-51,0-16 90,1-4 67,5-22 53,0-1 1,0-10-77,0-4 0,0-3-18,0-9 0,0-1 9,0-4 0,5-4-247,1-7 1,9-1 90,3 1 1,1-7 79,10 1 1,-6 0-199,6 5 0,-1 6 7,7 0 1,0 8 79,-1-2 0,1 6 77,-1 5 0,1 7 12,0 10 1,-9 7 41,-2 11 1,-5 6 156,-2 11 1,-5-2-45,-1 9 1,-7-7-123,2 6 1,-4-8-39,-2 3 0,-10-5-11,-7-1 0,-8-2-137,-10-5 1,-1-3 49,-5-7 1,-3-7-184,-8 1 1,2-8-29,4 1 0,-2-5 44,8-5 0,-1-11-567,7-7 830,7-8 0,2-3 0,8-10 0</inkml:trace>
  <inkml:trace contextRef="#ctx0" brushRef="#br0" timeOffset="727">554 865 7780,'17'8'0,"-5"-6"106,-1 4 1,1 1 168,5-1 1,0 9-223,1 3 0,1-1-56,4 6 1,-4 2-145,4-2 0,-3 0-244,-3-5 0,0-7-46,0 1 0,1-9 141,-1 3 1,-5-4 271,-1-2 1,-5-8 0,5-3 1,-7-4 183,2-3 0,-4 1-133,-2 0 0,0-1 297,0 1 112,0 0 461,0 7-623,-8 2 0,4 10-86,-7 4 0,7 13 59,-2 16 0,-1 9-133,1 14 0,-2 13-96,2 15 0,4 5-213,0-40 0,-1 1 0,1 48 56,2-45 0,0 0 0,-6 43-30,0-6 1,-7-4 93,1-1 0,-5-4-89,-6-9 1,2-14 49,-8-20 0,0-11 57,-6-6 0,-1-11 22,-4-6 0,3-6 13,-3-6 1,-3-6 2,3-11 0,-6-4 15,6-7 0,5-9 394,6-3 1,14-4-359,-2-1 0,11-1 156,0 0 0,6 0-38,6 0 0,5 0-84,12 0 1,6-5-68,12-1 0,3 6-156,8 6 0,7 2 154,5-2 1,3-4-168,2 4 0,-2 3 43,-3 3 0,3-2 68,-4 1 1,5-5-115,1 6 0,-6-2 39,1 1 0,-3-3 36,3-8 1,-1-7 28,-11-5 0,-2-5 5,-10-6 1,-9 2 10,3-8 1,-5 10 3,0 2 1,-10 8 156,-7 9 0,-8 2-61,1 4 0,-3 5 110,-2 12 1,0 5-40,0 6 0,-2 3 125,-3 3 2,3 5-61,-14 7 31,7 0 0,-9 2-253,1 3 1,0 7 111,0 11 0,-1 2-3,1 4 0,-2 9-52,-4-3 0,4 9 23,-5-4 1,-1 8 10,2-2 0,-2 10 32,2 2 0,4 1 95,-4-1 0,6-2-73,5 7 1,-1 1 83,7 5 1,0-8-96,6-3 1,4-4 8,8-2 1,-1-8-41,12-4 0,4-9 50,2-2 0,4-14-190,1 2 1,3-5-189,3-1 0,-3-3-228,3-8 1,4-2-10,2-4 0,2-3-278,-2-9 1,2 1 776,-7 0 0,7-8 0,-4-2 0</inkml:trace>
  <inkml:trace contextRef="#ctx0" brushRef="#br0" timeOffset="977">1194 537 7796,'-17'-8'0,"5"4"571,1-7-445,7 7 1,6-10-294,15 9 0,10-3 120,13 2 0,-1 2 28,7-7 0,0 7-318,6-2 0,0-2 113,-1 3 0,-4-1-154,-1 6 0,-6-6 378,6 0 0,0-7 0,6 3 0</inkml:trace>
  <inkml:trace contextRef="#ctx0" brushRef="#br0" timeOffset="1584">1920 831 7796,'0'9'395,"0"7"0,2-14-572,4 3 1,11-3-97,12-2 1,4 0-39,1 0 0,3-7-105,3-5 1,-2-3 259,9-3 0,-9-5 118,2 0 1,-9-7 115,-2 1 1,-8 2-112,2-2 1,-11 6 356,-7-6 0,3 8-133,-2-2 1,-2 9-3,-10 3 0,-4 7-54,-7-2 1,-2 6-63,-4 6 1,2 0 100,-8 11 0,0-1-83,-6 12 1,1-5 15,-1 6 0,1 6-33,-1 5 0,6 1-99,0-7 1,8 3 63,-2 3 0,6-2-52,5 9 1,5-15 33,7 3 0,4-10-17,7 4 0,3-10 27,14-2 1,1-7 7,6-10 1,5 0-188,0 0 0,7-2 100,-7-4 1,6-6-77,-6-11 1,3 2 74,-3-8 0,-3 1-91,3-7 1,-9-1 161,-3-5 1,-6 5 74,1-5 1,-4 3-55,-2-2 1,-5 3 133,-1-3 0,-7 9 284,2 2-239,-4 8 89,-2 4-81,0 9-317,0 8 1,0 10 96,0 7 1,0 2 48,0 10 1,6 2-30,-1 9 0,9-3-5,-3 3 1,3 2 53,-3-1 1,5 5-44,-5-6 0,-1 0 84,1-5 0,-7 0-53,2-1 0,-4-1 32,-2-4 0,-8-6-46,-3-12 0,-7 5-10,-5-5 0,-6-3-48,-11-2 1,2-5 3,-8-1 0,5 0-334,-5 0 1,2-5 133,-2-1 1,2-9-528,3-3 1,3-1 54,-8-10 673,7 0 0,-11-5 0,6-1 0</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06:21:22.004"/>
    </inkml:context>
    <inkml:brush xml:id="br0">
      <inkml:brushProperty name="width" value="0.08571" units="cm"/>
      <inkml:brushProperty name="height" value="0.08571" units="cm"/>
      <inkml:brushProperty name="color" value="#333333"/>
    </inkml:brush>
  </inkml:definitions>
  <inkml:trace contextRef="#ctx0" brushRef="#br0">104 882 7839,'-17'0'1198,"7"0"-944,-5 0 0,7 2-275,-4 4 0,3-2 9,3 7 1,2 1 0,-7 5 1,7 3 75,-2 3 1,4-4-159,2 4 1,0-4 29,0-2 1,0 1 40,0-1 1,10-2 7,7-3 0,8-4-125,10-8 0,1-2-48,5-4 1,3-4 76,8-7 0,-1-8 40,1-4 0,0-5 7,0-7 0,-2-3 116,-4-8 1,-4-6-68,-7 1 0,-2-7 7,-4 7 0,-4 1 20,-8 10 1,-2 0 133,-3 11 1,-5 5 52,-7 12-75,0 9 114,0 1-148,-7 23 0,3-3 6,-8 11 1,1 4-8,-6 2 1,-1 3 6,1 3 1,0 1-55,-1 5 0,7 1-3,-1 4 0,7-4-95,-7-7 1,8 1 74,-2 5 1,4-7-162,2 1 1,0-2 105,0-10 0,10-6-17,7-5 1,4-9-50,14 3 1,-2-12 8,13-5 1,2-12-121,10-6 0,1-6 50,5-5 0,-5 2-19,-7-9 1,0 1 94,0-6 1,-8-3 188,-4 3 0,-11-2-113,-6 14 0,-4-1 66,-1 7 0,-1 1 82,0 4-17,-7 12-84,-2 9 0,-8 10-15,0 4 1,-2 4 194,-4 7 0,-4 8-195,-7 4 0,0 9 35,-1 3 0,1 7-47,0-2 0,-1-2 3,1 2 0,0-2 1,0 2 1,-1-5-5,1-13 0,2-1-13,3-4-86,-3-3 1,11-3 9,-8-11 66,9-4 1,-5-10 15,8-4 0,2-11-15,4-5 1,-3-11 20,9-1 0,1-8-21,10 2 1,-1-4 1,6-2 1,-3 6-33,10 0 1,-4 1-77,9-1 0,4 4 80,2 7 0,4 3 8,2 3 0,-6 12 110,0 11 0,-13 6-51,2 6 0,-10 5 124,3 12 0,-12 6-92,1 11 1,-11 5 22,0 6 1,-4 9-91,-2 3 0,0-3 49,0-2 0,0-5-109,0-1 1,0-6 61,0 0 1,-6-15-397,0-2 0,-7-10 172,1-7 1,-5-5 227,-6-7 0,-4-15 0,-8-4 0</inkml:trace>
  <inkml:trace contextRef="#ctx0" brushRef="#br0" timeOffset="182">519 35 7775,'-17'10'0,"-1"-5"0,7-5 702,-1-5 1,9 1 21,-3-8-692,4 8 1,10-3-280,3 7 1,10 0 246,2 0 0,8-8 0,-4-2 0</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06:21:26.081"/>
    </inkml:context>
    <inkml:brush xml:id="br0">
      <inkml:brushProperty name="width" value="0.08571" units="cm"/>
      <inkml:brushProperty name="height" value="0.08571" units="cm"/>
      <inkml:brushProperty name="color" value="#333333"/>
    </inkml:brush>
  </inkml:definitions>
  <inkml:trace contextRef="#ctx0" brushRef="#br0">122 1598 8200,'-10'0'641,"1"0"-288,3 0-25,4 0-111,-6 0 104,1 0-275,5 0 162,-6 0-95,8 0-255,0 0 131,8 0 1,1 0 9,9 0 0,1 0 16,4 0 1,4-8-118,7-4 0,7-9 38,-1-2 0,8-15-77,-2-3 0,4-14-82,2-9 0,-24 24 0,0-4 158,-2-4 0,0-2 0,2-5 0,-3-2-275,-3-5 0,-3-3 1,-1 1-1,-2 0 209,-1-2 1,-1-1 0,0 0 0,-1 2 73,2 3 1,-1 3 0,-4 4 0,-1 2 19,3-34 0,-8 13 412,1 16-268,-3 8 0,-2 33 43,0 11 0,0 6 220,0 11 0,-13 3-449,-5 9 1,-8 6 671,3 11 1,-8 6-518,2 12 0,-4 9-31,-1 8 1,5 2-153,0-2 1,8-2 222,-2 8 0,6-3-91,5 3 1,4 2 80,8-8 0,2-2-50,4-10 1,0 0-38,11-11 0,-3-8 51,9-20 1,-2-3 1,2-16 1,-4 1-59,4-6 0,4-2-106,2-3 0,3-11-45,3-7 1,0-13 253,-1 1 0,1-5-243,-1-1 0,1 3 58,0-8 1,-3 3 51,-3 3 0,-6 2 11,-11 15-3,3 0-39,-13 5 1,6 11 3,-8 7 1,0 9 91,0 14 0,0 4-59,0 8 1,0-1 66,0 1 1,2 0-64,3-1 0,11-7-12,7-4 1,7-6-26,-1-5 1,6 1-3,5-7 1,-3-2 10,3-10 0,-5 2-8,-7-7 0,3-3 79,-8-9 0,-2 4-65,-9-4 0,-4-4 229,-8-2 0,0 0-61,0-5 1,-10 3-151,-7-9 0,-8 3-31,-10 3 0,-1 5-111,-5 0 1,-3 8 71,-8-2 0,0 9-99,0 3 0,-5 5-350,-1-5 1,-5 7 198,5-2 0,2 4 330,10 2 0,-11 8 0,3 1 0</inkml:trace>
  <inkml:trace contextRef="#ctx0" brushRef="#br0" timeOffset="241">87 612 7717,'-17'0'74,"0"-6"-37,-1 0 0,7-5 640,-1 5-402,9-7 0,-5 9-320,8-8 1,15 1 97,8-7 0,10 1-72,7 0 0,12 0 67,12-1 0,9 1-5,2 0 0,5-1-249,-5 1 0,0 6-9,-6-1 0,-5 2-171,-1-1 0,-1-3 161,1 9 0,-5-1-190,-12 6 0,2 0 133,-8 0 1,0 0 281,-5 0 0,7-8 0,3-1 0</inkml:trace>
  <inkml:trace contextRef="#ctx0" brushRef="#br0" timeOffset="680">3079 404 7791,'10'-2'-260,"-5"-3"240,5-5 1,-6-5 634,7 3 1,-7 3 293,2 3-656,-4 4 1,-4-12-205,-4 9 1,-3-1-199,-9 6 1,-7 0-69,-3 0 1,-7 0 137,-5 0 1,1 8 46,-7 3 0,0 5 80,-6 1 1,0 0-182,0 0 1,8 3 99,4 3 1,5-4 3,6 4 0,6 2 43,12-2 0,3 2 20,8-2 0,15-2 92,8 8 1,16-6-107,7 6 0,4 0 155,2 5 0,0-1-84,0-4 0,-2 3 88,-4-3 0,-6 4-142,-11 1 1,2 1-3,-8 0 1,-8-8-10,-9-4 0,-4-4-5,-2-2 1,-10-2 34,-7-3 0,-8 1-20,-10-7 1,-5 2-107,0-2 1,-14-4 87,2 3 1,-12 3-75,1-2 0,-12 0-52,-6-6 0,-1 5-87,1 1 1,6 0-117,12-6 1,11 0-151,12 0 0,5-2 115,6-4 1,4 2-53,8-7 1,1-1-497,5-5 894,3 0 0,8-8 0,0-2 0</inkml:trace>
  <inkml:trace contextRef="#ctx0" brushRef="#br0" timeOffset="929">3511 41 7806,'12'0'162,"-1"0"-240,-7 0 0,6 0 1033,-4 0-685,-4 8 0,5 2-100,-7 7 0,-6 8-140,1 4 1,-9 13-32,3 10 1,-5 7-176,-1 11 1,6 6 62,-1 5 0,6-4-125,-5-2 0,7-12 90,-2-5 1,4-4-158,2-2 0,0-10-214,0-8 128,0 1 0,-2-23-95,-4-1 486,5-7 0,-15-19 0,7-5 0</inkml:trace>
  <inkml:trace contextRef="#ctx0" brushRef="#br0" timeOffset="1875">3096 629 7806,'10'2'-4,"-4"4"-187,-4-4 1,0 5 49,3-7 0,1 0 498,11 0 0,6 0-154,18 0 0,5 0-133,12 0 0,3-1-152,8-5 1,-2 4-219,-3-4 0,-5-2 189,-7 3 0,-6-7-54,1 6 0,-11-7 284,-1 1 1,-10 3-137,-14-3 1,3 7 280,-9-7-66,1 8 1,-8-4 150,-4 8 0,3 0-175,-9 0 0,-1 2-43,-10 4 0,3 2-21,-3 3 0,4 10-185,2-3 1,5 5-24,1 0 0,7-4 92,-2 4 1,4 2-58,2-2 1,2 6 44,4-6 0,5 0-33,12-6 0,-1-1 47,6-5 1,1 3-6,6-8 1,-6-1 2,-1-5 0,-1-2 4,2-3 1,-4-3-20,-8-4 0,-1-9 17,-5 4 0,3-4 78,-8 4 1,-1-3-58,-5-3 0,0 2 5,0-8 1,-5 0 18,-1-5 0,0 5 7,6 0 0,0 0-29,0-5 1,0 1 0,0 4 1,2 4-16,4 8 0,3 2 20,9 3 0,5-1 74,0 7 1,7 0-26,-1 6 0,4 8 14,2 3 1,-1 11-97,1 1 1,-6 7-1,-1-1 0,-7 10 14,3 1 1,-5 0-85,-2-5 0,-7-1 44,-5 1 0,-3 0 41,-2-1 0,-2-5-52,-3 0 0,-5-14 23,-7 3 0,-1-13 201,1 1-139,0 4 0,2-10 12,3 0 0,2-2-7,5-10 0,3 1 11,-4-7 1,4-5-39,2 0 1,2-7 2,4 1 1,3 2-21,9-2 1,-1 8 23,0-2 1,2-2-64,4 2 1,0 2 32,12 9 0,-4-3-7,9 3 0,4 5 11,2 1 0,4-2-2,2 2 0,0 1-20,0 5 0,0-6-7,0 0 1,-8-5 23,-4 5 0,-3-6-3,-3 6 1,-5-7 133,0 1 0,-6-3-144,6-2 0,-8 5 5,2 1 1,-6-1 25,-5-5 1,1 0 0,-7-1 0,0-5 186,-6 0 0,0 6-9,0 5-100,0 1 1,-2 1-96,-4 5 0,-3 3-6,-9 2 0,-7 2 34,-3 3 0,-7 13 4,-5 10 0,1 5-12,-7 2 0,8 1-29,-3 4 0,7-3-17,5 3 1,-2-1 32,8 1 0,2-1-108,9 7 0,5-8 59,7 2 1,9-3 33,9-2 0,9-3 6,13-3 0,6-4-4,12-8 1,5 1 36,12-1 0,-2-8-248,8-3 0,1-6 423,11-6 0,-5-3-57,4-8 0,-19-1 3,-9 1 1,-9 7-145,-3 5 0,-13 1-273,-5-2 240,-11 4-315,-5-6 51,-11 8 1,-9-1 90,-3-5 0,1 2-325,-8-8 0,-5 1 39,-6-6 0,-8-3 489,2-3 0,-11-4 0,-4-7 0</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06:21:29.820"/>
    </inkml:context>
    <inkml:brush xml:id="br0">
      <inkml:brushProperty name="width" value="0.08571" units="cm"/>
      <inkml:brushProperty name="height" value="0.08571" units="cm"/>
      <inkml:brushProperty name="color" value="#333333"/>
    </inkml:brush>
  </inkml:definitions>
  <inkml:trace contextRef="#ctx0" brushRef="#br0">275 225 7971,'-17'0'1570,"0"0"-1321,-1-8-88,1 7 1,5-7-692,1 8 350,7 0 1,-9 8-81,7 3 1,-8 12 165,3 6 0,-5 11-28,-1 6 1,0 6 74,0 6 1,-1 3-1,1 9 0,5-3-32,1-4 0,7 1 58,-2-12 0,12 1 99,6-12 0,5-3-22,6-9 1,0-12-5,12-11 1,-5-4-20,11-2 0,3-15 6,2-9 0,-2-6-60,2-5 0,-5-7 2,5-4 0,-2-6-145,2-6 0,-4 4 48,-7-3 1,-6 3 114,0 2 0,-10-4 34,-2 5 0,-2-5 131,-9 10 0,-2-2-112,-10 2 0,-3-3 136,-9 9 0,-5 9-9,0 14 1,-7 2-77,1 9 1,-4 2-131,-2 10 0,1 5 76,-1 12 0,1 1-112,-1 10 0,1 3 50,-1 9 0,0 6 26,1-1 1,-1 1 27,1 6 0,1-6-10,4-6 0,12-4-105,11-7 0,4-8 87,2-4 0,2-4-32,4-2 1,5-7 37,12-4 0,-1-6 167,6-6 0,1-6-147,6-11 1,1-4-54,5-7 1,-5-1 5,5 1 0,1-1-3,-2 1 0,0-1-28,-5 0 0,5 3 64,1 3 0,-1-2-28,-5 8 1,-1 6 4,1 5 1,-6 8 73,0-1 1,-8 7-54,2 9 1,-10 8 17,-1 16 1,-8-1-26,1 1 0,-1 5-3,2 1 1,-4-1-46,4-5 1,-4 1-113,-2 5 1,0-13-63,0 1 0,0-8-68,0-3 61,0-9 61,0-1 161,0-8 1,0-8-29,0-3 0,0-12 133,0-6 1,1 2-48,5-2 1,-2 0 95,8-5 0,-3-7-143,3 1 1,3 0 10,-3 5 1,3 6-108,2 0 1,1 8 57,-1-2 0,0 6-219,0 5 261,1 5 0,-3 22 9,-3 8 0,1 10 77,-7 7 1,2 1-77,-3 10 0,-3-8-19,4 9 1,4-12 3,1 0 1,-1-3-13,1-3 0,1-7-20,5-4 1,2-5-2,4-7 1,-2-3 14,8-8 1,0-4-17,6-8 1,-1-1-2,1-16 1,1 0 10,5-5 0,-11-3 4,5-3 1,-10 3 0,4-3 0,-8-4 162,2-2 1,-9 2-89,-3-3 0,-7 1-41,2-6 1,-4 2 33,-2 4 1,0 4 5,0 7 0,-6 9-42,0 3 1,-7 11 16,1 6 1,2 4-76,-1 2 0,-1 8 66,-5 4 0,-6 11-112,0 5 1,-6 13 90,6 5 1,0 4 165,6 2 1,-1 0-61,1-1 0,6 1 43,-1 0 0,8 0-93,-1 0 0,5-2 14,5-4 1,7-4 78,11-7 0,2-6-50,4 0 0,7-10-51,-7-2 1,8-7 23,-9-10 0,5 0-158,2 0 0,3-2-127,-3-4 1,1 2-142,-13-7 0,2-1 103,-2-5 1,-4 5-354,4 1-822,-3-1 1408,-3-5 0,0-8 0,1-2 0</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06:21:33.471"/>
    </inkml:context>
    <inkml:brush xml:id="br0">
      <inkml:brushProperty name="width" value="0.08571" units="cm"/>
      <inkml:brushProperty name="height" value="0.08571" units="cm"/>
      <inkml:brushProperty name="color" value="#333333"/>
    </inkml:brush>
  </inkml:definitions>
  <inkml:trace contextRef="#ctx0" brushRef="#br0">189 1330 7659,'-17'10'1107,"7"-3"-950,-5-7 1,13 2-66,-4 4-115,4-4 0,10 8-17,3-5 1,7-3 50,5 4 1,-2-2-5,8 2 1,-6-4-40,5 3 1,-1-3 4,2-2 1,4-6-9,-4 1 1,3-9-16,3 3 0,-2-5-82,-5-1 0,3-8 99,-8-4 0,6 2-17,-6-1 1,-2 5 119,-9-6 0,-5 8-70,-7-3 0,0 0 94,0 0 1,-9 7-94,-8 6 0,-7 7-28,-4-2 0,-7 4 12,0 2 0,1 10 4,-6 7 0,3 8 58,2 10 1,-1 1 55,-4 4 1,1 7-2,-7 10 1,8 7-215,-3 11 1,5-2 249,1 7 1,2-7-130,5 2 1,10-11 21,13-7 0,5-11-35,5-5 0,7-14-16,11-10 0,4-2-54,7-9 0,1 0 43,0-6 0,5-8 138,0-3 0,8-12-117,-2-6 1,4-10 10,2-1 1,6-10-10,0-2 0,7-7-62,-2-11 1,-29 33-1,0-1 66,1 1 0,-1-1 0,-3-2 0,-1-2-1,28-39 0,-31 37 1,-2-2-12,-1 0 0,-2 0 0,-1-3 1,-2 0-35,10-44 0,-4 1 37,-8 6 1,1 1-9,-1 4 0,-2 7 104,-3 10 1,1 6-31,-7 12 0,0 6 4,-6 11 79,0 4 23,0 16-73,0 1 1,-8 27 136,-3 4 1,-7 18-148,-5-7 0,4 18-7,-4 0 0,2 13 15,-2 4 1,4 2-121,-5 10 1,7 0 103,6 5 1,-3-5 7,8 0 1,-5-6-101,5 5 0,2-1 88,10 2 1,-2-12-109,7-11 0,1-8 56,5-10 0,6-2-59,0-15 0,6-1 13,-6-11 1,8-3-82,-2-8 0,11-10 25,6-7 0,6-2-114,6-10 1,-2-8-66,7-9 1,-2-4 93,3-2 1,-7 2 154,-10 4 1,-5-4-99,-8 4 0,-1-4 121,-4-2 1,-4 6 14,-8 0 0,-7 8 123,-4-3 0,-4 7 17,-2 5-19,-8 4 0,-2 15-75,-7 5 0,-2 3 92,-4 2 1,2 7-157,-8 5 1,0 11 28,-6 6 1,1 5 171,-1 7 1,2-3-44,5 8 1,-5 0 56,4 6 1,4 0-117,2 0 1,6 0-4,5 0 0,5 0-166,7 0 0,0-8 59,0-4 1,15-5-53,8-6 1,8-4 58,3-8 0,7-8-263,-1-3 0,8-8-88,-2-9 1,0-3-76,6-15 0,-4-5 61,10-6 0,-2-9-208,1 3 0,-1-5 263,7-7 0,-13 4 111,2-4 0,-10 10 228,5 2 0,-15 0-92,3-6 0,-12 8 405,0 4 1,-6 3-28,-5 3 1,-3 7 620,-3 4-387,-4 3 183,6 11-403,-8 1 1,-6 16-146,0 3 1,-1 12-129,1 6 1,-4 10 50,-7 1 1,5 8-158,1-2 0,-1 4-1,-5 2 0,0 0-22,-1 0 0,1-2 80,0-4 1,0 2-11,-1-8 0,7 1 56,-1-7-178,1-7-4,1-10 21,2-1 102,8-14 0,0 3 109,0-10 1,0-13-101,0-10 1,2-7 3,4-5 0,4 1-3,7-7 0,2 0 6,4-6 0,-2-2-117,8-3 0,-2 3 72,2-4 1,4 10-205,-5 2 1,5 6 54,2-6 0,-1 15 94,1 2 0,-8 16 34,-4 7 1,-4 6 14,-2 6 0,-5 11 64,-1 12 0,-7 9 160,2 2 0,-4 8 73,-2-1 0,6-3-106,-1 2 0,1-8 0,-6 3 1,0-1-66,0-5 1,2-5-210,4-12 195,-4-1-58,5 0 0,-5-7-40,4-4 0,-2-12-10,8-6 0,-3-3 12,3-2 0,3-8 27,-3-4 0,9-4-46,2-1 0,0-1 48,-6 0 0,0 1-32,1-1 0,-1 1-7,0-1 0,4 8-75,-3 4 1,3 6 134,-10 5 0,-1 5-1,2 7 1,-7 2 26,7 3 0,-8 13 140,1 10 0,3 5 14,-2 2 0,5-1-103,-5 1 0,8-1-68,-3 1 1,3-6 16,-3 0 0,10-8-141,-3 2 0,3-6 99,-4-5 0,6-5-113,0-7 1,8 0 11,-2 0 1,3-7 75,3-5 1,5-11-41,1-6 1,5-3 30,-6-3 0,0 0 22,-5 1 0,-2-3 14,-5-3 1,-3 3 6,-7-3 1,-3 4 12,-3 1 1,-5 2 5,-7 5 0,-7-3-20,-5 8 1,3 2-8,-3 9 1,0 4-41,-5 8 0,-6 0 7,0 0 1,-2 10-13,2 7 0,4 8 68,-4 10 1,-2-1 88,2 1 1,0 5 3,5 1 1,3 1-62,3-2 0,-1-3-132,7 3 0,0-3 72,6-3 1,2-5-114,4 0 1,6-4-59,11-2 1,-2-2-162,8-15 1,0 0-55,5-6 0,1-2-232,-1-4 1,7-6-4,-1-11 0,2 0 620,-1-11 0,-5 3 0,6-11 0,-7 7 0</inkml:trace>
  <inkml:trace contextRef="#ctx0" brushRef="#br0" timeOffset="631">4149 915 7659,'17'-25'83,"1"6"1,-7-6 143,1 8 1,-7 1 464,7 5-189,-8-5-415,3 7 0,-5-1 117,4 4 0,-4 12-301,4 6 1,-4 9-16,-2 2 1,0 8-2,0-3 0,0 7 36,0 5 1,0-3-181,0 3 1,-6-9 36,0-2 1,0-2 29,6 1 1,0-3-259,0-7 298,-7-1 1,5-5 217,-4-1 0,4-9-65,2-2 1,6-8 132,0-9 1,7-6 43,-1 0 1,3-8 57,2 2 0,1-9-122,-1-2 0,2-1 60,4 7 0,-4-3-113,5-3 1,-5 3 32,-2-3 1,0 9-221,1 2 1,-1 8-18,0-2-24,0 12 210,-7 3 0,-2 23-5,-8 8 1,0 8 2,0 4 1,-2 7 139,-4 4 1,4-2-7,-4 2 1,3-7-89,-3 1 0,4-9-183,-4-2 0,6-4 65,6-2 1,-2-2-96,7-15 0,1-1 64,5-5 1,6 0 26,0 0 0,8-15-33,-2-8 1,3-4 24,3-7 1,-2 3 182,-5-10 0,5-3-103,-4-2 1,2-10 83,-2-1 1,1-3-48,-7 3 0,2-3-1,-2-3 1,-3-5-1,3 5 1,-4 3-1,-2 3 0,-1 3 13,-5 2 1,4 2-15,-3 4 0,-2 6-134,1 11 0,-7 10 156,2 7-52,-4 8 1,-2-2 1,0 12 1,-6 6 9,0 11 1,-7 9 50,1 9 1,-9 9 108,-2 2 1,0 1-66,6 11 0,-1 5 76,1 6 0,2 0-268,3-6 0,-1 0 169,7 0 0,0 6-116,6 0 1,0-7 109,0-11 1,8-5-251,3-6 1,5-5-85,1-13 0,0-5-173,1-11 1,5-4 51,0-8 1,7-2-215,-1-4 0,0-9-298,6-8 1,-3-8 480,14 2 0,-7-9-65,1-3 1,2-1-106,-1 2 375,-9-5 0,1-7 1,-6 1-1</inkml:trace>
  <inkml:trace contextRef="#ctx0" brushRef="#br0" timeOffset="876">4858 431 7659,'-23'0'175,"0"0"0,0 0 34,6 0-207,7 0 37,2 0-16,8 0 0,14-2 65,3-4 1,12 2 142,0-7 1,11 1 41,6-1 1,-2-5-97,2 5 0,1-3-128,4 3 1,3-3 61,4 9 1,-10-7-254,4 6 0,-12-5-108,0 5 0,-5 0-135,-6 6 0,-4 0-490,-8 0 875,-7 0 0,-3-7 0,-7-3 0</inkml:trace>
  <inkml:trace contextRef="#ctx0" brushRef="#br0" timeOffset="1064">6034 1071 7641,'2'27'0,"4"-4"777,-4-4 0,13-10 1054,-4-3 1,13 4-2663,4 1 1,5 7 168,2 5 662,-8-12 0,-3 12 0,-6-13 0</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06:23:21.626"/>
    </inkml:context>
    <inkml:brush xml:id="br0">
      <inkml:brushProperty name="width" value="0.08571" units="cm"/>
      <inkml:brushProperty name="height" value="0.08571" units="cm"/>
      <inkml:brushProperty name="color" value="#333333"/>
    </inkml:brush>
  </inkml:definitions>
  <inkml:trace contextRef="#ctx0" brushRef="#br0">0 1 7803,'18'7'0,"-7"-5"0,1 4 0,-8-4 0,3-2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3T16:59:26.595"/>
    </inkml:context>
    <inkml:brush xml:id="br0">
      <inkml:brushProperty name="width" value="0.08571" units="cm"/>
      <inkml:brushProperty name="height" value="0.08571" units="cm"/>
      <inkml:brushProperty name="color" value="#333333"/>
    </inkml:brush>
  </inkml:definitions>
  <inkml:trace contextRef="#ctx0" brushRef="#br0">35 174 7716,'-6'-35'-83,"1"0"1,-7 3 604,6 3 1,1 10 85,5 7-490,0 8-144,0-3 1,1 9-294,5 3 0,-4-1 197,4 8 0,2 1-17,-3 10 1,3 4 122,-2 8 0,-4 1 19,3 5 1,-3 3-45,-2 8 1,0-2-26,0-4 0,6 4 93,0-4 1,0-4-98,-6-2 0,0-3 9,0-3 0,2-5-32,3 0 1,-3-8-390,4 2-38,-4-3 203,6-3 317,1 0 0,1-7 0,-2-3 0</inkml:trace>
  <inkml:trace contextRef="#ctx0" brushRef="#br0" timeOffset="617">623 312 7873,'-8'-27'0,"6"2"83,-3 8 0,-3 5 162,2 1-455,0 7 1,5-4 33,-5 8 1,4 2 55,-4 4 0,-2 3 121,3 9 0,-7 5-1,6 0 1,1 6-8,5-6 0,0 6 2,0-6 0,0 0 37,0-6 1,0 0-52,0 1 0,2-1 166,3 0 1,-1-7-77,8-5 1,-7-1 119,7 2 0,-1-4-127,7 4 1,1-12-34,4-6 1,-2-3-26,8-2 0,-8-8-1,2-4 1,4-2-122,2 2 0,-2-3 89,2 3 0,-6-4-40,6-1 1,-8 7 72,2 4 1,-4 4 3,-2 1 1,-1 7 3,-5-1 3,4 8 1,-7-1 5,4 10 1,1 5 11,-7 7 0,2 1-34,-3-1 1,3 8 17,4 4 1,1-2-112,-7 1 0,7-1 71,-1 2 1,-3 2-10,3-8 1,-1 6 17,7-6 0,-7-2-4,1-10 0,-1 3 34,7-8 1,-7-1 90,1-5 1,-1 0 3,6 0 1,7 0-57,-1 0 0,0-5-59,-6-1 0,0-8 78,1 3 0,-1-4-8,0-3 1,-5 1-3,-1 0 1,-7-6 6,2 0 0,-4-1-36,-2 7 0,0-6-1,0 0 1,-2 0-119,-4 6 1,-4-4 78,-7 3 1,-2-3-159,-4 10 1,2 3 106,-8 2 0,0-2-4,-6 3 0,1-1 37,-1 6 0,3 0 4,3 0 1,-4 0 2,4 0 0,-3 6-16,-3-1 0,6 7-223,0-6 0,-3 7 88,-3-1 0,-3 3-214,9 2 1,-9-3-42,-3 3 420,-7-11 0,4 25 0,-8-12 0</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06:22:18.880"/>
    </inkml:context>
    <inkml:brush xml:id="br0">
      <inkml:brushProperty name="width" value="0.08571" units="cm"/>
      <inkml:brushProperty name="height" value="0.08571" units="cm"/>
      <inkml:brushProperty name="color" value="#333333"/>
    </inkml:brush>
  </inkml:definitions>
  <inkml:trace contextRef="#ctx0" brushRef="#br0">311 831 7918,'0'-17'-503,"0"5"1,0 1 461,0-3 0,0-1 225,0-3-5,0 1 0,0 0-16,0 0 0,0 5 5,0 0-70,0 1 0,-5-6 88,-1-1-33,0 9 52,6-7-257,0 14-24,0-13-49,0 13 1,0-4 147,0 12 1,-6 4 15,1 7 0,-7 10 66,6 8 0,-7 3-93,1 14 0,-3 2 200,-2 9 1,-1 4-93,1-3 1,0 5-61,0 6 0,-1-4-19,1 4 0,5-12-72,1-5 1,-1-4 52,-5-2 0,6-8-149,-1-4 0,8-11 76,-2-6 0,-1-10 38,1-1-81,0-8 75,6 4 1,0-10 215,0-4 0,0-4-98,0-7 0,0-2-46,0-4 0,0-6-63,0-12 1,0 3 8,0-8 0,0 0-142,0-6 1,0-2 100,0-3 0,2 3-170,4-4 0,-2-3 32,7-3 0,7-9 16,5-2 1,7 2 16,-1 10 1,-2-3 120,2 9 1,-2 3 41,2 14 1,1 7-76,-7 16 0,-5 5 411,-7 1-218,1 7 0,-1 4-72,1 11 1,-1 10-28,7 3 1,-1 8 141,0 3 0,0 1-126,1 10 0,-7 1 4,1 4 1,-1 7-31,7 0 1,-1-1-3,0-5 0,-1 6-35,-5-1 1,5 5 36,-5-10 1,4 2-60,3-14 1,-7 0 59,1-5 1,-3-2-123,3-5 0,1-3-2,-7-7 1,6-7-52,-7 1-58,9-8-250,-5 3 151,9-7 0,-7 0 86,1 0 0,-8-7-81,1-5 1,3-3-205,-2-3 505,0-7 0,-6-1 0,0-9 0</inkml:trace>
  <inkml:trace contextRef="#ctx0" brushRef="#br0" timeOffset="183">190 1159 7918,'-17'0'-395,"7"8"470,-5-6-587,13 6 353,-5-8 82,7 7 1,1-5 30,5 4 1,6-2-114,11 2 0,-2-4 191,8 3-32,0-3 0,5-9 0,1-3 0</inkml:trace>
  <inkml:trace contextRef="#ctx0" brushRef="#br0" timeOffset="1475">1193 1142 7918,'0'10'-895,"8"-3"1,-4-5 1190,7 4-156,-7-4 1,10 8-172,-9-5 1,3-3-32,-2 4 1,-4-2 73,4 2 4,3-4 1,-7 5 1,8-7 104,-4 0 1,-5-2-49,5-3-43,-4-5 1,-2-13 62,0 0 1,-6 0-68,1 6 1,-3-8 40,2-4 1,2 2-27,-7-2 1,1 6 9,-1-6 0,-3 8 13,8-2 1,-5 4 3,5 1 0,-7 3-74,1 4 1,3 1-5,-3 4 1,1 6-23,-7 0 0,1 8 38,0 9 0,-1 8 1,1 4-82,0 4 72,-1 9 0,-5-4-9,0 8 0,0 1 5,6 4 0,2-4-1,3-1 0,-1-2 6,7 2 1,-6 2 3,7-8 0,-1-5-1,6-6 1,0-8 2,0 2-12,8-4 0,1-9 7,8-4 1,-5-5-2,-1-1 1,1 0 10,5 0 0,1-7 2,-1-5 1,0-3-32,0-2 0,7-6-2,-1-1 1,0-6-76,-6 1 1,0-4 81,1-1 1,-1-9 17,0-3 1,0 2-20,1-2 0,-7-8 27,1-9 0,-3-6-11,3-6 0,-3 4-165,-3-4 1,-2-2 171,8 2 0,-9-4 2,3 10 0,4-2-4,1 13 0,-3 6-8,-2 6 0,1 10 11,-1 1-7,0 8 279,-6 18-256,0 1-15,0 8 1,0 8 140,0 3 1,0 12-177,0 6 0,-6 9 95,0 3 0,1 9 3,5 2 1,-6 1 64,0 11 0,0-9-108,6 3 1,0-2 55,0 1 1,0 5-63,0 7 1,2-5 8,4-1 1,-2-5-19,7 5 0,1-1-30,5 1 0,1-11-53,-1-12 0,0-3 88,0-3 0,7-1-64,-1-4 0,2-10 39,-2-8 1,-2-7-3,8 2 1,-1 2-9,7-2 1,0-1 4,-1-5 1,-5-2-28,0-3 1,0-5-5,5-7 1,1-1-7,-1 1 1,1-2 27,0-4 0,-3 2-4,-3-8 1,2 6 8,-8-6 1,2 0 5,-2-5 1,-6 5 4,0 0 1,-1 6 8,-10-6 1,5 8 7,-5-2 0,0 4 2,-6 1 1,-8 7 7,-4-1 0,3 8-26,-3-1 0,-5 3-37,-6 2 0,-2 0 26,2 0 0,2 2-2,-8 3 0,6-1 14,-6 8 1,6-1-4,-6 7 1,6-1 23,-6 0 0,6 1 7,-6-1 0,8 6 1,-2 0 1,4 8-26,2-2 0,-1-3 4,1 3 0,6-6-27,-1 6 0,8-2-2,-1 2 0,3-4-27,2-8 0,5 0-11,1 1 0,8-7 47,-3 1 1,4-8-8,3 1 1,-1-5-28,0-5 0,8 1 22,4-8 1,2-5-60,-2-6 1,3-2 56,-3 2 0,4-4-1,1-8 1,-1 1 31,-4-1 0,4-7 0,-5-4 0,-3-6-2,-2-6 0,-3 3 6,-3-9 0,-7 1 8,-5-6 1,-1-6-22,2 0 0,-4 0 12,4 6 1,-4-1 35,-2 1 1,0 0 6,0 0 0,-6 7 14,0 5 1,-2 16 10,3 7 0,3 17 29,-4-1 0,2 12 122,-2 1-121,4 3 0,-5 4-39,7 3 0,-2 5-150,-4 7 1,2 10 219,-7 8 1,5 3-21,-6 14 1,7-4-76,-7 10 1,8 3 2,-2 3 1,4 3-2,2 2 0,0-5-4,0-1 1,0 0-28,0 7 0,2 5 5,4-1 1,-2-4-79,8-7 1,-7-7 91,7 1 1,-6-5-136,5-6 1,-5-3-19,5-9 1,-5-7-353,6-4 194,-8 4-222,11-8 283,-5 6 1,5-13-186,-4-1 0,5-7-68,-5 2 472,-3-4 0,15-17 0,-4-5 0</inkml:trace>
  <inkml:trace contextRef="#ctx0" brushRef="#br0" timeOffset="1905">2369 935 7931,'-9'0'263,"1"-8"-172,8 6-284,0-6 109,0 8 0,8 0 119,3 0 1,7 6-136,5 0 0,-4 7 78,4-1 0,2 5-60,-2 6 1,2-4 47,-2 4 0,-4 2-34,4-2 1,-4 6 50,-1-6 0,-1 6 15,0-6 0,-5 6-33,-1-6 0,-7 6-37,2-6 160,-4 0 1,-2-6-85,0 1 46,0-9-4,-8-1 0,4-8 49,-7 0-45,7 0 1,-9-10 11,7-7 1,-6-2-47,6-10 0,1 2 11,5-2 1,0-3-25,0 3 0,0-4 30,0-1 1,0 5-132,0 0 0,5 2-2,1-2 1,8-2-102,-3 8 1,5-2 2,1 2 0,0 4-141,0-4 0,1 10 339,-1 1 0,8-7 0,2-8 0</inkml:trace>
  <inkml:trace contextRef="#ctx0" brushRef="#br0" timeOffset="3035">2940 917 7904,'-8'10'0,"6"0"-269,-3-5-102,3-3 0,-4 14 432,0-5 0,0-1-34,6 1 0,0 1 67,0 5 0,0-5-97,0-1 0,2 1-125,4 5 1,-2-6 52,7 1 0,1-8 33,5 2 0,1-4 27,-1-2 1,2 0-10,4 0 0,-4-2 42,4-4 1,2-4-54,-2-7 0,0-6 157,-5 0 1,5-6-74,0 6 0,-6-6 148,-5 6 1,-7-6-36,7 6 0,-8 0-90,2 6 1,-4 0 0,-2-1-24,0 1 1,-2 2-187,-4 3 1,2 4 52,-8 8 1,1 8-47,-6 4 1,-3 3 103,-3 2 1,4 2 116,-4 5 0,2 2-29,-2 9 1,4 0-27,-4-1 0,3 1 7,3-1 0,0 1 113,0 0 0,1-1-151,5 1 1,3-1 41,8 1 0,0-8-122,0-4 0,2 0 25,4-6 1,3 2 21,9-13 1,-1 0 19,0-6 1,6 0-9,0 0 0,6 0 0,-6 0 1,8-8 8,-2-3 1,1-10 17,-1-2 1,2-6-17,-8 6 1,8-8 119,-2 2 0,-2-4-104,1-1 0,-5 5 96,6 0 1,-8 0-63,2-5 0,2-1 6,-2 1 0,2 7-44,-1 4 1,-11 3-4,4 3 0,-5 6-73,-1-1 120,-3 8-75,-8-3 0,0 8 33,0 5-15,0-4 0,0 8-7,0-4 1,-2-3 4,-4 9 7,4-1 1,-5 7-3,7-1 25,0 0 1,0 1-22,0-1 1,0-6 8,0 1 1,0-1-6,0 7 0,-6-1 30,0 0 0,0 1-11,6-1 1,-5 0 0,-1 1 1,-2-1-22,2 0-3,5 0 1,-13 1-217,8-1 218,1 0-133,-3 1 100,6-9-70,-6 7 185,8-14 93,0 5 1,2-13-133,4 1 1,-2-9-15,7 3 1,1-5-41,5-1 1,2-2 39,4-4 0,-1 2-27,6-8 0,-5 6 28,6-6 1,-6 6-120,6-6 0,-6 6 37,6-6 0,-6 8 22,6-2 0,-8 2 25,2-2 0,2 9 7,-2-3 30,0 4 0,-6 3-45,1 4 93,-9 4-73,7 2 1,-14 8-9,3 3 0,-3 1 1,-2 5 0,6-7-3,0 13 1,0-8-1,-6 8 1,2-3-4,3-3 1,-3 0-2,4 0 0,-4 1 3,-2-1 0,2-5-52,4-1 51,-4 1-133,5 5 151,-7-7-3,0-3 149,0-7 269,0 0-502,0-7 0,0 3 111,0-8 0,0 6-181,0-5 1,2-1-21,4-5 41,-4 0 0,7-1 58,-3 1 0,-2 0-24,8 0 0,-9-1 79,3 1 1,4 0-53,1-1 1,-3 1 115,-2 0 1,1 5-63,-1 1 0,6 5 6,-7-5 1,1 5-34,-6-6 3,8 8-189,-6-3-338,6 7 206,-8 7 0,0 3 350,0 7 0,-8 8 0,-2 2 0</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06:22:27.641"/>
    </inkml:context>
    <inkml:brush xml:id="br0">
      <inkml:brushProperty name="width" value="0.08571" units="cm"/>
      <inkml:brushProperty name="height" value="0.08571" units="cm"/>
      <inkml:brushProperty name="color" value="#333333"/>
    </inkml:brush>
  </inkml:definitions>
  <inkml:trace contextRef="#ctx0" brushRef="#br0">277 727 7609,'0'-18'-857,"-5"1"657,-1 0 0,0 5 64,6 1 300,0-1 0,-2-3-67,-3 3-422,3 5 205,-14-1 0,7 6 122,-9-4 0,1 4-10,0 2 0,1 2-26,5 4 1,-5-2 102,5 7 0,-4-5 57,-3 6 1,7-7 17,-1 7 1,3-6-36,-3 5 1,2-5 32,5 6 1,3-7-3,-4 7 0,2-6-47,-2 5 0,4 1-16,-3 5 0,3 0 0,2 1 0,0-1-47,0 0 1,0 2-9,0 4 1,0-1-20,0 6 1,0-5 45,0 6 1,0 2-13,0 9 1,6-3 3,-1 3 1,1-1 27,-6 1 1,0-2 0,0 9 1,0-9 7,0 2 0,0 3-28,0-3 0,0 2 1,0-1 1,0-5-44,0 4 0,0-5 47,0-6 0,0 4-115,0-5 0,0 5 96,0 2 1,0-7-58,0 1 1,0-6 37,0 6 1,0-6-144,0 6 97,0-8 1,2 4-3,4-8 0,-4-5-69,3-1-37,5-7 0,0 4-154,7-8 113,0 0 1,6 0-118,0 0 0,2-6 22,-2 0 1,4-9-42,8-2 0,-6-1 314,0-5 0,-1-3 0,7-9 0,0-9 0</inkml:trace>
  <inkml:trace contextRef="#ctx0" brushRef="#br0" timeOffset="359">658 952 7953,'-10'0'0,"-3"-2"-39,7-4 259,0 4-284,6-6 1,-5 10 125,-1 4 0,0 4-191,6 7 0,0 2 121,0 4 0,0 4 6,0 8 1,0 5-16,0 0 1,0 6-32,0-5 0,0 5 44,0-6 1,6 6 21,0-5 0,7-7-38,-1-5 1,-3-8-124,3 2 0,-1-5-62,7-7 1,-1 3 42,0-9 0,0 1-165,1-6 0,5-8 327,0-3 0,0-5 0,2-8 0,2-3 0</inkml:trace>
  <inkml:trace contextRef="#ctx0" brushRef="#br0" timeOffset="567">779 658 7868,'-8'-18'0,"4"1"-85,-7 0 0,5 1-339,-5 5 163,7-5-214,-4 14-42,8-5 517,0 7 0,0 0 0,0 7 0,0 3 0</inkml:trace>
  <inkml:trace contextRef="#ctx0" brushRef="#br0" timeOffset="1230">1159 571 8032,'0'-10'66,"0"-5"0,2 13-655,4-4 446,4-3 0,7 5-58,0-8 0,6 9 154,0-3 0,0 2 36,-5-2 0,1 4 227,4-3-270,-4 3 0,6 2 236,-7 0 0,-1 0 34,0 0-67,-7 0-123,5 7 0,-7 3-1,3 7 0,-3 0 21,-8 1 1,6-1-22,0 0 0,-1 1-29,-5-1 1,0 6 23,0 0 1,0 6 36,0-6 0,0 6 0,0-6 0,2 8 10,4-3 1,-4 5-13,4 2 1,-4 1 6,-2 4 1,0-3 8,0 3 1,0 5-2,0 1 0,0-2-61,0 2 0,5 0 49,1 6 1,0-2-124,-6-4 0,0 2 81,0-8 0,0 1-6,0-7 1,0 7 26,0-1 0,0-5-6,0-7 1,0-4 22,0 4 0,0-1 8,0 2 0,0-4-125,0-8 100,-8 1 1,6-1-180,-3 0 128,3-7-22,2-2 76,0-8 173,0 0 1,-6-2-296,0-4 0,-7 4 114,1-4 0,-3-2-268,-3 3 0,-1-1 34,-4 6 0,2-6 22,-8 0 0,6 1 17,-6 5 0,6 0-164,-6 0 1,6 0-95,-5 0 0,6 0 135,-1 0 1,4 0 285,2 0 0,0-8 0,-1-2 0</inkml:trace>
  <inkml:trace contextRef="#ctx0" brushRef="#br0" timeOffset="1813">2301 692 7881,'-16'-8'0,"5"-3"0,-4-4 0,11-3-98,-8 1-145,8 7 209,-11 3 1,5 7-62,-7 0 1,0 2-85,-1 3 1,-1 5 102,-4 7 1,4 1 9,-4-1 1,-2-2 25,2-3 0,2 3 113,9-3 1,-3-3 122,3 3 0,-1-6-100,1 5 1,-1-5 27,7 5 1,-5-5-18,5 6 0,0-7 92,6 7 0,0-6-41,0 5 0,0 1 60,0 5 0,0 0-156,0 1 0,0-1 16,0 0 1,6 8-16,0 4 1,1-2-18,-1 2 1,-4 1-90,4 11 0,1-5 104,-1 5 0,0 1-50,-6-2 1,0 1 10,0-7 0,0 3-6,0 3 0,0-3-7,0 3 1,0-4 1,0-1 0,-2 0 13,-4-1 1,4-5 6,-3 0 1,1 0-27,-2 5 0,4-5 20,-4 0 0,-1 0-67,1 5 0,0-1 37,6-4 0,0 3-7,0-3 0,0-2-2,0 2 0,0-8-5,0 2 0,0-4-87,0-1 0,6-7 91,0 1 0,5-6-118,-5 5 1,7-7 64,-1 2 0,-3 1-157,3-1 1,0 0-6,5-6 0,0 0-121,0 0 0,3 0 15,3 0 1,-4-8 55,4-3 1,4-5 279,2-1 0,3-8 0,3-2 0</inkml:trace>
  <inkml:trace contextRef="#ctx0" brushRef="#br0" timeOffset="2417">2474 1142 7944,'0'17'367,"0"-7"-386,0-3 52,0-7 1,2 0-240,3 0 0,-1-2-273,8-3 1,-1-5 259,7-7 0,5-1 22,0 1 1,0 0 115,-6 0 1,0-3 205,1-3 1,-1 4-142,0-4 0,1 4 162,-1 2 1,-2-1-73,-3 1 0,1 0 481,-7-1-302,0 9-49,-6-7-526,0 14 246,0-5 0,0 14 8,0 5 1,-6 3 77,0 3 0,-5 1-15,5 4 0,-8 4 8,3 7 1,-3 7 121,3-1 1,-4 10-62,3 2 1,2 2 143,-1 9 0,5 1-52,-5 5 1,7-8-38,-2-3 0,-2-2-62,3 1 0,-1-9 30,6 4 1,0-12-142,0 1 1,-2-5 68,-4-1 1,4-6-126,-4 0 1,3-10 86,-3-2 1,4 0-163,-4-5 1,-4-4 143,-1-3 1,1-3-279,-1-2 260,-1 0 1,-5-2 9,0-3 0,1-5 84,5-7 0,-5-3-34,5-3 1,3 2 14,2-8 1,-1 3 1,1-3 1,0-4 13,6 4 1,0 2-17,0-1 1,0 6-10,0-1 0,6 2 1,0-2 0,7 6-4,-1 0 0,-3-1-103,3 7 0,5 1 9,6-1 1,0 5-142,-5-6 0,5 8 61,0-1 0,6-3-119,-6 2 0,5-7 289,-5 1 0,8 5 0,-4-16 0,8 3 0</inkml:trace>
  <inkml:trace contextRef="#ctx0" brushRef="#br0" timeOffset="2639">2664 485 8058,'-10'-10'466,"-3"-5"-1186,7 3 1,0 2-8,6-1 465,-7 7 262,5-4 0,-6 8 0,8 0 0,8 8 0,1 2 0</inkml:trace>
  <inkml:trace contextRef="#ctx0" brushRef="#br0" timeOffset="3347">3304 658 7955,'-18'0'-1222,"9"0"1726,-6 0-583,13-8 1,-8 6 88,4-4-157,4 4 196,-5 2-93,7 0 37,7 0 1,3 0-6,7 0 1,0-2 47,1-3 0,1 3 0,4-4 1,-4 4 139,4 2 1,-3 0-90,-3 0 0,0 0 29,0 0 0,1 0-50,-1 0 1,-5 0-22,-1 0 1,-5 0 0,5 0-152,-7 0 0,6 0 72,-4 0-9,-5 0 0,7 8 68,-8 3 1,0-1-30,0 1 1,0 1 75,0 5 1,-2 0-69,-4 1 0,5 1 133,-5 4 1,2-2-52,-2 8 1,4 0-44,-3 5 0,3 3-32,2 3 1,0-1-24,0 7 1,-6-6 0,0 6 1,0 0 38,6 6 0,0-6-93,0 0 0,-2-7 66,-3 1 0,3-1 53,-4 1 0,2-5-12,-2-1 1,4 1 10,-3-6 0,1-3-33,-2 3 1,4-2 4,-4 2 0,-1 2-12,1-8 0,-2 6 20,2-6 1,5 2-68,-5-2 1,2-4 53,-2 4 0,4-4-56,-4-1 1,5-7 41,1 1-5,0-9 0,-2 7 13,-4-4 3,4-4 118,-6 5-123,8-7 0,0-2 177,0-3-135,0 3-212,-7-6 81,-3 0 1,-7 6-98,-1-3 0,7-3 109,-1 2 1,1 1-24,-7 5 1,-5 0-133,0 0 1,0-6 81,6 0 0,0 0-239,-1 6 0,1 0 69,0 0 1,0-6 307,-1 1 0,1-9 0,0 5 0</inkml:trace>
  <inkml:trace contextRef="#ctx0" brushRef="#br0" timeOffset="3814">3494 35 7841,'-10'-8'-254,"3"6"1,5-11 253,-4 7 67,4 0 1,2 6 153,12 0 0,3 2-109,2 4 0,8 2 9,4 3 0,4 10 41,1-3 1,7 5-91,-1 0 1,6 4 57,-5 7 1,1 11-44,-2 6 1,-3 9 131,3 9 0,-5 8-427,-7 4 0,3 11 275,-19-44 0,-1 2 1,1 3-1,-1 2-77,-1-1 0,-2 1 0,-3 1 0,-1-1 39,0 0 1,-2 0 0,-1 1 0,0-1-98,-1 3 0,0 0 0,-1 1 1,0-1 27,-1-3 0,-2-1 1,0-1-1,-3-2-25,-3-1 0,-3-2 0,-3-1 0,-3 0-62,-3 6 0,-2-2 0,-1-7 0,-2-1-100,0 3 0,-4 0 1,-5-4-1,-5-2 24,-3 1 1,-4-1 0,-6 1 0,-3-1 202,-6 1 0,-1-1 0,-1-1 0,-1 0 0,-7 6 0,-2 1 0,0-2 0</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06:22:25.936"/>
    </inkml:context>
    <inkml:brush xml:id="br0">
      <inkml:brushProperty name="width" value="0.08571" units="cm"/>
      <inkml:brushProperty name="height" value="0.08571" units="cm"/>
      <inkml:brushProperty name="color" value="#333333"/>
    </inkml:brush>
  </inkml:definitions>
  <inkml:trace contextRef="#ctx0" brushRef="#br0">329 35 7967,'17'0'-1409,"-5"0"1095,0 0 299,-9 0-233,5 0 165,-8 0-4,0 0 86,0 7 2,-8-5 1,5 8 6,-9-4 174,8-4 1,-5 5-30,3-7 137,4 0-139,-6 0-64,8 8-66,0-6-18,0 6 1,-2-8 30,-3 0-30,3 0-18,-6 0 34,8 0 1187,0 0-1333,-8 0 124,6 0-277,-5 0 122,-1 0 1,4 0 75,-7 0 1,7-2 30,-2-4-10,4 4 134,-6-6-140,6 8 111,-5 0 1,5-2-81,-4-3 28,4 3-15,-6-6-2,8 8-18,0 0 43,8 0 1,-4 0-2,7 0 0,-5 0-3,6 0 1,-8 0 1,9 2 9,-7 4-12,7-4 0,-9 5 14,8-7-13,-8 0 26,11 0-9,-13 0 0,11 2 15,-7 4-28,0-4 1,-4 6 4,3-8 122,-3 0-108,6 0-5,-8 0 27,0 0 30,0-8 12,0 6 0,0-6-27,0 1-22,0 5 1,0-8-81,0 4 95,0 4-55,0-5 43,0 7-119,0-8 165,0 6 6,-8-6 40,6 8 36,-5 0-183,7-7 78,0 5-72,0-6 78,0 8 1386,0 0-1385,-8 8 1,4 1 106,-7 9 0,5 7-101,-6 4 0,-5 13 16,-6 10 0,-8 7 32,3 10 0,-5 14-310,-2 4 1,18-38 0,0 1 190,-1 2 0,1 0 1,3 1-1,1 0 42,1 5 1,1-1 0,2-6-1,1-2-209,-4 49 1,5-8-76,7-3 0,7-6-31,5-1 1,3-14 74,3-3 0,8-9-12,9-8 0,3-4-61,14-7 0,-2-8-142,14-4 1,1-6-381,10-5 0,4-5 790,7-7 0,-3 0 0,3 0 0,8 0 0,6 0 0</inkml:trace>
  <inkml:trace contextRef="#ctx0" brushRef="#br0" timeOffset="875">917 554 7986,'-17'-18'-374,"7"1"0,-3 0-195,7-1 1625,-7 9-481,11-7-954,-6 14 252,8-5 1,0 14 123,0 5 1,0 5 14,0 6 1,0-2 2,0 8 0,0 2 122,0 9 0,-8-1-95,-3 7 0,1-2 67,-1 2 1,-1 4-34,-5-4 0,5 2-15,1-2 0,7-3-37,-2-9 0,-2-5-7,3 0 0,-1-14 62,6 3-17,0-13 180,0 3 0,0-21-142,0-5 0,0-3-41,0 4 0,0-8-217,0-4 0,0-4 86,0-1 1,0-5 53,0-7 1,0 6-53,0-12 1,2 2-157,4-8 0,3 3 60,9-9 1,-1 9 39,0-3 0,0 12 182,1 6 0,-1 3-82,0 2 1,1 10 239,-1 8 1,0 2-77,0 9 0,-5 2-84,0 10 1,-7 5 44,7 13 1,-3-1 3,3 11 0,3-3 0,-3 9 0,-3 4-20,3 3 1,-1-3-60,7 2 0,-3 2 35,-3 10 1,3-7-57,-3 1 0,-3 0-4,3-6 0,-3 4 3,3 2 1,1-8-17,-7-3 0,2-7-12,-2-5 0,-5-2-170,5-4 1,-4-10 34,-2 5-558,0-12 257,0 1-155,0-7 69,0 0 192,0-7 1,-6-3 355,1-7 0,-17-8 0,3-2 0</inkml:trace>
  <inkml:trace contextRef="#ctx0" brushRef="#br0" timeOffset="1101">744 882 8014,'-9'2'-97,"3"4"126,4-4 1,2 7-144,0-3 64,8-4 0,3 11 106,12-7 0,-4 0-247,4-6 0,2 6 86,-1-1 1,4 1-156,-5-6 1,8 0-39,-2 0 1,2-2 297,-2-3 0,3 1 0,-3-8 0,11-7 0,5-8 0</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06:22:33.416"/>
    </inkml:context>
    <inkml:brush xml:id="br0">
      <inkml:brushProperty name="width" value="0.08571" units="cm"/>
      <inkml:brushProperty name="height" value="0.08571" units="cm"/>
      <inkml:brushProperty name="color" value="#333333"/>
    </inkml:brush>
  </inkml:definitions>
  <inkml:trace contextRef="#ctx0" brushRef="#br0">35 657 7180,'17'0'276,"0"0"-274,1 0 1,7 0 4,3 0 1,13 0-10,5 0 1,4 0-1,2 0 1,0 0-126,0 0 1,-1 0 74,1 0 0,-8 0-152,-3 0 0,-1 0 103,-5 0 1,1 0 56,-13 0 0,0 0-62,-5 0 31,-9 0-1,7 0 76,-14 0 0,-2 0 0,-10 0 0</inkml:trace>
  <inkml:trace contextRef="#ctx0" brushRef="#br0" timeOffset="227">35 1107 7972,'-8'12'0,"-3"-1"94,3-7 1,0 6 271,8-5 1,2-3-428,4 4 0,4-4 100,7-2 1,8 2-255,4 4 1,5-4 138,7 3 1,-1-3-101,12-2 0,-2-6-27,13 1 0,6-9-119,6 3 0,6-5-157,-6-1 1,2 0 478,-2-1 0,-4-5 0,4 0 0,-4-7 0,-2 3 0,0-8 0</inkml:trace>
  <inkml:trace contextRef="#ctx0" brushRef="#br0" timeOffset="486">2179 225 7886,'-9'0'-470,"-7"-8"552,14 7 0,-5-5-179,7 12 212,0 3-83,0 16 0,0 4 62,0 11-34,0 4 0,1 8-122,5 0 1,-4 2-2,4 4 1,-4 1-93,-2 5 1,0-5 120,0-7 1,0-6-267,0 0 1,0-9-176,0-3 170,0 1 305,0-16 0,0-1 0,0-11 0</inkml:trace>
  <inkml:trace contextRef="#ctx0" brushRef="#br0" timeOffset="1199">1142 294 7904,'-18'-27'49,"1"4"0,7-2 143,5 2 1,3-6-168,2 6 0,15 0-57,8 6 1,21 0-88,8-1 1,12 1 167,-1 0 0,10 5 31,2 1 0,8 7-253,-3-2 1,12 4 282,6 2 1,2 0-91,-2 0 0,-5 8 20,-13 4 0,-3 5-80,-8 6 1,-7-2 22,-5 8 0,-8-6 10,-3 6 0,-8-6 21,2 6 1,-11-3-15,-6 3 1,-5 2-145,-7-8 0,-5 8 97,-12-2 1,-5-2 153,-12 1 0,-6-6-181,-12 1 1,-3-2 82,-8 2 1,0-6-50,1 0 0,-1 1-6,0-7 1,-2 5 19,-4 1 1,5-6 11,-5 1 0,4-8-73,2 2 0,-7-3 61,-5 3 1,12-4 31,6 4 0,8-4-40,3-2 0,10-2 209,8-4-127,7 4-14,10-6 1,4 8-9,8 0 0,1-5 11,16-1 1,7 0 98,11 6 0,8 2-58,3 4 1,7-2-32,-1 7 0,-3-5 0,3 6 0,5 1 26,6 10 0,-6-4-49,-6 4 0,-1 2 4,1-2 0,3 8 1,-9-2 1,-7-4-12,-10-2 1,-11-4-41,-6-2 1,-3 1 78,-3-1-83,-8 0 0,-1-5 47,-8-1 0,-8-5 0,-3 6 0,-6-7 19,-6 7 1,-4-6 6,-8 5 1,-7-1-52,-4 1 0,-4 3-4,-2-8 0,0 1-65,0-1 1,-4-2 84,5 7 0,-5-7-172,10 2 0,1-4 89,-1-2 1,2 0-68,-2 0 0,10 0-152,7 0-236,8 0 126,-4 0 75,15 0 0,12-2 325,15-4 0,10-1 0,13-5 0,5-3 0,7 3 0,7-11 0,3-4 0</inkml:trace>
  <inkml:trace contextRef="#ctx0" brushRef="#br0" timeOffset="1582">2940 934 7904,'62'-9'-860,"5"-7"1,-13 7 849,3-9 1,1 1 518,-6 0 1,3 1-271,-8 5 0,-3-5-41,2 5 0,-10-3-226,-1 3 1,-14-4 58,-9 3 1,-9 2-87,3-1 0,-4-1-29,-2-5 0,-9 0-18,-9-1 1,-1 1 98,-10 0 1,0 5-80,-5 1 1,-3 5 97,-3-5 0,2 7-26,-9-2 1,3 4 193,-2 2 1,4 6-99,7 0 0,-1 7 9,-5-2 1,11 7-65,-5 5 1,12-4 11,0 4 0,4 4-8,1 2 0,9-2-13,3 2 1,4-8-106,2 2 0,2 2 57,4-2 0,9-6 18,8-5 1,8-9-42,-2 3 0,3-4 0,3-2 0,5-2 42,1-4 0,-1 3-1,-5-9 1,-1 1 72,1-7 1,3 1-65,-3 0 1,3 1 7,-9 5 0,-2-3 0,2 9 0,-8-7 39,2 6 0,-9 0-47,-3 6 1,-5 6 0,5 0 0,-5 13-37,6-1 1,-7 3-8,7-4 0,-6 6-263,5 0 1,-5 6-125,6-6 47,-1 0 0,4-6 382,-3 1 0,3-9 0,-5-1 0</inkml:trace>
  <inkml:trace contextRef="#ctx0" brushRef="#br0" timeOffset="2340">3908 467 7630,'-7'-9'57,"5"1"0,-12 10-147,9 4 1,-1 3-68,6 9 1,0-1 120,0 0 1,0 0-12,0 1 1,0-1 214,0 0 0,2 2-124,4 5 1,3-5 144,8 4 1,6 2-107,1-2 0,1 8 46,-2-3 1,-4-3-81,4-2 1,2 2-8,-2-2 0,-6 6-27,-5-6-113,-8 0 1,1-5-27,-10-1 0,-7-5 80,-11-1 0,-4-7-18,-8 2 1,1 1 27,-1-1 0,7 0 24,-1-6 1,8-2-13,-3-4 1,1 2-3,6-7 41,-4 7 1,19-11 8,-4 3 0,4 2-27,2-1 1,2 5-2,4-5 1,4 5 5,7-6 0,6 7-5,0-7 1,10 2 2,1-1 1,3-3-2,9 9 0,-2-9-1,2 3 1,10 1 11,-4-1 0,9-1 1,-3-5 1,5-1-17,-5 1 1,-2 6 5,-10-1 1,2 1-3,-8-7 0,-1-5 3,-10 0 0,-4 0 91,-8 6 1,0 0-59,0-1 0,-7 1 46,-4 0-27,-4 7 1,-2 0 11,0 5 0,-2 3-78,-4-4 0,-4 4 49,-7 2 0,-2 2-47,-4 4 1,2-2 33,-8 7 1,6 1 113,-6 5 1,8 0-18,-2 1 0,-2-1-30,2 0 0,0 6-47,5 0 1,1 2 15,0-2 0,5-2-49,1 8 0,7-8 61,-2 2 0,4 2-14,2-2 1,8 1-14,3-7 0,7 0-37,5 0 0,4-5 22,7-1 1,9-7-5,3 2 1,4-4 3,2-2 1,7-2 2,4-4 1,3 2 43,-3-7 1,3 1-37,-9-1 1,1-3-19,-6 9 0,-8-9 10,-4 3 0,-11 3-13,-6 2 14,-4-3-18,-9 7-22,-2-6-13,-8 8-377,-8 0 1,4 0 162,-7 0 1,5 0-328,-6 0 0,7 0 204,-7 0 1,0 0 353,-5 0 0,-8-8 0,-2-1 0</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06:22:38.520"/>
    </inkml:context>
    <inkml:brush xml:id="br0">
      <inkml:brushProperty name="width" value="0.08571" units="cm"/>
      <inkml:brushProperty name="height" value="0.08571" units="cm"/>
      <inkml:brushProperty name="color" value="#333333"/>
    </inkml:brush>
  </inkml:definitions>
  <inkml:trace contextRef="#ctx0" brushRef="#br0">571 1367 7845,'9'7'-333,"-1"-5"328,0 6 0,-4-8 63,7 0 0,-5 0 26,6 0 0,-3-2-75,3-4 0,3 2-2,-3-7 0,-3 5-34,3-6 1,-1 1 42,6-6 1,-5-1 99,0 1 0,-3 0-79,3-1 1,1-5 4,-7 0 1,0-2-20,-6 2 0,0-4-2,0-7 1,-2-1-58,-4 1 0,-9 5 70,-8 0 0,-8 0-115,2-5 0,-9 7 56,-3 4 1,-7 5 70,2 7 0,-6 3-54,-5 8 0,9 4 157,-4 8 1,4 7-59,-4 15 0,8 3-34,3 3 1,7 4-25,5 8 1,4-2 6,7-4 0,9 2-127,3-7 0,4-3 129,2-9 0,14-4-120,3-8 1,12 1 21,0-1 1,3-8 20,3-3 1,-1-4-20,1-2 1,7-8 3,4-3 1,-1-4 14,1-3 0,-8-1 2,2-4 1,3-4 61,-3-8 1,-5 7-49,-6-1 0,-10 6 103,-2-6 0,0 8-86,-5-2 1,-4 9 14,-3 3-47,-3 7 14,-2-4 0,0 10 24,0 4 0,6 4-8,0 7 0,7 2 2,-1 4 0,3-4-3,2 4 0,8-3 3,4-3 0,4 0 0,1 0 0,3-7 7,3-4 0,3-4 27,3-2 0,4 0 5,-4 0 1,-2-8-31,2-3 0,-8-5 2,3-1 0,-5 0 46,-1-1 1,-6 1-43,0 0 1,-14-1 47,2 1 1,-9 6-40,3-1 1,-7 1 118,2-7 0,-4-5-129,-2 0 1,-2-2-3,-4 2 1,-3 2-104,-9-8 0,1 0 81,0-5 0,0 7-27,-1 4 0,-5 4 41,0 1 0,0 9-52,6 3 1,-6 4 38,0 2 1,-6 8-2,6 3 0,-6 10 4,6 2 0,0 8 8,6-2 1,-1 4-3,1 1 1,7 1-3,5-1 0,3 1 6,2 0 1,7-3-8,5-3 1,11 2-23,6-8 0,9 4 26,3-10 1,5-4-1,-6-13 0,6 0 1,-6 0 0,7-7 2,-7-5 1,6-9-1,-6-2 1,1-8-7,-7 3 0,-1-11 18,-4-1 1,-2-1-15,-4 7 1,-10-8 3,5-5 0,-11-3-52,5-1 0,-8-7-104,1 0 1,-10-7 80,-7 2 0,-9-9-15,-2 3 0,0-2 66,5 14 0,-5-1-37,0 6 0,0 10 173,6 7-205,0 16 193,-1 11 1,7 16-33,-1 3 1,9 7-35,-3 5 1,-2 6 48,2 11 1,1-2-6,5 9 0,1 4 0,5 7 1,4 7 12,7-1 0,2 1 100,4-1 0,-1-3-81,6-3 1,3-5 51,9 5 0,3-6-70,3-6 1,2-6-91,-8-11 1,6-4 54,-5-7 1,5 3-22,-6-4 1,1 2-18,-7-13 0,-5 6-117,0-7 0,-2 1-18,1-6 0,-3 0 71,-7 0 0,1 0-28,4 0 0,-4-8 58,4-3 1,-3-5-64,-3-1 0,0 0 38,0 0 0,-7-6-1,-4-1 1,1-6-23,-1 1 1,0 2-5,-6-2 1,-8 0-6,-3-5 1,-5 7-13,-1 4 0,-2 4 75,-4 1 1,2 3-17,-8 3 0,6 5 2,-6 7 0,6 2 46,-6 3 1,2 7 16,-2 11 0,4-2 37,8 8 1,0-4-80,0 10 0,5-11 45,0 11 1,9 2-34,-3 3 1,4 0 10,2-5 0,8-2 2,3-5 1,5 3-1,1-8 1,0 0 45,0-6 1,6-7 4,1-4 0,4-4-59,-5-2 1,8-8 5,-2-3 0,2-7-102,-2-5 1,1-4 66,-7-7 1,6-3-79,-6-3 0,-2 1 35,-9-7 0,1 0-119,-7-6 1,0-1 39,-6-5 0,-8-4-105,-3-7 1,-10-6 58,-3 0 0,-6-1 85,1 1 1,2 5 148,-2 1 1,8 14-89,-2 8 0,4 15 85,1-3-49,9 20 79,1-1 0,8 24-47,0 4 0,0 3-30,0 2 0,0 10 178,0 8 0,2 3 78,4 14 1,3-2-126,9 13 1,-1 1-87,0 5 0,6-4 105,0 5 0,8-11-216,-2 10 0,4-11 117,1 0 1,-1-7-51,-4-4 0,1-5-129,-6-8 1,4-7-230,-5-4 113,0-3-296,-5-11 0,-7-1-119,1-8-7,-8 0 660,3 0 0,1-16 0,2-3 0</inkml:trace>
  <inkml:trace contextRef="#ctx0" brushRef="#br0" timeOffset="329">2663 692 7910,'10'0'257,"3"-2"145,-7-4 1,10 3 0,1-9 1,2 8-187,10-2 1,0 3-119,5-3 0,1 4 106,-1-4 0,7 12-324,-1 5 0,-1 5-43,-11 1 0,3 6-35,-8 0 1,0 8 105,-5-2 0,-9 3-82,-3 3 0,-4-2-14,-2-4 0,-2 1 74,-4-7 1,-3-2 168,-9-9 0,-5 1-62,0-7 1,0 6 96,6-6 0,-1-1-56,1-5 0,6-2 20,-1-3 1,6 1-45,-5-8 0,7 1 10,-2-7 0,4 1-36,2 0 1,0-6 28,0 0 1,0-2-153,0 2 1,6 2 85,0-8 0,7 8-266,-1-2 1,9 3 85,2 3 1,2-4-241,-2 4 1,4-8 124,8 13 1,-1-7 346,1 7 0,-1-3 0,1-2 0</inkml:trace>
  <inkml:trace contextRef="#ctx0" brushRef="#br0" timeOffset="1338">3459 606 7910,'-8'9'-235,"6"-1"-389,-5-8 916,7 8-11,0 1-305,0 9 0,7-3 35,5-4 0,3-1-2,2-4 0,3-4-18,3 3 1,-4-3-5,4-2 1,-2 0-47,2 0 0,-4-5 57,4-1 1,2-8 64,-2 3 1,-5-4-70,-7-3 0,-1 1 127,1 0 0,-3-1-72,-8 1 0,0 6 13,0-1 1,-2 6-57,-4-5 0,-5 7-3,-12-2 0,2 4 19,-8 2 1,2 8 9,-2 3 1,-4 11 115,5 1 0,1 7-120,-2-1 0,8 4 55,-2 1 1,5 3-25,7 3 0,3-1 20,8 7 1,2-14-39,4 3 1,9-4 11,8 3 1,14-7-24,-3-4 0,5-11 22,-5-6 1,7-4-66,-1-2 0,2 0 52,-1 0 0,-5-14-92,5-3 1,1-10 52,-2 4 0,3-6-6,-3 6 1,-4-8 13,5 2 1,-11 3-5,-1-3 1,-8 4 13,2-10 0,-3 10-1,-3-9 0,-2 5-39,-3 0 1,-3 2 47,-3 4-117,-4 11 100,6-11-35,-8 21-56,-8-5-17,6 14 52,-5-5 20,7 14 1,0-7 119,0 9 1,0-1-66,0 0 1,5 1 89,1-1 1,8 2-64,-3 4 0,-1-4 26,1 4 1,-5 2-48,6-2 1,-3 6 11,3-6 0,-5 6-15,-7-6 0,0 6-7,0-6 0,0 2-81,0-2 0,-2-4 73,-3 4 0,1-9-132,-8-3 1,7-5 73,-7 6 0,6-9-195,-5 3 286,7-4 154,-4-2-167,8-8 1,2-1 137,4-8 1,3-3-162,9-3 1,-1 4 28,0-4 1,1-2-136,-1 2 1,2-6 92,4 6 0,-4-8-150,4 3 0,-3-5 46,-3-2 0,0 1-8,1-1 1,-3 1 66,-4-1 0,-3 0 9,-8 1 1,0 5 174,0 0-179,0 8 1,-2-2 166,-4 11-161,-3 5 23,-8 7 2,-1 0 0,7 2-12,-1 3 0,8-1-3,-1 8 1,3-6-13,2 5 0,0 1 205,0 5 0,2 6-64,3 0 0,5 2 123,7-2 0,1 2-49,-1 4 1,6 4 0,0-5 0,8 5-11,-2 2 0,1-1-25,-1 1 0,2-3-45,-8-3 0,0 2-135,-6-8 0,-5 0-34,-1-6 90,-7 8 0,2-5-86,-12 3 1,-3-10 98,-9-1 0,-7-7-68,-4 7 1,3-6-2,-3 5 1,0-7-2,-6 2 1,6-4-13,1-2 1,5 6-6,-6-1 1,8 1 32,-2-6 1,3-2 5,3-4 1,6 4 72,-1-3-101,8-5 198,-3 8-228,7-13-44,0 13 1,0-8-281,0 4-101,0 5 0,5-9-417,1 4 0,0 2 915,-6-7 0,7-1 0,3-5 0</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06:22:43.761"/>
    </inkml:context>
    <inkml:brush xml:id="br0">
      <inkml:brushProperty name="width" value="0.08571" units="cm"/>
      <inkml:brushProperty name="height" value="0.08571" units="cm"/>
      <inkml:brushProperty name="color" value="#333333"/>
    </inkml:brush>
  </inkml:definitions>
  <inkml:trace contextRef="#ctx0" brushRef="#br0">294 519 7915,'-42'0'-704,"6"0"638,-5 0 1,7 0 320,5 0 0,-2 0-64,8 0 1,0 0 575,6 0-521,7 0-23,2 0-62,8 0 1,2 0-7,4 0 0,11 0 61,12 0 1,6-6-39,5 1 1,12-3 80,11 2 1,7 4-116,5-4 1,1-1-84,5 1 0,2 0 32,-8 6 0,-2 0-160,-10 0 0,2 0-49,-7 0 1,-2 0 75,-10 0 1,-4 0-8,-7 0 0,-8 0 29,-4 0 1,-4 2-368,-2 4-68,-7-4-162,5 5 442,-13-7-504,6 0 315,-8 0 0,-2 0-67,-4 0-43,4 0 1,-7 0-240,3 0 711,4 0 0,-21-7 0,4-3 0</inkml:trace>
  <inkml:trace contextRef="#ctx0" brushRef="#br0" timeOffset="316">675 18 7922,'-17'0'0,"5"0"0,0 0 430,9 0 0,-7-6 338,4 0-481,4 0 0,-5 8-101,7 4 0,-6-2 0,0 7 1,-2 9 13,3 8 1,3 9 13,-4 9 1,-2 4-107,3 19 1,-3 4 25,2 14 0,2-1-325,-7 1 1,7-1 286,-2 0 0,-2-13-89,3-3 0,-1-20 71,6-4 0,0-8-136,0-3 0,0-8 118,0-4 0,0-10-121,0-1-614,0-8 284,0 3-541,0-7 181,0 0 113,8-7 0,-1 3-56,5-8 694,11 1 0,-4-14 0,16-2 0</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06:22:41.525"/>
    </inkml:context>
    <inkml:brush xml:id="br0">
      <inkml:brushProperty name="width" value="0.08571" units="cm"/>
      <inkml:brushProperty name="height" value="0.08571" units="cm"/>
      <inkml:brushProperty name="color" value="#333333"/>
    </inkml:brush>
  </inkml:definitions>
  <inkml:trace contextRef="#ctx0" brushRef="#br0">157 381 7875,'9'-17'-414,"-3"-1"1,-4 1 20,-2 0 0,0-1 606,0 1 371,0 0-32,0 0 0,6 5-142,-1 0-298,1 9-201,-6-5 0,-2 14 93,-3-1 1,1 17-12,-8 1 0,-5 15 53,-6 8 0,-2 14-17,2 9 1,4 14-265,-5 9 0,7 4 258,6 2 0,3-8-24,8 8 1,4-8 9,7-3 1,10-8-129,20-4 1,3-22-19,8-12 1,9-12-281,9-12 1,1-7 142,9-5 0,-7-5-218,2-5 1,-6-13 491,-5-11 0,-1-3 0,-11-3 0,-8 1 0,-5-1 0</inkml:trace>
  <inkml:trace contextRef="#ctx0" brushRef="#br0" timeOffset="730">1056 606 7875,'-17'-8'0,"-1"6"-750,1-4 655,7 4 1,1 2 964,3 0-683,4 0 0,-6 8-128,8 4 0,-5 5 27,-1 6 0,0 4-54,6 7 1,0 7-75,0-1 0,0 2 71,0-1 0,0-5-68,0 5 0,0-11 49,0-1 0,0-8-52,0 2 23,0-3-6,0-11-73,0-1-42,0-8 1,-2 0 132,-4 0 0,4-8-18,-3-3 0,1-5-69,-2-1 1,2-2 62,-7-4 0,1-4 2,-1-8 0,-5 1 15,5-1 0,-3-1 5,3-5 1,-5 3 55,5-8 1,3 5-65,2-5 1,4 2 28,2-2 1,2-2-25,4 7 0,10 7 64,7 5 1,7 8 6,-1-2 1,10 4 7,1 1 0,2 9 8,-1 3 1,1 4 139,4 2 0,2 2-265,-8 4 1,-1 3 102,-10 9 1,-4 7-140,-8 3 0,-2 5 80,-3 2 1,-5-1-69,-7 1 1,0-1 26,0 1 0,-1 0-109,-5-1 0,-6 1 56,-11-1 0,2-7 5,-8-4 1,2 2 34,-2-2 0,-1-1 2,7-11 0,0-1-104,5-5 44,1-3 135,7 6-34,3-8 1,7-8 102,0-3 0,7-3-48,5 3 1,11-5 131,6 5 0,-2 1 45,2-1 1,-1 5-46,7-5 0,0 7-43,-1-2 1,1 6-37,-1 6 1,7 3-47,-1 9 1,0 1 31,-5 4 0,0-2-21,-1 8 1,-1-2-16,-4 2 0,-6 3-89,-12-3 0,3-2-18,-9 2 1,1-8 102,-6 2 1,-2 2-42,-4-2 1,-5 0 24,-12-6 1,2-1-19,-8-5 0,-2 5-36,-9-5 0,3-3 8,-3-2 0,3 1-62,3-1 1,-3 0-157,-3-6 1,4 0-24,-5 0 1,5-8 78,1-3 0,6-5-641,0-1 828,8-8 0,-4-2 0,8-8 0</inkml:trace>
  <inkml:trace contextRef="#ctx0" brushRef="#br0" timeOffset="1243">2145 433 8350,'0'17'206,"0"2"-210,0 4 0,-5 6 152,-1 11 0,-10 5-85,-1 7 1,0 1 69,-6 5 1,4-4-77,1 3 0,1-10-39,0-7 0,-1-4-17,1-1-27,7-8 47,3-10-23,7-9 43,0-8 0,0-8-28,0-3 0,0-7-38,0-5 1,6-2 39,-1-4 1,3-3-118,-2 3 0,-4-9 1,3-3 0,3-5 29,-2 6 1,5-6-24,-5 5 1,6-12-136,-6 1 0,7-4 186,-2 4 1,5 2-61,1 4 0,-5 8 364,-1 14-129,1 1 24,5 21 1,-2 2-33,-3 12 0,1 17-70,-7 5 1,8 14 115,-3 4 0,-1 2-35,1 10 0,1-9-129,5 3 0,0-4 66,1-2 1,-1 3-46,0-3 0,-5-4 21,-1-13 0,-1-3-61,1-3 0,3-4-57,-8-7-233,7-9-143,-11-1-468,6-8 236,-8-8 1,-2-1 678,-4-9 0,-4 1 0,-7 0 0</inkml:trace>
  <inkml:trace contextRef="#ctx0" brushRef="#br0" timeOffset="1426">1869 934 7048,'17'0'844,"2"-6"-783,4 1 0,4-9-8,8 3 0,5-3-257,0 3 0,6-5 80,-5 5 0,1-5-303,-2-1 0,-3 0 427,3 0 0,-3-1 0,-3 1 0</inkml:trace>
  <inkml:trace contextRef="#ctx0" brushRef="#br0" timeOffset="1759">2180 18 7824,'10'0'830,"5"-6"-469,-4 0 1,12 0-49,6 6 1,6 8-159,5 4 1,6 13-203,12 9 0,-2 10 69,7 14 0,-7 7-393,1 16 0,-5 2 383,-28-35 1,-2 2 0,15 40 81,-8 2 0,-16-11-116,-1-6 1,-8-12 51,-4-5 1,-2-6-108,-4-6 1,-4-4 28,-7-7 0,0-1-130,-1 1 1,1-2 13,0-5 1,-6 3-170,0-8 1,-2 0 226,2-5 1,2-7-206,-8 1 1,8-9 310,-2 3 0,-4-4 0,0-2 0</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06:22:45.547"/>
    </inkml:context>
    <inkml:brush xml:id="br0">
      <inkml:brushProperty name="width" value="0.08571" units="cm"/>
      <inkml:brushProperty name="height" value="0.08571" units="cm"/>
      <inkml:brushProperty name="color" value="#333333"/>
    </inkml:brush>
  </inkml:definitions>
  <inkml:trace contextRef="#ctx0" brushRef="#br0">53 52 7945,'-17'0'197,"7"0"1,0 0 615,5 0-102,3 0-665,-6 0-26,8 0 1,0-2-401,0-3 235,0 3-35,0-6 0,2 16 75,4 3 1,-4 12 120,3 6 0,-3 4-67,-2 1 1,2 14 5,4 4 0,-4 10 45,4-5 0,-4 7-1,-2-7 1,1-1 3,5-10 0,2 2-6,3-7 1,5-9-6,-5-9 1,5-11-15,1-6 0,6-4 12,0-2 1,6-2-38,-6-4 1,8-9-19,-2-8 1,3-8-93,3 2 1,-3-6 101,-3-5 0,2 4-20,-8-5 0,6 5 68,-6 1 0,0 2 70,-6 5 0,-1 3 138,-5 7-151,5 1-23,-14 7 0,5 5 49,-7 10 1,0 7 74,0 11 0,0 2-127,0 4 1,0 3 7,0-3 0,0 8-34,0-3 1,8 5-94,3-10 0,5-4 36,1-2 0,2 2 65,4-2 0,-3-8-55,3-9 0,2-4 44,-2-2 0,6-2-9,-6-4 1,5-4 43,-5-7 1,2-6 112,-2 0 0,-3-8-53,3 3 0,-4-5 150,-2-2 0,-1 6-32,-5 1 1,3-7-123,-9-5 1,1-1 57,-6 7 1,-2-1-17,-4 1 0,-3 1-58,-8 4 0,-3-2-12,-3 8 1,4-6-101,-4 6 1,-2 0 68,2 6 1,0 6-124,6-1 0,-3 8-587,-3-2 474,4 4 1,-6 2-484,8 0 1,5 8 49,1 4 642,7 3 0,-11 2 0,5 1 0</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06:22:50.470"/>
    </inkml:context>
    <inkml:brush xml:id="br0">
      <inkml:brushProperty name="width" value="0.08571" units="cm"/>
      <inkml:brushProperty name="height" value="0.08571" units="cm"/>
      <inkml:brushProperty name="color" value="#333333"/>
    </inkml:brush>
  </inkml:definitions>
  <inkml:trace contextRef="#ctx0" brushRef="#br0">673 157 7910,'0'-10'450,"0"-5"-188,0 3 0,0 2 228,0-1-337,0-1 298,0-5-469,8 0 1,-6 5 111,4 1-178,-4 7 1,-2-6 46,0 5-4,0 3 0,-2-6-51,-4 8 1,-4 2-106,-7 4 1,-2 9 155,-4 8 0,-12 15 170,-11 3 0,-6 16 147,-5 13 1,1 8-463,24-32 0,1 1 0,-1 4 1,2 3 279,-2 6 0,1 1 0,1 3 0,2 1-22,3 4 0,4 0 0,2 3 1,3 1-52,3-2 0,3 2 0,3 2 0,3 0-12,0-3 0,2 0 1,1-2-1,2 0-133,1-6 1,2-1-1,2-6 1,3-3-676,14 38 0,14-13 469,-3-10 1,12-9-300,0-14 0,10-9 184,2-9 0,7-8 445,-1-3 0,9-2 0,2-9 0,-2-2 0,-2-2 0</inkml:trace>
  <inkml:trace contextRef="#ctx0" brushRef="#br0" timeOffset="930">1210 572 7848,'-10'-8'306,"2"-2"0,3-1-219,-1-1 61,0 1-134,6 1 1,2 0-145,4 5 59,-4 3 1,13-6 30,-4 8 1,11 8-9,1 3 0,0 7 32,-6 5 0,0 4-1,1 7 0,-3 7 17,-3-1 1,1 8-4,-7-2 0,-1 6 40,-5 6 1,0-8 4,0 7 0,-1-13 15,-5 8 1,2-10-20,-8 5 0,1-17 9,-6-1 0,5-8-30,1-3 33,7-9-230,-12-1 196,14-8 1,-5-8-133,7-3 0,0-7 77,0-5 0,0-5-94,0-13 0,0 3 91,0-8 1,7 1-16,5-1 1,3-4-36,3 4 0,5-4 42,0-2 1,7 8 47,-1 4 0,4 3-54,2 3 1,-1 1 139,1 4 1,-6 10-9,-1 8 1,-5 7 82,6-2 0,-8 12-109,2 5 0,-3 7 18,-3 5 1,0 3 98,1 9 1,-1 0-86,0-1 1,-5 7-71,-1-1 0,-5 6 62,5-6 0,-5 1-153,6-7 0,-8 1 93,1 0 0,-3-9-8,-2-3 1,-2 1-48,-3-7-15,3 4 93,-14-19-11,14 6 1,-7-8 138,3 0 1,4-8-84,-4-4 1,2-5-112,-1-6 1,3 2 47,-4-8 0,4 0 4,2-5 0,0-1-24,0 0 1,2 7-114,4-1 1,3 0 63,9-6 0,1-3-147,4 3 0,-2-3 194,8 9 1,0 4-43,5 2 0,-1 6 144,-4 5 1,2-1-134,-8 7 1,5 2 182,-4 10 1,0 6-32,0 11 0,-5 3 52,4 9 1,-6 0-87,-5-1 0,3 1-13,-3-1 0,1 7 48,-1-1 1,1 0-49,-7-5 1,5 0 37,-5-1 1,0 1-41,-6-1 0,0 1 52,0 0 1,-6-3-84,0-3 1,-5-2-84,5-4 1,-6-8-68,7 8-466,-9-15 469,12 15-16,-5-21-752,7 6 59,0-8 356,0-8 1,0 4-25,0-7 486,0-1 0,7-13 0,3-2 0</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06:22:52.596"/>
    </inkml:context>
    <inkml:brush xml:id="br0">
      <inkml:brushProperty name="width" value="0.08571" units="cm"/>
      <inkml:brushProperty name="height" value="0.08571" units="cm"/>
      <inkml:brushProperty name="color" value="#333333"/>
    </inkml:brush>
  </inkml:definitions>
  <inkml:trace contextRef="#ctx0" brushRef="#br0">0 1211 5800,'18'8'63,"-1"3"1,2 4-28,4 3 0,-2 5-102,8 0 1,-8 0 16,2-6 0,2 0 49,-2 1 0,8-1 0,-4 0 0</inkml:trace>
  <inkml:trace contextRef="#ctx0" brushRef="#br0" timeOffset="863">191 260 7933,'9'-8'-774,"5"-2"635,-9-7 1,7 6 174,-6-1 0,7 6 20,-1-5 1,3 5 8,2-5 0,1 7-59,-1-2 0,-6 4 32,1 2 0,-6-2 281,5-4-75,-7 4 230,12-5-207,-15 7-166,7 0 0,-8 2 60,0 3 1,-2-1-45,-4 8 0,3-1 6,-9 7 0,2-1 5,-1 0 0,-4 2-34,3 4 1,-9 6-1,-2 12 1,-2 5 0,2 11 1,-4 7-19,-8 11 1,6 3-356,1 9 1,1 7 305,12-45 1,1 0-1,1 2 1,3 0-63,3 1 1,2 0 0,-2 44-74,7-4 0,2-13 34,3-10 1,7-4-114,11-13 0,-2 0 46,8-17 0,0 3-34,5-9 1,1 2-49,-1-3 1,1-3-97,0-7 1,5-9 373,0-3 0,8 2-425,-1-2 1,-3-6-454,2-6 822,-8-15 0,10 13 0,-4-15 0,6-4 0,6-4 0</inkml:trace>
  <inkml:trace contextRef="#ctx0" brushRef="#br0" timeOffset="1454">813 986 7887,'-9'-8'93,"1"6"1,2-7 339,0 3-375,1 4 0,6-6-32,5 8 1,4-5-30,7-1 1,8 0 2,4 6 0,4 0-197,1 0 1,1-2 109,-1-4 0,7-1-5,-1-5 1,0-3 91,-5 3 0,-2-3-15,-4-2 1,1-6 38,-7 0 1,0-2 133,-5 2 1,-3 1-93,-3-6 0,-5 6 97,-7-1 0,0 4 51,0 2 0,0 5 166,0 1-293,0 7-57,-7-4-143,5 8 1,-12 8 137,8 4 1,1 11 14,5 5 0,0 13 29,0 5 0,0 6 75,0 5 0,0 5-28,0 7 1,0 4-62,0 8 1,0-6-208,0 11 0,0-11 169,0 0 0,5-4-4,1-2 0,0-13 10,-6-4 0,-6-18-37,0 1 1,-7-12-8,1 0 1,3-6-17,-3-5 0,1 1-186,-7-7 146,1 0 23,0-6 1,2-2-164,3-4 1,-1 2 34,7-7 0,-2-6-27,2-6 1,4-6-192,-3 6 1,1-8 36,-2 2 1,4-4-384,-4-1 746,4-1 0,-5-7 0,-3-2 0</inkml:trace>
  <inkml:trace contextRef="#ctx0" brushRef="#br0" timeOffset="1676">1211 225 7915,'0'-27'0,"0"-5"822,0 3 1,6-2-291,-1 2 0,3 4-176,-2 8 0,-2 7-584,7 5 1,-5-3-1715,6 2 844,-1 0 308,6 14 1,1 2 789,-1 7 0,-7 0 0,-5 1 0,5-1 0,0 0 0</inkml:trace>
  <inkml:trace contextRef="#ctx0" brushRef="#br0" timeOffset="2073">1868 934 7813,'-27'0'0,"4"0"-52,4 0-93,2 0-45,-1 0 220,9 0 1,3 0 5,12 0 0,3 6 75,9 0 0,1-1-117,4-5 1,2 0 156,4 0 1,3 0-90,-3 0 1,-2 0 69,2 0 1,-2 0-145,2 0 1,3 0 0,-3 0 1,-4 0 24,-2 0 0,2 0-103,-2 0 0,2 0-241,-2 0 1,-4 0 112,4 0 1,-9 0-586,-3 0 291,1 0 511,5-7 0,1-3 0,-1-7 0</inkml:trace>
  <inkml:trace contextRef="#ctx0" brushRef="#br0" timeOffset="2348">2715 675 7813,'-5'-12'1543,"-1"1"-1611,0 7 178,6-12-484,0 15 240,0-7 61,0 8 1,0 2 98,0 4 0,0 5-80,0 12 1,0 4 164,0 8 0,0 5-170,0 0 0,0 8 126,0-2 0,0 4-12,0 2 0,0-2-59,0-4 1,0 4-57,0-4 1,2-3-228,4-3 0,-4-5 46,3-6 0,-3-5-597,-2-6-90,8-9 928,-6-1 0,13-16 0,-5-1 0</inkml:trace>
  <inkml:trace contextRef="#ctx0" brushRef="#br0" timeOffset="2657">2802 173 7894,'0'-17'0,"-6"5"1159,0 1-473,1-1-499,12-5 0,5 7-29,11 5 1,-2 10-154,8 7 1,0 11-172,5 6 0,1 13 167,-1 10 1,7 10 14,-1 12 0,-5 5-304,-7 8 0,-6 1 325,1 4 0,-6 2 53,-6 4 0,-3-3 0,-8-9 0,-8 6-120,-3 1 1,-12 3-149,-6-10 1,-13 2-180,-10-13 0,-10 2 272,26-39 0,-2-1 0,-5 2 0,-3-1 85,-5 2 0,-2 1 0,3 1 0,-1-2 0,-6-1 0,-2-3 0,-2 1 0,-3-1 0,-2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5T12:48:12.925"/>
    </inkml:context>
    <inkml:brush xml:id="br0">
      <inkml:brushProperty name="width" value="0.08571" units="cm"/>
      <inkml:brushProperty name="height" value="0.08571" units="cm"/>
      <inkml:brushProperty name="color" value="#333333"/>
    </inkml:brush>
  </inkml:definitions>
  <inkml:trace contextRef="#ctx0" brushRef="#br0">363 225 7764,'-17'-6'-494,"0"0"388,-1-7 0,1 3 427,0-7-219,-1 0 1,1-1 81,0 1 0,7 6-60,4-1 1,5 6-93,1-5 0,7 5 10,5-6 1,11 3-9,6-3 1,3-1 22,3 7 1,-1-2-14,1 3 0,5 3-110,1-4 0,1 4 117,-2 2 0,-3 2-72,3 4 1,-3 1 4,-3 5 0,-1 9-1,-4-4 1,-4 6-1,-8 0 1,-7-1-6,-5 6 0,-5 1-37,-5 6 1,-7-1-3,-11 1 0,-6 0-48,-11-1 0,-2 1 87,-4-1 1,-2-7-22,7-4 0,3-3 18,9-3 0,-2-2-21,8-3 7,0-5 13,13-7-11,3 0 0,7-1 4,0-5 0,7 4 49,5-4 1,11-2-35,6 3 0,9-7 186,3 6 0,12-5-29,-1 5 1,6 0-81,0 6 1,-5 2-46,5 4 1,-4 4 14,-2 7 1,-10 8-26,-7 4 0,-10-2-8,-14 1 0,-3 1 60,-8 6 1,-10-1-47,-7 1 1,-10-2 150,-13-5 0,-6 3-35,-12-8 1,-4 8-30,-7-2 0,0-4-203,0-2 1,2-2 132,3 2 1,-3-10-67,4 5 0,9-7 96,2 1 1,6-4-316,0-8 1,-2 1 64,7 5 0,9-4-549,9 4 22,3-4-29,11-2 811,1-8 1,23-1 0,5-9 0</inkml:trace>
  <inkml:trace contextRef="#ctx0" brushRef="#br0" timeOffset="492">1591 225 7838,'-15'-40'-401,"3"-1"401,-3 8 514,13 9-250,-6 14 0,10-4-405,4 9 1,-2-1-80,7 6 19,-7 0 146,4 0 7,-1 0 119,-5 8 1,-2-5 136,-11 9 1,-7 0-132,-5 5 0,2 6 19,-8 0 1,3 8 94,-3-3 0,-4 5-125,4 2 1,4 5 23,2 0 0,-2 8-1,2-1 1,6 3-92,5 1 0,9 1 97,-3 0 1,4 0-27,2 0 0,9-8-65,9-4 0,7-3-94,9-2 0,7-9-5,-1-2 1,6-7 68,-6-6 1,9-3-69,-3-8 0,4 0 87,1 0 1,-4-8-83,-1-3 0,-14-5 55,3-1 0,-6-2-7,0-4 1,-10 9 35,-8-3 0,-7 4 3,2-5 1,-4 1 101,-2 0 1,-10 1-109,-7 5 1,-2-4-38,-10 3 0,0 4 16,-5 3 1,-9 3-2,-3 2 0,-4 2 1,-2 3 0,0 3-13,1 4 1,4 3-21,1-4 1,8 7-84,-2 5 1,5-4-111,6 4 0,4-4 58,8-1 1,7-1-530,4 0 726,5 0 0,8 1 0,3-1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3T16:59:24.681"/>
    </inkml:context>
    <inkml:brush xml:id="br0">
      <inkml:brushProperty name="width" value="0.08571" units="cm"/>
      <inkml:brushProperty name="height" value="0.08571" units="cm"/>
      <inkml:brushProperty name="color" value="#333333"/>
    </inkml:brush>
  </inkml:definitions>
  <inkml:trace contextRef="#ctx0" brushRef="#br0">156 398 7856,'-17'0'-176,"-1"-2"85,1-3 0,0 1 99,0-8 0,-1 6-102,1-5 0,5 5 81,1-5 0,7 5 259,-2-6-257,4 9 115,2-13 0,2 8-72,4-3 1,6-3-10,11 9 0,4-7-16,7 6 0,10-1 18,8 1 0,0 4-76,6-4 1,1 4-22,-1 2 1,-4 0 101,-2 0 1,-12 0-52,6 0 0,-7 2 27,-5 4 1,-7-2-45,-4 7 1,-11-5-38,-7 6 34,-3-1 0,-4 7 38,-3-1 0,-11 0-2,-7 0 0,-8 1-10,3-1 0,-7 0 3,-5 1 0,3-3-39,-3-4 1,-2 5 32,1-5 1,1 3-45,5-3 1,3 3 30,3-8 0,4 1-44,8-1 22,-1-4 22,9 6 1,5-8 69,15 0 0,5 2-63,18 3 0,-1-3 149,13 4 0,-2-4-78,2-2 0,8 6 4,-8-1 1,6 7-14,-12-6 0,7 7 9,-7-1 0,4 3-4,-9 2 0,1 1 0,-13-1 1,0 0-4,-5 1-16,-1-1 0,-7 0-62,-5 0 1,-5-5 62,-5 0 1,-5-7-17,-7 7 1,-8-8-6,-4 1 0,-6 3-3,-5-2 0,-4 2 0,-8-3 1,0-3-1,0 4 1,0-4-59,0-2 0,-5 0 62,-1 0 0,2 0-207,10 0 0,4 0 114,7 0 1,3 0-435,3 0-10,12 0 532,9 0 0,16-8 0,1-1 0</inkml:trace>
  <inkml:trace contextRef="#ctx0" brushRef="#br0" timeOffset="597">1297 502 7799,'-11'-25'-367,"-1"-4"450,8 4 0,-9 0 917,7 8-818,1 7-673,-3 3 167,6 7 0,-13 2 151,3 3 0,-1 5 157,1 7 1,-7 3-5,7 3 1,-7-2 81,8 8 0,-3-8-69,3 2 1,-3 2-26,8-2 0,1 6 37,5-6 1,0 0 25,0-6 1,0-5 63,0-1 1,7-1-80,5 1 1,3-3 9,2-8 1,3 0-11,3 0 1,2-2-75,4-4 0,3-3 42,-3-9 1,-2 1-4,2 0 0,-2-6 8,1 0 1,3 0-9,-8 5 0,2 1 14,-2 0 0,-3-1-10,3 1 0,-10 2 81,-1 3 0,-7-1-73,7 7 28,-8 0-7,3 6 0,-7 8 7,0 3 0,0 5 6,0 1 1,6 2-7,0 4 1,2-3-14,-3 3 1,-1-4 3,8-2 1,-1 0 94,7 1 0,1-3-87,4-3 0,-2 1 30,8-7 0,0 0-46,5-6 1,3 0-4,3 0 0,-9-8 50,3-4 1,-11 3-3,0-3 1,-3 1 122,-3-7 1,-7 1-133,-5 0 1,-3 0-41,-2-1 1,0-1 47,0-4 0,-7 4-126,-5-4 0,-3 5 43,-3 7 1,-5-5-133,0 5 0,-7 1 91,1-1 0,-6 7-95,-5-2 0,3 4-24,-3 2 1,3 0 82,3 0 1,1 2-111,4 4 0,2-2 116,4 7 1,4-5-178,-4 6 1,12-7 282,5 7 0,-4-8 0,8 11 0,-5-5 0</inkml:trace>
  <inkml:trace contextRef="#ctx0" brushRef="#br0" timeOffset="1089">2819 139 7873,'0'-17'0,"0"-1"-3,0 1 0,0 0 187,0-1 0,0 1-26,0 0 180,0 7-918,0 3 472,-8 7 1,5 1-94,-9 5 1,6-2 119,-5 8 0,-1-1 116,-5 6 0,0 3 15,-1 3 1,-5-2-24,0 8 0,-6-6 6,6 6 0,-5-1 0,5 7 0,-6-6 47,6 0 0,-6-1-21,6 7 0,-6 0-39,6-1 0,2 1-11,9-1 1,-1-1-17,7-4 1,0 3 7,6-3 0,0-2-2,0 2 0,2-6 30,4 6 1,4-8-13,7 2 1,0-9-9,0-3 1,6-1 3,1 1 1,6 3-37,-1-9 1,4 1-22,1-6 1,1 0-8,0 0 0,-7 0 47,1 0 1,-6-7-8,6-5 0,-10 2 134,-1-1 0,-3-1-128,-9-5 1,-1 0 137,-5-1 1,0 1-69,0 0 1,0 0-82,0-1 0,-7 7-40,-5-1 0,-5 3-151,-6-3 0,2-1 134,-8 7 0,-8-2-59,-9 2 1,2 4-130,-2-3 1,0 5-144,-6 5 404,0 5 0,0 7 0,0 1 0</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06:22:58.023"/>
    </inkml:context>
    <inkml:brush xml:id="br0">
      <inkml:brushProperty name="width" value="0.08571" units="cm"/>
      <inkml:brushProperty name="height" value="0.08571" units="cm"/>
      <inkml:brushProperty name="color" value="#333333"/>
    </inkml:brush>
  </inkml:definitions>
  <inkml:trace contextRef="#ctx0" brushRef="#br0">310 0 9412,'-9'0'323,"-1"0"-203,4 0 1,2 0-117,-7 0 0,5 2 23,-5 4 0,-1 5-189,-5 12 0,-2 8 17,-5 15 1,3 8 119,-7 15 0,4 8 2,-4 4 1,7-1-317,-3 7 1,11-10 345,1 9 1,9-11 3,-3 0 1,6-12 18,6-5 1,3-6-93,9-6 1,1-9-155,4-9 1,4-6-180,7 1 1,7-10 162,-1-1 1,14-9-334,-2 3 1,13-12 564,4-5 0,-2-1 0,14-5 0,4-4 0</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06:22:58.391"/>
    </inkml:context>
    <inkml:brush xml:id="br0">
      <inkml:brushProperty name="width" value="0.08571" units="cm"/>
      <inkml:brushProperty name="height" value="0.08571" units="cm"/>
      <inkml:brushProperty name="color" value="#333333"/>
    </inkml:brush>
  </inkml:definitions>
  <inkml:trace contextRef="#ctx0" brushRef="#br0">35 917 8245,'-10'-8'584,"-3"5"-548,7-9-164,0 8-301,6-3 414,0 7 0,0 1-9,0 5 1,0 10 34,0 7 0,0 9 7,0 3 1,0 1 10,0 11 0,2-7-60,4 6 1,-4 0 171,3 6 1,-1-4-92,2 4 0,-2-12 51,7 6 1,-5-7-127,6-5 1,-6 1-139,5 0 0,1-10 123,5-8 1,-6-2-122,1-9 1,-1 0-164,7-6 1,1-8 57,4-3 0,-4-7-448,4-5 714,4-4 0,-8-15 0,6-2 0</inkml:trace>
  <inkml:trace contextRef="#ctx0" brushRef="#br0" timeOffset="201">190 433 7844,'-17'-17'0,"0"-3"-64,-1-3 1,7 4-26,-1-4 361,9 4-603,-5 9-330,8 3 86,0 7 575,0 0 0,8 7 0,1 3 0</inkml:trace>
  <inkml:trace contextRef="#ctx0" brushRef="#br0" timeOffset="578">657 1038 7830,'-17'8'315,"0"-6"-210,-1 4 59,9-5-113,-7-1-476,14 0 295,-5 0 0,9 0 112,3 0 1,5 0 14,7 0 0,6 0 85,0 0 0,2 0-55,-1 0 1,-3-5 109,7-1 1,-1 0-80,2 6 0,-2-2-43,-4-4 1,-2 5-27,8-5 1,-8 2-14,2-2 0,-3 4-133,-3-3 1,0 3 42,0 2 0,1-6-182,-1 0 0,-5 0-162,-1 6-210,-7 0 668,4-7 0,-1 5 0,3-6 0</inkml:trace>
  <inkml:trace contextRef="#ctx0" brushRef="#br0" timeOffset="857">1522 658 9420,'0'-10'-164,"0"2"-4,0 8 1,0 8 139,0 4 0,6 11 27,-1 6 1,1 9-1,-6 2 0,0 8-4,0-2 0,0 10-9,0 2 0,0-1-3,0-5 0,0-6 13,0 1 1,0-9-242,0 2 0,0-11-240,0-6-294,0-4 432,0-1 0,0-11 347,0-7 0,8-7 0,1-11 0</inkml:trace>
  <inkml:trace contextRef="#ctx0" brushRef="#br0" timeOffset="1171">1487 346 7825,'0'-11'241,"0"-1"1,0 7-57,0-7 0,8 8 15,4-2 1,3 5-85,2 1 0,8 15-30,4 8 1,11 10-51,6 7 1,4 6-122,2 12 0,-6 5-178,1 12 0,-9 10 274,-17-40 0,-2 2 1,10 45 83,-6-5 0,-6-3-55,-5-3 0,-4 1-106,-8-7 1,-2-5 55,-4-7 0,-6-7-123,-11 1 0,-5 1-112,-13-6 1,-5-4-245,-12-14 0,-3 1-495,-8 0 984,0-8 0,1 1 0,-3-6 0,-6-1 0,-1 2 0</inkml:trace>
  <inkml:trace contextRef="#ctx0" brushRef="#br0" timeOffset="1778">1556 1 8026,'10'0'408,"0"0"-463,-5 0 1,-1 0 221,8 0 1,7 0 313,10 0 0,13 7-42,10 5 0,8 17-115,9 5 0,8 20-550,3 4 1,-38-23 0,-1 3 277,1 1 0,-3 2 1,-7 2-1,-3 1-74,-4 1 0,-4 2 1,-2 1-1,-3 2 2,-4 4 0,-1 2 0,1 0 1,-3 1-19,-5 3 1,-2 1-1,0-4 1,0-1 22,-4-1 0,-2 0 1,-1 1-1,-2-1-44,-3 0 0,-3 0 0,-3 5 1,-2 1-336,-4-3 0,-2-1 0,-6 4 0,-4-1-1058,-4-4 1,-5-2 1451,-2 1 0,-6-1 0,-9-1 0,-3-2 0,0 1 0,0 0 0,-3 0 0</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06:22:57.435"/>
    </inkml:context>
    <inkml:brush xml:id="br0">
      <inkml:brushProperty name="width" value="0.08571" units="cm"/>
      <inkml:brushProperty name="height" value="0.08571" units="cm"/>
      <inkml:brushProperty name="color" value="#333333"/>
    </inkml:brush>
  </inkml:definitions>
  <inkml:trace contextRef="#ctx0" brushRef="#br0">157 415 7694,'-23'0'-398,"-1"0"312,1 0 1,6 0 255,0 0 0,5 0 252,1 0 302,-1 0-474,3 0-382,1 0 52,8 8 0,0-4 107,0 7 1,8-7 143,3 2 1,12 2-59,6-3 0,11 1 69,7-6 1,4 0-168,7 0 0,2 0 18,3 0 1,2 0-57,-7 0 0,7-2 109,-1-4 1,1 3-130,-2-9 1,3 6 59,-9-5 1,7 1-100,-7-1 0,-1-3 29,-10 8 0,-9-5-101,-8 5 0,-8-2-120,2 3-413,-4 3-123,-9-6 267,-3 8 308,-7 0 0,-7 0 52,-5 0 1,-3 0 182,-3 0 0,-6 0 0,-3-8 0,-8-1 0</inkml:trace>
  <inkml:trace contextRef="#ctx0" brushRef="#br0" timeOffset="251">658 0 7808,'-10'0'-195,"3"0"277,7 0 0,0 8 70,0 3 1,0 14-84,0 10 1,6 2-19,-1 9 1,7 6-47,-6 5 0,5 9 4,-5-3 1,5-2-117,-5 3 1,2-8 48,-2 1 1,-4-3-133,3-2 0,-3-8 29,-2-4 1,6-5-166,0-6 0,1 0 96,-1-12 230,-4 4 0,14-19 0,-7 6 0</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06:23:08.756"/>
    </inkml:context>
    <inkml:brush xml:id="br0">
      <inkml:brushProperty name="width" value="0.08571" units="cm"/>
      <inkml:brushProperty name="height" value="0.08571" units="cm"/>
      <inkml:brushProperty name="color" value="#333333"/>
    </inkml:brush>
  </inkml:definitions>
  <inkml:trace contextRef="#ctx0" brushRef="#br0">208 536 8123,'-8'-9'1821,"6"-7"-1122,-13 7-260,13-9-457,-6 9 189,0 1-598,6 8 370,-5 0 1,7 2-113,0 4 1,-8 11 63,-4 12 0,-3 13 75,-2 10 1,-1 10-70,1 13 0,0 3-174,0 9 0,5-3 183,1-3 1,7-4 63,-2-8 0,4-7-110,2-5 0,0-18 47,0-11-36,8-6 97,1-13 1,9-1-5,-1-8 1,0-8 86,0-3 1,3-7 173,3-5 0,-2-2-246,8-3 1,-6-5-2,6 4 0,-8-2 68,2 2 0,-4-1-23,-2 7 0,1-6 3,-1 6 1,0 0 6,0 5 0,-5 3 3,0 4 1,-7 3-50,7 8 0,-6 0 23,5 0 1,1 4-86,5 7 1,0 1 83,1 11 0,-1 2-177,0-2 0,6 6 52,0-6 1,2 0 36,-2-6 0,2-5 17,4-1 0,-2-7-2,-4 2 0,2-4 52,4-2 1,2-10 18,-8-7 0,7-2 38,-1-10 0,-4 0-77,-2-6 0,-4 3 55,-1 3 0,-9-10 4,-3 5 0,-4-7-1,-2 1 1,-2 9 7,-4-3 1,-9 3 0,-8-4 0,-8 1-34,2-1 0,-3 3 6,-3 3 1,6-2-23,0 8 1,6 4 24,-5 1 1,6 13-19,-1-7 0,10 3 1,1 3 1,7 0-17,-7 6-14,8 0 1,-3 2-188,7 4 186,0-4 1,7 5 14,5-7 0,3 6 83,2 0 1,8 0-90,4-6 1,4-2-17,1-4 0,3 2-53,3-7 0,-1-3-121,7-9 1,-2 2 118,2-8 0,-4 6 20,-7-6 0,0 0 191,-1-5 1,-9 1-118,-8 4 1,-1-3 102,-10 3 0,-1 2-87,-5-2 0,0 8 249,0-2 0,-5 4 269,-1 1 7,-8 1-491,5 0 0,-7 5 58,5 1 47,-4 7-171,13-4 0,-12 10-123,8 4 1,-1 4 38,1 7 1,4 8 179,-4 4 0,4 3-4,2 3 1,0 9 7,0 8 1,0 0-30,0 5 1,0 5 24,0 1 1,0 5-67,0 1 1,0 6-61,0 0 0,2-6-17,4-6 1,-4-3 54,4-3 0,-4-7-86,-2-15 0,0-8-44,0-4 42,0-12 86,0-3 0,0-10-5,0-4 0,0 3 231,0-9 1,0 6-185,0-5 0,2-3-143,3-9 1,-1 2 116,8-8 1,-3 6-134,3-6 1,3 1 75,-3-7 1,3 2-85,2 5 0,1-3 78,-1 8 1,-5 0-41,-1 5 1,1 7 112,5-1-89,0 9 0,0 3 204,1 11 1,-3 6-95,-3 6 1,3 2 39,-3 4 0,3 4-99,2-4 1,1-2 4,-1 1 0,2-6 0,4 1 0,-2-10-6,8-1 0,2-9-31,9 3 1,-3-4-23,3-2 0,-2-2 51,3-4 0,-5-9-13,5-8 0,-7-8 137,-5 2 0,2 3-17,-8-3 0,0 0-21,-6-6 0,-7 1 1,-4-1 0,-5 6 97,-1 1 0,0 1-81,0-2 1,-7 4-20,-5 8 1,-3-1-174,-2 1 165,-1 7 0,1 3-154,0 7 0,-1 2 72,1 3 0,-2 7 32,-4 11 1,4-2 26,-4 8 1,9 0 98,3 5 0,1 7-30,-2-1 1,-1 2-73,7-1 1,0-5-15,6 4 0,2 3 33,4-3 1,4-1-37,7-11 1,8 3-39,4-8 0,-2 0-138,2-6 0,-1-7-95,7-4 1,5-4-255,1-2 0,1-8-738,-2-3 1257,-3-13 0,5-2 0,-7-9 0</inkml:trace>
  <inkml:trace contextRef="#ctx0" brushRef="#br0" timeOffset="726">2525 519 7433,'9'-2'893,"-3"-4"-516,4 4 1,-1-5-498,9 7 1,1 0 13,4 0 0,-4 9 6,4 9 0,-4-1 101,-1 6 0,-3 4-139,-3 2 1,1 3 92,-7 3 1,0 1 68,-6 5 0,-2-5-91,-4 5 0,-4-11 40,-7-1 1,0-2-10,-1 2 1,7-4 99,-1-8 18,1-7 11,-6-2 69,-1-8 1,9-2-120,3-4 0,-2-4-4,2-7 0,1-8-59,5-4 1,0 2 65,0-2 0,5 6-96,1-5 1,8 1 41,-3-2 1,5-2-17,1 8 1,0-6-3,0 6 0,8-2-12,4 2 0,-2 4-71,2-4 1,0 4 89,5 1 0,1 1-56,0 0 1,-1-1 44,1 1 0,-3 0 70,-3 0 1,2-5-28,-8 5 0,4-4 84,-10 9 1,4-3-46,-9-2 149,-4 7 201,-1 3-269,-7 7 0,-2 0-174,-3 0 1,-5 1 107,-7 5 0,-3 4-1,-3 7 1,2 8 23,-8 4 0,6 4-3,-5 1 0,6 1-28,-1-1 0,0 1-12,6 0 0,-4-1-47,9 1 0,5 5 62,1 0 0,4 1-19,2-7 0,2 1 15,4-1 1,3-1-10,9-4 1,7 2-2,3-8 1,11-8-4,1-9 1,8-4-9,-2-2 0,4 0 3,2 0 0,2-8 5,4-3 1,-7-5 8,1-1 1,4-6-111,-10 0 1,-6 6 92,-11 5 0,-8 2 34,3-1-15,-5-4 1,-8 13 61,1-4-60,-8 4 3,3 2-564,-14 0 193,5 0-459,-14 0 281,14 0-142,-5 0 267,-1 0 1,0 2-470,-3 4 832,-5-4 0,7 5 0,-8-7 0</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06:23:17.618"/>
    </inkml:context>
    <inkml:brush xml:id="br0">
      <inkml:brushProperty name="width" value="0.08571" units="cm"/>
      <inkml:brushProperty name="height" value="0.08571" units="cm"/>
      <inkml:brushProperty name="color" value="#333333"/>
    </inkml:brush>
  </inkml:definitions>
  <inkml:trace contextRef="#ctx0" brushRef="#br0">260 554 7788,'-8'-17'0,"1"-8"39,-5-4 0,-1 4-129,7 2 1,-6 4 1742,7 2-758,-1 7-1173,6-5 1,0 15 81,0 0 1,0 15 117,0 14 0,-2 13 83,-4 10 1,2 8-1,-7 9 0,-1 2 29,-5 4 0,0-4-224,-1 4 0,3-4 177,4-2 0,-5-6 10,5 1 1,3-16-29,2-2 50,4-15-22,2-6 58,0-16 8,0-9 276,0-9-67,0-9 1,2 1-320,4 0 1,4-6 21,7 0 0,2-6-139,4 6 1,4-8 145,8 2 0,1-1-105,4 1 1,-1-2 56,7 8 1,-8 2-128,3 9 0,1-1 227,-2 7 1,-1 2-61,-10 10 0,-4 6 154,-8 11 1,-6-2-33,1 8 1,-8-1 27,2 7 1,-6 0-89,-6-1 1,-6 1-10,-11-1 1,2-5-16,-8 0 1,-5-8-20,-7 2 0,-7-4-290,2-1 1,-2-7 125,2 1 1,-4-8-420,4 1 1,4-5 24,1-5 565,5-5 0,1-15 0,1-2 0</inkml:trace>
  <inkml:trace contextRef="#ctx0" brushRef="#br0" timeOffset="1146">623 900 7992,'8'12'28,"3"-1"1,5-5-189,1 5 1,6-1 91,0 2 1,8-5-318,-2-7 0,-2 0 125,2 0 0,-1 0 192,7 0 1,-8-7 61,-4-5 0,-4-3 118,-2-3 1,1 1 753,-1 0-442,-7 0 43,-3-1-53,-7 9-361,0 1 1,0 12 147,0 7 0,-2 10-33,-3 20 1,3 5-82,-4 12 0,4 5-132,2 12 1,0 4-249,0 7 1,0 6 314,0 1 0,0 3-75,0 2 0,0-14 69,0 8 0,-8-13-78,-3 2 0,-14-14-112,-10 2 0,1-19-8,-7-4 0,5-21 147,1-7 1,1-13-20,-1 1 0,0-4 46,1-2 1,1-8-35,4-3 0,-3-6 267,3-6 0,4-2-285,2-4 1,9-6 385,3 1 0,7-3-97,-2-9 1,6 6-39,6-6 1,4-1-190,7-4 1,8-3-109,4-4 0,3 4-35,3-3 1,7 3-12,4 2 0,12-2-50,5-3 0,10 3-274,2-4 1,6 10 276,-6 2 1,6-2 33,-6-10 0,-8 3 24,-10-9 1,-10 6 9,-7-5 0,-4 5 81,-1-5 1,-8 7 106,-4-1 0,2-3-81,-2 2 1,6 1 76,-6 5 1,0 0-55,-6 0 0,-7 0 64,-4 0 1,-4 8-46,-2 4 0,0 5 192,0 6 0,-2 6-157,-4 12 1,2-3 678,-7 9-447,7-1-131,-12 6 0,12 0-152,-7 0 54,7 0 1,-11 6 50,3-1 1,3 11-35,-3 1 1,1 2-8,-7 10 1,1 0 35,0 6 0,-1 7 3,1 4 1,6 6 4,-1 5 1,2-3-17,-1 4 1,-5 1-86,5-1 0,3 5 17,3-5 0,3 0-12,2-6 1,2 3 37,3-3 0,5 2-6,7-14 1,6-1 36,0-10 0,8-1 0,-2-10 0,5 1-83,7-13 0,3 0 58,8-6 0,0 0-215,0 0 1,-1-2 69,1-4 0,0-4-46,0-7 1,-8 0 3,-3-1 0,-5-5-84,-1 0 1,-3-8 129,-3 3 1,2-5 16,-8-2 1,0 7 121,-6-1 0,1 2-131,-1-2 1,-2-4 136,-3 5 1,-4 8-35,-8 3 33,0 11-97,-8-1 1,-2 7-10,-7 0 1,-6 2 52,0 3 0,-6 5-6,6 7 1,-6 8 59,6 4 1,0-2-75,6 2 0,5 0 17,1 5 1,1-5-12,-1 0 1,3-2-61,8 1 0,0 3 43,0-8 0,0 0-5,0-5 1,2-7 67,4 1 0,3-8 4,8 1 0,1-3-110,-1-2 0,6-7 56,0-5 1,6-9-57,-6-2 0,8-8 26,-2 2 1,3-3-7,3-3 1,-2 0 82,-5 1 0,5-1-3,-4 1 0,4 5-3,1 0 1,-1 8 113,-4-2 0,1 11-19,-7 7 0,6 3-44,-6 2 0,0 9 173,-5 9 0,-3 6-34,-3 11 1,1 2-99,-7 3 0,5 2-71,-5 4 0,0 4-116,-6-4 1,0 4-61,0 2 1,-8-13 50,-3-5 1,-5-5-60,-1 0 0,-8-6 61,-4-12 1,0 3-320,-5-8 0,1-1 119,-13-5 1,-2-7-317,-10-5 0,-1-5 175,-5-6 0,-3-4 91,4-8 0,-12-15 1,-4-3-1</inkml:trace>
  <inkml:trace contextRef="#ctx0" brushRef="#br0" timeOffset="1477">641 572 7783,'-18'0'234,"7"-2"148,-1-4 0,8 2 106,-1-8-290,3 9 1,4-11-275,3 8 0,7-7 117,11 1 1,11-3-77,13-2 1,12-1 72,10 1 0,10-2-283,13-4 0,4 4 302,-44 7 0,0 1 0,0 1 0,0 0-56,0 2 1,0-1 0,44-8 67,-4 0 1,-11 5-36,-6 1 0,-14 7 14,-9-2 1,-8 4 59,-9 2 1,-14 0-150,-4 0 82,-11 0 1,0 0-389,-12 0 706,4 0-680,-13 0 153,13 0 0,-14 0-335,5 0 1,-6 0-283,-6 0 1,-4 0 784,-8 0 0,-7-15 0,-2-5 0</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06:23:11.311"/>
    </inkml:context>
    <inkml:brush xml:id="br0">
      <inkml:brushProperty name="width" value="0.08571" units="cm"/>
      <inkml:brushProperty name="height" value="0.08571" units="cm"/>
      <inkml:brushProperty name="color" value="#333333"/>
    </inkml:brush>
  </inkml:definitions>
  <inkml:trace contextRef="#ctx0" brushRef="#br0">35 1245 7776,'-6'-11'1435,"1"-1"-642,-9 1-263,12-7-1886,-5 9 943,7 1 1,7 16 224,5 3 0,3 12 82,2 6 1,-5 6 15,0 5 0,-7-4 6,7 5 1,-8 1 68,1-2 1,3 1 15,-2-7 1,0-1-62,-6-4 1,0-4 70,0-8 0,5 0-10,1 1 1,2-9 61,-2-3 1,-3-6-54,9-6 0,1-5 104,11-12 1,-5-6-96,4-11 1,2 3 1,-2-3 0,6-3-9,-6 3 0,0 0-5,-6 5 0,2 8 0,4 4 1,-5 4 27,-1 2-20,0 7 0,-7 10-20,7 12 1,-5 11 8,-1 6 0,1 3 60,5 3 1,-4-1 135,5 1 0,-5-6-233,10 0 1,2-8 67,-2 2 1,2-6-39,-2-5 1,2-5 31,4-7 1,4 0-17,-4 0 0,-3-7 35,3-5 1,-2-9-4,2-2 1,-4-8 43,-8 2 1,-1-3 126,-5-3 0,3 0-95,-9 1 1,1-1 62,-6 1 0,0-1-38,0 1 1,-2-1-35,-4 0 0,3 3-180,-9 3 1,1-2-77,-7 8 1,7 0-96,-1 6 0,6 5-280,-5 1-352,7 7-158,-11-4 1029,13 8 0,2 0 0,9 0 0</inkml:trace>
  <inkml:trace contextRef="#ctx0" brushRef="#br0" timeOffset="634">2266 1401 7743,'-6'11'0,"0"1"996,1-8-198,5 3-513,-8-7 1,6 2-244,-4 4-352,4-4 0,4 11 267,4-7 0,2 2-378,3-2 0,5-4 184,-5 3 1,5-3 15,1-2 0,2 0 167,4 0 0,-4 0-124,4 0 0,2-9 73,-2-9 0,6-1 193,-6-10 1,6-1 127,-6-11 0,0 3-94,-5-8 0,-1 1 58,0-1 1,-5-2-66,-1 8 0,-7 2 25,2 9-75,-4-4-47,-2 22 1,-2-5 16,-4 16 1,2 16-100,-7 7 1,1 7 176,-1 5 1,1 7-87,4 4 1,4-2-24,-4 3 0,5-9 9,1 2 0,1-3 6,5-3 1,4-7-30,7-4 1,0-3-9,1-3 1,5-7 40,0-5 0,13-5-21,-1-5 1,9-7-30,-4-11 0,3-4 30,-3-8 1,-3 1 52,3-1 0,-9-5-6,-2 0 0,-8-7 10,2 7 1,-4-6 12,-2 6 0,-7 1 9,-4 10 1,-4-1-85,-2 7 1,0 0-9,0 5-117,-8 9 1,4 1 95,-8 8 0,9 8-71,-3 3 0,-2 6 132,2 7 0,1 8 54,5 9 1,0 7-55,0-2 1,2 4 82,3 2 1,5-6-125,7 0 1,1 4 14,-1 2 0,-2-4-50,-3-14 1,1 1 86,-7-1 0,5-7-289,-5-4 0,-2-5-105,-10-7 0,-5-3-119,-12-8 0,-6 0 472,-11 0 0,-5-8 0,-7-1 0</inkml:trace>
  <inkml:trace contextRef="#ctx0" brushRef="#br0" timeOffset="804">2024 519 7795,'-2'-16'270,"-4"5"188,4-4-659,-5 13 0,14-6-343,5 8 0,9 2-8,2 4 552,8 3 0,3 9 0,11-1 0</inkml:trace>
  <inkml:trace contextRef="#ctx0" brushRef="#br0" timeOffset="1263">4635 778 7779,'-8'-17'0,"1"0"634,-5-1 1,-1 1 307,7 0-515,0 7-494,6-5 0,0 15-407,0 0 1,0 7 291,0 11 0,0 12 146,0 5 0,6 17 25,0 0 0,0 11 10,-6 1 0,-6 3-1,0 2 1,0 0-73,6 0 1,-6 1-116,1-1 0,-1-14 12,6-3 0,0-13-177,0-5 0,0-7 37,0-9 1,-2-9-389,-4-3 705,4-4 0,-13-18 0,5-3 0</inkml:trace>
  <inkml:trace contextRef="#ctx0" brushRef="#br0" timeOffset="2059">4255 1193 7779,'-18'0'-160,"1"0"160,0 0 0,5 0 379,1 0-482,7 0-250,-4 0 0,10 0 199,4 0 1,5 0 92,12 0 1,4 0-14,8 0 0,7 0-5,4 0 0,4-2-19,2-3 1,2-7 13,4-11 1,-5 4 1,5-4 0,-6-4 51,-6-2 1,2-4 93,-8-1 1,1-1-85,-7 1 0,-7 1 84,-4 4 1,-5-4 165,-7 5 1,3 1-56,-9-2 0,1 8 130,-6-2 0,-2 3 217,-4 3 18,5 0-265,-15 7-204,14-5-9,-13 13 1,13-4-131,-4 12 0,-1 4-45,1 7 1,-2 2 40,2 4 1,2 4 23,-7 8 0,5 1 37,-5 4 1,7 5 0,-2 7 1,4 1-5,2 5 0,0-2 13,0 7 0,0-7-21,0 1 0,0-10-85,0-7 0,6-4 32,0-1 0,1-10 14,-1-8 126,-4 1-96,6-16 0,-6 3 218,3-10 1,-1-5-36,8-7 0,-6-3-115,5-3 1,1 2-18,5-8 0,0-1 3,0-11 0,3 5-97,3-5 0,-4-1 67,4 2 0,-2 1-92,2 11 1,-4-3 53,4 8 1,-3 2 4,-3 9 1,-6 4 55,1 8 1,-2 8 27,1 4 0,5 11-10,-5 6 0,-1 3 111,1 3 0,1-1-150,5 1 1,0 0 33,1-1 0,1-7-109,4-4 0,-2-4 70,8-1 0,-6-9-34,6-3 1,0-4 25,5-2 0,1-8-11,-1-3 1,1-10 112,-1-3 0,-5-6-98,0 1 1,-6-4 193,6-1 1,-10-1-100,-2 0 1,-1 1 131,-10-1 0,-1-1-84,-5-5 1,-7 11-105,-5-5 0,-3 12 4,-2 0 1,-1 10-155,1 1 0,-6 8 128,0-2 1,-2 6-139,2 6 0,2 10 249,-8 7 0,2 7-119,-2-1 0,4 4 73,8 1 1,-4 7-67,3-1 1,-1 6 73,13-5 0,1 1-32,5-2 1,2-3-24,3 3 1,7-5 49,11-7 0,4-3-2,7-7 0,3-3-34,3-3 0,3-5 0,3-7 1,4 0-202,-4 0 1,4-2 64,2-3 0,-2-5-544,-4-7 1,2-1 645,-8 1 0,8-8 0,-4-2 0</inkml:trace>
  <inkml:trace contextRef="#ctx0" brushRef="#br0" timeOffset="2855">7765 795 7764,'8'-17'0,"-6"0"0,5 0 791,-7-1-455,8 1 0,-6 6-155,4-1 1,-4 6-399,-2-5-318,0 7 1,-2-4 303,-4 8 0,-5 2 42,-13 4 0,-2-2 155,-9 7 0,-7 3-51,-4 9 1,1-4-38,-1 4 0,2 2 195,-2-2 1,4 6-75,7-6 0,6 2 136,0-2 0,16-2-8,2 8 0,11-8-46,11 2 0,8 2 73,16-2 0,7 2-110,4-2 0,2-4 134,-2 4 1,2-1-77,-7 1 0,-1-4 5,-5 4 0,-8-4-86,-4-2 1,-4-5 41,-2-1-115,-7-7 1,-4 4 69,-12-8 1,-4 6-46,-7 0 0,-8 1 48,-4-1 1,-6-4-161,-5 4 0,2 1 44,-8-1 0,5 0-83,-5-6 0,8 6 38,-3-1 1,-1 1-182,2-6 1,1 0 19,10 0 0,3 0-86,3 0 387,3 0 0,-5-8 0,8-1 0</inkml:trace>
  <inkml:trace contextRef="#ctx0" brushRef="#br0" timeOffset="3089">8042 795 8365,'0'-17'855,"0"6"-705,0-1 1,2 8-473,4-1 0,-5 5 103,5 5 1,2 11-24,-2 7 0,-1 9 113,-5 3 1,6 0-134,0 5 0,0 2 29,-6-1 1,0-3 114,0-9 0,0 2-151,0-8 0,0 0 269,0-6 0,-8 0 0,6-7 0,-6-18 0,8-11 0</inkml:trace>
  <inkml:trace contextRef="#ctx0" brushRef="#br0" timeOffset="3258">7955 259 7831,'-17'0'0,"-6"-7"69,0-5 1,2-3-228,9-2-84,-3 7 0,13 0-204,-4 5 33,4 3 0,4 0 413,4 7 0,4 9 0,7-4 0</inkml:trace>
  <inkml:trace contextRef="#ctx0" brushRef="#br0" timeOffset="3927">8370 674 7765,'-9'0'1862,"3"0"-1854,12 0 1,3 0-128,9 0 0,5 6-123,0 0 0,6 7 84,-6-1 0,6 5-165,-6 6 0,0-3 244,-6 3 1,0 3-38,1 3 0,-9-2 78,-3 2 1,-4 0-48,-2 5 0,-2 1 143,-4 0 1,0-3-10,-11-3 1,4 2 121,-10-8 1,9 0-62,3-6 0,1-5 158,-2-1-230,-3-7 76,13 4-23,-6-8-76,8 0-47,0 0 106,0-8 0,2-1 102,4-9 0,4-1-194,7-4 1,0 4-1,1-4 1,5-2-49,0 2 0,7-6 100,-1 6 1,4 0-144,2 5 0,-3 3 50,-3 4 0,4-3 50,-4 8 1,3-5 45,3 5 0,-1 0 14,1 6 0,3 0-32,-3 0 1,3 2 15,-9 4 1,2 2 21,-2 3 1,2 3-26,-8-9 1,5 3-55,-5-2 1,6-4 73,-6 4 0,8-5-4,-2-1 0,-2 0-25,2 0 0,-8-5 4,2-1 0,2-8-11,-2 3 0,0-4 3,-6-3 0,-5-5 43,-1 0 1,-5 0-31,6 6 0,-9-2-69,3-4 1,-4 3 86,-2-3-262,-8 4 120,-1 2 1,-8 1 25,-1 5 0,1 3 50,0 8 1,5 0-14,1 0 1,-7 6 146,-5 0 0,0 7-85,6-1 1,-6 9 69,0 2 1,0 6-49,5-6 1,7 7 61,-1-1 0,7-2-70,-7 2 1,8-2 13,-2 2 1,6 3-11,6-3 0,6-2-7,11 2 0,6-8-196,11 2 1,4-6 55,8-5 0,2-4 114,3-8 0,-1-2-32,8-4 0,-5-4 14,-1-7 0,-1-8 0,-12-2 0</inkml:trace>
  <inkml:trace contextRef="#ctx0" brushRef="#br0" timeOffset="5202">10878 986 7776,'-17'0'506,"-1"0"-406,1 0 0,5 0 315,1 0-502,7 0 1,-5 0-199,3 0 476,4 0-178,-6 0 0,10 2 131,4 3 1,-2-3-36,7 4 0,-5-4 47,5-2 1,1 0-123,5 0 0,6 0 10,0 0 1,6 0-59,-6 0 1,8-8-143,-2-3 1,9-5-207,3-1 1,-1-8 153,-5-4 0,-1-3-39,1-3 0,-6-7 167,-1-4 1,-6-4 41,1-2 1,-4 2-55,-2 4 1,-7-2 119,-5 7 1,-3 9-17,-2 9 299,0 11-152,0-3 1,0 15-86,0 0 0,-5 2-25,-1 9 0,-6 1 21,7 5 1,-7 8 81,6 4 0,-7 4-56,1 1 0,3 1 5,-3-1 1,8 3-55,-1 3 1,3-3 7,2 3 1,0-4-93,0-1 0,5-2 100,1-4 1,8-4-105,-3-8 0,6 0 13,7 0 0,-3-7 15,7-4 0,-4-12-35,4-5 1,7-5-117,5-1 0,-5-8-26,-6-4 0,0-6 86,5-5 0,6-2-73,1-4 0,-7 2 54,-5 3 0,-6 3 32,6-8 1,-8 7 45,2-1 1,-5 5 10,-7 6 1,3 4 6,-9 8 282,1 0-146,-6 7 0,-2 10-81,-4 12 0,3 11 81,-9 6 0,6 3-46,-5 3 1,-1 1-13,-5 5 0,2-5-24,3 5 1,-3-5-11,3-1 0,4-1-21,3 1 1,-3-2-13,2-5 1,-1-3 30,1-7 0,4-7 7,-4 1 195,4-8-202,2 3 0,0-9 249,0-3 1,0-5-113,0-7 1,8-6-135,3 0 1,-1-8 41,1 2 1,1-4-119,5-1 1,6-1-53,0 1 0,2-1 40,-2 0 1,2 1-18,4-1 0,4 8 7,-4 4 1,-2 6 0,1 5 0,-6 5 112,1 7 0,-6 2 122,-6 3 1,3 7-46,-8 11 1,1 6-63,-1 11 1,-4-1-24,4 7 0,-4-8 26,-2 3 0,0-5-202,0-1 0,0-1-56,0 1 1,0-8-563,0-4 384,0-4 1,-2-4 384,-4-3 0,-4-12 0,-7-10 0</inkml:trace>
  <inkml:trace contextRef="#ctx0" brushRef="#br0" timeOffset="5388">11224 35 7796,'-18'0'556,"1"0"1,0-2-363,0-4 0,5 4 258,1-4-1709,7-3 855,-4 7 0,12-6-95,7 8 0,3 0-88,15 0 585,-8 0 0,19 8 0,-3 1 0</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06:23:21.278"/>
    </inkml:context>
    <inkml:brush xml:id="br0">
      <inkml:brushProperty name="width" value="0.08571" units="cm"/>
      <inkml:brushProperty name="height" value="0.08571" units="cm"/>
      <inkml:brushProperty name="color" value="#333333"/>
    </inkml:brush>
  </inkml:definitions>
  <inkml:trace contextRef="#ctx0" brushRef="#br0">156 1330 7764,'-27'15'0,"4"-3"70,4-4 0,2-6 105,-1 3 0,7-1-66,-1 8 0,6-7 128,-5 7 0,7-6-251,-2 5 112,4-7-91,2 4 1,2-6 84,4 3 1,-2-3-2,7 4 1,1-4 16,5-2 1,1-6 20,-1 1 1,6-9-124,0 3 1,6-7 12,-6-5 1,8 2-60,-3-8 1,3-5 60,-2-7 1,2-1-86,-8 2 0,6-14-48,-6-15 0,7-10-314,-1-13 0,-13 41 0,-1 0 356,0-3 1,-1-2 0,-1-1 0,-1-1 20,-3 3 0,-1 1 1,3 0-1,-1 2 31,7-40 0,3 9 14,-15 20 0,7 18 405,-6 17-267,-1 14 0,-5 8 10,0 12-145,0 4 1,-1 9 226,-5 4 0,-4 6-146,-7 11 1,-2 10-24,-4 8 1,3 13-7,-3-2 0,4 6-71,2 0 1,1-4 59,5 4 0,-2 4-32,7 1 1,0-5 99,6-5 0,0-3-63,0-10 1,2-3-33,4-13 1,3-3-18,9-15 0,5-6-15,0-5 0,2-8-26,-2 1 1,-2-3 58,8-2 0,-1-7-83,7-5 0,0-5 230,-1-6 0,1 2-329,-1-8 1,1 0 46,0-6 1,-3-3 36,-3 3 1,-4-1 78,-8 13 1,-7 0-19,-4 6 88,3 7-104,-7-5 1,6 20 51,-8 1 0,0 9-26,0 9 0,2-3 84,4 7 0,-3 1-93,9 6 1,5-2-1,6-5 1,0 3 7,-5-8 0,7-6-5,4-5 1,-3-8 16,3 2 1,-8-4-11,2-2 0,-1-2 122,1-4 1,-6-4-116,0-7 0,-1-6 168,-11 0 1,1-2 0,-6 2 0,0-4-71,0-8 0,-13 1-97,-5-1 1,-10-1-131,-1-5 1,-4 7 113,-2-1 0,1 1-121,-1 5 0,-1 4-252,-5 2 1,5 9 168,-4 3 0,-3 7-391,3-2 1,-8 4-26,2 2 640,-4 0 0,-2 0 0,0 0 0</inkml:trace>
  <inkml:trace contextRef="#ctx0" brushRef="#br0" timeOffset="190">156 673 7828,'-10'0'0,"1"-2"1094,3-4-285,4 4-740,-6-13 0,22 5 89,3-7 1,14 0-126,3-1 1,9 1-142,9 0 0,1 0-316,5-1 1,4 7-427,7-1 1,6 6-993,0-5 1842,7 7 0,5-11 0,9 5 0</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06:23:27.047"/>
    </inkml:context>
    <inkml:brush xml:id="br0">
      <inkml:brushProperty name="width" value="0.08571" units="cm"/>
      <inkml:brushProperty name="height" value="0.08571" units="cm"/>
      <inkml:brushProperty name="color" value="#333333"/>
    </inkml:brush>
  </inkml:definitions>
  <inkml:trace contextRef="#ctx0" brushRef="#br0">1174 156 7964,'12'-23'437,"-1"0"1,-5 0-256,5 5 0,-5 1-38,6 0 310,-8-1-166,3 9-630,-7 1 112,0 8 1,0 8-89,0 3 0,0 7 243,0 5 1,0 6 60,0 11 1,0 0-398,0 12 0,-7-2 123,-5 14 1,2-3 25,-1 2 0,-1 3 85,-5-9 1,6 9-172,-1-3 171,1-3 1,-7-1-1,1-7 1</inkml:trace>
  <inkml:trace contextRef="#ctx0" brushRef="#br0" timeOffset="2067">465 363 7693,'10'0'384,"5"0"1,-11 0-260,7 0 1,-5 0-35,6 0 0,-7 0-17,7 0 0,-6 0 5,5 0 0,-5 0-147,6 0 0,-7 0 176,7 0-103,-8 0-24,11 0-22,-13 0 26,6 0 0,-18 0-4,-7 0 0,-2 0-38,-10 0 1,-2 8-3,-9 4 0,-3-1-45,-3 6 0,-4-3 73,4 9 1,-4-2-57,-2 2 1,8 2 45,4 4 1,5-2-3,6-4 0,6-4 7,12 4 0,5-2 7,12 2 0,11-5 47,12-1 1,11 6 133,6-6 0,10 4 82,2-3 1,-1 5-60,-5 0 0,2 8 71,4-3 1,-4 3-41,3-2 1,-9 4-92,-2-5 0,-7 5-35,1 2 0,-11-1-157,-6 1 0,-11-8 48,-7-4 1,-5-4-178,-5-2 0,-5 1 66,-7-1 0,-8-2 70,-4-3 1,-4 1 22,-1-7 0,-1 2-30,0-3 0,-1-3 12,-4 4 1,3-4-48,-3-2 0,3 0-133,3 0 1,5-8-234,0-3 0,0-5 187,-5-1 0,7 0-429,4 0 720,3-8 0,3-2 0,0-8 0</inkml:trace>
  <inkml:trace contextRef="#ctx0" brushRef="#br0" timeOffset="2430">724 450 7725,'-17'7'56,"0"-5"0,0 6 97,-1-8 0,7 0 63,-1 0 60,8 0-209,-11 0 54,13 0 0,2 0-129,12 0 1,13 0 77,9 0 0,8 0 67,10 0 0,6 0-150,0 0 1,5 0 9,-5 0 0,5-6-85,-5 1 1,5-1-23,-5 6 0,-1-6-124,-5 0 1,-7 1 62,-5 5 0,-11 0-46,-6 0 0,-4 0-421,-2 0 638,-7 0 0,-2 0 0,-8 0 0</inkml:trace>
  <inkml:trace contextRef="#ctx0" brushRef="#br0" timeOffset="3402">1779 467 7725,'10'0'551,"-2"0"102,-1 0-768,-5-8 201,6 6-402,-8-5 16,0 7 163,0 0 0,-8 0 93,-3 0 0,-7 2 24,-5 3 0,2 5-28,-8 7 1,1 3-2,-7 3 0,0 4 111,1 7 1,-1 7-94,1-1 1,9 6 119,7-6 0,3 6-37,9-5 0,8-1 4,10-5 1,11-8-35,6-4 0,5-4 2,7-2 1,-5-7 76,4-4 1,3-5-70,-3-1 0,0-7 51,-5-5 0,-8-3-45,-4-2 1,-4-3-27,-2-3 1,1 4 10,-1-4 0,-7-4-7,-5-2 1,-3 2-23,-2-1 1,-2-1-11,-3-6 1,1 1-22,-8-1 0,3 0-114,-3 1 0,-1-6 23,7-1 1,0 3 99,6 9 0,0-4 3,0 4 0,8 4-10,3 2 0,5 6 0,1 6 0,8-3 29,4 8 0,-2 1 98,2 5 0,-3 2-26,3 3 1,2 7 128,-8 11 0,6-2-49,-6 8 1,6 0-99,-6 5 0,-2 3-10,-10 3 0,3 2 36,-8 4 0,5-3-145,-5-9 0,0-5 86,-6 0 1,0-2-175,0 2 103,-8-4 0,-2-10 0,-7-3 1,6-5 5,-1-7 10,1 0 22,1 0 3,-5 0 1,13-7 93,-4-5 0,4-3-61,2-3 0,8 1 5,3 0 0,-1-2-1,1-4 0,7 3 10,5-3 0,2 4-32,-2 2 1,-2-1 16,8 1 0,-1 0-48,7 0 0,0 1 37,-1 5 0,-1-3-25,-4 8 1,3 1 82,-3 5 0,2 0 3,-2 0 0,2 0-31,-8 0 0,7 0 12,-1 0 1,-2 0-42,2 0 0,-6 0 26,6 0 0,-2 0-93,1 0 0,5-2 86,-4-4 0,-4-4-98,-2-7 0,2 6 97,-2-1 1,-2 1-11,-9-7 1,1 1 33,-7 0 0,0-1 71,-6 1 20,0 0 1,-2 1-104,-4 5 0,2-3-44,-7 9 0,-1-1 57,-5 6 0,-2 0-116,-4 0 1,1 2 59,-6 4 0,-1 3-18,-6 8 1,6 3 30,1 3 1,-1 4-10,-6 7 1,8-5 106,4 0 1,6 0-94,5 5 1,-1 1 118,7-1 1,0 1-108,6 0 1,14-7 139,3 1 1,12-8-104,0 2 1,11-9 9,6-3 1,4-7-26,2 2 1,6-4-16,-1-2 1,1 0 83,-6 0 1,0-6-54,0 0 1,-8-7-84,-4 1 1,-5 3 124,-6-3-210,-4 8 22,-8-11-165,-8 13 13,-1-6 1,-10 8-890,-4 0 219,5 0 1,-15-1 905,5-5 0,-5-4 0,-1-7 0</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06:23:33.599"/>
    </inkml:context>
    <inkml:brush xml:id="br0">
      <inkml:brushProperty name="width" value="0.08571" units="cm"/>
      <inkml:brushProperty name="height" value="0.08571" units="cm"/>
      <inkml:brushProperty name="color" value="#333333"/>
    </inkml:brush>
  </inkml:definitions>
  <inkml:trace contextRef="#ctx0" brushRef="#br0">398 104 7737,'-2'10'664,"-4"-4"4,4-5-876,-5-1 62,7 0 1,-2 0-259,-4 0 325,4 0 1,-8 0-49,5 0 1,1 2 126,-8 4 1,1-2-148,-7 8 1,-1 5 61,-4 6 1,2 10 33,-8 1 1,0 8 120,-5 10 0,1 8-10,4 3 1,-1 6-26,7 6 1,1-9-23,11 3 1,3-11 6,8-1 1,10-11 39,7-5 0,2-13-5,10-4 1,0-7 88,6-6 0,1-3-69,4-8 0,-1-2 80,7-4 0,2-11-121,10-12 1,-3-5 4,9-7 1,-3-3-175,3-8 1,-5 2 40,-7 4 1,-8-6 96,-3 0 1,-7 6-20,-5-6 1,-6 6 126,-11 0 0,-5-4-99,-7 4 0,-2 4 95,-3 1 1,-5 5-74,-7 1 0,-1 1 13,1-1 0,-6 8 107,0 4 1,-8 10-282,2 1 1,1 8 47,-7-1 1,4 10-114,-9 7 1,3 5 112,3 6 1,-3 6 32,-3 11 1,9 5 29,-3 7 0,5-1-55,0 1 0,6 0 155,11 0 1,-1-10-24,7-7 1,0-2 15,6-10-20,8 0 1,2-14 117,7-3 0,2-4 28,4-2 0,0-8-50,12-3 0,-4-7-136,9-5 0,-1 2-5,1-8 0,-2 1-117,8-7 0,-1 0 111,1 1 1,-2 5-122,-4 0 0,-3 6 110,3-6 0,-5 10-30,-6 2 0,1 5 94,-7 7 0,0 5-87,-5 0 1,-7 9 58,1 14 0,-3 4-68,3 8 1,1 1 5,-7 5 1,6-5-13,-7 4 1,1-3-119,-6-2 1,6-3 109,0-3 0,-1-4-19,-5-8 0,0-5 35,0-1-84,0-7 263,0 4 0,0-10 16,0-4 1,0 2 40,0-7 1,6-6-156,0-7 1,7-4-18,-1 5 1,-2-8-69,1 2 1,1-4 63,5-1 1,0 5-127,0 0 0,1 2 60,-1-2 1,0 4-207,1 8 128,-1 0 71,0 7 1,-1 4 46,-5 12 0,5 12 1,-5 10 1,-1 5-10,1 2 1,-1-1 9,1 1 0,5-3 32,-5-3 1,5 4-43,1-4 0,2-4 33,4-2 0,-4-6 29,4-5 0,-3-5 105,-3-7 0,6 0-115,0 0 0,8-7 16,-2-5 1,1-9-19,-1-2 1,4-8 1,-4 2 0,-4-3 70,-2-3 0,2-5-63,-2-1 1,-2 1 7,-10 5 1,3-5 6,-8 0 0,-1-1-10,-5 7 0,-2 1-35,-3 4 1,-3 4 8,-4 8 0,-3 2-30,4 3 1,1 4-130,-2 8 0,-1 8-27,-10 4 1,4 11 38,-4 6 0,-2 9 265,2 2 0,1 8-88,11-2 0,-2 8 21,7-2 0,-6 4-51,6-10 1,3-2 108,8 2 1,7-7-135,11 1 0,4-5 1,7-7 0,7-3-415,-1-7 1,8-9 183,-2-3 1,10-4-1234,2-2 1459,15-15 0,-10-5 0,14-14 0</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06:23:35.453"/>
    </inkml:context>
    <inkml:brush xml:id="br0">
      <inkml:brushProperty name="width" value="0.08571" units="cm"/>
      <inkml:brushProperty name="height" value="0.08571" units="cm"/>
      <inkml:brushProperty name="color" value="#333333"/>
    </inkml:brush>
  </inkml:definitions>
  <inkml:trace contextRef="#ctx0" brushRef="#br0">208 1280 7666,'-18'15'0,"1"-3"0,8-5 0,-1-7 1346,4 0-889,4 0 0,-3 6-562,10 0 1,-1 0 18,8-6 0,1 2-76,10 3 1,-4-3 106,4 4 1,4-4-61,2-2 1,-2-2-44,2-4 0,-6 2 77,6-7 0,-2-1-26,1-5 0,3 0 97,-8 0 0,0-3 76,-5-3 0,-7 4 23,1-4 1,-7 4 170,7 2 0,-8-7-196,2 1 0,-6 0-32,-6 6 1,-4 7-16,-7 5 0,-2-3-48,-4 2 0,-4 2-73,-8 10 0,1 11 32,-1 12 1,-5 4 149,-1 2 1,-5 7-22,6 4 0,-1 6 2,7 5 0,-1 5-33,1 7 1,3 0 22,8 0 0,2-7-21,15-4 0,0-10 19,6-2 0,8-10-103,3-1 1,5-8 42,1-10 1,0-5-65,1-1 0,7-7 123,4 2 1,3-12 86,3-6 1,7-5-126,4-6 0,4-6 8,2-11 1,0 1-27,0-7 1,-2-2 46,-4-9 0,4-3-5,-4-3 0,-4-5-201,-1 5 0,1-4 95,-2-2 1,0-6 85,-5 0 1,-6-8-178,0 2 1,-8-3 92,2-3 0,-4 1 53,-2-1 1,-5 14-10,-1 4 0,-7 4-6,2-4 1,2 0 112,-2-1 0,-1 11-60,-5 7 0,0 15 132,0 14 0,-2 12 84,-3 5-84,3 4-138,-14 2 0,7 10 66,-9 7 1,-1 4-78,-4 14 0,2 3-4,-8 14 0,8 8 48,-2 3 0,4 4 107,1 2 0,3 3-123,4 3 1,-3 3 48,8 9 1,1-1-276,5 1 0,0-1 231,0 1 1,2-3-21,3-3 0,5-12 18,7-11 1,6-12-103,0-6 0,8-5-34,-2-6 0,4-4 60,1-8 1,3-8 135,3-3 1,4-6-118,8-6 1,0-5 181,0-12 1,7 2-232,5-8 0,-5 0-102,-1-6 1,-6 1 112,-6-1 1,-2 1 1,-3-1 0,-11-5 41,5-1 1,-14-5-46,-4 6 1,-1-2 60,-11 1 0,1 7-48,-6-1 0,-2 8 108,-3 10 0,-5 2-21,-7 3 0,-3 4-43,-3 8 1,-2 0 21,-3 0 0,-5 8 1,4 4 0,-4 9 78,-1 2 0,5 6-92,0-6 1,6 7 145,-6-1 1,8 2-33,-2-2 0,4 3-26,2-3 1,7 6-20,4 5 0,4-3 9,2 3 1,2-5-128,4-6 1,9 3 103,8-3 1,8-4-141,-2-2 1,4-11 68,1-7 1,7-3-406,-1-2 1,8-2-42,-2-3 1,4-7-222,2-11 0,0-4 273,0-8 1,-6-1 407,0-4 0,-8 1 0,3-7 0,-11 6 0,-1-6 0,-2 5 0,2-5 0,-6 8 0,-11-3 0,1 5-158,-7 1 1,0 3 518,-6 3 1,0-2 305,0 8 0,0 6 152,0 5 130,0 8-800,0-3 0,0 9 25,0 3 1,0-1-420,0 8 1,0 5 221,0 6 0,-6 10-247,0 1 0,0 3 70,6 9 1,-6 0-30,1 6 1,-1-2 62,6-4 0,-6-2 81,0-3 1,1-7 59,5 1 0,0-3-52,0-9 320,0 0-206,0-13 314,0-2 0,0-10-188,0-4 1,2-9-99,3-8 1,-1-8-42,8 2 0,-1-4 14,7-1 1,-1-1-130,0 1 1,2-7 92,4 1 0,-1 0-143,6 5 1,-5 0 19,6 1 1,-2 1-31,2 4 0,-2 6 33,-4 12 117,-4-5 1,6 16-9,-8 0 0,-1 10 4,-5 13 0,-1 4 61,-4 8 0,-4 5-74,3 0 1,3-1-6,-2-10 1,1 3 19,-1-3 1,-4-4-14,4-2 1,2-4 31,-3-1-12,1-9 73,-6-1 0,2-8 160,4 0 0,-4-2-66,4-4 0,1-3-115,-1-9 0,7 1-159,-1 0 0,3-8 122,3-4 0,-1-2-196,0 2 0,0-3 26,1 3 1,5-4 23,0-1 1,6 1 65,-6 4 0,0-2-50,-6 8 181,0 0 0,1 14-83,-1 3 87,-7 4 1,3 12-88,-7 7 0,2 4 28,-3 14 0,-3-5-14,4 11 1,2-5-17,-3-1 0,9 5 11,-3 0 0,5-5-5,1-6 0,0-6 25,1 6 0,-1-10-23,0-2 0,1-1 109,-1-11 1,6 1-61,0-6 1,6-8 15,-6-3 1,6-4-30,-6-3 0,5-7 16,-4-4 0,4-3-40,-5-3 1,0 1-8,-5-1 0,-1-1-34,0-5 0,-5 3 55,-1-8 0,-7 5-33,2-5 0,-4 8 15,-2-3 1,0 7-42,0 5 1,-2 10 43,-4 7 1,2 8 5,-7-1 1,5 7 21,-5 9 0,-7 8 2,-5 16 1,-2 7 166,2 4 0,4 6-59,-4 6 1,4-4-48,1 3 0,7 3-16,-1-3 1,9 1-124,-3-6 0,4-8 54,2-3 1,2-5-123,4-1 1,-3-5 15,9-7 1,-1-1-215,7-17 1,5 1-65,0-6 0,8-2 142,-3-4 0,5-5 232,2-12 0,7-4 0,2-8 0</inkml:trace>
  <inkml:trace contextRef="#ctx0" brushRef="#br0" timeOffset="659">4081 709 8327,'-9'-9'-405,"1"1"386,8 8 1,6 9 12,0 9 0,1 1-24,-1 10 0,-4 0-4,4 5 0,1 3 3,-1 3 1,0-3-89,-6 3 1,2-4 72,4-1 0,-4 0 105,3-1-70,-3-7-27,-2-2 117,0-15 1,2-3 168,4-7 1,2-13-157,3-4 1,5-10-39,-5 4 1,4-8-48,3 2 0,-7-9 48,1-3 0,-1 1-16,7 5 0,-1 1-25,0-1 1,1 1-10,-1-1 1,0 8-178,0 4 189,-7 4-46,5 9 1,-13 6 40,4 16 0,-4 7 74,-2 16 0,-2 5-85,-4 0 1,4 8-1,-3-1 0,3-3 0,2 2 1,0-10 5,0-1 1,2 0 40,3-7 0,5-8-30,7-3 1,2-11 153,5-1 1,-1-3-92,11-2 1,-3-9-112,9-9 0,3-1 53,-3-10 0,0-5 0,-5-6 1,-3-9 74,-3 3 0,-4-4 1,-7-1 1,-3-7-8,-4 0 0,3-1-47,-8 1 0,-1 4-52,-5-3 0,0-3 56,0 2 0,0 1-17,0 5 0,2 0-17,4 0 0,-4 4-33,4 8 146,-4 7 197,-2 23-620,0 3 217,0 22 1,-6 6 206,0 20 1,-7 3-74,1 8 0,3 7 85,-3 5 0,3 3-6,-3 2 1,-1 6 92,7 0 0,-6 0-300,6-6 1,1 0 161,5 0 0,0-1-199,0-5 0,5-5 81,1-12 1,8-12-54,-3-11 0,5 1-15,1-7 1,0-4-167,0-13 0,1-2 34,-1-3 1,6-5-359,0-7 1,8-3 122,-2-3 1,5 2-286,7-8 1,-11-1 747,5-11 0,3-3 0,7-8 0</inkml:trace>
  <inkml:trace contextRef="#ctx0" brushRef="#br0" timeOffset="989">4445 450 7680,'-52'0'331,"7"0"666,5 0-609,11 0-354,12-8 142,9 6-180,8-6 137,8 8 0,2 0 64,7 0 0,8 0-127,4 0 0,3-1 23,3-5 0,0 2-17,-1-8 1,8 9 31,5-3 1,-3-2 130,2 2 1,-8-1-92,3 1 1,-3 4-21,2-4 1,-5-1-167,0 1 0,-9 0 52,-8 6 1,-1 0-271,0 0 115,-7 0-271,-2 0-36,-8 0 226,-8 0 0,4 0-140,-7 0 116,7 0 0,-6 0-342,4 0 53,4 0-323,-5 0 360,7 0 498,0 0 0,-8 8 0,-2 1 0</inkml:trace>
  <inkml:trace contextRef="#ctx0" brushRef="#br0" timeOffset="1484">5396 796 7708,'0'27'0,"-2"-8"1551,-4-8 2161,4-7-2569,-6 4-818,8-8 1,6 2-462,0 3 0,7-1-182,-1 8 0,-3-1-320,3 7 0,-2-1 99,1 0 0,3-5-611,-9-1 1,1 1 1149,-6 5 0,-8 0 0,-1 1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3T16:59:28.646"/>
    </inkml:context>
    <inkml:brush xml:id="br0">
      <inkml:brushProperty name="width" value="0.08571" units="cm"/>
      <inkml:brushProperty name="height" value="0.08571" units="cm"/>
      <inkml:brushProperty name="color" value="#333333"/>
    </inkml:brush>
  </inkml:definitions>
  <inkml:trace contextRef="#ctx0" brushRef="#br0">0 1003 7714,'0'-17'-1092,"0"7"1393,0-5-241,0 5 0,0-1 312,0-1-334,0 9 57,0-5 33,0 8 95,0 0-221,8 0 1,-6 8 54,4 3 1,1 4 0,-1 3 1,6 7 68,-7 4 0,9 13-78,-3 10 1,-1 7 105,1 10 1,1 14-270,5 3 0,-8-36 0,0 0 197,-1 2 1,1 0 0,-1 1 0,-1 0-194,-1 4 0,0 1 0,1-4 0,1 0 178,-2 1 1,0-1 0,-2-1 0,1 0-15,1-1 1,0 0-1,-2 42-122,1-8 1,3-15 42,-2-13 1,0-4 118,-6-2 0,5-8-16,1-4 0,0-3 243,-6-3 0,0-5-468,0 0 914,0-8-909,0 4 388,0-8-566,0-7 110,0-2-318,0-8-354,0 0 1,-6-2 103,0-4 778,-7-4 0,3-15 0,-7-1 0</inkml:trace>
  <inkml:trace contextRef="#ctx0" brushRef="#br0" timeOffset="738">536 242 7878,'0'-32'0,"0"3"0,0 6-102,0 4 0,2 3 130,4 5 0,5 3-184,13 8 1,2 0 110,9 0 0,7 0 8,4 0 0,-1 6 18,1 0 0,-8 7-4,2-1 0,-5 1-5,-6-1 1,-6 3-5,-12-4 1,-3 5-54,-8 1 1,-2 0 63,-4 1 1,-5-1 32,-12 0 1,-4-3-36,-8 3 0,1-9 39,-1 9 1,1-5-35,-1-1 0,0 3 4,1-9 0,1 7 8,4-6 0,-1 5 2,7-5 1,5 2-121,7-3 98,-1-3 49,3 6 0,9 0-41,11 3 1,12-1 137,6 1 0,4-5-107,1 6 0,9 1 7,3 10 1,-4-4 12,-2 4 1,-3-3 4,-3-3 0,-5 0 9,0 0 0,-10 1 14,-1-1-37,-1 0 0,-15-7 0,4 3 78,-12-7 1,0 0-72,-11-6 0,-4 0 4,-14 0 1,0 0-37,1 0 0,-3 0-5,-3 0 0,2 0-127,-9 0 0,3 0 91,-2 0 0,4 0-193,7 0 1,1-2 60,-1-4 0,8 4-31,4-3 1,10 3 204,1 2 0,8-8 0,-3-2 0</inkml:trace>
  <inkml:trace contextRef="#ctx0" brushRef="#br0" timeOffset="1286">1332 467 7924,'-2'-31'0,"-4"-3"89,4 3 0,-7 6 280,3 8-353,4 7-165,-6 3-204,8 7 1,0 2 177,0 3 1,-8 3-50,-3 3 1,-4 5 253,-3-5 1,7 5-58,-1 1 1,3 0 55,-3 1 1,-1-1-86,7 0 0,0 1 68,6-1 1,0 0 27,0 0-13,0 1 1,2-3 22,4-3 0,3-5-1,9-7 0,1 0-70,4 0 0,4-7 29,7-5 0,1-3-44,0-3 0,-1-1 42,1-4 1,-1 2-22,1-8 0,-2 2 47,-5-2 0,3 3 0,-8 2 1,-2 11-1,-9-4 1,-4 9 48,-8-3-133,0 7 0,0-2 63,0 12 1,0 5 54,0 12 1,0-2-51,0 8 0,0-2-19,0 2 0,2 4 21,3-5 1,-1-1-4,8 2 1,-1-8 35,6 2 1,3-5 92,3-7 0,-4 3-22,4-9 1,2 1-77,-2-6 0,6-2-16,-6-4 0,6-3 28,-6-8 1,-2-1 18,-10 1 1,5-6-4,-5 0 0,-3-6-5,-2 6 1,2-2-79,-3 2 1,1 2-11,-6-8 1,-8 8-80,-3-2 1,-6 4 83,-7 1 0,3 3-187,-7 3 0,4-1 46,-4 7 1,-1 0-64,-6 6 1,1 0 11,-1 0 0,2 0-95,5 0 0,1 8 174,4 4 0,9-3 127,-3 3 0,3-1 0,-3 7 0</inkml:trace>
  <inkml:trace contextRef="#ctx0" brushRef="#br0" timeOffset="1909">2508 415 7897,'-10'10'125,"0"-2"324,5-8-283,3 0 0,-6-2-90,8-4-679,0 4 413,0-6-33,0 8 0,-2-5 17,-4-1 172,-3 0 1,-9 6 86,1 0 1,0-6-58,0 1 0,-6-1 19,-1 6 0,0-6 23,0 0 0,5-1 14,-4 1 0,-2 2-9,2-8 1,0 7-47,6-7 1,-1 3 33,1-3 0,6-3-73,-1 3 1,8-3 1,-1-3 0,3-1-112,2-4 0,9 4 100,9-4 0,1-2-12,10 2 0,1 0-10,11 5 0,-5 1 24,5 0 1,1 7 74,-2 5 0,0-3-71,-5 2 1,-8 0 123,-4 6 1,-4 6-85,-1 0 1,-9 7 15,-3-1 1,-4 3 33,-2 2 1,0 8 85,0 4 0,-10-2 6,-7 2 1,0 0-100,-6 5 1,-4 7 2,-2-1 0,2 0 3,-2-5 1,2 0-85,-2-1 0,-1 1 50,7-1 1,0-5-7,5 0 1,3-2-29,3 2 0,-1 2-105,7-8 1,0 0 77,6-6 1,8-6 30,4 1 1,3-8 102,2 2 0,6 1-99,0-1 1,10 0 81,2-6 0,-1 0-57,7 0 1,-7-2 7,-5-4 1,2 4 69,-8-4 1,6-3 1,-6-3 0,-6 3 98,-6-3 0,-5 1-80,6-7 0,-8 1-10,1 0 0,-3-6-28,-2 0 1,0 0-44,0 5 1,-5-5-22,-1 0 0,-8 0-148,3 6 0,-5 5-26,-1 1 0,-2 5-218,-4-6 0,-4 9-155,-8-3 0,-1 4-18,-5 2 561,-3 8 0,-15 1 0,-3 9 0</inkml:trace>
  <inkml:trace contextRef="#ctx0" brushRef="#br0" timeOffset="2693">899 2110 7827,'0'-17'47,"0"-1"79,0 1 1,2 0-38,4 0 0,4-1-19,7 1 1,2 5-276,4 1 0,-2 5 97,8-5 0,-6 1 151,6-1 0,-8-5-162,2 5 1,-4-5 63,-1-1 0,-1 0-42,0-1 0,-7-5 33,-4 0 0,-4-6 41,-2 6 0,0-7 21,0 1 1,-2 4 7,-4 2 1,-2 4 4,-3 1 0,-5 1-10,5 0 0,-10 7 9,-2 4 1,-8 4 18,2 2 0,-4 8 2,-1 4 0,-1 5-14,1 6 0,5-2 5,0 8 0,8-2-15,-2 2 1,11 1 1,7-7 1,3 0-23,2-5 0,2 3 26,3-4 0,11 2 115,7-13 1,9 0-127,3-6 1,0 0-3,5 0 0,2 0-3,-1 0 1,-1-2 3,-6-4 0,-1 4 7,-4-3 0,-4 1-3,-8-2 1,1 4 93,-1-4 0,-6 4-89,1 2 0,-8 2 110,2 4 0,1 4-45,-1 7 1,0 10-28,-6 7 0,0 3-46,0 9 1,0-6 5,0 7 0,0-7 3,0 6 0,0-13-7,0 1 0,0-11-305,0 0 249,0 4 0,0-13-396,0 3 86,0-11-38,0 1 0,-2-7-27,-4 0 427,4 0 0,-21 0 0,4 0 0</inkml:trace>
  <inkml:trace contextRef="#ctx0" brushRef="#br0" timeOffset="3217">1833 2145 7846,'-7'-33'-315,"5"12"150,-6-20 623,8 22-467,0 2-110,0 9 3,-8 8 1,-1-2-113,-9-3 1,-1-5 248,-4-7 0,2-2-65,-8-5 0,6 3 181,-6-8 0,6 1-6,-6-7 0,10 6-26,2 0 1,1 8-95,11-2 1,-1 4 20,6 2 0,8-1-34,3 1 1,6 2-154,7 3 0,2 3 28,9 3 0,-2 4 59,-5-4 1,3 4 46,-8 2 1,0 2-93,-5 4 108,-1 4 0,-2 9 19,-3 4 1,-4-2 149,-8 8 1,-2-6-103,-4 6 0,2-1 115,-8 7 0,1 0-114,-6-1 1,-1 1-15,1-1 1,6 1-84,-1 0 1,2-1 57,-1 1 1,1-1-12,4 1 0,5-2-23,-5-5 1,6-1-86,6-4 0,3-5 75,8-1 0,8-2 1,4-9 0,4 0 16,2-6 1,-1-2-6,1-4 1,-1-3 60,1-9 1,-1 1-14,1 0 1,-2-3 5,-4-3 1,-6 2 14,-12-8 1,4 6 121,-3-5 0,-4 1-129,-3-2 1,-3-4 20,-2 4 1,-2 4-151,-3 2 0,-5 4 126,-7 2 0,-8 1-162,-4 5 0,-4-3-33,-1 9 0,-1-1-140,1 6 0,-7 0 36,1 0 248,0 0 0,-3 0 0,-1 0 0</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5:48.781"/>
    </inkml:context>
    <inkml:brush xml:id="br0">
      <inkml:brushProperty name="width" value="0.08571" units="cm"/>
      <inkml:brushProperty name="height" value="0.08571" units="cm"/>
      <inkml:brushProperty name="color" value="#333333"/>
    </inkml:brush>
  </inkml:definitions>
  <inkml:trace contextRef="#ctx0" brushRef="#br0">295 174 7845,'0'-12'-857,"0"0"844,0-1 0,0 3 186,0-1-119,0 7 1,0-6 144,0 5-75,-8 3-63,6-14 1,-11 13 0,7-9 1,-2 8 17,3-2 0,3 3 122,-4-3-132,-4 4 1,6-8 189,-7 4-179,7 5 0,-6-7 46,5 8-132,3 0 0,-8-6-66,4 0 80,5 1 0,-7 6-78,8 5 1,-2 4 118,-4 7 0,4 2-19,-4 4 0,5 4 27,1 8 1,-2 7-45,-4 4 1,4 0 15,-4 6 1,4-2-11,2 14 0,0-5 10,0 10 1,0-11-33,0 5 0,-2-9-18,-3-8 0,3 2-88,-4-7 1,4-9 112,2-9 1,-2-3-227,-4-3 181,4-7-231,-5-3 171,7-7 1,-6-2-5,0-3 1,0 1-61,6-8 1,-5 6-176,-1-5 1,-6-6-90,7-6 0,-9-2 428,3 2 0,-5-4 0,-1-8 0</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5:49.749"/>
    </inkml:context>
    <inkml:brush xml:id="br0">
      <inkml:brushProperty name="width" value="0.08571" units="cm"/>
      <inkml:brushProperty name="height" value="0.08571" units="cm"/>
      <inkml:brushProperty name="color" value="#333333"/>
    </inkml:brush>
  </inkml:definitions>
  <inkml:trace contextRef="#ctx0" brushRef="#br0">138 294 7879,'0'-9'-1320,"0"1"1394,0 0 15,0 6-32,0-13-10,-7 13-10,5-13 0,-6 11-1,8-8 1,0 7 44,0-7 0,0 6-1,0-5-79,0-1 1,0-5 32,0 0 0,2 5-73,4 1 1,-2 5 63,7-6 1,1 1-9,5-6 0,0 1 3,1 5 1,1-3-8,4 8 1,-2-5 8,8 5 1,0 0-6,5 6 1,7 0-21,-1 0 1,8 0 23,-2 0 0,-2 8-30,2 4 0,-7 9 34,1 2 0,-5 2-3,-6-2 0,-4-2 0,-8 8 0,-2 0 1,-3 5 1,-5-1 74,-7-4 0,-7 1-71,-5-6 0,-5 4 50,-6-5 0,-4 6-38,-8-6 0,-7 0-59,-4-5 1,-4-7 35,-2 1 1,0-3-6,0 3 0,6-3-23,0-3 0,6-4-9,-6 4 1,7-6-87,-1-6 0,5 2 60,7-7 1,-3 1 10,8-1 0,0-5 16,5 5 0,9 1 191,3-1-162,4 7 1,2-4 1,2 8-19,4 0 1,3 0 5,9 0 0,-1 0 74,0 0 1,6 8-58,0 3 1,8-1 96,-2 1 1,2 1-93,-3 5 1,5 0 36,-4 1 0,2 5-3,-2 0 0,3 2 10,-3-2 1,4 2-8,1 4 1,1 3-13,-1-3 0,-1 2-103,-4-2 0,4 2 97,-5-8 1,3 0-172,-2-6 1,-4-6 87,-8 1 1,-1-6-77,-5 5 0,5-7-4,-5 2 0,-1-4-156,1-2 0,-5 0 34,5 0 1,-7-8-113,2-3 1,2 1 357,-2-2 0,-1 1 0,3-14 0,2-2 0</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5:50.224"/>
    </inkml:context>
    <inkml:brush xml:id="br0">
      <inkml:brushProperty name="width" value="0.08571" units="cm"/>
      <inkml:brushProperty name="height" value="0.08571" units="cm"/>
      <inkml:brushProperty name="color" value="#333333"/>
    </inkml:brush>
  </inkml:definitions>
  <inkml:trace contextRef="#ctx0" brushRef="#br0">18 35 7867,'-9'-2'-1392,"3"-4"1712,4 4-198,2-5 0,0 9 100,0 3-179,0 5 1,0 7-33,0 1 0,0 5-14,0 0 0,0 2-4,0-2 1,2-2 27,4 8 1,-3-6 3,9 6 1,-6-6-83,5 5 1,1-6 53,5 1 1,-5-4 81,-1-2 0,3 0-19,9 1 1,-4-3 11,4-3 1,-2-5-41,2-7 1,2 0 6,4 0 1,4 0-66,-5 0 1,-1-7 62,2-5 1,-8-3-72,2-3 0,-3 1 55,-3 0 1,-6-6 64,1 0 0,-8-6-77,1 6 1,-5-2 4,-5 2 1,-5 2-3,-7-8 0,0 2 3,-1-2 0,-7 4-50,-4 8 0,3 0 55,-3-1 1,2 3-109,-2 3 1,-2-1 83,8 7 1,-8 0-145,3 6 0,3 0 91,2 0 0,3 0-228,3 0-20,0 0 244,-1 0 0,9 2-363,3 4 236,4-4 34,2 6 0,0-6 154,0 3 0,0-3 0,8 14 0,1-7 0</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5:50.861"/>
    </inkml:context>
    <inkml:brush xml:id="br0">
      <inkml:brushProperty name="width" value="0.08571" units="cm"/>
      <inkml:brushProperty name="height" value="0.08571" units="cm"/>
      <inkml:brushProperty name="color" value="#333333"/>
    </inkml:brush>
  </inkml:definitions>
  <inkml:trace contextRef="#ctx0" brushRef="#br0">0 174 7370,'0'17'97,"0"0"0,0 3-97,0 3 0,0-2-3,0 8 1,0 1-1,0 11 0,0-5 0,0 5 0,0 1 0,0-2 0,0-1 7,0-11 0,0 3-3,0-8 0,0-5 44,0-7 1,2-7-43,4 2 0,-2 1 115,7-1 0,-5-2-97,6-10 1,-1-3-33,7-9 0,-1 1-2,0 0 0,0-8-103,1-4 1,-1 2 31,0-2 1,1 0 68,-1-5 1,4 7-27,-4 4 1,4 0-8,-9 6 0,1-5 232,-1 11-142,-4 3 83,-8 0 1,0 10-65,0 4 0,0 6 72,0 11 0,0-2-129,0 8 1,0-6 35,0 6 1,0-8-42,0 2 1,2-4 47,3-2 0,-1 1-104,8-1 0,-1-2 110,7-3 0,-1-5 1,0-7 0,6 0-45,0 0 0,8 0 3,-2 0 0,2-5 19,-3-1 0,5-8-1,-4 3 0,-4-6 113,-2-6 0,2 3-98,-2-3 0,0-4 44,-6-1 1,-5 1-90,-1-2 1,-7 0 1,2-6 1,-4 1 22,-2-1 0,-2 1 0,-4-1 0,-2 2-39,-3 5 0,-10-3 34,4 8 1,-5 0-134,5 6 1,-6 5 71,0 0 0,-8 9-238,2-3 0,3 4-34,-3 2 1,2 0-36,-2 0 0,-4 2 9,4 4 339,-3-4 0,-3 13 0,1-5 0</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5:54.117"/>
    </inkml:context>
    <inkml:brush xml:id="br0">
      <inkml:brushProperty name="width" value="0.08571" units="cm"/>
      <inkml:brushProperty name="height" value="0.08571" units="cm"/>
      <inkml:brushProperty name="color" value="#333333"/>
    </inkml:brush>
  </inkml:definitions>
  <inkml:trace contextRef="#ctx0" brushRef="#br0">0 85 7802,'10'0'35,"5"0"-100,-3 0 1,-3 0-16,3 0 1,-1 2 140,7 3 1,-1-1-9,0 8 1,-5-1-90,-1 7 0,-1 5 107,1 0 1,5 7-100,-5-1 0,-3 4 69,-2 1 0,1 1-36,-1 0 1,0-1 12,-6 1 1,0-1-5,0 1 1,0-8 19,0-4 1,0-4 31,0-2-83,0 1 31,0-9 122,0-1-95,0-8 99,0-8 0,0-7-99,0-8 1,0-2-113,0 2 1,8-4 74,3-8 0,-1-5-100,1 0 1,1-3 2,5 3 0,0 4 91,1-5 0,1 3-87,4-3 0,-4 7 53,4-1 0,-2 6 45,2 6 0,-3 10-19,3-4 0,-4 11 11,-2 0 0,1 6 5,-1 6 1,0 9 4,0 8 0,1 8 24,-1-2 1,-2 9-39,-3 3 0,9 5 15,-4-6 1,3 2-8,-9-1 0,8-5-4,-7 5 1,7-5-2,-7-1 0,1-8-1,-1-4 1,-3-6 20,-3-6-1,-4 5 436,5-14-295,-7-2 0,0-10-262,0-7 0,0-8 144,0-4 0,0 2-105,0-2 0,6-5-7,0-7 0,6 1-112,-7 5 0,9 3 121,-3 3 1,-1-4-34,1 5 1,-5 3 155,6 1 0,-7 13-189,7 5 260,-8-3-158,11 7 1,-11 2 49,8 11 0,-3 6 22,3 7 1,3-3 11,-3 7 1,3 1-27,2 6 1,1-1-1,-1 1 1,0-6-6,0 0 1,7 0-10,-1 5 1,0-7 27,-6-4 1,0-4-23,1-1 1,1-3 65,4-4 0,-4 3-66,4-8 1,2-2 1,-2-10 0,2 2-26,-2-8 0,2 1-7,4-6 0,2-6-78,-8-1 0,0-6 102,-6 1 1,4-4-88,-3-1 1,3 5 61,-10 0 0,-3 0-138,-2-5 0,1-1 64,-1 0 0,0 1 31,-6-1 1,-2 8 43,-4 4 1,2 4 5,-7 2 1,-1 7 7,-5 4 1,0 5-43,-1 1 1,-5 1 89,0 5 0,-6 4-61,6 7 0,-5 0 30,5 1 0,-1 1-34,7 4 0,0-4-3,0 4 0,-1-2 11,1 2 1,7-3-2,5 3 1,-3 2 1,2-2 0,0 0-6,6-6 0,0 0 17,0 1 1,2-1-15,4 0 0,4-5 34,7-1 1,-5-7-21,-1 2 0,1-4 5,5-2 0,0 0-13,0 0 1,3 0 0,3 0 1,-4-2-12,4-4 1,-2 2 13,2-7 0,-4-1-16,4-5 0,-3 0 13,-3-1 0,0 1-10,1 0 0,-3-1-41,-4 1 0,5-6-4,-5 0 1,-1 0 9,2 6 0,-3-1-7,3 1 1,-5 0 85,-7 0 1,2 7-84,4 4 288,-4-3-167,6 7-110,-8-6-5,-8 8 0,6 2 3,-4 4 0,4-2 143,2 7-67,0 1 1,0 5-23,0 0 1,2-1-21,4-5 1,-2 4 91,7-3 1,-5-2-80,6 1 0,-1-1 62,6 1 0,1 3-46,-1-9 1,0 1 4,1-6 1,5 0-38,0 0 0,8 0-8,-3 0 1,3 0-76,-2 0 0,5-2 60,1-3 0,-6-3-13,5-4 0,-5-3 28,0 3 1,-4-5 73,-8-6 1,-5 4-67,-1-4 0,-7 4 3,2 1 0,-4 1 7,-2 0 1,-8 1 17,-3 5-18,-5-5 1,-1 14 5,0-3 0,-2 5 112,-4 5 0,3 5-109,-3 7 1,4 3 88,2 3 1,1 5-40,5 13 0,-5-3 100,5 8 1,3 8-61,3 10 0,-3 3 6,2 2 1,0 8-161,6 4 0,0 9 137,0 2 0,0-5-49,0-7 0,0-1 50,0 2 1,0 1-105,0-7 0,0-2 32,0-9 1,-5-10-114,-1-8 0,-2-8 89,2 2 1,-1-5-23,-5-6 1,-3-10 1,3-7 0,-3-3 31,-2 3 1,-1-5-16,1-7 0,-2-2 189,-4-3 0,-2-7-203,-4-11 0,-4-4-16,4-7 1,-1-9-90,1-3 0,-2-6 53,8-5 1,2-3-148,9-3 1,-1-4 207,7 3 0,0 5-6,6 1 1,4 6 74,8 6 1,1 9-123,16 9 0,0 6 145,5-1 1,1 6-57,0 6 1,1-3-72,4 8 0,3-7-4,3 1 0,2 3-5,-8-3 0,8 8-80,-2-1 0,2-3 57,-1 2 0,1-2-154,-8 3 1,6 3 79,-6-4 0,1-2-155,-7 3 0,-1-3 53,-4 2 0,-2 2 260,-4-7 0,-4-1 0,6-5 0</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5:54.354"/>
    </inkml:context>
    <inkml:brush xml:id="br0">
      <inkml:brushProperty name="width" value="0.08571" units="cm"/>
      <inkml:brushProperty name="height" value="0.08571" units="cm"/>
      <inkml:brushProperty name="color" value="#333333"/>
    </inkml:brush>
  </inkml:definitions>
  <inkml:trace contextRef="#ctx0" brushRef="#br0">1 18 7710,'11'-6'-481,"1"1"1,-1-1 78,6 6 0,1 0 322,-1 0 1,0 0 79,1 0 0,7 0 0,-6 8 0,6 1 0</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5:55.196"/>
    </inkml:context>
    <inkml:brush xml:id="br0">
      <inkml:brushProperty name="width" value="0.08571" units="cm"/>
      <inkml:brushProperty name="height" value="0.08571" units="cm"/>
      <inkml:brushProperty name="color" value="#333333"/>
    </inkml:brush>
  </inkml:definitions>
  <inkml:trace contextRef="#ctx0" brushRef="#br0">364 312 7928,'-8'-10'-630,"6"-5"0,-7 11 556,3-7 1,4 5 539,-4-6-604,4 8 184,2-11 0,-6 11-63,1-7 72,-1 7-19,6-12-18,-8 14 0,4-7 1,-7 3 1,5 4 43,-5-4 1,5 5-22,-6 1 25,1 0 0,-7 0-31,1 0 0,0 0-12,0 0 1,-1 1 7,1 5 1,0-2-9,-1 8 0,1 1-23,0 10 1,0-2-2,-1 8 0,7-6-42,-1 6 0,8-2 58,-1 2 0,3 3-27,2-3 1,0-2 15,0 2 1,2-8-7,3 2 0,5-4 42,7-1 0,1-3 78,-1-4 1,0-3-77,0-8 1,1 0 14,-1 0 0,0-2-21,1-4 0,-1-1 7,0-5 1,-5-9-84,-1 4 0,-1-4 78,1 3 0,3-7-120,-8-3 0,-1 1 6,-5-2 1,0 0 14,0-6 0,6 7 49,0-1 1,0 2-4,-6-2 1,0-2 7,0 8-12,7 0 0,1 6 16,4 0 1,9 5-9,-4 1 1,4 7-24,-4-2 1,6 4 43,1 2 1,4 2 0,-5 4 0,8-2 17,-2 7 1,-2 1 4,2 5 0,0 6-7,5 0 1,-7 8-21,-4-2 0,2-2-2,-2 1 1,0 1 11,-6 6 0,-1-6-41,-5-1 1,-1-1 5,-4 2 0,-4 2-37,3-8 48,-3 0 1,-4-6-5,-3 1 0,1-9 39,-8-3 0,1-4-35,-7-2 1,1 0 26,0 0-22,0 0 0,-1-2 40,1-4 1,0-3 3,-1-9 0,7 1 4,-1 0 1,3-6-9,-3 0 1,-1-6 0,7 6 0,0-8 15,6 2 0,0-4-24,0-1 0,0-1-76,0 1 1,2 1 74,4 4 1,4-2-155,7 8 1,2-5 38,4 5 0,-4 1-53,4 11 0,2-3 11,-2 9 1,6-3-145,-6 2 1,8 4-364,-2-4 635,4 5 0,9 8 0,2 3 0</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5:56.192"/>
    </inkml:context>
    <inkml:brush xml:id="br0">
      <inkml:brushProperty name="width" value="0.08571" units="cm"/>
      <inkml:brushProperty name="height" value="0.08571" units="cm"/>
      <inkml:brushProperty name="color" value="#333333"/>
    </inkml:brush>
  </inkml:definitions>
  <inkml:trace contextRef="#ctx0" brushRef="#br0">363 174 7742,'-17'-8'-599,"8"6"1,1-7 768,8 3 0,-6 2 65,0-8-404,1 9 200,5-13-31,7 7 1,-3-3 56,8 1 1,-9 5 68,3-6 23,4 8-112,-8-11 1,5 11 43,-7-7 3,0 7-134,0-12 1,-1 15 93,-5-5 1,-4 4-12,-7 2 0,0 2 25,-1 4 0,-5 3-33,0 8 1,-8 3 94,3 3 1,1 4-122,-2 7 0,6 1 8,-6-1 1,8 3-33,-2 3 0,6-3-8,5 3 1,4-3 35,8-3 1,2-1-21,4-4 0,4-4-27,7-8 1,0-2 30,0-3 0,1-4 43,-1-8 0,6 0-38,0 0 1,0-2 32,-5-4 0,-3-4-11,-4-7 0,5 0 5,-5-1 0,3-1-13,-3-4 1,5 2-2,-5-8 1,-1 2-46,1-2 0,-5-3 44,6 3 0,-1-4-122,6-1 1,1 1 61,-1 4 0,2-3 6,4 3 0,-2 4 32,8 2 0,-6 5-5,6 7 1,2 1 48,9 4 0,-3 5 18,3-5 1,2 6 46,-1 6 1,-1 3-51,-5 8 0,1 7-6,5-1 1,-5 7-46,4-1 0,-3 4-8,-3 1 1,1-5-1,0 0 1,-8-2-8,-4 2 0,-4 1-15,-2-6 0,-7-1-63,-5-6 100,-3 0 1,-9-1-22,-5-5 1,-5-3 96,-6-8 1,2 0-86,-8 0 0,6 0 51,-6 0 0,8-2 19,-2-4 0,2 2 7,-2-7 0,7-1 22,-7-5 0,14-2 4,-9-4 1,11 3-31,-5-3 0,8-2 3,-2 2 1,5-5-132,1 4 0,1-6 111,5 1 0,10 2 0,7-2 1,7 8-84,-1-2 0,4 4-127,1 1 0,3 7 37,3-1 1,-1 9-84,7-3 1,-6 4 15,6 2 1,-5 0-104,5 0 1,-8 8 34,3 3 1,-5 4 263,-1 3 0,-1-1 0,1 0 0</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5:57.397"/>
    </inkml:context>
    <inkml:brush xml:id="br0">
      <inkml:brushProperty name="width" value="0.08571" units="cm"/>
      <inkml:brushProperty name="height" value="0.08571" units="cm"/>
      <inkml:brushProperty name="color" value="#333333"/>
    </inkml:brush>
  </inkml:definitions>
  <inkml:trace contextRef="#ctx0" brushRef="#br0">865 1054 7956,'0'-10'-271,"0"0"246,0 5 0,0 1-117,0-8 1,-6 1 110,0-7 1,-5 1-83,5 0 0,-7-6 92,1 0 1,-5-2 5,-6 2 1,2 3-58,-8-3 1,0 6 49,-6 6 0,1-3 47,-1 8 1,-1-5 35,-5 5 0,3 0 11,-8 6 1,2 6-23,-2 0 0,3 7 87,9-1 1,-1 1-81,1-1 0,1 9-8,4-4 0,2 4-49,4-3 0,10 1 3,-5 4 0,7-2-14,-1 8 1,-1-8 1,7 2 0,0 2-12,6-2 1,8 6 3,4-6 0,3 0 16,2-6 1,1 1 15,-1-1 0,6 0-15,0 1 1,6-9 112,-6-3 0,8-4-97,-3-2 1,5 0-4,2 0 0,1-2-13,4-4 1,-3-3 2,3-9 0,3-1 6,-3-4 0,6 2-3,-6-8 0,1 0-38,-7-5 0,1-1 33,0 0 1,-7-5-17,1 0 0,-8-8-48,2 2 0,-5-4-2,-7-2 0,3-2 39,-9-4 1,7 3-13,-6-9 0,1 3 5,-1-3 0,-4-1-16,4 7 0,-4 6 88,-2 6 0,0 10-96,0 1 260,0 8-145,-8 10-26,-2 7 0,1 5-74,3 10 0,-4 1-3,-1 11 0,1-1 54,-1 13 1,1-1-17,-1 7 1,-3 7 84,8 4 0,-5 3-83,5-3 0,0 4 117,6-4 0,0 4-2,0 2 0,0-1-21,0 1 0,0 0-33,0 0 1,6-6 14,0 0 1,7-2-32,-1 3 0,3-7-5,3-11 1,-1 1-60,0-6 1,0-1 65,1-6 1,5-6-37,0 1 1,2-8 20,-2 2 0,-2-5-6,8-1 0,-6-1-8,6-5 0,-6-2 4,6-3 0,-2-5-23,1 5 1,3-5 0,-8-1 0,6 0-85,-6-1 1,0-5 58,-6 0 1,1-7-99,-1 1 1,0-2 99,1 2 0,-9-3-8,-3 3 1,-4 2 20,-2-2 0,0 8 7,0-2 1,-8 5-19,-3 7 1,-5-2 6,-1 7 0,0 0-45,-1 6 0,1 0 42,0 0 0,-6 2 0,0 4 1,-2-2 0,2 7 0,3 1 68,-3 5 0,4 0-36,2 0 1,0 3 4,-1 3 1,1-2-1,0 8 0,7-6 10,4 6 1,-1-3-6,1 3 0,0 4-16,6-4 0,2-4-1,4-2 1,3 2 1,9-2 1,5 0 20,0-6 0,8-5-22,-3-1 0,5-7-2,2 2 0,-1-4 2,1-2 1,-3 0 0,-3 0 0,8-2 10,-8-4 1,5 2-9,-11-7 0,6-1 21,-6-5 1,6-6-21,-6 0 1,0-2 15,-6 2 0,-1-4-42,-5-8 1,10 1-4,-3-1 1,-3 1-10,-3-1 0,-1 0-9,6 1 0,1 1 31,-1 4 1,-5 4-8,-1 8 1,-1 5 179,1 1-162,5 7 3,-7-4 0,3 10-32,-1 4 1,-7 4 2,2 7 0,-2 2 24,1 4 0,-3 2 1,4 4 0,-4 8 25,-2-9 1,0 9-37,0-8 1,0 3 100,0 3 0,0 0-63,0-1 1,0-5 9,0 0 0,6-6-29,0 6 1,7-8 0,-1 2 1,3-4-14,2-2 1,1-7 25,-1-4 0,6 1-240,0-1 0,2 0 63,-2-6 0,-2 0-235,8 0 0,-6-6 13,6 0 375,-8-7 0,12-4 0,-7-10 0</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5:57.550"/>
    </inkml:context>
    <inkml:brush xml:id="br0">
      <inkml:brushProperty name="width" value="0.08571" units="cm"/>
      <inkml:brushProperty name="height" value="0.08571" units="cm"/>
      <inkml:brushProperty name="color" value="#333333"/>
    </inkml:brush>
  </inkml:definitions>
  <inkml:trace contextRef="#ctx0" brushRef="#br0">0 1 7063,'16'17'0,"3"0"0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3T16:59:33.685"/>
    </inkml:context>
    <inkml:brush xml:id="br0">
      <inkml:brushProperty name="width" value="0.08571" units="cm"/>
      <inkml:brushProperty name="height" value="0.08571" units="cm"/>
      <inkml:brushProperty name="color" value="#333333"/>
    </inkml:brush>
  </inkml:definitions>
  <inkml:trace contextRef="#ctx0" brushRef="#br0">52 880 6068,'-9'0'408,"1"0"-304,8 0-175,0 0 173,-8 0-243,6 0 217,-5 0-119,7 0 98,0 0 10,0-8-25,0 7 1,-2-7 52,-4 8 24,4 0-46,-6 0-73,8 0 601,0 0-557,8 0 0,2 0-1,7 0 1,10 0-28,7 0 1,16-2 43,14-4 0,11 4-80,5-4 0,13 5-138,5 1 1,-48 0-1,1 0 161,1 0 1,0 0 0,3 0 0,0 0 2,-1 0 0,1 0 0,0 0 0,0 0-1,-3 0 1,0 0 0,-1 0-1,1 0-8,1 0 0,-2 0 0,39 0-6,-3 0 1,-10 0-18,3 0 1,1 0 38,6 0 1,-9 0-13,-3 0 0,-6 1 4,-5 5 1,-1-4 21,-11 4 0,4-4 5,-10-2 0,4 0 7,2 0 0,3 0 4,-3 0 1,2 0 5,-13 0 0,-3-6 224,-9 0 1,2 1-247,-8 5 0,-6 0-84,-6 0 99,-7 0-216,4 0 128,0 0-21,-6 0-54,5 0-7,-7 0 18,8 0 44,-6 0 112,6 0-118,-8 0 84,0 7 0,1-5 21,5 4 160,-4 4-142,6-1 1,-8 8 9,0 1 0,0-7-7,0 1 1,0-1-27,0 7 1,0 5-4,0 0 1,0 2 8,0-2 0,0 4 6,0 7 0,0 1 13,0-1 0,0 1 3,0 0 1,0 7 4,0 4 0,0-2 6,0 2 0,0-5-29,0 5 1,0-2 4,0 2 1,0-2-3,0-3 1,0-5 11,0 4 0,0 3-32,0-3 0,0 2-8,0-1 0,0-3-4,0 8 0,0-5-15,0 5 1,0-8-10,0 2 1,0 3-16,0-3 0,0 0 43,0-5 1,0-6-29,0 0 1,0-8 19,0 2-10,0-4 56,0-2 1,0-5 63,0-1-101,0-7 1,0 6 5,0-4 1,2-2-141,3 7 153,-3-7-60,6 11 49,-8-5-90,0 7 0,0-5 55,0-1-13,0-7 34,0 11 1,0-13 0,0 8 4,0-4-12,-8-4 0,6 7 14,-3-3 0,1-4-10,-2 4 0,4-2 50,-4 1-35,-3-3 0,-1 12 1,-7-9 0,0 3 5,-1-2 0,-1-4 3,-4 4 0,0 1 1,-12-1 0,3 0-12,-14-6 1,0 0 34,-6 0 0,-2 0-29,-4 0 1,-3 0-35,-8 0 0,5 0 11,1 0 0,-1-2-4,-5-4 1,-6 4-179,0-4 1,-5-1 172,5 1 1,-8-2 3,2 3 0,4 3 6,3-4 0,2-2-10,3 2 0,-4 1 9,-7 5 0,7 0 0,-8 0 0,8 0-7,4 0 0,7 0-1,5 0 1,10 0 8,7 0 0,5 0-2,7 0 1,-3 2-18,8 3 0,-6-3 15,6 4 0,-8-2 6,2 2 0,2-3 170,-1 9 1,-1-8-167,-6 2 0,6-3-45,1 3 0,-1-4-2,-6 4 1,8 2 35,4-3 1,4 1-7,2-6 1,-1 0 254,1 0-249,8 0 220,1 0-124,8 0 246,0 0-866,8 0 171,-7 0-232,7 0-1150,-8 0 1740,0 0 0,0 0 0</inkml:trace>
  <inkml:trace contextRef="#ctx0" brushRef="#br0" timeOffset="1367">830 171 7485,'6'-17'0,"2"-2"-359,1-4 0,3 3 613,5-3 0,8 10-21,4 1 1,19 8-296,10-1 0,7 3 35,4 2 1,-2 2-45,-3 3 0,-6 3 87,-12 4 1,0 3-12,-12-3 1,-3 3-207,-14 2 179,-7 1 1,-2-1-73,-8 0 1,-2-5 75,-4-1 1,-4-5 51,-7 5 1,-6-1-42,0 2 1,-8 3 4,2-3 0,-3-3 7,-3 3 0,1-9 10,-1 3 1,0 2-1,1-2 0,5 1-7,0-1 0,8-4-37,-2 4 1,4-4 31,1-2 0,9 2-135,3 3 132,4-3 0,6 8 0,8-4 1,7-2 31,15 7 1,3-1 104,3 1 0,-1 5-120,7-5 0,-6 5 1,6 1 1,-9 2-3,-3 4 0,-1-9 13,-10 3 1,0-4 66,-6 5-41,1-1-31,-9 0 0,-1-5 48,-8-1-25,-8-7 0,-7 10 62,-8-9 0,-2 1-67,2-6 1,-6 0-82,-11 0 1,1 0 77,-7 0 0,-2 0-63,-10 0 0,5 0-4,-5 0 0,4 0-127,2 0 1,2-2 58,4-4 1,6 4-377,11-3-107,4 3 420,15-6 1,5 6 17,10-4 0,7 4 141,11 2 0,12-7 0,9-3 0</inkml:trace>
  <inkml:trace contextRef="#ctx0" brushRef="#br0" timeOffset="1805">1885 258 7884,'0'-18'-617,"0"1"394,0 0 720,-7-1-477,5 1 1,-6 6 1,8-1-371,0 8 242,0-3 1,0 8 82,0 5 0,-2-2 65,-4 8 1,2-1 70,-7 6 1,1 1-82,-1-1 0,-5 0-4,5 1 1,-3 5-30,3 0 0,-3 0 17,9-6 1,-1 0-13,6 1 26,0 7 0,0-6 20,0 4 1,8-6-36,3-5 1,10 1 45,2-7 1,8 5-65,-2-5 1,4 0 5,1-6 1,1 0-13,-1 0 1,-1-8-4,-4-3 0,-4 1 34,-8-1 1,0-1-12,1-5 0,-9 0 28,-3-1 0,-4 1-33,-2 0 0,-2-6-109,-4 0 1,-9-1 15,-8 7 0,-8 0-88,2 0 0,-3 5 101,-3 1 1,0 5-120,1-6 1,5 8-13,0-1 1,2 3 80,-2 2 125,4 0 0,8 0 0,0 0 0</inkml:trace>
  <inkml:trace contextRef="#ctx0" brushRef="#br0" timeOffset="2084">2248 102 7850,'10'0'-192,"-2"-8"-49,-8-3 0,2 1 1130,3-1-173,-3-1-855,6-5 1,-2 5-202,-1 1 183,1 7 1,0-2 137,0 12 1,0 5 27,-6 12 1,0-1 29,0 6 0,0 3-21,0 10 0,0-5-41,0 4 1,0-1 24,0 1 0,-2-3-87,-4 3 0,4-9 32,-4-2 1,4-3-132,2 3 0,-6-4 56,1-7 1,-1-1-456,6 0 229,0-7 354,0-3 0,8-7 0,1 0 0</inkml:trace>
  <inkml:trace contextRef="#ctx0" brushRef="#br0" timeOffset="2434">2594 206 7850,'0'-27'-123,"-7"2"0,5 8-214,-4-1 1,2 9 166,-2 3 317,4 4-130,-5 2 5,-1 0 1,0 8 1,-3 3 0,-3 5-33,9 1 0,-7-6 23,6 1 0,-5-1 13,5 7 0,0-1 15,6 0 0,0-5-22,0-1 1,2 1 11,4 5 1,5-5-16,12-1 0,2-5 4,4 6 0,10-7-119,-5 7 0,5-8 109,-5 1 0,1-3-29,-1-2 1,1 0 73,0 0 1,-8-2-1,-4-3 0,-4-5 14,-2-7 0,-7-1 140,-5 1 1,3 0-112,-2 0 1,-2-1-16,-10 1 0,2 5-201,-7 1 1,-1 1 123,-5-1 0,0-3-230,-1 9 1,-7-7 68,-4 6 0,-3 1-27,-3 5 1,-7 0 180,-4 0 0,-4 15 0,-2 4 0</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6:06.759"/>
    </inkml:context>
    <inkml:brush xml:id="br0">
      <inkml:brushProperty name="width" value="0.08571" units="cm"/>
      <inkml:brushProperty name="height" value="0.08571" units="cm"/>
      <inkml:brushProperty name="color" value="#333333"/>
    </inkml:brush>
  </inkml:definitions>
  <inkml:trace contextRef="#ctx0" brushRef="#br0">0 104 7358,'0'-17'-917,"0"7"1075,0 2 283,0 1-200,0-3-38,0 0-21,0-5-95,0 13 71,0-6-128,0 1 50,0 5-15,0-6 98,0 8 156,0 0-237,0 8 1,0 7 7,0 8 0,0 10 6,0 2 0,0 7-7,0 10 1,0 1-102,0 5 1,2 4 52,4 7 1,-4 2-75,4 4 1,-2-4 48,1 4 0,-3-12-113,4-5 0,2-6-7,-3-6 0,7-4 25,-6-7-606,7-8 232,-11-10 43,6-9 1,-8-10-115,0-4 524,0-4 0,7-15 0,3-2 0</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6:07.213"/>
    </inkml:context>
    <inkml:brush xml:id="br0">
      <inkml:brushProperty name="width" value="0.08571" units="cm"/>
      <inkml:brushProperty name="height" value="0.08571" units="cm"/>
      <inkml:brushProperty name="color" value="#333333"/>
    </inkml:brush>
  </inkml:definitions>
  <inkml:trace contextRef="#ctx0" brushRef="#br0">34 399 7838,'-10'0'88,"0"-2"162,5-4-306,3 4 1,-4-6 1,12 8 1,3 0-15,9 0 1,-1 0 11,0 0 1,8-6-187,4 1 0,-2-3 106,2 2 1,-1-1-195,7-5 1,0-3 110,-1 3 0,1 3 219,-1-3 0,-1 0 0,-4-5 0,2 2 0,-8 3 0,5-1 0,-4 7 0,-1-7 0,-8 3 7,-4-7 1,-3 5-25,-8 1 1,0-1 192,0-5 0,-2 5-14,-4 1 0,3-1 63,-9-5 1,6 2-6,-5 3-71,-1-3 1,-3 11 85,3-8 0,3 8 82,3-1-120,4 3-71,-13 2 0,11 7-63,-8 5 1,9 3 49,-3 3 1,4 1-26,2 4 1,-6-2-34,0 8 1,1 0-70,5 5 1,0 7-57,0-1 0,5 2 75,1-1 1,6-3-150,-7 8 0,7-2 47,-6 2 1,7-3-133,-1-9 1,-3 1 10,3-1 1,-3-7 44,3-4 0,-2-5-329,-5-7 502,-3-3 0,14-8 0,-7 0 0</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6:07.654"/>
    </inkml:context>
    <inkml:brush xml:id="br0">
      <inkml:brushProperty name="width" value="0.08571" units="cm"/>
      <inkml:brushProperty name="height" value="0.08571" units="cm"/>
      <inkml:brushProperty name="color" value="#333333"/>
    </inkml:brush>
  </inkml:definitions>
  <inkml:trace contextRef="#ctx0" brushRef="#br0">191 189 8418,'17'0'-343,"0"0"1,0 0 201,1 0 0,-1 0 4,0 0 1,6-2 46,0-4 1,6-2 17,-6-3 1,6-3 90,-6 9 1,2-9-19,-2 3 1,-4-3 172,4 3 0,-9-3-57,-3 9 1,-7-9-18,2 3 1,-4 1-43,-2-2 0,-2 9-70,-4-3 1,-5 2 31,-12-2 0,2 4-87,-8-3 0,0 5 97,-6 5 1,-5-1-17,0 8 0,-1-1 87,7 6 0,-1 1-99,1-1 0,-1 6 175,0 0 1,3 8-78,3-2 0,4-2 90,8 1 0,7 1-96,4 6 1,4-6-55,2 0 1,8-6 14,4 5 0,11-6-81,5 1 0,7-4 55,5-2 1,5-5-86,6-1 1,1-7-207,0 2 0,6-4 68,-1-2 1,1-8-216,-6-4 1,2-3 119,3-2 1,-5-1-119,0 1 1,0-2 406,-6-4 0,4 4 0,2-6 0</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6:08.405"/>
    </inkml:context>
    <inkml:brush xml:id="br0">
      <inkml:brushProperty name="width" value="0.08571" units="cm"/>
      <inkml:brushProperty name="height" value="0.08571" units="cm"/>
      <inkml:brushProperty name="color" value="#333333"/>
    </inkml:brush>
  </inkml:definitions>
  <inkml:trace contextRef="#ctx0" brushRef="#br0">104 87 7849,'-17'0'0,"0"0"-298,-1-8 168,1 6 602,0-13-272,7 13-257,2-14 1,16 14 122,4-3 1,5 3-4,6 2 1,-2 0-28,8 0 0,-6 7 29,6 5 0,-6 3 30,6 3 1,-2-1-36,1 0 0,3 2-51,-8 4 0,6-1 20,-6 6 0,0-4 9,-6 4 1,1 1-45,-1 6 0,-7-1-24,-5 1 1,-3-6-89,-2 0 1,-2-8 78,-3 2 1,-7-6-133,-11-5 1,2-5 84,-8-7 1,0 0-73,-5 0 0,1 0 113,4 0 1,-2-7-8,8-5 1,0-5 17,6-6 1,0 2 115,-1-8 1,9 8 62,3-2 0,4 1-98,2-1 1,2 4 11,4-4 0,5 4-36,12 2 1,4 5-63,8 1 0,-1 1 64,1-2 0,2-1-1,3 7 1,-4-2-63,5 3 0,1-3-125,-2-4 0,7 3 161,-7 3 0,6 2-27,-6-7 1,8 5 24,-2-6 0,-1 9-16,1-3 0,-14-2 7,3 2 0,-6-5 34,0 5-10,-4-7 1,-10 9 43,-3-8-29,-5 8 1,-7-5-11,0 3-13,-7 4 0,-3-11-41,-7 7 1,-1 0 40,1 6 1,-2 0 15,-4 0 0,-2 0-19,-4 0 1,-2 0 156,8 0 1,-6 0-29,6 0 0,-2 6-35,2 0 0,10 5-56,-4-5 1,3 7 25,-3-1 0,5 3 14,1 3 1,7 5-12,-2 0 0,4 2 40,2-2 0,2 4-51,4 7 0,5-5-40,12 0 0,4 0 42,8 5 1,0-5-5,-1 0 1,3-8 22,3 2 1,0-6 0,12-5 1,-10 1 6,10-7 0,-4 0-23,4-6 0,-6-2-125,1-4 0,-3 2 118,2-7 1,-4-1-193,-7-5 1,-1 0 67,1-1 1,-2 1 37,-5 0 1,3 2 27,-8 3 0,-2-3-29,-9 3-63,3 4 68,-13 1-97,6 7 1,-10 0 73,-4 0 1,2 2-339,-7 3 0,7-1 388,-2 8 0,-3-1 0,-1 7 0</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6:10.731"/>
    </inkml:context>
    <inkml:brush xml:id="br0">
      <inkml:brushProperty name="width" value="0.08571" units="cm"/>
      <inkml:brushProperty name="height" value="0.08571" units="cm"/>
      <inkml:brushProperty name="color" value="#333333"/>
    </inkml:brush>
  </inkml:definitions>
  <inkml:trace contextRef="#ctx0" brushRef="#br0">85 53 8054,'-9'-10'-61,"1"-5"-49,8 13 0,-2-6 206,-4 8-46,5 0 1,-7 8 6,8 3 1,-2 12 126,-4 6 0,2 6-71,-7 5 1,7 4-71,-2 8 1,2 0-24,-1 0 1,3 6-12,-4-1 0,6-5-13,6-6 1,1-9-9,5-3 0,3-3-30,-3-14 1,9-3-8,2-14 0,2 0 49,-2 0 1,2-14-92,4-3 0,2-12 79,-8 0 1,5-9-113,-5-2 1,1-3 59,-7 3 1,0 9 33,0-3 0,-5 11 18,-1 0 0,-5 5 11,6 7 233,-8 3-200,3 8 0,-7 8 77,0 3 1,0 10-52,0 3 0,2-1-10,4-6 1,-2 6-12,7 0 0,-1 0 10,1-6 0,11-5-17,-5-1 0,6-7-8,0 2 0,2-4-66,4-2 1,4 0 67,-5 0 1,3-8-32,-2-3 1,2-5 20,-8-1 1,6-2 3,-6-4 1,0-2 33,-6-4 0,-7-4 0,-5 4 1,-3-3-48,-2-3 0,-2-5 2,-3 0 0,-7-1-64,-11 7 0,2 7 81,-8 4 0,0 3-174,-5 3 1,-3 8 88,-3 3 1,3 4-205,-3 2 1,5 2-97,6 4 0,-1-3-105,7 9 1,5-1 465,7 7 0,7-1 0,-4 0 0</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6:11.190"/>
    </inkml:context>
    <inkml:brush xml:id="br0">
      <inkml:brushProperty name="width" value="0.08571" units="cm"/>
      <inkml:brushProperty name="height" value="0.08571" units="cm"/>
      <inkml:brushProperty name="color" value="#333333"/>
    </inkml:brush>
  </inkml:definitions>
  <inkml:trace contextRef="#ctx0" brushRef="#br0">226 156 7651,'0'10'-651,"0"-1"654,0-3 1,0-2 112,0 8 1,0-7-70,0 7 0,7-8-75,5 1 1,-3-3-49,3-2 0,5 0 132,6 0 0,0 0-32,-5 0 0,5-2 38,0-3 1,2 1 22,-2-8 1,-4 3 103,4-3 1,2-3-31,-2 3 1,0 3-50,-6-3-135,1 1 0,-3-7 84,-3 1 0,-5 6-194,-7-1 1,-2 2 54,-3-1 1,-5-3 33,-7 9 0,-8-7 25,-4 6 0,-9 1 3,-3 5 0,-1 0 161,2 0 1,1 5-100,-7 1 0,8 8 159,-3-3 0,7 6-6,5 6 0,-4 2-87,4 4 1,4 4 12,2-4 1,6 3-5,5 3 0,5 1-57,7 5 1,0-10-25,0 3 0,7-5-95,5 0 0,9 2 75,2-8 1,8 0-83,-2-6 1,9-6-6,3 1 1,7-8 24,-2 2 0,9-4-122,3-2 1,2-2-230,-3-4 0,5-4-288,7-7 1,-6 0 682,1-1 0,-9-7 0,5-2 0</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6:12.219"/>
    </inkml:context>
    <inkml:brush xml:id="br0">
      <inkml:brushProperty name="width" value="0.08571" units="cm"/>
      <inkml:brushProperty name="height" value="0.08571" units="cm"/>
      <inkml:brushProperty name="color" value="#333333"/>
    </inkml:brush>
  </inkml:definitions>
  <inkml:trace contextRef="#ctx0" brushRef="#br0">433 450 7840,'9'0'-1191,"-1"0"1285,0 0 0,-5 0-130,9 0 262,-8-7-180,11-3 1,-13-7 96,4 0 0,2-1-50,-3 1 1,1 0-64,-6-1 0,0 1 153,0 0 1,-2-6-59,-4 0 1,3-6-100,-9 6 1,2-2-28,-1 2 0,-4 4-3,3-4 1,-3 3-4,-3 3 0,-1 6-17,-4-1 1,4 8 8,-4-2 1,-2 4 14,2 2 1,-6 2 103,6 4 0,-8 4-55,2 7 1,2 6 113,-1 0 0,6 8-45,-1-2 0,4 3-20,2 3 0,1 0-61,5-1 1,3 1 6,8-1 1,2-1-132,4-4 0,4 2 79,7-8 0,8-2-96,4-10 0,-2 3 106,1-9 0,1 1-146,6-6 0,5-6 9,0 1 0,3-11-82,-3-1 0,-3-2 113,3-10 0,-4 6 16,-1-6 0,-6-5 136,0-7 0,-8 1-126,2 5 0,-4 1 141,-2-1 1,-5 8 43,-1 4-53,-7 4-19,4 2 0,-10 7 94,-4 4 0,2 12-27,-7 6 1,1 3 153,-1 2 1,-3 6-117,9 0 1,-1 6-38,6-6 1,0 2-161,0-2 1,0-2 90,0 8 1,0-8-169,0 2 1,6-9 78,-1-3 1,9-5 31,-3 6 1,-1-8-12,1 1 1,1-9 6,5-1 0,3-15-64,3 3 1,-4-12 70,4 1 1,-4-5-27,-2-2 0,3 1 29,3-1 0,-4 1-117,4-1 1,-6 2 96,-5 4 1,3 4-57,-3 8 114,-5 8 128,1 1 1,-8 10 139,0 4 0,0 11-115,0 12 0,-2 3 67,-4 3 1,4 0-92,-3-1 1,5 1-74,5-1 1,-1 1 11,8-1 0,1 1-166,10 0 0,-4-8 102,5-4 1,1-4-122,-2-2 0,7-5 2,-1-1 1,-2-7 60,2 2 0,-6-10-74,6-2 1,-6-7 98,6 1 0,-2-3-78,1-3 0,5 1 6,-4 0 1,2-6-12,-3 0 1,5-2 20,-4 2 0,-2 4-13,2-5 1,-6-2 73,5-3 0,-8 2-47,-3-2 1,0 6 58,-5-6 1,-5 8-43,-1-2 1,-4 4 202,-2 1-122,0 9 0,-2-5 14,-4 9 0,3-1-62,-9 6 0,1 0 26,-7 0 66,1 0 1,0 6-79,-1-1 1,1 7 100,0-6 1,1 7-89,5-1 0,-4 3 112,3 2 0,2 3-6,-1 3 0,7-2-32,-2 8 0,4-6-69,2 5 0,0 1 10,0 6 1,2-1-47,4 1 0,6-6 63,11 0 0,4-8-123,7 2 0,10-6 55,8-5 0,2-5-538,9-7 0,1-5 45,5-1 226,0-15 0,8 1 0,2-14 0</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6:13.307"/>
    </inkml:context>
    <inkml:brush xml:id="br0">
      <inkml:brushProperty name="width" value="0.08571" units="cm"/>
      <inkml:brushProperty name="height" value="0.08571" units="cm"/>
      <inkml:brushProperty name="color" value="#333333"/>
    </inkml:brush>
  </inkml:definitions>
  <inkml:trace contextRef="#ctx0" brushRef="#br0">294 277 7130,'0'-9'594,"8"1"-459,-6 8 0,8-6 56,-5 0-126,-3 1 0,8-1-78,-4 0 1,-4-2 53,3 3-98,-3-5 1,-2-7 82,0-1 0,0 1-50,0 0 0,-2 0-1,-3-1 0,1 1 6,-8 0 0,1-1-10,-7 1 0,1 7 8,0 5 0,0-3-24,-1 2 0,-5 0-6,0 6 1,-2 2 99,2 4 1,4 4-68,-4 7 1,4 6 48,1 0 0,3 6-45,3-6 0,-1 6 87,7-6 1,0 6-65,6-6 1,2 0 1,4-6 0,4 0-12,7 1 1,2-7 13,4 1 0,-2-8-9,8 1 0,-6-3-3,6-2 1,-2 0 70,2 0 1,-2-2-66,-4-3 0,-4 3 174,4-4 1,2 6-57,-2 6 1,0 5 48,-5 12 1,5 4-78,0 8 1,0 7 6,-6 4 1,6 4-60,0 2 0,-2 6 56,-9-1 1,1 7-129,-7-7 0,0 3 91,-6-2 0,-2-5-164,-4 5 1,-9-6 93,-8-6 0,-8-6 43,2-11 0,-4-4 1,-1-8 0,-7-1-7,1-5 0,0-3-58,5-8 0,6-2 52,1-4 0,6-5-20,-1-12 0,4-6 16,2-11 0,5-5-9,1-6 0,7-15 24,-2-3 0,12-4 1,5 4 0,5-6-198,1 0 0,10-6 65,8 6 1,-1 2-90,7 10 1,3 3 45,2 8 1,6 2 130,5 4 0,-3 12-44,4 11 1,-2 5 84,1 7 1,-3-3-47,4 9 1,-12-1 15,-6 6 0,-5 0-8,-6 0 1,-5 6 24,-6-1 1,-3 9 35,-3-3 1,-3 7 88,-3 5 0,2-2-51,3 8 1,-1-6-86,-4 6 1,-3-1-156,9 7 0,-8-6 38,2 0 1,-4-8-76,-2 2 1,0-4-108,0-2-395,0 1-471,0-9 1156,-8-1 0,-2-8 0,-7 0 0</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6:13.478"/>
    </inkml:context>
    <inkml:brush xml:id="br0">
      <inkml:brushProperty name="width" value="0.08571" units="cm"/>
      <inkml:brushProperty name="height" value="0.08571" units="cm"/>
      <inkml:brushProperty name="color" value="#333333"/>
    </inkml:brush>
  </inkml:definitions>
  <inkml:trace contextRef="#ctx0" brushRef="#br0">35 67 7806,'-11'-7'443,"-1"-5"0,8 3-63,-2-3 0,5 6-1305,1-5 498,0 7 0,0-2-184,0 12 1,5-2 116,1 7 494,8 1 0,3 5 0,10 0 0</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6:14.457"/>
    </inkml:context>
    <inkml:brush xml:id="br0">
      <inkml:brushProperty name="width" value="0.08571" units="cm"/>
      <inkml:brushProperty name="height" value="0.08571" units="cm"/>
      <inkml:brushProperty name="color" value="#333333"/>
    </inkml:brush>
  </inkml:definitions>
  <inkml:trace contextRef="#ctx0" brushRef="#br0">1 138 7798,'0'10'121,"7"-2"0,-3-6-114,8 3 1,-7-1 201,7 8 0,-1 1-58,7 10 0,5-2-156,0 8 0,0 0-21,-6 6 1,6-1-120,0 1 1,0-1 112,-5 1 0,-3-2-90,-3-4 1,1-5 180,-7-6 0,0-7-116,-6 1 292,0-8-140,0 3 1,5-14-17,1-5 0,2-5-111,-2-6 0,1-4-146,5-8 0,3 1 101,-3-1 0,-3 1-87,3-1 0,-1-5 77,7-1 1,-7 7 32,1 5 0,-3 2-5,3-2-25,3 4 1,-11 10 400,8 3-147,-9 5 1,5 14 3,-8 5 1,6 5-77,0 6 1,1 4 72,-1 8 1,-2-1-126,7 1 1,1-1 9,5 1 1,1-6-97,-1 0 1,2-2 51,4 1 1,-2-5-37,8-11 0,0 1 37,5-7 0,7 0-13,-1-6 1,1-8-50,-7-3 1,6-7-136,1-5 1,-1 2 140,-5-8 1,-8 6-10,-4-5 0,-4 1 3,-2-2 1,-1-4 6,-5 4 1,-3 2 41,-8-1 1,0 6-5,0-1 0,-8 4 15,-3 2 1,-5 7 18,-1 5 0,-6 3 123,0 2 0,-6 2-71,6 3 1,-2 3-61,2 3 0,4 11 24,-4-5 1,3 4-8,3-4 0,2 1-14,3-1 0,3 6 19,3 0 1,4 0-63,-4-6 0,4 6 26,2 1 0,8-1-8,3-6 1,13 6-118,4 0 1,5-6 124,2-5 0,1-8-231,4 1 1,-1-3 58,7-2 0,-6-2-55,6-3 1,-5-5 76,5-7 0,-8-2 142,3-5 0,-5-1-57,-1-3 0,-1-5 13,1 4 0,-6-3 18,0-3 0,-8 6 137,2 0 0,-4 6 148,-2-6-254,1 8 329,-9-4 1,-1 16-249,-8 1 0,-6 16 29,0 3 1,-5 5 106,5 1 1,-2 2-86,3 4 0,3 2-22,-4 4 0,-2 4-169,2-5 1,1 5 96,5 2 0,0-6-163,0-1 1,0-5 11,0 6 0,2-8 91,3 2 0,-3-9-95,4-3-20,-4-7 92,6 4 38,-6-8 1,7-8-137,-3-3 0,-4-5 76,4-1 1,1-6 57,-1 0 0,2-8 4,-2 2 1,-3-3 1,9-3 0,-6 1 4,5-1 1,1 0 9,5 1 0,0 1-21,1 4 0,-1 4 9,0 8 1,1 0 113,-1-1 1,0 9-108,0 3 1,1 4 112,-1 2 0,-2 8-19,-3 3 1,3 10 63,-3 3 0,-3 12-57,3-1 1,-8 5 95,2 0 1,1 3-139,-1 3 1,0 2-5,-6-8 1,2 6-282,3-5 0,-3 3 88,4-10 1,-4 3-118,-2-14 1,0 0-720,0-6 963,0 1 0,-15-9 0,-5-1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3T16:59:37.099"/>
    </inkml:context>
    <inkml:brush xml:id="br0">
      <inkml:brushProperty name="width" value="0.08571" units="cm"/>
      <inkml:brushProperty name="height" value="0.08571" units="cm"/>
      <inkml:brushProperty name="color" value="#333333"/>
    </inkml:brush>
  </inkml:definitions>
  <inkml:trace contextRef="#ctx0" brushRef="#br0">534 137 7807,'-9'-27'34,"-1"-4"144,4 8 45,5 0 1,-7 11-518,8 1 271,0 7 0,-2-2-234,-4 12 0,-3-2 107,-9 7 0,-5 3 126,0 9 1,-13-2 100,1 8 1,-5 0 0,-1 5 0,3 1-31,-8-1 1,7 7-34,-1-1 0,11 6 8,6-5 1,4 7 39,2-2 1,7 2-104,4-2 1,12-4 67,6-7 1,11-6-6,5-1 0,11-7-8,1 3 1,2-7-8,-1-6 1,3 3-34,8-8 1,0-1 37,0-5 0,-2 0-66,-4 0 0,-4-7 65,-7-5 0,-3 3-28,-3-3 1,-6 0 93,-11-5-37,3 0 1,-13 0-32,4-1 1,-4 1 3,-2 0 1,-8 5-39,-4 1 1,-3 1-82,-2-1 0,-8-3-22,-4 8 0,-6-5 67,-5 5 0,-2-2-79,-4 3 1,-2 3 53,7-4 1,-5 4-100,6 2 0,1 2 34,11 4 151,3-4 0,0 13 0,-2-5 0</inkml:trace>
  <inkml:trace contextRef="#ctx0" brushRef="#br0" timeOffset="617">1365 223 7857,'15'-40'0,"-4"-1"0,5 1 571,-7 13-62,1 10-791,-2 9 33,-8 8-251,0 0 154,0 8 262,0-6 1,-2 5 90,-4-7 1,-4 0-1,-7 0 0,-2 0-43,-4 0 1,2 6 159,-8 0 0,2 0-113,-2-6 1,-2 6 93,8-1 1,-7 7-99,1-6 0,4 5 26,2-5 1,2 7-45,-2-1 1,9-3-14,-3 3 0,5-1-13,1 7 0,-3-1 25,9 0 1,-1 1-5,6-1 1,0-6-4,0 1 1,0 0 6,0 5 1,6-6 25,-1 1 0,7-6-27,-6 5 66,7-7 1,-3 4-20,7-8 1,-6 0 7,1 0 1,0 0-58,5 0 0,6 0 1,0 0 0,2 0-104,-2 0 1,-2 0 117,8 0 1,-6 0-20,6 0 1,-2 0 2,2 0 0,1 0 11,-7 0 0,6 2 43,-6 3 0,0 3 8,-5 4 1,-1 3 9,0-3 0,-1 3 18,-5 2 1,-1 2-3,-5 4 0,-3-3-42,4 3 1,-4-4 16,-2-2 0,-6 1-5,0-1 1,-7 0 51,2 0 1,-5-5 1,-1-1 1,0-5 5,-1 6 0,-5-8-37,0 1 1,-2-3 10,2-2 0,2 0-57,-8 0 1,6 0-5,-6 0 1,8 0-32,-2 0 0,-4 0 68,-2 0 1,4-5-384,2-1 125,4 0 1,2 0-321,0 0 65,7 1-332,2 5 237,8 0 556,0 0 0,-7 0 0,-3 0 0</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6:17.009"/>
    </inkml:context>
    <inkml:brush xml:id="br0">
      <inkml:brushProperty name="width" value="0.08571" units="cm"/>
      <inkml:brushProperty name="height" value="0.08571" units="cm"/>
      <inkml:brushProperty name="color" value="#333333"/>
    </inkml:brush>
  </inkml:definitions>
  <inkml:trace contextRef="#ctx0" brushRef="#br0">104 104 7920,'-15'-17'-265,"3"0"132,-3 7 0,13-5 443,-4 3 533,-3 4-551,7-7-28,-6 13-230,8-6 1,0 22 77,0 3 1,-6 14 135,1 3 1,-1 11-109,6 12 1,-6 3 3,0 3 1,0 10-82,6-4 0,2 6-143,4 0 0,-2-6-80,8 1 0,-3-9 118,3-9 1,3-2-1024,-3-4 766,3-11 0,-4-12-376,1-12 0,-8-5 238,2-12 1,-4 0 436,-2-11 0,-8-4 0,-2-14 0,-7 1 0</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6:18.214"/>
    </inkml:context>
    <inkml:brush xml:id="br0">
      <inkml:brushProperty name="width" value="0.08571" units="cm"/>
      <inkml:brushProperty name="height" value="0.08571" units="cm"/>
      <inkml:brushProperty name="color" value="#333333"/>
    </inkml:brush>
  </inkml:definitions>
  <inkml:trace contextRef="#ctx0" brushRef="#br0">79 708 7806,'-17'0'-227,"5"0"227,1 0 710,-1 0-445,-5 0-532,7 0 1,10 0 189,12 0 1,9 0-34,2 0 1,14-6-122,-3 0 1,5-7 60,-5 1 1,7 3-15,-1-3 1,2 3 72,-1-3 1,-5-3-58,4 3 0,3-3 100,-3-3 1,6-1 67,-6-4 0,-5 4 6,-6-4 0,-8 2-35,2-2 1,-9 4 320,-3-5-222,-7 5 1,4 2 218,-8 0 0,-2 7 76,-4 4 119,4 4-148,-13 2-70,13 0-98,-14 0 1,12 6-24,-7 0 0,7 7-18,-2-1 0,2 11 7,-1 6 0,3 3-112,-4 3 0,4 5 82,2 1 0,0 7-38,0-2 0,0 4-30,0 2 0,6-6-136,0 0 0,1-8 93,-1 3 1,-4-7-246,4-5-37,-4-4 236,-2-15 1,2-3-148,3-7 167,-3 0 0,6-9-98,-8-9 0,6 1 36,0-6 1,5-4-109,-5-2 0,5-3 118,-5-3 1,8 1-4,-3-1 1,-1 6 91,1 0 1,1 8-88,5-2 0,-2 4 119,-3 2 16,3 7 0,-5 2 208,7 8 0,-5 14-92,-1 3 0,-5 10 77,6-4 0,-1 8-123,6-2 0,1 1-54,-1-1 1,2 2-91,4-8 0,4 0 73,8-6 1,-6-1-62,-1-5 0,7-3 35,5-8 0,1 0-115,-7 0 0,-5-2 74,0-4 0,-2-3-107,2-9 1,-2-1 8,-4-4 1,-6 4 97,0-4 1,-1 2-30,-11-2 1,7 1 11,-6-6 0,-1 5-119,-5-6 1,-7 8 71,-5-2 0,-3 3 29,-3 3 0,-5 6 65,0-1 0,-7 8 113,1-2 0,-4 6-31,-1 6 1,1 4 138,4 7 0,-2-5-82,8-1 0,-6 1-86,6 5 1,2 2-27,10 4 0,-3-9 57,8 3 1,1-4-165,5 5 0,2-3 30,3-3 0,1 1-60,11-7 1,-1 0 49,13-6 0,-1 0-23,7 0 0,2 0-123,3 0 0,-4-2 47,5-4 0,-5 2 49,-1-7 1,-8 1 86,-4-2 1,2-3 8,-2 3 0,-2-3-27,-9-2 182,3 7-154,-13-5 192,6 13 8,-8-6 0,-6 16-48,0 3 1,-2 5 26,3 1 0,3 0-54,-4 1 1,4 1-159,2 4 0,0-4 20,0 4 0,8-9-61,3-3 1,-1-1 112,1 1 0,1-3-20,5-8 0,2 0-83,4 0 0,-1-2 57,6-4 0,-1-3-190,2-9 1,4-5 6,-4 0 0,1-7 93,-1 1 1,-2-4 19,-4-1 0,-4-7-27,4 1 0,-3-14-10,-3 2 1,-6-4 0,1 5 0,-6-1-15,5 0 0,-7-6 41,2 1 1,-4 7 134,-2 9 0,0 12-112,0 6 314,0 4 1,-2 10-117,-4 3 1,2 6-4,-7 5 0,-1 5-15,-5 7 0,5 8 108,1 4 0,-1 4 42,-5 1 0,5 3-101,1 3 1,7-1-14,-2 7 0,4 2 4,2 10 0,0-3-18,0 9 0,2-7-15,4 7 0,4-9 27,7 3 0,2 0-92,4-6 1,-4-4-136,5-14 0,0-7-152,0-4 1,4-6 108,-5-5 0,8-4-335,-2-8 0,2-2 167,-2-4 1,3-4-196,-3-7 1,2-6-29,-2 0 0,-4-8-540,-8 2 1050,0-3 0,0-3 0,1 1 0</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6:18.521"/>
    </inkml:context>
    <inkml:brush xml:id="br0">
      <inkml:brushProperty name="width" value="0.08571" units="cm"/>
      <inkml:brushProperty name="height" value="0.08571" units="cm"/>
      <inkml:brushProperty name="color" value="#333333"/>
    </inkml:brush>
  </inkml:definitions>
  <inkml:trace contextRef="#ctx0" brushRef="#br0">105 69 7806,'-27'-1'0,"4"-5"-90,4 4-19,1-14 170,9 15-16,1-7 1,16 8-25,3 0 1,6 0-13,6 0 0,6 0 139,12 0 0,-1 0-70,12 0 0,-4 0 107,10 0 0,3-6-120,2 0 0,1-1 21,5 1 1,-9 4-57,9-4 1,-13 4 9,-5 2 1,-1 0-47,-9 0 0,-3 0 63,-9 0 0,-10 0-373,-7 0-74,-8 0-119,3 0 276,-7 0 0,-2 0-161,-3 0 1,1 0-228,-8 0 621,8 0 0,-19 0 0,4 0 0</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6:19.201"/>
    </inkml:context>
    <inkml:brush xml:id="br0">
      <inkml:brushProperty name="width" value="0.08571" units="cm"/>
      <inkml:brushProperty name="height" value="0.08571" units="cm"/>
      <inkml:brushProperty name="color" value="#333333"/>
    </inkml:brush>
  </inkml:definitions>
  <inkml:trace contextRef="#ctx0" brushRef="#br0">173 157 7925,'-17'-6'0,"-1"-2"391,1-2-330,0 7 0,5-7-97,1 4 0,5 4 326,-5-3-221,7 10 0,-10 5-9,8 7 1,-5 2 122,5 5 1,-5 2-164,5 9 1,0 0 6,6-1 0,0 1-62,0-1 0,0 1-17,0 0 0,8-7 84,3 1 0,7-8-18,5 2 0,2-5-126,3-7 0,5-3-70,-4-8 1,4 0 113,1 0 1,7-2-146,-1-4 0,0-3 45,-5-9 0,-2 1 37,-5 0 1,3-6 89,-8 0 0,-2 0-3,-9 5 0,1 1 2,-7 0 170,0-1 1,-6 7 302,0-1-298,0 8 0,-6-1 68,0 10 1,-5 5-63,5 7 1,0 1-43,6-1 1,0-6-55,0 1 0,0 0-21,0 5 1,2-6 23,4 1 1,3-6-109,9 5 1,1-7-22,4 2 0,2-4 107,4-2 1,4-2-109,-5-4 1,5 2 15,2-7 1,5-1 24,0-5 0,1 0 18,-7-1 1,-7 1-4,-4 0 0,2-3 53,-2-3 0,-7-4-45,-11-7 1,-3-1 42,-2 1 1,-7-1-37,-5 1 1,-5 1 23,-6 4 0,-4-2-33,-8 8 1,1 6-6,-1 5 0,0 9-52,1-3 1,1 4-129,4 2 0,-1 0-7,7 0 1,0 0-175,5 0 0,1 6-312,0-1 700,7 1 0,2 2 0,8 2 0</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6:19.547"/>
    </inkml:context>
    <inkml:brush xml:id="br0">
      <inkml:brushProperty name="width" value="0.08571" units="cm"/>
      <inkml:brushProperty name="height" value="0.08571" units="cm"/>
      <inkml:brushProperty name="color" value="#333333"/>
    </inkml:brush>
  </inkml:definitions>
  <inkml:trace contextRef="#ctx0" brushRef="#br0">87 87 7892,'-17'0'175,"-1"0"-117,1-8 1,6 4 286,-1-7-129,8 7 13,-3-4 0,8 6-196,5-3 1,6 3 18,11-4 0,-2 4-83,8 2 0,0-6 134,5 0 0,1 1-154,-1 5 0,1 0 29,0 0 1,-1-6-141,1 0 1,-1 0-266,1 6 0,-6 0 188,0 0 1,-8 0-250,2 0 1,-4 0-139,-2 0 626,1 8 0,-1-6 0,0 13 0,0-5 0</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6:19.759"/>
    </inkml:context>
    <inkml:brush xml:id="br0">
      <inkml:brushProperty name="width" value="0.08571" units="cm"/>
      <inkml:brushProperty name="height" value="0.08571" units="cm"/>
      <inkml:brushProperty name="color" value="#333333"/>
    </inkml:brush>
  </inkml:definitions>
  <inkml:trace contextRef="#ctx0" brushRef="#br0">51 18 7892,'-12'0'249,"1"0"1,5 2-630,-6 3 315,8-3 0,-1 6 145,10-8 0,7 0-52,11 0 0,-2 0 129,8 0 0,6 0-288,5 0 1,6 0 82,-6 0 0,6 0-163,-5 0 1,5-2 64,-6-4 0,6 4-87,-5-3 1,5 1 232,-6-2 0,1 4 0,-7-6 0</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6:21.335"/>
    </inkml:context>
    <inkml:brush xml:id="br0">
      <inkml:brushProperty name="width" value="0.08571" units="cm"/>
      <inkml:brushProperty name="height" value="0.08571" units="cm"/>
      <inkml:brushProperty name="color" value="#333333"/>
    </inkml:brush>
  </inkml:definitions>
  <inkml:trace contextRef="#ctx0" brushRef="#br0">241 208 7831,'-33'-17'0,"2"-1"0,3 1-623,7 0 0,-10 0 318,8-1 0,0 1 130,5 0 186,9 7-14,-7-5 1,14 11 3,-3-8 1,10 8-1,7-1 0,-2 3-1,1 2 0,1-8 0,5-2 0</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6:22.081"/>
    </inkml:context>
    <inkml:brush xml:id="br0">
      <inkml:brushProperty name="width" value="0.08571" units="cm"/>
      <inkml:brushProperty name="height" value="0.08571" units="cm"/>
      <inkml:brushProperty name="color" value="#333333"/>
    </inkml:brush>
  </inkml:definitions>
  <inkml:trace contextRef="#ctx0" brushRef="#br0">139 138 7804,'-17'-2'0,"-1"-1"-667,1-3 510,8-8 525,-7 12-76,7-13 4,-1 6 0,2-3-123,8 0 1,0 7-42,0-7 0,2 8-64,4-1 0,4-3 60,7 2 0,8-2 36,4 3 1,3 3-81,3-4 1,1 4 5,5 2 0,-3 0-58,8 0 0,-7 0 69,1 0 0,-3 6-168,-3 0 1,1 7 95,-1-1 1,-7 5-95,-4 6 1,-11-2 60,-6 8 0,-5 0 3,-1 5 1,-1 1 13,-5-1 0,-6 3 1,-11 3 0,2-3 32,-8 3 1,0-5 3,-5-6 1,1 1 64,4-7 0,-3 2-112,3-2 0,-4-3-5,-1 3 1,-1-4 20,0-2 0,1 0-6,-1 1 1,3-7 20,3 1 0,2-8-3,4 1 1,9 3-55,-3-2 54,11 0-212,-1-6 190,7 0 0,7 0 96,5 0 0,5-6-108,6 0 0,6-2-1,11 3 1,-3-3 5,3-4 1,4 3 0,3 3 1,8 2-20,3-7 0,7 7 27,-1-2 0,1-2 7,-2 3 1,3-1-10,-9 6 0,-1 0-14,-10 0 0,-5 0-11,-13 0 9,5 0-34,-21 0 18,3 0 1,-17 0-127,-4 0 1,2 0 83,-7 0 0,5 0-238,-5 0 1,5 0 74,-6 0 1,7 0-823,-7 0 166,8 0 172,-11 0 712,13 0 0,-14 0 0,7 0 0</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6:22.341"/>
    </inkml:context>
    <inkml:brush xml:id="br0">
      <inkml:brushProperty name="width" value="0.08571" units="cm"/>
      <inkml:brushProperty name="height" value="0.08571" units="cm"/>
      <inkml:brushProperty name="color" value="#333333"/>
    </inkml:brush>
  </inkml:definitions>
  <inkml:trace contextRef="#ctx0" brushRef="#br0">53 1 9851,'-10'0'635,"2"0"0,6 7-514,-3 5 0,3 5-178,-4 6 1,4-2-47,2 8 1,-6 0-268,0 6 1,1-3-565,5-3 1,0 2 103,0-8 830,0 0 0,0-6 0,0 0 0</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6:22.865"/>
    </inkml:context>
    <inkml:brush xml:id="br0">
      <inkml:brushProperty name="width" value="0.08571" units="cm"/>
      <inkml:brushProperty name="height" value="0.08571" units="cm"/>
      <inkml:brushProperty name="color" value="#333333"/>
    </inkml:brush>
  </inkml:definitions>
  <inkml:trace contextRef="#ctx0" brushRef="#br0">35 122 7873,'-9'-18'681,"-5"1"-664,9 0-770,-1 0 778,6-1 0,0 7 814,0-1-325,7 8-358,-5-3 1,6 20 163,-8 4 0,0 14-114,0 4 0,0 1-122,0 10 0,0 8-26,0 10 0,0-3-127,0 2 1,2-5 16,4 5 1,1-7 74,5 2 1,1-12-235,-7-6 0,6-11-132,-6-6 51,7-4 0,-9-9-256,7-4 288,-7-4 0,6-10 116,-4-4 0,-5-5-7,5-6 0,2-4 65,-2-7 0,-1-1 3,-5 0 0,6 1 154,0-1 0,2 1-50,-3-1 0,5 1 68,7-1 0,1 8 28,-1 4 1,2 6 30,4 5 1,-2-1-47,8 7 0,0 0 93,6 6 1,-1 8-67,1 3 1,3 5-47,-3 1 0,3 8 14,-9 4 1,-4 9 12,-2 3 0,-6 7 19,-5-2 1,-4-4-36,-8-2 1,-2-3-114,-4-2 0,-6-3 53,-11-3 0,-4-4-74,-7-8 1,-3-1-97,-3-5 0,3-3-182,-3-8 0,4 0-68,1 0 0,6 0-686,0 0 1072,8-8 0,-4-1 0,8-9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3T16:59:39.971"/>
    </inkml:context>
    <inkml:brush xml:id="br0">
      <inkml:brushProperty name="width" value="0.08571" units="cm"/>
      <inkml:brushProperty name="height" value="0.08571" units="cm"/>
      <inkml:brushProperty name="color" value="#333333"/>
    </inkml:brush>
  </inkml:definitions>
  <inkml:trace contextRef="#ctx0" brushRef="#br0">105 321 7778,'-8'-19'0,"-2"-2"-53,1-2 1,-1 6-277,4 5 414,4 8 61,-5-3-198,7 7 1,2 2-13,3 3 0,-3 5 139,4 7 1,-4 2-76,-2 5 1,0-3 65,0 7 1,0 1-68,0 6 0,0-2-3,0-5 1,0 3-50,0-8 1,0 6-106,0-6 1,-2 0-26,-4-6-66,4 8 1,-7-5-16,3 3 0,2-6 264,-7-6 0,-1-3 0,-5-8 0</inkml:trace>
  <inkml:trace contextRef="#ctx0" brushRef="#br0" timeOffset="225">174 149 7778,'0'-18'0,"0"1"0,0 5-134,0 1 0,2 7 81,3-2 0,-1 4-19,8 2 0,-1 8 16,7 4 1,-7 5 22,1 6 0,-1-2-14,7 8 1,-7-2-111,1 2 0,-7 1 88,7-7 0,-6 0-26,5-5 0,-5 3-136,5-4 0,-5 4 231,6-9 0,-1 3 0,7 2 0</inkml:trace>
  <inkml:trace contextRef="#ctx0" brushRef="#br0" timeOffset="447">762 97 7778,'-18'0'-5,"1"-8"1,-6 0 41,0-3 0,6-3 61,5 9 1,-5-1-152,-6 6 0,-2 6-162,2-1 0,-2 14 135,-4-1 1,-4 11-9,5-1 0,-5 3 46,-2-2 1,8 2-36,4-8 1,6 6 72,6-6 1,3 5-147,8-4 0,0-1 69,0-6 0,8-2-118,3-3 1,12 1-3,6-7 201,-4 0 0,8-14 0,-7-2 0</inkml:trace>
  <inkml:trace contextRef="#ctx0" brushRef="#br0" timeOffset="659">848 62 7778,'-9'-17'-762,"-5"5"483,8 1 879,-7 7-450,11-12-125,-6 15 0,6 1 56,-3 11 1,3 12 12,-4 6 1,4 9 21,2 3 1,0 5-71,0-6 1,-6 8-120,1-2 1,-1-1 35,6 1 1,0-2-86,0 2 0,2-2 37,3-3 0,-3-5-196,4 4 1,-4-5 47,-2-6 0,0 3 233,0-3 0,0 4 0,0 2 0</inkml:trace>
  <inkml:trace contextRef="#ctx0" brushRef="#br0" timeOffset="1101">1142 581 7765,'0'-17'251,"0"-1"1,0 7-181,0-1 1,6 1-199,0-7 1,5 1-169,-5 0 1,6-1 186,-7 1 1,1 0 17,-6 0 1,0-1 19,0 1-15,0 0 1,-2-1 56,-4 1 1,3 8-100,-9 3 221,0 4 1,-5 4-111,0 4 0,0 5 100,-1 12 1,1-2-69,0 8 0,-1 2 97,1 9 0,0-3-104,0 3 0,5-3 3,0-3 1,9 1-35,-3-1 1,4-7-9,2-4 1,0-4 19,0-1 1,0-7-36,0 1 131,0-8 0,6 1-91,-1-10 0,9 1 81,-3-8 0,-1 1-74,2-7 1,-1 1 6,6 0 1,-5 2 4,-1 3 1,-1-3 12,2 3-15,3 4-20,-5-7-16,7 13 1,-6-6 21,1 8 1,-6 2-146,5 4 1,-5 4 14,6 7 1,-9-4-88,3 5 0,2-5 67,-2 10 1,1-4-30,-1-1 1,-4-1 180,4 0 0,-12 1 0,-4-1 0</inkml:trace>
  <inkml:trace contextRef="#ctx0" brushRef="#br0" timeOffset="1389">1246 598 7765,'0'-17'-212,"0"0"1,2-1 84,4 1 0,3 0 505,9-1 1,7 9-136,3 3 0,5 4-284,2 2 1,5 0 63,0 0 1,-1 8-157,-10 3 1,-4 7 160,-8 5 1,0 2-84,0 3 1,-7 3-70,-4-8 1,-4 6 68,-2-6 1,-2 6-32,-4-6 1,-4 0 102,-7-6 1,0-1 87,0-5 0,-1 3-36,1-9-20,-8 1 0,6-6-7,-4 0-6,3 0-155,11-7 1,1-3 97,8-7 0,0-1-256,0 1 0,4-6-12,8 0 1,-1-6 6,12 6 1,4-8 281,2 2 0,4-3 0,1-10 0,1-3 0</inkml:trace>
  <inkml:trace contextRef="#ctx0" brushRef="#br0" timeOffset="1917">1903 62 7613,'-2'-11'502,"-4"-1"27,4 8-544,-5-4 84,7 8 1,0 8-135,0 4 0,0 11 76,0 6 0,0 11 24,0 6 1,0 4 83,0 2 1,0 2-5,0 3 1,0-1-88,0 7 1,0-7 28,0 2 1,0-4 46,0-3 1,2-6 24,3-5 1,-3-5-269,4-7 0,2-3 2,-2-7 211,-1-9 33,-5-1 74,0-8 0,6-8-100,0-3 0,2-5 114,-3-1 0,5-8-292,7-4 0,-5-3 73,-1-3 1,3-5-148,9-1 1,-4-9 67,4-1 1,-2-1-169,2-6 1,-2 10 56,8 2 1,-6 0-22,6-6 0,-6 13-243,6 5 274,-8 11 1,4 0-442,-8 11 204,-7 5 211,-2 14 0,-8 9 230,0 7 0,-8 2 0,-4-2 0,-3-2 0,-2 8 0,0-8 0,-1 2 0,3 2 0,3-2 0,-3 0 0,3-6 0,-1 2 59,1 4-79,-3-3 1,7 5 152,-3-8 0,1-2 13,4-3 129,5 3-59,-7-5 292,8-1-168,0 7-138,8-7 1,1 3-97,8-1 0,1 1-27,-1 5 1,0-5-155,1-1 1,-1 1 105,0 5 0,1-1-115,-1-5 1,0 4-133,0-3 1,1 1-396,-1-1 329,0 3 1,-1-11 281,-5 8 0,5-8 0,-7 3 0</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6:23.274"/>
    </inkml:context>
    <inkml:brush xml:id="br0">
      <inkml:brushProperty name="width" value="0.08571" units="cm"/>
      <inkml:brushProperty name="height" value="0.08571" units="cm"/>
      <inkml:brushProperty name="color" value="#333333"/>
    </inkml:brush>
  </inkml:definitions>
  <inkml:trace contextRef="#ctx0" brushRef="#br0">243 225 7873,'9'-7'0,"1"-3"-120,-4-7 1,-4-1-566,3 1 671,5 0 1,-8 0 314,4-1 0,-4 1-176,-2 0 0,0 5-112,0 1 0,-8 1 246,-4-2-38,-3-3-132,-10 13 0,0-5-88,-4 7 1,4 1 8,8 5 1,-2 6-88,-4 11 0,3-2 79,-3 8 0,6-6-57,6 6 0,-3-2 52,8 1 1,1-1-57,5-4 1,0-3 42,0 3 0,2-6 16,3-6 1,5 3-46,7-8 0,0-1 3,1-5 0,5 0-97,0 0 1,6-7 112,-6-5 1,6 3-19,-6-3 0,5 0 61,-4-5 0,-1 0 3,-6 0-13,8-1 1,-6 3 93,4 3 0,-9 5-72,-3 7 0,-5 0 112,5 0 0,-7 7-127,2 5 1,-2 3 31,2 3 0,-3 1-257,9 4 1,-6-4-47,5 4 0,1-4-68,5-1 1,6-9 121,0-3 203,0 4 0,2-8 0,2 5 0</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6:23.890"/>
    </inkml:context>
    <inkml:brush xml:id="br0">
      <inkml:brushProperty name="width" value="0.08571" units="cm"/>
      <inkml:brushProperty name="height" value="0.08571" units="cm"/>
      <inkml:brushProperty name="color" value="#333333"/>
    </inkml:brush>
  </inkml:definitions>
  <inkml:trace contextRef="#ctx0" brushRef="#br0">223 104 7873,'-17'0'0,"-1"-7"0,1 5-399,0-4 0,-1-2 205,1 2 1,0 1 409,0 5 1,-1 0-18,1 0-131,0 0 1,5 2-26,1 3 1,7-1 0,-2 8 1,12-1 283,5 7 1,10-1-98,3 0 1,6 6-24,-1 0 0,4 8-104,1-2 1,1 3-34,0 3 0,-7 0-12,1-1 0,-8-5-133,2 0 0,-3-6 137,-3 6 1,-8-8-106,-3 2 0,-6-12-55,-6-5 0,-9 2 26,-8-2 1,-8-1-94,2-5 0,-3-5 43,-3-1 1,3-8 52,3 3 0,0-4 38,12-3 1,-5 7-5,11-1 1,3 1 45,3-7 10,3 1 0,9 0 26,5-1 1,9 7-64,2-1 1,8 7-91,-2-7 1,3 6 37,3-5 1,-1 7-13,1-2 0,5-1 41,1 1 1,5-8-15,-6 3 0,6 1 39,-5-1 1,-1-1 6,-5-5 1,-1 0 56,1-1 1,-3 1-83,-3 0 1,-10-3 104,-7-3 0,-8 4-65,2-4 1,-12-2 9,-6 2 1,-5 6 14,-6 5 0,-4 7 0,-8-7 0,-1 8 17,-4-2 0,3 4 83,-3 2 0,1 2 60,-1 4 0,3 4-89,-3 7 0,11 0 38,6 1 1,4 1-81,2 4 1,7-2-4,4 8 1,4-2 74,2 2 0,8 1 5,4-7 1,11 2-73,6-2 1,11-5-6,6-1 1,10-2-99,1-9 0,9 0 62,-3-6 0,4 0-53,2 0 0,-7 0-98,-4 0 0,-8 0-270,-10 0 0,-2 0 72,-15 0 1,-1-2-761,-11-4-46,-3 4 1128,-8-5 0,0 7 0,0 0 0</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6:26.612"/>
    </inkml:context>
    <inkml:brush xml:id="br0">
      <inkml:brushProperty name="width" value="0.08571" units="cm"/>
      <inkml:brushProperty name="height" value="0.08571" units="cm"/>
      <inkml:brushProperty name="color" value="#333333"/>
    </inkml:brush>
  </inkml:definitions>
  <inkml:trace contextRef="#ctx0" brushRef="#br0">225 950 7908,'10'0'-533,"3"-2"554,-7-4 0,7 4 205,-1-4 0,3-1 48,2 1 0,-5-6-114,-1 7 1,3-9 16,9 3 0,-10 1-80,5-2 1,-5 3 137,4-3 1,1-3-136,-1 3 1,0 3-124,1-3 1,-7 1 87,1-6 0,-7 1-172,7 5 1,-8-5-49,2 5 0,-4-5 73,-2-1 0,-8 6-7,-4-1 0,-5 8 13,-6-2 0,-4 4-10,-8 2 1,-5 8 91,0 4 1,-6 3 110,5 2 0,-1 8-91,2 4 1,3 4 103,-3 1 0,9 7-88,2-1 0,10 0-4,2-5 0,7 0-27,10-1 1,4-7 27,8-4 0,1-6-70,16-5 1,5 1-2,7-7 1,7-2-129,-2-10 0,4-3 75,2-9 1,-2 1-130,-4 0 1,2-8 182,-8-4 0,1 2-47,-7-2 0,5 2 135,-5-1 0,-3 1-52,-14 4 1,-5 9 5,-1-3 0,-7 9-14,2-3 97,-4 7 1,-4-2-64,-4 12 0,4-2 14,-4 7 1,4 3 107,2 9 0,0-4-124,0 4 0,2-4 51,4-2 1,4-1-39,7-5 1,2 5-20,4-5 1,-3-3-22,3-2 0,3-4-5,3-2 0,-2 0-3,2 0 1,0-2-16,5-4 1,-5-4-86,0-7 0,-2 5 100,2 1 1,2-1-87,-8-5 1,0 0 66,-6 0 1,-2-7-88,-3 1 1,1-2 47,-7 2 1,0 2-10,-6-8 0,-8 3 38,-3-3 1,-5 4-1,-1 7 1,-8 3 85,-4 4 0,-4 3-91,-1 8 0,5 0 152,0 0 0,0 8-43,-5 3 0,-1 4 45,1 3 1,1 5-92,4 0 1,4 6 13,8-6 0,0 7-8,-1-1 1,9-2-7,3 2 0,4-6 15,2 6 1,8-8-8,3 2 1,10-4 18,2-1 1,6-7-30,-6 1 1,8-8-49,-2 1 0,4-3 30,1-2 1,1-7 0,-1-5 0,3-3-94,3-3 0,-3-5 61,3 0 0,-9-8-35,-2 3 1,-6-5 43,5-2 1,-6-1-108,1-4 1,-6 1 54,-6-7 1,-1 6-101,-4-6 0,-4-1 107,4-4 0,-5-1-8,-1 0 0,-5-2 58,-1-4 0,-2 12 10,2 0 0,5 10 163,-5 7-158,-4 4 79,8 15 0,-7 2-41,3 8 1,4 8-45,-4 4 1,2 3 69,-1 2 0,1 3 85,-8 3 0,8 11-81,-1 12 0,3-1 82,2 1 0,0 0-19,0 6 1,2 3-72,3-3 0,3 4 18,4-10 1,3 2 17,-3-2 1,3 2-13,2-7 0,2-3-66,4-9 0,-3 2-5,3-8 1,-4-2-62,-2-10 1,2-3 57,4-8 1,-3 0-102,3 0 0,2 0 64,-2 0 0,0-6-55,-6 0 1,0-7-4,1 2 1,3-5-10,-4-1 0,4 0-1,-9-1 0,-3-1-10,3-4 0,-8 4-6,2-4 1,-5-2 52,-1 2 1,-1-2-16,-5 2 1,2 3 9,-8-3 0,-1 10 5,-10 1 0,2 9 27,-8-3 0,2 4 102,-2 2 0,-3 8-52,3 3 1,2 1 120,-2 5 1,2-4-44,-2 10 0,-1 2-87,7-2 1,-1 6 10,7-6 1,6 6 12,-1-6 0,8 6-20,-1-6 1,8 6 71,3-6 0,9 0-4,3-6 1,5-1-97,6-5 0,3-3 3,-3-8 0,4 0-96,1 0 1,1-2 128,0-4 0,-1-3-163,1-9 1,-3-5 77,-3 0 0,2-6-33,-8 6 1,0-7 38,-6 1 1,-1-6-75,-5-5 1,-3 3 32,-8-3 0,0-4-92,0-2 0,-6-4 149,0-2 0,-7 0-3,1 0 1,-3 0 81,-2 0 1,-1 0-68,1 1 1,2 6 100,3 5 0,-1 11-66,7 6 200,-7 4-132,11 9 1,-8 5 55,4 10 1,3 7-62,-9 11 0,8 4 104,-2 7 1,4 3 52,2 3 0,0 4-38,0 8 1,2 0-174,4 0 1,4 2 96,7 3 0,2-10-164,4-1 0,-3-8 35,3-3 0,-4-3 25,-2-3 0,-5-4-224,-1-7-450,-7-9-801,11-1 1467,-13-8 0,6-8 0,-8-1 0</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6:26.929"/>
    </inkml:context>
    <inkml:brush xml:id="br0">
      <inkml:brushProperty name="width" value="0.08571" units="cm"/>
      <inkml:brushProperty name="height" value="0.08571" units="cm"/>
      <inkml:brushProperty name="color" value="#333333"/>
    </inkml:brush>
  </inkml:definitions>
  <inkml:trace contextRef="#ctx0" brushRef="#br0">0 17 7870,'18'0'232,"-1"0"0,0 0 397,0 0 0,1 6-459,-1 0 0,6 7 9,0-1 1,0 3-227,-6 3 0,1 7 37,-1 3 1,-2-1-4,-3 2 0,-4 0 72,-8 6 1,0-1-202,0 1 0,-8-8-1,-4-4 0,-3-4-5,-2-2 1,-1-1-42,1-5 191,0-3-75,0-8 1,1-2 62,5-4 0,3-9-62,8-8 1,2-8 64,4 2 0,-1-4 1,13-1 1,-5 1-119,10 4 0,-4-3-156,-1 3 1,5 4-94,0 2 1,6 0 119,-6 5 1,0-3-53,-6 10 1,6 3 304,0 2 0,8-3 0,-4-1 0</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6:27.796"/>
    </inkml:context>
    <inkml:brush xml:id="br0">
      <inkml:brushProperty name="width" value="0.08571" units="cm"/>
      <inkml:brushProperty name="height" value="0.08571" units="cm"/>
      <inkml:brushProperty name="color" value="#333333"/>
    </inkml:brush>
  </inkml:definitions>
  <inkml:trace contextRef="#ctx0" brushRef="#br0">0 225 7885,'17'0'399,"1"0"-404,-1 0 0,2 0 57,4 0 1,4-2-132,8-3 1,5 1 76,1-8 0,-1 7-7,-6-7 1,-1 0-20,-4-5 1,2 0-14,-8 0 0,-2 5-53,-10 1-26,-3-1 15,-8-5 0,-10 1 81,-7 5 1,-2 3-67,-10 8 0,0 2 109,-5 4 1,5 3 115,0 9 1,0-1-88,-5 0 1,1 6 137,4 0 1,4 8-106,8-2 1,2 4-4,3 1 1,4 1 46,8-1 0,2-5-42,4 0 1,11-2 135,12 2 0,2-4-188,-2-8 0,3-7-7,-3-5 0,6-3-1,5-2 1,-1-2-130,7-3 0,-8-7 116,2-11 0,-3 2-93,-2-8 1,-3 6-62,-3-6 1,-4 6 66,-8-6 1,1 6-51,-1-6 0,0 3 76,0-3 0,-5-4 15,0 4 0,-9 2-8,3-1 0,-4 6-18,-2-1 76,0 4 0,-2 4 9,-4 3 0,3 5 24,-9 7 1,6 0-69,-5 0 170,7 0-101,-12 7 1,15 3 107,-5 7 0,4-5-100,2-1 1,6 1 84,-1 5 0,9 0-52,-3 1 0,5 5 98,1 0 1,0 6-106,1-6 1,5 5 15,0-5 0,0 8 17,-6-2 0,0-2-77,1 2 0,-1-8-8,0 2 0,-7-4 12,-4-2-237,-4 1 173,-2-9 0,-2-1-114,-4-8 0,2 0-133,-7 0 198,7-8 0,-10-1-70,8-9 0,1 1 45,5 0 1,2-6 34,3 0 1,-1-2-3,8 2 0,-1 2 7,7-8 1,-1 2-50,0-2 1,0-4-3,1 5 1,-1 1 106,0-2 1,-5 8-67,-1-2 1,-5 3 353,6 3-232,-8 8 90,3 1-107,-7 8 0,0 2 110,0 3 0,0 7-39,0 11 1,0-4 5,0 4 0,0-2-19,0 3 0,2-5-34,4 4 1,-2 2-13,7-2 0,-1 6-7,1-6 1,-1 0 7,-4-6 1,-4 0-21,3 1 0,3-1-2,-2 0-44,0 1-14,-6-1-88,-8 0 156,-2-7-110,-7-3 1,0-7 1,0 0 1,5 0-142,0 0 0,3-1 27,-3-5 1,-3 4-194,3-4 0,1-2-80,-6 3 0,3-3 455,-9 2 0,-4-3 0,0-9 0</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6:29.463"/>
    </inkml:context>
    <inkml:brush xml:id="br0">
      <inkml:brushProperty name="width" value="0.08571" units="cm"/>
      <inkml:brushProperty name="height" value="0.08571" units="cm"/>
      <inkml:brushProperty name="color" value="#333333"/>
    </inkml:brush>
  </inkml:definitions>
  <inkml:trace contextRef="#ctx0" brushRef="#br0">1 18 9760,'17'-6'-70,"0"0"0,0 1-76,1 5 1,5 0-57,0 0 1,2 0-97,-2 0 1,-4 0 36,4 0 0,2 0 70,-2 0 0,0 0-306,-5 0 0,-1 0 497,0 0 0,0 0 0,1 0 0</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6:29.658"/>
    </inkml:context>
    <inkml:brush xml:id="br0">
      <inkml:brushProperty name="width" value="0.08571" units="cm"/>
      <inkml:brushProperty name="height" value="0.08571" units="cm"/>
      <inkml:brushProperty name="color" value="#333333"/>
    </inkml:brush>
  </inkml:definitions>
  <inkml:trace contextRef="#ctx0" brushRef="#br0">35 52 7919,'-10'8'-279,"2"-6"419,1 6 108,5-8-130,-6 0-205,8 0 0,2 0 118,4 0 0,3 0-135,9 0 1,-1 0-33,0 0 0,6 0-133,0 0 0,8-6 118,-2 0 0,4-2-210,1 3 361,1 3 0,7-21 0,2 3 0</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6:29.935"/>
    </inkml:context>
    <inkml:brush xml:id="br0">
      <inkml:brushProperty name="width" value="0.08571" units="cm"/>
      <inkml:brushProperty name="height" value="0.08571" units="cm"/>
      <inkml:brushProperty name="color" value="#333333"/>
    </inkml:brush>
  </inkml:definitions>
  <inkml:trace contextRef="#ctx0" brushRef="#br0">104 1 7919,'-9'0'-18,"1"0"123,8 0-225,0 0 112,-8 0 26,6 0 1,-7 6 102,3-1 1,4 3 106,-4-2 0,4-2-21,2 7 0,0 1-29,0 5 1,0-3-96,0 3 0,0-4 53,0 10 0,6-3-206,0-3 0,5 6 126,-5 0 1,6 0-302,-7-6 0,3 1 138,-2-1 0,-4 0-325,4 1 1,-5-7 109,-1 1 1,-7-7-51,-5 7 0,-3-8-57,-2 1 429,-1-3 0,-7-2 0,-2 0 0</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6:30.095"/>
    </inkml:context>
    <inkml:brush xml:id="br0">
      <inkml:brushProperty name="width" value="0.08571" units="cm"/>
      <inkml:brushProperty name="height" value="0.08571" units="cm"/>
      <inkml:brushProperty name="color" value="#333333"/>
    </inkml:brush>
  </inkml:definitions>
  <inkml:trace contextRef="#ctx0" brushRef="#br0">1 260 7919,'17'-17'0,"1"0"-37,-1-1 1,2 1 155,4 0 0,-4 1 269,4 5 0,2-5-108,-2 5 0,1-5-292,-7-1 0,-2 6-53,-3-1-349,3 1 223,-13-7 1,6 7-695,-8-1 885,0 8 0,0-3 0,0 7 0</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6:30.752"/>
    </inkml:context>
    <inkml:brush xml:id="br0">
      <inkml:brushProperty name="width" value="0.08571" units="cm"/>
      <inkml:brushProperty name="height" value="0.08571" units="cm"/>
      <inkml:brushProperty name="color" value="#333333"/>
    </inkml:brush>
  </inkml:definitions>
  <inkml:trace contextRef="#ctx0" brushRef="#br0">139 70 8248,'-9'2'85,"3"3"0,-2-1 52,2 8 1,-5-6-105,5 5 0,-7 1 53,1 5 0,3 0-143,-3 1 1,6-1 89,-5 0 0,5 6-145,-6 0 74,9 0 0,-5-5 28,8-1 1,0-6 60,0 1-34,0-8 0,2 4-67,4-8 1,-3 0 64,9 0 0,0-6-106,5 0 1,-6-7 95,1 1 1,-1-3-139,7-3 0,-1 1 59,0 0 1,1-6-21,-1 0 1,0 0 52,0 5 1,1 3-1,-1 3 0,-2-3 75,-3 3 1,3 3-114,-3-3 194,3 9-92,2-5 72,1 8 0,-9 2 0,-3 3-35,-4 5 1,-2 7-13,0 1 1,0-1 2,0 0 1,0 1 57,0-1-72,0 0 0,0 0 53,0 1 1,2-3-45,4-3 0,1 3-38,5-3 0,3-3 31,-3 3 0,3-8 4,3 1 0,-1-3-4,0-2 0,6 0 10,0 0 1,0 0-153,-5 0 0,-1-7 75,0-5 0,-5 2 111,-1-1 1,-5-3-70,6-9 0,-9 4 13,3-4 1,-4 2 17,-2-2 1,0 2 5,0-8 1,-8 8-23,-3-2 0,-5 5 0,-1 7 1,-8-3-106,-4 9 1,2-7 100,-1 6 0,-1 1-311,-6 5 0,6 0 88,1 0 0,6 5-379,-1 1 577,4 8 0,2-5 0,0 9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3T17:00:03.247"/>
    </inkml:context>
    <inkml:brush xml:id="br0">
      <inkml:brushProperty name="width" value="0.08571" units="cm"/>
      <inkml:brushProperty name="height" value="0.08571" units="cm"/>
      <inkml:brushProperty name="color" value="#333333"/>
    </inkml:brush>
  </inkml:definitions>
  <inkml:trace contextRef="#ctx0" brushRef="#br0">329 52 6072,'0'-9'963,"0"1"-1013,0 0-81,0 6 253,0-5-181,0 7-65,0 0 79,0 7 49,0-5-23,0 6 38,0-8 3,0 0 62,8 0 8,-6 0 69,6 0-118,-8 0 273,0 0-349,0 8 14,0-6-10,0 5 20,0-7-47,0 0 55,0-7 0,0 5-1,0-6-1,0 8 439,0 0-403,0-8-14,0 6 2,0-5-13,0 7 34,0 0 7,0-8-256,0 6 132,0-6-173,0 8-150,0 0 0,0 0 0</inkml:trace>
  <inkml:trace contextRef="#ctx0" brushRef="#br0" timeOffset="922">277 450 7684,'0'-10'-201,"-2"-3"329,-3 7-5,3-7 0,-6 9-184,8-8 1,0 7-165,0-7 210,0 8 1,0-5-64,0 3 149,0 4 0,0-8-165,0 5 9,0 3 73,0-6-87,0 8 4,0 0 35,-8 0 0,5 0 50,-9 0 1,6 0 5,-5 0 1,-1 0-15,-5 0 0,5 6 17,1-1 3,-1 9 0,-5-6 5,0 3 1,5 3-24,1-9 4,7 9 21,-12-5-18,15 9 53,-7-1-47,8 0 0,2-1 17,4-5 0,3 5 0,8-5 0,1-1 3,-1 1 1,6-5-12,0 5 1,2-1-5,-2 2 0,-4 1 6,4-7 1,-3 5 2,-3-5 0,-6 6-71,1-7 62,0 9 0,-1-6-7,1 3 1,-9-1 9,3-5-4,-4-3 1,-2 8 13,0-4 1,-8-4 2,-3 3 0,-4-1-47,-3 2 1,1-4 32,0 4 0,-6-4-54,0-2 0,-2 5 49,2 1 0,3 0-140,-3-6 1,2 0 37,-2 0 1,4 6-54,-4-1 0,9 1-36,3-6 192,-1 0 0,-5 0 0,7 0 0,3 0 0</inkml:trace>
  <inkml:trace contextRef="#ctx0" brushRef="#br0" timeOffset="1571">675 277 7777,'0'-27'0,"-8"2"0,7 8-286,-5 0 1,4 5-84,2 1 531,0 7-133,0-12 7,0 14-35,0-5-1,0 7 1,-2-6-49,-4 0 0,2 0 54,-7 6 1,5 0-204,-6 0 182,1 0 0,-6 0 14,-1 0 1,1 0 17,0 0 0,5 0-1,1 0 1,5 2 38,-6 4 21,9-4-13,-13 6-27,14-8 51,-5 0-38,7 0-56,0 0 37,0 7 26,0-5 3,0 14 110,0-7-147,0 9 1,0-1 14,0 0 1,0 0-2,0 1 1,0-1-8,0 0 0,0 1-6,0-1 0,2 6 0,3 0 1,-3 2-4,4-2 0,-4-4-4,-2 4 0,0 2-17,0-2 0,0 6-3,0-6 1,0 6-14,0-6 0,0 2 32,0-2 0,0-4-19,0 4 0,0 2 18,0-2 0,0 1 1,0-7 1,0 6-6,0 0 0,0 0 2,0-6 1,0 1-10,0-1 0,0 0 8,0 0 1,0-5-25,0 0 1,2-7 32,4 7-48,-4-8 14,13 11 0,-11-13-21,7 4-18,1-4 0,5-2-7,0 0 0,1 0-93,-1 0 1,0 0 73,1 0 1,-1 0-151,0 0 1,2-2 94,4-4 0,-3 2-118,3-7 1,-4 5 251,-2-6 0,0 1 0,8-7 0,2 1 0</inkml:trace>
  <inkml:trace contextRef="#ctx0" brushRef="#br0" timeOffset="1901">883 502 7790,'0'-17'447,"-6"5"-97,0 0-363,0 9 126,6-5-324,0 0 167,0 6 15,0-5-13,0 7-379,0 0 338,0 7 1,0-3 40,0 8 0,0-1 28,0 7 1,0-1-1,0 0 0,0 0-60,0 1 1,0-1 58,0 0 1,0 1-79,0-1 0,0-6-78,0 1-35,0-1 1,0 7-112,0-1-140,0-7 457,8 5 0,-6-13 0,6 6 0</inkml:trace>
  <inkml:trace contextRef="#ctx0" brushRef="#br0" timeOffset="2551">900 242 7766,'-10'-7'-217,"3"-3"399,-1-7-243,6 0 68,-6-1 0,8 7-88,0-1 0,2 6 63,4-5 0,-2 7-8,7-2 1,1-1 18,5 1 1,1-6 5,-1 7 1,0-1-21,0 6 1,1 0 4,-1 0 1,0 0 25,1 0 0,-1 0 25,0 0 10,0 0 21,1 0 10,-1 0 44,-7 0-101,5 7 0,-13-3 75,4 8 1,-4-6-62,-2 5 0,0-5-5,0 5 0,2-5 11,3 6 1,-3-1-3,4 7 0,-4-1-7,-2 0 1,2 0-2,4 1 1,-4-1-15,3 0 1,-1 3 13,2 3 0,-4-4-28,4 4 1,1 2 24,-1-2 0,2 6-37,-3-6 1,-1 6 30,8-6 1,-8 5-5,1-4 1,3 1 4,-2-2 1,2-2-1,-3 8 0,-3-8 1,4 2 0,2 2-3,-3-2 1,3 2-7,-2-2 0,-4-4 7,4 4 1,-3-2-45,3 2 0,-4-4 21,4 5 1,-4-5-6,-2-2 0,2-2 11,4-3 1,-5 3-4,5-3 1,-4-3 11,-2 3 0,0-6-4,0 5-15,0-7 0,0 6 15,0-5-18,0-3 10,0 6-3,0-8-2,0 0 1,-8 0 4,-3 0 0,-4 6-114,-3 0 0,-1 1 20,-4-1 0,-4-4-183,-8 4 1,-1 1 10,-4-1 1,-6 8 265,-12-3 0,-4 5 0,-7 1 0</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6:33.506"/>
    </inkml:context>
    <inkml:brush xml:id="br0">
      <inkml:brushProperty name="width" value="0.08571" units="cm"/>
      <inkml:brushProperty name="height" value="0.08571" units="cm"/>
      <inkml:brushProperty name="color" value="#333333"/>
    </inkml:brush>
  </inkml:definitions>
  <inkml:trace contextRef="#ctx0" brushRef="#br0">0 35 7746,'12'-5'221,"-1"-1"0,-5-2 6,6 2 0,-7 5 258,7-5 0,-6 4-370,5 2 1,-5 0 19,5 0 1,-5 2-86,6 4 0,-8 5 72,1 12 0,-3 4-74,-2 8 1,0-1-49,0 1 0,-2-1-143,-3 1 1,1 5 53,-8 1 1,6-1-58,-5-5 0,5-9 24,-5-2 1,5 1 23,-6-2-48,8-8 89,-3 0 40,7-13 0,2-2-70,3-11 0,5-12-127,7-6 0,8-4 149,4-1 0,4-1-11,1 0 0,1-1 27,0-4 1,1 3-5,4-3 1,-3 3 72,3 3 0,-3 1-86,-3 4 0,1 10 211,0 7-77,-9 9 0,-2-3 198,-13 12 1,-3 3-77,-8 8 0,0 7 120,0-1 1,0 7-81,0-1 1,0 4-70,0 1 1,0 1-118,0 0 0,6-1 114,-1 1 1,3-1-200,-2 1 1,-4-2-46,3-5 1,-3 3-46,-2-8 1,2 0 42,4-5 1,-4-7-361,4 1-437,-4-9 383,-2 5-140,0-8-600,0 0 746,0-8 496,0-1 0,7-16 0,3-2 0</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6:35.533"/>
    </inkml:context>
    <inkml:brush xml:id="br0">
      <inkml:brushProperty name="width" value="0.08571" units="cm"/>
      <inkml:brushProperty name="height" value="0.08571" units="cm"/>
      <inkml:brushProperty name="color" value="#333333"/>
    </inkml:brush>
  </inkml:definitions>
  <inkml:trace contextRef="#ctx0" brushRef="#br0">103 52 7840,'-18'8'-335,"1"-6"271,0 3 1,5-3 166,1-2 143,7 0 389,-4 0 45,1 0-494,5 0 0,-4 0-79,12 0 0,3-2-43,9-3 1,-1 3-133,0-4 1,2-2 129,4 2 1,-1-1-198,6 1 0,-5 4 1,6-4 0,-6 2-132,6-1 0,0 3-170,6-4 0,-1 4 162,1 2 1,-3 0-86,-3 0 0,4 0-175,-4 0 534,-4 0 0,0 8 0,-8 1 0</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6:35.723"/>
    </inkml:context>
    <inkml:brush xml:id="br0">
      <inkml:brushProperty name="width" value="0.08571" units="cm"/>
      <inkml:brushProperty name="height" value="0.08571" units="cm"/>
      <inkml:brushProperty name="color" value="#333333"/>
    </inkml:brush>
  </inkml:definitions>
  <inkml:trace contextRef="#ctx0" brushRef="#br0">104 87 7840,'-27'2'75,"4"4"0,4-4 201,2 4 212,7-4-355,2-2 1,10 0 28,4 0 0,4 0-85,7 0 1,8 0-120,4 0 1,3 0-30,3 0 1,5-6-248,1 0 0,7-2 86,-2 3 1,-2 1-118,2-8 1,0 8-153,6-1 1,8-3 256,3 2 0,-3-5 244,-3 5 0,5-8 0,-1 5 0</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6:36.078"/>
    </inkml:context>
    <inkml:brush xml:id="br0">
      <inkml:brushProperty name="width" value="0.08571" units="cm"/>
      <inkml:brushProperty name="height" value="0.08571" units="cm"/>
      <inkml:brushProperty name="color" value="#333333"/>
    </inkml:brush>
  </inkml:definitions>
  <inkml:trace contextRef="#ctx0" brushRef="#br0">327 52 7840,'-17'0'92,"5"-5"-92,1-1-104,-1-8 149,-5 13 1,0-13 19,-1 8 0,7 1 14,-1 5 0,-1 1 17,-10 5 0,3-2-47,-3 8 0,4-3 0,2 3 1,0 9 49,-1-4 0,3 6 22,3 0 0,-1-3 139,7 3 1,2 2-108,10-2 1,6 7 101,11-1 1,-2-2-160,8 2 0,5-2-32,7 2 0,-1 1 35,-5-7 1,-1 2-87,1-2 1,-3-5-7,-3-1 1,-4 0-341,-8-5 98,-7-4 0,-4-1 72,-12-7 0,-4 6-153,-7 0 1,-6 0 5,0-6 1,-8 0-18,3 0 1,-5-6-64,-2 0 0,1-6-575,-1 7 965,1-9 0,-1-3 0,0-10 0</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6:36.265"/>
    </inkml:context>
    <inkml:brush xml:id="br0">
      <inkml:brushProperty name="width" value="0.08571" units="cm"/>
      <inkml:brushProperty name="height" value="0.08571" units="cm"/>
      <inkml:brushProperty name="color" value="#333333"/>
    </inkml:brush>
  </inkml:definitions>
  <inkml:trace contextRef="#ctx0" brushRef="#br0">0 294 7840,'18'-17'209,"5"-6"52,0 0 0,9-2-36,3 2 0,7 4 254,10-4 1,8 3-287,3 3 1,-1 6-241,1-1 1,-7 8-586,1-1 0,-3-3 292,-2 2 1,-8-5-183,-3 5 0,-5-6 166,-1 6 0,-3 1 356,-3 5 0,-4-8 0,-7-2 0</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6:39.421"/>
    </inkml:context>
    <inkml:brush xml:id="br0">
      <inkml:brushProperty name="width" value="0.08571" units="cm"/>
      <inkml:brushProperty name="height" value="0.08571" units="cm"/>
      <inkml:brushProperty name="color" value="#333333"/>
    </inkml:brush>
  </inkml:definitions>
  <inkml:trace contextRef="#ctx0" brushRef="#br0">104 0 8748,'10'0'728,"-3"0"-943,-7 0 242,0 8 0,0 1-1,0 9 0,6 1-182,0 4 1,0 10 65,-6 7 0,-2 8-90,-4-2 0,2 10 20,-7 1 0,-1 7-845,-5-7 853,-8-7 0,-2 0 0,-8-5 1</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6:39.989"/>
    </inkml:context>
    <inkml:brush xml:id="br0">
      <inkml:brushProperty name="width" value="0.08571" units="cm"/>
      <inkml:brushProperty name="height" value="0.08571" units="cm"/>
      <inkml:brushProperty name="color" value="#333333"/>
    </inkml:brush>
  </inkml:definitions>
  <inkml:trace contextRef="#ctx0" brushRef="#br0">70 0 8465,'-10'0'860,"2"0"-496,8 0-292,0 0 7,0 8 1,0-4-21,0 7 0,-5 1 5,-1 5 1,-2 8-48,2 4 0,4 3-48,-3 3 0,-3 0-80,2-1 1,0 1 95,6-1 1,0-5-155,0 0 1,0-8-189,0 2 183,0-4 1,2-3-29,4-5 1,4-3-104,7-8 1,2 0-16,4 0 0,-2-8-152,8-3 1,-6-5 471,6-1 0,-6-2 0,6-4 0,-8-4 0,4-8 0</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6:40.172"/>
    </inkml:context>
    <inkml:brush xml:id="br0">
      <inkml:brushProperty name="width" value="0.08571" units="cm"/>
      <inkml:brushProperty name="height" value="0.08571" units="cm"/>
      <inkml:brushProperty name="color" value="#333333"/>
    </inkml:brush>
  </inkml:definitions>
  <inkml:trace contextRef="#ctx0" brushRef="#br0">87 191 7882,'-25'-25'-23,"12"4"11,-5-8 1,11 8 138,-5-2 268,8 4-530,-3 1 122,7 9 0,0-1-236,0 4 67,0 5 1,2-7-755,3 8 936,-3 0 0,14 0 0,-7 0 0</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6:40.489"/>
    </inkml:context>
    <inkml:brush xml:id="br0">
      <inkml:brushProperty name="width" value="0.08571" units="cm"/>
      <inkml:brushProperty name="height" value="0.08571" units="cm"/>
      <inkml:brushProperty name="color" value="#333333"/>
    </inkml:brush>
  </inkml:definitions>
  <inkml:trace contextRef="#ctx0" brushRef="#br0">70 18 7848,'-18'17'0,"7"-7"180,-1-4 316,1-4-130,1-2-157,2 0 1,10 0-49,4 0 1,-2 0-100,7 0 0,7-2-47,5-4 0,2 4 48,-2-4 1,-2-1-354,8 1 1,0 0 79,5 6 1,-5-2-111,0-4 0,0 5 104,5-5 1,1 4-45,-1 2 0,-1 0-173,-4 0 1,2 0 124,-8 0 1,0 0 307,-6 0 0,0 8 0,1 1 0</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6:40.689"/>
    </inkml:context>
    <inkml:brush xml:id="br0">
      <inkml:brushProperty name="width" value="0.08571" units="cm"/>
      <inkml:brushProperty name="height" value="0.08571" units="cm"/>
      <inkml:brushProperty name="color" value="#333333"/>
    </inkml:brush>
  </inkml:definitions>
  <inkml:trace contextRef="#ctx0" brushRef="#br0">52 1 7884,'-17'7'55,"-1"-5"2,9 6 0,1-6 183,8 4 1,2-5-195,4 5 0,9 2-47,8-2 0,6-1-29,-6-5 1,8 0 11,-2 0 1,5 0-358,7 0 0,-3 0 114,8 0 0,0-2-194,6-3 0,6 3 220,-1-4 0,9 4 235,-3 2 0,4-8 0,2-1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3T17:00:07.116"/>
    </inkml:context>
    <inkml:brush xml:id="br0">
      <inkml:brushProperty name="width" value="0.08571" units="cm"/>
      <inkml:brushProperty name="height" value="0.08571" units="cm"/>
      <inkml:brushProperty name="color" value="#333333"/>
    </inkml:brush>
  </inkml:definitions>
  <inkml:trace contextRef="#ctx0" brushRef="#br0">1 899 7656,'0'-17'-284,"0"0"1,0 5 978,0 1-617,0 7 0,0-6-35,0 4-49,0 5 0,2-5-135,4 12 1,-2 3 179,7 8 1,-1 1-19,1-1 0,5 8-40,-5 4 1,3-2 24,-3 2 1,4-1-23,-3 7 0,1-2-29,-1-5 0,3 5 3,-3-4 1,-3 2-20,3-3 1,-2-1-131,1-4 0,4-3-117,-3 3 1,-2-4 91,1-2 0,-5-5 216,5-1 0,-7-7 0,4 4 0</inkml:trace>
  <inkml:trace contextRef="#ctx0" brushRef="#br0" timeOffset="262">122 917 7761,'0'-12'-497,"0"1"1,0 5 896,0-6 0,0 6 20,0-5-601,0 7 1,2-4 149,4 8 1,3 0-60,9 0 1,-1 6 78,0 0 0,0 7-9,1-1 1,1 9-62,4 2 0,-4 2 59,4-2 1,-3-2-85,-3 8 1,2-6-15,4 6 1,-4-8-90,4 2 0,-5-4 113,-7-1 0,6-3 96,1-3 0,-9 3 0,22-13 0,-12 6 0</inkml:trace>
  <inkml:trace contextRef="#ctx0" brushRef="#br0" timeOffset="478">883 934 7761,'0'-17'-643,"0"-1"0,0 1 834,0 0 0,0 5 199,0 1-287,0 7-86,0-12 0,-2 15-150,-4-5 1,2 4 105,-7 2 1,-1 2-66,-5 4 0,-6-3 55,0 9 1,-6-1 49,6 7 0,-8-1-68,2 0 1,3 1 27,-3-1 1,8-2-124,-2-3 0,0 3 45,5-3 0,-3 1-200,10-1 227,3 3 78,0-5 0,8-1 0,0-1 0</inkml:trace>
  <inkml:trace contextRef="#ctx0" brushRef="#br0" timeOffset="721">900 847 6721,'0'-9'1600,"0"-1"-1647,0 4-162,0 5-99,0-7 345,0 8 0,0 2 29,0 4 0,0 3-17,0 8 1,0 8 10,0 4 0,0 4-112,0 1 1,0 1 74,0 0 0,2 1-130,4 5 1,-4-5-3,4 4 1,1-3-111,-1-3 0,6-1 47,-7-4 1,7 2-156,-6-8 1,1 0 93,-1-6 233,-4-7 0,13-3 0,-5-7 0</inkml:trace>
  <inkml:trace contextRef="#ctx0" brushRef="#br0" timeOffset="1162">1211 1228 7761,'0'-17'-224,"0"-1"263,0 1-89,0 0 0,2-1-19,4 1 0,-4 6 59,4-1 0,-4 1-52,-2-7 1,0 7 71,0-1 0,0 1-27,0-7 0,0 7 2,0-1 0,0 7-19,0-7-50,-8 8 43,-2-4 1,-7 8 31,0 0 1,0 2-8,-1 4 1,1 6 108,0 11 0,-1-2-103,1 8 0,2-6 50,3 6 0,-3-6-42,3 5 1,5-4 2,1 4 1,2-7-4,-2 3 1,4-5 0,-3-2 0,3-5-18,2-1 0,2-7 20,3 2 0,-1-4-8,8-2 1,1-2-2,10-4 1,-4 2-25,5-7 0,0-1 29,0-5 0,1-1 0,-2 1 0,-4 6 28,4-1-10,-4 1 0,-4-1 53,-3 1 15,3 7-72,-5-4 1,1 8 1,1 0 1,-8 8-112,2 3 0,1 5 27,-1 1 0,2 0-56,-2 0 0,-3 1 17,9-1 1,-6-2-293,5-3 402,-7 3 0,11-13 0,-5 6 0</inkml:trace>
  <inkml:trace contextRef="#ctx0" brushRef="#br0" timeOffset="1505">1333 1072 7155,'0'-17'1354,"1"2"-1580,5 3 202,4-3 0,7 13-118,0-4 1,1 4 52,-1 2 1,0 0 115,1 0 0,-1 2-81,0 4 1,-1 3 71,-5 9 0,4-1-78,-3 0 1,-2 2 20,1 5 1,-7-5 1,2 4 1,-4-4 64,-2-2-13,0 1 0,0-7 238,0 1-150,0-9 243,0 5-166,0-8 29,-8 0-193,6 0 1,-6-2-77,8-4 1,0-3 20,0-8 1,0 5-172,0 1 0,0-1-116,0-5 1,2-1 115,4 1 0,2 0-12,3 0 0,5-1-15,-5 1 0,5 0 237,1-1 0,0 1 0,0-8 0,1-2 0</inkml:trace>
  <inkml:trace contextRef="#ctx0" brushRef="#br0" timeOffset="1855">1799 796 7761,'0'-18'0,"0"1"216,0 0 88,0 7 50,0-5-234,0 5-402,0 0-32,0 3 261,-7 7 1,5 7 53,-4 5 0,4 9 35,2 2 1,0 8-80,0-2 0,0 3 64,0 3 0,0 0 10,0-1 1,0 1 1,0-1 1,0-5 15,0 0 1,0-6-26,0 6 0,0-8 12,0 2 1,6-9 5,0-3 17,-1-7 185,-5 4-58,0-8 237,0 0-426,0-8 1,0 2 10,0-11 1,0 3-60,0-9 0,6-2 73,0 2 0,2-7-279,-3 1 0,-1 2 73,8-2 1,-6 2-124,5-2 1,-5-1 6,5 6 0,-5-4 9,6 5 0,-1 0 102,7 5 1,-7 3-223,1 3 411,-1-3 0,6 13 0,1-6 0,-1 16 0,0 2 0</inkml:trace>
  <inkml:trace contextRef="#ctx0" brushRef="#br0" timeOffset="2040">1834 1107 7761,'-15'2'-879,"3"4"1709,4-5-573,1 7 0,5-6-401,-4 4 156,4-4 20,2 13 0,0-11-107,0 7 0,0-5 80,0 6 0,6-6-209,0 5 0,7-5 85,-1 5 0,3-7-239,2 2 0,1 2 91,-1-3 1,0 1 266,1-6 0,6 0 0,3 0 0</inkml:trace>
  <inkml:trace contextRef="#ctx0" brushRef="#br0" timeOffset="2417">2336 1055 7761,'-10'-8'-722,"4"-3"978,-3-5 0,7-1-55,-4 0 0,2 5-352,-2 1 0,4 5-105,-3-6 147,-5 9 1,0-5 115,-7 8 1,6 0-10,-1 0 0,0 0 62,-5 0 1,6 0-59,-1 0-21,1 8 1,-5 1 9,5 8 1,3 1 0,8-1 0,0 0 16,0 1 1,0-1-2,0 0 0,2 1-14,4-1 1,1 0-5,5 0 1,3 6 12,-3 1 0,1-1-5,-1-6 0,3 0 49,-3 0 0,-3-1-38,3-5 106,-8 5 10,11-7 45,-13 9 1,4-9-128,-12-3 0,-4-4 11,-7-2 1,0 0-187,-1 0 0,1 0 112,0 0 1,-2-6-230,-4 0 1,3-5 74,-3 5 0,10-5-4,1 5 0,3-2-55,-3 2 0,-1 3 234,7-9 0,0 0 0,6-5 0</inkml:trace>
  <inkml:trace contextRef="#ctx0" brushRef="#br0" timeOffset="3000">2491 778 7769,'10'-11'481,"-4"-1"-425,-5 1 0,-1-1-52,0 1 1,0 5-380,0-6 183,0 8-5,0-3 1,0 5-125,0-4 279,0 4-34,0-5 1,-1 7 1,-5 0 0,2 0 97,-8 0 1,7 0 0,-7 0 0,6 5 16,-5 1 1,5 0-9,-5-6 1,7 2 224,-2 3-140,-4-3-52,8 14 103,-13-7 1,13 9-118,-4-1 1,4-5 76,2-1 0,0 1-77,0 5 0,0 2-3,0 4 0,0-4-8,0 4 1,2-1-4,4 1 1,-4 2-23,4 3 1,-2 5 34,1-4 1,-3-2-15,4 2 0,-4-1 1,-2 7 1,0-6-25,0 0 0,0-1-1,0 7 0,0-6-5,0 0 1,0-6 17,0 6 1,0-6-5,0 5 1,0-6-4,0 1 1,0-4 6,0-2 0,0 0-58,0 1 1,0-7 49,0 1 0,0-6-103,0 5 107,0-7-12,0 4 1,2-8-134,4 0-293,-4 0 33,13 0 0,-5 0 107,7 0 1,0 0-44,0 0 0,1 0 151,-1 0 0,0-8 169,1-4 0,-1-11 0,0-4 0</inkml:trace>
  <inkml:trace contextRef="#ctx0" brushRef="#br0" timeOffset="3376">2560 1055 7769,'0'-27'-726,"0"2"29,0 8 1537,0-1-345,0 1-429,0 8 0,2-5-42,4 8 0,-2 1 2,7 5 0,-5 0-24,6 0 1,-7 0-4,7 0 1,-6 2-21,5 3 0,-7-1 48,2 8 0,2-1-95,-3 6 1,3 1 68,-2-1 1,-4 0-11,3 1 0,-3 5 5,-2 0 1,0 0-3,0-6 0,0 0 50,0 1-16,0-1 0,0 0-23,0 1 0,0-7 1,0 1 0,0-7-7,0 7 1,-2-8 14,-3 2-29,3-5 18,-6-1-4,8 0 1,8 0-73,3 0 1,5 0-114,1 0 0,6-1-96,0-5 1,8 2 87,-2-8 0,1 7-33,-1-7 0,2 6 227,-8-5 0,6-1 0,-6-5 0,8 0 0,-4-1 0</inkml:trace>
  <inkml:trace contextRef="#ctx0" brushRef="#br0" timeOffset="3954">2872 709 7769,'-8'-17'-104,"6"0"1,-6-1 123,8 1 0,0 0 178,0-1 1,0 7-153,0-1-177,0 8 0,0-5 147,0 3 1,8 4-84,4-4 0,-3 4 25,3 2 0,-1 0 62,7 0 0,-1 0-8,0 0 1,2 0-6,4 0 1,-3 0-18,3 0 1,-4 0 18,-2 0 4,0 8-11,1-6-3,-1 13 67,-7-13 1,-1 12-48,-3-8 83,-4 7 0,6-3-84,-8 7 0,0 0 88,0 1 1,-6-1-50,0 0 1,0 0 11,6 1 1,0 1-24,0 4 1,0-2-2,0 8 1,0-2-1,0 2 0,0 3 0,0-3 1,0 4-25,0 1 0,0-1 13,0-4 0,2 7-7,4-7 1,-4 8-31,4-8 0,1 1-1,-1-1 0,0 4 32,-6-4 1,6 1-4,-1-1 0,1 2-2,-6-8 0,2 8-6,4-3 1,-4-3-10,4-1 1,-5-3 14,-1 2 1,2-4-3,4 4 0,-4-10 2,4-1 0,-4-6 31,-2 5-33,0-7-4,0 4-22,0-1 40,0-5-91,0 6 63,0-8-13,0 0-9,-8 0 6,-2 0 0,-9 6-133,-4 0 1,2-1-197,-8-5 1,-5 2-52,-7 4 1,-14-4-90,-3 4 478,-15 3 0,-14-7 0,-9 6 0</inkml:trace>
  <inkml:trace contextRef="#ctx0" brushRef="#br0" timeOffset="5368">3529 917 7663,'0'-27'-243,"0"2"0,-6 7 1356,0 1-702,0 0 0,6 5-321,0 1-260,0 7-258,0-4 340,8 16 1,-4 2-40,8 7 1,-7 2 75,7 4 1,-6 4 71,5 8 1,-7-1-78,2 1 1,1-1 38,-1 1 1,2 0 14,-2-1 1,-4-1 9,3-4 0,-1-2 5,2-4 0,-4-4 21,4 4 0,-4-10 35,-2-1 211,0-8-150,0 3-15,0-7 1,0-2-126,0-3 0,0-5 1,0-7 0,-6-6 17,0 0 1,-2-8-131,3 2 0,3 2-15,-4-2 0,-2-1 72,2-11 1,1 5-126,5-5 0,0 3 76,0-2 0,0 3 19,0-3 1,2 3 47,3 3 0,-1 7 91,8 4 1,-3 4-50,3 1 126,3 9 0,-5 1-41,7 8 1,-5 2-14,-1 4 1,1 9-11,5 8 1,0 8-37,1-2 0,-1 1-4,0-1 0,0 8-19,1-9 1,-1 7-10,0-12 1,-1 6-9,-5-6 0,5 4-2,-5-10 1,-1 2 14,1-13-16,-7 8 37,11-12-19,-13 5 22,6-7 0,-2-7-17,0-5 0,-1-3 2,-5-3 0,6 1-2,0 0 0,0-6 1,-6 0 0,0-6-26,0 6 0,5-8-4,1 2 0,2-3-55,-2-3 1,-4 2 69,3 4 1,-1-1-7,2 7 0,-4 0 97,4 5 244,-4 9-259,-2-7-16,0 14 1,0 2 8,0 12 1,1 11 15,5 6 0,-4 4-13,4 1 0,-4 3-9,-2 3 1,6-2-42,-1 8 1,3-7-16,-2 1 1,-2-3-10,7-3 1,-5-1 4,5-4 1,1 2-84,5-8 0,1 4 7,-1-10 0,2 4-176,4-9 1,-2-5 1,8-1 1,6-4 122,5-2 1,0 0-161,-5 0 1,0-8 111,-1-3 1,1-5 145,-1-1 1,-5 4 88,0-5 0,-14 5 70,3-10 0,-7 4 68,1 1 0,-3 1-72,-3 0 0,-4-3 186,4-3 1,-4 4-28,-2-4 0,-2 4-215,-4 2 1,2 1-6,-7 5 0,1-5-122,-2 5 1,-3 3 87,4 2 0,-5 4-144,-1 2 0,0 0 51,-1 0 1,1 0 55,0 0 1,-1 8 77,1 4 0,0-1-71,0 6 1,-1-3 80,1 9 1,0-4-78,-1-2 0,7 7 5,-1-1 1,9 2-21,-3-2 1,4-4-35,2 4 24,0-4 0,8-2 24,3 1 1,4-9-28,3-3 1,-1-4 14,0-2 1,1 0-23,-1 0 0,0 0 60,0 0 0,1-6 4,-1 0 1,0-5-13,1 5 1,-7-5 20,1 5-15,-8-8 1,5 7-13,-3-5 16,-4 5 1,6 5 11,-8-4-60,0 4 1,1-4-20,5 12 0,-4-2-117,4 7 1,-2 1 98,1 5 1,-1-5-102,8-1 1,-6 1-133,5 5 1,-1-5 54,1-1 1,5-5 240,-5 5 0,-3-7 0,0 4 0</inkml:trace>
  <inkml:trace contextRef="#ctx0" brushRef="#br0" timeOffset="5980">4739 1055 7760,'-5'-17'0,"-1"-1"0,0 1 39,6 0 1,-6-1 188,0 1 0,1 6-126,5-1 1,0 6 45,0-5 1,2 7-86,3-2 1,5 4 4,7 2 0,-5 0-225,-1 0 0,7 8 24,5 4 0,0 3 113,-6 2 0,0 6-92,1 0 1,-1 6 12,0-6 1,-1 8-28,-5-2 0,-3-4 69,-8-2 0,6-4 41,-1-2 1,1 1 97,-6-1 71,0-8 1,-2-1 273,-4-8-337,4 8 0,-7-6-14,3 4-4,4-12 0,-6 2-211,8-8 0,0 7 9,0-7 1,0 1-9,0-7 0,2 7-27,4-1 1,4 1-148,7-7 1,0 1 56,1 0 0,5 0 90,0-1 1,2-5 173,-2 0 1,-4-8-112,4 3 0,-4 1 101,-1-2 0,-1-2 62,0-9 1,-5 3 129,-1-3 0,-7 0-15,2 5 1,2-2 111,-3 14 1,1 0 396,-6 6-428,0 7 0,-2 3-306,-4 7 197,4 0 0,-5 2-195,7 3 0,-2 5 61,-4 7 1,4 3-49,-4 3 0,4 4 55,2 7 1,0 3-24,0 3 1,0-2 76,0 8 1,2-5-51,4 5 0,-4-8 41,4 3 1,-2 1-17,1-2 0,-3 1-21,4-7 1,-2-7-7,2-4 0,-4-4-1,3-1 28,-3-9-7,-2-1 214,0-8-189,0 0 94,0-8 1,2-1-110,4-9 1,2 1-196,3 0 0,5-2-84,-5-4 1,-1 1-111,1-6 0,1 1 60,5-2 0,-5 2-112,-1 4 1,-1 4 39,1-4 0,5 3 53,-5 3 0,-1 2-115,1 3 410,-7-3 0,12 13 0,-15-13 0,7 5 0</inkml:trace>
  <inkml:trace contextRef="#ctx0" brushRef="#br0" timeOffset="6176">5275 1124 7835,'0'-11'392,"0"-1"163,0 8-802,0-3 87,0 7 43,0 0 0,8 0 105,4 0 1,3 5-192,2 1 0,1 6 4,-1-7 0,0 7-109,0-6 0,3 5 97,3-5 1,-4 2 210,4-3 0,-2-3 0,2 4 0,-4-4 0,6-2 0</inkml:trace>
  <inkml:trace contextRef="#ctx0" brushRef="#br0" timeOffset="6486">5760 1090 7760,'0'-10'-34,"0"-5"1,1 7 387,5-4-456,-4-3 101,6 5-112,-8-7 0,0 6-89,0-1 77,0 8 0,-2-4 135,-4 8 0,2 0-30,-7 0 0,5 0-88,-5 0 83,7 0 0,-10 8 20,8 4 1,-1-3-6,1 3 0,4-1 96,-4 7 0,6-1-25,6 0 1,-2 2 9,7 5 0,-5-5-40,6 4 1,-6-4 8,5-2 1,-1 1 20,1-1 1,-1 0 17,-4 0 14,-5 1-51,7-1 0,-10-2-11,-4-3 0,-3-4-33,-8-8 0,-8 0-89,-4 0 1,2 0 67,-2 0 0,2-2-101,-2-4 1,-1 2-270,7-7 0,-1-1 10,7-5 383,8-1 0,-7-7 0,7-1 0</inkml:trace>
  <inkml:trace contextRef="#ctx0" brushRef="#br0" timeOffset="6945">6105 675 7820,'-9'-45'-513,"1"11"258,8 11 0,0 3 971,0 3-395,0 8-324,0 1 1,-2 8-163,-4 0 0,5 0 154,-15 0 0,7 6 4,-9-1 0,7 1 78,-1-6-90,8 8 35,-11 1 1,13 3-51,-4 0 1,2-7 73,-1 7 1,3-1 23,-4 7 1,4-1 109,2 0 0,0 2-86,0 4 0,6-1 13,0 6 1,1-6-38,-1 1 0,-4 4-3,4 1 0,-4-1-47,-2 2 1,5 0 41,1 5 0,0-5-36,-6 0 1,0 0-8,0 6 1,0-7-3,0 1 0,0 0 4,0 6 1,0-5-4,0 5 1,0-10-33,0 9 0,0-5 44,0 0 1,0 4-50,0-4 1,0-4 40,0-2 1,2-4-37,4-2 0,-4 0-23,3 1 0,-3-7-118,-2 1 0,8-8 70,3 1 0,-1-3-133,2-2 1,-1 0-166,6 0 0,6 0 111,1 0 0,1-2-181,-2-3 459,-4-5 0,6-7 0,-8-1 0</inkml:trace>
  <inkml:trace contextRef="#ctx0" brushRef="#br0" timeOffset="7426">6140 968 7813,'-6'-17'-241,"0"0"1,-1 0 95,1-1 1,4 1 913,-4 0-465,4-1 1,4 3-378,4 4 1,-2-3 5,7 8 0,1-1 14,5 1 1,3 4 101,3-4 0,-2 4-13,8 2 0,-8 6-48,2 0 1,2 7 53,-2-1 0,0 3-179,-6 2 1,-2 1 56,-3-1 1,1 6 44,-7 0 1,0 0 28,-6-6 1,-2 7-25,-4-1 39,-3 0 1,-9-6 16,1 0-20,0 1 1,0-7-8,-1 1 1,7-9-58,-1 3 44,8-4 0,-3 0-30,7 4 141,0-4-47,0 13 1,2-11-3,3 7 0,5-5 10,7 6 0,1-6-34,-1 5 0,0-1 5,0 1 0,-1 5-22,-5-5 1,3-1 27,-8 1 0,-1-5 29,-5 6 1,6-7-8,0 7 0,-2-8 2,-10 1 0,-6 3-28,-11-2 1,2 0 1,-8-6 1,1 0-123,-7 0 1,6 0 126,0 0 1,2 0-267,-1 0 1,1 0 79,4 0 0,3-2-237,-3-4-1,6 2 53,6-7 1,3-1 332,8-5 0,0-1 0,0 1 0</inkml:trace>
  <inkml:trace contextRef="#ctx0" brushRef="#br0" timeOffset="7980">6399 813 7813,'-7'-17'-375,"5"-1"312,-4 1 1,-2 0 666,3-1-211,-1 1-459,6 0 89,0 0 0,2 5-149,3 0 1,-1 9 51,8-3 1,-1 2 103,7-2 1,-1 4-77,0-3 1,8 3 26,4 2 1,-2 0-17,2 0 0,-6 0 23,6 0 0,-8 0 8,2 0 1,-4 0 96,-2 0-40,1 0 0,-7 2 114,1 3-151,-8-3 1,3 8-13,-7-4 22,0-4 0,0 13 58,0-4 1,0 5-48,0 1 1,-6-3 1,1 3 0,-1-4 34,6 10 1,-2-3 3,-4-3 0,4 2 41,-3 4 1,3-2-64,2 8 1,0-2 12,0 2 1,0 2-11,0-8 1,0 5-2,0-5 0,0 8-5,0-2 1,0-2-2,0 2 0,0-2 7,0 1 1,0 3-6,0-8 1,5 8-41,1-2 1,0-2 37,-6 2 0,6-3-79,-1 3 0,3 2 63,-2-8 0,-4 6-6,4-6 0,-4 6-9,-2-6 1,5 0 22,1-6-17,0 1-11,-6-1 1,0-6-69,0 1 94,0-8-97,0 3 70,0-7 0,-2 0-24,-4 0 0,-3 6-69,-9 0 0,-7 0-153,-4-6 1,-5 0 5,-6 0 0,1 0-155,-7 0 0,0 0-869,-6 0 1250,-8 0 0,7-8 0,-7-2 0</inkml:trace>
  <inkml:trace contextRef="#ctx0" brushRef="#br0" timeOffset="9315">7506 796 7793,'-8'-10'0,"7"-5"0,-9 5 406,4-7-242,4-1-151,-5 9-134,7-7-104,0 14 1,0-3 221,0 10 0,0 5 39,0 7 1,0 8-4,0 4 0,-2 4 8,-4 1 0,4 9 59,-4 3 1,4-4-124,2-2 0,0-1 58,0 1 1,0-3-34,0 3 0,-5-11 15,-1-6 151,0-4-21,6-2 116,0-7-138,0-2-15,0-24 0,0-1-47,0-12 0,0-3-158,0 3 1,0-6 107,0-5 0,0 3-90,0-3 0,0 3 30,0 3 1,0-8-59,0-4 1,0 1-18,0-1 0,8 8-115,3-3 1,-1 11 130,1 1 1,-5 10-22,6 1 371,-9 9-165,13 9 1,-7 7 85,9 5 0,-7 11-104,1 6 1,-1 4-8,7 1 0,-3 6 2,-3 1 0,3-1-1,-4-5 0,5 5-79,1 0 0,-5-5 63,-1-6 1,-7-8-121,2 2 61,3-4-9,-7-9 49,6-2-7,-8-8 0,0-2 68,0-4 0,0 2 128,0-8 0,0 1-335,0-6 1,-6-3 43,0-3 1,1 2-27,5-8 0,0 1 34,0-7 1,0 2-44,0 5 1,5-3 56,1 8 1,2-6-87,-2 6 278,-4 0-195,13 6 156,-13 7 1,11 10-55,-7 11 1,2 12 83,-2 6 1,-3 4-101,9 2 0,-6-1 10,5 1 1,1 5-22,5 0 0,2 1-16,4-7 1,-3 1-4,3 0 1,3-9-9,3-3 1,-2-3-41,2-3 1,-6-7 53,6-5 0,-2-3-100,2-2 1,3-2 86,-3-3 1,-4-5-5,-2-7 1,-4-3 11,-1-3 0,-1 4 3,0-4 1,-5-2 5,-1 2 1,-7-8 4,2 3 1,-4 1 13,-2-2 1,0 8-29,0-2 0,-6 3 28,0 3 0,-7 8-23,1 3 1,3-2 2,-3 2 1,1 1-10,-7 5 0,1 1-3,0 5 1,-2-2 58,-5 8 0,5-1-46,-4 6 1,4 6-23,2 1 1,1-1 22,5-6 0,-5 2-56,5 4 0,3-4 6,2 4 0,5 2-9,1-2 1,0 1 32,0-7 1,0-6-38,0 1 81,7-8 0,3 3-48,7-7 1,2 0 54,4 0 1,-3-2-45,3-3 0,-4-5 28,-2-7 0,0 0 30,1-1 0,-1 7 9,0-1 0,-5 1-45,-1-7 0,-1 7 8,2-1-26,-5 8 0,-5-5 32,4 3-34,-4 4 1,6-4 19,-8 12 0,1 4-124,5 7 0,-2 0-32,8 1 0,-7-1-136,7 0 0,-1 1 71,7-1 1,-7-2-149,1-3 0,-6 1 362,5-7 0,-7 0 0,11-6 0,-5 0 0</inkml:trace>
  <inkml:trace contextRef="#ctx0" brushRef="#br0" timeOffset="9995">8388 917 7793,'0'-18'48,"0"-1"87,0-4 1,0 10 628,0-5-428,0 13 0,2-3-486,4 8 0,3 0 17,9 0 0,1 2 59,4 4 1,-2 3 82,8 8 1,-8 1-71,2-1 0,-4 2 45,-1 4 1,-1-2 44,0 8 1,-7-6-196,-4 6 1,1-8 103,-1 2 1,0-3-25,-6-3 0,0 0 186,0 0 78,-8-7 1,0 0-85,-3-5 82,-4-3 0,11 6-50,-8-8 1,8-2-60,-1-4 1,-3 2 26,2-7 17,0-1 0,6-5-227,0 0 0,0 0-124,0-1 1,2 1-158,4 0 0,4-1 77,7 1 1,0 0-71,0-1 1,7 1 63,-1 0 1,7-6 325,-1 0 0,2 0 0,-2 5 0,3 1 0,-3 0 0,4-2 0,1-4 0,-7 3 0,-4-3 0,-3-2 0,-3 2 0,-7-6 0,-5 6 0,-3 0 0,-2 6 0,0-6 367,0 0 144,0 0-74,0 6 1,-6 5 189,1 1-426,-1 7-134,6-4-421,0 8 306,0 8 0,0 1 64,0 9 0,0 1-49,0 4 0,0 4 32,0 7 0,0 3 140,0 3 1,0-1-141,0 7 0,0 0 135,0 6 1,0-6-84,0 0 0,0-6-29,0 6 0,0-7 17,0 1 1,0-11-22,0-6 0,0-9-120,0-3 155,0-7 217,0 4-155,0-8 181,0-8 1,0-2-124,0-7 0,0-6-224,0 0 0,6-8 58,-1 2 0,3-3-192,-2-3 1,-2 0-245,7 1 1,-5-1 208,6 1 0,-3 1-71,3 4 1,1 2 25,-7 4 1,5 4 12,-5-4 1,6 10 40,-6 1 0,1 8-188,-1-2 265,-4 5 1,6 2 133,-8 5 0,5-2 0,1 8 0,0-1 0,-6 6 0,0 8 0,0 2 0</inkml:trace>
  <inkml:trace contextRef="#ctx0" brushRef="#br0" timeOffset="10441">9097 951 7793,'-9'0'200,"1"0"-47,8 0-7,0 0-63,8 0-169,1 0 1,8 6-31,1 0 1,5 5-189,0-5 0,2 6-120,-2-7 0,-2 7 165,8-6 0,0-1 259,5-5 0,-5 0 0,0 0 0,-2 0 0,2 0 0,-3 0 0,-2 0 0,-5-7 0,4-5 0,-6 3-55,-5-3 0,1 0 55,-7-5 0,5 6 128,-5-1 0,0 1 187,-6-7-156,0 1 0,0 0-59,0-1 1,-8 7-15,-3-1 0,1 9-43,-1-3 0,-1 4-75,-5 2 0,-1 0 49,1 0 1,0 0-17,0 0 1,5 2-76,1 4 1,-1 1 96,-5 5 0,5 3-44,1-3 1,7-3 25,-2 3 1,4-1-12,2 7 0,0-1 52,0 0 1,0 2 84,0 4 1,8-3-66,3 3 1,5-4 14,1-2 0,0 1-46,1-1 1,-7-6 71,1 1-117,-9-1 0,11 1 110,-8-1-133,-1-7 1,-12 4 0,-5-8 1,-9 0-120,-2 0 0,-8 0-17,2 0 1,3-6-167,-3 0 1,2-5-160,-2 5 493,4-7 0,0-5 0,-2-8 0</inkml:trace>
  <inkml:trace contextRef="#ctx0" brushRef="#br0" timeOffset="10937">9927 571 8766,'0'-12'254,"0"1"0,-2 7-739,-4-2 1,3-2-66,-9 3 254,1-1 0,-7 6 221,1 0 0,5 0 15,1 0 0,-1 0 1,-5 0-63,0 0 1,5 0 175,1 0 1,5 2-24,-6 4 1,9-3 96,-3 9 1,-2-6 56,2 5-42,1 1 1,5 5-76,0 0 0,0 1 18,0-1 1,0 0 48,0 1 0,0-1-78,0 0 1,5 0 53,1 1 0,0 5-34,-6 0 0,2 6-46,4-6 0,-4 7 24,3-1 1,-3-2-9,-2 2 1,0-2-17,0 2 1,0 3-4,0-3 0,0 2-3,0-2 1,-2 3 18,-3-3 0,3-2-30,-4 2 1,4-6 25,2 6 1,-6-8-82,0 2 0,1 2 8,5-2 1,0 2-13,0-2 1,0-4-4,0 4 0,2-3-11,3-3 0,-1-6-128,8 1 0,-7-6 36,7 5 1,-6-7-80,5 2 0,1-4 84,5-2 0,2 0-211,4 0 0,-3 0 87,3 0 0,-2-2 270,2-4 0,-4-11 0,6-10 0</inkml:trace>
  <inkml:trace contextRef="#ctx0" brushRef="#br0" timeOffset="11354">9996 934 7820,'-9'-27'0,"-1"2"351,4 8-186,4 7-415,-5 2 124,7 8-98,0 0 185,0 8 6,0 2 0,0 7 76,0 0 1,0 1-44,0-1 1,0 0-7,0 0 1,2 1-17,3-1 1,-1-5 45,8-1-10,-1 1 1,7 3 8,-1-3-24,0-5 0,1-5-5,-1 4 0,0-4-6,0 4 0,-1-6 11,-5-6 0,5-2 129,-5-3 1,3-5-122,-3 5 0,-1-3 243,-4 3-25,-5-5 136,7 7-268,-8-9-164,8 9-125,-6 1 196,5 8 0,-12 2-46,-1 4 0,-6 3 48,7 9 1,-1 5-94,6 0 0,-6 0 9,0-6 1,1 6-99,5 0 1,0 0 69,0-5 1,0-1-120,0 0 1,0-5-116,0-1 1,0-5-201,0 6 544,0-9 0,7 5 0,3-8 0</inkml:trace>
  <inkml:trace contextRef="#ctx0" brushRef="#br0" timeOffset="11837">10238 623 7820,'10'-8'-55,"-4"-4"0,2-3-30,-3-2 1,3 5 27,-2 1 0,3 5 177,9-6 0,-1 7-158,0-7 1,1 8 67,-1-2 0,0 5-103,0 1 1,6 0 93,0 0-20,1 0 1,-7 1 17,0 5 0,-5-2-22,-1 8 34,-7-9 1,4 13-16,-8-5 0,5-1 66,1 2 0,0-7-53,-6 7 0,0-1 51,0 7 1,-2-1-40,-4 0 0,4 1 5,-3-1 1,3 0 4,2 0 1,-6 1-3,0-1 1,0 6 28,6 0 1,-1 6-32,-5-6 1,4 6 38,-4-6 1,4 8-34,2-3 1,2-1-1,4 2 0,-4 0-39,4 6 1,1-7-1,-1 1 0,2 0-3,-3 6 1,-1-7-13,8 1 0,-8-6 1,1 6 1,-1-6 22,2 6 1,-4-8 42,4 2 0,-4 2-45,-2-2 1,5 0 25,1-5 1,0-1-40,-6 0 0,0 0 4,0 1 0,-6-7 18,0 1-19,-7-1 0,-2 1-52,-9-1 0,-6-5 54,1 6 1,-6-8-182,-5 1 0,-4-3 92,-8-2 1,-6 0-365,1 0 1,-7-6-25,7 1 1,-1-7 463,6 6 0,8-7 0,2 3 0</inkml:trace>
  <inkml:trace contextRef="#ctx0" brushRef="#br0" timeOffset="13218">11120 709 7842,'-7'-25'200,"5"14"1,-6-12 200,8 11-62,0 4-324,0 1 1,2 9 40,4 3 0,-2 5-202,7 7 0,-5 8 104,5 4 1,-7 4-38,2 1 1,2 1-25,-2-1 0,-1 7 65,-5-1 0,6 0-34,0-5 1,0-2 36,-6-4 0,0 1-7,0-7 130,0 0 146,0-5-57,0-9 273,0-1-558,0-23 1,0 1 44,0-15 0,0 6-20,0-6 0,-2-1 82,-4-11 1,4 5-107,-4-4 0,4-3-3,2 3 1,0-8 8,0 2 0,0 2-5,0-3 0,8 11-11,3 1 1,-1 3 173,2 9 1,-3 5-101,3 7 0,-3 7 62,-3-2 1,-2 6-61,8 6 1,-7 4 193,7 7 0,-8 8-68,1 4 0,3 3 44,-2 3 1,5 5-111,-5 1 0,6-1 8,-7-5 1,9-1-36,-3 1 1,-3-3 42,-2-3 0,2-4-87,-3-8 0,3-5 148,-2 0-15,-4-9 40,5 5-49,-7-16 1,2-1-85,4-9 1,-4-1-71,4-4 0,1 2-6,-1-8 0,0 6 104,-6-6 1,6 6-112,-1-5 0,3-1 52,-2-6 1,-4 6-18,4 0 1,1 8 38,-1-2 0,6 4 2,-7 2 1,3 1 185,-2 5-146,-4 3 0,7 8 58,-3 0 1,-4 4-74,4 8 0,1 1 146,-1 16 0,2 0-70,-2 5 0,-2 1-31,7-1 0,-5 7-42,5-1 1,1 0-5,5-5 1,0-6 31,1 0 0,-1-8-6,0 2 0,1-4-71,-1-2 0,2-1 62,4-5 1,-2-3-178,8-8 1,-2 0-18,2 0 1,2 0-36,-8 0 1,6-8 184,-6-3 1,0-7-2,-6-5 0,0 2-5,1-8 0,-3 6-25,-4-5 1,3 1 96,-8-2 0,-1-4-53,-5 4 1,0 2 70,0-1 1,0 6-60,0-1 15,0 4 0,-2 4-1,-3 3 1,-5 5-18,-7 7 0,0 2 34,-1 3 1,1 3 6,0 4 0,-1 9 74,1-4 1,0 6-59,-1 0 1,1-2-47,0 8 1,2-8-32,3 2 1,-1 2-8,7-2 1,0 0 39,6-5 0,0-1-5,0 0-23,0 0 1,8-5-12,3 0 1,5-9 1,1 3 0,0-4 14,0-2 1,7-2-80,-1-4 0,0 3 88,-6-9 1,0 6-1,1-5 1,-7-1-9,1-5 1,-1 0 0,6-1 0,-7 7 8,-4-1 0,1 6 9,-1-5 17,0 7-31,2-11 31,-6 13 0,7-4-58,-3 12 0,-4 3-3,4 9 1,-3 1-17,3 4 0,-2-4-102,8 4 1,-9-4-144,3-1-71,4 7 0,-8-6-134,4 4 501,3-11 0,-7-5 0,6-7 0</inkml:trace>
  <inkml:trace contextRef="#ctx0" brushRef="#br0" timeOffset="13791">12227 830 7814,'0'-17'-325,"6"0"270,0-1 1,1 7 439,-1-1 1,2 6-115,3-5 1,5 7-260,-5-2 1,7 10 35,5 2 1,-4 7-166,4-1 1,-10 3 21,-1 3 0,-3 5 91,3 0 1,1 2-162,-7-2 0,0-4 68,-6 4 0,0-4-34,0-2 1,0 1 118,0-1 1,-2-5-20,-4-1 93,4-7 377,-5 4-261,-1-8 14,6 0 0,-6-2-261,8-4 0,2-4 93,4-7 1,-2 0-60,7-1 0,1 1 28,5 0 1,1 0-132,-1-1 1,0-5 64,0 0 0,1-8-143,-1 3 0,0-5 81,1-2 0,-7 1 66,1-1 1,-1 3 133,6 3 0,-5-2-81,0 8 0,-9 0 129,3 6 1,-4 5 276,-2 1 202,0 7-476,0-4 1,0 10-25,0 4-104,0 3 0,2 14 96,4 0 1,-4 8-113,3-2 1,-1 6 80,2 5 1,-2-2-37,7 8 0,-7-7 31,2 1 1,2-3 7,-3-3 0,3 1 1,-2-1 0,-4-7 88,4-4-104,-4-3 63,5-3-14,-5-7-38,6-3 1,-8-9 121,0-3 0,0 1-129,0-8 1,0 5-30,0-11 1,6 5-76,-1-10 1,3 3-195,-2 3 0,-2-6 73,7 0 1,-5-6-168,5 6 0,-5-6 69,6 6 0,-6 0 10,5 6 1,-5 0-216,5-1 60,-7 1 196,12 0 0,-13 7-32,9 4 259,-8 5 0,3 8 0,-7 3 0,0 7 0</inkml:trace>
  <inkml:trace contextRef="#ctx0" brushRef="#br0" timeOffset="14239">12729 917 8699,'-10'0'584,"2"0"-663,8 0-94,0 0 0,8 0-91,4 0 1,3 2-99,2 3 0,1-3 129,-1 4 1,6 2-57,0-3 0,0 1-1,-6-6 0,6 0 178,0 0 1,6 0 142,-6 0 1,0-2-32,-5-3 0,1 1 74,4-8 1,-10 6 33,5-5 1,-5-1 204,4-5 1,-5 2-62,-1 3 0,-7-3 374,2 3-82,-4-3-222,6-2-249,-6-1 113,5 9 0,-9 1-509,-3 8-68,3 0 179,-6 0 1,6 0 47,-4 0-13,4 0 250,-5 8 0,7 1-179,0 9 199,0-1 1,0 0-69,0 0 1,0 3 92,0 3 0,0-4-99,0 4 1,5-4-5,1-2 1,6 1 0,-6-1 1,-1 0-8,-5 1 1,6-1-73,0 0 86,0-7-50,-6 5 1,-8-13 26,-4 4 0,-5-4-252,-6-2 1,2-2-48,-8-4 0,6 2-59,-6-7 0,6-1 153,-6-5 1,8 0 204,-2-1 0,-4-7 0,0-2 0</inkml:trace>
  <inkml:trace contextRef="#ctx0" brushRef="#br0" timeOffset="14672">13507 588 7814,'9'-25'-119,"5"6"340,-8-4 0,1 5 923,-1 7-937,-4 3-900,6 8-238,-8 0 435,0 0 282,-8 0 0,-2 0 133,-7 0 0,0 0 175,0 0 1,5 0-39,0 0-186,1 0 66,-6 0 1,5 0 48,1 0 137,7 0 1,-6 6 29,4 0 1,4 1 200,-3-1-329,3 4 1,2 7 51,0 0 1,2 3-10,3 3 1,-3-4 9,4 4 1,-2 2-2,2-2 1,-4 6 5,3-6 1,3 8-67,-2-3 1,0 3 37,-6-2 1,0 4-84,0-4 1,0 3 71,0 3 0,0-6-13,0-1 0,0-1-32,0 2 1,0 2-10,0-8 1,2 6 2,3-6 0,-3 0-12,4-6 0,-2 0-125,2 1 0,-4-7 90,3 1 1,5-6-232,1 5 1,-1-7-122,2 2 185,-1-4 1,6-2-57,1 0 0,-1 0 278,0 0 0,1-8 0,-1-2 0</inkml:trace>
  <inkml:trace contextRef="#ctx0" brushRef="#br0" timeOffset="15221">13853 830 7814,'0'-17'0,"0"-6"0,0 0 0,0 5-393,0 7 364,0 7 0,0-6 154,0 5-203,0 3-11,0-6 82,-8 8-5,-2 0 24,-7 0-8,0 0 1,1 2 24,5 4 0,-4-4-34,3 3 1,2 3 10,-1-2 1,5 7-22,-5-1 1,5-2-10,-6 1 12,8 1 0,-9 5 9,7 0 1,0-5-19,6-1 3,-7 1 27,5 5 11,-6 0 0,8-5 30,0-1-4,0-7-16,0 4 0,0-6-19,0 4 2,8-4 1,1 5-62,9-7 0,-1 0 57,0 0 1,1 0-51,-1 0 0,0 0 81,1 0 0,-7 0 80,1 0 0,-1 0-50,6 0 0,-5 2 14,-1 4 0,-1-2 54,2 7-88,3 1 0,-13 5 16,4 0 0,-4 1-3,-2-1 1,0 0-51,0 1 1,0-1 157,0 0-90,-8 0 0,-2-1-6,-7-5 0,0 3 8,-1-8 1,1-1-75,0-5 1,-6 0 57,0 0 1,0 0-203,5 0 1,-5 0 60,0 0 0,0-5-253,6-1 1,5-6 40,1 6 0,-1-7-99,-5 1 1,7 3 121,5-3 1,-3 1 4,2-6 0,0 5 258,6 0 0,0-7 0,0-8 0</inkml:trace>
  <inkml:trace contextRef="#ctx0" brushRef="#br0" timeOffset="15826">13541 502 7827,'0'-27'-229,"0"-4"-345,0 8 1432,0 0-470,0 6 0,2 1-535,4 5 1,-2 3 58,7 8 1,-5 0-21,6 0 1,-1 0 62,7 0 1,-1 0 48,0 0 1,2 0 60,4 0 0,-3 0-8,3 0 0,2 2 40,-2 4 0,2-4-70,-2 3 1,-4-1 26,4 2 41,-4-4-137,-1 6 0,-3-7 77,-4 5-16,-3-4-52,-8 6-26,0-8 163,0 0-96,0 8 236,0 1-185,0 8 1,0 1 85,0-1-109,0 0 1,0 1-1,0-1 1,0 0-19,0 0 1,0 1-19,0-1 0,2 6-5,4 0 1,-4 2 33,4-2 1,-3 4 9,3 8 1,-4-6-23,4-1 0,-2-1 24,1 2 1,-3 8 26,4-9 1,-4 9 5,-2-8 0,6-2 11,0 1 1,-1-1-4,-5 2 1,0 2-42,0-8 1,2 6 19,4-6 1,-4 6-122,4-6 1,-2 6 106,1-6 0,-3 2-59,4-2 1,-4 2-10,-2 3 0,2 3-19,4-8 1,-4 0-3,3-5 1,-3 5-14,-2 0 0,0-6-128,0-5 147,0-1-27,-7 6 1,3-7 32,-8-4 1,6 1-112,-5-1 1,-1 0 44,-5-6 0,-2 0-124,-4 0 0,-4 0 8,-8 0 0,1-2-203,-1-4 1,-5-1-546,-1-5 960,-7-3 0,4-3 0,-8-9 0</inkml:trace>
  <inkml:trace contextRef="#ctx0" brushRef="#br0" timeOffset="17441">14665 657 7808,'0'-27'596,"0"2"1,0 8-289,0 0 0,0 5 30,0 1 0,0 5-230,0-6-233,0 9 0,2-5-156,4 8 0,-2 8 210,8 3 1,-7 12-61,7 6 1,-8 9 99,1 3 1,3 5-114,-2-6 0,5 6 65,-5-5 0,2-1 77,-2-5 1,-4-7 9,3 1 1,-3-13 5,-2 1 1,2-6 372,4 1-235,-4-4 13,6-8 1,-8-2-120,0-4 0,0-9-135,0-8 1,1-8 79,5 2 1,-2-4-141,8-1 0,-7-1 68,7 1 0,-6-7 13,5 1 1,-5 0 34,5 5 1,-5 2-6,6 4 1,-8 4 20,1 8 0,3 6-15,-2-1 39,0 8 0,-5-3-19,5 7 1,-4 9-4,4 8 0,4 3 60,1 9 0,-1-1 5,1 7 1,1 5-34,5 1 1,0-1-17,1-5 0,-1-7 5,0 1 1,1-6-3,-1 6 0,-6-14 12,1 3-13,-1-12 0,7 1-12,-1-7-27,0 0 0,1-9-80,-1-9 0,0-1-17,0-10 0,-5 0 66,-1-5 0,-5-1 23,6 1 1,-8-3 37,1-3 0,3 5 1,-2 1 1,0 1-7,-6 10 0,0 0 172,0 6-127,0 7 36,0 2-132,0 8 0,0 2 73,0 4 1,0 5 124,0 13 0,0-3-80,0 8 0,0-1 6,0 7 1,2 0-43,3-1 1,5 1 1,7-1 0,0 1-12,1-1 0,-1-7 7,0-4 1,1 0-9,-1-5 0,6 1 15,0-13 1,6 5-65,-6-5 0,8 0 9,-2-6 1,-3-6-87,3 0 1,-2-7 102,2 1 1,-4-3-7,-8-2 1,1-3 14,-1-3 0,-6 4-5,1-4 1,-8-2-30,1 2 0,-3 0 17,-2 6 1,0-1-178,0 1 97,0 0 47,-7 7 1,-3 3 61,-7 7 1,-6 0 81,0 0 1,0 7-41,5 5 0,1 3-68,0 2 0,-4 1 66,3-1 1,-3 6-35,10 0 1,1 0-112,-1-6 73,7 1 1,-4-1-10,8 0 1,0-5 18,0-1-5,0-7 1,2 4 6,4-8 0,3 0-1,9 0 1,5 0 17,0 0 1,0-6-18,-6 0 0,0-7 74,1 1 0,-1 3-30,0-3 0,1 3 5,-1-3 1,-6-1-6,1 7 1,-6-2 0,5 2 0,-5 5-8,5-5 1,-5 4 10,6 2 1,-3 8-163,3 3 1,3 4 89,-3 3 0,3-1-323,2 0 1,1 1 44,-1-1 1,0 0-99,1 0 1,-1 1 412,0-1 0,0-7 0,1-3 0,-1-7 0</inkml:trace>
  <inkml:trace contextRef="#ctx0" brushRef="#br0" timeOffset="18189">15980 796 7620,'0'-18'-182,"0"1"0,0 0 766,0-1-305,0 1 1,0 0 171,0 0 0,2 5-551,3 0 0,7 9 63,11-3 0,-2 4 15,8 2 0,0 2 18,5 4 0,-5 3-69,0 9 1,-2-1 106,2 0 0,-4 2-140,-8 4 0,-2-3 21,-3 3 1,-4-4-268,-8-2 469,0 0-164,0 1 408,0-9-56,0-1-172,-8-8-32,6 0 15,-13 0-332,13 0 218,-6-8 1,10-1-192,4-9 1,-2 3 47,7 4 1,1-5-92,5 5 0,0-7 32,0-5 1,-3 4 55,3-4 1,-3-4 64,9-2 1,-4 2 16,-2-1 1,1-1 8,-1-6 0,0 6 127,0 1 1,-5 1 249,-1-2 1,-7 4-167,2 8 0,-2 5 623,2 0-286,-4 9-193,5-5-259,-7 8 1,0 2-219,0 4 0,-5 3 180,-1 9 1,0 7-112,6 3 0,0 5 30,0 2 0,0-1 62,0 1 0,0 5 29,0 0 0,0 1-47,0-7 1,2 1 164,4 0 0,-4-3-13,3-3 0,-3-4-36,-2-8 1,2-7 33,4-4 8,-4 3 804,6-7-614,-8-2 1,2-9-157,3-9 1,-1-5-8,8 0 1,-3-8-100,3 3 0,3-5-240,-3-2 1,3 1-352,2-1 0,1 6 231,-1 1 1,-2 1-531,-3-2 284,3 4-24,-5 8-164,-1-1-45,-1 9 785,-8 1 0,0 16 0,0 3 0,0-1 0,0 1 0,-8 1 0,-3 5 0,-3 0 0,3 1 0,-4-1 0,3 0 0,-3-5 0,-3-1-586,1 1 735,0 5 1,1-5 556,5-1-448,-5-7 0,13 4 306,-9-8-363,8 7 111,-3-5-346,7 14 0,7-12 56,5 7 0,3-5-307,2 5 0,1-5-23,-1 6 0,2-8-166,4 1 1,2 3 473,4-2 0,4 0 0,-6-6 0</inkml:trace>
  <inkml:trace contextRef="#ctx0" brushRef="#br0" timeOffset="18528">17208 657 7808,'0'-17'35,"1"0"198,5-1-103,-4 1 0,8 0 67,-4-1 0,-5 7-317,5-1 0,-4 7 50,-2-7-456,0 8 382,0-3 0,-8 7 2,-3 0 1,-4 0 157,-3 0 0,7 5-27,-1 1 1,1 6 2,-7-7 0,7 9-28,-1-3 1,8 5 166,-1 1 0,3 2-68,2 4 0,0-2 140,0 8 1,7 0-52,5 6 1,5-1-44,6 1 1,-3-2-60,3-5 1,-6 5 8,-6-4 1,5-4-41,-5-2 0,-1-4 123,1-2-183,-7 1 1,4-7 85,-8 1 0,-10-8-100,-7 1 0,-8-5-3,-9-5 1,-1 1-132,0-8 1,1 1 84,-1-7 1,1 1-89,-1 0 1,2-1-12,5 1 0,3 0-592,7 0 243,1-1 552,7 1 0,10-8 0,10-2 0</inkml:trace>
  <inkml:trace contextRef="#ctx0" brushRef="#br0" timeOffset="19007">17761 346 7808,'15'-15'0,"-3"-8"306,3-1 0,-11 5 109,8 8-590,-9 7 0,5-2-195,-8 12 170,0-4 1,-2 5-21,-4-7-130,4 0 405,-13 0 1,11 0-79,-7 0 0,5 0 77,-6 0 1,7 0-87,-7 0 1,6 6 94,-5 0 0,5 0-21,-5-6 1,7 2-17,-2 3 0,-2-1 51,3 8 1,-1-6 69,6 5-83,0 1 0,0 5 110,0 0 1,0 1-48,0-1 0,2 6-68,3 0 1,-3 6-48,4-6 0,2 8 52,-2-3 1,-1 5-10,-5 2 0,6-1-11,0 1 0,0 5-4,-6 1 0,0-1 51,0-6 0,0 1-46,0 0 1,0-3-39,0-3 1,0 4 42,0-4 0,0-4-56,0-2 0,0-4 4,0-2 1,0 0-23,0 1 1,2-3-5,3-3 1,-1 1-21,8-7 0,-7 5-48,7-5 0,0 0 52,5-6 0,0 0-237,0 0 0,6 0 90,1 0 1,0 0-44,0 0 0,-5 0-173,4 0 1,2-8 406,-2-3 0,8-12 0,-5-4 0</inkml:trace>
  <inkml:trace contextRef="#ctx0" brushRef="#br0" timeOffset="19407">18383 484 7808,'0'-17'0,"0"0"0,0-1 207,0 1 1,0 0-61,0 0-43,0 7-41,0 2-303,0 8 119,0 0 126,-7 0 0,3 2 132,-8 4 0,1 2-105,-6 3 1,-6 10 78,-1-3 1,-4 5-112,5 0 0,-2 4 6,2 7 1,3 1-8,-3-1 1,10 1-92,1 0 0,8-1-21,-1 1 0,3-1 71,2 1 1,0-8-1,0-4 1,7-4-1,5-2 1,5-5 94,6-1 1,-2-7-35,8 2 1,-8-4 13,2-2 0,2-2-13,-1-4 0,-1 4 13,-6-3 1,-2-5 112,-3-2-122,3-3 1,-13-2-29,4-1 24,-4 1 0,-4 0-192,-4 0 0,-4 1-1,-7 5 0,-6-3 90,0 8 0,-6-5-46,6 5 0,-2-2-158,2 3 1,4 3 286,-4-4 0,-4-4 0,0 1 0</inkml:trace>
  <inkml:trace contextRef="#ctx0" brushRef="#br0" timeOffset="19967">18505 225 7857,'0'-29'0,"0"0"0,0-5 461,0 11 0,0 0-42,0 5 1,1 3-429,5 3 0,-2-1 88,8 7 1,-7-2-183,7 3 1,1 3-43,10-4 1,-1 4-48,6 2 1,-5 0 213,6 0 1,-2 2-42,2 4 1,2-2-142,-8 7 0,0-5 40,-6 5 1,0-5 173,1 6 0,-3-7-76,-3 7 234,3-8-53,-5 11-106,-1-13 1,-1 8 94,-8-4-71,0-5 1,0 15 26,0-5 0,0 5-42,0 1 0,0 0 58,0 1 1,0-1-59,0 0 0,0 6-2,0 0 0,0 8-4,0-2 1,0 4-1,0 1 0,0 1-38,0-1 0,0 1-18,0-1 1,-6 7 84,0-1 1,-1 6-33,1-5 0,2 5 53,-8-6 0,9 0-55,-3-5 0,2 0 84,-2-1 1,4 1-57,-3-1 0,3-7 7,2-4 0,0 2 21,0-2 1,-2 6-10,-4-6 1,4 0 24,-4-5 0,4-1 77,2 0-209,0 0 183,0 1-159,0-1 13,0-7-129,0-3 0,-2-7 61,-3 0-110,3 0 1,-8 0 51,4 0 0,-3 0 40,-8 0 1,-10 0-401,-8 0 1,-17-2 168,-17-3 1,-27-7-236,37 1 0,-3-1 139,-9 3 1,-2-1-1,-12-6 1,-3-1 0,-3 4-1,-1-1 1</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6:40.956"/>
    </inkml:context>
    <inkml:brush xml:id="br0">
      <inkml:brushProperty name="width" value="0.08571" units="cm"/>
      <inkml:brushProperty name="height" value="0.08571" units="cm"/>
      <inkml:brushProperty name="color" value="#333333"/>
    </inkml:brush>
  </inkml:definitions>
  <inkml:trace contextRef="#ctx0" brushRef="#br0">139 35 7884,'-17'-7'0,"7"5"34,-5-13 179,13 13 252,-6-6 0,8 10-211,0 4 1,-2 3 27,-3 8 0,3 8-163,-4 4 0,-2 0-36,2 6 0,-5-5-138,5 11 1,-5-3 75,5 3 0,-6 3-89,7 8 0,-1-6-73,6 0 0,0-8-175,0 3 1,0-7-248,0-5-292,0-4 22,0-8-204,7-7 1037,3-2 0,7-16 0,1-2 0</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6:41.634"/>
    </inkml:context>
    <inkml:brush xml:id="br0">
      <inkml:brushProperty name="width" value="0.08571" units="cm"/>
      <inkml:brushProperty name="height" value="0.08571" units="cm"/>
      <inkml:brushProperty name="color" value="#333333"/>
    </inkml:brush>
  </inkml:definitions>
  <inkml:trace contextRef="#ctx0" brushRef="#br0">537 70 8011,'17'0'486,"-8"-2"-1195,-3-4 318,4 4 679,-1-13-201,1 13-68,5-6 0,-13 7-27,4-5 10,-4 4 1,-10-12 18,-3 9-48,-5-1 1,-1 6 75,0 0 0,-6 0-14,0 0 1,0 0 2,5 0 0,1 0-5,0 0 1,0 0 4,-1 0 1,1 0-53,0 0 1,-1 2 4,1 4 0,2-3-12,3 9 0,-3-8 31,3 2 1,3 1-57,-3-1 0,6 6 60,-5-7 0,5 3-6,-5-2 1,7-2 21,-2 7 1,-2-5 7,2 5 1,1-5-30,5 6 1,-2-7 9,-4 7 1,4-6-6,-4 5 23,4-7-124,2 11 39,0-13-20,0 14 4,0-14-12,0 5 67,0-7 237,0 0-121,8 0-94,-6 0 1,8 0 14,-5 0-6,5 0 1,7 0-11,1 0 1,-1 0 69,0 0 1,6 0-57,0 0 0,2 0 125,-2 0 1,-2 2-91,8 4 1,-6 4 11,6 7 1,-8 0-13,2 1 1,-3 1 5,-3 4 0,-2-2-53,-3 8 0,-5 0-16,-7 5 0,0-7-41,0-4 1,-9 2 78,-8-2 1,-3 0 33,-8-5 0,4-3-53,-4-4 0,-7-3 3,-5-8 1,-1 6-47,7 0 0,-1-1-2,1-5 1,1-2-280,4-3 1,-4 3 104,5-4 1,8-2-315,3 3 1,4-3 165,-5 2 0,7 4 350,-1-4 0,1-3 0,-6-1 0</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6:43.702"/>
    </inkml:context>
    <inkml:brush xml:id="br0">
      <inkml:brushProperty name="width" value="0.08571" units="cm"/>
      <inkml:brushProperty name="height" value="0.08571" units="cm"/>
      <inkml:brushProperty name="color" value="#333333"/>
    </inkml:brush>
  </inkml:definitions>
  <inkml:trace contextRef="#ctx0" brushRef="#br0">243 18 7779,'-17'0'856,"7"0"-1061,-5 0 198,13 0 1,-12-2 45,9-4-397,-1 4 224,6-5 265,-8 7-213,6 0 1,-11 7 91,7 5 0,-6 5-64,7 6 0,-9 4-79,3 8 1,1-1 10,-1 1 0,-1 0 51,-5-1 1,1 1-147,5-1 0,-3-7 217,9-4 0,-1-3 0,6-3 0</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6:44.235"/>
    </inkml:context>
    <inkml:brush xml:id="br0">
      <inkml:brushProperty name="width" value="0.08571" units="cm"/>
      <inkml:brushProperty name="height" value="0.08571" units="cm"/>
      <inkml:brushProperty name="color" value="#333333"/>
    </inkml:brush>
  </inkml:definitions>
  <inkml:trace contextRef="#ctx0" brushRef="#br0">191 191 7871,'-8'10'689,"6"-3"-387,-13-7-125,13 0-313,-13 0 202,13 0-4,-6 0-55,8-7 1,8-1-7,3-4 1,-1-3-95,1 3 0,1-3 107,5-2 1,-5 1 26,-1 5 0,-1-5-44,1 5 0,-1-2 170,-4 1-76,-4-3 2,13 5-131,-13 0 17,6 3 1,-8 9 151,0 3 1,0 7-66,0 11 0,0 4 87,0 7 1,-6 11-113,0 7 1,0 3 52,6 14 0,0-3-3,0 9 0,0 3-115,0 3 0,0-2 99,0 2 1,0-10-21,0-2 0,0-8-188,0-9 0,0-6 117,0 1 0,-7-17-53,-5-1 0,-3-14 43,-3-3 1,-5-8-146,0 2 1,-6-4 15,6-2 0,-5-8 112,5-4 0,-1-9 132,7-2 1,2-8 2,3 3 0,5-13-41,7-5 1,0-4-58,0-2 1,7 2 14,5 4 1,3-2 7,2 8 0,7-1-196,-1 7 1,7 7 14,-1 4 1,-2 4-99,2 1 0,-6 3-22,6 3 0,-2-1-217,1 7 0,3 1-25,-8 5 1,2-2 525,-2-4 0,-3-4 0,5-7 0</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6:44.439"/>
    </inkml:context>
    <inkml:brush xml:id="br0">
      <inkml:brushProperty name="width" value="0.08571" units="cm"/>
      <inkml:brushProperty name="height" value="0.08571" units="cm"/>
      <inkml:brushProperty name="color" value="#333333"/>
    </inkml:brush>
  </inkml:definitions>
  <inkml:trace contextRef="#ctx0" brushRef="#br0">122 53 7839,'-18'0'335,"1"0"0,0-6 0,-1 0-640,1-7 77,0 3-736,7 1 568,3 1 1,9 8-285,3 0 680,5 8 0,7 1 0,8 9 0,2-1 0</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6:44.694"/>
    </inkml:context>
    <inkml:brush xml:id="br0">
      <inkml:brushProperty name="width" value="0.08571" units="cm"/>
      <inkml:brushProperty name="height" value="0.08571" units="cm"/>
      <inkml:brushProperty name="color" value="#333333"/>
    </inkml:brush>
  </inkml:definitions>
  <inkml:trace contextRef="#ctx0" brushRef="#br0">35 69 7874,'-8'10'538,"1"-1"-256,-5-3 299,4-4-309,8 6-191,0-8 0,14 0-21,3 0 0,12-6 43,0 0 1,3-7-389,3 1 1,1 3 93,5-3 0,-5 3-19,5-3 0,1-1 20,-2 7 0,1 0-137,-7 6 0,-1 0 16,-4 0 0,1 0-68,-6 0 1,-3 2 378,-10 4 0,5 3 0,-7 9 0</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6:44.872"/>
    </inkml:context>
    <inkml:brush xml:id="br0">
      <inkml:brushProperty name="width" value="0.08571" units="cm"/>
      <inkml:brushProperty name="height" value="0.08571" units="cm"/>
      <inkml:brushProperty name="color" value="#333333"/>
    </inkml:brush>
  </inkml:definitions>
  <inkml:trace contextRef="#ctx0" brushRef="#br0">62 121 7874,'-17'10'0,"5"-2"541,1-8 1,5 0-269,-6 0-547,8 0 0,6 0 152,16 0 1,7-2 9,9-4 1,8 2-138,5-7 1,4 1-46,7-2 1,-2-3-235,7 4 1,-7 1 527,2-2-114,3 9 0,1-20 0,7 3 0</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6:45.422"/>
    </inkml:context>
    <inkml:brush xml:id="br0">
      <inkml:brushProperty name="width" value="0.08571" units="cm"/>
      <inkml:brushProperty name="height" value="0.08571" units="cm"/>
      <inkml:brushProperty name="color" value="#333333"/>
    </inkml:brush>
  </inkml:definitions>
  <inkml:trace contextRef="#ctx0" brushRef="#br0">225 225 7866,'-17'-8'-106,"-1"-7"-120,1-8 0,7-2 213,5 2-41,3 4 1,11-6 741,9 7 1,1 3-262,10 4 1,-1-3-121,7 8 0,0-5-106,-1 5 1,3 0-29,3 6 1,-3 0-138,3 0 1,-6 8-102,-5 4 0,2 3-6,-8 2 1,0 8 83,-6 4 0,-7 4-265,-4 1 0,-4 1-27,-2-1 0,-10 1-8,-7 0 0,-2-1 67,-10 1 0,0-3-32,-6-3 1,1-4 127,-1-7 0,1-1-22,-1 0 1,0-5 204,1-1 0,5-7-56,0 2 1,14-6 358,-2-6 32,11 4-213,-2-13 0,10 13-57,4-4 0,5 4 52,12 2 1,-1 0-107,6 0 0,3 6 37,9 0 1,-1 13-169,7-2 1,0 6 78,6 0 1,0-2-115,0 8 1,3 0 76,-3 6 0,2-3-45,-14-3 0,-1-2 59,-10-4 1,-6-4-30,-12 4 41,-3-3 1,-21-5 12,-5-4 1,-16 3 85,-1-8 1,-11-1-56,0-5 0,-6 2 167,-6 4 1,-1-4-96,-5 4 0,-1-4-53,7-2 0,1 0-58,5 0 0,0 0-151,0 0 0,8 0-91,4 0 0,3 0-959,2 0 1189,1 0 0,7-8 0,2-2 0</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7:18.775"/>
    </inkml:context>
    <inkml:brush xml:id="br0">
      <inkml:brushProperty name="width" value="0.08571" units="cm"/>
      <inkml:brushProperty name="height" value="0.08571" units="cm"/>
      <inkml:brushProperty name="color" value="#333333"/>
    </inkml:brush>
  </inkml:definitions>
  <inkml:trace contextRef="#ctx0" brushRef="#br0">139 537 7906,'0'-12'-114,"0"1"452,0 7 1,0-6-165,0 5-307,0 3 59,0-6 139,-8 8 1,6 8-98,-4 3 0,-1 12 109,1 6 1,-6 13-44,7 10 0,-7 2-5,6 9 0,-5 1-11,5 5 1,-5 0 17,5 0 1,-2-1 4,2-5 0,4-5 19,-3-12 0,3-4 50,2-7 43,-8-16-64,6-4 84,-6-15 0,8-4-92,0-7 1,0-3-30,0-14 1,0-1-13,0-6 1,0-5-7,0-1 0,0-7 3,0 2 1,0 0-101,0-6 0,2 4-38,4-9 1,4-3 74,7 2 1,0-9-142,1-2 1,5 2 24,0-2 0,2 7 98,-2 10 0,-4 8 49,4 4 210,-4 19-176,-1-3 0,-9 24 153,-3 0 0,2 2-107,-3 10 0,3 7-38,-2 10 0,3 6 94,9 5 0,-3 4-75,-3 8 0,3 6 6,-3-1 1,5 12-15,6-5 1,-4-1-9,4-11 1,-4 0-54,-1 0 0,-1 0-5,0 0 1,1-14-73,-1-3 0,0-7 74,0 1 1,-5-6-218,0-11 110,-9 3-575,5-13 62,-8 6 230,0-8 1,0-8 50,0-3 1,-8-5-80,-3-1 1,-5 0 31,-1-1 0,-2-1 392,-4-4 0,2 4 0,-8-4 0,6 4 0,-6 1 0,6 7 0,-6-1 0,2 3 22,-2-3 0,3-1 46,3 7 1,3 0 145,-3 6 1,4 0 603,2 0-282,7 0 7,2 0-489,8 0 0,8 6 62,4 0 0,11 1 24,6-1 0,5-4-72,6 4 1,-1-4-144,7-2 0,0 0 132,6 0 0,0 0-100,0 0 1,0-2-72,0-4 1,1 2 104,5-7 1,-4 5-96,3-6 1,-3 3 35,-2-3 0,-6-3 27,0 3 0,-7 3 21,1-3 1,-11 3 1,-6-3 1,-4-3 6,-2 3 1,-7 3 3,-4-3 1,-4 6 53,-2-5 0,-8 1-54,-3-1 1,-5-3 23,-1 8 1,-8-5-17,-4 5 0,2 0 4,-2 6 1,1 0-5,-7 0 0,6 0 2,0 0 0,0 2 9,-5 4 1,5-2-3,0 7 0,8 1-17,-2 5 0,-2 1 8,2-1 1,6 2-61,5 4 1,8-4 57,-1 4 0,3-1-33,2 1 1,7-4 31,5 4 0,9-6-2,2-5 0,8 1-8,-2-7 1,3 0-1,3-6 1,-1 0 1,1 0 0,0-2 0,-1-4 1,-1-4-6,-4-7 0,1-6 10,-6 0 0,-1-8 63,-6 2 1,0-3-22,0-3 0,-5-1 8,0-5 1,-9 3 23,3-8 1,-4 2 17,-2-3 0,0-3-72,0 4 1,-2 2 24,-4-2 0,4 8-76,-3-3 0,-3 7 70,2 5 1,-1 2 196,1 4-129,4 11 6,-6-3-143,8 15 1,0 2 0,0 4 1,0 3-18,0 9 0,0 7 75,0 3 0,0 13-24,0 5 0,2 4 8,4 2 1,2 1-2,3 5 1,4-4-6,-3 4 1,3-5 17,3-1 1,1-6 21,4 0 1,-4-7 5,4 1 0,-4-11-16,-1-6 0,5-6-9,0-5 0,6-4 40,-6-8 0,7 0-50,-1 0 1,0-6 0,6 0 0,-7-13-26,7 2 1,0-5-81,-7 5 0,-3 0 81,-1 0 0,-5-6-8,-2-1 0,-2-4 32,-3 5 1,1-6-22,-7 6 0,0-2 3,-6 2 0,0 3-42,0-3 1,-2 6 4,-4 6 1,0 1 0,-11 4 0,4 4-96,-10-3 1,-2 3 99,2 2 0,-6 5-4,6 1 1,-6 8 73,6-3 0,-6 1-73,6 5 1,-2-4 46,2 10 0,4-3-8,-4-3 0,9 8 13,3 4 0,7-2-57,-2 1 0,4-4 8,2 4 1,2-7-14,4 3 1,3-5 28,9-2 1,5-2 12,0-3 1,8-4-23,-3-8 1,5 0-6,2 0 0,-1-2-61,1-4 0,-1-4-4,1-7 0,-6-8 94,0-4 0,-8 0-5,2-5 1,-6 1 80,-5-13 0,-5 6-106,-7-6 1,0-1 134,0-4 1,0-7-110,0 0 0,-2 1 110,-3 5 1,1 0-49,-8 0 0,3 0 8,-3 0 0,-3 8-3,3 4 0,3 11 5,-3 6 1,6 4 67,-5 1 0,7 7-47,-2-1 310,-3 8-325,7-3 1,-6 9-120,8 3 1,0 7 92,0 11 1,0 0-57,0 12 0,0 3 103,0 14 0,2 2-1,4 3 1,3 5-51,9 7 0,-7 0-7,1 0 1,-3-5-17,3-1 0,3-1 26,-3 1 1,-3-5-94,3-12 0,-3 2 67,3-8 0,-2-1-266,-5-10 1,-3-4 3,4-8 0,2-6-229,-3 1-45,1-8 1,-4 3-134,4-7 654,-4 0 0,13-7 0,-5-3 0</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7:19.145"/>
    </inkml:context>
    <inkml:brush xml:id="br0">
      <inkml:brushProperty name="width" value="0.08571" units="cm"/>
      <inkml:brushProperty name="height" value="0.08571" units="cm"/>
      <inkml:brushProperty name="color" value="#333333"/>
    </inkml:brush>
  </inkml:definitions>
  <inkml:trace contextRef="#ctx0" brushRef="#br0">1 138 7872,'0'-11'295,"0"-1"0,6 7-141,-1-7 1,11 6 101,1-5 1,2 5-86,10-6 0,0 9-228,6-3 0,5 4 74,0 2 1,6 4-26,-5 7 0,-1 3 35,-5 15 1,-1-1-141,1 7 1,-2 5 17,-5 1 0,-5-1 54,-11-5 1,-4-1-15,-8 1 1,0-3 34,0-3 0,-2-6 34,-4-11 0,-4 1-17,-7-7 1,4 0 1,-5-6 1,11 0 29,-11 0 0,5-10 6,-4-7 0,-1-2-9,1-10 1,7 6-17,5-6 1,3 0 16,2-5 0,0 1-13,0 4 1,2-4-44,3 5 1,5 1 43,7-2 1,2 8-182,5-2 0,-3 3-98,8 3 1,-6 2-104,5 3 1,-1-1-7,2 7 0,4 0-475,-4 6 848,3 0 0,3-7 0,-1-3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3T17:00:32.330"/>
    </inkml:context>
    <inkml:brush xml:id="br0">
      <inkml:brushProperty name="width" value="0.08571" units="cm"/>
      <inkml:brushProperty name="height" value="0.08571" units="cm"/>
      <inkml:brushProperty name="color" value="#333333"/>
    </inkml:brush>
  </inkml:definitions>
  <inkml:trace contextRef="#ctx0" brushRef="#br0">208 865 7428,'-18'-7'-137,"9"-3"0,-1 0 63,4 5 1,5 5 236,-5 5 1,-2 7-112,2 11 0,-7 4 158,1 8 0,-3 7-85,-2 4 1,5 4-53,1 2 1,-1 0-64,-5-1 0,7 1 6,4 0 1,-1-8-18,1-3 0,0-12 120,6-6-312,0-4 205,0-10 238,0-1-193,0-23 0,0 1 17,0-14 0,0-1-61,0-6 1,2-5 0,4-1 0,-4-7-16,4 2 0,-4-2 51,-2 2 1,5-10-159,1 5 0,8-7 72,-3 0 1,4 4-131,3-3 0,1-3 89,4 3 0,-10 9 47,5 13 0,-7 8 64,1 10-14,3 7 0,-13 4 113,4 12 0,2 6-82,-3 11 1,9 6 214,-3 11 1,5 4-75,1 8 0,0 6 57,1-1 0,-1 9-72,0-3 0,2-3-50,4-3 0,-3-3-20,3-2 1,-2-2-23,2-4 0,-10-11-222,5-12 201,-5 4-548,4-8 240,-7-2-825,5-9 334,-13-8 351,6 0 0,-10-8 52,-4-3 1,2-5-66,-7-1 1,-6 0 397,-6-1 0,-8 1 0,2 0 0,-4-1 0,-1 1 0,-1 2 0,1 3 0,5-1-143,0 7 0,2-6 193,-2 7 0,-2-1 47,8 6 1,0 0 307,6 0 356,7 0-295,3 0-287,7 0 0,7 2 36,5 4 1,11-4-42,6 3 0,11-3-145,6-2 0,6 0 27,6 0 1,3-6-9,8 1 0,8-7-12,4 6 0,2-7-282,-3 1 1,-5-3 165,-11-2 1,-5-1 77,-7 1 0,-10 6-52,-7-1 0,-10 1 52,-14-7 1,3 7 123,-8-1 0,5 6-22,-5-5 0,0 5-20,-6-5 1,0 5 164,0-6 1,-6 7-144,0-7 0,-5 6-171,5-5 1,-8 1 92,3-1 0,-4-5-209,-3 5 1,-1 1 64,-4-1 1,4 7 6,-4-2 1,4-2-35,1 3 0,-5-1 27,0 6 0,-2 6 52,2-1 0,4 9 96,-4-3 1,2 5 25,-2 1 0,3 8-56,-3 4 0,4-2 75,2 1 0,7-4-81,4 4 0,-1-1 30,1 2 0,2 2-9,10-8 1,4 0-7,7-6 1,2-1 27,4-5 0,-2-3 2,8-8 0,-2 0-89,2 0 0,3-2 58,-3-4 1,4-5-173,2-12 0,-7 1 96,1-6 1,-2-3-6,2-10 1,2 3 0,-8-8 1,0-2-119,-6-10 0,-2-1 127,-3-5 0,-4-3-19,-8 4 0,0-3 115,0 3 1,-2-2-58,-4 7 0,2 0 86,-7 6 1,5 10-70,-6 8 310,8-1-118,-3 23 1,5-1 56,-4 19 0,2 5-120,-7 12 1,5 6-28,-6 11 0,7 5 42,-7 7 0,8 5-52,-1 1 0,3 5-36,2-5 0,2 1 37,3-1 0,5 2-9,7 3 1,6-3-38,0-8 0,8-6 8,-2 0 1,9-8-34,3 3 1,-1-7-16,-5-5 1,-1-4-72,1-8 0,3-1 109,-3-5 1,1-3-57,-13-8 0,8 0 39,-2 0 0,-2 0-58,2 0 1,-2-2-10,1-4 1,3-4-6,-8-7 0,6 2 32,-6 3 0,4-3-5,-10 3 1,4-3 20,-9-2 1,1-1-13,-1 1 1,-4 0 30,-8 0 0,0-6-32,0-1 1,0 1-138,0 6 1,-8 0 35,-4 0 0,-3-1-68,-2 1 0,-6 2 157,0 3 0,-6-1-14,6 7 1,-8 0 32,2 6 0,-2 2-63,3 4 0,-3 3 169,8 9 1,-6-1-83,6 0 0,-6 6 99,6 0 1,0 8-55,6-2 0,1 4-27,5 1 1,-3 1-8,8-1 0,1-5-2,5 0 0,7-6 5,5 6 1,9-8-13,2 2 1,6-10 64,-6-1 0,8-8-60,-2 2 0,3-4-35,3-2 0,-1-8-1,1-4 0,2-5-80,3-6 0,-4 2 89,5-8 1,-11 0-12,-1-5 0,-6-3 0,6-3 0,-10 1-3,-1-7 1,-3 0-164,-9-6 1,0-9 95,-6-8 0,-2-3-68,-4-8 1,-4 7-11,-7-2 1,0 2 140,-1-2 0,1 11-3,0 1 1,0 7-15,-1 4 0,7 14 257,-1 3-153,8 20 0,-5 0 372,3 15-285,4 0 1,-6 7-123,8 5 1,-5 3 61,-1 3 1,-2 12 98,2 5 0,3 11-115,-9 0 1,8 10 3,-2 1 0,4 9 88,2-3 1,2-3-108,4-3 0,2 3 10,3-2 1,5 1 11,-5-1 0,5-6-52,1 0 1,0-8 17,1-10 1,-7-1-12,1-4 0,-7-6-52,7-12-212,-8-3-466,11-8 309,-13 0-611,6 0 585,-1 0 0,-3 0-503,8 0 915,-8 8 0,11-6 0,-5 13 0,7-5 0</inkml:trace>
  <inkml:trace contextRef="#ctx0" brushRef="#br0" timeOffset="350">2248 917 7777,'-11'-7'134,"-1"-5"863,8-3-637,-3-3 1,9 3-364,3 3 0,5 5 45,7 7 0,8 0 85,4 0 0,4 2-45,1 3 1,7 5-65,-1 7 1,8 8-115,-2 4 1,-3 4 67,-3 1 1,-9 1-130,-3 0 0,-6-1 54,1 1 1,-12-3 37,-5-3 0,-4-4 67,-2-8 1,-2-1 9,-4-5 0,-5 3-2,-12-8 0,3-1 136,-3-5 0,2 0 44,-2 0 1,4-5-97,-4-1 0,4-8-66,1 3 1,3-6 40,3-6 1,-1 3-167,7-3 1,-1 4-32,1 2 0,4-1-168,-4 1 1,4-2-15,2-4 0,8 9-238,3-3 1,10 4-4,3-5 0,12 3 266,-1 3 1,11-3 284,0 4 0,4-5 0,2-1 0,0 0 0</inkml:trace>
  <inkml:trace contextRef="#ctx0" brushRef="#br0" timeOffset="1329">3044 865 7777,'9'8'223,"-1"-6"109,0 6 323,-6-8-130,5 0-290,-7 0-127,0 0 0,6 2-181,0 3 122,0-3 1,1 6-196,5-8 0,-2 0 131,1 0 1,1 0-114,5 0 1,0 0-43,0 0 0,1 0 63,-1 0 1,0-2 49,1-4 0,-1 2 41,0-7 0,1 1 22,-1-1 0,-2-5 65,-3 5 226,3-5-274,-13-1 1,6 0 51,-8 0-141,0 7 0,-8-3 98,-4 7 0,-9 0-98,-2 6 0,-2 2 123,2 4 1,4-2-6,-4 7 0,-4 3-5,-2 9 0,4-4 3,2 4 1,-2 2 21,2-2 0,0 8 19,6-3 1,0 5-7,-1 2 1,9-6-22,3-1 1,4 1-98,2 6 1,2-8 58,4-4 0,3-4-6,9-2 0,5-1-14,0-5 0,7 3-9,-1-9 0,-2 3-18,2-2 1,0-4-105,5 3 0,1-3 51,0-2 1,5-7 63,0-5 1,2-5-9,-1-6 1,1 2 12,4-8 0,-4 6-3,-7-6 0,-6 0-18,0-5 0,-8-1 6,2 0 0,-12 1-9,-5-1 1,-4 6 10,-2 1 0,0 1-63,0-2 0,-8 4 56,-3 8 1,-4 5 4,-3 1 0,7 7-47,-1-2 200,1 4-108,-7 2 1,7 6 9,-1 0 1,8 7 8,-1-1 1,3 3 11,2 2 0,7 6 155,5 0 0,11 8-37,6-2 1,-2-2-114,2 2 0,-1-1-53,7 7 1,0 0-3,-1-1 1,-1-5 25,-4 0 1,-4-8-81,-8 2 1,-2-4 20,-3-2 63,3-7-198,-13 5 78,6-13 64,-16 6 1,-1-8-3,-9 0 0,7-2-24,-1-4-11,1 4-8,-7-13-44,1 5 0,2-7 83,3 0 0,3 0-118,3-1 1,4 1 98,-4 0 1,4-2-136,2-5 0,0 3 31,0-7 0,2 1 29,4-2 0,-2-6 63,7 1 0,1-1-2,5-5 1,0 3-1,1 3 1,5-7 120,0 1 1,-6 5 50,-5 6 1,-3 8 19,3-2 27,-5 4 0,-7 8 99,0-1-146,0 8-113,0-4 1,-2 14-4,-3 0 0,1 7-45,-8-1 1,3 3 73,-3 3 0,-1 1-74,7 4 0,0-2 48,6 8 1,0-6 131,0 6 1,2 0-54,4 5 0,4 1 47,7-1 1,2 1-35,4 0 1,-2-1 111,8 1 1,0-1-20,5 1 1,-1-1-51,-4 1 1,-4-8-33,-8-4 0,-1-4 24,-5-2 1,-3 1-126,-8-1 0,0-5 38,0-1 0,-10-5 36,-7 5 1,-8 1-46,-10 5 0,1-5-91,-1-1 1,-5-7-14,-1 2 1,1 2-207,6-3 0,1 1-349,4-6 1,-2 0 271,8 0 1,0-6-495,6 1 0,2-3 850,3 2 0,-3-3 0,5-9 0</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7:20.037"/>
    </inkml:context>
    <inkml:brush xml:id="br0">
      <inkml:brushProperty name="width" value="0.08571" units="cm"/>
      <inkml:brushProperty name="height" value="0.08571" units="cm"/>
      <inkml:brushProperty name="color" value="#333333"/>
    </inkml:brush>
  </inkml:definitions>
  <inkml:trace contextRef="#ctx0" brushRef="#br0">122 260 7786,'-6'11'543,"0"1"-299,0-8 1,6 5-293,0-3 153,0-4-199,0 13 1,8-13 3,4 4 1,3-4-36,2-2 0,3 0 10,3 0 0,-4-2 146,4-4 0,2 2-217,-2-7 1,2 5 1,-2-5 0,-4-1 218,4-5 0,-5 5 9,-7 1 82,4-1 0,-7-5-98,4 0 1,-5 5 20,-7 1 1,-2 7-55,-3-2 0,-5-2 52,-7 2 0,-6 1-117,0 5 1,-8 0 90,2 0 0,2 5 98,-2 1 0,1 8-41,-7-3 1,6 5 10,0 1 0,8 6-25,-2 0 0,-2 8 15,2-2 0,6 3-29,5 3 1,8-1 27,-1 1 1,3-2-137,2-5 0,2 3 109,3-8 0,5 6-133,7-6 0,3 0 90,3-5 0,-2-9-8,8-3 1,-1-4 23,7-2 1,1 0-4,5 0 1,-3-8-34,8-3 0,-5-7 26,5-5 1,-8 2-28,3-8 0,-5 6 28,-1-6 0,-6 1 0,-1-7 1,-7 0 65,3 1 0,-11-1 144,-1 1 1,-9-1-202,3 0 1,-4 7-1,-2-1 1,0 8-52,0-2 1,0 3 125,0 3 7,0 8-40,-8 1-88,6 8 0,-5 2 25,7 4 0,0 3-1,0 8 0,2 1 44,3-1 1,5 6 3,7 0 0,1 6-71,-1-6 1,0 8-12,0-2 1,1-3-60,-1 3 1,0-6 89,1 6 1,-1-8-84,0 2 1,-1-3 56,-5-3-57,5 0-124,-15 0 13,7-7-8,-8-2-245,0-8 552,0 0-179,0-8 0,0 4 101,0-7 1,0-1-52,0-5 1,6 0 7,0-1 0,5-5 42,-5 0 0,7-8 20,-1 3 0,3-3-116,3 2 1,-1-6 59,0 1 0,0-1-61,1-5 1,-1 9 44,0 2 0,1 8 24,-1-2 0,-7 4 56,-5 2 244,-3 7-221,-2 2 235,0 8-239,0 0 11,0 8 0,0 2-40,0 7 0,6 0-11,0 1 0,5 5-38,-5 0 0,8 7 4,-3-1 0,4 4 47,3 1 1,-3 1 13,-3 0 0,3-1 101,-3 1 0,-5 3-71,-1-3 0,2 3 8,-3-9 1,1-4-35,-6-2 0,0 2 32,0-2 0,-8-6-64,-3-5 0,-6-8-70,-6 2 0,1 1-158,-6-1 1,-1 0-366,-6-6 1,-1 0-1078,-5 0 1640,-3-8 0,-8-1 0,0-9 0</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7:55.229"/>
    </inkml:context>
    <inkml:brush xml:id="br0">
      <inkml:brushProperty name="width" value="0.08571" units="cm"/>
      <inkml:brushProperty name="height" value="0.08571" units="cm"/>
      <inkml:brushProperty name="color" value="#333333"/>
    </inkml:brush>
  </inkml:definitions>
  <inkml:trace contextRef="#ctx0" brushRef="#br0">191 122 7856,'10'0'-729,"-2"0"0,-7 0 630,5 0 199,-4-8-49,6 6 1,-8-8 161,0 5 4,8 3-107,-7-14 0,7 12 143,-8-7 110,0 7-175,0-11 210,0 13-157,0-14 8,0 15-114,0-7 0,0 6 98,0-4-36,0 4-85,0-5 0,-6 14 2,1 5 1,-9 5-3,3 6 1,1 4 51,-2 8 0,-1 9-48,-10 8 0,4 9 14,-4 14 1,-2 13-247,13-37 0,1 2 0,-1 4 0,1 2 170,1 1 0,2 1 1,3 2-1,1 0-21,0-2 0,2-1 1,1-2-1,0 0-57,0 3 0,2-1 0,2-6 0,2-1-61,0 0 0,1-2 0,12 41-76,5-17 1,3-2 40,9-15 1,0-2-89,-1-10 0,9-6-144,3-11 0,7-4-123,11-8 1,1-9 474,16-8 0,1 0 0,11-10 0,5-3 0,-47 3 0,0 1 0</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7:56.021"/>
    </inkml:context>
    <inkml:brush xml:id="br0">
      <inkml:brushProperty name="width" value="0.08571" units="cm"/>
      <inkml:brushProperty name="height" value="0.08571" units="cm"/>
      <inkml:brushProperty name="color" value="#333333"/>
    </inkml:brush>
  </inkml:definitions>
  <inkml:trace contextRef="#ctx0" brushRef="#br0">208 295 7850,'-18'-18'0,"9"7"159,3-1 0,-2 7 136,2-7 15,1 8-109,5-3-37,0 7 31,0 0-1,0 7 0,0 3-62,0 7 0,0 6-4,0 0 1,-6 14 28,0-3 0,-5 12-132,5 1 1,-8 3 48,3 1 1,1 1-90,-1 0 0,5 4 82,-6-4 1,3 2-21,-3-14 0,3 0-8,3-5 1,2-2-99,-7-5 0,7-8-73,-2-9 86,4-7 0,2 2 31,0-12 0,0 2-8,0-7 1,0-9-4,0-8 1,0-5-30,0-2 1,0-5-111,0 0 0,0-7 96,0 7 0,0-8-1,0 2 0,8-4-86,3-2 1,5 0 51,1 0 1,8-5-50,4-1 0,3 0 74,3 7 1,0 1 26,-1 3 1,1 5 15,-1 8 1,-7 9 136,-4 7-117,-4 9 145,-1 9 0,-7 6 56,1-1 0,-8 14-64,1-1 0,5 11 3,2-1 0,-5 7 31,-1 5 1,4 5-26,1 6 1,-1 7-4,1 0 0,-5 1-1,6-1 1,-3-4-42,3 3 0,3 1 6,-3-6 0,-3 2-175,3-14 0,-7 0 107,7-5 1,-8 0-90,2-1 1,-3-7-122,3-4-206,-4-4-32,6-1-274,0-9-88,-7-1-206,7-8 555,-8-8 0,0-7 73,0-8 1,0-6 364,0 6 0,-15-16 0,-4 3 0</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7:56.216"/>
    </inkml:context>
    <inkml:brush xml:id="br0">
      <inkml:brushProperty name="width" value="0.08571" units="cm"/>
      <inkml:brushProperty name="height" value="0.08571" units="cm"/>
      <inkml:brushProperty name="color" value="#333333"/>
    </inkml:brush>
  </inkml:definitions>
  <inkml:trace contextRef="#ctx0" brushRef="#br0">87 86 7850,'-17'0'-587,"-1"0"943,1 0 845,0 0-666,7 0-544,3-7 1,20 5 15,4-4 0,12 4 110,0 2 1,4-6-301,1 1 0,7-1-55,-1 6 0,2-2-52,-1-4 0,-3 4 19,8-3 1,-6 3-202,7 2 1,-7 0-137,6 0 608,0-8 0,6-2 0,0-7 0</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7:56.729"/>
    </inkml:context>
    <inkml:brush xml:id="br0">
      <inkml:brushProperty name="width" value="0.08571" units="cm"/>
      <inkml:brushProperty name="height" value="0.08571" units="cm"/>
      <inkml:brushProperty name="color" value="#333333"/>
    </inkml:brush>
  </inkml:definitions>
  <inkml:trace contextRef="#ctx0" brushRef="#br0">226 156 7870,'2'-16'-905,"3"5"1422,-3-5-212,6 7-318,-8-8-47,0-1 17,0 1 0,-6 5 44,1 1 1,-3 7-2,2-2 0,2-1-23,-7 1 26,-1 0 0,-5 6-31,0 0 29,-1 0 0,1 0 7,0 0 0,5 2 10,1 4 1,5-2 5,-6 7 1,9-5 20,-3 5 0,-2-5 88,2 6 1,1-1 84,5 7 1,0-5-52,0 4 0,0-3 65,0 9 0,0 2-100,0-2 0,0 6-51,0-6 0,0 7 15,0-1 0,0 4-18,0 1 1,0-1-22,0-4 0,0 4-14,0-5 1,0 11-10,0 1 1,0 1 27,0-7 1,-6 1-30,0-1 1,0 1 9,6 0 1,0 5 2,0 0 0,-5 1-10,-1-7 0,0 1-18,6-1 1,0-5-28,0 0 1,2-8-10,4 2 0,-2 2-76,7-2 0,1-6 63,5-5 0,0-8-187,0 2 0,1 1 0,-1-1 1,2 0-12,4-6 1,2 0-40,4 0 0,10-8-235,-5-3 0,5 1 76,-5-2 0,6-1 427,1-10 0,15-4 0,-3-8 0</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7:57.042"/>
    </inkml:context>
    <inkml:brush xml:id="br0">
      <inkml:brushProperty name="width" value="0.08571" units="cm"/>
      <inkml:brushProperty name="height" value="0.08571" units="cm"/>
      <inkml:brushProperty name="color" value="#333333"/>
    </inkml:brush>
  </inkml:definitions>
  <inkml:trace contextRef="#ctx0" brushRef="#br0">70 137 7793,'-8'-17'-707,"5"1"501,-9 5 0,8-5 154,-2 5 0,3-3 283,-3 3 0,4 1 100,-4 4 337,4 4-71,2-13-334,0 13 1,0-4-86,0 12 0,-6-2 72,1 8 1,-1 5-131,6 6 0,0 8 17,0-3 0,0 5-107,0 2 0,0-6 81,0-1 1,0 1-250,0 6 1,0-3-68,0-3 0,0 2-39,0-8 1,2 2-5,4-2 0,-5-9-141,5 3 1,4-6 92,1 1 1,-1-4-10,2-8 0,-1 0-564,6 0 869,1-8 0,-1-9 0,0-10 0</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7:57.224"/>
    </inkml:context>
    <inkml:brush xml:id="br0">
      <inkml:brushProperty name="width" value="0.08571" units="cm"/>
      <inkml:brushProperty name="height" value="0.08571" units="cm"/>
      <inkml:brushProperty name="color" value="#333333"/>
    </inkml:brush>
  </inkml:definitions>
  <inkml:trace contextRef="#ctx0" brushRef="#br0">35 122 7879,'-8'-17'-143,"6"-1"1,-11 1 47,7 0 95,0-1 0,6 1-468,0 8 0,2 1 227,4 8 0,-2 0 241,7 0 0,1 0 0,5 0 0,0 0 0</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7:57.796"/>
    </inkml:context>
    <inkml:brush xml:id="br0">
      <inkml:brushProperty name="width" value="0.08571" units="cm"/>
      <inkml:brushProperty name="height" value="0.08571" units="cm"/>
      <inkml:brushProperty name="color" value="#333333"/>
    </inkml:brush>
  </inkml:definitions>
  <inkml:trace contextRef="#ctx0" brushRef="#br0">242 52 7879,'-11'0'-469,"-1"0"1,6-2 468,-5-3 148,7 3 327,-11-6-400,13 8-29,-6-8-72,8 6 1,8-5 72,3 7 1,5-6-33,1 0 0,2 0 22,4 6 1,-4 0-4,4 0 1,2 0 37,-2 0 0,0 0 21,-5 0 1,-1 0 50,0 0-69,1 0 1,-1 0-124,0 0 0,-5 0 166,-1 0-120,-7 0 82,12 8-39,-15 2 0,7 7-5,-8 0 1,0-5 8,0-1 0,0 3 5,0 9 1,-2-2 8,-4 8 1,5-6-27,-5 6 1,-2 1 18,2 11 1,1-5 13,5 5 1,-6 1-24,0-2 0,0 8 33,6-2 1,0 2-17,0-1 0,0 1 3,0-8 1,0 0-12,0-5 1,0 5-10,0 1 0,0-1-5,0-5 0,0-1 5,0 1 0,2-3-121,4-3 0,-4-4 110,4-8 1,-4 3-105,-2 3 0,1-10 36,5 5 11,-4-13 1,6 5 4,-8-4-14,0-4-88,0 5 0,-2-7 90,-4 0-108,4 0 1,-13 0 63,3 0 0,3 0-109,-3 0 1,-5 0 30,-6 0 0,-2 0-101,2 0 1,-6 0 100,-11 0 1,3 0-15,-3 0 1,-3 0-155,3 0 0,0 0 322,5 0 0,1-7 0,-1-3 0</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7:58.342"/>
    </inkml:context>
    <inkml:brush xml:id="br0">
      <inkml:brushProperty name="width" value="0.08571" units="cm"/>
      <inkml:brushProperty name="height" value="0.08571" units="cm"/>
      <inkml:brushProperty name="color" value="#333333"/>
    </inkml:brush>
  </inkml:definitions>
  <inkml:trace contextRef="#ctx0" brushRef="#br0">173 87 7878,'-7'-17'-170,"5"0"1,-12 5 56,8 1 576,1 7-195,5-12-282,-8 15 0,4-7 22,-7 8-11,7 0 0,-10 2-80,9 4 115,-9-5 0,10 9-104,-7-4 101,7-4 145,-11 13-154,13-5 1,-12 7 67,8 0 1,1-5-24,5-1 0,0 1 15,0 5 0,0 1-19,0-1 0,0 0 1,0 0 1,0 3 50,0 3 0,0-2-54,0 8 1,0-6 56,0 5 1,0-4-48,0 4 1,0 1 14,0 6 0,0-1-30,0 1 0,0 0 8,0-1 1,0 6-30,0 1 0,0 5-98,0-6 0,0 3-14,0-3 0,0 2 107,0 4 0,0-3-57,0-9 1,-6 1 33,0-1 0,0 1-22,6-1 0,0-7-16,0-4 1,6-3-23,0-3-3,7 0 1,-3-1-118,7-5 1,-5-3-219,-1-8 0,3 0 156,9 0 0,-4 0-153,4 0 0,2-8-104,-2-3 494,8-5 0,3-1 0,11 0 0</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7:59.202"/>
    </inkml:context>
    <inkml:brush xml:id="br0">
      <inkml:brushProperty name="width" value="0.08571" units="cm"/>
      <inkml:brushProperty name="height" value="0.08571" units="cm"/>
      <inkml:brushProperty name="color" value="#333333"/>
    </inkml:brush>
  </inkml:definitions>
  <inkml:trace contextRef="#ctx0" brushRef="#br0">242 52 7852,'0'-9'-315,"0"-7"1,0 12 639,0-7-182,0 7 261,0-4 106,0 8 2063,0 0-2614,0 8 1,0-4 33,0 7 0,0-5-68,0 6 1,0-7 83,0 7 0,0 0-30,0 5 0,0 2 39,0 4 0,0-4-4,0 4 1,0 2-31,0-2 1,0 6 5,0-6 0,0 0-4,0-5 1,-2 3 29,-3-4 1,3 4-48,-4-9 1,4-3 44,2 3 8,0-8 22,0 3 0,0-9 11,0-3 1,6-1-116,0-11 0,5 3-136,-5-9 0,5-2 7,-5 2 0,6-6 152,-7 6 0,7-6-36,-6 6 0,7-5 9,-1 4 1,-5 1 26,-1 6 1,-2 0 2,2 0 1,-4 5 246,3 0-127,-3 9-8,-2-5 25,0 8 0,0 8-55,0 3 1,0 6 63,0 7 0,0 8-76,0 9 1,0 7 139,0-2 1,0 6 4,0 5 1,0 7-40,0 11 1,0-2-233,0 7 1,-2 1 318,-3 5 0,1-1-289,-8-4 0,6-12 103,-5-11 1,5-7-95,-5-4 1,1-5 68,-1-8 1,-5-9-378,5-7 153,-5-1 0,-1-15 32,0 4 0,-1-4 258,1-2 1,0 0-377,0 0 1,-1-10 132,1-7 0,-6-3 50,0-8 0,6 5 106,5-6 1,2-6-41,-1-5 0,3-1 109,8 7 0,8-1-103,3 1 0,5-1 127,1 0 0,2 7-67,4-1 1,-2 8 18,8-2 1,-2 5-54,2 7 0,4-3 13,-5 9 1,5-1-55,2 6 0,-1-6 43,1 0 0,-2 1-215,-5 5 1,5 0-139,-4 0 1,2 0-161,-3 0 0,3 0-289,-8 0 811,0 0 0,2 0 0,2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3T17:00:35.832"/>
    </inkml:context>
    <inkml:brush xml:id="br0">
      <inkml:brushProperty name="width" value="0.08571" units="cm"/>
      <inkml:brushProperty name="height" value="0.08571" units="cm"/>
      <inkml:brushProperty name="color" value="#333333"/>
    </inkml:brush>
  </inkml:definitions>
  <inkml:trace contextRef="#ctx0" brushRef="#br0">155 450 9710,'17'-7'-477,"-2"3"447,-3-8-162,3 8 75,-5-11 174,-1 13 1,5-8-262,-8 5 88,-1 3 1,-12-6-6,-5 8 1,-9 8 123,-2 3 0,-8 5-3,2 1 0,2 0-3,-1 1 1,6 5 4,-1 0 0,10 2-21,1-2 0,9-4 6,-3 4 0,14-4 40,9-2 1,8-1-25,9-5 0,9-3-120,3-8 1,4 0 45,2 0 0,-6-8-15,0-3 0,-8-5 67,3-1 1,-13-2-5,-4-4 0,-13-2 173,-5-4 1,-4-4-111,-2 5 0,0-5 24,0-2 0,-8-5-50,-3 0 0,-5-8 1,-1 1 1,0 5-36,-1 2 0,3 5-7,3 6 0,5 4 38,7 8-12,0 0-49,0 7 35,0 3 20,0 7 1,7 0-12,5 0 1,3 5 151,3 1 0,-1 2-70,0-2 1,0 3-40,1 8 1,-1 8 23,0 4 1,-5 6 3,-1 5 1,1 4 126,5 8 0,-5 2-76,-1 4 0,1 3 65,5 8 0,-5 1-159,-1-1 0,-1 8 23,1 3 0,5 5-220,-5 1 0,-1-1 247,1-4 0,-5 1-21,6-7 1,-9-8-137,3-9 0,2-6-38,-2-6 1,-1-9 35,-5-9 0,0-12-112,0 1 374,0-11-302,0 1 377,0-7 1,-2-5-162,-3-1 0,-5-8-69,-7 3 0,-2-6 91,-4-6 0,-6-4-283,-12-8 0,5 1 121,-4-1 0,9 0-68,2 1 0,2 5 102,-2 0 0,0 2-43,12-2 1,-4 4 60,9 8 0,3 0-14,-3 0 1,8 5 23,-1 0 31,3 9 0,4-5-33,3 8 0,-1 0-12,8 0 1,-1 0-277,7 0 0,1 0 93,4 0 0,4-2-56,7-4 0,11-1 242,6-5 0,17-3 0,11 5 0</inkml:trace>
  <inkml:trace contextRef="#ctx0" brushRef="#br0" timeOffset="1192">1573 416 7742,'-10'-25'453,"0"7"400,5 1 599,3 0-1257,-6 7 1,8 2-418,0 8 0,8 8 120,3 9 1,5 8 86,1 4 0,0 12-93,0 5 1,-5 0 99,0 6 1,-1-10-175,6 10 1,-5-10 0,-1 4 0,-5-5-44,6 5 1,-8-16 200,1-1 1,-3-8 65,-2-3 1,0-7 76,0 1-129,0-8 1,0 1 344,0-10 0,-6-5-120,1-7 0,-1-2 18,6-5 1,-2-1-189,-4-3 1,4-5 5,-3 4 1,3-4-74,2-1 1,2 5-206,3 0 1,-1 6 48,8-6 1,-7 8 30,7-2 21,0 4 1,3 7 48,-4 1 1,5 7 120,-5-2 0,-1 12-16,1 6 0,1 3 71,5 2 0,1 8-76,-1 4 1,-6 2 30,1-2 1,-1 3-26,7-3 0,-7 2-3,1-2 1,-8 1-125,1-7 0,3 1 114,-2-7-186,0 0 199,-6-7-10,0-3 21,0-7 56,0 0 1,0-7-49,0-5 0,0-9-35,0-2 0,2-8-220,3 2 0,5-9 82,7-2 1,8-1-157,4 7 1,-2-7 74,2 1 1,3 2 152,3 9 1,3 4-31,-9 8 0,-4 7 11,-2 4 263,-4 4 1,-3 4-80,-5 4 1,5 5 99,-5 12 1,5-1-55,1 6 1,0 1 31,1 6 0,-1-1-131,0 1 0,6 0-12,0-1 0,0-7-10,-5-4 1,5-4-110,0-1 1,6-3 0,-6-3 0,0-5 51,-6-7 1,6 0-66,0 0 0,6-2 39,-6-3 1,2-11-25,-2-7 0,-4-2 59,4 2 0,-4 2 3,-1-8 0,-7 6 18,1-6 0,-8 6 6,1-6 1,-3 8-52,-2-2 1,-2 0 27,-3 6 1,-5-4-151,-7 9 0,-6 3 118,0-3 0,-8 8 40,2-2 0,2 10 0,-2 2 0,1 9 91,-7 3 0,8-1-78,4 6 0,-2 2 123,2-2 0,0 6-108,6-6 1,7 8 4,4-2 1,4-4-115,2-2 1,0 2 53,0-2 0,2 0 18,4-6 1,4-7-29,7-5 0,6 3-8,0-2 1,6-2-39,-6-10 1,8 2-108,-3-8 1,3 1 150,-2-6 0,2-6-10,-8 0 1,2-2 120,-2 2 0,-4 3-5,4-3 67,-4 4-98,-1 2 0,-3 5 142,-3 1 1,-3 7-170,-3-2 1,-2 12-8,7 5 0,-5 7-216,6 5 1,-1-4 79,6 4 1,6 2-386,0-2 1,6 0 1,-6-6 516,8-7 0,-4 5 0,8-5 0</inkml:trace>
  <inkml:trace contextRef="#ctx0" brushRef="#br0" timeOffset="1867">3146 450 7878,'0'-17'843,"0"0"-281,0-1 0,2 3-507,4 3 1,9 5 45,8 7 1,8 0 19,-2 0 1,4 2-30,1 3 1,7 5-79,-1 7 1,0 8 5,-5 4 0,-6-2-176,-1 2 1,-6 0 45,1 5 0,-10 1-177,-1-1 0,-9-1 128,3-4 0,-6-4 73,-6-8 0,3-5 110,-9-1 1,1-7-22,-7 2 0,1-4 105,0-2-82,-1 0 0,1-2 137,0-4 0,5-4-62,1-7 0,7 0 79,-2 0 1,4-1-167,2 1 1,0 0 46,0-1 0,0 1-316,0 0 0,8-6 90,3 0 0,7 0-279,5 5 1,4 1 78,7 0 1,7 0-44,-1-1 0,6 7 74,-6-1 1,7-5 92,-7-6 0,0 0 260,-5 5 0,-8-1-19,-4-4 0,-6 2 46,-5-8 1,-5 6 181,-7-6 0,0 8 244,0-2 1,0 4-144,0 2 0,-2 1 725,-3 5-456,3 3-283,-6 8 1,6 0-184,-4 0 56,4 0 1,-5 8-277,7 3 0,0 12 41,0 6 0,6 6 136,-1 5 1,7 4-29,-6 8 0,5 2-5,-5 4 0,2-5 14,-3 5 1,3 2 8,4-3 0,-3-7-81,-3-9 1,-4-7 219,4-5-170,3 4 65,-7-22 212,6 5-102,-8-16 0,0-8 145,0-4 0,0-5-205,0-6 1,6-4-197,-1-8 0,7-1-293,-6-4 0,7-5 198,-1-6 0,3-7-465,2 0 1,1 3 282,-1 8 0,0-1-134,0 8 0,1-4 80,-1 9 1,-2 5-385,-3 12 138,3 1 143,-5 7 81,7 3 0,-7 9 49,-4 3 0,1 7 337,-1 11 0,0-4 0,-6 4 0,0-4 0,-8 6 0,-2 2 0</inkml:trace>
  <inkml:trace contextRef="#ctx0" brushRef="#br0" timeOffset="2027">4149 519 7742,'-7'10'0,"5"-2"545,-14-1-1,14-5 233,-13 14-581,13-14 0,-4 5 12,12-7 1,-2 6-65,7 0 1,7 1-117,5-1 1,8-2-399,-3 8 0,7-9 292,5 3 0,-3 2-699,3-2 1,2-1 172,-1-5 1,5 0 100,-6 0 1,6 0 502,-5 0 0,7 0 0,-4 0 0</inkml:trace>
  <inkml:trace contextRef="#ctx0" brushRef="#br0" timeOffset="2380">5048 433 7742,'2'-29'319,"4"0"1,-4 14-19,4-2 1,-4 3-282,-2-3 1,0 5 63,0 1 0,0 5-349,0-5 1,-2 7 139,-4-2 0,-9-2 6,-8 2 1,-6 1 127,6 5 0,-8 2-17,2 3 1,-3-1 19,-3 8 1,6-3-46,0 3 0,8 3 36,-2-3 0,4 9 5,2 2 0,1 0-4,5-6 0,3 1 21,8-1 1,2 6-8,4 0 1,9 2 1,8-2 1,6-4-3,-6 4 1,8 2-20,-2-2 1,1 6 8,-1-6 0,2 0 61,-8-5 1,0-1-31,-6 0 28,-7 0 0,3-5 13,-7 0 0,-2-9 109,-10 3 1,-11-4-146,-12-2 1,-4 0 6,-1 0 1,-6 0-81,-1 0 0,-5 0-202,6 0 0,-1-2-336,7-4 1,1 4 257,4-3 1,4-3 308,8 2 0,7-7 0,3 3 0</inkml:trace>
  <inkml:trace contextRef="#ctx0" brushRef="#br0" timeOffset="2983">5498 139 7775,'0'-25'384,"8"6"137,3-4 1,5 5-325,1 7 0,0-3-279,1 9 0,5-1-664,0 6 416,0 0 19,-6 0 218,-7 0-13,-3 0 1,-14 6 99,-5-1 0,-11 1-23,-6-6 0,-3 6 7,-3 0 0,-2-1 128,-3-5 1,4 2-21,-5 4 0,7-4-71,5 4 0,2-4 370,4-2-191,4 7-66,-6-5-43,15 14 0,2-7-2,8 9 1,0-1-18,0 0 0,6 2-1,0 5 1,5-3-21,-5 7 0,6 1 13,-6 6 1,5-1-36,-5 1 1,0 0 30,-6-1 0,0 1 107,0-1 0,0 1-72,0 0 0,-6 5 0,0 0 0,-5 1-32,5-7 0,-6 3 5,6 3 0,-1-2-49,1 9 1,4-9 66,-4 2 1,4-3-124,2-3 1,0-1 56,0-4 1,0 2-63,0-8 1,2-6 43,4-5 0,4-3-80,7 3 1,0 1 33,1-7 1,1 0-106,4-6 0,4 0-259,7 0 0,1 0 148,0 0 1,1 0-369,4 0 1,-3-8 213,3-4 1,3-3-221,-3-2 640,0 0 0,10-16 0,4-4 0</inkml:trace>
  <inkml:trace contextRef="#ctx0" brushRef="#br0" timeOffset="3459">5844 398 7734,'-6'-27'13,"0"4"1,1 4 482,5 2 0,0 0-200,0-1 0,0 7-250,0-1 1,7 3 10,5-3 0,5 2-173,6 5 1,2 3 48,4-4 1,4 4 111,-4 2 1,3 2-226,3 4 1,-8 3 83,-4 9 1,-4-1-117,-2 0 1,-1 6 21,-5 0 1,3 0 121,-9-5 1,-1-1 38,-10 0 0,3 1 12,-9-1 0,1-2 101,-7-3-108,-7 3 0,6-7-83,-4 3 92,4 5 1,3-12-56,5 7 1,3-5 58,8 5 0,0-5-8,0 6 0,8-6 16,3 5 0,7 1 107,5 5 0,4-6-18,7 1 1,-5-1-91,0 7 0,-2-1 105,2 0 0,-4 1-70,-8-1 1,-2 0 53,-3 0 7,3 1-49,-13-1 0,4-2 28,-12-3 1,-4-2 7,-7-5 0,0-3-72,0 4 1,-6-4 41,-1-2 1,-4 0-132,5 0 1,-6 0 74,6 0 0,-6 0-144,6 0 1,-6 0-40,6 0 1,0-6-161,6 0 1,5-5-86,1 5 435,-1-7 0,2-5 0,3-9 0</inkml:trace>
  <inkml:trace contextRef="#ctx0" brushRef="#br0" timeOffset="3986">6501 208 7772,'0'-29'693,"0"0"1,0 8-474,0-2 0,2 6-253,4 5 1,3-3-289,9 4 0,1 1 255,4-2 0,4 9-68,7-3 0,1 4 111,0 2 1,-1 0-102,1 0 1,-6 0 3,-1 0 1,-6 0 14,1 0 1,-4 2 66,-2 4 234,0-4 1,-7 7 166,-4-3-285,3-4 1,-7 7-30,4-3 84,-4-4-242,-2 13 142,0-5 1,0 7-10,0 1 1,0-1 63,0 0 1,0 2-9,0 5 1,-2-3 22,-4 7 1,4 1-58,-3 6 0,3-1 147,2 1 1,0 2-109,0 3 1,0-2-32,0 8 0,-6-1-25,0 1 0,0 4-5,6-4 1,0-2 3,0 2 0,0 0-19,0 6 1,0-6 14,0 0 0,0-7 11,0 1 0,0-3 55,0-3 1,2-5-51,4 0 1,-4-6 13,4 6 1,-4-8-81,-2 2 12,0-4 0,0-2 18,0 1-94,0-1 0,-6-5 68,0-1 1,-1-5 11,1 5-68,-4-7 0,-7 6 46,0-4 0,-7-4-169,1 3 1,-7-3-147,1-2 0,-4 0-207,-1 0 1,-3 0 52,-3 0 501,-4-7 0,-8-11 0,0-9 0</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7:59.434"/>
    </inkml:context>
    <inkml:brush xml:id="br0">
      <inkml:brushProperty name="width" value="0.08571" units="cm"/>
      <inkml:brushProperty name="height" value="0.08571" units="cm"/>
      <inkml:brushProperty name="color" value="#333333"/>
    </inkml:brush>
  </inkml:definitions>
  <inkml:trace contextRef="#ctx0" brushRef="#br0">1 104 7861,'9'-8'226,"-1"-1"1,-6-3-1,4 1 0,-4-1 0,3-5 0,-1 5-275,2 1 1,-2 7-356,7-2 1,-5 4 317,6 2 344,-8 0-955,11 0 1,-11 0 104,7 0 592,-7 8 0,11 2 0,-5 7 0</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8:00.157"/>
    </inkml:context>
    <inkml:brush xml:id="br0">
      <inkml:brushProperty name="width" value="0.08571" units="cm"/>
      <inkml:brushProperty name="height" value="0.08571" units="cm"/>
      <inkml:brushProperty name="color" value="#333333"/>
    </inkml:brush>
  </inkml:definitions>
  <inkml:trace contextRef="#ctx0" brushRef="#br0">208 87 7205,'-17'0'701,"7"0"1,3-2-267,7-3-328,0 3 0,0-8-140,0 4 1,2 4 62,3-3 1,3 1-153,4-2 1,3 4 168,-3-4 0,9-1-81,2 1 1,0 0 12,-6 6 1,0 0 13,1 0 0,-1-2 121,0-4 0,1 4-20,-1-3 0,0 3 139,1 2-151,-1 0 1,-2 2 5,-3 3 0,-3-3-2,-3 4 65,-4 4-115,6-1 1,-8 9 42,0-1 0,0 0-22,0 1 1,0-1 28,0 0 1,0 8 8,0 4 0,-2 4-46,-4 1 1,2 1 2,-7-1 1,7 7 23,-2-1 1,-2 8-7,3-2 1,-1-2-85,6 2 0,0-7 29,0 1 0,0 3-20,0-3 0,0 0-3,0-5 1,0-1-9,0 1 0,0 0-26,0-1 0,0 1-11,0-1 1,0 1 22,0-1 0,0-1 22,0-4 1,0-2-7,0-4 0,0-4-15,0 4 186,0-4-178,0-1 53,0-9-69,0-1 13,0-8-93,0 0 1,-8 0-36,-3 0 0,1-2 68,-2-4 1,1 2-313,-6-7 0,-8 5-60,-4-5 0,-6 5-198,-5-6 1,-8 3 653,-16-3 0,-7-11 0,-15 4 0</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8:03.365"/>
    </inkml:context>
    <inkml:brush xml:id="br0">
      <inkml:brushProperty name="width" value="0.08571" units="cm"/>
      <inkml:brushProperty name="height" value="0.08571" units="cm"/>
      <inkml:brushProperty name="color" value="#333333"/>
    </inkml:brush>
  </inkml:definitions>
  <inkml:trace contextRef="#ctx0" brushRef="#br0">675 1 7954,'11'0'468,"1"0"-563,-8 0 60,11 0 1,-3 2 80,11 4 0,-4 3-7,4 9 0,2 1 91,-2 4-67,8 4 0,-12 7 21,4 1 1,2 7-5,-2 4 1,2 12-93,-2 5 0,-4 6 84,4 6 1,-9-2-246,-3 8 0,1 4 233,5 1 0,-7 3-118,-4-15 1,-4 7 74,-2-6 1,0 12-20,0-7 1,-6-1-53,0-16 0,-9 3 0,-3-9 0,1 1-138,-6-6 0,-4-6 52,-2 0 1,-3-7-145,-3 1 0,-13 0 61,-4-5 1,-19 1-35,-4-13 0,-17 1 257,41-15 0,-2-1 0,-1 1 0,-1 1 0,-5 0 0,0-1 0,0 0 0,-1 0 0,-1-3 0,0 1 0</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8:03.816"/>
    </inkml:context>
    <inkml:brush xml:id="br0">
      <inkml:brushProperty name="width" value="0.08571" units="cm"/>
      <inkml:brushProperty name="height" value="0.08571" units="cm"/>
      <inkml:brushProperty name="color" value="#333333"/>
    </inkml:brush>
  </inkml:definitions>
  <inkml:trace contextRef="#ctx0" brushRef="#br0">52 104 7835,'-17'0'-223,"7"-7"431,-5 5-345,13-14 191,-6 14-14,8-5 67,0 7 1,0-2 264,0-4 11,0 4-249,0-6 0,2 8 25,4 0 1,4 0-140,7 0 1,6 0 74,0 0 0,8-2-139,-2-3 1,3 3-43,3-4 0,0 4-64,-1 2 1,1 0 107,-1 0 1,3-6-91,3 1 1,-9-1-90,4 6 1,-10-2 43,3-4 1,-7 4-573,3-4 370,-5 5 0,-4 8 379,-3 5 0,-5-3 0,-7 3 0,-7-1 0,-3 7 0</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8:04.027"/>
    </inkml:context>
    <inkml:brush xml:id="br0">
      <inkml:brushProperty name="width" value="0.08571" units="cm"/>
      <inkml:brushProperty name="height" value="0.08571" units="cm"/>
      <inkml:brushProperty name="color" value="#333333"/>
    </inkml:brush>
  </inkml:definitions>
  <inkml:trace contextRef="#ctx0" brushRef="#br0">62 87 7835,'-18'0'52,"1"0"1,6 0 750,-1 0-466,8 0 0,4 0-405,12 0 0,7-6 10,10 0 0,4 1 32,18 5 0,-3-6 51,10 0 1,-2-2-191,1 3 0,-3 3-93,4-4 0,1-2 121,-1 2 1,6 1-344,-7 5 1,1 0 24,-6 0 365,-8 0 1,6-8-1,-6-2 1</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8:05.830"/>
    </inkml:context>
    <inkml:brush xml:id="br0">
      <inkml:brushProperty name="width" value="0.08571" units="cm"/>
      <inkml:brushProperty name="height" value="0.08571" units="cm"/>
      <inkml:brushProperty name="color" value="#333333"/>
    </inkml:brush>
  </inkml:definitions>
  <inkml:trace contextRef="#ctx0" brushRef="#br0">0 139 7923,'0'-25'0,"0"6"113,0-4 1,0 3 676,0 3-26,0 0-162,0 7-549,0 3 51,0 7 0,2 1-62,4 5 0,2 4-95,3 7 0,3 8-121,-8 4 1,5 11 133,-5 6 1,5 10-192,-5 2 1,2 1-128,-2-1 1,-4-10 139,3 4 1,-3-4-6,-2 4 0,0-8 86,0-4 0,6-9-170,0-2 0,1-8-68,-1 2 0,-2-9 375,8-3 0,-1-7 0,6 4 0</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8:06.953"/>
    </inkml:context>
    <inkml:brush xml:id="br0">
      <inkml:brushProperty name="width" value="0.08571" units="cm"/>
      <inkml:brushProperty name="height" value="0.08571" units="cm"/>
      <inkml:brushProperty name="color" value="#333333"/>
    </inkml:brush>
  </inkml:definitions>
  <inkml:trace contextRef="#ctx0" brushRef="#br0">191 313 7859,'-35'-29'-470,"1"0"0,1 8 728,4-2 0,4 3 4,8 3 0,7 6-87,5-1-27,3 8 1,6-11-198,7 3 1,8 3 70,16-3 0,9 3 52,8-3 1,4-3 33,13 3 1,-2-1-6,14 1 0,1-1-200,11 7 0,-42 3 1,1 0 140,6 3 0,0 0 1,-2 0-1,-1 0-39,0 0 1,0 0-1,-2 1 1,-1 0 64,1 1 0,-2 2 1,45 7-162,-4 13 0,-13-5 25,-10 4 0,-11-4-83,-18-2 0,-1 2 85,-16 5 0,-8-5 4,-9 4 0,-4-4-43,-2-2 1,-8 1 57,-3-1 1,-5 0-7,-1 1 1,-8-1 318,-4 0 1,-11 2-354,-6 4 0,-4-3-9,-2 3 0,-6-4-11,1-2 1,-9 0 46,3 1 0,3-3-8,3-3 1,9 1 65,2-7 0,13 5-133,-2-5 209,12 0-76,6-6 0,11 0 112,12 0 1,4-6-88,7 0 1,10-5 17,7 5 0,3-2 5,9 3 0,0 3 3,6-4 0,0 4 60,0 2 1,3 0-81,9 0 1,-7 0 117,13 0 0,-7 8-99,0 3 1,-1 5 6,-4 1 0,-10 2-35,3 4 0,-10-2 9,-1 8 1,-11 0-112,-6 6 1,-4-3 76,-1-3 0,-9 2-135,-3-8 1,-4 8 78,-2-3 1,-10-3 9,-7-2 0,-2-3 17,-10-3 0,-6 4 18,-5-4 0,-8 4 15,2-9 1,-6-4 12,-6-3 1,-3 3-39,-8-2 1,-6 0 7,0-6 0,-6-2 4,6-4 0,2 2 5,10-7 1,5-1-5,12-5 1,6 1-7,11 5 0,6-4 37,11 3 0,5 2 45,7-1 0,1 7 140,5-2 1,4 2-144,7-1 0,8 3-32,4-4 0,5 4 38,7 2 1,11-2-18,11-4 0,10 4-53,2-3 1,8 3-113,-3 2 0,5 0 31,1 0 1,1 0 73,-1 0 0,-5 0 9,0 0 1,-2 0 17,1 0 1,-5-2-2,-11-4 0,-5-2 2,-7-3 1,-8-3-9,-3 9 0,-15-9 12,-8 3 0,-7 1-1,-5-1 0,-4-1 6,4-5 0,-4 5-19,-2 1 1,0-1 338,0-5-392,-8 0 0,0-1-130,-3 1 1,-5 2 81,5 3 1,-5-1 70,-1 7 0,0-6-133,0 7 0,-1-1 80,1 6 0,-6 0 105,0 0 1,-2 0-43,2 0 0,4 7 6,-4 5 1,1-2 31,-1 1 1,6 1 17,0 5 1,1 6-59,11 0 1,-7 0 13,6-6 0,3 3-35,8 3 1,-1-4 27,8 4 0,7-10-37,10-1 1,3-2-21,3 1 1,0-3-102,-1-8 0,1 0 103,-1 0 0,-5 0-16,0 0 0,-6-8 88,6-3 0,-8-5-66,2-1 0,-11 0 189,-7-1 1,3 1-78,-2 0 216,0-1-91,-6 1-47,0 0 1,-2 7-69,-4 4-26,4 5 0,-8 6-97,5 1 0,3 8 89,-4-3 0,4 4-197,2 3 1,6-1 104,-1 0 0,9 1-313,-3-1 1,5 0 19,1 0 352,0-7 0,8 5 0,2-5 0</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8:07.545"/>
    </inkml:context>
    <inkml:brush xml:id="br0">
      <inkml:brushProperty name="width" value="0.08571" units="cm"/>
      <inkml:brushProperty name="height" value="0.08571" units="cm"/>
      <inkml:brushProperty name="color" value="#333333"/>
    </inkml:brush>
  </inkml:definitions>
  <inkml:trace contextRef="#ctx0" brushRef="#br0">189 138 7859,'-10'-24'-733,"-3"4"549,7-3 1,0 4 403,6 2 1,-5 5 198,-1 1-455,-7 7 0,3-4-26,-7 8 51,-1 0 1,1 2 83,0 4 1,1-2 5,5 7 0,1 1-43,4 5 0,5 2 14,-5 4 0,6-2-34,6 8 0,5-6 29,12 6 0,-4-8-48,4 2 0,2 2-4,-2-2 1,6 6-20,-6-6 0,6 0 5,-6-5 0,-6-1 0,-5 0 0,-2 0 17,1 1 0,-3-7 4,-8 1 1,-2-8 34,-4 1 1,-5-3-30,-12-2 1,1 0-4,-6 0 1,1 0-15,-2 0 1,-2-2-6,8-3 1,0 1 81,6-8 0,1 7 4,5-7 1,3 6 66,8-5 1,0 5-111,0-6 1,10 7-6,7-7 0,8 6 27,10-5 0,1 5-78,4-5 1,5 5 32,7-6 0,-1 8-22,1-1 0,-6-3 0,1 2 0,-7-5-11,6 5 0,-8-8 8,3 3 1,-5 1 19,-1-1 1,-8 5-2,-4-6 1,-6 1 27,-5-6 0,1 5 3,-7 1 1,0 5-49,-6-6 1,-2 7-2,-4-7 1,2 8-23,-7-2 1,-3 3-99,-9-3 1,2 4 128,-8-4 1,2 4-15,-2 2 1,-1 8 196,7 3 1,-6-1-68,6 2 0,0-1 64,5 6 1,1 1-33,0-1 0,1 6-28,5 0 0,3 0 96,8-6 1,2 6-64,4 1 1,11 4-68,12-5 0,11 0 15,6-5 0,12-3-408,6-3 1,10 1-135,7-7 1,-2 5-2053,2-5 2504,-8 0 0,3-12 0,-6 0 0,-1 3 0,0 1 0</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8:09.618"/>
    </inkml:context>
    <inkml:brush xml:id="br0">
      <inkml:brushProperty name="width" value="0.08571" units="cm"/>
      <inkml:brushProperty name="height" value="0.08571" units="cm"/>
      <inkml:brushProperty name="color" value="#333333"/>
    </inkml:brush>
  </inkml:definitions>
  <inkml:trace contextRef="#ctx0" brushRef="#br0">433 865 7849,'10'-9'-359,"5"-7"0,-5 13 552,7-9 0,-5 8-124,-1-2-65,1-3 0,5 5-10,0-8 47,0 9 0,1-11-7,-1 8 0,-5-7 28,-1 1 0,-7 3-26,2-3 1,1 1-27,-1-7 1,0 7 20,-6-1 1,-2 1-56,-4-6 0,-3-1 6,-9 1 1,-7 7-102,-3 5 0,-5 3 115,-2 2 0,-1 0-17,-5 0 0,3 7 113,-8 5 1,6 5-105,-7 6 0,3 4 101,-2 8 1,6 1-92,11 5 0,-2-5 7,8 4 1,2-3-23,9-2 1,5-7 2,7 1 0,2-8-37,3 2 0,7-5 55,11-7 0,-2-3 86,8-8 1,2 0-94,9 0 1,-1-2-75,7-4 1,0-1 27,6-5 1,-4-3-99,4 3 0,-10-9 124,10-2 1,-12-2-8,0 2 1,-3 4 7,-2-4 0,-9 3-22,-3 3 1,-9 2 131,-3 3 0,-7 3-23,2 3 96,-4 4 1,-4-6-49,-4 8-74,4 0 0,-5 8-12,7 3 0,0 5-9,0 1 0,0 0-47,0 1 1,7-7 59,5 1 1,3-1-79,3 7 1,1-7 54,4 1 1,2-9-32,4 3 1,9-4 5,-3-2 1,11 0 2,0 0 0,2 0-28,-2 0 1,2-8-9,-8-3 1,7 1-6,-7-1 1,-2-1 34,-9-5 1,-6 0 57,-11-1 0,1 1-82,-7 0 90,0-8 0,-8 2-37,-4 0 0,-4 0 11,-7 11 0,0-1-21,0 1 1,-3 3-4,-3 3 1,2 4-2,-8-4 1,0 4 8,-5 2 0,5 2 15,0 4 1,2-2-13,-1 7 0,-3 1 1,8 5 0,-6-4-4,6 5 0,6-5 3,5 10 0,8 2-5,-2-2 1,5 0-1,1-5 0,1 5 63,5 0 0,10-2-56,7-10 0,5 3 14,-5-8 0,8 5-22,-2-5 0,4 0-1,1-6 1,-5-2 2,0-4 0,-2 2-7,2-7 0,-2-1 0,-4-5 1,-4-6-5,4 0 0,-4-6-41,-2 6 0,1-8 45,-1 2 0,-5-3-43,-1-3 0,-1-5 37,1-1 0,-3-1-72,-8 2 1,0 1 65,0-7 0,0 8-2,0-3 0,0 5 11,0 1 0,0 3-1,0 3 0,0-2 14,0 8 0,0 6-21,0 5 0,-2 8 221,-4-1-118,4 3-43,-5 2 0,5 7 33,-4 5 0,4 9 4,-4 2 1,2 8-9,-1-2 0,3 3 12,-4 3 0,6 5-37,6 1 0,-4-1-4,3-5 0,5 5-20,2 0 1,3 2 31,2-1 0,0-10 6,1 3 1,5-5-8,0 0 0,6 2-16,-6-8 1,7-6-39,-1-6 0,2-7 2,-2 2 1,4-4-51,-5-2 1,-1 0 77,2 0 1,-6-6-157,6 0 1,-8-7 42,2 1 1,-4 3 30,-1-3 0,-9 1-42,-3-7 39,4 1 1,-8 0-14,3 0 0,-3-1-8,-2 1 0,-7 2-104,-5 3 0,-3-1 130,-3 7 0,-5-6-3,0 7 1,-7-1 57,1 6 0,-4 0 3,-2 0 1,1 0-6,-1 0 1,1 6 20,-1-1 1,6 9-25,0-3 0,6 5 2,-5 1 1,6 6 24,-1 0 0,10 2-23,1-2 1,9-4 1,-3 4 1,4-1-9,2 1 0,8-10 73,3 4 1,12-5-71,6-1 1,4-1 1,1-4 1,1-4-62,-1 3 1,1-5-7,0-5 0,-1 1-30,1-8 1,-1-1 76,1-10 0,0 2-66,-1-8 1,-7 0 16,-4-6 1,-4-5-8,-1 0 1,-3-8 19,-4 2 0,-3 1 4,-8-1 1,0 6 45,0-6 1,-2 6 9,-4-7 0,-3 9 43,-8-2 0,-1-3-81,1 3 1,0 0 70,-1 5 1,1 2-3,0 5 1,0 3 8,-1 7 0,9 7 148,3-1 282,-4 8-383,8-3 0,-5 9-32,7 3 1,0 7 107,0 11 1,0 4-47,0 7 1,2 3-38,3 3 1,-1-1 2,8 7 1,-7-8-75,7 3 0,0-3 6,5 2 1,-6-3-105,1 3 1,-3-9 45,3-2 1,3-6-157,-3 6 0,3-8-211,3 2 0,-1-6 178,0-5 1,0 3-128,1-3 1,-1-5 349,0-1 0,1-4 0,-1-2 0</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8:10.706"/>
    </inkml:context>
    <inkml:brush xml:id="br0">
      <inkml:brushProperty name="width" value="0.08571" units="cm"/>
      <inkml:brushProperty name="height" value="0.08571" units="cm"/>
      <inkml:brushProperty name="color" value="#333333"/>
    </inkml:brush>
  </inkml:definitions>
  <inkml:trace contextRef="#ctx0" brushRef="#br0">1 242 7836,'0'-17'-280,"0"0"507,0 0 1,7 1 380,5 5 0,11-3-408,6 8 0,5 1 23,7 5 1,9 7-188,7 5 0,-5 11-22,-6 6 1,-7 3-115,1 3 0,-3 1 96,-3 5 1,-9-5-84,-8 5 1,-1-5 74,-10-1 1,-1-8-155,-5-4 0,-2-4 126,-3-2 1,1-7 22,-8-4 1,7-4 79,-7-2 1,6 0 19,-5 0 65,7 0 0,-6-8-142,4-4 0,5-3 9,-5-2 0,4-1-40,2 1 0,0-2 65,0-4 1,0 4-304,0-4 1,6 1 76,-1-1 1,3 4-265,-2-4 0,2-2 34,3 2 1,4 0-111,-3 6 0,3 5 526,3 1 0,-1 1 0,0-2 0,0 3 0,1 3 0,7 4 0,-6-5 0,4 7 0,-6 1 0,-5 5 0,-4-2 29,-8 8 277,7-9 1,-5 7 557,4-4-375,-4-4-355,-2 5 1,0-5 10,0 4 1,2-4-23,4 4 0,-3-4-182,9-2 1,-6 0 79,5 0 0,1 0-147,5 0 0,0 0 18,1 0 1,-1-6-41,0 0 0,0-2 67,1 3 0,-1 3 55,0-4 1,-5-2 16,-1 3 1,-5-7 9,6 6 1,-8-1 60,1 1-84,-3 4-35,-2-6 1,-7 8 51,-5 0 1,-5 0 107,-6 0 1,3 2-26,-3 4 0,4-2-31,2 7 1,0 1 3,-1 5 0,1 2 9,0 4 1,5-3-4,1 3 0,7-4 6,-2-2 0,4 6 44,2 0 0,4 0-53,8-5 1,1-1-31,16 0 0,0-1-36,5-5 1,7 3-2,-1-9 1,8 1 4,-2-6 1,2 0-15,-2 0 0,2-8-2,-7-3 0,5-5-10,-6-1 0,0 0 6,-5 0 1,-8-1 20,-4 1 0,-2-6 45,2 0 1,-4 0-37,4 6 0,-3-1 2,-3 1 1,0 0-3,0-1 0,-1 1 0,-5 0 1,3 5 112,-8 1 10,-1 7 129,-5-4-164,0 8-21,0 0 1,0 8-158,0 3 1,0 5 121,0 1 1,0 0-13,0 1 0,6 5-34,0 0 1,5 6 23,-5-6 1,6 0-27,-7-6 1,7 0-46,-6 1 0,0-7 1,-6 1 0,5-7 11,1 7-26,0-8 26,-6 3 25,0-7 0,-2-5-162,-4-1 153,4-7 1,-5 3-9,7-7 0,0-3 37,0-3 0,0 4 9,0-4 0,1-2-16,5 2 0,4-6-1,7 6 0,0-8-57,1 3 1,5 1 49,0-2 0,2 8 16,-2-2 0,-4 3-27,4 3 243,-4 0-68,-1 0 121,-9 7-207,7 2 0,-14 16 19,3 3 0,3 11 35,-2 1 0,1 7-51,-1-1 0,-2 4-72,8 2 1,-3-1 62,3 1 1,-3-1-125,-3 1 1,-4-2 1,4-5 0,-4 3-117,-2-8 1,0 2 11,0-2 1,-10-9-262,-7 3 1,-12-6 54,-17 1 378,-8 3 0,-30-13 0,-5 6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3T17:00:40.958"/>
    </inkml:context>
    <inkml:brush xml:id="br0">
      <inkml:brushProperty name="width" value="0.08571" units="cm"/>
      <inkml:brushProperty name="height" value="0.08571" units="cm"/>
      <inkml:brushProperty name="color" value="#333333"/>
    </inkml:brush>
  </inkml:definitions>
  <inkml:trace contextRef="#ctx0" brushRef="#br0">16 416 7707,'-2'-16'103,"-4"5"0,4-5 141,-3 5 1,14-3-295,14 3 1,14-3-221,20 9 1,11-1 127,7 6 1,5 0 46,-5 0 0,6 0 97,-6 0 0,0 0-53,-6 0 0,-9 0 10,-8 0 1,-3 0-98,-8 0 1,-3 0-124,-9 0 25,-4 0-10,-8 0 246,-7 8 0,-2-7 0,-16 7 0,-2-8 0</inkml:trace>
  <inkml:trace contextRef="#ctx0" brushRef="#br0" timeOffset="317">379 623 7707,'-23'0'-182,"0"0"1,0 0-254,6 0 0,-6 2 377,0 4 1,0-4 350,5 4 1,7 1-20,-1-1 0,8 2 80,-1-3-151,3-3 1,2 8-64,0-4 1,7-4 13,5 3 1,17-3-79,5-2 0,12 0 19,1 0 0,10 0-27,7 0 1,3 0-130,2 0 1,0 0-3,0 0 1,1-5 134,-1-1 0,-2-2 52,-4 2 1,-11 4 3,-11-3 234,-13-5-268,-10 8-41,-11-6 0,-9 8-74,-3 0 0,1 0-212,-8 0 0,7 0-235,-7 0 1,6 0 164,-5 0 1,5 2-813,-6 4 1115,1-4 0,-6 13 0,-1-5 0</inkml:trace>
  <inkml:trace contextRef="#ctx0" brushRef="#br0" timeOffset="1180">1624 191 7711,'-17'-2'-129,"0"-4"0,-1 2-83,1-7 1,0 1 316,0-1 0,7-5 554,4 5-462,4 3 1,16-7-48,3 3 0,14 3-9,3-3 0,16 2 18,14-1 0,3-5-15,2 5 1,8 3-241,4 3 0,3 3 36,3 2 0,3 2-76,-4 3 0,-11 5-80,-17 7 1,-14 0 86,-9 1 0,-10 1-66,-14 4 0,-5-4 111,-12 4 1,-5-3 6,-12-3 1,0 2 115,-12 4 0,2-9-38,-13 3 0,0-4 255,-6 5 1,0-3-276,1-4 0,6 3 5,5-8 1,11 5 28,6-5-2,-4 7-406,16-11 239,-5 6 0,30-2 205,3 0 1,18 5-16,-1-5 0,12 7 73,0-1 1,6 3-103,6 2 0,-4 1 23,3-1 0,-3 0-38,-2 1 1,-2 5 19,-4 0 1,-5 2-22,-13-2 0,-3-4 23,-7 4 1,-9-4 70,-3-1 1,-4-7-23,-2 1 1,-2-3 134,-4 3 1,-5 1-103,-12-7 1,2 6 17,-8-7 0,-6 7-59,-5-6 1,-8 1 6,2-1 0,-4-4-102,-2 4 1,0 1 76,0-1 1,2 0-262,4-6 1,-2 0 75,8 0 1,7 0-651,10 0 163,4 0 276,9 0 0,4 0 359,12 0 0,11-8 0,10-1 0</inkml:trace>
  <inkml:trace contextRef="#ctx0" brushRef="#br0" timeOffset="2276">3146 398 7714,'-10'-25'0,"5"-3"0,-3-3-100,2 2 0,1 4-395,5 8 1063,0 7-288,0 2-189,0 8 1,-2 0-127,-4 0 1,2 0 2,-8 0 0,-1 8 72,-10 4 0,-2 5 3,-4 6 1,-4 2 13,5 4 1,3 3-82,2-3 0,3 4 8,3 1 1,2-1 18,3-4 0,5 2-38,7-8 0,0 0 30,0-6 0,7 0-3,5 1 1,-1-9 6,7-3 0,-3-4-4,14-2 1,-2 0 4,1 0 1,5-8 3,-4-3 0,4-6-14,1-7 1,1 3 7,-1-8 0,-5 6 104,0-5 1,-8 5-26,2-6 1,2 0-27,-2-6 1,0 3-47,-5 3 1,-3 2 4,-3 4 0,3 6-47,-4-1 1,-1 3 84,2 9-147,-9 0 113,5 6 0,-2 8-35,0 4 1,-1 3 0,-5 2 0,0 1 13,0-1 1,2 6 16,4 0 1,-4 6 5,4-6 0,-2 6-11,1-6 0,-1 6-4,8-6 0,-1 5 0,7-5 0,1 1 3,4-7 0,4-2-4,7-3 1,1-5-1,-1-7 0,7 0-2,-1 0 0,-1 0 22,-11 0 1,3-7-1,-8-5 1,0-3 36,-5-2 1,-9-1 8,-3 1 1,-4-2-83,-2-4 1,-2 3 35,-4-3 1,-3-2-114,-9 2 0,-5 0 62,0 6 0,-8-6-110,3 0 1,-5 2 130,-2 9 0,-5-3-17,0 3 1,1 3 46,10-3 1,-1 8 107,7-1 1,0-3 23,5 2-137,9 0 177,1 6-191,8 0 1,2 0-2,4 0 1,9 0-5,8 0 1,8 0-92,-2 0 1,9 0 64,2 0 1,8-2 20,-1-3 0,3 3 38,1-4 0,1-2-47,0 3 1,-6-3 133,0 2 0,-1 4-32,1-4 1,-4-1 52,-7 1 0,-3 0-126,-3 6 1,-10 0 24,-7 0-108,-8 0 149,3 0-89,-7 0 1,-2 0 47,-3 0-135,3 0 143,-14 0 1,7 8 79,-9 3 0,3-1-73,4 2 1,-5 1 13,5 10 0,-3-4-5,3 4 1,-5-2-12,5 3 0,1-3 12,-1 8 1,5-1-6,-6 7 0,8-1-69,-1 1 0,3-4 11,2 3 0,0-5-15,0 6 1,7-1 9,5-5 1,3-2-10,3 2 1,5-8 12,0 2 1,8-11-7,-3-7 0,11-3-41,1-2 0,0 0 48,-5 0 0,0-7 127,-1-5 0,-5-3 1,0-3 0,-8-7 87,2-3 0,-4-5-124,-1-2 1,-7 1-26,1-1 0,-9 1-66,3-1 1,-4-1 98,-2-5 0,-8 5-152,-3-5 1,-4 5 68,-3 1 1,-1 8-146,-4 4 0,2 4-43,-8 2 0,0 1-11,-5 5 0,1-3 83,4 9 0,-2-1 28,8 6 0,-5 0-222,4 0 0,1 0-197,6 0-505,-8 8 281,6 1 173,-6 9 1,10-1 543,3 0 0,4 0 0,8 1 0,0-1 0</inkml:trace>
  <inkml:trace contextRef="#ctx0" brushRef="#br0" timeOffset="2731">5031 450 7710,'-8'10'-679,"6"-3"1028,-13-7 0,11 0-89,-7 0-352,7 0 1,-6 0 112,4 0 1,5-1 71,-5-5 1,2 4 349,-2-4-158,4 4 75,-5 2-146,7 0 8,0 0-86,0-7 1,9 5-19,8-4 0,10 2 14,14-2 1,13 4 18,15-3 0,8 1-174,9-2 0,0 4-73,1-4 1,-6 2 102,-1-1 0,-14 3-24,-3-4 0,-17 4-76,-11 2 1,-8 0-55,-10 0-18,-7 0 0,-5 0-33,-10 0 1,1 0-133,-8 0 0,6 0-262,-5 0 0,-1 0 364,-5 0 1,-2 0-163,-4 0 1,-4 2 389,-8 4 0,1-4 0,-1 3 0,-7-3 0,-2-2 0</inkml:trace>
  <inkml:trace contextRef="#ctx0" brushRef="#br0" timeOffset="2937">5187 191 7636,'0'-17'1297,"0"-1"1,2 9-878,3 3-374,-3 4 0,14 4 57,-5 4 1,-1 11 48,1 12 1,1 11-32,5 6 1,-5 12-138,-1 5 1,-1 6-337,1 6 0,5 4 47,-5 8 1,-3-11-80,-2-6 0,1-5 198,-1-13 1,-2 2 161,-10-14 1,-3-7-1,-9-8 1</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8:13.634"/>
    </inkml:context>
    <inkml:brush xml:id="br0">
      <inkml:brushProperty name="width" value="0.08571" units="cm"/>
      <inkml:brushProperty name="height" value="0.08571" units="cm"/>
      <inkml:brushProperty name="color" value="#333333"/>
    </inkml:brush>
  </inkml:definitions>
  <inkml:trace contextRef="#ctx0" brushRef="#br0">35 70 7735,'2'-12'-1104,"4"1"1104,-4 7 0,5-12 0,-7 13 0,0-9 0,0 8 0,0-3 0,0 7 660,0 0 115,0 15 0,-5-2-542,-1 16 1,-6 0-170,6 6 1,-1 1-53,1 4 0,4 5-9,-4 7 1,4 1-87,2 5 0,0-2 110,0 7 1,2-7-263,4 1 1,-2-1-48,7 2 1,-5-14-48,6-4 0,-1-5 61,7-12 0,1-6-65,4-5 0,4-8 24,7 1 309,9-10 0,9-5 0,9-7 0</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8:23.661"/>
    </inkml:context>
    <inkml:brush xml:id="br0">
      <inkml:brushProperty name="width" value="0.08571" units="cm"/>
      <inkml:brushProperty name="height" value="0.08571" units="cm"/>
      <inkml:brushProperty name="color" value="#333333"/>
    </inkml:brush>
  </inkml:definitions>
  <inkml:trace contextRef="#ctx0" brushRef="#br0">122 122 7891,'-18'0'-1048,"1"0"1386,0 0-58,0-8-349,-1 6 1,7-11 89,-1 7 266,8 0-72,-3 6-110,7 0 0,0-2 108,0-3 33,0 3-205,0-6 1,5 6-7,1-4 0,8 4-80,-3-3 1,5 1 72,1-2 1,0 4-53,0-4 0,6-1 73,1 1 0,4 0-14,-5 6 0,8-6 43,-2 1 1,4-1 24,1 6 1,3 0-68,3 0 0,-3 0 2,3 0 1,2 2-122,-1 3 1,-1-1 81,-5 8 1,-3-1-69,-3 7 1,-4-3 44,-8-3 1,-1 3-98,-5-4 1,-3 5 88,-8 1 1,0 0-33,0 1 1,-8 1 60,-3 4 1,-7-4-4,-5 4 0,2-4 11,-8-1 1,1-1-24,-7 0 1,0 1 9,1-1 0,-7 0 10,1 1 1,0-3 1,5-4 1,1 3-3,-1-8 1,6 1 6,0-1 1,8-4 0,2 6-19,7-8 15,9 0-5,-5 0-44,16-8 80,1 6 1,14-6 82,0 8 1,2 0-88,-2 0 0,4 0 9,8 0 0,1 0-8,5 0 0,-5 0-4,5 0 0,1 8 7,-2 4 1,6-1 0,-5 6 0,-1-1-103,-5 13 1,-3-1 41,-3 7 1,2 0-14,-8-1 0,-2 1 5,-9-1 1,1 1-8,-7 0 0,-1-3 29,-5-3 0,-1-4-7,-5-8 0,-10 3 132,-7 3 1,-9-10-76,-3 4 0,-7-9 97,-10 4 0,-2-7-145,-3 7 1,1-8 4,-8 1 0,9-3-69,-3-2 0,10 0-171,2 0 0,9 0 7,3 0-248,7 0 92,10 0 1,7-2-157,4-3 547,12 3 0,11-21 0,10 3 0</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8:24.218"/>
    </inkml:context>
    <inkml:brush xml:id="br0">
      <inkml:brushProperty name="width" value="0.08571" units="cm"/>
      <inkml:brushProperty name="height" value="0.08571" units="cm"/>
      <inkml:brushProperty name="color" value="#333333"/>
    </inkml:brush>
  </inkml:definitions>
  <inkml:trace contextRef="#ctx0" brushRef="#br0">122 329 7836,'-18'-8'0,"9"6"555,-7-13-188,7 5-87,-1 0-247,2 3-148,8 7 1,0 2 136,0 3 0,0 11-5,0 7 1,0 8 29,0-3 1,0 11-16,0 1 1,0 6-44,0-5 1,0 11 13,0-6 1,0 6-8,0-12 1,-5 6-1,-1-6 1,0 1-94,6-7 1,-6-7-4,1-4-242,-1-11 467,6-5-159,0-7 0,-6-15 31,0-8 0,1-10-79,5-7 0,0-4-101,0-8 1,0 0 80,0 0 0,0-5-9,0-1 0,2 0 57,3 6 1,3-5-19,3-1 0,9 0 147,-9 7 0,14 1-99,-7 4 1,3 9 91,-4 8 1,6 10-37,0 2 0,0 7 155,-6 10 1,1 2 29,-1 4 1,0 3-8,1 9 0,-1 7-97,0 3 1,0 7-19,1 5 1,-1 5-29,0 6 1,1 1 16,-1 0 1,-6 0 38,1 0 1,-1 0-44,7 0 1,-9-2 40,-3-4 1,-4 4-63,-2-4 1,0 2-9,0-2 0,0-6-57,0-11 1,0 2-139,0-8 0,-6 0-205,1-6 156,-1-7-779,-2-2 564,6-8 1,-7 0-64,3 0 0,2-8-58,-8-4 529,9-11 0,-13-4 0,7-7 0</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8:24.363"/>
    </inkml:context>
    <inkml:brush xml:id="br0">
      <inkml:brushProperty name="width" value="0.08571" units="cm"/>
      <inkml:brushProperty name="height" value="0.08571" units="cm"/>
      <inkml:brushProperty name="color" value="#333333"/>
    </inkml:brush>
  </inkml:definitions>
  <inkml:trace contextRef="#ctx0" brushRef="#br0">52 121 7836,'-17'0'-61,"5"-2"-18,1-3 0,7 1 1020,-2-8-555,4 8 1,2-5-328,0 3 0,15 4 135,9-4 1,8-1-369,9 1 0,3-2-184,8 2 0,7 4-208,5-3 0,3-3 566,2 2 0,8-7 0,2 3 0</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8:28.796"/>
    </inkml:context>
    <inkml:brush xml:id="br0">
      <inkml:brushProperty name="width" value="0.08571" units="cm"/>
      <inkml:brushProperty name="height" value="0.08571" units="cm"/>
      <inkml:brushProperty name="color" value="#333333"/>
    </inkml:brush>
  </inkml:definitions>
  <inkml:trace contextRef="#ctx0" brushRef="#br0">34 18 8593,'0'-10'249,"0"2"-276,0 8-143,0 0 247,0 8 0,-2 4-16,-4 11 0,4 11-2,-3 12 0,1 14 5,-2 9 1,4 16-37,-4 13 1,6-47 0,0 1-158,2 3 1,2 0-1,3 3 1,2 1 57,1 2 1,3-1 0,1 1 0,2-1 61,-2-7 1,1-2 0,1-1-1,1-2-335,17 33 1,1-6-95,0-12 1,5-5-16,0-12 1,14-6-153,-2-11 605,19-4 0,-8-4 0,16 0 0,4 0 0,5 2 0</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8:29.334"/>
    </inkml:context>
    <inkml:brush xml:id="br0">
      <inkml:brushProperty name="width" value="0.08571" units="cm"/>
      <inkml:brushProperty name="height" value="0.08571" units="cm"/>
      <inkml:brushProperty name="color" value="#333333"/>
    </inkml:brush>
  </inkml:definitions>
  <inkml:trace contextRef="#ctx0" brushRef="#br0">17 18 7713,'-9'0'58,"1"0"0,10 0 187,4 0 0,3-6-85,9 1 0,7-1 75,3 6 0,5 0-28,2 0 0,5 2 20,0 4 1,8 5-102,-1 12 1,3 6-130,1 11 1,1 6-201,0 12 1,0 11 227,0 12 1,-6 4-387,0 1 0,-13 2 390,1 5 1,-12-5-186,-5 4 1,-8-11-148,-9-6 0,-3-12-6,-9-5 0,-1-10-43,-16-2 1,-6-9-155,-5-3 1,-2-5 505,1-6 0,-1-6 0,-8 4 0,-2-1 0,-4 1 0</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8:29.855"/>
    </inkml:context>
    <inkml:brush xml:id="br0">
      <inkml:brushProperty name="width" value="0.08571" units="cm"/>
      <inkml:brushProperty name="height" value="0.08571" units="cm"/>
      <inkml:brushProperty name="color" value="#333333"/>
    </inkml:brush>
  </inkml:definitions>
  <inkml:trace contextRef="#ctx0" brushRef="#br0">191 87 7844,'-35'0'0,"3"0"0,3 0-289,-4 0 251,14-7 793,-6 5-23,15-6-457,3 8 1,8 0-64,5 0 1,13-2 3,16-4 1,9 4 45,14-3 1,11 3-52,12 2 0,3 0-448,3 0 1,7 0 362,4 0 0,-45 0 0,1 0-125,1 0 1,0 0-1,-4 0 1,0 0 71,41 0 1,-11 0-45,-6 0 1,-14 0-116,-9 0 0,-10 0 12,-13 0-384,-12 0 202,-9 0-168,-8 0 1,-2 0 428,-4 0 0,3 0-373,-9 0 0,1-2-48,-7-4 0,1 4-213,0-4 1,-8 4 246,-4 2 0,2-5 382,-2-1 0,0 0 0,-13-2 0,-2-1 0</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8:30.139"/>
    </inkml:context>
    <inkml:brush xml:id="br0">
      <inkml:brushProperty name="width" value="0.08571" units="cm"/>
      <inkml:brushProperty name="height" value="0.08571" units="cm"/>
      <inkml:brushProperty name="color" value="#333333"/>
    </inkml:brush>
  </inkml:definitions>
  <inkml:trace contextRef="#ctx0" brushRef="#br0">0 70 7817,'2'-12'244,"4"1"0,-2 7 594,7-2-480,-7-4 1,12 9-118,-5-5 1,-1-2-25,1 2 1,-5 1 12,6 5 1,-7 0-65,7 0 0,-6 0-124,5 0 0,-5 9 81,5 8 1,-1 10-171,2 14 0,1 5 51,-7 12 1,5 3-57,-5 8 0,2 8-42,-2 4 0,-5-4-33,5-2 1,2-6 34,-2-6 0,-1-5 61,-5-12 0,0-6-409,0-11 1,0-10-24,0-7 74,0-8 389,-7 3 0,-3-7 0,-7 0 0</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8:32.914"/>
    </inkml:context>
    <inkml:brush xml:id="br0">
      <inkml:brushProperty name="width" value="0.08571" units="cm"/>
      <inkml:brushProperty name="height" value="0.08571" units="cm"/>
      <inkml:brushProperty name="color" value="#333333"/>
    </inkml:brush>
  </inkml:definitions>
  <inkml:trace contextRef="#ctx0" brushRef="#br0">69 278 7867,'-17'-23'0,"2"0"0,3 1 0,-3 3 632,13 2-52,-6 0-243,8 7-454,0-5 84,8 13 16,-6-6-12,5 8 93,1 0-41,-6 0 0,6 2-155,-8 4 0,0 5 54,0 12 0,0-2-26,0 8 1,0 2 82,0 9 0,2-3-8,3 3 1,-3-3-14,4-3 1,-2-1-1,2-4 0,-2 2 17,7-8 1,-5 5 5,5-5 1,1-1 13,5-11 0,1-3-15,-1-8 0,2 0 39,4 0 1,-4-8-38,4-3 1,2-12 4,-2-6 1,2-4 6,-2-2 1,-5 7 4,-1-1 0,0 2-1,-5-2 0,-4 4 0,-3 8 1,3 5 126,-2 1-130,-1 7-41,-5-4 1,-5 16 48,-1 3 0,0 5 53,6 1 0,0 6 2,0 0 0,0 2 6,0-2 1,8-4-32,3 5 0,11-5 6,1-2 1,9-7 68,3-5 0,1-3-63,10-2 0,-5 0-16,5 0 0,0-7 17,6-5 0,-2-11-103,-4-6 1,-2 2 68,-3-1 1,-13-1-11,1-6 0,-8 1 75,-3-1 0,-9 2 7,-3 4 1,-4-3 50,-2 3 0,-2 4-59,-4 2 1,2-2-167,-7 2 1,-1 2 140,-5 9 1,-2-1-230,-4 7 0,2-6 0,-8 7 1,6-1 1,-6 6 1,0 2-92,-5 4 0,1-3-526,4 9 793,-4 0 0,6 13 0,-7 1 0</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8:35.142"/>
    </inkml:context>
    <inkml:brush xml:id="br0">
      <inkml:brushProperty name="width" value="0.08571" units="cm"/>
      <inkml:brushProperty name="height" value="0.08571" units="cm"/>
      <inkml:brushProperty name="color" value="#333333"/>
    </inkml:brush>
  </inkml:definitions>
  <inkml:trace contextRef="#ctx0" brushRef="#br0">327 87 7828,'0'-17'-620,"-2"1"407,-3 5 734,3-5-466,-6 14 1,8-7 41,0 3-69,0 4 0,-2-6-87,-4 8 0,4 2-15,-3 4 0,-5 4 72,-2 7 0,3 8 80,-3 4 1,-5 5-67,-6 7 0,-2 3 118,2 8 1,-2 15-29,-4 8 0,-2 15-262,19-41 0,1 0 0,-1 2 0,1 0 182,2 1 0,1 0 0,2 0 0,2 0 14,0 0 1,3-1 0,6 38-193,7-9 0,11-16 173,6-12 0,5-2-174,7-10 0,-3-2-1,8-9 1,-5-4-26,5-7 0,2-9 28,9-3 0,7-6 155,11-6 0,-6-2 0,8-7 0,2-2 0,-1-4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5T12:48:16.409"/>
    </inkml:context>
    <inkml:brush xml:id="br0">
      <inkml:brushProperty name="width" value="0.08571" units="cm"/>
      <inkml:brushProperty name="height" value="0.08571" units="cm"/>
      <inkml:brushProperty name="color" value="#333333"/>
    </inkml:brush>
  </inkml:definitions>
  <inkml:trace contextRef="#ctx0" brushRef="#br0">191 242 7900,'-2'-36'3,"-4"-4"1,-2-1-1,-3 1 0,-3 1 382,9 16 0,-3 8 1504,2 9-1151,4 4-278,-5 2-712,7 0 0,0 8 197,0 4 1,0 3-42,0 2 1,0 2 101,0 4 0,-2 4 29,-4 8 1,4 5-37,-4 1 1,-3 7 28,-3-2 0,4-2-28,3 2 1,-3-6 66,2 7 1,-2-1 35,3 6 1,3-8-129,-4-4 0,2 2-209,-2-1 1,4-1-26,-3-5 0,1-6-117,-2-1 1,4-7-37,-4 3 0,5-5-103,1-2 1,0-5-808,0-1 1322,0-7 0,0 4 0,7-16 0,3-2 0</inkml:trace>
  <inkml:trace contextRef="#ctx0" brushRef="#br0" timeOffset="492">623 312 7796,'-2'-27'-168,"-4"-8"168,-3 1 0,-3-3 1385,1 8-370,7 8-666,-4-4-217,8 15-463,0 3 283,0 7 0,0 2-147,0 3 1,0-1 205,0 8 1,0-1 27,0 7 0,0 5-8,0 0 1,0 6-11,0-6 1,0 7-24,0-1 0,2 2-2,4-2 0,-2 2-3,7-8 1,-5 5-3,6-5 1,-7 1-131,7-7 1,5-2 67,6-3 1,8 1-118,-2-7 1,3-2 2,3-10 0,5-4 105,1-7 0,5-8 16,-6-4 1,-5 2 30,-6-1 0,-10-1 114,-2-6 0,-2 1-59,-9-1 0,0 8 127,-6 4 1,-2 0-7,-4 6 0,2-2 118,-7 13 0,5-6-36,-5 6 1,5 1-106,-6 5 1,7 2-31,-7 3 0,1 7 61,-7 11 1,5-2 99,-5 8 1,7 6-111,-6 5 1,-1 2 11,7-2 1,-5 5-45,-1 7 0,0-1 16,0 1 1,5 0-196,1 0 0,5 0 70,-6 0 0,8-8-368,-1-4 1,3-9-81,2-2 1,0-8-263,0 2 1,0-9-354,0-3-238,0-7 1301,0 11 0,7-5 0,3 7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3T17:00:45.202"/>
    </inkml:context>
    <inkml:brush xml:id="br0">
      <inkml:brushProperty name="width" value="0.08571" units="cm"/>
      <inkml:brushProperty name="height" value="0.08571" units="cm"/>
      <inkml:brushProperty name="color" value="#333333"/>
    </inkml:brush>
  </inkml:definitions>
  <inkml:trace contextRef="#ctx0" brushRef="#br0">70 537 7713,'-10'-8'96,"-5"-9"1,7-2 534,-3-4-480,-5 4 0,14 7 165,-4 0-436,5 9 1,2-11 30,5 8 58,4-7 0,13 5 74,0-3 1,6-3-14,-6 9 1,9-1 29,3 6 0,2-6-39,9 0 1,2 0 20,9 6 1,-3 0 1,4 0 1,-6 8-33,-6 4 1,-4 3 37,-7 2 1,-3 1-16,-3-1 0,-4 2 8,-8 4 1,-7-2-37,-4 8 1,-4 0 32,-2 6 1,0-7 0,0 1 1,-2 0-9,-4 6 1,-4-7 8,-7 1 0,-6 0-36,0 6 0,-8-7 29,2 1 1,-3-6 46,-3 6 0,-7-6-4,-4 6 1,2-8 4,-2 2 1,5-4-1,-5-1 1,8-1 3,-3 0 1,12-1-98,6-5 8,4-3-141,2 0 141,7-6-116,10 5 1,10-7 59,7 0 1,0 0 134,1 0 1,7 6 2,4 0 1,9 0-21,2-6 1,8 0 7,-2 0 0,10 0 145,2 0 1,13 0-40,-2 0 0,4 0-49,-4 0 0,-5 0-6,-1 0 0,-7 0-17,1 0 0,-12 0-161,-11 0 1,-7 0 57,-10 0-108,1 0 127,-9 0 1,-3 0-162,-12 0 83,4 0 47,-13 0-114,13 0 130,-13 0-799,13 0-190,-6 0 231,8 0 1,-8 0 223,-3 0 531,-4 7 0,-10 3 0,-2 7 0</inkml:trace>
  <inkml:trace contextRef="#ctx0" brushRef="#br0" timeOffset="972">1972 174 7792,'0'-31'0,"0"-4"29,0-1 416,0 7 787,0 4-814,0 16-682,0 1 224,0 8-338,0 0 313,0 8 0,-2 1 119,-4 8 1,0 3 130,-11 3 0,2 9-23,-14 9 1,0 9 85,-5 2 1,-1 7-132,0 10 0,3 1-80,3-1 0,2 8 102,4 3 1,10 11 2,-5 1 0,14 0-189,4-6 0,10-7 121,13-4 1,4-2-90,8-9 0,1-3-2,4-21 0,5-5-120,6-6 0,1-8 135,0 2 0,-6-6-97,0-5 0,3-4 51,8-8 0,-11 0-115,0 0 1,-9 5 25,-8 1 494,-4 0-626,-8-6 147,-7 0 1,-5 0-356,-10 0 188,3 0 1,-8 0-228,4 0 1,1 0 15,-13 0 500,5 0 0,-20-8 0,6-1 0</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8:35.761"/>
    </inkml:context>
    <inkml:brush xml:id="br0">
      <inkml:brushProperty name="width" value="0.08571" units="cm"/>
      <inkml:brushProperty name="height" value="0.08571" units="cm"/>
      <inkml:brushProperty name="color" value="#333333"/>
    </inkml:brush>
  </inkml:definitions>
  <inkml:trace contextRef="#ctx0" brushRef="#br0">0 50 7865,'0'-11'-773,"0"-1"1290,0 9-334,0-13 0,2 14-176,4-3 0,2 5-15,3 5 1,4 5-4,-3 7 1,3 8 4,3 4 1,-7 4-5,1 1 1,-3 9 31,3 3 0,1 2-1,-7-2 1,2 4 31,-2-4 0,-5-4-46,5-2 1,-4-3 50,-2-2 0,-2-9-54,-4-2 0,5-11 22,-5-1 47,-4-9-35,8 5 0,-7-14-57,3 1 0,4-15-9,-4 3 0,4-10-6,2 4 0,0-8 40,0 2 1,2-5-112,4-6 0,-2 3 35,7-3 1,1 3-14,5 3 0,2-7 34,4 1 0,-1 1-12,6 11 0,-5-3 51,6 8 1,0 2-33,6 9 0,-3 3 124,-3 3 1,-2 4-113,-4-4 0,-4 12 155,4 5 0,-3 5-44,-3 1 1,-6 8 47,1 4 0,-2 4-64,1 1 1,2 3 84,-7 3 0,2-4-84,-2 5 0,-4-5 4,3-1 1,-3-2-88,-2-5 0,0 3 84,0-8 0,0 0-132,0-5 0,0-7 33,0 1-110,-7-9 1,5 7 10,-4-4-287,-4-4-551,8 5 969,-5-7 0,7 8 0,0 2 0</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8:37.534"/>
    </inkml:context>
    <inkml:brush xml:id="br0">
      <inkml:brushProperty name="width" value="0.08571" units="cm"/>
      <inkml:brushProperty name="height" value="0.08571" units="cm"/>
      <inkml:brushProperty name="color" value="#333333"/>
    </inkml:brush>
  </inkml:definitions>
  <inkml:trace contextRef="#ctx0" brushRef="#br0">381 52 6839,'0'-10'772,"0"3"-487,0 7-111,0-8 5,-7 6-225,5-6 209,-6 1-375,8 5 205,0-6-11,-8 8 1,-1 2 82,-9 4 0,-5 9 11,0 8 1,-7 14-44,1-3 1,-4 14 10,-1 4 0,-1 8-28,0 9 0,5 0-79,7 0 1,1-1-13,17-5 0,-1-3 121,6-9 1,2-6-220,4-5 1,11-11 5,12-6 1,11-4 15,6-2 1,6-7-51,6-4 1,3-4-462,8-2 662,8 0 0,-8-6 0,8 0 0,2 2 0,0 2 0</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8:37.921"/>
    </inkml:context>
    <inkml:brush xml:id="br0">
      <inkml:brushProperty name="width" value="0.08571" units="cm"/>
      <inkml:brushProperty name="height" value="0.08571" units="cm"/>
      <inkml:brushProperty name="color" value="#333333"/>
    </inkml:brush>
  </inkml:definitions>
  <inkml:trace contextRef="#ctx0" brushRef="#br0">139 87 7862,'0'-17'-163,"-6"5"-289,1 1 678,-1-1 726,6-5-635,0 7-89,0 3-510,0 7 178,0 0 1,0 7 39,0 5 0,-6 3 112,0 3 0,-5 7-13,5 3 0,-8 5-21,3 2 0,1-1-4,-1 1 1,1 1-10,-1 5 0,1-5 27,4 5 0,4-11-125,-3-1 0,3-2 44,2 2 1,5 2-139,1-8 1,10-6 12,1-6 1,0-7-151,6 2 1,4 2 1,2-2 0,4-3 326,1-8 0,8-5 0,3-7 0</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8:38.144"/>
    </inkml:context>
    <inkml:brush xml:id="br0">
      <inkml:brushProperty name="width" value="0.08571" units="cm"/>
      <inkml:brushProperty name="height" value="0.08571" units="cm"/>
      <inkml:brushProperty name="color" value="#333333"/>
    </inkml:brush>
  </inkml:definitions>
  <inkml:trace contextRef="#ctx0" brushRef="#br0">52 226 7860,'-15'-27'0,"3"-8"0,-1 6 424,7-5 1,0 11-70,6 0 1,0 9-866,0 3 280,0 7 0,2-6-472,4 5 280,-4 3 178,5-6 0,-1 16-142,0 3 0,2-1 386,-3 1 0,5 9 0,7 6 0</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8:38.492"/>
    </inkml:context>
    <inkml:brush xml:id="br0">
      <inkml:brushProperty name="width" value="0.08571" units="cm"/>
      <inkml:brushProperty name="height" value="0.08571" units="cm"/>
      <inkml:brushProperty name="color" value="#333333"/>
    </inkml:brush>
  </inkml:definitions>
  <inkml:trace contextRef="#ctx0" brushRef="#br0">121 18 7819,'-17'0'-376,"0"0"1,5 6 73,1-1 316,-1 1 0,1 0 194,-1 0 25,8 0 149,-11-6-127,13 0 82,-6 0-142,8 0-92,8 0 0,4 0-23,11 0 0,-4 0-119,4 0 1,2 0 80,-2 0 1,6-6-138,-6 0 0,6 0-23,-6 6 1,6-2 35,-6-3 0,2 3-171,-2-4 0,-4 4 59,4 2 0,-10 0-13,-1 0 1,-1 0-25,7 0 1,-7 0-230,1 0 460,-1 0 0,7-8 0,-1-1 0</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8:38.779"/>
    </inkml:context>
    <inkml:brush xml:id="br0">
      <inkml:brushProperty name="width" value="0.08571" units="cm"/>
      <inkml:brushProperty name="height" value="0.08571" units="cm"/>
      <inkml:brushProperty name="color" value="#333333"/>
    </inkml:brush>
  </inkml:definitions>
  <inkml:trace contextRef="#ctx0" brushRef="#br0">87 87 7824,'-10'-17'-50,"1"-1"387,3 1 635,4 8-735,-6-7-557,8 14 131,0-5 263,0 7 1,0 1-139,0 5 1,0-2 108,0 8 1,0 1 118,0 10 0,0 4-134,0 8 0,0-1-6,0 1 0,-2 5-13,-3 0 0,3 12-71,-4-6 1,4 8-39,2-8 1,0-1 81,0 1 0,0-8-336,0 2 1,0-5 112,0-6 1,0 2-846,0-8 1084,-8 0 0,-1-6 0,-9 0 0</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8:39.075"/>
    </inkml:context>
    <inkml:brush xml:id="br0">
      <inkml:brushProperty name="width" value="0.08571" units="cm"/>
      <inkml:brushProperty name="height" value="0.08571" units="cm"/>
      <inkml:brushProperty name="color" value="#333333"/>
    </inkml:brush>
  </inkml:definitions>
  <inkml:trace contextRef="#ctx0" brushRef="#br0">329 53 7828,'0'-12'123,"0"1"0,0 5 90,0-6 0,2 8-66,4-1 1,4 3-160,7 2 0,6 7 137,0 5 1,6 11 0,-6 6 1,8 11-69,-3 6 1,-3 12-16,-2 5 1,-3 7-88,-3 4 1,-7 7-159,-5 11 0,-7 3 46,-9 3 1,0-48 0,-5-1-93,-5-2 1,-4-1 0,-4 0-1,-2 0-195,-2-3 0,-3 0 443,-5 5 0,-2-1 0,-3-2 0,-3 0 0,-4 4 0,-3 0 0,-3 0 0,1 0 0</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8:41.531"/>
    </inkml:context>
    <inkml:brush xml:id="br0">
      <inkml:brushProperty name="width" value="0.08571" units="cm"/>
      <inkml:brushProperty name="height" value="0.08571" units="cm"/>
      <inkml:brushProperty name="color" value="#333333"/>
    </inkml:brush>
  </inkml:definitions>
  <inkml:trace contextRef="#ctx0" brushRef="#br0">102 122 7825,'-17'0'22,"5"-6"109,1 0 0,7-2 57,-2 3-172,-3 3 194,-1-14-202,0 14 208,3-5-363,-1 7 159,6 0 0,-4 0 18,12 0 0,4 0 46,7 0 1,8 0 2,4 0 0,5 0-57,7 0 0,9 0 36,7 0 0,9 0-132,-3 0 0,-1-6 129,1 0 1,-5 0-111,5 6 1,-13-5 24,2-1 1,-14-2-118,-3 2 0,-2 5-119,-10-5-160,0 4-138,-14-6 165,-1 6 102,-8-5 0,-10 7 25,-7 0 0,-6 2 272,-6 3 0,-11-3 0,3 6 0</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8:41.775"/>
    </inkml:context>
    <inkml:brush xml:id="br0">
      <inkml:brushProperty name="width" value="0.08571" units="cm"/>
      <inkml:brushProperty name="height" value="0.08571" units="cm"/>
      <inkml:brushProperty name="color" value="#333333"/>
    </inkml:brush>
  </inkml:definitions>
  <inkml:trace contextRef="#ctx0" brushRef="#br0">1 122 7825,'0'-25'-54,"0"6"1,0-6 455,0 7 1,2 9-82,3 3 0,-1-2-489,8 3 1,-6-1 19,5 6 1,-7 7 15,2 5 0,1 3 124,-1 3 0,0 9-9,-6 7 1,0 3-64,0 9 0,-2 0 72,-4 6 0,4 0-85,-3-1 1,-3 1 67,2 0 0,0-6-182,6 0 1,-5-7-58,-1 1 1,0-3-275,6-3 538,0-7 0,8 6 0,1-6 0</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8:42.077"/>
    </inkml:context>
    <inkml:brush xml:id="br0">
      <inkml:brushProperty name="width" value="0.08571" units="cm"/>
      <inkml:brushProperty name="height" value="0.08571" units="cm"/>
      <inkml:brushProperty name="color" value="#333333"/>
    </inkml:brush>
  </inkml:definitions>
  <inkml:trace contextRef="#ctx0" brushRef="#br0">260 139 7819,'0'-27'316,"0"-4"-133,0 8 1,0 6 12,0 5 1,0 7-161,0-7 1,-2 8 256,-3-2-476,3 5 1,-14 8 157,5 5 0,-6 11 44,-7 6 1,5 5 130,-4 7 1,-2 5-17,2 11 1,0-1-108,6 7 1,0 1 60,-1 5 0,9 0-140,3 0 1,4-1 150,2-5 1,13-3-274,5-8 1,10-4 76,1-8 0,10-2-301,1-15 0,8 4 64,-2-9 0,12 1-310,5-13 644,5-1 0,8-12 0,3-3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3T17:00:53.438"/>
    </inkml:context>
    <inkml:brush xml:id="br0">
      <inkml:brushProperty name="width" value="0.08571" units="cm"/>
      <inkml:brushProperty name="height" value="0.08571" units="cm"/>
      <inkml:brushProperty name="color" value="#333333"/>
    </inkml:brush>
  </inkml:definitions>
  <inkml:trace contextRef="#ctx0" brushRef="#br0">35 848 7738,'-9'-8'-724,"1"4"462,8-7 0,0 5 468,0-6 1,-2 7-69,-4-7 1,4 6 4,-4-5 0,5 5-12,1-5 1,0 5 286,0-6-167,0 8-109,0-11 1,0 11-36,0-7 0,0 5-6,0-6 0,7 7-115,5-7 1,3 6 116,2-5 0,8 5-111,4-5 1,12 5 29,5-6 0,6 3 22,5-3 1,7 4-20,11 8 0,-4-5-15,4-1 0,1 0-13,-1 6 0,-7 8 41,-11 3 1,-13 3-119,-9-3 1,-8 5 71,-10-5 0,-5 10-145,-1 2 0,-7 0-7,2-5 1,-10-1-3,-2 0 1,-7 1 80,1-1 0,-9 6-13,-2 0 0,-13 2 17,1-2 1,-11-4-5,0 4 1,-4-5-10,-2-7 1,0 5 10,0-5 1,8-3 150,4-2 1,9-5 65,2-1 163,8 0-217,-4 0-58,15 0-115,10 0 92,10 0 1,13 0 51,0 0 1,8 2-59,-2 4 1,9-2 26,2 7 1,3 1-26,-3 5 1,2 1 3,4-1 0,2 0 22,-7 0 0,-1 1 3,-5-1 1,-1 6-21,1 0 1,-14 0 7,-4-5 0,-5-1 57,-1 0-64,-3 0 0,-8 1 22,0-1 0,-2-7 25,-4-5 1,-3 3 3,-8-2 0,-1 5 12,1-5 1,-8 0 110,-4-6 1,-4 6-66,-1-1 0,-6 1-53,-1-6 0,-5 0 124,6 0 1,-8 0-64,2 0 0,3 0-97,3 0 0,5 0 29,7 0 0,-3 0 15,8 0-21,0 0-207,13 0 42,2 0 90,8 0-196,0 0 100,8 0-131,-6 0-351,6 0 107,-1 0-298,-5 8-284,6 1 1076,-8 9 0,0 7 0,0 2 0</inkml:trace>
  <inkml:trace contextRef="#ctx0" brushRef="#br0" timeOffset="950">1367 1038 7755,'-16'-17'518,"5"-1"-42,-5 1-219,14 8-45,-5-7-191,7 14 321,0-5-264,0 7-157,0 0 268,0 7-367,0-5 179,0 6-41,0-8 0,2 0 103,3 0 1,5 0-2,7 0 1,8 6-33,4-1 1,6 1-5,5-6 1,4 0-73,8 0 0,0 0 86,0 0 1,-6 0-4,0 0 0,-9 0 25,-3 0 1,-1-6 74,-10 1-110,0-1-5,-6 6-104,-7 0-94,-2 0 0,-10 0-400,-4 0 387,4 0 1,-8 0-434,5 0-40,3 0-218,-6 0 567,0 0 1,1 2 312,-5 4 0,-3 3 0,5 1 0,-7-3 0</inkml:trace>
  <inkml:trace contextRef="#ctx0" brushRef="#br0" timeOffset="1496">2577 571 7406,'0'-17'450,"0"5"-73,0 1 419,0 7-246,0-11-196,0 13 1,0-8-179,0 4 232,0 4-260,0-5 202,0 7-517,0 0 0,6 7 170,0 5 1,-1 11 97,-5 6 1,0 3-38,0 3 1,0 7 94,0 4 1,0 4-81,0 2 1,0 0 30,0 0 1,6-2-42,0-4 0,0 2-87,-6-8 0,0 1 55,0-7 1,0-7-123,0-4 1,0-3 1,0-3-349,0-8 37,0-1 119,0-8-1553,0 0 1242,0-8 155,0 7 0,-2-9 38,-4 4 0,2 2-331,-7-7 725,-1-1 0,-13-13 0,-2-2 0</inkml:trace>
  <inkml:trace contextRef="#ctx0" brushRef="#br0" timeOffset="1860">2940 121 7797,'0'-17'844,"0"-6"-580,0 0 0,0 6 547,0 5-705,0 1 49,0 1 0,8 2-120,4 8 0,13 8 53,9 4 0,8 5 24,10 6 0,8 6 42,3 11 1,3 4-280,-3 8 0,4 2 123,-3 4 1,-3-3 75,3 9 0,-16-1 30,-2 6 1,-10 1 24,-7-1 0,-10 0-149,-7 0 0,-10 0 134,-2 0 1,-4-1-99,-13-5 0,-5-1 50,-12-5 0,-10-3-351,-8 4 0,-17-6-175,-18-6 0,32-23 0,-3-2 263,-9 0 1,-5-2-1,-11 0 1,-5-1-844,23-4 0,-2 0 0,-2-2 1040,-6-1 0,-2-2 0,0 0 0,-3 2 0,-2 0 0,0 0 0,-4-2 0</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8:42.613"/>
    </inkml:context>
    <inkml:brush xml:id="br0">
      <inkml:brushProperty name="width" value="0.08571" units="cm"/>
      <inkml:brushProperty name="height" value="0.08571" units="cm"/>
      <inkml:brushProperty name="color" value="#333333"/>
    </inkml:brush>
  </inkml:definitions>
  <inkml:trace contextRef="#ctx0" brushRef="#br0">242 208 7829,'-17'0'0,"0"-2"350,-1-4 193,9 4 0,-5-7-606,9 3 1,1 4 104,9-4 1,5 4-230,7 2 1,3 0 121,3 0 1,4 0-5,7 0 1,-5-6-5,0 1 1,0-9-66,5 3 0,-5 1 154,0-1 1,-8-1-103,2-5 121,4-1 0,-8 1 275,4 0-225,-11 7-2,-5-5-121,-7 13 91,0-6 0,-5 10-172,-1 4 1,-8 4 121,3 7 0,-3 8 116,3 4 0,-4 11-79,3 6 1,2 4 7,-1 2 1,1 9 90,-1 9 1,1-1-90,4 6 1,4-2 34,-3 2 1,1-4-8,-2 4 0,2-12-86,-7-5 0,5-4 22,-6-3 0,7-6-99,-7-5 1,-5-11 72,-6-6 0,-8-4-95,2-2 0,-5-7-87,-7-4 0,5-4 42,-5-2 1,7-2 112,5-4 1,2-9 41,4-8 1,12-8 6,-1 2 1,8-6-28,4-5 1,2-4 84,4-8 1,5 2-63,12 4 1,-1-2 21,6 8 0,3-1-112,9 7 0,-1-1 87,7 0 0,-2 7-131,2-1 0,6 8 102,0-2 1,-6 3-283,6 3 1,-6 2-87,0 3 0,4-3 394,-4 3 0,4-3 0,2-2 0</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8:42.830"/>
    </inkml:context>
    <inkml:brush xml:id="br0">
      <inkml:brushProperty name="width" value="0.08571" units="cm"/>
      <inkml:brushProperty name="height" value="0.08571" units="cm"/>
      <inkml:brushProperty name="color" value="#333333"/>
    </inkml:brush>
  </inkml:definitions>
  <inkml:trace contextRef="#ctx0" brushRef="#br0">87 105 7899,'-25'-18'0,"11"1"65,-3 0 1,9 1 193,-3 5-509,7-5 194,-4 14-946,8-5 674,0 7 1,2 6 83,4-1 1,-2 9 243,7-3 0,-7 12 0,4 4 0</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8:43.139"/>
    </inkml:context>
    <inkml:brush xml:id="br0">
      <inkml:brushProperty name="width" value="0.08571" units="cm"/>
      <inkml:brushProperty name="height" value="0.08571" units="cm"/>
      <inkml:brushProperty name="color" value="#333333"/>
    </inkml:brush>
  </inkml:definitions>
  <inkml:trace contextRef="#ctx0" brushRef="#br0">35 139 7847,'-10'-2'339,"4"-4"1,-1 2 262,1-7-261,0 7-253,6-11 1,2 7 32,4-4 0,9-1-207,8 7 0,8-5-93,-2 5 0,0-6 163,5 7 1,-3-1 2,9 6 1,5-6 23,1 0 1,-2 1-315,2 5 1,0 0-15,6 0 0,-6 0-57,0 0 0,-9 5 30,-3 1 1,-1 0 343,-10-6 0,8 0 0,-4 0 0</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8:43.423"/>
    </inkml:context>
    <inkml:brush xml:id="br0">
      <inkml:brushProperty name="width" value="0.08571" units="cm"/>
      <inkml:brushProperty name="height" value="0.08571" units="cm"/>
      <inkml:brushProperty name="color" value="#333333"/>
    </inkml:brush>
  </inkml:definitions>
  <inkml:trace contextRef="#ctx0" brushRef="#br0">139 105 7802,'10'-8'0,"-3"4"-419,-7-7 1,6-1 290,0-5 1,0 5 933,-6 1-605,7 7 0,-5-6 136,4 5-269,-4 3 0,-2-6 0,0 16 44,0 3 0,-2 5-48,-4 1 1,3 8 35,-9 4 1,0 3-42,-5 3 0,6 5-17,-1 1 0,3 7-22,-3-2 0,-1 0-103,7 6 0,-6-10-205,6 10 0,1-6 90,5 0 1,-6-4-666,0-7 318,0 0 545,-1-9 0,-3-1 0,-7-7 0</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8:43.684"/>
    </inkml:context>
    <inkml:brush xml:id="br0">
      <inkml:brushProperty name="width" value="0.08571" units="cm"/>
      <inkml:brushProperty name="height" value="0.08571" units="cm"/>
      <inkml:brushProperty name="color" value="#333333"/>
    </inkml:brush>
  </inkml:definitions>
  <inkml:trace contextRef="#ctx0" brushRef="#br0">536 104 7808,'2'-17'0,"4"0"0,-2 0 143,7-1 1,1 3 292,5 3 1,2 5-214,4 7 1,10 2-46,7 3 0,7 7-98,-7 11 0,0 12 140,-5 11 1,-3 11-260,-3 7 1,-6 9-217,-11 2 1,-4 9 284,-8 3 0,-10 7-89,2-42 0,-1 0 0,-3-1 0,-3-1-239,-3 0 0,-5-2 0,-4 0 1,-5-1-10,-4-3 1,-3-2 0,-8 4 0,-4-2 40,-3 0 1,-2-1 265,-5-1 0,-2-2 0,-2-1 0,-1-3 0,-3 2 0,0-1 0,-1 1 0,1-1 0</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8:46.137"/>
    </inkml:context>
    <inkml:brush xml:id="br0">
      <inkml:brushProperty name="width" value="0.08571" units="cm"/>
      <inkml:brushProperty name="height" value="0.08571" units="cm"/>
      <inkml:brushProperty name="color" value="#333333"/>
    </inkml:brush>
  </inkml:definitions>
  <inkml:trace contextRef="#ctx0" brushRef="#br0">573 87 7943,'0'-17'0,"0"5"-230,0 1 0,-2 5 210,-4-6 349,4 9 1,-5-7-81,7 4-358,0 4 88,0-5 1,2 7 71,3 0 1,-1 0 235,8 0-196,-1 7 0,9 3 46,3 7 0,-2-3-134,8 3 0,-6-2 20,5 14 1,-1 2 10,2 9 0,2 6-16,-8 12 0,-2 3-54,-9 9 0,-5 14-240,-7 8 1,-2 3 243,-3 3 1,-5-2 21,-7 2 0,5-47 0,-1-1-63,-1 0 0,-1-2 1,-18 45-16,-1-7 1,3-7-157,-4-10 1,-5 2-160,-18 4 0,26-36 0,-3-1 403,-7 2 0,-2 1 0,-2 1 0,-3-2 0,-10 0 0,-3-1 0,-2 3 0,0 1 0,-4 2 0</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8:53.314"/>
    </inkml:context>
    <inkml:brush xml:id="br0">
      <inkml:brushProperty name="width" value="0.08571" units="cm"/>
      <inkml:brushProperty name="height" value="0.08571" units="cm"/>
      <inkml:brushProperty name="color" value="#333333"/>
    </inkml:brush>
  </inkml:definitions>
  <inkml:trace contextRef="#ctx0" brushRef="#br0">347 881 7881,'-12'-14'0,"1"-3"0,-3-2 112,-1-1 1,5 9 160,4-1 1,2 3-117,-1-3 209,3 5-480,-6 7 135,8 0 0,-2 1-183,-4 5 0,-1 6 50,-5 11 1,-9 6 158,4 11 1,-4 4-56,3 8 0,-5 2 64,0 4 1,2-5-36,10 5 1,-5-4 12,5-2 1,1-6-73,-1 0 0,7-13 133,-2 1-91,4-11 0,2-4 121,0-7-76,0-8 0,0 2 39,0-12 0,0-4 141,0-7 1,-2-2-311,-4-4 1,4 1 88,-3-6 1,3-3-80,2-9 0,0 3 36,0-3 0,0-3 27,0 3 1,0-8-68,0 2 1,0-4-116,0-2 1,5 0 22,1 0 1,8 0 51,-3 1 0,3 12 163,-3 5 0,5 11-108,-5-1 0,-1 7 200,1 6-143,-7 3 1,11 10 25,-3 4 0,-2 5 12,1 12 1,1 4 3,5 8 0,2 7 46,4 4 0,-4 4-6,4 2 1,-3 0-38,-3 0 1,6 0-15,0-1 0,0-1-24,-6-3 1,-1-5 29,-5-8 1,5-7-195,-5-4 117,-3 4 0,5-13-330,-7 3 137,0-11-290,-6 1 308,0-14 1,-2 3 70,-4-8 0,2 7-145,-7-7 0,-3 6 96,-9-5 0,2 1 196,-8-1 0,1-5-77,-7 5 0,0-3 77,1 3 0,5-5 15,0 5 0,0 3-69,-5 2 1,7-1 156,4 1 1,4 0-72,1 6 514,1 0-80,7 0-379,3 0 1,9 6 30,3 0 0,13-1 104,10-5 1,13 0-123,5 0 0,10 0-7,1 0 0,9 0-78,-3 0 0,4-1 79,2-5 1,5 2-156,-5-8 0,4 1 88,-10-6 1,-1 1-87,1 5 0,-7-5-2,1 5 0,-12-5 18,-11-1 1,-7 8 75,-10 3-32,1-4 0,-9 6 388,-3-7-209,-12 7-127,-3-4 1,-9 8-127,1 0 1,-2 0-193,-4 0 0,-2 0 167,-4 0 0,-4 2 27,4 4 1,-3 2 37,-3 3 0,8 3-31,4-9 1,-2 7 96,2-6 0,0 7-100,6-1 1,2-3 9,3 3 1,-1-6 22,7 5-6,0 1 0,8 5 29,4 0 1,5-5-13,12-1 0,4-5 20,8 6 1,-1-9 8,1 3 0,0-4 3,-1-2 0,1 0-23,-1 0 0,-1-2 43,-4-4 1,2 3 31,-8-9 1,0 0 107,-6-5 0,-2-6-66,-3 0 0,-4-2-12,-8 2 1,0 2-32,0-8 1,0 0 17,0-5 0,-2-3-47,-4-3 0,-2 1 44,-3-7 1,-5 0-125,5-6 1,1 2 68,-1 4 1,7-10-22,-2 5 1,-2-7-54,3 0 1,-1 5-129,6-5-1,0-2 135,0 3 0,0 7-12,0 9 1,0 7 161,0 5-133,-8 4 0,-2 15 67,-7 5 1,4 10-49,-5 7 1,5 13 8,-10 9 0,4 11 54,1 12 1,3 5-2,3 7 1,-1 8 8,7 4 0,1-5-60,5-1 0,1-4 170,5-1 1,4-5-121,7 4 0,2-11 33,4 5 1,-1-7 4,6-4 0,-7-2-12,3-4 1,1-10-46,-2-7 1,2-8-11,-2 2 1,-4-5-32,4-7 0,-2 3-10,2-9 0,-4 3 102,4-2 1,2-4-62,-2 3 1,0-3-42,-5-2 1,-1 0 21,0 0 1,1-2 24,-1-3 1,0 1 16,0-8 1,-5 1 100,0-6 0,3-7-136,2 1 0,4 0 3,-9 6 0,1-6-116,-1 0 1,1-6 82,-7 6 1,0-6-70,-6 6 0,0-2 25,0 2 0,0 4-21,0-4 0,-2 4 17,-4 1 0,2 3-34,-7 3 0,-1-1 32,-5 7 0,0 1-9,-1 5 1,1 0 36,0 0 0,-6 7-10,0 5 0,0 5 117,5 6 1,1-2-74,0 8 1,1-6 13,5 6 1,1-2-49,4 2 1,5 1 1,-5-7 1,4 8 45,2-2 1,6-4 1,-1-2 0,9-6-4,-3-5 1,10 1-26,3-7 1,1 0 116,-2-6 1,2-2-67,3-4 0,5-5-27,-4-12 1,2 1-18,-3-6 0,3-3 0,-8-9 0,0-3 1,-5-3 0,-1-6-9,0 0 1,-5-1-96,-1-11 0,-7 1 53,2-6 1,2 5-48,-3 1 1,1 5 104,-6-5 1,-6 7 5,1-2 1,-7 6 26,6 6 1,-7 4 4,1 7 1,3 3 22,-3 3 36,8 12 38,-11 9 0,11 10-98,-7 4 1,7 3-109,-2 9 0,-4 12 115,-1 5 1,3 11-7,2 0 1,4 6 29,2 6 1,0-3-3,0 9 0,0-3 0,0 3 0,2-3 106,4-3 0,4-4-129,7 3 1,0-3 31,1-2 0,-1-8-210,0-3 1,0-7-13,1-5 0,-3-4-153,-3-8 1,3-1 113,-3-5 1,3-1-227,2-5 420,8-3 0,-6 6 0,6-8 0</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8:53.635"/>
    </inkml:context>
    <inkml:brush xml:id="br0">
      <inkml:brushProperty name="width" value="0.08571" units="cm"/>
      <inkml:brushProperty name="height" value="0.08571" units="cm"/>
      <inkml:brushProperty name="color" value="#333333"/>
    </inkml:brush>
  </inkml:definitions>
  <inkml:trace contextRef="#ctx0" brushRef="#br0">18 105 8013,'-10'-14'379,"5"-3"1,3 9 45,2-9 1,9 5-386,9 1 0,1-3-344,10 9 1,-6-1 140,6 6 0,-6 7 121,5 5 1,-5 5 160,6 6 0,-8 6-49,2 11 0,-9-3-31,-3 3 0,-1 5-29,2 1 0,1-4-8,-7-2 0,0-9-30,-6-2 1,0-8-12,0 2 1,-2-6 132,-4-5 0,2-4-66,-8-8 245,9 0-265,-13 0 1,14-8 10,-3-4 1,-3-5-19,2-6 0,0 4-91,6-4 1,0 2 9,0-2 1,6 1-227,0-6 1,7 4-247,-1-4 0,3 7 206,3-3 0,-1 0 346,0 0 0,8-6 0,2 3 0</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8:54.460"/>
    </inkml:context>
    <inkml:brush xml:id="br0">
      <inkml:brushProperty name="width" value="0.08571" units="cm"/>
      <inkml:brushProperty name="height" value="0.08571" units="cm"/>
      <inkml:brushProperty name="color" value="#333333"/>
    </inkml:brush>
  </inkml:definitions>
  <inkml:trace contextRef="#ctx0" brushRef="#br0">52 173 7855,'-17'17'0,"5"-7"143,1-4 1,7-3 785,-2 3-697,4-4-338,2 6 0,2-8 122,4 0 1,4 0-126,7 0 1,0 0 89,1 0 1,5 0 143,0 0 1,7-6-212,-1 0 1,-2-7 42,2 1 1,-8 3-96,2-3 1,2 1 152,-2-7 1,0 1 1,-5 0 1,-7 1 70,1 5 0,-3-4-48,3 3-95,-5-3 78,-7-3 1,-7 9-238,-5 3 1,-5 4 94,-6 2 0,2 8 117,-8 3 0,0 5 19,-6 1 1,3 6 83,3 0 1,-2 8-104,8-2 1,-6-2 16,6 1 1,6-1 3,5 2 0,9 2 12,-3-8 1,4 6-30,2-6 0,10 0 28,7-6 1,2-5-11,10-1 0,0-7-26,5 2 0,1-4 0,-1-2 0,1 0 27,0 0 0,-3-8-10,-3-4 1,2-3 134,-8-2 1,0-1-75,-6 1 1,6-2 54,0-4 1,0 4-124,-5-4 1,-1 2 0,0-3 1,1 5-43,-1-4 10,0 4 1,-5 2 26,-1-1 24,-7 9 91,4 1-108,-8 8-156,-8 0 169,6 0-152,-13 0 1,11 0 71,-8 0 0,9 2 36,-3 4 0,4-2 7,2 7 1,0 1-3,0 5 1,0-5 18,0-1 0,0 2 28,0 11 0,0-5 15,0 4 1,0-4-45,0-2 0,0 1-49,0-1 0,0 0 54,0 0 0,6 1-6,-1-1-83,1 0-19,-6 1 219,0-9 278,0-1-220,0-8 0,0-2-90,0-4 0,6-3-23,0-9 0,1-7 10,-1-3 0,-2 1-9,8-2 0,-3 0-38,3-6 0,9 1-152,-4-1 0,4 6 39,-3 1 0,5 6 44,0-1 1,2 4 112,-2 2 0,-4 5-70,4 1 0,-4 7 14,-2-2-53,1 4 31,-1 10 0,-2 2 16,-3 7 1,1 0-2,-7 1 1,0 5 52,-6 0 1,2 2-53,4-2 0,-4-2 96,3 8 1,-3-8-99,-2 2 0,6-2 140,0 2 0,0-4-126,-6 4 0,5-4 23,1-1-207,0-1 148,-6 0-409,0 1 0,-10-1 176,-7 0 0,-10 1 252,-13-1 0,-20 0 0,-11 0 0</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8:57.092"/>
    </inkml:context>
    <inkml:brush xml:id="br0">
      <inkml:brushProperty name="width" value="0.08571" units="cm"/>
      <inkml:brushProperty name="height" value="0.08571" units="cm"/>
      <inkml:brushProperty name="color" value="#333333"/>
    </inkml:brush>
  </inkml:definitions>
  <inkml:trace contextRef="#ctx0" brushRef="#br0">242 69 7823,'-6'-11'-258,"0"-1"222,0 9 156,-1-13 1,5 12 68,-4-7-46,4 7 35,2-4 18,0 8-217,-8 0 0,5 0 112,-9 0 1,6 4-94,-5 8 0,-1 3 86,-5 20 1,-2-1 64,-4 18 1,3 6-57,-3 17 0,4 5-353,2 13 1,7 3 278,7-45 1,0 1 0,3 0 0,0 0 17,2 0 0,2 0 0,14 44-140,10-4 1,11-17 58,1-6 1,8-13-316,-2-4 0,10-4 11,2-13 1,-1-7-165,-5-16 0,15-4 512,8-8 0,6 0 0,4-4 0,1-8 0,4-7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3T17:00:58.694"/>
    </inkml:context>
    <inkml:brush xml:id="br0">
      <inkml:brushProperty name="width" value="0.08571" units="cm"/>
      <inkml:brushProperty name="height" value="0.08571" units="cm"/>
      <inkml:brushProperty name="color" value="#333333"/>
    </inkml:brush>
  </inkml:definitions>
  <inkml:trace contextRef="#ctx0" brushRef="#br0">52 35 7772,'-17'-8'335,"7"7"0,1-9-168,3 4 20,4 4-82,-6-5 136,8 7-174,0 0 0,8 0 79,3 0 0,13 0-132,4 0 0,13 0 42,5 0 0,11 0-192,7 0 1,-3 0 7,3 0 1,-3 0 2,3 0 0,-5 0 20,-7 0 1,-2 0-198,-4 0 0,-11 0-137,-12 0 1,-4 0-174,-2 0 15,1 0 597,-9 7 0,-1 3 0,-8 7 0</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8:57.621"/>
    </inkml:context>
    <inkml:brush xml:id="br0">
      <inkml:brushProperty name="width" value="0.08571" units="cm"/>
      <inkml:brushProperty name="height" value="0.08571" units="cm"/>
      <inkml:brushProperty name="color" value="#333333"/>
    </inkml:brush>
  </inkml:definitions>
  <inkml:trace contextRef="#ctx0" brushRef="#br0">641 139 7855,'-2'-18'-1687,"-4"1"1557,4 0 1,-6 0 534,8-1-349,-7 9 0,3-5 8,-8 8 1,7-1-65,-7 1 1,0 4 43,-5-4 1,-2 4 1,-4 2 0,0 0-53,-12 0 0,5 8-10,-11 4 1,3 3 2,-3 2 0,5 6-11,-4 0 1,3 0-47,2-5 1,9 5 76,2 0 0,7 2-57,6-2 1,3-4 26,8 4 1,4 2 0,7-2 0,5 0 72,18-5 0,-1-1 142,13 0 1,-2 0-128,2 1 0,4 1 23,-4 4 0,-3-10-24,-3 5 0,-5-5 0,-6 4 0,1-1 95,-7-5-38,0 5-171,-13-14 0,-2 7 14,-8-3 1,-2-4-73,-4 4 1,-6-2 62,-11 1 0,-4-3-13,-7 4 1,-3 2 11,-3-3 0,2 7-93,-9-6 1,7 1-26,-6-1 1,2-4 70,-2 4 0,3-4-27,9-2 0,1 0 121,4 0 0,4 0 0,8 0 0,0 0 0</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8:57.879"/>
    </inkml:context>
    <inkml:brush xml:id="br0">
      <inkml:brushProperty name="width" value="0.08571" units="cm"/>
      <inkml:brushProperty name="height" value="0.08571" units="cm"/>
      <inkml:brushProperty name="color" value="#333333"/>
    </inkml:brush>
  </inkml:definitions>
  <inkml:trace contextRef="#ctx0" brushRef="#br0">53 70 7853,'-10'-8'140,"-5"-2"0,11-5 72,-8 3 0,8 3-528,-1 3-114,3 4 149,2-6 0,0 18 272,0 7 0,0 8 130,0 10 0,0 7 93,0 4 0,0 4-60,0 2 0,2 2-141,3 4 1,3-7-60,4 1 0,3-2-105,-4-9 1,5 5-5,1-6 0,-5-5-198,-1-7 0,-5-8-177,5-3 104,-7 0 426,4-15 0,-8 6 0,0-23 0,0-5 0</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8:58.296"/>
    </inkml:context>
    <inkml:brush xml:id="br0">
      <inkml:brushProperty name="width" value="0.08571" units="cm"/>
      <inkml:brushProperty name="height" value="0.08571" units="cm"/>
      <inkml:brushProperty name="color" value="#333333"/>
    </inkml:brush>
  </inkml:definitions>
  <inkml:trace contextRef="#ctx0" brushRef="#br0">67 364 7853,'-17'0'-374,"0"0"1,5 0 190,1 0 0,7-2 3,-2-4 1,12 2 131,5-7 0,12-1 34,6-5 1,6 5-44,5 1 0,4-6 77,8-7 0,0 1-23,0 6 1,6 0 19,-1 0 0,1-1-60,-6 1 1,-8 0 19,-4-1 1,-5 7 17,-6-1 1,2 8-44,-8-1-25,-8 3 4,-7 2 53,-8 0 0,-8 0 109,-4 0 0,-1 7-105,1 5 1,-3 3 67,4 3 1,-3-1-51,3 0 0,-3 1 6,8-1 1,1 6-3,5 0 0,0 0-5,0-6 0,7 3 7,5 3 0,3-10-11,2 4 1,10-5 5,8-1 1,3-3-5,14-8 0,-2 0-42,14 0 1,-9-2 43,3-4 1,-4-3-75,-2-9 1,-10 3 131,-7 4 1,-9-5 114,-8 5 0,-7-5-26,1-1 0,-8 0 146,1-1 0,-5-1-218,-5-4 1,-5 4 27,-7-4 0,1 4-152,5 1 1,-5 1-115,5 0 0,-4 1-269,-3 5 0,1-3 159,0 9 268,-1-1 0,1-2 0,0-1 0</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8:59.692"/>
    </inkml:context>
    <inkml:brush xml:id="br0">
      <inkml:brushProperty name="width" value="0.08571" units="cm"/>
      <inkml:brushProperty name="height" value="0.08571" units="cm"/>
      <inkml:brushProperty name="color" value="#333333"/>
    </inkml:brush>
  </inkml:definitions>
  <inkml:trace contextRef="#ctx0" brushRef="#br0">275 727 7848,'10'0'-1444,"-2"0"2351,-8 0-475,7 0-570,3 0 0,7-6 125,0 0-92,-7-7 342,5 3-186,-5-7 1,0 0-24,-5-1 1,-3 7 6,-2-1 0,6 1-192,0-7 103,0 1 1,-8 0-332,-4 0 274,-4-1 1,-9 3-107,-4 3 1,2 3 124,-8 3 1,6 4 0,-6-4 0,0 12 122,-5 6 1,5 3-75,0 2 0,6 8 95,-6 4 0,8 2-37,-2-2 0,10 3-11,1-3 1,8-2 5,-1 2 0,5-8 0,5 2 0,-1-4 30,8-2 1,5-7-53,6-4 0,6-4 120,-6-2 0,13-2-103,-1-4 0,3 0-34,-3-11 0,0 4 17,-1-10 1,5-2-9,-5 1 0,3-6 23,-14 1 1,6-4-11,-6-1 0,-2-7 41,-10 1 1,3-2-5,-8 1 1,-1 5 50,-5-5 0,0-1-71,0 2 0,-5 0-20,-1 5 0,-2 0-12,2 1 0,4 1-11,-3 4 1,1 4 37,-2 8-12,4 0 92,-6 7 11,8 2-215,0 8 1,0 2 116,0 4 1,-1 6 40,-5 11 1,4 4-40,-4 7 1,4 3 57,2 3 0,0-2-14,0 9 0,0-3 86,0 2 1,2 4-74,4-4 1,-2 4 113,7 2 0,6-6-50,7 0 1,1-2 6,-2 2 1,-2-9-79,8-8 1,-1-8 37,7 2 0,0-6-84,-1-5 0,6-5 21,1-7 1,5-2-97,-6-3 1,6-5-55,-5-7 1,3-1 81,-9 1 0,3-2 53,-9-4 0,-4-2-18,-2-4 0,-4 2 18,-2 4 0,-7 2-21,-4-8 0,1 2 11,-1-2 1,0 5-48,-6 6 0,-8 1-109,-3 0 1,1 1 6,-1 5 1,-3 3 111,-9 8 1,4 0 35,-4 0 1,2 0-56,-2 0 0,3 2 45,-3 4 1,-2 3-10,2 9 1,0-1 22,6 0 0,5 2-13,1 4 0,5-3 13,-5 3 1,7-2-53,-2 2 0,4-4 31,2 4 0,8-4-11,3-1 1,10-1 1,2 0 1,8-5-17,-2-1 1,6-7-23,5 2 0,-4-4-75,5-2 1,-5-10 99,-1-7 0,-1-2-7,1-10 1,-2 6 58,-4-6 0,-4 0-65,-8-5 0,-6-1 206,1 1 1,-6 7-56,5 4 1,-7 3 161,2 3-153,-4 0-51,-2 7-64,0 2 1,0 10-120,0 4 0,0 4 156,0 7 0,0 8-38,0 4 1,0 4 3,0 1 1,2-5-17,3 0 1,-1-2-4,8 1 0,-3-1 19,3-4 0,1-9 18,-7 3 0,8-9 47,-3 3 0,-1-7 3,1 2 1,1-6-58,5-6 1,0-3 3,1-9 0,-1-1-111,0-4 1,1-4 111,-1-7 0,0 5-128,0 0 0,-3 2 65,3-2 1,-9-2 20,9 8 1,-9 6 21,3 6 0,-7 5-25,2-6 37,-4 8 1,-2 4 17,0 12 1,0 5 89,0 6 1,0 4-70,0 8 1,6-3 8,-1-3 0,9 4-6,-3-4 0,5-4 3,1-2 1,0 0 4,1-6 0,5 4-4,0-9 1,2-4 89,-2-3 1,-4-5-91,4-5 1,2-5-97,-2-7 0,0-6 89,-6-1 1,-5-8-12,-1-3 1,-1 1-16,2-7 1,-5-1-9,-7 2 1,6-3 4,0 3 1,0 4-15,-6-5 1,0 5-113,0 1 1,0 2 121,0 5 1,0-5-97,0 4 0,0 4 78,0 2 1,0 10 198,0 1-185,0 8 8,0-3-73,0 7 1,-6 9 2,0 8 1,-7 8 223,1 10 1,2 7-95,-1 4 1,1 4 179,-1 2 1,3 0-68,8 0 0,0 0-22,0 0 1,0 0-119,0 0 1,0-8 16,0-4 0,6-3-51,0-3 1,7-7-271,-1-4 1,-3-11-238,3-7 1,-6-3 222,5-2 1,1-2-213,5-3 1,0-5 483,0-7 0,1-8 0,7-2 0,2-8 0</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8:59.898"/>
    </inkml:context>
    <inkml:brush xml:id="br0">
      <inkml:brushProperty name="width" value="0.08571" units="cm"/>
      <inkml:brushProperty name="height" value="0.08571" units="cm"/>
      <inkml:brushProperty name="color" value="#333333"/>
    </inkml:brush>
  </inkml:definitions>
  <inkml:trace contextRef="#ctx0" brushRef="#br0">68 208 7848,'-22'-8'-339,"5"-3"0,9-3 813,-3 3 1,7 1-75,-2 4 0,12 5-586,6-5 1,11-2 114,5 2 1,13-1-208,5 1 1,6-2 90,5-3 1,1-3 153,11 8 1,-2-5 1,14 5 1,-8-2-114,2 3 0,-6 1-22,-5-8 1,-10 9-117,-8-3 282,-16 4 0,3-6 0,-16-1 0</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9:02.401"/>
    </inkml:context>
    <inkml:brush xml:id="br0">
      <inkml:brushProperty name="width" value="0.08571" units="cm"/>
      <inkml:brushProperty name="height" value="0.08571" units="cm"/>
      <inkml:brushProperty name="color" value="#333333"/>
    </inkml:brush>
  </inkml:definitions>
  <inkml:trace contextRef="#ctx0" brushRef="#br0">415 69 7802,'-7'-17'65,"5"5"-17,-4 1 198,4 7-256,-6-11-114,6 13-18,-13-6 0,5 8 121,-7 0 0,0 0-85,0 0 0,-1 0 132,1 0 0,-6 0-124,0 0 1,-6 0 59,6 0 0,-6 6 32,6 0 0,0 1-6,6-1 0,-1-2 7,1 7 1,6-5-1,-1 6 0,8-6 43,-2 5 0,3 1 83,-3 5 0,4 0-44,-4 0 0,4 1 13,2-1 0,2 8-27,4 4 0,-4 0-9,4 5 0,-4-3-29,-2 9 0,0 3 45,0-3 0,0 8 6,0-2 0,0 4 6,0 2 0,0 0 0,0 0 1,0-6-41,0 0 1,0 0-3,0 6 0,0-6-15,0 0 1,0-7 7,0 1 1,0-4-86,0-1 1,0-6 53,0 0 1,1-6-76,5 6 1,-2-14 75,8 2 0,-7-5-138,7-1 0,-6 5 90,5-5 1,1-3-82,5-2 0,2-4-85,4-2 1,4 0 90,8 0 1,7-2-196,4-4 1,6-9 48,6-9 1,-5-1-178,5 2 443,-4-3 0,-2-17 0,0-1 0</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9:02.654"/>
    </inkml:context>
    <inkml:brush xml:id="br0">
      <inkml:brushProperty name="width" value="0.08571" units="cm"/>
      <inkml:brushProperty name="height" value="0.08571" units="cm"/>
      <inkml:brushProperty name="color" value="#333333"/>
    </inkml:brush>
  </inkml:definitions>
  <inkml:trace contextRef="#ctx0" brushRef="#br0">87 87 7807,'-18'0'-54,"1"-13"27,0-5 0,5-1 748,1 8-119,7-5-823,-4 14 19,8-5 120,0 7 1,0 2 119,0 3 1,2 5-17,4 7 1,-4 6 95,4 0 1,-3 8-75,3-2 1,-2 9-135,8 3 1,-9-1 66,3-5 0,2-1-64,-2 1 1,1-1-6,-1 1 1,-4-6-214,4 0 0,1-8 23,-1 2 1,2-4 281,-2-2 0,3 1 0,9-1 0</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9:02.959"/>
    </inkml:context>
    <inkml:brush xml:id="br0">
      <inkml:brushProperty name="width" value="0.08571" units="cm"/>
      <inkml:brushProperty name="height" value="0.08571" units="cm"/>
      <inkml:brushProperty name="color" value="#333333"/>
    </inkml:brush>
  </inkml:definitions>
  <inkml:trace contextRef="#ctx0" brushRef="#br0">240 87 7816,'-9'-18'-388,"-5"1"-167,9 0 0,-1 5 680,6 1-86,-8 7 1,-3-4 89,-12 8 0,3 2-112,-3 4 0,-2 5 122,2 13 1,0-3 33,6 7 1,5-1 60,1 2 0,7 4-118,-2-4 1,6 3 115,6 3 0,4 0-147,7-1 1,2-5 8,4 0 0,-2-2-25,8 1 1,-2 1 30,2-11 1,-4 3-186,-8-10 0,0 3-9,1-3 1,-7 3-394,1-9 305,-8 1 1,1-6-160,-10 0 1,-11 0-188,-7 0 0,-8 0 48,3 0 480,-5 0 0,-2-15 0,1-4 0</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9:03.111"/>
    </inkml:context>
    <inkml:brush xml:id="br0">
      <inkml:brushProperty name="width" value="0.08571" units="cm"/>
      <inkml:brushProperty name="height" value="0.08571" units="cm"/>
      <inkml:brushProperty name="color" value="#333333"/>
    </inkml:brush>
  </inkml:definitions>
  <inkml:trace contextRef="#ctx0" brushRef="#br0">0 225 7816,'0'-17'0,"0"0"443,0-1 0,8 1-213,3 0 0,12 0-480,6-1 1,6 1 31,5 0 1,-1 5-175,7 1 1,-2 5 91,2-6 0,-4 8 103,-7-1 0,-3 3 197,-3 2 0,12-8 0,-5-2 0</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9:03.601"/>
    </inkml:context>
    <inkml:brush xml:id="br0">
      <inkml:brushProperty name="width" value="0.08571" units="cm"/>
      <inkml:brushProperty name="height" value="0.08571" units="cm"/>
      <inkml:brushProperty name="color" value="#333333"/>
    </inkml:brush>
  </inkml:definitions>
  <inkml:trace contextRef="#ctx0" brushRef="#br0">35 139 7816,'-10'-17'-552,"4"0"402,4-1 1,2 1 167,0 0 0,8 5 7,4 1 0,5 7 99,6-2 1,-4-2-59,4 3 0,2-1 6,-2 6 0,6 0-24,-6 0 0,6 0 0,-6 0 0,6 0-3,-6 0 0,-6 6 61,-5-1-29,-1 1 0,1 0-20,-1 0 0,-7 1 44,2-1 1,-4-2-48,-2 8 1,0-7 0,0 7 1,0-1-9,0 7 1,0-1-4,0 0 1,0 3 43,0 3 1,0-2-27,0 8 1,0-1 20,0 7 1,0 1-24,0 5 1,0-3 35,0 8 0,6 0-23,-1 6 0,7 0 1,-6 0 0,5 6-30,-5-1 1,7 1-8,-1-6 0,-3-2-95,3-4 0,-6-4 114,5-7 1,-5-1-134,6 1 1,-9-8 138,3-4-79,-4 4 0,-2-8 2,0 4 0,0-9-6,0-3 32,0-7 1,-6 6 3,1-5 0,-9-3-68,3 4 0,-5-4 58,-1-2 1,-2 2-282,-4 4 0,-2-4 89,-4 3 0,-10-3-62,5-2 1,-7 0-66,1 0 1,2-6-583,-8 1 896,7-9 0,-11 5 0,6-9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3T17:00:58.888"/>
    </inkml:context>
    <inkml:brush xml:id="br0">
      <inkml:brushProperty name="width" value="0.08571" units="cm"/>
      <inkml:brushProperty name="height" value="0.08571" units="cm"/>
      <inkml:brushProperty name="color" value="#333333"/>
    </inkml:brush>
  </inkml:definitions>
  <inkml:trace contextRef="#ctx0" brushRef="#br0">18 191 7619,'-10'0'934,"2"0"-1122,8 0 0,10-6 39,7 0 0,18-1 138,17 1 1,2-2-81,9-3 1,6-5-185,6 5 0,10-5-266,1-1 1,8 6 269,-42 5 1,0 0 2,44-5 1,-45-1-1,0-1 1,45-14-1</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9:04.093"/>
    </inkml:context>
    <inkml:brush xml:id="br0">
      <inkml:brushProperty name="width" value="0.08571" units="cm"/>
      <inkml:brushProperty name="height" value="0.08571" units="cm"/>
      <inkml:brushProperty name="color" value="#333333"/>
    </inkml:brush>
  </inkml:definitions>
  <inkml:trace contextRef="#ctx0" brushRef="#br0">363 138 7821,'0'-34'272,"0"1"120,0 4 1,0 10-506,0 8 10,0 7-606,0-4 458,-7 8 1,-9 0 60,-7 0 1,-6 2 174,6 4 0,-7-2 142,1 7 1,2-5-158,-2 5 0,2-7 155,-2 2-101,4 4 1,8-7-38,0 9 198,7-8-134,-5 11 96,13-5 0,-6 7-80,8 0 0,2-1 8,4-5 1,-4 10-29,4-3 0,1 5 9,-1 0 0,6-2 34,-7 8 1,1-6-26,-6 6 1,6 5 1,0 7 1,-1-1-9,-5-5 0,0-1 104,0 1 1,0-1-34,0 1 1,0 5-18,0 1 1,0 1-47,0-2 1,0-3 0,0 3 1,0-3-120,0-3 0,0 1 81,0-1 0,2-1-97,4-4 0,-2 2 54,7-8 0,-5 2-101,6-2 1,-1-10 67,7 4 0,-1-5 11,0-1 0,0-1-105,1-4 1,5-4-200,0 4 1,8-5-220,-3-1 0,-1-5 216,2-1 1,0-13-323,6 1 664,-1-3 0,1-11 0,-1-5 0</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9:04.560"/>
    </inkml:context>
    <inkml:brush xml:id="br0">
      <inkml:brushProperty name="width" value="0.08571" units="cm"/>
      <inkml:brushProperty name="height" value="0.08571" units="cm"/>
      <inkml:brushProperty name="color" value="#333333"/>
    </inkml:brush>
  </inkml:definitions>
  <inkml:trace contextRef="#ctx0" brushRef="#br0">0 122 7821,'0'-25'-247,"0"5"0,0-5 369,0 8 1,8 2-96,4 3 0,9 5 93,2 7 0,7 0-11,-1 0 1,-2 0 11,2 0 1,-8 7-98,2 5 1,2 3-1,-2 2 1,-5 1-162,-7-1 0,-7 0 120,2 1 1,-4 1-27,-2 4 1,-2-4 52,-4 4 0,-4-4-115,-7-1 1,0-1 41,-1 0 0,1 1 22,0-1 0,1-6-57,5 1 1,-3-6-73,9 5 118,-9-7-34,12 11 155,-5-13 0,14 12-70,5-8 0,9 1 97,2-1 1,8-2-55,-2 7 0,1-5 17,-1 6 0,4-7 59,-4 7 1,-2-1-90,1 7 1,-12-1 19,1 0 0,-5-5 32,-1-1 165,5 1-201,-15 5 1,5-1 142,-12-5 0,-5 3-135,-12-9 0,2 1 5,-8-6 1,2 0-108,-2 0 1,-2 0 113,8 0 0,-2 0-436,2 0 1,4 0 157,-4 0 1,4 0-671,2 0 883,-1-8 0,-7-9 0,-2-10 0</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9:05.052"/>
    </inkml:context>
    <inkml:brush xml:id="br0">
      <inkml:brushProperty name="width" value="0.08571" units="cm"/>
      <inkml:brushProperty name="height" value="0.08571" units="cm"/>
      <inkml:brushProperty name="color" value="#333333"/>
    </inkml:brush>
  </inkml:definitions>
  <inkml:trace contextRef="#ctx0" brushRef="#br0">173 157 7821,'0'-18'-819,"0"1"535,0 0 1,0-1 446,0 1 0,2 6 45,4-1 1,-2 6 3,7-5 1,-5 5-103,6-6 1,-7 9 212,7-3-267,-1 4 8,7 2 1,-1 0-114,0 0 0,-5 6 149,-1-1-226,1 9 165,5-4 1,-2 7-22,-3 0 1,1-5 21,-7-1 1,0-5 23,-6 5 0,6 1 59,0 5 1,-1 2-78,-5 5 0,0-5 75,0 4 1,0 4-55,0 2 0,6 3 57,0 3 0,0-1-68,-6 1 1,1 0-2,5-1 1,-2 1 2,8-1 1,-7 7 9,7-1 1,-6 0 3,5-5 1,-7 0-7,2-1 0,2 1-37,-3-1 1,7 1 35,-6-1 0,-1-5-32,-5 0 1,6-2-28,0 2 1,0 2-8,-6-8 1,0 2-2,0-2 1,0-4-8,0 4 0,0-10 163,0-1-105,0-1 133,-8 7-147,-2-9 0,-7-1 23,0-8 1,5 0-7,1 0 0,-7 0-188,-5 0 1,-2 0-126,2 0 1,-4 0-166,-7 0 0,-10 0 113,-8 0 313,-8 0 0,-24 0 0,-5 0 0</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9:07.352"/>
    </inkml:context>
    <inkml:brush xml:id="br0">
      <inkml:brushProperty name="width" value="0.08571" units="cm"/>
      <inkml:brushProperty name="height" value="0.08571" units="cm"/>
      <inkml:brushProperty name="color" value="#333333"/>
    </inkml:brush>
  </inkml:definitions>
  <inkml:trace contextRef="#ctx0" brushRef="#br0">450 18 7768,'-18'0'125,"1"0"57,0 0 67,7-8-225,-5 6 83,13-5-13,-6 7 229,8 0-158,0 0 0,8 2 84,3 3 0,5 1-95,1 11 0,8 3-170,4 8 0,5 13 116,7-1 0,1 16-108,4 7 0,-2 12-206,-3 6 1,-5 7 169,-15-39 1,-1 0-1,6 43 17,-16-40 1,-2 0-1,1 40-93,-9 1 1,-3-3-57,-9 2 0,-9-11 42,-19 0 1,1-16-79,-7-7 1,0-10 23,-6-2 0,0-10-145,0-1 1,0-3-44,0-8 0,1-1-443,-1-6 819,0-7 0,4 3 0,0-7 0,0-2 0,5-3 0,5-1 0</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9:07.695"/>
    </inkml:context>
    <inkml:brush xml:id="br0">
      <inkml:brushProperty name="width" value="0.08571" units="cm"/>
      <inkml:brushProperty name="height" value="0.08571" units="cm"/>
      <inkml:brushProperty name="color" value="#333333"/>
    </inkml:brush>
  </inkml:definitions>
  <inkml:trace contextRef="#ctx0" brushRef="#br0">87 87 7786,'-18'0'0,"1"-2"133,0-3 1,5 1 647,1-8-379,7 8-300,-4-3 1,10 1-76,4 0 1,3 0 63,9 6 0,1 0-66,4 0 1,4-2 99,8-3 0,-1 3-199,1-4 0,-1 2-57,1-2 1,-1 4-83,1-3 0,0 3 66,-1 2 0,-5 0-61,0 0 1,-6 0-835,6 0 737,-8 0 1,4 0-379,-8 0 683,-7 0 0,5 7 0,-5 3 0</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9:07.918"/>
    </inkml:context>
    <inkml:brush xml:id="br0">
      <inkml:brushProperty name="width" value="0.08571" units="cm"/>
      <inkml:brushProperty name="height" value="0.08571" units="cm"/>
      <inkml:brushProperty name="color" value="#333333"/>
    </inkml:brush>
  </inkml:definitions>
  <inkml:trace contextRef="#ctx0" brushRef="#br0">87 121 7786,'-17'0'121,"0"0"0,-1 0 638,1 0-670,7-8 138,3 7-484,7-7 235,0 8 0,2 0 136,3 0 1,-1 0 11,8 0 1,1 0-117,10 0 0,-2 0 46,8 0 1,6 0-117,5 0 0,6 0-15,-5 0 1,7-6-140,-2 0 0,-2-1-160,2 1 0,-5 2 172,5-8 1,-8 7-680,2-7 881,-3 1 0,-2-7 0,-1 1 0</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9:13.404"/>
    </inkml:context>
    <inkml:brush xml:id="br0">
      <inkml:brushProperty name="width" value="0.08571" units="cm"/>
      <inkml:brushProperty name="height" value="0.08571" units="cm"/>
      <inkml:brushProperty name="color" value="#333333"/>
    </inkml:brush>
  </inkml:definitions>
  <inkml:trace contextRef="#ctx0" brushRef="#br0">103 156 7762,'-8'-10'-110,"6"-5"1,-5 11 160,7-7 0,0 5-133,0-6 0,-6 7 31,0-7 0,0 6 121,6-5 0,0 5 133,0-5 1,0 7-105,0-12 87,0 14-294,0-13 166,0 13-191,-7-6 111,5 8 1,-12 2 24,8 4 1,-5 6 47,5 11 0,-2 4 107,3 7 0,3 8 94,-4 5 1,6 3-66,6 1 1,5 3 10,12 4 0,4 3-39,8 9 1,-6-7-59,-1 0 0,1-13-1,6 2 0,-2-11-151,-5-1 1,-3-13 112,-7-10-241,-9-7-180,-1-10 247,-8 0 0,-8-6-328,-3 0 0,-7-2 154,-5 3 1,-4-3-132,-7-4 0,-1-9 8,1 4 1,-1-6 408,1 0 0,-1-4 0,0-8 0</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9:13.597"/>
    </inkml:context>
    <inkml:brush xml:id="br0">
      <inkml:brushProperty name="width" value="0.08571" units="cm"/>
      <inkml:brushProperty name="height" value="0.08571" units="cm"/>
      <inkml:brushProperty name="color" value="#333333"/>
    </inkml:brush>
  </inkml:definitions>
  <inkml:trace contextRef="#ctx0" brushRef="#br0">0 381 7762,'0'-25'85,"0"0"40,0-3 1,10-3 311,7 8 0,2-6-119,10 6 1,6 0-269,5 6 1,8-1 35,-2 1 1,2 0-175,-1-1 0,1 1-12,-8 0 0,4 5-44,-9 1 1,3 5 35,-9-6 1,-4 9-137,-2-3 1,2 4-65,-2 2 1,2 0 51,-2 0 0,-4 0-543,4 0 799,4 0 0,0 8 0,8 1 0</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9:14.198"/>
    </inkml:context>
    <inkml:brush xml:id="br0">
      <inkml:brushProperty name="width" value="0.08571" units="cm"/>
      <inkml:brushProperty name="height" value="0.08571" units="cm"/>
      <inkml:brushProperty name="color" value="#333333"/>
    </inkml:brush>
  </inkml:definitions>
  <inkml:trace contextRef="#ctx0" brushRef="#br0">295 347 7760,'0'-17'0,"0"-1"-41,0 1 0,0 5 211,0 1-439,0 7 105,0-11 288,0 13 0,0-8 6,0 4 23,0 4 0,0-7 38,0 3 230,0 4-418,0-6 0,-6 7 78,0-5 0,-2 4-187,3-4 0,-5 4 72,-7 2 0,-1 6-42,1 0 1,0 9 44,0 2 1,-7 3 20,1 8 0,-5-5-15,5 6 0,1 0 19,11 6 1,-5-1 14,5 1 1,3-6-7,3 0 0,3-8-10,2 2 1,0-10 15,0-1 0,9-8-14,8 1 1,3-5 9,9-5 1,-1-7-2,7-11 0,1-4-21,5-8 1,-5 1 0,5-1 1,-3-1 22,2-5 1,-3 5-10,3-4 1,-9 3 4,-2 2 0,-2 9-8,2 3-4,-4 3 46,-16 11 1,1 11 7,-4 15 1,-5 8 12,5 9 0,2 3 107,-2 3 1,7-1-172,-1 7 1,3-10 44,2-1 0,6-2-35,0-10 1,8 0 44,-2-6 1,-2-7 131,2-5 0,5-5-57,7-5 1,7-7-41,-2-11 1,-4 2-94,-2-8 1,1 6 73,-7-6 1,3 0 164,-14-5 1,-6 1-96,-5 4 1,-8-3 19,1 3 0,-5 2-69,-5-2 1,1 2-127,-8-2 1,-5-1-28,-6 7 1,-2 1-204,2 11 0,0-2-20,-12 7 0,3 0-236,-15 6 0,5 6-257,-10 0 783,12 15 0,-18-10 0,14 14 0</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9:16.354"/>
    </inkml:context>
    <inkml:brush xml:id="br0">
      <inkml:brushProperty name="width" value="0.08571" units="cm"/>
      <inkml:brushProperty name="height" value="0.08571" units="cm"/>
      <inkml:brushProperty name="color" value="#333333"/>
    </inkml:brush>
  </inkml:definitions>
  <inkml:trace contextRef="#ctx0" brushRef="#br0">431 87 7590,'-18'0'0,"1"0"-554,0 0 1,-2 0 521,-4 0 1,3-2 63,-3-4 1,2 4 177,-2-4 0,2 2-47,-8-1 0,8 3 48,-2-4 0,-2 4-69,2 2 1,0 0-6,6 0 1,-1-6 68,1 0 37,7 1-304,-5 5 123,13 0 1,-4 0 54,12 0 1,6 0-6,11 0 1,5 0-5,13 0 1,3 0-88,8 0 0,6 0-4,-1 0 1,7-6-79,-7 0 1,1 0 92,-6 6 1,0-5-130,-1-1 0,-6 0 84,-5 6 1,-3 0-174,-3 0 1,-7 0-218,-4 0 16,-4 0 47,-9 0-295,-2 0 375,-31 0 1,7 0-60,-18 0 0,3 6 319,-4 0 0,-7 7 0,-2-3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3T17:00:59.485"/>
    </inkml:context>
    <inkml:brush xml:id="br0">
      <inkml:brushProperty name="width" value="0.08571" units="cm"/>
      <inkml:brushProperty name="height" value="0.08571" units="cm"/>
      <inkml:brushProperty name="color" value="#333333"/>
    </inkml:brush>
  </inkml:definitions>
  <inkml:trace contextRef="#ctx0" brushRef="#br0">70 312 7696,'-16'-19'497,"5"-4"0,-4 3-263,3-3 1,4 4-1,3 2 0,3 5-212,2 1 1,2-1 54,3-5 0,13 0-18,10-1 1,15-5 39,9 0 1,13 2-105,10 10 0,8-3-246,-3 8 1,5 1 77,1 5 0,-9 7-39,-8 5 1,-15 5-22,-14 6 1,-13 4-30,-9 8 1,-9-1 87,-9 1 0,-2-1 79,-3 1 1,-7 0 43,-11-1 0,-6 1 1,-11-1 0,1 1 251,-7-1 1,0-7-143,-6-4 1,0 2-77,0-2 1,8-5 99,4-7 0,9-1-60,2 1 1,14-3-24,-2-8-41,11 0 0,6 0 82,11 0 0,7 2 1,5 4 0,6-2 9,11 7 1,4-5 9,8 5 1,0 1-93,0 5 0,-2 6 3,-4 0 0,2 8 27,-8-2 1,-7-2 16,-10 2 1,-4-8-37,-1 2 0,-9-4 103,-3-2-50,-4 1 0,-10-1 38,-3 0 1,-5-5 126,-1-1 1,-6-5-13,0 6 0,-8-7-102,2 7 1,-9-6-20,-3 5 0,1-7 26,6 2 0,-7-4-166,1-2 0,-1 5-42,7 1 0,-1 0-150,1-6 1,1 0-27,4 0 1,4-6-189,8 0 0,5-1 145,1 1 0,7 2 336,-2-7 0,4-1 0,2-5 0</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9:16.590"/>
    </inkml:context>
    <inkml:brush xml:id="br0">
      <inkml:brushProperty name="width" value="0.08571" units="cm"/>
      <inkml:brushProperty name="height" value="0.08571" units="cm"/>
      <inkml:brushProperty name="color" value="#333333"/>
    </inkml:brush>
  </inkml:definitions>
  <inkml:trace contextRef="#ctx0" brushRef="#br0">1 155 7792,'0'-20'0,"0"-3"0,0 4 339,0-4 1,6 4-126,0 2 0,7 5-85,-2 1 0,-1 7-50,2-2 0,-3 6-196,3 6 1,1 11 222,-7 12 1,5 11 7,-5 6 1,2 6 13,-2 6 0,-4 1-20,3 5 1,-3 3-141,-2-4 1,6 1-66,0 5 1,2-11-152,-3 5 1,-3-7-224,4-4 1,2-8 211,-3-4 1,7-5-82,-6-6 0,7-10-112,-1-8 452,3-7 0,10 4 0,2-8 0</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9:17.372"/>
    </inkml:context>
    <inkml:brush xml:id="br0">
      <inkml:brushProperty name="width" value="0.08571" units="cm"/>
      <inkml:brushProperty name="height" value="0.08571" units="cm"/>
      <inkml:brushProperty name="color" value="#333333"/>
    </inkml:brush>
  </inkml:definitions>
  <inkml:trace contextRef="#ctx0" brushRef="#br0">191 225 7781,'-35'-15'0,"3"-6"0,3-4-28,-4 0 1,20 7 197,-5 1 0,7 6 119,-1-1-125,5 8 0,7-5 206,0 3-226,0 4 0,7-11-13,5 7 0,5-2-91,6 2 0,6 2 74,11-7 0,4 7-119,8-2 1,2 4 89,4 2 0,-4 0-152,3 0 1,-3 0-14,-2 0 1,-6 2 94,0 4 1,-4 4-47,-1 7 1,-3 2-98,-15 4 0,-2 2-16,-9 4 1,1 9 83,-7-3 1,0 4-58,-6-5 0,-8 6 40,-3 1 0,-10 5 3,-2-6 0,-10 6 20,-2-5 0,1-1 9,-7-5 0,-1-1 48,2 1 0,-1-6 8,7-1 0,-7-6 63,1 1 0,2-4-96,9-2 0,-2-1 81,8-5 0,6-3-63,5-8 34,8 0-19,-3 0 0,9 0 2,3 0 1,5 0 43,7 0 1,8 0 106,4 0 0,6 0-118,5 0 1,-4 0 2,5 0 1,3 0 50,2 0 0,6 0-36,6 0 0,-5-2 97,5-4 0,-2 2-86,1-7 0,-8 7 100,2-2 0,-12 4-39,-5 2-62,-7-8 1,-15 7-16,-1-5-246,-7 4-90,-4 2 92,-9 0-304,-9 0 1,3 2 196,3 4 0,-5-3-327,0 9 0,-2-1 619,-10 7 0,-8-1 0,-7 0 0</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9:19.956"/>
    </inkml:context>
    <inkml:brush xml:id="br0">
      <inkml:brushProperty name="width" value="0.08571" units="cm"/>
      <inkml:brushProperty name="height" value="0.08571" units="cm"/>
      <inkml:brushProperty name="color" value="#333333"/>
    </inkml:brush>
  </inkml:definitions>
  <inkml:trace contextRef="#ctx0" brushRef="#br0">277 104 7469,'-15'-17'-712,"3"-1"834,-3 1 0,11 2 935,-8 3-539,9-3-364,-5 13 0,6-6-29,-4 8 121,4 0-240,-5 0 12,7 0 0,0 2-88,0 4 0,0-2 94,0 7 0,0 6 5,0 7 0,0 8 23,0 3 1,0 1-19,0 10 1,-8 8 77,-4 10 0,-3 5-64,-2 6 0,3 13-165,5-37 0,1 2 0,1 6 0,0 1 164,-4 6 1,-1 1-1,5-3 1,1 0 2,0 0 1,0-1-1,4-4 1,-1-1-39,-3 0 1,0 0 0,1-4 0,1 1-87,-2 3 0,0-1 1,-2 36-113,8-7 1,4-13 18,8-9 0,1-11-77,16-7 1,0-9-267,5-2 1,11-9 509,6-8 0,3-5 0,10 1 0,1-1 0,2-1 0</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9:20.773"/>
    </inkml:context>
    <inkml:brush xml:id="br0">
      <inkml:brushProperty name="width" value="0.08571" units="cm"/>
      <inkml:brushProperty name="height" value="0.08571" units="cm"/>
      <inkml:brushProperty name="color" value="#333333"/>
    </inkml:brush>
  </inkml:definitions>
  <inkml:trace contextRef="#ctx0" brushRef="#br0">485 139 7821,'0'-19'0,"0"-2"0,0-3 361,0 1 1,6 6-94,-1 0 0,3 7-106,-2 4 20,-4 5-467,13 1 265,-13 0-140,6 0 167,-8 0-60,0 7 1,-8-5 14,-3 4 1,-7 2 44,-5-3 1,4 3-35,-4-2 1,-2-4 51,2 3 1,-6 3 3,6-2 1,0 2-25,6-3 0,-1-3 1,1 4 1,0 2-13,-1-2 20,1 7 0,2-3-38,3 7 1,-1-6 41,7 1-47,0-1 1,6 7 24,0-1 1,-5 0-4,-1 1 0,0-1 8,6 0 0,0 1-2,0-1 0,0 0 1,0 0 0,0 1-1,0-1 0,0 0-34,0 1 0,0-7 10,0 1-4,0-9 27,0 5-3,0-8 127,0 0-112,8-8 1,-4 5-5,7-9 1,3 2-24,9-1 0,-4-4 19,4 3 0,-4 2-1,-2-1 0,3 7 64,3-2 0,-4-1 2,4 1 1,-4 0 19,-2 6 1,1 0-67,-1 0 0,0 8 85,1 3 0,-1 7-56,0 5 0,0-2-73,1 8 0,-3-1 34,-3 7 0,1-6-5,-7 0 0,0-1 5,-6 7 0,0-6-17,0 0 0,-2-8-32,-4 2 0,-4-4 42,-7-2 0,-2-1 7,-4-5 1,-4 3-6,-8-8 0,-7-1-16,-4-5 1,-2 0-8,2 0 0,-4 0-3,4 0 1,3 0-20,3 0 0,11 0-217,6 0-382,4-7 399,9 5 1,3-8-773,7 4 1011,0 4 0,7 2 0,3 10 0</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9:23.140"/>
    </inkml:context>
    <inkml:brush xml:id="br0">
      <inkml:brushProperty name="width" value="0.08571" units="cm"/>
      <inkml:brushProperty name="height" value="0.08571" units="cm"/>
      <inkml:brushProperty name="color" value="#333333"/>
    </inkml:brush>
  </inkml:definitions>
  <inkml:trace contextRef="#ctx0" brushRef="#br0">154 121 7819,'0'-17'-248,"0"0"0,2 1 75,4 5 390,-5-5 0,7 12 23,-8-7 107,0 7-83,8-4-17,-6 1-232,5 5 246,-7-6-391,0 8 88,0 0 35,0 8 0,0 1 54,0 9 0,-1 7 47,-5 3 1,-4 7-23,-7 5 0,0 12 96,-1 12 0,-1 5-128,-4 6 0,4 19-249,7-40 0,1 1 0,1 1 0,2 0 153,2 2 0,1-1 1,1-3-1,2 0 61,4 1 0,2-1 1,3-3-1,3-2-275,3 1 1,3-2 0,19 33 116,5-6 0,4-12-68,8-11 0,6-8-168,-1-3 0,-5-7 389,-6-5 0,-2-2 0,3-8 0,-7-1 0,-4-5 0</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9:24.646"/>
    </inkml:context>
    <inkml:brush xml:id="br0">
      <inkml:brushProperty name="width" value="0.08571" units="cm"/>
      <inkml:brushProperty name="height" value="0.08571" units="cm"/>
      <inkml:brushProperty name="color" value="#333333"/>
    </inkml:brush>
  </inkml:definitions>
  <inkml:trace contextRef="#ctx0" brushRef="#br0">16 104 7667,'0'-17'102,"0"-1"0,0 1 404,0 0-383,-8 7 0,6 1 82,-3 3 0,5 4-74,5-4 14,-3 4 0,8 2-176,-4 0 0,-2 2 90,7 4 0,-5 3 100,5 9 0,-5 1-221,6 4 0,-9 4-20,3 8 0,2 5-41,-2 0 0,-1 6 117,-5-5 1,6 7-131,0-2 0,0-2 40,-6 2 0,0-7-119,0 1 1,0-4 9,0-1 1,0-8 28,0-4 1,0-10-24,0-1 1,0-6-482,0 5 680,0-7 0,0 4 0,0-8 0</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9:25"/>
    </inkml:context>
    <inkml:brush xml:id="br0">
      <inkml:brushProperty name="width" value="0.08571" units="cm"/>
      <inkml:brushProperty name="height" value="0.08571" units="cm"/>
      <inkml:brushProperty name="color" value="#333333"/>
    </inkml:brush>
  </inkml:definitions>
  <inkml:trace contextRef="#ctx0" brushRef="#br0">242 87 7798,'-17'-17'-131,"0"0"57,-1-1 0,1 7 233,0-1 1,5 8 253,1-1-383,7 3 0,-4 4-10,8 3 0,0-1-63,0 8 1,0 5 233,0 6 0,2 2-1,4-2 1,3 4-18,9 8 0,1-1-36,4 1 1,-4 5-74,4 1 1,2 5 72,-2-6 1,2 6-179,-2-5 0,-3 1-13,3-2 1,-6-5-39,-6-1 1,3-5 53,-8-6 1,-1-9-110,-5 3 0,0-9 5,0 3 1,-7-7 114,-5 2 0,-3-4-291,-3-2 0,-6-6 84,-5 0 1,-4-7-214,-2 1 1,1-3 92,-1-3 1,-5-5 353,0 0 0,7-7 0,-7-5 0,3-9 0</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9:25.206"/>
    </inkml:context>
    <inkml:brush xml:id="br0">
      <inkml:brushProperty name="width" value="0.08571" units="cm"/>
      <inkml:brushProperty name="height" value="0.08571" units="cm"/>
      <inkml:brushProperty name="color" value="#333333"/>
    </inkml:brush>
  </inkml:definitions>
  <inkml:trace contextRef="#ctx0" brushRef="#br0">0 260 7798,'8'-17'-321,"4"-1"0,3-5 128,2 0 0,8 0 794,4 6 1,11 5-147,6 1 1,3-1-393,-3-5 1,4 2-54,-4 3 1,-4 2-119,-2 5 0,-5 3 102,-6-4 0,1-2-166,-6 2 122,-1 1 0,-6 3 120,0-4-316,-7 4 0,-1-6-80,-3 8-110,-4 0 1,8 2 124,-5 4 1,-3-2 310,4 7 0,4 1 0,-1 5 0</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9:25.971"/>
    </inkml:context>
    <inkml:brush xml:id="br0">
      <inkml:brushProperty name="width" value="0.08571" units="cm"/>
      <inkml:brushProperty name="height" value="0.08571" units="cm"/>
      <inkml:brushProperty name="color" value="#333333"/>
    </inkml:brush>
  </inkml:definitions>
  <inkml:trace contextRef="#ctx0" brushRef="#br0">105 69 7826,'-18'0'-29,"1"-7"0,2 3 225,3-8 273,-3 8-140,5-11-149,0 13 16,3-6-41,7 8 0,2 0-19,3 0 231,-3 0-171,14 0 0,-7 0-65,9 0 0,7 0-17,3 0 0,5 0-11,2 0 1,-1 0-104,1 0 0,1 0 86,5 0 0,-5 0-23,5 0 1,-7 0-114,-5 0 1,4-5 31,-5-1 1,-3 0-34,-1 6 1,-11 0 152,-2 0-117,-7 0-14,4 0 3,-8 0-72,0 0-239,-8 0 158,6 0 0,-7 0 35,3 0 38,4 0-27,-6 0 169,8 0-41,0 0 27,-7 0-9,5 0 228,-6 0-193,8 0-3053,0 0 2431,-8 0-136,7 0 419,-7 0 291,8 0 0,-8 0 0,-1 0 0</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9:26.523"/>
    </inkml:context>
    <inkml:brush xml:id="br0">
      <inkml:brushProperty name="width" value="0.08571" units="cm"/>
      <inkml:brushProperty name="height" value="0.08571" units="cm"/>
      <inkml:brushProperty name="color" value="#333333"/>
    </inkml:brush>
  </inkml:definitions>
  <inkml:trace contextRef="#ctx0" brushRef="#br0">0 174 6266,'6'-12'-41,"0"1"0,1 7 55,-1-2 1,-2-2 35,8 3 0,-7-7-40,7 6 1,-6-1 187,5 1 0,-5 2-109,5-8 1,-1 7 126,2-7 0,-3 8-97,-3-1 1,-2-3 64,7 2 1,-5-2 268,6 3-157,-9 3 1,11-8 180,-8 4 85,-1 4-512,-5-5 0,2 7 297,4 0-262,-4 0 155,6 0-358,-8 0 116,0 0 71,0 7 1,0 3 27,0 7 1,0 6-7,0 0 0,0 8 19,0-2 1,2 4-23,3 1 1,-3 3-15,4 3 0,2-1 38,-2 7 0,7 0-184,-1 6 0,-3 0 36,3-1 1,-7-4-90,7-1 0,-8-10 115,2-1 0,-3-8-107,3-10 1,-4 0-26,4 0 93,-4-7-329,-2-2-67,0-8-270,0 0 45,0-8-210,0 6 527,0-6 1,0 7-47,0-5 0,0 2 399,0-8 0,-8 1 0,-1-6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3T17:01:00.031"/>
    </inkml:context>
    <inkml:brush xml:id="br0">
      <inkml:brushProperty name="width" value="0.08571" units="cm"/>
      <inkml:brushProperty name="height" value="0.08571" units="cm"/>
      <inkml:brushProperty name="color" value="#333333"/>
    </inkml:brush>
  </inkml:definitions>
  <inkml:trace contextRef="#ctx0" brushRef="#br0">173 104 7781,'-6'-29'347,"0"0"0,1 14 737,5-2-606,0 11-426,0-2-249,0 8 0,0 2 28,0 4 39,0-4 1,-8 15 59,-3 0 0,-5 3 98,-1 8 0,0 1 7,-1 6 0,3-1-52,3 1 1,-1 0-13,7-1 1,-5 1 33,5-1 0,0-5-76,6 0 0,0-14 79,0 3 0,2-7-8,4 1 0,-2-5 21,7-7 0,3-2-4,9-3 1,4-7-72,7-11 0,6-4-98,1-7 1,-1-1-24,-5 0 1,-1 1 83,1-1 0,-2 3-59,-5 3 1,5-2-65,-4 8 256,-4 0-90,0 6 167,-8 7 0,-7 10-119,-4 12 0,-5 11 118,-1 5 1,0-1-26,0 2 1,0-2 75,0 2 0,2 4-162,4-5 0,4-3 48,7-2 0,6-5-79,0-7 1,8 3 39,-2-9 0,3 1-12,3-6 0,5-2-12,1-3 1,-7-5-6,-5-7 0,-8-6 110,2 0 1,-9-1 179,-3 7 1,-7-6-10,2 0 0,-4 0-127,-2 6 0,-2-3-228,-4-3 1,-4 4 4,-7-4 0,-2 4-22,-4 2 0,-4-1 0,-8 1 1,-5 7-200,0 5 0,-6 3-120,5 2 0,-5 0 119,6 0 1,-6 2-199,5 3 1,9 5-43,9 7 544,3 1 0,3-1 0,0 0 0</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9:26.829"/>
    </inkml:context>
    <inkml:brush xml:id="br0">
      <inkml:brushProperty name="width" value="0.08571" units="cm"/>
      <inkml:brushProperty name="height" value="0.08571" units="cm"/>
      <inkml:brushProperty name="color" value="#333333"/>
    </inkml:brush>
  </inkml:definitions>
  <inkml:trace contextRef="#ctx0" brushRef="#br0">1 173 7832,'0'-42'-451,"0"11"315,0-3 1,2 13 587,3 3 0,5 3-104,7 9 0,16 0-49,7 6 1,8 10-23,4 7 0,8 4-10,3 14 0,4-2-295,3 13 1,5 6 211,-1 5 1,-34-22-1,-1 1-133,30 34 0,-3 3 106,-14-4 0,-10 6-211,-7 0 1,-11 13 61,-12-1 0,-12-3-248,-12-3 1,-12-10 54,-11-2 1,-7-2-78,-10-9 1,-8-8-63,-3-10 1,-12-11-273,-6-6 0,-1 2-696,1-2 1292,4-7 0,8-3 0,0-7 0,-1-2 0,1-2 0</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9:27.622"/>
    </inkml:context>
    <inkml:brush xml:id="br0">
      <inkml:brushProperty name="width" value="0.08571" units="cm"/>
      <inkml:brushProperty name="height" value="0.08571" units="cm"/>
      <inkml:brushProperty name="color" value="#333333"/>
    </inkml:brush>
  </inkml:definitions>
  <inkml:trace contextRef="#ctx0" brushRef="#br0">70 105 7844,'-11'-16'-323,"-1"5"1,6-3 60,-5 9 590,7-9 0,-6 12 274,5-4-293,3-3 33,-6 7-168,8-6 0,2 8-145,4 0 1,-3 0 133,9 0 1,5 0-136,6 0 0,10 0 107,2 0 0,1 0-174,10 0 1,0 0-31,6 0 0,-2-2 76,-4-4 0,2 5-42,-7-5 1,3 4-157,-10 2 1,3 0-432,-14 0 215,0 0-344,-6 0 206,-7 0-200,-2 0 294,-24 8 451,5-7 0,-22 7 0,6-8 0</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9:27.861"/>
    </inkml:context>
    <inkml:brush xml:id="br0">
      <inkml:brushProperty name="width" value="0.08571" units="cm"/>
      <inkml:brushProperty name="height" value="0.08571" units="cm"/>
      <inkml:brushProperty name="color" value="#333333"/>
    </inkml:brush>
  </inkml:definitions>
  <inkml:trace contextRef="#ctx0" brushRef="#br0">0 121 7264,'0'-17'407,"0"0"-77,0-1 0,0 7 13,0-1-181,0 1 1,6-1-128,0 1 1,2 7 63,-3-2-110,-3 4 1,8 2 87,-4 0 0,-4 14-25,3 3 1,-1 12-123,2-1 0,-4 13 84,4 5 1,-3 4-114,3 2 0,-4 0 15,4 0 0,-4-6-222,-2 0 0,6-2 17,-1 2 1,1-6-131,-6-11 0,6-4 27,0-8 392,7 1 0,-3-9 0,7-1 0</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9:28.171"/>
    </inkml:context>
    <inkml:brush xml:id="br0">
      <inkml:brushProperty name="width" value="0.08571" units="cm"/>
      <inkml:brushProperty name="height" value="0.08571" units="cm"/>
      <inkml:brushProperty name="color" value="#333333"/>
    </inkml:brush>
  </inkml:definitions>
  <inkml:trace contextRef="#ctx0" brushRef="#br0">344 243 7835,'-2'-33'-196,"-4"4"1,3-5 185,-9-1 0,8 8-5,-2-2 0,5 8 303,1 4 0,-2 7 155,-4 4-398,4 4 1,-8 4 56,5 4 1,-5 6-143,-7 11 1,-3 4 146,-3 7 0,2 9 6,-8 3 0,3 6-22,-3 5 0,2-3-16,4 4 1,9 1-133,-3-1 0,9 1 123,-3-1 0,7-4-120,-2 3 1,12-8-5,5-3 1,7-8-103,5 2 1,4-11 5,7-6 0,1-4-152,0-1 1,7-7 50,4 1 1,4-3-249,2 3 503,0-4 0,-1-8 0,1 0 0</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9:28.749"/>
    </inkml:context>
    <inkml:brush xml:id="br0">
      <inkml:brushProperty name="width" value="0.08571" units="cm"/>
      <inkml:brushProperty name="height" value="0.08571" units="cm"/>
      <inkml:brushProperty name="color" value="#333333"/>
    </inkml:brush>
  </inkml:definitions>
  <inkml:trace contextRef="#ctx0" brushRef="#br0">0 104 7807,'0'-17'-759,"0"-1"0,0 7 945,0-1 1,10 7 26,7-7 0,4 8 38,14-2 1,3-1-115,14 1 1,8 0 122,3 6 1,4 2-54,2 4 1,-1 4-125,-5 7 0,-7 0-68,-16 0 1,-7 1-73,-16-1 0,-7 6 67,-5 0 1,-5 6-151,-5-6 0,-13 2-19,-10-2 0,-7-4 93,-5 4 1,-5-5-17,-6-7 1,-1 5 22,0-5 0,0-1 28,0 1 0,8-5-4,4 5 0,3-7 3,2 2 1,9-4 135,2-2-143,13 0 235,3 0-203,24 0 0,3 0 103,15 0 0,9 0-63,3 0 0,4 8 6,2 3 0,-6-1-28,0 1 1,-6 1-8,6 5 1,-9 0 11,-3 1 0,-1-1-8,-10 0 0,-6 1 168,-5-1-131,-8 8 1,3-6 4,-7 4 1,-7-6-16,-5-5 1,-5 1 92,-6-7 1,2 6-113,-8-6 1,0-1 16,-5-5 0,-7 0-38,1 0 0,0 0-107,5 0 1,-5-2 19,-1-3 1,1 1 52,5-8 1,1 6-245,-1-5 0,6 5-394,0-5 303,8-1 0,-2-5 91,12 0 0,3 5 283,8 0 0,8-7 0,1-8 0</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9:28.932"/>
    </inkml:context>
    <inkml:brush xml:id="br0">
      <inkml:brushProperty name="width" value="0.08571" units="cm"/>
      <inkml:brushProperty name="height" value="0.08571" units="cm"/>
      <inkml:brushProperty name="color" value="#333333"/>
    </inkml:brush>
  </inkml:definitions>
  <inkml:trace contextRef="#ctx0" brushRef="#br0">1 121 7807,'0'-27'-34,"0"4"0,7 10-68,5 1 1,0 1 42,5-7 0,-4 9-5,10 3 0,-3 4-2,-3 2 0,6 0-111,0 0 0,6 0 63,-6 0 1,2 0 59,-2 0 1,-4 6-184,4 0 1,2-1 236,-2-5 0,0 8 0,-5 2 0</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9:29.205"/>
    </inkml:context>
    <inkml:brush xml:id="br0">
      <inkml:brushProperty name="width" value="0.08571" units="cm"/>
      <inkml:brushProperty name="height" value="0.08571" units="cm"/>
      <inkml:brushProperty name="color" value="#333333"/>
    </inkml:brush>
  </inkml:definitions>
  <inkml:trace contextRef="#ctx0" brushRef="#br0">52 139 7807,'-5'-17'20,"-1"0"1,0-1 332,6 1 96,0 0-245,0-1 0,0 7-22,0-1 147,0 9-334,0-5 0,0 10 28,0 4 1,0-1 97,0 13 0,6-3 3,0 14 0,-1 0-83,-5 5 1,0 3-124,0 3 1,2-3 57,4 3 1,-4 2-169,4-1 1,-4-1 68,-2-6 0,0 1-140,0 0 0,0-1 54,0 1 0,-2-8-41,-4-4 1,4-10-409,-4-1-58,-3-1 716,-1-1 0,-7-2 0,0-8 0</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9:29.547"/>
    </inkml:context>
    <inkml:brush xml:id="br0">
      <inkml:brushProperty name="width" value="0.08571" units="cm"/>
      <inkml:brushProperty name="height" value="0.08571" units="cm"/>
      <inkml:brushProperty name="color" value="#333333"/>
    </inkml:brush>
  </inkml:definitions>
  <inkml:trace contextRef="#ctx0" brushRef="#br0">243 52 7924,'0'-17'261,"2"1"147,4 5 0,3 3-176,9 8 0,1 2-169,4 4 0,4 5 83,7 12 1,9 12 99,3 11 1,4 10-13,1 1 1,-1 9-233,-3-3 0,1 4 15,-8 3 1,-7 5-89,-10 0 1,-12-1-88,-5-4 1,-4-3 27,-2-4 1,-14-3-152,-3-8 1,-12-10 35,1-7 1,-5-3 42,-2-9 0,-11 0-221,0-5 0,-10-7 142,4 1 1,1-8-641,-7 1 921,-4-3 0,5-2 0,-5 0 0,5 0 0,-5 0 0,-3 0 0</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9:31.444"/>
    </inkml:context>
    <inkml:brush xml:id="br0">
      <inkml:brushProperty name="width" value="0.08571" units="cm"/>
      <inkml:brushProperty name="height" value="0.08571" units="cm"/>
      <inkml:brushProperty name="color" value="#333333"/>
    </inkml:brush>
  </inkml:definitions>
  <inkml:trace contextRef="#ctx0" brushRef="#br0">0 18 8046,'0'-10'760,"8"3"-601,4 7 0,5 0 14,6 0 1,4 0-113,8 0 1,7 7 58,4 5 0,6 9-16,5 2 0,-3 15-50,4 3 1,-4 11-407,-2 11 0,-8 4 190,-4 20 0,-7-3 124,-21-35 1,-1 0 0,1 2 0,-3 0-74,-4 7 0,-4-1 1,-2-2-1,-2 0-175,-4 6 1,-3-1 0,-2-5 0,-3 0 170,-5 0 0,-1-1 1,2 0-1,0 0 22,-4 1 1,0-1 0,0-6-1,0-2-17,-3 4 1,0-2 0,-1-4 0,0-1 109,-1 3 0,-2 0 0,0-3 0,-1-1 0,-3-1 0,-1 0 0,0 1 0,1-1 0,-1-1 0,0 1 0</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9:33.640"/>
    </inkml:context>
    <inkml:brush xml:id="br0">
      <inkml:brushProperty name="width" value="0.08571" units="cm"/>
      <inkml:brushProperty name="height" value="0.08571" units="cm"/>
      <inkml:brushProperty name="color" value="#333333"/>
    </inkml:brush>
  </inkml:definitions>
  <inkml:trace contextRef="#ctx0" brushRef="#br0">79 191 7639,'-17'-6'0,"-1"-2"-488,1-1 977,8-3 799,-7 3-981,14 1-111,2 8 1,10-6-301,7 0 0,0 1-2,1 5 0,5-6 20,0 0 1,6 0 56,-6 6 1,7-5-91,-1-1 1,4-2 71,2 2 0,5 3-129,0-9 0,8 8-198,-2-2 0,4-1 101,2 1 1,0-6-461,0 7 733,0-1 0,0-2 0,0-1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3T17:01:00.291"/>
    </inkml:context>
    <inkml:brush xml:id="br0">
      <inkml:brushProperty name="width" value="0.08571" units="cm"/>
      <inkml:brushProperty name="height" value="0.08571" units="cm"/>
      <inkml:brushProperty name="color" value="#333333"/>
    </inkml:brush>
  </inkml:definitions>
  <inkml:trace contextRef="#ctx0" brushRef="#br0">52 52 7672,'-17'-7'946,"5"3"-207,1-8-491,7 8-143,-4-3 1,10 7-50,4 0 0,5 0 99,12 0 1,6 0-13,12 0 1,5 0-279,11 0 0,-1 0 141,7 0 0,-5 0-144,5 0 1,-7 0 34,2 0 0,-10 0-228,-2 0 1,-15 0-293,-2 0-282,-8 0 459,-12 0 446,-9 0 0,-17-8 0,-10-2 0</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9:33.833"/>
    </inkml:context>
    <inkml:brush xml:id="br0">
      <inkml:brushProperty name="width" value="0.08571" units="cm"/>
      <inkml:brushProperty name="height" value="0.08571" units="cm"/>
      <inkml:brushProperty name="color" value="#333333"/>
    </inkml:brush>
  </inkml:definitions>
  <inkml:trace contextRef="#ctx0" brushRef="#br0">62 277 7774,'-17'0'0,"0"0"0,5-2-236,1-4 231,7 4 0,6-13-65,15 4 1,16-3 74,13 3 1,6-7-6,5 1 0,3 5-44,3-5 0,4 4-133,-3-5 0,9 1-91,2 0 0,0 0-26,-6-1 0,8-7 1,2-2-1</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9:34.211"/>
    </inkml:context>
    <inkml:brush xml:id="br0">
      <inkml:brushProperty name="width" value="0.08571" units="cm"/>
      <inkml:brushProperty name="height" value="0.08571" units="cm"/>
      <inkml:brushProperty name="color" value="#333333"/>
    </inkml:brush>
  </inkml:definitions>
  <inkml:trace contextRef="#ctx0" brushRef="#br0">104 87 7571,'0'-18'-140,"0"1"1,-1 2 642,-5 3 255,4-3-539,-6 13-315,0-6 1,5 8 41,-9 0 0,6 2 104,-5 4 1,5 3 66,-5 9 1,5 1-29,-6 4 1,8-2 66,-1 8 1,3-2-24,2 2 1,7 9 118,5-3 1,5 9-136,6-4 1,4 8 30,8-2 1,-1 4-59,1 2 0,1-6-124,5 1 1,-5-9 48,5 2 0,-7 1 39,-5-7 1,-4-3-232,-8-14 1,-5-1-247,-1-5 187,-7 5 1,-6-15-68,-15 5 1,-2 2-193,-10-2 0,0-1-173,-5-5 0,-1 0 668,0 0 0,-7-7 0,-2-3 0</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9:34.481"/>
    </inkml:context>
    <inkml:brush xml:id="br0">
      <inkml:brushProperty name="width" value="0.08571" units="cm"/>
      <inkml:brushProperty name="height" value="0.08571" units="cm"/>
      <inkml:brushProperty name="color" value="#333333"/>
    </inkml:brush>
  </inkml:definitions>
  <inkml:trace contextRef="#ctx0" brushRef="#br0">18 277 7511,'0'-27'-685,"-6"2"760,1 8 0,-1-1 442,6 1 0,2 2-282,3 3 1,-1-3-47,8 3 0,-1 3 26,7-3 1,-1 6-58,0-5 1,6 5-139,0-5 1,6 7 98,-6-2 0,10-2-93,1 2 0,1-1-151,5 1 0,3 4 60,-3-4 0,0 2-187,-5-1 1,3 3 102,-3-4 0,1 4-284,-12 2 0,-1 0 24,-6 0 1,0 0-451,0 0 859,1 0 0,-1 8 0,0 1 0</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9:35.131"/>
    </inkml:context>
    <inkml:brush xml:id="br0">
      <inkml:brushProperty name="width" value="0.08571" units="cm"/>
      <inkml:brushProperty name="height" value="0.08571" units="cm"/>
      <inkml:brushProperty name="color" value="#333333"/>
    </inkml:brush>
  </inkml:definitions>
  <inkml:trace contextRef="#ctx0" brushRef="#br0">260 277 7795,'-17'-7'545,"0"-3"-54,0-7-341,7 0 1,2 5 190,8 0-228,0 1 49,0-6 0,0 5 152,0 1-339,0-1 1,0 1 225,0-1-429,0 8 99,0-4 35,-7 1 1,-3 7 9,-7 0 1,-1 7-74,1 11 0,0 1 137,-1 4 1,1 6-45,0 11 0,1-3 54,5 3 1,-2-1-7,7 1 0,0-7 31,6 7 1,0-13-29,0 7 1,8-11 24,3 0 1,10-11-13,2-6 0,8-4 48,-2-2 1,11-10-107,6-7 1,4-8-3,2-10 0,-6-7 26,0-4 0,-7-2 20,1 2 0,-3-4 24,-3 4 0,-1 3-30,-4 3 1,-6 11 37,-12 6 1,-1 12-59,-4 5 79,-4 4 1,5 10 30,-7 3 0,0 12 138,0 6 1,0 4-84,0 1 0,6 7-18,0-1 1,13 0-34,-2-5 0,7-6 2,-1 0 0,3-8-83,9 2 0,5-10 81,1-1 0,5-8 73,-6 1 0,8-10-80,-2-7 1,2-9-14,-1-2 1,-13-6 26,-11 6 1,-4-8 19,-1 2 0,-7 2 162,1-1 1,-8 1-49,1-2 1,-9-2-100,-1 8 1,-9-2 7,3 2 0,-5 8-400,-1-8 0,-2 13-13,-4-7 0,4 3-188,-4-3 1,-2 7 189,2 5 0,-6 3-66,6 2 0,-6 0-485,6 0 1,0 0 6,5 0 831,1 7 0,0 3 0,0 7 0</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9:35.475"/>
    </inkml:context>
    <inkml:brush xml:id="br0">
      <inkml:brushProperty name="width" value="0.08571" units="cm"/>
      <inkml:brushProperty name="height" value="0.08571" units="cm"/>
      <inkml:brushProperty name="color" value="#333333"/>
    </inkml:brush>
  </inkml:definitions>
  <inkml:trace contextRef="#ctx0" brushRef="#br0">243 139 7772,'-52'0'0,"2"-6"144,4 1 1,5-7 729,13 6-272,10 1-43,11 5-475,7 0 0,7 0 80,5 0 0,5 0 176,6 0 0,6 0-137,11 0 1,6 0-41,12 0 0,5-6-55,12 0 1,-9-2-315,3 3 1,-4 1 151,4-8 1,1 7-130,-1-7 0,-8 6-117,-3-5 1,-12 7 150,-6-2 0,-11-2-288,-6 3 256,-11-1 1,-7 6-368,-10 0 1,-5 0 46,-7 0 1,-2 0-89,-4 0 0,-6 2 589,-12 4 0,-3-4 0,-8 5 0</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9:35.696"/>
    </inkml:context>
    <inkml:brush xml:id="br0">
      <inkml:brushProperty name="width" value="0.08571" units="cm"/>
      <inkml:brushProperty name="height" value="0.08571" units="cm"/>
      <inkml:brushProperty name="color" value="#333333"/>
    </inkml:brush>
  </inkml:definitions>
  <inkml:trace contextRef="#ctx0" brushRef="#br0">87 113 7772,'-15'-7'76,"4"-5"0,-3-3-76,8-2 0,-5-1 1337,5 1-888,0 7 1,6 1 220,0 3-350,0 4-173,0 10 1,0 13 118,0 19 0,-5 4 99,-1 8 1,0 6-264,6 0 0,0 7 114,0-2 1,0 5-421,0 1 0,0-8 143,0-3 0,2-6-664,4-6 1,-2-4 17,7-7 0,-5-10-1043,5-8 1750,1 0 0,5-7 0,0 7 0</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9:37.441"/>
    </inkml:context>
    <inkml:brush xml:id="br0">
      <inkml:brushProperty name="width" value="0.08571" units="cm"/>
      <inkml:brushProperty name="height" value="0.08571" units="cm"/>
      <inkml:brushProperty name="color" value="#333333"/>
    </inkml:brush>
  </inkml:definitions>
  <inkml:trace contextRef="#ctx0" brushRef="#br0">87 208 7637,'-23'-17'-402,"0"0"315,8-1 1,1 1 967,8 0-518,1 7 0,5-5-95,0 3 1,9 3-247,8-3 0,3 6 29,8-5 1,-4 5 107,4-5 0,3 5 4,9-6 1,-9 8-17,4-1 1,-4 3-90,3 2 1,3 0 19,3 0 1,-4 2-136,5 3 0,-7 5 56,-5 7 1,4 8-87,-4 4 1,-4-2 81,-2 2 1,-4 0-82,-2 5 1,-7 7-53,-4-1 0,-4 0 46,-2-5 0,-2 5 31,-4 1 0,-9-1 52,-9-5 1,-6-3 4,1-3 0,-4 2 9,-1-8 0,-1 0 7,0-6 0,7 1 8,-1-1-24,8-8 1,-2 1-52,11-4-2,4-4 20,8 5 1,2-7 70,4 0 1,4 0 95,7 0 0,8-5-126,4-1 0,5-2 6,7 2 0,-3 5-3,8-5 0,-5-2 13,5 2 1,-6-5-82,6 5 0,-2-6 36,3 7 1,-11-3-95,-7 2 0,-6 4 24,6-3 1,-8-3-150,2 2 1,-10 0 82,-1 6 0,-6 0-385,5 0 114,1 0 0,5 0-43,0 0 475,1 0 0,-1-7 0,0-3 0</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9:37.775"/>
    </inkml:context>
    <inkml:brush xml:id="br0">
      <inkml:brushProperty name="width" value="0.08571" units="cm"/>
      <inkml:brushProperty name="height" value="0.08571" units="cm"/>
      <inkml:brushProperty name="color" value="#333333"/>
    </inkml:brush>
  </inkml:definitions>
  <inkml:trace contextRef="#ctx0" brushRef="#br0">365 191 7763,'-17'-25'0,"0"-4"0,1-7 907,5 1-87,-5 4-311,15 14-98,-7 7-206,8 3 0,0 9 13,0 3-15,0-3 0,0 14-179,0-5 1,-2 7 94,-4 5 1,-9 17-52,-8 12 1,-8 13 54,2 4 0,-4 10-234,-1 13 1,20-43 0,1 0 182,1 6 0,1 0 0,-1 1 0,1 1-222,2 3 0,1 1 1,0 2-1,2 1 198,5 0 1,2-1-1,2 0 1,2-1-9,-1-4 1,3-1-1,4-1 1,3-2-255,2-5 0,3 0 0,1-2 0,2-2 175,30 36 0,13-6-593,5-12 1,5-5 98,-1-12 1,-1-4-150,8-7 0,-2-3 114,2-3 568,3-12 0,-7-9 0,4-8 0,-6-4 0,-4-7 0,-2-9 0</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9:40.105"/>
    </inkml:context>
    <inkml:brush xml:id="br0">
      <inkml:brushProperty name="width" value="0.08571" units="cm"/>
      <inkml:brushProperty name="height" value="0.08571" units="cm"/>
      <inkml:brushProperty name="color" value="#333333"/>
    </inkml:brush>
  </inkml:definitions>
  <inkml:trace contextRef="#ctx0" brushRef="#br0">347 53 7734,'17'0'144,"-2"-2"91,-3-4 0,-3 4-66,-3-4 0,-2 2 143,8-1-86,-9 3 199,13-6-444,-14 0 161,5 6-149,-7-5-89,0 7-220,0 0 157,-7 0 1,-3 0 34,-7 0 0,-1 0 121,1 0 0,-2 0-55,-4 0 1,2 6 23,-8-1 1,8 3 15,-2-2 0,4-4 16,1 3 1,1-1 7,0 2 1,5-4-8,1 4 6,-1 3 1,1-7 60,-1 4-67,8 4 0,-9-7 29,7 9-24,0 0 0,6 5-4,0 0 0,0 0 5,0 1 1,0-1 0,0 0 0,0 6-5,0 0 0,-6 0 0,1-5 0,-1 5-6,6 0 0,0 0 7,0-6 0,-2 0-126,-4 1 120,4-1 1,-7 0-69,3 1 47,4-9 9,-13 7 1,11-14 7,-8 3 10,8-3 222,-3-2-227,7 0 152,0 0-129,0-7 1,7-1-29,5-4 0,3-1 58,3 7 1,5-5 5,0 5 1,2-6 31,-2 7 1,-2-1 6,8 6 0,-6 0-30,6 0 0,-1 7-23,7 5 1,0 3-42,-1 3 0,1 7 56,-1 3 1,1 7-65,-1 5 1,-7-1 9,-4 7 1,-5-8-94,-7 3 1,3-5 51,-9-1 1,-1-6-5,-9-1 1,-7-6 25,-11 1 1,-6 2 4,-11-2 1,1 0-96,-7-6 0,0-5 87,-6-1 1,2-1-99,4 1 1,4 3-84,7-9 0,3 7-173,3-6 1,-2 0-403,8-6 775,8 0 0,-1-16 0,7-3 0</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9:40.405"/>
    </inkml:context>
    <inkml:brush xml:id="br0">
      <inkml:brushProperty name="width" value="0.08571" units="cm"/>
      <inkml:brushProperty name="height" value="0.08571" units="cm"/>
      <inkml:brushProperty name="color" value="#333333"/>
    </inkml:brush>
  </inkml:definitions>
  <inkml:trace contextRef="#ctx0" brushRef="#br0">259 156 7737,'-7'-17'189,"-1"-7"528,-3 1-218,-5-7-152,14 10 0,-5 1-263,7 8 97,0 7-107,0-4 0,-2 16 109,-4 3 1,2 5 21,-7 1 0,-1 10-43,-5 8 1,-3 3-106,-3 14 0,4 4-3,-4 13 1,4 8-71,2 3-1,1 7-191,5 5 0,3 2 299,8 4 1,10-6-272,7-11 1,10-4 57,13-8 0,4-9-302,8-8 0,2-8-24,4-10 1,-3-7-131,9-4 1,-7-5 21,7-7 0,-3-5 556,3-12 0,3-2 0,-4-3 0,5 5 0,1 4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3T17:01:00.527"/>
    </inkml:context>
    <inkml:brush xml:id="br0">
      <inkml:brushProperty name="width" value="0.08571" units="cm"/>
      <inkml:brushProperty name="height" value="0.08571" units="cm"/>
      <inkml:brushProperty name="color" value="#333333"/>
    </inkml:brush>
  </inkml:definitions>
  <inkml:trace contextRef="#ctx0" brushRef="#br0">52 18 7696,'-11'0'234,"-1"0"409,9 0 1,-7-2-37,4-4-710,4 4 259,-5-5 0,7 14 30,0 5 1,0 5-74,0 6 1,0 6-1,0 11 1,0-1-96,0 7 1,7 6 48,5 5 1,-3 9-315,3-3 0,-2 3-33,1-3 0,-1-3-199,-5-9 0,-3-4 47,4-1 1,-4-16-179,-2-1 0,-2-8 610,-4-3 0,-3-9 0,-9-1 0</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9:40.688"/>
    </inkml:context>
    <inkml:brush xml:id="br0">
      <inkml:brushProperty name="width" value="0.08571" units="cm"/>
      <inkml:brushProperty name="height" value="0.08571" units="cm"/>
      <inkml:brushProperty name="color" value="#333333"/>
    </inkml:brush>
  </inkml:definitions>
  <inkml:trace contextRef="#ctx0" brushRef="#br0">70 105 7747,'-15'-27'-192,"3"4"-511,-3 3 1300,13 3 1629,-6 8-1561,8 1-321,0 8-277,0 8 1,0 7 87,0 8 1,0 8-39,0-2 1,2 5-48,4 6 1,-4-1-125,3 7 0,-3 0-11,-2 6 1,0 0-151,0 0 0,0-6-238,0 0 0,-2-8 218,-3 3 0,3-7-433,-4-5 1,4-4 130,2-8 0,0-5 537,0 0 0,-8-9 0,-1 5 0</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9:41.097"/>
    </inkml:context>
    <inkml:brush xml:id="br0">
      <inkml:brushProperty name="width" value="0.08571" units="cm"/>
      <inkml:brushProperty name="height" value="0.08571" units="cm"/>
      <inkml:brushProperty name="color" value="#333333"/>
    </inkml:brush>
  </inkml:definitions>
  <inkml:trace contextRef="#ctx0" brushRef="#br0">69 104 7757,'-9'-17'0,"-5"0"509,8-1-260,-7 1 119,11 0-219,-6 7-130,8 3 0,-5 20 101,-1 4 0,0 10 157,6-4 0,0 8-121,0-2 1,2 3-29,4 3 0,3-2-48,9-4 1,-1 3-9,0-3 0,8-4-138,4-2 0,4-6 11,1-5 1,7-4-150,-1-8 1,6 0 112,-5 0 1,-1-14-109,-6-3 1,-1-12 169,-4 0 1,-4-2 16,-8 3 1,-1-3 112,-5 8 0,-3-6-88,-8 6 1,0 0 497,0 6-52,0 7-268,0-5 0,-2 13-1,-4-4-78,4 4 1,-5 10-40,7 3 1,0 5-14,0 1 1,0 10-25,0 7 1,0 3 21,0 9 0,1 0-200,5 6 1,-2 0-122,8 0 0,-7 0-175,7 0 0,-6-3 18,5-2 1,-7-7-841,2-11 420,-4 3 840,5-20 0,-5 3 0,6-15 0</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9:41.359"/>
    </inkml:context>
    <inkml:brush xml:id="br0">
      <inkml:brushProperty name="width" value="0.08571" units="cm"/>
      <inkml:brushProperty name="height" value="0.08571" units="cm"/>
      <inkml:brushProperty name="color" value="#333333"/>
    </inkml:brush>
  </inkml:definitions>
  <inkml:trace contextRef="#ctx0" brushRef="#br0">35 122 7717,'-10'-18'113,"-3"-5"103,7 0-50,0 0 0,8 8 300,4 3 1,11 5-201,12 7 0,10 7-6,1 5 1,10 17 29,2 5 0,0 18-86,5 0 1,-3 17-470,-2 0 1,2 14 283,-25-40 1,0 0-1,-6 4 1,0 1-35,1 3 0,-2 1 0,-6-3 0,-1 0 57,-3 0 1,-1 0-1,6 42-61,-6 1 1,-7-19-33,-15-10 1,-9-13-189,-14-4 0,-3-7-242,-3 1 0,2-5 195,-9-6 0,1 1-371,-5-7 0,4 0-7,1-5 664,0-9 0,-2 3 0,0-5 0,0 5 0,2 0 0</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9:41.756"/>
    </inkml:context>
    <inkml:brush xml:id="br0">
      <inkml:brushProperty name="width" value="0.08571" units="cm"/>
      <inkml:brushProperty name="height" value="0.08571" units="cm"/>
      <inkml:brushProperty name="color" value="#333333"/>
    </inkml:brush>
  </inkml:definitions>
  <inkml:trace contextRef="#ctx0" brushRef="#br0">189 87 7700,'-34'0'-271,"-9"0"1,15-2-271,-1-4 1,9 2 589,9-7 336,-4 7-6,13-4 0,-4 8-118,12 0 1,3 0-59,9 0 0,7 0-52,3 0 1,13 0 29,5 0 0,11 0-115,7 0 0,1 0-81,-1 0 1,1 0 74,-7 0 1,5 0-116,-5 0 0,-1-2 26,-5-3 1,-10 3 84,-7-4 0,-4 2-106,-14-2-140,-3 5-83,-14-7 1,-2 8-81,-4 0 1,-4 0-265,-7 0 1,-2 0 407,-4 0 1,-4 0 208,-8 0 0,1-8 0,-1-1 0</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9:42.172"/>
    </inkml:context>
    <inkml:brush xml:id="br0">
      <inkml:brushProperty name="width" value="0.08571" units="cm"/>
      <inkml:brushProperty name="height" value="0.08571" units="cm"/>
      <inkml:brushProperty name="color" value="#333333"/>
    </inkml:brush>
  </inkml:definitions>
  <inkml:trace contextRef="#ctx0" brushRef="#br0">52 138 7700,'-9'-27'-1116,"-5"1"836,8 3 1,1 9 731,5-3 0,-2 5 244,-4 1-279,4 3-28,-6 8-213,8 0 0,0 2-39,0 4 0,0-2 63,0 7 0,6 1-40,0 5 38,0 8-205,-6 2 1,5 0 55,1-4 0,0-4-81,-6-2 0,0-5 173,0-1-203,8 1-138,-6 5 185,5 0 0,-5-1-176,4-5 203,-4 5 0,6-7 41,-8 9 0,0-7-11,0 1 0,2 1 76,3 10 1,-3-2-84,4 8 0,-4 8 4,-2 9 1,6 4 6,-1 2 0,3 7 0,-2 5 1,-4 3-96,4 2 0,1-8 85,-1-3 1,0-10-8,-6-2 1,6-9-10,-1-3 0,1-13 17,-6-9-98,0-8-172,0 4-180,0-8 0,0-2-80,0-4-682,0 4 397,0-6 778,0 1 0,0-3 0,0-7 0</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9:44.027"/>
    </inkml:context>
    <inkml:brush xml:id="br0">
      <inkml:brushProperty name="width" value="0.08571" units="cm"/>
      <inkml:brushProperty name="height" value="0.08571" units="cm"/>
      <inkml:brushProperty name="color" value="#333333"/>
    </inkml:brush>
  </inkml:definitions>
  <inkml:trace contextRef="#ctx0" brushRef="#br0">52 190 7563,'-15'-23'-18,"3"0"0,-1 6 1030,7 5-695,0 1 1,6-1-104,0 1 0,0 5 154,0-5-154,0 7 0,2-10-23,4 9 0,3-7-52,9 6 1,1-5 5,4 5 1,6 0-37,11 6 1,-2 0-182,9 0 0,-7 0-66,6 0 1,-2 2 102,2 4 0,-3 5-100,-9 12 0,-1-1 33,-4 6 1,1 1 2,-6 6 1,-9 1 26,-9 5 1,-4 1 36,-2 4 0,-2 4-31,-4-4 0,-4 2 3,-7-2 0,-8 2 53,-4-7 0,-9-1-23,-3-5 1,-1-9 75,2-2 0,9-7-67,-4-6 1,10-1 122,-3-4 0,14-4 11,-1 5-57,15-14 0,2 3-3,4-8 0,3 8-95,8-1 0,8-3 69,4 2 0,10-5-151,1 5 1,2-6 83,-1 7 0,-5-3-13,4 2 0,-3 2-15,-2-7 0,-3 7-129,-3-2 0,2 2 71,-8-1 0,0 3-134,-6-4 1,-5 2-73,-1-2 0,-5 4-153,6-3 200,-1 3 1,6-4-132,1 0 419,-9 0 0,14-1 0,-3-3 0</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9:44.293"/>
    </inkml:context>
    <inkml:brush xml:id="br0">
      <inkml:brushProperty name="width" value="0.08571" units="cm"/>
      <inkml:brushProperty name="height" value="0.08571" units="cm"/>
      <inkml:brushProperty name="color" value="#333333"/>
    </inkml:brush>
  </inkml:definitions>
  <inkml:trace contextRef="#ctx0" brushRef="#br0">152 242 7757,'-8'-34'0,"4"-1"96,-7 1 0,7 1-136,-2 4 1,6 0 1007,6 12 0,5-2-379,12 13 0,10 0-205,7 6 0,9 2-143,-3 4 1,9 13 78,3 16 0,5 11-284,-5 17 0,5 8 65,-33-29 0,-2 3 0,-2 1 1,-2 2-294,-3 0 1,-2 2 0,0 4-1,-3 2 247,-1 0 0,-1 3 0,-1 5 1,-3 1-111,-3-2 1,-3 0 0,0 2 0,-2-1-66,-4-9 0,-2 0 0,-1 0 0,-3-1-62,-5-2 0,-3 0 0,-1 2 0,-4 0-9,-6-2 1,-4-1 0,-7 1 0,-5-4-311,-6-3 0,-5-3 501,-15 2 0,-5-2 0,-3 4 0,-3-2 0,20-14 0,-2-1 0,-1-1 0,1-1 0</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9:46.066"/>
    </inkml:context>
    <inkml:brush xml:id="br0">
      <inkml:brushProperty name="width" value="0.08571" units="cm"/>
      <inkml:brushProperty name="height" value="0.08571" units="cm"/>
      <inkml:brushProperty name="color" value="#333333"/>
    </inkml:brush>
  </inkml:definitions>
  <inkml:trace contextRef="#ctx0" brushRef="#br0">121 52 7733,'-23'-8'0,"0"-1"-736,2-1 419,2-5 0,7 13 592,1-4 1606,7 4-1092,-4 2-291,8 0-545,0 0 28,8 0 0,-4 0 14,7 0 1,3 0 66,9 0 0,2 2-141,4 4 0,9-4-52,-3 3 1,11-3-165,0-2 1,4 0-178,2 0 1,0 0 183,0 0 1,5-5-183,1-1 1,3 0 469,-9 6 0,4 0 0,-12 0 0</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9:46.246"/>
    </inkml:context>
    <inkml:brush xml:id="br0">
      <inkml:brushProperty name="width" value="0.08571" units="cm"/>
      <inkml:brushProperty name="height" value="0.08571" units="cm"/>
      <inkml:brushProperty name="color" value="#333333"/>
    </inkml:brush>
  </inkml:definitions>
  <inkml:trace contextRef="#ctx0" brushRef="#br0">80 346 7733,'-27'0'-474,"4"0"808,4-7 127,9 5 1,12-6-539,15 8 0,8-2 11,10-4 1,7-1 8,4-5 0,12-3 26,5 3 1,6-5-330,6-6 0,12 2 248,-39 6 0,2 1 0,46-9-259,-47 9 0,0-1 0,0 1 0,0-1 371,3-2 0,0 0 0,-1-1 0,1 1 0,0 0 0,0-1 0</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9:46.574"/>
    </inkml:context>
    <inkml:brush xml:id="br0">
      <inkml:brushProperty name="width" value="0.08571" units="cm"/>
      <inkml:brushProperty name="height" value="0.08571" units="cm"/>
      <inkml:brushProperty name="color" value="#333333"/>
    </inkml:brush>
  </inkml:definitions>
  <inkml:trace contextRef="#ctx0" brushRef="#br0">225 157 7733,'-9'-16'0,"-5"5"48,8-12 0,-5 3-48,5 3 0,0 6 1524,6-1-751,0 0-741,0 3 0,0-1 132,0 4-397,0 5 131,-7-7 0,-3 10 155,-7 4 1,-1-3-139,1 9 0,0-1-20,-1 7 0,1 5 10,0 0 1,7 8 110,5-3 0,3 5 12,2 2 0,2 1 10,3 5 1,13 1 85,10 4 0,7 4-102,5-4 0,5 0 8,6 6 1,-4-10-47,-1 10 1,-8-6 50,2 0 0,-5-3-49,-6-9 0,-6-1-67,-12-4-102,-3-4 0,-8-14 137,0 1 1,-9-8-101,-9 1 0,-7 3-240,-9-2 1,-9 0 120,-3-6 0,-4 0-260,-2 0 1,-1 0 524,-5 0 0,-4-16 0,-7-3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3T17:01:01.558"/>
    </inkml:context>
    <inkml:brush xml:id="br0">
      <inkml:brushProperty name="width" value="0.08571" units="cm"/>
      <inkml:brushProperty name="height" value="0.08571" units="cm"/>
      <inkml:brushProperty name="color" value="#333333"/>
    </inkml:brush>
  </inkml:definitions>
  <inkml:trace contextRef="#ctx0" brushRef="#br0">70 52 7345,'0'10'441,"0"-2"-517,0-8 387,0 0-165,0-8 1,5 4 150,1-7-107,0 7 14,-6-4-299,0 0 172,0 6-108,0-5 122,0-1-375,0 6 15,0-6 187,0 8 116,0 0 1,-2 6 3,-4 0 1,2 7 33,-7-1 1,1 3-63,-1 3 1,-5 1 14,5 4 0,3-2 16,2 8 1,4-8-60,2 2 0,0 2 24,0-2 1,2 6-13,4-6 0,10 0-15,7-6 0,7-7-7,-1-4 0,4 1-54,1-1 0,7-2 72,-1-10 1,-5 2-63,-6-7 1,-3-1 48,3-5 0,-10 0 178,-7-1 1,-8 1-63,2 0 0,-4-6 47,-2 0 1,-8 0-131,-4 5 0,-3 1 17,-2 0 0,-3-4-82,-3 3 0,2-1 69,-8 13 1,6-5-187,-5 5 1,6 0 34,-1 6 0,-2 0-210,2 0 0,0 0-19,6 0 1,0 8-431,-1 4 796,9 3 0,-7 2 0,7 1 0</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9:46.763"/>
    </inkml:context>
    <inkml:brush xml:id="br0">
      <inkml:brushProperty name="width" value="0.08571" units="cm"/>
      <inkml:brushProperty name="height" value="0.08571" units="cm"/>
      <inkml:brushProperty name="color" value="#333333"/>
    </inkml:brush>
  </inkml:definitions>
  <inkml:trace contextRef="#ctx0" brushRef="#br0">0 433 7715,'16'-9'0,"-5"-9"0,6-7 274,1-9 1,3-1 429,13 1 1,5-7-280,13 1 1,5 0-180,1 5 1,-2 2-366,-10 5 0,-6 3 183,-11 7 0,2 9-443,-8 3 0,-6 4 130,-5 2 1,-7 0-60,7 0 1,-1 0-189,7 0 0,5 0 496,0 0 0,0 8 0,-6 1 0</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9:47.284"/>
    </inkml:context>
    <inkml:brush xml:id="br0">
      <inkml:brushProperty name="width" value="0.08571" units="cm"/>
      <inkml:brushProperty name="height" value="0.08571" units="cm"/>
      <inkml:brushProperty name="color" value="#333333"/>
    </inkml:brush>
  </inkml:definitions>
  <inkml:trace contextRef="#ctx0" brushRef="#br0">242 225 7685,'-17'8'74,"0"-6"1,-1 5-139,1-7 0,0 6 114,-1 0 0,1 7-58,0-1 0,0 9 28,-1 2 1,1 6-67,0-6 0,1 8 45,5-2 1,3-5 81,8 0 0,0 1-97,0-2 1,14-6 55,3-6 1,10-7-10,-4 2 1,8-6-18,-3-6 0,7-3-12,5-9 0,-3-7-28,3-3 0,-3-5-113,-3-2 1,1 1 38,-1-1 0,-1 1 89,-4-1 0,-2 0-7,-4 1 0,-6 7-14,1 4 1,-3 9 149,-9 3-72,-1 7 0,-7-4 122,-3 8 0,1 14-49,-8 3 1,9 12 100,-3 0 0,-2-2-132,2 1 0,2-1-18,10 2 0,-2 4-64,8-4 1,5-4 80,6-2 1,10-4-141,1-2 1,3-7 26,9-4 0,0-5 16,6-1 1,-2-13 16,-4-4 1,2-6-4,-8 0 1,-1-2 187,-10-4 1,-10-2-100,-8 8 0,-7-2 63,2 2 1,-6 2-55,-6-8 0,-4 6-2,-7-6 0,-2 6 0,-4-6 0,-4 8-459,-8-2 1,3 10-10,3 1 0,-6 6-176,1-5 0,5 7 216,-6-2 328,12 4 0,-9 10 0,5 2 0</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9:47.542"/>
    </inkml:context>
    <inkml:brush xml:id="br0">
      <inkml:brushProperty name="width" value="0.08571" units="cm"/>
      <inkml:brushProperty name="height" value="0.08571" units="cm"/>
      <inkml:brushProperty name="color" value="#333333"/>
    </inkml:brush>
  </inkml:definitions>
  <inkml:trace contextRef="#ctx0" brushRef="#br0">35 174 7672,'-17'0'1385,"7"-8"-980,2 6 1,10-11-153,4 7 0,5 0-35,13 6 1,2-2-25,9-3 0,7 3-242,4-4 1,4-2 44,2 2 1,8-5 7,3 5 0,-1-5-110,1 5 1,-7-6-441,1 6 0,-5-1-257,-6 1 0,-11 4 359,-12-4 0,-9 4-539,-3 2 982,-7-7 0,-4-3 0,-10-7 0</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9:47.747"/>
    </inkml:context>
    <inkml:brush xml:id="br0">
      <inkml:brushProperty name="width" value="0.08571" units="cm"/>
      <inkml:brushProperty name="height" value="0.08571" units="cm"/>
      <inkml:brushProperty name="color" value="#333333"/>
    </inkml:brush>
  </inkml:definitions>
  <inkml:trace contextRef="#ctx0" brushRef="#br0">122 122 7672,'-27'-25'0,"4"5"157,11-3 1,-1 4 674,7 2 786,0 7-1317,6 2 1,0 10-110,0 4 1,0 13 250,0 16 1,0 7-101,0 10 0,0 10-65,0 7 0,0 2-84,0 10 1,0-7-380,0 7 1,0-2 0,0 2 0,2 1-324,4-7 1,-4-8-6,4-9 0,-4-12-577,-2-5 1,-2-13 1089,-4-5 0,-11-11 0,-10-4 0</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9:48.598"/>
    </inkml:context>
    <inkml:brush xml:id="br0">
      <inkml:brushProperty name="width" value="0.08571" units="cm"/>
      <inkml:brushProperty name="height" value="0.08571" units="cm"/>
      <inkml:brushProperty name="color" value="#333333"/>
    </inkml:brush>
  </inkml:definitions>
  <inkml:trace contextRef="#ctx0" brushRef="#br0">139 139 7683,'-29'0'-42,"0"0"1,8-8 123,-2-3 0,9 1 140,3-2 1,7 7 146,-2-7-1,4 8 116,2-11-266,0 13 0,8-11-140,3 7 0,12-2 141,6 2 0,6 4-212,5-3 1,10-3 24,8 2 0,7 0-20,-1 6 0,1 6-18,-2 0 1,-3 13-185,-8-2 1,-8 10 102,-4-4 1,-5 14-49,-6-3 0,-6 7-27,-12-1 0,-3-1 85,-8 7 0,-2-2 63,-4 2 0,-11-2-22,-12-3 1,2-5 16,-2 4 0,1 3 19,-7-3 0,0-5 6,1-7 1,1-6 10,4 1 1,-1-6 164,7-6-87,0-3-70,13-8-18,2 0 0,10 0 12,4 0 1,9-6 75,8 1 0,14-7-41,-3 6 0,11-1 3,-5 1 1,8-2 6,-2-3 1,4-5 1,2 5 1,0 1 85,0-1 0,0 5-50,0-6 0,-3 7 38,-2-7 0,-11 8 3,-7-2 172,-8 5-215,4 1-56,-15 0 1,-5 0-97,-10 0 0,1 0-549,-8 0-77,8 0 0,-5 0-28,3 0-404,4 0 1110,-6 0 0,1 0 0,-3 0 0</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9:49.421"/>
    </inkml:context>
    <inkml:brush xml:id="br0">
      <inkml:brushProperty name="width" value="0.08571" units="cm"/>
      <inkml:brushProperty name="height" value="0.08571" units="cm"/>
      <inkml:brushProperty name="color" value="#333333"/>
    </inkml:brush>
  </inkml:definitions>
  <inkml:trace contextRef="#ctx0" brushRef="#br0">414 157 7714,'0'-18'-569,"0"1"334,0 0 0,0-1 523,0 1 1,0 0-21,0 0 1,0 5 505,0 1-334,0 7 9,8-4-354,-6 8 0,5 2 6,-7 4 0,-9 11 57,-9 12 1,-1 13 1,-10 10 0,-5 15-11,-7 14 1,17-35 0,0 2-243,1 3 0,0 2 0,-1 2 0,0 1 179,1 4 0,0 1 0,2 0 0,2-1-50,3 1 0,3-1 0,3 0 1,3 0-44,2-2 1,4-1 0,1-3 0,2-1-384,9 40 1,16-11 49,19-18 0,6-7 40,6-11 1,3-3 140,8-9 0,10-9-1120,8-7 1279,-37-12 0,2-3 0,2-5 0,1-2 0,5 1 0,1 1 0,3-1 0,1 2 0,2 0 0,0 0 0</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9:50.991"/>
    </inkml:context>
    <inkml:brush xml:id="br0">
      <inkml:brushProperty name="width" value="0.08571" units="cm"/>
      <inkml:brushProperty name="height" value="0.08571" units="cm"/>
      <inkml:brushProperty name="color" value="#333333"/>
    </inkml:brush>
  </inkml:definitions>
  <inkml:trace contextRef="#ctx0" brushRef="#br0">52 35 7749,'-10'-8'-121,"-5"6"1,6-13-1,-9 5 1</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9:55.335"/>
    </inkml:context>
    <inkml:brush xml:id="br0">
      <inkml:brushProperty name="width" value="0.08571" units="cm"/>
      <inkml:brushProperty name="height" value="0.08571" units="cm"/>
      <inkml:brushProperty name="color" value="#333333"/>
    </inkml:brush>
  </inkml:definitions>
  <inkml:trace contextRef="#ctx0" brushRef="#br0">52 70 7866,'-17'0'512,"7"0"-480,-5 0 1,13-2-59,-4-4 103,4 4 1,16-5 10,3 7 1,14-6-10,3 0 1,5 0 78,13 6 1,-4-1-140,9-5 1,5 4 39,1-4 1,-3 2-58,-3-2 1,-5 5 100,-6-5 1,1 4 3,-13 2 0,-3 0 32,-14 0 0,-7 0-134,-2 0 4,-8 0 0,-2 6-76,-4-1 1,4 15 113,-4-3 0,2 10 18,-1-4 1,3 13-8,-4-1 0,2 11-12,-2 0 1,4 4 14,-3 2 0,3 2 26,2 3 1,0 3-59,0 3 1,0-9 2,0-8 1,0-5-257,0 5 0,0-14 88,0 3 0,0-12-362,0 0 0,0-4 89,0-1 1,0-7-490,0 1 898,0-8 0,0 11 0,0-5 0</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9:55.542"/>
    </inkml:context>
    <inkml:brush xml:id="br0">
      <inkml:brushProperty name="width" value="0.08571" units="cm"/>
      <inkml:brushProperty name="height" value="0.08571" units="cm"/>
      <inkml:brushProperty name="color" value="#333333"/>
    </inkml:brush>
  </inkml:definitions>
  <inkml:trace contextRef="#ctx0" brushRef="#br0">52 225 7689,'-17'-17'672,"5"2"-116,1 3-305,7-3 1,-4 11-146,8-8 0,8 8-158,4-1 1,11 1 215,6-2 0,5 4 84,6-4 1,5-1-286,7 1 1,5-6 2,1 7 0,9-7-602,2 6 0,2-5 166,10 5 1,-6-5-27,6 5 1,-1-2 495,7 2 0,-8-3 0,-3-9 0</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9:55.902"/>
    </inkml:context>
    <inkml:brush xml:id="br0">
      <inkml:brushProperty name="width" value="0.08571" units="cm"/>
      <inkml:brushProperty name="height" value="0.08571" units="cm"/>
      <inkml:brushProperty name="color" value="#333333"/>
    </inkml:brush>
  </inkml:definitions>
  <inkml:trace contextRef="#ctx0" brushRef="#br0">35 225 7662,'-10'-7'56,"4"-5"0,-1-3 135,1-3 0,0-5 113,6 0 1,2 0-104,4 6 1,9 0 164,8-1 0,8 1-126,-2 0 0,5 7 116,7 4 1,5 4-146,12 2 0,1 2-171,5 4 0,1 9 57,-7 9 0,-7 6-41,-5-1 0,-9 10-457,-2 1 0,-16 0 247,-13-5 0,-5-1-279,-1 1 0,-9 5 168,-8 1 0,-10-1 22,-14-5 1,3-1 108,-8 1 0,0-3 198,-6-3 1,10-4-34,7-7 1,2-7-64,10 1 0,6-9 239,5 3-191,9-4 1,-3-2 94,12 0 1,5 0-32,12 0 1,4 0-34,8 0 1,7-2-75,4-4 0,10 5-110,1-5 0,7-2-343,-7 2 0,7-5 187,-7 5 1,7-7-292,-6 1 0,5-3 584,-5-3 0,7-7 0,-4-1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3T17:01:02.451"/>
    </inkml:context>
    <inkml:brush xml:id="br0">
      <inkml:brushProperty name="width" value="0.08571" units="cm"/>
      <inkml:brushProperty name="height" value="0.08571" units="cm"/>
      <inkml:brushProperty name="color" value="#333333"/>
    </inkml:brush>
  </inkml:definitions>
  <inkml:trace contextRef="#ctx0" brushRef="#br0">18 156 7676,'0'-21'-294,"0"4"0,-6 3 820,0-3 1,0 6-142,6-1 0,0 6 39,0-5-292,0 7 0,8-10-136,3 9 1,5-1 59,1 6 0,6-6-105,0 0 1,8 1-43,-2 5 1,-2 2 142,2 3 1,-1 5-146,7 7 0,-8 1 62,-4-1 1,-4 6-5,-2 0 1,-1 8 10,-5-2 1,-3 3-2,-8 3 1,0-1 48,0 1 0,-13 0 2,-5-1 0,-5-1 73,0-4 0,-4 1-80,-7-7 0,1 6 31,4-6 1,-2 0 11,8-5-55,0-1 1,6-2-24,0-3-206,7-4 200,2-8 0,10 0-14,4 0 1,0 0 109,11 0 1,-1 0-89,12 0 1,1 0 15,6 0 1,1 0-7,5 0 0,-5 0 35,4 0 0,3-6 7,-3 0 1,0-2 80,-5 3 0,-2 1-154,-4-8 1,1 8-301,-7-1-350,0 3 264,-5-6-92,-9 6 91,-1-6-558,-8 8 980,0 0 0,-8-7 0,-1-3 0</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9:56.232"/>
    </inkml:context>
    <inkml:brush xml:id="br0">
      <inkml:brushProperty name="width" value="0.08571" units="cm"/>
      <inkml:brushProperty name="height" value="0.08571" units="cm"/>
      <inkml:brushProperty name="color" value="#333333"/>
    </inkml:brush>
  </inkml:definitions>
  <inkml:trace contextRef="#ctx0" brushRef="#br0">259 121 7648,'0'-17'392,"0"0"0,0-2-81,0-5 1,0 11 5,0-4 0,16 11-64,7 0 0,10 4 7,7 2 0,4 8-5,8 3 0,2 14 10,3 10 1,-1 9-117,8 14 1,-11-2-330,-1 7 1,-9 6 153,-15 6 0,-3 8 67,-7-3 0,-9 5-364,-3 1 1,-12-1 189,-5-4 1,-16 1-235,-14-7 0,-9 0 126,15-39 0,-4-3 0,-2 0 0,-3-2-1488,-9 1 1,-4-1 1728,-2-3 0,-3 0 0,-2 3 0,-2-1 0,-3-1 0,-1 0 0,1 2 0,0 0 0</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9:56.919"/>
    </inkml:context>
    <inkml:brush xml:id="br0">
      <inkml:brushProperty name="width" value="0.08571" units="cm"/>
      <inkml:brushProperty name="height" value="0.08571" units="cm"/>
      <inkml:brushProperty name="color" value="#333333"/>
    </inkml:brush>
  </inkml:definitions>
  <inkml:trace contextRef="#ctx0" brushRef="#br0">18 121 7694,'-10'-9'676,"3"-7"0,7 12-366,0-7 1,4 7-251,7-2 1,10-1 18,20 1 0,5-2-139,11 2 1,5 3-37,7-9 0,6 8 75,0-2 1,-8 5-92,-9 1 0,-6-2 62,-6-4 1,2 4-102,-8-4 0,-5 4-143,-6 2 1,-8 2-153,2 4 0,2-4 84,-2 4 1,-2 3 361,-9 3 0,3 3 0,-6 2 0</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9:57.105"/>
    </inkml:context>
    <inkml:brush xml:id="br0">
      <inkml:brushProperty name="width" value="0.08571" units="cm"/>
      <inkml:brushProperty name="height" value="0.08571" units="cm"/>
      <inkml:brushProperty name="color" value="#333333"/>
    </inkml:brush>
  </inkml:definitions>
  <inkml:trace contextRef="#ctx0" brushRef="#br0">35 87 7648,'-12'0'1301,"1"0"-1140,7 0 1,-4-2 41,8-3 1,10 3-187,7-4 1,10 2 46,13-2 0,5 4 35,6-3 0,9-3 3,3 2 1,12-5-318,6 5 0,9-2-192,3 2 1,-3 4 246,-9-3 1,-12 3-255,-12 2 0,-3 0 79,-2 0 335,-8 0 0,6 7 0,-6 3 0</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9:59.338"/>
    </inkml:context>
    <inkml:brush xml:id="br0">
      <inkml:brushProperty name="width" value="0.08571" units="cm"/>
      <inkml:brushProperty name="height" value="0.08571" units="cm"/>
      <inkml:brushProperty name="color" value="#333333"/>
    </inkml:brush>
  </inkml:definitions>
  <inkml:trace contextRef="#ctx0" brushRef="#br0">139 121 7650,'0'-17'0,"0"0"0,0-1 217,0 1 0,-2 2 976,-4 3-797,4-3-664,-5 13 34,7-6 289,0 8-157,0 0 143,0 8 0,-6 3 29,0 12 0,-5-2 0,5 8 0,0 2 165,6 9 1,0 3-70,0 3 0,4 10 173,8-5 1,1 7-190,16 0 0,7 3-1,10 8 0,4-1-291,2-5 0,-2 0 136,-4-11 0,-3 0-212,-9-17 0,-13-5-249,-3-12-13,-13-9 0,-7 5 88,-15-8 0,-10-1-171,-13-5 0,-4 0-125,-8 0 1,-6-7 90,1-5 597,-1-11 0,10 2 0,0-12 0,0-9 0,2-10 0</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9:59.505"/>
    </inkml:context>
    <inkml:brush xml:id="br0">
      <inkml:brushProperty name="width" value="0.08571" units="cm"/>
      <inkml:brushProperty name="height" value="0.08571" units="cm"/>
      <inkml:brushProperty name="color" value="#333333"/>
    </inkml:brush>
  </inkml:definitions>
  <inkml:trace contextRef="#ctx0" brushRef="#br0">0 381 7650,'2'-20'117,"4"-3"1,-1 2 742,13-8 0,5 1-452,17-7 0,6 0-409,12 1 0,3 5-94,9 0 0,-7 8-322,0-2 0,-7 10 211,2 1 0,-12 2-23,-6-1 1,-3 3-406,-3 8 0,9 0 87,3 0 547,-4 0 0,8 0 0,-6 0 0</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19:59.938"/>
    </inkml:context>
    <inkml:brush xml:id="br0">
      <inkml:brushProperty name="width" value="0.08571" units="cm"/>
      <inkml:brushProperty name="height" value="0.08571" units="cm"/>
      <inkml:brushProperty name="color" value="#333333"/>
    </inkml:brush>
  </inkml:definitions>
  <inkml:trace contextRef="#ctx0" brushRef="#br0">156 242 7650,'-12'16'-87,"1"-5"225,-1-3 1,-3-6 248,3 3 0,-3-1-343,4 8 1,1-1-305,-2 7 1,3 1 192,-3 4 1,-1-2 33,7 8 0,0-2 89,6 2 0,2 1-56,4-7 0,4 6-1,7-6 0,0-5-8,0-7 1,8-7-2,4 2 1,2-4 15,-2-2 1,4-8 7,-5-4 1,5-5-1,2-6 1,-9-4-3,-2-7 1,-5-1 137,-2 0 1,0 1-86,1-1 0,-7 8-41,1 4 0,-8 4 21,1 2 5,-3-1-50,-2 9 1,0 3-112,0 12 0,0 5 152,0 12 1,2-1-14,4 6 0,-2 1 2,7 6 0,3-1-28,9 1 1,2-6 60,4 0 1,5-10 12,1-2 1,-1-2 9,7-9 1,-3-2 9,2-10 0,-3-5 106,3-12 1,-5 2-133,-6-8 0,1 0 1,-6-6 1,-7 1 72,-6-1 1,-7 1-57,2-1 0,-4 0-61,-2 1 1,-8-1-65,-3 1 1,-10 1-191,-3 4 1,-4-2-106,5 8 1,-8 6-266,2 6 1,-9 7-136,-3-2 0,1 4 4,5 2 728,1 8 0,7 1 0,2 9 0</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0:00.142"/>
    </inkml:context>
    <inkml:brush xml:id="br0">
      <inkml:brushProperty name="width" value="0.08571" units="cm"/>
      <inkml:brushProperty name="height" value="0.08571" units="cm"/>
      <inkml:brushProperty name="color" value="#333333"/>
    </inkml:brush>
  </inkml:definitions>
  <inkml:trace contextRef="#ctx0" brushRef="#br0">1 139 8162,'0'-12'975,"0"0"0,2 7-744,4-7 1,5 8-309,12-1 1,4-3 108,8 2 0,1-2 27,4 3 0,5 3 82,7-4 1,-1 2-515,1-2 1,0 4-10,0-3 1,-2 3-306,-4 2 0,-5 0 171,-13 0 1,3-2 515,-8-4 0,8-4 0,-4-7 0</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0:00.347"/>
    </inkml:context>
    <inkml:brush xml:id="br0">
      <inkml:brushProperty name="width" value="0.08571" units="cm"/>
      <inkml:brushProperty name="height" value="0.08571" units="cm"/>
      <inkml:brushProperty name="color" value="#333333"/>
    </inkml:brush>
  </inkml:definitions>
  <inkml:trace contextRef="#ctx0" brushRef="#br0">17 52 7683,'-7'-17'2272,"5"-1"-2020,-6 9-259,8 1 1,0 10-221,0 4 0,0 11 161,0 12 1,0 11 86,0 6 1,0 6-46,0 6 0,0-4 87,0 3 1,0-1-384,0 2 0,2-6 91,4-1 1,-4-1-331,4-9 1,-5-1 63,-1-5 495,8-8 0,-6-2 0,6-8 0</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0:00.593"/>
    </inkml:context>
    <inkml:brush xml:id="br0">
      <inkml:brushProperty name="width" value="0.08571" units="cm"/>
      <inkml:brushProperty name="height" value="0.08571" units="cm"/>
      <inkml:brushProperty name="color" value="#333333"/>
    </inkml:brush>
  </inkml:definitions>
  <inkml:trace contextRef="#ctx0" brushRef="#br0">0 156 7678,'10'-15'0,"-4"-8"0,-4-2 2005,-2-4-1409,0 8 1,2-2-203,3 11-226,-3 4 1,8 16-90,-4 4 0,-2 13 140,7 9 0,1 10-8,5 14 0,-6-2-300,1 7 1,-1 6 99,7 6 1,-1 0-440,0-6 1,1-1 210,-1-5 0,-6-3-548,1-9 1,-2-6 233,1-5 1,-3-17-500,-8-6 553,0-11 0,0 0 477,0-12 0,7-11 0,3-10 0</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0:00.987"/>
    </inkml:context>
    <inkml:brush xml:id="br0">
      <inkml:brushProperty name="width" value="0.08571" units="cm"/>
      <inkml:brushProperty name="height" value="0.08571" units="cm"/>
      <inkml:brushProperty name="color" value="#333333"/>
    </inkml:brush>
  </inkml:definitions>
  <inkml:trace contextRef="#ctx0" brushRef="#br0">0 130 7678,'0'-23'0,"0"0"0,0-1 1352,0 7-432,0 0-774,0 7-187,0-5 0,0 21-166,0-1 0,0 9 258,0 3 1,8 8 196,3 4 1,5 4-194,1 1 0,2 1 12,4-1 1,-2-1-103,8-4 0,-6-4 12,6-8 0,-6-1-92,6-5 0,-2 3 52,2-9 1,1-1-123,-6-10 0,1-3 100,-2-9 0,-4-7 33,4-3 1,-12-3 234,-5 2 1,2-4-80,-2 5 0,-1-3 37,-5 2 1,0 4-25,0 8 1,0 5 102,0 1 1,-2 7-103,-3-2-145,3 4 0,-6 10 129,8 3 0,0 12-32,0 6 1,0 12 98,0 5 0,2 6-114,4 5 1,1-1-28,5 7 0,7-5-46,-7 5 1,7-9-112,-8-2 0,5-2-8,1-10 1,-7-7-492,-5-10-856,5-11 665,-8-5-329,6-7 1148,-8-7 0,-8-3 0,-2-7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5T12:48:02.750"/>
    </inkml:context>
    <inkml:brush xml:id="br0">
      <inkml:brushProperty name="width" value="0.08571" units="cm"/>
      <inkml:brushProperty name="height" value="0.08571" units="cm"/>
      <inkml:brushProperty name="color" value="#333333"/>
    </inkml:brush>
  </inkml:definitions>
  <inkml:trace contextRef="#ctx0" brushRef="#br0">35 122 7564,'9'-10'-713,"7"-5"0,-12 11 693,7-8 0,-5 6-57,5-5 177,-7 7-80,12-11 0,-14 11 323,3-8-168,5 8-103,-8-3 139,6-1 297,-8 6-385,0-6-197,0 8 428,0 0-303,0 8 1,-6-4 51,0 8 1,0-7-16,6 7 1,-6-1 106,1 7 1,-3-1-70,2 0 0,2 2 1,-7 5 1,7-5-155,-2 4 0,-1 4 121,1 2 1,-2 3-91,2 3 1,4-1 77,-3 1 0,-3 1-94,2 5 0,1-3 75,5 8 0,0 0 11,0 6 0,0-2-27,0-4 0,-6 4 13,0-4 1,0-1-43,6 1 0,0 4 40,0 2 1,0 3 21,0-9 0,0 4-4,0 2 1,2 6-7,4 0 0,-4-3-10,4-9 0,-4 2 5,-2-7 1,5 5-48,1-6 1,6 6-2,-7-5 1,7-1-8,-6-5 1,5-1 38,-5 1 0,5-1-130,-5 1 1,2 0 83,-2-1 0,-4 7-14,3-1 1,-3 0 18,-2-5 0,0-1-1,0 1 0,-2 0 21,-3-1 1,1 1 3,-8-1 1,6-5 46,-5 0 0,7-2-55,-2 2 1,-1-4-79,1-8 0,0 0 48,6 1 1,-2-7-22,-4 1 33,4-9-11,-5 5-64,7-8-1741,0 0 1193,0-8 1,0 5 616,0-9 0,-8 1 0,-1-7 0</inkml:trace>
  <inkml:trace contextRef="#ctx0" brushRef="#br0" timeOffset="771">2819 70 7858,'0'-10'-596,"0"-5"0,-2 13 1181,-4-4-655,4-4 82,-5 8 112,7-5 0,0 9-15,0 3 1,0-1 126,0 8-115,0-1 1,0 7-2,0-1 1,0 2-10,0 4 1,0-4 29,0 5 1,0 0-23,0 0 1,0 6-15,0-1 0,0 4 10,0 1 1,0 3-44,0 3 1,0 4-6,0 8 0,0 0-7,0 0 1,-6 6-19,0-1 0,-2 9 25,3-3 1,1 2-4,-8-1 0,7 7 37,-7-8 1,8 8-32,-2-7 0,5 1 123,1-1 0,0 1-116,0-7 0,0-1 1,0-5 0,5-6 22,1 0 1,6-2-22,-7 3 1,7 1-50,-6-8 1,5 6-4,-5-6 1,5 8-56,-5-1 1,2-5 80,-2-2 1,-4 2-121,3-1 1,3-1 12,-2-5 0,0-1 23,-6 1 0,1-6 19,5 0 0,-4-8-10,4 2 1,-2-6-89,2-5-13,-5 3-57,7-13 141,-8 6-89,0-8-573,0 0 272,0-8 1,0 4-1016,0-7 1444,0 7 0,-8-19 0,-1 3 0</inkml:trace>
  <inkml:trace contextRef="#ctx0" brushRef="#br0" timeOffset="12134">1090 1125 7955,'-18'-27'0,"9"2"0,1 7-397,8 1 407,0 7 1,0 1 180,0 3 0,8 2-146,3-7 1,5 5-33,1-6 0,0 7-19,1-7 0,-1 1 0,0-7 0,0 1-55,1 0 0,-9-6 76,-3 0 0,2-6-32,-2 6 1,-3-6-3,-8 6 0,-1-8 30,-11 2 0,3-1 0,-9 1 0,-4 0 5,-2 12 0,2-5-11,-1 11 0,-1 3 0,-6 3 1,1 6-21,-1 11 1,-5 1 17,-1 16 0,-5 2 74,6 9 1,0 5-72,5 6 1,0-4 141,1-1 1,9-2-83,7 2 1,3-4-32,9-7 1,1-3-11,5-3 0,2-4 4,3-7 0,11-9-78,7-3 0,2-4 81,-2-2 0,6 0-57,11 0 1,-2-8 13,8-3 1,1-5-11,4-1 0,-4 0 17,-1-1 0,-8 3 3,2 3 0,-5-1 9,-6 7 0,-4-5-2,-8 5 1,-5 0 130,-1 6 1,-7 2-80,2 4 1,-4 3 100,-2 9 1,0 7-56,0 4 1,0 11-22,0 6 0,-6-2-23,0 2 0,0 0 19,6 6 0,-5-2-62,-1-4 1,0 2-13,6-7 0,-6-3-55,1-9 0,-1 2 45,6-8 1,-6 0-359,0-6 108,1 1-176,5-1-301,0 0 217,0-7 1,1-3 81,5-7 433,4 0 0,15-15 0,2-4 0</inkml:trace>
  <inkml:trace contextRef="#ctx0" brushRef="#br0" timeOffset="12755">2075 1349 7931,'-15'-17'619,"3"0"1,-1-1 76,7 1-611,-7 0 1,9 2-26,-8 3 0,7 2-204,-7 5 0,1 3-383,-7-4 1,-1 4 294,-4 2 0,-4 0 61,-7 0 0,-3-2 156,-3-4 0,-3 2-193,-3-7 1,-2-1 27,8-5 1,0 0 51,5 0 1,4-7 284,8 1 0,2-2 389,15 2 1,1 4-339,5-4 1,1-2-94,5 2 1,12 0-107,10 6 1,13-6 69,5 0 1,-2 0-156,2 5 1,-2 1 48,2 0 1,-1 5 7,-5 1 0,-11 7 62,0-2 0,-8 4 36,-4 2-58,-7 0 0,-3 8 4,-7 3 0,0 7 50,0 5 0,-2-2-36,-3 8 0,-5-6 16,-7 6 1,-6-1 22,0 7 1,-10 1 0,-2 5 0,-1 1-28,-10 4 0,0 4 10,-6-4 0,0 12-235,0 5 0,2 3 227,4-3 1,4-3-96,7-9 0,8 1 41,4 0 0,12-8-103,5-3 1,4-12 71,2-6 0,8-4-19,3-2 1,4-7 45,3-4 1,1-5-8,4-1 1,6 0 342,11 0 1,4-7-283,8-5 1,0-3 24,0-2 0,2-3-42,3-3 0,-8 4-43,2-4 0,-12 4 73,-5 2 1,-7-1-5,-9 1 1,-3 0 9,-3-1 1,-7-1-3,-10-4 1,-5 4-99,-7-4 1,-8 4 65,-4 1 1,-4 1-124,-1 0 1,-11 5 23,-7 1 0,1 7-72,-7-2 1,2 4 84,-1 2 0,3 8-125,-4 3 0,12-1-194,6 1 0,3 1 77,3 5 0,7 6-328,4 0 1,11 0 621,6-5 0,4 7 0,2 2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3T17:01:02.805"/>
    </inkml:context>
    <inkml:brush xml:id="br0">
      <inkml:brushProperty name="width" value="0.08571" units="cm"/>
      <inkml:brushProperty name="height" value="0.08571" units="cm"/>
      <inkml:brushProperty name="color" value="#333333"/>
    </inkml:brush>
  </inkml:definitions>
  <inkml:trace contextRef="#ctx0" brushRef="#br0">396 121 7711,'-17'-34'806,"7"7"188,5 4 0,3 9-308,2 3-627,-8 7-128,6-4 0,-6 10 97,8 4 0,-3 5-217,-9 13 0,0 4 90,-11 13 1,-3 11 282,-3 11 0,-4 0-23,-2 7 1,3-3-260,3 14 1,-2 1 165,8 10 1,0-1-173,6 7 1,7-8 138,4 2 1,6-1 97,6 1 0,6-17-211,11 0 1,-2-16-35,8-1 1,0-4-38,5-2 0,-1-10 39,-4-8 1,1-7-137,-7-9 1,6-7 271,-6 1 0,6-9-289,-6 3 1,6-4 3,-6-2 1,8 0-98,-2 0 1,3-8-349,3-3 0,-2-4 704,-5-3 0,5-14 0,-6-5 0</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0:01.541"/>
    </inkml:context>
    <inkml:brush xml:id="br0">
      <inkml:brushProperty name="width" value="0.08571" units="cm"/>
      <inkml:brushProperty name="height" value="0.08571" units="cm"/>
      <inkml:brushProperty name="color" value="#333333"/>
    </inkml:brush>
  </inkml:definitions>
  <inkml:trace contextRef="#ctx0" brushRef="#br0">1 122 7684,'0'-25'227,"0"11"-227,0-3 0,0 4 1460,0-5-461,0 9-41,0-7-364,0 14-413,0-5 1,2 9-56,3 3 0,3 7-134,4 11 1,3 4-98,-3 8 0,-3 7 142,3 4 0,-1 2-277,7-2 0,-1 4 103,0-4 1,2-2-170,4 2 1,-3-9 110,3-2 0,2-9-10,-2-8 0,7-3 11,-1-3 1,4-5-157,2-7 1,-7-4 41,1-7 0,-8-3 95,2-14 1,-3-1 231,-3-6 1,-6 1-82,1-1 0,-8-5 107,2-1 1,-5 1 143,-1 5 0,0 9 166,0 2 1,0 5 63,0 2 167,0 7-449,0 3 1,-1 7-17,-5 0 1,4 9-87,-4 9 0,4 3 59,2 13 1,-6-1 99,1 13 1,-1 0-61,6 6 1,0 2 98,0 4 1,2-5-369,4 5 0,-3-4 95,9-2 1,-8-2-439,2-4 1,1 0 228,-1-12 1,2-3-594,-3-14-320,-3-7-347,6 5 1509,-8-13 0,0-2 0,0-9 0</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0:01.799"/>
    </inkml:context>
    <inkml:brush xml:id="br0">
      <inkml:brushProperty name="width" value="0.08571" units="cm"/>
      <inkml:brushProperty name="height" value="0.08571" units="cm"/>
      <inkml:brushProperty name="color" value="#333333"/>
    </inkml:brush>
  </inkml:definitions>
  <inkml:trace contextRef="#ctx0" brushRef="#br0">1 225 7678,'0'-17'796,"0"0"0,0-1-138,0 1-433,0 0 0,6-1-106,-1 1 1,11 0 74,1 0 0,10 1 22,13 5 1,6-3-23,12 9 1,5-7-210,12 6 1,4 0-144,8 6 1,-11 0-285,-6 0 1,-13 0-417,-16 0 141,-9 0 1,-22 2 96,-4 4 0,-14-2-1,-9 8 621,-8-1 0,-25 6 0,-4 1 0</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0:01.977"/>
    </inkml:context>
    <inkml:brush xml:id="br0">
      <inkml:brushProperty name="width" value="0.08571" units="cm"/>
      <inkml:brushProperty name="height" value="0.08571" units="cm"/>
      <inkml:brushProperty name="color" value="#333333"/>
    </inkml:brush>
  </inkml:definitions>
  <inkml:trace contextRef="#ctx0" brushRef="#br0">0 70 8811,'0'-18'1206,"0"9"1,10-5-697,7 9 1,8-3-296,10 2 0,7 4-31,4-4 1,12 4-1,5 2 1,4 0-269,3 0 0,-9 0 108,-3 0 1,-6 0-758,-6 0 1,-12 0 11,-11 0-1830,-3 0 2551,-11 0 0,-1 0 0</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0:02.591"/>
    </inkml:context>
    <inkml:brush xml:id="br0">
      <inkml:brushProperty name="width" value="0.08571" units="cm"/>
      <inkml:brushProperty name="height" value="0.08571" units="cm"/>
      <inkml:brushProperty name="color" value="#333333"/>
    </inkml:brush>
  </inkml:definitions>
  <inkml:trace contextRef="#ctx0" brushRef="#br0">133 121 7679,'15'-7'337,"-3"-5"0,3-1-28,-4 1 0,11-3 7,1 3 0,5 3-23,-5-3 0,1 8 427,-7-1-488,0-5 0,-5 8 118,-1-4-442,-7 4 0,2 10 139,-12 4 0,-4 5-1,-7 6 0,-14 10 54,-3 7 0,-7 10-201,1 2 1,4 2 1,-5 9 0,7-5-21,5 5 0,6-7 29,11 1 0,-1-3-14,7-2 0,10-4 0,13-8 0,10 1 63,13-12 1,14-6-133,15-6 1,2-2 70,10-9 1,-2 0-378,2-6 0,-8-2 190,-16-4 1,-9 2 122,-19-7 0,-10-1 99,-7-5 0,-8 0 188,2-1 0,-5 1-69,-1 0 0,-7-6-117,-5 0 0,-3 0 80,-2 5 1,-3 7-15,-3-1 0,-4 3-225,-7-3 0,-8 3-118,-5 3 0,3 4-492,-2-4 835,8 4 0,-12 2 0,6 0 0</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0:03.026"/>
    </inkml:context>
    <inkml:brush xml:id="br0">
      <inkml:brushProperty name="width" value="0.08571" units="cm"/>
      <inkml:brushProperty name="height" value="0.08571" units="cm"/>
      <inkml:brushProperty name="color" value="#333333"/>
    </inkml:brush>
  </inkml:definitions>
  <inkml:trace contextRef="#ctx0" brushRef="#br0">1 120 7689,'0'-27'1296,"0"2"1,0 7-960,0 1 1,0 6-7,0-1-484,0 8 1,0-2 179,0 12 1,0 6-47,0 11 1,7-2 166,5 8 0,5 1-265,6 11 0,4-5-88,8 5 1,7-5-183,4-1 1,-2-6 140,2-1 0,-5-6 39,5 1 1,-8-12-40,3-5 0,-11-4 24,-1-2 1,-8-10 178,2-7 1,-11-8-115,-6-10 0,1 1 292,-1-1 0,0 2 20,-6 5 0,0-3 39,0 8 1,0 0 49,0 6 1,-2 1 187,-4 5 0,4 1 78,-3 4-253,3 4 0,2-3-265,0 10 1,-2 5 109,-4 7 1,4 10 10,-4 8 0,4 1-12,2 10 1,0 0-88,0 6 0,0 6-47,0 0 0,0-1-119,0-5 0,6 0-72,0 0 0,0-8-269,-6-4 0,0-5-1046,0-6 1086,0-4 1,-8-14-439,-4 1 891,-3-8 0,-10-4 0,-2-10 0</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0:03.443"/>
    </inkml:context>
    <inkml:brush xml:id="br0">
      <inkml:brushProperty name="width" value="0.08571" units="cm"/>
      <inkml:brushProperty name="height" value="0.08571" units="cm"/>
      <inkml:brushProperty name="color" value="#333333"/>
    </inkml:brush>
  </inkml:definitions>
  <inkml:trace contextRef="#ctx0" brushRef="#br0">0 139 7689,'8'-25'1028,"-6"0"-661,4-4 0,1 4 467,-1 8-169,0 7-228,1 3-320,-5 7 0,12 9-93,-8 8 0,7 7 64,-1 4 0,1 7-64,-1 0 0,3 1 28,-4 10 1,11-2-213,1 2 1,0-3-54,-6-9 1,2 1-43,4-1 0,-4-1-39,5-4 0,0-6 32,0-11 0,4 1-94,-5-7 0,0-2 107,-5-10 1,-1-4 70,0-7 0,-5-8 42,-1-4 0,-5-4 15,6-1 0,-8-1 258,1 1 0,-3-1-81,-2 1 1,0 1 420,0 4 1,0-2-60,0 8 0,0 6 659,0 5-513,0 9-250,0-5 1,0 10-138,0 4 0,-6 5-97,1 12 1,-1 4 124,6 8 1,0 7-18,0 4 1,0 4-158,0 2 0,8 6 95,3-1 1,-1 7-316,1-7 0,1 12-56,5-5 0,-5-1-175,-1-11 0,-9-6 146,-2 0 274,-8 0 0,-32-1 0,-6-3 0</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1:59.877"/>
    </inkml:context>
    <inkml:brush xml:id="br0">
      <inkml:brushProperty name="width" value="0.08571" units="cm"/>
      <inkml:brushProperty name="height" value="0.08571" units="cm"/>
      <inkml:brushProperty name="color" value="#333333"/>
    </inkml:brush>
  </inkml:definitions>
  <inkml:trace contextRef="#ctx0" brushRef="#br0">70 53 7354,'0'-12'16,"0"0"115,-8 9-23,7-5-32,-7 0 107,8 6-67,0-5 48,0 7-199,0 0 1,0 7 148,0 5 1,0 3 144,0 3 0,-2 6-34,-4 5 1,4 12-80,-3 5 1,3 6-62,2 5 0,-6 5-28,0 7 1,0-6 10,6 1 1,0-7-36,0 7 1,0-14-209,0 2 0,-5-18 40,-1 1 1,0-12-133,6 0 0,0-10-466,0-1 470,0-8 1,0 2-221,0-12 281,0 4 0,0-14 3,0 5 1,2-4 52,4-3 1,3-5 145,9 0 0,-1-8 0,8-3 0,2-10 0</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2:00.269"/>
    </inkml:context>
    <inkml:brush xml:id="br0">
      <inkml:brushProperty name="width" value="0.08571" units="cm"/>
      <inkml:brushProperty name="height" value="0.08571" units="cm"/>
      <inkml:brushProperty name="color" value="#333333"/>
    </inkml:brush>
  </inkml:definitions>
  <inkml:trace contextRef="#ctx0" brushRef="#br0">1 381 8063,'0'-10'218,"0"0"-285,0 5-99,0 3 352,0-6-442,0 8 207,0-8 0,0 4-128,0-7 1,7 5-28,5-5 1,5 5-61,6-6 1,-2 1 92,8-7 1,0 1 33,5 0 1,1 0 47,0-1 0,-1 1 89,1 0 0,-3-1 0,-3 1 0,-2 0 0,-4 0 0,-5-1 0,-1 1 0,-2 5 23,-9 1 1,5 5 153,-5-5-115,0 7 240,-6-4-113,0 8 1,-2 0 45,-4 0-39,4 0 1,-7 2-68,3 4 1,4 3 131,-4 9 0,3 1-99,-3 4 0,4-2-42,-4 8 1,4 0-19,2 5 1,-2 7-13,-4-1 0,5 0-176,-5-5 0,4 1 128,2 5 1,0-5-226,0 5 0,0-11 48,0-1 1,6-6-161,-1 6 0,1-8-21,-6 2 0,2-9-366,4-3 512,-4-7 1,7 4 1,-3-8 168,4 0 0,7-8 0,0-1 0</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2:00.669"/>
    </inkml:context>
    <inkml:brush xml:id="br0">
      <inkml:brushProperty name="width" value="0.08571" units="cm"/>
      <inkml:brushProperty name="height" value="0.08571" units="cm"/>
      <inkml:brushProperty name="color" value="#333333"/>
    </inkml:brush>
  </inkml:definitions>
  <inkml:trace contextRef="#ctx0" brushRef="#br0">154 242 7353,'0'-9'59,"0"1"0,0 6-222,0-4 1,8 3 121,4-9 1,5 6-102,6-5 0,-2 5 89,8-6 0,-2 1 0,2-6 1,3 1 49,-3 5 0,-4-5-31,-2 5 1,-4-3 23,-1 3 1,-3-4 268,-3 3-172,-5 4 34,1-7-98,-6 13-42,-2-6 35,-10 8 1,-15 2 25,-4 4-60,-3 4 33,-3 7 1,-1 0 121,-5 0-123,5 1 0,-6 7 43,7 4 0,0-3 104,1 3 0,1-2-92,4 2 1,6 4-15,12-4 1,-3-3-48,9 3 0,1-8 64,9 2 0,11-3-154,7-3 0,8-2 65,-3-3 1,5 1-117,2-7 1,1 0 38,5-6 0,1 0-129,4 0 0,4-6-94,-4 0 1,-2-7 93,2 1 1,-1-3 222,1-2 0,4-8 0,-14-2 0,6-8 0</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2:01.266"/>
    </inkml:context>
    <inkml:brush xml:id="br0">
      <inkml:brushProperty name="width" value="0.08571" units="cm"/>
      <inkml:brushProperty name="height" value="0.08571" units="cm"/>
      <inkml:brushProperty name="color" value="#333333"/>
    </inkml:brush>
  </inkml:definitions>
  <inkml:trace contextRef="#ctx0" brushRef="#br0">0 138 7064,'0'-17'457,"0"7"-348,0-5 0,2 13 2,4-4-64,11 4 14,3 2 1,10 0 60,-7 0-212,8 8 60,-4 2 1,8 9-173,-1 4 242,8 4 1,-5 2-29,3 0 0,-9-1-24,-2 7 1,-8-6-54,2 0 0,0-6 62,-6 6 0,-1-10-22,-10-2 1,-5 0-58,5-5-5,-4-4 5,-2-1-20,-8-7 84,7 0 0,-7-2-6,8-3 1,0 1-150,0-8 1,0 1 129,0-7 0,2 1-20,4 0 1,1-1 6,5 1 0,3 0 101,-3 0 0,1-1-38,-1 1 1,3 0 2,-3-1 0,9 1 3,2 0 0,0 1-24,-6 5 1,6-4 35,0 3 0,8-1-23,-2 1 0,-2-1-42,1 7 1,-1-6 33,2 7 0,2-9 9,-8 3 0,0 1-8,-6-2 0,1 7-2,-1-7 0,-6 3 30,1-3 1,-8 2 32,2 5 0,-4 3 0,-4-6-45,-4 8 1,-4 0 9,-7 0 1,-6 6-2,0 0 0,-8 7 142,2-1 1,2 3-48,-1 2 1,1 2-32,-2 4 1,-2-1 17,8 6 0,0-5 9,6 6 0,5-6-78,1 6 0,7 0 46,-2 6 0,6-7-58,6 1 1,9-6 53,8 6 0,14-8-52,-3 2 1,12-9-48,1-3 1,2-7 0,3 2 0,8-4-56,3-2 1,-3-8-165,-2-3 0,-3 1-500,3-2 511,-12 1 1,12-4-121,-12 3 352,-4-3 0,8-3 0,-6-9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3T17:01:03.234"/>
    </inkml:context>
    <inkml:brush xml:id="br0">
      <inkml:brushProperty name="width" value="0.08571" units="cm"/>
      <inkml:brushProperty name="height" value="0.08571" units="cm"/>
      <inkml:brushProperty name="color" value="#333333"/>
    </inkml:brush>
  </inkml:definitions>
  <inkml:trace contextRef="#ctx0" brushRef="#br0">70 191 7673,'-17'-25'296,"1"0"-62,5-4 0,-3-2 250,9 8 1,-1 6-12,6 6-378,0 7 3,0-12 0,8 14-150,3-3 0,4 3 16,3 2 1,1 0 103,4 0 0,2 2-82,4 3 0,3-1 70,-3 8 0,-2-1-240,2 7 1,-8 1 61,2 4 0,-9-2-10,-3 8 0,-7-6 66,2 6 0,-4 0-8,-2 5 0,-8-5 134,-3 0 0,-11-6-106,-1 6 1,-7-8 186,1 2 0,-2-4-16,2-2 1,-2-1-80,8-5 0,0 3-18,6-8 12,0-1-53,-1 3-16,9-6 0,9 11 29,11-7 0,12 0 2,6-6 1,4 0-111,2 0 0,5 0 98,0 0 0,6 0-124,-5 0 1,-1 0-35,-5 0 0,-1-2-148,1-4 0,-3 2 57,-3-7 0,-4 5-117,-7-5 0,-7-1-418,1-5 794,-1-8 0,-1-2 0,-3-8 0</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2:05.233"/>
    </inkml:context>
    <inkml:brush xml:id="br0">
      <inkml:brushProperty name="width" value="0.08571" units="cm"/>
      <inkml:brushProperty name="height" value="0.08571" units="cm"/>
      <inkml:brushProperty name="color" value="#333333"/>
    </inkml:brush>
  </inkml:definitions>
  <inkml:trace contextRef="#ctx0" brushRef="#br0">70 312 7889,'0'-17'-540,"0"0"1,0-1 1058,0 1 1,0 0-211,0-1 1,0 7-243,0-1 139,0 9-286,0-5-222,0 0 200,0 6 0,-6 8 126,0 11 1,-2 10-2,3-4 1,1 8-38,-8-2 1,8-2 11,-1 2 0,1-1 15,-2 7 1,4-2 5,-4-5 1,4-1-114,2-4 1,0-3 62,0 3 1,2-6-99,4-6 0,-2-1 90,7-4 0,1-4-58,5 4 0,2-6 6,5-6 1,1-4-20,3-7 0,5-6 47,-4 0 1,-4-6-9,-2 6 0,-4 0 164,-2 6 1,-1 5-87,-5 0 247,-3 9-221,0-5 1,-6 16 150,3 3 1,-3 12-26,-2 6 1,2-2-87,4 2 0,4 0-45,7 5 0,8-7-22,4-4 1,3-4-77,3-1 0,7-9 104,4-3 1,2-4-100,-2-2 0,4-10 73,-4-7 0,-3-8 55,-3-10 0,-5-1-9,-6-4 1,-4 1 133,-8-7 0,-8 2-106,-3-2 1,-4-4 89,-2 4 0,-2 3-209,-4 3 0,-3 4 109,-8 1 1,-3 8-146,-3 4 0,2 4 79,-8 2 1,2 1-82,-1 5 0,-5 3 8,4 8 0,-4 0-9,-1 0 1,-5 2-25,5 4 1,-3 3-126,14 9 0,-6-7-124,6 1 0,2 5 86,10 6 0,-3 2-7,8-2 0,3-4 270,8 4 0,13 4 0,9 0 0</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2:05.543"/>
    </inkml:context>
    <inkml:brush xml:id="br0">
      <inkml:brushProperty name="width" value="0.08571" units="cm"/>
      <inkml:brushProperty name="height" value="0.08571" units="cm"/>
      <inkml:brushProperty name="color" value="#333333"/>
    </inkml:brush>
  </inkml:definitions>
  <inkml:trace contextRef="#ctx0" brushRef="#br0">35 70 8167,'-17'0'4,"7"0"274,2 0-463,8 0 253,0 0 145,8 0-640,2 0 308,7 0 1,8 0-139,4 0 177,3 0 0,3 0 97,-1 0 1,7-6-7,-1 0 0,1-5-114,-7 5 0,-1-1 36,-4 1 0,3 4-156,-3-4 0,-4-2 70,-2 3 0,-4-1 153,-1 6 0,-1 0 0,0 0 0</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2:05.734"/>
    </inkml:context>
    <inkml:brush xml:id="br0">
      <inkml:brushProperty name="width" value="0.08571" units="cm"/>
      <inkml:brushProperty name="height" value="0.08571" units="cm"/>
      <inkml:brushProperty name="color" value="#333333"/>
    </inkml:brush>
  </inkml:definitions>
  <inkml:trace contextRef="#ctx0" brushRef="#br0">87 104 8141,'-18'0'-6,"1"0"144,0 0 12,-1-7 210,9 5-621,1-6 1,16 8 181,3 0 1,10-2-223,3-4 0,8 4 100,3-3 0,1-3 78,10 2 0,-7-2-72,1 3 1,2 3-36,-1-4 1,5-2 229,-6 3 0,16-9 0,-2 5 0</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2:06.321"/>
    </inkml:context>
    <inkml:brush xml:id="br0">
      <inkml:brushProperty name="width" value="0.08571" units="cm"/>
      <inkml:brushProperty name="height" value="0.08571" units="cm"/>
      <inkml:brushProperty name="color" value="#333333"/>
    </inkml:brush>
  </inkml:definitions>
  <inkml:trace contextRef="#ctx0" brushRef="#br0">103 122 8117,'-17'-2'0,"-1"-2"0,1-2-115,7-7 262,-5 3-73,5-7 0,1 5-20,3 1 0,12 7-274,5-2 1,7-2 119,5 3 1,-2-1 146,8 6 0,-1-6 74,7 0 1,-2 1-37,-5 5 1,5 0-34,-4 0 1,-2 0-23,2 0 1,-2 0 11,1 0 0,-3 7-91,-7 5 0,5 3 123,0 2 1,-2 6-166,-10 0 0,3 8 122,-8-2 1,-1 4-62,-5 1 1,0 7 30,0-1 1,-7 6-57,-5-6 1,-5 1 34,-6-7 1,4 1 2,-4 0 0,3-3 7,3-3 1,-2-4-22,-4-8 41,4 8-21,-6-5 11,7-3-11,9-9 94,1-8 1,16-6-24,3 0 0,7-2 12,5 3 1,-2 1-89,8-8 0,1 6 3,11-5 1,-3 5 0,8-5 0,-5 1 32,5-2 0,-2-1-56,2 7 1,2-7 34,-8 1 1,1 5 93,-7 1 0,-5-2-87,0 2 0,-8 1 46,2 5-44,-11-8 1,-3 6 22,-3-4-394,-4 4 114,6 2-138,-16 0 156,6 0-226,-13 0 81,13 0-121,-6 0 319,8 0 178,0 0 0,-8 8 0,-1 2 0</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2:07.868"/>
    </inkml:context>
    <inkml:brush xml:id="br0">
      <inkml:brushProperty name="width" value="0.08571" units="cm"/>
      <inkml:brushProperty name="height" value="0.08571" units="cm"/>
      <inkml:brushProperty name="color" value="#333333"/>
    </inkml:brush>
  </inkml:definitions>
  <inkml:trace contextRef="#ctx0" brushRef="#br0">138 53 8037,'-1'-16'-243,"-5"5"132,4-5 22,-6 14-258,8-5 205,0 7 0,0 2 135,0 3 0,-2 13 1,-4 11 1,3 3-8,-9 3 0,3-1-208,-3 1 0,-3 0 52,3-1 0,-1 1 169,1-1 0,-3 1 0,5-1 0</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2:08.476"/>
    </inkml:context>
    <inkml:brush xml:id="br0">
      <inkml:brushProperty name="width" value="0.08571" units="cm"/>
      <inkml:brushProperty name="height" value="0.08571" units="cm"/>
      <inkml:brushProperty name="color" value="#333333"/>
    </inkml:brush>
  </inkml:definitions>
  <inkml:trace contextRef="#ctx0" brushRef="#br0">105 139 8084,'-12'-33'0,"1"2"-457,-3 2 318,6 8 546,1 4-397,7 9 1,-2 10-167,-4 4 1,4 4 132,-4 7 1,3 8-20,-3 4 1,4 3 84,-4 3 0,4 5-30,2 1 0,-6 7 93,1-2 0,-1 2-98,6-2 0,0 4 33,0-4 1,0 4 0,0 2 1,0 0 11,0 0 1,0-8-51,0-4 0,0-3-10,0-3 0,2-3-4,4-8 0,-4 0-23,3-11-77,-3-5 112,-2 1 1,0-10 1,0-4 1,0 2 26,0-7 1,0-1 9,0-5 1,0-6-46,0 0 1,0-2-3,0 2 0,-6-2 6,1-4 1,-1-2-4,6 8 1,0-7 5,0 1 0,6 4 0,-1 2 1,9-2-12,-3 2 1,11 0-25,1 5 1,9 7 12,3-1 1,1 8 17,10-1 0,6 3-3,6 2 1,0 7 9,-6 5 1,-6 9-14,0 2 1,-8 8 76,3-2 1,-5 5-70,-1 7 1,-8-5 31,-4 5 1,-6-5-9,-6-1 1,-3-1-1,-8 1 0,-8-8 19,-3-4 0,-6 0 0,-6-6 1,1 4-40,-6-9 1,-3-3 21,-10 3 1,5-3-139,-4 3 1,1-4 123,-1-8 1,3 0-341,-3 0 1,5 0-37,7 0 0,-3 0 14,8 0 1,2-2 348,9-4 0,-3-4 0,5-7 0</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2:08.881"/>
    </inkml:context>
    <inkml:brush xml:id="br0">
      <inkml:brushProperty name="width" value="0.08571" units="cm"/>
      <inkml:brushProperty name="height" value="0.08571" units="cm"/>
      <inkml:brushProperty name="color" value="#333333"/>
    </inkml:brush>
  </inkml:definitions>
  <inkml:trace contextRef="#ctx0" brushRef="#br0">173 174 7900,'17'-8'0,"-1"-3"-919,-5-5 781,5 7 0,-7-7 530,9 5 1,-3 1-46,-4-2 0,3 7-629,-8-7 156,-1 1 0,-5-1 28,0 1 1,0 5 114,0-6 1,-2 8-13,-3-1 0,-5 3 24,-7 2 1,0 0-16,-1 0 1,-1 0-36,-4 0 1,4 7 31,-4 5 0,-2 5-25,2 6 1,-2-2-33,2 8 1,9-6-8,-3 6 1,5-2 9,1 2 0,3 2-17,8-8 0,0 0 10,0-6 1,0 0-10,0 1 0,8-9 112,3-3 0,5-4-89,1-2 1,6-6 126,0 0 0,6-7-36,-6 1 1,0-5 19,-6-6 1,6 4-57,0-4 1,1 4 8,-7 1 1,-2 1-48,-3 0 1,3 5 42,-3 1 0,-3 7 64,3-2-70,-8 4 1,5 10-16,-3 3 1,-4 5-41,4 1 1,-2 6-5,1 0 0,-3 0-94,4-6-91,4 8 0,-7-5 111,9 3 0,-6-10-405,5-1 520,1-8 0,5 3 0,0-7 0</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2:09.476"/>
    </inkml:context>
    <inkml:brush xml:id="br0">
      <inkml:brushProperty name="width" value="0.08571" units="cm"/>
      <inkml:brushProperty name="height" value="0.08571" units="cm"/>
      <inkml:brushProperty name="color" value="#333333"/>
    </inkml:brush>
  </inkml:definitions>
  <inkml:trace contextRef="#ctx0" brushRef="#br0">293 87 8084,'-17'-17'0,"-1"-1"0,7 7-173,-1-1 0,7 6-325,-7-5 1,6 7 565,-5-2 1,5 4-1,-5 2 0,-1 0-5,-5 0 1,5 0-160,1 0 55,-1 8 1,2 2 35,5 7 0,3 0 2,2 1 1,0 1 87,0 4 0,7-2-61,5 8 1,3-6 71,3 6 0,5-6-89,0 5 1,6-6-12,-6 1 0,6-4 22,-6-2 0,5 0-93,-5 1-28,1-1-38,-7-7 159,-8 5 0,-5-13 1,-15 4 1,-3-10-30,-15-2 1,-1-2-5,-11 3 1,5-3 19,-5-4 0,5 3 12,1 3 1,3 4 4,3-4 1,4-1 111,8 1 234,-1 0-342,9-1 0,3 5 12,12-4 0,11-2-64,12 2 0,4-5 67,1 5 1,8-2-60,4 3 1,4 1 54,2-8 1,0 3-103,0-3 1,0-3 111,0 3 0,-6 3-14,0-3 0,-7 1-2,1-7 1,-6 3-15,-5 3 0,-6-3 6,-11 3 0,1 3 1,-7-3 1,0 7-20,-6-7 0,-6 6 24,0-5 0,-7 7-107,1-2 1,-5 4 54,-6 2 1,2 0-11,-8 0 0,6 0 65,-6 0 1,0 8 1,-5 3 0,-1 5 65,1 1 0,5 0-89,0 1 0,8-1-14,-2 0 1,4 6 28,1 0 1,9 0-142,3-5 1,6 1 65,6 4 0,5-10-17,12 5 1,6-7 3,11 1 1,5-5-121,6-7 0,1 0-241,0 0 1,8-1 422,3-5 0,4-11 0,3-10 0</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2:10.891"/>
    </inkml:context>
    <inkml:brush xml:id="br0">
      <inkml:brushProperty name="width" value="0.08571" units="cm"/>
      <inkml:brushProperty name="height" value="0.08571" units="cm"/>
      <inkml:brushProperty name="color" value="#333333"/>
    </inkml:brush>
  </inkml:definitions>
  <inkml:trace contextRef="#ctx0" brushRef="#br0">451 883 8142,'0'-17'0,"0"-1"-291,0 1 194,0 0-206,0-1 226,0 1-106,0 0 185,-8 0 0,6-1-1,-4 1 91,-3 7-50,-1-5 1,-7 7-43,-1-3 0,-1 3 2,-4 8 0,4 0 5,-4 0 0,-4 2 4,-2 4 0,2-2 0,-2 7 0,2 6 16,-1 6 0,-3 6-2,8-6 0,0 8-25,5-2 0,3 2 8,4-3 1,3 3-1,8-8 1,0 6 16,0-6 88,0 0 0,10-7-93,7-5 0,0-3 53,6-8 0,4 0-109,2 0 1,4-2-1,1-4 1,1-4-9,-1-7 1,1-6-17,-1 0 0,-5-2 22,0 2 0,-2 4 26,2-4 0,2-2 10,-8 2 0,0 2-25,-6 9 1,-5-1 196,-1 7-94,-7 0-22,11 6 0,-7 8-50,3 3 0,5 5-7,-5 1 1,5 0-25,1 1 1,0-3 39,1-4 0,1 3-14,4-8 1,2 5-2,4-5 1,3 0 26,-3-6 1,4 0-29,1 0 0,1-6 5,0 0 0,-1-7-53,1 1 0,-1 3-9,1-3 1,0 1 4,-1-7 1,-7 7 37,-4-1 0,-11 1 6,-7-7 0,-3 1 5,-2 0 0,-2 0 11,-3-1 1,-13 1-4,-10 0 0,-5 1 11,-2 5 1,1 3-9,-1 8 0,-5 0 12,-1 0 1,-5 0 71,6 0 0,0 8-84,5 3 1,0 5 120,1 1 0,-1 2-104,1 4 1,9-2-35,7 8 1,3-6-31,9 6 0,0-2-10,6 2 0,2-4 32,4-8 1,6 4-14,11-4 1,-2 3-29,8-15 0,0 7 32,5-6 1,1-1-64,-1-5 1,-1-5 58,-4-1 0,1-7 34,-6 1 0,4-5 28,-5-6 1,6 1 12,-6-6 1,0 5-43,-5-6 0,-3 0 3,-3-6 0,1 1 42,-7-1 0,0 1-35,-6-1 0,0-1-68,0-5 1,-8 3 65,-4-8 0,-3 5-141,-2-5 0,1 6 115,5-6 1,-8 2-9,7-3 1,-7 11 9,7 7 0,-3 14-5,-2-3 0,-1 13 130,1-1 0,5 4-118,1 2 0,1 10 69,-1 7 0,-3 8-38,9 9 1,-3 3 5,2 3 0,4 3-17,-4 3 1,5 4-3,1-4 0,5 2-12,1-2 0,8 4-8,-3-4 0,4-4-6,3-1 1,7-7 20,4-5 1,3 2 19,3-8 0,1 0-25,5-6 0,-3-1 0,8-5 1,0-3-9,6-8 0,-8 0 0,-3 0 0,1 0-118,-2 0 1,3-6 118,-3 0 1,-9-7-92,3 1 0,-9 3 70,4-3 0,-8 1 44,2-7 0,-5-1-50,-7-4 1,3 4 101,-9-4 1,1 2-41,-6-2 0,0 3 125,0-3 1,-8 4-127,-3 2 1,-4-1 2,-3 1 0,-1 6-75,-4-1 0,2 8 72,-8-2 1,6 5-16,-6 1 1,6 1-3,-6 5 1,6 4 3,-6 7 1,2 0-25,-1 1 1,3 5 10,7 0 1,1 6-11,0-6 1,5 7-3,1-1 0,7-2-5,-2 2 0,10-6 19,2 6 0,13-8-11,-2 2 1,12-6-30,0-5 0,4 1-3,1-7 1,1 0-13,-1-6 0,1 0-7,-1 0 0,1-8 45,0-3 1,-1-10-1,1-3 1,-3-6 125,-3 1 0,-4-4-84,-7-1 1,-1-3 40,0-3 0,-5 3-15,-1-3 0,-7-2 16,2 1 1,-12-7-64,-5 2 0,-3-2-16,3 2 1,-5-4 0,5 4 1,-7-4-110,-5-2 1,10 8 89,-4 4 1,3 5 11,-3 6 1,0 6 47,-1 12 0,7 3-55,-1 8 0,6 0 70,-5 0 0,-1 8-4,-5 3 0,0 18 88,-1 6 0,1 13-44,0 3 0,5 9 91,1 9 1,5-2-115,-5-3 1,7 1 14,-2-7 0,4 5-115,2-5 1,0-6 102,0-6 0,0-13-439,0 1-35,8-3 180,1-4 0,9-10 62,-1-11 0,6-4-109,0-2 1,2 0 273,-2 0 0,4-8 0,8-2 0</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2:11.058"/>
    </inkml:context>
    <inkml:brush xml:id="br0">
      <inkml:brushProperty name="width" value="0.08571" units="cm"/>
      <inkml:brushProperty name="height" value="0.08571" units="cm"/>
      <inkml:brushProperty name="color" value="#333333"/>
    </inkml:brush>
  </inkml:definitions>
  <inkml:trace contextRef="#ctx0" brushRef="#br0">69 70 8148,'-11'-6'220,"-1"1"0,9-9 981,-3 3-569,4 3-610,-6-7-2182,6 13 1561,-5-6 0,5 8 599,-4 0 0,4 8 0,-6 1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3T17:01:03.585"/>
    </inkml:context>
    <inkml:brush xml:id="br0">
      <inkml:brushProperty name="width" value="0.08571" units="cm"/>
      <inkml:brushProperty name="height" value="0.08571" units="cm"/>
      <inkml:brushProperty name="color" value="#333333"/>
    </inkml:brush>
  </inkml:definitions>
  <inkml:trace contextRef="#ctx0" brushRef="#br0">70 121 7679,'-15'-13'388,"3"-4"0,-3-10-232,3 4 1,5 5 1016,1 7-495,4 7-536,2-4 0,9 8-64,9 0 0,7 10-123,9 7 1,7 8 130,-1 10 0,6 7-6,-6 4 0,9 12-186,-3 5 1,7 10 196,-1 2 1,2 6-76,-14-6 0,1 13 20,-7-1 0,-12 3 12,-5-3 1,-11-9-10,-1-3 0,-12-9-93,-11-3 1,-1-9 61,-10-2 0,1-8-93,-7-10 1,0-5 32,1 0 1,-1-8 59,1 2 1,-1-4-121,0-1 1,9-1-159,2 0 1,5-1-483,2-5 176,0 5 1,-1-13-876,1 9 1451,0-8 0,-1-12 0,1-11 0</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2:13.117"/>
    </inkml:context>
    <inkml:brush xml:id="br0">
      <inkml:brushProperty name="width" value="0.08571" units="cm"/>
      <inkml:brushProperty name="height" value="0.08571" units="cm"/>
      <inkml:brushProperty name="color" value="#333333"/>
    </inkml:brush>
  </inkml:definitions>
  <inkml:trace contextRef="#ctx0" brushRef="#br0">70 69 8082,'-17'0'-1805,"5"0"1839,1 0 166,7 0 45,-12 0-2,15 0-111,-7 0 165,8-7-139,0 5-233,0-6 155,0 8 55,0 0-164,8 0 0,1-2 55,8-4 1,3 5-131,3-5 0,-2 4 116,8 2 1,0-6-128,5 0 1,-1 1 45,-4 5 0,5-6-154,1 0 0,-6 0 104,5 6 0,-9 0-127,4 0 0,-8 0 41,2 0 205,-4 0 0,-1 8 0,-1 2 0</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2:13.320"/>
    </inkml:context>
    <inkml:brush xml:id="br0">
      <inkml:brushProperty name="width" value="0.08571" units="cm"/>
      <inkml:brushProperty name="height" value="0.08571" units="cm"/>
      <inkml:brushProperty name="color" value="#333333"/>
    </inkml:brush>
  </inkml:definitions>
  <inkml:trace contextRef="#ctx0" brushRef="#br0">69 173 8082,'-17'0'-404,"0"0"1,5 0 284,1 0 761,7 0-654,-4-7 1,24 5-225,7-4 0,9-2 73,9 2 0,-3-1 126,8 1 1,2 4-194,10-4 0,-4-1 73,3 1 0,-3-8 79,-2 3 1,0 1-3,0-1 0,-2 5 80,-4-6 0,2 3 0,-8-3 0,8-3 0,-4 5 0</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2:13.658"/>
    </inkml:context>
    <inkml:brush xml:id="br0">
      <inkml:brushProperty name="width" value="0.08571" units="cm"/>
      <inkml:brushProperty name="height" value="0.08571" units="cm"/>
      <inkml:brushProperty name="color" value="#333333"/>
    </inkml:brush>
  </inkml:definitions>
  <inkml:trace contextRef="#ctx0" brushRef="#br0">139 122 8082,'-2'-17'0,"-4"-1"0,3 1 0,-9 0 0,6 1 0,-5 5 0,5-3 0,-5 9 0,5-1-85,-6 6 0,6 0-235,-5 0 1,5 2 204,-5 4 1,7 3 106,-2 9 0,-2-1 43,3 0 1,-1 2 143,6 4 0,0 2-141,0 4 0,7 10 98,5-5 1,9 5-81,2-5 1,6 7 36,-6-1 1,8 6-35,-2-6 1,-2 1 2,1-7 1,-1 1-117,2-1 1,-2 1 111,-4 0 0,-9-8-144,3-4 1,-11-10 53,-1-1-101,-3-9 1,-9 5 26,-5-8 1,-3 0-68,-3 0 0,-7 0 3,-3 0 1,1-2-197,-2-4 0,0 3 366,-6-9 0,-7 1 0,6-7 0,-7 1 0</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2:13.866"/>
    </inkml:context>
    <inkml:brush xml:id="br0">
      <inkml:brushProperty name="width" value="0.08571" units="cm"/>
      <inkml:brushProperty name="height" value="0.08571" units="cm"/>
      <inkml:brushProperty name="color" value="#333333"/>
    </inkml:brush>
  </inkml:definitions>
  <inkml:trace contextRef="#ctx0" brushRef="#br0">0 312 8082,'29'-10'0,"0"-7"0,0 0 1,5-6 0,9 2 31,3-2 0,4 3 70,2-3 1,-2 4-215,-4 2 1,4 0-53,-4-1 0,2 7 124,-2-1 0,2 6-5,-8-5 0,6 5 129,-5-5 1,-1 7-246,-5-2 1,-3-2-48,-3 3 1,2-1-30,-8 6 1,0 2 45,-6 3 191,1-3 0,7 14 0,2-7 0</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2:14.433"/>
    </inkml:context>
    <inkml:brush xml:id="br0">
      <inkml:brushProperty name="width" value="0.08571" units="cm"/>
      <inkml:brushProperty name="height" value="0.08571" units="cm"/>
      <inkml:brushProperty name="color" value="#333333"/>
    </inkml:brush>
  </inkml:definitions>
  <inkml:trace contextRef="#ctx0" brushRef="#br0">320 104 8117,'0'-17'0,"0"7"-193,0-5 213,0 13 205,0-14-557,0 7 272,-8-1 1,4 2 31,-7 8 0,5 0-109,-6 0 1,1 0-95,-6 0 271,-1 8 0,-1 2 7,-4 7 1,2 6-32,-8 0 1,8 8-64,-2-2 1,0-4 57,5-2 1,-3 2-36,10-2 0,3 0 70,2-6-66,-3 0 0,9-1 94,0-5 1,7-3-1,11-8 0,5-2-66,0-4 0,8 2 7,-3-7 1,5-1-43,2-5 1,-6 0 49,-1-1 0,1-1-74,6-4 1,-3 4 64,-3-4 0,-2 9-39,-4 3 0,-4 1 40,4-1 0,-3-3 0,-3 9 1,-6-1 39,1 6 1,-6 0 17,5 0 1,-5 0-23,6 0 1,-7 7-24,7 5 0,-1 3-44,7 3 0,-1-1 44,0 0 1,3 1-87,3-1 0,-2-6 50,8 1 1,-1-2-14,7 1 0,0-3-19,-1-8 1,1 0-4,-1 0 1,1-2 56,-1-4 1,-5 2-28,0-7 0,-8-1 218,2-5 1,-5-2-125,-7-4 0,3 3 75,-9-3 0,1 4-72,-6 2 0,-2 0-36,-4-1 1,-3 3-28,-8 3 1,-3-1-138,-3 7 1,-2-5-60,-4 5 0,-3 0 53,3 6 1,-4 0-180,-1 0 1,-7 6-162,1 0 462,0 7 0,-3-3 0,-1 7 0</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2:16.329"/>
    </inkml:context>
    <inkml:brush xml:id="br0">
      <inkml:brushProperty name="width" value="0.08571" units="cm"/>
      <inkml:brushProperty name="height" value="0.08571" units="cm"/>
      <inkml:brushProperty name="color" value="#333333"/>
    </inkml:brush>
  </inkml:definitions>
  <inkml:trace contextRef="#ctx0" brushRef="#br0">0 156 8007,'15'-18'0,"-1"1"-83,-3 0 1,-1 0-36,2-1 0,3 7 507,-4-1-128,-3 1 1,0-1-258,-8 1 143,8 7-278,-7-4 0,7 10 104,-8 4 0,-2 5 43,-4 12 0,3 4-44,-9 8 0,2-1-156,-1 1 1,-3 2 27,9 3 0,-7-4-156,6 5 1,1-5-56,5-1 1,0-6 366,0-1 0,0 1 0,0 6 0</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2:17.096"/>
    </inkml:context>
    <inkml:brush xml:id="br0">
      <inkml:brushProperty name="width" value="0.08571" units="cm"/>
      <inkml:brushProperty name="height" value="0.08571" units="cm"/>
      <inkml:brushProperty name="color" value="#333333"/>
    </inkml:brush>
  </inkml:definitions>
  <inkml:trace contextRef="#ctx0" brushRef="#br0">35 85 8144,'-9'-10'-304,"1"-5"1,2 11 667,1-7-49,-1 7-7,6-12-291,0 14 1,0-7-25,0 3-76,0 4 0,2-4 87,3 12 0,-1 4-57,8 7 1,-1 2-6,7 4 0,-7 4 45,1 8 0,-1-1 7,7 1 0,-1 5-2,0 1 0,-2-1-23,-3-5 1,3-3 46,-3-3 1,-2 2-125,1-8 117,-7 0-74,4-6 129,-8-7-27,0-2 1,5-16-51,1-4 0,0-5 1,-6-6 0,0-4-21,0-8 0,0 1-6,0-1 0,6 1-24,-1-1 1,9 1 50,-3-1 1,5 0-1,1 1 1,0 7-2,1 4 0,-1 4-6,0 1 1,1 7 51,-1-1 1,0 8 12,0-1 0,1 10 97,-1 7 1,0 5-129,1 6 0,-1-2 42,0 8 0,6 0-22,0 6 1,0-1-63,-5 1 0,-1-6 41,0-1 0,-5-6-1,-1 1 1,-7-4-53,2-2-22,3-7-27,-7-3 77,6-7 43,-8 0 0,0-7-35,0-5 0,2-5-100,4-6 1,-2 4 86,7-4 1,-1-2-9,1 2 0,5-6 22,-5 6 1,10-6-4,2 6 1,0 0 20,-5 6 1,1 5-32,4 0 0,-4 9 84,4-3 0,-4 4-72,-1 2 0,-1 6 18,0-1 0,-5 15-32,-1-3 0,1 6-4,5 0 0,-1 2-42,-5 4 1,5 4-144,-5-5 0,2-1-44,-1 2 0,3-8 122,-3 2 0,-2-4-91,1-1 0,1-1 219,5 0 0,8 1 0,2-1 0</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2:17.359"/>
    </inkml:context>
    <inkml:brush xml:id="br0">
      <inkml:brushProperty name="width" value="0.08571" units="cm"/>
      <inkml:brushProperty name="height" value="0.08571" units="cm"/>
      <inkml:brushProperty name="color" value="#333333"/>
    </inkml:brush>
  </inkml:definitions>
  <inkml:trace contextRef="#ctx0" brushRef="#br0">53 104 8171,'-18'-19'-98,"9"-4"0,-5 14 249,9-9 913,-1 9-773,6 1 0,0 6-443,0-4 0,7 4 70,5-3 0,3 3-208,3 2 1,1 0 68,4 0 0,-2 0 124,8 0 1,-2 0-220,2 0 0,3 0-5,-3 0 1,4 0 12,1 0 0,-5 0 150,0 0 1,-2 0 157,2 0 0,-4 0 0,-8 0 0,-7 7 0,5 3 0,-5 7 0</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2:17.516"/>
    </inkml:context>
    <inkml:brush xml:id="br0">
      <inkml:brushProperty name="width" value="0.08571" units="cm"/>
      <inkml:brushProperty name="height" value="0.08571" units="cm"/>
      <inkml:brushProperty name="color" value="#333333"/>
    </inkml:brush>
  </inkml:definitions>
  <inkml:trace contextRef="#ctx0" brushRef="#br0">190 87 8171,'-34'25'-156,"-1"-8"0,3 1-121,3-7 0,4-3 395,8-2 360,7-4-575,2-2 172,8 0 0,2 0-67,4 0 1,5 0 110,12 0 1,4-8-304,8-4 0,1 3-49,5-3 1,9 1-88,7-7 1,3 7 112,-2-1 0,-3 1-271,9-7 246,-1 1 1,6 0-1,1 0 1</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2:17.985"/>
    </inkml:context>
    <inkml:brush xml:id="br0">
      <inkml:brushProperty name="width" value="0.08571" units="cm"/>
      <inkml:brushProperty name="height" value="0.08571" units="cm"/>
      <inkml:brushProperty name="color" value="#333333"/>
    </inkml:brush>
  </inkml:definitions>
  <inkml:trace contextRef="#ctx0" brushRef="#br0">191 157 8164,'0'-18'-46,"0"1"1,0 0 18,0-1 248,0 1 0,0 0 196,0 0 0,6 5-390,-1 1 1,9 7 49,-3-2 0,7 4-100,5 2 1,-4 0 145,4 0 1,-2 10-266,2 7 0,-6 2 18,1 10 1,-1 0 3,-6 5 1,-3 3 37,-2 3 1,2-3 80,-3 3 1,-1 2 56,-10-1 0,3 5-42,-9-6 1,-1 0-10,-10-5 1,1 0 27,-6-1 0,-1-1-125,-6-4 0,1-4 59,-1-8 1,0-2-114,1-3 0,1 1 78,4-7 0,4 0-23,8-6 0,6-6 70,-1 0 1,8-7-36,-2 1 1,5-3 116,1-2 0,1-1-49,5 1 1,4 0 121,7 0 1,0 1-81,1 5 1,-1-3 136,0 8 0,1-5-69,-1 5 0,0 0-61,0 6 1,3 0-91,3 0 0,-4 8 91,4 4 0,2 3-191,-2 2 0,8 6-2,-2 0 1,5 6-130,7-6 0,-5 2 62,4-2 0,5-4-169,1 5 0,-2-5 14,2-2 1,-6-7 36,6-5 316,-7-3 0,11-2 0,-6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3T17:01:04.068"/>
    </inkml:context>
    <inkml:brush xml:id="br0">
      <inkml:brushProperty name="width" value="0.08571" units="cm"/>
      <inkml:brushProperty name="height" value="0.08571" units="cm"/>
      <inkml:brushProperty name="color" value="#333333"/>
    </inkml:brush>
  </inkml:definitions>
  <inkml:trace contextRef="#ctx0" brushRef="#br0">87 18 7678,'-17'0'-284,"0"0"-4,-1 0 1,3-2 293,3-4 477,5 4 276,7-6-150,0 8 1894,0 0-2405,7 0 0,3 0 71,7 0 1,10 2 23,8 4 1,7-4-220,10 4 0,0-4 60,0-2 0,5 0-270,1 0 0,0 0-32,-7 0 1,-4 0-134,-1 0 0,-10 0-29,-1 0-202,-1 0-144,-14 0 194,-3 0 0,-11 0 11,-12 0 0,-4 0 571,-7 0 0,0 7 0,-16-5 0,-4 6 0</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2:18.294"/>
    </inkml:context>
    <inkml:brush xml:id="br0">
      <inkml:brushProperty name="width" value="0.08571" units="cm"/>
      <inkml:brushProperty name="height" value="0.08571" units="cm"/>
      <inkml:brushProperty name="color" value="#333333"/>
    </inkml:brush>
  </inkml:definitions>
  <inkml:trace contextRef="#ctx0" brushRef="#br0">104 121 8139,'-9'-27'-1665,"-7"2"1581,15 8 0,-13 0 1003,8-1-10,1 9-284,5 1-653,0 8 90,0 0 0,0 8-75,0 3 1,0 7 164,0 5 1,7 4-3,5 7 0,3 1-31,2-1 0,8 3-40,4 3 1,4-1-56,2 7 0,-1-8-62,1 2 1,-1 3-91,1-3 0,-1 0 125,1-5 1,-8-6-415,-4 0 92,-11-8 100,-5 4 1,-22-16-35,-8-3 1,-14-4 7,-3-2 0,-8 0 42,2 0 0,2-2-138,-3-4 1,3-3 346,-2-9 0,4 1 0,7-15 0,1-5 0</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2:18.484"/>
    </inkml:context>
    <inkml:brush xml:id="br0">
      <inkml:brushProperty name="width" value="0.08571" units="cm"/>
      <inkml:brushProperty name="height" value="0.08571" units="cm"/>
      <inkml:brushProperty name="color" value="#333333"/>
    </inkml:brush>
  </inkml:definitions>
  <inkml:trace contextRef="#ctx0" brushRef="#br0">1 312 8120,'17'-27'-178,"0"2"1,3 6-268,3-4 0,5 4 1535,13-4-630,3 4 0,16 1-213,3 1 0,4 0-49,2-1 0,-1 7-474,-5-1 0,-5 7 183,-12-7 1,-4 8-97,-7-2 1,-3-1-78,-3 1 0,-4-5-165,-8 5 1,-5 0 45,-1 6 385,-7 0 0,12 0 0,-7 0 0</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2:20.522"/>
    </inkml:context>
    <inkml:brush xml:id="br0">
      <inkml:brushProperty name="width" value="0.08571" units="cm"/>
      <inkml:brushProperty name="height" value="0.08571" units="cm"/>
      <inkml:brushProperty name="color" value="#333333"/>
    </inkml:brush>
  </inkml:definitions>
  <inkml:trace contextRef="#ctx0" brushRef="#br0">312 0 7982,'-10'0'1454,"2"0"-1738,8 0 249,-7 0 0,3 8-58,-8 3 1,7 7 20,-7 5 1,6 6-91,-5 11 1,5-2 17,-6 9 0,1-3-196,-6 2 0,-1 2 96,1-8 0,-2 6-40,-4-5 0,2-3 284,-8-9 0,0-4 0,-6-8 0</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2:20.898"/>
    </inkml:context>
    <inkml:brush xml:id="br0">
      <inkml:brushProperty name="width" value="0.08571" units="cm"/>
      <inkml:brushProperty name="height" value="0.08571" units="cm"/>
      <inkml:brushProperty name="color" value="#333333"/>
    </inkml:brush>
  </inkml:definitions>
  <inkml:trace contextRef="#ctx0" brushRef="#br0">35 87 7826,'0'-17'-1920,"0"5"2326,0 1 1,0 5 103,0-6 151,0 8-323,0-11-236,0 13-81,0-6 0,0 12-9,0 8 0,-6-1 59,0 12 0,0 4 12,6 2 0,-5 6-141,-1 5 1,0 4 106,6 8 1,0-2-68,0-4 0,0 4 48,0-4 0,0-3-128,0-3 1,8 0 17,3-5 1,5 1-181,1-13 1,0-1-141,1-11 0,5 3 132,0-9 0,7 1 268,-1-6 0,12-15 0,3-5 0</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2:21.106"/>
    </inkml:context>
    <inkml:brush xml:id="br0">
      <inkml:brushProperty name="width" value="0.08571" units="cm"/>
      <inkml:brushProperty name="height" value="0.08571" units="cm"/>
      <inkml:brushProperty name="color" value="#333333"/>
    </inkml:brush>
  </inkml:definitions>
  <inkml:trace contextRef="#ctx0" brushRef="#br0">35 87 8045,'-2'-19'0,"-3"-4"-1302,3 12 745,-14-12 793,14 21-335,-5-6 1,7 10-319,0 4 417,0 3 0,7 16 0,3 2 0</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2:21.414"/>
    </inkml:context>
    <inkml:brush xml:id="br0">
      <inkml:brushProperty name="width" value="0.08571" units="cm"/>
      <inkml:brushProperty name="height" value="0.08571" units="cm"/>
      <inkml:brushProperty name="color" value="#333333"/>
    </inkml:brush>
  </inkml:definitions>
  <inkml:trace contextRef="#ctx0" brushRef="#br0">52 104 7890,'-17'0'46,"7"0"283,-5 0 0,13-2-403,-4-4 88,4 4 0,10-7-32,4 3 0,3 4 48,2-4 1,1-2-148,-1 3 1,0-7 22,0 6 0,6-5 138,1 5 0,-1-2-222,-6 3 0,6 3 28,0-4 1,2 4-120,-2 2 1,-4 0 2,4 0 1,2 0 115,-2 0 1,2 2-10,-2 4 1,-3 1 158,3 5 0,-4 3 0,-2-5 0</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2:21.598"/>
    </inkml:context>
    <inkml:brush xml:id="br0">
      <inkml:brushProperty name="width" value="0.08571" units="cm"/>
      <inkml:brushProperty name="height" value="0.08571" units="cm"/>
      <inkml:brushProperty name="color" value="#333333"/>
    </inkml:brush>
  </inkml:definitions>
  <inkml:trace contextRef="#ctx0" brushRef="#br0">87 173 8040,'-18'0'-791,"1"0"396,0 0 893,0 0 6,7 0-481,2 0 18,31-7 0,-5 3-1,22-8 0,-5 3-69,11-3-1,-6-3-181,6 3 1,0-1-110,6 1 0,0-1 149,0 7 1,0-5-29,0 5 0,-1-6 199,1 7 0,8-9 0,1 5 0</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2:21.843"/>
    </inkml:context>
    <inkml:brush xml:id="br0">
      <inkml:brushProperty name="width" value="0.08571" units="cm"/>
      <inkml:brushProperty name="height" value="0.08571" units="cm"/>
      <inkml:brushProperty name="color" value="#333333"/>
    </inkml:brush>
  </inkml:definitions>
  <inkml:trace contextRef="#ctx0" brushRef="#br0">18 36 7396,'-7'-10'-1186,"5"-5"2348,-6 13-433,8-6-619,0 8 0,0 2-16,0 4 0,0 3 15,0 9 0,8 7-74,3 3 1,-1 11-4,1 1 1,-5 6-107,6-5 0,-7 7 73,7-2 1,-8 4-219,2 2 1,1-6-47,-1 0 0,0-8-58,-6 3 1,0-7 16,0-5 306,0-4 0,0 0 0,0 2 0</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2:22.195"/>
    </inkml:context>
    <inkml:brush xml:id="br0">
      <inkml:brushProperty name="width" value="0.08571" units="cm"/>
      <inkml:brushProperty name="height" value="0.08571" units="cm"/>
      <inkml:brushProperty name="color" value="#333333"/>
    </inkml:brush>
  </inkml:definitions>
  <inkml:trace contextRef="#ctx0" brushRef="#br0">35 35 7968,'-2'-12'600,"-4"1"-141,4 7-817,-5-4 346,7 8 1,0 2-158,0 4 1,-6 6 75,0 11 1,0 4 136,6 7 0,6 1 62,0-1 1,7 1-102,-1 0 0,9 5 247,2 0 0,8 6-120,-2-5 0,3 1-49,3-2 1,-6-7 19,-1 7 1,-4-15-175,4 4 0,-12-8 22,1-3-73,-4-1 1,-3-6 11,-4 1 0,-12-8-203,-5 1 1,-7-3-122,-5-2 0,2 0 148,-8 0 0,0 0-51,-5 0 0,5-5 337,0-1 0,0-15 0,-5 2 0</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2:22.458"/>
    </inkml:context>
    <inkml:brush xml:id="br0">
      <inkml:brushProperty name="width" value="0.08571" units="cm"/>
      <inkml:brushProperty name="height" value="0.08571" units="cm"/>
      <inkml:brushProperty name="color" value="#333333"/>
    </inkml:brush>
  </inkml:definitions>
  <inkml:trace contextRef="#ctx0" brushRef="#br0">0 329 8037,'0'-12'-531,"0"1"0,6 5 824,0-5 1,7-1-114,-1-5 1,5-1 258,6 1 1,2 0-109,4 0 1,9-7-291,-3 1 0,9 4 73,-4 2 1,9 9-113,-3-9 0,2 3-82,-2-3 1,-4 2 74,-7 3 0,-3 5-79,-3 7 1,-4-6-2,-8 0-518,-7 0-59,5 6-243,-13 8 538,6 2 367,-8 7 0,-8 0 0,-1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3T17:01:04.372"/>
    </inkml:context>
    <inkml:brush xml:id="br0">
      <inkml:brushProperty name="width" value="0.08571" units="cm"/>
      <inkml:brushProperty name="height" value="0.08571" units="cm"/>
      <inkml:brushProperty name="color" value="#333333"/>
    </inkml:brush>
  </inkml:definitions>
  <inkml:trace contextRef="#ctx0" brushRef="#br0">28 35 7678,'-10'-8'1701,"-5"-1"-1442,13-1 0,4 2-77,15 8 0,12 0-107,17 0 0,4 0-51,19 0 0,4 0 17,14 0 0,-1 2-242,1 4 1,-3-4 300,-3 4 0,-6-4-1,-12-2 1,-5 5-130,-12 1 1,-11 0 152,-12-6 148,-4 0-146,-2 0-143,-7 0 54,-10 0 469,-10 0-656,1 0-356,1 0-59,0 0 112,6 0 1,-7 0-357,3 0 0,-4 0 301,-7 0 0,-8 6 509,-4 0 0,-3-1 0,-3-5 0</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2:24.421"/>
    </inkml:context>
    <inkml:brush xml:id="br0">
      <inkml:brushProperty name="width" value="0.08571" units="cm"/>
      <inkml:brushProperty name="height" value="0.08571" units="cm"/>
      <inkml:brushProperty name="color" value="#333333"/>
    </inkml:brush>
  </inkml:definitions>
  <inkml:trace contextRef="#ctx0" brushRef="#br0">1 183 7947,'0'-18'-777,"0"1"0,0 0 1243,0-1 1,0 7-72,0-1 1,0 1-119,0-6 1,2 1-27,3 5 0,-3 1-39,4 4 1,-2 4-52,2-3 138,-4-5-493,5 8 1,-7 2 58,0 12 1,0 11-102,0 6 1,-6 9 78,1 2 1,-7 6-41,6-5 0,1 7-314,5-2 0,0-4 2,0-1 509,0-13 0,0 5 0,0-6 0</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2:25.007"/>
    </inkml:context>
    <inkml:brush xml:id="br0">
      <inkml:brushProperty name="width" value="0.08571" units="cm"/>
      <inkml:brushProperty name="height" value="0.08571" units="cm"/>
      <inkml:brushProperty name="color" value="#333333"/>
    </inkml:brush>
  </inkml:definitions>
  <inkml:trace contextRef="#ctx0" brushRef="#br0">18 225 8102,'-10'-7'-921,"2"5"1181,8-14-265,8 14 54,9-13 0,5 11-56,6-7 1,-5 7-20,6-2 1,-6-2 87,6 3 0,-2-9-2,2 3 1,2 1 41,-8-2 1,0 3-61,-6-3 0,-2-3 9,-3 3 1,1 3-6,-7-3 1,2 6 41,-2-5-32,-4 7-203,5-4 226,-7 8 1,0 10-13,0 7 1,-6 3 90,1 8 1,-1 7-75,6 5 1,0 14 76,0-2 0,0 11-25,0 1 0,0 3 177,0 2 1,2 8-155,4 4 0,-4-10 17,3-2 1,-3-13-87,-2-4 1,0-2-165,0-10 1,0-7 2,0-10 0,-7-4 111,-5-2 0,-5-7-88,-6-4 0,3-5 34,-3-1 1,-4 0-151,-1 0 0,1-1 101,-2-5 1,2-6-142,-2-11 1,4 2 114,8-8 1,-4 0-130,4-5 1,-3-1 123,15 1 1,-1-7-31,6 1 0,0 0 105,0 5 1,2 2-76,3 5 0,5-3-17,7 8 0,3-6-63,3 6 1,-2 0-152,8 5 0,-3 3 43,3 4 1,4-9-51,-4 9 1,-2-14 331,2 8 0,-1-12 0,7 2 0</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2:25.220"/>
    </inkml:context>
    <inkml:brush xml:id="br0">
      <inkml:brushProperty name="width" value="0.08571" units="cm"/>
      <inkml:brushProperty name="height" value="0.08571" units="cm"/>
      <inkml:brushProperty name="color" value="#333333"/>
    </inkml:brush>
  </inkml:definitions>
  <inkml:trace contextRef="#ctx0" brushRef="#br0">53 156 8150,'-8'-32'-156,"-3"3"1,1-2 294,-2 8 168,9 0 176,-5 13-1251,8 3 546,0 7 0,2 5 22,4 1 0,1 8 202,5-3-2,3-3 0,2 15 0,10-4 0</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2:25.574"/>
    </inkml:context>
    <inkml:brush xml:id="br0">
      <inkml:brushProperty name="width" value="0.08571" units="cm"/>
      <inkml:brushProperty name="height" value="0.08571" units="cm"/>
      <inkml:brushProperty name="color" value="#333333"/>
    </inkml:brush>
  </inkml:definitions>
  <inkml:trace contextRef="#ctx0" brushRef="#br0">69 35 8116,'-17'0'-1527,"0"0"1422,7 0 1,1 0 802,3 0-42,4 0-455,-6 0 1,10 0-5,4 0 1,-2 0-1,7 0 0,1 0-25,5 0 1,0 0-133,1 0 1,1 0 25,4 0 1,-2-6-24,8 0 0,-6 0-207,6 6 1,-2-5-226,1-1 1,5 0 179,-4 6 0,-2 0-53,2 0 0,-6 0-68,6 0 1,-8 0-70,2 0 1,-6 2 398,-5 4 0,3 3 0,-5 9 0</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2:25.770"/>
    </inkml:context>
    <inkml:brush xml:id="br0">
      <inkml:brushProperty name="width" value="0.08571" units="cm"/>
      <inkml:brushProperty name="height" value="0.08571" units="cm"/>
      <inkml:brushProperty name="color" value="#333333"/>
    </inkml:brush>
  </inkml:definitions>
  <inkml:trace contextRef="#ctx0" brushRef="#br0">102 104 8116,'-27'0'0,"2"0"0,14 0 279,-1 0 197,1 0-529,1 0 0,5 0 22,10 0 1,1 0-35,11 0 0,-1-2 67,13-3 0,-1 3-178,7-4 0,1 4-201,5 2 1,-5-2 175,5-4 0,1 2 10,-2-7 1,14 5-139,-2-5 329,11 7 0,-1-19 0,7 4 0</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2:26.237"/>
    </inkml:context>
    <inkml:brush xml:id="br0">
      <inkml:brushProperty name="width" value="0.08571" units="cm"/>
      <inkml:brushProperty name="height" value="0.08571" units="cm"/>
      <inkml:brushProperty name="color" value="#333333"/>
    </inkml:brush>
  </inkml:definitions>
  <inkml:trace contextRef="#ctx0" brushRef="#br0">226 190 8116,'-18'-17'-659,"3"0"461,4 0 0,-3-1 499,8 1 1,1 0 35,5-1-70,0 1 1,9 0-75,8 0 0,8 7-65,10 4 0,2 4-3,3 2 0,-2 0 16,8 0 0,-1 0-212,1 0 1,-4 2 125,-7 4 1,-3 4-202,-3 7 1,-4 0 43,-8 0 0,-7 6-85,-4 1 0,-6-1-15,-6-6 0,-4 6 119,-7 0 0,-2 0 28,-4-6 0,2 1-12,-8-1 1,6-6-38,-6 1 0,8-2 42,-2 1 1,9 3-85,3-9 0,1 9 38,-1-3 51,3-3 1,10 5 44,4-7 0,3 6 9,9-7 1,1 9 56,4-3 1,4 5 226,7 1 0,-5 0-154,0 1 0,-2 5 47,2 0 1,1 8-92,-7-3 1,1-1-18,-7 2 1,-2-8-86,-3 2 0,-5 2 147,-7-2-76,0 0 0,-7-13 24,-5-4 1,-11-4 91,-6-2 1,-11 0-193,-6 0 1,-4 0 84,-2 0 1,-2-2-271,-3-4 1,3 2 84,-4-7 1,0 7-141,7-2 1,-3-2-150,13 3 413,1-1 0,6-2 0,-1-1 0</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2:30.252"/>
    </inkml:context>
    <inkml:brush xml:id="br0">
      <inkml:brushProperty name="width" value="0.08571" units="cm"/>
      <inkml:brushProperty name="height" value="0.08571" units="cm"/>
      <inkml:brushProperty name="color" value="#333333"/>
    </inkml:brush>
  </inkml:definitions>
  <inkml:trace contextRef="#ctx0" brushRef="#br0">347 554 7422,'9'-17'-866,"-1"5"917,-8 1 0,2 7 515,4-2-18,-4-3-292,5-1 0,-7-1 73,0-1-157,0 8 1,0-5 39,0 3-176,0 4-129,0-6 0,-7 16 56,-5 3 1,-3 11-2,-3 1 0,-1 9 20,-4 3 0,2 1-81,-8 10 1,6-5 87,-6 5 1,6-6-2,-6 6 0,8-5 22,-2 5 0,6-10 9,5-1 1,-3-6-45,4-6 0,3-10 14,2 5 3,-4-13 1,9 1-28,-5-12 0,4-3-81,2-9 1,0-7 58,0-3 1,0-11-14,0-1 0,2-6-30,4 5 0,-3-5 48,9 6 1,-1-2 7,7 1 1,-7-1 44,1-4 0,-1 4 0,7 7 1,-3-3-2,-3 3 1,3-1 92,-4 12 1,-1 3-13,2 10 2,-9-5 61,13 14 0,-12 2-105,7 12 0,-5 5 70,5 6 0,1 4-97,5 8 1,1 5-2,-1 1 1,0 7 9,0-2 0,7-2-7,-1 2 0,2-8-28,-2 3 1,-4 1-14,4-2 0,-4-1-92,-2-10 1,1-2 114,-1-4 0,-2-4-474,-3 4-57,-4-12-52,-8-3 400,0-8 0,-8 0 19,-4 0 1,-5 0 21,-6 0 0,-4-6 146,-8 1 0,5-7 0,-5 6 0,4-7 0,-9 1 0,4 5 0,1 1 0,2-2 37,4 2 0,-1-1-29,7 1 1,-6 4 96,6-4 0,6 4 448,5 2-363,8 0 1,-4 2-61,8 4 0,2-2 36,4 7 1,11-7-59,12 2 0,12 2-140,5-3 1,6 1 117,5-6 0,7 0-88,11 0 0,1-6 22,5 1 0,2-9-207,-8 3 0,2-5 229,-2-1 1,-1 0-6,1-1 1,-2 1-49,-15 0 1,0 2 8,-6 3 0,-8-3-7,-4 3 15,-11 4-9,-4 1 17,-15-1 1,-5 6 2,-10-4 1,-5-1 120,-7 1 0,-3-6-203,-3 7 1,-4-1 30,-7 6 0,-1-2 25,1-4 0,-1 4 31,1-4 0,-1 5 10,0 1 1,1 5 82,-1 1 1,3 2-108,3-2 0,4 3 9,7 8 1,1-3-54,0 3 0,7-3 3,4 9 0,5 2-66,1-2 0,7 6 98,5-6 0,11 2-21,6-2 0,3-10-10,3 4 0,5-5-6,1-1 0,5-3-4,-6-8 1,6 0 0,-5 0 0,5-2 37,-6-4 1,4-3 4,-9-8 1,3-7 24,-9 1 0,-2-5-44,2 5 1,-14-8 133,2 2 0,-5 2-72,-1-2 0,3 0 1,-8-5 0,-1 5-49,-5 0 0,6 0 2,0-5 1,0 5-43,-6 0 1,-2 0-15,-4-5 1,2 5 42,-7 0 1,5 6-3,-6-6 0,3 8 30,-3-2 62,-3 4 17,5 2-90,-7 7 0,5 2 8,1 8 1,7 8-1,-2 3 1,4 5 4,2 1 0,0 8-5,0 4 0,0 4 2,0 1 1,0 7-13,0-1 0,8 2 37,4-2 0,3-1 2,2 7 1,1-8 11,-1 3 0,2-5 10,4-1 1,-2-2-46,8-5 1,0 1-2,5-12 1,1 5-42,0-11 1,1-3 54,5-2 0,-5-4-150,4-2 1,-5-6 26,-6 0 0,7-7 37,-7 1 1,6-3 36,-12-3 0,0 1-18,-6 0 1,0-6 141,1 0 0,-7-2-126,1 2 1,-8 3 90,1-3 1,-3-2-70,-2 2 1,0 0-13,0 6 1,-7 0-15,-5-1 1,-3 3-12,-3 3 1,-1 5 33,-4 7 1,2 0-9,-8 0 1,2 2 38,-2 3 1,-1 5 9,7 7 0,-6 1 20,6-1 0,0 6-52,5 0 0,3 6-46,4-6 0,3 2 46,8-2 1,0-4-3,0 4 1,2-4-9,4-1 0,5-3-9,12-3 0,4 1 11,8-7 0,-1 0 2,1-6 1,5-6-137,0 0 0,1-7 123,-7 1 1,1-9-14,0-2 1,-3-2 14,-3 2 0,0-4-3,-12-8 0,4 1 12,-9-1 1,-4 1 4,-3-1 1,-3-5-24,-2-1 0,0-5 9,0 6 1,-7-8-3,-5 2 0,-3-2 8,-3 2 0,7 3 1,-1 9 0,3-5 11,-3 5 0,-1-3 17,7 14 70,-8 0 26,13 14-85,-15 1 0,12 17 7,-7 9 1,7 3 123,-2 13 0,4 5-81,2 13 1,0 2 6,0 3 1,0-1-45,0 7 0,2-7-8,4 2 0,-4-5-46,4-1 0,3-2-118,3-4 1,-3 2-196,3-7 1,-6-9 101,5-8 1,-5-5-228,5-2 0,1-7 444,5-5 0,8-3 0,2-2 0</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2:30.409"/>
    </inkml:context>
    <inkml:brush xml:id="br0">
      <inkml:brushProperty name="width" value="0.08571" units="cm"/>
      <inkml:brushProperty name="height" value="0.08571" units="cm"/>
      <inkml:brushProperty name="color" value="#333333"/>
    </inkml:brush>
  </inkml:definitions>
  <inkml:trace contextRef="#ctx0" brushRef="#br0">138 18 8104,'-38'0'351,"3"0"1,12-6 11,0 1 347,12-1-1812,3 6 373,8 0 729,0 0 0,0 8 0,0 1 0</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2:31.940"/>
    </inkml:context>
    <inkml:brush xml:id="br0">
      <inkml:brushProperty name="width" value="0.08571" units="cm"/>
      <inkml:brushProperty name="height" value="0.08571" units="cm"/>
      <inkml:brushProperty name="color" value="#333333"/>
    </inkml:brush>
  </inkml:definitions>
  <inkml:trace contextRef="#ctx0" brushRef="#br0">431 53 8026,'-10'-18'-1383,"-5"9"1738,13-7-189,-6 14 0,7-5-151,-5 7 1,2 0 100,-8 0 0,7 7-87,-7 5 0,-5 3 200,-6 3 1,-8 9-54,2 7 0,-3 3 95,-3 9 0,0 8-216,1 9 0,5 6-222,0 6 1,10 4 212,2 7 0,1 7-150,11-1 1,1 0-30,9-6 0,7-7 64,11-4 0,6-19-310,11-10 0,4-15 148,8-8 1,8-12-121,3-5 0,10-6-128,2-6 479,8-3 0,-1-12 0,9-1 0,-1 1 0,2-2 0</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2:32.556"/>
    </inkml:context>
    <inkml:brush xml:id="br0">
      <inkml:brushProperty name="width" value="0.08571" units="cm"/>
      <inkml:brushProperty name="height" value="0.08571" units="cm"/>
      <inkml:brushProperty name="color" value="#333333"/>
    </inkml:brush>
  </inkml:definitions>
  <inkml:trace contextRef="#ctx0" brushRef="#br0">139 226 7929,'-5'-17'-28,"-1"-1"1,-6 1 214,6 0 1,1 5 313,5 1-184,0 7-267,0-4 0,0 10-190,0 4 1,0 3 98,0 9 0,0 7 41,0 3 0,0 7 112,0 5 1,-2 5-2,-4 6 0,2 1-72,-7 0 1,7 6 23,-2-1 1,-2 7-63,3-6 0,-3-1 21,2-5 0,4-6-108,-4 0 0,5-13 87,1 2 1,-6-18-279,0 0 67,0-11 205,6 2 0,0-16-44,0-4 0,0-5-3,0-6 1,-2-4-28,-3-7 1,3-9-96,-4-3 1,4 2 93,2-2 0,2 2 32,4-2 1,1-4-119,5 3 1,5-8 100,0-3 1,3-5-35,8 5 0,-4-2 43,4 3 1,-1 5 31,2 0 1,2 10 45,-8 13 214,0 12-35,-6 9 0,-1 12-135,-5 7 1,-3 5 137,-8 18 0,6-1-35,-1 13 0,1 0-8,-6 6 1,6 2-28,0 4 0,-1 1-15,-5 5 0,6-5 2,0-7 0,5 0 5,-5 0 0,6-2-138,-6-4 0,5-4 70,-5-7 0,2-3-250,-3-3 181,-3 4-203,14-14 130,-15-2-211,7-9 0,-8-10-15,0-4 0,0 2-66,0-7 1,0 5 127,0-5 248,0-9 0,0-6 0,0-9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3T17:01:05.080"/>
    </inkml:context>
    <inkml:brush xml:id="br0">
      <inkml:brushProperty name="width" value="0.08571" units="cm"/>
      <inkml:brushProperty name="height" value="0.08571" units="cm"/>
      <inkml:brushProperty name="color" value="#333333"/>
    </inkml:brush>
  </inkml:definitions>
  <inkml:trace contextRef="#ctx0" brushRef="#br0">86 122 7751,'6'-19'0,"2"-3"408,2-1-318,9 0 0,11 12 177,17-1-121,-1 8 0,27-3-103,-4 7 1,4 7 29,-4 5 1,-7 3-113,-5 3 0,-11 5 108,-5 0 1,-12 6-302,-6-6 0,-12 2 27,-5-2 0,-6-2 30,-6 8 0,-9-6 80,-8 6 0,-10-8 3,-2 2 1,1-4 21,-7-2 0,1 1-17,6-1 1,-3-6 127,14 1 0,0-8-77,6 1 61,-1 5-5,9 0 0,3 5 101,12-3 0,9 3-72,8-4 1,10 7 136,1 5 0,9-2-140,9 8 1,5 0 16,1 5 1,-1 1-38,-5-1 0,-7-5 39,-5 0 1,-7-8-55,-10 2 1,-2-4-9,-15-1 1,-1-7-12,-5 1 0,-9-3 91,-9 3 0,-7-2 4,-9-5 0,-8-3-31,-5 4 0,-8-4-15,-3-2 0,0 0 52,7 0 0,1 0-30,3 0 1,-8 0-195,3 0 1,-4-6-118,4 0 0,0-1-160,1 1 1,1-2 117,3-3 0,11-5 290,7 5 0,8-5 0,-4-1 0</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2:32.790"/>
    </inkml:context>
    <inkml:brush xml:id="br0">
      <inkml:brushProperty name="width" value="0.08571" units="cm"/>
      <inkml:brushProperty name="height" value="0.08571" units="cm"/>
      <inkml:brushProperty name="color" value="#333333"/>
    </inkml:brush>
  </inkml:definitions>
  <inkml:trace contextRef="#ctx0" brushRef="#br0">87 87 7929,'-17'0'0,"-6"0"0,-1 0-327,9 0 241,7-7 121,8 5 60,0-6 0,8 8 18,4 0 1,3 0-44,2 0 1,3-2 4,3-4 0,-4 5 38,4-5 1,2-2-44,-2 2 0,2-1-102,-2 1 0,-4 4 22,4-4 0,-4 4-156,-1 2 1,-1-6 102,0 1 0,1-1-408,-1 6-9,-8 0 198,-1 0 282,-8 0 0,-8 0 0,-1 0 0</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2:34.612"/>
    </inkml:context>
    <inkml:brush xml:id="br0">
      <inkml:brushProperty name="width" value="0.08571" units="cm"/>
      <inkml:brushProperty name="height" value="0.08571" units="cm"/>
      <inkml:brushProperty name="color" value="#333333"/>
    </inkml:brush>
  </inkml:definitions>
  <inkml:trace contextRef="#ctx0" brushRef="#br0">329 208 8044,'0'-17'-310,"6"-1"-21,0 1 0,5 0 323,-5 0 1,6 5 609,-6 1-596,7-1 1,-11-5 172,4-1-288,3 9 98,-7-7 1,4 15-58,-12-5 0,-3-2 73,-9 2 0,1 1-11,0 5 0,-6 0 44,0 0 0,0 0-35,5 0 0,1 0 96,0 0 1,-1 1-54,1 5-75,0-4 50,-1 14 0,3-13 12,4 9-24,-5-1 0,14 7-7,-3-1 1,3 0-14,2 1 1,0-1 17,0 0 0,-6 6 19,0 0 1,0 8-17,6-2 0,0 4 65,0 1 1,0 3-15,0 3 1,-5-2 3,-1 9 0,-6-7-11,6 6 1,-1 0 0,1 6 0,2-6 16,-7 0 1,7-5-15,-2 5 0,2 0-43,-2 6 0,5-6 33,-5 0 0,4-8-79,2 3 0,0-3 28,0 2 0,0-11-12,0 0 1,0-2 19,0-4 0,2-6-7,4-5 0,-3-6-62,9 5 0,-1-7 63,7 2 1,-1-4-128,0-2 0,8-2 68,4-4 1,4-4-392,1-7 1,9 0 169,3 0 1,-2-3-303,2-3 584,0 4 0,14-21 0,1 3 0</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2:34.916"/>
    </inkml:context>
    <inkml:brush xml:id="br0">
      <inkml:brushProperty name="width" value="0.08571" units="cm"/>
      <inkml:brushProperty name="height" value="0.08571" units="cm"/>
      <inkml:brushProperty name="color" value="#333333"/>
    </inkml:brush>
  </inkml:definitions>
  <inkml:trace contextRef="#ctx0" brushRef="#br0">69 105 8017,'0'-18'-427,"-6"1"380,1 0 0,-1 5 161,6 1 0,0 5 88,0-6 283,0 9-457,0-5 0,0 10 57,0 4 1,-2 5 4,-4 12 1,4 2-6,-3 4 0,1 4-144,-2-5 0,4 5 109,-4 2 0,2-1-153,-1 1 1,3-6 105,-4-1 0,4-6-105,2 1 0,0-4-212,0-2 180,0 0-54,0-7 1,8 4-42,3-9 1,-1-1-167,1-10 0,7 3 395,5-9 0,8-7 0,-5-8 0</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2:35.121"/>
    </inkml:context>
    <inkml:brush xml:id="br0">
      <inkml:brushProperty name="width" value="0.08571" units="cm"/>
      <inkml:brushProperty name="height" value="0.08571" units="cm"/>
      <inkml:brushProperty name="color" value="#333333"/>
    </inkml:brush>
  </inkml:definitions>
  <inkml:trace contextRef="#ctx0" brushRef="#br0">87 104 8022,'-17'-17'-162,"0"0"-228,-1-1 357,9 1 97,-7 0-993,14 7 638,-5 2 0,7 16 291,0 4 0,7-5 0,3 9 0,7-7 0</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2:35.692"/>
    </inkml:context>
    <inkml:brush xml:id="br0">
      <inkml:brushProperty name="width" value="0.08571" units="cm"/>
      <inkml:brushProperty name="height" value="0.08571" units="cm"/>
      <inkml:brushProperty name="color" value="#333333"/>
    </inkml:brush>
  </inkml:definitions>
  <inkml:trace contextRef="#ctx0" brushRef="#br0">104 70 8057,'-10'0'0,"-3"-2"29,7-4 0,-2 4 201,3-4-363,3-3 1,-4 7 114,12-4 0,3 2-106,9-2 0,1 4 69,4-3 0,2 3 8,4 2 0,3-2 86,-3-4 1,2 4-18,-2-4 0,-2 4-29,-4 2 1,-4 0 306,4 0-108,-4 0-130,-2 0 1,-5 0-162,-1 0 222,-7 0-141,4 0 0,-8 8 1,0 4 0,0-3-24,0 3 1,0-1 31,0 7 0,0 5 2,0 0 1,0 7 88,0-1 1,0 6-73,0 5 1,2-1 141,4 7 0,-4-8-121,3 3 1,-3 3 26,-2 2 1,2-2-27,4 2 0,-4-2-7,4 2 0,-4 4 4,-2-3 1,5-3-12,1 2 0,0 0 36,-6 6 0,0-6-18,0 0 1,0-8-38,0 3 0,0-5 27,0-1 0,-6-8-70,0-4 0,1-4 25,5-2-14,0 1 6,-8-9-4,6-1-87,-13-8 1,11 0 104,-8 0 1,1 0-121,-7 0 1,-1-6 66,-4 0 1,2-7-216,-8 1 1,0-1-22,-5 1 0,1-3-39,4 4 1,-3-3 100,3 3 0,-8-5 240,3 5 0,-12-5 0,9-1 0</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2:36.295"/>
    </inkml:context>
    <inkml:brush xml:id="br0">
      <inkml:brushProperty name="width" value="0.08571" units="cm"/>
      <inkml:brushProperty name="height" value="0.08571" units="cm"/>
      <inkml:brushProperty name="color" value="#333333"/>
    </inkml:brush>
  </inkml:definitions>
  <inkml:trace contextRef="#ctx0" brushRef="#br0">260 70 8037,'-16'-2'-309,"5"-4"0,-3 2 123,9-7 1,-7 5 453,6-5-281,-7 7 0,9-6-217,-7 4 226,-1 5 0,-5-7-4,-1 8 0,7 0 109,-1 0 1,3 2-94,-3 4 63,-3-5 1,7 9-58,-3-4 0,-3-2-28,9 7 20,-9-7-4,12 11 1,-6-5 17,8 7 1,0-5 5,0-1 16,0 1 0,0 5 0,0 0 1,0-5 92,0 0 0,0-1-64,0 6 1,0 1 10,0-1 1,0 0-28,0 1 1,6 1-16,0 4 1,0-2 1,-6 8 0,2-6-9,3 6 1,-3-1 16,4 7 1,-2 0-11,2-1 1,-4 1 64,3-1 0,3 3-59,-2 3 1,2-3 31,-3 3 0,-3-1-17,4 1 0,-4 4-3,-2 8 0,0-6-28,0 0 1,0-7-6,0 1 1,0-4 3,0-1 1,0-2-9,0-4 1,0-4-56,0-8 0,0 0 89,0 0-422,0-7 304,8-2 0,1-8-54,8 0 0,1 0-97,-1 0 1,2 0-167,4 0 0,0-8-36,12-4 1,-10-3 415,10-2 0,3-8 0,6-2 0</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2:36.803"/>
    </inkml:context>
    <inkml:brush xml:id="br0">
      <inkml:brushProperty name="width" value="0.08571" units="cm"/>
      <inkml:brushProperty name="height" value="0.08571" units="cm"/>
      <inkml:brushProperty name="color" value="#333333"/>
    </inkml:brush>
  </inkml:definitions>
  <inkml:trace contextRef="#ctx0" brushRef="#br0">85 129 7928,'-17'-2'-184,"0"-3"1,1-5 78,5-7 339,3 7 1,2 0-105,1 5 1,1 3-358,10-4 0,-3 4 35,9 2 1,-1 0 41,7 0 1,1 0 141,4 0 0,-4-2-6,4-4 0,-2 4 111,2-3 1,-3-3-82,3 2 1,-10 0 66,-1 6 1,-1-5-90,7-1 265,-9 0-227,6 6-16,-13-8 0,6 8 65,-8 0 1,0 2 96,0 10 1,0 5-63,0 6 0,-6 8-67,1-2 1,-3 11 78,2 6 1,4 2-56,-4-2 1,5 10 21,1-4 1,0 4-44,0-4 0,0 5-13,0 1 1,1-8-29,5-10 1,-4-5-9,4-6-26,-4 3 0,-2-12 96,0 3-184,-8-12 1,-1-3 73,-9-8 0,1 0-189,0 0 0,-1 0-160,1 0 305,0 0 0,1-2 31,5-4 1,-3-3-36,9-9 1,-7 1 67,6 0 0,1-1-50,5 1 0,0 0 3,0-1 0,5-5 21,1 0 0,8 0-77,-3 6 1,4 0 60,3-1 0,-1 1-189,0 0 1,6 0 63,0-1 1,6 1 183,-6 0 0,16-8 0,-3-2 0</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2:37.017"/>
    </inkml:context>
    <inkml:brush xml:id="br0">
      <inkml:brushProperty name="width" value="0.08571" units="cm"/>
      <inkml:brushProperty name="height" value="0.08571" units="cm"/>
      <inkml:brushProperty name="color" value="#333333"/>
    </inkml:brush>
  </inkml:definitions>
  <inkml:trace contextRef="#ctx0" brushRef="#br0">87 157 8040,'-27'-25'-103,"4"-4"103,4-4 0,9 6 39,4 4 17,5 12-787,1 3 196,0 8-182,0 0 717,0 8 0,0 1 0,7 9 0,3-1 0,7 0 0</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2:37.595"/>
    </inkml:context>
    <inkml:brush xml:id="br0">
      <inkml:brushProperty name="width" value="0.08571" units="cm"/>
      <inkml:brushProperty name="height" value="0.08571" units="cm"/>
      <inkml:brushProperty name="color" value="#333333"/>
    </inkml:brush>
  </inkml:definitions>
  <inkml:trace contextRef="#ctx0" brushRef="#br0">87 69 8032,'-9'-9'120,"1"-7"0,8 12-38,0-7-311,0 7 0,10-4 137,7 8 1,0-5-80,6-1 1,4 0 197,2 6 1,-2 0 35,2 0 0,-2 0 51,1 0 0,3 0-18,-8 0 1,6 0-50,-6 0 0,0 0 74,-6 0 40,1 0-152,-1 0-27,0 0 60,-7 0-243,-2 0 192,-8 8 1,0 1-13,0 9 1,-6-1 70,0 0 0,0 1-51,6-1 1,-2 6 128,-3 0 1,3 8-69,-4-2 0,4 9 15,2 2 0,0 8-37,0-2 1,0 4 0,0 2 1,0 0-6,0 0 1,0 0 2,0 0 0,6 0 11,0 0 0,-1-2-14,-5-4 1,2 2-21,4-8 1,-4 6-15,4-5 1,-2-1-3,1-6 1,-3-1 15,4-4 0,-2 2-7,2-8 1,-5 0-19,5-6 0,-4-5-39,-2-1 209,0-7-149,0 4 356,0-8 416,0 0-725,0-8 1,-8 6-15,-3-4 1,-4-1-426,-3 1 0,-1-2 202,-4 2 1,-6 4-355,-11-3 1,-4 3 221,-8 2 1,-8 0 311,-3 0 0,-20 0 0,-5 0 0</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2:39.397"/>
    </inkml:context>
    <inkml:brush xml:id="br0">
      <inkml:brushProperty name="width" value="0.08571" units="cm"/>
      <inkml:brushProperty name="height" value="0.08571" units="cm"/>
      <inkml:brushProperty name="color" value="#333333"/>
    </inkml:brush>
  </inkml:definitions>
  <inkml:trace contextRef="#ctx0" brushRef="#br0">329 33 7645,'17'-6'-708,"0"1"1124,0-9 0,7 12-100,-1-4 0,7 6-208,-1 6 1,4 6-9,1 11 0,1-2-89,0 8 1,-1 7 15,1 10 1,-6 6 81,-1 6 0,-1 3-116,2 9 1,0 4 61,-12 1 1,2 6-256,-13-6 1,0 6 184,-6-6 0,-2 11-9,-4-5 0,-5 5-32,-12-11 1,-6 6-150,-11-6 1,1-6-127,-7-6 0,-6-13 111,-6 2 1,-13-2-160,2 8 1,-4-10 99,4 4 0,8-14 279,3-3 0,6-1 0,6-9 0,6-3 0,3-7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3T17:01:05.601"/>
    </inkml:context>
    <inkml:brush xml:id="br0">
      <inkml:brushProperty name="width" value="0.08571" units="cm"/>
      <inkml:brushProperty name="height" value="0.08571" units="cm"/>
      <inkml:brushProperty name="color" value="#333333"/>
    </inkml:brush>
  </inkml:definitions>
  <inkml:trace contextRef="#ctx0" brushRef="#br0">156 225 7688,'-2'-17'650,"-3"0"0,3-1-280,-4 1 1,-2 6-184,2-1-72,1 8 0,-1 0-109,0 16 1,-7 1-143,1 16 1,-3-6 128,-2 6 1,-1 0-138,1 5 0,7 1 87,5 0 0,3-1-132,2 1 1,0-6-31,0-1 0,2-6 31,3 1 0,13-6 112,10-6 0,5-3-21,2-8 1,5 0-5,0 0 1,7-8-2,-7-3 1,2-6 207,-2-6 0,-3-4-113,3-8 0,-5 1 217,-6-1 0,-4 6-26,-8 0 1,-2 8 84,-3-2-46,3 4 220,-13 9-472,-2 3 1,-4 8 84,-7 5 0,5 10-93,-5 7 1,7 7 96,-2-1 1,4 4-160,2 2 0,0-3 23,0-3 0,8 2 32,3-8 1,5 0 12,1-6 1,6-1 3,0-5 0,8-3 10,-2-8 1,3 0-7,3 0 0,-6-2 266,-1-4 0,-1-4-77,2-7 0,-4-2 2,-8-4 1,-1 2 22,-5-8 0,3 6 57,-8-6 1,-1 0-120,-5-5 1,0 5-95,0 0 1,-2-6-47,-3-5 1,-5 5-205,-7 7 1,-2 5-197,-5-6 1,3 8 180,-7-2 0,1 5-16,-2 7 0,-6-3-121,1 9 0,-1-7-195,-5 6 0,-3 0 37,3 6 525,0 0 0,-3 8 0,-1 2 0</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2:39.730"/>
    </inkml:context>
    <inkml:brush xml:id="br0">
      <inkml:brushProperty name="width" value="0.08571" units="cm"/>
      <inkml:brushProperty name="height" value="0.08571" units="cm"/>
      <inkml:brushProperty name="color" value="#333333"/>
    </inkml:brush>
  </inkml:definitions>
  <inkml:trace contextRef="#ctx0" brushRef="#br0">52 87 7931,'-15'-11'-2,"4"-1"0,1 6 102,4-5 38,4 7 0,-5-6-152,7 5 0,7 3-55,5-4 0,3 4 163,2 2 0,7-6-215,-1 1 1,5-1 71,-5 6 0,6 0-109,-6 0 1,2 0-37,-2 0 1,-1 0-88,6 0 1,-7 0 119,3 0 0,-3 0 161,2 0 0,-4 0 0,6 0 0</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2:39.904"/>
    </inkml:context>
    <inkml:brush xml:id="br0">
      <inkml:brushProperty name="width" value="0.08571" units="cm"/>
      <inkml:brushProperty name="height" value="0.08571" units="cm"/>
      <inkml:brushProperty name="color" value="#333333"/>
    </inkml:brush>
  </inkml:definitions>
  <inkml:trace contextRef="#ctx0" brushRef="#br0">104 104 7931,'-35'0'0,"8"0"-858,4 0 101,12 0 1531,3 0-570,31 0 0,0 0-82,23 0 1,1-6-187,4 1 1,3-3 1,4 2 1,-4 2-204,3-7 1,-3 5 74,-2-5 0,6 1 190,-1-2 0,1-3 0,-6 5 0</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2:40.471"/>
    </inkml:context>
    <inkml:brush xml:id="br0">
      <inkml:brushProperty name="width" value="0.08571" units="cm"/>
      <inkml:brushProperty name="height" value="0.08571" units="cm"/>
      <inkml:brushProperty name="color" value="#333333"/>
    </inkml:brush>
  </inkml:definitions>
  <inkml:trace contextRef="#ctx0" brushRef="#br0">259 173 7945,'-11'-17'-252,"-1"0"0,7 5-306,-7 1 0,6 1 357,-5-1 0,5-5 183,-5 5 0,1 1 13,-2-1 0,-3 5 11,3-6 1,-3 7-19,-2-7 1,5 8 15,1-2 0,-1 5 25,-5 1 0,5 0-59,1 0 13,7 0 1,-9 1 16,7 5 0,0-4 0,6 6 0</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2:41.697"/>
    </inkml:context>
    <inkml:brush xml:id="br0">
      <inkml:brushProperty name="width" value="0.08571" units="cm"/>
      <inkml:brushProperty name="height" value="0.08571" units="cm"/>
      <inkml:brushProperty name="color" value="#333333"/>
    </inkml:brush>
  </inkml:definitions>
  <inkml:trace contextRef="#ctx0" brushRef="#br0">104 87 7917,'-15'-7'0,"1"-3"-96,3 0 426,7-5 426,-12 6-319,7-9-266,-1 9 77,3 1-345,7 8 1,0 8 190,0 3 1,0 12-17,0 6 0,0 6-45,0 5 1,0-2 36,0 9 1,0-3-116,0 2 0,0 4 68,0-4 1,-6-2-54,0 2 1,0-7-61,6 1 0,0-4-205,0-1 1,0-8-403,0-4-339,0-4 422,0-1 0,0-11 614,0-7 0,8-7 0,2-11 0</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2:42.656"/>
    </inkml:context>
    <inkml:brush xml:id="br0">
      <inkml:brushProperty name="width" value="0.08571" units="cm"/>
      <inkml:brushProperty name="height" value="0.08571" units="cm"/>
      <inkml:brushProperty name="color" value="#333333"/>
    </inkml:brush>
  </inkml:definitions>
  <inkml:trace contextRef="#ctx0" brushRef="#br0">226 468 7916,'-23'-25'-293,"0"-4"0,-2 2-321,2-2 0,3 0 570,-3-5 1,6 5-25,6 0 0,-5 0 431,5-5 1,1 7-72,-1 4 0,7 2 55,-2-3 1,4 11-182,2-4 1,4 5 29,7 1 0,3-3-152,15 8 1,7 1 27,10 5 1,4 0 8,2 0 1,0 0 29,0 0 0,6 2-154,-1 3 0,-1 5 27,-10 7 1,2 1-63,-8-1 1,-1 6 58,-10 0 0,-4 2-12,-8-2 1,-2-2 16,-3 8 0,-5-6 26,-7 6 0,-1-8-100,-5 2 0,-12 2 83,-10-2 1,-7 0-117,-5-6 1,1 1 101,-7-1 0,0 0-131,-6 1 1,0-7 33,0 1 1,8-7 28,4 7 1,5-8 48,6 2 0,10-5-5,8-1 1,7-1 91,-2-5 0,8 2-62,10-8 0,7 3 86,15-3 0,9 3-57,3 3 1,0 4 87,6-4 1,-8-1-50,14 1 1,-8 0 12,7 6 1,3 2-1,-3 4 0,3 3 97,-2 9 1,-5-1-160,5 0 0,-12 8 53,-5 4 1,-11-2-121,-1 2 1,-15-2 41,-3 1 1,-7-1-15,-4-4 1,-10-3 30,-7 3 0,-2-4-18,-10-2 0,-8-1 27,-9-5 1,-4 4 6,-1-3 0,-7-2-62,0 1 0,-1-5 49,1 5 0,2-7-113,-7 2 1,13-4 23,-2-2 1,6 0 17,0 0 1,0 0 47,11 0 0,10 0-45,14 0 168,7-8 1,-2 4-138,12-7 1,11 5 58,12-5 0,5 5-34,7-6 0,5 8 15,12-1 0,-3-3-2,9 2 1,-7-5 5,7 5 0,5-6 6,6 7 1,8-9-233,-3 3 1,-1 1 260,2-1 0,-10 1 7,-2-2 1,-9-3 35,-14 4 1,-6-5-45,-11-1 1,0 0 53,-12-1 1,-4 1-70,-13 0 0,0-1 7,0 1 1,-7 0-34,-5-1 1,-5 7 123,-6-1 0,-2 9-242,-4-3 1,-4 4 116,5 2 0,1 0 46,-2 0 1,2 2-29,-2 4 1,-2-3-1,8 9 1,0-2-17,6 1 1,-4 4 20,3-3 0,-1 5-53,14 6 0,-7-7-3,6 7 0,0-14-14,6 9 0,8-5 43,4 4 1,3-5-24,2-1 0,3-7-29,3 2 0,2-4-3,3-2 1,3 0-22,-8 0 1,6-6-10,-6 0 0,2-5 85,-2 5 0,-4-5-3,4 5 0,-9-6 96,-3 7 0,1-7-150,5 6 123,-7 1-154,5 5 53,-5 0 0,-1 1-43,-3 5 0,2 4-122,-2 7 1,5-5 69,-5-1 1,2-1-73,-3 1 0,-1 3-98,8-8 0,-1-1 304,7-5 0,-1 0 0,0 0 0</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2:43.225"/>
    </inkml:context>
    <inkml:brush xml:id="br0">
      <inkml:brushProperty name="width" value="0.08571" units="cm"/>
      <inkml:brushProperty name="height" value="0.08571" units="cm"/>
      <inkml:brushProperty name="color" value="#333333"/>
    </inkml:brush>
  </inkml:definitions>
  <inkml:trace contextRef="#ctx0" brushRef="#br0">208 104 7934,'-9'-17'0,"-5"0"-235,8-1 1,-5 7-353,5-1 1,-7 7 632,1-7 1,-3 8-4,-3-2 1,1 5 16,0 1 0,-1 1-99,1 5 0,6-2 213,-1 8 0,8-1-54,-1 6 0,3 1 70,2-1 0,2 0-150,3 1 1,11 5 23,7 0 1,7 2-53,-1-2 0,2-4 5,-2 4 1,4-2-150,-5 2 0,-3-4 89,-2 5 1,0-11-68,-5-2 0,3-1 99,-10 2-21,-3 3 39,0-13 0,-22 6 11,-3-8 1,-12-2-18,0-4 1,-3 2 11,-3-7 0,1 5-127,-1-6 0,6 6 110,0-5 0,10 5 18,2-5 1,1 5 45,11-6-28,-1 9 1,10-11-32,7 8 0,8-1 5,16 1 1,2 4-7,3-4 0,-2-2 17,8 3 0,1-3-37,4 2 0,1 2 28,0-7 1,-2 5 32,-4-5 0,4 1-39,-4-2 0,-5-3 144,-7 4 1,-7-3-49,-10 3 0,-1-5-34,-5 5 0,-3 1-20,-8-1-17,0 7 0,-10-4-111,-7 8 1,0 0 78,-6 0 1,-4 0 79,-2 0 1,-2 2-64,3 4 1,-3-2 141,8 7 1,-6 1-97,6 5 0,0-2 82,6-3-50,-1 11 0,9-6 18,3 12 0,4-4 97,2-8 0,10 1-116,7-1 1,8 0-138,9 0 0,11-1 122,6-5 1,3-3-209,10-8 1,-7 0-183,7 0 0,-1 0-671,6 0 776,-7 0 0,5-15 1,-5-5-1</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2:44.948"/>
    </inkml:context>
    <inkml:brush xml:id="br0">
      <inkml:brushProperty name="width" value="0.08571" units="cm"/>
      <inkml:brushProperty name="height" value="0.08571" units="cm"/>
      <inkml:brushProperty name="color" value="#333333"/>
    </inkml:brush>
  </inkml:definitions>
  <inkml:trace contextRef="#ctx0" brushRef="#br0">502 762 7909,'-9'-8'-575,"-1"4"502,4-7 1,4 5 776,-3-6-437,-5 1 1,6-4-224,-7 3 0,7-3 29,-2 3 0,-2 3-182,3-3 1,-3 6 33,2-5 0,2 5 135,-7-6 1,-1 9-202,-5-3 1,-2 2 22,-4-2 0,1 4 40,-6-4 1,5 6 120,-6 6 0,2 4 8,-2 7 0,-4 2-42,5 4 0,3-1 7,2 6 1,3-5-9,3 6 1,7-2 11,5 2 0,3 2-106,2-8 0,2 0 100,3-6 0,5 0-23,7 1 1,6-9-7,0-3 1,8-4-2,-2-2 1,6-2-8,5-4 0,-4 2 3,5-7 0,1-1 31,-2-5 0,1 0-16,-7 0 1,-5-7 15,0 1 0,-6 0-17,6 6 1,-8 0 4,2-1 1,-6 7-6,-5-1 5,-4 9 28,-8-13 1,0 16 0,0 0 1,5 2 90,1 10 0,2-1-65,-2 6 1,3 1-35,8-1 0,3 0 14,3 1 1,4-3-69,7-3 0,1 1 47,-1-7 1,1 5-3,0-5 1,5 0-9,0-6 0,3-2-11,-3-4 1,-4 2-16,5-7 1,-7 1 22,-5-1 0,0-5 35,-12 5-30,4-5 1,-13-1-4,4 0 0,-5 5-52,-7 1 0,-7-1-8,-5-5 0,-3 5-2,-3 1 1,-1 5-119,-4-5 1,2 7 206,-8-2 1,0 4-71,-5 2 1,5 0 168,0 0 0,2 2-106,-2 4 1,4-2 1,8 7 0,0-1-29,0 1 1,1 5 7,5-5 1,3 4-25,8 3 0,0-1-28,0 0 1,8-1-23,3-5 0,10 5 59,2-5 0,8-3-33,-2-2 0,4 1-2,1-1 1,-1 0 28,-4-6 1,3-2-13,-3-4 1,-2-2 53,2-3 0,-8-10 15,2 4 1,-4-7 7,-1 1 0,-7 2-20,1-8 1,-9 1 12,3-7 0,-4 0-29,-2 1 0,0-6 8,0-1 1,-6-7-29,1 2 1,-3 4-13,2 1 0,2 3-80,-7-2 0,5 5 80,-5 0 1,7 3-15,-2 9 1,-2 0 47,2 5-61,-7 9 85,3 1 1,-1 8-54,-1 0 0,3 8 84,-3 3 1,-1 12-32,7 6 1,-6 6 89,7 5 1,-1 4-77,6 8 0,2 0 7,4 0 0,-1 0-2,13 0 0,-5 0-13,10-1 0,2-4 20,-2-1 1,8-8-12,-2 2 1,3-11-114,3-6 1,-2-5 101,-4-7 1,3 3-6,-3-9 1,-2 1-44,2-6 0,-6-2-3,6-4 0,-1 3-87,7-9 0,-6 6 104,0-5 0,-6 5-80,6-6 0,-8 3 65,2-3 0,-4-3 28,-2 3 1,-7-3-18,-4-2 1,-4-1 2,-2 1 1,0 0-25,0 0 1,-2-1 11,-4 1 1,-4 0 19,-7-1 0,0 9 0,-1 3 1,-5-2-128,0 3 0,-2-1 63,2 6 1,2 2 105,-8 4 0,8 1-59,-2 5 1,4 3 7,2-3 0,-1 3-29,1 2 1,7 6 4,5 0 0,-3-3-60,2-3 1,0-9 72,6 9 1,2-4 5,4 5 0,-2-7-20,7 1 0,7-8 60,5 1 0,6-3-78,-6-2 1,7 0 2,-1 0 0,4-7-17,1-5 1,1-3-5,0-3 0,-7-1 35,1-4 1,-6 2-4,6-8 1,-10 0 43,-1-5 0,-3-7-48,-9 1 1,5-8 75,-5 2 1,0-2-37,-6 2 0,-6-4 15,0 4 0,-7 1-11,1-1 0,3 8-2,-3-2 0,6 9 52,-5 2 1,5 14-40,-5-3 139,7 13-143,-4-3 0,2 10-20,1 4 1,-9 3 63,3 8 1,-3 8-1,3 4 1,-5 12 7,5 5 0,3 4 10,2 2 1,4 5-85,2 1 1,0 0 43,0-7 1,0 1-140,0 0 1,0-2 82,0-4 0,6-4-113,0-7 0,5-8-53,-5-4 0,8-6-167,-3-5 1,-1 1-216,1-7 559,1 0 0,13-6 0,2 0 0</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2:46.913"/>
    </inkml:context>
    <inkml:brush xml:id="br0">
      <inkml:brushProperty name="width" value="0.08571" units="cm"/>
      <inkml:brushProperty name="height" value="0.08571" units="cm"/>
      <inkml:brushProperty name="color" value="#333333"/>
    </inkml:brush>
  </inkml:definitions>
  <inkml:trace contextRef="#ctx0" brushRef="#br0">329 52 7958,'-5'-11'-2025,"-1"-1"2499,0 8 1,4-5 103,-3 3-434,3 4-68,-14-6 1,7 16 107,-9 3 0,-5 7-104,0 5 0,-8 11 9,3 12 0,-5 8 13,-2 10 0,8-1 93,4 12 0,6 2-333,6-2 0,3 6 181,8-7 1,10-6-164,7-11 1,10-5-21,13-6 1,-1-3-157,7-9 0,-2-7 142,2-4 0,4-11-60,-4-7 0,4-3-77,2-2 1,0 0 290,0 0 0,-2 6 0,-4-4 0,-2-6 0,4-5 0,6-3 0</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2:47.596"/>
    </inkml:context>
    <inkml:brush xml:id="br0">
      <inkml:brushProperty name="width" value="0.08571" units="cm"/>
      <inkml:brushProperty name="height" value="0.08571" units="cm"/>
      <inkml:brushProperty name="color" value="#333333"/>
    </inkml:brush>
  </inkml:definitions>
  <inkml:trace contextRef="#ctx0" brushRef="#br0">139 295 7900,'-12'-27'-185,"0"4"1,9 3-371,-3 3 0,4 6 635,2-1 573,0 8 0,0-2-529,0 12 1,0 11-64,0 12 0,0 4 1,0 2 1,0 5-45,0 0 1,2 3 0,4-3 0,-4-4-21,3 5 1,3-5-63,-2-1 0,0-6-159,-6-1 231,7-6 255,-5 3-116,6-16-111,-8-1 1,0-16-76,0-3 1,0-7 7,0-5 1,-6 2-27,0-8 0,-1 1 74,1-7 1,4 0-39,-4 1 0,4-1 26,2 1 0,0-1-62,0 0 1,0-5-8,0 0 0,2-1 20,4 7 0,5-1 7,12 1 0,-1 1-1,6 4 1,1 4 62,6 8 1,-1 7-53,1 5 0,0 3 106,-1 2 1,-1 2-95,-4 3 1,1 7 25,-7 11 0,1-2-29,-7 8 1,-8 0 3,-3 5 1,-4 1-37,-2-1 1,0-1-8,0-4 0,-8 2 2,-3-8 0,-4 6 31,-3-6 1,-5 0-11,0-6 1,-6-2-4,6-3 1,-2 1-24,2-7 0,4 6 44,-4-7 1,4 1-8,1-6 33,9 0 77,1 0 1,8-2-50,0-4 0,8 4 11,3-3 1,7-3 16,5 2 1,-2 0-45,8 6 1,-6 0 112,6 0 0,-1 6-67,7 0 0,-6 7 9,0-1 0,-1 3-41,7 3 1,-2 1-9,-5 4 1,-3-4-65,-7 4 0,-9-2 128,-3 2-58,4-3 1,-16 5-6,0-8 0,-17-6 105,-11 1 1,-9-6-135,-9 5 1,1-7 2,-1 2 1,0-4-25,0-2 1,0 0-133,0 0 1,0 0 0,0 0 1,6 0 88,0 0 1,10-6 23,1 0 1,16-7-2,13 1 1,4-3 39,2-2 0,23-8 0,6-2 0</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2:48.229"/>
    </inkml:context>
    <inkml:brush xml:id="br0">
      <inkml:brushProperty name="width" value="0.08571" units="cm"/>
      <inkml:brushProperty name="height" value="0.08571" units="cm"/>
      <inkml:brushProperty name="color" value="#333333"/>
    </inkml:brush>
  </inkml:definitions>
  <inkml:trace contextRef="#ctx0" brushRef="#br0">166 156 7900,'0'-18'0,"-2"1"152,-4 0 1,4 5-21,-4 1-238,5 7 1,-5-2 77,0 12 1,-7 4 141,1 7 1,2 8-15,-1 4 1,1 3-32,-1 3 1,-5 7-60,5 4 1,1-3 3,-1-3 0,7-4-7,-2-1 0,4 0-4,2-1 0,0-1-62,0-4 0,0-4 119,0-8-212,0-8 219,0-1-31,0-8 0,0-2-17,0-4 1,2-3 95,4-8 0,-4-6-192,4-1 0,1-6 96,-1 1 1,6-4-148,-7-1 0,9 1 86,-3 4 1,-1-9-99,1 3 1,3-3 93,9 3 0,-4-1-21,4-5 1,4 5 32,2-5 1,-4 13 116,-2 5 1,-2 5-26,2 7 0,-4 3 162,4 8 0,-3 2 18,-3 4 0,0 11-86,1 12 1,5 9-2,0 3 1,0 9-42,-6 1 1,-2 1-119,-3 6 1,3-2 67,-3 1 1,-5-3-149,-1 4 0,-4-12 75,-2-6 1,0-3-308,0-3-188,0-7 162,0-2-23,0-15 14,0-2-118,0-8 1,-2-2 137,-4-4 0,3 2 57,-9-8 0,1 1 278,-7-6 0,-1-6 0,-4 0 0,2-1 0,-8 7 0,0-6 0,-5 0 0,-1 0 0,0 6 0,-5 1 0,0 5 0,-1-5 190,7 5 0,-1-3 17,1 3 1,7 3 296,4 8-314,3 0-80,3 0-36,8 0 0,9 0 32,11 0 1,4 0-117,3 0 1,7 0-62,4 0 0,3 0-199,3 0 1,7-2 68,4-3 201,4 3 0,2-14 0,0 7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3T17:01:06.208"/>
    </inkml:context>
    <inkml:brush xml:id="br0">
      <inkml:brushProperty name="width" value="0.08571" units="cm"/>
      <inkml:brushProperty name="height" value="0.08571" units="cm"/>
      <inkml:brushProperty name="color" value="#333333"/>
    </inkml:brush>
  </inkml:definitions>
  <inkml:trace contextRef="#ctx0" brushRef="#br0">0 121 7678,'0'-17'307,"2"0"174,4 0 0,-4 5-109,4 1 1,3 1-137,3-2 0,-3 3 20,3 3 0,-1 4 133,7-4-224,-1 4 0,0 2-23,1 0 1,-1 6-139,0 0 1,-1 9 50,-5 3 1,-3 1-95,-8 10 0,6 1 8,-1 11 0,-1-3 12,-10 8 0,4-5-72,-3 5 1,1-2 65,-2 2 1,4 2-119,-4-8 1,10 3 44,2-3 1,13-9-86,-1 3 0,12-11 31,5 1 0,1-11-190,10-2 0,1-7-46,4 2 1,-1-6 66,-3-6 1,3-9-26,-4-8 0,-6-2 33,-5 2 0,-9-4 306,-8-8 0,-9-5 84,-3 0 1,-4-3 112,-2 3 0,0 4 5,0-5 1,-8 5 218,-3 1 0,1 2-101,-1 5 0,1 8-32,-1 9 0,1 7 310,4-2-150,4 4-455,-5 2 0,1 8 161,0 4 1,-5 3 43,5 2 1,-6 8-49,6 4 0,-1 11-13,1 6 1,4 4 107,-4 2 1,-1 0-93,1 0 0,0 6-126,6-1 0,0 7 88,0-7 1,0-1-516,0-10 1,0-2 0,0-3 1,0-12-218,0-1 0,-2-8 200,-4-9 1,3 3-532,-9-9 954,-7 1 0,-16-6 0,-9 0 0</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2:48.466"/>
    </inkml:context>
    <inkml:brush xml:id="br0">
      <inkml:brushProperty name="width" value="0.08571" units="cm"/>
      <inkml:brushProperty name="height" value="0.08571" units="cm"/>
      <inkml:brushProperty name="color" value="#333333"/>
    </inkml:brush>
  </inkml:definitions>
  <inkml:trace contextRef="#ctx0" brushRef="#br0">579 243 7900,'-18'-25'0,"9"6"0,-5-8-34,8 4 0,-5 3 212,5-3 1,0 4-77,6 2 1,0 5 57,0 1 0,2 1-94,4-1 1,6-3 99,11 9 0,-4-1-9,4 6 1,4 0-6,2 0 1,-2 7 14,1 5 1,-5 11-185,6 6 1,-8 13 108,2 10 0,-3 8-320,-3 9 0,-7 2-52,-5 4 1,-3-2-369,-2 7 0,-17 1 399,-12 6 0,-23-7-157,17-38 0,-5-3 0,-2-5 0,-4-3 406,-7 2 0,-4-2 0,-2 0 0,-3-3 0,-5-1 0,-2-2 0,-4-2 0,-2-2 0,-4-1 0</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2:50.371"/>
    </inkml:context>
    <inkml:brush xml:id="br0">
      <inkml:brushProperty name="width" value="0.08571" units="cm"/>
      <inkml:brushProperty name="height" value="0.08571" units="cm"/>
      <inkml:brushProperty name="color" value="#333333"/>
    </inkml:brush>
  </inkml:definitions>
  <inkml:trace contextRef="#ctx0" brushRef="#br0">70 87 7890,'-10'0'-1194,"3"0"1148,-1 0 203,6 0-67,-6 0-11,8 0 106,0 0-142,0-8 141,0 6-104,0-6-59,0 8 57,0 0-22,0-7 1,-2 5-52,-3-4 51,3 4-47,-6 2 1,6 0 54,-4 0-111,4 0 1,-5-2 90,7-4-59,0 4 135,0-5-54,0 7 1,2 0-57,3 0 1,5 0-3,7 0 1,2 0 14,5 0 1,-3-6 1,7 0 1,-4 0-54,4 6 0,-5 0 50,6 0 1,-8-5-77,2-1 0,-3 0-2,-3 6 0,-6 0-110,1 0 1,-6 0-7,5 0-26,-7 0-147,4 0 109,-8 0 102,0 0 1,8 8 0,1 1 0</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2:50.725"/>
    </inkml:context>
    <inkml:brush xml:id="br0">
      <inkml:brushProperty name="width" value="0.08571" units="cm"/>
      <inkml:brushProperty name="height" value="0.08571" units="cm"/>
      <inkml:brushProperty name="color" value="#333333"/>
    </inkml:brush>
  </inkml:definitions>
  <inkml:trace contextRef="#ctx0" brushRef="#br0">191 104 7902,'-23'0'-559,"0"0"378,0 0 0,4 0 308,-4 0 1,3-6-34,-3 1 0,10-1 306,1 6-318,9 0-254,-5 0 242,8 0 0,2 0 0,4 0 0,9 0-4,8 0 1,10 0 1,1 0 1,3 0-62,9 0 0,0-6 35,6 0 0,-6-1-108,0 1 1,-6 2 116,7-8 1,-1 9-185,6-3 1,-6-2-34,0 2 0,-8 1-66,3 5 0,-7-2 100,-5-4 1,-4 4-241,-8-4-275,0 4 647,-7 10 0,-10 2 0,-10 7 0</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2:50.963"/>
    </inkml:context>
    <inkml:brush xml:id="br0">
      <inkml:brushProperty name="width" value="0.08571" units="cm"/>
      <inkml:brushProperty name="height" value="0.08571" units="cm"/>
      <inkml:brushProperty name="color" value="#333333"/>
    </inkml:brush>
  </inkml:definitions>
  <inkml:trace contextRef="#ctx0" brushRef="#br0">156 87 7902,'-17'-17'-476,"0"0"1,1-1 595,5 1 0,1 7 1097,5 5-1201,3 3 1,-8 2 56,4 0 0,2 2-170,-7 3 1,7 7 91,-2 11 1,-1-2-36,1 8 0,-6 6 66,7 5 1,-1 6 1,6-6 0,0 7-115,0-7 0,2 6-140,3-6 0,5 6-119,7-5 1,1 5 125,-1-6 1,0 1-301,1-7 520,6-7 0,3 6 0,8-6 0</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2:51.438"/>
    </inkml:context>
    <inkml:brush xml:id="br0">
      <inkml:brushProperty name="width" value="0.08571" units="cm"/>
      <inkml:brushProperty name="height" value="0.08571" units="cm"/>
      <inkml:brushProperty name="color" value="#333333"/>
    </inkml:brush>
  </inkml:definitions>
  <inkml:trace contextRef="#ctx0" brushRef="#br0">139 121 7921,'-2'-27'362,"-4"4"1,2 6-79,-7 5 1,5 5-193,-5 7 0,-1 9 0,-5 9 1,-1 9-108,1 13 0,6-2 53,-1 9 0,8-3-190,-2 2 0,5 2 138,1-8 1,1-1-91,5-11 0,4-1-6,7-4 1,2-5 16,4-1 1,-1-7 130,6-10 1,1-2-71,6-4 0,-1 0-8,1-11 1,0 3-28,-1-9 1,1-4-8,-1-1 1,-1 3 30,-4 2 0,-4-2-11,-8 2 0,-5 5 35,-1 7-56,-7 7 106,4-11 0,-8 15-7,0 0 1,0 1 129,0 11 0,7-1-128,5 7 1,3-1 12,2 0 0,3-1-30,3-5 1,4 3 3,7-9 0,9 1 26,3-6 0,4 0-13,1 0 0,-4-2-19,-1-3 1,-8-5 72,2-7 1,-5-3 121,-6-3 1,-12 4-128,-11-4 0,-4-2 92,-2 2 1,-4-2-139,-8 2 1,-1 2 18,-16-8 0,-7 2-274,-10-2 1,-6-1 90,-6 7 1,2 1-172,-7 11 0,-4 3-31,-2 8 0,-3 2 3,15 4 0,-7 11-67,7 12 209,-1 4 1,14 9-1,2 2 1</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2:59.605"/>
    </inkml:context>
    <inkml:brush xml:id="br0">
      <inkml:brushProperty name="width" value="0.08571" units="cm"/>
      <inkml:brushProperty name="height" value="0.08571" units="cm"/>
      <inkml:brushProperty name="color" value="#333333"/>
    </inkml:brush>
  </inkml:definitions>
  <inkml:trace contextRef="#ctx0" brushRef="#br0">70 329 7839,'-2'-17'-167,"-3"-1"1,3 1-209,-4 0 0,-2 0 446,2-1 0,1 7-27,5-1 1,0 1 150,0-7 0,0 1-13,0 0 1,0 0-32,0-1 0,0 7 249,0-1-9,0 1 0,0-7 219,0 1-134,0 7 1,0 1 316,0 3-268,0 4-421,0-6 1,0 10 12,0 4 1,-2 6-72,-4 11 1,4 11 33,-4 12 1,-1 14-146,1 9 1,0 10-282,6 13 0,0 4 318,0-44 1,0 0-1,1 3 1,0 1-38,1 2 1,2 0 0,3 2 0,3 1 27,3 3 0,3-1 0,0-6 0,0-1-109,1 0 0,1-2 0,24 36-353,4-15 0,4-6-505,2-6 1,-8-11 410,-3-11 1,1-13-618,-2-5 1210,1-11 0,-7-10 0,1-8 0,0 0 0</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3:01.492"/>
    </inkml:context>
    <inkml:brush xml:id="br0">
      <inkml:brushProperty name="width" value="0.08571" units="cm"/>
      <inkml:brushProperty name="height" value="0.08571" units="cm"/>
      <inkml:brushProperty name="color" value="#333333"/>
    </inkml:brush>
  </inkml:definitions>
  <inkml:trace contextRef="#ctx0" brushRef="#br0">1 53 7372,'0'-10'1771,"0"-5"-1157,7 5-527,3 0 1,7 3 54,1 7 0,-1 0-169,0 0 1,-5 2 62,-1 3 1,1 7 51,5 11 0,0 4-12,1 7 0,-3 3-121,-3 3 1,3 4 7,-4 8 0,-3-6-72,-2 1 1,2-7-21,-3 6 1,1-8 87,-6 3 0,0-12-227,0-6 92,0-4 69,0-10 33,0-1 44,0-8 1,0-2 67,0-4 1,0 1-73,0-13 1,0 5-132,0-10 0,0-2 133,0 2 1,0-8-12,0 2 0,6-3-2,0-3 0,5 0-8,-5 1 1,7-1 55,-1 1 1,3-1 7,3 1 0,-1 1 18,0 4 1,0 4 336,1 8-196,-1 0 1,0 7-88,1 4 0,-1 6-69,0 6 1,0 5 44,1 12 1,-7 4 3,1 8 0,-1 0-17,7-1 1,-7 1-5,1-1 1,-7 1-71,7-1 0,-6-5 60,5 0 0,-7-8-42,2 2 0,-2-5 71,2-7-238,-5 5 87,7-15 67,-8 7 0,0-10 52,0-4 1,0 3 73,0-9 1,0-1-215,0-10 1,0 3 73,0-3 0,8-4 16,3-1 1,-1 1 20,1-2 0,1 0-38,5-6 1,1 1 55,-1-1 0,6 6-7,0 1 1,0 8 28,-6 3 0,6 2 133,0 9 0,1 0-97,-7 6 0,0 4-34,0 8 0,-1 1 31,-5 16 1,9 0-16,-9 5 0,8 1-101,-7-1 0,1 1 48,-1 0 0,3 3-110,-3-3 1,-3 3 7,3-9 0,-3-4-200,3-2 0,1-4-50,-7-2 0,2-5 105,-2-1 0,-3-7-855,9 2 1097,-8-4 0,11 6 0,-5 1 0</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3:03.502"/>
    </inkml:context>
    <inkml:brush xml:id="br0">
      <inkml:brushProperty name="width" value="0.08571" units="cm"/>
      <inkml:brushProperty name="height" value="0.08571" units="cm"/>
      <inkml:brushProperty name="color" value="#333333"/>
    </inkml:brush>
  </inkml:definitions>
  <inkml:trace contextRef="#ctx0" brushRef="#br0">53 156 7790,'11'-15'0,"1"1"0,1 3-359,-5-1 378,7-5 0,-7 0 13,3-1 1,3 7 35,-8-1 0,5 7 165,-5-7-60,7 8-21,-11-4-8,6 8-47,-8 0-110,0 0 103,0 8 0,-8 4 62,-3 11 1,-5 4-68,-1 7 1,0 9 96,0 3 0,-1 9-86,1 3 1,0 13 14,-1-2 1,7 14-306,-1 3 0,8 1 187,-1 5 1,3-4-134,2-1 1,7-6 61,5-1 1,5-9-38,6-1 0,-3-17-24,3-12 1,2-11-191,-2-1 0,5-15 115,-4-3 1,6-7-131,-1-4 1,6-2-149,5-4 492,-3-3 0,13-16 0,-6-2 0</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3:04.043"/>
    </inkml:context>
    <inkml:brush xml:id="br0">
      <inkml:brushProperty name="width" value="0.08571" units="cm"/>
      <inkml:brushProperty name="height" value="0.08571" units="cm"/>
      <inkml:brushProperty name="color" value="#333333"/>
    </inkml:brush>
  </inkml:definitions>
  <inkml:trace contextRef="#ctx0" brushRef="#br0">1 240 7774,'0'-9'-573,"2"-5"843,4 9 0,3-3-117,8 2 0,3 4-176,3-4 0,2-1 21,4 1 1,3-6-2,-3 7 0,-2-9 2,2 3 0,-6-3 3,6 3 1,-8-5 42,2 5 0,-10-5 12,-1-1 0,-8 6 255,1-1-277,-3 8 1,-2-5 63,0 3-97,0 4 0,0-4-75,0 12 1,-2 4 161,-3 7 1,3 2-59,-4 4 1,4 4 104,2 8 0,0 5-76,0 0 0,0 8 97,0-2 1,6 4-69,0 2 0,7 8 12,-1 3 1,3-1-38,2 1 1,-5-5 31,-1 5 0,-5-9-145,6-2 0,-9-8 67,3-9 0,-6-8-100,-6-4 1,3-4 64,-9-2 1,0-7-178,-5-5 0,6-3-40,-1-2 1,1 0-22,-7 0 1,1 0 90,0 0 0,-1-2 14,1-3 0,0-7 141,0-11 1,1 2-108,5-8 1,3 0 185,8-5 0,0 1-13,0 4 0,2-3 91,4 3 1,3 2-103,9-2 1,-1 6-12,0-6 1,0 8-44,1-2 1,5 4-18,0 1 1,6 1-288,-6 0 0,2 0 131,-2-1 1,-4 3-630,4 3 810,-4-3 0,-1-2 0,-1-10 0</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3:04.263"/>
    </inkml:context>
    <inkml:brush xml:id="br0">
      <inkml:brushProperty name="width" value="0.08571" units="cm"/>
      <inkml:brushProperty name="height" value="0.08571" units="cm"/>
      <inkml:brushProperty name="color" value="#333333"/>
    </inkml:brush>
  </inkml:definitions>
  <inkml:trace contextRef="#ctx0" brushRef="#br0">1 1 7319,'0'9'410,"0"-1"494,0-8-945,8 0-75,1 0 1,3 0-380,-1 0 0,-5 0 66,6 0 0,-7 0 212,7 0 1,-6 0 216,5 0 0,1 8 0,5 1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3T17:01:06.438"/>
    </inkml:context>
    <inkml:brush xml:id="br0">
      <inkml:brushProperty name="width" value="0.08571" units="cm"/>
      <inkml:brushProperty name="height" value="0.08571" units="cm"/>
      <inkml:brushProperty name="color" value="#333333"/>
    </inkml:brush>
  </inkml:definitions>
  <inkml:trace contextRef="#ctx0" brushRef="#br0">1 105 7658,'8'-33'902,"-6"12"964,5-12-1886,1 24 1,2 1-348,7 8 0,-8 2 367,-3 4 0,-12 11 0,-3 10 0</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3:04.610"/>
    </inkml:context>
    <inkml:brush xml:id="br0">
      <inkml:brushProperty name="width" value="0.08571" units="cm"/>
      <inkml:brushProperty name="height" value="0.08571" units="cm"/>
      <inkml:brushProperty name="color" value="#333333"/>
    </inkml:brush>
  </inkml:definitions>
  <inkml:trace contextRef="#ctx0" brushRef="#br0">52 138 7791,'-9'0'798,"1"0"-325,0 0-361,7 0 225,-7 0-302,8 0 107,-8 0 85,6 0 23,-5 0-273,14 0 1,3 0 58,7 0 0,2-5 13,4-1 0,-3-6-198,3 7 0,4-7 81,1 6 1,-1-5-215,2 5 1,0-5-12,6 5 1,-1-6-130,1 7 0,-1-3 63,1 2 1,-2 4-60,-5-4 1,3 4-48,-8 2 465,0 0 0,2-7 0,2-3 0</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3:04.877"/>
    </inkml:context>
    <inkml:brush xml:id="br0">
      <inkml:brushProperty name="width" value="0.08571" units="cm"/>
      <inkml:brushProperty name="height" value="0.08571" units="cm"/>
      <inkml:brushProperty name="color" value="#333333"/>
    </inkml:brush>
  </inkml:definitions>
  <inkml:trace contextRef="#ctx0" brushRef="#br0">1 18 8220,'0'-10'847,"0"2"-797,0 8-1,0 0 0,0 8-74,0 4 1,2 11 52,4 5 0,-4 5-6,3 2 0,3 5-38,-2 0 1,5 8-200,-5-2 1,0-3-138,-6-3 0,6-3 159,-1-3 0,1 1-230,-6-1 1,0-7-15,0-4 437,0-3 0,8-3 0,1 0 0</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3:05.178"/>
    </inkml:context>
    <inkml:brush xml:id="br0">
      <inkml:brushProperty name="width" value="0.08571" units="cm"/>
      <inkml:brushProperty name="height" value="0.08571" units="cm"/>
      <inkml:brushProperty name="color" value="#333333"/>
    </inkml:brush>
  </inkml:definitions>
  <inkml:trace contextRef="#ctx0" brushRef="#br0">0 35 7808,'17'-11'464,"1"-1"0,1 9-77,4-3 0,4 4-55,8 2 0,9 0 42,8 0 0,7 15-235,10 8 1,0 18-371,1 11 0,-7 9 56,0 14 0,-37-32 0,-3 2 7,1 6 1,-2 2-1,-3 1 1,-2 2 71,-1 1 1,-3 1 0,-3-2 0,-3-1 38,-2-2 0,-4-2 0,-11 43-896,-13-7 1,-11-3 294,-18-9 658,19-33 0,-1-1 0,-34 30 0,26-33 0,-2-1 0,-1-2 0,0 1 0</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3:07.156"/>
    </inkml:context>
    <inkml:brush xml:id="br0">
      <inkml:brushProperty name="width" value="0.08571" units="cm"/>
      <inkml:brushProperty name="height" value="0.08571" units="cm"/>
      <inkml:brushProperty name="color" value="#333333"/>
    </inkml:brush>
  </inkml:definitions>
  <inkml:trace contextRef="#ctx0" brushRef="#br0">87 174 7859,'-17'0'0,"5"0"-342,1 0 184,7-8 358,-12 6 0,13-6 40,-9 8 142,8 0-156,-4 0-5,8 0 56,0 0-123,8 0 0,4 0-6,11 0 1,4 0-20,7 0 0,3 0-188,3 0 1,-2 0 71,9 0 0,-7-2 43,6-3 0,0 1-9,6-8 0,0 8-110,0-1 1,-8-3-56,-4 2 0,-1-5 79,1 5 0,-11-2-198,0 2 1,-8 4 63,-4-3 0,-5-3-452,-1 2 318,-7 0 1,4 5 40,-8-5 1,-2 4-53,-4-4 0,2 4 318,-7 2 0,-1-2 0,-5-4 0,0-3 0,-1-8 0</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3:07.390"/>
    </inkml:context>
    <inkml:brush xml:id="br0">
      <inkml:brushProperty name="width" value="0.08571" units="cm"/>
      <inkml:brushProperty name="height" value="0.08571" units="cm"/>
      <inkml:brushProperty name="color" value="#333333"/>
    </inkml:brush>
  </inkml:definitions>
  <inkml:trace contextRef="#ctx0" brushRef="#br0">70 69 7859,'0'-17'0,"0"5"45,0 1 0,0 5-87,0-5 373,0 7 765,0-4-773,0 8 0,5 2-147,1 4 0,6 5-169,-7 12 0,3 12 93,-2 11 0,-4 6-112,3 6 1,3 3-40,-2 8 0,0 2-292,-6 4 0,0 2 25,0 4 0,-2-6-214,-4-12 0,-4 3-243,-7-9 1,-2 5 774,-4-10 0,-4-4 0,-8-14 0</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3:08.087"/>
    </inkml:context>
    <inkml:brush xml:id="br0">
      <inkml:brushProperty name="width" value="0.08571" units="cm"/>
      <inkml:brushProperty name="height" value="0.08571" units="cm"/>
      <inkml:brushProperty name="color" value="#333333"/>
    </inkml:brush>
  </inkml:definitions>
  <inkml:trace contextRef="#ctx0" brushRef="#br0">206 18 9819,'0'-10'132,"0"2"1,-2 8-140,-4 0 1,-2 8 95,-3 3 1,-5 7-16,5 5 0,-10 11-113,-2 13 1,-6 10 92,6 7 0,2 5-69,9 6 0,-1-2 13,7 7 0,2-8-142,10-3 0,11-8 48,12-9 0,11-10-209,6-7 0,10-2 49,2-10 0,7-8-110,-1-9 1,3-4-280,2-2 0,-6-10-8,1-7 490,-16-1 1,9-14-1,-12 5 1</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3:08.391"/>
    </inkml:context>
    <inkml:brush xml:id="br0">
      <inkml:brushProperty name="width" value="0.08571" units="cm"/>
      <inkml:brushProperty name="height" value="0.08571" units="cm"/>
      <inkml:brushProperty name="color" value="#333333"/>
    </inkml:brush>
  </inkml:definitions>
  <inkml:trace contextRef="#ctx0" brushRef="#br0">35 10 9553,'0'-10'-154,"0"18"0,-6 6 129,0 14 1,-1 3 33,1 9 0,4-1-8,-4 7 0,4 0 17,2 6 1,0 0-102,0 0 1,2-8 27,4-4 0,2-3-118,3-3 0,9-1-35,-9-4 1,14-12 109,-8-11 0,6-4-308,0-2 1,-1 0 50,6 0 0,1-14 355,6-3 0,-1-19 0,1-1 0</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3:08.572"/>
    </inkml:context>
    <inkml:brush xml:id="br0">
      <inkml:brushProperty name="width" value="0.08571" units="cm"/>
      <inkml:brushProperty name="height" value="0.08571" units="cm"/>
      <inkml:brushProperty name="color" value="#333333"/>
    </inkml:brush>
  </inkml:definitions>
  <inkml:trace contextRef="#ctx0" brushRef="#br0">18 18 7764,'-10'-9'-566,"3"1"333,14 8 0,3 0 42,7 0 1,-5 2 190,-1 4 0,9 3 0,7 8 0</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3:08.853"/>
    </inkml:context>
    <inkml:brush xml:id="br0">
      <inkml:brushProperty name="width" value="0.08571" units="cm"/>
      <inkml:brushProperty name="height" value="0.08571" units="cm"/>
      <inkml:brushProperty name="color" value="#333333"/>
    </inkml:brush>
  </inkml:definitions>
  <inkml:trace contextRef="#ctx0" brushRef="#br0">18 156 7809,'-2'11'0,"-4"1"517,4-8-222,-5 3-197,7-7 0,2 0 48,3 0 1,7 0 111,11 0 1,2-5-160,4-1 1,9-6-21,-3 7 1,3-9-260,-3 3 1,5 1 114,0-1 1,7 1-382,-7-2 1,0-1 113,-5 7 1,-6-7-24,0 1 0,-8 3 14,2-3 341,-4 8 0,6-11 0,2 5 0</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3:09.103"/>
    </inkml:context>
    <inkml:brush xml:id="br0">
      <inkml:brushProperty name="width" value="0.08571" units="cm"/>
      <inkml:brushProperty name="height" value="0.08571" units="cm"/>
      <inkml:brushProperty name="color" value="#333333"/>
    </inkml:brush>
  </inkml:definitions>
  <inkml:trace contextRef="#ctx0" brushRef="#br0">1 0 9681,'0'25'20,"0"4"0,2 4-104,3 1 0,-3 10 89,4 8 0,2 2-272,-3 9 0,7-1-46,-6 1 0,5-3-142,-5-8 1,2-8 91,-2-4 0,-5-5-320,5-6 683,-4-4 0,-2-8 0,0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09:43:10.628"/>
    </inkml:context>
    <inkml:brush xml:id="br0">
      <inkml:brushProperty name="width" value="0.08571" units="cm"/>
      <inkml:brushProperty name="height" value="0.08571" units="cm"/>
      <inkml:brushProperty name="color" value="#333333"/>
    </inkml:brush>
  </inkml:definitions>
  <inkml:trace contextRef="#ctx0" brushRef="#br0">0 52 8106,'18'0'136,"-1"-6"-175,0 0 1,2-5-19,4 5 1,-1-5 328,6 5 0,1 0 479,6 6 1,-1 0-619,1 0 0,0 2-6,-1 4 1,-5 3-181,0 9 0,0 7 67,5 3 1,-5 5 48,0 2 1,-8 7-8,2 4 0,-4 6-159,-1 6 0,-1 3 30,0 8 0,-7 0-94,-4 1 1,-5-1-403,-1 0 1,-15-6-886,-8 1 1454,-23-9 0,-8 7 0,-19-8 0,-8-2 0,37-28 0,0 0 0</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3:09.433"/>
    </inkml:context>
    <inkml:brush xml:id="br0">
      <inkml:brushProperty name="width" value="0.08571" units="cm"/>
      <inkml:brushProperty name="height" value="0.08571" units="cm"/>
      <inkml:brushProperty name="color" value="#333333"/>
    </inkml:brush>
  </inkml:definitions>
  <inkml:trace contextRef="#ctx0" brushRef="#br0">0 17 7802,'17'0'1065,"1"0"-642,-1 0 0,8-5 302,4-1-441,4 0 0,9 16-70,4 7 1,2 4-52,-2 14 1,-4-1-220,-7 18 0,-2 0 110,-5 17 1,-5-3-398,-11 9 0,-4 3 372,-8 3 0,-14-2-399,-3 1 0,-10-14 110,4-3 0,-8-13-10,2-4 1,-3-9 43,-3-3 1,6-1-21,1-10 0,6-6-66,-1-5 0,4-2 67,2 1 0,5 3-856,1-9 1195,7 1 0,-11-6 0,5 0 1</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3:10.759"/>
    </inkml:context>
    <inkml:brush xml:id="br0">
      <inkml:brushProperty name="width" value="0.08571" units="cm"/>
      <inkml:brushProperty name="height" value="0.08571" units="cm"/>
      <inkml:brushProperty name="color" value="#333333"/>
    </inkml:brush>
  </inkml:definitions>
  <inkml:trace contextRef="#ctx0" brushRef="#br0">87 17 7830,'11'0'994,"1"0"1,-7 0-543,7 0 0,0-5-33,5-1 0,8 0-94,4 6 1,-2 2-116,1 4 0,1 5-169,6 12 0,-6 20 52,-1 14 0,-6 26-188,-11-35 1,1 2 0,-3 5 0,-1 3-225,-2 8 1,-1 1 0,0 2-1,-2 2 177,-2 7 1,-2 0 0,1-7 0,-2 0 20,0-1 1,-2-2 0,0-4 0,-3-1-39,-3 1 1,-3-1-1,-4 0 1,-3-1-774,-4-4 0,-4-1 932,-3 2 0,-5-3 0,-3-6 0,-2-2 0,-5 2 0,-1-2 0,-1-3 0,0 1 0</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3:16.635"/>
    </inkml:context>
    <inkml:brush xml:id="br0">
      <inkml:brushProperty name="width" value="0.08571" units="cm"/>
      <inkml:brushProperty name="height" value="0.08571" units="cm"/>
      <inkml:brushProperty name="color" value="#333333"/>
    </inkml:brush>
  </inkml:definitions>
  <inkml:trace contextRef="#ctx0" brushRef="#br0">243 692 7681,'0'-18'-476,"0"1"0,-6 0 1098,0 0 0,0-1-205,6 1 0,0 5 1,0 1-250,0 7-452,0-11 3,0 13 278,0-6 1,-5 23-32,-1 9 1,-8 8 77,3 9 0,-5 5-5,-1 11 1,0 5-57,0 7 0,-1-6 5,1 1 1,2-8 27,3 1 1,-3-3 14,3-2 1,4-8-75,3-4 0,-3-5 72,2-6 0,0-10-145,6-7 181,0-9 1,0 3 127,0-12 0,0-11-286,0-12 0,0-11-172,0-6 1,0-4 172,0-2 0,8-2-44,4-3 1,3-5-26,2-7 0,3 5 44,3 1 0,-2-6 89,8-6 1,-1 2-195,7 10 1,0-3 254,-1 9 1,-5 9 20,0 13 15,-16 8 12,10 17 1,-21 16 96,4 11 1,-2 18 71,2 0 0,-4 17-127,3-1 1,3 13-50,-2-1 0,5 4 0,-5 3 0,7-1-108,-1 0 1,1-2 65,-1-3 1,3-7-15,-3-11 1,1 1 103,-1-13 1,1 8-176,-7-13-100,8 0 0,-13-17 22,5-1-374,-4-7 316,-2 4 0,0-10 127,0-4 1,-8-4-90,-3-7 0,-4 0-6,-3-1 1,-5-1 36,0-4 1,-6 4 20,6-4 0,-7 4 125,1 1 0,4 1-76,2 0 0,-2-1 139,2 1 1,-6 2-85,6 3 59,0-3 0,5 11 125,1-7 148,7 7-265,3-4 0,7 10-44,0 4 1,9-2 121,9 7 0,1-7-54,10 2 1,1 1-61,11-1 0,-3 6 17,8-7 1,1 1-78,4-6 1,7 0 49,0 0 1,7 0-2,-2 0 1,-1-2 28,1-3 0,-1-5-12,1-7 1,-5 5-58,-12 1 0,-6 1 49,-11-2 1,2-1-45,-8 7 42,-8-7 0,-7 9-92,-8-8 75,0 9-7,-8-13 1,-1 8-72,-9-3 0,1-2-130,0 7 1,0 0 76,-1 6 1,-5 0 73,0 0 0,-2 0 31,2 0 0,4 0-44,-4 0 0,4 2 99,1 4 0,1 1-40,0 5 0,1 3 12,5-3 1,-3 3-4,9 2 0,-1 1 18,6-1 0,0 0-20,0 1 0,9-1-7,9 0 0,1-1-9,10-5 1,-6-1 3,6-5 0,-1-3 1,7 4 1,0-10-1,-1-1 0,1-11 0,-1-1 0,1-2 9,0-10 1,-3-6 0,-3-5 1,2-2-9,-8 1 0,-2-3 1,-9-8 0,1 0 57,-7 0 0,-2 1-51,-10-1 1,-4 6 21,-7-1 0,5 11-31,1 1 1,-1 5 0,-5 12 1,0-3 12,-1 10-8,9 3-67,-7 0 1,9 10 60,-5 4 0,3 6-65,3 11 0,2-2 95,-7 8 1,7 5 0,-2 6 1,4 9 14,2-3 1,0 9 9,0 3 0,8 0 3,3-6 1,5 3-38,1-3 0,6 4 25,0-10 1,8-4-7,-2-1 0,-3-13-5,3-5 1,-6-5-14,6-7 1,-6-3-5,6-8 1,-2 0-4,2 0 1,1-10-4,-6-7 0,4 0-46,-5-6 0,6 2 50,-6-2 1,-2 1 36,-9-6 1,3 5-38,-3-6 1,-3 8-39,3-3 1,-8 0-15,2 0 1,-4-4-242,-2 5 231,0 0 0,-2 5-11,-4 1 1,2 7-256,-8 5 129,1 3 136,-14 2 0,0 7-25,-4 5 0,4 3 144,8 3 0,2-1-100,3 0 0,-3 6 23,3 0 0,4 2 14,3-2 0,-3-4 1,2 5 0,0-5 25,6-2 0,8 0-36,4 1 0,3-3 28,2-3 0,6-5-33,0-7 1,8 0 10,-2 0 1,6-4-8,5-7 1,-4-3 1,5-14 1,-7-1 43,-5-6 0,2 1 4,-8-1 0,0-7-16,-6-4 0,-7-4-18,-4-2 0,-4-6 9,-2 0 0,-2-7-2,-4 2 0,2 3-29,-7 3 0,-1 5-29,-5 6 0,1-8-15,5 8 0,-3 5 40,9 12 0,-7 8-21,6-2 268,1 12-238,-3 3-100,6 8 0,-6 10 105,8 7 0,-5 8 27,-1 9 1,0 9 29,6 3 0,0 6 105,0 5 1,0-1-118,0 8 0,0-1 14,0 6 1,8-2-93,3-3 1,-1 1 64,1-7 0,1-3-37,5-8 1,-1 1 40,-5-8 1,3-7-262,-9-10 0,7-4-90,-6-2 0,7-7-87,-1-4 0,3-5 399,2-1 0,8 0 0,2 0 0</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3:16.796"/>
    </inkml:context>
    <inkml:brush xml:id="br0">
      <inkml:brushProperty name="width" value="0.08571" units="cm"/>
      <inkml:brushProperty name="height" value="0.08571" units="cm"/>
      <inkml:brushProperty name="color" value="#333333"/>
    </inkml:brush>
  </inkml:definitions>
  <inkml:trace contextRef="#ctx0" brushRef="#br0">62 87 7831,'-17'-18'287,"0"-7"0,7 12 57,4-5 1028,-3 13-1179,7-3-1480,2 8 867,9 0 0,9 2-687,-1 4 1107,-7-4 0,5 13 0,-5-5 0</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3:18.885"/>
    </inkml:context>
    <inkml:brush xml:id="br0">
      <inkml:brushProperty name="width" value="0.08571" units="cm"/>
      <inkml:brushProperty name="height" value="0.08571" units="cm"/>
      <inkml:brushProperty name="color" value="#333333"/>
    </inkml:brush>
  </inkml:definitions>
  <inkml:trace contextRef="#ctx0" brushRef="#br0">312 174 7870,'0'-18'0,"0"1"-90,0 0 1,-6 0 140,0-1 0,0 7 338,6-1-74,0 1-325,-7-7 1,5 7-97,-4-1 42,4 8-169,2-3 214,-8 7 1,1 7 51,-5 5 0,-5 11 12,0 6 0,-1 11-5,-5 6 1,-4 12 38,-2 5 1,5 18-299,0 6 0,-1 5 172,2 0 1,8 4 79,11-44 0,2 0 1,1-1-1,0 0-179,1 47 0,8-8-34,4-15 0,11-2 60,5-15 0,5-3-36,2-9 0,1-5-90,5-12 0,-3-4 17,8-8 0,0-2-79,6-3 0,0-5 308,0-7 0,4 0 0,-1 0 0,-3-3 0,-2-9 0,-4-7 0</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3:19.332"/>
    </inkml:context>
    <inkml:brush xml:id="br0">
      <inkml:brushProperty name="width" value="0.08571" units="cm"/>
      <inkml:brushProperty name="height" value="0.08571" units="cm"/>
      <inkml:brushProperty name="color" value="#333333"/>
    </inkml:brush>
  </inkml:definitions>
  <inkml:trace contextRef="#ctx0" brushRef="#br0">736 243 7785,'0'-27'0,"0"0"0,0 4 0,-5-2-25,-1-4 0,-2 4 170,2 8 0,4-1 4,-3 1-118,-5 0 1,0 7-131,-7 4 1,0 4 114,0 2 1,-8 6-112,-4 0 0,-4 13 65,-2-2 0,1 5 83,-1-5 1,-5 6-150,0 0 1,5 2 102,6-2 0,8-2-83,-2 8 1,4-8 78,1 2 0,9 2-37,3-2 1,4 0 56,2-5 1,8-1-4,3 0 1,12 6 12,6 0 1,12 0 2,5-5 0,4 1-1,2 4 0,-1-4 16,1 4 0,0-2-75,0 2 0,-4-3 51,-8 3 1,-1-4-129,-16-2 0,-6 0 101,-5 1 1,-10-7-13,-2 1 0,-10-6 47,-13 5 0,-12-5-1,-11 5 0,-6-5-4,-5 6 1,-5-7-22,-7 7 0,0-8-136,0 2 1,2 1 86,3-1 1,7 0-283,10-6 1,5 0 88,8 0 1,12 0-149,5 0 381,11-8 0,6-9 0,10-10 0</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3:19.586"/>
    </inkml:context>
    <inkml:brush xml:id="br0">
      <inkml:brushProperty name="width" value="0.08571" units="cm"/>
      <inkml:brushProperty name="height" value="0.08571" units="cm"/>
      <inkml:brushProperty name="color" value="#333333"/>
    </inkml:brush>
  </inkml:definitions>
  <inkml:trace contextRef="#ctx0" brushRef="#br0">52 139 7825,'0'-25'0,"-8"0"290,-3-4 0,3 4 181,2 8-356,4 7-192,2 2 1,0 10-378,0 4 1,0 6 336,0 11 0,0 6 141,0 11 1,-5 4 42,-1 8 0,0 2 128,6 3 0,0-3-63,0 4 1,0-4-112,0-3 0,2 1-41,4 0 0,-2 0-6,7 0 0,-1-10-227,1-7 1,3-2-129,-9-10-318,9 7-130,-12-10 829,6-3 0,-16-17 0,-2-10 0</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3:19.974"/>
    </inkml:context>
    <inkml:brush xml:id="br0">
      <inkml:brushProperty name="width" value="0.08571" units="cm"/>
      <inkml:brushProperty name="height" value="0.08571" units="cm"/>
      <inkml:brushProperty name="color" value="#333333"/>
    </inkml:brush>
  </inkml:definitions>
  <inkml:trace contextRef="#ctx0" brushRef="#br0">68 208 7825,'-17'0'-3,"-1"0"315,1 0-318,8-8 0,3 5-84,12-9 1,5 8-118,12-2 0,4-1 196,8 1 1,7-7-71,4 1 1,-2 2 103,2-1 1,0 1 33,6-1 1,4-5-38,-4 5 0,2 1 20,-14-1 0,0 7 34,-5-2 0,-8 4-71,-4 2 1,-10 0 1,-1 0 0,-8 8-23,1 3 1,-3 5 51,-2 1 1,0 0-115,0 1 0,0 1 92,0 4 0,0-4-56,0 4 1,0-4 34,0-1 1,2-1-3,4 0 1,2-5 43,3-1 0,5-5 6,-5 6 0,5-9 64,1 3 1,6-4-89,0-2 1,0 0 177,-6 0 1,6-8-86,0-3 1,1-4 44,-7-3 1,-2 1-124,-3 0 1,1-1 11,-7 1 1,5 0-53,-5-1 0,0 1-148,-6 0 1,0 0-38,0-1 0,0 1 68,0 0 1,0-1-264,0 1 1,-2 8 108,-4 3 1,4 2-345,-3-2 625,3 4 0,9-5 0,3 7 0</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3:21.366"/>
    </inkml:context>
    <inkml:brush xml:id="br0">
      <inkml:brushProperty name="width" value="0.08571" units="cm"/>
      <inkml:brushProperty name="height" value="0.08571" units="cm"/>
      <inkml:brushProperty name="color" value="#333333"/>
    </inkml:brush>
  </inkml:definitions>
  <inkml:trace contextRef="#ctx0" brushRef="#br0">243 934 7825,'0'-17'973,"0"0"-909,0 0 1,5 5 248,1 1-552,0 7 1,0-12 188,-1 5 1,3 1-128,-2-1 1,-4 5 47,3-6 0,-3 7 116,-2-7 0,0 1 47,0-7 0,0 7-123,0-1 0,-5 6-74,-1-5 88,-8 7-66,5-4 1,-8 8 78,-1 0 0,1 2 58,0 4 1,-3 4-40,-3 7 1,4 6 31,-4 0 0,4 6 5,2-6 1,1 6 19,5-6 0,-5 6-4,5-6 1,3 6 17,2-6 1,4 0-3,2-6-28,0 0 1,8-1 46,4-5 0,3-3-45,2-8 1,6 0 1,0 0 0,8-8-58,-2-3 1,-2-7-9,2-5 1,-8 2 168,2-8 0,-4-5-109,-2-7 1,1-1 117,-1 2 0,-2-4-65,-3-8 0,1-6-37,-7 0 1,0 1-20,-6 5 0,0-2 1,0-4 1,0 10-6,0-3 1,-2 10-136,-4 1 1,4 5 59,-3 6 61,-5-3 0,6 14 188,-7 1-207,7 0 53,-4 15 0,8-4-51,0 12 0,-6 4-72,0 7 0,-5 8 146,5 4 0,-2 3 98,3 3 0,3 7-23,-4 4 0,4 4-99,2 2 1,0 0 63,0 0 1,2 0-51,4 0 1,3 0 79,9-1 0,1-4-56,4-1 1,-2-8-5,8 2 0,-6-11 24,6-6 1,0-5 3,5-7 0,1 3 2,-1-9 1,1 1-26,0-6 0,-1-2-47,1-4 0,-1 3 49,1-9 0,-2 0-136,-5-5 0,3 0 144,-8 0 1,-2-1-12,-9 1 0,1-6 14,-7 0 0,6-6 5,-7 6 0,1-8-68,-6 2 1,0-1 36,0 1 1,0 2-171,0 4 0,0 4 104,0-4 0,-6 9-189,1 3 196,-9 7-111,5-4 0,-9 8 75,1 0 0,5 8 26,1 3 1,1 5 12,-1 1 0,-3 8 10,9 4 0,-3 4 67,2 1 0,4 1-76,-4-1 0,4-1 84,2-4 1,2 3-68,4-3 0,-2 2 62,8-2 0,-1-4-42,6-8 0,1-5 1,-1-1 1,2-7 0,4 2 1,-2-4 3,8-2 1,0-14-98,6-3 0,-1-6 81,1 0 1,-3-4-24,-3-8 0,2 1 14,-8-1 0,6 1-1,-6-1 1,-6 0-5,-5 1 0,-3 5-6,3 0 120,3 8-99,-13-4 4,6 15 0,-10 3 0,-4 7 0,4 7-126,-4 5 1,5 9 79,1 2 0,0 6 35,0-6 0,0 6-10,0-6 1,0 6-3,0-6 1,1 6 15,5-6 1,-2-6-25,8-5 1,-7-3 217,7 3-192,-8 3 0,11-13 120,-3 4 0,-3-6-74,3-6 1,-1-4-34,7-7 1,-1-2-37,0-4 1,1 2-122,-1-8 1,-6 6-31,1-6 1,-1 6 95,7-6 1,-3 8-59,-3-2 21,3 4 227,-5 1-165,-1 9 39,-1 1 0,-8 16 53,0 3 0,2 10 15,4 2 0,-3 2-33,9-2 0,-6-3-13,5 3 0,1 2 4,5-2 0,-5-6-10,-1-5 0,3-7 79,9 7 0,-2-8-46,8 2 1,-6-6 5,5-6 0,-5-4-42,6-7 1,-2-8 1,2-4 1,-2-4-31,-4-1 1,-4-3-11,4-3 0,-9-4-68,-3-8 1,-7 2 94,2 4 0,-4-2-43,-2 7 0,0-5-13,0 6 1,0 0 11,0 5 0,-2 2 17,-4 5 17,4-5 53,-13 14 201,13 1-293,-6 11 0,6 14 56,-4 5 0,5 11 63,-5 6 1,-2 11-58,2 6 0,1 4 211,5 2 1,0 8-15,0 3 0,0 4-12,0 2 1,2-5-242,3-1 0,3-7 133,3 2 0,3-6-122,-8-6 0,5-6 81,-5-11 0,2-6-437,-3-12-137,-3 5 225,14-14 1,-7-2 10,9-12 0,-1-3-81,0-3 0,6-5-113,0 0 489,0-7 0,2-5 0,2-9 0</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3:21.561"/>
    </inkml:context>
    <inkml:brush xml:id="br0">
      <inkml:brushProperty name="width" value="0.08571" units="cm"/>
      <inkml:brushProperty name="height" value="0.08571" units="cm"/>
      <inkml:brushProperty name="color" value="#333333"/>
    </inkml:brush>
  </inkml:definitions>
  <inkml:trace contextRef="#ctx0" brushRef="#br0">53 174 7825,'-18'-8'-51,"7"4"51,-1-7 207,8 7 62,-3-4 1,14 2-199,5 1 1,13-3-109,10 2 1,9 4-42,13-4 0,3-1 87,3 1 0,5-7-70,-5 1 1,-3 2-12,-3-1 0,-3 5-176,-2-5 1,4 7-20,-4-2 1,1 4 266,-12 2 0,7-8 0,-4-1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5T12:48:04.417"/>
    </inkml:context>
    <inkml:brush xml:id="br0">
      <inkml:brushProperty name="width" value="0.08571" units="cm"/>
      <inkml:brushProperty name="height" value="0.08571" units="cm"/>
      <inkml:brushProperty name="color" value="#333333"/>
    </inkml:brush>
  </inkml:definitions>
  <inkml:trace contextRef="#ctx0" brushRef="#br0">121 139 7909,'-9'-17'-904,"-1"5"329,4 1 315,4 7 367,-5-4-154,7 8 2586,0 0-2489,0 8 0,0-4 35,0 7 0,0 1-35,0 5 0,0 0 2,0 0 0,6 8-26,-1 4 1,1 4 38,-6 2 0,6 1 31,0 4 0,1 5-13,-1 6 0,-4 3 87,4 4 0,-4 3-91,-2 9 0,0-5 8,0 4 0,0-4-12,0 10 1,-6-2-154,0 2 0,-7-4 144,1 4 1,-3 0 17,-3-6 1,7 10-145,-1-10 0,7 2 126,-7-7 0,3 7-168,-3-8 0,4 1 122,8-12 0,0-6-4,0 0 1,0-2-26,0 2 0,0-4-7,0-7 0,0-2 34,0-4 0,0-4 324,0-8-257,0-8 22,0-1-162,0-8-41,0 0 29,0 8-166,0-6 70,0 5 102,0-7-829,0 0 1,8-7-1,2-3 1</inkml:trace>
  <inkml:trace contextRef="#ctx0" brushRef="#br0" timeOffset="934">3528 35 7918,'0'-17'-268,"-2"7"-402,-4 4 414,4 5 79,-5 1 332,7 0-180,0 0 98,0 7 1,0-3-82,0 8 128,0-9 1,0 7 86,0-4 154,0-4-128,0 5 334,0-7-286,0 0-167,0 8-57,0-6 0,0 8 12,0-5 1,0 5 74,0 7 1,0 6-91,0 0 0,0 16 15,0 1 1,-2 16 89,-4 7 1,4 12-81,-4 6 1,-1 9-170,1 3 1,0-42 0,0 1 161,1 46 0,-1-5-6,6-13 0,-6-7 21,0 2 0,1 2-124,5-2 1,-6-6 115,0-5 1,0-3-13,6 2 1,0-3-73,0-8 1,-2-8 73,-3-4 1,3 3-127,-4-3 1,2-2 363,-2-9 1,4 2-371,-3-8 1,1 0 260,-2-6-490,4 1 189,-6-1 0,8-5 63,0-1-295,0-7 232,0 4 11,0-8-579,0 0 1,0-8 0,0-2 0</inkml:trace>
  <inkml:trace contextRef="#ctx0" brushRef="#br0" timeOffset="13836">865 710 7912,'-19'-25'-105,"-4"-4"105,3 4 0,1 0 864,8 8-300,7-1-631,-4 9 1,18 1 93,7 8 1,14 0-193,9 0 0,8 0 41,-2 0 0,6 6 119,6-1 0,-4 1-59,3-6 0,-3 0 82,-2 0 1,-8 0-33,-3 0 0,-1 0 44,-6 0 1,-3-2 33,-13-3 0,-1 3 58,0-4 11,-7 4-70,-3 2-23,-7 0 0,-2 0-27,-3 0 1,1 8 19,-8 3 0,1 5 44,-6 1 1,-1 8-14,1 4 1,-2 5 12,-4 7 1,3-3 22,-3 8 0,-2 6-52,2 6 1,0-1-81,6-5 0,0 0 92,-1 0 1,1-2-91,0-4 1,5-4 65,1-7 1,5-1-280,-6 1 0,9-2-484,-3-5 263,4-3 1,-4-7 61,0-1 1,1-5-527,5-1 928,0-7 0,-8-4 0,-2-10 0</inkml:trace>
  <inkml:trace contextRef="#ctx0" brushRef="#br0" timeOffset="14081">865 1263 7964,'-27'-8'0,"-4"-1"0,8-9 0,2 7-533,10-1 433,-5 8 737,14-3-386,-5 7-175,7 0 0,7 0-48,5 0 1,5-2 42,6-4 1,6 2 76,11-7 1,6-1-56,12-5 0,4 5-117,7 1 0,-2-1 3,-4-5 1,5 0-144,-5-1 0,-1 7 19,1-1 1,-9 9-160,-2-3 0,-8 4-2,-10 2 0,-7 0 55,-4 0 0,-9 2 251,-3 4 0,-7 3 0,4 8 0</inkml:trace>
  <inkml:trace contextRef="#ctx0" brushRef="#br0" timeOffset="14626">1920 744 7935,'0'-34'0,"0"-1"0,0 2-191,0 5 1,0 3-44,0 7 1,0 1 603,0 0 1,8 7-181,3 4 0,-1-1-70,1 1 1,-5 0-60,5 6 1,-7 8-77,2 3 0,-2 5 99,2 1 1,-4 2-34,3 4 0,-3 2 120,-2 4 0,-5 4-161,-1-4 0,-6 5 19,6 6 1,1-5-15,5 0 0,0-1 17,0-5 0,0-2-146,0 2 0,0-6 89,0 6 0,7-8-134,5 2 0,9-10 81,2-1 1,14-8-188,-3 1 1,12-8 7,0-3 1,4-8 45,2 3 1,-2-10 121,-4-2 0,-3-2-12,-9 2 1,-1-2 191,-4-4 0,-10-2-127,-8 8 0,-7-6 184,2 6 1,-4-2-48,-2 2 1,0 4 219,0-4 0,-8 9-72,-3 3 1,1 7 277,-1-2-96,-1 4 106,-5 2-369,0 0 1,-1 2-9,1 4 1,0 4-35,-1 7 1,1 2 22,0 4 1,-1 4-63,1 8 0,-6 1 3,0 4 1,-2 5-19,2 7 1,4-1-22,-4 1 0,4 6-114,1 0 1,1-1-127,0-5 1,5-2 71,1-4 1,7-5-703,-2-13 317,4 5-352,2-14-207,0 6-247,-8-15 1308,6 5 0,-13-13 0,5 6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09:43:09.295"/>
    </inkml:context>
    <inkml:brush xml:id="br0">
      <inkml:brushProperty name="width" value="0.08571" units="cm"/>
      <inkml:brushProperty name="height" value="0.08571" units="cm"/>
      <inkml:brushProperty name="color" value="#333333"/>
    </inkml:brush>
  </inkml:definitions>
  <inkml:trace contextRef="#ctx0" brushRef="#br0">105 477 7931,'-10'-8'-211,"-5"6"0,11-8 0,-8 5 0,1-7 133,1-3 0,3 3 157,7 1 142,0 7 202,0-12-306,0 7 0,0-3 341,0 1-256,0 7 0,0-6 60,0 5 211,0 3-305,0-6 0,0 6-72,0-4-26,0 4-198,0-5 135,0 7-108,0 0 0,0 7 131,0 5 0,0-3-8,0 3 1,0 1-47,0 10 1,0-3 40,0 3 1,-2 2-45,-4-2 1,4 8 23,-4-3 1,4-1-1,2 2 1,0-6 9,0 6 0,-6-8-7,1 2 0,-1-4 6,6-1-12,0-1-3,0 0 20,0 1-92,0-9 214,0-1 265,0-8-352,0 0 0,0-8 14,0-3 1,0 1-47,0-2 0,0 1 8,0-6 1,0-1-109,0 1 1,2 0 73,4-1 1,-3-5-121,9 0 0,-6-5 96,5 5 1,1-2-102,5 1 1,0 3 95,1-7 0,-1 6-9,0-1 1,2-2 90,5 2 0,-5 6-78,4 5 0,-4 7 132,-2-7 0,1 8-116,-1-1 1,0 5 110,1 5 0,-7 5-46,1 7 0,-1 6-1,6 0 0,-5 2-2,-1-2 0,-1-1 0,2 6 0,3-5-57,-4 6 0,-1-8 41,2 2 0,-9 2-49,3-2 0,2 0 38,-2-5 1,5-1-47,-5 0 0,0-5-13,-6-1-18,0 1-45,0-2-14,0-3 200,0 1-97,0-6 0,0 4 207,0-12 0,0 2-117,0-8 1,0 7-59,0-7 1,0 1-23,0-7 1,5-5-103,1 0 0,0 0 80,-6 6 0,6-6-160,0 0 0,7-6 46,-1 6 0,-3-6 88,3 6 1,-1-6 53,6 6 0,-1 0-28,-5 6 1,5 0-7,-5-1 28,5 1 1,1 5 93,0 1 1,-5 7-53,-1-2 0,-7 6 4,2 6 1,4 4 73,1 7 0,-1 2-96,1 4 0,-5-2 55,5 8 1,-1-6-45,2 6 0,3-8 122,-3 2 1,3 2-60,2-2 1,0 6 1,1-6 0,-1 0-51,0-6 0,1-1 29,-1-5 1,6 3-114,0-8 1,0 5 96,-6-5 1,6 0-64,1-6 1,-1 0 40,-6 0 0,0-8-102,0-4 1,7 3 53,-1-3 0,0 1-3,-6-7 0,0-5 16,1 0 0,5 0-9,0 6 0,-2-2 9,-10-4 0,5 4 3,-5-5 1,3 3-2,-3-2 0,3 4 2,-9-4 0,1 4-69,-6 2 0,0 5-17,0 0 39,0 1 0,-8-4-9,-3 3 1,1 2-226,-1 5 191,-1 3 0,-5-6 35,0 8 1,-1 0 25,1 0 0,0 2-30,0 4 0,-1-2 129,1 7 0,0-5-63,-1 5 0,1 1 16,0 5 1,1 1-24,5-1 1,-5 0 15,5 0 1,-3 1 38,3-1 1,1 0-50,5 1 0,1-1 32,-8 0 1,8 0-23,-1 1 0,3-7 22,2 1-22,0-1 0,2 5-3,3-5 1,-1 3 0,8-9 64,1-1-67,3-2 0,-5-2-28,1 0 1,5 0 29,6 0 1,0-7-118,-6-5 1,3 2 80,3-1 1,-4-1-10,4-5 1,-2 0 28,2-1 1,-4-5-5,4 0 1,-3 0 1,-3 6 1,0-6 1,0 0 0,1-2 20,-1 2 1,-5 6-21,-1-1 0,-7 1 71,2 5 0,-4 3-30,-2-3 6,0 8-31,0-3-6,0 7 1,0 2-44,0 3 1,-6-1-9,0 8 1,0 1 139,6 10 1,0-3-96,0 3 0,0 2 66,0-2 1,0 5-59,0-4 0,6 0-9,0 0 0,5-5 7,-5 4 0,8-4 5,-3-2 1,4 1-15,3-1 0,1-2-103,4-3 0,-4-3-83,4-3 1,4-4 88,2 4 1,-2-6-146,2-6 0,-2 2 88,1-7 0,-3-1 44,-7-5 1,3-2 40,-4-4 0,2 3 98,-13-3 0,6 2-68,-7-2 1,1 2 173,-6-8 1,0 8-64,0-2 0,0-2-46,0 2 0,0 0 175,0 6-162,-7-1 0,-1 7 2,-4-1 1,3 8 64,3-1 4,4 3-93,-6 2 0,6 0 1,-3 0 0,3 2-75,-4 3 0,4 5 82,2 7 1,0 1-9,0-1 0,0 0-27,0 1 1,0 5-2,0 0 1,0 5-30,0-4 0,0-1 0,0-6 1,0 0-38,0 0 0,0 7-120,0-1 1,0-6-586,0-6 289,0 1-191,0 5 264,0-7 422,8-3 0,-6 1 0,5 2 0</inkml:trace>
  <inkml:trace contextRef="#ctx0" brushRef="#br0" timeOffset="183">1886 44 8000,'-10'-7'871,"-5"-3"-1297,13 0-192,-6-5-542,8 13 739,0 2 421,8 10 0,2-1 0,7-1 0</inkml:trace>
  <inkml:trace contextRef="#ctx0" brushRef="#br0" timeOffset="633">2163 269 8378,'9'0'1022,"7"6"-1137,-5 0 1,-1 5 105,1-5 0,-5 7-90,6-1 1,-9 5-41,3 6 0,-2-2 109,2 8 1,-4-2-108,3 2 1,-3 2 59,-2-8 1,-5 6 24,-1-6 0,-2 0 47,2-6 1,4-6 25,-3 1 103,-5-8 318,8 3-277,-6-7 0,8-1-141,0-5 1,0-4-3,0-7 0,0-2-13,0-4 1,0 2-17,0-8 0,2 6 19,4-6 1,4 2-15,7-2 0,0-4-33,1 5 1,1 1-1,4-2 0,2 6 62,4-6 1,3 8-25,-3-2 1,2 11 183,-2 7 1,1-3-88,-6 2 0,4 2-47,-5 10 0,-1 4-14,-11 7 1,4 8 5,-3 4 1,1 3 2,-1 3 0,1 0-10,-7-1 0,6 1-96,-7-1 0,7 1 89,-6-1 1,1-5-102,-1 0 0,-4-8-22,4 2 1,-4-4-160,-2-1 1,2-3-245,4-3 50,-5 3 1,7-11-47,-8 7 491,8-7 0,1 4 0,9-8 0</inkml:trace>
  <inkml:trace contextRef="#ctx0" brushRef="#br0" timeOffset="987">3581 165 8039,'0'-17'-187,"0"7"-217,0-5 506,0 5 1,-2-5 488,-4 4-443,4-5-201,-13 14 0,5-5 304,-7 7-128,-1 0 1,-5 0 48,0 0 0,0 7-68,6 5 1,-2 3 60,-4 2 0,2 6-89,-8 1 1,8 8-6,-2 3 1,5-1-9,7 7 0,-3 1-123,9-2 0,-1 6 98,6-5 1,2-1-136,3-5 0,11-1-153,7 1 0,8-2 56,-3-5 1,7-3-177,5-7 0,-1-7-66,7 1 1,0-8-44,6 1 0,2-3 479,3-2 0,5-7 0,7-3 0</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3:23.855"/>
    </inkml:context>
    <inkml:brush xml:id="br0">
      <inkml:brushProperty name="width" value="0.08571" units="cm"/>
      <inkml:brushProperty name="height" value="0.08571" units="cm"/>
      <inkml:brushProperty name="color" value="#333333"/>
    </inkml:brush>
  </inkml:definitions>
  <inkml:trace contextRef="#ctx0" brushRef="#br0">329 138 7833,'0'-11'0,"0"-1"0,0 7-84,0-7 0,0 6 50,0-5 1,0 5-95,0-6 143,0 9-114,0-13 1,-2 14-25,-4-3 1,3 1 131,-9-2 0,6 4-52,-5-4 0,5 4 55,-6 2 1,1-5-115,-6-1 0,-1 0 87,1 6 0,0 0-3,-1 0 1,1 0 16,0 0 1,0 0 8,-1 0-2,1 8-7,0-6 0,5 11 10,1-7 0,7 2 49,-2-3 0,4-1 5,2 8 0,0-7-2,0 7 1,0 1 10,0 11 0,6-3-38,0 7 1,1 1 8,-1 6 1,-4-1 10,4 1 0,-4 7-3,-2 4 0,0 4 17,0 2 0,0 6-24,0 0 1,-2 5 40,-4-5 0,2 5-45,-7-5 1,7-1 3,-2-5 0,-2 6-18,3-1 1,-3 1 23,2-6 1,4-8-32,-4-3 1,5-5 25,1-1 1,0-3-29,0-3 1,0-4 16,0-8 0,0-5-22,0-1 1,7-7-5,5 2 1,3-4-4,2-2 1,3 0-23,3 0 1,2 0-13,3 0 1,5 0-305,-4 0 1,6-8 119,5-3 1,-4-5-551,5-1 763,3 0 0,-8-8 0,7-2 0</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3:24.110"/>
    </inkml:context>
    <inkml:brush xml:id="br0">
      <inkml:brushProperty name="width" value="0.08571" units="cm"/>
      <inkml:brushProperty name="height" value="0.08571" units="cm"/>
      <inkml:brushProperty name="color" value="#333333"/>
    </inkml:brush>
  </inkml:definitions>
  <inkml:trace contextRef="#ctx0" brushRef="#br0">0 121 7842,'0'-29'-589,"0"1"0,0 6-124,0-1 1267,0 12-253,0 3-199,0 8 1,0 2-76,0 4 1,2 5 12,4 12 0,-4 10 3,3 7 0,-3 8 111,-2-1 0,0 4-143,0 7 1,0-6 48,0 0 0,2 4-235,4-10 0,-4 6 125,4-12 0,-4 0-85,-2-5 1,5-2-49,1-5 1,8-5 182,-3-11 0,4-4 0,3-8 0</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3:24.401"/>
    </inkml:context>
    <inkml:brush xml:id="br0">
      <inkml:brushProperty name="width" value="0.08571" units="cm"/>
      <inkml:brushProperty name="height" value="0.08571" units="cm"/>
      <inkml:brushProperty name="color" value="#333333"/>
    </inkml:brush>
  </inkml:definitions>
  <inkml:trace contextRef="#ctx0" brushRef="#br0">104 104 7804,'-6'-23'0,"0"0"0,1 0-308,5 6 114,-8 7 18,6 3 193,-6 7 0,6 2-92,-3 3 1,3 5 293,-4 7 1,-2 6-112,2 0 1,1 8 46,5-2 0,0 4-94,0 1 1,0 6 28,0 1 1,7-1-40,5-5 0,-3-1-86,3 1 1,-2-1 72,1 1 1,3-8-149,-9-4 0,3-4 37,-2-1 1,-4-7 18,3 1 0,-5-9-135,-5 3 1,1-4 25,-8-2 0,1 0-185,-6 0 0,-7-2 348,1-4 0,0-11 0,6-10 0</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3:24.551"/>
    </inkml:context>
    <inkml:brush xml:id="br0">
      <inkml:brushProperty name="width" value="0.08571" units="cm"/>
      <inkml:brushProperty name="height" value="0.08571" units="cm"/>
      <inkml:brushProperty name="color" value="#333333"/>
    </inkml:brush>
  </inkml:definitions>
  <inkml:trace contextRef="#ctx0" brushRef="#br0">0 243 7804,'16'-19'0,"-5"-5"0,5 5 39,-5-4 0,10-2 83,2 2 0,8 6-529,-2 5 1,11 7 162,7-7 1,-3 6-152,2-5 0,-6 5 395,6-6 0,-7 1 0,3-6 0</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3:25.042"/>
    </inkml:context>
    <inkml:brush xml:id="br0">
      <inkml:brushProperty name="width" value="0.08571" units="cm"/>
      <inkml:brushProperty name="height" value="0.08571" units="cm"/>
      <inkml:brushProperty name="color" value="#333333"/>
    </inkml:brush>
  </inkml:definitions>
  <inkml:trace contextRef="#ctx0" brushRef="#br0">277 139 7837,'0'-18'-695,"-6"1"575,0 0 0,1 5 221,5 1-150,0-1-108,7-5 1,3 7 109,7 4 0,0-1 29,1 1 1,-7 0 130,1 6 1,-6 0-49,5 0 0,-5 0-35,5 0 0,-5 6 14,6 0 1,-9 1 14,3-1 1,2-2-40,-2 8 1,-1-7 20,-5 7-12,0-1 1,0 7-3,0-1 1,0 0 106,0 1 1,0 1-104,0 4 1,0-2 99,0 8 1,0-4-45,0 9 0,0-1 99,0 13 1,0 0-128,0 6 1,6 0 27,0 0 0,0 2-108,-6 3 0,6-3 59,-1 4 0,3-4-32,-2-3 1,-4-4 42,3-1 1,3-8-129,-2 3 0,0-7 78,-6-5 1,0 2 4,0-8-4,0 7 1,0-10 2,0 3 1,0-4-61,0-2 69,-8-7 0,4 3-91,-7-7 1,1 2 79,-2-2 1,-3-5-99,4 5 0,-7-4-22,-5-2 1,2 0-158,-8 0 1,0 0 51,-5 0 1,-3-2-134,-3-4 0,2-3-149,-9-8 506,9-1 0,-4-7 0,7-2 0</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3:25.547"/>
    </inkml:context>
    <inkml:brush xml:id="br0">
      <inkml:brushProperty name="width" value="0.08571" units="cm"/>
      <inkml:brushProperty name="height" value="0.08571" units="cm"/>
      <inkml:brushProperty name="color" value="#333333"/>
    </inkml:brush>
  </inkml:definitions>
  <inkml:trace contextRef="#ctx0" brushRef="#br0">225 104 7852,'0'-27'-442,"0"4"268,0 4 328,-8 2-199,6 7 1,-7 3-172,3 7 0,-4 1 26,-7 5 1,5-2 111,1 8 1,-1-7 165,-5 7 1,0-8-75,0 2 0,-1 1 99,1-1 0,5 0-96,1-6 1,5 5 221,-5 1-208,7 0 1,-4-4 74,8 4-58,0-4 23,0 13 23,0-5 0,0 7-49,0 0 0,0 0 2,0 1 0,0-1-11,0 0 1,0 3 1,0 3 0,6-2 79,0 8 1,-1-1-54,-5 7 0,0 7 67,0 4 0,0-1-73,0 1 0,0 0 42,0 6 1,0-2-81,0-4 0,0 2-1,0-8 0,0 2 16,0-1 1,0-5-15,0 5 0,0-7-78,0-5 0,6 2 56,0-8 0,2 6-100,-3-6 1,-3 0 103,4-6 0,-2-5-200,2-1 1,-2-1 64,7 1 1,-5-3-32,5-8 1,1 6-17,5-1 0,0 1-186,1-6 0,-1-2 365,0-3 0,16-13 0,3-9 0</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3:26.009"/>
    </inkml:context>
    <inkml:brush xml:id="br0">
      <inkml:brushProperty name="width" value="0.08571" units="cm"/>
      <inkml:brushProperty name="height" value="0.08571" units="cm"/>
      <inkml:brushProperty name="color" value="#333333"/>
    </inkml:brush>
  </inkml:definitions>
  <inkml:trace contextRef="#ctx0" brushRef="#br0">1 225 7809,'0'-27'-254,"0"-5"1,0 11 115,0-8 0,7 8 104,5-2 0,11 3 161,6 3 1,3 5-86,3 1 1,2 7 10,3-2 1,-4 4-14,5 2 1,-5 0 6,-1 0 1,-8 8-46,-4 4-7,-4 3 1,-4 2-96,-3 1 0,-4 1 69,-8 4 0,-2-4-39,-4 4 1,2-4 61,-7-1 0,-1-1-17,-5 0 1,-1-1 20,1-5 0,0 3-6,0-9 1,5 7 10,0-6 0,7 5 9,-7-5 0,8 2 72,-1-3 0,3-1-80,2 8 0,0-6 101,0 5 1,7-5-88,5 5 0,9 1 33,2 5 1,2-3-17,-2 3 1,-2-4 5,8 10 1,-6-3 25,6-3 1,-8 0 1,2 0 0,-4-1-13,-1-5 1,-7 5 22,1-5-127,-8-3 1,1 5 84,-10-7 1,-7 2-58,-11-2 0,0-4-6,-12 3 0,5-3-124,-11-2 1,-1 0 42,2 0 1,-1 0-193,7 0 1,-1 0 32,0 0 1,7-2 46,-1-3 221,8-5 0,-4-7 0,7-1 0</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3:26.493"/>
    </inkml:context>
    <inkml:brush xml:id="br0">
      <inkml:brushProperty name="width" value="0.08571" units="cm"/>
      <inkml:brushProperty name="height" value="0.08571" units="cm"/>
      <inkml:brushProperty name="color" value="#333333"/>
    </inkml:brush>
  </inkml:definitions>
  <inkml:trace contextRef="#ctx0" brushRef="#br0">260 156 7878,'0'-17'-892,"-2"-6"668,-4 0 1,4 0 243,-4 5 1,4 7 18,2-1-41,8 8 0,2-9 70,7 7 1,-6 0 13,1 6 1,0 0-20,5 0 0,6 0 6,0 0 0,6 0-17,-6 0 0,6 6-1,-6 0 1,6 5-6,-6-5 1,0 6 10,-6-6 1,-2 1 1,-3-1-10,3-4 0,-11 11-59,8-7 30,-9 8 1,5-5-3,-8 8 0,0 1 31,0-1 0,0 0-3,0 1 1,0 1 30,0 4 0,0-2-37,0 8 1,0 5 21,0 7 1,0-1-30,0-5 0,0 7 7,0 4 1,0 2 3,0-2 0,0 4-4,0-4 1,2 2 15,4-1 0,-4 2-6,3-2 1,3-5-13,-2-2 0,2 2 10,-3-1 0,-3-1-31,4-5 0,-4-1-20,-2 1 1,0-8-8,0-4-13,0 4 1,-2-10-11,-4 0 1,2-1-28,-7-10 0,-1 5 59,-5-5 1,-8 0-176,-4-6 1,-5 0 18,-7 0 1,-9 5-73,-7 1 1,-14 0 40,2-6-142,-12 0 1,-6-15 0,-9-5 0</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3:28.219"/>
    </inkml:context>
    <inkml:brush xml:id="br0">
      <inkml:brushProperty name="width" value="0.08571" units="cm"/>
      <inkml:brushProperty name="height" value="0.08571" units="cm"/>
      <inkml:brushProperty name="color" value="#333333"/>
    </inkml:brush>
  </inkml:definitions>
  <inkml:trace contextRef="#ctx0" brushRef="#br0">174 52 7879,'0'-17'69,"5"5"-2,1 1 1,2 7 89,-2-2 0,3 4-236,8 2 1,1 4 99,-1 8 0,6 3 5,0 20 0,8 3 13,-2 14 1,3 13 31,3 4 0,0 18-321,-1-1 0,-16-34 0,-1 2 263,0 0 1,0 2 0,0 2 0,-1 1-43,-1 1 0,-1 1 1,2 2-1,-1 1 61,-3-1 0,-1 0 1,-3-3-1,-1 0-80,-3-5 0,-2-1 0,-2 44-54,-6-6 0,-6-7-169,-11-10 0,-9-8-34,-9-15 0,-14-2-16,-3-4 0,-7 0 5,-4-11 316,-1 3 0,1-17 0,0 4 0,0-6 0,0-5 0</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3:28.768"/>
    </inkml:context>
    <inkml:brush xml:id="br0">
      <inkml:brushProperty name="width" value="0.08571" units="cm"/>
      <inkml:brushProperty name="height" value="0.08571" units="cm"/>
      <inkml:brushProperty name="color" value="#333333"/>
    </inkml:brush>
  </inkml:definitions>
  <inkml:trace contextRef="#ctx0" brushRef="#br0">52 104 7824,'-17'0'274,"7"0"1,1-2-59,3-4 37,4 4-278,-6-5 0,8 5 222,0-4-82,0 4-166,0-5 1,2 5 56,4-4 0,3 4-87,9-4 1,-5 4 24,5 2 1,-5-6-161,10 1 0,2-3-60,-2 2 1,6 4-59,-6-3 0,8 1 138,-3-2 1,-1 4-59,2-4 1,-6 4 253,6 2 0,-2 0 0,2 0 0,-4 0 0,-8 0 0,-5 0 0,-1 0 0,-7 8 0,2 2 0,-12 7 0,-4-4 0,-7 5 0,-8-5 0,-4 10 0,-3-4 0,-3-1 0,0-1-61,1 0 0,1-5 133,4-1 1,-1-5 104,7 6 0,0-3 21,5 3-218,1-5 169,7-7-78,3 0-55,30 0 1,-2 0-14,19 0 0,-1-1-100,1-5 0,4 4-391,8-4 488,0-4 0,0 1 0,0-8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09:43:12.438"/>
    </inkml:context>
    <inkml:brush xml:id="br0">
      <inkml:brushProperty name="width" value="0.08571" units="cm"/>
      <inkml:brushProperty name="height" value="0.08571" units="cm"/>
      <inkml:brushProperty name="color" value="#333333"/>
    </inkml:brush>
  </inkml:definitions>
  <inkml:trace contextRef="#ctx0" brushRef="#br0">483 87 7923,'0'-11'-229,"0"-1"0,0 6 106,0-5 376,-8 7-228,6-11 1,-7 11-146,3-8 1,2 8 101,-8-1 1,7 3-45,-7 2 0,1 0 43,-7 0 0,1 5-16,0 1 0,-1 6-13,1-7 1,0 9 43,-1-3 1,7-1-1,-1 2 0,3-7 67,-3 7 60,5-1 0,7 7-41,0-1 1,0 0 14,0 1 0,2-1 72,3 0 0,5 0-64,7 1 1,0 1-36,1 4 1,5-2 17,0 8 1,0-6-119,-6 6 1,1-6 86,-1 6 0,0-6-15,0 6 1,-7-3-98,-4 3 1,-4-2 81,-2-4 0,0-4-87,0 5 1,-8-5 78,-3-2 0,-7-5-75,-5-1 1,-4-1 64,-7 1 1,-1 3-133,0-9 0,1 1 102,-1-6 0,-5 0-8,0 0 1,5 0 16,6 0 0,8-2 3,-2-3 1,10 1 58,1-8 1,8 6-66,-2-5 1,6-1 73,6-5 0,-2 6-46,8-1 0,-1 0 8,6-5 0,6 6 19,1-1 0,4 6-1,-5-5 0,0 7 15,-5-2 1,5 4 5,0 2 1,0-5-42,-6-1 7,0 0 1,1 8-57,-1 4 1,-7 3 55,-5 9 0,3-1-32,-2 0 0,0 6 32,-6 0 0,0 8-6,0-2 0,-8 5 49,-4 7 1,-3-3 16,-2 8 0,-1-1 14,1 1 0,0 4-60,0-4 1,-1 9 31,1 3 0,0 0-12,-1-6 0,9-6-31,3 0 0,4-8 14,2 3 1,0-7-14,0-5 0,4-4-2,8-8 1,-1 1 3,12-1 1,2-8-100,-2-3 0,8 2 97,-2-2 1,9-1-202,2-5 0,9 0 56,-3 0 0,4-5-1010,1-1 1125,9-8 0,2 5 0,7-8 0</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3:29.073"/>
    </inkml:context>
    <inkml:brush xml:id="br0">
      <inkml:brushProperty name="width" value="0.08571" units="cm"/>
      <inkml:brushProperty name="height" value="0.08571" units="cm"/>
      <inkml:brushProperty name="color" value="#333333"/>
    </inkml:brush>
  </inkml:definitions>
  <inkml:trace contextRef="#ctx0" brushRef="#br0">226 139 7833,'-16'-2'-243,"5"-4"1,-3-3 85,9-8 1,-7-1 122,6 1 19,-7 0 0,9 1-2,-8 5 12,9-5 1,-7 15 3,4-5 36,4 4-35,-5 2 0,7 2 167,0 4 1,0 5-60,0 12 1,7 4 42,5 8 1,3 5-136,2 0 0,1 8 15,-1-2 1,0 2 1,1-1 0,-1 1 29,0-8 0,1 6-107,-1-6 0,-6 1 83,1-7 0,-8-1-118,1-4 0,-5-6 51,-5-12 1,-5 5-3,-7-5 0,-8-3-42,-4-2 0,-4-4-130,-1-2 1,-7 0 202,1 0 0,-8-16 0,4-3 0</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3:29.280"/>
    </inkml:context>
    <inkml:brush xml:id="br0">
      <inkml:brushProperty name="width" value="0.08571" units="cm"/>
      <inkml:brushProperty name="height" value="0.08571" units="cm"/>
      <inkml:brushProperty name="color" value="#333333"/>
    </inkml:brush>
  </inkml:definitions>
  <inkml:trace contextRef="#ctx0" brushRef="#br0">0 381 7871,'12'-25'110,"-1"-4"1,8-4 133,10-1 0,19-1 299,10 1 1,15 7-541,8 4 1,3 3-112,3 3 1,-9 0-160,-3 0 1,-13 1 135,-10 5 0,-10-3-104,-13 8 1,-4-1-356,-8 1-133,0 4 486,1-6 0,-7 10-45,1 4 0,-3 4 282,3 7 0,3 0 0,-5 1 0</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3:29.794"/>
    </inkml:context>
    <inkml:brush xml:id="br0">
      <inkml:brushProperty name="width" value="0.08571" units="cm"/>
      <inkml:brushProperty name="height" value="0.08571" units="cm"/>
      <inkml:brushProperty name="color" value="#333333"/>
    </inkml:brush>
  </inkml:definitions>
  <inkml:trace contextRef="#ctx0" brushRef="#br0">138 139 7889,'-9'-8'0,"1"-1"-6,8-9 1,0 7 8,0-1-164,0 1 0,0-1 70,0 1 1,-2 7-313,-4-2 265,5 4 0,-13 4 243,8 4 1,-7 4-86,1 7 1,3 6 5,-3 0 1,3 8-1,-3-2 0,-1 3-4,7 3 1,0-6-7,6-1 0,0-6 6,0 1 1,0-4 164,0-2 1,2-7-94,4-4 1,3-5 42,9-1 1,5-1-138,0-5 0,2-10 10,-2-7 0,-2-7-1,8 1 1,-6-4-17,6-1 1,-6 5-90,6 0 1,-8 8 127,2-2 0,-4 3-185,-2 3 139,1 8 1,-7 1-3,1 8 0,-7 8 51,7 3 1,-6 6 5,5 6 1,-5-1 3,5 6 1,1-1 10,5 2 0,6 2 70,0-8 0,8 0-89,-2-6 1,4-1 54,1-5 1,7 3-48,-1-9 0,6 1 27,-6-6 1,-1-8-3,-10-3 1,1-1 3,-7-5 0,-1 4 33,-11-10 1,3-2 92,-9 2 1,1-2-159,-6 2 1,0 1 46,0-6 1,-8 5-140,-3-6 1,-5 8 85,-1-2 0,-8 3-473,-4 3 0,-5 7 41,-7 5 0,-3 3-123,-8 2 0,-5 0 0,-1 0 519,-7 7 0,3 3 0,-7 7 0</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3:31.741"/>
    </inkml:context>
    <inkml:brush xml:id="br0">
      <inkml:brushProperty name="width" value="0.08571" units="cm"/>
      <inkml:brushProperty name="height" value="0.08571" units="cm"/>
      <inkml:brushProperty name="color" value="#333333"/>
    </inkml:brush>
  </inkml:definitions>
  <inkml:trace contextRef="#ctx0" brushRef="#br0">191 70 7407,'-31'-2'0,"0"-2"-397,0-1 0,1-3 631,7 2 0,9 4 170,-3-4-252,11 5-81,-2 1 1,10 0-6,4 0 1,6 0 154,11 0 0,6 0-74,11 0 0,6 0 13,12 0 0,-3 0-105,9 0 0,-7 0-104,7 0 1,-7 0 93,7 0 1,-3 0-15,3 0 0,-5-2-4,-7-4 1,0 4-139,0-4 1,-16-1-31,-7 1 1,-8 0-90,-3 6-362,-9 0-92,-1 0 1,-21 0 423,-5 0 1,-3 2 259,4 4 0,-2-2 0,-4 7 0,-4-7 0,-8 4 0</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3:31.981"/>
    </inkml:context>
    <inkml:brush xml:id="br0">
      <inkml:brushProperty name="width" value="0.08571" units="cm"/>
      <inkml:brushProperty name="height" value="0.08571" units="cm"/>
      <inkml:brushProperty name="color" value="#333333"/>
    </inkml:brush>
  </inkml:definitions>
  <inkml:trace contextRef="#ctx0" brushRef="#br0">0 137 7804,'0'-12'-317,"0"1"1,0-1 731,0-5 0,0 0-142,0-1 1,0 7-354,0-1 74,0 9 1,2-11-243,4 8 0,-4 2 184,4 10 1,-5 4 41,-1 7 1,6 8 165,0 4 1,0 11-76,-6 6 0,0 6-39,0 6 1,2-4-60,3 3 1,-1-3 25,8-2 0,-6 6-44,5-1 0,-5-1-212,5-10 1,-1-4-138,2-7 0,3 3 169,-4-3 1,5-6 226,1-18 0,0 5 0,1-7 0</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3:33.804"/>
    </inkml:context>
    <inkml:brush xml:id="br0">
      <inkml:brushProperty name="width" value="0.08571" units="cm"/>
      <inkml:brushProperty name="height" value="0.08571" units="cm"/>
      <inkml:brushProperty name="color" value="#333333"/>
    </inkml:brush>
  </inkml:definitions>
  <inkml:trace contextRef="#ctx0" brushRef="#br0">35 173 7685,'-11'-17'-490,"-1"0"318,8 7 522,-4-5 1,8 5 96,0-7-318,0 7-47,0-5 0,0 11-106,0-8 166,0 9 1,0-7 160,0 4-222,8 4 1,2-7 19,7 3 1,-5 4-96,-1-4 0,6 4 95,6 2 0,2 0-129,-2 0 0,-1 2 11,6 4 0,-4 4-109,4 7 1,1 2 86,6 4 1,-6 4-6,-1 8 0,-6 7-24,1 4 0,-4-2 62,-2 2 0,-5-5-8,-1 5 0,-7-6-7,2 6 0,-12-7 20,-6 1 0,-5-3 16,-6-3 1,-4 1 5,-7-1 0,5-5 37,0 0 1,2-8 8,-2 2 0,-1-5 60,6-7-76,1 4-60,6-13 77,7 6-137,3-8 147,7 0 1,7 0 105,5 0 1,3 0-118,3 0 0,-1 0 88,0 0 0,8 0-37,4 0 1,-2-2-39,2-4 1,0 4 128,5-3 0,7-3-100,-1 2 0,8-5-55,-2 5 0,-2-6-5,2 7 0,4-3-28,2 2 1,2 4 10,-14-4 1,1 5 0,-7 1 0,-1 0-109,-4 0 1,-4 0 56,-8 0-146,-7 0 179,-3 0-56,-7 0 0,-2 0-27,-3 0-167,3 0 116,-14 0-228,14 0-224,-5 0 1,5 0-111,-4 0-577,4 0 1259,-6 0 0,1 7 0,-3 3 0</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3:35.718"/>
    </inkml:context>
    <inkml:brush xml:id="br0">
      <inkml:brushProperty name="width" value="0.08571" units="cm"/>
      <inkml:brushProperty name="height" value="0.08571" units="cm"/>
      <inkml:brushProperty name="color" value="#333333"/>
    </inkml:brush>
  </inkml:definitions>
  <inkml:trace contextRef="#ctx0" brushRef="#br0">258 104 7835,'-2'-23'95,"-4"0"1,4 6 633,-3 5-641,3 1-519,2 1 96,0 3 0,-2 9 142,-4 3 1,2 5 195,-7 7 1,-1 10 25,-5 8 1,-1 7-5,1 10 1,-6 9 148,0 9 0,-6 8-147,6 15 0,11-39 1,1 3 83,1 6 0,3 1 0,1 3 1,2 0-343,0 2 1,2 1 0,4 4 0,2 1 227,1 0 1,2 0 0,6 5 0,3-2 38,0-8 0,2-2 1,4-1-1,2-3-223,-1-11 0,0-2 0,2-6 1,0-2 42,27 38 1,8-10-131,3-8 0,6-17 1,6-11 0,6-12-79,11 0 0,-9-11 4,3-7 348,-3-3 0,1-7 0,-3-1 0,-6 2 0,-4 2 0</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3:36.260"/>
    </inkml:context>
    <inkml:brush xml:id="br0">
      <inkml:brushProperty name="width" value="0.08571" units="cm"/>
      <inkml:brushProperty name="height" value="0.08571" units="cm"/>
      <inkml:brushProperty name="color" value="#333333"/>
    </inkml:brush>
  </inkml:definitions>
  <inkml:trace contextRef="#ctx0" brushRef="#br0">104 156 7791,'0'-23'0,"0"0"0,2 0 381,4 5 0,5 1-40,12 0 1,12 1-338,11 5 0,6 3-27,6 8 0,-10 2-74,4 4 1,-10 5 140,4 12 1,-13 4-99,1 8 1,-11 7 128,0 4 0,-9 4-80,-3 2 1,-7 2-81,2 4 1,-4-5 122,-2 5 0,-8-6-113,-3-6 1,-11 2 70,-1-8 1,-9-5-98,-3-6 1,-7-10 61,-10-2 1,-2-1-19,-3-10 0,5-1-84,0-5 0,2-2 59,9-3 1,1-5 94,6-7 1,7-3-59,4-3 0,11 2 105,6-8 1,4 3-2,2-3 0,2-2-23,4 8 1,4-6-27,7 6 1,2 0 12,4 6 1,-2 5-18,8 1 0,-2 7 10,2-2 1,4 4 132,-5 2 1,5 8-116,2 3 1,-7 7-38,1 5 0,-2 2-12,2 3 0,2 5-1,-8-4 1,6 4-49,-6 1 0,6 1-175,-6-1 0,0-7-129,-6-4 1,6 0 136,0-5 1,6 1-447,-6-13 677,8-1 0,-12 3 0,6 2 0</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3:36.547"/>
    </inkml:context>
    <inkml:brush xml:id="br0">
      <inkml:brushProperty name="width" value="0.08571" units="cm"/>
      <inkml:brushProperty name="height" value="0.08571" units="cm"/>
      <inkml:brushProperty name="color" value="#333333"/>
    </inkml:brush>
  </inkml:definitions>
  <inkml:trace contextRef="#ctx0" brushRef="#br0">70 172 7791,'-2'-19'0,"-4"-4"0,4 3 486,-4-3-75,-3-4-448,7 8 1,-6 0 208,8 8-396,0 7 0,0-2 148,0 12 1,0 3 60,0 9 1,0 7 162,0 3 1,0 11-7,0 1 1,2 8-133,4-2 0,5 10 187,12 2 0,-1-1-199,6-5 1,-1 0 106,2 0 1,2 0-105,-8 0 0,0-14 108,-6-3 0,-1-12-486,-5 0 199,4-12 1,-15-3-69,0-8 1,-9 0 9,-14 0 0,-4-2-125,-8-4 1,1-3-87,-1-9 0,-1 1 447,-5 0 0,5-16 0,-6-3 0</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3:36.702"/>
    </inkml:context>
    <inkml:brush xml:id="br0">
      <inkml:brushProperty name="width" value="0.08571" units="cm"/>
      <inkml:brushProperty name="height" value="0.08571" units="cm"/>
      <inkml:brushProperty name="color" value="#333333"/>
    </inkml:brush>
  </inkml:definitions>
  <inkml:trace contextRef="#ctx0" brushRef="#br0">0 295 7791,'25'-27'243,"4"-8"0,13-1 378,10-10 1,8 15-406,9 2 1,8 10-598,4 7 0,1 5 170,-1 7 0,-12 0-414,-11 0 1,-18-6 347,-5 0 0,-14-1-124,-4 1 422,0 4 1,-7-14 0,7 7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09:43:16.526"/>
    </inkml:context>
    <inkml:brush xml:id="br0">
      <inkml:brushProperty name="width" value="0.08571" units="cm"/>
      <inkml:brushProperty name="height" value="0.08571" units="cm"/>
      <inkml:brushProperty name="color" value="#333333"/>
    </inkml:brush>
  </inkml:definitions>
  <inkml:trace contextRef="#ctx0" brushRef="#br0">1 554 7891,'0'-17'-28,"0"5"146,0 1 1,0 5 148,0-6 1,0 7-78,0-7 0,6 6-103,-1-5 1,9 7 63,-3-2 1,5 2-85,1-1 1,0 3 25,0-4 1,1 4-128,-1 2 0,0 2 36,1 4 1,-3 3-121,-3 9 1,3 1 3,-4 4 0,-3 4 96,-2 7 0,-2 3 10,2 3 1,-5-1 6,5 7 0,-4-8-8,-2 3 0,-6-5 11,1-1 1,-9-1 0,3 1 1,-3-8-1,3-4 0,-5-10 1,5-1 0,1-7-15,-1 7 18,-1-8 0,-3 2 112,3-12 1,4 2-108,8-8 1,0 1 151,0-6 1,0-8-84,0-4 1,0 0-35,0-6 1,8 5-55,4-11 1,3 5-2,2 1 1,1 1-76,-1-1 1,8 1 65,4-1 0,3 2-137,3 4 0,2 4 97,3 8 0,-4 2 40,5 3 0,-7 5 35,-5 7 1,4 0 9,-4 0 0,-10 7-21,-2 5 1,-5 3 12,-1 2 0,3 7-17,-9-1 0,1 7 14,-6-1 1,0 4-31,0 1 1,0 7 15,0-1 0,-2-5-44,-4-7 1,3-1-33,-9 2 0,6 2-143,-5-8 1,5-2 132,-5-9 0,5 3-135,-6-3 0,8-3-735,-1 3 614,-5-8 0,6 3 339,-7-7 0,-1 8 0,-5 2 0</inkml:trace>
  <inkml:trace contextRef="#ctx0" brushRef="#br0" timeOffset="392">917 554 7915,'-9'-8'0,"-1"5"342,4-9 0,4 6 117,-3-5-358,3 7 0,2-6 276,0 4-283,-8 5 41,6-7-299,-6 8 1,8 8 93,0 3 0,0 4 146,0 3 1,0 5-140,0 0 0,0 8 37,0-3 0,0 3 24,0-2 1,0 4 25,0-5 1,6 3-10,0-2 1,7-4 59,-1-8 1,3 1-30,3-1 1,1-2-62,4-3 1,-2-5 45,8-7 0,-6 0-75,6 0 0,-6-1 70,6-5 1,-6-10 26,5-7 0,-6-5-34,1 4 0,-6-6-3,-6 1 0,3-2-41,-8 2 1,1-3-78,-1 3 0,-4 2-218,4-2 1,-4 8 96,-2-2 0,0 4-811,0 1 332,0 9 702,-8-7 0,-2 15 0,-7-7 0</inkml:trace>
  <inkml:trace contextRef="#ctx0" brushRef="#br0" timeOffset="1029">1453 537 7915,'-9'-8'310,"3"-3"0,4 1 465,2-2 0,0 7-417,0-7-128,0 8 0,8-3-259,3 7 1,-1 0 53,1 0 1,-1 7-342,2 5 0,3 3 141,-4 2 0,-3 7-6,-2-1 1,2 7 131,-3-1 1,1 4-173,-6 1 0,0-1 83,0-4 1,0 2 58,0-8 1,0 2 141,0-2-167,0-4 268,0 6-133,0-15 257,0-3-261,0-7 0,0-7 95,0-5 0,0-5-138,0-6 0,2-4 54,4-8 1,-2 1-120,7-1 1,1 0 103,5 1 0,0-1-135,1 1 0,-1 5 146,0 0 0,0 10-13,1 1 1,-7 3 25,1 9 0,-1-5 16,7 5 1,-7 2 48,1 10 1,-7 4-74,7 7 0,-6 2-27,5 4 1,-7 4 37,2 8 1,2-1-152,-3 1 1,3-1 42,-2 1 0,-4 0 28,3-1 0,-3-5 15,-2 0 0,0-8-34,0 2 77,0-4 1,0-7-53,0-1 128,-7-7 0,3 4-91,-8-8 0,8-2 41,-1-4 1,-3 2-37,2-7 1,1-1 2,5-5 1,0-6 22,0 0 1,0-6-2,0 6 0,1-8-39,5 2 0,4-3 22,7-3 0,0 2-168,1 5 0,5-3 98,0 8 1,8 0 20,-3 5 0,3 3 50,-2 4 1,2-3 2,-8 8 0,6 1 3,-6 5 0,0 1 20,-6 5 0,-2 4-73,-3 7 1,1 0 38,-7 1 0,6 7-148,-7 4 1,7-3 42,-6 3 0,-1-8-69,-5 2 0,2 2-31,4-2 0,-4 1-204,4-7 1,-4 0-26,-2 0 1,0 1-421,0-1 835,0-7 0,-8 5 0,-2-5 0</inkml:trace>
  <inkml:trace contextRef="#ctx0" brushRef="#br0" timeOffset="1538">3096 208 7881,'0'-11'223,"0"-1"1,0 1 396,0-7 1,0 7 84,0-1-516,0 8-360,-7-11 0,3 13-773,-8-4 642,1 4 0,-7 2 92,1 0 0,-8 0 146,-4 0 1,2 0 57,-2 0 1,1 0 102,-7 0 1,6 6 11,0 0 0,6 0-99,-5-6 1,6 5 132,-1 1 0,10 0-7,1-6 0,7 2 396,-7 4-157,8-4-92,-3 13-156,7-5 0,0 7 95,0 0-166,7 0 0,-5 7 56,4-1 1,-2 0-137,2-6 1,-5 2 23,5 4 0,-4-2 25,-2 8 1,0-6 39,0 6 1,0 0-4,0 5 0,-6 1-9,1 0 0,-9 5 1,3 0 1,1 3-42,-1-3 0,-1-2 49,-5 8 0,5-5-95,1 5 0,5-8 83,-6 3 1,8-11-117,-1-1 1,-3-2 97,2 2-24,1-4 1,5-8 11,0 1-13,7-9 1,3-1 8,7-8 0,2 0-111,4 0 1,-1 0-181,6 0 1,-5 0 202,6 0 0,2 0-552,9 0 1,-1-8-26,7-3 0,-6-5-892,6-1 1541,0 0 0,6-8 0,0-2 0</inkml:trace>
  <inkml:trace contextRef="#ctx0" brushRef="#br0" timeOffset="2188">3598 329 7871,'-10'-9'0,"4"-9"481,4 1-121,2-8 135,0 8 491,0-1-1853,0 9 332,0 1-27,8 8 374,-6 0 1,4 0 149,-12 0 1,-4 0-7,-7 0 1,0 0 62,0 0 1,-1 0-113,1 0 0,0 0 205,-1 0 0,1 0 11,0 0 1,5 0-71,1 0 1,5 2 223,-6 4-76,9-4-83,-13 5-21,14 1 1,-5-4 9,7 8 1,0-7 51,0 7-96,0-1 1,0 7-109,0-1 0,-6-6 64,0 1 0,-5 0-8,5 5 1,-2 0-42,2 0-4,-3 1 0,-3-1 4,1 0 1,5-1-1,-6-5 0,7 3-58,-7-9 80,8 9 1,-9-10 8,7 7 62,0-7 7,6 4 68,0-8 129,0 0-359,8-8 0,-4 6 118,7-4 1,-5-1-41,6 1 0,-1 0 27,6 6 0,1 0-8,-1 0 1,2 0-20,4 0 1,-4 0 99,5 0 0,1 2-38,-2 4 1,2 3 13,-2 9 1,-2 1-41,8 4 0,-8-2-6,2 8 0,-4-2-13,-2 2 0,-1 3 26,-5-3 0,-3-2-76,-8 2 0,0-8 57,0 2 0,-2-4-5,-4-1 0,-3-9-48,-9-3 1,-7 2-85,-4-3 1,-1 1 23,1-6 1,-4 0-158,4 0 1,-3-2 2,-3-3 0,8-3 71,4-4 1,-2-3-307,2 3 0,0-3-40,6-2 532,7-8 0,-5-2 0,5-8 0</inkml:trace>
  <inkml:trace contextRef="#ctx0" brushRef="#br0" timeOffset="2867">3978 122 7901,'-17'-8'-185,"1"-2"249,5-7 0,-3 6 769,9-1-394,-1 8-335,6-11 101,8 13 1,3-12-104,12 9 0,-2-3 7,8 2 0,-6 4-155,6-3 0,-2 3-45,2 2 1,2 0 97,-8 0 0,5 0-87,-5 0 1,6 0-16,-6 0 1,0 0 97,-5 0 38,-1 0-23,0 0 1,-7 2 19,-4 3 16,3-3 38,-7 14 1,6-13-65,-8 9 0,0-6 284,0 5-243,0 1 1,-6 5 5,0 0 1,1 1 50,5-1 0,0 0-2,0 1 1,-6 5-29,0 0 0,0 7 9,6-1 1,-2 4-95,-3 2 0,3-1 25,-4 1 0,4 1 2,2 5 1,-6-5-31,0 4 1,-1 3-16,1-3 1,2 0 95,-7-5 0,5 5-3,-6 1 0,7 1-23,-7-2 0,8-5 26,-2-1 0,-1 5-122,1-10 0,-6 7 93,7-7 0,-7-2-61,6 2 0,1-8 1,5 2 1,-6 2-266,0-2 169,0 0-46,6-6 101,0 1 29,0-9 11,0-1 1,-2-8-16,-3 0 0,1 0 69,-8 0 0,3-2-105,-3-4 0,-3 2-9,3-7 0,-9 5-29,-2-5 1,0 5-151,6-6 1,-6 7 35,0-7 1,0 0-129,5-5 0,-1 6 3,-4-1 0,10 1 116,-5-7 0,5 7-266,-5-1 1,1 1-502,0-7 980,0 1 0,-1-8 0,1-2 0</inkml:trace>
  <inkml:trace contextRef="#ctx0" brushRef="#br0" timeOffset="3196">4998 208 8408,'0'-23'844,"0"0"0,2 0-555,4 6 0,-2 1 838,7 5-702,1 3 1,5 8-952,1 0 0,-7 0 61,1 0-72,-9 0 0,11 2 142,-8 4 1,-1-2-64,-5 7 0,2-5 152,4 5 1,-4-5-112,4 6 1,-2-6-412,1 5 828,-3 1 0,14 13 0,-7 1 0</inkml:trace>
  <inkml:trace contextRef="#ctx0" brushRef="#br0" timeOffset="3429">5362 865 8354,'-10'0'1217,"2"0"1,8 2-1314,0 4 0,6 6 61,0 11 1,7 3-9,-1 9 1,1 7 41,-1 4 0,1 12-33,-7 6-49,0 3 0,-8 2-194,-4 0 171,-4 0 0,-15 0-605,-3 1 0,-17-9 70,-12-3 364,-12-12 0,16-24 0,-4-2 0,-1-3 0,1 1 0</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3:39.115"/>
    </inkml:context>
    <inkml:brush xml:id="br0">
      <inkml:brushProperty name="width" value="0.08571" units="cm"/>
      <inkml:brushProperty name="height" value="0.08571" units="cm"/>
      <inkml:brushProperty name="color" value="#333333"/>
    </inkml:brush>
  </inkml:definitions>
  <inkml:trace contextRef="#ctx0" brushRef="#br0">296 156 7408,'0'-23'-746,"0"0"1005,0 0 1,0 5-86,0 1 1,0 6 314,0-1-154,0 8-248,0-11-2,0 13-287,0-6 188,0 8 1,-2 8-108,-4 3 0,-4 7 205,-7 5 1,-6 6-69,0 11 0,-8 6 88,2 12 1,2 5-86,-1 12 1,1 4-256,-2 7 0,16-36 1,3 2 249,3 2 1,2 2 0,1 5 0,1 3 5,2 2 0,2 0 0,-1-2 1,0-1-16,-1-2 1,2-1-1,4-6 1,3-2-95,9 40 1,12-9-130,0-3 0,-2-16 182,2-7 1,5-12-209,7-17 1,3 3 56,2-8 1,0-8-478,12-9 664,3-4 0,1-2 0,7 0 0,0 0 0,0 0 0</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3:39.755"/>
    </inkml:context>
    <inkml:brush xml:id="br0">
      <inkml:brushProperty name="width" value="0.08571" units="cm"/>
      <inkml:brushProperty name="height" value="0.08571" units="cm"/>
      <inkml:brushProperty name="color" value="#333333"/>
    </inkml:brush>
  </inkml:definitions>
  <inkml:trace contextRef="#ctx0" brushRef="#br0">18 191 7862,'-6'-17'-582,"0"0"1,0-1 348,6 1 1,2 0 455,4-1 1,11 3-122,12 4 1,6-5 119,5 5 1,6 1-49,12-1 0,-2 7 149,7-2 1,-5 4-45,5 2 0,0 8-173,7 3 1,-11 5-183,-7 1 1,-8 8 108,-9 4 1,-6 3-127,-1 3 1,-14-1-28,-3 1 1,-9 0-140,-7-1 0,-9 5 52,-15-5 1,-3 5 91,-20-10 1,2-5 106,-14 0 1,1-1-67,-6-6 1,7 4 63,5-9 0,5-3 11,6 3 0,5-8 45,13 1 32,3-3-14,15-2-32,2 0 1,18-6 87,7 1 1,10-1-35,13 6 1,5 0-62,6 0 1,3 0-3,4 0 1,3 2-19,9 4 1,5 9-14,-1 8 1,-4 6 0,-7-6 1,-13 6-11,2-6 0,-14 8 52,-3-3 0,-10-3-4,-14-2 0,-3-3-10,-8-3 1,0 0-12,0 1 1,-8-1 7,-3 0 0,-6 0 4,-6 1 0,-1-7 79,-10 1 0,1-3-17,-13 3 1,0-3 11,-6-3 1,-11-4-36,-1 4 1,-5-4 7,11-2 0,-5 0-22,5 0 0,-3 0 14,9 0 1,6-6-175,17 0 0,4-1-178,8 1-296,0 4 30,7-6 136,2 8 0,16 0 12,3 0 409,-3-7 0,15 5 0,-4-6 0</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3:40.094"/>
    </inkml:context>
    <inkml:brush xml:id="br0">
      <inkml:brushProperty name="width" value="0.08571" units="cm"/>
      <inkml:brushProperty name="height" value="0.08571" units="cm"/>
      <inkml:brushProperty name="color" value="#333333"/>
    </inkml:brush>
  </inkml:definitions>
  <inkml:trace contextRef="#ctx0" brushRef="#br0">87 105 7845,'-17'-16'-127,"-1"5"1,1-14 502,0 8 845,7 7-616,2 2-548,8 8 0,2 0-14,4 0 0,4 0-230,7 0 0,0 0 152,1 0 1,7 0 88,3 0 0,3 0-103,-2 0 1,4 0 41,-5 0 0,5 0-99,2 0 1,-7 0 10,1 0 1,-6 0-161,6 0 1,-8 0 75,2 0 0,-9 0-441,-3 0 268,-7 0 1,4-2-191,-8-3 92,0 3 450,0-6 0,0 8 0,0 0 0</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3:40.489"/>
    </inkml:context>
    <inkml:brush xml:id="br0">
      <inkml:brushProperty name="width" value="0.08571" units="cm"/>
      <inkml:brushProperty name="height" value="0.08571" units="cm"/>
      <inkml:brushProperty name="color" value="#333333"/>
    </inkml:brush>
  </inkml:definitions>
  <inkml:trace contextRef="#ctx0" brushRef="#br0">0 156 7845,'2'-18'-237,"4"1"0,-4 0 774,4-1 1,-5 1-162,-1 0 1,2 5-153,4 1 1,-4 5-27,4-5-447,-4 7 240,-2-4 1,0 12-169,0 7 0,2 1 252,3 11 1,-3 6 12,4 5 0,-4 3-76,-2 9 1,0 0 18,0 6 1,0-2 1,0-4 1,6 8-5,0-8 0,1 6 1,-1-12 0,-2 3-20,7-3 1,-5-4-38,6 5 1,-8-12 22,1-6 1,3-4-50,-2-2-18,-1 0 86,-5-7-280,0-2 131,0-8 68,0 0 75,0-8 84,0 6-124,0-6-201,0 8 224,0 0-529,0-7-118,0 5-122,0-6 369,0 8 408,0 0 0,-7-8 0,-3-1 0</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3:40.869"/>
    </inkml:context>
    <inkml:brush xml:id="br0">
      <inkml:brushProperty name="width" value="0.08571" units="cm"/>
      <inkml:brushProperty name="height" value="0.08571" units="cm"/>
      <inkml:brushProperty name="color" value="#333333"/>
    </inkml:brush>
  </inkml:definitions>
  <inkml:trace contextRef="#ctx0" brushRef="#br0">215 139 7846,'0'-17'0,"0"-1"211,0 1 0,2 0 13,4-1 1,-3 7-111,9-1 1,7 3 109,10-3 1,11 4-35,6 8 1,12 2-4,6 4 1,3 6 13,2 11 0,2 13-340,4 16 0,-12 8 126,1 9 1,-9 2-44,-3 4 0,-13 4-72,-5 7 1,-12 1-39,-5-1 1,-8-5 68,-9-1 0,-9-5-180,-8 6 1,-18-10 34,-17-2 0,-17-1 80,27-39 1,-3-1 0,-3 5 0,-2 0-320,-6-1 1,-3-1-1,-2-1 1,-3-2 480,-7-2 0,-2 0 0,2-1 0,-2-1 0,-4-3 0,-2-1 0,0 0 0</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3:44.038"/>
    </inkml:context>
    <inkml:brush xml:id="br0">
      <inkml:brushProperty name="width" value="0.08571" units="cm"/>
      <inkml:brushProperty name="height" value="0.08571" units="cm"/>
      <inkml:brushProperty name="color" value="#333333"/>
    </inkml:brush>
  </inkml:definitions>
  <inkml:trace contextRef="#ctx0" brushRef="#br0">70 277 7255,'-10'-8'-298,"-5"7"0,11-13 713,-8 8-68,9-7 0,-7 9 224,4-7-544,4 7 146,-5-4-44,7 8 0,2 0 2,3 0 0,5-6-17,7 0 0,8-5 10,4 5 1,4-5 6,1 5 0,8-8-209,5 3 0,8-3 59,3 3 0,0-4-55,-7 3 0,7 2 81,0-1 1,-2 1-147,-10-1 1,2-3 53,-8 9 1,-2-3-30,-9 2 0,-4 4-24,-7-4 1,-7 4-436,1 2-239,-9 0 549,5 0 1,-8 2-2,0 4 1,-8 4 263,-3 7 0,-4 0 0,-3 1 0</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3:44.282"/>
    </inkml:context>
    <inkml:brush xml:id="br0">
      <inkml:brushProperty name="width" value="0.08571" units="cm"/>
      <inkml:brushProperty name="height" value="0.08571" units="cm"/>
      <inkml:brushProperty name="color" value="#333333"/>
    </inkml:brush>
  </inkml:definitions>
  <inkml:trace contextRef="#ctx0" brushRef="#br0">138 52 7809,'-11'-6'-866,"-1"1"479,1-9 0,-7 6 940,1-3-396,8 3 1,-5 10-142,8 4 1,-5 11 14,5 12 0,-5 13 143,5 10 1,0 8-128,6 9 0,0 8 107,0 3 0,8-1-366,3 2 1,5-8 253,1 2 1,0-4-124,0-2 1,1-7-51,-1-5 1,4-11-151,-3-5 0,1-3 144,-14 3 137,-6-13 0,-9 5 0,-7-16 0</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3:44.604"/>
    </inkml:context>
    <inkml:brush xml:id="br0">
      <inkml:brushProperty name="width" value="0.08571" units="cm"/>
      <inkml:brushProperty name="height" value="0.08571" units="cm"/>
      <inkml:brushProperty name="color" value="#333333"/>
    </inkml:brush>
  </inkml:definitions>
  <inkml:trace contextRef="#ctx0" brushRef="#br0">379 156 7662,'-25'-34'-240,"6"-1"0,0 3 1335,7 3-665,8 12 1,-5 9-601,3 8 0,2 9 115,-7 9 0,-7 14-179,-5 15 1,-8 10 134,3 7 1,1 3 146,-2 2 0,2 8-178,-2 4 0,4 9 208,8 2 1,7 2-8,4-2 1,6-9 7,6 4 1,12-9-86,10-3 1,11-7 65,1-17 0,8-6-281,-2-5 1,-1-4-61,1-1 1,-8-10-55,2-8 0,-1-7 57,1-10 0,4-2 278,8-4 0,-2-1 0,-4-5 0,-3 4 0</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3:44.896"/>
    </inkml:context>
    <inkml:brush xml:id="br0">
      <inkml:brushProperty name="width" value="0.08571" units="cm"/>
      <inkml:brushProperty name="height" value="0.08571" units="cm"/>
      <inkml:brushProperty name="color" value="#333333"/>
    </inkml:brush>
  </inkml:definitions>
  <inkml:trace contextRef="#ctx0" brushRef="#br0">104 77 7808,'-27'0'-1,"2"-8"0,8-5 311,-1-4 177,9-4-146,1 11 0,8 2-483,0 8 0,0 10 165,0 13 1,0 6 46,0 11 1,6 10 53,0 8 1,7 7-77,-1-2 0,1 7 30,-1 5 0,3-10-188,-3 4 0,3-6-54,2 1 0,-1-6 109,-5-12 1,3-6-176,-9-11 1,7-10-94,-6-7 125,-1-9 1,-5 3-50,0-12 1,0 3-78,0-9 1,0 1 323,0-7 0,0-7 0,0-2 0</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3:45.187"/>
    </inkml:context>
    <inkml:brush xml:id="br0">
      <inkml:brushProperty name="width" value="0.08571" units="cm"/>
      <inkml:brushProperty name="height" value="0.08571" units="cm"/>
      <inkml:brushProperty name="color" value="#333333"/>
    </inkml:brush>
  </inkml:definitions>
  <inkml:trace contextRef="#ctx0" brushRef="#br0">346 52 7808,'-11'0'35,"-1"0"0,8-8-35,-1-3 0,-3 1-396,2-1 337,-7 7 1,9-4 76,-8 8 1,7 0 19,-7 0 0,6 8 133,-5 3 1,7 7-13,-2 5 0,4 6-89,2 11 0,0 4 233,0 8 0,8 0-46,3 0 1,7 7-117,5 5 0,-4-5-96,4-1 0,0-12-91,-6-6 1,4-3 9,-9-3 0,-4-7-370,-3-4 246,-3-11 1,-9-4 76,-5-8 1,-3 0-132,-2 0 0,-3-6 31,-3 0 0,-4-13-208,-7 2 0,-1-12 1,1 0 0,-3-6 390,-3-5 0,-12-12 0,-10-9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09:43:14.890"/>
    </inkml:context>
    <inkml:brush xml:id="br0">
      <inkml:brushProperty name="width" value="0.08571" units="cm"/>
      <inkml:brushProperty name="height" value="0.08571" units="cm"/>
      <inkml:brushProperty name="color" value="#333333"/>
    </inkml:brush>
  </inkml:definitions>
  <inkml:trace contextRef="#ctx0" brushRef="#br0">173 485 7847,'0'9'-554,"0"-1"313,0-8-212,0 0 477,0 8-4,0-7-165,0 7 0,-2-8 29,-4 0 116,4 0 0,-13 8 0,5 1 0</inkml:trace>
  <inkml:trace contextRef="#ctx0" brushRef="#br0" timeOffset="277">69 502 7847,'0'9'410,"0"-1"405,8-8-286,-6 0-114,6 0-62,-1 0-54,-5 0-56,6-8-216,-8 7-430,0-7 270,0 8 18,0 0 153,0 8 0,-2 1 33,-4 8 1,-2 3 5,-3 3 0,-4-2 10,3 8 0,-1 5-56,1 7 1,-1 1 15,7-2 1,0-3-167,6 3 0,0-5 110,0-6 1,2 1-218,4-7 0,3-2 10,9-9 1,5 1 33,0-7 0,8 0-169,-3-6 0,11-8-254,1-3 0,0-10-76,-5-2 0,0-10 681,-1-2 0,1-7 0,-1-10 0</inkml:trace>
  <inkml:trace contextRef="#ctx0" brushRef="#br0" timeOffset="473">190 191 7847,'-17'-27'0,"7"-6"0,-5 14 146,3-4 1,5 4 254,1 1 1,4 7-48,2-1-215,0 8 1,6-5-987,0 3 638,7 4 0,-9-6-56,7 8 1,-5 0-41,6 0 0,-6 6-397,5 0 702,1 7 0,5-3 0,0 7 0</inkml:trace>
  <inkml:trace contextRef="#ctx0" brushRef="#br0" timeOffset="727">1107 1073 8047,'9'0'1049,"-1"-8"1,-8 4-828,0-8 1,2 9-225,4-3 1,-4 12-42,3 5 1,-3 12-26,-2 6 0,-2 6 2,-3 5 0,-5-2-234,-7 9 1,-2-1-62,-4 6 0,-6 5 361,-12 1 0,-18 7 0,-12-3 0</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3:45.360"/>
    </inkml:context>
    <inkml:brush xml:id="br0">
      <inkml:brushProperty name="width" value="0.08571" units="cm"/>
      <inkml:brushProperty name="height" value="0.08571" units="cm"/>
      <inkml:brushProperty name="color" value="#333333"/>
    </inkml:brush>
  </inkml:definitions>
  <inkml:trace contextRef="#ctx0" brushRef="#br0">1 243 7671,'17'-8'-342,"2"-1"249,4-9 1,6-1 5,12-4 1,11 2 701,11-8 1,10 8-215,2-2 1,0 4-532,-6 2 0,-2 5 226,-3 0 1,-7 9-713,-11-3 66,-11 4-131,-18 2 293,-9 0 129,-8 0 0,0 2 259,0 4 0,0 3 0,0 9 0</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3:45.620"/>
    </inkml:context>
    <inkml:brush xml:id="br0">
      <inkml:brushProperty name="width" value="0.08571" units="cm"/>
      <inkml:brushProperty name="height" value="0.08571" units="cm"/>
      <inkml:brushProperty name="color" value="#333333"/>
    </inkml:brush>
  </inkml:definitions>
  <inkml:trace contextRef="#ctx0" brushRef="#br0">69 87 7848,'-17'0'0,"0"-8"0,5-5 722,1-4-405,7-5 1,-4 19-183,8-9 55,0 8 0,8-3-155,3 7 1,13 0-27,4 0 0,5 0-157,2 0 0,-1 0-141,1 0 1,5 0 216,0 0 0,1 5-341,-7 1 0,9 0 141,3-6 0,-4 2-125,-2 4 0,3-5 124,-3 5 1,0-4 272,-5-2 0,0 0 0,-1 0 0</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3:45.883"/>
    </inkml:context>
    <inkml:brush xml:id="br0">
      <inkml:brushProperty name="width" value="0.08571" units="cm"/>
      <inkml:brushProperty name="height" value="0.08571" units="cm"/>
      <inkml:brushProperty name="color" value="#333333"/>
    </inkml:brush>
  </inkml:definitions>
  <inkml:trace contextRef="#ctx0" brushRef="#br0">0 156 7848,'0'-23'-7,"0"0"1,0 0 486,0 6 0,2-1-116,4 1 1,-4 5 120,4 1-243,3 7-290,-7-4 0,8 10 114,-4 4 1,-4 11-114,3 12 1,-3 12-12,-2 5 0,0 6 119,0 5 1,0 5-119,0 7 0,0-2 28,0-4 1,6 3-153,0-9 0,0 3-42,-6-2 0,0-12-88,0 0 0,0-15-153,0-8-324,0-4-53,0-9 702,0-3 1,0-30 0,0-6 0</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3:46.141"/>
    </inkml:context>
    <inkml:brush xml:id="br0">
      <inkml:brushProperty name="width" value="0.08571" units="cm"/>
      <inkml:brushProperty name="height" value="0.08571" units="cm"/>
      <inkml:brushProperty name="color" value="#333333"/>
    </inkml:brush>
  </inkml:definitions>
  <inkml:trace contextRef="#ctx0" brushRef="#br0">421 189 7862,'0'-35'0,"2"-3"0,4 3 0,-2-2 565,7 14 1,1 8-168,5 9 1,8 6-302,4 6 0,9 11-30,3 12 1,7 13 32,-2 10 1,4 16-215,2 12 0,-30-35 0,0 1 79,-1-1 0,-2 2 0,-1 3 0,-1 2-179,-2-1 1,-1 1 0,-2 3-1,-1 2 249,-4 3 0,-3 1 0,-1-1 0,-2-1-128,-5-1 1,-4-1-1,-1-4 1,-5-2 32,-6-3 0,-6-4 0,-3-2 0,-5-3-175,-7 0 1,-5-3 0,-6 0 0,-3-3 11,-4 0 1,-3-2 222,-11-1 0,-2-1 0,6-3 0,-1-2 0,-9 0 0,-3-2 0,1-1 0</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3:48.756"/>
    </inkml:context>
    <inkml:brush xml:id="br0">
      <inkml:brushProperty name="width" value="0.08571" units="cm"/>
      <inkml:brushProperty name="height" value="0.08571" units="cm"/>
      <inkml:brushProperty name="color" value="#333333"/>
    </inkml:brush>
  </inkml:definitions>
  <inkml:trace contextRef="#ctx0" brushRef="#br0">123 70 7886,'-17'-8'-595,"-1"-3"0,7-3 194,-1 3 924,9-5-287,-5 14 1,8-5 1,13 7-165,5 0 0,12 2-17,5 3 1,1 3 55,11 4 1,-9 9-53,2-4 1,-3 12 8,-3 0 0,1 5-36,0 7 1,-3 12-43,-3 17 0,2 18-254,-18-35 1,-3 3 0,-1 11-1,-3 3 288,-2 9 1,-2 3 0,-1 4 0,0 1-455,0 5 0,-2 1 0,-5 1 0,-3 2 426,1-29 0,1 0 1,-1 1-1,0-1 0,-1 1 1,1-2-100,-6 30 0,-1-1 1,0-5-1,-1-2-234,-3-6 1,-2-2 0,-4-5 0,-4-2 130,-4-4 1,-3 0 204,-9 8 0,-3 0 0,2-10 0,-4 0 0,-6 8 0,-3 0 0</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3:49.832"/>
    </inkml:context>
    <inkml:brush xml:id="br0">
      <inkml:brushProperty name="width" value="0.08571" units="cm"/>
      <inkml:brushProperty name="height" value="0.08571" units="cm"/>
      <inkml:brushProperty name="color" value="#333333"/>
    </inkml:brush>
  </inkml:definitions>
  <inkml:trace contextRef="#ctx0" brushRef="#br0">208 70 7802,'-25'0'-1216,"6"0"1198,-4 0 1,4 0 387,2 0 1,-1-6-146,1 0 1,5 0-31,1 6 1,5 0 58,-5 0 1,5 0 64,-6 0 395,8 0-75,-3 0-559,7 0-42,0 0-145,7 0 0,-3 0 101,8 0 1,5 0-129,6 0 1,8 0 19,-2 0 0,3 0 114,3 0 0,5 0-200,1 0 0,1-5 49,-2-1 0,-1 0-203,7 6 0,-8-6-39,3 1 0,1-1-30,-2 6 1,6 0-8,-5 0 430,-1 0 0,-13-8 0,-2-1 0</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3:50.088"/>
    </inkml:context>
    <inkml:brush xml:id="br0">
      <inkml:brushProperty name="width" value="0.08571" units="cm"/>
      <inkml:brushProperty name="height" value="0.08571" units="cm"/>
      <inkml:brushProperty name="color" value="#333333"/>
    </inkml:brush>
  </inkml:definitions>
  <inkml:trace contextRef="#ctx0" brushRef="#br0">166 122 7748,'-45'17'0,"-1"-7"-200,12-4-228,3-5 676,21-1 1,18 0-134,15 0 1,10 0-26,7 0 0,4-5-27,8-1 0,0-6 136,0 7 0,0-9 50,0 3 1,-2 1-114,-4-1 0,2 5 21,-8-6 0,2 6-39,-1-5 1,-5 5-155,5-5 1,-7 5 49,-5-6 0,2 9-119,-8-3-130,0 4-473,-6 2-490,-7 0 817,-2 0 1,-8 2 380,0 4 0,7 3 0,3 8 0</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3:51.315"/>
    </inkml:context>
    <inkml:brush xml:id="br0">
      <inkml:brushProperty name="width" value="0.08571" units="cm"/>
      <inkml:brushProperty name="height" value="0.08571" units="cm"/>
      <inkml:brushProperty name="color" value="#333333"/>
    </inkml:brush>
  </inkml:definitions>
  <inkml:trace contextRef="#ctx0" brushRef="#br0">897 121 7783,'0'-17'-161,"0"0"1,0 0 65,0-1 1,0 7 527,0-1-265,0 8 1,6-5 16,0 3-92,0 4-45,-6-6 1,-2 8-20,-4 0 0,-4 0-98,-7 0 0,0 0 95,0 0 0,-8 2-129,-4 4 0,-4-2 18,-2 7 0,-1-5 83,-4 6 0,3-3-79,-3 3 1,3 3 59,3-3 0,7-3-1,4 3 0,-2-1 16,2 7 0,2-7 3,9 1 1,-3-3 19,3 3 1,3 3-30,-3-3 1,8 3 28,-2 3 0,4-1-22,2 0 0,-5 0 17,-1 1 0,0-1-11,6 0 1,0 1 0,0-1 0,-6 0-1,1 0-1,-1 1 0,0-1 0,0 0 0,-1-1 0,1-5 0,4 5 30,-4-5-29,-3-3 0,5 5 112,-8-7-27,8 0 17,-3-6-61,7 0 16,0 0-26,0-8 1,5 4-3,1-7 1,10 5-68,1-6 1,0 3 59,6-3 1,2-1-36,-2 7 0,8 0 17,-2 6 1,4-5-10,1-1 0,1 2 18,-1 10 0,3 3-4,3 9 1,-3 9 42,3 7 0,-4 3-42,-1 9 0,-6 0-8,0 6 1,-14-6 14,2 0 0,-11-8-20,0 3 1,-6-7 50,-6-5 1,-11 2 74,-12-8 1,-11 6-65,-6-6 0,-6 6 8,-6-6 1,-2 0-120,-3-6 0,-2 0 89,7 1 0,0-1-114,7 0 0,4-1 73,1-5 0,8 3-350,-2-9 0,11 1-339,6-6 216,3 0 1,11-2 475,3-4 0,12-11 0,3-10 0</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3:51.831"/>
    </inkml:context>
    <inkml:brush xml:id="br0">
      <inkml:brushProperty name="width" value="0.08571" units="cm"/>
      <inkml:brushProperty name="height" value="0.08571" units="cm"/>
      <inkml:brushProperty name="color" value="#333333"/>
    </inkml:brush>
  </inkml:definitions>
  <inkml:trace contextRef="#ctx0" brushRef="#br0">70 122 7825,'-18'-19'581,"1"-4"0,6 3-583,-1-3 0,8 10 60,-2 1 59,5 9-488,1-5 0,0 10 150,0 4 0,0 3 254,0 8 0,0 8-50,0 4 0,0 4 149,0 2 1,0-1-56,0 1 1,1-1-51,5 1 0,4-8-37,7-4 0,0-4 65,1-2 1,1-5 43,4-1 1,4-7-56,7 2 1,-5-12-64,0-5 1,2-7 36,9-5 0,-5-4-50,-1-7 1,1-1 46,-6 1 0,-4-1-20,-2 1 1,-4 7 17,-2 4-8,-7 3-132,-2 3 56,-8 7 1,0 5 41,0 10 1,0 7 13,0 11 0,5-2 25,1 8 0,2-2-30,-2 2 1,3 1 18,8-6 1,1 4 20,-1-5 0,0-1 10,1-11 1,5 3 32,0-9 1,0 7 134,-6-6 1,0-3 1,1-8 1,-1 1-87,0-8 0,-5 1 19,-1-7 1,-7 1-34,2 0 0,-4-2 138,-2-4 1,0 3-113,0-3 0,-6 4-52,0 2 0,-7 0-85,1-1 0,-5 7-235,-6-1 0,4 3-251,-4-3 0,4 2 241,1 5 0,1 3-81,0-4 1,-1 4 64,1 2 0,6 0 272,-1 0 0,8-8 0,-4-1 0</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3:52.093"/>
    </inkml:context>
    <inkml:brush xml:id="br0">
      <inkml:brushProperty name="width" value="0.08571" units="cm"/>
      <inkml:brushProperty name="height" value="0.08571" units="cm"/>
      <inkml:brushProperty name="color" value="#333333"/>
    </inkml:brush>
  </inkml:definitions>
  <inkml:trace contextRef="#ctx0" brushRef="#br0">18 208 7771,'-8'-9'-202,"6"-7"446,-6 14-104,8-5 0,2 7 143,4 0 1,6 0-107,11 0 0,5-2-31,13-4 1,3 4-122,8-4 1,5 2-159,1-1 0,6 3 56,-7-4 1,7-2-177,-7 2 1,1-5 40,-6 5 1,-8-5-131,-4 5 1,-5-8 16,-6 3 0,-4 1-126,-8-1 451,0-1 0,-7-5 0,-2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09:43:13.049"/>
    </inkml:context>
    <inkml:brush xml:id="br0">
      <inkml:brushProperty name="width" value="0.08571" units="cm"/>
      <inkml:brushProperty name="height" value="0.08571" units="cm"/>
      <inkml:brushProperty name="color" value="#333333"/>
    </inkml:brush>
  </inkml:definitions>
  <inkml:trace contextRef="#ctx0" brushRef="#br0">156 502 7412,'-9'0'521,"-1"0"-89,4 0-488,5 0 0,-13 7 146,8 5 0,1 3-13,5 3 1,-6 1-55,0 4 0,-6 4-7,7 7 0,-7 1-131,6 0 0,-5-1 111,5 1 1,-2-6-246,3-1 1,3-6-217,-4 1 49,-4-4-45,8-2 461,-5-7 0,7-3 0,0-7 0</inkml:trace>
  <inkml:trace contextRef="#ctx0" brushRef="#br0" timeOffset="184">191 242 7892,'-10'-17'-114,"-5"0"0,13-1 178,-4 1 388,4 8-636,2 1 0,2 8-409,4 0 0,-2 0 307,7 0 0,-5 6 286,6-1 0,-1 17 0,7-3 0</inkml:trace>
  <inkml:trace contextRef="#ctx0" brushRef="#br0" timeOffset="968">502 519 8674,'0'-10'386,"0"3"1,0 9-412,0 3 1,0 5-90,0 7 1,6 3 121,0 3 0,0 2-72,-6 3 1,0 5 55,0-4 0,0 2-14,0-3 0,0 3-7,0-8 1,0 6-7,0-6 0,-2 0 15,-4-6 1,4-5-24,-4 0-28,4-9 43,2 5 124,0-8 1,0-2-102,0-4 0,0-9 8,0-8 0,8-6-12,4 6 0,-3-8 4,3 3 1,-1-5-30,6-2 0,1 1-97,-1-1 1,6 6-25,0 0 1,2 6 107,-2-5 1,-4 8 118,4 3 0,-3 2-52,-3 9 264,0 0-271,1 6 0,-9 2 34,-3 4 1,-4 9 6,-2 8 1,0 6 98,0-6 0,0 8-119,0-2 1,0 3 20,0 3 1,0-2-89,0-5 0,0 5 27,0-4 0,0-4-8,0-2 0,0-4 24,0-2-11,0 1 0,8-3-16,3-3 1,-1-5 2,1-7 0,3 0-37,9 0 1,-2-7 47,8-5 1,-6-5-141,6-6 0,-3 2 53,3-8 1,4 0 35,-4-6 1,-4-1 1,-2-4 1,2 3-7,-2-3 1,0-4 42,-6-3 1,-5 3 14,-1-2 0,-5 6 75,6-6 1,-9 0-101,3-6 1,2 7 118,-2 5 1,-1 4-90,-5 1 1,0 8 377,0 4-68,0 4 110,0 2-288,0 7-142,0 2 29,0 24 0,0-5-35,0 12 0,0-4 110,0-1 1,-5 7 5,-1 4 0,-2 3-46,2 3 1,4 1 101,-3 5 0,-3-3-73,2 8 1,-5-7 11,5 1 1,0 2-107,6-1 1,-6 5 97,1-6 1,-1 6-109,6-6 0,0-5 33,0-6 0,2-2-99,4 2 0,-3-4 37,9-8 0,-1-6-158,7 1 1,1-8-23,4 2 0,-2-5-159,8-1 1,0-7-26,5-5 0,7-3 114,-1-2 1,0-3 88,-5-3 1,2 2-136,3-8 0,-4 6-44,5-6 0,-10 6 385,-3-5 0,-7-1 0,4-6 0</inkml:trace>
  <inkml:trace contextRef="#ctx0" brushRef="#br0" timeOffset="1309">986 398 7892,'-32'0'0,"3"0"-492,4-8 645,8 6 971,-1-5-877,9 7 1,15-6-136,11 0 1,14 0-2,3 6 1,8 0-1,10 0 0,2-5-113,4-1 1,-2-2 105,7 2 0,-7 3-31,1-9 1,-1 6 76,2-5 1,1 5 54,5-6 1,-7 7-68,-11-7 1,1 8 24,-13-1 0,3 3 149,-14 2 41,-8-8-316,-7 6 0,-10-6 59,-4 8 1,2 0-431,-7 0-109,7 0-116,-12 0 204,15 0-91,-15 0-39,14 0 1,-7 0-191,3 0-814,4 0 1489,-6 0 0,1 8 0,-3 2 0</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3:52.301"/>
    </inkml:context>
    <inkml:brush xml:id="br0">
      <inkml:brushProperty name="width" value="0.08571" units="cm"/>
      <inkml:brushProperty name="height" value="0.08571" units="cm"/>
      <inkml:brushProperty name="color" value="#333333"/>
    </inkml:brush>
  </inkml:definitions>
  <inkml:trace contextRef="#ctx0" brushRef="#br0">104 68 7756,'-19'-2'182,"-4"-4"1,6-4 64,-1-7 0,3 6 768,9-1-889,0 8 0,6-2-366,0 12 1,8 6 166,4 11 0,-3 11 125,3 13 1,-1 4 215,7 7 0,-7 4-75,1 7 1,-3-4-286,3 4 0,1-3-145,-7 8 1,6-4-213,-7-7 1,7-3 150,-6-8 0,5-8-282,-5-4 580,0-3 0,9-11 0,4-1 0</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3:53.040"/>
    </inkml:context>
    <inkml:brush xml:id="br0">
      <inkml:brushProperty name="width" value="0.08571" units="cm"/>
      <inkml:brushProperty name="height" value="0.08571" units="cm"/>
      <inkml:brushProperty name="color" value="#333333"/>
    </inkml:brush>
  </inkml:definitions>
  <inkml:trace contextRef="#ctx0" brushRef="#br0">295 104 7726,'-17'-2'0,"-1"-2"260,1-1 164,0-9 0,1 5 160,5-9-80,3 9-313,8-7 1,2 13-91,4-9 1,3 8-72,9-2 0,1 4 92,4 2 1,-2 2-85,8 4 0,-6 6-42,6 11 0,-2 4-170,2 7 1,1 1 10,-7-1 1,0 7-72,-5-1 1,-7 6 79,1-5 0,-8 10-63,1-4 0,-7 4 178,-9-10 0,-8-1-45,-16-5 0,-1-3 88,-5-3 1,-1-4-75,-4-7 1,-4-9-1,4-3 0,4-4 76,1-2 0,7-2 11,5-4 1,4-3-12,8-9 1,1-5 10,5 0 1,3-6 13,8 6 1,2-6-53,4 6 0,-1-5 78,13 4 1,-5 1-56,10 6 1,2 2 4,-2 3 1,8-1 83,-2 7 0,3 0 135,3 6 1,0 6-111,-1 0 1,3 9 59,3 2 1,-3 3-138,3 8 1,-4 1 58,-1 6 1,0-2-304,-1-5 1,-7 5-74,-4-4 0,2-4-82,-2-2 0,0 0 16,-5-6 0,-1 2-148,0-13 1,0 6 491,1-7 0,14 1 0,5-6 0</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3:53.349"/>
    </inkml:context>
    <inkml:brush xml:id="br0">
      <inkml:brushProperty name="width" value="0.08571" units="cm"/>
      <inkml:brushProperty name="height" value="0.08571" units="cm"/>
      <inkml:brushProperty name="color" value="#333333"/>
    </inkml:brush>
  </inkml:definitions>
  <inkml:trace contextRef="#ctx0" brushRef="#br0">209 200 7889,'-10'-32'257,"4"3"1,-1-2-194,1 8 0,0-6 424,6 6 681,0 8-1327,0-1 122,0 14 0,0 2 17,0 12 0,-7 19 115,-5 9 1,-5 16 130,-6 7 1,3 12-97,-3 6 0,4 5-209,2 7 1,1 5 94,10-44 1,1 1 0,0 1 0,2-1 26,2 3 0,2 0 1,3-3-1,2-1-104,11 44 0,8-4 123,10-7 1,5-10-158,0-8 1,1-13 18,-7-10 0,7-8 26,-1 3 1,6-15-109,-5-8 0,7-3-175,-2-9 0,11 0-215,7-6 0,-3-2 547,3-4 0,5 0 0,6-7 0,-2-1 0,-2 3 0</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3:53.922"/>
    </inkml:context>
    <inkml:brush xml:id="br0">
      <inkml:brushProperty name="width" value="0.08571" units="cm"/>
      <inkml:brushProperty name="height" value="0.08571" units="cm"/>
      <inkml:brushProperty name="color" value="#333333"/>
    </inkml:brush>
  </inkml:definitions>
  <inkml:trace contextRef="#ctx0" brushRef="#br0">208 172 7733,'-10'-17'130,"2"-1"0,18-5 235,7 0 1,2 0-189,10 6 1,0 5-49,6 1 1,-1 5-23,1-5 1,-1 7-17,1-2 1,0 14-116,-1 9 0,-1 10 20,-4 13 0,1 6-103,-7 12 1,-5-2 66,-7 7 1,-7 1-157,2 5 0,-12-8 114,-5-3 0,-12-12 6,-6-6 0,-10-5 58,-1-6 1,-8 1-37,2-7 1,-2-5-109,2-7 0,-2-7 76,7 2 0,-5-6 4,6-6 1,1-3 71,11-9 1,-3-5-3,8 0 1,0-8 65,5 3 0,9 1-103,3-2 1,4 2 172,2-2 1,8-2-94,3 8 1,7 0 23,5 6 0,4 5 21,7 1 0,7 7 0,-1-2 0,0 4-8,-5 2 0,1 8 78,5 4 1,-3 9-40,8 2 1,-5 2 109,5-2 1,0 4-291,6 7 1,-6-1 44,0-4 0,-8 2-356,3-8 1,-11 0 4,-1-6 0,-8 0-166,2 1 0,2-9 545,-2-3 0,8-4 0,-4-2 0</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3:54.544"/>
    </inkml:context>
    <inkml:brush xml:id="br0">
      <inkml:brushProperty name="width" value="0.08571" units="cm"/>
      <inkml:brushProperty name="height" value="0.08571" units="cm"/>
      <inkml:brushProperty name="color" value="#333333"/>
    </inkml:brush>
  </inkml:definitions>
  <inkml:trace contextRef="#ctx0" brushRef="#br0">329 173 7738,'0'-35'171,"0"1"0,8 7 215,4 4 0,-3 6 35,3 5-722,-1-3 223,7 13 54,-9-6 31,-1 8-100,-8 0 1,-8 0 15,-3 0 1,-7 2 94,-5 4 1,4-4-86,-4 3 1,4 3 52,2-2 1,-3 2 11,-3-3 1,10-3-4,-4 4 1,3 2 6,-3-3 1,-1 9 1,1-3 0,0-1-7,0 2 1,5-1-18,1 6 0,5 1 18,-6-1 0,6 0-46,-5 1 0,5-1 45,-5 0 1,7 0-2,-2 1 0,4-1-31,2 0 0,-6 1-3,1-1 1,-1 0-114,6 0 111,0 1-70,0-1 48,0 0 120,0-7-23,0-2 1,2-8 305,4 0-310,-5 0 0,9 0 74,-4 0-126,3-8 1,11-2 60,3-7 0,-2 6-102,8-1 0,-6 6 52,6-5 0,-1 7 21,7-2 0,1 4 27,5 2 1,-3 0 64,8 0 1,-7 8-44,1 3 0,2 5 129,-1 1 1,-1 6-97,-5 0 0,-8 8-19,-4-2 0,-10 3-86,-1 3 1,-9-2 83,3-5 1,-4 3-100,-2-8 1,-9 6 70,-9-6 1,1 0-17,-6-5 0,-4-1 29,-2 0 1,-9-2-25,-3-3 0,-5 1 90,6-7 1,-6 6-75,5-7 1,3 1-114,9-6 1,-2 0-159,8 0-442,0 0 25,6 0-349,7-7 44,3 5 944,7-6 0,0 0 0,0-1 0</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3:56.333"/>
    </inkml:context>
    <inkml:brush xml:id="br0">
      <inkml:brushProperty name="width" value="0.08571" units="cm"/>
      <inkml:brushProperty name="height" value="0.08571" units="cm"/>
      <inkml:brushProperty name="color" value="#333333"/>
    </inkml:brush>
  </inkml:definitions>
  <inkml:trace contextRef="#ctx0" brushRef="#br0">396 104 7838,'-10'-17'704,"3"0"-504,7-1 0,0 7 103,0-1-166,0 8-198,0-11 159,0 13-129,0-5 1,-2 8 47,-4 5 1,-4 6 50,-7 11 1,-2 11-20,-4 12 0,-10 14 31,-7 9 0,-3 8-296,3 10 1,22-40-1,0 2 277,-3 2 0,1 1 0,5 6 0,1 2-90,2 3 0,1 0 1,5-3-1,1-2 52,0-6 0,4-1 0,15 44-282,9-15 0,9-13 155,9-15 1,3-9-150,8-15 1,2-3 33,3-7 1,5-3-53,7-3 0,8-9-95,3-14 0,13-3 366,-45 1 0,2-2 0,-1 1 0,2-1 0,1-2 0,1-1 0,3 1 0,0 0 0,0-1 0,1 1 0</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3:56.800"/>
    </inkml:context>
    <inkml:brush xml:id="br0">
      <inkml:brushProperty name="width" value="0.08571" units="cm"/>
      <inkml:brushProperty name="height" value="0.08571" units="cm"/>
      <inkml:brushProperty name="color" value="#333333"/>
    </inkml:brush>
  </inkml:definitions>
  <inkml:trace contextRef="#ctx0" brushRef="#br0">104 172 7774,'-6'-29'9,"0"0"1,-1 8 232,1-2 0,6 4 80,0 1 0,8 9-113,9 3 0,8 2-136,4-2 1,1 4-166,-1-3 1,4 10 91,-4 7 0,3 9-100,3 2 1,-2 14 79,-4-3 1,-6 10 74,-12-3 0,3 9-81,-9 2 1,1-6 0,-6 6 0,0-6-3,0 0 1,-10-4 19,-7-7 0,-2-3-5,-10-3 1,0-4-38,-5-7 1,-7-7-123,1 1 0,0-9 39,5 3 0,1-4 90,-1-2 1,8 0-4,4 0 0,6-8-14,5-3 1,-1-4 71,7-3 1,0-1-11,6-4 0,2 4 15,4-4 0,-2 5-17,7 7 1,3-5 88,9 5 0,-4 3 9,4 2 1,-2 5-87,2 1 1,-2 0 185,8 0 0,0 1-99,6 5 0,-7 6-55,1 11 0,2-2 22,9 8 1,-3-6-219,3 6 0,-3-2-83,-3 1 0,3 3-98,3-8 1,-3 0 87,3-5 0,-4-7 245,-1 1 0,0-9 0,-1 5 0</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3:57.217"/>
    </inkml:context>
    <inkml:brush xml:id="br0">
      <inkml:brushProperty name="width" value="0.08571" units="cm"/>
      <inkml:brushProperty name="height" value="0.08571" units="cm"/>
      <inkml:brushProperty name="color" value="#333333"/>
    </inkml:brush>
  </inkml:definitions>
  <inkml:trace contextRef="#ctx0" brushRef="#br0">18 137 7728,'-2'-33'-144,"-4"4"0,4 4 415,-4 8 242,4-1 0,10 9-252,4 3 1,5 6-107,6 6 0,4 11 106,7 12 0,7 6-11,-1 5 0,2 10-247,-1 7 1,-5 9-55,5-3 1,1 10-20,-2 2 1,-5-6 27,-6-5 0,-10-3-32,-2 3 0,-1 1 44,-11-7 1,1-8 23,-6-10 1,0-5-17,0-7 0,-6-3-1,1-7 47,-9-1 1,5-2-5,-9-3 1,7 1 100,-1-7-186,1 7-14,-7-3 15,1 7 0,6-7-13,-1-4 0,8-2 24,-2 1-2,4-3-74,2 6 48,0-8-386,0 0 1,0-8-1,0-1 1</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3:58.846"/>
    </inkml:context>
    <inkml:brush xml:id="br0">
      <inkml:brushProperty name="width" value="0.08571" units="cm"/>
      <inkml:brushProperty name="height" value="0.08571" units="cm"/>
      <inkml:brushProperty name="color" value="#333333"/>
    </inkml:brush>
  </inkml:definitions>
  <inkml:trace contextRef="#ctx0" brushRef="#br0">173 122 7756,'-17'-2'0,"-3"-2"-631,-3-2 237,4-7 376,-6 11 1,8-12 599,0 9 35,7-1-277,-5 6 343,13 0-260,-6 0-367,8 0 1,2 0 63,4 0 1,3 0-105,9 0 0,7 0 134,3 0 1,13 0 1,5 0 1,12 0-208,5 0 1,4 0 41,2 0 0,6 0-126,0 0 1,8-6 163,-2 0 0,-5-5-104,-1 5 1,-13-2 27,-10 2 1,-4 5-67,-14-5 0,-3 2-70,-14-2-415,-7 4-141,-2-5 395,-8 7 1,-2 0-97,-4 0 0,-4 0 177,-7 0 267,-8 7 0,-2-5 0,-7 6 0</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3:59.100"/>
    </inkml:context>
    <inkml:brush xml:id="br0">
      <inkml:brushProperty name="width" value="0.08571" units="cm"/>
      <inkml:brushProperty name="height" value="0.08571" units="cm"/>
      <inkml:brushProperty name="color" value="#333333"/>
    </inkml:brush>
  </inkml:definitions>
  <inkml:trace contextRef="#ctx0" brushRef="#br0">70 138 7756,'-8'-17'0,"6"0"293,-3-1 1,3 1 254,2 0 51,0 0-484,0-1-457,0 9 315,0 1 1,0 12-97,0 7 1,-2 3 223,-4 15 0,4 1-37,-4 11 1,-1 3-112,1 8 0,-6 2 51,7 3 1,-1-1-120,6 7 0,0-7-40,0 2 0,0-6-149,0-6 1,2 2 8,4-8 1,3 1-154,8-7 1,1-9 447,-1-8 0,8 1 0,2-9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09:43:22.299"/>
    </inkml:context>
    <inkml:brush xml:id="br0">
      <inkml:brushProperty name="width" value="0.08571" units="cm"/>
      <inkml:brushProperty name="height" value="0.08571" units="cm"/>
      <inkml:brushProperty name="color" value="#333333"/>
    </inkml:brush>
  </inkml:definitions>
  <inkml:trace contextRef="#ctx0" brushRef="#br0">425 727 7785,'-18'-8'-675,"9"6"53,1-13 994,8 13 0,2-8-123,4 4 1,5 4-185,12-3 1,2-3-73,4 2 1,4-7-1,-4 1 1,1 3 0,-1-3 0,4 1-1,-4-7 0,-2-5-12,1 0 0,-6-2 35,1 2 1,-4-4-52,-2-7 0,-5-1 27,-1 0 0,-7 1 78,2-1 0,-4 1-68,-2-1 1,-6 6 3,0 0 1,-7 8 38,1-2 1,3 12 5,-3 5 1,1 4-59,-7 2 1,3 2 26,3 4 1,-3 3 122,3 9 0,-3 1-112,-2 4 0,1 10 172,5 7 1,-3 8-7,9-2 0,-7 12-72,6 5 1,1 4-26,5 3 1,0-1-135,0 0 0,5 6 16,1 0 1,8 5 77,-3-5 0,3-7-165,-3-11 0,3-5 60,-9-6 0,3-5-159,-2-13-40,-4-3-354,5-15 345,-7-2 0,0-10-141,0-4 1,-7-4 215,-5-7 1,-9-2-213,-2-4 0,-14 2 390,3-8 0,-6 0 0,-1-5 0,-3-1 0,-8 0 0,6 7 0,0-1 0,2 8 0,-2-2 0,-2 5-18,7 7 1,9-3 19,8 8 1,5 1 784,2 5-385,0 0-121,7 0 1,10 0-8,12 0 1,3 0-100,2 0 0,8-6-78,4 0 0,11-1 17,7 1 0,8 2-46,3-8 0,7 7-176,-1-7 1,3 2-28,2-1 1,0-4 72,0 3 1,-1-3-27,-5-3 1,-3 3 89,-9 3 1,1-3-104,0 4 1,-9-5 76,-9-1 0,-3 5-5,-14 1 0,2 5 49,-13-5 8,0 7-22,-6-12 0,-10 13-10,-7-9 0,-2 8-142,-10-2 1,6 4 82,-6 2 1,0 0 56,-5 0 1,-1 2 26,0 4 1,7-2 97,-1 8 1,8-1-96,-2 6 1,3-3 11,3 3 1,2-7 1,3 13 0,5-8-7,7 8 1,0-4-29,0-1 1,7 5-32,5 0 0,9-2-15,2-10 1,8 3-14,-2-8 0,3 5-15,3-5 1,-1 0 39,1-6 1,-6-2-12,0-4 1,-1-4 43,7-7 1,-2 0-35,-5 0 0,3-7 156,-8 1 0,2 0-85,-2 6 0,-5 0 123,-1-1 1,4 1-84,-9 0 0,13-6-49,-8 0 1,4 6 11,-4 5 1,-1 6 34,-5-5 0,5 7 141,-5-2 0,4 4 18,3 2-174,-1 0 0,0 8 11,1 3 1,-1 7-136,0 5 1,-5 4 102,-1 7 0,1 1-2,5-1 0,-5 7-23,-1-1 0,1 6-97,5-5 0,-6 5 48,1-6 0,-8 6 1,2-6 0,-4-5-38,-2-6 1,0-8 62,0 2-56,0-11 44,0-5 13,0-7 1,-6-7 37,0-5 0,-6-3 7,7-3 0,-3-7-2,2-3 0,4-5 86,-3-2 1,3 1 2,2-1 0,2-1-48,3-5 0,1 5-99,11-5 0,-1 3 33,13-2 0,-1 3-12,7-3 1,0 9-4,-1 2 0,7 10-96,-1 2 1,-2 1-75,-9 11 0,2-1 4,-8 6-199,0 0 0,-8 2 75,-3 4 1,1-3-368,-7 9 280,8-8 380,-5 11 0,8-5 0,1 7 0</inkml:trace>
  <inkml:trace contextRef="#ctx0" brushRef="#br0" timeOffset="558">3676 156 7877,'-6'-12'-117,"0"1"-53,0-1 0,6-5 399,0 0 312,0 7 32,0-5-205,0 13-508,0-6 187,0 8 1,-7 2-66,-5 4 0,-5 5 135,-6 12 1,-6 1 36,-11 10 0,-12 6-57,-12 18 1,3 6-341,-2 10 1,1-1 285,30-33 1,1 1-1,1 2 1,2 1 16,4 1 0,2 2 0,1 3 0,2 2-73,3 0 1,3-1 0,-5 44-136,13-3 0,12-11 25,11-12 0,7-8-71,9-3 1,3-12 4,3-6 0,6-11-70,12-6 0,11-4-195,12-1 0,11-9-1412,6-3 1866,-47-8 0,0-2 0,2 1 0,1-1 0,2-4 0,0 0 0,1 0 0,1-1 0,0-2 0,-1 1 0</inkml:trace>
  <inkml:trace contextRef="#ctx0" brushRef="#br0" timeOffset="909">4731 571 7784,'-18'0'232,"1"-8"502,0-1-583,7-9 116,2 9-472,8 1 171,-7 8 0,5 8 169,-4 3 0,-3 7-55,-3 5 1,2 4-17,-1 7 1,-1 7-100,-5-1 1,5 8 56,1-2 0,7-2-95,-2 2 1,4-1 97,2 1 0,0 0-120,0-12 1,2 3-25,4-14 1,6 0-170,11-6 0,4-1 33,7-5 1,3-3-541,3-8 795,4-8 0,16-1 0,1-9 0</inkml:trace>
  <inkml:trace contextRef="#ctx0" brushRef="#br0" timeOffset="1113">4973 104 7870,'-18'-15'-227,"3"3"-47,4-11 0,-3 10 302,8 1 0,1 6 934,5-5-1094,0 7 97,7-4 0,3 8-436,7 0 1,0 0 119,1 0 0,1 6 351,4 0 0,4 7 0,8-3 0</inkml:trace>
  <inkml:trace contextRef="#ctx0" brushRef="#br0" timeOffset="1392">5371 623 7823,'-18'0'0,"-7"0"0,12 0 151,-5 0 1,11-6 788,-5 0-520,8 1-395,-3 5 1,9-2-80,3-4 0,1 4 99,11-4 0,-1-1-181,13 1 0,0-2-36,5 2 0,8-1-56,4-5 1,3-1 49,-3 7 0,4-2-30,-4 2 0,-2 4-19,2-3 0,-8 3-115,3 2 0,-5 0 71,-1 0 1,-8 0 270,-4 0 0,-12 7 0,-3 3 0,-8 7 0</inkml:trace>
  <inkml:trace contextRef="#ctx0" brushRef="#br0" timeOffset="1595">5388 865 7823,'-17'0'179,"-1"-8"0,7 6 835,-1-3-797,8-5 0,4 8-49,12-4 0,13-1-195,9 1 1,3 0-373,9 6 1,6-2-183,6-4 1,7 4 285,-2-3 0,-1 3-2,1 2 1,-5-6 83,5 0 0,-5-5-27,5 5 1,-1-2 239,1 3 0,3 1 0,-9-8 0,7 6 0,-7-5 0,1-1 0,-6-5 0,0 0 0,-1-1 0</inkml:trace>
  <inkml:trace contextRef="#ctx0" brushRef="#br0" timeOffset="1980">6771 588 7823,'0'-11'-103,"0"-1"0,0 1-11,0-7 1,0-1 138,0-4 1,-2 4 95,-3-4 1,1 4-33,-8 1 0,6-5 73,-5 0 1,1 0-90,-1 6 0,-5 2 58,5 3 1,-3-3-103,3 3 0,-4 4 36,3 3 1,-3 3-112,-3 2 0,1 2 40,0 3 0,-1 11 14,1 7 1,0 8 66,0-3 0,-1 5-30,1 2 1,2-1-50,3 1 0,4-1 25,8 1 0,0-2-9,0-5 0,2 5 27,4-4 0,4-4 4,7-2 1,8 2 13,4-2 0,-2-2-4,1-9 0,1 1 8,6-7 1,-1 5-23,1-5 1,0 0-70,-1-6 1,-1-2 77,-4-4 1,1 2-28,-6-7 0,-1-1 56,-6-5 0,0 0 89,0-1 0,-1 1-108,-5 0 1,-3-2 5,-8-4 1,0 2-89,0-8 0,0 6 87,0-6 1,0 6-128,0-6 1,-8 6 117,-3-6 0,-5 2-133,-1-2 0,-2 4-81,-4 8 0,4 0-167,-4-1 1,-4 7 45,-2-1 0,2 9-101,-2-3 1,0 6 381,-5 6 0,-1 3 0,1 8 0</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3:59.359"/>
    </inkml:context>
    <inkml:brush xml:id="br0">
      <inkml:brushProperty name="width" value="0.08571" units="cm"/>
      <inkml:brushProperty name="height" value="0.08571" units="cm"/>
      <inkml:brushProperty name="color" value="#333333"/>
    </inkml:brush>
  </inkml:definitions>
  <inkml:trace contextRef="#ctx0" brushRef="#br0">1 206 7727,'0'-33'0,"0"4"369,0-11 0,0 9 431,0 2 380,0 8-927,8 4 0,-5 11-268,9 12 0,-6 5 11,5 12 1,-5 18 157,6 11 0,-9 13 76,3 4 1,2 0-80,-2 6 0,-1 2-433,-5-2 0,2 2 136,4-2 1,-4-6-104,4 0 1,1-4-66,-1-13 1,0 0-859,-6-17-104,0-4 832,0-22 0,2-9 444,4-11 0,3-20 0,9-6 0</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3:59.805"/>
    </inkml:context>
    <inkml:brush xml:id="br0">
      <inkml:brushProperty name="width" value="0.08571" units="cm"/>
      <inkml:brushProperty name="height" value="0.08571" units="cm"/>
      <inkml:brushProperty name="color" value="#333333"/>
    </inkml:brush>
  </inkml:definitions>
  <inkml:trace contextRef="#ctx0" brushRef="#br0">104 121 7737,'-32'-25'207,"3"-3"1,6 3 796,11 1-1057,5 13 100,7 3 0,0 16-207,0 3 1,0 5 49,0 1 0,0 8 304,0 4 0,7 2 5,5-2 1,3 3 15,3-3 0,1 4-192,4 1 1,6-1-37,11-4 1,-2 1-181,9-6 0,-1-3 117,6-10 0,3 3-33,-3-9 0,4-1 50,-10-10 0,2-9-120,-2-8 1,0-8 125,-11 2 0,1 3 138,-13-3 0,-5 6-48,-7-6 1,-5 8 207,6-2 0,-9 3-50,3 3 0,-6 6-133,-6-1 1,3 8 48,-9-1 53,8 3-235,-11 2 1,11 2 62,-8 3 1,3 11 30,-3 7 1,3 7 41,3-1 1,4 10-16,-4 1 1,4 6 77,2-5 0,0 7-41,0-2 1,0 9-79,0 3 0,6-6 62,0-6 0,2-8-151,-3 3 1,-3-12-11,4-6 1,-2-10-322,2-1 214,-4-8-171,5 3-108,-7-14 0,0 3-3,0-8 479,-7 1 0,-3-7 0,-7 1 0</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4:01.761"/>
    </inkml:context>
    <inkml:brush xml:id="br0">
      <inkml:brushProperty name="width" value="0.08571" units="cm"/>
      <inkml:brushProperty name="height" value="0.08571" units="cm"/>
      <inkml:brushProperty name="color" value="#333333"/>
    </inkml:brush>
  </inkml:definitions>
  <inkml:trace contextRef="#ctx0" brushRef="#br0">52 87 7803,'-9'-17'0,"-7"-1"-584,5 1 738,3 0 1162,0 7-981,8 2 1,8 8-221,3 0 0,14 0 204,10 0 1,15 8-63,13 4 1,8 11-112,10 5 1,-6 15-251,-31-19 0,-1 4 0,-5 4 0,-1 5 128,1 5 1,-2 2 0,-2 4-1,-2 2-14,1 7 0,-3 2 0,-5-4 0,-4 1-78,1 7 1,-3 1 0,-4-5 0,-3 1 14,-5 3 0,-3 1 0,0-2 1,-2 1-52,-3 0 0,-4 0 0,-3-4 0,-5-2-230,-5 1 1,-4-1 0,-4-1 0,-4-2-114,-8 1 1,-5-1 0,-5 0-1,-4 0-21,-9 4 1,-5-1 467,-5-6 0,-4-2 0,-6 4 0,-3-2 0,-2-5 0,-1 0 0</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4:02.582"/>
    </inkml:context>
    <inkml:brush xml:id="br0">
      <inkml:brushProperty name="width" value="0.08571" units="cm"/>
      <inkml:brushProperty name="height" value="0.08571" units="cm"/>
      <inkml:brushProperty name="color" value="#333333"/>
    </inkml:brush>
  </inkml:definitions>
  <inkml:trace contextRef="#ctx0" brushRef="#br0">102 53 7634,'-23'-2'0,"0"-2"-476,2-2 211,2-7 585,9 11 1,4-6-152,12 8 1,4-6-151,7 1 1,8-1-7,4 6 0,11 0 1,6 0 0,-2 0 37,3 0 1,-3 0-49,2 0 0,6 0-105,0 0 0,-6 0 111,6 0 0,-6 0-364,0 0 1,4 0 28,-4 0 326,-4 0 0,0 0 0,-7 0 0</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4:02.787"/>
    </inkml:context>
    <inkml:brush xml:id="br0">
      <inkml:brushProperty name="width" value="0.08571" units="cm"/>
      <inkml:brushProperty name="height" value="0.08571" units="cm"/>
      <inkml:brushProperty name="color" value="#333333"/>
    </inkml:brush>
  </inkml:definitions>
  <inkml:trace contextRef="#ctx0" brushRef="#br0">48 347 7762,'-17'19'0,"0"4"400,7-21 0,6 4-64,16-12 0,9-4-408,19-7 1,12-6-46,12 0 1,3-6-130,2 6 1,6-2-78,0 2 1,6 4 145,-6-4 0,7-2 0,-1 2 1,3-1 19,3 7-130,7-8 0,-43 12 0,2-1 1,4-3-1,-1 0 0</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4:03.436"/>
    </inkml:context>
    <inkml:brush xml:id="br0">
      <inkml:brushProperty name="width" value="0.08571" units="cm"/>
      <inkml:brushProperty name="height" value="0.08571" units="cm"/>
      <inkml:brushProperty name="color" value="#333333"/>
    </inkml:brush>
  </inkml:definitions>
  <inkml:trace contextRef="#ctx0" brushRef="#br0">744 139 7707,'-17'-25'0,"5"6"1235,1-4-803,7 3 0,-4 9-263,8-1-49,0 8 0,0-5-193,0 3 95,0 4-89,0-6 0,-7 8 79,-5 0 0,-5 0-60,-6 0 0,-2 0-145,-4 0 1,-4 0 50,4 0 1,-3 0-41,-3 0 1,1 6 43,-1 0 0,0 0 100,1-6 0,5 6-12,0-1 0,8 1 23,-2-6 0,4 0 20,2 0 0,5 6 129,0 0 1,7 1-115,-7-1 1,8-4-104,-3 13 95,7-5 0,-6 7 1,0 1 0,0-1-11,6 0 0,-2 0-3,-3 1 1,3-1 5,-4 0 0,4 1 14,2-1 1,-6 0 16,1 0 0,-1 1-23,6-1 1,0-5-7,0-1 1,0-5 5,0 5-4,0-7 22,0 4 3,0-8 251,0 0-306,0-8 1,7 1 51,5-5 0,3-3-103,3 3 1,1 3 94,4-3 0,-2 2-22,8-1 0,0-3 3,5 9 1,1-1-7,-1 6 1,1 0 7,0 0 1,1 2 11,4 4 1,-3 11 27,3 12 0,-5 3 86,-6 3 0,-4 1-13,-8 5 1,-2-3-78,-3 8 1,-4-5 22,-8 5 0,-2-6-15,-4 6 0,-6-13-6,-11 2 1,2-7 48,-8 1 0,-1-4-2,-11-8 1,-1 1-23,-4-1 0,-4 0-9,4 1 1,2-7-110,-2 1 1,1-7 104,-1 7 0,10-8-442,7 2 1,6-5-15,-6-1 1,14 0-155,-3 0 1,11-1 565,-5-5 0,8-4 0,-3-7 0</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4:03.976"/>
    </inkml:context>
    <inkml:brush xml:id="br0">
      <inkml:brushProperty name="width" value="0.08571" units="cm"/>
      <inkml:brushProperty name="height" value="0.08571" units="cm"/>
      <inkml:brushProperty name="color" value="#333333"/>
    </inkml:brush>
  </inkml:definitions>
  <inkml:trace contextRef="#ctx0" brushRef="#br0">225 104 7703,'-25'-25'191,"6"6"287,-4-4 335,11 4-212,5 9-873,7 3 0,-8 14 140,-3 5 0,-1 5 206,-5 6 0,3 2 7,-9 4 1,10 4 9,1-5 1,6-1-58,-5 2 0,7 0-9,-2 6 1,4-9-85,2-2 1,8-5 111,4-2 1,3-2-65,2-3 1,1-4 38,-1-8 1,6-2 25,0-4 0,8-6-76,-2-11 0,1 2-83,-1-8 0,4 6 86,-4-5 0,1 4-7,-1-4 1,2 6-34,-8-1 1,0 4-148,-6 2 1,1 2 52,-1 3 1,-6 4 146,1 8 1,-6 2-7,5 4 1,-5 4-12,6 7 1,-7 0 6,7 1 0,-1 5 6,7 0 0,-1 2 73,0-2 0,1-10 8,-1 4 1,6-5-59,0-1 1,6 3 60,-6-8 1,8-1-64,-3-5 1,-1-1-18,2-5 0,-2-4 11,2-7 0,-6-6 1,-12 0 1,3-2 182,-8 2 0,-1 3-105,-5-3 0,-2 4 22,-3 2 0,-11 0 122,-7-1 1,-7 3-303,1 3 0,-10-1 48,-1 7 1,-6 0-93,5 6 1,-7 0-83,2 0 1,-2 2-120,2 4 0,-4-2 18,4 8 1,-2-1-182,2 6 0,11 1 482,12-1 0,-4 0 0,1 1 0</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4:04.252"/>
    </inkml:context>
    <inkml:brush xml:id="br0">
      <inkml:brushProperty name="width" value="0.08571" units="cm"/>
      <inkml:brushProperty name="height" value="0.08571" units="cm"/>
      <inkml:brushProperty name="color" value="#333333"/>
    </inkml:brush>
  </inkml:definitions>
  <inkml:trace contextRef="#ctx0" brushRef="#br0">18 53 7684,'0'17'640,"-8"0"-92,6-7-473,-5-2 1,9-8 59,3 0 1,5 0-120,7 0 0,6 0 91,0 0 0,8 0 6,-2 0 0,9 0-46,3 0 0,5 0-100,-6 0 0,6-6-150,-5 0 1,7 0 75,-2 6 1,-2-6-22,2 1 0,-7-3 18,1 2 1,-4 4-307,-1-3 0,-6-3 10,0 2 0,-8-2 406,2 3 0,-12-5 0,-3-7 0</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4:04.468"/>
    </inkml:context>
    <inkml:brush xml:id="br0">
      <inkml:brushProperty name="width" value="0.08571" units="cm"/>
      <inkml:brushProperty name="height" value="0.08571" units="cm"/>
      <inkml:brushProperty name="color" value="#333333"/>
    </inkml:brush>
  </inkml:definitions>
  <inkml:trace contextRef="#ctx0" brushRef="#br0">121 105 7683,'-19'-8'321,"-4"-4"1,4-9-161,-4-2 0,9 6 1014,3 5-328,7 8-1162,-4-3 0,10 16 269,4 9 1,-4 9 306,3 13 1,-1 12-83,2 11 1,-4 10 90,4 2 1,-4 14-454,-2-3 1,5 10 310,1-4 0,0-1-550,-6-11 0,6-5 256,-1-11 1,1-1-715,-6-11 1,0-12 879,0-17 0,0-3 0,0-3 0</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4:05.245"/>
    </inkml:context>
    <inkml:brush xml:id="br0">
      <inkml:brushProperty name="width" value="0.08571" units="cm"/>
      <inkml:brushProperty name="height" value="0.08571" units="cm"/>
      <inkml:brushProperty name="color" value="#333333"/>
    </inkml:brush>
  </inkml:definitions>
  <inkml:trace contextRef="#ctx0" brushRef="#br0">416 188 7950,'0'-17'0,"0"-2"788,0-4 0,0 4-376,0-4 1,9 3-38,9 3 0,7 2-402,9 3 1,1-1 61,-1 7 0,1 2-32,-1 10 0,-1 5 81,-4 12 1,-4 6-229,-8 12 0,-1 5 57,-5 11 0,-3 5-123,-8 7 0,-2-6-43,-4 1 1,-3-8 95,-9 1 1,-9 3 71,-7-3 1,-5-1-57,-13-10 1,2-3-10,-13-9 0,0-5 106,-6 0 1,7-16-71,4-1 0,6-8 36,6-4 1,10-8-6,7-4 0,10-3 39,2-2 1,1-8 0,10-4 1,1-4 137,5-1 0,2-1-83,3 0 0,7 3 178,11 3 0,4-4-135,7 5 1,1 3 43,0 1 1,1 11 33,4 2 1,-1 7 172,7-2 0,-6 6-33,6 6 1,-5 5-52,5 12 0,-2 4-88,2 8 0,-4 1 16,-7 5 0,0-3-289,-1 8 1,-5-7 85,0 1 1,-14-4-369,3-1 0,-5-8-29,4-4 1,1-4-223,-1-2 0,6-1 263,0-5 0,2-3 409,-2-8 0,12-8 0,9-1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09:43:25.479"/>
    </inkml:context>
    <inkml:brush xml:id="br0">
      <inkml:brushProperty name="width" value="0.08571" units="cm"/>
      <inkml:brushProperty name="height" value="0.08571" units="cm"/>
      <inkml:brushProperty name="color" value="#333333"/>
    </inkml:brush>
  </inkml:definitions>
  <inkml:trace contextRef="#ctx0" brushRef="#br0">1 157 7744,'0'-24'-130,"0"1"0,5-5 709,1 5 0,2 5-148,-2 7 1,1 5-375,5-6 0,3 9 11,-3-3 0,-3 4-576,3 2 0,-6 6-205,5-1 355,-7 9 1,4-5 128,-8 9 0,0-1-25,0 0 1,6-5 253,-1-1 0,1 9 0,-6 7 0</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4:05.506"/>
    </inkml:context>
    <inkml:brush xml:id="br0">
      <inkml:brushProperty name="width" value="0.08571" units="cm"/>
      <inkml:brushProperty name="height" value="0.08571" units="cm"/>
      <inkml:brushProperty name="color" value="#333333"/>
    </inkml:brush>
  </inkml:definitions>
  <inkml:trace contextRef="#ctx0" brushRef="#br0">156 191 7685,'-9'-35'0,"-7"6"406,5 1 0,3 1 379,2-2 247,-3 4-644,7 15-540,-6 3-5,8 7 0,0 15 120,0 8 1,-8 17 249,-3 12 0,-3 10-86,3 13 1,-4-2 50,3 7 0,4 1-303,3 6 0,3-1 77,2 1 1,2 3 2,3-4 1,11 3-222,7-14 0,7-2-218,-1-10 1,10-13 212,1-15 0,8-5-296,-2-12 1,12 1-27,5-13 593,5-8 0,5-6 0,7-3 0,12 5 0,8 4 0</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4:05.891"/>
    </inkml:context>
    <inkml:brush xml:id="br0">
      <inkml:brushProperty name="width" value="0.08571" units="cm"/>
      <inkml:brushProperty name="height" value="0.08571" units="cm"/>
      <inkml:brushProperty name="color" value="#333333"/>
    </inkml:brush>
  </inkml:definitions>
  <inkml:trace contextRef="#ctx0" brushRef="#br0">399 154 7677,'-10'-7'186,"-5"-9"-186,3-7 0,-3-5 0,-2 4 169,7 1 315,2 6-427,1 8 0,-3 3-54,-7 12 1,-1 5 132,1 12 0,-8 10 131,-4 7 0,-1 14-88,1-2 1,-2 9-86,8-3 0,0 7-92,6-1 1,1-3 19,5 3 0,3-7-114,8 7 1,0-9 61,0 3 0,13-8-126,5-10 1,9-1 87,-4-16 0,7 0-101,-1-6 0,6-7 59,5-4 0,-3-5 47,3-1 1,2-7-125,-1-5 1,-1-3 122,-5-2 0,-3-1 36,-3 1 0,-10-8 20,-7-4 1,-8 2 127,1-2 1,-3 3-130,-2-3 0,-7-4 14,-5 4 0,-5 4-158,-6 2 1,-4 6 94,-8 5 1,-1 3-320,-5 3 0,-1 4 130,-4-4 0,-2 10-340,8 2 587,-1 7 0,-1-3 0,-2 7 0</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4:06.324"/>
    </inkml:context>
    <inkml:brush xml:id="br0">
      <inkml:brushProperty name="width" value="0.08571" units="cm"/>
      <inkml:brushProperty name="height" value="0.08571" units="cm"/>
      <inkml:brushProperty name="color" value="#333333"/>
    </inkml:brush>
  </inkml:definitions>
  <inkml:trace contextRef="#ctx0" brushRef="#br0">52 155 7672,'-17'-25'816,"5"0"-420,1-4 0,7 4 870,-2 7-803,4 1-532,2 8 0,0 3-14,0 12 0,0 5-309,0 12 1,0 4 327,0 8 0,0 5 92,0 0 1,6 8-30,0-1 0,5-5-20,-5-2 0,7-3-123,-1-3 0,3 1 119,3-1 0,5-7 15,0-4 1,2-11-24,-2-6 1,4-4 8,7-2 0,3-16-199,3-7 0,-9-8 39,3-3 0,-7-8 168,-4-5 1,-2 3 1,-15-2 1,6 8-1,-6-3 1,-1 1 18,-5 5 1,0-1 252,0 13-204,-7 0 1,-1 11 240,-4 1-276,5 7 0,1 4 54,0 11 1,-1 7-16,1 5 0,4 4-30,-4 7 0,4 9 62,2 3 0,0 9-114,0 3 0,8 0 6,3-6 1,5 5-91,1 1 1,-2 5-203,-3-5 0,1-8-187,-7-10 0,6-5-128,-7-6 11,1-4 614,-6-16 0,0-1 0,0-8 0</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4:06.582"/>
    </inkml:context>
    <inkml:brush xml:id="br0">
      <inkml:brushProperty name="width" value="0.08571" units="cm"/>
      <inkml:brushProperty name="height" value="0.08571" units="cm"/>
      <inkml:brushProperty name="color" value="#333333"/>
    </inkml:brush>
  </inkml:definitions>
  <inkml:trace contextRef="#ctx0" brushRef="#br0">422 139 7720,'0'-25'0,"0"4"334,0-8 0,2 8 39,4-2 1,4 11-9,7 7 0,8 3-181,4 2 0,3 4 12,3 7 1,7 16 52,4 19 1,-3 12-52,-3 5 1,-3 14-397,-3 10 1,-7 9 302,-14-42 1,-3 1 0,-3-1-1,-2 0-164,-2 3 1,-1 1 0,-1-4 0,-2 0-39,0 0 1,-3 1-1,-4-1 1,-4 0-89,-3 1 0,-4-1 1,-3-1-1,-2-2-336,-6 2 1,-4-2 0,-7 1 0,-6-2-240,-8-3 1,-5-2 759,-6 2 0,-3-2 0,-2 1 0,-2-2 0,-4 0 0,-2-1 0,0-2 0</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4:09.821"/>
    </inkml:context>
    <inkml:brush xml:id="br0">
      <inkml:brushProperty name="width" value="0.08571" units="cm"/>
      <inkml:brushProperty name="height" value="0.08571" units="cm"/>
      <inkml:brushProperty name="color" value="#333333"/>
    </inkml:brush>
  </inkml:definitions>
  <inkml:trace contextRef="#ctx0" brushRef="#br0">70 139 7719,'-8'10'362,"-1"-3"0,-9-7 514,9-7-658,1 5-47,0-6 0,7 6-76,-5-4 136,4 5-188,10-7 0,7 6 86,8-4 1,8 4-250,-2-3 1,5 1-113,6-2 1,-1 2-126,7-7 0,2 7 126,10-2 1,-3-2-37,9 2 1,-8-5-289,1 5 0,-3-5 555,-2 5 0,0-8 0,0 5 0</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4:10.015"/>
    </inkml:context>
    <inkml:brush xml:id="br0">
      <inkml:brushProperty name="width" value="0.08571" units="cm"/>
      <inkml:brushProperty name="height" value="0.08571" units="cm"/>
      <inkml:brushProperty name="color" value="#333333"/>
    </inkml:brush>
  </inkml:definitions>
  <inkml:trace contextRef="#ctx0" brushRef="#br0">96 295 7711,'-34'0'95,"7"-2"190,4-4-69,11 4 0,16-7-89,19 3 0,6-2-297,17-3 1,6-5-2,6 5 1,7-5 96,-1-1 0,-3 0 11,2 0 0,-5 1-94,5 5 0,-3-5 62,9 5 1,-7-5-1323,13-1 1417,-8 0 0,17-8 0,-5-2 0</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4:10.360"/>
    </inkml:context>
    <inkml:brush xml:id="br0">
      <inkml:brushProperty name="width" value="0.08571" units="cm"/>
      <inkml:brushProperty name="height" value="0.08571" units="cm"/>
      <inkml:brushProperty name="color" value="#333333"/>
    </inkml:brush>
  </inkml:definitions>
  <inkml:trace contextRef="#ctx0" brushRef="#br0">243 122 7737,'-6'-18'200,"0"1"0,-5 6 823,5-1-567,-8 1-117,12-7-429,-5 9 0,5-5 65,-4 8 1,2 1-73,-7 5 1,-1 7 71,-5 5 1,-6 5 108,0 6 1,0-2-22,5 8 1,3 2-36,3 9 1,-1-3-42,7 3 0,0 2 41,6-1 1,16 7 60,7-2 0,10 2-37,7-2 1,4-2-36,8-3 0,-2-5 7,-4 5 1,8-5-18,-8-1 1,-2-8-29,-15-4 0,2 2-101,-8-2 0,-8 0 72,-9-6 0,-4-6-119,-2 1 1,-15 0-74,-9 5 1,-6 0 73,-5 0 0,-5-5-79,-1-1 1,-7-5 4,2 6 1,-2-8-702,2 1 943,-4-3 0,6-25 0,-8-6 0</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4:10.544"/>
    </inkml:context>
    <inkml:brush xml:id="br0">
      <inkml:brushProperty name="width" value="0.08571" units="cm"/>
      <inkml:brushProperty name="height" value="0.08571" units="cm"/>
      <inkml:brushProperty name="color" value="#333333"/>
    </inkml:brush>
  </inkml:definitions>
  <inkml:trace contextRef="#ctx0" brushRef="#br0">1 346 7668,'0'-32'153,"0"3"0,9-2 258,8 8 0,10-8-213,14 2 0,1 3-241,4-3 0,2 8 42,-8-2 1,5 5-109,-11 7 0,3-3 54,-14 9 0,2-1-49,-2 6 0,-2-6-119,8 0 1,-6 0-273,6 6 0,0 2 495,5 4 0,1 4 0,-1 7 0</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4:11.046"/>
    </inkml:context>
    <inkml:brush xml:id="br0">
      <inkml:brushProperty name="width" value="0.08571" units="cm"/>
      <inkml:brushProperty name="height" value="0.08571" units="cm"/>
      <inkml:brushProperty name="color" value="#333333"/>
    </inkml:brush>
  </inkml:definitions>
  <inkml:trace contextRef="#ctx0" brushRef="#br0">87 121 7671,'-17'-2'138,"-1"-3"0,3-5 241,3-7 0,3 7-311,3 4-335,4 4 1,-6 4 66,8 4 0,0 6 119,0 11 1,0-2 278,0 8 0,0 0-21,0 5 1,2-5-110,4 0 1,-2-8-25,8 2 0,-1 2 9,6-2 1,1-8 28,-1-9 0,0-4 52,1-2 0,7-2-4,3-4 0,-1-5-64,2-12 1,-2 0-102,2-12 0,3 4 60,-3-9 1,2 4-74,-2 1 1,-4 0 34,-8 1 0,0 7 24,1 4-44,-9 4-16,-1 9 18,-8 2 1,0 18 30,0 7 0,6 8 111,0 10 1,5-1-46,-5 1 1,13 5-30,-2 1 1,6-1 3,0-5 1,4-3 5,8-3 0,0 0 37,-1-12 1,-1-1 96,-4-11 1,3-3-48,-3 4 1,-4-12-64,-2-5 0,-4-5-23,-1-1 0,-1-6 78,0 0 1,-7-2 9,-4 2 1,-5 4-48,-1-4 0,-1-2-13,-5 2 1,-2-6-91,-3 6 0,-11 0-149,5 5 0,-4 1-256,4 0 1,-6 1 209,0 5 0,-8-3-276,2 9 1,-4-1 126,-1 6 0,-1 0-41,1 0 0,7 6-84,4-1 0,3 9 483,3-3 0,8 5 0,1 1 0</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4:11.342"/>
    </inkml:context>
    <inkml:brush xml:id="br0">
      <inkml:brushProperty name="width" value="0.08571" units="cm"/>
      <inkml:brushProperty name="height" value="0.08571" units="cm"/>
      <inkml:brushProperty name="color" value="#333333"/>
    </inkml:brush>
  </inkml:definitions>
  <inkml:trace contextRef="#ctx0" brushRef="#br0">102 35 7669,'-27'-2'376,"4"-4"688,4 5-734,2-7-148,7 8 0,4 0-207,12 0 0,6 2 113,11 4 1,4-3 228,7 9 1,8-8-172,5 2 1,8-3-170,3 3 1,5-4-72,-5 4 0,5-4 85,-5-2 0,4 0-57,-11 0 1,3-2 87,-13-4 1,-9 4-375,-9-4 1,-3-1-428,-3 1 214,-8 0 0,-9 0 146,-11 1 419,-4-1 0,-18-2 0,-4-1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09:43:25.738"/>
    </inkml:context>
    <inkml:brush xml:id="br0">
      <inkml:brushProperty name="width" value="0.08571" units="cm"/>
      <inkml:brushProperty name="height" value="0.08571" units="cm"/>
      <inkml:brushProperty name="color" value="#333333"/>
    </inkml:brush>
  </inkml:definitions>
  <inkml:trace contextRef="#ctx0" brushRef="#br0">364 1 7817,'-8'9'0,"-2"-1"969,1-8-173,1 0-875,8 0 0,0 2 95,0 4 1,2 3-171,4 9 1,-4 1 0,3 4 1,-3 4 35,-2 8 0,0 1 109,0 4 1,-2-1-41,-3 7 1,-5-8-202,-7 3 0,-1-11 94,1-1 0,-8-8-115,-4 2 1,-3-3-56,-3-3 0,-2-7 325,-3-5 0,4-10 0,-7-5 0</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4:11.554"/>
    </inkml:context>
    <inkml:brush xml:id="br0">
      <inkml:brushProperty name="width" value="0.08571" units="cm"/>
      <inkml:brushProperty name="height" value="0.08571" units="cm"/>
      <inkml:brushProperty name="color" value="#333333"/>
    </inkml:brush>
  </inkml:definitions>
  <inkml:trace contextRef="#ctx0" brushRef="#br0">69 69 7669,'-17'-7'292,"2"-3"365,3-7 603,-3 0-401,13 7-1025,-6 2 0,8 18 221,0 7 1,2 10 302,4 13 0,-4 12-110,4 12 0,-4 9-38,-2 2 0,5 7-255,1-1 1,2 4 84,-2 1 1,1-1-519,5-5 0,1-11 299,-7-11 0,5-6-667,-5-6 0,2-11 67,-2-12 0,-2-12 779,7-5 0,1-19 0,5-7 0</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4:12.171"/>
    </inkml:context>
    <inkml:brush xml:id="br0">
      <inkml:brushProperty name="width" value="0.08571" units="cm"/>
      <inkml:brushProperty name="height" value="0.08571" units="cm"/>
      <inkml:brushProperty name="color" value="#333333"/>
    </inkml:brush>
  </inkml:definitions>
  <inkml:trace contextRef="#ctx0" brushRef="#br0">35 87 7671,'-10'-13'0,"5"-4"843,-5-5 1,8 11 26,-4-1-511,4 9-312,2-5 1,6 17-225,0 9 1,5 9 154,-5 13 1,6 12 103,-7 11 1,7 5-121,-6 1 1,1-6 112,-1 1 0,-4-3-358,4 2 1,2-5-82,-3-12 0,7 0-181,-6-11 1,5 1 82,-5-13 0,7-7 462,-1-10 0,11-12 0,4-4 0</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4:12.594"/>
    </inkml:context>
    <inkml:brush xml:id="br0">
      <inkml:brushProperty name="width" value="0.08571" units="cm"/>
      <inkml:brushProperty name="height" value="0.08571" units="cm"/>
      <inkml:brushProperty name="color" value="#333333"/>
    </inkml:brush>
  </inkml:definitions>
  <inkml:trace contextRef="#ctx0" brushRef="#br0">17 226 7657,'0'-35'826,"0"0"0,4 1-452,8-1 0,9 8-254,19 4 1,4 6-154,8 5 0,0 5 146,0 7 0,-2 4-23,-4 7 0,-4 5 5,-7 18 1,2-1 0,3 13 0,-11 2-131,0 10 1,-8-3 78,-4 9 1,-7-7-145,-5 7 1,-5-9-45,-5 3 1,-15-6-110,-14-6 1,-8 2 70,-10-8 1,-2-7 6,-4-10 1,6-9 46,0-3 0,2-7 23,10 2 0,0-4 72,5-2 0,6-8-58,1-3 1,12-13 129,-1-4 0,5 1-5,1-2 0,3 2 120,8-2 1,2-3-82,4 3 1,3 6-24,9 5 0,5 1-1,0 6 0,0 3-23,-6 2 1,6 4 166,0 2 1,6 4-96,-6 8 1,8-1 62,-2 12 1,2 2-145,-3-2 1,5 8 12,-4-2 1,3 1-90,3-1 1,0 4-220,-1-4 0,-5-4-330,0-2 1,-2 0 287,2-6 0,-2 2-170,-4-13 0,-2 0 490,8-6 0,-1-8 0,7-1 0</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4:12.861"/>
    </inkml:context>
    <inkml:brush xml:id="br0">
      <inkml:brushProperty name="width" value="0.08571" units="cm"/>
      <inkml:brushProperty name="height" value="0.08571" units="cm"/>
      <inkml:brushProperty name="color" value="#333333"/>
    </inkml:brush>
  </inkml:definitions>
  <inkml:trace contextRef="#ctx0" brushRef="#br0">87 147 7657,'-12'-17'21,"1"-1"0,1 1 10,-1 0 288,-5-8 0,13 7 79,-9 1-331,8 8-34,-3 1 1,7 8 126,0 0 1,0 8 1,0 9 1,1 2 174,5 4 0,4 6-158,7 11 1,2 5-7,4 6 1,4 1-205,8 0 0,-1-2 58,1-4 0,0 4-54,-1-4 0,1-2 73,-1 3 0,-7-15-279,-4 3 1,-5-12-203,-7 0 121,-3-4 0,-18-9-30,-7-4 0,-16-5-153,-13-1 1,2-1 3,-2-5 0,2-4 493,-2-7 0,-12-8 0,4-2 0</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4:13.052"/>
    </inkml:context>
    <inkml:brush xml:id="br0">
      <inkml:brushProperty name="width" value="0.08571" units="cm"/>
      <inkml:brushProperty name="height" value="0.08571" units="cm"/>
      <inkml:brushProperty name="color" value="#333333"/>
    </inkml:brush>
  </inkml:definitions>
  <inkml:trace contextRef="#ctx0" brushRef="#br0">0 277 7657,'0'-23'328,"0"0"1,8-6 235,3 6 0,12 0-214,6 6 0,10-6-210,1 0 1,8 2 31,-2 9 0,-2-3-2,2 3 0,-1 3-309,1-3 1,-10 8 105,-7-1 1,-6 3-470,6 2 1,-8 0 261,2 0 0,-4 0-527,-1 0 0,1 0 224,4 0 1,-2 2 542,8 3 0,0-3 0,5 6 0</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4:13.282"/>
    </inkml:context>
    <inkml:brush xml:id="br0">
      <inkml:brushProperty name="width" value="0.08571" units="cm"/>
      <inkml:brushProperty name="height" value="0.08571" units="cm"/>
      <inkml:brushProperty name="color" value="#333333"/>
    </inkml:brush>
  </inkml:definitions>
  <inkml:trace contextRef="#ctx0" brushRef="#br0">68 105 7657,'-12'0'825,"1"0"1,1-2-328,-1-4 1,1 4 236,4-4-539,4 4 1,-3 2-157,10 0 1,13-5-18,10-1 0,7-6-258,5 6 0,5-5-137,6 5 1,1-2 217,0 3 1,2 3-224,4-4 1,-8-2 118,7 3 0,-13-1-269,8 6 1,-9 0 110,3 0 0,-16 0-270,-1 0 686,-8 0 0,-11 0 0,-2 0 0</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4:13.469"/>
    </inkml:context>
    <inkml:brush xml:id="br0">
      <inkml:brushProperty name="width" value="0.08571" units="cm"/>
      <inkml:brushProperty name="height" value="0.08571" units="cm"/>
      <inkml:brushProperty name="color" value="#333333"/>
    </inkml:brush>
  </inkml:definitions>
  <inkml:trace contextRef="#ctx0" brushRef="#br0">16 52 7657,'-9'0'1356,"3"0"-1224,12 0 0,11 0-86,12 0 1,9 0 52,3 0 1,12 0-48,-1 0 0,6-1 4,0-5 0,3 4-77,8-4 0,4 4-140,-4 2 1,-3-2-88,-14-4 0,-6 5-311,0-5 0,-10 4 559,-1 2 0,0-8 0,-9-1 0</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4:14.132"/>
    </inkml:context>
    <inkml:brush xml:id="br0">
      <inkml:brushProperty name="width" value="0.08571" units="cm"/>
      <inkml:brushProperty name="height" value="0.08571" units="cm"/>
      <inkml:brushProperty name="color" value="#333333"/>
    </inkml:brush>
  </inkml:definitions>
  <inkml:trace contextRef="#ctx0" brushRef="#br0">622 85 7654,'-10'-17'151,"2"-1"1,6 3 33,-3 4 1,3 1 176,-4 4 0,-4 4-279,-1-3 1,-7 5-189,-5 5 0,-5 13 260,-13 10 0,-1 7-37,-4 5 0,-6 6 66,0 12 1,2-2-253,-2 7 0,8 1 142,9 5 0,3 0-59,3 0 1,12-2-111,11-3 1,19-12 83,10-12 1,16-3-115,7-3 0,12-9-67,5-8 1,6-7-63,6-10 0,0 0 49,12 0 0,-7-8-99,7-3 1,-9-6-64,-8-7 1,-15 3 219,-3-8 1,-21 8 190,-8-2 0,-11 4 278,-12 2 0,-4 0-11,-8-1 0,-1 1-167,-16 0 0,-2-1-93,-9 1 0,-6 6-12,-12-1 0,4 8 7,-3-2 0,-3 4-174,2 2 0,1 0 112,5 0 1,4 2-386,8 4 0,1-4-527,16 4 928,8-4 0,-1-2 0,7 0 0</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4:14.475"/>
    </inkml:context>
    <inkml:brush xml:id="br0">
      <inkml:brushProperty name="width" value="0.08571" units="cm"/>
      <inkml:brushProperty name="height" value="0.08571" units="cm"/>
      <inkml:brushProperty name="color" value="#333333"/>
    </inkml:brush>
  </inkml:definitions>
  <inkml:trace contextRef="#ctx0" brushRef="#br0">0 167 7651,'0'-19'796,"0"-4"0,0-2-432,0-4 1,16 4 263,7 8 1,17 7-745,12 5 1,6-3 25,5 2 0,-3 8 39,-9 10 1,-6 9 108,-5 2 1,0 13-140,-5-1 1,-4 11 39,-14 0 0,-7 4-115,-5 2 1,3 6 30,-2-1 1,-10 1-144,-13-6 1,-8 0 142,-10-1 1,-5-1 45,-1-3 1,-5-13 100,6-11 1,5-6-2,7-5 0,6 1 208,-1-7-134,4 0 242,10-6-304,1 0 1,10-6 12,4 0 1,5 1-42,12 5 0,4 0 31,8 0 0,1-6-386,4 0 0,3-2 139,3 3 0,4 1-454,-4-8 1,6 3 41,5-3 623,-3-3 0,13-2 0,-5-10 0</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13:24:15.002"/>
    </inkml:context>
    <inkml:brush xml:id="br0">
      <inkml:brushProperty name="width" value="0.08571" units="cm"/>
      <inkml:brushProperty name="height" value="0.08571" units="cm"/>
      <inkml:brushProperty name="color" value="#333333"/>
    </inkml:brush>
  </inkml:definitions>
  <inkml:trace contextRef="#ctx0" brushRef="#br0">364 623 7646,'-8'-9'744,"6"-7"1,-12 13 226,9-9-1313,-1 8 250,6-3 268,-8 7 88,-1 0-123,-9 0 0,1-6-157,0 0 1,-1-2 65,1 3 1,-2 1-126,-4-8 1,4 1 64,-4-7 1,-2-5 37,2 0 0,0-2-14,5 2 1,3-4-24,3-7 0,5-1-60,7 1 0,0-1-92,0 0 0,13 1-38,4-1 0,6 3 115,1 3 1,2 4-90,9 7 1,-6 3 68,0 4 0,-2 3 33,1 8 0,-3 0-5,-7 0 0,-1 13 91,0 5 1,-1 10-42,-5 1 0,-3 4 85,-8 1 0,0 7 36,0-1 0,-8 6-68,-3-5 1,-7 7 127,-5-2 1,2-2-13,-8 2 0,6 0-89,-6 6 1,6-6-34,-5 0 0,6 0-67,-1 6 1,12-7 28,5-5 1,4-11-127,2-6 0,8-4 46,3-2 1,12-1 74,6-5 1,10-3-92,1-8 0,10 0 18,2 0 0,0 0 8,5 0 0,-5-8 143,-6-3 0,-3-5 173,-9-1 1,-9 0-27,-8-1 0,-1 1 204,-10 0 1,-3 0-172,-8-1 1,-7-5-82,-11 0 1,-6 0-218,-11 6 1,-6 1-113,-12 5 1,2-3-291,-7 9 0,0-1 296,-7 6-28,1 8 1,-15 9 0,-5 10-1</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09:43:26.168"/>
    </inkml:context>
    <inkml:brush xml:id="br0">
      <inkml:brushProperty name="width" value="0.08571" units="cm"/>
      <inkml:brushProperty name="height" value="0.08571" units="cm"/>
      <inkml:brushProperty name="color" value="#333333"/>
    </inkml:brush>
  </inkml:definitions>
  <inkml:trace contextRef="#ctx0" brushRef="#br0">53 726 7790,'0'-17'-426,"0"0"266,0-8 1,0 6 1326,0-4-273,0 3-109,0 3-567,7 0 0,-3 1 33,8 5 77,-8 3-216,3 8-53,-7 0 0,0 8-192,0 3 1,0 12 68,0 6 1,-6 6-6,1 5 1,-9-1-30,3 7 1,-3 0 112,3 6 0,1-6-46,4 0 0,4-8 51,-3 3 0,3-3-124,2 2 0,6-5-11,-1 0 1,15-8-136,-3-10 1,12 0-251,-1 0 1,5-7 198,2-4 0,1-4-353,5-2 0,3-8-7,8-3 661,-8-5 0,-2-9 0,-7-2 0</inkml:trace>
  <inkml:trace contextRef="#ctx0" brushRef="#br0" timeOffset="217">139 208 7832,'-8'-43'0,"1"7"398,-5-5 50,5 13 0,8 5-186,5 11 0,-2-1 370,8 7-775,-1 0-724,6 6 471,1 0 0,-7 2 169,1 4 1,-8 3-706,1 9 932,-3-1 0,-2 0 0,0 0 0</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45:28.107"/>
    </inkml:context>
    <inkml:brush xml:id="br0">
      <inkml:brushProperty name="width" value="0.08571" units="cm"/>
      <inkml:brushProperty name="height" value="0.08571" units="cm"/>
      <inkml:brushProperty name="color" value="#333333"/>
    </inkml:brush>
  </inkml:definitions>
  <inkml:trace contextRef="#ctx0" brushRef="#br0">0 87 7155,'0'-12'-113,"0"1"0,0 5 249,0-6-51,0 9-5,0-5 1,0 6 95,0-4 25,0 4-18,0-5 34,0 7-108,0-8-213,0 6 222,0-6-56,0 16 0,0 7 41,0 8 1,0 8-22,0-2 1,0 9 6,0 3 1,0 12-59,0-1 0,0 6 5,0 0 0,0-3 14,0 9 1,0-3-109,0 3 0,0-5 27,0-7 0,0-8 51,0-3 1,0-5-226,0-1 161,0-8-26,0-2 54,0-16 2,0-1 0,0-10-11,0-4 13,0 4 1,2-11 2,4 7 1,-4-2 6,3 3 13,-3-5 1,4-1 15,0-1 1,2 8 143,-3-2 175,-3 4-369,14 2 1,-7 0 18,9 0 1,-7 6-10,1 0 1,5 7 8,6-1 1,2 3 0,-2 3 0,4-1-115,7 0 0,1-1 60,0-5 0,1 4-104,4-3 1,-3-4 11,3-3 0,-1-3-210,1-2 1,-7 0 131,7 0 1,-15-7-241,4-5 468,-8-3 0,4-10 0,2-2 0</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45:29.394"/>
    </inkml:context>
    <inkml:brush xml:id="br0">
      <inkml:brushProperty name="width" value="0.08571" units="cm"/>
      <inkml:brushProperty name="height" value="0.08571" units="cm"/>
      <inkml:brushProperty name="color" value="#333333"/>
    </inkml:brush>
  </inkml:definitions>
  <inkml:trace contextRef="#ctx0" brushRef="#br0">35 156 7853,'-9'8'64,"1"-6"41,0 5 33,6-7-245,-5 0 0,7 2 116,0 4-118,7-4 0,3 5 16,7-7 1,1 6 23,-1 0 0,6 0 56,0-6 0,2 0-11,-2 0 0,-4 0 69,4 0 0,2-2-77,-2-4 1,6 2 132,-6-7 1,6 5-94,-6-6 0,0 7 13,-6-7 1,1 6-7,-1-5 1,0-1-7,1-5-8,-9 0 1,-3 5-84,-12 1 1,0 5 73,-11-6 1,4 9-65,-10-3 1,-2 4 100,2 2 1,-6 0 1,6 0 0,-6 2-7,6 4 0,-6-3 84,6 9 0,0-2-84,6 1 0,-6 4 24,0-3 1,1 3-13,11 3 1,-4 5 3,3 0 0,4 2-61,3-2 0,3-2 27,2 8 0,0-6-7,0 6 0,7-6 7,5 5 0,9-6 0,2 1 1,8-4-19,-2-2 0,3-5 5,3-1 0,7-7-147,4 2 0,4-4 93,2-2 0,0-8-140,0-3 0,5-7 7,1-5 1,-6 2 13,-6-8 1,-7 2 84,1-1 0,-7-5-3,-10 4 1,0-2 35,-12 2 1,-3-3 134,-2 3 1,-4-2 70,-2 2 1,0 4-52,0 8 0,-6 6 84,0-1 0,-6 6 205,7-5-221,-1 7-114,-2-4 1,6 16-5,-3 3 0,1-1 57,-2 2 0,4 5-1,-4 6 1,4 2-66,2-2 0,0-4 19,0 4 0,0 2-90,0-2 1,0 6 58,0-6 1,0 2-3,0-2 1,0-4-22,0 4 1,0-3-25,0-3 1,6-5-55,0-1 38,0-7 1,-4 4 4,3-8 31,-3 0 1,14-8-53,-5-4 0,-1-9 34,1-2 0,-1-6-4,1 6 1,5-6-8,-5 6 0,-1-5-3,1 5 0,1-6 28,5 6 1,-5 0-20,-1 5 132,1 1 0,5 2-117,0 3 0,-5 4 120,0 8 1,-7 0-33,7 0 0,-1 8-26,7 4 1,-5 3-14,4 2 1,-3 6-2,9 0 1,-2 6-31,2-6 1,-2 2-14,8-2 0,0-3-29,5 3 1,1-6 51,0-6 1,-1 3 39,1-8 0,-1-1-52,1-5 0,0-2 1,-1-3 0,1 1-25,-1-8 0,-5-1-1,0-10 1,-6 4 15,6-4 0,-8 1-5,2-1 1,-6 4 2,-5-4 1,-4 4 6,-8 2 0,0-1-9,0 1 0,-8 2-52,-4 3 1,-3-1-8,-2 7 1,-8-2 54,-4 2 0,-2 5-1,2-5 1,-3 6 38,3 6 1,2-3-2,-2 9 1,6-2 40,-6 1-72,8 4 1,-4-5 15,8 7 1,5-5-10,1-1 0,7-5 8,-2 6 24,4-1 1,4 5-3,4-5 0,4 4 17,7-3 0,-4 3 82,5 3 1,-5 7-53,10 3 1,2 5-40,-2 2 1,2 7-27,-2 4 1,-4 10-21,4 1 1,-3 7-109,-3-6 1,-2 7 103,-3-2 1,1-3-21,-7-3 1,0-3 42,-6-2 0,-6 0-6,0 0 1,-7-8-7,1-4 0,-9-11-8,-2-6 0,-8 2 28,3-2 0,-5-2-14,-2-9 0,1-4-2,-1-8 1,-1 0-2,-5 0 0,7-8-1,-1-4 0,2-3 67,10-2 0,-2-8 6,2-4 1,12 2 1,-1-2 0,8-1-46,4-11 0,0 5-18,0-5 0,10-1-45,7 2 0,3-1-137,8 7 1,1-7 93,6 1 0,5 0-165,0 5 1,8 1 62,-1-1 0,1-5-131,-2-1 0,4 1 41,-4 5 0,-2-1 67,2-5 1,0 5 201,6-4 0,-6-3 0,0 3 0,-7-8 0,3 4 0</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45:29.675"/>
    </inkml:context>
    <inkml:brush xml:id="br0">
      <inkml:brushProperty name="width" value="0.08571" units="cm"/>
      <inkml:brushProperty name="height" value="0.08571" units="cm"/>
      <inkml:brushProperty name="color" value="#333333"/>
    </inkml:brush>
  </inkml:definitions>
  <inkml:trace contextRef="#ctx0" brushRef="#br0">52 53 7807,'-11'-6'-264,"-1"0"-170,8-7 1,-5 5 905,3-3-351,4 3 1,-6 10-13,8 4 1,0 3-78,0 8 0,0 10-33,0 8 0,6 1-16,0 11 1,0-1 5,-6 6 1,1-6 16,5 0 1,-4 0 25,4 6 0,-4-2 28,-2-4 1,0-4-59,0-7 0,0-1-29,0 1 1,0-2-8,0-5 0,0-3-78,0-7 0,8-7-12,3 1 1,-1-8-203,1 1 1,1-3-211,5-2 536,0 0 0,1-15 0,-1-4 0</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45:29.894"/>
    </inkml:context>
    <inkml:brush xml:id="br0">
      <inkml:brushProperty name="width" value="0.08571" units="cm"/>
      <inkml:brushProperty name="height" value="0.08571" units="cm"/>
      <inkml:brushProperty name="color" value="#333333"/>
    </inkml:brush>
  </inkml:definitions>
  <inkml:trace contextRef="#ctx0" brushRef="#br0">69 226 7807,'-17'0'171,"0"0"1,1-2 74,5-4-350,3 4 104,8-6 0,10 6-177,7-3 0,2 3-28,10-4 0,0 2 129,5-2 0,1 4-25,0-3 0,-1-3-26,1 2 0,5-5-189,0 5 1,8-8 175,-1 3 1,3-4 139,1-3 0,-1 1 0,-3 0 0,2-8 0,-4-2 0</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45:30.349"/>
    </inkml:context>
    <inkml:brush xml:id="br0">
      <inkml:brushProperty name="width" value="0.08571" units="cm"/>
      <inkml:brushProperty name="height" value="0.08571" units="cm"/>
      <inkml:brushProperty name="color" value="#333333"/>
    </inkml:brush>
  </inkml:definitions>
  <inkml:trace contextRef="#ctx0" brushRef="#br0">174 103 7807,'-17'-10'0,"7"-5"0,-5 11-19,3-8 1,2 3 334,-1-3-149,-1-3 43,-5 13-221,0-14 60,-1 14 1,9-3-188,3 10 0,2-1 142,-1 8 1,3 1-85,-4 10 0,4 2 96,2 4 1,0 10 7,0-5 1,0 5 34,0-5 1,0 7-22,0-1 0,0 2 28,0-2 0,0-3-59,0 3 1,0-3-9,0-3 0,0-5-6,0 0 1,0-8-49,0 2-27,0-4-22,0-1 43,0-9 141,0-1 0,0-21-108,0-5 1,0-3 2,0 4 0,0-2 21,0-4 0,0 3-3,0-3 0,0-2-55,0 2 0,2-5 57,4 4 1,-3 1-2,9 6 0,-6 0-18,5 0 0,-5 5 34,6 0 1,-7 9 30,7-3 1,-6 4 15,5 2 1,-1 2-20,1 4 1,5 3 91,-5 9 1,5 5-83,1 0 1,0 7-8,0-1 0,1-2-40,-1 2 0,-5-6-21,-1 6 0,1-8-12,5 2 0,0 2-26,0-2 0,-1-6-148,-5-5 0,5-1 15,-5 7 1,-1-9-155,1-3 1,-5-2-234,6 2 578,-1-4 0,7 5 0,-1-7 0</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45:32.392"/>
    </inkml:context>
    <inkml:brush xml:id="br0">
      <inkml:brushProperty name="width" value="0.08571" units="cm"/>
      <inkml:brushProperty name="height" value="0.08571" units="cm"/>
      <inkml:brushProperty name="color" value="#333333"/>
    </inkml:brush>
  </inkml:definitions>
  <inkml:trace contextRef="#ctx0" brushRef="#br0">312 571 6955,'0'-9'73,"0"-1"13,0 4-68,0 4 0,0-7 20,0 3-34,0 4 0,0-8 4,0 5-22,0 3 0,-6-8 27,0 4 0,-9 4 127,-3-3 1,1 3-46,-6 2 1,-4 0-28,-2 0 0,-1 7-50,1 5 1,-2 3 7,8 3 0,0-1-4,6 0 1,7 6-92,4 0 1,4 0 11,2-5 0,10-1 73,7 0 1,8 1-129,10-1 1,1-8 58,5-3 1,-3-4-80,8-2 1,-7-2 78,1-4 1,-4-3-5,-1-8 1,-8-1 45,-4 1 0,0-8 6,-6-4 0,-1 2 75,-11-2 1,-3 3-69,4-3 0,-12-4 49,-5 4 0,-5-2-41,-1 3 0,0-3 3,0 8 1,1-6-3,5 6 1,3 0-4,8 6 1,0-1-27,0 1 1,2 0-7,4-1 0,9 7-43,8-1 1,8 1 53,-2-6 1,9 1 18,2 5 0,1-5-13,-7 5 0,1 1-1,0-1 1,3 1 34,-3-1 1,-5 1 44,-12 4 16,-1 4-33,0-5 0,-7 8 29,-4 5 0,-5 6-56,-1 11 0,0-2 55,0 8 1,0 2-35,0 9 1,0 4 8,0 8 1,0 6 10,0-1 0,6 7 0,0-7 1,0 9-21,-6-3 0,0 10-5,0 2 0,0-6-32,0-5 1,0-7 38,0 7 0,0-3-34,0 2 1,0-3-36,0-8 1,0-6-11,0 0 0,0-9 0,0-3 0,0-7-99,0-10 1,-6-5 5,0 0-63,0-9 0,5 5 42,-5-8 1,2 0 77,-8 0 1,7-2 6,-7-4 1,-1-3-11,-10-9 0,-2 1 9,-4 0 1,-4-6 50,4 0 1,-3-6 17,-3 6 0,1-2-18,-1 2 1,6 4 82,0-4 1,8 3 102,-2 3 1,4 0-44,2-1 182,7 1 18,-5 8-201,13 1 1,2 8-81,11 0 0,7 0-97,5 0 0,3 0 18,9 0 0,7 0-221,4 0 1,1-2-155,4-4 0,-3 4 162,10-3 1,-2-3-167,1 2 214,-3-7 1,14-5 0,-7-9-1</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45:32.854"/>
    </inkml:context>
    <inkml:brush xml:id="br0">
      <inkml:brushProperty name="width" value="0.08571" units="cm"/>
      <inkml:brushProperty name="height" value="0.08571" units="cm"/>
      <inkml:brushProperty name="color" value="#333333"/>
    </inkml:brush>
  </inkml:definitions>
  <inkml:trace contextRef="#ctx0" brushRef="#br0">0 171 7815,'0'-23'0,"0"-2"66,0-2 0,0 6 378,0-2-115,0 4-122,0 1-77,0 9 0,0 3-124,0 12 1,2 3-195,4 9 0,-2 7 69,7 3 0,-7 7 62,2 5 0,-2 7 86,2 10 1,-5 5-166,5 7 1,2-2 97,-2-4 1,1 3 1,-1-9 1,-2 5 15,8-10 1,-7 2-7,7-14 1,-6 0-152,5-5 1,-7-8 41,2-4 0,-2-6-559,1-5 376,-3-5 0,4-9 318,-12-3 0,-3-5 0,-9-7 0</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45:33.071"/>
    </inkml:context>
    <inkml:brush xml:id="br0">
      <inkml:brushProperty name="width" value="0.08571" units="cm"/>
      <inkml:brushProperty name="height" value="0.08571" units="cm"/>
      <inkml:brushProperty name="color" value="#333333"/>
    </inkml:brush>
  </inkml:definitions>
  <inkml:trace contextRef="#ctx0" brushRef="#br0">53 312 7815,'-17'-8'-523,"7"6"594,-5-6 396,13 1-539,-6 5 0,12-6 69,7 8 0,9 0-102,14 0 1,10 0 48,8 0 0,2 0-128,9 0 1,1 0 98,5 0 0,2-2-46,4-4 0,-10 4 16,5-3 1,-13-5-123,1-2 0,-10-3 237,-2-2 0,-8-1 0,3 1 0,-12-2 0,-6-4 0,-4 2 0,-2-8 0,0-8 0,1-7 0</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45:33.446"/>
    </inkml:context>
    <inkml:brush xml:id="br0">
      <inkml:brushProperty name="width" value="0.08571" units="cm"/>
      <inkml:brushProperty name="height" value="0.08571" units="cm"/>
      <inkml:brushProperty name="color" value="#333333"/>
    </inkml:brush>
  </inkml:definitions>
  <inkml:trace contextRef="#ctx0" brushRef="#br0">191 70 7815,'-17'-18'-59,"7"9"1,-5-5-310,3 9 311,-3-9 1,-3 12 149,1-3 0,6 3 44,-1 2-26,8 0-51,-11 0 0,11 7-9,-8 5 0,9 5 26,-3 6 0,2 6-24,-2 11 0,4-1-59,-3 7 0,3 0 71,2 6 0,0 0-77,0 0 1,5-6 30,1 0 1,2-2-80,-2 2 0,-3-9 23,9-9 1,-8-6-70,2 1 68,-4-4 1,-1-9-35,5-5 121,-4-3 0,6-4-57,-8-3 0,0-5 12,0-7 0,0-1-3,0 1 0,0-6 3,0 0 1,0-6-18,0 6 1,2-8-4,3 2 1,-3 3 1,4-3 1,2 8-6,-2-2 0,7 1 15,-1-1 1,1 10-10,-1-4 0,3 9 24,-4-4 0,-1 9-9,2-3 0,-1 6 5,6 6 0,-5 3-5,-1 8 0,1 8 0,5 4 0,-5-2-55,-1 2 0,-1 0-127,2 5 1,3-5-34,-4 0 0,-3-8 49,-2 2 1,2-4-285,-3-1 448,9-1 0,-5-7 0,9-3 0</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45:33.779"/>
    </inkml:context>
    <inkml:brush xml:id="br0">
      <inkml:brushProperty name="width" value="0.08571" units="cm"/>
      <inkml:brushProperty name="height" value="0.08571" units="cm"/>
      <inkml:brushProperty name="color" value="#333333"/>
    </inkml:brush>
  </inkml:definitions>
  <inkml:trace contextRef="#ctx0" brushRef="#br0">0 156 7815,'2'-15'96,"4"3"1,-2-1 182,7 7 0,1-6-122,5 7 0,1-1 51,-1 6 1,2 2 25,4 4 0,-4-1-344,4 13 0,-3-5-450,-3 10 0,-6 2 400,1-2 1,-6 8-56,5-2 1,-7-2 156,2 1 0,-4-6-76,-2 1 0,-2-4 205,-4-2 0,2-7-151,-7-4 168,7 3 0,-6-7 92,4 4 8,5-4 0,-7-4-170,8-4 0,0-4 2,0-7 1,0 0 2,0 0 0,6-3 0,-1-3 1,9 2-176,-3-8 0,5 8 47,1-2 1,0 2-162,1-2 1,1 4-1,4-4 1,-4 3 1,4 3 1,2 0 136,-2 0 1,8 1 126,-2 5 0,-4 1 0,-2 4 0,-4-3 0,-2-9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09:43:27.960"/>
    </inkml:context>
    <inkml:brush xml:id="br0">
      <inkml:brushProperty name="width" value="0.08571" units="cm"/>
      <inkml:brushProperty name="height" value="0.08571" units="cm"/>
      <inkml:brushProperty name="color" value="#333333"/>
    </inkml:brush>
  </inkml:definitions>
  <inkml:trace contextRef="#ctx0" brushRef="#br0">813 139 7786,'0'-17'395,"0"-1"0,0 1-229,0 0 0,0 5 25,0 1 1,0 5-417,0-5 207,8 7 0,-6-6-10,4 4 9,-4 4 0,-4-5-84,-4 7 0,-4 2 73,-7 3 0,-8 5-32,-4 7 1,-5 8 76,-7 4 1,-3 4 34,-8 1 0,0 1 42,0 0 1,0-1-63,1 1 0,-1-6 8,0-1 0,0-1 0,0 2 0,10-6-2,7-11 1,3 1-69,9-7-35,7 0-96,8-6 170,8 0 1,2 0 52,4 0-22,4 0 0,9-6-2,4 0 1,-4-5-38,4 5 1,2-2 5,-2 2 1,8 4-19,-2-3 1,2-3-10,-3 2 0,3 0 2,-8 6 0,6 0 24,-6 0 0,6 0 36,-6 0 0,0 8 16,-6 4 1,1-3 9,-1 3 1,0-1-23,1 7 1,-1-1 12,0 0 1,0 2-37,1 4 0,5-3 4,0 3 0,0-6 19,-6-5 0,6 3 0,0-4 1,0-3-147,-5-2 0,-1 2 124,0-3-108,1 1 32,-9-6-9,-1 0-50,-8 0-434,0 0 49,-8-8-620,6 7 1118,-13-7 0,5 0 0,-7-1 0</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45:34.388"/>
    </inkml:context>
    <inkml:brush xml:id="br0">
      <inkml:brushProperty name="width" value="0.08571" units="cm"/>
      <inkml:brushProperty name="height" value="0.08571" units="cm"/>
      <inkml:brushProperty name="color" value="#333333"/>
    </inkml:brush>
  </inkml:definitions>
  <inkml:trace contextRef="#ctx0" brushRef="#br0">104 70 7815,'-8'17'-282,"5"-8"-306,-9-3 608,8 4 1,-9-6 268,7 7 1,0-5-219,6 6 0,0-7 45,0 7 1,0-6-273,0 5 141,8-7 0,7 9-37,8-7 0,6 0 66,-6-6 1,6 0-102,-6 0 1,8 0 79,-2 0 0,-3-6-22,3 0 0,-8-7-8,3 1 1,-5 3 30,-2-3 0,-2 1 31,-3-7 0,-4 7-35,-8-1 16,0 1 1,-2-5-27,-4 5 1,-4-2-1,-7 7 0,-2 0 19,-4 6 1,2 0-3,-8 0 0,0 0 42,-6 0 0,7 8 85,-1 3 1,2 5-8,-2 1 0,2 0-85,4 0 1,4 3 48,-4 3 0,9-4-50,3 4 1,7 4 8,-2 2 0,4-2-4,2 1 0,14-6-7,3 1 1,14 2-7,3-2 1,3 0-5,9-6 0,2-5 3,10-1 1,-5-5-20,5 5 0,4-7 5,1 2 1,-2-4 29,3-2 0,-6-6-35,5 0 1,-5-7 12,5 1 0,-9-3-210,-2-2 0,-2-1-45,-10 1 1,0 0 142,-5 0 0,-14-1 100,-4 1 1,-5-6-50,-1 0 0,-3-6 98,-8 6 1,0-6-59,0 6 0,-2-6 5,-4 6 0,-3 0 15,-9 6 1,-1 0 1,-4-1 0,2 3-7,-8 3 1,6-1-3,-6 7 1,1 0 107,-7 6 0,6 0-106,0 0 0,2 8 122,-1 4 1,-3 3-54,8 2 1,0 2-26,5 5 0,1-3-19,0 8 0,7-3-4,5 3 0,3 4-14,2-4 0,0 1 27,0-1 1,15 2 11,8-8 1,15 6-19,9-6 1,4-2-53,7-9 0,4 1-7,7-7 0,2 0-228,4-6 1,4 0 133,7 0 1,0 0-481,1 0 0,-1-6-3,1 0 0,-10-5 598,-8 5 0,-10-6 0,-12 3 0,-7-7 0,-4-5 0</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45:36.555"/>
    </inkml:context>
    <inkml:brush xml:id="br0">
      <inkml:brushProperty name="width" value="0.08571" units="cm"/>
      <inkml:brushProperty name="height" value="0.08571" units="cm"/>
      <inkml:brushProperty name="color" value="#333333"/>
    </inkml:brush>
  </inkml:definitions>
  <inkml:trace contextRef="#ctx0" brushRef="#br0">328 898 7000,'9'0'181,"7"0"-161,-5 0 0,-1-2-10,1-4 1,1 2 40,5-7 1,-5 5-6,-1-6 1,-1 1-2,1-6 0,3-1-9,-9 1 0,7 0-49,-6-1 0,0 1 9,-6 0 1,0-2-3,0-5 1,0 5-2,0-4 1,-8 4-10,-4 2 0,-3-1 9,-2 1 0,-1 2-12,1 3 1,-2 5 8,-4 7 1,2 0 6,-8 0 0,2 1 116,-2 5 1,-4 4-104,5 7 1,-3 8 92,2 4 1,-4 4-78,5 1 1,3 1 5,2-1 0,9 1-21,3 0 1,7-1-7,-2 1 1,6-1 5,6 1 1,5-6 12,12-1 1,4-6 45,8 1 0,1-6-53,5-5 1,-3-3-27,8-3 1,-2-4-19,2 4 1,-1-6-99,-5-6 1,-2-4 84,9-7 1,-9-6-16,2 0 1,-3-8-26,-3 2 1,-1-9 34,-4-3 1,2-7-23,-8 2 0,-6-4 12,-5-2 1,-9-1-5,3-5 0,-4-2 64,-2-3 1,0-2 8,0 7 0,-6 0-26,1 7 1,-7-5 6,6 4 0,-1 10 279,1 13-177,4 8 266,-13-4-304,5 15 0,0 4-39,5 12 1,-3 4 2,2 7 1,-5 2-5,5 4 0,-6 0 53,6 12 0,-1-4-39,1 9 0,4 4 32,-4 2 1,4-1-42,2 1 1,2 0 31,4 6 1,-2 0-39,7-1 1,1 1 12,5 0 1,6 0-13,0 0 1,6-6-5,-6 0 0,8-9-39,-2-3 0,4-1-9,1-10 1,-1-2-109,-4-9 1,3-5 87,-3-7 1,2 0-155,-2 0 1,1-2-3,-7-3 0,6-5 108,-6-7 1,0-2 40,-5-5 1,-3 3-11,-3-7 1,1-1 117,-7-6 1,0 6-79,-6 0 1,-2 1 148,-4-7 1,2 0-88,-7 1 1,1 7 87,-2 4 1,-3 4 135,3 1-170,-3 9 0,-2 1-42,0 8 0,5 0 7,0 0 1,1 14 13,-6 3 1,5 10-5,1-4 1,7 8-104,-2-3 1,4 7 84,2 5 0,0-5-132,0-1 1,0 1 70,0-6 1,0 4-94,0 1 0,8-7-42,3-4 1,-1-4-116,1-1 0,-1-1 31,2 0 1,3-7-120,-4-4 1,-1-6 355,2-6 0,-9-4 0,5-7 0</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45:36.727"/>
    </inkml:context>
    <inkml:brush xml:id="br0">
      <inkml:brushProperty name="width" value="0.08571" units="cm"/>
      <inkml:brushProperty name="height" value="0.08571" units="cm"/>
      <inkml:brushProperty name="color" value="#333333"/>
    </inkml:brush>
  </inkml:definitions>
  <inkml:trace contextRef="#ctx0" brushRef="#br0">35 52 7810,'-10'-8'362,"1"5"724,3-9-962,4 8-739,-6-11-756,8 13 1058,0-6 1,8 8-214,4 0 526,3 8 0,10 2 0,2 7 0</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45:37.294"/>
    </inkml:context>
    <inkml:brush xml:id="br0">
      <inkml:brushProperty name="width" value="0.08571" units="cm"/>
      <inkml:brushProperty name="height" value="0.08571" units="cm"/>
      <inkml:brushProperty name="color" value="#333333"/>
    </inkml:brush>
  </inkml:definitions>
  <inkml:trace contextRef="#ctx0" brushRef="#br0">0 0 7810,'0'18'459,"2"-7"-382,4 1 0,-4-6-178,4 5 0,-3-5 106,3 5 1,-4 1-148,4 5 1,2 0-8,-3 1 1,7-1 155,-6 0 1,1 6-40,-1 0 0,-4 1 57,4-7 0,1 0-129,-1 0 0,0 1 47,-6-1 37,0-7 67,0 5 0,0-13 18,0 6-56,0-8 1,2-2 37,4-4 1,-3 2-79,9-7 1,-2-1-7,1-5 1,5-3-14,-5-3 0,4 4-12,3-4 1,-1 4 40,0 2 0,1-1-41,-1 1 99,0 0-67,8-1 1,-6 3 141,4 4 1,-3 3-53,-3 8 0,0 6-29,1-1 1,-7 11-25,1 1 1,-7 2 5,7 10 0,-3-2-27,3 2 0,-2 2-9,-5-8 0,-1 5-13,8-4 0,-8-1 21,1-6-130,-3 0 133,-2 0-3,0-7 53,0-2 1,0-10 6,0-4 1,0-5-47,0-13 1,0 3 7,0-7 0,2 4 3,4-4 0,-4 5 3,4-6 0,3 6-97,3-6 1,-3 2 76,3-2 0,-1 4-12,7 8 0,1 0 41,4-1 0,-8 9 71,8 3 1,-7 4-63,7 2 1,-10 2 10,-1 4 0,-1 3 10,7 9 1,-1 7-21,0 3 0,1 3-127,-1-2 1,0 4 50,0-5 1,-1 3-124,-5-2 0,5-2 47,-5-4 1,3-4-107,-3 4 0,5-9 62,-5-3 164,4-7 0,3 4 0,-1-8 0</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45:38.064"/>
    </inkml:context>
    <inkml:brush xml:id="br0">
      <inkml:brushProperty name="width" value="0.08571" units="cm"/>
      <inkml:brushProperty name="height" value="0.08571" units="cm"/>
      <inkml:brushProperty name="color" value="#333333"/>
    </inkml:brush>
  </inkml:definitions>
  <inkml:trace contextRef="#ctx0" brushRef="#br0">139 260 7810,'0'10'494,"0"-3"1,0-5-590,0 4-135,0-4-178,8 6 1,7-8 0,8 0 0,8 0 156,-2 0 0,-3-2 186,3-4 1,2 2 29,9-7 0,-9-1-9,4-5 1,-7 0-35,1-1 1,-4 1 142,-7 0 1,-7-3-34,1-3 1,-9 4 161,3-4 1,-13 4-141,-11 2 1,-1 1-20,-10 5 0,-2-3-42,-9 8 1,2 1 62,-8 5 1,5 0-7,-5 0 1,12 2 13,-7 3 0,10 5 113,-3 7 0,5 1-107,6-1 1,6 2 115,-1 4 0,3-2-138,9 8 1,0-6 38,6 6 0,2-6-108,4 6 0,10-6 50,7 6 1,7-8-20,-1 2 1,12-4-14,5-2 1,6-1-96,5-5 1,-3-1 13,4-4 1,-3-4-138,3 3 1,-4-5 137,3-5 1,-10-3 30,-7-4 0,-6-5-189,-5 0 0,2 0 130,-8-7 0,-2 0 78,-9 0 0,1-1-25,-7 2 1,0 2 111,-6-8 1,0 6-27,0-5 1,0 6 3,0-1 1,0 4 204,0 2-146,-8 7 18,-2 3 1,-1 7 53,-1 0-110,9 0 1,-11 7-24,8 5 0,-5 3-13,5 2 1,0 3 31,6 3 1,0-4 4,0 4 0,0 2-172,0-2 0,0 0 73,0-6 1,0 1 26,0-1 1,0 0 4,0 1 10,0-1 1,2-6-1,4 1 0,-2-8-6,7 2-10,-7-5 1,10-2-3,-9-5 0,3-4 15,-2-7 1,-2-2-1,7-4 0,-7 3 4,2-3 0,2-4 6,-3-1 0,9 1 3,-3-2 0,-1 6-28,1-6 1,1 8 0,5-2 0,0 4 43,1 1 1,-1 3 1,0 3 1,1 5 116,-1 7-137,0 0 0,1 7 116,-1 5 0,-2 9-42,-3 2 1,3 8-32,-3-2 1,-3 3-39,3 3 0,-1 0-123,7-1 0,-1-1 145,0-4 1,0 1-22,1-7 1,-1 0-9,0-5 1,1-7-4,-1 1 0,0-8 0,1 3 0</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45:38.553"/>
    </inkml:context>
    <inkml:brush xml:id="br0">
      <inkml:brushProperty name="width" value="0.08571" units="cm"/>
      <inkml:brushProperty name="height" value="0.08571" units="cm"/>
      <inkml:brushProperty name="color" value="#333333"/>
    </inkml:brush>
  </inkml:definitions>
  <inkml:trace contextRef="#ctx0" brushRef="#br0">104 52 7825,'-11'-6'0,"-1"0"0,6-5-726,-5 5 412,7-7 1,-11 11 594,3-4-254,5 4 0,-7 4-160,8 4 1,1 3 95,5 9 1,0-1 108,0 0 1,1 2-9,5 5 0,-2-5-122,8 4 0,-1 2 225,6-2 0,6 2-50,1-2 1,0-2 15,0 8 1,-5-2-79,4 2 1,-4-3-30,-2-2 1,1-3-36,-1 7 1,-2-6-133,-3 1 0,-3-6 51,-3-5 76,-4 3 1,-2-13-15,-11 4-4,-5-5 1,-1-1 106,0 0 1,-1-5-59,1-1 1,6-7 11,-1 1 1,6-9-6,-5-2 1,7 0 10,-2 5 0,4-5 27,2 0 1,2-5-40,4 4 0,-2-1-48,7 2 0,3 4 44,9-4 0,-2 4 2,8 2 0,-6 5 9,6 1 1,-1 7 3,7-2 1,-6 4-13,0 2 0,-6 0-1,5 0 1,-6 8-2,1 3 0,-4 5 5,-2 1 0,-1 2-124,-5 4 1,4-2 113,-3 8 1,-2-6-215,1 6 1,-5-8-28,5 2 1,-7-4-45,2-1 0,-2-1-58,2 0 328,-4-7 0,5-2 0,-7-8 0</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45:38.711"/>
    </inkml:context>
    <inkml:brush xml:id="br0">
      <inkml:brushProperty name="width" value="0.08571" units="cm"/>
      <inkml:brushProperty name="height" value="0.08571" units="cm"/>
      <inkml:brushProperty name="color" value="#333333"/>
    </inkml:brush>
  </inkml:definitions>
  <inkml:trace contextRef="#ctx0" brushRef="#br0">36 87 7825,'-12'-14'67,"1"-3"1,7-4-97,-2 4 23,4 7-1139,2 2 760,0 8 0,8 2 385,3 4 0,5 4 0,1 7 0</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45:39.420"/>
    </inkml:context>
    <inkml:brush xml:id="br0">
      <inkml:brushProperty name="width" value="0.08571" units="cm"/>
      <inkml:brushProperty name="height" value="0.08571" units="cm"/>
      <inkml:brushProperty name="color" value="#333333"/>
    </inkml:brush>
  </inkml:definitions>
  <inkml:trace contextRef="#ctx0" brushRef="#br0">275 294 7825,'11'10'-632,"1"-4"0,-6-4 474,5-2 0,-5 0 282,6 0 0,-7-6-88,7 0 0,-8-2 211,1 3-211,5-5 0,-8-7-45,4-1 1,-6-5 80,-6 0 0,2 0-73,-7 6 0,-1-6 19,-5 0 1,-6 0 43,0 5 1,-2 7-19,2-1 0,3 9 7,-3-3 0,-2 4 7,2 2 0,-5 8-38,4 3 1,1 4 12,6 3 0,2 7-95,3 3 0,3 5 87,3 2 0,4-3-81,-4-3 1,12 4 11,5-4 1,5-4-15,1-2 1,6-4 26,0-2 0,6-7 1,-6-4 0,8-4-109,-2-2 1,-2-2 64,1-4 0,-5-4 47,6-7 1,-8-2-17,2-4 0,-3-4 80,-3-8 0,-5 6-26,-1 1 1,-1-1 122,1-6 0,5 2-117,-5 5 0,-1 3 15,1 7 0,-5 1 94,6 0-68,-9 7-12,5-5 0,-6 15-21,4 0 0,-4 2 39,3 9 1,-1 1-29,2 5 0,-4 2 8,4 4 0,-2-1-30,1 6 0,-3-7-3,4 3 0,2 1-35,-3-2 0,7 0 48,-6-6 0,5 0-31,-5 1 1,2-1 19,-3 0 0,-3-5-161,4-1 92,-4-7-29,-2 4 104,0-8 0,0-2-3,0-4 0,6-4-15,0-7 1,-1-2-7,-5-4 0,0 4 43,0-4 1,0-2-37,0 2 0,6-6 76,0 6 0,5-6-63,-5 6 0,8-6-11,-3 6 1,5 2 26,1 9 1,6-1 7,0 7 0,0 0 44,-6 6 1,1 0-59,-1 0 1,0 8 111,0 3 1,-5 7-63,0 5 1,-3 4-35,3 7 0,1 1 12,-7-1 1,7 7-3,-1-1 0,-3 6-55,3-5 1,-6 1-124,5-2 1,-1-5 14,1-1 1,3-1 64,-8-10 0,5 0-442,-5-6-173,7-7 662,-11-2 0,14-8 0,-7 0 0</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45:41.457"/>
    </inkml:context>
    <inkml:brush xml:id="br0">
      <inkml:brushProperty name="width" value="0.08571" units="cm"/>
      <inkml:brushProperty name="height" value="0.08571" units="cm"/>
      <inkml:brushProperty name="color" value="#333333"/>
    </inkml:brush>
  </inkml:definitions>
  <inkml:trace contextRef="#ctx0" brushRef="#br0">294 260 7838,'10'-8'-441,"-1"4"288,-3-7 0,-2 7-24,8-2 216,-9-4 93,13 1-77,-7-9 1,3 3 72,-1 4 11,-7-5-16,12 7-6,-14-9-80,5 1 86,-7 0-98,0-1-31,0 1 0,-2 2-21,-3 3 0,1 3-15,-8 3 0,1 4-11,-7-4 1,-5 4 11,0 2 0,-6 0 35,6 0 1,-5 6-4,4 0 0,-6 7 4,1-1 1,4 3-1,2 2 1,-2 1-1,2-1 1,2 0 1,9 1 1,-1-1-24,7 0 1,0 0-9,6 1 1,8 5 37,3 0 1,7 0-16,5-6 1,4-5 60,7-1 1,1 1-52,-1 5 0,1-2 3,0-3 0,-1 3 3,1-3 0,-6 3 3,-1 3 1,-6-7-2,1 1 0,-6-1-8,-6 6 0,3-5 1,-8-1 1,-1-5 1,-5 6 0,0-6 121,0 5 0,-7-5-53,-5 5 1,-3-5 11,-3 6 1,-1-8 15,-4 1 0,2 3 14,-8-2 1,0-1-90,-5-5 0,3 0-6,-3 0 0,9 0-120,-10 0 1,10 0 96,-4 0 1,8 0-117,-2 0 1,10 0-241,1 0-202,8 0 292,-4 0 1,10 2 0,4 4 1,10-4 270,7 4 0,15-4 0,-1-2 0</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45:42.132"/>
    </inkml:context>
    <inkml:brush xml:id="br0">
      <inkml:brushProperty name="width" value="0.08571" units="cm"/>
      <inkml:brushProperty name="height" value="0.08571" units="cm"/>
      <inkml:brushProperty name="color" value="#333333"/>
    </inkml:brush>
  </inkml:definitions>
  <inkml:trace contextRef="#ctx0" brushRef="#br0">416 451 7799,'0'-10'255,"0"-5"153,0 3 1,-6-3-228,0-3 1,-1 7 37,1-1 1,-4 7-419,-7-7 1,0 8 72,-1-2 1,-5 4-75,0 2 0,-7 0 178,1 0 0,-4 8 34,-1 4 1,5 3 0,0 2 0,6 6-132,-6 0 0,14 1 113,-3-7 1,13 0 26,-1 0 1,4 6-99,2 1 1,2-3 87,4-10 0,9 5-59,8-5 0,10-1-3,1 1 1,1-7-101,5 2 1,-3-4 80,-3-2 1,7-6-7,-1 0 0,0-7 28,-5 1 1,-2-5-12,-5-6 0,3-2-18,-8-4 1,0-4 14,-5 5 0,-3-11 129,-4-1 0,-3-6-56,-8 5 1,0-7 14,0 2 1,0 4-13,0 2 0,-6 5 44,1 6 24,-9 4 0,10 16 384,-7 3-279,7 4-131,-4 2 1,8 9-102,0 9 1,0 7 87,0 9 1,0 11 101,0 6 1,8 3-62,4 10 0,3 5-12,2 6 0,2 0-213,4-6 1,-3 8 243,3 3 0,-4 11-143,-2 1 1,-5-8 75,-1-9 0,-7-7-87,2-11 1,-6-1-11,-6-16 1,-3-7 19,-9-10 0,-7-6 19,-4-5 0,-3 1-14,-3-7 0,6 0-32,1-6 0,-3-2-9,-10-4 1,3-5 289,-8-12 1,7-4-237,-1-8 0,4-5 43,1-1 1,8-7-2,4 2 0,12 2 55,5-2 0,4 6-60,2-6 0,2 7 2,4-1 1,9 5-107,8 6 0,13 4 102,-1 8 0,9 2-184,-3 3 0,7-1 51,-2 7 0,2-2-210,-2 3 0,10 1 63,-5-8 1,5 8-46,-4-1 1,6 1 312,-1-2 0,9-4 0,-5-7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5T12:48:20.565"/>
    </inkml:context>
    <inkml:brush xml:id="br0">
      <inkml:brushProperty name="width" value="0.08571" units="cm"/>
      <inkml:brushProperty name="height" value="0.08571" units="cm"/>
      <inkml:brushProperty name="color" value="#333333"/>
    </inkml:brush>
  </inkml:definitions>
  <inkml:trace contextRef="#ctx0" brushRef="#br0">969 157 7935,'-7'-29'97,"-5"0"-97,4 0 0,-5 2 18,7 4 10,-7 12-191,11 3 0,-14 10 87,5 4 1,-6-3-162,-6 9 1,-4-1 104,-8 7 1,-5-3 153,-1-3 1,-5 1-90,6-7 1,0 5 168,5-5 1,6 0-71,0-6 0,8 0 44,-2 0 1,4 0 17,2 0 336,-1 0-383,9 0 0,-1 0 76,4 0-215,4 0 164,-5 8-78,7 1 1,-2 9 27,-4-1 1,4 0-2,-4 0 1,-1 1 18,1-1 0,-2 2 14,3 4 1,-3-4-32,-4 5 1,-1-5 13,7-2 1,-7 0-63,1 1 0,4-7 49,3 1-9,-5-8-62,8 11-17,-6-13 33,8 6-3,0-8-70,0 0 95,0-8 1,8 0 1,4-3 1,3-3 21,2 8 0,6-1 2,0 1 0,6 4 21,-6-4 1,2 4 101,-2 2 1,-1 0 9,6 0 1,-5 6-113,6 0 0,-8 13 2,2-2 0,2 10-8,-2-4 1,0 8-9,-5-2 0,-3 4-1,-3 1 0,1 1-8,-7-1 0,0 1 1,-6-1 0,-2-7-8,-4-4 1,-6-3 2,-11-3 0,-4 4 2,-7-4 0,-1 5-79,1-11 1,-7 3 82,1-3 0,-12 4-149,6-3 0,-8-2-51,8 1 1,4-7-182,2 2 1,-3-4-205,3-2-303,7 0 871,8 0 0,16-8 0,1-2 0</inkml:trace>
  <inkml:trace contextRef="#ctx0" brushRef="#br0" timeOffset="475">1661 157 7805,'-8'-29'-476,"-3"0"593,3-8 1,-1 20 486,3 0 0,4 5 2,-4 7-1096,4 3 385,2-6 0,0 10-445,0 4 361,-7-4 1,1 13 152,-12-4 0,5 5 58,-10 1 1,-4 0 40,-2 1 0,-9 5 3,-3 0 1,1 2 132,6-2 0,-1 4-111,0 7 0,1 1 59,-1-1 0,8 1-94,4 0 1,0-1 17,6 1 1,-4 5-58,9 1 1,5-1-20,1-6 0,6-5 23,6 0 1,-3-6-29,9 6 1,1-14-72,10 3 1,-1-7 94,6 1 1,3 1-115,9-7 1,5 0 97,7-6 0,1-2-189,5-4 1,-4 2 2,3-7 1,-5-1 83,-6-5 1,-3-1 64,-9 1 15,-7 0 1,-10 0 161,-11-1 0,-4 1-58,-2 0 1,-2-1 32,-4 1 0,-9 0-57,-8 0 1,-8 5-23,2 1 0,-11 5-21,-6-6 0,-4 8-5,-2-1 0,-5 3-55,-1 2 0,2 7-141,10 5 0,-2 3-287,8 3 0,-1-1 475,7 0 0,-1 8 0,1 2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09:43:30.785"/>
    </inkml:context>
    <inkml:brush xml:id="br0">
      <inkml:brushProperty name="width" value="0.08571" units="cm"/>
      <inkml:brushProperty name="height" value="0.08571" units="cm"/>
      <inkml:brushProperty name="color" value="#333333"/>
    </inkml:brush>
  </inkml:definitions>
  <inkml:trace contextRef="#ctx0" brushRef="#br0">226 690 7853,'0'-17'0,"0"0"396,0-1-201,0 1-29,0 7 38,0-5-107,0 13-240,0-6 0,-2 16 118,-4 4 0,-2 3 35,-3 2 0,-5 8 34,5 4 1,-4 10 11,-3 1 1,1 2-123,0-1 1,5-5 82,1 4 0,7-3 9,-2-3 1,4-1-69,2-4 1,0 2-396,0-8 282,0 0 0,10-8-120,7-3 1,2-5-214,10-7 1,0 0 14,5 0 473,1-7 0,7-3 0,2-7 0</inkml:trace>
  <inkml:trace contextRef="#ctx0" brushRef="#br0" timeOffset="238">122 241 7900,'-17'-8'0,"-1"-2"0,1-9-294,0-4 0,0 4 248,-1-4 0,9 9 631,3 3-753,4 7-605,2-4 601,0 8 0,2 0-243,4 0 261,3 8 0,9 2 154,-1 7 0,8 0 0,2 0 0</inkml:trace>
  <inkml:trace contextRef="#ctx0" brushRef="#br0" timeOffset="638">762 811 7835,'-27'0'0,"-4"-2"-146,8-3 1,-6 1 77,6-8 0,0 8 659,6-1 0,7 1 280,5-2-312,3 4-116,2-6-235,0 8 0,2 0 25,3 0 1,7 0-1,11 0 0,6 0-126,11 0 0,-2 0 116,9 0 1,1-2-300,9-3 1,5 3-27,7-4 0,0 4 15,0 2 1,6 0 65,0 0 1,-6 0-70,-5 0 0,-9 0-40,3 0 1,-8 0-133,-10 0 1,-7 0-632,-16 0 345,1 0-601,-9 0 703,-1 0 1,-10 0-70,-4 0 0,-3 0 296,-9 0 1,-1 0 218,-4 0 0,-12 0 0,-9 0 0</inkml:trace>
  <inkml:trace contextRef="#ctx0" brushRef="#br0" timeOffset="851">1090 552 7835,'10'-8'0,"-4"-3"0,-2 1 421,1-2 1,-1 3-28,8-3 1,-1-1-314,7 7 1,-1 0-24,0 6 1,0 2-97,1 4 1,-1 6 97,0 11 1,-5 4-102,-1 7 1,-5 3 81,6 3 0,-8 4-139,1 8 1,-1 0-276,2 0 0,-4-6 184,4 0 1,-5-2-69,-1 2 1,0-3-80,0-9 1,0-1-501,0-4 836,0-4 0,8-8 0,2 0 0</inkml:trace>
  <inkml:trace contextRef="#ctx0" brushRef="#br0" timeOffset="1118">2197 794 7864,'0'-17'494,"0"-1"0,0 7 291,0-1 1,2 3-505,4-3 1,11-1-355,12 7 1,4-6 60,1 7 1,8-1-210,5 6 1,4 0 97,7 0 1,-2 0 144,7 0 0,-5 0-189,5 0 1,-7 0-57,2 0 0,-10 0-82,-2 0 0,-14 0 24,3 0 0,-12 0-85,0 0 1,-9 0-118,-3 0 135,-7 0 0,2 0-98,-12 0 446,-4 0 0,-7 0 0,0 0 0</inkml:trace>
  <inkml:trace contextRef="#ctx0" brushRef="#br0" timeOffset="1347">2474 413 7864,'-10'-15'-347,"-3"4"600,7-12 0,0 3 1300,6 3-866,0 7-551,0 3-24,0 22 0,6-1-200,0 14 0,5-3 13,-5 10 0,6-2 156,-7 13 0,3 0-160,-2 6 0,-4 0 125,3-1 1,-3 1-309,-2 0 0,6 0 51,0 0 0,0-2-19,-6-4 1,0 2 14,0-8 0,0-1-144,0-10 1,0-4-59,0-8 0,0-5 417,0-1 0,-8-7 0,-2 4 0</inkml:trace>
  <inkml:trace contextRef="#ctx0" brushRef="#br0" timeOffset="1646">3079 85 7936,'12'-27'213,"-1"4"1,3 10 389,9 1 1,11 8-172,12-2 0,16 14 21,13 9 1,11 10-512,-34-8 0,0 3 1,3 5-1,0 3 190,0 4 1,-1 1 0,-3 2 0,-2 1-22,-5-1 1,-2 1-1,-2 1 1,-5 3-35,-4 3 1,-4 2 0,1 0-1,-4 0-158,-8 2 0,-3 0 1,-1 2-1,-3 0 105,-9 47 0,-7-46 0,-3 0-69,-3 3 0,-3-1 0,-4 2 1,-4-2-129,-6 1 0,-4 0 0,-1-2 1,-3-3-519,-6-3 1,-4-1 0,-9 2 0,-3 0 351,-10 4 1,-4-1-1,17-18 1,-2-1 0,-2-2 338,-7-1 0,-1 0 0,-2-1 0,-2 1 0,0-1 0,-2 0 0,1-3 0,-1 0 0</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45:42.617"/>
    </inkml:context>
    <inkml:brush xml:id="br0">
      <inkml:brushProperty name="width" value="0.08571" units="cm"/>
      <inkml:brushProperty name="height" value="0.08571" units="cm"/>
      <inkml:brushProperty name="color" value="#333333"/>
    </inkml:brush>
  </inkml:definitions>
  <inkml:trace contextRef="#ctx0" brushRef="#br0">173 310 7846,'-9'-12'-35,"3"1"0,2 7 387,-2-2 1,3 4-396,-9 2 0,6 0 23,-5 0 1,5 10 69,-5 7 0,5 8 3,-6 10 1,3 7 35,-3 4 0,-1-2-60,7 2 1,-6 1 13,7 4 1,-3-6-12,2-5 1,4-4-23,-4-1 1,5-8 11,1-4-53,0-4 16,0-9-18,0-3 6,0-22 1,0-4-13,0-16 0,0-1-98,0-5 0,0 3 68,0-8 1,1 0-15,5-6 0,-2 0 19,8 0 1,-1-5-4,6-1 1,1-6 78,-1 7 1,6 1-74,0 10 1,6 6 204,-6 11 0,0 10-38,-6 7 1,1 8-40,-1-2 1,0 12-8,1 6 1,-1 11 8,0 6 0,2 11 37,4 6 1,-3 6 1,3 6 0,2-3-85,-2 9 0,2-1 40,-2 6 0,-4-7-46,4-5 0,-4-5-13,-2-6 0,1 2-13,-1-7 0,-2-8-29,-3-10 1,-2-6-313,-5-6-42,-3 5-289,6-14 251,-8 5 0,0-14 133,0-5 0,-2-5 297,-4-6 0,-11-4 0,-10-8 0</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45:42.812"/>
    </inkml:context>
    <inkml:brush xml:id="br0">
      <inkml:brushProperty name="width" value="0.08571" units="cm"/>
      <inkml:brushProperty name="height" value="0.08571" units="cm"/>
      <inkml:brushProperty name="color" value="#333333"/>
    </inkml:brush>
  </inkml:definitions>
  <inkml:trace contextRef="#ctx0" brushRef="#br0">1 35 7652,'2'-10'396,"4"4"1,11 5-504,12 1 1,11 0 80,6 0 0,4-2 77,2-4 1,2 4-217,4-4 0,-10 4 2,3 2 1,-6 0-28,-5 0 0,-2 0 74,-15 0 0,-5 0-515,-7 0 403,-7 0 228,4 8 0,-24-6 0,-3 6 0</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45:44.572"/>
    </inkml:context>
    <inkml:brush xml:id="br0">
      <inkml:brushProperty name="width" value="0.08571" units="cm"/>
      <inkml:brushProperty name="height" value="0.08571" units="cm"/>
      <inkml:brushProperty name="color" value="#333333"/>
    </inkml:brush>
  </inkml:definitions>
  <inkml:trace contextRef="#ctx0" brushRef="#br0">94 18 7829,'-17'0'154,"0"0"0,-1 0 1,7-2-109,-1-4 296,8 4-500,-11-6 0,15 8 61,0 0 0,8 0 99,9 0 1,8 0 58,4 0 0,4 0-105,1 0 0,6 0 19,1 0 1,5 0 13,-6 0 0,6 0-41,-5 0 0,-1 0 13,-5 0 1,5 0-1,0 0 0,1 0 23,-7 0 1,-5 0-13,0 0 1,-8 0-105,2 0-216,-4 0-127,-9 0 342,-2 0 1,-10 0-12,-4 0 0,0 6 39,-11 0 1,3 0 104,-9-6 0,4 7 0,-6-5 0,-2 6 0</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45:46.301"/>
    </inkml:context>
    <inkml:brush xml:id="br0">
      <inkml:brushProperty name="width" value="0.08571" units="cm"/>
      <inkml:brushProperty name="height" value="0.08571" units="cm"/>
      <inkml:brushProperty name="color" value="#333333"/>
    </inkml:brush>
  </inkml:definitions>
  <inkml:trace contextRef="#ctx0" brushRef="#br0">52 87 7747,'-15'-17'-129,"3"0"284,-3-1 349,13 1-565,-6 7-435,8 3 413,0 7 1,0 7 67,0 5 1,0 9 25,0 2 0,6 16 10,0 1 0,-1 8 2,-5 4 0,0 7 1,0 5 0,0-3 1,0 3 0,0-3 1,0 3 0,0 1 22,0-7 1,0-3-30,0-9 1,-5-3 3,-1-9 0,0-7-22,6-4-7,0-4-6,0-9 157,0-2 1,0-22-140,0-3 0,2-4 3,4 4 1,-2-1-8,7 1 0,1 0 26,5-1 1,0 1-60,1 0 0,1 5 27,4 1 1,-4-1-6,4-5 1,4 5 1,2 1 0,-2 5-9,2-5 0,-3 7-31,3-2 0,4 4-1,-4 2 0,3 0-55,3 0 1,1 6 82,5 0 1,-3 5-240,8-5 0,-5 5-40,5-5 1,-6 6-53,6-7 1,-1 1 350,1-6 0,4 0 0,-6 0 0</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45:46.689"/>
    </inkml:context>
    <inkml:brush xml:id="br0">
      <inkml:brushProperty name="width" value="0.08571" units="cm"/>
      <inkml:brushProperty name="height" value="0.08571" units="cm"/>
      <inkml:brushProperty name="color" value="#333333"/>
    </inkml:brush>
  </inkml:definitions>
  <inkml:trace contextRef="#ctx0" brushRef="#br0">18 70 7787,'0'-10'-321,"-8"-5"0,6 11 318,-4-8 315,5 8-2,1-11-280,0 13-18,0-6 22,0 8 1092,0 0 0,1 6-1115,5 0 0,-4 7 28,4-1 0,-4 5-41,-2 6 1,0-2-80,0 8 0,0 0 41,0 6 1,0 5-112,0 0 1,0 1-60,0-7 1,0 1 55,0-1 1,0 1-279,0 0 1,0-9-314,0-2 12,0-5 733,0-2 0,0 0 0,0 1 0</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45:48.751"/>
    </inkml:context>
    <inkml:brush xml:id="br0">
      <inkml:brushProperty name="width" value="0.08571" units="cm"/>
      <inkml:brushProperty name="height" value="0.08571" units="cm"/>
      <inkml:brushProperty name="color" value="#333333"/>
    </inkml:brush>
  </inkml:definitions>
  <inkml:trace contextRef="#ctx0" brushRef="#br0">50 70 7724,'-17'0'90,"8"0"0,-1-6 99,4 1-228,4-1 0,-4 6 38,12 0 1,6 0 61,11 0 0,9-6-92,9 0 0,9 0 88,2 6 1,1 0-133,11 0 0,-1 0 65,6 0 0,-1 0-110,-5 0 0,2-1 79,-7-5 0,-6 4-3,-6-4 1,-9 2-157,-3-1 0,-1 3-98,-10-4-235,0 4 111,-13 2 422,-3 0 0,-14 8 0,-3 1 0</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45:49.073"/>
    </inkml:context>
    <inkml:brush xml:id="br0">
      <inkml:brushProperty name="width" value="0.08571" units="cm"/>
      <inkml:brushProperty name="height" value="0.08571" units="cm"/>
      <inkml:brushProperty name="color" value="#333333"/>
    </inkml:brush>
  </inkml:definitions>
  <inkml:trace contextRef="#ctx0" brushRef="#br0">122 0 7796,'-18'10'0,"1"-4"7,7-4 1,-3 0 89,7 3 15,-7-3-309,3 6 1,-1-2 311,-1-1 111,8 1-690,-3 2 332,14-6 1,3 11 289,7-7 0,6 0-85,0-6 1,8 0 6,-2 0 0,5 0-5,7 0 1,-5-2 16,5-4 0,-3 4-156,2-4 1,-9-1 87,4 1 0,-5 0-175,5 6 1,-6-2 50,0-3 0,-8 3-187,2-4 1,-10 4-199,-1 2 34,-8 0 451,3 0 0,-7 8 0,0 1 0</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48:04.816"/>
    </inkml:context>
    <inkml:brush xml:id="br0">
      <inkml:brushProperty name="width" value="0.08571" units="cm"/>
      <inkml:brushProperty name="height" value="0.08571" units="cm"/>
      <inkml:brushProperty name="color" value="#333333"/>
    </inkml:brush>
  </inkml:definitions>
  <inkml:trace contextRef="#ctx0" brushRef="#br0">139 70 7907,'-17'0'-283,"7"0"494,3 0 233,-1-8 1,6 4-144,-4-7-109,4 7-103,-5-11 31,5 13 1,-6-8-252,8 4 125,0 4-170,0-5 212,0 7 1,0 2 52,0 3 0,-6 11-8,0 7 1,-1 15 12,1 3 1,2 9 15,-7 7 0,5 5-45,-6 7 1,9 0-152,-3 0 0,4-5-38,2-1 0,0-15-154,0-2 1,0-7-16,0-5 0,6-13-643,-1-3 586,1-13 350,-6 3 0,8-23 0,1-5 0</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48:06.279"/>
    </inkml:context>
    <inkml:brush xml:id="br0">
      <inkml:brushProperty name="width" value="0.08571" units="cm"/>
      <inkml:brushProperty name="height" value="0.08571" units="cm"/>
      <inkml:brushProperty name="color" value="#333333"/>
    </inkml:brush>
  </inkml:definitions>
  <inkml:trace contextRef="#ctx0" brushRef="#br0">0 242 7862,'0'-17'0,"0"6"0,0-1 0,0 6-537,0-5 397,0-1 1,0-5 515,0 0-267,0-1 0,6 1-37,0 0 1,7 5-30,-1 1 0,5 1-13,6-2 1,-2-1 18,8 7 0,0-5 33,5 5 0,7 0-73,-1 6 0,0 0 42,-5 0 1,5 0-55,1 0 1,-1 8 42,-5 3 1,-8 5-119,-4 1 0,-4 6 69,-2 0 0,-2 8-16,-3-2 1,1 3 5,-7 3 0,0-6-3,-6 0 1,-6 5 42,0 7 0,-7-3-20,1-9 0,-3 2 51,-2-8 0,-6 7-42,0-1 1,0-4-5,5-2 0,-1-4-1,-4-1 0,4-1-4,-4 0 0,4-5-2,1-1 0,7-7-11,-1 2-35,8 4 49,-3-8-9,7 5 0,2-7 48,3 0 0,5 0 6,7 0 1,8 0-38,4 0 1,4-6 4,1 1 0,1-1-15,-1 6 0,3-6-2,3 0 1,-3-1-44,3 1 0,-3 4 52,-3-4 1,1 4-67,-1 2 1,1 0-7,0 0 0,-8 0-113,-4 0 0,-4 0 73,-2 0 0,-5 0-133,-1 0 0,-5 0-66,5 0 26,-7 0 0,10 2 278,-8 4 0,-1-4 0,3 6 0,2-8 0</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48:06.709"/>
    </inkml:context>
    <inkml:brush xml:id="br0">
      <inkml:brushProperty name="width" value="0.08571" units="cm"/>
      <inkml:brushProperty name="height" value="0.08571" units="cm"/>
      <inkml:brushProperty name="color" value="#333333"/>
    </inkml:brush>
  </inkml:definitions>
  <inkml:trace contextRef="#ctx0" brushRef="#br0">122 104 7836,'-17'-5'0,"-1"-1"-584,9 0 0,-7 0 275,5 1 0,1-3 598,-1 2 0,5 4 217,-6-4-42,9 5-457,-5 1-7,8 0 1,2 0 60,4 0 1,3 0 0,9 0 0,1 0 115,4 0 0,-2 0-67,8 0 1,5 0-47,7 0 0,5 0-26,-6 0 0,2-2 7,-1-4 0,-3 4-12,8-4 0,-7 4-81,1 2 0,-3 0 69,-3 0 0,-5-6-162,0 1-267,-8-1 111,4 6-205,-15 0 9,-3 0 228,-7 0 0,-2 0-48,-3 0 66,3 0 247,-14 0 0,14 0 0,-13-8 0,5-1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09:43:29.949"/>
    </inkml:context>
    <inkml:brush xml:id="br0">
      <inkml:brushProperty name="width" value="0.08571" units="cm"/>
      <inkml:brushProperty name="height" value="0.08571" units="cm"/>
      <inkml:brushProperty name="color" value="#333333"/>
    </inkml:brush>
  </inkml:definitions>
  <inkml:trace contextRef="#ctx0" brushRef="#br0">191 87 7863,'-17'0'968,"7"0"-670,2-8 1,8 5-28,0-9 0,0 6-60,0-5 198,0 7-330,0-11 29,0 5 1,2 0-1012,4 5-136,-4 3 337,13 2 1,-11 0 150,8 0 551,-1 7 0,-1 3 0,-2 7 0</inkml:trace>
  <inkml:trace contextRef="#ctx0" brushRef="#br0" timeOffset="265">364 519 7787,'-10'-7'411,"-3"-3"155,7-7 0,-5 0 213,5-1-34,0 9-742,6 1 1,2 8 85,4 0 0,-2 0-250,7 0 1,-7 8 195,2 3 1,1 5-272,-1 1 0,0 8 87,-6 4 1,0 3-97,0 3 0,0 0 9,0-1 1,-2 6-39,-4 1 1,-1 1 63,-5-2 0,-5-1 139,-1 7 1,-3-6-312,-13 6 1,-7-7 381,-16 1 0,-12-3 0,-10-3 0</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48:07.679"/>
    </inkml:context>
    <inkml:brush xml:id="br0">
      <inkml:brushProperty name="width" value="0.08571" units="cm"/>
      <inkml:brushProperty name="height" value="0.08571" units="cm"/>
      <inkml:brushProperty name="color" value="#333333"/>
    </inkml:brush>
  </inkml:definitions>
  <inkml:trace contextRef="#ctx0" brushRef="#br0">17 70 7778,'0'-17'-407,"0"7"754,0-5 1,0 11 76,0-8-572,0 8 127,0-3-334,0 7 282,0 0 63,0 7 1,0 3 156,0 7 1,0 1-122,0-1 1,0 0 80,0 1 0,-5 1-68,-1 4 1,0-4 34,6 4 0,0 4-26,0 2 1,0-2-10,0 2 1,0-6-35,0 5 1,0 1-29,0 6 1,2-6-45,4-1 1,-2-6 49,7 1 1,1 2-49,5-2 1,0-6 19,1-6 0,1-1-4,4 2 1,-2-5-21,8-7 0,0 0-4,5 0 1,1 0-65,-1 0 0,1-2 58,0-3 0,-7-5-28,1-7 0,-8-1 42,2 1 0,2 0-17,-2 0 1,1-3 12,-7-3 0,-6-2-4,1-4 1,-6-7 37,5 7 0,-7-7 6,2 7 1,-4-4 13,-2-1 1,-2-1 90,-4 0 0,2 8 80,-7 4 0,5 4 57,-6 2 111,1 0-165,-6 7 1,5 2 294,0 8-361,9 0-13,-13 0-40,14 8 1,-5 2-33,7 7 1,0 0 3,0 1 1,0-1 32,0 0 0,0 6 8,0 0 0,0 6 1,0-6 0,2 8 16,3-2 0,-3 3 2,4 3 0,2-1 8,-3 1 0,3 0-74,-2-1 0,-4 1-18,4-1 0,1 1 4,-1 0 0,0-7 44,-6 1 1,6-8-91,-1 2 0,1-3 44,-6-3 9,0 0 0,2-1-12,4-5 0,-4 5 9,5-15 0,-7 7-98,0-8-1053,0 0 981,0-8-26,0 7 55,0-7-14,0 8 55,0 0 23,8 0 149,-6 0 0,8 0-170,-5 0 185,-3 0 1,8 0-63,-4 0 30,-4 0-31,13 0 11,-13 0 1,13 0-30,-13 0 204,14 0-199,-15 0 6,7 0-94,0 0-233,-6 0 196,5 0-273,-7 0 391,0 0 0,0 0 0</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48:08.338"/>
    </inkml:context>
    <inkml:brush xml:id="br0">
      <inkml:brushProperty name="width" value="0.08571" units="cm"/>
      <inkml:brushProperty name="height" value="0.08571" units="cm"/>
      <inkml:brushProperty name="color" value="#333333"/>
    </inkml:brush>
  </inkml:definitions>
  <inkml:trace contextRef="#ctx0" brushRef="#br0">104 70 7854,'-17'-2'0,"-1"-2"0,1-2 17,7 0 145,-5-1 0,11 5-85,-7-4 1,7 2 123,-2-2-185,4 4 1,10-5 49,3 7 1,7 0-136,5 0 0,5 0 124,13 0 1,3 0-10,8 0 1,2 0-50,3 0 0,-3-2 48,4-4 0,-8 4-71,2-4 1,-12 4 72,6 2 0,-7 0-33,-5 0 0,1 0-9,-1 0 0,-7 0-172,-4 0 74,-4 0-269,-9 0 68,-2 0 52,-8 0 1,-2 0 13,-4 0 0,2 2 17,-7 4 1,-1-4-72,-5 4 0,0-4 135,-1-2 0,-1 2 147,-4 3 0,4-3 0,-4 4 0,-4-4 0,0-2 0</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48:08.630"/>
    </inkml:context>
    <inkml:brush xml:id="br0">
      <inkml:brushProperty name="width" value="0.08571" units="cm"/>
      <inkml:brushProperty name="height" value="0.08571" units="cm"/>
      <inkml:brushProperty name="color" value="#333333"/>
    </inkml:brush>
  </inkml:definitions>
  <inkml:trace contextRef="#ctx0" brushRef="#br0">52 105 7854,'-9'-8'146,"-7"-2"1,9-7 16,-5 0 1,4 5 26,8 1 0,0 5 1,0-6-370,0 8-126,0-3 246,0 7 64,0 0 72,8 7 1,-6 3-139,4 7 1,2 3 117,-3 3 1,1 4 29,-6 7 1,0 8-63,0 5 1,0-3 17,0 2 0,-6 0-90,1 6 0,-1 0 61,6 0 0,-6-6-105,0 0 1,0-8 71,6 3 1,0-7-240,0-5 0,0-4-352,0-8-72,0 1 393,0-1 1,2-8 288,4-3 0,4-12 0,7-3 0</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48:08.922"/>
    </inkml:context>
    <inkml:brush xml:id="br0">
      <inkml:brushProperty name="width" value="0.08571" units="cm"/>
      <inkml:brushProperty name="height" value="0.08571" units="cm"/>
      <inkml:brushProperty name="color" value="#333333"/>
    </inkml:brush>
  </inkml:definitions>
  <inkml:trace contextRef="#ctx0" brushRef="#br0">0 33 7851,'0'-9'-779,"0"-7"967,0 14 0,0-3-152,0 10 0,6 13 198,0 11 0,-1 5-83,-5 7 1,2 3-68,4 8 0,-4-1-90,4 1 1,-4-2 64,-2-4 1,5 4-81,1-3 0,0-7 35,-6-6 0,6-1-205,-1-10 1,1 0 15,-6-5-119,0-9 0,2-1-369,4-8 322,-4 0 1,11-2 340,-7-4 0,15-3 0,-2-9 0</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48:09.201"/>
    </inkml:context>
    <inkml:brush xml:id="br0">
      <inkml:brushProperty name="width" value="0.08571" units="cm"/>
      <inkml:brushProperty name="height" value="0.08571" units="cm"/>
      <inkml:brushProperty name="color" value="#333333"/>
    </inkml:brush>
  </inkml:definitions>
  <inkml:trace contextRef="#ctx0" brushRef="#br0">18 104 7867,'0'-17'-108,"0"0"108,-8-1 0,6 7 301,-4-1 556,4 9-953,2-5 0,8 8 18,4 0 1,3 0-17,2 0 1,6 0 41,0 0 0,6 0 37,-6 0 0,8 0-23,-2 0 1,-2 0-123,2 0 1,-1-2-56,7-4 0,-2 4 88,-4-4 1,1 5-157,-7 1 1,6 0 52,-6 0 1,6 0 229,-6 0 0,-8 0 0,1 0 0,-7 0 0</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48:09.379"/>
    </inkml:context>
    <inkml:brush xml:id="br0">
      <inkml:brushProperty name="width" value="0.08571" units="cm"/>
      <inkml:brushProperty name="height" value="0.08571" units="cm"/>
      <inkml:brushProperty name="color" value="#333333"/>
    </inkml:brush>
  </inkml:definitions>
  <inkml:trace contextRef="#ctx0" brushRef="#br0">79 70 7867,'-17'0'-32,"0"0"-3,-1 0 171,1 0-120,7 0 0,12 0-101,16 0 0,7 6 87,9-1 1,3 1-214,3-6 0,4 0 1,8 0 0,6-2-130,-1-4 0,3 3 233,-2-9 0,3 6 107,8-5 0,8-8 0,2-8 0</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48:10.060"/>
    </inkml:context>
    <inkml:brush xml:id="br0">
      <inkml:brushProperty name="width" value="0.08571" units="cm"/>
      <inkml:brushProperty name="height" value="0.08571" units="cm"/>
      <inkml:brushProperty name="color" value="#333333"/>
    </inkml:brush>
  </inkml:definitions>
  <inkml:trace contextRef="#ctx0" brushRef="#br0">519 519 7843,'12'0'-33,"-1"0"1,-5-2 205,5-4 1,-5 4-170,6-4 1,-7-1-60,7 1 0,-8-7-97,2 1 0,1 2-7,-1-1 0,0-1 168,-6-5 0,0 0 2,0-1 0,0-1 39,0-4 0,0 4-47,0-4 0,-6 2 19,0-2 1,-5 3 10,5-3 1,-6 4-20,7 2 1,-9-6 12,3 0 1,-5 0-44,-1 5 1,0 1 46,-1 0 1,1 5-41,0 1 1,-2 1 24,-4-1 0,1 3-56,-6 8 1,1 0 54,-2 0 0,-4 0-2,4 0 0,2 2 19,-1 4 1,5-2 3,-6 7 0,8 1 28,-2 5 1,3 0-45,3 0 1,0 1-3,0-1 1,7 6 10,4 0 1,4 0-60,2-5 1,0-1 26,0 0 1,10 0-9,7 1 1,2-1-17,10 0 1,2-1-11,9-5 1,-1-1-9,7-4 1,-2-5-8,2 5 0,4-4-97,-4-2 1,-4-6 114,-1 1 1,-5-9 34,-1 3 0,-6-3-91,0 3 212,-8-12 1,2 11-30,-12-11 1,-3 4 33,-8 2-25,0-1 80,0 1 0,-2 7 55,-4 5-121,4-5-114,-13 8 1,11-4 59,-7 12 0,7-2 59,-2 7 1,-2 1-60,3 5 1,-1 1 4,6-1 0,0 6 23,0 0 1,0 8 12,0-3 1,0 7 25,0 5 1,0-3-49,0 3 0,0-1-1,0 1 1,0-3 10,0 3 1,0-4-59,0-1 0,0 0 38,0-1 1,0-5-2,0 0 0,0-8-43,0 2 0,0-10-81,0-1 1,0-6-130,0 5 147,0-7-465,0 4 143,0-8-865,0 0 488,0-8 735,0 6 0,0-13 0,0 5 0</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48:11.052"/>
    </inkml:context>
    <inkml:brush xml:id="br0">
      <inkml:brushProperty name="width" value="0.08571" units="cm"/>
      <inkml:brushProperty name="height" value="0.08571" units="cm"/>
      <inkml:brushProperty name="color" value="#333333"/>
    </inkml:brush>
  </inkml:definitions>
  <inkml:trace contextRef="#ctx0" brushRef="#br0">35 136 7910,'-11'-23'0,"-1"0"0,8 0 78,-1 6 222,3 0 68,2 7-255,0-5-207,0 13 0,6-4 89,-1 12 1,7-2 23,-6 7 0,5 1-9,-5 5 0,2 6 45,-3 0 0,-3 10 66,4 1 1,-4 3-51,-2 9 0,0 0 15,0 6 1,0 0 12,0 0 1,0 2 7,0 3 1,0-3-44,0 4 0,0-3-1,0 3 1,0-4-99,0 3 1,0-10 97,0-7 1,2-2-129,4 3 0,-4-12 59,3-1 1,-3-7-98,-2-3 0,6-7 88,0 1 1,1-8-48,-1 1 42,-4-3 0,8-2-25,-4 0 173,-5 0 1,15 0-79,-5 0 1,5 0 79,1 0 0,0-7-88,1-5 0,5 3-25,0-3 0,7 0-5,-1-5 0,-2 2 3,2 3 0,-6-3-31,6 3 0,-6-1-154,6 1 0,-8 3-26,2 3 1,-4 4 30,-2-4 1,1 4-154,-1 2 124,-7 0-33,5 0-93,-5 0-240,-1 8 306,7 2 1,-13 5-436,9-3 689,-8-5 0,11 1 0,-5 2 0</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48:11.519"/>
    </inkml:context>
    <inkml:brush xml:id="br0">
      <inkml:brushProperty name="width" value="0.08571" units="cm"/>
      <inkml:brushProperty name="height" value="0.08571" units="cm"/>
      <inkml:brushProperty name="color" value="#333333"/>
    </inkml:brush>
  </inkml:definitions>
  <inkml:trace contextRef="#ctx0" brushRef="#br0">35 139 7839,'-10'-18'-475,"-5"1"1,13 0 844,-4-1 0,4 7-176,2-1 0,8 7-74,3-7 0,1 8-113,5-1 0,-3 1 5,9-2 1,-4 4-13,-2-4 1,1 4-1,-1 2 1,0 2 43,0 4 1,1 2 103,-1 3 0,-2 7 20,-3-1 1,1 2-79,-7 10 0,6-6 10,-7 6 0,1-6-60,-6 6 0,6-3-4,0 3 0,-1 4-3,-5-4 0,0-2-120,0 2 1,-7-6 84,-5 5 1,3-5-111,-3 6 1,1-8 98,-7 2 1,1-3-24,0-3 1,5-2 1,1-3 1,5 1 32,-6-7 1,9 2 31,-3-2 29,4-5 1,4 7 134,4-8 0,9 0-132,8 0 1,8 0 4,-2 0 1,3-8-79,3-3 1,-1 1 72,1-1 1,0 5-196,-1-5 0,6 5 25,1-6 1,-1 6-92,-5-5 1,-1 7 53,1-2 1,0 2-150,-1-1 1,-5 3 71,0-4 1,-6 4-107,6 2 0,-8-2-18,2-4 1,-4 5-4,-2-5 348,1 4 0,7-6 0,1-1 0</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48:11.880"/>
    </inkml:context>
    <inkml:brush xml:id="br0">
      <inkml:brushProperty name="width" value="0.08571" units="cm"/>
      <inkml:brushProperty name="height" value="0.08571" units="cm"/>
      <inkml:brushProperty name="color" value="#333333"/>
    </inkml:brush>
  </inkml:definitions>
  <inkml:trace contextRef="#ctx0" brushRef="#br0">70 35 7785,'-18'0'0,"7"-2"210,-1-4 1,6 4-23,-5-4 54,7 4-185,-4 2 1,10 0-17,4 0 1,6 0-36,11 0 0,2 0-2,3 0 1,11 2-10,-5 4 1,5-4 39,-5 4 0,1-4-88,0-2 1,5 0 60,0 0 1,3 0-84,-3 0 0,-4 0 2,5 0 0,1-2-149,-2-4 0,-5 4 94,-6-4 0,-2 3-106,2-3 1,-4 4-158,-8-4-376,0 4 767,-7 2 0,-3 8 0,-7 1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09:43:35.008"/>
    </inkml:context>
    <inkml:brush xml:id="br0">
      <inkml:brushProperty name="width" value="0.08571" units="cm"/>
      <inkml:brushProperty name="height" value="0.08571" units="cm"/>
      <inkml:brushProperty name="color" value="#333333"/>
    </inkml:brush>
  </inkml:definitions>
  <inkml:trace contextRef="#ctx0" brushRef="#br0">675 294 7742,'9'-17'-701,"-1"0"0,-2-1 531,0 1 1,5 0 312,-5-1 0,5 1 398,-5 0-294,0 0-158,-6 7 1,6-5 113,-1 3-195,1 4 1,-6-7 51,0 3-26,-8-3 1,-3 0-38,-12 3 0,4-1 33,-4 7 1,-4 0-29,-2 6 0,2 0-41,-2 0 1,0 2-6,-5 4 0,-1 3 34,1 9 1,7-1-6,4 0 1,0 3 7,5 3 1,-1-4-4,13 4 1,1-2 22,5 2 1,1-4-22,5 4 1,4-1 129,7 1 1,2-2-30,4 8 1,4-6 56,8 5 0,-6-1-129,0 2 1,-6 4 11,5-4 1,-6 1-82,1-1 1,-6 2 88,-6-8 1,-3 6-51,-8-6 1,-2 2 31,-4-2 0,-11-6-121,-12 0 1,-5 1 51,-7-7 0,-1 3-118,-4-3 1,-4-3 77,4-8 0,-2 0-146,2 0 0,-2 0 130,7 0 1,3-8 22,9-3 1,4-5 104,8-1 1,2 0-69,3 0 1,4-1 255,8 1 1,0 0 8,0-1 0,8 3 21,4 3 0,3-1-107,2 7 1,0-5 94,1 5 0,-1 0-128,0 6 0,1 0 10,-1 0 1,-6 2-144,1 4 0,-2 5 66,1 12 0,-3-1-8,-8 6 1,0 7 34,0 5 1,0 8 101,0-2 0,-2 10-92,-4 2 0,2 7 11,-7-1 1,7 1-78,-2-2 0,-2-3-2,3-8 0,-1-2-182,6-4 1,2 0 77,4-11 1,3 1-322,9-13 0,6 0 153,5-6 0,14-1 266,8-5 0,17-3 0,10-8 0</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48:12.172"/>
    </inkml:context>
    <inkml:brush xml:id="br0">
      <inkml:brushProperty name="width" value="0.08571" units="cm"/>
      <inkml:brushProperty name="height" value="0.08571" units="cm"/>
      <inkml:brushProperty name="color" value="#333333"/>
    </inkml:brush>
  </inkml:definitions>
  <inkml:trace contextRef="#ctx0" brushRef="#br0">35 0 7785,'-9'18'1192,"-7"-9"-1055,14-1-8,-5-8 1,14 0-114,5 0 0,9 0-90,2 0 0,15 0 96,3 0 0,7 0-119,4 0 0,7 0 26,5 0 1,3-2 104,2-4 1,-7 4-88,-5-3 1,-5-3 69,-6 2 1,-5 0 61,-13 6 1,-3 0 103,-7 0-188,-9 0 110,-1 0-538,-8 0 59,0 0 200,-8 0 0,4 0 30,-7 0 1,5 6-158,-5 0 0,-1 2-138,-5-3 0,-1-3 439,1 4 0,0-4 0,0-2 0</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48:13.812"/>
    </inkml:context>
    <inkml:brush xml:id="br0">
      <inkml:brushProperty name="width" value="0.08571" units="cm"/>
      <inkml:brushProperty name="height" value="0.08571" units="cm"/>
      <inkml:brushProperty name="color" value="#333333"/>
    </inkml:brush>
  </inkml:definitions>
  <inkml:trace contextRef="#ctx0" brushRef="#br0">18 70 7371,'-9'-10'207,"1"2"0,8 6 104,0-3-37,0 3-48,0-6-62,0 0-252,0 6 289,0-5-24,0-1 39,0 6-26,0-6-55,0 8 270,0 0-317,0 8 0,6 2 12,-1 7 0,7 8-42,-6 4 0,7 5-7,-1 7 0,-3 3-47,3 8 1,-1 7 70,7 5 0,-7 1-138,1-1 0,-3 1 77,3-7 1,1-1-86,-7-5 0,6-14 26,-7-3 0,1-12 24,-6 0 0,2-6 14,4-5-3,-4-4-26,5-8 41,-7 0-3137,0 0 2635,0-8 497,0-2 0,0-7 0,0 0 0</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48:15.662"/>
    </inkml:context>
    <inkml:brush xml:id="br0">
      <inkml:brushProperty name="width" value="0.08571" units="cm"/>
      <inkml:brushProperty name="height" value="0.08571" units="cm"/>
      <inkml:brushProperty name="color" value="#333333"/>
    </inkml:brush>
  </inkml:definitions>
  <inkml:trace contextRef="#ctx0" brushRef="#br0">70 105 7823,'-17'-8'-1205,"7"6"1744,2-13-276,1 13-184,5-6 62,-6 8-40,8 0 504,0 0-381,-7 0 24,5 0-114,-6 0-21,8 0 56,0 0-67,8 0 0,-5 0-35,9 0 1,-1 0 2,7 0 1,-1 0-50,0 0 1,8 0-73,4 0 1,4 0 55,1 0 0,3 0-123,3 0 1,-1-2 25,7-4 0,-2 2 49,2-7 1,2 7-10,-7-2 1,-1-1 21,-6 1 1,-5 0 11,0 6 0,-8-6 9,2 1 10,-3-1 1,-9 6-58,1 0 7,-9 0-84,5 0 99,-8 0-120,0 0 1,-6 2-207,1 4 39,-1-5 1,4 9-227,-4-4 547,4-4 0,-13 13 0,5-5 0</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48:18.283"/>
    </inkml:context>
    <inkml:brush xml:id="br0">
      <inkml:brushProperty name="width" value="0.08571" units="cm"/>
      <inkml:brushProperty name="height" value="0.08571" units="cm"/>
      <inkml:brushProperty name="color" value="#333333"/>
    </inkml:brush>
  </inkml:definitions>
  <inkml:trace contextRef="#ctx0" brushRef="#br0">0 157 7820,'10'-18'0,"3"7"-529,-7-1 1,6 6 284,-7-5 0,9 5 386,-3-5 0,-1 1 16,2-2 1,-3 3-36,3 3 1,3 2-24,-3-7 0,-3 7 9,3-2 1,-7-2 43,7 3 29,-8-1-262,11 6 163,-13 0-103,6 0 0,-8 2 120,0 4 0,0-3 75,0 9 1,-2 5-106,-4 6 1,-3 10 10,-9 2 1,-1 1 2,-4 10 1,4-5-7,-4 5 1,5 2-66,7 9 0,-3-1 77,9 7 0,-1-5-123,6 5 0,0-5 62,0 6 1,9-7-2,9 7 1,1-11-49,10-1 1,0-8-1,5-9 1,9-6-86,3 0 0,-4-8 120,-2 2 0,-1-12-251,1-5 1,0-4 73,12-2 1,-9 0-197,8 0 0,-3 0 60,4 0 1,0-8-36,0-3 1,-2-4 332,-4-3 0,4 1 0,-6 0 0</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48:18.592"/>
    </inkml:context>
    <inkml:brush xml:id="br0">
      <inkml:brushProperty name="width" value="0.08571" units="cm"/>
      <inkml:brushProperty name="height" value="0.08571" units="cm"/>
      <inkml:brushProperty name="color" value="#333333"/>
    </inkml:brush>
  </inkml:definitions>
  <inkml:trace contextRef="#ctx0" brushRef="#br0">69 87 7796,'-17'0'0,"2"-2"142,3-4 0,3 4 21,3-4 1,4 2-10,-4-1-26,4 3-338,2-6 0,2 6 15,4-4 1,9 4 125,8-3 0,2 3 6,-2 2 0,2 0 68,4 0 0,-2-6-111,-4 0 1,-2 0 78,8 6 1,-8 0 1,2 0 1,-2 0-65,2 0 0,-3-5-156,3-1 1,-4 0-81,-2 6 0,1 0 325,-1 0 0,0 0 0,0 0 0</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48:19.059"/>
    </inkml:context>
    <inkml:brush xml:id="br0">
      <inkml:brushProperty name="width" value="0.08571" units="cm"/>
      <inkml:brushProperty name="height" value="0.08571" units="cm"/>
      <inkml:brushProperty name="color" value="#333333"/>
    </inkml:brush>
  </inkml:definitions>
  <inkml:trace contextRef="#ctx0" brushRef="#br0">35 104 7525,'-12'-15'-928,"1"3"252,7-3 1274,-4 5-424,8-7 1,2 7-45,4 5 1,3 1-102,9-2 0,-7 4 11,1-4 0,-1 4 40,7 2 0,-1 2-76,0 4 0,0-2 66,1 8 0,-1-1-3,0 6 0,-5 1-1,-1-1 0,-7 2-20,2 4 1,2-2 7,-3 8 1,1-6-48,-6 6 0,0 0-8,0 5 1,0-5-45,0 0 1,-2-2 71,-3 2 0,1 2-41,-8-8 0,8 0 2,-1-6 0,-3 2-9,2 4 1,-5-9 12,5 3 0,0-9-11,6 3 16,-8-7 1,6 4 61,-5-8-58,7 0 1,2 0 116,3 0 0,5 0-130,7 0 0,1 0 2,-1 0 0,6-2-22,0-4 0,6 4-104,-6-4 0,6-1 75,-6 1 0,6-2-140,-6 2 0,5 3 43,-4-9 1,1 8 42,-2-2 0,-2-1-192,8 1 0,-8-2 307,2 3 0,-4-5 0,-2-7 0</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48:19.484"/>
    </inkml:context>
    <inkml:brush xml:id="br0">
      <inkml:brushProperty name="width" value="0.08571" units="cm"/>
      <inkml:brushProperty name="height" value="0.08571" units="cm"/>
      <inkml:brushProperty name="color" value="#333333"/>
    </inkml:brush>
  </inkml:definitions>
  <inkml:trace contextRef="#ctx0" brushRef="#br0">35 85 7982,'-11'-7'69,"-1"-5"-291,8 5 1,-4-9-961,8 5 1618,0 3-197,0-7-12,0 13 1,10-4-108,7 12 0,3-1 73,8 13 1,1-3-70,6 14 0,-1 0-43,1 5 1,0 7-14,-1-1 0,1 8 56,-1-2 0,1 4-56,0 2 1,-3 0-9,-3 0 1,2 0-72,-8 0 1,-2-1 72,-10 1 1,3 0-136,-8 0 0,-1-8 118,-5-3 0,0-5-67,0-1 0,-1 3-25,-5-3 0,2-5-9,-8-12 0,1-1-4,-6 0 1,-1-1-10,1-5 1,5 3-99,1-9 1,-1 1 77,-5-6 1,2 2-68,3 4 0,3-4 36,3 4 1,2-4-375,-8-2 310,9 0 0,-5-2-126,8-4 0,0 2 310,0-8 0,0 1 0,0-6 0</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48:19.972"/>
    </inkml:context>
    <inkml:brush xml:id="br0">
      <inkml:brushProperty name="width" value="0.08571" units="cm"/>
      <inkml:brushProperty name="height" value="0.08571" units="cm"/>
      <inkml:brushProperty name="color" value="#333333"/>
    </inkml:brush>
  </inkml:definitions>
  <inkml:trace contextRef="#ctx0" brushRef="#br0">155 87 7597,'-20'-7'0,"-1"-3"-372,-2 0 489,0-5 0,6 11-48,0-7-81,7 7 0,0-4 12,5 8-10,3 0 1,-4 0 55,12 0 1,-2 0 0,7 0 0,6 0 30,6 0 0,10 0 121,2 0 0,7 0-62,10 0 1,0 0-77,0 0 0,0 0 86,-1 0 1,1 0-122,0 0 0,-2 0-124,-4 0 1,2 0 69,-7 0 1,1 0-187,-2 0 0,-11 0 79,0 0 1,-8-6-137,-4 1 0,-5-1-202,-1 6 324,-7 0 1,2 0-122,-12 0 1,-3 0 75,-9 0 1,-1 0 194,-4 0 0,-4 0 0,-7 8 0,-1 1 0</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48:20.238"/>
    </inkml:context>
    <inkml:brush xml:id="br0">
      <inkml:brushProperty name="width" value="0.08571" units="cm"/>
      <inkml:brushProperty name="height" value="0.08571" units="cm"/>
      <inkml:brushProperty name="color" value="#333333"/>
    </inkml:brush>
  </inkml:definitions>
  <inkml:trace contextRef="#ctx0" brushRef="#br0">35 87 7766,'-10'-7'141,"3"-3"85,-1-7 401,6 0-109,-6-1-1049,8 9 242,0 1 167,0 8 1,6 8 159,0 3 0,7 6-5,-1 7 1,-3 2 17,3 9 1,-2 2-6,1 3 0,3 4 57,-9 8 0,7-6-71,-6 0 1,5 0-25,-5 6 0,5 0-10,-5 0 1,2-6-99,-2 0 1,-4-7 16,3 1 1,3-4-200,-2-1 1,0-8-42,-6-4-218,0-12-250,0 5 791,0-14 0,0-2 0,0-10 0</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48:20.598"/>
    </inkml:context>
    <inkml:brush xml:id="br0">
      <inkml:brushProperty name="width" value="0.08571" units="cm"/>
      <inkml:brushProperty name="height" value="0.08571" units="cm"/>
      <inkml:brushProperty name="color" value="#333333"/>
    </inkml:brush>
  </inkml:definitions>
  <inkml:trace contextRef="#ctx0" brushRef="#br0">35 68 7881,'-9'-8'228,"1"-1"-126,0-8 1,6 5-134,-3 1-125,3 7 1,2-2 161,0 12 0,0 3-6,0 9 0,5 7 115,1 3 0,0 11-67,-6 1 0,6 8 148,0-2 0,1 2-53,-1-2 1,-4 4-31,4-3 0,-3-3 9,3 2 1,-4-2 25,4 2 0,2-5-80,-3-13 0,3 5-121,-2-4 1,-4-4-125,4-2 0,1-10-33,-1-1-416,0-8 421,-6 3 1,2-7-320,3 0-129,-3 0 312,6 0 0,-6-5-72,4-1 413,-4-8 0,21-3 0,-4-10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09:43:38.631"/>
    </inkml:context>
    <inkml:brush xml:id="br0">
      <inkml:brushProperty name="width" value="0.08571" units="cm"/>
      <inkml:brushProperty name="height" value="0.08571" units="cm"/>
      <inkml:brushProperty name="color" value="#333333"/>
    </inkml:brush>
  </inkml:definitions>
  <inkml:trace contextRef="#ctx0" brushRef="#br0">742 121 7792,'-29'-23'-412,"1"0"245,6 0 0,3 8 418,8 3 440,7-3 1,-6 13-525,4-4 0,3 12-97,-9 6 0,-5-3-165,-6 3 0,-8 5 165,2 6 0,-5 8 163,-7-2 0,5 11-76,-5 6 0,-3 12 123,-2 5 0,2 6-495,-2 6 1,7 4 262,-1 8 0,22-41 0,1 2-26,2 0 0,2 2 1,2 0-1,4 2 71,3 0 1,3-1-1,8 42-156,10-13 1,16-11-24,13-17 1,6-8-66,6-3 0,1-12-186,5-6 1,3-4-216,-4-2 1,14-5 154,10-1 1,7-9-788,-43-1 0,2-2 1184,-2-6 0,1-1 0,3 1 0,0-2 0,1-1 0,1-3 0,3 0 0,-1-1 0,4-1 0,-1 0 0</inkml:trace>
  <inkml:trace contextRef="#ctx0" brushRef="#br0" timeOffset="420">1382 87 7690,'-17'-10'-204,"-1"-5"0,9 11 1264,3-7-450,4 7-649,2-4 1,0 10 66,0 4 1,8 3-186,3 9 1,-3-1-31,-2 0 1,2 2 108,-3 4 1,7-3-182,-6 3 1,5 2 93,-5-2 0,2 0-59,-3-6 0,-1 0 43,8 1 0,-7-1-31,7 0 0,-6-7 212,5-4 0,8 3 0,8 1 0</inkml:trace>
  <inkml:trace contextRef="#ctx0" brushRef="#br0" timeOffset="603">1797 87 7843,'0'-17'594,"0"-1"762,0 1-895,0 0-53,0 7-699,0 2 0,8 16 82,3 4 0,3 5-92,-3 6 0,5 2 63,-5 4 0,3 3-122,-3-3 1,5 4 39,-5 2 1,2-1-200,-1 1 0,1-6 519,-7-1 0,8-7 0,-5 4 0</inkml:trace>
  <inkml:trace contextRef="#ctx0" brushRef="#br0" timeOffset="1000">2281 87 7348,'-9'0'2135,"1"0"-1940,8 0 1,8 2 3,3 4 0,6-3 13,7 9 1,-1 5-37,11 6 0,1 14 30,17-3 0,-2 18-163,13 0 1,2 17-218,-28-34 0,1-1 1,1 6-1,-1-1 168,2-1 0,1-1 0,0 1 1,0-1 41,-3-2 1,-1-1-1,0 1 1,-1-1-190,28 36 0,-7-9 186,-10-3 0,-13-12-143,-11-6 0,-4-11 109,-1-6 0,-7-6 70,1-5 102,-8 3 742,3-13-1118,-7 6 364,0-8-903,0 0-235,0-8 190,0 6 0,0-13 309,0 3 1,-5-3-544,-1-2 1023,0-1 0,-2-7 0,-1-1 0</inkml:trace>
  <inkml:trace contextRef="#ctx0" brushRef="#br0" timeOffset="1466">3319 467 7722,'0'-27'231,"0"4"1,0 4 499,0 2 0,0 0-242,0-1 1,6 7-331,-1-1 0,9 8-18,-3-1 0,10 3-117,3 2 1,4 7 91,-5 5 1,8 9-201,-2 2 0,2 8 94,-2-2 0,1 9-89,-7 2 1,6 7-118,-6-7 1,4 0 70,-10-5 1,8-1 57,-13 1 0,7-2 28,-7-5 1,-5-3-33,-1-7 18,-4-9 25,-2-1 14,0-8 13,0 0 1,0-8 13,0-3 1,0-5-21,0-1 0,0-6-24,0 0 1,0-8 31,0 2 1,6-3 1,0-3 0,7 6-6,-1 1 0,3-1 3,2-6 1,2 8-17,5 4 1,-5 4-3,4 2 0,-2 7 104,2 4 0,-4 4-84,4 2 0,-5 8 1,-7 4 1,4 11 68,-3 6 1,1 3 131,-1 3 1,1 1-48,-7 5 1,6-3 99,-7 8 0,3-7-174,-2 1 0,-2-4 18,7-1 0,-7-2-287,2-4 0,-2-4 73,1-8 1,-3-6-935,4 1-245,-4-8-419,-2 3 1711,0-7 0,0-15 0,0-4 0</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48:20.919"/>
    </inkml:context>
    <inkml:brush xml:id="br0">
      <inkml:brushProperty name="width" value="0.08571" units="cm"/>
      <inkml:brushProperty name="height" value="0.08571" units="cm"/>
      <inkml:brushProperty name="color" value="#333333"/>
    </inkml:brush>
  </inkml:definitions>
  <inkml:trace contextRef="#ctx0" brushRef="#br0">53 70 7780,'-10'0'78,"-5"0"1,11-2-824,-8-4 708,9 5 1,-5-9 584,8 4-420,0 4 1,8-5 85,3 7 1,6-6-13,6 0 1,10 0-105,7 6 1,8-5-27,-1-1 1,4 0-69,7 6 0,-4 0 19,4 0 1,-5 0-115,-1 0 0,-8 0-229,-3 0 0,-7 0-20,-5 0 1,-6 2-123,-11 4 1,1-2 149,-7 7 0,-8-7 312,-9 2 0,-5 3 0,-1 1 0</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48:21.218"/>
    </inkml:context>
    <inkml:brush xml:id="br0">
      <inkml:brushProperty name="width" value="0.08571" units="cm"/>
      <inkml:brushProperty name="height" value="0.08571" units="cm"/>
      <inkml:brushProperty name="color" value="#333333"/>
    </inkml:brush>
  </inkml:definitions>
  <inkml:trace contextRef="#ctx0" brushRef="#br0">1 35 7908,'0'-9'692,"2"-5"-614,4 8 0,11 1-77,12 5 0,3 0 19,3 0 0,7 2-76,4 3 1,10-3-11,2 4 0,5-4 64,-5-2 1,-1 0 1,-5 0 0,-8 0 28,-3 0 0,-5 0-46,-1 0 0,-8 0 65,-4 0 1,-10 0-61,-1 0-34,-8 0-111,3 0-285,-7 0-422,0 0 646,-7 8 0,3-6 91,-8 3 0,1-3-96,-7-2 0,1 0 224,0 0 0,-8 8 0,-2 2 0</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48:22.623"/>
    </inkml:context>
    <inkml:brush xml:id="br0">
      <inkml:brushProperty name="width" value="0.08571" units="cm"/>
      <inkml:brushProperty name="height" value="0.08571" units="cm"/>
      <inkml:brushProperty name="color" value="#333333"/>
    </inkml:brush>
  </inkml:definitions>
  <inkml:trace contextRef="#ctx0" brushRef="#br0">87 69 7845,'0'-17'568,"0"7"-36,0-5-557,0 5 162,0 1-520,0 1 298,0 8 0,0 8-25,0 3 0,0 7 173,0 5 0,0-2-6,0 8 0,0-1-63,0 7 0,-6 5 35,0 1 1,-2-1-14,3-5 0,1-1 36,-8 1 0,8-1-95,-1 1 1,-3-2 44,2-4 1,-5 1-12,5-7 1,0 0-83,6-5-36,0-1 69,0-7 1,2-1 36,4-3 1,3-4 28,9 4 1,5-4-25,0-2 0,9 0-118,3 0 1,2 0 73,9 0 0,0 0-163,6 0 0,-6-6-22,0 0 0,-2-5-148,2 5 0,-2-8 32,-3 3 361,-5-5 0,6-9 0,-7-1 0</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48:22.865"/>
    </inkml:context>
    <inkml:brush xml:id="br0">
      <inkml:brushProperty name="width" value="0.08571" units="cm"/>
      <inkml:brushProperty name="height" value="0.08571" units="cm"/>
      <inkml:brushProperty name="color" value="#333333"/>
    </inkml:brush>
  </inkml:definitions>
  <inkml:trace contextRef="#ctx0" brushRef="#br0">87 27 7844,'-18'-2'-260,"1"-4"663,7 4-110,-5-13-182,13 13 0,-7 2 32,3 12 1,4 3-1,-4 2 1,4 8-87,2 4 1,0 4 49,0 1 0,0 7 70,0-1 1,0 2-90,0-1 1,0 1 17,0 4 0,0 8-53,0-8 0,0 6-113,0-12 0,2 2 18,4-1 1,-2-5-230,7 5 0,-7-11-293,2-1 0,-4-8 247,-2 2 1,0-3-836,0-3 1152,0-8 0,-16 7 0,-3-7 0</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48:23.902"/>
    </inkml:context>
    <inkml:brush xml:id="br0">
      <inkml:brushProperty name="width" value="0.08571" units="cm"/>
      <inkml:brushProperty name="height" value="0.08571" units="cm"/>
      <inkml:brushProperty name="color" value="#333333"/>
    </inkml:brush>
  </inkml:definitions>
  <inkml:trace contextRef="#ctx0" brushRef="#br0">157 208 7808,'9'-17'-345,"1"0"414,-4-1 1,-3 1-151,9 0 0,-6 5 60,5 1 1,-5-1 127,6-5 1,-7 5 25,7 1 1,-6 1-4,5-1 1,-7 1 304,2 4-175,3 4 72,-7-5-53,6 7-203,-8 0 0,0 2 20,0 3 1,0 5 0,0 7 0,-2 6-9,-4 0 0,2 10-8,-7 2 1,-1 1-70,-5 10 0,0 0 39,-1 6 1,1 0-75,0 0 1,0 0 47,-1 0 1,1 3 22,0-3 0,-1 2-30,1-14 1,2 7-95,3-7 0,-1-5 22,7-7 29,-7-6 0,11 2-146,-4-6 99,4-9 34,2-1 0,8-8 51,3 0 0,-1 0-1,1 0 0,7 0 18,5 0 0,2-2 97,-2-4 0,4 3-131,7-9 1,1 6 6,-1-5 1,1-1-130,0-5 0,-1 5 91,1 1 1,-1-1-165,1-5 1,-1 5 65,1 1 0,-6 5-28,0-5 0,-8 7-25,2-2 0,-10-2-132,-1 3 1,-6-1-273,5 6-282,-7 0 256,4 0 617,-8 0 0,0-8 0,0-1 0</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48:24.444"/>
    </inkml:context>
    <inkml:brush xml:id="br0">
      <inkml:brushProperty name="width" value="0.08571" units="cm"/>
      <inkml:brushProperty name="height" value="0.08571" units="cm"/>
      <inkml:brushProperty name="color" value="#333333"/>
    </inkml:brush>
  </inkml:definitions>
  <inkml:trace contextRef="#ctx0" brushRef="#br0">70 87 7774,'-17'0'458,"7"0"1,-3-2-72,7-4 1,-2 2-108,2-7 0,5 5-194,-5-6 0,4 7-176,2-7 1,8 8 25,3-2 0,6-1-157,6 1 0,-1 0 125,6 6 1,-5 0-56,6 0 1,-8 0-7,2 0 1,2 8 59,-1 3 1,-1 5 128,-6 1 0,-6 0-65,1 1 1,-8 5 102,2 0 1,-5 2-80,-1-2 0,0-2 10,0 8 0,-7-8-34,-5 2 0,-3-4-88,-2-2 1,-1 1-6,1-1 1,2-5 57,3-1-58,-3-7 123,5 11 4,1-13 69,1 6 306,8-8-287,8 0 0,7 0 98,8 0 1,6 0-158,-6 0 1,8 8 39,-3 3 1,5 1-123,2 5 0,-1-4 109,1 10 0,-3 2-141,-3-2 0,-4 8 78,-7-2 0,-3 2-24,-4-2 1,-5 1 85,-12-7 1,-5 6 5,-12-6 0,-4 6-9,-8-6 0,1 0 106,-1-5 1,-5-1-116,0 0 0,-3-5 12,3-1 0,9-7-93,-3 2 1,5 1 6,0-1 0,4 0-147,8-6 1,-1-6-6,1 0-26,7-7 1,-3 3 5,7-7 1,0 0-227,6 0 1,8-1-150,4 1 0,3 0 577,2-1 0,8-7 0,2-2 0</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48:24.802"/>
    </inkml:context>
    <inkml:brush xml:id="br0">
      <inkml:brushProperty name="width" value="0.08571" units="cm"/>
      <inkml:brushProperty name="height" value="0.08571" units="cm"/>
      <inkml:brushProperty name="color" value="#333333"/>
    </inkml:brush>
  </inkml:definitions>
  <inkml:trace contextRef="#ctx0" brushRef="#br0">68 70 7773,'-17'0'449,"0"0"0,7-2-67,4-4 0,2 4-154,-1-4-145,3 4 0,-4 0-144,12-3 0,3 3 116,9-4 0,7 4-99,3 2 0,5 0 90,2 0 0,5 0-122,0 0 1,6 0-76,-5 0 1,5 0 125,-6 0 0,6-6-55,-5 1 0,-1-1-16,-5 6 0,-3 0-181,-3 0 0,-4-6-4,-8 0 1,1 0-612,-1 6-20,-7 0 912,-3 0 0,-14 8 0,-3 2 0</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48:25.099"/>
    </inkml:context>
    <inkml:brush xml:id="br0">
      <inkml:brushProperty name="width" value="0.08571" units="cm"/>
      <inkml:brushProperty name="height" value="0.08571" units="cm"/>
      <inkml:brushProperty name="color" value="#333333"/>
    </inkml:brush>
  </inkml:definitions>
  <inkml:trace contextRef="#ctx0" brushRef="#br0">105 1 7773,'-18'7'0,"1"-5"0,0 6 55,0-8 1,5 6 179,1 0 38,7-1 0,-4-3-130,8 4 0,8-4-39,3 4 1,12-4-66,6-2 0,6 0-1,5 0 1,6 0-29,12 0 1,-3 0 71,9 0 0,-6 0-10,5 0 0,-2-6-5,3 0 1,-1 0 22,-11 6 0,2-2-74,-14-3 0,4 3-11,-9-4 0,-4 4-10,-14 2 0,0 0-250,1 0 32,-9 0 180,-1 0 0,-8 2-429,0 4-3,0-4 224,-8 5 0,-1-5 42,-9 4 1,-1-4-166,-4 4 1,2-4 61,-8-2 312,0 0 0,-5 0 0,-1 0 0</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48:27.116"/>
    </inkml:context>
    <inkml:brush xml:id="br0">
      <inkml:brushProperty name="width" value="0.08571" units="cm"/>
      <inkml:brushProperty name="height" value="0.08571" units="cm"/>
      <inkml:brushProperty name="color" value="#333333"/>
    </inkml:brush>
  </inkml:definitions>
  <inkml:trace contextRef="#ctx0" brushRef="#br0">122 36 7706,'-18'0'-100,"1"0"449,7-8 1,-3 4-96,7-8 0,-2 9-22,3-3-78,3 4-303,-6 2 268,8 0 1,0 2-23,0 4 0,0 3 68,0 9 1,6 1-72,0 4 0,-1 4 8,-5 7 0,0 7 10,0-1 1,0 8 28,0-2 1,0 6-38,0 6 0,-2-3-105,-3 9 1,3-10-81,-4-3 1,-2 1 93,3-6 0,-1-9-109,6-2 1,-6-12-38,0 0 1,0-2-163,6 2 1,0-10 19,0 5-763,0-13 56,0 3-48,0-8 740,0 0 1,0-8 289,0-3 0,8-5 0,2-8 0,7-3 0</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48:27.680"/>
    </inkml:context>
    <inkml:brush xml:id="br0">
      <inkml:brushProperty name="width" value="0.08571" units="cm"/>
      <inkml:brushProperty name="height" value="0.08571" units="cm"/>
      <inkml:brushProperty name="color" value="#333333"/>
    </inkml:brush>
  </inkml:definitions>
  <inkml:trace contextRef="#ctx0" brushRef="#br0">18 104 7756,'0'-17'1116,"0"0"-566,0-1-88,0 9-573,0-7 232,0 15-465,0-15 164,0 14-26,0-5 223,0 14 1,0 3-15,0 7 0,0 0 46,0 1 1,0 5 12,0 0 1,-6 6-14,0-6 0,1 6 17,5-6 0,0 2-123,0-2 1,2-2 108,3 8 0,5-8-176,7 2 0,2-4 38,5-2 1,-3-7-72,8-4 0,-1-4 79,7-2 1,0 0-19,-1 0 1,-5-8-55,0-4 1,-6-9 71,6-2 0,-8-2 72,2 2 1,-10 2-65,-1-8 1,-8 6 163,1-6 0,-3 8-45,-2-2 1,0-2 170,0 2-131,0 0 0,-5 6 121,-1-1 0,-8 9-15,3 3 0,1 4-113,-1 2 0,5 0-27,-6 0 0,7 0 15,-7 0 0,2 8 0,-1 3 1,-2 5-4,7 1 0,-6 8-8,6 4 1,-5 4-4,5 1 1,-5 3-4,5 3 1,0-4-74,6 5 0,0 1 81,0-2 0,0 7-138,0-7 0,0 0 77,0-5 1,0-2-82,0-5 1,0 3 34,0-8 0,0-6-77,0-5-75,8-8-245,-6 11-316,5-13 78,-7 6-183,0-16 562,0 6 1,0-13-279,0 3 580,8 5 0,-6-16 0,6 3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09:43:35.525"/>
    </inkml:context>
    <inkml:brush xml:id="br0">
      <inkml:brushProperty name="width" value="0.08571" units="cm"/>
      <inkml:brushProperty name="height" value="0.08571" units="cm"/>
      <inkml:brushProperty name="color" value="#333333"/>
    </inkml:brush>
  </inkml:definitions>
  <inkml:trace contextRef="#ctx0" brushRef="#br0">381 759 7797,'-18'-7'324,"9"-3"360,-7-7-22,14 7-222,-5-5-445,-1 13 0,0-4 255,-3 12-376,-5 11 108,-1 18 1,-8 17 125,-4 11-22,-3 4 0,11 4-139,-8 4 1,6-4-16,-6 4 0,14-5 47,-3-7 0,7-5-93,-1-12 0,-1-6-842,7-11 474,0-4-833,6-8 1315,0-7 0,8-10 0,1-10 0</inkml:trace>
  <inkml:trace contextRef="#ctx0" brushRef="#br0" timeOffset="316">139 742 7738,'0'-17'-340,"-8"0"0,6-7 259,-4 1 0,4 0 265,2 6 0,8 0-100,3-1 1,5 3-11,1 4 0,2-3 50,4 8-1,4-1 20,8 1 1,5 4-51,1-4 0,-1 4-54,-5 2 0,-1 8-104,1 4 1,-3 5 95,-3 6 1,-6-2-11,-11 8 0,-3 0 23,-3 5 0,-4 7-19,4-1 1,-10 0-19,-2-5 1,-9-2-13,-2-5 0,-3 5-101,-8-4 0,-1-4 126,-6-2 0,1-4-330,-1-2 0,0 1 88,1-1 1,-1-7-24,1-5 1,1-3 244,4-2 0,-4 0 0,7 0 0</inkml:trace>
  <inkml:trace contextRef="#ctx0" brushRef="#br0" timeOffset="766">692 708 7739,'0'-20'-33,"0"-3"1,0 10 298,0-4 1,2 5 379,4 0 0,3-1-417,8 7 0,3 0-336,3 6 0,-4 0 155,4 0 0,4 2-54,2 4 0,-4 4-90,-2 7 0,2 8 70,-2 4 0,0 4-9,-6 1 1,-5 1-65,-1-1 1,-7 7-22,2-1 1,-4 0 73,-2-5 0,0-2-82,0-5 1,-8-1 38,-3-4 1,-5-5 3,-1-1 1,0-2-42,-1-9 1,7 0 14,-1-6-135,1 0 0,-5-2 107,5-4 0,-3-9 53,9-8 1,-1-10 14,6-2 0,8-1 100,3-10 0,6 6-66,6-7 1,4 1 125,8-6 1,5 8-57,1 4 0,5 5-48,-6 6 0,2 4 193,-1 8 1,-13 8 215,1 3-166,-8 4 0,-5 12-96,-5 7 1,-3 2-22,-8 10 1,0 0-53,0 5 0,0 1 9,0-1 0,-6 1-148,1 0 0,-1-3 44,6-3 0,-6-2-210,0-4 0,-5-4-86,5 4 1,-2-5-73,2-7 1,3 3 403,-9-9 0,1 9 0,-7-5 0</inkml:trace>
  <inkml:trace contextRef="#ctx0" brushRef="#br0" timeOffset="933">1038 465 7723,'-10'-17'169,"2"-8"1,3 0 328,-1-4 1,0 10-506,6 8 0,8 5-483,3-6 1,11 8 43,1-1 1,2 5 190,-2 5 0,-2 5 255,8 7 0,-1 1 0,7-1 0</inkml:trace>
  <inkml:trace contextRef="#ctx0" brushRef="#br0" timeOffset="1550">1505 552 9118,'0'-10'998,"0"3"0,7 14-1023,5 5 1,-3 5 107,3 6 0,0-2-46,5 8 0,-2 6-70,-3 5 0,3 0-225,-3-5 0,-3 5-65,3 1 0,-8-3 100,1-9 1,-3 2-25,-2-8 0,6-6-57,0-5 128,0-9 115,-6 5 0,0-10 89,0-4 1,7-5-134,5-12 1,3-4-72,2-8 1,1 1 69,-1-1 0,6-5-2,0-1 0,0-5 100,-5 6 0,5 0-83,0 5 0,0 8 115,-6 4-1,-7 4 368,5 9-280,-13 3 1,4 16 38,-12 9 0,2 6-43,-7 11 1,7 0-41,-2-1 1,4-5-46,2 0 0,0 0 31,0 5 1,2-5 32,4 0 1,3-8-44,9 2 0,-1-9 8,0-3 1,8-7-67,4 2 0,-2-4-132,2-2 1,0-8 78,5-4 0,1-3-171,-1-2 0,-1-8 137,-4-4 1,-2-4 59,-4-1 0,-6-1 28,0 1 0,-1-7-19,-11 1 1,1-8 81,-6 2 0,0-2-89,0 2 0,-6-4 32,1 3 1,-7 3 203,6-2 1,-5 13 263,5-1 1,0 17-182,6-1 1,-2 13 41,-3-1-322,3 4 73,-6 10 1,6 7-92,-4 8 0,3 10 166,-9 1 1,6 3-7,-5 9 0,5 2-16,-6 10 1,9-7-2,-3 1 0,4 0-51,2-6 0,0 4 40,0 2 0,0-8-203,0-3 1,2-7-76,4-5 0,-3-2-103,9-4 1,-6-11-300,5-1 106,1-7 0,5-4-40,0 0 1,6-8 163,0-3 1,6-7 336,-6-5 0,8-4 0,-4-7 0</inkml:trace>
  <inkml:trace contextRef="#ctx0" brushRef="#br0" timeOffset="1755">2041 552 7723,'-23'-2'249,"0"-4"0,2-3 1047,9-9-928,4 9 1,8-1-126,0 4 0,8 4-120,4-3 1,5-3-115,6 2 0,-2-1-192,8 1 1,5 4 125,7-4 0,1-2-363,-2 3 0,-3-7 152,3 6 0,3-5-12,-3 5 0,2-2-99,-2 3 0,-3 3-719,3-4 1098,-3 4 0,5-6 0,2-1 0</inkml:trace>
  <inkml:trace contextRef="#ctx0" brushRef="#br0" timeOffset="2217">3338 552 7762,'-10'-8'256,"-5"6"1,11-5 1056,-8 7-377,9-8-598,-5 6 1,16-6-467,3 8 1,4 0 82,3 0 0,1 0-29,4 0 0,-4 0-54,4 0 1,4-5-116,2-1 0,-4-8 123,-2 3 0,2-10-165,-2-2 1,8-8 136,-2 2 0,-4-4 125,-2-1 0,-4-1 106,-2 1 0,-1-5-89,-5 5 0,-3-5 48,-8 10 1,0 4 19,0 2-18,0 4 1,-6 8-41,0-1 0,-7 8-31,1-2 130,-3 12 0,-2 4-64,-1 7 0,3 6 90,3 0 0,-3 10-69,4 1 0,1 3 208,-2 9 1,7 6 28,-7 6 0,6 7-22,-5-2 1,7 5-183,-2 1 1,2 8 35,-1 3 0,3-3-297,-4-2 0,4-6 180,2-5 1,-2-5-82,-4-7 1,4-10-41,-3-7 1,3-8-384,2-10-27,0-7 124,-8-2 1,6-10 13,-4-4 0,4 2-6,2-8 1,0 1-135,0-6 1,0-3 520,0-3 0,0-4 0,0-7 0</inkml:trace>
  <inkml:trace contextRef="#ctx0" brushRef="#br0" timeOffset="2430">3078 811 7762,'-11'0'0,"-1"0"0,8-2 696,-1-3 0,3 1-209,2-8 0,4 6-226,7-5 1,4 5-55,20-5 0,0 7 0,17-2 0,-2-2-59,13 3 1,0-1 66,6 6 1,-5 0-238,-1 0 1,-7 0 70,2 0 1,-6-2-229,-6-4 0,-4 4-362,-7-4-414,-9 5 591,-8 1 0,-13 0-408,-10 0 772,-5 0 0,-23 0 0,-3 0 0</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48:28.492"/>
    </inkml:context>
    <inkml:brush xml:id="br0">
      <inkml:brushProperty name="width" value="0.08571" units="cm"/>
      <inkml:brushProperty name="height" value="0.08571" units="cm"/>
      <inkml:brushProperty name="color" value="#333333"/>
    </inkml:brush>
  </inkml:definitions>
  <inkml:trace contextRef="#ctx0" brushRef="#br0">156 35 7779,'-17'0'-213,"0"0"-319,-1 0 721,1 0 1,0 0-50,-1 0 1,7 0-108,-1 0 1,7 0 24,-7 0-12,8 0 14,-3 0-2,7 0 168,0 0-110,7 0 0,3 0 119,7 0 0,2 0-101,4 0 0,-1 0-70,6 0 1,1 0-6,6 0 0,5 0-10,0 0 1,1-2-8,-7-4 0,3 4-117,3-3 1,-3 3 37,3 2 0,-5-6 60,-6 0 1,-5 0-160,-6 6 153,7 0-146,-6 0 15,-2 0-21,-9 0 48,-8 0 34,-8 0 0,4 0-124,-7 0-12,7 0-388,-11 0 366,13 0 1,-8 0-699,4 0 909,4 0 0,-5 8 0,7 2 0</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48:29.401"/>
    </inkml:context>
    <inkml:brush xml:id="br0">
      <inkml:brushProperty name="width" value="0.08571" units="cm"/>
      <inkml:brushProperty name="height" value="0.08571" units="cm"/>
      <inkml:brushProperty name="color" value="#333333"/>
    </inkml:brush>
  </inkml:definitions>
  <inkml:trace contextRef="#ctx0" brushRef="#br0">571 606 7764,'-17'0'-230,"7"0"408,-5 0-184,5 0 1,-1-6 55,-1 1 209,8-1-191,-11 6 0,7-2 78,-3-4 1,-5 4-67,5-4 1,-5 3 12,-1-3 1,6 2 13,-1-7 0,-1 5 85,-10-6 1,3 1-93,-3-7 0,4 7 9,2-1 1,-1 1-171,1-6 1,0-3 39,0-3 0,5 4 41,1-4 1,7 2-12,-2-2 0,4 4-96,2-4 0,0-2 49,0 1 1,2-4-1,4 5 0,1-6-63,5 6 1,9 0 89,-4 5 1,6 1-125,0 0 0,-3 5 69,3 1 1,2 7 30,-2-2 1,6 2 24,-6-1 1,5 3 7,-4-4 1,4 4-40,-5 2 0,0 8-1,-5 3 0,-1 4 37,0 3 0,-1-1-23,-5 0 1,3 3 7,-9 3 1,7-2-3,-6 8 0,0-8 49,-6 2 1,0 2-23,0-2 1,0 0 78,0-6 0,-8 6-45,-4 0 0,-3 0 113,-2-5 1,-3 5-81,-3 0 1,-2 0 16,-3-6 1,-5 0-15,4 1 0,-4-1-14,-1 0 0,-7 1-87,1-1 0,0 0 69,5 0 1,1 1-14,-1-1 1,6 0-29,0 1 0,8-1-12,-2 0 0,6 0-2,5 1 1,-1-1-4,7 0 1,0 1-5,6-1 1,0-6 28,0 1 1,6 0-45,0 5 0,7 0 11,-1 0 0,9 1-8,2-1 1,8-5 2,-2-1 0,3-1-1,3 1 1,1-1-1,5-4 1,-5-4-7,5 3 1,1-3 11,-2-2 0,1 0 1,-7 0 0,1-2 44,-1-3 0,-1 1-12,-4-8 1,-4 3 5,-8-3 0,-5-1 8,-1 7 1,-1-8 82,1 3 0,-3 1 23,-8-1-49,0-1 0,0-5 84,0 0 0,-8-7-112,-3 1 0,-5 0 68,-1 6 1,0-6-84,0 0 0,-3 0 0,-3 6 1,2-1-19,-8 1 0,6 2-129,-6 3 0,6 3 108,-5 3 1,4 4-96,-4-4 1,5 4-231,-6 2 1,8 2 112,-2 4 1,3-2-380,3 7 0,0-1 84,-1 1 1,1 5 507,0-5 0,0 5 0,-1 1 0</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54:30.861"/>
    </inkml:context>
    <inkml:brush xml:id="br0">
      <inkml:brushProperty name="width" value="0.08571" units="cm"/>
      <inkml:brushProperty name="height" value="0.08571" units="cm"/>
      <inkml:brushProperty name="color" value="#333333"/>
    </inkml:brush>
  </inkml:definitions>
  <inkml:trace contextRef="#ctx0" brushRef="#br0">346 17 7904,'-17'0'0,"0"0"0,0 0 0,-1 0 0,7-1-740,-1-5 310,1 4 266,-7-6 234,1 8 1,6 0-171,-1 0 129,1 0 1,-1 0-13,0 0 0,7 0 111,-7 0-1,1 0-46,-7 0 1,1 2 131,0 4 0,5-4 34,1 4 229,7-5-226,-11 7 0,11-6 84,-8 4-291,8-4 249,-3-2-234,7 0 0,2 2 50,3 3 0,5-3 7,7 4 0,6-4-127,0-2 0,8 0 55,-2 0 0,5 0-79,7 0 0,3-2 102,8-4 0,0 4-102,0-3 0,0 3 94,-1 2 1,7-2-62,0-4 1,-1 4-1,-5-4 0,-2 4 12,-4 2 1,-3-1-17,-9-5 0,-7 4-16,-4-4-71,-4 4 1,-7 2 33,-1 0-163,-7 0 99,4 0-86,-16 0 1,4 0-280,-7 0-19,7 0 245,-11 8 0,7-4-138,-4 7 1,-3-7 75,4 2 0,-5-4 325,-1-2 0,0 6 0,-1-1 0,1 1 0,0-6 0</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54:31.200"/>
    </inkml:context>
    <inkml:brush xml:id="br0">
      <inkml:brushProperty name="width" value="0.08571" units="cm"/>
      <inkml:brushProperty name="height" value="0.08571" units="cm"/>
      <inkml:brushProperty name="color" value="#333333"/>
    </inkml:brush>
  </inkml:definitions>
  <inkml:trace contextRef="#ctx0" brushRef="#br0">70 139 7904,'-10'-17'-113,"-5"-8"0,7 5 113,-3-3 0,1 6 520,4 6-198,4-5-429,-5 14 113,7-5-141,0 7 0,1 7 160,5 5 0,-4 3-6,4 2 0,-4 6 77,-2 1 1,2 4-80,4-5 0,-5 8 139,5-2 0,-4 4-76,-2 1 1,0 7 116,0-1 0,0 2-169,0-1 1,6-3 3,0 8 1,1 0-15,-1 6 1,-2-6-128,7 0 1,-1 0-26,2 6 0,3-7 82,-3-5 0,-3-6-247,3-5 1,-7 2 57,7-8 1,-6-2-622,5-9 170,-7 3 692,11-13 0,-13 6 0,14-16 0,-7-2 0</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54:31.569"/>
    </inkml:context>
    <inkml:brush xml:id="br0">
      <inkml:brushProperty name="width" value="0.08571" units="cm"/>
      <inkml:brushProperty name="height" value="0.08571" units="cm"/>
      <inkml:brushProperty name="color" value="#333333"/>
    </inkml:brush>
  </inkml:definitions>
  <inkml:trace contextRef="#ctx0" brushRef="#br0">0 18 8570,'0'-10'301,"0"2"0,0 10-374,0 4 0,0 4 76,0 7 1,6 8-101,0 4 0,-1 3 182,-5 3 0,2 1-24,4 5 1,-4 1 102,4 4 1,-4 4-103,-2-4 0,0 2 28,0-2 0,2 2-23,3-7 1,-3 5-20,4-6 0,2 1-5,-2-7 1,1 1-119,-1-1 0,-2 1-97,7-1 0,-7-5 50,2 0 0,2-8-141,-3 2 0,7-3 51,-6-3 1,-1-6-83,-5 1 1,6-6-546,0 5 839,0-7 0,1 4 0,3-8 0</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54:31.919"/>
    </inkml:context>
    <inkml:brush xml:id="br0">
      <inkml:brushProperty name="width" value="0.08571" units="cm"/>
      <inkml:brushProperty name="height" value="0.08571" units="cm"/>
      <inkml:brushProperty name="color" value="#333333"/>
    </inkml:brush>
  </inkml:definitions>
  <inkml:trace contextRef="#ctx0" brushRef="#br0">69 69 7803,'-17'-17'-32,"0"8"0,5-5 1160,1 8-769,7-7-931,-4 11 450,8-6 0,6 10-39,0 4 1,7-4 268,-1 4 0,5 1-98,6-1 0,-4 0 196,4-6 1,-1 6-116,1-1 1,-4 1-5,4-6 0,2 0-21,-2 0 0,8 0-24,-3 0 1,-1-6-39,2 1 0,-2-1-170,2 6 0,4-6-8,-5 0 1,-3 1-201,-2 5 0,-3 0-654,-3 0 311,0 0 717,1 0 0,-11 0 0,-7 0 0,-15 7 0,-12 3 0</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54:32.175"/>
    </inkml:context>
    <inkml:brush xml:id="br0">
      <inkml:brushProperty name="width" value="0.08571" units="cm"/>
      <inkml:brushProperty name="height" value="0.08571" units="cm"/>
      <inkml:brushProperty name="color" value="#333333"/>
    </inkml:brush>
  </inkml:definitions>
  <inkml:trace contextRef="#ctx0" brushRef="#br0">87 121 7835,'-25'0'-281,"11"-1"-579,-3-5 805,3 4 808,5-6-578,1 8 1,18 0-142,7 0 0,8 0 106,10 0 0,-1 6-73,1 0 0,5-1-39,0-5 1,8 0 27,-1 0 0,3-5 88,1-1 1,1-6-43,0 7 1,4-9-13,-4 3 0,2 1-45,-14-1 1,-7 5 22,-10-6 0,0 6-352,-6-5 252,-4 7-853,-13-4 491,0 8 1,-7 8-435,-5 4 828,-3 3 0,-10 2 0,-2 1 0</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54:33.133"/>
    </inkml:context>
    <inkml:brush xml:id="br0">
      <inkml:brushProperty name="width" value="0.08571" units="cm"/>
      <inkml:brushProperty name="height" value="0.08571" units="cm"/>
      <inkml:brushProperty name="color" value="#333333"/>
    </inkml:brush>
  </inkml:definitions>
  <inkml:trace contextRef="#ctx0" brushRef="#br0">87 122 7919,'-17'-8'0,"5"-1"389,0-9 0,1 1 330,-6 0-113,7 7-525,2 2 1,10 8-245,4 0 0,6 0 170,11 0 1,4 0-107,7 0 0,8 0 157,4 0 1,-1 0-18,1 0 1,0 0-8,6 0 0,0 0 7,0 0 0,-2-5-13,-4-1 1,2 0 46,-8 6 0,6-6 13,-6 1 1,-1-1-32,-10 6 1,1 0 3,-6 0 0,-1 0-114,-6 0 0,-6 6 105,1-1 0,-6 9-38,5-3 0,-5 10 28,6 2 0,-9 8-36,3-2 1,-4 4 38,-2 1 1,2 7 5,4-1 0,-4 6-33,3-6 0,-3 9 8,-2-3 0,0-2-29,0 2 1,-2-8-3,-3 3 0,3-5-7,-4-1 0,4-1-31,2 1 1,0-2-144,0-5 0,0-1 82,0-4 1,6-3-168,0 3 0,-1-10-201,-5-1-324,8-8 187,-6 3-90,13-7 408,-13 0 0,8-2 56,-4-3 1,-4 1 39,3-8 1,3 1 194,-2-7 0,0 1 0,-6 0 0,7-1 0,-5-7 0,6-1 0</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54:33.411"/>
    </inkml:context>
    <inkml:brush xml:id="br0">
      <inkml:brushProperty name="width" value="0.08571" units="cm"/>
      <inkml:brushProperty name="height" value="0.08571" units="cm"/>
      <inkml:brushProperty name="color" value="#333333"/>
    </inkml:brush>
  </inkml:definitions>
  <inkml:trace contextRef="#ctx0" brushRef="#br0">156 173 7903,'-17'0'0,"-1"0"-54,1 0 0,0-2 27,0-3 1,1 1 234,5-8 84,-5 8-327,7-11 1,-1 11 70,4-7-90,4 7 161,2-4 54,0 8-77,0 0 1,6-2-13,0-4 0,7 5 47,-1-5 0,5 4 18,6 2 1,4-6-15,8 0 1,1-1-17,5 1 0,-3 4-103,8-4 1,-6-1 7,7 1 1,-1-6-90,6 6 0,-6-1 95,0 1 1,-6 4-23,6-4 0,-13 4-50,2 2-267,-12 0-478,2 0 566,-16 0 1,-13 8 232,-19 4 0,-11 3 0,-18 2 0</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54:41.141"/>
    </inkml:context>
    <inkml:brush xml:id="br0">
      <inkml:brushProperty name="width" value="0.08571" units="cm"/>
      <inkml:brushProperty name="height" value="0.08571" units="cm"/>
      <inkml:brushProperty name="color" value="#333333"/>
    </inkml:brush>
  </inkml:definitions>
  <inkml:trace contextRef="#ctx0" brushRef="#br0">104 70 7889,'-17'-8'0,"-1"-3"0,1-5 422,0 7 107,7-7-557,-5 14 115,13-5-188,-6 7-623,8 0 311,0 0 269,8 0-182,-6 7-59,6 3 110,-1 7 0,-3 1 152,8-1 1,-7-6 122,7 1 0,-8-1 0,11 7 0,-5-1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09:43:41.881"/>
    </inkml:context>
    <inkml:brush xml:id="br0">
      <inkml:brushProperty name="width" value="0.08571" units="cm"/>
      <inkml:brushProperty name="height" value="0.08571" units="cm"/>
      <inkml:brushProperty name="color" value="#333333"/>
    </inkml:brush>
  </inkml:definitions>
  <inkml:trace contextRef="#ctx0" brushRef="#br0">433 519 7726,'18'0'-468,"-1"0"1,0 0 233,0 0 0,1 0 580,-1 0 1,-5 0 18,-1 0 0,1 0 158,5 0-342,0 0 1,1 0 25,-1 0 1,-6 0 9,1 0 1,-6 0 6,5 0 1,-5 0-97,5 0 1,-5 0 82,6 0-231,-8 0 54,11 0 0,-5 0-170,7 0 1,-6 0-154,1 0 1,-1-6 172,7 0 0,-7-7-31,1 1 1,-3-5 17,3-6 0,1 2-68,-7-8 0,0 6 120,-6-6 0,-2 0-5,-4-5 0,-3-1-3,-9 1 1,-7 5 16,-3 0 0,-7 16 43,-5 1 1,-5 8 104,-6 4 1,-7 4 38,0 8 1,-7 3-92,2 20 1,-3-3 207,3 14 1,-3-1-28,9 1 1,9 4-115,13-4 1,10-4-51,14-2 1,3-3-4,8-3 0,15-7 54,8-4 0,16-5-9,7-7 0,6-3-80,5-8 1,-1 0 39,8 0 1,-7-2-389,7-4 0,-7-3 98,7-9 1,-14-1-36,2-4 0,-10 2 213,4-8 0,-15 6 112,-2-6 1,-10 8-91,-8-2 0,-1 4 99,-4 1 1,-4 7 153,3-1 0,-5 9-80,-5-3 1,1 4 222,-8 2-226,8 0 0,-5 2-51,3 4 1,4 3-23,-4 8 1,4 3-10,2 3 0,8-4-150,4 4 0,3-2 46,2 2 1,6-4-248,0 4 0,8-5 121,-2-7 0,9 3-340,3-8 1,-1 5 96,-5-5 1,-1 0-284,1-6 711,-8-8 0,5-2 0,-5-7 0</inkml:trace>
  <inkml:trace contextRef="#ctx0" brushRef="#br0" timeOffset="362">1039 363 7726,'-8'-17'0,"4"0"0,-7-1 0,7 1 198,-2 0 0,4 5 344,2 1 1,13 1-244,5-1 0,11 3-104,-1 8 0,13 0 15,5 0 0,4 0-13,2 0 0,1 8-252,5 3 0,-2 6 92,7 7 1,-9 2-190,-2 9 1,-8 0 100,-9-1 0,-1 1-71,1-1 1,-10 1 21,-8 0 1,-7-9-43,-10-3 1,0-3-67,0-3 154,0 0 1,-8-7-169,-3-4 145,-5-4 68,-1-2 0,0 0-30,-1 0 1,7-8 17,-1-4 1,6-3 48,-5-2 0,7-3 0,-2-3 0,4 2-7,2-8 0,0 6 102,0-5 1,0 5-299,0-6 0,8 6 67,4-6 1,5 8-103,6-2 0,-2 0 53,8 5 0,0-3-448,5 10 0,1 3 605,0 2 0,-1-3 0,1-1 0</inkml:trace>
  <inkml:trace contextRef="#ctx0" brushRef="#br0" timeOffset="704">1972 260 7726,'-9'-18'1406,"3"1"-1068,4 0 0,2-1-20,0 1 0,8 7-134,3 5 1,5-3 14,1 2 0,8 1-76,4 5 1,3 1 100,3 5 0,0 10-341,-1 7 1,1 7-59,-1-1 1,-1 4-65,-4 1 1,0 7 38,-12-1 1,2 0-55,-13-5 1,0-8 102,-6-4 1,0 2-34,0-2 256,-8-8-148,-2-7 182,-7-8 0,6 0 28,-1 0 0,8-8 66,-2-3 1,5-6-138,1-6 1,1-2 84,5-4 0,0-10-71,11 5 1,-3-5-11,9 5 1,4-7-110,2 1 0,-3-6 65,3 6 1,0-1-293,6 7 1,-8 7-59,-4 4 1,-6 9-402,-6 3 179,5 7 192,-14-4 1,5 16-76,-7 3 0,-2-1 432,-3 2 0,-5 7 0,-7 8 0</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54:42.279"/>
    </inkml:context>
    <inkml:brush xml:id="br0">
      <inkml:brushProperty name="width" value="0.08571" units="cm"/>
      <inkml:brushProperty name="height" value="0.08571" units="cm"/>
      <inkml:brushProperty name="color" value="#333333"/>
    </inkml:brush>
  </inkml:definitions>
  <inkml:trace contextRef="#ctx0" brushRef="#br0">121 17 7962,'-17'0'0,"0"0"-398,0 0 1,-1-5 311,1-1 0,5 0 322,1 6-140,7 0-202,-4 0 249,8 0 1,8 0-79,4 0 0,3 2 71,2 4 1,8-4-70,4 3 1,4-3 121,1-2 0,9 0-130,3 0 0,6 0 4,5 0 1,-1 0-8,7 0 1,1 0-107,5 0 0,-6 0 73,1 0 1,-10 0-20,-3 0 1,-1 0-142,-9 0 1,-3 0 35,-9 0 0,2 0-86,-8 0 0,0 0-250,-6 0-93,-7 0 144,5 0-218,-13 0 511,6 8 0,-16-4 93,-3 7 0,-13-7 0,-2 4 0</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54:42.529"/>
    </inkml:context>
    <inkml:brush xml:id="br0">
      <inkml:brushProperty name="width" value="0.08571" units="cm"/>
      <inkml:brushProperty name="height" value="0.08571" units="cm"/>
      <inkml:brushProperty name="color" value="#333333"/>
    </inkml:brush>
  </inkml:definitions>
  <inkml:trace contextRef="#ctx0" brushRef="#br0">225 18 7962,'-23'0'-92,"0"0"30,0-7 341,6 5-242,7-6 0,-4 10 4,9 4 0,-1 3-256,6 9 0,0 1 155,0 4 0,-6 4 122,0 7 0,-5 5-7,5 7 1,-5-6-46,5 12 1,-2-4-34,2 4 0,3 2 27,-9 3 1,8-9-1,-2 4 0,-1-11-61,1-1 0,0-3-183,6-3 1,0-7-119,0-4 0,0-4 117,0-1 0,8-9 241,3-3 0,5-4 0,1-2 0</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54:43.296"/>
    </inkml:context>
    <inkml:brush xml:id="br0">
      <inkml:brushProperty name="width" value="0.08571" units="cm"/>
      <inkml:brushProperty name="height" value="0.08571" units="cm"/>
      <inkml:brushProperty name="color" value="#333333"/>
    </inkml:brush>
  </inkml:definitions>
  <inkml:trace contextRef="#ctx0" brushRef="#br0">52 104 7906,'-17'-23'0,"0"0"0,7 0 48,4 6-313,4 7 298,2 2 0,0 10-46,0 4 0,2 4-53,4 7 0,-2 2 32,7 4 1,-5 6 125,6 11 0,-8-1-88,1 7 0,-3 2 145,-2 10 1,0-5 45,0 5 1,0-4-116,0-2 1,0 0-29,0-1 1,-2-1-9,-3-3 1,3-11-26,-4-7 1,4-6-21,2 6-257,-8-16 165,6 3-269,-5-16 403,7 0 1,0-8-82,0-4 0,0-5-10,0-6 1,0 2-40,0-8 0,5 0 0,1-5 0,8-1 36,-3 0 1,-1 1-3,1-1 1,1 1 69,5-1 1,-5 6-59,-1 0 1,1 8 105,5-2 0,-5 4-106,-1 2 0,1 7 89,5 4 1,-6 4-9,1 2 0,-2 4 77,1 8 1,4 1-26,-3 16 1,-2-6 0,1 6 1,1 0-39,5 5 0,-6 1-9,1 0 1,-1-7-32,7 1 0,-1-8 44,0 2 1,3 2-20,3-2 1,-4-1-20,4-11 0,-2 5-5,2-5 0,-4-1 7,4 1 0,2-7-5,-2 2 0,0-4-3,-5-2 1,5-2-3,0-4 0,0 2-18,-6-7 1,6-3 28,0-9 1,2 4-130,-2-4 0,-3-2 25,3 2 1,-4-8 24,-2 2 1,0-1 38,1 1 1,-9-4-8,-3 4 1,2-3 18,-2-3 1,-1 0 6,-5 1 0,-2 5 6,-3 0 1,-3 8-22,-4-2 1,-3 6 67,4 5 0,1 4-47,-2 8 1,7 0 1,-7 0 0,1 2 40,-7 4 1,1 9 4,0 9 0,1 6 57,5-1 1,-5 4-89,5 1 1,3 1 124,2 0 0,-1-1-56,1 1 1,0-1-20,6 1 0,0-2-49,0-5 0,6 3 6,0-8 0,7 6-14,-1-6 1,9 0-101,2-6 1,2-5-17,-2-1 0,4-7 60,7 2 0,3-4-284,3-2 0,-1 0 79,7 0 1,-2-10 151,2-7 1,4 0-250,-4-6 0,-2-4 342,3-2 0,-9-11 0,4-5 0</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54:43.774"/>
    </inkml:context>
    <inkml:brush xml:id="br0">
      <inkml:brushProperty name="width" value="0.08571" units="cm"/>
      <inkml:brushProperty name="height" value="0.08571" units="cm"/>
      <inkml:brushProperty name="color" value="#333333"/>
    </inkml:brush>
  </inkml:definitions>
  <inkml:trace contextRef="#ctx0" brushRef="#br0">52 139 7885,'-12'-18'0,"1"1"0,5 6-338,-5-1 271,7 1 1,-4-1 116,8 1 1,2 7 17,4-2 1,-2 2 73,7-2 0,1 4-32,5-3 0,0 3 5,1 2 0,-1 7 4,0 5 1,2-1 21,4 7 1,-3-5-99,3 10 0,-2 4 51,2 2 1,-4 4-147,4 1 1,-4 3 50,-1 3 1,-7-3-50,1 3 0,-3-4 64,3-1 0,-4-6-14,-8 0 0,0-2-30,0 1 0,0-8-22,0-9 25,-8 1 21,-2-3 1,-1-1 245,-1-8-226,8 0 0,-5-2 48,3-4 0,4-3-54,-4-9 1,4-1 2,2-4 1,0 2-25,0-8 1,0 6-110,0-6 1,6 6 61,0-6 1,7 6-128,-1-6 0,5 1-90,6-7 1,-2 2 73,8 5 0,0 1-14,6 4 0,1 3-35,5-3 1,-3 4-42,8 2 1,-8 1 292,3 5 0,1-2 0,-2 7 0,1-6 0,-7 6 0,-7-7 0,-2 3 0</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54:45.467"/>
    </inkml:context>
    <inkml:brush xml:id="br0">
      <inkml:brushProperty name="width" value="0.08571" units="cm"/>
      <inkml:brushProperty name="height" value="0.08571" units="cm"/>
      <inkml:brushProperty name="color" value="#333333"/>
    </inkml:brush>
  </inkml:definitions>
  <inkml:trace contextRef="#ctx0" brushRef="#br0">87 502 7501,'-8'9'-862,"4"5"951,-7-8 0,7 7 555,-2-1 1,-2-3-583,2 3 0,1-1 45,5 7 0,0-7-147,0 1 1,0-1 45,0 6 0,2-5-24,3 0 0,-1-9 84,8 3 1,-1 2-101,7-2 1,-1-1-10,0-5 1,2-2 16,4-3 1,-3-5 2,3-7 1,2-1 5,-2 1 1,0 0 6,-6 0 0,-2-1 20,-3 1 1,1 0-77,-7-1 18,8 1 1,-12 0-6,3 0 1,-5 5-18,-5 1 0,-5 7-11,-7-2 0,-1 4 91,1 2 0,-6 0-37,0 0 1,-6 8 105,6 3 1,-2 5-3,2 1 1,4 6 107,-4 0 1,4 6-108,1-6 0,1 8 85,0-3 0,5 5-95,1 2 1,7-1 39,-2 1 0,4-2-75,2-5 0,2 3 42,4-8 1,3 0-104,9-6 0,5 1 73,0-1 1,6-7-29,-6-5 0,7 3-27,-1-2 0,4 0-11,1-6 1,9-8 47,3-4 1,6-11-4,5-5 0,-3-5-209,4-2 0,-6-1 57,-6-5 1,-2 3-11,-4-8 1,-11 0 72,0-6 1,-8 6 24,-4 0 1,-7 0-1,-4-6 0,-4 2 5,-2 4 1,-8-2 33,-3 7 0,1-5-36,-2 6 0,3-1 54,-3 7 0,-1 7-38,7 4 0,-2 9 357,3 3-6,3 7-252,-6-4 1,8 16-39,0 4 0,0 5 10,0 6 1,0 4 104,0 7 1,0 9-89,0 3 0,2 4 133,4 2 0,-2 7-126,7 5 0,1 5 113,5 6 1,-6 3-411,1 9 1,-2 5 280,1 0 1,-4-42-1,0 0-5,-2 48 1,1-4-126,-6-1 0,0-13 97,0-5 1,0-4-24,0-1 1,0-17-81,0-6 0,-6-11 57,1-7 0,-7-2-122,6-4 1,-7-6 28,1 0 1,-3-1-80,-2-10 0,-1-1 371,1-5 1,-6 0-304,0 0 0,-2-7 5,2-5 1,4-5 28,-4-6 0,3-4 10,3-8 1,0-1-16,-1-5 1,9 3 53,3-8 1,4 2 9,2-2 1,2-2 93,4 7 1,9-5-87,8 6 0,6-1 10,-6 7 0,14 1 69,-3 4 0,7-1-84,-1 6 0,2-4 89,4 5 1,4 0-63,-4 5 1,4 1 42,2 0 0,0 1-2,0 5 1,0-5 1,0 5 1,-2-5-22,-4-1 0,-6 0 8,-11 0 0,2-6 3,-8-1 0,0 1-13,-6 6 0,-1-2-39,-5-4 1,-3 4 15,-8-4 1,0-2-8,0 2 1,-2-6-16,-4 6 0,2 0-7,-7 5 1,-1 7 9,-5-1 1,-2 8-6,-4-1 1,1 3 0,-6 2 0,5 7 10,-6 5 1,6 3 78,-6 3 1,8 7-76,-2 3 1,-2-1 34,2 2 1,0 0-21,5 6 0,3-7 5,3 1 0,5-2-15,7 2 1,0 2-5,0-8 0,0 2-43,0-2 1,7-4 48,5 4 1,9-10-71,2-1 0,2-8 55,-2 2 1,-2-4 2,8-2 1,-8 0-15,2 0 1,-2-2-5,3-4 1,-5-4-3,4-7 0,-4 0 1,-2-1 0,1-5 58,-1 0 1,-6-6-44,1 6 0,-6-7 57,5 1 1,-5 2-54,6-2 0,-7 2 18,7-2 0,-8-1-7,1 7 0,3-6-5,-2 6 1,2 0 32,-3 5 1,-1 3 14,8 3 26,-1 5 0,7 1 11,-1 0 0,0 2-32,0 10 1,1 4-18,-1 7 1,0 0-11,1 1 1,-1 7 11,0 3 0,0-1-10,1 2 0,-7-2-19,1 2 0,-8 2-9,1-8 1,-3 0 0,-2-6 1,0 0-11,0 1-13,0-1 0,-2-6 36,-3 1 1,1-8-18,-8 2 1,7-5 11,-7-1 1,6-5-77,-5-1 0,7-8 55,-2 3 1,4-6-4,2-6 1,0 1-8,0-6 1,0 5 4,0-6 0,6 8 28,0-2 0,7-2-25,-1 2 1,9-1 60,2 7 0,2 6 4,-2-1 0,-2 6 11,8-5 0,0 7-5,5-2 0,-5 4 7,0 2 1,0 6-4,5 0 0,1 2 9,-1-3 0,-5-3-29,0 4 1,-2 2 7,2-3 0,4 1-67,-5-6 0,-1 0 13,2 0 1,0-6-10,5 1 0,-5-9-19,0 3 0,-8-5-12,2-1 1,-3 0 46,-3-1 0,0 1-7,0 0 0,-7 0 13,-4-1 0,-4 5-15,-2-4 1,-2 9 40,-4-9 1,-4 3-35,-7-3 1,-6 5 4,0 1 1,0 7 8,6-2 0,-6 4 1,0 2 0,-2 0 1,1 0 0,5 8-9,-4 3 1,-2 5 126,2 1 1,-2 2-34,2 4 1,4-1 51,-4 6 0,4 1-47,1 6 0,3 5 17,3 0 1,-1 7-84,7-7 1,0 0 5,6-5 1,0 5-11,0 1 1,6-7 32,0-5 1,7-8-33,-1 2 1,9-4 14,2-1 0,2-7 52,-2 1 0,4-8-51,8 1 0,5-3-1,0-2 1,7 0-43,-7 0 0,8-2 2,-2-3 1,4-5-33,2-7 1,-8 5 61,-4 1 0,-3 1-179,-3-2 0,-1-3 27,-4 4-470,-4 3 171,-8-8 1,-5 15-681,-1-5 1102,-7 4 0,-4-6 0,-9-1 0</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54:47.127"/>
    </inkml:context>
    <inkml:brush xml:id="br0">
      <inkml:brushProperty name="width" value="0.08571" units="cm"/>
      <inkml:brushProperty name="height" value="0.08571" units="cm"/>
      <inkml:brushProperty name="color" value="#333333"/>
    </inkml:brush>
  </inkml:definitions>
  <inkml:trace contextRef="#ctx0" brushRef="#br0">450 277 7820,'0'-32'0,"0"1"32,0 2 38,-8 0 0,6 2 184,-3 4 0,3 4 534,2 2-779,0 7 143,0 3-361,0 7 1,0 7 145,0 5 1,-8 7 34,-3 10 1,-5 4 145,-1 18 0,-6-1-41,0 14 0,-10-1-40,-1 6 0,1 1-33,-2-1 0,1 0 84,5 0 1,2 0 7,-2 0 1,14-13-128,-3-4 0,7-14 42,-1-3 1,3-6 30,3-6-49,4-12-182,-6 5 154,8-16 0,0-8 181,0-3 1,0-5-281,0-1 1,0-4 78,0-8 0,0 0-149,0-11 1,2-4-10,4-3 1,4-8 85,7-3 0,0-5-6,1 5 1,1-7-89,4 1 0,6-3 110,11-2 1,-3 0-43,3 0 1,2 9 255,-1 8 1,-1 8-58,-6 9 1,-7 16 152,-4 8 1,-3 7-2,-3 4 0,-6 7-118,1 5 0,-2 11 43,1 6 0,5 11 115,-5 6 1,-1 4 39,1 2 1,-5 6-68,5-1 1,-7 3-49,2-2 1,-2-1-41,2 12 1,-4-9-38,3 9 0,-3-11-6,-2-1 1,6 1-142,0-6 0,0-4 84,-6-13 1,0-3-108,0-3 0,0-4-151,0-8-230,0-7-499,7-2 408,-5-8 281,6 0 1,-8-2-72,0-4 1,0-4 18,0-7 1,0 0 93,0-1 1,-6-1 232,0-4 0,-7 2 0,1-8 0,-5 6 0,-6-6 0,-4 1 0,-7-7 0</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54:47.296"/>
    </inkml:context>
    <inkml:brush xml:id="br0">
      <inkml:brushProperty name="width" value="0.08571" units="cm"/>
      <inkml:brushProperty name="height" value="0.08571" units="cm"/>
      <inkml:brushProperty name="color" value="#333333"/>
    </inkml:brush>
  </inkml:definitions>
  <inkml:trace contextRef="#ctx0" brushRef="#br0">87 139 7820,'-17'0'-56,"0"0"1,5 0 300,1 0 1,5 0 171,-6 0-259,8 0-77,-3 0 0,9-2-167,3-3 1,5 3 102,7-4 0,8-2-94,4 2 1,10-5-5,1 5 1,8-1-197,-2 1 1,4 2-33,2-8 1,6 7-87,-1-7 395,9 1 0,-13-7 0,7 1 0</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54:48.376"/>
    </inkml:context>
    <inkml:brush xml:id="br0">
      <inkml:brushProperty name="width" value="0.08571" units="cm"/>
      <inkml:brushProperty name="height" value="0.08571" units="cm"/>
      <inkml:brushProperty name="color" value="#333333"/>
    </inkml:brush>
  </inkml:definitions>
  <inkml:trace contextRef="#ctx0" brushRef="#br0">656 226 7517,'-2'-23'0,"-2"0"-223,-1 1 1,-7 3 307,6 2 1,-1 0-71,1-1 0,2 7 4,-8-1-67,1 1 0,-6-5 67,-1 5 1,1 1 42,0 4 1,-6 5-43,0-5 0,-2 4 130,2 2 0,-4 8-81,-8 3 0,2 4 82,5 3 0,-5 5-88,4 0 1,-4 10 15,-1 1 1,5 1-17,0 5 1,8 4-5,-2 2 1,4 4-69,1 2 1,7 0 70,-1 0 1,9 0-100,-3 0 0,12 2 27,5 3 0,6-11-11,6 0 0,4-13 26,8-4 1,3-8-5,8 2 0,-3-6-42,14-5 0,-5-4-105,12-8 0,1-2-7,10-4 0,2-11-159,4-12 0,-5-6 275,-6-5 1,-7 1 2,0-7 0,-7 6 2,2-6 0,-12 7 18,-6-1 0,-3 4 16,-3 1 0,-7 2-5,-4 4 1,-11-1-22,-6 7 0,-5-6 54,-1 6 1,-7 0-44,-5 5 0,-5 3 264,-6 4 0,2 3-256,-8 8 0,0 2 3,-5 4 0,-1 3 41,0 8 0,-3 3 105,3 3 1,-3-2-26,9 8 0,4-6-46,2 6 0,-2-1-66,2 7 0,6-2 40,5-5 0,8 5-92,-1-4 1,5 2 53,5-2 1,5 1-10,7-7 0,1-2-18,-1-9 0,0 1-12,0-7 1,6 0 13,1-6 1,6-8 3,-1-3 0,2-5-27,-2-1 1,3-2 33,-3-4 0,2-4-5,-2-8 0,3 1 12,-3-1 1,-2 1 0,2-1 0,-8 0-4,2 1 1,2-1 2,-2 1 0,0-1-1,-5 0 1,-1 9 5,0 3 109,8-4 1,-6 13-27,4-3 1,-9 11-22,-3 0 1,-5 12-10,6 6 1,-7 5 4,7 6 0,-8-2-30,2 8 0,1 6-17,-1 5 0,0 0-71,-6-5 1,0-1 97,0 1 0,0 3-105,0-3 1,-2 1 75,-4-12 0,-2-1-34,-3-6 1,1 0 16,4 0 1,3-7-47,-9-4 43,8-4 0,-5-2 1,3 0 1,4-2-25,-4-4 0,4-4-2,2-7 0,0-2 25,0-4 1,0 2-5,0-8 1,6 0-7,0-5 0,7-1 3,-1 0 1,3 7-99,2-1 1,3 0 70,3-6 0,-2 3-4,8 3 1,-1 4 39,7 8 1,0-1 1,-1 1 0,-7 7 27,-4 5 0,2 5 3,-2 5 0,-2 11 83,-9 7 1,1 8-15,-7-3 0,0 11-20,-6 1 0,0 6-59,0-5 0,0 5 2,0-6 0,-2 2-1,-4-1 0,2-5-6,-7 5 0,1-5-179,-1-1 0,-5-8 47,5-4 0,3-4-640,2-2 248,-3 0-530,7-7 1039,-6-2 0,24-24 0,3-3 0</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54:48.643"/>
    </inkml:context>
    <inkml:brush xml:id="br0">
      <inkml:brushProperty name="width" value="0.08571" units="cm"/>
      <inkml:brushProperty name="height" value="0.08571" units="cm"/>
      <inkml:brushProperty name="color" value="#333333"/>
    </inkml:brush>
  </inkml:definitions>
  <inkml:trace contextRef="#ctx0" brushRef="#br0">53 18 8491,'-10'-2'415,"4"-4"0,2 4-140,-1-4-278,3 4 1,-6 12 28,8 7 1,0 10-175,0 14 1,0 5-22,0 11 0,0 7 121,0 11 0,0-2 75,0 7 0,0-12-90,0 1 0,0-13 77,0-5 0,2-4-29,4-7 1,-4-11 7,3 0 0,-3-8-668,-2-4 300,0-7-170,0 5 1,-2-13 544,-3 4 0,-5-20 0,-7-5 0</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54:49.473"/>
    </inkml:context>
    <inkml:brush xml:id="br0">
      <inkml:brushProperty name="width" value="0.08571" units="cm"/>
      <inkml:brushProperty name="height" value="0.08571" units="cm"/>
      <inkml:brushProperty name="color" value="#333333"/>
    </inkml:brush>
  </inkml:definitions>
  <inkml:trace contextRef="#ctx0" brushRef="#br0">18 329 7827,'-10'-2'427,"4"-4"-218,4 4 1,4-11-324,4 7 0,8-5 136,14 5 1,5-2-204,19 2 1,4 5 52,13-5 1,2-2 93,4 2 1,2-5-177,3 5 0,5-5 116,-4 5 0,-5-2-5,-1 2 1,2-1 20,-2-5 1,-9-1 214,-15 7 1,-1-6-83,-9 7 1,-3-7 104,-9 6 0,-4-1-45,-8 1 1,-5 4 61,-1-4 396,-7 4-514,4 2 0,-8-2 9,0-3 1,-2 3-2,-4-4 0,2-4-204,-7-1 1,-1 1 56,-5-1 0,2 5 40,3-6 0,-3 8 90,3-1 0,-9 3 12,-2 2 0,0 7-23,6 5 1,-3 3 116,-3 3 0,4 1-82,-4 4 1,4 4-27,2 7 0,-1 1 29,1 0 1,2-1 24,3 1 0,4-1-209,8 1 0,0 0 20,0-1 0,4-7-100,8-4 1,-1 0 137,12-6 0,2-3 20,-2-14 1,8 0-141,-2 0 0,4-2 88,1-4 1,1-3-77,-1-9 0,7-7 104,-1-4 1,0 3 5,-5-3 0,-6 2 43,0-2 1,-6-4-3,6 5 0,-10 1-1,-2-2 1,-5 8 236,-7-2-103,-3 3 0,6 9-14,-8-1-82,-8 9 0,-1-3 9,-9 12 0,7 1 0,-1 5 1,1 3 27,-7-3 1,3 5 1,4 6 0,-3-4-16,8 4 0,-1-4 5,1-1 0,4 1-97,-4 4 0,6-4 75,6 4 1,-2-5-52,7-7 1,3 4 51,9-3 1,-2-2-143,8 1 0,5-7 18,7 2 0,7-6-84,-2-6 1,-2-4 103,2-7 1,-7-6-17,1 0 1,-4-6 69,-1 6 1,-2-6-44,-4 6 0,-4-8 155,-8 3 0,-6 1-84,1-2 0,-8 2 105,1-2 1,-3-2-111,-2 8 1,0 0 21,0 6 0,-2 2 108,-3 3 9,3 4-97,-14 8 1,13 0 0,-9 0 0,8 2 62,-2 4 0,3 6-71,-3 11 0,4-2-47,-4 8 0,2-2 5,-1 1 0,3 5-7,-4-4 1,4-2-36,2 2 0,0-6-136,0 6 1,0-8 76,0 2 0,0-4-114,0-2 0,0 1-233,0-1 1,0-6-9,0 1 453,0-8 0,8 3 0,1-7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09:43:44.128"/>
    </inkml:context>
    <inkml:brush xml:id="br0">
      <inkml:brushProperty name="width" value="0.08571" units="cm"/>
      <inkml:brushProperty name="height" value="0.08571" units="cm"/>
      <inkml:brushProperty name="color" value="#333333"/>
    </inkml:brush>
  </inkml:definitions>
  <inkml:trace contextRef="#ctx0" brushRef="#br0">640 104 7755,'-8'-17'308,"-1"-1"1,-1 1-94,4 0-142,-3 7 1,7 1-662,-4 3 303,-4 4 146,1-6 1,-10 8 91,-4 0 0,1 0 22,-6 0 0,-1 0 25,-6 0 0,-1 0-18,-5 0 0,5 0 9,-5 0 1,-1 0 23,2 0 0,5 0 41,6 0 1,8 0-31,-2 0 323,12 0-131,3 0-69,8 0-65,0 0 0,6 2 97,0 4 0,5-2-141,-5 7 0,7-5-4,-1 6 1,-4-7-50,-3 7 81,5-1 1,-8 7-104,4-1 1,1 0 100,-1 1 1,0-1 1,-6 0 0,0 6-29,0 0 1,-6 2 1,0-2 0,-7 4 2,1 8 1,3-1 6,-3 1 0,1 0-10,-7-1 1,7 3 3,-1 3 0,3-4-85,-3 5 0,-1-5 77,7-1 1,0-2-2,6-5 1,0 3-11,0-8 1,0 0-65,0-5 1,2-7 47,4 1 1,3-7-4,9 7 0,5-8-18,0 1 1,8-3-2,-3-2 1,7 0-287,5 0 0,-1-2 125,7-3 0,0 1-358,6-8 1,6 7 139,-1-7 1,1 6 391,-6-5 0,0-1 0,-1-5 0</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54:49.633"/>
    </inkml:context>
    <inkml:brush xml:id="br0">
      <inkml:brushProperty name="width" value="0.08571" units="cm"/>
      <inkml:brushProperty name="height" value="0.08571" units="cm"/>
      <inkml:brushProperty name="color" value="#333333"/>
    </inkml:brush>
  </inkml:definitions>
  <inkml:trace contextRef="#ctx0" brushRef="#br0">70 102 7791,'-18'-15'299,"1"-8"603,0 0-772,7-2-54,2 15 1,16 5-845,4 10 0,3 11 768,2 7 0,8 0 0,2-6 0</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54:50.385"/>
    </inkml:context>
    <inkml:brush xml:id="br0">
      <inkml:brushProperty name="width" value="0.08571" units="cm"/>
      <inkml:brushProperty name="height" value="0.08571" units="cm"/>
      <inkml:brushProperty name="color" value="#333333"/>
    </inkml:brush>
  </inkml:definitions>
  <inkml:trace contextRef="#ctx0" brushRef="#br0">52 520 7791,'-9'-8'-130,"3"-4"-89,4-3 0,2 7 328,0 8 1,2 8-60,4 9 1,1 3-262,5 3 0,1 4 103,-7 7 0,6-5 11,-6 0 0,-1 0 85,-5 5 1,0-5 150,0 0 0,0-6-51,0 6 1,0-8 452,0 2-382,-7-4 1,-3-4-160,-7-3 0,5 1-91,1-7 1,5 0 97,-6-6-29,8 0 1,-9-2-32,7-4 0,1-3-27,5-9 0,0-1 70,0-4 0,0 2-30,0-8 1,1 0 42,5-5 0,4-1-25,7 1 0,0-7-35,1 1 0,7-2 51,3 1 0,3 5-9,-2-5 0,4 7 40,-4 5 0,-3 4 95,3 8 0,-8 7 63,2 4 0,-9 4-101,-3 2 1,-5 2 45,6 4 1,-8 11-69,1 12 1,-3 4-6,-2 1 0,0 3 5,0 3 0,0-3-110,0 3 0,0-5 74,0-6 1,2 3-96,4-3 0,-4 2 68,4-2 0,-4-4 21,-2-8 0,5 0-19,1 1 1,8-9 4,-3-3 1,4-4-7,3-2 0,5 0 12,0 0 0,8-8 18,-3-3 0,5-5 19,2-1 0,5-6-136,0 0 0,1-8 108,-7 2 0,1-1-19,-1 1 0,-5-10 44,0 5 0,-8-12-46,2-1 1,-11-4-7,-6-7 0,-4 2-36,-2-7 1,-2 7-105,-4-2 0,2 12 127,-8 6 0,1 11-13,-6 6 1,5 12 129,1 5 0,-1 4-122,-5 2 1,-2 2 90,-5 4 1,7 3-16,0 8 1,0 3 22,5 3 1,2-2-18,-1 8 1,7-6 14,-2 6 0,4-6 13,2 5 0,10 1 2,7 6 0,3-6-27,8-1 0,-5-1 4,6 2 1,0 4 17,6-4 0,-1 1-24,1-1 1,-3 2-8,-3-8 0,2 6-14,-8-6 0,-2 0-8,-9-6 1,-5 1-6,-7-1 1,0 0-15,0 0 0,-9-5-33,-8 0 0,-8-7 57,-10 7 1,-7-8-398,-4 1 1,-10 3-53,-2-2 0,-7 0-228,1-6 0,-9 0 644,-1 0 0,-1 7 0,5 3 0</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54:52.533"/>
    </inkml:context>
    <inkml:brush xml:id="br0">
      <inkml:brushProperty name="width" value="0.08571" units="cm"/>
      <inkml:brushProperty name="height" value="0.08571" units="cm"/>
      <inkml:brushProperty name="color" value="#333333"/>
    </inkml:brush>
  </inkml:definitions>
  <inkml:trace contextRef="#ctx0" brushRef="#br0">448 744 7801,'0'-17'-34,"0"7"259,0-5-195,0 5-254,0 0 0,8 3 139,4 7 1,-3 0 113,3 0 1,-6 0 28,5 0 0,-5 0 24,5 0 1,-5-2 2,6-4 1,-7 4 3,7-4 1,-8 2 9,2-1 1,1 1-112,-1-8 0,2 7 136,-3-7-179,-3 0 105,6-12 1,-2-1-229,0-4 0,-1 2-6,-5 4 1,6-2 2,0-4 1,0-4 170,-6 4 0,0-9-36,0-2 1,0-8 134,0 2 1,-6 5-83,0 7 0,-7 1 25,1 10 1,-3 0-38,-2 6 0,-7 7 73,1 4 0,-2 4-46,2 2 0,-2 4 1,-3 8 0,-5 1 34,4 16 0,-4 0 83,-1 5 0,-7 3-23,1 3 0,0-1-83,5 7 1,8-6 147,4 6 0,-2-5-111,2 5 1,6-8-80,5 2 1,9-9 47,-3-2 0,12-8-93,5 2 0,6-6 71,6-5 1,-1-4-14,6-8 1,3 0-26,9 0 0,-3-2 27,3-4 1,-1-4-150,1-7 1,-3 0 89,3-1 0,-9 1-7,-2 0 1,-8 0 95,2-1 0,-4 7 39,-2-1-33,-7 1 1,-1-5 64,-3 5-54,-4-5-30,6 15 0,-10-7 128,-4 8-113,4 8 0,-11 3 180,7 12 1,-2-2-81,3 8 1,3 0-50,-4 5 1,-2 3-15,2 3 0,1 6 14,5 12 0,-6-4-59,0 4 0,0-5 58,6-1 1,0 0-181,0 0 1,0-10 77,0-7 0,0-2-196,0-10 0,0 0-77,0-6 1,2-2-453,4-3 460,-4-4 1,8-8-34,-5 0 1,-1 0-162,8 0 0,-1-8-70,7-4 542,-1-3 0,15-10 0,5-2 0</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54:52.824"/>
    </inkml:context>
    <inkml:brush xml:id="br0">
      <inkml:brushProperty name="width" value="0.08571" units="cm"/>
      <inkml:brushProperty name="height" value="0.08571" units="cm"/>
      <inkml:brushProperty name="color" value="#333333"/>
    </inkml:brush>
  </inkml:definitions>
  <inkml:trace contextRef="#ctx0" brushRef="#br0">52 87 7801,'-17'-25'0,"1"6"510,5-4-5,3 11-285,8 4 0,8 8-216,3 0 0,7 8-306,5 4 0,-2 5 304,8 6 1,-8-2 127,2 8 1,2 2 78,-2 9 0,8-2-106,-3 9 0,5-9-106,2 2 0,-1 3 95,1-3 1,-1 0-181,1-5 0,-2-1-13,-4 1 0,1-8-34,-7-4 0,0-4-79,-5-1 1,-7-3-656,1-4-312,-8-3 882,3-8 0,-9-2 299,-3-4 0,-5-3 0,-7-16 0,-1-2 0</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54:53.057"/>
    </inkml:context>
    <inkml:brush xml:id="br0">
      <inkml:brushProperty name="width" value="0.08571" units="cm"/>
      <inkml:brushProperty name="height" value="0.08571" units="cm"/>
      <inkml:brushProperty name="color" value="#333333"/>
    </inkml:brush>
  </inkml:definitions>
  <inkml:trace contextRef="#ctx0" brushRef="#br0">606 68 7801,'0'-18'-537,"-8"1"428,-1 0 1,-9 7 189,1 4 0,0 6 16,-1 6 0,-5 4 128,0 7 0,-8 8-1,3 4 1,-5 3-89,-2 3 0,3 2-74,3 3 1,-2-2 49,8 8 1,-6 1-79,6 4 1,-6-4 3,6-1 1,0-8-107,6 2 0,0-3-24,-1-2 0,7-9-410,-1-2-386,1-5 385,1-2-261,3-7 764,7-3 0,7-7 0,11-15 0,8-4 0</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54:53.567"/>
    </inkml:context>
    <inkml:brush xml:id="br0">
      <inkml:brushProperty name="width" value="0.08571" units="cm"/>
      <inkml:brushProperty name="height" value="0.08571" units="cm"/>
      <inkml:brushProperty name="color" value="#333333"/>
    </inkml:brush>
  </inkml:definitions>
  <inkml:trace contextRef="#ctx0" brushRef="#br0">53 35 7830,'-18'0'116,"7"-6"257,-1 0-148,9-7-99,-5 11-298,8-6 0,0 10 201,0 4 1,0 5-73,0 12 1,2 4 122,4 8 1,-3 1 19,9 5 0,-2-5-177,1 5 1,4-5 91,-3-1 0,3-3-11,3-3 0,-1-4-5,0-8 0,2-1-6,4-5 1,-1-3-5,6-8 0,-5-2-22,6-4 0,0-3-184,6-9 1,-1-1 55,1-4 1,-2 2-1,-5-8 0,-3 2 88,-7-1 1,-1-5 124,0 4 0,-7 2-46,-4-2 1,1 2 148,-1-1 0,0-3-121,-6 8 0,-6 0 37,0 5 0,-1 9 352,1 3-304,4 4 1,-12 4 65,9 4 0,-3 5-103,2 12 0,2-1 169,-7 6 1,7 7-72,-2 5 1,2 6-33,-1-5 1,3 7-68,-4-2 1,4-2-4,2 2 0,0-2-130,0 3 0,0 3 51,0-4 1,0-4-182,0-2 0,0-9-72,0-2 1,0-6-356,0 6 161,0-16-114,0 10 272,0-21 1,2 6-154,4-8 1,-2-8 442,7-3 0,16-12 0,10-4 0</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54:53.855"/>
    </inkml:context>
    <inkml:brush xml:id="br0">
      <inkml:brushProperty name="width" value="0.08571" units="cm"/>
      <inkml:brushProperty name="height" value="0.08571" units="cm"/>
      <inkml:brushProperty name="color" value="#333333"/>
    </inkml:brush>
  </inkml:definitions>
  <inkml:trace contextRef="#ctx0" brushRef="#br0">1 85 7826,'0'-17'-149,"0"0"0,0-1 543,0 1 1,2 7-88,4 5 0,9 5-460,8 5 0,10 7 80,1 11 1,3 4 37,9 8 0,-6 1 26,6 4 1,-7-3-9,1 3 1,2 3 6,-1-3 0,-1-6-7,-5-5 0,-3-6-80,-3 6 1,-4-8 20,-8 2-153,1-11 15,-9-4-287,-1-8 73,-8 0 85,0 0 0,6-8 343,0-4 0,-1-3 0,-5-10 0,0-2 0</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54:54.072"/>
    </inkml:context>
    <inkml:brush xml:id="br0">
      <inkml:brushProperty name="width" value="0.08571" units="cm"/>
      <inkml:brushProperty name="height" value="0.08571" units="cm"/>
      <inkml:brushProperty name="color" value="#333333"/>
    </inkml:brush>
  </inkml:definitions>
  <inkml:trace contextRef="#ctx0" brushRef="#br0">485 52 7826,'-10'-17'-302,"-3"5"-39,7 1 1,-8 7 665,3-2 0,-4 4-30,-3 2 0,1 2-242,0 4 1,-3 4 56,-3 7 1,2 8-31,-8 4 0,3 5 0,-3 7 1,-2-3 7,8 8 0,-6-5-24,6 5 1,0-6-103,6 6 0,1-7-80,5 1 0,-3-5 49,9-7 1,-7-3-53,6-7 1,0-1-274,6 0-281,0-7 6,0-3 29,0-7 640,0 0 0,16-15 0,3-4 0</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54:54.472"/>
    </inkml:context>
    <inkml:brush xml:id="br0">
      <inkml:brushProperty name="width" value="0.08571" units="cm"/>
      <inkml:brushProperty name="height" value="0.08571" units="cm"/>
      <inkml:brushProperty name="color" value="#333333"/>
    </inkml:brush>
  </inkml:definitions>
  <inkml:trace contextRef="#ctx0" brushRef="#br0">0 104 7853,'15'-8'0,"-3"-3"0,3 1 277,-3-1 1,11 1-66,6-1 0,11-3-615,6 8 1,4 1 161,2 5 1,0-6-27,0 0 1,-2 0 249,-4 6 1,-4 0 49,-7 0 1,-8 0 119,-4 0-102,-4 0 263,-2 0-142,1 0 0,-9 8-34,-3 4 1,-4 5-65,-2 6 0,0 6-5,0 11 1,-2 4 9,-4 8 1,2 0-12,-7 0 0,7 6-1,-2-1 1,-2 1-5,3-6 1,-7-6-113,6 0 0,-1-6 106,1 6 0,4-13-167,-4 2 1,-1-6-4,1-1 0,-2 3-123,2-8 1,4-6-100,-3-5 23,3-1 1,-4 1-65,0 0 75,0-9 0,5 5 301,-5-8 0,4 0 0,-14-15 0,7-5 0</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54:54.772"/>
    </inkml:context>
    <inkml:brush xml:id="br0">
      <inkml:brushProperty name="width" value="0.08571" units="cm"/>
      <inkml:brushProperty name="height" value="0.08571" units="cm"/>
      <inkml:brushProperty name="color" value="#333333"/>
    </inkml:brush>
  </inkml:definitions>
  <inkml:trace contextRef="#ctx0" brushRef="#br0">87 225 7776,'-17'-2'98,"0"-3"0,5-5 641,1-7-541,-1 7 140,2-5-584,3 13 0,16-8 135,9 4 0,1 5 22,10-5 0,-4 4 120,9 2 0,-1-6 3,13 0 1,-6-1 91,6 1 1,-5 2-101,5-7 1,6 1 148,5-2 0,7-3-47,-6 3 0,5 3 67,-5-3 0,-1 3-94,-5-3 1,-13 5 87,-5 7-104,-19 0-197,9 0 1,-24 0-46,0 0 0,-8 5-206,-9 1 0,-7 7-732,1-1 1095,-7-4 0,-5 15 0,-9-4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09:43:51.185"/>
    </inkml:context>
    <inkml:brush xml:id="br0">
      <inkml:brushProperty name="width" value="0.08571" units="cm"/>
      <inkml:brushProperty name="height" value="0.08571" units="cm"/>
      <inkml:brushProperty name="color" value="#333333"/>
    </inkml:brush>
  </inkml:definitions>
  <inkml:trace contextRef="#ctx0" brushRef="#br0">87 87 7749,'11'-18'209,"1"1"1,-8 6 553,1-1 1,3 6 277,-2-5-891,7 7-49,-11-4 0,6 16-24,-8 4 1,0 11-69,0 5 1,-2 7-215,-4 5 0,-1-1-150,-5 7 1,-5-8-1058,-1 3 1412,1 3 0,-23-8 0,3 7 0</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54:56.759"/>
    </inkml:context>
    <inkml:brush xml:id="br0">
      <inkml:brushProperty name="width" value="0.08571" units="cm"/>
      <inkml:brushProperty name="height" value="0.08571" units="cm"/>
      <inkml:brushProperty name="color" value="#333333"/>
    </inkml:brush>
  </inkml:definitions>
  <inkml:trace contextRef="#ctx0" brushRef="#br0">18 87 7524,'-6'-17'-321,"0"0"752,0-1 1,6 7-62,0-1-364,0 8 0,2-3 83,4 7 1,0 0-136,11 0 0,-3 0 197,9 0 1,3 0-38,3 0 0,4 0-74,2 0 0,-1 0 16,1 0 0,-1 0-101,1 0 1,-1 0 72,1 0 0,-6 0-4,0 0 0,-8 0-150,2 0 1,-4 0 95,-2 0 0,-5 0-163,-1 0 0,-5 0-110,6 0-269,-8 0-65,3 0 321,1 0 0,-6 2 68,4 3 0,-4-1 248,-2 8 0,0-1 0,-8-1 0,-2-2 0</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54:57.055"/>
    </inkml:context>
    <inkml:brush xml:id="br0">
      <inkml:brushProperty name="width" value="0.08571" units="cm"/>
      <inkml:brushProperty name="height" value="0.08571" units="cm"/>
      <inkml:brushProperty name="color" value="#333333"/>
    </inkml:brush>
  </inkml:definitions>
  <inkml:trace contextRef="#ctx0" brushRef="#br0">87 35 7859,'-18'-6'-142,"1"1"0,0-7 158,-1 6 351,9 1-333,1 5-104,8 0 1,2 5 241,4 1 0,5 6-80,12-7 0,1 3 7,10-2 0,-1-4-73,13 4 0,-6-5-2,6-1 0,-1 0 13,1 0 0,4 0-1,-4 0 0,2 0 15,-2 0 1,-2 0-16,-4 0 1,-3-5-86,3-1 0,-5-6 97,-6 7-379,-4-1 224,-8 6-197,-7 0 148,-3 0 1,-9 0-143,-3 0 1,1 6 37,-8-1 0,1 9 260,-7-3 0,-7 5 0,-2 1 0</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55:35.711"/>
    </inkml:context>
    <inkml:brush xml:id="br0">
      <inkml:brushProperty name="width" value="0.08571" units="cm"/>
      <inkml:brushProperty name="height" value="0.08571" units="cm"/>
      <inkml:brushProperty name="color" value="#333333"/>
    </inkml:brush>
  </inkml:definitions>
  <inkml:trace contextRef="#ctx0" brushRef="#br0">174 139 7847,'-2'-17'0,"-2"-1"-135,-2 1 111,-7 7 1,9-5 96,-8 4 1,9 1 43,-3-2 77,4 9-115,2-5 0,0 6 191,0-4-55,0 4 17,-8-5-96,6 7 17,-5 0-71,7 0-165,7 0 0,-3 0 141,8 0-152,-1 0 0,6 0 64,1 0 1,-1 1 27,0 5 1,1 4-100,-1 7 0,0 0 62,0 1 0,-1 7-6,-5 4 1,3 3 9,-8 3 1,-1 1-3,-5 5 1,0-3-7,0 8 0,-13 0 20,-4 6 1,-6-8-126,0-3 0,-4-5 112,-8-1 1,6-3 60,0-3 0,8-4-35,-2-7 1,-2-3 4,2-4 0,6-3-81,5-8 2,8 0 54,-3 0 13,7 0 98,0 0-40,0-8 0,7 7-12,3-7 1,7 8 93,1 0 1,1 0-104,4 0 0,-2-6 10,8 0 0,0 1-13,5 5 0,-5 0 0,0 0 1,0 0-134,5 0 1,-5 0 78,0 0 0,0 0-164,5 0 1,-5 0-61,0 0 0,-2 0-82,2 0 1,-2 0 54,-4 0 1,-4 0 287,4 0 0,-4-8 0,-1-2 0</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55:36.111"/>
    </inkml:context>
    <inkml:brush xml:id="br0">
      <inkml:brushProperty name="width" value="0.08571" units="cm"/>
      <inkml:brushProperty name="height" value="0.08571" units="cm"/>
      <inkml:brushProperty name="color" value="#333333"/>
    </inkml:brush>
  </inkml:definitions>
  <inkml:trace contextRef="#ctx0" brushRef="#br0">139 87 7834,'-10'-17'-288,"-5"0"1,11-1-29,-7 1 361,7 8-90,-4 1 1,6 10-124,-4 4 0,2 5 251,-7 12 0,7-2-72,-2 8 1,-1 0 132,1 5 1,0-5-93,6 0 0,0-6 158,0 6 1,8-2-71,3 2 1,7 1 100,5-6 0,4 6-29,7-1 0,1-2-83,-1 2 1,1-6-54,0 6 1,-1-6-5,1 6 0,-3-8-23,-3 2 0,-4-4-222,-8-2 2,-7 1 0,-2-1 69,-8 0 0,-8-7-56,-3-4 1,-13 1-30,-4-1 0,-7 0-22,-5-6 0,3 0 42,-3 0 1,3 0-146,3 0 0,1-2 69,4-4 0,-1-4 69,6-7 1,1-2 173,6-4 0,0-4 0,0-8 0</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55:36.309"/>
    </inkml:context>
    <inkml:brush xml:id="br0">
      <inkml:brushProperty name="width" value="0.08571" units="cm"/>
      <inkml:brushProperty name="height" value="0.08571" units="cm"/>
      <inkml:brushProperty name="color" value="#333333"/>
    </inkml:brush>
  </inkml:definitions>
  <inkml:trace contextRef="#ctx0" brushRef="#br0">0 260 7834,'0'-17'0,"0"-8"0,0-4 0,0 4 143,0 2 0,4 4 302,7 1 1,7 7-729,11-1 1,9 7 114,-3-7 1,9 8-67,-4-2 1,6 3 153,-5-3 0,5 4-58,-6-4 1,0 4 36,-5 2 1,5 0-131,1 0 0,-7-6 16,-5 1 0,-6-1 215,6 6 0,0-8 0,5-1 0</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55:36.783"/>
    </inkml:context>
    <inkml:brush xml:id="br0">
      <inkml:brushProperty name="width" value="0.08571" units="cm"/>
      <inkml:brushProperty name="height" value="0.08571" units="cm"/>
      <inkml:brushProperty name="color" value="#333333"/>
    </inkml:brush>
  </inkml:definitions>
  <inkml:trace contextRef="#ctx0" brushRef="#br0">0 67 7562,'0'-17'-415,"0"8"423,0-7 0,14 12-34,3-7 1,6 7-74,0-2 0,-2 6 121,8 6 0,-8 4-5,2 7 0,2 0 101,-2 0 1,-5 3-123,-7 3 1,-1-4 129,1 4 0,-1 2-124,-4-2 0,-4 2 19,3-2 1,-3-2 165,-2 8 1,-7-6-97,-5 6 1,-1-6-56,1 6 1,-3-6-35,3 6 0,-3-6-11,-3 6 1,1-8 1,0 2 1,2 2-24,3-2 2,-3 0 30,13-6 1,-12-5 20,8-1-24,1-7 1,12 4 211,5-8 1,5-2-44,6-4 0,6 2-102,11-7 1,5 5-28,7-6 1,1 1 9,5-6 1,2 5-55,3 0 1,2 1 67,-7-6 0,0 5-22,-7 1 1,-8 7-26,-9-2 0,-1-2 8,-10 3-59,0-1-181,-6 6 125,-7 0-89,-2 0 1,-8 2-346,0 3 0,-2-1 30,-4 8 495,4-1 0,-13 7 0,5-1 0</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55:40.951"/>
    </inkml:context>
    <inkml:brush xml:id="br0">
      <inkml:brushProperty name="width" value="0.08571" units="cm"/>
      <inkml:brushProperty name="height" value="0.08571" units="cm"/>
      <inkml:brushProperty name="color" value="#333333"/>
    </inkml:brush>
  </inkml:definitions>
  <inkml:trace contextRef="#ctx0" brushRef="#br0">87 104 7681,'-2'-17'-971,"-4"0"1012,4-1 0,-5 7 369,7-1 0,-2 8-50,-4-1-302,4 3 48,-6-6-275,8 6 32,0-6 1,0 10 139,0 4 0,0-2-108,0 7 0,0 9 142,0 9 1,-5 5 30,-1 6 1,-6 5-38,6 7 1,-1 7 8,1 4 0,4-1-29,-4 1 0,4-5 15,2 5 1,0-7-100,0 2 0,0-12 68,0-6 1,0-5-382,0-6-8,0 3-46,0-12 140,0-3 300,0-9 0,0-8 0,8-16 0,2-3 0</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55:41.252"/>
    </inkml:context>
    <inkml:brush xml:id="br0">
      <inkml:brushProperty name="width" value="0.08571" units="cm"/>
      <inkml:brushProperty name="height" value="0.08571" units="cm"/>
      <inkml:brushProperty name="color" value="#333333"/>
    </inkml:brush>
  </inkml:definitions>
  <inkml:trace contextRef="#ctx0" brushRef="#br0">70 79 7870,'-17'-13'0,"0"-5"0,5-1 303,1 8 612,7-5-1361,-4 14 1,8 2 218,0 12 1,8 3 84,3 2 1,-3 3 118,-2 3 0,1 4 37,-1 7 1,8 1 35,-3-1 1,-1 7 75,1-1 1,-1 6-81,1-5 0,5 5-33,-5-6 1,5 6 31,1-6 0,0 1 14,1-7 0,-1 1-143,0 0 0,0-9 3,1-2 1,5-5 22,0-2 0,6 0-44,-6 1 0,5-9-145,-4-3 0,6-4 35,-1-2 1,2 0-274,-2 0 485,3 0 0,-5-15 0,8-5 0</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55:41.530"/>
    </inkml:context>
    <inkml:brush xml:id="br0">
      <inkml:brushProperty name="width" value="0.08571" units="cm"/>
      <inkml:brushProperty name="height" value="0.08571" units="cm"/>
      <inkml:brushProperty name="color" value="#333333"/>
    </inkml:brush>
  </inkml:definitions>
  <inkml:trace contextRef="#ctx0" brushRef="#br0">103 53 7864,'-18'0'-98,"1"-8"-101,0-4 0,5 3 729,1-3-231,7 8-731,-11-3 240,13 7 1,-4 4 214,12 7 0,-4 3-21,3 14 1,3 3 126,-2 9 0,0 5-86,-6 7 1,5-1 87,1 1 1,6-4-108,-7 4 0,7-10 25,-6 10 0,5-9-125,-5 3 1,5-8 103,-5 3 0,6-7-176,-6-5 0,5 2 82,-5-8 0,7 0-313,-1-6 1,-3-2 78,3-3 0,1-4 300,10-8 0,-3 0 0,5 0 0</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55:41.852"/>
    </inkml:context>
    <inkml:brush xml:id="br0">
      <inkml:brushProperty name="width" value="0.08571" units="cm"/>
      <inkml:brushProperty name="height" value="0.08571" units="cm"/>
      <inkml:brushProperty name="color" value="#333333"/>
    </inkml:brush>
  </inkml:definitions>
  <inkml:trace contextRef="#ctx0" brushRef="#br0">70 122 7864,'-17'0'0,"1"-8"0,5-4-163,-5 5 1,14 1 51,-3 12 0,3 3-93,2 9 0,0 5 159,0 0 1,2 6 110,3-6 0,-3 5-99,4-5 0,2 1 97,-2-7 0,5 0-53,-5 0 1,7 1-48,-1-1 0,3-7 176,3-5 0,-1-3-47,0-2 0,2 0-38,4 0 1,-3-2-81,3-3 0,2 1 2,-2-8 0,6-1 30,-6-10 0,-6 4-6,-6-5 1,-5-1 39,6 2 1,-8-5-42,1 5 0,-5-2 5,-5 2 1,-7 3-23,-11-3 0,2-2 3,-8 2 0,0 6-49,-5 5 0,5 3-144,0-3 1,2 5 125,-2 7 0,4 0-354,8 0 435,0 0 0,-1 7 0,1 3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09:43:50.697"/>
    </inkml:context>
    <inkml:brush xml:id="br0">
      <inkml:brushProperty name="width" value="0.08571" units="cm"/>
      <inkml:brushProperty name="height" value="0.08571" units="cm"/>
      <inkml:brushProperty name="color" value="#333333"/>
    </inkml:brush>
  </inkml:definitions>
  <inkml:trace contextRef="#ctx0" brushRef="#br0">53 201 7771,'-10'-18'232,"2"1"-80,8 0 1,-5-1 391,-1 1 118,0 0-243,6-1 39,0 1-273,0 8 222,0 1-472,0 8 0,0 8-58,0 3 0,0 6-58,0 6 1,0-1 3,0 6 1,-2 1-151,-4 6 0,4-6 98,-3-1 0,3-1-18,2 2 1,0 2-258,0-8 0,0 0 181,0-6 0,6 1 323,-1-1 0,9 0 0,-5 1 0</inkml:trace>
  <inkml:trace contextRef="#ctx0" brushRef="#br0" timeOffset="205">502 114 7771,'-17'-23'0,"0"0"0,1 0 449,5 6 1,-3 5 324,9 1-908,-1 7 1,6 4 107,0 11 0,0 7-109,0 5 1,0 3 26,0 9 1,-2 0 127,-4-1 1,4 3-63,-4 3 0,4-3-158,2 3 0,0-4-283,0-1 0,2 0 203,4-1 0,-4-1 280,4-4 0,3 3 0,1-5 0</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55:42.401"/>
    </inkml:context>
    <inkml:brush xml:id="br0">
      <inkml:brushProperty name="width" value="0.08571" units="cm"/>
      <inkml:brushProperty name="height" value="0.08571" units="cm"/>
      <inkml:brushProperty name="color" value="#333333"/>
    </inkml:brush>
  </inkml:definitions>
  <inkml:trace contextRef="#ctx0" brushRef="#br0">35 433 7888,'-10'-11'275,"4"-1"1,-1 6 1152,1-5-1966,0 7 470,6-4 0,0 16-230,0 4 0,0 5 172,0 6 1,2 2-34,4 4 0,-4 3 176,4-3 1,1-2-4,-1 2 0,2-8-108,-2 2 1,-3-4 67,9-1 1,-6-3 220,5-3 1,-5 1 22,5-7-143,1 0 1,11-6-57,0 0 0,2-8-1,-2-4 1,-2-9-35,8-2 0,-2-8-129,2 3 0,2-3 88,-8 2 0,0-4 16,-6 4 0,0 3 34,1-3 1,-7 8-24,1-2 0,-9 9 63,3 3 1,-2 7-60,2-2 43,-4 4 1,7 4-1,-3 4 1,-2 3-10,7 9 0,1-1 13,5 0 0,1 1 2,-1-1 0,6 0 7,0 0 0,2-1-22,-2-5 0,-2-3 97,8-8 0,-6 0-84,6 0 0,-6 0 31,6 0 1,-6-8-10,6-3 0,-2-5 1,1-1 0,-1-2 13,-4-4 1,-3 4 2,3-4 1,-10-2 135,-1 2 0,-9-2-91,3 1 0,-4 5 41,-2-4 0,-8-2-89,-3 2 1,-4-6-2,-3 6 0,-5-2-18,0 2 1,-8 4-140,3-4 1,1 4 9,-2 1 1,2 7-227,-2-1 0,2 9-209,4-3 1,4 4 198,-4 2 0,4 0-414,1 0 741,1 15 0,-8-3 0,-2 13 0</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55:43.444"/>
    </inkml:context>
    <inkml:brush xml:id="br0">
      <inkml:brushProperty name="width" value="0.08571" units="cm"/>
      <inkml:brushProperty name="height" value="0.08571" units="cm"/>
      <inkml:brushProperty name="color" value="#333333"/>
    </inkml:brush>
  </inkml:definitions>
  <inkml:trace contextRef="#ctx0" brushRef="#br0">0 166 7886,'10'-18'0,"-3"1"0,-7 0 677,0 0-439,0-1 1,0 1-46,0 0 0,0 5 88,0 1-304,0 7-49,0-12-200,0 15 1,0 1 115,0 11 1,0 12 115,0 6 0,0 6 36,0 5 0,0 4-41,0 8 1,0-2 25,0-4 0,0 2-44,0-8 1,2 1-95,4-7 0,-4-5 38,4 0 1,-2-8-617,1 2-138,-3-4 873,6-9 0,-8-2 0,0-16 0,0-2 0</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55:43.713"/>
    </inkml:context>
    <inkml:brush xml:id="br0">
      <inkml:brushProperty name="width" value="0.08571" units="cm"/>
      <inkml:brushProperty name="height" value="0.08571" units="cm"/>
      <inkml:brushProperty name="color" value="#333333"/>
    </inkml:brush>
  </inkml:definitions>
  <inkml:trace contextRef="#ctx0" brushRef="#br0">35 225 7839,'-8'-17'24,"4"0"145,-7 0 1,7 5 274,-2 0-207,4 9 0,12-11-354,7 8 1,2-1 17,10 1 1,6 2 19,5-7 1,2 5 89,-1-6 1,-3 7-101,8-7 0,-5 6 128,5-5 0,-8 5-93,3-6 0,-5 9-117,-1-3 0,-8 2 142,-4-2 0,-4 4-297,-2-3 124,0 3 1,-5 2-60,-1 0 1,-5 0-105,6 0 161,-8 7 0,3 3 204,-7 7 0,8 0 0,2 1 0</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55:43.937"/>
    </inkml:context>
    <inkml:brush xml:id="br0">
      <inkml:brushProperty name="width" value="0.08571" units="cm"/>
      <inkml:brushProperty name="height" value="0.08571" units="cm"/>
      <inkml:brushProperty name="color" value="#333333"/>
    </inkml:brush>
  </inkml:definitions>
  <inkml:trace contextRef="#ctx0" brushRef="#br0">69 0 7839,'-17'10'142,"0"-2"0,5-8-601,1 0 193,7 0-48,-4 7 249,8-5 68,8 14 71,1-14 1,9 5-4,-1-7 1,2 0-85,4 0 1,-4 0-24,5 0 1,1 0-80,-2 0 0,7-6 33,-1 1 1,-2-3-175,2 2 0,-6 4 137,6-3 0,-8 3-197,2 2 316,-4 0 0,-2-8 0,1-2 0</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55:44.143"/>
    </inkml:context>
    <inkml:brush xml:id="br0">
      <inkml:brushProperty name="width" value="0.08571" units="cm"/>
      <inkml:brushProperty name="height" value="0.08571" units="cm"/>
      <inkml:brushProperty name="color" value="#333333"/>
    </inkml:brush>
  </inkml:definitions>
  <inkml:trace contextRef="#ctx0" brushRef="#br0">35 225 7839,'-17'0'-165,"7"0"119,3 0 1,9 0 97,3 0 0,7 0-66,11 0 1,6 0 54,11 0 1,-1-5-157,7-1 1,0-8-2,6 3 0,2-5 63,3-1 0,-3 0-196,4 0 1,-5-1 22,-1 1 1,-2 0-100,-4-1 325,-3 9 0,-9-14 0,1 4 0</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55:44.457"/>
    </inkml:context>
    <inkml:brush xml:id="br0">
      <inkml:brushProperty name="width" value="0.08571" units="cm"/>
      <inkml:brushProperty name="height" value="0.08571" units="cm"/>
      <inkml:brushProperty name="color" value="#333333"/>
    </inkml:brush>
  </inkml:definitions>
  <inkml:trace contextRef="#ctx0" brushRef="#br0">17 70 7781,'-7'-27'0,"5"7"198,-4 9 347,4 7-1145,2-4 352,0 16 1,0 2 295,0 7 1,2 0-65,4 1 0,-4 1 75,3 4 0,-3-4-44,-2 4 1,0 2 136,0-2 1,0 0-125,0-6 1,0 1 140,0-1 1,0 0-145,0 1 1,0-7 73,0 1-170,0-1 0,0 6 65,0 1 1,0-7-591,0 1 33,0-8-135,8 11 484,-6-13 0,8 6 214,-5-8 0,5-8 0,7-2 0</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55:44.756"/>
    </inkml:context>
    <inkml:brush xml:id="br0">
      <inkml:brushProperty name="width" value="0.08571" units="cm"/>
      <inkml:brushProperty name="height" value="0.08571" units="cm"/>
      <inkml:brushProperty name="color" value="#333333"/>
    </inkml:brush>
  </inkml:definitions>
  <inkml:trace contextRef="#ctx0" brushRef="#br0">0 52 7764,'0'-17'-471,"0"7"473,0 3 83,0 7 12,8 0 0,2 0-48,7 0 0,2 0-23,4 0 1,-4 0 21,4 0 1,2 0-11,-2 0 1,6 0-172,-6 0 0,6-2-223,-6-4 1,6 4 107,-6-4 1,0 4 247,-6 2 0,8 0 0,2 0 0</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55:44.954"/>
    </inkml:context>
    <inkml:brush xml:id="br0">
      <inkml:brushProperty name="width" value="0.08571" units="cm"/>
      <inkml:brushProperty name="height" value="0.08571" units="cm"/>
      <inkml:brushProperty name="color" value="#333333"/>
    </inkml:brush>
  </inkml:definitions>
  <inkml:trace contextRef="#ctx0" brushRef="#br0">18 173 7836,'-2'-11'401,"-4"-1"712,4 8-948,-6-11 1,10 13-385,4-4 0,4 4 141,7 2 1,8 0 81,4 0 1,9 0-98,3 0 0,7-5 84,-2-1 1,6-2-232,5 2 1,-3 3 87,4-9 1,-10 2-324,-2-1 0,-2-2 475,2 7 0,4-15 0,-6 1 0</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55:47.467"/>
    </inkml:context>
    <inkml:brush xml:id="br0">
      <inkml:brushProperty name="width" value="0.08571" units="cm"/>
      <inkml:brushProperty name="height" value="0.08571" units="cm"/>
      <inkml:brushProperty name="color" value="#333333"/>
    </inkml:brush>
  </inkml:definitions>
  <inkml:trace contextRef="#ctx0" brushRef="#br0">536 52 7870,'10'0'0,"-3"-2"115,-7-4 1,0 2-18,0-7-346,0 7 1,0-6 179,0 5-150,0 3 262,0-6-2,0 8-125,0 0 72,-7 0 0,3 0-2,-8 0 1,1 6-8,-6 0 1,-7 5-5,1-5 1,-2 5-8,2-5 0,-2 6-34,-3-7 0,-3 7 46,8-6 0,-8 7 4,2-1 0,2 1 14,-2-1 0,8 1 4,-2-7-10,-4 7 0,8-5 4,-4 4 11,4 3 0,7-7 6,1 3 1,7-1 10,-2-4-22,4-5 38,2 15 1,0-12-15,0 7 0,0-5 3,0 5 1,0-5-12,0 6 1,0-1 2,0 7 1,0-7 6,0 1 0,0-1 48,0 6-74,0 1 1,0-1 16,0 0 1,0-5-39,0-1 0,0-5 11,0 6-6,0-8 23,-7 11-2,5-13 130,-6 6 18,8-8-1,0 0 1,2-6-170,4 0 0,3-6-4,9 7 1,5-7-5,0 6 0,7-7-27,-1 1 1,4 3 28,2-3 0,-1 7-5,1-7 0,-1 8 51,1-2 1,-6 4-42,0 2 0,-6 0 55,5 0 0,-6 8-3,1 4 0,-4 5 3,-2 6 0,0-4-9,1 4 0,-3 2-2,-3-2 0,-5 6-11,-7-6 1,0 6-3,0-6 0,0 6-17,0-6 0,-2 2 20,-3-2 1,1-4 19,-8 4 1,1-3 3,-7-3 0,-5 0 3,0 0 1,-6 1 0,6-1 1,-5 0 8,5 1 0,-2-7-12,1 1 1,3-7 2,-7 7 0,6-8-45,-1 2 1,4-5 39,2-1 0,0 0 15,-1 0-24,1 0 1,5 0 38,1 0-25,7 0 2,-4-7-86,8 5 93,0-6-116,0 8 1,2 0 94,4 0-172,-4 0 125,6 0-368,-8 0-1830,0 0 1650,7 0 560,-5 0 0,14 0 0,-7 0 0</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55:49.216"/>
    </inkml:context>
    <inkml:brush xml:id="br0">
      <inkml:brushProperty name="width" value="0.08571" units="cm"/>
      <inkml:brushProperty name="height" value="0.08571" units="cm"/>
      <inkml:brushProperty name="color" value="#333333"/>
    </inkml:brush>
  </inkml:definitions>
  <inkml:trace contextRef="#ctx0" brushRef="#br0">104 138 7820,'0'-9'0,"0"-1"-481,0 4 1,-2 5 95,-4-5 400,5-4 1,-7 6 39,8-7-27,0 7 0,-6-6 51,0 5 0,-1 3-18,1-4 108,4 4 1,-8-4 27,5 0 109,3 1-182,-14 5 29,14 0 6,-13 0 4,13 0 82,-6 0-10,8 0-189,0 0 32,8 0 0,7-2-124,9-4 0,6 4 67,-1-4 1,4 4-103,1 2 1,1-5 72,0-1 0,-7 0-23,1 6 1,-6 0-29,6 0 1,-8 0-315,2 0 153,-4 0 0,-7 0-35,0 0-4,-9 0 1,7 0-315,-4 0 99,-4 0 474,5 8 0,1 1 0,2 9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09:43:49.638"/>
    </inkml:context>
    <inkml:brush xml:id="br0">
      <inkml:brushProperty name="width" value="0.08571" units="cm"/>
      <inkml:brushProperty name="height" value="0.08571" units="cm"/>
      <inkml:brushProperty name="color" value="#333333"/>
    </inkml:brush>
  </inkml:definitions>
  <inkml:trace contextRef="#ctx0" brushRef="#br0">122 121 7796,'-18'-8'-216,"1"-1"-55,0-8 1,0 5 478,-1 0 0,7 7 1120,-1-7-601,8 8-270,-3-3-317,7 7 0,2 0 66,3 0 1,7 0-178,11 0 0,-2-2 45,8-4 1,0 4-95,5-4 0,1 4-103,-1 2 1,1 0-243,0 0 0,5 0 84,0 0 1,1-2-209,-7-3 0,7 3 131,-1-4 0,6 4-118,-6 2 1,1 0 146,-7 0 1,-7 0 328,-4 0 0,4 8 0,0 1 0</inkml:trace>
  <inkml:trace contextRef="#ctx0" brushRef="#br0" timeOffset="417">191 363 7796,'-29'-2'30,"0"-3"1,0-3 248,12-4 0,2 3 1207,3 3-1182,5 4 0,8-6-279,5 8 0,4 0-30,7 0 1,10 0 73,8 0 0,1 0-245,10 0 0,0 0-18,6 0 0,6 0-56,0 0 1,5 0 134,-5 0 1,5-2-186,-5-3 1,5 3 169,-5-4 0,-8 4 42,-10 2 1,-4 0-104,-1 0 13,0 0 157,-8 0-64,-10 0 196,-9 0-119,-16 0 181,-2 0-169,-7 0 11,0 0 0,5 0 156,1 0-143,7 0-10,-4 0-24,8 0-10,-8 0-21,6 0-9,-5 0 23,7 0-489,0 0 0,0-8 0,0-1 0</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55:49.786"/>
    </inkml:context>
    <inkml:brush xml:id="br0">
      <inkml:brushProperty name="width" value="0.08571" units="cm"/>
      <inkml:brushProperty name="height" value="0.08571" units="cm"/>
      <inkml:brushProperty name="color" value="#333333"/>
    </inkml:brush>
  </inkml:definitions>
  <inkml:trace contextRef="#ctx0" brushRef="#br0">52 50 7865,'-9'0'226,"-5"-2"166,9-4 0,-1 3-1008,6-9 549,0 8 1,-2-3-126,-4 7 1,4-2-61,-4-4 141,4 4 0,2-4 190,0 12 1,0-2-3,0 7 0,0 3-132,0 9 0,0-2 243,0 8 1,0 0-47,0 5 0,8 3-61,4 3 0,3-3-58,2 3 1,1-9 10,-1-3 1,6-6-94,0 1 1,8-6 32,-2-5 1,3-5-4,3-7 0,1 0-81,5 0 0,-5-7 70,5-5 0,-5-5-84,-1-6 1,-3 1 94,-3-6 0,2 5 14,-8-6 1,-6 8 23,-5-2 1,-8-2-1,1 2 1,-3 0 20,-2 5 0,0 1 120,0 0 0,-2 7-65,-3 4 215,3-3-251,-14 7 8,14-6 0,-5 10-103,7 4 1,-6-2 90,0 7 1,0 8 146,6 10 1,-1 4-36,-5 1 1,4 7-34,-4-1 0,4 8-85,2-2 1,0 4 4,0 2 1,2 0 3,4 0 1,-2 0 4,7 0 0,-5-8-124,6-4 1,-7-11 2,7-6 1,-8-4-252,1-1 7,5-1-282,-8-8 23,6-1-216,-1-8 454,-5 0 0,8 0-29,-4 0 362,3-8 0,16-9 0,2-10 0</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55:50.046"/>
    </inkml:context>
    <inkml:brush xml:id="br0">
      <inkml:brushProperty name="width" value="0.08571" units="cm"/>
      <inkml:brushProperty name="height" value="0.08571" units="cm"/>
      <inkml:brushProperty name="color" value="#333333"/>
    </inkml:brush>
  </inkml:definitions>
  <inkml:trace contextRef="#ctx0" brushRef="#br0">27 105 7858,'-6'-27'91,"1"4"0,-3 5 363,2 7-606,4 3 0,2 8 52,12 0 0,5 0-1,6 0 0,2 0 74,4 0 1,4 6 82,-5 0 0,7 0-60,5-6 1,-3 0 9,3 0 1,-3 0 64,-3 0 0,1 0-91,-1 0 1,-1-2-160,-4-4 0,2 4 131,-8-4 1,6 2-335,-6-1 1,0 3-4,-6-4 385,0 4 0,1 2 0,-1 0 0</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55:50.274"/>
    </inkml:context>
    <inkml:brush xml:id="br0">
      <inkml:brushProperty name="width" value="0.08571" units="cm"/>
      <inkml:brushProperty name="height" value="0.08571" units="cm"/>
      <inkml:brushProperty name="color" value="#333333"/>
    </inkml:brush>
  </inkml:definitions>
  <inkml:trace contextRef="#ctx0" brushRef="#br0">18 87 7789,'-10'-8'0,"3"4"691,7-8-206,0 9-537,0-5 0,2 8 44,3 0 0,5 0-178,7 0 1,6 0-13,0 0 0,8 6 115,-2-1 1,4 1-49,1-6 0,1 0 103,-1 0 0,3 0-203,3 0 1,-1 0-9,7 0 0,-2-2 130,2-3 1,4 3-37,-4-4 1,4-2 144,2 2 0,0-15 0,0 2 0</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55:50.605"/>
    </inkml:context>
    <inkml:brush xml:id="br0">
      <inkml:brushProperty name="width" value="0.08571" units="cm"/>
      <inkml:brushProperty name="height" value="0.08571" units="cm"/>
      <inkml:brushProperty name="color" value="#333333"/>
    </inkml:brush>
  </inkml:definitions>
  <inkml:trace contextRef="#ctx0" brushRef="#br0">18 121 7858,'0'-17'0,"0"0"0,-2-1 404,-4 1 0,4 0 30,-4-1-744,4 9 169,2 1-46,0 8 0,0 2 159,0 4 0,0 3 183,0 9 0,0 5-52,0 0 0,0 13 214,0-1 1,0 11-17,0 0 1,0 4-118,0 2 0,0 0-42,0 0 1,6 0 4,0-1 0,5 1-80,-5 0 0,8 0 14,-3 0 0,-1-8-170,1-3 1,-1-7 10,1-5 0,-1 2-170,-4-8 1,-4 0-411,3-6 0,-3 0 310,-2 1 0,0-7-589,0 1 937,0-1 0,-15-1 0,-4-2 0</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55:51.572"/>
    </inkml:context>
    <inkml:brush xml:id="br0">
      <inkml:brushProperty name="width" value="0.08571" units="cm"/>
      <inkml:brushProperty name="height" value="0.08571" units="cm"/>
      <inkml:brushProperty name="color" value="#333333"/>
    </inkml:brush>
  </inkml:definitions>
  <inkml:trace contextRef="#ctx0" brushRef="#br0">53 87 7949,'-8'-18'0,"-2"1"519,1 0-226,1 0-271,1 7-162,5 2 1,-6 10-332,8 4 0,0 5 354,0 13 1,0 4 274,0 13 1,6 3 62,-1 8 1,1 2-111,-6 3 1,2-3-44,4 4 1,-2-5-55,7-1 0,-5 0 22,6 0 0,-3-8-4,3-3 0,-3-7-173,-3-5 1,-4-4 173,4-8-103,3-7-1357,-7-2 691,6-8 736,0-8 0,1-9 0,9-10 0</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55:51.867"/>
    </inkml:context>
    <inkml:brush xml:id="br0">
      <inkml:brushProperty name="width" value="0.08571" units="cm"/>
      <inkml:brushProperty name="height" value="0.08571" units="cm"/>
      <inkml:brushProperty name="color" value="#333333"/>
    </inkml:brush>
  </inkml:definitions>
  <inkml:trace contextRef="#ctx0" brushRef="#br0">35 190 7856,'-5'-17'0,"-1"0"539,-8 0-289,12-1-538,-5 9 232,7 1 1,2 8-96,3 0 0,5 0 160,7 0 0,3 0 35,3 0 1,0 0 22,11 0 1,5-2-68,13-4 0,-1 4-34,1-3 1,2-3 36,4 2 0,1-5 4,5 5 0,-7-6-31,-11 7 0,-3-7-144,-9 6 1,-1-1 54,-4 1 0,-4 4-176,-8-4 0,-5 4-323,-1 2 612,-7 0 0,4 8 0,-8 1 0</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55:52.125"/>
    </inkml:context>
    <inkml:brush xml:id="br0">
      <inkml:brushProperty name="width" value="0.08571" units="cm"/>
      <inkml:brushProperty name="height" value="0.08571" units="cm"/>
      <inkml:brushProperty name="color" value="#333333"/>
    </inkml:brush>
  </inkml:definitions>
  <inkml:trace contextRef="#ctx0" brushRef="#br0">35 104 7642,'-17'0'667,"7"-8"-873,3 7 191,7-7 0,2 6-51,3-4 1,5 4 118,7-3 1,8 3 2,4 2 0,4 0-50,1 0 1,9-6-1,3 0 1,2-2-3,-2 3 1,2 3-10,-8-4 1,1-2-151,-7 2 0,1 1 104,-1 5 0,-7-6-233,-4 0 0,-3 0-366,-3 6 87,0 0 563,0 8 0,-7 9 0,-2 10 0</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55:52.324"/>
    </inkml:context>
    <inkml:brush xml:id="br0">
      <inkml:brushProperty name="width" value="0.08571" units="cm"/>
      <inkml:brushProperty name="height" value="0.08571" units="cm"/>
      <inkml:brushProperty name="color" value="#333333"/>
    </inkml:brush>
  </inkml:definitions>
  <inkml:trace contextRef="#ctx0" brushRef="#br0">69 70 7838,'-11'0'224,"-1"0"582,1 7-927,-7-5 202,9 6-237,1-8 1,14 2 50,0 4 1,13-4 162,-2 3 1,12-3-6,0-2 0,3 0-117,3 0 1,1 0 40,5 0 1,-5 0-248,5 0 1,1-5-105,-2-1 1,6-8 170,-5 3 1,7 1 202,-2-1 0,4-8 0,2-8 0</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55:52.727"/>
    </inkml:context>
    <inkml:brush xml:id="br0">
      <inkml:brushProperty name="width" value="0.08571" units="cm"/>
      <inkml:brushProperty name="height" value="0.08571" units="cm"/>
      <inkml:brushProperty name="color" value="#333333"/>
    </inkml:brush>
  </inkml:definitions>
  <inkml:trace contextRef="#ctx0" brushRef="#br0">16 137 7743,'-8'-25'0,"6"0"427,-4-4 1,6 6-122,6 11 1,13 3-616,16 3 0,-1 4 88,7-4 1,-11 6 15,-1 6 1,-6 0 182,6 11 0,-8-3 5,2 9 1,-9-2 5,-3 2 1,-7-2 71,2 8 0,-4-2 50,-2 2 0,0 3-88,0-3 0,-2 4 75,-4 1 0,-3 1-12,-9-1 1,1-1-33,0-4 0,-6 4-30,0-5 0,-2 3-29,1-2 0,5-4 1,-4-8 0,6 3-16,5 3 11,-3-4 26,5 6 99,1-16-38,1-1 0,16-8 123,3 0 1,10 0-107,3 0 0,6-6-19,-1 1 0,6-9-105,5 3 1,-2-3-143,9 3 0,-7-5-8,6 5 0,-8 1 80,3-1 1,1 1-255,-2-2 0,1-1-1,-7 7 0,-7-5-115,-4 5 1,-2-2 468,3 2 0,2-3 0,9-8 0</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55:53.048"/>
    </inkml:context>
    <inkml:brush xml:id="br0">
      <inkml:brushProperty name="width" value="0.08571" units="cm"/>
      <inkml:brushProperty name="height" value="0.08571" units="cm"/>
      <inkml:brushProperty name="color" value="#333333"/>
    </inkml:brush>
  </inkml:definitions>
  <inkml:trace contextRef="#ctx0" brushRef="#br0">35 191 7744,'-10'-18'-287,"3"7"191,7-1 1119,-8 9-295,6-13-722,-6 14 1,8-7 13,0 3-122,0 4 210,0-6 1,14 8-11,3 0 0,12 0-51,0 0 1,11-2-31,6-3 1,4 3-144,2-4 1,0-2 115,0 2 1,0-5-219,-1 5 0,-4-5-41,-1 5 1,-10-2-38,-1 2 1,-6 3 1,-6-9 0,-10 8-529,4-2 387,-11 4 446,2 2 0,-8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5T12:48:23.583"/>
    </inkml:context>
    <inkml:brush xml:id="br0">
      <inkml:brushProperty name="width" value="0.08571" units="cm"/>
      <inkml:brushProperty name="height" value="0.08571" units="cm"/>
      <inkml:brushProperty name="color" value="#333333"/>
    </inkml:brush>
  </inkml:definitions>
  <inkml:trace contextRef="#ctx0" brushRef="#br0">122 104 7888,'-17'-2'-91,"-1"-4"1,7-3-137,-1-8 1,1-1 824,-7 1 1,9 5 288,3 1-1180,-4 7 156,8-4-33,-5 8 1,14 0 87,5 0 0,5 2 140,6 4 1,12-4-14,11 4 0,4 1-1,2-1 0,2 0-47,3-6 1,3 0 31,3 0 0,-3 0-40,-8 0 1,0 0 62,-1 0 1,-6 0 10,-5 0 0,-11 0 41,-6 0-2,-12 0-83,-3 0-2,-8 0 1,-8 8 49,-3 3 1,1-1-29,-1 1 0,-1 7 10,-5 5 0,-2 2-6,-4-2 1,3 4 13,-3 7 1,6 1-18,6-1 0,-5 9 2,5 3 0,-3-2 55,3 2 0,-3 6 9,8 6 1,-1 1-106,1-1 1,2-4 50,-7 3 0,7-11-142,-2-5 0,2-3 85,-2 2 0,5-11-147,-5 0 0,4-8-49,2-3 0,-2-7-483,-4 1-58,4-9-231,-5 5 473,-1-8 0,4-2 500,-8-4 0,7-3 0,-7-8 0,1-8 0,-7-2 0</inkml:trace>
  <inkml:trace contextRef="#ctx0" brushRef="#br0" timeOffset="284">174 813 7888,'-18'-8'-386,"1"-1"0,2-8 447,3-1 1,-1 7 1066,7-1-571,0 8-483,6-3 1,2 5-116,4-4 0,11 4 57,12-4 1,11-1 8,6 1 0,6-6 105,6 7 1,3-3-154,9 2 0,1 2 68,4-7 0,-4 7-42,4-2 0,-12 2 90,-5-1 0,-8 3 0,-10-4 1,-1 2 75,-16-2-14,0 4-140,-14-5 56,-1 7 0,-10 0-316,-4 0-213,4 0-292,-13 0 406,13 7 0,-11 3-156,7 7 0,-8-1 500,3-5 0,-5 12 0,-1-4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09:43:47.175"/>
    </inkml:context>
    <inkml:brush xml:id="br0">
      <inkml:brushProperty name="width" value="0.08571" units="cm"/>
      <inkml:brushProperty name="height" value="0.08571" units="cm"/>
      <inkml:brushProperty name="color" value="#333333"/>
    </inkml:brush>
  </inkml:definitions>
  <inkml:trace contextRef="#ctx0" brushRef="#br0">640 415 7773,'0'-17'-254,"0"0"0,0-1-51,0 1 1448,0 0-304,8-1-883,-6 9-100,6-7 53,-8 15 0,0-5 116,0 12 0,0 3 33,0 8 1,-8 5 84,-3 6 0,-7 3-5,-5 15 0,2 0-93,-8 6 0,0 8 23,-5 3 1,5 3-204,0-3 0,6 2 132,-6-7 0,6 3-92,-6-9 0,8-4 104,-2-13 0,4-2-101,2-5 1,5-5-140,1-11-294,7-4 96,-4-8 1,8-2 273,0-4 0,0 2-524,0-7 679,0-1 0,0-5 0,0 0 0</inkml:trace>
  <inkml:trace contextRef="#ctx0" brushRef="#br0" timeOffset="245">70 415 7773,'-18'-7'-565,"1"-3"225,0-7 845,7-1 0,3 7 63,7-1-514,0 8 12,0-3-230,7 7 1,3 0-109,7 0 0,0 6 5,1-1 112,-1 9 1,6-5 102,0 9 1,0-1-293,-5 0 0,5-1 344,0-5 0,7 12 0,-3-4 0</inkml:trace>
  <inkml:trace contextRef="#ctx0" brushRef="#br0" timeOffset="436">710 1003 7791,'-18'0'449,"7"0"-180,-1 0 221,8-7 1,-5 5-158,3-4-831,4-4 174,-6 8-360,16-5 429,2 7 0,7 0-112,0 0 0,1 0 45,-1 0 0,-6 0 322,1 0 0,7 7 0,8 3 0</inkml:trace>
  <inkml:trace contextRef="#ctx0" brushRef="#br0" timeOffset="1162">1419 934 7777,'0'-17'-343,"0"-1"1,0 1-214,0 0 912,7 0 0,-3 1-119,8 5 0,-7-3-141,7 8 1,-6-5-57,5 5 1,-7-2 2,2 3 0,2 1 11,-3-8 1,3 7 6,-2-7 0,-4 1-38,3-7 0,-1 1 26,2 0 0,-4-1-64,4 1 1,-4 0 10,-2-1 1,0 1-9,0 0 1,0 0-8,0-1 0,-6 1-9,0 0 0,-7-1-10,1 1 1,-3 8-114,-3 3 0,-5-2 123,0 2 0,-5 1-2,4 5 1,-6 5 48,1 1 0,2 9-20,-2 3 1,6 1 6,-6 10 1,6-6 18,-6 6 0,8-1 101,-2 7 0,12 0-63,5-1 0,-2 1 3,3-1 0,-1-1 26,6-4 0,7-4-54,5-8 0,5 0 60,6 1 0,-2-7-51,8 1 0,-2-8-50,2 1 0,4-3-21,-5-2 0,5-5-124,2-1 1,-1-8 68,1 3 1,-6-6 16,0-7 0,-3 3 39,3-7 1,-4 1-11,-7-2 1,-1-10 20,0 5 0,0-5-7,1 5 1,-9-7 10,-3 1 0,-4-2-8,-2 1 1,0-1-4,0-4 1,0 2 30,0 3 1,0 7-28,0-1 0,0 1 48,0 5-56,0 4 33,0 0 66,0 8 12,0 7-96,0 2 1,-2 22 69,-4 3 1,2 6 5,-7 0 0,-1 4 62,-5 8 1,6-1-62,-1 1 0,2 7 52,-1 4 1,-4 2-34,3-2 1,4 4 78,3-4 1,1 4-83,-2 2 1,4 0-14,-4 0 1,4-8-29,2-3 0,0-7-90,0-5 23,0 4 0,2-16 121,4 0-510,-4-7-159,6-10-151,-8 0 386,7 0 1,-5-2-115,4-4 1,-2 2 449,2-7 0,3-1 0,9-5 0</inkml:trace>
  <inkml:trace contextRef="#ctx0" brushRef="#br0" timeOffset="1720">1937 260 7768,'-17'-16'175,"8"-3"0,-5-10 339,8 0 1,1 8-208,5-2 1,0 4-92,0 2 0,7 1-386,5 5 0,5-3 71,6 9 0,-4-3-53,4 2 0,2 4 117,-2-4 1,6 3 32,-6-3 0,8 4 42,-2-4 1,-2 4-43,2 2 1,-8 0 2,2 0 1,-2 0 27,2 0 1,-10 2 119,5 4-111,-13-4 1,9 13-74,-8-3 1,-1-3 56,-5 3 0,0-1-5,0 7 0,0-1 16,0 0 1,-1 1-3,-5-1 1,4 6 92,-4 0 0,-2 6-97,3-6 1,-3 8 102,2-3 1,2-1-69,-7 2 1,5 6 43,-5 5 1,5 2-30,-6-1 0,6-3 6,-5 8 1,5-4 19,-5 10 0,7-6-6,-2 6 1,2 0-19,-2-6 0,4 4 0,-3 2 0,3-2-19,2-4 0,0 2 33,0-7 0,0 5-12,0-6 0,0-1-36,0-11 0,0 3-3,0-8 0,0 0-18,0-5 0,6-1-89,-1 0 1,1-5 33,-6-1-40,0-7-123,0 4 122,0-8-165,0 7 165,0-5 1,-8 6-96,-3-8 1,-1 0 65,-5 0 0,4 0-102,-10 0 1,-4 0 4,-2 0 0,-6 0-158,-5 0 1,1 0-225,-7 0 0,0-8 179,-6-3 1,-7 1 400,-5-1 0,-3-1 0,-2-5 0</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55:53.284"/>
    </inkml:context>
    <inkml:brush xml:id="br0">
      <inkml:brushProperty name="width" value="0.08571" units="cm"/>
      <inkml:brushProperty name="height" value="0.08571" units="cm"/>
      <inkml:brushProperty name="color" value="#333333"/>
    </inkml:brush>
  </inkml:definitions>
  <inkml:trace contextRef="#ctx0" brushRef="#br0">35 122 7744,'-10'0'499,"-3"-2"-178,7-4-154,0 4 0,8-6-35,4 8 1,11 0 142,12 0 1,11 0-169,6 0 0,10 0-41,2 0 1,7-2-18,-1-3 0,3 1-112,2-8 1,-4 7 44,-7-7 1,-2 2 91,-16-1 0,0-3-152,-5 9 164,-8-9-168,-2 12-161,-16-5-344,-1 7 254,-16 0 0,-1 0-201,-8 0 0,-8 7 534,-4 5 0,-19 3 0,-6 3 0</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55:54.193"/>
    </inkml:context>
    <inkml:brush xml:id="br0">
      <inkml:brushProperty name="width" value="0.08571" units="cm"/>
      <inkml:brushProperty name="height" value="0.08571" units="cm"/>
      <inkml:brushProperty name="color" value="#333333"/>
    </inkml:brush>
  </inkml:definitions>
  <inkml:trace contextRef="#ctx0" brushRef="#br0">381 87 7743,'-17'-8'0,"0"-4"-507,-1 5 0,1-7 254,0 8 0,0-1-60,-1 1 282,1 4 1,0-6-7,-1 8 0,1 0 29,0 0 0,0 0 8,-1 0 0,-5 0-9,0 0 1,0-5 8,6-1 0,-8 0 0,-2 6 0</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55:54.925"/>
    </inkml:context>
    <inkml:brush xml:id="br0">
      <inkml:brushProperty name="width" value="0.08571" units="cm"/>
      <inkml:brushProperty name="height" value="0.08571" units="cm"/>
      <inkml:brushProperty name="color" value="#333333"/>
    </inkml:brush>
  </inkml:definitions>
  <inkml:trace contextRef="#ctx0" brushRef="#br0">121 122 7807,'0'-18'-90,"-1"1"-44,-5 0 0,4-1 1432,-4 1-416,4 0-1296,2 7 185,0 3 11,0 7 172,0 0-53,8 0 0,-6 7 97,4 5 1,-5 3 20,-1 2 1,6 1 86,0-1 1,0 6-109,-6 0 1,0 8 133,0-2 0,0-2-31,0 1 1,0 1-1,0 6 0,0-6-59,0-1 1,-2 1 1,-4 6 0,2 1-89,-7 5 0,5-5 58,-6 5 0,1-5-102,-6-1 1,1-1 104,5 1 1,-3-8-106,8-4 18,-7-4-1,11-2 41,-6-7 12,8-2 138,0-8 1,8-2-122,4-4 0,5 2 3,6-7 0,4-1 9,7-5 1,1-1-91,0 1 1,1 0 33,4 0 1,-3-1-19,3 1 1,3 0 4,-3-1 1,0 1-21,-5 0 0,-1-1 75,1 1 1,-8 0-40,-4 0 1,2-1-17,-2 1 0,0 2 22,-6 3 1,-7-3-47,-4 3 1,1-3 84,-1-2 1,0 5 3,-6 1 1,-2-1 4,-4-5 1,2-1 5,-7 1 1,-1 6 135,-5-1 1,6 2-46,-1-1 167,1-4-235,-7 5 0,7 0 420,-1 5-274,8 3-142,-3 2 1,5 0 43,-4 0-131,4 0 1,-6 2 154,8 3 1,0 5-61,0 7 1,-2 8 44,-3 4 0,3 4-61,-4 1 0,4 3 202,2 3 1,0 10-88,0 8 1,0 7-43,0-2 0,0 5-38,0 1 0,0-6-77,0 1 1,6-9-3,0 3 1,-1-12 84,-5-5 1,0-7 39,0-5-80,0-4-86,0-8-38,0-7-2,0-2 11,0-8-3278,0 0 1720,8 0 1636,2-8 0,15-2 0,2-7 0</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55:55.348"/>
    </inkml:context>
    <inkml:brush xml:id="br0">
      <inkml:brushProperty name="width" value="0.08571" units="cm"/>
      <inkml:brushProperty name="height" value="0.08571" units="cm"/>
      <inkml:brushProperty name="color" value="#333333"/>
    </inkml:brush>
  </inkml:definitions>
  <inkml:trace contextRef="#ctx0" brushRef="#br0">278 70 7803,'-10'-18'36,"-5"1"1375,13 0-1458,-6 7 47,8 2-110,-8 8 0,5 8 100,-9 4 0,2 9 126,-1 2 0,-5 10 21,5 1 0,-4 3 97,-3 9 1,1 2-106,0 9 0,-1 1 189,1 11 1,0-1-54,0 12 1,1 1-380,5 5 1,3 7 114,8-1 0,0 4 51,0-10 1,10-5-65,7-18 0,0-3-19,6-8 0,4-8-126,2-4 1,-2-5 53,2-6 0,-1-4-31,7-8 1,0 0-236,-1 1 1,1-9 155,-1-3 0,1-2-134,0 2 1,5-4-157,0 3 0,-3-3-433,-3-2 936,-3 0 0,19 0 0,-6 0 0</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55:56.557"/>
    </inkml:context>
    <inkml:brush xml:id="br0">
      <inkml:brushProperty name="width" value="0.08571" units="cm"/>
      <inkml:brushProperty name="height" value="0.08571" units="cm"/>
      <inkml:brushProperty name="color" value="#333333"/>
    </inkml:brush>
  </inkml:definitions>
  <inkml:trace contextRef="#ctx0" brushRef="#br0">18 0 7440,'-8'10'289,"6"-3"-257,-6-7 44,8 0 249,0 0-259,8 0-178,2 0 149,7 0-74,0-7 1,-5 5 36,-1-4 1,-5 4-4,6 2-6,-8 0 1,5 0-17,-3 0-64,-4 0 85,6 0 1,-7 0-152,5 0 80,-4 0-8,6 0 32,-8 0-13,0 0 69,-8 0-70,6 0 47,-13 0 0,11 0-10,-8 0 1,9 2 10,-3 4 1,-4-4 20,8 5 1,-13-7-1,13 0 4,-6 0 1,6 6 71,-3 0-73,3 0-62,-6-6 55,8 0-2,0 0-11,8 0 0,-4 0-2,7 0 0,-5 0 13,5 0 0,-5 0 0,6 0 0,-7 0 38,7 0 1,-6-6 55,5 0 55,-7 0-117,12 6-14,-15 0-28,7 0-149,-8 0 147,0 0-20,-8 0 8,-1 0-5,-8 0 46,-1 0-36,1 0 6,7 0 16,-5 0 1,11 0 18,-7 0-26,7 0 6,-4 8 0,8-6 0,0 6 0</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55:57.320"/>
    </inkml:context>
    <inkml:brush xml:id="br0">
      <inkml:brushProperty name="width" value="0.08571" units="cm"/>
      <inkml:brushProperty name="height" value="0.08571" units="cm"/>
      <inkml:brushProperty name="color" value="#333333"/>
    </inkml:brush>
  </inkml:definitions>
  <inkml:trace contextRef="#ctx0" brushRef="#br0">70 52 7261,'-12'0'-241,"0"0"432,9 0 1,-7 0 119,4 0-12,4 0 6,-5 0-141,7 0 0,-2 0 10,-4 0 1,4-2-273,-4-4 229,4 5-221,2-7 145,0 8 18,0 0 0,8 0-22,4 0 0,3 0-14,2 0 1,2-2-62,5-4 0,-3 4 13,7-4 1,-6 5 4,1 1 1,2 0-9,-2 0 1,0-6-132,-6 0 1,-5 0 90,-1 6 1,-5 0-416,5 0-39,-7 0 45,12 0-54,-14 0-299,5 0 816,-7 0 0,-7 8 0,-3 2 0</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55:57.759"/>
    </inkml:context>
    <inkml:brush xml:id="br0">
      <inkml:brushProperty name="width" value="0.08571" units="cm"/>
      <inkml:brushProperty name="height" value="0.08571" units="cm"/>
      <inkml:brushProperty name="color" value="#333333"/>
    </inkml:brush>
  </inkml:definitions>
  <inkml:trace contextRef="#ctx0" brushRef="#br0">1 121 7718,'0'-17'176,"0"0"47,0 0 1,8 1-186,3 5 0,10-3-26,2 8 1,2 1-161,-2 5 1,-1-6 157,6 0 1,-7 0 37,3 6 1,-5 0 20,-2 0 1,0 6-89,1 0 1,-3 7-34,-3-1 1,1-2 55,-7 1 1,5 1 12,-5 5 1,0 0-4,-6 0 0,0 7-10,0-1 1,-2 2-6,-4-2 0,-4-2 7,-7 8 1,2-8-16,3 2 0,-7 2 3,8-2 0,-9 0-38,9-6 0,-5 0 53,-1 1 0,2-1-38,3 0 19,-3 1-6,13-9 6,-13 7-1,13-15 109,-6 7-43,16-8 1,3-6-47,12 1 1,-2-1 4,8 6 1,0-8-104,6-3 0,-1 1-25,1-1 0,-1 5-115,1-6 1,0 6 44,-1-5 1,-1 5-128,-4-5 0,1 1-17,-7-1 328,8-5 0,-12-1 0,6-10 0</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55:58.083"/>
    </inkml:context>
    <inkml:brush xml:id="br0">
      <inkml:brushProperty name="width" value="0.08571" units="cm"/>
      <inkml:brushProperty name="height" value="0.08571" units="cm"/>
      <inkml:brushProperty name="color" value="#333333"/>
    </inkml:brush>
  </inkml:definitions>
  <inkml:trace contextRef="#ctx0" brushRef="#br0">198 258 7775,'0'-42'0,"0"5"-508,0-3 0,2 9 120,3 2 0,5 10 883,7 2 1,2 1-197,4 10 0,-1-1 138,6 1 1,1 4-96,6-4 1,-1 6-37,1 6 1,9 11-127,8 12 0,0 6-1,6 5 0,-10 6 82,-2 12 0,-6 3-45,6 9 0,-9 5-369,-3-1 1,-7 7 211,-9-6 1,-1 10-108,0 1 1,-7 2-20,-5 10 0,-12-7-197,-11 1 1,-6-9 104,-11-3 0,-9-7-37,-8 2 0,-10-9-403,-13-3 1,-5-5 311,35-26 0,-3-1 287,-3-3 0,-1 0 0,-3 5 0,-2 1 0,-2-2 0,-1-1 0,0 3 0,-1 0 0,-1 0 0</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56:14.740"/>
    </inkml:context>
    <inkml:brush xml:id="br0">
      <inkml:brushProperty name="width" value="0.08571" units="cm"/>
      <inkml:brushProperty name="height" value="0.08571" units="cm"/>
      <inkml:brushProperty name="color" value="#333333"/>
    </inkml:brush>
  </inkml:definitions>
  <inkml:trace contextRef="#ctx0" brushRef="#br0">52 191 7739,'-6'-11'-185,"-1"-1"-174,-3-1 0,4 3 821,-5-2-5,7 9-480,-4-13 234,8 14-37,0-5-3,0 7-15,0 0 0,8 0-100,4 0 1,3 0 29,2 0 1,8 0 0,4 0 1,6 0-74,5 0 0,-2-6 38,9 0 1,-1-5-9,6 5 1,-1-6-30,1 7 0,-2-7-1,-4 6 0,4-1-24,-4 1 1,-5 4-18,-7-4 1,-1-2 0,-10 3 1,0-1-95,-6 6 1,-5 0-312,-1 0 115,-7 0-124,4 0-53,-8 0-213,0 0 422,0 8 0,0-5 284,0 9 0,-2-1 0,-4 7 0,4-9 0,-21 14 0,4-3 0</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56:15.097"/>
    </inkml:context>
    <inkml:brush xml:id="br0">
      <inkml:brushProperty name="width" value="0.08571" units="cm"/>
      <inkml:brushProperty name="height" value="0.08571" units="cm"/>
      <inkml:brushProperty name="color" value="#333333"/>
    </inkml:brush>
  </inkml:definitions>
  <inkml:trace contextRef="#ctx0" brushRef="#br0">52 121 7769,'-12'10'-60,"1"-4"1,5-4-182,-5-2-450,7 0 244,-4 0 324,8 0 0,8 0 529,3 0-307,5 0 0,7 0 174,0 0 1,2 0-33,-2 0 0,4-6-23,7 0 0,9-5-118,3 5 0,4-6 42,2 7 1,-1-9-43,1 3 1,0 1 10,0-2 0,-6 7-99,0-7 0,-9 6 73,-3-5 1,-1 7-173,-10-2 132,0 4-154,-13 2 66,5 0-26,-13 0 5,-2 0-38,-2 0-258,-13 0 84,13 0-261,-6 0-67,8 0-122,0 0 432,0 8 294,0 2 0,-7 7 0,-3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09:43:52.356"/>
    </inkml:context>
    <inkml:brush xml:id="br0">
      <inkml:brushProperty name="width" value="0.08571" units="cm"/>
      <inkml:brushProperty name="height" value="0.08571" units="cm"/>
      <inkml:brushProperty name="color" value="#333333"/>
    </inkml:brush>
  </inkml:definitions>
  <inkml:trace contextRef="#ctx0" brushRef="#br0">122 796 7782,'0'-17'0,"0"-1"0,0-5 103,0 0 0,6-6 151,-1 6 1,1 0 756,-6 6-596,8 0-185,-6-1 1,7 9-466,-3 3 173,-4 4 1,6 12 87,-8 7 0,-2 2 46,-4 10 1,2 0-112,-7 5 1,-1 7 71,-5-1 0,1 6-143,5-5 0,-3 5 47,9-6 1,-3 0 100,2-5 1,4 0-221,-3-1 1,5-7 64,5-4 1,7-4-198,11-1 0,4-7-109,7 1 0,9-9-80,3 3 1,10-12 502,1-5 0,8-12 0,-3-4 0</inkml:trace>
  <inkml:trace contextRef="#ctx0" brushRef="#br0" timeOffset="208">139 191 7813,'-23'-20'15,"0"-3"1,0-2 168,6-4 1,-1-1 105,1 7 1,7 5 473,5 7-871,3 7 0,4-4 187,3 8-606,5 0 0,7 0 136,1 0 1,-1 8-91,0 4 1,1-3 479,-1 3 0,8 7 0,2 8 0</inkml:trace>
  <inkml:trace contextRef="#ctx0" brushRef="#br0" timeOffset="1192">710 173 6598,'0'-9'-36,"-2"-5"192,-4 8 0,4-1 201,-4 1 315,5 4-256,1-13 345,0 13-139,0-14-112,0 14-35,0-5-270,0 7 1,13 2-47,4 3 1,6 9-80,0 15 0,12 7 39,11 16 0,6 15-170,6 8 0,-30-30 0,-1 3-183,5 3 1,0 1 0,-4 4-1,-1 2 188,3 5 0,-2 1 1,-5-3-1,-2 0 11,-2 3 0,-3-1 0,-5-5 0,-3-2 5,-4-4 1,-2-1 0,0 44-103,-2-15 1,-14-11 16,-3-11 1,-6-12-78,0-5 0,-4-5 83,-8-1 1,-1-3-110,-4-3 1,1-6 14,-7-11 1,-2 1 93,-10-7 0,6 0 73,1-6 0,1-8-434,9-4 1,1-9 469,5-2 0,8-15 0,2 1 0</inkml:trace>
  <inkml:trace contextRef="#ctx0" brushRef="#br0" timeOffset="1430">1851 571 7776,'0'-25'231,"0"-2"0,0-7 1037,0-1-947,0 8 1,0 8 87,0 7-1099,0 8 1,0-1-371,0 10 466,0 5 0,0 7 246,0 1 0,0-1 149,0 0 1,0 1 198,0-1 0,-8 0 0,-1 8 0,-8 2 0</inkml:trace>
  <inkml:trace contextRef="#ctx0" brushRef="#br0" timeOffset="1632">1851 1228 9970,'2'14'122,"4"3"0,-4 4 223,4 14 1,-5 16-388,-1 13 1,-7 13 60,-5 15 1,-13 4-366,9-44 0,-2 0 0,-3 1 1,-3-1 140,-3-2 1,-3-2 0,-1 1-1,-2-3-111,-3-10 1,-3-3 0,-1 1 0,-2-3 315,-5-4 0,-4-2 0,-12 5 0,-3 0 0,-9 0 0,0 1 0</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56:18.602"/>
    </inkml:context>
    <inkml:brush xml:id="br0">
      <inkml:brushProperty name="width" value="0.08571" units="cm"/>
      <inkml:brushProperty name="height" value="0.08571" units="cm"/>
      <inkml:brushProperty name="color" value="#333333"/>
    </inkml:brush>
  </inkml:definitions>
  <inkml:trace contextRef="#ctx0" brushRef="#br0">416 191 7637,'10'-8'-399,"5"-1"520,-13-8 1,7 1-21,-3 5 104,-4-5-153,6 7 0,-6-7 144,4 5-28,-5-5-71,7 7 1,-8-3 72,0 1 8,0 7 25,0-4-70,0 1-25,0 5-149,0-6 101,0 8-139,-8 0 1,5 0 98,-9 0-38,1 0 1,-7 0-15,1 0 0,0 6-14,-1-1 1,-1 9 57,-4-3 0,2 11-14,-8 1 0,8 5 40,-2-4 0,-4 6-7,-2-1 1,4 4 4,2 1 1,4 3-16,2 3 0,-1-3-1,1 3 0,2 2-2,3-1 1,4-1 1,8-5 1,0 5-49,0 0 1,0 1 42,0-7 1,8-5-42,4 0 1,-3 0 33,3 5 0,-1-7-5,7-4 1,5-4 11,0-1 0,2-1 2,-2 0 0,4-7-19,7-4 0,1 1 3,-1-1 0,1 0-103,0-6 1,-3 0 100,-3 0 1,2-6-152,-8 0 134,8-7 0,-12 5-6,4-3 0,-10-5 13,-1 5 0,-8 1 11,2-1 0,-5 5 19,-1-6 0,0 1 10,0-6 1,0-1-2,0 1 0,0 0-24,0-1 1,-5 1 3,-1 0 1,-8 0 14,3-1 1,-4 1 1,-3 0 0,1-1 29,0 1 0,-6 6 7,0-1 0,-2 8-45,2-2 1,-2-1 6,-4 1 0,-4 0-73,4 6 0,-3 8 72,-3 3 1,6 7-133,0 5 0,2-4-94,-1 4 0,3 4-195,7 2 0,1 0 399,0 5 0,-8-3 0,-2 11 0</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56:21.795"/>
    </inkml:context>
    <inkml:brush xml:id="br0">
      <inkml:brushProperty name="width" value="0.08571" units="cm"/>
      <inkml:brushProperty name="height" value="0.08571" units="cm"/>
      <inkml:brushProperty name="color" value="#333333"/>
    </inkml:brush>
  </inkml:definitions>
  <inkml:trace contextRef="#ctx0" brushRef="#br0">35 122 7731,'-6'-12'0,"1"1"72,1-3 144,-6-1-24,8-2 56,-6-1 21,8 9-79,0-7-16,0 14-300,0-5 211,0 7-153,0 7 1,0 11 76,0 11 1,6 5-38,0 7 1,0 5 63,-6 11 0,2-1 16,3 7 1,-3 1-43,4 5 0,2 0 19,-2 0 0,5-7-94,-5-5 1,5 1 102,-5-6 1,2-6-214,-2-17 105,-4 4 1,11-14-347,-7 4 13,0-12-278,-6-3 210,0-8-81,0 0 455,0-8 0,1-1-26,5-8 1,-4-1 122,4 1 0,-4-2 0,-2-4 0,7-4 0,3-8 0</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56:22.120"/>
    </inkml:context>
    <inkml:brush xml:id="br0">
      <inkml:brushProperty name="width" value="0.08571" units="cm"/>
      <inkml:brushProperty name="height" value="0.08571" units="cm"/>
      <inkml:brushProperty name="color" value="#333333"/>
    </inkml:brush>
  </inkml:definitions>
  <inkml:trace contextRef="#ctx0" brushRef="#br0">70 277 7731,'-16'-17'25,"5"-1"141,-5 9 0,13-5-90,-9 9 0,8-3 185,-2 2-337,4 4 1,8-7 38,0 3 1,6 2 105,-7-8 1,9 9 63,-3-3 1,7-2 0,5 2 1,4-5-122,7 5 1,1-5 75,-1 5 0,7-8-62,-1 3 0,8 3 11,-2 2 1,4-1-96,2 1 0,-4-6 85,4 7 1,-12-7-117,6 6 0,-13 1 85,-4 5 1,-6-2-82,6-4 1,-14 4-133,2-4 202,-3 4 0,3 2-424,0 0 111,1 0-357,-1 0 21,0 0 358,1 0 0,-9 8 305,-3 3 0,-6 5 0,-6 1 0,-11 8 0,-10 2 0</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56:22.370"/>
    </inkml:context>
    <inkml:brush xml:id="br0">
      <inkml:brushProperty name="width" value="0.08571" units="cm"/>
      <inkml:brushProperty name="height" value="0.08571" units="cm"/>
      <inkml:brushProperty name="color" value="#333333"/>
    </inkml:brush>
  </inkml:definitions>
  <inkml:trace contextRef="#ctx0" brushRef="#br0">139 191 7731,'-34'0'-311,"1"0"330,4 0 0,10 0 198,7 0-228,9 0-116,-5 0 1,10 0 240,4 0-51,3 0 1,9 0 109,-1 0 1,6 0-86,0 0 0,10 0-60,1 0 0,3-8-47,9-3 0,-6-3-124,6 3 1,-2-5 62,3 5 1,1-5-191,-8-1 1,0 0 125,-5 0 0,3 1-62,-3 5 0,1-3-155,-13 8 361,1 1 0,-15 5 0,-1 7 0,-8 3 0</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56:22.560"/>
    </inkml:context>
    <inkml:brush xml:id="br0">
      <inkml:brushProperty name="width" value="0.08571" units="cm"/>
      <inkml:brushProperty name="height" value="0.08571" units="cm"/>
      <inkml:brushProperty name="color" value="#333333"/>
    </inkml:brush>
  </inkml:definitions>
  <inkml:trace contextRef="#ctx0" brushRef="#br0">139 70 7731,'-29'1'53,"1"5"265,6-4-257,-3 6 1,10-6-6,4 3-55,3-3-1,10 8 33,4-4 1,-3-4-193,9 3 0,-1-3 159,7-2 0,5 0-36,0 0 1,8 0-37,-3 0 0,5 0 5,2 0 1,5-2-154,0-3 1,3-3 20,-3-4 0,-2-3 5,9 4 0,-7-5 194,6-1 0,0 0 0,6-1 0</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56:23.133"/>
    </inkml:context>
    <inkml:brush xml:id="br0">
      <inkml:brushProperty name="width" value="0.08571" units="cm"/>
      <inkml:brushProperty name="height" value="0.08571" units="cm"/>
      <inkml:brushProperty name="color" value="#333333"/>
    </inkml:brush>
  </inkml:definitions>
  <inkml:trace contextRef="#ctx0" brushRef="#br0">69 243 7717,'-17'-8'0,"0"-8"269,-1-7 1,9 0-24,3 6 1,4 6-480,2-1 1,16 0 122,7-5 0,2 0 37,3 0 0,-5 5 154,6 1 0,-8 1 88,2-2 0,-1 3-98,1 3 1,-4 4 78,4-4-217,-4 4 0,-2 4 65,1 4 1,-3-2-60,-3 7 0,1 3 31,-7 9 0,0-2-144,-6 8 1,0 0 56,0 5 1,-2-1-52,-4-4 0,-4 3 109,-7-3 1,5-2 17,1 2 0,1-8 26,-1 2 0,-5-5-99,5-7-1,3 4 71,-7-13 1,13 8 0,-4-4 89,4-4 0,10 5 142,3-7 1,7 0-86,5 0 1,6 0-34,11 0 0,-2 0-23,9 0 1,-1 2 15,6 4 0,-8-2 6,-4 7 0,-3 3 5,-3 9 1,-5-2-3,0 8 1,-14-8-8,2 2 0,-11 2 2,0-2 1,-6 2 24,-6-2 1,-3-4 92,-9 4 1,-7-3-9,-3-3 1,-5-6-84,-2 1 1,-5-2 93,0 1 1,-7 3-70,7-9 0,-2 1 16,1-6 0,11 0-177,-5 0 0,10 0-242,-4 0 1,14-8 85,-2-3 0,5-5-93,1-1 1,3 0 67,8 0 1,0-3-39,0-3 1,0 4-307,0-4 0,10-4-54,7-2 621,0-3 0,16-3 0,-6 1 0</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56:23.451"/>
    </inkml:context>
    <inkml:brush xml:id="br0">
      <inkml:brushProperty name="width" value="0.08571" units="cm"/>
      <inkml:brushProperty name="height" value="0.08571" units="cm"/>
      <inkml:brushProperty name="color" value="#333333"/>
    </inkml:brush>
  </inkml:definitions>
  <inkml:trace contextRef="#ctx0" brushRef="#br0">70 122 7715,'-18'-17'779,"1"-1"1,2 7-1025,3-1 158,4 8 62,8-3 1,10 1 42,7 0 1,3 0 132,8 6 1,1 0 69,6 0 1,-3 0-90,-3 0 1,10 0-44,-5 0 1,-1-2-64,-4-3 1,0 3 51,5-4 0,-1 4-63,-4 2 1,1 0-72,-6 0 0,-1-6-148,-6 1-441,0-1-458,0 6 764,-7 0 0,0 0-758,-5 0 499,-3 0 598,6 0 0,-16 0 0,-1 0 0</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56:23.734"/>
    </inkml:context>
    <inkml:brush xml:id="br0">
      <inkml:brushProperty name="width" value="0.08571" units="cm"/>
      <inkml:brushProperty name="height" value="0.08571" units="cm"/>
      <inkml:brushProperty name="color" value="#333333"/>
    </inkml:brush>
  </inkml:definitions>
  <inkml:trace contextRef="#ctx0" brushRef="#br0">62 105 7715,'-17'-6'0,"0"0"0,5-2 593,1 3-466,7 3 0,12-6-167,15 8 1,9 0 122,9 0 0,3 0 208,8 0 0,0 0-138,-1 0 0,-4-6 87,-1 0 0,-6-1-35,6 1 1,-7 2-97,1-7 1,-11 7 51,-6-2-30,-4 4 0,-4 0-21,-3-4-41,-4 5-225,-8-7-72,-8 8-275,6 0-489,-13 0 691,13 0 1,-8 0-349,4 0 1,2 6-24,-7-1 672,7 9 0,-19-5 0,4 9 0</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56:31.290"/>
    </inkml:context>
    <inkml:brush xml:id="br0">
      <inkml:brushProperty name="width" value="0.08571" units="cm"/>
      <inkml:brushProperty name="height" value="0.08571" units="cm"/>
      <inkml:brushProperty name="color" value="#333333"/>
    </inkml:brush>
  </inkml:definitions>
  <inkml:trace contextRef="#ctx0" brushRef="#br0">312 416 6521,'9'-10'922,"-1"3"-633,0 7-163,-6 0 0,5-2 150,-7-4-13,8 4 4,-6-6-278,6 8 220,-8 0-227,7 0 45,-5 0 7,6-7 1,-6 5-7,4-4-18,-4 4 0,5 2 2,-7 0 0,2-6-67,4 0 112,-4 1-100,5-3 1,-7 4 46,0-7 0,6 5-4,0-6 3,0 8-6,-6-11 1,0 5 15,0-7 1,6 6 27,-1-1-25,1 1-6,-6-7 0,0 1-4,0 0-6,0-1-4,0 1 1,-2 0 9,-4 0 1,4 5-4,-3 0 76,-5 1-73,0-6 1,-5 5 26,4 1-27,-5 7 0,9-6 2,-5 4 0,-3 4-19,3-3 1,-3 3-7,-3 2 1,1 0 13,0 0 0,0 6-7,-1-1 1,1 3 2,0-2 0,5 3 3,1 9 1,-1-1 34,-5 0 1,0 1-22,-1-1 1,3 0 3,3 0 0,-3 6 7,3 1 1,-1 1 2,1-2 0,3-4-21,3 4 1,4-2-2,-4 2-61,4-4 0,2 6 71,0-7-83,0-1 0,0-6 62,0 1 0,2-8-12,4 1 1,-2-3 13,8-2 1,-7 0 4,7 0 1,-1 0 22,7 0 0,-1 0 12,0 0 1,1-7-18,-1-5 0,6 3-11,0-3 0,2 1 0,-2-7 1,-4 1 81,4 0 35,-4-1 1,-1 1-67,-1 0 0,-5 5 84,-1 1 0,-5 1-91,5-1 0,-7 1 65,2 4-82,-4 4 84,-2-5-129,0 7-49,0 0-3,-8 0 22,6 0 0,-5 2 66,7 3 0,0 5-4,0 7 1,0 2 87,0 4 1,5 4-97,1 8 1,6 1 78,-7 5 0,3-3-24,-2 8 1,-4 2 92,4 10 0,1-4-81,-1 3 0,0-8 16,-6-3 1,0-2-39,0 2 0,0 0-7,0-11 1,0 3-16,0-9 1,0-2 100,0 2-250,0-8 71,0 4 0,0-14-214,0 1 113,0-8-300,0 3 73,0-7-255,0 0-60,0-7 112,0 5-411,0-6 569,0 8 1,0-2 15,0-4 1,7 2 400,5-7 0,11-1 0,4-5 0</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56:32.083"/>
    </inkml:context>
    <inkml:brush xml:id="br0">
      <inkml:brushProperty name="width" value="0.08571" units="cm"/>
      <inkml:brushProperty name="height" value="0.08571" units="cm"/>
      <inkml:brushProperty name="color" value="#333333"/>
    </inkml:brush>
  </inkml:definitions>
  <inkml:trace contextRef="#ctx0" brushRef="#br0">52 139 7691,'-10'0'-675,"1"0"728,3 0 99,4 0 1,-11-2 141,7-3 217,0 3-97,6-6-141,0 8 442,0 0-578,8 0 0,2 0-74,7 0 1,8 0-66,4 0 0,5 0 35,7 0 1,1-6-6,4 0 0,6-5-17,0 5 0,1-5-13,11 5 0,-8-6-10,1 7 0,-5-7-11,-6 6 1,-2-5 54,-3 5 1,-12 0-24,-1 6 0,-12-6 20,-5 1 113,-7-1 29,4 6-170,-8 0 8,-8 0-49,6 0-212,-13 0 17,13 0 125,-6 0-109,8 0-3367,0 0 3586,0 8 0,8-7 0,2 7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09:43:55.687"/>
    </inkml:context>
    <inkml:brush xml:id="br0">
      <inkml:brushProperty name="width" value="0.08571" units="cm"/>
      <inkml:brushProperty name="height" value="0.08571" units="cm"/>
      <inkml:brushProperty name="color" value="#333333"/>
    </inkml:brush>
  </inkml:definitions>
  <inkml:trace contextRef="#ctx0" brushRef="#br0">744 381 7733,'-10'-18'-318,"-5"1"0,11 0 158,-8-1 1,9 7 350,-3-1 1,-2 7-35,2-7 1,-5 6-116,5-5 0,-7 7 25,1-2 0,-5 4 7,-6 2 0,2 0-107,-8 0 1,6 0 86,-6 0 0,0 2-100,-5 4 1,-1 4 54,0 7 1,1 6-94,-1 0 0,3 6 46,3-6 1,-2 8 31,8-3 1,-6-1 0,6 2 0,6-6-5,5 6 1,8-2 34,-1 2 1,3-2 12,2-4 0,9-4 113,9 4 0,1 2-79,10-2 0,1 0 84,11-6 0,-3 1-101,8-1 0,-2 0 2,3 1 1,1-1-51,-8 0 1,-2 0-5,-9 1 0,2-3-82,-8-3 116,0 3 1,-13-11-16,-5 7 0,-10-5-6,-7 6 0,-13-7 33,-9 7 0,-3-8-24,-9 2 0,0 1-24,-6-1 0,0 6-31,0-7 0,6 1-138,0-6 1,8 0 60,-3 0 0,7 0-188,5 0 0,4 0-564,8 0 452,7 0 407,2 0 0,16 8 0,2 1 0</inkml:trace>
  <inkml:trace contextRef="#ctx0" brushRef="#br0" timeOffset="1095">1436 640 7708,'-8'-25'0,"4"4"-330,-8-8 214,9 8 0,-5-4 722,8 8 0,0 5-59,0 1-615,-8 7 0,4-10 70,-7 9 1,-1-1-127,-5 6 1,0 0 49,-1 0 0,-6 2 89,-5 3 0,-6 5-11,-5 7 0,3 3-33,-3 3 1,-2 4 106,1 7 1,1 1-17,5-1 1,8 3-19,4 3 0,4-3-37,2 3 0,7-2 3,4 3 0,5-7 3,1 1 1,9-2-4,8-10 1,8 2-47,10-2 1,7-10 34,4 4 1,12-11-7,5 0 0,14-6 5,10-6 0,-7-3-374,7-9 1,-6-5 309,-1 0 0,5-8 34,-4 3 0,-5-5 17,-1-2 1,-11 7-6,-7-1 1,-3 0 109,-2-6 0,-15 8-72,-9 4 1,-14-2 151,-8 2 0,-4 0-35,-2 6 1,-2 0 30,-4-1 0,-4 1-109,-7 0 0,-2 5 118,-4 1 0,2 7-151,-8-2 0,6 4-83,-6 2 0,0 0-18,-6 0 1,1 8 90,-1 3 1,3 5 98,3 1 1,-4 2-76,4 4 0,4-1 65,2 6 0,6-5-82,5 6 1,-1-6 14,7 6 0,1-2-16,5 2 0,1-2-14,5-4 0,6-4-88,11 4 0,-2-9 98,8-3 0,0-7-104,5 2 0,3-4 44,3-2 1,4-8-95,8-4 0,0-3-16,0-2 0,-2-6-80,-4 0 1,0-8 146,-11 2 1,1-2 28,-13 2 0,4-3 169,-10 3 1,-3 4-30,-14 2 62,0-4 1,0 8-35,0-4 0,-8 11 9,-3 6 1,1 5-66,-2 1 1,1 0-21,-6 0 0,-1 7 115,1 5 1,2 3-91,3 2 0,-3 6-44,3 1 0,5 1 29,1-2 0,4-4-101,2 4 0,0-4 71,0-2 0,0 1-3,0-1 0,8 0-6,3 1 1,6-9-87,6-3 1,-1-4 1,6-2 0,-1 0-111,2 0 0,4-8 12,-4-3 0,3-5 124,3-1 1,-8-6 31,-4 0 0,2-6-2,-2 6 1,-6-6 127,-5 6 0,-8 0-102,1 6 1,-1-6 135,2 0 1,-4 5-76,4 7 0,-6 7 245,-6-2-394,4 4 1,-8 2 120,5 0 1,1 8-44,-8 3 0,6 13 48,-5 4 0,5-1-6,-5 2 0,7 0-38,-2 5 1,-2 5-2,3-5 1,-3 3-18,2-14 1,4 6-9,-4-6 1,3 0 28,-3-6 1,4-5 25,-4-1-17,4-7 52,2 4 1,0-10 121,0-4 0,0-5-178,0-12 0,8-2-4,3-4 1,5-6-25,1 1 1,2-1-121,4-5 1,2 3 57,4 3 0,4-1 45,-4 0 1,-2 7-45,1-1 0,-5 10 24,6 1 0,-13 7 187,1 5 1,-6 6 41,1 0 1,1 10 55,-7 13 0,0 4-91,-6 7 0,6 3-3,-1 3 0,3-4-155,-2 5 1,-4-5 121,4-1 1,-3 0-269,3-1 0,-4-7-116,4-4 1,-2-4-126,1-1 0,-3-7-434,4 1 222,4-9 0,-1 5 624,9-8 0,-1-8 0,0-1 0</inkml:trace>
  <inkml:trace contextRef="#ctx0" brushRef="#br0" timeOffset="1504">3511 571 7708,'-6'-12'708,"0"1"0,0 5 134,6-6-632,0 9 0,2-11-87,4 8 1,4-1-155,7 1 1,0 2-266,1-7 0,5 5 192,0-6 0,2 1-69,-2-7 1,-4-1 94,4-4 1,-4 2 9,-1-8 0,-7 0 7,1-5 0,-9-1 10,3 1 0,-4-1 101,-2 0 0,0 7 159,0-1 0,0 8-138,0-2 0,0 9 42,0 3 101,-8 7 1,5-4 1,-9 8 0,6 8-185,-5 3 0,1 14 88,-1 10 1,-5 9 102,5 14 0,-3 9-73,3 8 1,-3 10-158,9 1 0,-1 2 178,6 10 1,2 0-104,0-46 0,1 0 0,1-1 0,2 0-112,11 47 1,1-4 98,-1-7 1,-2-11-124,-3-6 1,1-17-372,-7-12-250,0-12 399,1-4 0,-5-18-605,4-7 517,-4 0 0,-2-15 195,0 3 0,0-5-487,0-6 1,-2-4 228,-4-8 0,3-7 442,-9-4 0,1-4 0,-7-2 0</inkml:trace>
  <inkml:trace contextRef="#ctx0" brushRef="#br0" timeOffset="1725">3355 899 7708,'-29'16'0,"0"-5"0,8-3 281,-2-8 0,10 0 301,1 0 158,8 0-504,-3-8 0,9 6 78,3-3 0,7 3-28,11 2 1,6-2 71,11-4 1,4 4-147,8-4 0,8-1 10,3 1 1,3-6-109,-3 7 0,2-7 23,-7 6 1,-2-5-95,-10 5 0,2-2 11,-8 3 0,-7 3-370,-10-4-337,-4 4-63,-9 2 0,-5 0-80,-10 0 0,-7 2 57,-11 4 739,-4 3 0,-15 9 0,-2-1 0</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56:34.063"/>
    </inkml:context>
    <inkml:brush xml:id="br0">
      <inkml:brushProperty name="width" value="0.08571" units="cm"/>
      <inkml:brushProperty name="height" value="0.08571" units="cm"/>
      <inkml:brushProperty name="color" value="#333333"/>
    </inkml:brush>
  </inkml:definitions>
  <inkml:trace contextRef="#ctx0" brushRef="#br0">398 623 7691,'-9'-17'-932,"1"7"1278,8-5-249,0 13 18,0-6 98,0 8 507,0 0-441,0 8 8,0-6-122,0 5-32,0-7-215,0 0-53,-8 0 131,-1 0 0,-9-2 38,1-3 0,0 1-5,-1-8 0,1 6 0,0-5 1,-1 1-15,1-1 1,-6-5 3,0 5 1,-2-5 59,2-1 1,4-2 11,-4-4 0,4 4-113,1-4 1,3 3-3,3 3 1,-1 0-7,7 0 0,0-3-8,6-3 1,2 4-7,4-4 0,6 2-117,11-2 0,-2 2 93,8-8 0,1 8-66,11-2 0,-3 3 81,8 3 1,-7 2 52,1 3 1,-3-1-21,-3 7 0,-1 0 10,-4 6 1,-3 0-10,-2 0 1,-11 8 16,4 3 0,-5 5 55,-1 1 0,3 6-63,-8 0 1,-1 6 82,-5-6 1,0 8-76,0-2 0,0-2 66,0 1 0,0-5-2,0 6 0,-2-6 5,-3 6 1,-5-2-14,-7 2 1,-1 4 8,1-5 1,-6-1 13,0 2 0,-2-2-20,2 2 0,-2 2-12,-4-8 0,-3 2-14,3-2 0,-4-4-8,-2 4 1,7 2-2,-1-2 0,6 0-8,-6-6 0,8 3-26,-2 3 1,4-4-5,1 4 1,1-4 26,0-2 1,7 6 0,4 1 1,4-1-38,2-6 0,0 6 36,0 0 0,0 0-29,0-6 0,0 1 20,0-1 0,8 2 1,4 4 0,3-9-7,2 3 1,1-6-4,-1 1 0,6 1 0,0-7 1,8 6 5,-2-7 0,3 1-51,3-6 0,5 0 48,0 0 1,7-7-119,-7-5 1,0-3 52,-5-3 1,-1 1 28,1 0 0,-8-1 24,-4 1 1,-4 0-1,-1 0 0,-7-1 53,1 1 0,-9 6-68,3-1 1,2 0 115,-2-5 1,-1 6-54,-5-1 0,0 1 0,0-7 1,-5 1-16,-1 0 0,-8-1-9,3 1 1,-4 0-7,-3 0 0,1-1-5,0 1 1,-1 5-14,1 1 1,2 5 18,3-5 1,-3 7-35,3-2 1,-3 4 27,-2 2 1,-1 0-8,1 0 1,0 0 8,-1 0 0,1 2-1,0 4 1,0-2-29,-1 7 1,1-5-36,0 5-112,-1 1 0,7-1 99,-1 1 1,8-6-525,-1 5 159,-5-7-58,8 11 139,-6-5 0,16 5 362,4-3 0,11-4 0,4-8 0,7 0 0</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56:34.421"/>
    </inkml:context>
    <inkml:brush xml:id="br0">
      <inkml:brushProperty name="width" value="0.08571" units="cm"/>
      <inkml:brushProperty name="height" value="0.08571" units="cm"/>
      <inkml:brushProperty name="color" value="#333333"/>
    </inkml:brush>
  </inkml:definitions>
  <inkml:trace contextRef="#ctx0" brushRef="#br0">53 277 7708,'-16'-17'236,"5"0"0,-3 5 998,9 1-926,-1 7-111,6-4 1,8 2-149,3 1 1,6-1 93,6 6 0,2 0 25,4 0 0,4-6-6,-4 0 1,9-1-50,3 1 1,-1 2 19,-5-7 1,1 1-104,4-2 1,-3-3-3,3 4 0,-3-3 111,-3 3 1,1-5-247,-1 5 0,-5 1-323,0-1-228,-8-1 69,4 2-266,-15 3 207,5 7-162,-13 0-355,6 0 800,-8 7 0,-2 3 365,-4 7 0,4 1 0,-13 7 0,5 1 0</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56:34.657"/>
    </inkml:context>
    <inkml:brush xml:id="br0">
      <inkml:brushProperty name="width" value="0.08571" units="cm"/>
      <inkml:brushProperty name="height" value="0.08571" units="cm"/>
      <inkml:brushProperty name="color" value="#333333"/>
    </inkml:brush>
  </inkml:definitions>
  <inkml:trace contextRef="#ctx0" brushRef="#br0">139 87 7708,'-29'0'319,"1"0"1,6 0-136,-1 0 0,10 0 184,1 0-181,9 0-238,-5 8 1,10-5 64,4 9 1,3-6 107,8 5 1,3-7-8,3 2 1,-2-4-13,8-2 1,5 0-122,7 0 1,1 0 32,-2 0 0,-1 0-8,7 0 0,-8-6-36,3 0 0,-3-5-229,2 5 1,-3-6-227,3 7 1,-5-9 192,-6 3 0,3 1-219,-3-1 0,4 7 160,1-2 1,-5 2 349,0-2 0,0-3 0,5-9 0</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56:35.081"/>
    </inkml:context>
    <inkml:brush xml:id="br0">
      <inkml:brushProperty name="width" value="0.08571" units="cm"/>
      <inkml:brushProperty name="height" value="0.08571" units="cm"/>
      <inkml:brushProperty name="color" value="#333333"/>
    </inkml:brush>
  </inkml:definitions>
  <inkml:trace contextRef="#ctx0" brushRef="#br0">69 121 7700,'-17'-17'0,"2"-6"309,3 0 0,-1 6 1252,7 5-1197,0 8 0,6-5 56,0 3-141,0 4-232,0-6 0,0 10-77,0 4 224,0-4-149,0 13 1,2-5 19,4 7 0,-4 2-20,4 4 0,-5-1 38,-1 6 0,0 1 35,0 6 1,0 1-1,0 5 1,0-3 14,0 8 1,0 6-53,0 6 1,0 1 23,0-1 1,0-4-96,0 3 1,6 1 34,0-6 0,0 2-123,-6-14 1,6-2-2,-1-9 0,1 2-235,-6-8 1,0-6-551,0-5-688,0-8 208,0 11 1344,0-13 0,0 6 0,0-8 0</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57:15.240"/>
    </inkml:context>
    <inkml:brush xml:id="br0">
      <inkml:brushProperty name="width" value="0.08571" units="cm"/>
      <inkml:brushProperty name="height" value="0.08571" units="cm"/>
      <inkml:brushProperty name="color" value="#333333"/>
    </inkml:brush>
  </inkml:definitions>
  <inkml:trace contextRef="#ctx0" brushRef="#br0">243 450 7056,'0'-17'-282,"0"7"1,0 0-1,0 5 1,0-7 267,0-3 10,0 5 1,-2-3 9,-4 7 50,4-8 0,-8 11 5,5-9 1,3 6 79,-4-5 294,-4 7-335,8-11 0,-7 7 7,3-4 1,4 3 263,-4 3-229,4 4 1,1-11 100,-5 7-48,4-8-92,-6 12 0,8-7-19,0 3-14,0 4 29,0-6-305,0 8 63,0 0 132,0 8 0,-6 4 154,1 11 1,-9 0-106,3 11 1,1-1 7,-1 13 0,-1 0-17,-5 6 1,5 0 13,1 0 0,1 6-31,-1-1 1,-3 7-19,8-7 1,1-1-59,5-10 1,0-4 85,0-7 1,0-2-69,0-5 0,0-3 37,0-7-5,0-9 1,0-1 13,0-8 1,0-2 129,0-4 76,0 4 0,0-13-213,0 3 1,0-3 48,0-2 1,0-6-95,0 0 1,1-10 40,5-2 0,-2-1-104,8-10 0,-3 0 58,3-6 0,3-2-136,-3-4 1,3 1 82,2-12 1,3 9 9,3-9 0,-4 5 86,4 1 1,-4 3 14,-2 9 0,1 8 36,-1 9 1,-6 7-125,1 10 302,-8 7-224,4 2 0,-8 10 10,0 4 1,0-2-8,0 7 1,5 1-5,1 5 0,2 0 49,-2 1 1,-3 7-2,9 3 0,-2 5 6,1 2 0,4 5-43,-3 0 1,3 3 111,3-3 0,-7-2-66,1 9 0,-1-9 15,6 2 0,-5 3-34,0-3 0,-1 6-3,6-6 0,-1 1 15,-5-7 0,5 1-5,-5 0 0,-1-7-87,1 1 0,-5-2 45,6 2 1,-7-2-8,7-4 0,-8-4-52,1 4-201,5-4 188,-8-1 0,6-7-329,-8 1-61,0-8 209,0 3-11,0-7 1,-2-2 19,-4-3 1,-4 3 250,-7-4 0,0-4 0,0-1 0,-8-12 0,-2-4 0</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57:15.446"/>
    </inkml:context>
    <inkml:brush xml:id="br0">
      <inkml:brushProperty name="width" value="0.08571" units="cm"/>
      <inkml:brushProperty name="height" value="0.08571" units="cm"/>
      <inkml:brushProperty name="color" value="#333333"/>
    </inkml:brush>
  </inkml:definitions>
  <inkml:trace contextRef="#ctx0" brushRef="#br0">70 139 7883,'-16'-8'0,"3"-3"0,1-5 639,1 7-121,1-7-559,2 14 242,8-5-517,0 7 1,2 0 112,4 0 1,6 0-36,11 0 1,-2 0 176,8 0 1,-6 0-52,6 0 1,-3-2-75,3-4 1,4 2-96,-4-7 0,3 5-168,3-6 449,0 8 0,7-11 0,2 6 0</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57:16.730"/>
    </inkml:context>
    <inkml:brush xml:id="br0">
      <inkml:brushProperty name="width" value="0.08571" units="cm"/>
      <inkml:brushProperty name="height" value="0.08571" units="cm"/>
      <inkml:brushProperty name="color" value="#333333"/>
    </inkml:brush>
  </inkml:definitions>
  <inkml:trace contextRef="#ctx0" brushRef="#br0">363 1176 7954,'-6'-25'0,"1"-1"0,1-1 0,2 9 407,2 11 121,0 7-217,0 0-1161,8 0 323,-6 0 126,13 0 83,-6 0 274,1 0 1,0-6-14,-5 0 1,-3-2 67,4 3 1,-4 1 10,-2-8 1,0 1 133,0-6 1,-2-1-115,-4 1 1,4 0 45,-3-1 0,-5 1-44,-1 0 0,1-1-9,-2 1 0,3 0-48,-3 0 1,-3 1-22,3 5 0,3-3 6,-3 8 0,1 1-22,-7 5 0,1 0 37,0 0 1,0 2-6,-1 3 1,1 5 72,0 7 1,-1 3-28,1 3 1,0-2 11,0 8 0,-1-1-15,1 7 1,5-6 6,1 0 1,5 1-7,-5 11 1,7-11-8,-2 5 0,4-4-42,2 3 0,6-5 38,0 0 1,7-8-27,-1 2 1,3-6 23,2-5 1,1-2-3,-1-5 0,0-3 7,0 4 0,6-6 4,1-6 1,0-3-30,0-9 1,-5-1 0,4-4 0,-4-4-37,-2-7 1,6-7 50,0 1 0,-5-8-85,-7 2 0,-1-4 57,1-2 1,-1-2-16,-4-4 0,-4 3 23,3-9 1,-3 7-6,-2-7 0,-5 1 27,-1-6 1,-6 7-25,7 5 0,-3 5 21,2 6 1,4 3-11,-4 9 1,-1 7 107,1 4-22,0 11 182,6 5-327,0 7-60,0 7 1,0 5 151,0 11 0,0-2-7,0 8 1,0 2 3,0 9 0,0 0 13,0 12 0,0-4-1,0 10 0,0-4-7,0-3 0,2 7 9,4 0 1,-2-1-2,7-5 0,7 0 17,5 0 0,5-6-22,-5 0 0,8-9-14,-2-3 1,4-7-26,1-9 0,9-1 29,3 0 1,-4-5-68,-2-1 0,-1-7 36,1 2 1,-3-6-5,3-6 0,-5-2 4,-7-3 1,3-5-4,-8 5 1,6-4 6,-6-3 0,6 1-3,-6 0 1,0-6-42,-6 0 1,1 0 40,-1 5 0,-2-5-59,-3 0 0,-5-6 7,-7 6 1,0-6-8,0 6 1,-1 0 50,-5 6 0,-10 0-7,-7-1 0,-7 3 6,1 4 0,2 3 2,-2 8 0,0 0 49,-5 0 1,-1 2-53,0 4 1,1 3 118,-1 8 0,3 1-80,3-1 1,-4 2 10,4 4 0,4 2-24,2 4 0,4 4 2,2-4 1,1 3-14,5 3 1,3-6-4,8-1 0,0-1-12,0 2 1,8 2 18,3-8 0,11 0 34,1-6 1,7-1-28,-1-5 1,4-3 2,1-8 1,-1 0-9,-4 0 0,4-2 4,-5-4 0,5-3-34,2-9 1,-1-1-6,1-4 0,-6 2 13,-1-8 1,-5 0 15,6-5 0,-8-1-19,3 1 0,-11-9-51,-2-3 1,-1-2-1,2 2 1,-5-10 27,-7 4 0,0-5-10,0-1 0,-2-1-6,-3-5 0,1-1-14,-8 7 0,6 1 96,-5 5 0,1 2 3,-1 4 1,-3 9 11,9 8 1,-7 8-20,6-2 1,-1 10 62,1 1 14,4 8 13,-6-3-210,8 14 0,0 3 117,0 7 1,-2 6 124,-3 0 0,3 10-81,-4 1 1,4 3 100,2 9 0,0 0-102,0 6 0,0 2 12,0 4 0,2-5 10,4 5 0,-3 2 13,9-3 0,-6 7-145,5-7 1,1-5 124,5-6 1,0-5-132,1 5 0,-3-10-3,-3-1 1,1-8-73,-7-10 1,5 0 67,-5 1 0,6-7-94,-7 1-100,1-9 0,-4 5-147,4-8-112,-4 0 156,5 0 118,1 0 0,2 0 82,7 0 1,-5-8 159,-1-3 0,8-4 0,8-3 0</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57:18.197"/>
    </inkml:context>
    <inkml:brush xml:id="br0">
      <inkml:brushProperty name="width" value="0.08571" units="cm"/>
      <inkml:brushProperty name="height" value="0.08571" units="cm"/>
      <inkml:brushProperty name="color" value="#333333"/>
    </inkml:brush>
  </inkml:definitions>
  <inkml:trace contextRef="#ctx0" brushRef="#br0">35 104 7899,'-7'-27'0,"3"2"436,-8 8 0,8 6-80,-1-1-1085,3 8 457,2-3 1,0 9-174,0 3 1,0-1 175,0 8 0,2-3-41,3 3 0,-3 3 310,4-3 0,4 3 0,-1 2 0</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57:19.384"/>
    </inkml:context>
    <inkml:brush xml:id="br0">
      <inkml:brushProperty name="width" value="0.08571" units="cm"/>
      <inkml:brushProperty name="height" value="0.08571" units="cm"/>
      <inkml:brushProperty name="color" value="#333333"/>
    </inkml:brush>
  </inkml:definitions>
  <inkml:trace contextRef="#ctx0" brushRef="#br0">70 208 7855,'-12'-11'-161,"0"-1"1,3 1-201,-3-7 1,-1 7 533,7-1 0,0 6 102,6-5 3,0 7-175,0-11-140,0 13 0,10-6 118,7 8 1,1 0-5,5 0 1,2 0-159,-2 0 1,5 8 86,-4 3 1,4 5-24,-5 1 1,6 0 14,-6 1 0,2 7-5,-2 3 1,-3-1 12,3 2 1,-6-6 0,-6 6 1,5-6-12,-5 6 0,-3-6-7,-2 6 1,-4-8 4,-2 2 1,-8-10 12,-4-1 0,3-2 23,-3 1 1,1-3 4,-6-8 1,-1 0 3,1 0 1,0-2 32,-1-4 0,7-4 11,-1-7 1,3 0-60,-3 0 1,-1-3 4,7-3 0,0 2-26,6-8 1,0 6 37,0-6 1,2 3-196,4-3 1,3-2 51,9 8 0,7-6-142,4 6 0,3-2-19,3 2 0,7 10-29,4-5 0,4 5 100,2-4 1,0 5 191,0 0 0,0 9 0,0-3 0,-1-4 0,1 1 0</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57:20.372"/>
    </inkml:context>
    <inkml:brush xml:id="br0">
      <inkml:brushProperty name="width" value="0.08571" units="cm"/>
      <inkml:brushProperty name="height" value="0.08571" units="cm"/>
      <inkml:brushProperty name="color" value="#333333"/>
    </inkml:brush>
  </inkml:definitions>
  <inkml:trace contextRef="#ctx0" brushRef="#br0">156 329 7855,'-23'0'0,"-2"0"-41,-2 0 209,14 0 1,-10 0 167,11 0-752,5 7 170,-9-5-1,14 14 180,-5-7 1,7 3 61,0-1 1,5-5-11,1 6 1,8-9-42,-3 3 1,10-4 72,2-2 0,2 0-54,-2 0 0,2-2 22,4-4 0,2-1 17,-8-5 1,2-3-3,-2 3 1,-4-1 1,4 1 1,-3-3-3,-3 3 1,0-1 1,0 1 1,-7-3-16,-4 3 0,1 3-2,-1-3 1,0 7-141,-6-7 134,0 8 1,-8-5-2,-3 3 0,-10 4 18,-2-4 0,0 10-4,5 2 1,-5 5 31,0-5 1,-6 8 105,6-3 0,0 2-80,6-1 0,-6 5 15,0 1 1,5-1-15,7 6 1,1-2-8,-1 2 0,-3-2-19,9 8 0,-1-8-7,6 2 0,8 2-7,3-2 1,6 0-1,6-5 1,2-1 1,4 0 1,4-7 10,-4-4 0,3-4-1,3-2 0,1 0-46,5 0 1,-5-8 43,5-4 1,1-3-53,-2-2 0,1-6 34,-7 0 0,-1-8-3,-4 2 0,1 2-6,-6-2 1,-3 0-2,-10-5 1,-3 5 2,-8 0 1,6 2 4,-1-1 1,1-3 69,-6 8-67,-8 0 0,5 7 159,-9 5-121,8 3 14,-11 8-78,13 0 1,-6 2-104,8 4 1,0 0 148,0 11 0,0-4-6,0 10 0,2-2 33,4 3 0,4-3-55,7 7 0,0-4 3,0 4 1,1-1 6,-1 2 1,-5 2 6,-1-8 1,-1 6-5,1-6 1,3 0-32,-9-6-13,1 0-16,-6 1-3,0-9 1,0 1 5,0-4-4,0-4 72,-7 5 0,5-9 5,-4-3 1,4 1-40,2-8 0,0 6 5,0-5 0,8-1-1,3-5 0,4-6 7,3 0 1,-1-2-12,0 2 1,3-4-27,3-8 1,2 7-13,3-1 1,3 0-8,-8-6 0,8 1-16,-2-1 0,2 6 40,-3 1 1,-3 6-2,-7-1 1,-1 2 77,0-2 0,-7 10-104,-4-5 161,3 13-77,-7-3 1,4 8 54,-12 0-146,4 0 37,-5 0 0,7 2 46,0 4 1,0-2-6,0 7 0,0 1 44,0 5 0,0 2-58,0 4 0,1-2 76,5 8 1,2-6-32,3 6 0,5 0 12,-5 5 0,5-1-17,1-4 1,-5 4 7,-1-5 0,-1 3-22,1-2 0,-1 2-4,-4-8 1,-5 0 39,5-6-33,-4 0 1,-10-1 85,-3-5 0,-6 3-102,-6-8 0,1-1-1,-6-5 0,5 6-15,-6 0 0,2 0-96,-2-6 0,2 0 26,4 0 0,4-2-166,-4-4 1,4 4-22,1-4 1,7 2-48,-1-1 312,8 3 0,-11-14 0,5 7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09:44:03.743"/>
    </inkml:context>
    <inkml:brush xml:id="br0">
      <inkml:brushProperty name="width" value="0.08571" units="cm"/>
      <inkml:brushProperty name="height" value="0.08571" units="cm"/>
      <inkml:brushProperty name="color" value="#333333"/>
    </inkml:brush>
  </inkml:definitions>
  <inkml:trace contextRef="#ctx0" brushRef="#br0">53 53 7703,'0'-12'1007,"0"1"0,0 5 390,0-5-570,7 7-787,3-4-95,7 8 1,1 8-74,-1 3 0,-7 14 123,-5 10 1,-3 1-6,-2 10 0,0 0-703,0 6 0,-2 0 245,-3 0 0,-13-2 468,-11-4 0,-11 12 0,-4-4 0</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57:22.382"/>
    </inkml:context>
    <inkml:brush xml:id="br0">
      <inkml:brushProperty name="width" value="0.08571" units="cm"/>
      <inkml:brushProperty name="height" value="0.08571" units="cm"/>
      <inkml:brushProperty name="color" value="#333333"/>
    </inkml:brush>
  </inkml:definitions>
  <inkml:trace contextRef="#ctx0" brushRef="#br0">174 52 7074,'-10'-7'-764,"4"-5"998,4 5 1,2-3-25,0 4-355,-7 4 153,5-5-18,-6 7 313,8 0 158,0 0-352,0 7 0,0-5-185,0 14 0,-2-7 95,-4 8 0,-1 7-12,-5-1 1,-3 7 6,3-1 0,3 11 11,-3 7 0,2 4 11,-1 7 1,-3 4 1,9 7 0,-7 2-24,6 4 1,1-4 0,5 4 1,2-6-21,3-6 0,5-5 24,7-12 1,0 2 18,1-7 0,5-1-19,0-6 1,6-7-20,-6-4 1,8-3-16,-3-3 0,5 0-8,2 1 1,-3-9-63,-3-3 0,4 2-160,-4-3 0,3 3-18,3-2 0,-1-4 69,1 4 194,-8 3 0,13-7 0,-3 6 0</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57:24.244"/>
    </inkml:context>
    <inkml:brush xml:id="br0">
      <inkml:brushProperty name="width" value="0.08571" units="cm"/>
      <inkml:brushProperty name="height" value="0.08571" units="cm"/>
      <inkml:brushProperty name="color" value="#333333"/>
    </inkml:brush>
  </inkml:definitions>
  <inkml:trace contextRef="#ctx0" brushRef="#br0">692 137 7987,'0'-24'0,"2"1"-14,4 2 113,-4 2 135,6 2-303,-8 7 143,7-5-164,-5 13 0,6-4-348,-8 12 249,0-4 41,0 5 149,-8-7 1,-3 6-108,-12 0 0,1 0 83,-6-6 1,-1 0 8,-6 0 1,-7 2 25,-4 3 1,2-3 9,-2 4 0,1-2-8,-1 2 1,4-4-14,7 3 0,1 3-13,-1-2 1,8 5-2,4-5 0,-2 6-2,2-7 0,6 3 11,5-2 0,7-4-7,-7 4-13,8 3 11,-3 1 0,7 1 8,0 1 8,0-8 25,0 11-36,0-5 12,0 7 1,1-2 1,5-3-4,-4 3 1,6-5-22,-8 7 0,2-5-27,4-1-10,-5-7 24,7 11 0,-8-11-5,0 8 1,0-8 34,0 3 42,0-7 192,0 0-215,8 0 0,1-2 2,9-3 0,-1 3-6,0-4 1,3-2 45,3 2 0,-2-5-39,8 5 0,1 0 61,11 6 0,-5 0-39,4 0 1,5 2 10,1 4 0,2 6-9,-2 11 1,2-2 1,-8 8 1,1 1-26,-7 11 1,-1-5-12,-4 5 0,-4-5-23,-8-1 1,-2-1 39,-3 1 1,-4-8-25,-8-4 1,-2-4 67,-4-2 0,-6-5-1,-11-1 1,-4-1 2,-7 2 0,-3 3 13,-3-4 0,2-1-76,-9 2 1,1-7-12,-6 7 0,8-6-23,4 5 1,-2-7 66,1 2 1,3 1-231,9-1 0,4 0-30,8-6 1,-1 0-45,1 0 0,6 0-171,-1 0 57,8 0 0,-1 2 375,10 4 0,5-4 0,7 5 0</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57:24.505"/>
    </inkml:context>
    <inkml:brush xml:id="br0">
      <inkml:brushProperty name="width" value="0.08571" units="cm"/>
      <inkml:brushProperty name="height" value="0.08571" units="cm"/>
      <inkml:brushProperty name="color" value="#333333"/>
    </inkml:brush>
  </inkml:definitions>
  <inkml:trace contextRef="#ctx0" brushRef="#br0">104 69 7905,'0'-17'106,"0"0"0,0 5 665,0 1-862,0 7 142,0-4 0,0 10-350,0 4 0,0 4 134,0 7 1,-2 8 12,-3 4 1,1 3 126,-8 3 1,7 1 27,-7 5 1,6-5-47,-5 5 1,5-11-37,-6-1 0,9-6-74,-3 6 173,-4-8-468,8 4-25,-5-8 98,7-7 375,0-2 0,7-24 0,3-3 0</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57:25.077"/>
    </inkml:context>
    <inkml:brush xml:id="br0">
      <inkml:brushProperty name="width" value="0.08571" units="cm"/>
      <inkml:brushProperty name="height" value="0.08571" units="cm"/>
      <inkml:brushProperty name="color" value="#333333"/>
    </inkml:brush>
  </inkml:definitions>
  <inkml:trace contextRef="#ctx0" brushRef="#br0">17 154 7966,'-7'-34'74,"5"1"388,-4 4 56,4 4-814,2 8 322,0 7 0,0 5-400,0 10 0,0-1 205,0 8 1,6-1 53,0 7 0,-1 5 177,-5 0 1,0 2-7,0-2 0,6-4-128,0 4 0,2 4 257,-3 2 0,-3 2-81,4-3 0,4 3-35,1-8 1,-1 6-145,1-6 0,3 6 82,9-6 1,-2 0-109,8-6 1,0-7 69,5-4 0,7 1-25,-1-1 1,6-2-18,-6-10 0,1-3-79,-7-9 1,1-1 161,0-4 1,-9 2-55,-2-8 0,-7 2 91,-6-2 0,3-3-41,-8 3 1,5 2 5,-5-2 0,0 2-15,-6-2 1,0 4 19,0 8 42,-8 0 1,4 1 252,-7 5-52,7 3-220,-4 8 0,2 2-53,0 4 0,-1 4 86,1 7 0,4 2 7,-4 4 0,-1 4 39,1 8 1,0 7-2,6 4 1,-6-2-41,1 2 1,-1 0 5,6 6 0,0-2-147,0-4 0,0 4 138,0-4 0,6-3-216,-1-3 1,3-5 51,-2-7 1,-4-3-79,4-7 1,1-1-166,-1 0-379,0-7 61,1-2-73,-5-8 723,14 0 0,-7-2 0,9-4 0,7-11 0,1-10 0</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57:25.300"/>
    </inkml:context>
    <inkml:brush xml:id="br0">
      <inkml:brushProperty name="width" value="0.08571" units="cm"/>
      <inkml:brushProperty name="height" value="0.08571" units="cm"/>
      <inkml:brushProperty name="color" value="#333333"/>
    </inkml:brush>
  </inkml:definitions>
  <inkml:trace contextRef="#ctx0" brushRef="#br0">0 35 8081,'0'-10'-524,"0"-5"212,0 13 314,0-6 0,2 10 103,4 4 0,-4 4-115,4 7 1,-4 2 36,-2 4 1,1-2-40,5 8 0,-4-2 8,4 2 0,-4-2-83,-2-4 1,0-4-62,0 4 129,0-4 1,0-1-9,0-1 1,0-6-690,0 1 716,0-8 0,8 3 0,1-7 0</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57:25.974"/>
    </inkml:context>
    <inkml:brush xml:id="br0">
      <inkml:brushProperty name="width" value="0.08571" units="cm"/>
      <inkml:brushProperty name="height" value="0.08571" units="cm"/>
      <inkml:brushProperty name="color" value="#333333"/>
    </inkml:brush>
  </inkml:definitions>
  <inkml:trace contextRef="#ctx0" brushRef="#br0">416 520 7881,'2'-18'0,"2"1"0,2 0-547,-1 0 236,-5-1 175,8 1 1,0 0 87,3-1 1,-1 7-51,-4-1 102,-5 1 1,13-6 30,-8-1 1,-1 1-35,-5 0 1,0-1 156,0 1 1,0 0-44,0 0 0,0-1-35,0 1 1,-7-6-22,-5 0 1,3 0 15,-3 5 1,1 3-58,-7 4-13,1-5 0,0 8-72,-1-3 0,-1-2 52,-4 7 1,4 0-48,-4 6 0,2 2 67,-2 4 1,3-2 0,-3 7 0,-2 1 5,2 5 0,-2 6 6,2 0 0,4 6-12,-4-6 1,6 8 6,5-3 0,-3-1-19,3 2 0,5-6 18,1 6 0,4-8-25,2 2 1,0-4 14,0-1 1,2-1-7,4 0 1,3-7 19,9-4 0,5-4-1,0-2 1,7 0-122,-1 0 1,4-2 104,1-4 0,-5-4-68,0-7 0,-8 2 53,2 3 0,2-9 109,-2 4 1,0-3-71,-5 9 0,-7-4 6,1 3 0,-8 2 11,1-1 0,-3 5 274,-2-5-500,0 7 230,0-4 0,0 10 94,0 4 1,-5 3-103,-1 9 1,-6 7 110,6 3 1,-1 5-97,1 2 1,4 7 9,-4 4 1,4-2-35,2 2 0,0 1 7,0 4 1,0-4-96,0-1 0,6-8 118,0 2 1,2-5-210,-3-6 0,-3-4 40,4-8-109,4 0-99,-8 1-189,5-9 111,-7-1 143,0-16 1,0 4-139,0-7 394,0 7 0,-7-19 0,-3 4 0</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57:34.461"/>
    </inkml:context>
    <inkml:brush xml:id="br0">
      <inkml:brushProperty name="width" value="0.08571" units="cm"/>
      <inkml:brushProperty name="height" value="0.08571" units="cm"/>
      <inkml:brushProperty name="color" value="#333333"/>
    </inkml:brush>
  </inkml:definitions>
  <inkml:trace contextRef="#ctx0" brushRef="#br0">35 52 8009,'-7'-17'-10,"5"6"173,-4-1-359,4 8 1,0-3 31,-4 7 13,4 0 154,-5 0 1,9 0 36,3 0 1,-1 5 61,8 1 0,5 6 156,6-7 0,14 3-116,-3-2 0,14-4-80,4 3 1,2-1 7,9 2 1,8-4 27,10 4 0,-4-4-255,-2-2 1,-6-2 194,-5-4 1,-3 4-20,-3-4 1,-10 4-58,4 2 0,-18-5-6,1-1 0,-10 0-46,4 6 0,-14 0 24,2 0-309,-11 0 325,9 0-437,-13 0-43,6 0 149,-16 0 1,4 6-11,-7 0 391,-1 7 0,-13-11 0,-1 6 0</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57:35.186"/>
    </inkml:context>
    <inkml:brush xml:id="br0">
      <inkml:brushProperty name="width" value="0.08571" units="cm"/>
      <inkml:brushProperty name="height" value="0.08571" units="cm"/>
      <inkml:brushProperty name="color" value="#333333"/>
    </inkml:brush>
  </inkml:definitions>
  <inkml:trace contextRef="#ctx0" brushRef="#br0">69 87 7487,'-11'-7'0,"1"-5"-854,2-3 1163,-5 5 0,9-3-75,-7 7 0,7-2-390,-2 3 99,4 3-161,2-6 138,0 8 385,0 0-157,0 8 1,2-6-70,4 3 0,3-3 65,9-2 0,7 0-78,4 0 1,11 0-60,6 0 0,4 0 73,2 0 1,5 0-154,1 0 1,0 0 100,-6 0 0,-1 0-5,1 0 1,-7 0-16,-5 0 0,-11 0-3,-6 0 0,-4 0 163,-2 0-115,-7 0-9,-2 0-50,-8 0-15,0 0 8,-8 0-167,6 0-1,-13 0-334,13 0 103,-6 0 0,6 0-96,-4 0-31,4 0 539,-13 8 0,5 2 0,-7 7 0</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57:43.761"/>
    </inkml:context>
    <inkml:brush xml:id="br0">
      <inkml:brushProperty name="width" value="0.08571" units="cm"/>
      <inkml:brushProperty name="height" value="0.08571" units="cm"/>
      <inkml:brushProperty name="color" value="#333333"/>
    </inkml:brush>
  </inkml:definitions>
  <inkml:trace contextRef="#ctx0" brushRef="#br0">640 105 7913,'0'-18'-445,"-1"3"254,-5 3 195,4-3 0,-6 11-234,8-7 192,0 7 50,-8-4 0,5 2 9,-9 1 0,6-1-102,-5 6 0,-1 0 19,-5 0 1,-8 0 66,-4 0 1,-3 0 17,-3 0 1,0 0-7,1 0 0,-8 0 10,-5 0 1,5 0-12,2 0 0,5 2 6,6 3 1,-1-3-6,7 4 1,0-4 2,5-2 0,7 2-27,-1 4 41,8-4-29,-3 13 0,7-5 3,0 7 0,0 0-1,0 1 1,0-1 9,0 0 1,0-3-1,0 3 1,0-4-32,0 10 0,5-3 23,1-3 0,6 0-23,-7 1 1,7 1 21,-6 4 0,5-4-45,-5 4 1,0-10 26,-6-1 0,6 0-15,-1 5 11,1 0 1,-6-5-18,0-1 42,0-7-27,0 4 118,0-8-4,0 0-75,8 0 0,-4-6-47,7 0 0,3-5-7,9 5 0,-2-6 27,8 7 1,-1-3-7,7 2 0,2 4 65,3-4 0,-2 5-59,8 1 0,-5 0 25,5 0 0,-6 1-9,6 5 0,-7 10 7,1 7 0,-3 7-8,-3-1 1,-1 4-6,-4 1 1,-4 1-8,-8 0 0,-2-1-6,-3 1 0,1-8-9,-7-4 1,-2 2 15,-10-2 0,0-2 46,-11-10 1,2 5 8,-14-5 1,0-1 110,-5 2 0,-7-9-126,1 3 1,-2 2 12,1-2 0,-1-1-41,-4-5 1,-2 0 34,7 0 1,-7 0-49,2 0 1,-2-5 41,2-1 0,4-6-197,7 7 1,3-7 19,3 6 1,-2-5-47,8 5 1,6-2-134,5 2-188,8 5 260,-3-7 243,7 0 0,15-1 0,4-9 0</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57:44.548"/>
    </inkml:context>
    <inkml:brush xml:id="br0">
      <inkml:brushProperty name="width" value="0.08571" units="cm"/>
      <inkml:brushProperty name="height" value="0.08571" units="cm"/>
      <inkml:brushProperty name="color" value="#333333"/>
    </inkml:brush>
  </inkml:definitions>
  <inkml:trace contextRef="#ctx0" brushRef="#br0">243 156 7985,'0'-17'0,"0"0"0,0-1 109,0 1-80,0 0 0,0 5-412,0 1 186,0 7-115,0-4 1,-6 10 172,0 4 1,-7 1 153,1 5 0,-3 3 79,-2-3 1,-1 9-131,1 2 0,0 2 155,0-2 1,-3-2-15,-3 8 0,10-6-18,-4 6 0,5-6-47,1 6 1,3-2 0,8 2 1,0 1-11,0-7 1,8 2-14,3-2 1,6-5-93,6-1 1,4 0 87,8-5 1,-1-5-61,1-1 0,0-4 50,-1-2 1,-1 0 7,-4 0 0,3-8 22,-3-3 1,-4-4 2,-2-3 1,-4 1-25,-1 0 0,-3-6 5,-3 0 0,1-8-32,-7 2 1,0-2 32,-6 2 0,0-3-137,0 3 1,2-2 121,3 2 0,-3-1-94,4 7 0,-2-2 78,2 2 1,1 3-6,5-3 0,3 10 2,-3 1 0,3 8 1,2-1 0,-5-3 47,-1 2 1,1 0-46,5 6 1,-5 2 40,-1 4 0,1 4-27,5 7 1,0 0-4,1 1 1,-7 1-3,1 4 1,-6-2-2,5 8 1,-7-2 2,2 2 1,-4 3-2,-2-3 1,0 4 38,0 1 0,0-5-37,0 0 1,0-2 23,0 2 0,0 1-17,0-7 0,0 1 4,0-7 1,2 0-5,3 0 1,-1-5 1,8-1 0,-7-5 107,7 6-57,-1-8 0,13 3-1,-1-7 0,0 0-27,-6 0 0,8-5-57,4-1 1,-2-8 51,1 3 1,-1-5-58,2-1 1,4 0 42,-4 0 1,-2-3-6,1-3 0,-6 2 36,1-8 0,-6 2-38,-6-1 0,3-5 58,-8 4 0,-1-4-44,-5-1 0,-5-1 47,-1 1 1,-9 1-34,-3 4 1,1-2 6,-6 8 1,-4 0-30,-2 6 1,2 6-8,-2-1 0,1 8-8,-7-2 0,0 4-13,1 2 0,-1 0-48,1 0 0,-1 2-7,0 4 1,-3 4-131,3 7 0,-3 0 59,9 1 1,2-1-98,-1 0 1,6 6 239,-1 0 0,-4 8 0,1-4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09:43:58.842"/>
    </inkml:context>
    <inkml:brush xml:id="br0">
      <inkml:brushProperty name="width" value="0.08571" units="cm"/>
      <inkml:brushProperty name="height" value="0.08571" units="cm"/>
      <inkml:brushProperty name="color" value="#333333"/>
    </inkml:brush>
  </inkml:definitions>
  <inkml:trace contextRef="#ctx0" brushRef="#br0">431 344 7736,'-11'-5'118,"-1"-1"1,8-8 675,-2 3-750,-3 3 134,7-7-204,-6 13 26,1-6 1,3 8-82,-8 0 1,1 8 195,-7 3 0,1 7 57,0 5 1,-6 0-51,0 11 0,-8 5 0,2 13 1,-2 7-65,3 5 0,-3 5-210,8 6 1,0 5 135,5 13 0,3 1 61,4 4 1,5-10-129,12-7 0,3-8 88,8 2 0,8-8-119,4-9 0,6-8 53,5-16 1,4-7-139,8-4 1,14 0-69,3-5 0,13-5 86,5-13 0,5-2 181,6-4 0,-47 3 0,0-1 0,-1-3 0,2-2 0,4 1 0,1-1 0,5-2 0,-1 1 0</inkml:trace>
  <inkml:trace contextRef="#ctx0" brushRef="#br0" timeOffset="2656">1123 500 7657,'-10'-17'-366,"-3"5"1104,7 1-10,0 7-178,6-12-384,0 14-527,0-5 306,0 7 0,0 2-134,0 3 0,0 5 114,0 7 1,0 6 127,0 0 0,0 6-230,0-6 0,6 2-359,0-2 0,2-3 286,-3 3 1,-1 0-17,8-6 1,-7 4 11,7-9 254,-1 3 0,7-5 0,-1-3 0</inkml:trace>
  <inkml:trace contextRef="#ctx0" brushRef="#br0" timeOffset="2833">1348 448 7744,'-10'0'310,"-3"-2"-86,7-4 614,0 4-417,-2-5-779,6-1 295,-5 6 0,7-4-144,0 12 1,6 6-68,-1 11 1,7-2 137,-6 8 1,7-2-255,-1 1 0,3 5 117,2-4 0,-5 2 273,-1-3 0,9 5 0,6-6 0</inkml:trace>
  <inkml:trace contextRef="#ctx0" brushRef="#br0" timeOffset="3130">2506 517 7744,'0'-17'187,"0"0"0,-2 1 397,-3 5 0,3 1-193,-4 4-565,4 4 1,-6 2 180,-3 12 1,-5 11 46,-1 6 1,-8 11 168,-4 6 0,-3 6-121,-3 6 1,-5-2-108,-1 7 1,-7 0 70,2 7 0,4-3-104,2-4 1,3-3 15,3-8 0,7 0-172,4-1 0,5-8 45,7-9 0,-3-7-514,9-10 17,-1 1 96,6-9-485,0-1 704,0-8 331,7-15 0,-5-5 0,6-14 0</inkml:trace>
  <inkml:trace contextRef="#ctx0" brushRef="#br0" timeOffset="3337">1797 517 7744,'-11'-2'-112,"-1"-3"1394,8-5-849,-3-7 1,1 5-848,0 1 188,0 7 1,6-6-517,0 4 549,8 4 0,2-3-3,7 10 1,0 5-225,1 7 0,-1 1 43,0-1 377,0 8 0,8 2 0,2 7 0</inkml:trace>
  <inkml:trace contextRef="#ctx0" brushRef="#br0" timeOffset="3524">2403 1244 9904,'0'-10'448,"0"2"1,1 8-687,5 0 1,-2 0-303,8 0 1,-7 6 33,7 0 177,-1 0 0,5-5-86,-5 5 1,5-4 414,-5 4 0,12-4 0,4-2 0</inkml:trace>
  <inkml:trace contextRef="#ctx0" brushRef="#br0" timeOffset="4214">3250 1192 7694,'0'-25'202,"0"5"0,0-4 350,0 6 0,2 7-359,4-1 0,-4 6-502,3-5 346,5 7 1,-6-9-34,7 7 6,-7-8 1,6 11 174,-5-9-174,-3 0 1,6-5-24,-8 0 0,2 0 25,4-1 0,-4 1 30,3 0 0,-3-1-8,-2 1 0,0-6-35,0 0 1,0-2-19,0 2 0,-2 4-111,-3-4 0,1 3 48,-8 3 1,1 6-47,-6-1 0,-1 3 31,1-3 0,-6 4-68,0 8 1,-8 2 159,2 4 0,-3 4 105,-3 7 1,2 8-97,5 4 0,-5 5 146,4 7 1,4-3-83,2 8 1,4-5-39,1 5 0,3-2 77,4 2 0,3-2-63,8-4 1,8-9-3,3 4 1,4-10-23,3 4 0,5-8-13,0 2 1,6-12 6,-6-5 1,8-4-2,-3-2 1,-1 0-51,2 0 1,-6-8 56,6-3 0,0-10-152,5-2 0,-5-6 70,0 6 0,-8-8 35,2 2 0,2-5 20,-2-7 0,6-1-2,-6-4 1,0-6-40,-6 0 1,1-2 3,-1-9 1,-5-1-85,-1-5 0,-5 0 63,5 0 1,-7 0 14,2 0 0,2 7 59,-3 4 0,1 12 1,-6 6 13,0 4 233,0 9-218,0 9 1,0 13 98,0 10-87,0-3 1,-2 14-9,-3-5 1,3 6 9,-4 6 0,-4 4 30,-1 8 0,1 7 9,-1 4 1,5 10-20,-6 2 0,8 7 3,-1-2 1,-3-1-8,2 1 0,0-1-1,6 1 1,0 1-133,0-12 1,0 1 132,0-12 0,2 3-217,4-10 1,-2-3-78,7-13 1,-5-9-364,6-3 357,-1-4 1,7-2-50,-1 0 0,0-2-74,0-4 354,8-3 0,2-16 0,8-2 0</inkml:trace>
  <inkml:trace contextRef="#ctx0" brushRef="#br0" timeOffset="4484">3976 154 7710,'0'-17'-183,"0"0"-45,0-1 0,-2 3 1156,-3 3-159,3-3-690,-6 5 29,8 1-117,0 1 0,0 10 30,0 4 1,0-1-172,0 13 1,-2-5 100,-4 10 1,4 2-98,-3-2 1,1 8-172,-2-2 1,4-2 130,-4 2 1,4-8-59,2 2 1,0-4-278,0-2 521,0 1 0,8-1 0,2 0 0</inkml:trace>
  <inkml:trace contextRef="#ctx0" brushRef="#br0" timeOffset="4641">4184 102 7697,'0'-17'148,"0"0"1,-2-1 762,-4 1-1006,4 7 18,-6-5-86,8 13 0,0-4 77,0 12 0,0 4-162,0 7 1,0 6 84,0 0 1,6 8-228,0-2 0,6 3 390,-7 3 0,16 0 0,-1-1 0</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57:47.407"/>
    </inkml:context>
    <inkml:brush xml:id="br0">
      <inkml:brushProperty name="width" value="0.08571" units="cm"/>
      <inkml:brushProperty name="height" value="0.08571" units="cm"/>
      <inkml:brushProperty name="color" value="#333333"/>
    </inkml:brush>
  </inkml:definitions>
  <inkml:trace contextRef="#ctx0" brushRef="#br0">35 139 7448,'-7'-18'-829,"5"7"880,-4-1 0,2 9 144,-2-3 0,5 2-86,-5-2-35,4 4 24,2-5 5,0 7 615,0 0-507,8 0 1,9 0-122,12 0 0,17 0-48,6 0 1,15 0 17,8 0 1,6 0-446,17 0 0,0 0 371,-47 0 0,1 0 0,46 0 73,0 0 1,-5 0-137,4 0 1,-20-6 11,-2 0 1,-17 0 62,-6 6 0,-10-5-17,-13-1 0,-4 0 1,-8 6 1,-5 0-71,-1 0-68,-7 0 0,6 0 708,-5 0-758,-3 0-202,6 0 267,-8 0 1,-2 0-358,-4 0 286,4 0 0,-13 0 42,4 0 0,-7 0 60,-5 0 1,-4 0 109,-7 0 0,-1-2 0,1-4 0,-1 4 0,-7-13 0,-3 5 0</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57:47.803"/>
    </inkml:context>
    <inkml:brush xml:id="br0">
      <inkml:brushProperty name="width" value="0.08571" units="cm"/>
      <inkml:brushProperty name="height" value="0.08571" units="cm"/>
      <inkml:brushProperty name="color" value="#333333"/>
    </inkml:brush>
  </inkml:definitions>
  <inkml:trace contextRef="#ctx0" brushRef="#br0">35 53 7965,'0'-12'-90,"0"1"-260,0 7 68,0-4 298,0 0 113,0 6-75,0-5 1,0 9 114,0 3 0,0 5-145,0 7 1,0 8 132,0 4 0,-6 6-46,0 5 0,-1 6 20,1 12 0,4 3-37,-4 8 1,4-1-5,2-5 0,0 2-42,0-7 0,0 0-29,0-6 0,0-10-44,0-8 1,0-1 89,0-10 1,6 0-170,0-5 188,0-9-151,-6-1 1,1-8-3,5 0-19,-4 0-68,6 0-287,-8 0-114,0 0 259,0-8-591,0 6 889,0-5 0,8-1 0,1-2 0</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57:52.863"/>
    </inkml:context>
    <inkml:brush xml:id="br0">
      <inkml:brushProperty name="width" value="0.08571" units="cm"/>
      <inkml:brushProperty name="height" value="0.08571" units="cm"/>
      <inkml:brushProperty name="color" value="#333333"/>
    </inkml:brush>
  </inkml:definitions>
  <inkml:trace contextRef="#ctx0" brushRef="#br0">1 122 7061,'0'-17'-399,"0"-1"1226,8 1-525,-7 0 0,7 5-365,-8 1-81,0 7-59,0-12 213,0 14-144,0-5 276,0 7-26,8 0 126,-6 0-177,5 0-89,-7 7 18,0-5 0,0 14 52,0-7 0,6 9-11,0-1 0,0 2-19,-6 4 1,2-2-1,3 8 1,-3-2-14,4 2 1,-2 4 18,2-5 1,-4 7 6,3 5 0,3-3-1,-2 3 1,5-3-53,-5-3 0,6 7 30,-7-1 0,7-2-5,-6-9 1,7-4 6,-1-8 0,3 1 2,2-1 1,3-2 63,3-3 1,-2-4-60,8-8 1,1 0-38,11 0 1,-5-8-11,5-4 0,1-3-101,-2-2 1,2-1 93,-1 1 1,-5-6-13,5 0 1,-11-6-56,-1 6 1,-8-2 69,2 2 1,-5-2 31,-7-4 1,3 2-48,-9 4 0,1 2 55,-6-8 1,0 14 13,0-2 16,0 3-17,-7-3 1,3 7 32,-8 5 56,8 3-98,-3 2-25,7 0 35,0 0-14,0 7 1,-6-3 125,0 8-62,0-1 1,6 12-21,0 0 0,-5 2 6,-1-2 0,0-1 93,6 6 1,0 7-103,0 5 0,0 3 47,0-3 0,2 4-21,4 8 0,-4-2-48,3-4 0,3 2 9,-2-7 1,2-1-2,-3-6 0,-3-1-50,4-4 1,2 2-13,-3-8 0,1-6-146,-6-5 196,0-1-193,0-1 0,0-1 19,0-3-441,0-4 61,0 6 94,0-8 93,0 0 164,0-8 1,0 4 183,0-7 0,8-1 0,1-5 0</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57:55.273"/>
    </inkml:context>
    <inkml:brush xml:id="br0">
      <inkml:brushProperty name="width" value="0.08571" units="cm"/>
      <inkml:brushProperty name="height" value="0.08571" units="cm"/>
      <inkml:brushProperty name="color" value="#333333"/>
    </inkml:brush>
  </inkml:definitions>
  <inkml:trace contextRef="#ctx0" brushRef="#br0">122 122 7991,'9'-8'-227,"-1"6"1,-2-13 191,-1 3 0,3 4-348,-2 3 367,-4-5-56,13 0 1,-11-1 79,7-1 52,-7 9 0,6-5 31,-4 8 1,-4-2 126,3-4-11,-3 4-168,-2-5-7,0 7-87,0 0 41,0 7 0,0-3 41,0 8 0,-2-1 54,-3 6 0,-5 8-34,-7 4 0,-1 4 114,1 1 0,0 9-64,0 3 0,-1 10 12,1 1 0,0 9-23,-1-3 1,1 14-245,0 9 1,7-5 152,4 5 0,4-11 44,2 0 1,8-4-51,4-1 1,3-11 57,2-7 0,1-8 2,-1-9 0,6-1-82,0 1 0,0-8 1,-6-4 1,1-4 25,-1-2 0,0 1 143,1-1 1,-1-2-121,0-3 1,0 1 26,1-7 1,-7 6-18,1-7 0,-6 1-28,5-6 0,-7 0-2,4 0-1,-1 0-71,-5 0-14,6 0 38,-8 0-504,0 0 1,8 0-1,1 0 1</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58:00.974"/>
    </inkml:context>
    <inkml:brush xml:id="br0">
      <inkml:brushProperty name="width" value="0.08571" units="cm"/>
      <inkml:brushProperty name="height" value="0.08571" units="cm"/>
      <inkml:brushProperty name="color" value="#333333"/>
    </inkml:brush>
  </inkml:definitions>
  <inkml:trace contextRef="#ctx0" brushRef="#br0">18 52 7939,'0'-17'-1068,"-2"5"488,-4 1 861,4 7-53,-6-4-101,8 8 278,0 0 0,8 0-387,4 0 1,11 0 1,6 0 0,3 2-25,3 4 0,7-4-15,4 4 1,6-4 20,6-2 1,-5 0-15,5 0 1,-4 0-37,-2 0 1,-8 0 48,-4 0 1,-3 0-21,-3 0 0,-7 0 12,-4 0 2,-3 0 5,-3 0 1,-7 7-53,-3-5 49,-7 6-93,0-8 16,0 0 88,-7 0-5,5 0 0,-6 2 41,8 3 1,-2-1 8,-4 8 0,4-1 13,-3 7 1,1-1-52,-2 0 1,4 8 129,-4 4 0,4 4-106,2 1 1,0 9 113,0 3 1,0 4-90,0 2 1,2 7 8,4 5 1,2-3 11,3 2 0,5-7-4,-5 2 1,5-4-140,1-3 1,-6-6 116,1-5 0,-6-5-140,5-7 0,-7-3 110,2-7 1,-2-1-91,1 0 0,-3-5 7,4-1-215,-4-7 182,-2 4-185,0-8-935,0 0 1049,-8-8 0,1 4-75,-5-7 0,-3 5 234,3-5 0,-3-9 0,-2-7 0</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58:01.437"/>
    </inkml:context>
    <inkml:brush xml:id="br0">
      <inkml:brushProperty name="width" value="0.08571" units="cm"/>
      <inkml:brushProperty name="height" value="0.08571" units="cm"/>
      <inkml:brushProperty name="color" value="#333333"/>
    </inkml:brush>
  </inkml:definitions>
  <inkml:trace contextRef="#ctx0" brushRef="#br0">137 52 7881,'-17'0'-547,"-1"0"50,1 0 213,0 0 358,0 0-46,-1 0-23,9 0 308,1 0-217,0 0 112,6 0 1,-3 0-90,10 0 1,5-2-34,7-4 1,2 5-43,5-5 1,8 4-1,9 2 1,10 0 7,-4 0 0,6 0-117,-7 0 0,10-6 12,2 0 1,5 1 41,-5 5 1,5 0-57,-5 0 0,0 0 72,-7 0 1,-3-2 7,-7-4 1,-3 4 81,-15-4 5,0 4-62,-13 2 7,-2 0-82,-8 0 0,-2 0 78,-4 0-160,4 0 0,-8 0 127,5 0-282,3 0 1,-8 0-18,4 0 1,3 2-149,-9 4 439,0-4 0,-5 13 0,0-5 0</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58:05.723"/>
    </inkml:context>
    <inkml:brush xml:id="br0">
      <inkml:brushProperty name="width" value="0.08571" units="cm"/>
      <inkml:brushProperty name="height" value="0.08571" units="cm"/>
      <inkml:brushProperty name="color" value="#333333"/>
    </inkml:brush>
  </inkml:definitions>
  <inkml:trace contextRef="#ctx0" brushRef="#br0">122 53 7174,'0'-10'-338,"0"0"370,0 5-128,0 3 208,0-6-241,0 8 148,0-8 40,0 6 17,0-5-41,0 7 139,0 0 1,-2 7-104,-4 5 1,2 3-2,-7 3 0,5 5 7,-5 0 0,1 9 48,-2 3 0,-3 2-68,3 9 1,3 0-8,-3 6 1,9 1 17,-3 5 0,4-2-22,2 7 1,0-5-9,0 5 1,0-7-5,0 2 0,6-5-5,-1-1 1,7-8-4,-6-3 0,7-5-3,-1-1 1,1-2 15,-1-5 0,3 3-4,-4-8 0,5 0 4,1-5 0,0-1 3,1 0 1,-1-5 34,0-1 0,-5-5 4,-1 6 1,1-9-33,5 3-19,1-4 1,-1-2-93,0 0 0,-5 0 100,-1 0 1,-5 0-191,5 0 195,-7 0-406,12 0-19,-14 0-63,13 0 88,-13 0-408,6 0-34,-8 0 799,7 0 0,-5-8 0,6-1 0</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58:14.705"/>
    </inkml:context>
    <inkml:brush xml:id="br0">
      <inkml:brushProperty name="width" value="0.08571" units="cm"/>
      <inkml:brushProperty name="height" value="0.08571" units="cm"/>
      <inkml:brushProperty name="color" value="#333333"/>
    </inkml:brush>
  </inkml:definitions>
  <inkml:trace contextRef="#ctx0" brushRef="#br0">18 70 7909,'0'-18'-417,"0"1"0,0 5 298,0 1 96,0 7-132,0-4 271,0 8 293,0 0-415,0 8-13,0-6 98,0 6-2,0-1-28,0 3 0,0 7-31,0 1 1,0-5 83,0 4 1,0-3-70,0 9 0,-6-4-22,0-2 1,0 6 6,6 0 0,0 8-8,0-2 1,0-2-13,0 2 0,0-6-11,0 6 1,0-8 37,0 2 0,6-4-13,0-2 1,2 1 107,-3-1-105,5 0 0,7-7 0,1-4 0,1-5-51,4-1 0,2 0-8,4 0 1,3 0 6,-3 0 0,4-7-10,1-5 1,-1-3-27,-4-2 0,4-3 41,-5-3 0,-3 4 34,-2-4 0,-3-2-37,-3 2 1,-2-2 67,-3 2 1,-4 4 2,-8-4 1,5 4 13,1 1 1,0 1-19,-6 0 0,-2 5 50,-4 1-5,4 7-34,-13-4-250,13 8 236,-6 0-127,8 0 1,-6 2 138,1 4 1,-1-2-2,6 7 1,0-5-15,0 5 0,0 3 6,0 9 0,0-4 91,0 4 0,0 4-61,0 2 1,0 4 76,0 1 1,0 3-82,0 3 0,6-2-22,-1 9 1,7-9 10,-6 2 0,7 3-14,-1-3 1,-3 0-47,3-5 1,-6-6-9,5 0 1,-7-8-41,2 2 0,-4-10 94,-2-1-242,7-8 204,-5 3-244,6-7 40,-8 0-109,0 0 68,0-7-235,0 5 169,0-6 0,-2 2 118,-4 0 0,4-1 198,-3 1 0,-5-4 0,0-7 0</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58:15.343"/>
    </inkml:context>
    <inkml:brush xml:id="br0">
      <inkml:brushProperty name="width" value="0.08571" units="cm"/>
      <inkml:brushProperty name="height" value="0.08571" units="cm"/>
      <inkml:brushProperty name="color" value="#333333"/>
    </inkml:brush>
  </inkml:definitions>
  <inkml:trace contextRef="#ctx0" brushRef="#br0">208 104 7946,'0'-17'-559,"0"-1"414,0 1 0,0 5 62,0 1 173,0 7 1,0-6-130,0 5 175,0 3-213,0-6 0,0 10 8,0 4 69,0-4 61,0 5 0,0-5-10,0 4 0,-2-2 91,-3 7 0,3-5-63,-4 6 0,-2-1 19,2 7 1,-7 5-35,1 0 1,-1 5 43,1-4 1,-3 6-44,4-1 0,-3 6-1,3 5 0,-5-2-6,5 9 1,1-1-17,-2 6 1,7-1-11,-7 1 0,8 0 27,-1 0 1,3 4-45,2-4 0,0 1 15,0-12 0,0-1 3,0-5 0,5-1-11,1 1 1,8-8-5,-3-4 0,-1-4-6,1-2 1,1 1-11,5-1 1,0-2-3,1-3 1,-7 1 52,1-7-84,-1 0 38,7-6-1,-1 0-79,-7 0-11,-3 0 14,-7 0-695,0 0 1,-7 0 0,-3 0-1</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58:17.823"/>
    </inkml:context>
    <inkml:brush xml:id="br0">
      <inkml:brushProperty name="width" value="0.08571" units="cm"/>
      <inkml:brushProperty name="height" value="0.08571" units="cm"/>
      <inkml:brushProperty name="color" value="#333333"/>
    </inkml:brush>
  </inkml:definitions>
  <inkml:trace contextRef="#ctx0" brushRef="#br0">18 69 7680,'0'-17'-998,"0"7"1019,0-5 0,0 11-10,0-7-7,0 7 72,0-4 196,0 8 177,0 0-298,7 0 13,-5 0 28,6 0-8,-8 0-675,0 0 494,0 8 1,0 1 38,0 9 0,0 1 19,0 4 1,0 2 42,0 4 1,0 5-85,0 1 1,0-1 11,0 7 1,0-5-10,0-1 1,0-1 5,0 1 0,0 0-36,0-1 0,0-7-37,0-4 17,0-4-13,0-1-3,0-9 42,0-1-226,0-8 56,0 0-97,0-8 148,0 6 1,0-7-141,0 3 1,-2 2 259,-4-7 0,-3-1 0,-9-5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09:44:05.632"/>
    </inkml:context>
    <inkml:brush xml:id="br0">
      <inkml:brushProperty name="width" value="0.08571" units="cm"/>
      <inkml:brushProperty name="height" value="0.08571" units="cm"/>
      <inkml:brushProperty name="color" value="#333333"/>
    </inkml:brush>
  </inkml:definitions>
  <inkml:trace contextRef="#ctx0" brushRef="#br0">347 502 7717,'0'-12'23,"0"1"1,6 5 127,-1-6 0,9 7 8,-3-7 1,5 6-19,1-5 0,2 5-28,4-6 0,-3 3 77,3-3 0,2-3-127,-2 3 0,0 3-10,-6-3 0,-6 3-117,1-3 0,-6-1-127,5 7-80,-7-8 0,-4 7 96,-11-5 0,-14-1-53,-10 7 1,-1 0 94,-11 6 0,1 0 33,-6 0 1,1 0 153,-1 0 1,7 6-91,5 0 0,9 7 119,3-1 0,14-3 40,3 3 0,7-6 41,4 5 1,2 1-72,3 5 1,15 0 60,14 1 0,9-1-119,8 0 0,9 0 28,3 1 1,-3-1-133,-2 0 1,-5 6 73,-1 0 0,0 8-10,0-2 1,-15-4 39,-9-2 1,-7 2-12,-3-2 0,-9 0-6,-3-6 1,-6-1-9,-6-5 0,3 3-60,-9-8 1,-5 7 67,-6-1 1,-2-3-156,2 3 0,-4-8 52,-8 1 1,1 3-33,-1-2 1,-5 0 80,-1-6 0,-5-2-16,6-4 0,-8 2-11,2-8 0,1-1 11,-1-10 0,8 2-11,-2-8 0,3 0 14,2-5 0,9-7 30,2 1 0,7 0-41,6 5 1,3-7 2,8-4 0,2 3 0,4 3 1,11-2-12,12 1 0,5-5 23,7 6 0,5 0 2,11 5 1,-1 8 38,8 4 1,-9 4 7,3 1 1,-12 9 131,-6 3 0,-5 4 35,-6 2-60,-4 0 0,-16 8-21,-3 3 0,-4 5 18,-2 1 0,-8 8 5,-3 4 1,-6 4-2,-6 1 0,-4 3-2,-8 3 0,0 2-11,1 4 0,-6 6 26,-1 0 1,-1 2-194,2 9 0,-3 8 151,-3 10 0,4 2-57,7-3 1,3-3 1,3-8 1,12-1-31,11-5 0,4-11-133,2-12 1,8-11-172,3-6 1,10-4 144,2-1 0,14-9-80,-3-3 0,20-4-82,4-2 323,15 0 0,2 0 0,11 0 0,5 0 0</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58:18.256"/>
    </inkml:context>
    <inkml:brush xml:id="br0">
      <inkml:brushProperty name="width" value="0.08571" units="cm"/>
      <inkml:brushProperty name="height" value="0.08571" units="cm"/>
      <inkml:brushProperty name="color" value="#333333"/>
    </inkml:brush>
  </inkml:definitions>
  <inkml:trace contextRef="#ctx0" brushRef="#br0">18 18 6752,'10'-9'-1,"5"1"0,-11 8 37,7 0 0,1 2 35,5 4 1,0 3 13,1 9 1,-1 1-3,0 4 1,2-2 11,5 8 1,-5 1-19,4 11 1,-2-5-17,2 5 1,-4 3-21,4 2 0,-2 4 22,2 2 1,-9 4-74,3-5 1,-5 5 2,-1-10 1,3 4-13,-9 2 1,1-8 11,-6-3 0,0-11-88,0-1 0,-2-6-31,-3 6 0,1-8 73,-8 2 0,-1-3-59,-10-3 1,2-2 68,-8-3 0,6 3-190,-6-3 0,0-5 53,-6-1 0,-1-2-36,-4 2 0,3-4 216,-3 3 0,3-10 0,3-5 0</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58:21.220"/>
    </inkml:context>
    <inkml:brush xml:id="br0">
      <inkml:brushProperty name="width" value="0.08571" units="cm"/>
      <inkml:brushProperty name="height" value="0.08571" units="cm"/>
      <inkml:brushProperty name="color" value="#333333"/>
    </inkml:brush>
  </inkml:definitions>
  <inkml:trace contextRef="#ctx0" brushRef="#br0">0 104 7973,'0'-17'-335,"0"7"-19,0-5 287,0 13-199,0-13 129,0 13 225,0-6 310,0 8-74,0 0-266,8 0 0,-4 0 5,7 0 1,1 0-15,5 0 1,2 0-6,4 0 1,4 0-26,8 0 0,7 0-24,4 0 0,4 0-21,2 0 0,6 0 49,-1 0 0,-5 0 3,-6 0 0,-7 0-7,1 0 0,-3 0-3,-3 0 1,-7 0 38,-4 0 4,-3-8-66,-3 6-8,-8-5 2,-1 7 46,-8 0-323,0 0 16,-8 0-190,7 0 288,-7 0 1,6 0-135,-4 0 0,2 0 128,-7 0 0,-1 0 96,-5 0 1,0 0 85,-1 0 0,1 0 0,-8-8 0,-2-2 0</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58:21.629"/>
    </inkml:context>
    <inkml:brush xml:id="br0">
      <inkml:brushProperty name="width" value="0.08571" units="cm"/>
      <inkml:brushProperty name="height" value="0.08571" units="cm"/>
      <inkml:brushProperty name="color" value="#333333"/>
    </inkml:brush>
  </inkml:definitions>
  <inkml:trace contextRef="#ctx0" brushRef="#br0">0 104 7955,'0'-23'0,"0"0"-207,0 0-326,0 6 298,0 7-104,0 3 342,0 7 2,0 7 1,0 3 65,0 7 0,6-5-102,0-1 0,0-5 193,-6 6 0,0-1 5,0 6 1,0 1 47,0-1 0,0 6-117,0 0 1,0 8 26,0-2 0,0 3-45,0 3 0,0 1-2,0 5 1,-6 1-43,0 4 1,0 2 44,6-7 0,0 5-108,0-6 1,0 0 22,0-5 1,6-2-9,0-5 1,0-3-1,-6-7-25,0-1 52,0-7 0,2-3-3,3-7-53,-3 0-6,6 0-135,-8 0 0,0-2-281,0-3-181,0 3 400,0-6 0,0 6-353,0-4 597,0 4 0,-8-5 0,-1 7 0</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58:28.473"/>
    </inkml:context>
    <inkml:brush xml:id="br0">
      <inkml:brushProperty name="width" value="0.08571" units="cm"/>
      <inkml:brushProperty name="height" value="0.08571" units="cm"/>
      <inkml:brushProperty name="color" value="#333333"/>
    </inkml:brush>
  </inkml:definitions>
  <inkml:trace contextRef="#ctx0" brushRef="#br0">35 104 8081,'-10'-17'-691,"3"6"559,7-1 0,0 6-1,0-5 0,-2 7-55,-4-2 234,4-3-22,-6 7 82,8-14-58,0 14 44,0-5-44,0 7 0,2 0 47,4 0 1,-2 2 13,7 3 0,1-1-17,5 8 0,8 5 5,4 6 0,4 8-55,1-2 0,1 5 33,-1 7 0,7 3-112,-1 8 1,6 5 97,-6 1 1,7 5-42,-7-5 0,0 11 1,-5-5 0,-8 7-1,-4-8 0,-6-2 28,-5 3 0,-5 3 2,-7 2 0,0 2-28,0-13 1,-5 0 19,-1-6 0,-8-2 7,3-4 1,-5-4-6,-1-7 0,0-1-38,0 1 1,-6-1 51,-1 1 0,0-6-2,0 0 0,3-8-47,-8 2 1,6 0-3,-5-6 0,6 4-9,-1-9 0,4-5 33,2-1 0,5 2-45,1-2 0,5-1 58,-5-5-350,7 0 14,-12 0-172,14 0 281,-5 0 1,7-2-349,0-3 153,-8 3 0,6-14-189,-4 5 567,4-5 0,-5-1 0,-3 0 0</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58:29.001"/>
    </inkml:context>
    <inkml:brush xml:id="br0">
      <inkml:brushProperty name="width" value="0.08571" units="cm"/>
      <inkml:brushProperty name="height" value="0.08571" units="cm"/>
      <inkml:brushProperty name="color" value="#333333"/>
    </inkml:brush>
  </inkml:definitions>
  <inkml:trace contextRef="#ctx0" brushRef="#br0">18 69 7368,'-8'-17'-492,"6"7"655,-5-5-53,7 13 1,0-7-256,0 3 183,0 4 85,0-6 145,0 8 514,0 0-705,0 8 0,7-6 28,5 4 0,3-4-118,3-2 0,8 0 115,9 0 0,2 0-158,9 0 0,7 1 84,11 5 0,3-4-107,2 4 0,0-4 61,1-2 1,-9 2-11,-3 3 0,-10-3 17,-2 4 1,-13-4 17,1-2 0,-17 0-88,1 0-54,-13 0-19,3 0 6,-8 0-263,0 0 303,-8 0 0,5 0-165,-9 0 1,6 0-21,-5 0 0,-1 0 58,-5 0 1,0 0 234,-1 0 0,-5 0 0,0 0 0,-6 0 0,6 0 0,-15-8 0,1-1 0</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58:29.451"/>
    </inkml:context>
    <inkml:brush xml:id="br0">
      <inkml:brushProperty name="width" value="0.08571" units="cm"/>
      <inkml:brushProperty name="height" value="0.08571" units="cm"/>
      <inkml:brushProperty name="color" value="#333333"/>
    </inkml:brush>
  </inkml:definitions>
  <inkml:trace contextRef="#ctx0" brushRef="#br0">190 156 7717,'0'-26'-1107,"0"2"929,0 5 0,0 2 396,0 0 1,0 5 220,0 1-271,0-1-116,0 2-10,0 3 23,0 7-213,0 0 197,-7 7 0,5-3 41,-4 8 1,2-1 5,-2 7 1,4-1 21,-3 0 0,-5 8-24,-1 4 0,3 4 22,2 1 1,-3 3 3,-3 3 1,4-1-29,3 7 1,-3 0-56,2 6 1,-5 0 43,5-1 0,0-1-59,6-3 0,-2 1 28,-4-8 1,4 4-14,-3-9 0,3-5-18,2-12 0,0-1 22,0 0-33,-8-7-3,6-2-171,-6-8 129,8 0-358,0 0 103,0-8 30,0 6-273,0-6-378,0 8 754,0 0 0,-7-7 0,-3-3 0</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58:34.067"/>
    </inkml:context>
    <inkml:brush xml:id="br0">
      <inkml:brushProperty name="width" value="0.08571" units="cm"/>
      <inkml:brushProperty name="height" value="0.08571" units="cm"/>
      <inkml:brushProperty name="color" value="#333333"/>
    </inkml:brush>
  </inkml:definitions>
  <inkml:trace contextRef="#ctx0" brushRef="#br0">17 87 7545,'0'-17'-365,"0"-1"0,0 7 481,0-1-75,0 8 1,0-5-83,0 3 14,0 4-22,0-6 198,0 8 439,0 0-94,0 8 20,0-6-300,0 6 59,0-8-32,0 0-94,0 7-291,0-5 224,0 6-202,0-8 40,0 0 115,0 8-85,8-6 65,-6 13 0,6-11 11,-8 7 2,0 1 0,5 7 0,1 4 1,0-2 2,-6 8 1,0-4 7,0 10 0,0-3 74,0 14 1,0 1-80,0 4 1,0 7-8,0 0 1,0 1-26,0-1 0,0-10-5,0 4 0,0-12 5,0 1 1,0-5-10,0-1 1,-6-8-13,0-4 32,1-4-61,5-2 46,0-7-59,0-3-70,0-7-1152,0 0 846,0-7-78,0 5 517,-8-6 0,-2 8 0,-7 0 0</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58:58.201"/>
    </inkml:context>
    <inkml:brush xml:id="br0">
      <inkml:brushProperty name="width" value="0.08571" units="cm"/>
      <inkml:brushProperty name="height" value="0.08571" units="cm"/>
      <inkml:brushProperty name="color" value="#333333"/>
    </inkml:brush>
  </inkml:definitions>
  <inkml:trace contextRef="#ctx0" brushRef="#br0">606 104 7647,'16'-11'-1331,"-5"-1"932,4 8 497,-5-11 0,2 11 81,-1-7-32,-7 7 1,6-10 164,-5 8 317,-3 1-187,6 5-149,-8 0 0,-2 0-172,-4 0 1,2 0 33,-7 0 0,5-2 67,-5-4-83,-1 4 0,-7-6-95,-4 8 1,4 0 3,-4 0 1,-2 6-3,1 0 1,-4 5 5,5-5 0,-8 8-2,2-3 0,2 5 22,-2 1 1,0 6 10,-5 0 1,5 8-41,0-2 1,8 3 37,-2 3 0,-2-1-95,2 1 0,0 1 72,6 5 0,1-5 3,5 5 1,-5-3-35,5 2 0,3-3-4,2 3 0,5-3-62,1-3 0,0 3 81,0 3 1,0-9-48,0 4 0,1-7 40,5 1 1,-2 2-83,8-8 0,-1 6 35,6-6 1,1 0-9,-1-6 1,2-5 19,4-1 1,-4-1-2,5 1 1,0 3 1,0-8 1,1-1 1,-2-5 1,2 0-7,3 0 1,-1 0 5,-4 0 0,-2-5-44,8-1 0,-8-6 24,2 7 0,1-9-5,-7 3 1,4 1-7,-9-1 10,3-1 0,0-5 14,-3-1 1,1 1-12,-7 0 1,0 0-2,-6-1 1,0 5 3,0-5 0,0 5-23,0-10 0,-2 4 30,-4 1 1,2 1-1,-7 0 0,5-2-14,-6-4 1,1 9-1,-6-3 0,5 5-16,1 1 0,-3-5 18,-9 5 1,4 1-57,-4-1 0,4 7 50,1-2 0,-5 4 30,0 2 0,0-6-58,6 1 1,-6-1-7,0 6 1,0 6 12,5-1 1,1 9-2,0-3 0,-1-1-15,1 2 1,-6-1 25,0 6 0,6-5-110,5-1 1,1-1 84,-7 2 0,1 3-121,0-3 0,5-5-372,1-1 61,7 4 0,-10-7-248,9 9 120,-1-8 619,6 3 0,8 1 0,1 2 0</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59:02.352"/>
    </inkml:context>
    <inkml:brush xml:id="br0">
      <inkml:brushProperty name="width" value="0.08571" units="cm"/>
      <inkml:brushProperty name="height" value="0.08571" units="cm"/>
      <inkml:brushProperty name="color" value="#333333"/>
    </inkml:brush>
  </inkml:definitions>
  <inkml:trace contextRef="#ctx0" brushRef="#br0">70 70 7895,'-10'-8'-245,"0"5"108,5-9 67,3 8 199,-6-11 117,0 13-120,6-13 1,-7 13 77,3-4-19,4 4-69,-6 2 96,8 0 45,0 0-133,8 0 1,2 0 5,7 0 0,2 0-78,4 0 0,10 6-111,7 0 1,16-1 97,2-5 0,9 2-127,8 4 0,2-4-58,3 4 1,3-4 178,-8-2 0,-8-2-135,-9-4 1,-6 4 34,-6-4 0,-11 2-11,-12-1-15,-4 3-157,-10-6 85,-1 8 0,-10 0 76,-4 0 1,3 0-135,-9 0 0,0 0-42,-5 0 1,-6 2-77,0 4 1,-8 1 79,3 5 1,-5 3 260,-2-3 0,1-5 0,-1 9 0,1-7 0</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59:02.690"/>
    </inkml:context>
    <inkml:brush xml:id="br0">
      <inkml:brushProperty name="width" value="0.08571" units="cm"/>
      <inkml:brushProperty name="height" value="0.08571" units="cm"/>
      <inkml:brushProperty name="color" value="#333333"/>
    </inkml:brush>
  </inkml:definitions>
  <inkml:trace contextRef="#ctx0" brushRef="#br0">87 104 7895,'-17'0'0,"0"0"-198,-1 0 0,7 0 47,-1 0 275,8-8-120,-3 6-5,7-5 0,9 7 72,9 0 1,7 5-58,9 1 1,3 0 119,3-6 1,6 0-72,12 0 0,-4 0-36,3 0 1,3-6 100,-3 0 1,14-5 119,-1 5 1,3-1-232,-4 1 1,0-2 106,0-3 0,-2 1-31,-3 4 1,-12 4 4,-12-4 0,-5-1-23,-7 1 96,-10 0-328,-11 6 195,-7 0-313,0 0 251,-7 0 1,3 0-128,-8 0 1,3 2-300,-3 4 0,-3-2 168,3 7 0,-3-1 282,-2 1 0,-8 5 0,-2-7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09:44:06.686"/>
    </inkml:context>
    <inkml:brush xml:id="br0">
      <inkml:brushProperty name="width" value="0.08571" units="cm"/>
      <inkml:brushProperty name="height" value="0.08571" units="cm"/>
      <inkml:brushProperty name="color" value="#333333"/>
    </inkml:brush>
  </inkml:definitions>
  <inkml:trace contextRef="#ctx0" brushRef="#br0">190 1125 7698,'-9'0'1070,"1"0"-646,8-8 0,0 4-202,0-7 67,0 7-507,8-4 1,-1 10 141,5 4 1,1 6 9,-7 11 0,0 4 100,-6 7 1,0 8-76,0 5 1,-8 2 60,-3 3 1,-5 0-96,-1 0 0,-2-2 82,-4-4 0,4-5-21,-4-13 1,3-3-6,3-7 0,5-9-12,1-3 0,5-4-61,-5-2 72,7 0 1,-4-14-2,8-3 1,2-6-5,4 0 1,-2-6-8,7-11 1,6 3 10,7-3 1,1-2 2,-2 1 0,3-1-58,9 2 0,0 3 56,-1-3 0,7 9-2,-1 2 0,6 8 57,-6-2 1,1 10 6,-7 1 0,-7 8-12,-4-1 1,-11 5 9,-6 5 0,-3 5 65,3 7 1,-4 6-80,4 0 0,-6 8 54,-6-2 1,4 4-75,-4 1 0,-1-5-5,1 0 0,-2-2 11,3 2 0,1 1-9,-8-7 1,8 2-62,-1-2 0,-3-9-130,2 3 0,0-3-763,6 3 430,0-8 521,0 7 0,8-14 0,2 5 0</inkml:trace>
  <inkml:trace contextRef="#ctx0" brushRef="#br0" timeOffset="342">813 1177 7698,'0'-17'267,"-2"1"121,-4 5 1,4-5 206,-3 5 146,3 3-867,2-7 140,0 13 0,0-4-148,0 12 0,0 3 120,0 9 1,0 5-6,0 0 0,0 8 68,0-3 0,0-1-233,0 2 1,2-2 46,3 2 0,-1 2 80,8-8 0,-7 0 186,7-6 0,-1-2-62,7-3 0,1 1 26,4-7 0,0 0-91,12-6 0,-5-2-3,11-4 0,-5-3 5,-1-9 1,1-7-10,5-4 1,-11 3 0,5-3 1,-12 0-11,0-6 0,-6 1-88,-5-1 0,-4 1 92,-8-1 1,0 0-133,0 1 0,0 7-249,0 4-285,0 4-65,-8 1 237,-2 9 1,-5 3 503,3 12 0,-3 3 0,6 9 0</inkml:trace>
  <inkml:trace contextRef="#ctx0" brushRef="#br0" timeOffset="946">1435 1056 7698,'10'-8'83,"-4"-3"0,-4-5 520,-2-1 1,2 0-179,3-1 0,-1 7-72,8-1 1,-1 8-278,7-1 1,-1 3-193,0 2 1,0 9 114,1 9 1,-3 3-189,-3 13 0,-3-3 11,-3 9 0,-4 3 130,4-3 0,-4 6-25,-2-5 1,0-1-72,0-6 0,-6-1 38,0-4 0,-5 2 62,5-8 0,-2-6-45,2-5 2,4-9 7,-13 5 150,13-8 1,-6-8-103,8-3 1,2-6 91,4-6 1,4-2-120,7-4 1,0-6-4,1 1 0,5-1-1,0-5 1,6 3-102,-6 3 1,5 5 143,-4 0 1,4 8-10,-5-2 0,0 5 200,-5 7-194,-1 3 201,0 8 1,-7 14-19,-4 3 1,-4 10-17,-2-4 0,5 8-112,1-3 0,0 5 10,-6 2 0,0-1-8,0 1 0,0-6-16,0 0 0,0-8-109,0 2 1,0-4 59,0-2 1,-2-5-180,-4-1 200,4-7 0,-7 4-19,3-8 50,4 0 1,-6-8 72,8-3 1,0-7-59,0-5 1,0 2 11,0-8 1,2 0-23,4-5 0,4-1 7,7 1 0,6-1-118,0 1 0,0-1 108,-6 0 1,6 8-38,1 4 1,-1 4 115,-6 2 25,0 7 0,-5 3-83,-1 7 1,-7 2 84,2 3 1,2 5-151,-3 7 1,1 8 71,-6 4 1,0-2-139,0 2 1,0-2 10,0 1 0,0-1-95,0-4 1,0-3 51,0 3 0,0-4-88,0-2 1,0-5-370,0-1 120,0 1 0,0-1-503,0 1 959,0-8 0,-8 3 0,-1-7 0</inkml:trace>
  <inkml:trace contextRef="#ctx0" brushRef="#br0" timeOffset="1495">3044 779 7757,'5'-29'297,"1"0"1,0 8 255,-6-2 6,8 4-368,-6 2-230,5 7 0,-9 2-1,-3 8 1,-5 0-218,-7 0 1,-1 0 168,1 0 0,-8 0-60,-4 0 0,2 0 21,-1 0 1,6 0-5,-1 0 0,-2 2 292,2 4-135,0-4 88,6 13 1,2-11 29,3 8 0,2-8-68,5 1 1,3 5 71,-4 2 1,4-3-90,2 3 0,0-1 102,0 7 0,0-1-69,0 0 1,0 0-2,0 1 0,0 5 6,0 0 0,0 2 11,0-2 1,-6 2-18,1 4 0,-3 3-3,2-3 0,4 4 1,-4 1 0,-3 7-8,-3-1 1,3 6 69,-3-5 1,6 7-47,-5-2 0,5 9-122,-5 3 1,5 0 2,-6-6 1,8-1 32,-1 1 0,1 0 15,-2 0 1,4-10-14,-4-7 1,4-2 21,2-10 1,2 0-17,4-6 0,-4-5 112,4-1 0,3-7-87,3 2 1,0-4 140,5-2 0,-4 0-179,10 0 1,2 0-187,-2 0 1,8 0 64,-2 0 1,2-6-124,-3 0 0,5-5-499,-4 5 1,4-8 307,1 3 0,1-5-446,-1-1 0,3-2 8,3-4 859,-3 4 0,13-22 0,-6 5 0</inkml:trace>
  <inkml:trace contextRef="#ctx0" brushRef="#br0" timeOffset="1780">3562 1108 7751,'0'-27'-75,"0"-6"38,0 4 0,0-1 37,0 1 0,0 4 1569,0 15-520,0 2-1000,0 8-58,0 0 1,0 8 9,0 4 1,0 3 99,0 2 0,-1 8-80,-5 4 1,4 4-100,-4 1 1,-2 1 52,3 0 1,-1 5-39,6 0 0,0-3 6,0-3 1,0-9 32,0 10 0,0-12-39,0 0 1,2-4-145,4-1 1,3-1-60,8 0 1,7-7-193,-1-4 0,7-5-239,-1-1 0,4-7 18,1-5 679,1-3 0,0-18 0,-1-3 0</inkml:trace>
  <inkml:trace contextRef="#ctx0" brushRef="#br0" timeOffset="1957">3649 606 7751,'-17'-15'0,"-1"-2"159,1-12 0,7-2 751,5 8-442,3 0-71,2 6-687,0 7 1,2 2 180,3 8 1,-1 0-181,8 0 1,-3 2 144,3 4 1,3-2-930,-3 7 1073,3 1 0,10 5 0,2 0 0</inkml:trace>
  <inkml:trace contextRef="#ctx0" brushRef="#br0" timeOffset="2567">4012 623 7752,'-17'-23'0,"0"0"0,7 0 958,4 6-637,4 7 1,2 1-231,0 3 0,8 4-111,3-4 1,5 4 71,1 2 1,6 0-147,0 0 1,8 6 62,-2 0 1,-2 0 32,2-6 1,-6 2 77,5 3 0,-6-3-21,1 4 0,-10-4 108,-1-2 226,-1 0-303,-1 0-25,-3 0 0,-7 2-255,0 4 105,0-4-68,0 5 104,0 1 136,-7 2 1,5 1-29,-4 1-29,4-1 1,0 6 25,-4 1 0,4-7 43,-3 1 1,3-1 57,2 7 1,0 1-93,0 4 1,-2-2 86,-4 8 0,4-2-83,-4 2 1,4 5-13,2 1 0,-5 1 8,-1 10 1,0-5-3,6 5 0,-2-2-24,-3 2 1,3 10-12,-4-4 1,4 3-33,2-3 0,0 0 53,0 0 1,0 0-17,0 0 1,0-2 5,0-4 0,0-6 0,0-11 0,0 4 15,0-4-34,0-4 1,0 0-27,0-8 0,0-6-23,0 1-282,0-8 200,0 3-215,0-7-227,0 0 471,-8 0 1,4 0-30,-7 0 0,-1 0 5,-5 0 1,-6-1-156,0-5 0,-6 2 105,6-8 1,-8 7-155,2-7 0,-3 6-12,-3-5 1,6 5-12,1-5 0,5 1-61,-6-2 0,8-3 394,-2 3 0,-4-3 0,0-2 0</inkml:trace>
  <inkml:trace contextRef="#ctx0" brushRef="#br0" timeOffset="2998">4548 191 7766,'-2'-50'-563,"-3"4"275,3 4 0,-6 21 793,8 3 646,0 13 0,2-3-671,4 8 1,5 6-194,12-1 0,6 9-37,11-3 1,5 7-83,6 5 1,9 6 25,3 11 0,3 6-329,-3 12 0,-3-3 74,-8 9 0,-6 7 133,0 10 0,-10 11-121,-18-44 1,-1 2 0,-3 0 0,-3 2-245,-4-1 1,-3 1 0,1 0 0,-2 0 237,-2 0 1,-2 0-1,-2 1 1,-2 0-38,-6 45 0,1-49 1,-3 0-9,-16 31 1,-4 3-27,-1-2 1,-1-8 56,1-16 1,-1-3-70,0-19 0,7 1 116,-1-13 0,-6-2 10,-5-9 1,-1-4-413,7-8 0,5 0 31,0 0 1,0-2 43,-5-4 1,7 0-353,4-11 756,11 3 1,-3-26 0,5 4 0</inkml:trace>
  <inkml:trace contextRef="#ctx0" brushRef="#br0" timeOffset="3221">5447 883 7766,'2'-46'385,"4"0"1,6 1-147,11 17 1,-2 3 309,8 7 1,-6 9-166,6 3-346,-8 4 1,-2 2-760,-8 0 515,-7 8 1,4-4-361,-8 7 1,0-5 233,0 5 0,0 1-178,0 5 0,0 1-38,0-1 548,0 8 0,-8 2 0,-1 7 0</inkml:trace>
  <inkml:trace contextRef="#ctx0" brushRef="#br0" timeOffset="3399">5672 1384 8352,'0'-17'997,"0"7"0,2 3-485,4 7 1,-2 9-191,7 9 0,-5 14-184,6 14 1,-9 14-112,3 9 1,-4 2-246,-2 10 1,-25-6-489,-15 6 1,8-41-1,-5-2 706,-10 4 0,-4-3 0,-8 1 0,-3-3 0,-12-2 0,0-1 0</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59:05.577"/>
    </inkml:context>
    <inkml:brush xml:id="br0">
      <inkml:brushProperty name="width" value="0.08571" units="cm"/>
      <inkml:brushProperty name="height" value="0.08571" units="cm"/>
      <inkml:brushProperty name="color" value="#333333"/>
    </inkml:brush>
  </inkml:definitions>
  <inkml:trace contextRef="#ctx0" brushRef="#br0">727 53 8109,'0'-10'428,"0"2"-404,0 1-91,0 5 74,0-6 1,0 6-192,0-3 195,-7 3-142,-3-6 0,-13 8 131,0 0 0,-8 0-16,2 0 1,-9 6 18,-2-1 0,-12 3 11,6-2 0,-8 2-33,8 3 0,3 3 26,3-9 0,0 9-4,5-3 0,-3-1 10,9 1 1,4-1 10,2 2-9,4 3 1,7-5 3,0 7 0,9-6 19,-3 1 0,4-1-23,2 7 0,0-1-9,0 0 0,2 1-7,4-1 1,-3 0-4,9 0 1,-6 1-15,5-1 0,-5 0-6,6 1 1,-9-1 6,3 0 0,2 1-6,-2-1 0,-1 0 10,-5 0 1,0 1 1,0-1-30,0 0 1,0-5 23,0-1 0,-5-5-1,-1 6 0,-2-9 18,2 3 2,5-4 1,-9-2 44,4 0 6,4 0-2,-5 0 1,7-2-44,0-4 1,7-1-4,5-5 1,9-3-3,2 3 0,8-3-3,-2-2 0,3 5 8,3 1 0,1-1-4,5-5 0,1 7 28,4 4 1,4 5 0,-4 1 1,0 0 99,6 0 0,-12 13-66,7 4 0,-9 6 43,-3 0 1,-3 4-91,-3 8 0,-4-1 0,-8 1 0,-7 0-4,-4-1 1,-4 1-9,-2-1 0,-2-7 42,-4-4 1,-11-3-8,-12-3 1,-6 0 128,-5 0 0,-4-5-85,-8-1 1,-2-5 60,-4 6 0,3-8-120,-9 1 0,8 3 2,-1-2 0,11 0 0,5-6 1,5 0-106,1 0 1,8 0-739,4 0 305,12 0-849,3 0 721,8-8 636,8 6 0,1-13 0,9 5 0</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59:06.530"/>
    </inkml:context>
    <inkml:brush xml:id="br0">
      <inkml:brushProperty name="width" value="0.08571" units="cm"/>
      <inkml:brushProperty name="height" value="0.08571" units="cm"/>
      <inkml:brushProperty name="color" value="#333333"/>
    </inkml:brush>
  </inkml:definitions>
  <inkml:trace contextRef="#ctx0" brushRef="#br0">397 173 7966,'0'-23'42,"0"0"1,-6-6 125,0 6 1,0 6 269,6 5-241,0 9-469,0-5 147,-7 8 0,3 6-192,-8-1 1,1 7 211,-7-6 1,1 7 111,0-1 0,0 1 227,-1-1 1,-5 3-138,0-3 0,-8 9 0,3 2 1,3 6 18,2-6 0,-2 7 14,2-1 1,1 4-39,11 1 1,-3 1-140,9 0 1,1-1-44,10 1 0,5-6 82,12-1 1,0-6-40,12 1 1,-2-6 3,13-6 1,-6-3 6,6-8 1,-6 0-12,7 0 1,-1-6 2,6 1 0,-8-15-26,-4 3 1,2-6-12,-1 0 1,-1 4 134,-5-4 1,-10-2-80,-8 2 0,-2 0 117,-9 5 0,0-5-72,-6 0 1,-8 0 16,-3 6 0,-12 0-22,-6-1 1,-4-3 5,-2 4 1,-1-4-9,-4 9 1,3-3-18,-3-2 0,11 1-23,6 5 1,-2-5 27,2 5 1,0 1-26,5-1 22,9-1 0,1 1 3,8-1 0,2 6-19,4-5 1,5 7-2,12-2 0,4-2 17,8 3 0,7-7-2,4 6 1,4 1 2,2 5 0,6-6-5,-1 0 1,9 0 10,-3 6 1,-1 0 0,1 0 1,-13 0 1,2 0 0,-12 0 61,1 0 1,-13 2 6,-4 4 1,-11-4-10,-2 4-24,-7 3 1,4-5-25,-8 8 1,-2-7 15,-4 7 1,-3-6 58,-9 5 1,-5 1-30,0 5 0,-2-5 6,2-1 0,-4 1-16,-7 5 0,5 0 1,0 1 0,0-1-26,-5 0 0,5 0 3,0 1 0,6 5-30,-6 0 0,8 0 43,-2-6 1,4 6-69,2 0 0,7 6 22,4-6 0,4 6-5,2-6 0,4 6 32,8-6 0,-1 2-1,12-2 0,6-4-8,6 4 1,1-4 1,10-1 0,-5-7-45,5 1 0,-2-8 43,2 1 1,4-3-46,-4-2 0,-2 0 19,2 0 0,-5-7-5,5-5 1,-6-3 7,6-3 1,-7 3-4,1 4 0,-9-9 5,-2 9 1,-6-14-1,6 8 1,-14-5 45,2 5 0,-5 0-41,-1 0 0,-3-3 29,-8-3 0,0 2 0,0-8 1,-8 6 5,-3-6 1,-7 2 24,-5-1 0,2-3 7,-8 8 0,6-6-18,-5 6 0,1 0 4,-2 6 0,-2 1-74,8 5 1,-8-3 60,2 9 0,3-3-211,-3 2 1,6 4 24,-6-4 1,8 4-104,-2 2 1,3 2 109,3 4 1,2-2-105,3 8 0,3-7-548,3 7 141,4-8-161,-6 11 426,8-5 1,8 7 382,3 0 0,13 1 0,2-1 0</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59:07.051"/>
    </inkml:context>
    <inkml:brush xml:id="br0">
      <inkml:brushProperty name="width" value="0.08571" units="cm"/>
      <inkml:brushProperty name="height" value="0.08571" units="cm"/>
      <inkml:brushProperty name="color" value="#333333"/>
    </inkml:brush>
  </inkml:definitions>
  <inkml:trace contextRef="#ctx0" brushRef="#br0">52 69 7882,'-17'-17'-807,"7"6"105,4-1 1564,-3 8-368,7-4-339,-6 8-63,8 0-41,0 8 0,8 0 25,3 3 1,5 3 114,1-8 1,2-1 26,4-5 1,-1 6-74,6 0 0,3 0 43,9-6 1,5 0-71,7 0 0,1-2 6,5-4 0,3 2-3,9-7 0,1 5-14,4-6 0,-12 7-60,0-7 0,-9 6-8,-8-5 0,-3 7 24,-9-2-282,-7 4-128,-2 2 188,-15 0 0,-5 0-99,-10 0-29,3 0-314,-14 0 130,7 0 0,-8 0-153,-1 0 197,1 0 0,0 0 126,-1 0 0,1 0 301,0 0 0,-1 0 0,1 0 0,-8 0 0,-2 0 0</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59:07.363"/>
    </inkml:context>
    <inkml:brush xml:id="br0">
      <inkml:brushProperty name="width" value="0.08571" units="cm"/>
      <inkml:brushProperty name="height" value="0.08571" units="cm"/>
      <inkml:brushProperty name="color" value="#333333"/>
    </inkml:brush>
  </inkml:definitions>
  <inkml:trace contextRef="#ctx0" brushRef="#br0">139 174 7882,'-10'-17'-655,"3"-1"633,7 1 1,-6 0-15,0-1 1,0 1 128,6 0 1,0 5-79,0 1 0,0 5 240,0-6-29,8 9 11,-6-5-28,6 8 96,-8 0-144,0 8 0,0 7 80,0 8 1,0 10-112,0 1 1,-6 3 26,0 9 0,-5 0-61,5 6 1,-6 6-5,7-1 0,-7 1-3,6-6 1,-5 0-157,5-1 1,0-1-16,6-3 1,0-5 104,0-8 0,0-1-73,0-4 0,0-4 74,0-8 1,0-5-706,0-1-167,0-7-494,0 4 1342,0-8 0,-15-8 0,-4-2 0</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59:09.397"/>
    </inkml:context>
    <inkml:brush xml:id="br0">
      <inkml:brushProperty name="width" value="0.08571" units="cm"/>
      <inkml:brushProperty name="height" value="0.08571" units="cm"/>
      <inkml:brushProperty name="color" value="#333333"/>
    </inkml:brush>
  </inkml:definitions>
  <inkml:trace contextRef="#ctx0" brushRef="#br0">86 173 7970,'-1'-29'0,"-5"1"0,-2 1-369,-3-2 1,3 10-298,8 7 1538,0 8-359,0-11-369,0 13-134,0-6 6,0 8 44,0 8 1,0-4 5,0 7 0,0-5 190,0 6 1,0 1-150,0 10 0,-6-2 83,0 8 0,-5 0-55,5 5 0,-2 3-21,3 3 0,3-3-16,-4 3 0,4 2-118,2-1 1,10-1 67,7-5 1,2 5-142,10 0 0,2-1-19,9-10 1,-2-4 76,9-8 0,-1-2-118,6-3 0,5-4 37,1-8 0,-2-10 43,-10-7 0,-2-3-36,-4-8 0,-5 5-7,-1-6 0,-1 6 61,-10-6 1,0 6-4,-6-6 1,5 6 133,-5-6 0,2 8-128,-13-2 0,0 4 143,-6 1 0,0 1-66,0 0 1,0 5 103,0 1 24,0 7 9,0-4-120,-8 8 0,4 2 18,-7 4 0,7-2 114,-2 7 0,-2 3-81,3 9 0,-7-2 7,6 8 0,0-6-38,6 6 1,0-1 7,0 7 0,0 0-55,0-1 0,0 3-20,0 3 1,0-3 29,0 3 0,0-2-100,0 3 0,0-11-101,0 5 0,2-6 112,4 0 1,-4-2-103,4-4 0,-4-10-288,-2 4 54,7-3 1,-5 3-353,4 0-234,-4-7 455,-2-2 531,0-8 0,0 0 0,0 0 0</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59:09.838"/>
    </inkml:context>
    <inkml:brush xml:id="br0">
      <inkml:brushProperty name="width" value="0.08571" units="cm"/>
      <inkml:brushProperty name="height" value="0.08571" units="cm"/>
      <inkml:brushProperty name="color" value="#333333"/>
    </inkml:brush>
  </inkml:definitions>
  <inkml:trace contextRef="#ctx0" brushRef="#br0">433 183 7985,'0'-36'-329,"0"-5"0,0 12 84,0 1 496,0 7 0,0 9-318,0 0-183,0 9 1,-6 3 245,1 11 0,-9 5 148,3 1 0,-1 0-87,-5 0 1,3 6 115,-9 1 1,-4 12 162,-1-1 1,1 11-95,-2 0 0,2 4 54,-2 2 0,-4 3 5,5 9 1,3-1-187,2 12 1,3-2 87,3 2 0,7 12-6,5 11 1,3 1-411,2-1 0,2-1 345,3-5 1,7 0-60,11 0 1,-2 0 78,8-11 0,0 2-194,5-3 1,1 1-168,0-12 0,-5 2 34,5-13 0,-4-2 141,9-10 1,2 0-92,-1-11 0,-1 1 239,-5-13 1,-3 0-314,-3-5 0,4-7 310,-4 1 1,-4-9-276,-2 3 0,2-2-167,-2 2 0,0-4-730,-6 4-163,0-5 1224,-7-1 0,-10 0 0,-10 0 0</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59:25.828"/>
    </inkml:context>
    <inkml:brush xml:id="br0">
      <inkml:brushProperty name="width" value="0.08571" units="cm"/>
      <inkml:brushProperty name="height" value="0.08571" units="cm"/>
      <inkml:brushProperty name="color" value="#333333"/>
    </inkml:brush>
  </inkml:definitions>
  <inkml:trace contextRef="#ctx0" brushRef="#br0">104 104 6748,'-9'-10'-799,"-7"3"727,14-1 96,-13 6-60,13-13 50,-13 13-21,13-14-36,-6 14-16,0-13 59,6 13 0,-13-13 0,5 5 0</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59:26.385"/>
    </inkml:context>
    <inkml:brush xml:id="br0">
      <inkml:brushProperty name="width" value="0.08571" units="cm"/>
      <inkml:brushProperty name="height" value="0.08571" units="cm"/>
      <inkml:brushProperty name="color" value="#333333"/>
    </inkml:brush>
  </inkml:definitions>
  <inkml:trace contextRef="#ctx0" brushRef="#br0">104 87 7896,'-9'-8'0,"-5"4"-56,9-8 287,-9 1-277,4-6-5,1 7-6,-6-5 143,13 13-349,-6-6 288,8 8 57,-8 0 274,6 0-200,-5 0 146,7 0-154,0 0-108,0 8 94,0-6-78,0 5 1,7-5 13,5 4 0,5-4-15,6 4 0,4 1-120,8-1 1,7 2 71,4-2 0,12-3-44,5 9 0,-1-8 23,1 2 0,-2-4-5,3-2 1,-5 0 53,-7 0 1,-4 0-16,-7 0 1,-3 0 33,-15 0 0,-6-6 109,-5 0 1,-8-2 163,2 3-215,-4 3-95,-10-6 1,4 8 136,-8 0-277,9 0 1,-7 0-1,4 0-129,4 0 297,-5 0 1,7 8 60,0 3 1,0 5-26,0 1 0,-2 2-80,-4 4 1,4 6 137,-4 11 1,4 3-48,2 3 0,0 9 0,0-3 1,0 6-84,0 0 1,0 1-14,0 5 0,0-5 24,0-7 0,2-2-104,4-4 1,-4-4-17,4-7 0,-4-8 102,-2-4 0,0-4-426,0-2 100,0-7-56,0-2 0,-2-8-38,-4 0 1,2 0-473,-7 0 527,-1-8 0,-5-2 49,-1-7 0,1 0 314,0-1 0,0-1 0,-1-4 0,9 4 0,-14-14 0,3 6 0</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59:26.699"/>
    </inkml:context>
    <inkml:brush xml:id="br0">
      <inkml:brushProperty name="width" value="0.08571" units="cm"/>
      <inkml:brushProperty name="height" value="0.08571" units="cm"/>
      <inkml:brushProperty name="color" value="#333333"/>
    </inkml:brush>
  </inkml:definitions>
  <inkml:trace contextRef="#ctx0" brushRef="#br0">121 87 7896,'-26'0'-808,"1"-6"403,7 0 763,1 0 1,5 4 227,1-3-590,7 3 62,-4-6 0,10 8-122,4 0 1,-2 6 256,7 0 0,3-1-68,9-5 1,4 0 79,7 0 0,7 0-106,-1 0 1,8 0-2,-2 0 1,10 0-3,2 0 0,-1 0-4,-5 0 1,0-2-10,0-3 1,0 3-103,0-4 1,-8 2-59,-4-2 1,-5 4-101,-6-3-168,-4 3 165,-16 2-177,-1 0 147,-8 0-232,-8 0 221,-1 0 0,-9 0-179,1 0 0,2-2 0,3-4 0,-3 4 400,3-4 0,-11-3 0,-4-1 0</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59:27.112"/>
    </inkml:context>
    <inkml:brush xml:id="br0">
      <inkml:brushProperty name="width" value="0.08571" units="cm"/>
      <inkml:brushProperty name="height" value="0.08571" units="cm"/>
      <inkml:brushProperty name="color" value="#333333"/>
    </inkml:brush>
  </inkml:definitions>
  <inkml:trace contextRef="#ctx0" brushRef="#br0">450 121 7943,'0'-19'0,"0"-4"0,-5 4-359,-1-4-704,0 4 782,6 9 469,0 2 1,-2 8-7,-4 0 1,4 8-129,-3 3 1,-5-1 58,-1 2 0,1-1 36,-2 6 0,1 1 161,-6-1 1,-3 2-31,-3 4 0,2 4 5,-8 8 1,2 7-9,-1 4 1,-5 6-61,4 6 0,2 5-72,-2 12 0,8-2-198,-2 8 1,6 1 87,5 11 0,5-5 34,7 4 1,2-5-133,3-7 0,5-9 120,7-7 1,8-10 0,4-2 1,4-8-440,1-10 0,7-5 180,-1 0 1,6-8-25,-6 2 0,1-9-63,-7-3 0,7-7-106,-1 2 0,6-4 200,-5-2 0,-1-6-316,-5 0 1,-1-9-54,1-3 563,-1 1 0,1-15 0,-1 5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09:44:13.210"/>
    </inkml:context>
    <inkml:brush xml:id="br0">
      <inkml:brushProperty name="width" value="0.08571" units="cm"/>
      <inkml:brushProperty name="height" value="0.08571" units="cm"/>
      <inkml:brushProperty name="color" value="#333333"/>
    </inkml:brush>
  </inkml:definitions>
  <inkml:trace contextRef="#ctx0" brushRef="#br0">820 191 7677,'-7'-10'483,"5"-5"-306,-6 5 0,8-7 0,0 0 0,0 5-102,0 1 1,2 5-147,4-6 1,-2 7 121,7-7 0,1 6-40,5-5 0,-2 5 69,-3-6 0,3 9-28,-3-3 1,3 2 19,3-2 1,-7 4 103,1-3-286,-1 3 1,1 2-8,-1 0 63,-7 0 1,6 5 42,-5 1 0,-3 8-35,4-3 1,-4 5 49,-2 1 0,-2 6-1,-4 0 0,2 8-8,-7-3 0,1 5-1,-1 2 0,-5 5-18,5 0 0,-4 1 24,-3-7 0,3 1-22,3 0 0,-1-1 7,7 1 1,-5-8-3,5-4 0,0-4-61,6-2-12,0 0 86,0-7 0,2-2 1,4-8 104,3 0 0,9 0-107,-1 0 1,0 0 30,1 0 0,-1-2-18,0-4 1,0 4 4,1-4 1,-7 3 29,1-3 1,-6 4 21,5-4-59,-7 4 0,6 2 4,-5 0-3,-3 0 1,6 8 7,-8 3 0,0 5-16,0 1 1,6 8 13,-1 4 0,3 4-14,-2 1 1,-2 1 61,7-1 0,1 7 5,5-1 1,0 2-12,1-1 1,1 1 12,4 4 0,-4 2-72,4-8 1,-4 1 40,-1-7 0,-3-5 9,-3 0 58,3 0-6,-13-2 11,6-2-58,-8-16 1,-2-1 186,-4-8 1,-6 0-54,-11 0 0,-9-8-221,-9-3 0,-9-5 90,-2-1 1,-1 0-229,-11 0 0,7-1-180,-7 1 0,-1-6-387,-10 0 0,-6 6 327,-11 5 415,-4 8 0,44-2 0,0-1 0,0 3 0,0 2 0,-1 1 0,-1 2 0,-3 3 0,-1 2 0,-4 3 0</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59:27.432"/>
    </inkml:context>
    <inkml:brush xml:id="br0">
      <inkml:brushProperty name="width" value="0.08571" units="cm"/>
      <inkml:brushProperty name="height" value="0.08571" units="cm"/>
      <inkml:brushProperty name="color" value="#333333"/>
    </inkml:brush>
  </inkml:definitions>
  <inkml:trace contextRef="#ctx0" brushRef="#br0">18 154 7864,'-2'-25'0,"-3"-4"-172,3-3 1,-6 5-848,8 4 1443,0 11 1,6 7-170,0 10 1,7 1-192,-2 11 0,3-1-32,-3 13 0,-1-1 87,-4 7 0,-4 7-113,4 4 0,-5-1 0,-1 1 0,0 0 147,0 6 0,-5-2 240,-1-4 0,-2 4-353,2-4 0,5-2 73,-5 2 1,-2-6-265,2 7 0,-1-15-78,1 3 0,4-12-393,-4 0 162,4 4-86,2-16 186,0 5 1,0-18 359,0-4 0,0-4 0,0-7 0</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59:27.807"/>
    </inkml:context>
    <inkml:brush xml:id="br0">
      <inkml:brushProperty name="width" value="0.08571" units="cm"/>
      <inkml:brushProperty name="height" value="0.08571" units="cm"/>
      <inkml:brushProperty name="color" value="#333333"/>
    </inkml:brush>
  </inkml:definitions>
  <inkml:trace contextRef="#ctx0" brushRef="#br0">35 18 8086,'0'-10'396,"0"2"0,-2 8-552,-4 0 0,4 2 29,-4 4 0,3 4 153,-3 7 0,4 8 45,-4 4 0,4 3-6,2 3 1,0 5-146,0 1 1,2-1 99,4-6 1,-2 1 45,7 0 1,7-8-10,5-4 0,2-4-87,-2-2 0,5-7 71,13-5 0,-5-3-41,5-2 1,1-7 43,-2-5 1,1-5 2,-7-6 1,-1-2 36,-4-4 0,-4-4 12,-8 5 1,-7-5-37,-5-2 0,-3 6 7,-2 1 0,-2 1-143,-3-2 0,-7 2 130,-11 4 0,2 4-121,-8-4 0,-2 9-10,-9 3 0,3 7-180,-3-2 0,4 4-7,1 2 0,0 0-177,1 0 0,7 0-105,4 0 0,4 6 546,1 0 0,1 7 0,0-3 0</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59:28.246"/>
    </inkml:context>
    <inkml:brush xml:id="br0">
      <inkml:brushProperty name="width" value="0.08571" units="cm"/>
      <inkml:brushProperty name="height" value="0.08571" units="cm"/>
      <inkml:brushProperty name="color" value="#333333"/>
    </inkml:brush>
  </inkml:definitions>
  <inkml:trace contextRef="#ctx0" brushRef="#br0">0 139 7951,'0'-25'0,"0"-3"89,0 3 0,2 1 124,4 13 1,4-3-183,7 9-25,0-1 1,8 14 140,4 3 1,4 5-22,1 1 0,1 8-13,-1 4 0,1 9 13,0 2 1,-3 14 21,-3-2 0,2 4-28,-8-4 1,0 5 24,-6 1 1,-1 5-36,-5-5 0,-1 0 6,-5-6 0,-3 5-38,4 1 0,-4-1-28,-2-5 0,-6-2 10,1-4 0,-3-3-116,2-9 0,-4 5-8,-7-5 1,2-1 119,3-10 1,-7-10-38,8 5 0,-13-5 3,13 5 1,-8-9-4,7-3-8,-3 4-10,-2-1 0,5 1 3,0-5 2,9-3-8,-5-2 28,8 0-1391,0 0 1,0 0 0</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59:31.325"/>
    </inkml:context>
    <inkml:brush xml:id="br0">
      <inkml:brushProperty name="width" value="0.08571" units="cm"/>
      <inkml:brushProperty name="height" value="0.08571" units="cm"/>
      <inkml:brushProperty name="color" value="#333333"/>
    </inkml:brush>
  </inkml:definitions>
  <inkml:trace contextRef="#ctx0" brushRef="#br0">710 52 7984,'0'-17'-142,"0"0"-45,0 7 0,1 3 87,5 7 0,6 7 144,11 5 0,-2 3 18,8 2 0,0 8 4,5 4 0,1-2-30,-1 2 0,1 5-11,0 7 1,-1 1 229,1-2 1,-1 7-122,1 10 1,-1-1-45,1 7 0,-2 1-168,-4 5 1,1 8 131,-7 3 0,-2 5-288,-9 2 1,-4 1 285,-8 4 1,0-2-30,0 8 0,0-7-21,0 1 1,0-11 4,0-6 0,-2-2-151,-4 2 1,-2-4 124,-3 4 1,-6-12 51,-1-5 1,1-1-86,-6-5 1,-2 2 32,2-14 0,-8 1 116,2-7 0,-11 1-201,-6-1 1,-12-5-181,-5 0 0,-22-8 141,37-9 1,-2-1 0,-3-1 0,-1-1-82,-4 0 1,0 0-1,1-1 1,1 1 223,1 0 0,0-1 0,3 0 0,-1 0 0,-2-2 0,0-1 0,2-1 0,1 0 0</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59:32.359"/>
    </inkml:context>
    <inkml:brush xml:id="br0">
      <inkml:brushProperty name="width" value="0.08571" units="cm"/>
      <inkml:brushProperty name="height" value="0.08571" units="cm"/>
      <inkml:brushProperty name="color" value="#333333"/>
    </inkml:brush>
  </inkml:definitions>
  <inkml:trace contextRef="#ctx0" brushRef="#br0">52 70 7434,'-12'-15'-722,"1"3"912,7-3 0,-5 13 196,3-4-24,4-4-170,-6 8-224,8-5 147,0 7-171,0 0 300,0 7 1,10-5-105,7 4 1,10 2-1,13-2 0,12-1-100,12-5 1,11 6 3,5 0 1,14 0-184,-42-6 0,0 0 1,4 0-1,1 0 193,7 0 0,-1 0 0,-2-3 0,-1 0-25,1 0 0,-1 0 1,-3 0-1,-2 0-62,43 3 0,-16 0-55,-18 0 1,-14 0 77,-21 0-245,-4 0-121,-8 0-345,-7 0 439,-3 0 0,-9 0 337,-3 0 0,-5 0-363,-7 0 0,-8 0 308,-4 0 0,-2 0 0,2 0 0,-11-7 0,3-3 0</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59:32.660"/>
    </inkml:context>
    <inkml:brush xml:id="br0">
      <inkml:brushProperty name="width" value="0.08571" units="cm"/>
      <inkml:brushProperty name="height" value="0.08571" units="cm"/>
      <inkml:brushProperty name="color" value="#333333"/>
    </inkml:brush>
  </inkml:definitions>
  <inkml:trace contextRef="#ctx0" brushRef="#br0">0 156 7835,'0'-25'0,"0"4"-517,0-8 0,0 8 405,0-2 0,0 10 1098,0 1-823,0 8 0,2-3-152,4 7 1,-2 2 40,7 3 0,-5 3 4,6 3 1,-7 11 137,7-5 1,-6 12-97,5 0 0,-7 5 138,2 7 1,-4 3-24,-2 8 1,5-1-106,1 1 0,0 2-16,-6 4 0,0-2 12,0 7 1,0-7-43,0 1 1,2-3-148,4-2 1,-4-2-37,3-4 1,-1-6 51,2-11 0,-4-4-398,4-8-167,-5-7-128,-1-2 469,0-8 1,0-2-59,0-4 0,0 2 351,0-7 0,0-1 0,0-5 0</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59:33.097"/>
    </inkml:context>
    <inkml:brush xml:id="br0">
      <inkml:brushProperty name="width" value="0.08571" units="cm"/>
      <inkml:brushProperty name="height" value="0.08571" units="cm"/>
      <inkml:brushProperty name="color" value="#333333"/>
    </inkml:brush>
  </inkml:definitions>
  <inkml:trace contextRef="#ctx0" brushRef="#br0">157 79 7904,'0'-17'0,"0"-1"58,0 1 1,0 5 69,0 1-133,0 7 0,0 4 21,0 12 0,0 3 130,0 2 1,0 2-32,0 5 0,-6 0 55,0 5 0,-6 4-45,7-4 0,-3 3 124,2 3 0,2-6-40,-7 0 0,5 0-60,-5 5 0,7 1-152,-2-1 0,-2 1 105,3-1 1,-1-5-131,6 0 1,0-6 31,0 6 1,0-8 70,0 2-83,0-4-80,0-1 1,0-7-5,0 1-262,0-8-10,0 3 76,0-7-564,0 0 622,0-7 1,0 3-67,0-8 0,-2 1-216,-4-7 0,2 1-114,-7 0 626,7-1 0,-12-14 0,7-5 0</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59:33.576"/>
    </inkml:context>
    <inkml:brush xml:id="br0">
      <inkml:brushProperty name="width" value="0.08571" units="cm"/>
      <inkml:brushProperty name="height" value="0.08571" units="cm"/>
      <inkml:brushProperty name="color" value="#333333"/>
    </inkml:brush>
  </inkml:definitions>
  <inkml:trace contextRef="#ctx0" brushRef="#br0">399 53 7699,'0'-18'-836,"0"7"636,0-1-34,0 8 97,0-3 132,0 7 424,0 0 15,8 0 269,1 0-452,8 0 1,1 0 124,-1 0 1,2 2-43,4 3 1,4-1-98,8 8 0,-1-1-118,1 7 1,7 1 121,4 4 0,10 6-125,2 11 0,5 4-15,-5 8 1,-1 8-332,-5 3 1,-6 20 294,-22-38 1,-1 2 0,-4 0 0,-2 0-13,1 2 0,-1 0 1,0-1-1,-2 0 2,-2 1 0,-3 0 0,8 47 74,-7-4 1,-5-9-206,5 4 1,-7-13 115,2 1 0,-10-4-179,-2-1 1,-13-11 18,2-7 0,-12-2-121,0-10 1,-7 7 53,-10-7 1,-2 0-63,-16-5 1,-9-3-227,-13-3 1,38-12 0,0 1 115,-6-1 0,-2 0 0,0 1 0,-1-1 359,-3 3 0,-1 0 0,-1 2 0,1-1 0,-2-1 0,-1 0 0,-2 0 0,-1-2 0,-1 1 0</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59:34.927"/>
    </inkml:context>
    <inkml:brush xml:id="br0">
      <inkml:brushProperty name="width" value="0.08571" units="cm"/>
      <inkml:brushProperty name="height" value="0.08571" units="cm"/>
      <inkml:brushProperty name="color" value="#333333"/>
    </inkml:brush>
  </inkml:definitions>
  <inkml:trace contextRef="#ctx0" brushRef="#br0">52 104 7948,'-15'-10'-464,"4"-7"205,-5 0 1049,14-1-150,-5 3-374,7 13-168,0-6 1,7 8-74,5 0 1,11 0 102,6 0 1,3 0-8,3 0 0,1-2-192,5-3 0,1 3 107,4-4 0,4 4-133,-4 2 0,4 0-19,2 0 1,0 0-119,0 0 1,-8 2 44,-4 4 0,-3-4-143,-3 3 0,-7-1-114,-4 2 0,-5-2 156,-7 7 0,-3-5 290,-8 6 0,-8-1 0,-1 7 0</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59:35.122"/>
    </inkml:context>
    <inkml:brush xml:id="br0">
      <inkml:brushProperty name="width" value="0.08571" units="cm"/>
      <inkml:brushProperty name="height" value="0.08571" units="cm"/>
      <inkml:brushProperty name="color" value="#333333"/>
    </inkml:brush>
  </inkml:definitions>
  <inkml:trace contextRef="#ctx0" brushRef="#br0">104 190 7941,'-23'16'0,"0"-5"0,0-1 298,6-4 612,7-4-927,2 5 1,10-7 71,4 0 1,6 0-225,11 0 1,4 0-2,7 0 0,8 0 2,5 0 1,4-2 109,7-3 1,-2-3-86,7-4 1,2-5-132,10 0 1,-3-1-338,2-5 1,-1 2 143,2-2 283,-4 4 1,-25 0 0,1-2-1,41-16 1</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09:46:27.384"/>
    </inkml:context>
    <inkml:brush xml:id="br0">
      <inkml:brushProperty name="width" value="0.08571" units="cm"/>
      <inkml:brushProperty name="height" value="0.08571" units="cm"/>
      <inkml:brushProperty name="color" value="#333333"/>
    </inkml:brush>
  </inkml:definitions>
  <inkml:trace contextRef="#ctx0" brushRef="#br0">658 17 7806,'9'0'-878,"1"0"1179,-5 0 127,-3 0-247,6 0-22,0-7 54,-6 5 11,5-6 122,-7 8 232,0 0 0,-7 0-638,-5 0 0,-3 0-37,-2 0 0,-3 0 26,-3 0 1,-2 0 46,-4 0 0,-3 2 21,3 4 0,-4-4 1,-1 4 0,1 1-14,4-1 1,-3 6 4,3-7 1,4 3 126,2-2 0,3-4-54,3 3 1,0 3-55,0-2 1,5 0 23,1-6-1,7 7 15,-12-5-27,14 14 1,-5-13 96,7 9 188,0-8-171,0 11 0,0-5-81,0 7 1,0-5 6,0-1 1,0 1 6,0 5 0,0 0-25,0 1 0,0-1-7,0 0 0,0 0-98,0 1 1,0-1 24,0 0 6,0 1 0,0-1-25,0 0 1,0-5-69,0-1-1,0 1 1,0-1 61,0 1-19,0-8 125,0 3 11,0-7 925,0 0-854,0-7-39,0 5 0,5-8-187,1 4 1,10 4 34,1-3 0,2-3 33,10 2 1,2 1-6,9 5 1,-2 0-73,9 0 1,-1 0 59,6 0 0,-6 1-21,0 5 0,-2 4 73,2 7 0,-9 0-28,-9 1 1,-6 1 102,1 4 1,-6-2-47,-6 8 0,-1-6 9,-4 6 1,-4-6-32,4 6 1,-6-8 11,-6 2 0,2 2-8,-8-2 0,1 0 0,-6-6 1,-6 1-30,-1-1 0,-8 0 23,-3 0 0,1 1 70,-7-1 1,-7-2-31,2-3 1,-8 1 89,8-7 0,-4 0-63,-2-6 1,-3 6 97,3-1 1,4 1-110,13-6 0,6 0 102,0 0-285,8 0 140,4 0 1,9-2-511,8-4 65,0 5 0,2-7-206,4 8 1,4 0 203,7 0 429,8 8 0,10 1 0,9 8 0</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59:35.768"/>
    </inkml:context>
    <inkml:brush xml:id="br0">
      <inkml:brushProperty name="width" value="0.08571" units="cm"/>
      <inkml:brushProperty name="height" value="0.08571" units="cm"/>
      <inkml:brushProperty name="color" value="#333333"/>
    </inkml:brush>
  </inkml:definitions>
  <inkml:trace contextRef="#ctx0" brushRef="#br0">710 139 7861,'0'-25'21,"7"-2"1,-5 0-67,4 4 0,-2 6-285,2 6 115,3 3-11,8 8 141,-7 0 260,-2 0-175,-8 0 1,-8 0 152,-3 0 0,-11 0-75,-1 0 0,-7 0 115,1 0 0,2 0-53,-2 0 0,0 0-71,-5 0 0,-1 0 68,0 0 0,1 2-55,-1 4 1,6-5-113,1 5 1,-1 2 21,-6-2 0,8 5 24,4-5 0,2 5 6,-2-5 1,6 8-13,0-3 1,-1 3-22,7-3 0,1 5 33,-1-5 1,5 10-70,-6 2 0,8 0 65,-1-5 1,-3 1-95,2 4 1,-1-2 57,1 8 0,4-8-10,-4 2 1,2 2-7,-2-2 0,5 6-6,-5-6 1,2 0-18,-2-6 0,4 1-9,-4-1 0,5 0 95,1 0 152,0-7-146,0-2 1,0-10 114,0-4 0,5 2-129,1-7 0,13-1 15,-1-5 0,5 5-6,0 1 0,2 1 18,4-1 1,9 1 3,-3 4 0,-1 4-16,1-3 0,-5 5-8,11 5 0,1 7 34,-2 11 1,1 4 10,-7 7 0,1 9-45,0 3 0,-9 4-2,-3 2 0,-5-6-6,-7 0 1,-3-10 21,-8-1 1,0 0 68,0-7 0,-10-3-30,-7-2 1,-2-9 11,-10-3 0,-2-1-69,-9 2 1,3 1 4,-3-7 0,-2 5-102,1-5 1,-5 2-200,6-2 0,0-5-178,5 5 1,2-4 192,5-2 1,-3 0-851,8 0 243,0 0 864,5-8 0,9-1 0,1-8 0</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59:36.295"/>
    </inkml:context>
    <inkml:brush xml:id="br0">
      <inkml:brushProperty name="width" value="0.08571" units="cm"/>
      <inkml:brushProperty name="height" value="0.08571" units="cm"/>
      <inkml:brushProperty name="color" value="#333333"/>
    </inkml:brush>
  </inkml:definitions>
  <inkml:trace contextRef="#ctx0" brushRef="#br0">156 114 7835,'-17'-8'0,"8"-9"0,-5-8 660,8-4 1,-5 10-57,5 8-687,0 7 1,6 4-17,0 11 1,-2 12-295,-3 6 1,-5 6 274,-7 5 0,5 2 40,1 4 1,5 4 189,-6-3 1,8-5-74,-1-2 1,3-3-164,2-3 0,7-1 137,5-4 1,3-4 57,3-8 1,1-2-32,4-3 0,4-4-48,7-8 0,1-8-34,0-4 0,-1-5-11,1-6 1,-6-2-11,-1-4 1,1-3 51,6 3 0,-8-4 11,-4-2 0,-4 7 19,-2-1 0,-1 8 5,-5-2 1,3 9 19,-9 3 13,1 7-19,-6-4 0,0 16 7,0 3 0,0 5-31,0 1 0,0 2 6,0 4 1,2-3-86,4 3 0,3-4 12,9-2 1,-1 0-11,0 1 1,6-9 60,0-3 0,8-4-5,-2-2 1,-2 0 25,2 0 1,-2-8 97,1-3 1,3-7 83,-8-5 1,-2 2-105,-9-8 1,1 6 86,-7-5 1,0 6 3,-6-1 1,-8-2 43,-3 2 1,-7-6-148,-5 6 1,-4 2-86,-7 10 0,-6-5-188,-1 5 0,1 3 88,5 2 1,1 4-290,-1 2 1,0 0 149,1 0 0,7 2-114,4 4 0,4-2-483,1 8-127,9-1 963,1 6 0,16 1 0,1-1 0</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59:36.712"/>
    </inkml:context>
    <inkml:brush xml:id="br0">
      <inkml:brushProperty name="width" value="0.08571" units="cm"/>
      <inkml:brushProperty name="height" value="0.08571" units="cm"/>
      <inkml:brushProperty name="color" value="#333333"/>
    </inkml:brush>
  </inkml:definitions>
  <inkml:trace contextRef="#ctx0" brushRef="#br0">85 52 7795,'-18'0'0,"1"0"707,0 0-450,-1 0-399,9 0 0,3 0 205,12 0 1,9 0 6,8 0 1,10 0 24,2 0 1,1 0 5,10 0 1,-5 0-54,5 0 0,0 0 8,6 0 0,-4-5-80,4-1 0,-6-2 72,6 2 1,-3 4-81,-8-3 1,5-3 44,-6 2 1,-7 0-284,-10 6 75,-4 0-353,-1 0 211,-9 0 0,-9 0 80,-11 0 0,-12 0-529,-6 0 786,-4 8 0,-9 2 0,-2 7 0</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59:36.991"/>
    </inkml:context>
    <inkml:brush xml:id="br0">
      <inkml:brushProperty name="width" value="0.08571" units="cm"/>
      <inkml:brushProperty name="height" value="0.08571" units="cm"/>
      <inkml:brushProperty name="color" value="#333333"/>
    </inkml:brush>
  </inkml:definitions>
  <inkml:trace contextRef="#ctx0" brushRef="#br0">52 122 7831,'-10'-8'0,"-3"-4"583,7-11 0,-5 4-148,5-4 1,0 10-661,6 1 41,0 8 29,0-3 1,2 8 210,4 5 1,-4 6 78,3 11 1,-3 6 56,-2 11 1,6 4 135,0 8 1,0 2-265,-6 4 0,0 1 56,0 5 1,0 5-184,0 0 1,0-6 28,0 6 0,0-11-191,0 0 0,0-6 129,0-6 0,0-6-349,0-11 69,0 4 1,0-14-890,0 4 1265,0-12 0,7-3 0,3-8 0</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59:37.988"/>
    </inkml:context>
    <inkml:brush xml:id="br0">
      <inkml:brushProperty name="width" value="0.08571" units="cm"/>
      <inkml:brushProperty name="height" value="0.08571" units="cm"/>
      <inkml:brushProperty name="color" value="#333333"/>
    </inkml:brush>
  </inkml:definitions>
  <inkml:trace contextRef="#ctx0" brushRef="#br0">17 121 7865,'-1'-17'-134,"-5"0"1,4-6 44,-4-1 739,4 9 0,2 5-73,0 5-847,0 3 288,0-6 1,6 10-46,0 4 0,1-4 200,-1 3 0,-4-1-8,4 2-15,3-4 0,-5 11-78,8-7 1,-8 8 119,1-3 1,-3 5-80,-2 1 0,2 2 21,4 4 0,-4-2-51,4 8 1,-4 0-79,-2 6 0,5 5 42,1 0 0,8 2-149,-3-1 0,1-5 30,5 5 1,-2-3 107,14 2 1,-6-9-169,6 4 0,0-14 53,5-4 1,7-1-44,-1-11 0,0 1 39,-5-6 1,-6-8-12,0-3 1,0-4-6,5-3 0,-7-5 45,-4 0 1,-4-6-59,-1 6 1,-1-7 43,0 1 0,-1 2 118,-5-2 1,-3 2-33,-8-2 0,0-3 127,0 3 1,0 4-27,0 2 1,-2 5 439,-4 7-324,4-4 1,-7 13-56,3-4-218,4 4 0,-6 4 96,8 4 1,0 3 124,0 9 0,0 6-38,0 5 1,0 10 101,0 1 0,0 6-178,0-5 1,0 1 10,0-2 1,2 4-1,4 8 0,-2-6 28,7 0 0,-5-7-127,6 1 1,-7-3 69,7-3 0,-8-5-148,1 0 1,3-8-151,-2 2 6,0-4 0,-6-7-70,0-1-181,0-7-242,7 4-503,-5-8-165,6 0 546,-8 0 665,0 0 1,0-8 0,0-1 0</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59:39.053"/>
    </inkml:context>
    <inkml:brush xml:id="br0">
      <inkml:brushProperty name="width" value="0.08571" units="cm"/>
      <inkml:brushProperty name="height" value="0.08571" units="cm"/>
      <inkml:brushProperty name="color" value="#333333"/>
    </inkml:brush>
  </inkml:definitions>
  <inkml:trace contextRef="#ctx0" brushRef="#br0">519 156 7675,'0'-35'-540,"0"16"0,0-4 754,0 11 0,0-3 83,0-2-359,0 7 1,0 0 260,0 5-6,0 3 23,0-6-68,0 8 238,0 0-308,-7 0 1,-3 8 117,-7 3 0,-1 5-50,1 1 0,-8 10 101,-4 7 1,-3 9-83,-3 9 1,0 9-11,1 8 0,-1 8-335,1 10 0,16-38 0,1 1 264,0 2 0,0 0 0,-1 7 0,1 1-45,-1-2 0,1 0 1,4 2-1,1 1 31,3-6 0,1-1 0,2 0 0,2 0-93,4 44 1,2 0-208,4-12 0,11-11 138,12-17 1,4-6 79,2-6 0,-1-4-43,1-7 0,-1-8-190,1-4 0,1-4 93,5-2 0,-3-1 69,8-5 0,-2-3-208,3-8 1,4 0-164,1 0 1,2 0-9,10 0 1,-9-8 461,3-3 0,-4-13 0,-2-2 0</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59:39.918"/>
    </inkml:context>
    <inkml:brush xml:id="br0">
      <inkml:brushProperty name="width" value="0.08571" units="cm"/>
      <inkml:brushProperty name="height" value="0.08571" units="cm"/>
      <inkml:brushProperty name="color" value="#333333"/>
    </inkml:brush>
  </inkml:definitions>
  <inkml:trace contextRef="#ctx0" brushRef="#br0">190 122 7367,'-23'-18'0,"0"1"-841,2 0 1129,2 0 1,2 1-96,-1 5 0,7-3 269,-1 8-287,1 1 0,-1 5 394,1 0-188,7 0-28,-4 0-220,8 0 1,8 0-100,3 0 1,9 5 102,8 1 1,5 8 13,19-3 0,-4-1-234,10 1 0,1-5 3,-1 6 1,7-9-27,-1 3 1,-3 2 91,2-2 1,-7-1 25,2-5 1,-12 0 56,-6 0 0,-5 0-3,-6 0 1,-10 0-7,-8 0 20,-7 0-153,4 8 127,-16 2 1,4 9-60,-7 4 0,5-2 45,-5 8 1,1 0-7,-2 5 1,-3 7 11,4-1 1,-5 6 3,-1-5 1,2 7-45,3-2 1,-3 4 30,3 2 1,4-3-93,3-2 0,-3 1 88,2-8 1,0 0-213,6-5 0,0-2-78,0-5 1,0-3-91,0-7 1,0-7-193,0 1-105,0-8-688,0 3 649,0-14 683,-7-3 0,-3-15 0,-7-2 0</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59:40.167"/>
    </inkml:context>
    <inkml:brush xml:id="br0">
      <inkml:brushProperty name="width" value="0.08571" units="cm"/>
      <inkml:brushProperty name="height" value="0.08571" units="cm"/>
      <inkml:brushProperty name="color" value="#333333"/>
    </inkml:brush>
  </inkml:definitions>
  <inkml:trace contextRef="#ctx0" brushRef="#br0">68 139 7825,'-17'-14'-137,"0"-3"1,5-2 105,1 7 328,7-3 1,-2 13-341,12-4 0,5 4-9,12 2 1,4 0 213,8 0 1,1 0-124,5 0 1,-3 0 162,8 0 0,0 0-69,6 0 0,2 0-112,4 0 0,-5 0-27,5 0 0,-4 0-184,-2 0 0,0 0 25,0 0 1,-8 0-259,-4 0 1,-5 0-51,-6 0 1,1-1 216,-7-5 1,0 4 255,-5-4 0,-1-3 0,0-1 0,1-7 0</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59:40.434"/>
    </inkml:context>
    <inkml:brush xml:id="br0">
      <inkml:brushProperty name="width" value="0.08571" units="cm"/>
      <inkml:brushProperty name="height" value="0.08571" units="cm"/>
      <inkml:brushProperty name="color" value="#333333"/>
    </inkml:brush>
  </inkml:definitions>
  <inkml:trace contextRef="#ctx0" brushRef="#br0">35 156 7825,'0'-35'0,"0"1"0,0 7 384,0 4 654,0 3-803,8 11-90,-6 1 1,7 8-206,-3 0 82,-4 8 0,6 7-78,-8 8 1,5 8 194,1-2 1,0 5 3,-6 7 1,-6-3-130,0 8 0,-1-5-17,1 5 1,2-8-114,-8 3 1,9 1 62,-3-2 1,-2 1-80,2-7 0,1-5-110,5 0 0,-6-8-492,0 2 53,0-4-383,6-2 580,0-7 484,0-2 0,0-24 0,0-3 0</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59:40.812"/>
    </inkml:context>
    <inkml:brush xml:id="br0">
      <inkml:brushProperty name="width" value="0.08571" units="cm"/>
      <inkml:brushProperty name="height" value="0.08571" units="cm"/>
      <inkml:brushProperty name="color" value="#333333"/>
    </inkml:brush>
  </inkml:definitions>
  <inkml:trace contextRef="#ctx0" brushRef="#br0">86 150 7835,'0'-25'865,"0"4"-1434,0-8 0,0 8-298,0-2 1308,0 11 1,2-1-168,4 7 1,10 8-73,7 10 0,2 5-68,-2 6 0,-2 6 117,8 11 0,-2 4-130,1 8 1,3 6 37,-8 0 0,0 7 77,-6-2 1,1 6-68,-1 6 0,-7-3-156,-5 2 1,-3-2 138,-2-3 0,0 4-18,0-4 0,-7 2-44,-5-13 0,-3-1-65,-3-5 1,-5-2 46,0-4 0,0-3-84,6-9 0,-2-1-80,-4-4 1,4 1 88,-5-7 1,5 6-148,2-6 1,-2 0 83,-4-5 0,9-7-203,-3 1 1,5-7 2,1 7 1,-4-6-653,3 5 153,4-7 765,-7 4 0,5-8 0,-7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30T09:44:53.611"/>
    </inkml:context>
    <inkml:brush xml:id="br0">
      <inkml:brushProperty name="width" value="0.08571" units="cm"/>
      <inkml:brushProperty name="height" value="0.08571" units="cm"/>
      <inkml:brushProperty name="color" value="#333333"/>
    </inkml:brush>
  </inkml:definitions>
  <inkml:trace contextRef="#ctx0" brushRef="#br0">139 35 7885,'-27'0'-489,"4"0"1,4-5 97,2-1 618,-1 0 1,7 4 117,-1-4-386,9 5 9,-5-7-180,8 8 153,0 0 0,8 0-56,3 0 1,4 0-118,3 0 0,5 0 232,0 0 0,15 8 0,-1 1 0</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59:44.480"/>
    </inkml:context>
    <inkml:brush xml:id="br0">
      <inkml:brushProperty name="width" value="0.08571" units="cm"/>
      <inkml:brushProperty name="height" value="0.08571" units="cm"/>
      <inkml:brushProperty name="color" value="#333333"/>
    </inkml:brush>
  </inkml:definitions>
  <inkml:trace contextRef="#ctx0" brushRef="#br0">69 70 7791,'-15'-8'0,"4"-3"34,-5 3 1,12-5 88,-7 7 1,7-2 60,-2 2 0,4 4-111,2-5 25,0 7 0,2 2 9,4 3 1,4-3-8,7 4 0,2-4 35,4-2 1,4 0-36,8 0 1,-1 0-4,1 0 1,5 0-55,1 0 0,1 0 5,-2 0 1,-3 0-115,3 0 1,-3 0 85,-3 0 1,-1 0-141,-4 0 0,1 0-165,-7 0-19,0-8-117,-13 6-298,-2-5 66,-8 7-109,0 0 443,-8 7 1,-2-3 318,-7 8 0,-2-3 0,-4 3 0,-4 3 0,-8-5 0</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59:44.772"/>
    </inkml:context>
    <inkml:brush xml:id="br0">
      <inkml:brushProperty name="width" value="0.08571" units="cm"/>
      <inkml:brushProperty name="height" value="0.08571" units="cm"/>
      <inkml:brushProperty name="color" value="#333333"/>
    </inkml:brush>
  </inkml:definitions>
  <inkml:trace contextRef="#ctx0" brushRef="#br0">18 53 7791,'-10'-12'390,"5"0"720,3 1-1164,2 1 0,4 3 82,7 7 0,10 2 55,20 3 0,-3-1-51,8 8 0,2-7-142,10 7 0,3-6 129,8 5 1,6-7 11,0 2 0,8-4-167,-2-2 1,1-6 190,-1 0 1,-6-5-21,-12 5 1,-17-6 39,-11 7 0,-18-1-76,1 6-8,-13-8-241,3 6 66,-16-5-319,-1 7 478,-1 0-394,-5 0 0,5 0-170,-7 0 1,-2 5 588,-4 1 0,-4 8 0,-8-5 0</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59:52.659"/>
    </inkml:context>
    <inkml:brush xml:id="br0">
      <inkml:brushProperty name="width" value="0.08571" units="cm"/>
      <inkml:brushProperty name="height" value="0.08571" units="cm"/>
      <inkml:brushProperty name="color" value="#333333"/>
    </inkml:brush>
  </inkml:definitions>
  <inkml:trace contextRef="#ctx0" brushRef="#br0">414 477 7824,'0'-17'0,"-6"-1"0,0 1 0,0 6-819,6-1 444,0 1 355,0-7 0,0 1 62,0 0 0,0 5 249,0 1-121,0-1 0,0-5-86,0 0 1,0 5-3,0 0 0,-2 7 66,-3-7-132,3 8 0,-8-9 34,4 7 1,3 0-26,-9 6 1,6 0 61,-5 0 0,-3 14-15,-9 3 1,2 14 138,-8 3 1,0 9-95,-5 9 1,-1 7 63,1 5 1,1 1-236,4-2 0,4 10 79,8-4 0,7 10 27,5-4 0,5-2-123,5-9 0,11-5 98,7-7 0,13-8-157,-1-3 0,5-13 45,1-5 1,-3-5 75,8-7 1,0-3-156,6-8 1,6-2 82,-1-4 1,7-3-182,-7-9 1,9-5 28,-3 0 1,-9-2 14,-2 2 1,-12 2 289,1-8 0,-13 2-74,-5-1 0,-5-3 16,-7 8 1,-3-6-125,-8 6 0,0-2 257,0 2 1,0 4-38,0-4 0,-2 3 233,-4 3 43,-3 0-282,-9-1 1,1 9-44,0 3 1,5 4-3,1 2 0,1 2 21,-1 4 1,-5 2-17,5 3 1,1 4-12,-1-3 0,7 5 24,-2 6 1,4-3 11,2 3 0,0-4-56,0-2 1,0 0 3,0 1 0,13-1-27,5 0 0,5 1-140,0-1 0,4-2 4,7-3 1,1-5 75,0-7 1,-1 0-95,1 0 0,-6-1 70,-1-5 1,-7-6 38,3-11 1,-1 4-4,-6-4 1,-4-4 0,-13-2 0,0 2-22,0-2 1,-7 1 7,-5-7 0,-11 2 55,-6 5 0,2-3-38,-1 8 0,-5-6 70,-2 6 1,-1 0-63,13 6 0,-6 5 100,6 1-54,0 7 20,5-4-46,9 8 9,1 0 0,16 6 27,3 0 1,5 1-29,1-1 0,8-4 15,4 4 0,4-4-13,1-2 1,1 0-112,-1 0 0,7-2 93,-1-4 0,2 2-8,-1-7 0,-5-1 8,4-5 1,-3-6-2,-2 0 1,-7-6-26,1 6 1,-8-8 17,2 2 0,-9-2 3,-3 3 0,-7-5-1,2 4 0,-4-6 37,-2-5 0,-6 4 18,0-5 1,-7 7 1,1 5 1,3-4-3,-3 4 1,3 4 237,-3 2-168,-3 12 0,13 1-21,-4 4-84,4 5 1,0 1 36,-4 11 0,5 4-2,-5 3 0,2 9 46,-2 7 0,4 3 84,-4 9 1,5 0-84,1 6 0,0 2 90,0 3 1,0-3-11,0 4 0,1-3-67,5 3 1,-4 2 70,4 3 0,2-1-48,-3-5 0,9-3-85,-3 4 0,-3-12-10,-2-6 1,1-5-123,-1-7 1,2-1-64,-2-4-291,-4-11-386,5 3 353,-7-15-1532,0 0 2018,8 0 0,2-7 0,7-3 0</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59:52.941"/>
    </inkml:context>
    <inkml:brush xml:id="br0">
      <inkml:brushProperty name="width" value="0.08571" units="cm"/>
      <inkml:brushProperty name="height" value="0.08571" units="cm"/>
      <inkml:brushProperty name="color" value="#333333"/>
    </inkml:brush>
  </inkml:definitions>
  <inkml:trace contextRef="#ctx0" brushRef="#br0">18 87 7869,'-8'-17'827,"6"-1"196,-3 1 1,3 6-246,2-1-307,0 8-735,0-4-366,0 8 1,0 2 143,0 4 0,2-2 265,3 8 0,-3-1 221,4 6 0,4 1 0,-1-1 0</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59:54.798"/>
    </inkml:context>
    <inkml:brush xml:id="br0">
      <inkml:brushProperty name="width" value="0.08571" units="cm"/>
      <inkml:brushProperty name="height" value="0.08571" units="cm"/>
      <inkml:brushProperty name="color" value="#333333"/>
    </inkml:brush>
  </inkml:definitions>
  <inkml:trace contextRef="#ctx0" brushRef="#br0">156 571 7835,'-23'-52'528,"0"0"-261,0 8 1,11 10 149,1 11-104,7 3-116,-4 11-257,8 1 1,6 10-180,0 4 0,-1 3 105,-5 9 0,0 7 276,0 3 0,0 7-23,0 5 0,-5 5-11,-1 6 0,-6 1-74,7 0 0,-7-2 2,6-4 0,1 2 24,5-7 0,-6-1-5,0-5 1,0-3-21,6-3 31,0-4 1,0-13-63,0-1 44,0-7 1,0-4 13,0-12 1,0-3-66,0-2 1,0-8-98,0-4 0,0-6 41,0-5 0,0-4-167,0-8 0,0 0-41,0 0 1,0 0 133,0 0 1,0-1-22,0-5 1,6 4 47,0-3 1,7 3 1,-1 2 1,3-2 27,2-4 1,-5 14 21,-1 4 1,-1 11 42,2 12 280,3 7-267,-13 2 1,6 18-34,-8 7 0,5 10 191,1 14 0,0-3-57,-6 8 1,2 2 170,4 10 1,-3-4-65,9 3 0,-6-5-90,5-6 0,-5 2-16,6-7 0,-7 5-16,7-6 0,-3-7 9,3-10 0,3-4 9,-3-2 0,3-1-136,3-5 1,-1-3 62,0-8 0,8-2-89,4-4 0,2 0 25,-3-11 1,5 2-145,-4-14 0,-2 6 83,2-6 0,-2-5-55,1-7 0,3-5 38,-8 6 1,0-6-104,-5 5 0,-1-7 79,0 2 1,-5 2 50,-1-2 1,-7 7-7,2-1 0,-4 5 39,-2 7 246,0 3-208,0 15 142,-8 2 0,0 10-57,-3 4 0,-5 9 46,5 8 0,-3 14 71,3-2 1,-3 5-35,9 0 0,-1-1-55,6 7 0,0 0-27,0 6 1,0 0-4,0 0 0,8-6 26,3 0 1,5 0-9,1 6 0,8-8 4,4-4 0,-2-3-10,1-3 0,1-7-43,6-4 0,-1-3 33,1-3 1,1-8-126,5-3 0,3-4-15,8-2 0,0-6-104,0 1 1,-6-15 104,0 3 0,-2-6-87,2 0 1,-4-2 109,-7-4 1,-8-3-15,-4 3 1,-4-2 22,-2 2 1,-7-4-39,-4 5 1,-4 1 5,-2-2 0,0 2-6,0-2 0,-2 4-3,-4 8 0,-4 0 61,-7-1 1,-6 9-3,0 3 1,-8 4 22,3 2 0,1 2 117,-2 4 0,0 3-42,-6 9 0,7 1-49,-1 4 1,8 4 117,-2 7 0,3 1-107,3 0 1,6-1-33,-1 1 1,8-1-24,-2 1 1,6-2-15,6-5 0,4 3 8,7-8 0,0 0 20,1-5 1,5-9-25,0-3 0,7-4-48,-1-2 0,4 0-3,2 0 1,-3-8 9,-3-3 0,4-7-10,-4-5 1,-3-4 18,3-7 0,-10-1-9,-1 1 0,-1 5 6,-5 0 1,-3 0-1,3-5 1,-8 1-64,1 4 0,-3 4 96,-2 8 1,0 0-9,0-1 18,0 9 153,0 1-168,0 8 1,0 2 13,0 4 0,0 3 104,0 9 0,0-1-91,0 0 1,2 0 38,4 1 1,4-1-43,7 0 1,0 1-6,0-1 1,6-6-18,1 1 0,6-6-4,-1 5 0,4-7 27,1 2 0,-1-4-5,-4-2 0,3 0 42,-3 0 1,-2-6-46,2 0 1,-8-7 36,2 1 0,-4-3-24,-1-2 0,-1 3 3,0-3 1,-5 3-11,-1-9 1,-7 4 1,2 2 0,-4 0 10,-2-1 1,0 1 7,0 0 293,0 7-248,0-5 0,-2 13 107,-4-4 0,4 14 57,-3 9 0,3 10 148,2 13 1,0 1-165,0 10 0,0 7-17,0 17 1,0 6-356,0 11 0,5 4 250,-2-45 0,0 2 0,4 1 1,0 1-87,-1 0 0,-1 0 0,-1 4 0,0 1 25,-1-5 1,0-1 0,0 0-1,1-2-112,2 35 1,0-16 7,-6-8 0,-2-9 15,-4-8 0,-4-6 60,-7-11 1,-8-4-3,-4-8 0,-9-1-42,-2-5 0,-6 3 10,5-8 0,-5-3 221,6-8 1,-6-5-247,5-7 0,3-8-111,9-4 1,-2-11 26,8-7 0,0-2 44,6-3 0,7-2 1,4-4 0,5 4-16,1-3 0,1-3-7,5 3 1,4 1 5,7 10 0,2 5 137,4 13 0,4-3-99,8 8 0,-1 5 76,1 7 1,0 5-78,-1-5 1,8 1 44,5-1 0,-3 1-93,2 4 0,-6 2-138,6-7 1,-7 5-2,1-6 1,-9 7-202,-2-7 1,-8 3-85,2-3 0,-6-3 553,-5 3 0,3-3 0,-13-10 0,6-2 0</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59:54.991"/>
    </inkml:context>
    <inkml:brush xml:id="br0">
      <inkml:brushProperty name="width" value="0.08571" units="cm"/>
      <inkml:brushProperty name="height" value="0.08571" units="cm"/>
      <inkml:brushProperty name="color" value="#333333"/>
    </inkml:brush>
  </inkml:definitions>
  <inkml:trace contextRef="#ctx0" brushRef="#br0">35 190 7866,'-8'-34'-72,"0"-7"-36,-3 1 0,3 7 899,8 10-465,0 12 0,2 3-665,4 8 0,-2 0 11,7 0 0,-5 6-134,6 0 1,-7 5 189,7-5 0,-6 7 47,5-1 1,-5 5 224,5 6 0,1-4 0,5 6 0</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59:55.600"/>
    </inkml:context>
    <inkml:brush xml:id="br0">
      <inkml:brushProperty name="width" value="0.08571" units="cm"/>
      <inkml:brushProperty name="height" value="0.08571" units="cm"/>
      <inkml:brushProperty name="color" value="#333333"/>
    </inkml:brush>
  </inkml:definitions>
  <inkml:trace contextRef="#ctx0" brushRef="#br0">53 87 7866,'7'-18'485,"-5"7"-272,4-1 1,4 8-250,1-1 1,4 3-101,3 2 0,5 0-141,0 0 0,0 0 177,-6 0 0,0 0 69,1 0 126,-9 0 44,7 0 1,-14-2-58,3-4 1,-3 2-79,-2-7 0,-2 7 77,-3-2 1,-5 4-48,-7 2 0,-1 0 8,1 0 0,0 2 15,0 4 0,-6 4-12,-1 7 0,-4 6-50,5 0 0,0 8-5,5-3 1,7 5-44,-1 2 1,8-1 71,-1 1 0,3-1-138,2 1 1,2-2 98,3-4 1,-1-4-13,8-8 0,-1-2 23,7-3 1,-1-5-3,0-7 0,0-1 9,1-5 1,-1-4 6,0-7 0,1-8 4,-1-4 0,0 2-9,0-2 1,3 0 11,3-5 1,-4-1-44,4 1 1,-2 1-3,2 4 1,-4 4-11,4 8 0,2 0-8,-1-1 0,-1 9 51,-6 3 1,6 4-7,0 2 0,0 2 116,-6 4 0,3 9-75,3 8 0,-4 8 76,4-2 0,-4 5-10,-2 7 1,-5-5-16,-1 5 0,-1 1-19,2-2 1,-3 1-2,-3-7 0,-4-1 58,4-4 11,-4-4-14,-10-8-13,-2-8 227,-7-1-293,0-8 1,1-8 3,5-3 0,3-10 67,8-2 1,0-6-7,0 6 1,0-8-31,0 2 0,2 2 15,4-1 0,3-1-204,9-6 1,-1 1 112,0-1 0,2 6-250,5 0 1,-3 8-7,7-2 0,-6 6 8,1 5 0,-4-1 44,-2 7 1,-1-2-336,-5 3-755,4 3 1293,-5-6 0,7 16 0,1 1 0</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59:58.394"/>
    </inkml:context>
    <inkml:brush xml:id="br0">
      <inkml:brushProperty name="width" value="0.08571" units="cm"/>
      <inkml:brushProperty name="height" value="0.08571" units="cm"/>
      <inkml:brushProperty name="color" value="#333333"/>
    </inkml:brush>
  </inkml:definitions>
  <inkml:trace contextRef="#ctx0" brushRef="#br0">243 623 7708,'-8'-17'-458,"6"7"497,-13-5 1,11 13-82,-8-4 0,3 12 118,-3 5 1,-9 5 108,4 1 1,-4 8-83,3 4 1,1-2 133,0 1 1,0 7-178,-1 5 0,3 1 18,3-7 1,5 1-121,7-1 1,7 5 131,5-5 1,5 3-87,6-14 0,2 0 24,4-6 0,4-1-100,-4-5 0,3-3 69,3-8 1,-3 0-27,-3 0 1,2-2-4,-8-4 1,0-3 39,-6-9 1,-1 1-17,-5 0 0,-3-6 15,-8 0 0,0-8-22,0 2 0,-8-2 40,-3 2 1,-5-7 0,-1 7 1,0-7-11,0 7 0,1 2 5,5-2 0,-3 2-98,8-2 1,1-1 90,5 7-52,0 0 1,2 7 38,3 5 0,11-3-67,7 8 0,8 1 89,-3 5 1,5 2 72,2 3 0,-1 5-55,1 7 0,-6 6 16,-1 0 0,-1 8-48,2-2 0,2 2 9,-8-3 0,-2 5-10,-9-4 1,1 2-9,-7-2 0,5-5-9,-5-6 1,-2-1 37,-10 0 0,-3-7-9,-9-4 1,1-4-15,0-2 1,-1 0 15,1 0-21,0 0 1,0-6 13,-1 0 1,7-7-31,-1 1 1,8-3 26,-1-3 1,3 1-10,2 0 0,0 0-29,0-1 1,2 7-77,3-1 1,7 3 80,11-3 0,-2-1-5,8 7 1,2 0 50,9 6 0,-2 0-46,9 0 1,-1 0 112,6 0 0,-1 6-5,1 0 1,-6 7-20,1-1 1,-3-3-60,2 3 1,0-6 8,-11 5 1,3-7-8,-9 2 1,-2-4-8,1-2 1,-6 0 15,1 0 1,-4 0-6,-2 0 0,0 0-19,1 0 1,-7-6 16,1 0 67,-8-7 0,3 3-87,-7-7 0,0 5-3,0 1-26,0-1 0,-7-5-7,-5 0 0,-3 1-90,-3 5 1,1-3 68,0 8 1,-6-5 93,0 5 1,-6 0-16,6 6 0,-6 0 86,6 0 1,-2 8-86,2 4 0,4 3 15,-4 2 1,3 1-8,3-1 0,0 2-4,0 4 1,7 2-13,4 4 1,4 2-22,2-8 1,0 6-42,0-6 0,8 0 53,4-6 0,5-2-18,6-3 1,-2 1 9,8-7 0,0 0-113,5-6 1,-1 0 15,-4 0 0,3-8 26,-3-3 1,4-7-16,1-5 0,-1 2-16,-4-8 0,-2-1 43,-4-11 1,-10 3-4,5-8 0,-13 0 75,1-6 1,-4-2-36,-2-4 0,0 4 18,0-3 0,-2 3 34,-4 2 0,3-2 8,-9-3 1,8 5-8,-2 0 1,3 8 18,-3 9 201,4 8-135,-6 10-24,8 9 1,0 10-68,0 4 1,-2 4 1,-3 7 1,-3 8 65,-4 4 1,-3 9 84,3 2 0,3 14-82,-3-2 0,7 10 10,-7-5 1,8 9-3,-2-3 0,4 2-30,2-1 0,4-3-10,8-3 0,-1-4 43,12 3 1,2-11-11,-2-5 1,8-7-9,-2-5 1,9-6-6,3-11 1,7-5-52,-2-7 1,4-1-97,2-5 1,-2 2-76,-4-8 0,-2-5 53,-4-6 0,-9-2 23,4 2 0,-6-2 28,-1-4 1,3-3-3,-8 3 1,-6-4-50,-5-2 1,-2 3 12,1 3 1,-3-2-42,-8 8 0,0-6 72,0 6 1,-8-6 33,-3 6 0,-5 6-9,-1 6 0,0 7-9,-1-2 0,-5 4 12,0 2 0,-2 0 89,2 0 1,4 2-59,-4 4 1,4 3 94,1 9 1,1 1-74,0 4 0,1-4-17,5 4 1,-2 4-18,7 2 0,0-2 7,6 2 0,0-1 2,0 7 0,2 0 0,4-1 0,3-5-2,9 0 1,5-8-10,0 2 0,7-4 3,-1-1 1,2-9-2,-2-3 0,3-4 6,-3-2 1,4 0-27,2 0 1,-1-8 23,1-3 0,-1-11-7,1-1 0,-8-7-10,-4 1 0,2 2-3,-2-2 0,2 0-28,-2-5 1,-4 5-6,4 0 1,-4 8 19,-1-2 0,-3 2-6,-3-2 0,3 9 41,-4-3-60,-3 11 202,8-1 1,-13 7-49,9 0 1,-8 1 63,2 5 0,-3 4-108,3 7 1,-2 8 15,8 4 0,-7 0-61,7 5 1,-6-3-5,5 9 0,-7-3-15,2-3 1,3 1 15,3 0 1,-3-3-17,3-3 1,-6-4 10,5-8-3,1 1 1,5-3-108,0-3 0,-5-5-191,-1-7 1,1 0-17,5 0 0,1 0 106,-1 0 0,0 0-368,0 0 1,1-7 578,-1-5 0,8-3 0,2-3 0</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59:58.550"/>
    </inkml:context>
    <inkml:brush xml:id="br0">
      <inkml:brushProperty name="width" value="0.08571" units="cm"/>
      <inkml:brushProperty name="height" value="0.08571" units="cm"/>
      <inkml:brushProperty name="color" value="#333333"/>
    </inkml:brush>
  </inkml:definitions>
  <inkml:trace contextRef="#ctx0" brushRef="#br0">1 137 7835,'7'-33'0,"-3"10"1068,8-12 207,-9 12 0,13 6-957,-5 11 0,10 12-164,3 6 0,4 3-1348,-5 2 0,0 1 277,-5-1 1,-9 0 916,-3 0 0,-12 1 0,-3-1 0</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4:00:01.227"/>
    </inkml:context>
    <inkml:brush xml:id="br0">
      <inkml:brushProperty name="width" value="0.08571" units="cm"/>
      <inkml:brushProperty name="height" value="0.08571" units="cm"/>
      <inkml:brushProperty name="color" value="#333333"/>
    </inkml:brush>
  </inkml:definitions>
  <inkml:trace contextRef="#ctx0" brushRef="#br0">226 848 7785,'-8'-27'619,"-2"-6"1,1 14-325,3-4 0,-2 10 242,2 1-732,1 8 218,5-3 0,-2 16 102,-4 9 0,2 8 73,-7 15 1,1 3-20,-2 8 1,-3 2-29,4 3 0,-5 3-57,-1 3 0,5 5-38,1-5 1,1 2-29,-1-1 1,-3 1-84,9-7 1,-1-8 74,6-10 1,0-5-171,0-7 13,0-10-59,0-11 132,0-7 0,0-7 40,0-5 1,0-3-42,0-2 1,2-14-101,3-4 1,3-13-16,4-4 0,1-2 76,-7-9 0,7 0-53,-1-7 0,-3 1-118,3 0 1,-6 0 62,5 0 0,1 3 103,5-3 0,-5 14 9,-1-3 0,-1 14 57,1 15 1,-3 10 277,-8 7-68,0 8 1,0 4-96,0 12 0,0 11 179,0 6 0,0 5-83,0 7 1,0 5 226,0 11 1,0 1-163,0 11 0,2-9 34,4 9 1,-2-6-125,7 1 0,1 3-12,5-4 1,2 3-125,4-3 1,-4-3 75,4-8 1,2-8-163,-2-4 1,0-11 32,-5-6 1,-7-6-189,1-5-198,-8-4 50,3-8 1,-7-2 143,0-4 0,0 2-81,0-7 1,-3-1-128,-9-5 1,0-3 120,-11-3 0,-3 2 75,-3-8 0,2 8 14,-2-2 1,0-2 245,-5 2 0,5 0 49,0 6 0,8 0 79,-2-1 1,4 3-48,1 3 199,1-3 65,7 13-287,3-6 0,9 10 74,3 4 1,5-2-59,7 7 1,10-5 125,8 6 1,7-6-45,10 5 1,6-7-122,-1 2 0,8-4 0,-1-2 1,3 0-78,2 0 1,-5 0 50,-1 0 1,-13-2-12,2-4 1,-12-4-35,1-7 1,-7 0 44,-5-1 0,-4 1-4,-8 0 0,-1 0 60,-5-1 1,-3 1 6,-8 0 1,0-1-62,0 1 0,-2 0 1,-4-1 1,-5 3-90,-12 4 1,3-5 67,-3 5 1,-4 3-106,-1 2 1,1 4 62,-2 2 0,8 0 64,-2 0 1,-2 2 6,2 4 1,0 4 4,5 7 1,1 0-27,0 0 0,1 3 16,5 3 1,1-2-14,4 8 0,5-6 20,-5 6 0,4-6-1,2 5 1,8-6-10,3 1 1,1-6-185,5-6 0,-4 3 71,10-8 1,-1-1 48,1-5 1,4-1-25,7-5 1,1 0-5,-1-11 1,-5 1 66,0-12 0,0-7-29,5-5 0,-1-8 68,-4 1 1,-4-3-65,-8-1 1,-5-7-80,-1 0 1,-7-7 96,2 2 1,-4-3 4,-2 3 0,-2-2-5,-4 7 1,2-4 2,-7 11 1,5 6 88,-6 22 0,7 2-46,-7 15 73,8 1 1,-3 7-51,7 3 0,-6 5-55,0 7 1,-6 8 66,7 4 1,-1 11 2,6 6 1,0 10-4,0 2 1,0 7-2,0-1 1,0-3 63,0 2 0,8-1-81,3 1 1,12 3 54,6-9 0,-2 1-32,2-6 1,5-2-62,7-4 1,-1 0 15,-5-11 1,-1-1-8,1-17 0,-1 3-3,1-15 0,-6 1-14,0-6 1,-6 0-40,5 0 0,1-7 57,6-5 0,-1-3-120,1-3 0,-2 1 106,-4 0 1,3-8-113,-3-4 0,2 2 91,-2-2 1,-4 0-9,-8-5 0,-6-1 7,1 1 1,-6-1 3,5 0 0,-7 3-8,2 3 1,-10-4 0,-2 5 0,-7 8-39,1 3 1,-3 5 43,-2 1 0,-6-3-55,-1 9 0,-4-1 53,5 6 0,-2 0-9,2 0 0,3 0 29,-3 0 1,4 8 6,2 3 1,-1-1-33,1 1 1,0 7 0,0 5 0,1 2 25,5-2 0,1-2-13,4 8 1,4-1-12,-3 7 1,3-6-15,2 0 0,5-8-6,1 2 1,8 2 16,-3-2 0,5-2 4,1-9 1,0 1 33,0-7 1,3 0-34,3-6 0,-4-2 69,4-4 1,2-4-62,-2-7 1,0-8 14,-6-4 0,1-11 0,-1-6 1,-2-4-4,-3-2 1,1-10-71,-7-7 0,0-2-126,-6-10 0,0-5-110,0-6 1,-3 42 0,0 0 179,-3-48 1,1 4 53,5 1 0,0 13-19,0 5 1,-2 13-19,-4 10 0,4 16 107,-4 13 445,4 11-263,2 5-40,0 22 1,-2 4-16,-3 16 0,-3 3 165,-4 8 1,-3 2 7,3 16 1,-1-1-22,2 6 0,-3 8-57,8 4 0,1 2-283,5-3 0,0 3 231,0-8 0,0 6-71,0-7 0,7 0-149,5-11 1,1-9-15,-1-8 0,1-10 7,-7-1-18,7-8 25,-11-18-646,6-1-138,0-8-17,-6 0 390,5 0 1,-5-2-159,4-4 0,-2 3-221,7-9 834,1 1 0,13-22 0,2-4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F7AD4-F6E8-8D81-DCC5-32C99D56281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7F68C23A-3EE2-567E-4648-AD2575F93F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D37FF0DE-AA09-F96B-1FD4-69BAB441A343}"/>
              </a:ext>
            </a:extLst>
          </p:cNvPr>
          <p:cNvSpPr>
            <a:spLocks noGrp="1"/>
          </p:cNvSpPr>
          <p:nvPr>
            <p:ph type="dt" sz="half" idx="10"/>
          </p:nvPr>
        </p:nvSpPr>
        <p:spPr/>
        <p:txBody>
          <a:bodyPr/>
          <a:lstStyle/>
          <a:p>
            <a:fld id="{D7BC4B85-E2EE-A240-8F48-5B3756F1772B}" type="datetimeFigureOut">
              <a:rPr lang="en-US" smtClean="0"/>
              <a:t>5/17/22</a:t>
            </a:fld>
            <a:endParaRPr lang="en-US"/>
          </a:p>
        </p:txBody>
      </p:sp>
      <p:sp>
        <p:nvSpPr>
          <p:cNvPr id="5" name="Footer Placeholder 4">
            <a:extLst>
              <a:ext uri="{FF2B5EF4-FFF2-40B4-BE49-F238E27FC236}">
                <a16:creationId xmlns:a16="http://schemas.microsoft.com/office/drawing/2014/main" id="{AB62947C-73AB-D762-DBD0-966D99CDB9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7F192A-A416-D3DE-8118-97C371CD12CA}"/>
              </a:ext>
            </a:extLst>
          </p:cNvPr>
          <p:cNvSpPr>
            <a:spLocks noGrp="1"/>
          </p:cNvSpPr>
          <p:nvPr>
            <p:ph type="sldNum" sz="quarter" idx="12"/>
          </p:nvPr>
        </p:nvSpPr>
        <p:spPr/>
        <p:txBody>
          <a:bodyPr/>
          <a:lstStyle/>
          <a:p>
            <a:fld id="{811E9428-FA05-B845-8E38-057D152AB9EA}" type="slidenum">
              <a:rPr lang="en-US" smtClean="0"/>
              <a:t>‹#›</a:t>
            </a:fld>
            <a:endParaRPr lang="en-US"/>
          </a:p>
        </p:txBody>
      </p:sp>
    </p:spTree>
    <p:extLst>
      <p:ext uri="{BB962C8B-B14F-4D97-AF65-F5344CB8AC3E}">
        <p14:creationId xmlns:p14="http://schemas.microsoft.com/office/powerpoint/2010/main" val="581802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F9283-F3AC-F3E3-F70E-C4E488B451F9}"/>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AC3C84C-FBBF-DD98-D33C-708521A7B74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5372EF0-D72B-3F4F-7D22-A82F654EB69A}"/>
              </a:ext>
            </a:extLst>
          </p:cNvPr>
          <p:cNvSpPr>
            <a:spLocks noGrp="1"/>
          </p:cNvSpPr>
          <p:nvPr>
            <p:ph type="dt" sz="half" idx="10"/>
          </p:nvPr>
        </p:nvSpPr>
        <p:spPr/>
        <p:txBody>
          <a:bodyPr/>
          <a:lstStyle/>
          <a:p>
            <a:fld id="{D7BC4B85-E2EE-A240-8F48-5B3756F1772B}" type="datetimeFigureOut">
              <a:rPr lang="en-US" smtClean="0"/>
              <a:t>5/17/22</a:t>
            </a:fld>
            <a:endParaRPr lang="en-US"/>
          </a:p>
        </p:txBody>
      </p:sp>
      <p:sp>
        <p:nvSpPr>
          <p:cNvPr id="5" name="Footer Placeholder 4">
            <a:extLst>
              <a:ext uri="{FF2B5EF4-FFF2-40B4-BE49-F238E27FC236}">
                <a16:creationId xmlns:a16="http://schemas.microsoft.com/office/drawing/2014/main" id="{1B345FA6-E10C-90D0-7140-3375E94C3E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05A234-592E-0918-5CDD-56BEBBDF7EAD}"/>
              </a:ext>
            </a:extLst>
          </p:cNvPr>
          <p:cNvSpPr>
            <a:spLocks noGrp="1"/>
          </p:cNvSpPr>
          <p:nvPr>
            <p:ph type="sldNum" sz="quarter" idx="12"/>
          </p:nvPr>
        </p:nvSpPr>
        <p:spPr/>
        <p:txBody>
          <a:bodyPr/>
          <a:lstStyle/>
          <a:p>
            <a:fld id="{811E9428-FA05-B845-8E38-057D152AB9EA}" type="slidenum">
              <a:rPr lang="en-US" smtClean="0"/>
              <a:t>‹#›</a:t>
            </a:fld>
            <a:endParaRPr lang="en-US"/>
          </a:p>
        </p:txBody>
      </p:sp>
    </p:spTree>
    <p:extLst>
      <p:ext uri="{BB962C8B-B14F-4D97-AF65-F5344CB8AC3E}">
        <p14:creationId xmlns:p14="http://schemas.microsoft.com/office/powerpoint/2010/main" val="1027072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7EE3A5E-2036-3668-D92E-BCF2D4C780A6}"/>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43C0687-29A1-E35D-1D18-D56C6AE0A44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07BBA6D-6DE0-B328-F467-A2C6EF42329B}"/>
              </a:ext>
            </a:extLst>
          </p:cNvPr>
          <p:cNvSpPr>
            <a:spLocks noGrp="1"/>
          </p:cNvSpPr>
          <p:nvPr>
            <p:ph type="dt" sz="half" idx="10"/>
          </p:nvPr>
        </p:nvSpPr>
        <p:spPr/>
        <p:txBody>
          <a:bodyPr/>
          <a:lstStyle/>
          <a:p>
            <a:fld id="{D7BC4B85-E2EE-A240-8F48-5B3756F1772B}" type="datetimeFigureOut">
              <a:rPr lang="en-US" smtClean="0"/>
              <a:t>5/17/22</a:t>
            </a:fld>
            <a:endParaRPr lang="en-US"/>
          </a:p>
        </p:txBody>
      </p:sp>
      <p:sp>
        <p:nvSpPr>
          <p:cNvPr id="5" name="Footer Placeholder 4">
            <a:extLst>
              <a:ext uri="{FF2B5EF4-FFF2-40B4-BE49-F238E27FC236}">
                <a16:creationId xmlns:a16="http://schemas.microsoft.com/office/drawing/2014/main" id="{BD0F309F-1BBD-96B2-18C3-414A91F4B7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3F87DF-AA6C-FF27-0A85-8744BDEB4EC1}"/>
              </a:ext>
            </a:extLst>
          </p:cNvPr>
          <p:cNvSpPr>
            <a:spLocks noGrp="1"/>
          </p:cNvSpPr>
          <p:nvPr>
            <p:ph type="sldNum" sz="quarter" idx="12"/>
          </p:nvPr>
        </p:nvSpPr>
        <p:spPr/>
        <p:txBody>
          <a:bodyPr/>
          <a:lstStyle/>
          <a:p>
            <a:fld id="{811E9428-FA05-B845-8E38-057D152AB9EA}" type="slidenum">
              <a:rPr lang="en-US" smtClean="0"/>
              <a:t>‹#›</a:t>
            </a:fld>
            <a:endParaRPr lang="en-US"/>
          </a:p>
        </p:txBody>
      </p:sp>
    </p:spTree>
    <p:extLst>
      <p:ext uri="{BB962C8B-B14F-4D97-AF65-F5344CB8AC3E}">
        <p14:creationId xmlns:p14="http://schemas.microsoft.com/office/powerpoint/2010/main" val="2500219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FB3A7-3FCC-FB09-751E-7F103FCE5DE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74D2996-D4A3-39BD-4EC3-0B7E7D4B50D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BD8EAF2-4C87-2D4A-C9BD-D7F6BCF24D76}"/>
              </a:ext>
            </a:extLst>
          </p:cNvPr>
          <p:cNvSpPr>
            <a:spLocks noGrp="1"/>
          </p:cNvSpPr>
          <p:nvPr>
            <p:ph type="dt" sz="half" idx="10"/>
          </p:nvPr>
        </p:nvSpPr>
        <p:spPr/>
        <p:txBody>
          <a:bodyPr/>
          <a:lstStyle/>
          <a:p>
            <a:fld id="{D7BC4B85-E2EE-A240-8F48-5B3756F1772B}" type="datetimeFigureOut">
              <a:rPr lang="en-US" smtClean="0"/>
              <a:t>5/17/22</a:t>
            </a:fld>
            <a:endParaRPr lang="en-US"/>
          </a:p>
        </p:txBody>
      </p:sp>
      <p:sp>
        <p:nvSpPr>
          <p:cNvPr id="5" name="Footer Placeholder 4">
            <a:extLst>
              <a:ext uri="{FF2B5EF4-FFF2-40B4-BE49-F238E27FC236}">
                <a16:creationId xmlns:a16="http://schemas.microsoft.com/office/drawing/2014/main" id="{F72D14DE-7262-688E-5A2D-EA3F3D298B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5163E2-14A4-5697-64CF-C653E8A398AF}"/>
              </a:ext>
            </a:extLst>
          </p:cNvPr>
          <p:cNvSpPr>
            <a:spLocks noGrp="1"/>
          </p:cNvSpPr>
          <p:nvPr>
            <p:ph type="sldNum" sz="quarter" idx="12"/>
          </p:nvPr>
        </p:nvSpPr>
        <p:spPr/>
        <p:txBody>
          <a:bodyPr/>
          <a:lstStyle/>
          <a:p>
            <a:fld id="{811E9428-FA05-B845-8E38-057D152AB9EA}" type="slidenum">
              <a:rPr lang="en-US" smtClean="0"/>
              <a:t>‹#›</a:t>
            </a:fld>
            <a:endParaRPr lang="en-US"/>
          </a:p>
        </p:txBody>
      </p:sp>
    </p:spTree>
    <p:extLst>
      <p:ext uri="{BB962C8B-B14F-4D97-AF65-F5344CB8AC3E}">
        <p14:creationId xmlns:p14="http://schemas.microsoft.com/office/powerpoint/2010/main" val="4120470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9BE57-C7FB-260F-024C-2EEAEB73D39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66FF01BC-FF1E-FD55-9929-8D00911B5C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424391E-8C89-77F9-CC6D-9418FB257F42}"/>
              </a:ext>
            </a:extLst>
          </p:cNvPr>
          <p:cNvSpPr>
            <a:spLocks noGrp="1"/>
          </p:cNvSpPr>
          <p:nvPr>
            <p:ph type="dt" sz="half" idx="10"/>
          </p:nvPr>
        </p:nvSpPr>
        <p:spPr/>
        <p:txBody>
          <a:bodyPr/>
          <a:lstStyle/>
          <a:p>
            <a:fld id="{D7BC4B85-E2EE-A240-8F48-5B3756F1772B}" type="datetimeFigureOut">
              <a:rPr lang="en-US" smtClean="0"/>
              <a:t>5/17/22</a:t>
            </a:fld>
            <a:endParaRPr lang="en-US"/>
          </a:p>
        </p:txBody>
      </p:sp>
      <p:sp>
        <p:nvSpPr>
          <p:cNvPr id="5" name="Footer Placeholder 4">
            <a:extLst>
              <a:ext uri="{FF2B5EF4-FFF2-40B4-BE49-F238E27FC236}">
                <a16:creationId xmlns:a16="http://schemas.microsoft.com/office/drawing/2014/main" id="{B071DFD0-FCCB-62EE-7BE2-3C6B76A748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B1CA2B-DBAB-61A6-1852-45F5B1DC6444}"/>
              </a:ext>
            </a:extLst>
          </p:cNvPr>
          <p:cNvSpPr>
            <a:spLocks noGrp="1"/>
          </p:cNvSpPr>
          <p:nvPr>
            <p:ph type="sldNum" sz="quarter" idx="12"/>
          </p:nvPr>
        </p:nvSpPr>
        <p:spPr/>
        <p:txBody>
          <a:bodyPr/>
          <a:lstStyle/>
          <a:p>
            <a:fld id="{811E9428-FA05-B845-8E38-057D152AB9EA}" type="slidenum">
              <a:rPr lang="en-US" smtClean="0"/>
              <a:t>‹#›</a:t>
            </a:fld>
            <a:endParaRPr lang="en-US"/>
          </a:p>
        </p:txBody>
      </p:sp>
    </p:spTree>
    <p:extLst>
      <p:ext uri="{BB962C8B-B14F-4D97-AF65-F5344CB8AC3E}">
        <p14:creationId xmlns:p14="http://schemas.microsoft.com/office/powerpoint/2010/main" val="1243111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AFF02-CEF0-6827-12EE-62186C4948C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68FC62E-73E1-A0F6-5E76-5E924F25803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0523385F-3CA9-F747-3C1B-397A2226110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9CC96A5F-EB6F-4BC0-1423-C114B5AE951A}"/>
              </a:ext>
            </a:extLst>
          </p:cNvPr>
          <p:cNvSpPr>
            <a:spLocks noGrp="1"/>
          </p:cNvSpPr>
          <p:nvPr>
            <p:ph type="dt" sz="half" idx="10"/>
          </p:nvPr>
        </p:nvSpPr>
        <p:spPr/>
        <p:txBody>
          <a:bodyPr/>
          <a:lstStyle/>
          <a:p>
            <a:fld id="{D7BC4B85-E2EE-A240-8F48-5B3756F1772B}" type="datetimeFigureOut">
              <a:rPr lang="en-US" smtClean="0"/>
              <a:t>5/17/22</a:t>
            </a:fld>
            <a:endParaRPr lang="en-US"/>
          </a:p>
        </p:txBody>
      </p:sp>
      <p:sp>
        <p:nvSpPr>
          <p:cNvPr id="6" name="Footer Placeholder 5">
            <a:extLst>
              <a:ext uri="{FF2B5EF4-FFF2-40B4-BE49-F238E27FC236}">
                <a16:creationId xmlns:a16="http://schemas.microsoft.com/office/drawing/2014/main" id="{9C10BA81-A27D-7A73-6A10-B0CF080407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DFBA2D-12A8-4787-B960-D02CC7F25F19}"/>
              </a:ext>
            </a:extLst>
          </p:cNvPr>
          <p:cNvSpPr>
            <a:spLocks noGrp="1"/>
          </p:cNvSpPr>
          <p:nvPr>
            <p:ph type="sldNum" sz="quarter" idx="12"/>
          </p:nvPr>
        </p:nvSpPr>
        <p:spPr/>
        <p:txBody>
          <a:bodyPr/>
          <a:lstStyle/>
          <a:p>
            <a:fld id="{811E9428-FA05-B845-8E38-057D152AB9EA}" type="slidenum">
              <a:rPr lang="en-US" smtClean="0"/>
              <a:t>‹#›</a:t>
            </a:fld>
            <a:endParaRPr lang="en-US"/>
          </a:p>
        </p:txBody>
      </p:sp>
    </p:spTree>
    <p:extLst>
      <p:ext uri="{BB962C8B-B14F-4D97-AF65-F5344CB8AC3E}">
        <p14:creationId xmlns:p14="http://schemas.microsoft.com/office/powerpoint/2010/main" val="152501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F70FB-8929-417A-E890-7DAB104639E2}"/>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D138B7E-A1BE-98B1-A691-0612166CBA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159DA90-DD7B-9AB5-EDF2-AA383C95BFE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7DA6D24-DDC0-EE40-947C-418B4E3635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2720A68-7204-673F-4B95-3078AB91FC3D}"/>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611FE394-9EF7-94B7-FC82-ED89C891499C}"/>
              </a:ext>
            </a:extLst>
          </p:cNvPr>
          <p:cNvSpPr>
            <a:spLocks noGrp="1"/>
          </p:cNvSpPr>
          <p:nvPr>
            <p:ph type="dt" sz="half" idx="10"/>
          </p:nvPr>
        </p:nvSpPr>
        <p:spPr/>
        <p:txBody>
          <a:bodyPr/>
          <a:lstStyle/>
          <a:p>
            <a:fld id="{D7BC4B85-E2EE-A240-8F48-5B3756F1772B}" type="datetimeFigureOut">
              <a:rPr lang="en-US" smtClean="0"/>
              <a:t>5/17/22</a:t>
            </a:fld>
            <a:endParaRPr lang="en-US"/>
          </a:p>
        </p:txBody>
      </p:sp>
      <p:sp>
        <p:nvSpPr>
          <p:cNvPr id="8" name="Footer Placeholder 7">
            <a:extLst>
              <a:ext uri="{FF2B5EF4-FFF2-40B4-BE49-F238E27FC236}">
                <a16:creationId xmlns:a16="http://schemas.microsoft.com/office/drawing/2014/main" id="{F4468D3D-8ED5-96DD-BC22-0B20ED7C43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DE0AA12-E230-57B4-C561-62555C286C94}"/>
              </a:ext>
            </a:extLst>
          </p:cNvPr>
          <p:cNvSpPr>
            <a:spLocks noGrp="1"/>
          </p:cNvSpPr>
          <p:nvPr>
            <p:ph type="sldNum" sz="quarter" idx="12"/>
          </p:nvPr>
        </p:nvSpPr>
        <p:spPr/>
        <p:txBody>
          <a:bodyPr/>
          <a:lstStyle/>
          <a:p>
            <a:fld id="{811E9428-FA05-B845-8E38-057D152AB9EA}" type="slidenum">
              <a:rPr lang="en-US" smtClean="0"/>
              <a:t>‹#›</a:t>
            </a:fld>
            <a:endParaRPr lang="en-US"/>
          </a:p>
        </p:txBody>
      </p:sp>
    </p:spTree>
    <p:extLst>
      <p:ext uri="{BB962C8B-B14F-4D97-AF65-F5344CB8AC3E}">
        <p14:creationId xmlns:p14="http://schemas.microsoft.com/office/powerpoint/2010/main" val="1240124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41CCF-A52D-543D-9305-6C311EE77920}"/>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34605224-64C6-4E6A-BCB6-C58F1FD3C4BF}"/>
              </a:ext>
            </a:extLst>
          </p:cNvPr>
          <p:cNvSpPr>
            <a:spLocks noGrp="1"/>
          </p:cNvSpPr>
          <p:nvPr>
            <p:ph type="dt" sz="half" idx="10"/>
          </p:nvPr>
        </p:nvSpPr>
        <p:spPr/>
        <p:txBody>
          <a:bodyPr/>
          <a:lstStyle/>
          <a:p>
            <a:fld id="{D7BC4B85-E2EE-A240-8F48-5B3756F1772B}" type="datetimeFigureOut">
              <a:rPr lang="en-US" smtClean="0"/>
              <a:t>5/17/22</a:t>
            </a:fld>
            <a:endParaRPr lang="en-US"/>
          </a:p>
        </p:txBody>
      </p:sp>
      <p:sp>
        <p:nvSpPr>
          <p:cNvPr id="4" name="Footer Placeholder 3">
            <a:extLst>
              <a:ext uri="{FF2B5EF4-FFF2-40B4-BE49-F238E27FC236}">
                <a16:creationId xmlns:a16="http://schemas.microsoft.com/office/drawing/2014/main" id="{E01F2A43-13B2-7FAF-3816-A3065A28E81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28B2AF7-E2FD-3389-23C6-129CE710DF35}"/>
              </a:ext>
            </a:extLst>
          </p:cNvPr>
          <p:cNvSpPr>
            <a:spLocks noGrp="1"/>
          </p:cNvSpPr>
          <p:nvPr>
            <p:ph type="sldNum" sz="quarter" idx="12"/>
          </p:nvPr>
        </p:nvSpPr>
        <p:spPr/>
        <p:txBody>
          <a:bodyPr/>
          <a:lstStyle/>
          <a:p>
            <a:fld id="{811E9428-FA05-B845-8E38-057D152AB9EA}" type="slidenum">
              <a:rPr lang="en-US" smtClean="0"/>
              <a:t>‹#›</a:t>
            </a:fld>
            <a:endParaRPr lang="en-US"/>
          </a:p>
        </p:txBody>
      </p:sp>
    </p:spTree>
    <p:extLst>
      <p:ext uri="{BB962C8B-B14F-4D97-AF65-F5344CB8AC3E}">
        <p14:creationId xmlns:p14="http://schemas.microsoft.com/office/powerpoint/2010/main" val="1299173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454A0A-D53C-C7B2-2B62-3BFCB08AFC32}"/>
              </a:ext>
            </a:extLst>
          </p:cNvPr>
          <p:cNvSpPr>
            <a:spLocks noGrp="1"/>
          </p:cNvSpPr>
          <p:nvPr>
            <p:ph type="dt" sz="half" idx="10"/>
          </p:nvPr>
        </p:nvSpPr>
        <p:spPr/>
        <p:txBody>
          <a:bodyPr/>
          <a:lstStyle/>
          <a:p>
            <a:fld id="{D7BC4B85-E2EE-A240-8F48-5B3756F1772B}" type="datetimeFigureOut">
              <a:rPr lang="en-US" smtClean="0"/>
              <a:t>5/17/22</a:t>
            </a:fld>
            <a:endParaRPr lang="en-US"/>
          </a:p>
        </p:txBody>
      </p:sp>
      <p:sp>
        <p:nvSpPr>
          <p:cNvPr id="3" name="Footer Placeholder 2">
            <a:extLst>
              <a:ext uri="{FF2B5EF4-FFF2-40B4-BE49-F238E27FC236}">
                <a16:creationId xmlns:a16="http://schemas.microsoft.com/office/drawing/2014/main" id="{8C9998BC-A79C-DD8E-1C4A-B5B7D617730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E24CCBA-FC1C-52DA-4B4C-5B729DC25764}"/>
              </a:ext>
            </a:extLst>
          </p:cNvPr>
          <p:cNvSpPr>
            <a:spLocks noGrp="1"/>
          </p:cNvSpPr>
          <p:nvPr>
            <p:ph type="sldNum" sz="quarter" idx="12"/>
          </p:nvPr>
        </p:nvSpPr>
        <p:spPr/>
        <p:txBody>
          <a:bodyPr/>
          <a:lstStyle/>
          <a:p>
            <a:fld id="{811E9428-FA05-B845-8E38-057D152AB9EA}" type="slidenum">
              <a:rPr lang="en-US" smtClean="0"/>
              <a:t>‹#›</a:t>
            </a:fld>
            <a:endParaRPr lang="en-US"/>
          </a:p>
        </p:txBody>
      </p:sp>
    </p:spTree>
    <p:extLst>
      <p:ext uri="{BB962C8B-B14F-4D97-AF65-F5344CB8AC3E}">
        <p14:creationId xmlns:p14="http://schemas.microsoft.com/office/powerpoint/2010/main" val="1307075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EFC45-C143-684B-41CD-22A24FB2395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67189656-B9EE-7CC0-F22E-B5BB349773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E17FA891-D58B-4DF6-5C9D-65D3500806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4FC2139-5343-2306-4F94-89A7A8E3115C}"/>
              </a:ext>
            </a:extLst>
          </p:cNvPr>
          <p:cNvSpPr>
            <a:spLocks noGrp="1"/>
          </p:cNvSpPr>
          <p:nvPr>
            <p:ph type="dt" sz="half" idx="10"/>
          </p:nvPr>
        </p:nvSpPr>
        <p:spPr/>
        <p:txBody>
          <a:bodyPr/>
          <a:lstStyle/>
          <a:p>
            <a:fld id="{D7BC4B85-E2EE-A240-8F48-5B3756F1772B}" type="datetimeFigureOut">
              <a:rPr lang="en-US" smtClean="0"/>
              <a:t>5/17/22</a:t>
            </a:fld>
            <a:endParaRPr lang="en-US"/>
          </a:p>
        </p:txBody>
      </p:sp>
      <p:sp>
        <p:nvSpPr>
          <p:cNvPr id="6" name="Footer Placeholder 5">
            <a:extLst>
              <a:ext uri="{FF2B5EF4-FFF2-40B4-BE49-F238E27FC236}">
                <a16:creationId xmlns:a16="http://schemas.microsoft.com/office/drawing/2014/main" id="{5A7A47F0-4D0A-37E1-81A4-00DAE0C8D8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2E3A65-04D6-0AF1-2C20-FAD9E9326E0A}"/>
              </a:ext>
            </a:extLst>
          </p:cNvPr>
          <p:cNvSpPr>
            <a:spLocks noGrp="1"/>
          </p:cNvSpPr>
          <p:nvPr>
            <p:ph type="sldNum" sz="quarter" idx="12"/>
          </p:nvPr>
        </p:nvSpPr>
        <p:spPr/>
        <p:txBody>
          <a:bodyPr/>
          <a:lstStyle/>
          <a:p>
            <a:fld id="{811E9428-FA05-B845-8E38-057D152AB9EA}" type="slidenum">
              <a:rPr lang="en-US" smtClean="0"/>
              <a:t>‹#›</a:t>
            </a:fld>
            <a:endParaRPr lang="en-US"/>
          </a:p>
        </p:txBody>
      </p:sp>
    </p:spTree>
    <p:extLst>
      <p:ext uri="{BB962C8B-B14F-4D97-AF65-F5344CB8AC3E}">
        <p14:creationId xmlns:p14="http://schemas.microsoft.com/office/powerpoint/2010/main" val="3643999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2A2C9-CF9E-A427-1600-49319FC413C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013B612D-2FFD-B1E6-43ED-BF6357CE60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A7545FF-6804-1DFC-B7B1-D8DF1B5C52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9FD11E8-A733-7352-B1D8-31AB6BE737F0}"/>
              </a:ext>
            </a:extLst>
          </p:cNvPr>
          <p:cNvSpPr>
            <a:spLocks noGrp="1"/>
          </p:cNvSpPr>
          <p:nvPr>
            <p:ph type="dt" sz="half" idx="10"/>
          </p:nvPr>
        </p:nvSpPr>
        <p:spPr/>
        <p:txBody>
          <a:bodyPr/>
          <a:lstStyle/>
          <a:p>
            <a:fld id="{D7BC4B85-E2EE-A240-8F48-5B3756F1772B}" type="datetimeFigureOut">
              <a:rPr lang="en-US" smtClean="0"/>
              <a:t>5/17/22</a:t>
            </a:fld>
            <a:endParaRPr lang="en-US"/>
          </a:p>
        </p:txBody>
      </p:sp>
      <p:sp>
        <p:nvSpPr>
          <p:cNvPr id="6" name="Footer Placeholder 5">
            <a:extLst>
              <a:ext uri="{FF2B5EF4-FFF2-40B4-BE49-F238E27FC236}">
                <a16:creationId xmlns:a16="http://schemas.microsoft.com/office/drawing/2014/main" id="{737A0AA8-1E19-3FA7-38D5-A93D0DED14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B1F82C-1719-7A4B-0EE9-BDFEA83133CA}"/>
              </a:ext>
            </a:extLst>
          </p:cNvPr>
          <p:cNvSpPr>
            <a:spLocks noGrp="1"/>
          </p:cNvSpPr>
          <p:nvPr>
            <p:ph type="sldNum" sz="quarter" idx="12"/>
          </p:nvPr>
        </p:nvSpPr>
        <p:spPr/>
        <p:txBody>
          <a:bodyPr/>
          <a:lstStyle/>
          <a:p>
            <a:fld id="{811E9428-FA05-B845-8E38-057D152AB9EA}" type="slidenum">
              <a:rPr lang="en-US" smtClean="0"/>
              <a:t>‹#›</a:t>
            </a:fld>
            <a:endParaRPr lang="en-US"/>
          </a:p>
        </p:txBody>
      </p:sp>
    </p:spTree>
    <p:extLst>
      <p:ext uri="{BB962C8B-B14F-4D97-AF65-F5344CB8AC3E}">
        <p14:creationId xmlns:p14="http://schemas.microsoft.com/office/powerpoint/2010/main" val="308753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E2F01B-11C6-0A52-0239-A2B4356802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7BD8EBC-DB09-7135-BF73-90AB0F7DC2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A8C8515-88EE-4FD6-D3A5-DD19AEB7DC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BC4B85-E2EE-A240-8F48-5B3756F1772B}" type="datetimeFigureOut">
              <a:rPr lang="en-US" smtClean="0"/>
              <a:t>5/17/22</a:t>
            </a:fld>
            <a:endParaRPr lang="en-US"/>
          </a:p>
        </p:txBody>
      </p:sp>
      <p:sp>
        <p:nvSpPr>
          <p:cNvPr id="5" name="Footer Placeholder 4">
            <a:extLst>
              <a:ext uri="{FF2B5EF4-FFF2-40B4-BE49-F238E27FC236}">
                <a16:creationId xmlns:a16="http://schemas.microsoft.com/office/drawing/2014/main" id="{24120BF7-4A5C-F075-097A-C7A9A90BF8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DA4BE80-D844-6B58-A438-F45D227262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1E9428-FA05-B845-8E38-057D152AB9EA}" type="slidenum">
              <a:rPr lang="en-US" smtClean="0"/>
              <a:t>‹#›</a:t>
            </a:fld>
            <a:endParaRPr lang="en-US"/>
          </a:p>
        </p:txBody>
      </p:sp>
    </p:spTree>
    <p:extLst>
      <p:ext uri="{BB962C8B-B14F-4D97-AF65-F5344CB8AC3E}">
        <p14:creationId xmlns:p14="http://schemas.microsoft.com/office/powerpoint/2010/main" val="23529033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3" Type="http://schemas.openxmlformats.org/officeDocument/2006/relationships/image" Target="../media/image3610.png"/><Relationship Id="rId18" Type="http://schemas.openxmlformats.org/officeDocument/2006/relationships/customXml" Target="../ink/ink77.xml"/><Relationship Id="rId26" Type="http://schemas.openxmlformats.org/officeDocument/2006/relationships/customXml" Target="../ink/ink81.xml"/><Relationship Id="rId39" Type="http://schemas.openxmlformats.org/officeDocument/2006/relationships/image" Target="../media/image490.png"/><Relationship Id="rId21" Type="http://schemas.openxmlformats.org/officeDocument/2006/relationships/image" Target="../media/image4010.png"/><Relationship Id="rId34" Type="http://schemas.openxmlformats.org/officeDocument/2006/relationships/customXml" Target="../ink/ink85.xml"/><Relationship Id="rId42" Type="http://schemas.openxmlformats.org/officeDocument/2006/relationships/customXml" Target="../ink/ink89.xml"/><Relationship Id="rId47" Type="http://schemas.openxmlformats.org/officeDocument/2006/relationships/image" Target="../media/image530.png"/><Relationship Id="rId50" Type="http://schemas.openxmlformats.org/officeDocument/2006/relationships/customXml" Target="../ink/ink93.xml"/><Relationship Id="rId55" Type="http://schemas.openxmlformats.org/officeDocument/2006/relationships/image" Target="../media/image570.png"/><Relationship Id="rId7" Type="http://schemas.openxmlformats.org/officeDocument/2006/relationships/image" Target="../media/image3310.png"/><Relationship Id="rId2" Type="http://schemas.openxmlformats.org/officeDocument/2006/relationships/customXml" Target="../ink/ink69.xml"/><Relationship Id="rId16" Type="http://schemas.openxmlformats.org/officeDocument/2006/relationships/customXml" Target="../ink/ink76.xml"/><Relationship Id="rId29" Type="http://schemas.openxmlformats.org/officeDocument/2006/relationships/image" Target="../media/image440.png"/><Relationship Id="rId11" Type="http://schemas.openxmlformats.org/officeDocument/2006/relationships/image" Target="../media/image3510.png"/><Relationship Id="rId24" Type="http://schemas.openxmlformats.org/officeDocument/2006/relationships/customXml" Target="../ink/ink80.xml"/><Relationship Id="rId32" Type="http://schemas.openxmlformats.org/officeDocument/2006/relationships/customXml" Target="../ink/ink84.xml"/><Relationship Id="rId37" Type="http://schemas.openxmlformats.org/officeDocument/2006/relationships/image" Target="../media/image480.png"/><Relationship Id="rId40" Type="http://schemas.openxmlformats.org/officeDocument/2006/relationships/customXml" Target="../ink/ink88.xml"/><Relationship Id="rId45" Type="http://schemas.openxmlformats.org/officeDocument/2006/relationships/image" Target="../media/image520.png"/><Relationship Id="rId53" Type="http://schemas.openxmlformats.org/officeDocument/2006/relationships/image" Target="../media/image560.png"/><Relationship Id="rId58" Type="http://schemas.openxmlformats.org/officeDocument/2006/relationships/customXml" Target="../ink/ink97.xml"/><Relationship Id="rId5" Type="http://schemas.openxmlformats.org/officeDocument/2006/relationships/image" Target="../media/image3210.png"/><Relationship Id="rId61" Type="http://schemas.openxmlformats.org/officeDocument/2006/relationships/image" Target="../media/image600.png"/><Relationship Id="rId19" Type="http://schemas.openxmlformats.org/officeDocument/2006/relationships/image" Target="../media/image3910.png"/><Relationship Id="rId14" Type="http://schemas.openxmlformats.org/officeDocument/2006/relationships/customXml" Target="../ink/ink75.xml"/><Relationship Id="rId22" Type="http://schemas.openxmlformats.org/officeDocument/2006/relationships/customXml" Target="../ink/ink79.xml"/><Relationship Id="rId27" Type="http://schemas.openxmlformats.org/officeDocument/2006/relationships/image" Target="../media/image430.png"/><Relationship Id="rId30" Type="http://schemas.openxmlformats.org/officeDocument/2006/relationships/customXml" Target="../ink/ink83.xml"/><Relationship Id="rId35" Type="http://schemas.openxmlformats.org/officeDocument/2006/relationships/image" Target="../media/image470.png"/><Relationship Id="rId43" Type="http://schemas.openxmlformats.org/officeDocument/2006/relationships/image" Target="../media/image510.png"/><Relationship Id="rId48" Type="http://schemas.openxmlformats.org/officeDocument/2006/relationships/customXml" Target="../ink/ink92.xml"/><Relationship Id="rId56" Type="http://schemas.openxmlformats.org/officeDocument/2006/relationships/customXml" Target="../ink/ink96.xml"/><Relationship Id="rId8" Type="http://schemas.openxmlformats.org/officeDocument/2006/relationships/customXml" Target="../ink/ink72.xml"/><Relationship Id="rId51" Type="http://schemas.openxmlformats.org/officeDocument/2006/relationships/image" Target="../media/image550.png"/><Relationship Id="rId3" Type="http://schemas.openxmlformats.org/officeDocument/2006/relationships/image" Target="../media/image3110.png"/><Relationship Id="rId12" Type="http://schemas.openxmlformats.org/officeDocument/2006/relationships/customXml" Target="../ink/ink74.xml"/><Relationship Id="rId17" Type="http://schemas.openxmlformats.org/officeDocument/2006/relationships/image" Target="../media/image3810.png"/><Relationship Id="rId25" Type="http://schemas.openxmlformats.org/officeDocument/2006/relationships/image" Target="../media/image426.png"/><Relationship Id="rId33" Type="http://schemas.openxmlformats.org/officeDocument/2006/relationships/image" Target="../media/image460.png"/><Relationship Id="rId38" Type="http://schemas.openxmlformats.org/officeDocument/2006/relationships/customXml" Target="../ink/ink87.xml"/><Relationship Id="rId46" Type="http://schemas.openxmlformats.org/officeDocument/2006/relationships/customXml" Target="../ink/ink91.xml"/><Relationship Id="rId59" Type="http://schemas.openxmlformats.org/officeDocument/2006/relationships/image" Target="../media/image590.png"/><Relationship Id="rId20" Type="http://schemas.openxmlformats.org/officeDocument/2006/relationships/customXml" Target="../ink/ink78.xml"/><Relationship Id="rId41" Type="http://schemas.openxmlformats.org/officeDocument/2006/relationships/image" Target="../media/image500.png"/><Relationship Id="rId54" Type="http://schemas.openxmlformats.org/officeDocument/2006/relationships/customXml" Target="../ink/ink95.xml"/><Relationship Id="rId1" Type="http://schemas.openxmlformats.org/officeDocument/2006/relationships/slideLayout" Target="../slideLayouts/slideLayout2.xml"/><Relationship Id="rId6" Type="http://schemas.openxmlformats.org/officeDocument/2006/relationships/customXml" Target="../ink/ink71.xml"/><Relationship Id="rId15" Type="http://schemas.openxmlformats.org/officeDocument/2006/relationships/image" Target="../media/image3710.png"/><Relationship Id="rId23" Type="http://schemas.openxmlformats.org/officeDocument/2006/relationships/image" Target="../media/image4110.png"/><Relationship Id="rId28" Type="http://schemas.openxmlformats.org/officeDocument/2006/relationships/customXml" Target="../ink/ink82.xml"/><Relationship Id="rId36" Type="http://schemas.openxmlformats.org/officeDocument/2006/relationships/customXml" Target="../ink/ink86.xml"/><Relationship Id="rId49" Type="http://schemas.openxmlformats.org/officeDocument/2006/relationships/image" Target="../media/image540.png"/><Relationship Id="rId57" Type="http://schemas.openxmlformats.org/officeDocument/2006/relationships/image" Target="../media/image580.png"/><Relationship Id="rId10" Type="http://schemas.openxmlformats.org/officeDocument/2006/relationships/customXml" Target="../ink/ink73.xml"/><Relationship Id="rId31" Type="http://schemas.openxmlformats.org/officeDocument/2006/relationships/image" Target="../media/image450.png"/><Relationship Id="rId44" Type="http://schemas.openxmlformats.org/officeDocument/2006/relationships/customXml" Target="../ink/ink90.xml"/><Relationship Id="rId52" Type="http://schemas.openxmlformats.org/officeDocument/2006/relationships/customXml" Target="../ink/ink94.xml"/><Relationship Id="rId60" Type="http://schemas.openxmlformats.org/officeDocument/2006/relationships/customXml" Target="../ink/ink98.xml"/><Relationship Id="rId4" Type="http://schemas.openxmlformats.org/officeDocument/2006/relationships/customXml" Target="../ink/ink70.xml"/><Relationship Id="rId9" Type="http://schemas.openxmlformats.org/officeDocument/2006/relationships/image" Target="../media/image3410.png"/></Relationships>
</file>

<file path=ppt/slides/_rels/slide11.xml.rels><?xml version="1.0" encoding="UTF-8" standalone="yes"?>
<Relationships xmlns="http://schemas.openxmlformats.org/package/2006/relationships"><Relationship Id="rId13" Type="http://schemas.openxmlformats.org/officeDocument/2006/relationships/image" Target="../media/image660.png"/><Relationship Id="rId18" Type="http://schemas.openxmlformats.org/officeDocument/2006/relationships/customXml" Target="../ink/ink107.xml"/><Relationship Id="rId26" Type="http://schemas.openxmlformats.org/officeDocument/2006/relationships/customXml" Target="../ink/ink111.xml"/><Relationship Id="rId39" Type="http://schemas.openxmlformats.org/officeDocument/2006/relationships/image" Target="../media/image79.png"/><Relationship Id="rId21" Type="http://schemas.openxmlformats.org/officeDocument/2006/relationships/image" Target="../media/image70.png"/><Relationship Id="rId34" Type="http://schemas.openxmlformats.org/officeDocument/2006/relationships/customXml" Target="../ink/ink115.xml"/><Relationship Id="rId42" Type="http://schemas.openxmlformats.org/officeDocument/2006/relationships/customXml" Target="../ink/ink119.xml"/><Relationship Id="rId47" Type="http://schemas.openxmlformats.org/officeDocument/2006/relationships/image" Target="../media/image83.png"/><Relationship Id="rId55" Type="http://schemas.openxmlformats.org/officeDocument/2006/relationships/image" Target="../media/image87.png"/><Relationship Id="rId63" Type="http://schemas.openxmlformats.org/officeDocument/2006/relationships/image" Target="../media/image84.png"/><Relationship Id="rId7" Type="http://schemas.openxmlformats.org/officeDocument/2006/relationships/image" Target="../media/image630.png"/><Relationship Id="rId2" Type="http://schemas.openxmlformats.org/officeDocument/2006/relationships/customXml" Target="../ink/ink99.xml"/><Relationship Id="rId16" Type="http://schemas.openxmlformats.org/officeDocument/2006/relationships/customXml" Target="../ink/ink106.xml"/><Relationship Id="rId29" Type="http://schemas.openxmlformats.org/officeDocument/2006/relationships/image" Target="../media/image74.png"/><Relationship Id="rId11" Type="http://schemas.openxmlformats.org/officeDocument/2006/relationships/image" Target="../media/image650.png"/><Relationship Id="rId24" Type="http://schemas.openxmlformats.org/officeDocument/2006/relationships/customXml" Target="../ink/ink110.xml"/><Relationship Id="rId32" Type="http://schemas.openxmlformats.org/officeDocument/2006/relationships/customXml" Target="../ink/ink114.xml"/><Relationship Id="rId37" Type="http://schemas.openxmlformats.org/officeDocument/2006/relationships/image" Target="../media/image78.png"/><Relationship Id="rId40" Type="http://schemas.openxmlformats.org/officeDocument/2006/relationships/customXml" Target="../ink/ink118.xml"/><Relationship Id="rId45" Type="http://schemas.openxmlformats.org/officeDocument/2006/relationships/image" Target="../media/image82.png"/><Relationship Id="rId53" Type="http://schemas.openxmlformats.org/officeDocument/2006/relationships/image" Target="../media/image86.png"/><Relationship Id="rId58" Type="http://schemas.openxmlformats.org/officeDocument/2006/relationships/customXml" Target="../ink/ink126.xml"/><Relationship Id="rId5" Type="http://schemas.openxmlformats.org/officeDocument/2006/relationships/image" Target="../media/image620.png"/><Relationship Id="rId61" Type="http://schemas.openxmlformats.org/officeDocument/2006/relationships/image" Target="../media/image90.png"/><Relationship Id="rId19" Type="http://schemas.openxmlformats.org/officeDocument/2006/relationships/image" Target="../media/image69.png"/><Relationship Id="rId14" Type="http://schemas.openxmlformats.org/officeDocument/2006/relationships/customXml" Target="../ink/ink105.xml"/><Relationship Id="rId22" Type="http://schemas.openxmlformats.org/officeDocument/2006/relationships/customXml" Target="../ink/ink109.xml"/><Relationship Id="rId27" Type="http://schemas.openxmlformats.org/officeDocument/2006/relationships/image" Target="../media/image73.png"/><Relationship Id="rId30" Type="http://schemas.openxmlformats.org/officeDocument/2006/relationships/customXml" Target="../ink/ink113.xml"/><Relationship Id="rId35" Type="http://schemas.openxmlformats.org/officeDocument/2006/relationships/image" Target="../media/image77.png"/><Relationship Id="rId43" Type="http://schemas.openxmlformats.org/officeDocument/2006/relationships/image" Target="../media/image81.png"/><Relationship Id="rId48" Type="http://schemas.openxmlformats.org/officeDocument/2006/relationships/customXml" Target="../ink/ink122.xml"/><Relationship Id="rId56" Type="http://schemas.openxmlformats.org/officeDocument/2006/relationships/customXml" Target="../ink/ink125.xml"/><Relationship Id="rId64" Type="http://schemas.openxmlformats.org/officeDocument/2006/relationships/customXml" Target="../ink/ink129.xml"/><Relationship Id="rId8" Type="http://schemas.openxmlformats.org/officeDocument/2006/relationships/customXml" Target="../ink/ink102.xml"/><Relationship Id="rId51" Type="http://schemas.openxmlformats.org/officeDocument/2006/relationships/image" Target="../media/image85.png"/><Relationship Id="rId3" Type="http://schemas.openxmlformats.org/officeDocument/2006/relationships/image" Target="../media/image610.png"/><Relationship Id="rId12" Type="http://schemas.openxmlformats.org/officeDocument/2006/relationships/customXml" Target="../ink/ink104.xml"/><Relationship Id="rId17" Type="http://schemas.openxmlformats.org/officeDocument/2006/relationships/image" Target="../media/image680.png"/><Relationship Id="rId25" Type="http://schemas.openxmlformats.org/officeDocument/2006/relationships/image" Target="../media/image72.png"/><Relationship Id="rId33" Type="http://schemas.openxmlformats.org/officeDocument/2006/relationships/image" Target="../media/image76.png"/><Relationship Id="rId38" Type="http://schemas.openxmlformats.org/officeDocument/2006/relationships/customXml" Target="../ink/ink117.xml"/><Relationship Id="rId46" Type="http://schemas.openxmlformats.org/officeDocument/2006/relationships/customXml" Target="../ink/ink121.xml"/><Relationship Id="rId59" Type="http://schemas.openxmlformats.org/officeDocument/2006/relationships/image" Target="../media/image89.png"/><Relationship Id="rId20" Type="http://schemas.openxmlformats.org/officeDocument/2006/relationships/customXml" Target="../ink/ink108.xml"/><Relationship Id="rId41" Type="http://schemas.openxmlformats.org/officeDocument/2006/relationships/image" Target="../media/image80.png"/><Relationship Id="rId54" Type="http://schemas.openxmlformats.org/officeDocument/2006/relationships/customXml" Target="../ink/ink124.xml"/><Relationship Id="rId62" Type="http://schemas.openxmlformats.org/officeDocument/2006/relationships/customXml" Target="../ink/ink128.xml"/><Relationship Id="rId1" Type="http://schemas.openxmlformats.org/officeDocument/2006/relationships/slideLayout" Target="../slideLayouts/slideLayout2.xml"/><Relationship Id="rId6" Type="http://schemas.openxmlformats.org/officeDocument/2006/relationships/customXml" Target="../ink/ink101.xml"/><Relationship Id="rId15" Type="http://schemas.openxmlformats.org/officeDocument/2006/relationships/image" Target="../media/image670.png"/><Relationship Id="rId23" Type="http://schemas.openxmlformats.org/officeDocument/2006/relationships/image" Target="../media/image71.png"/><Relationship Id="rId28" Type="http://schemas.openxmlformats.org/officeDocument/2006/relationships/customXml" Target="../ink/ink112.xml"/><Relationship Id="rId36" Type="http://schemas.openxmlformats.org/officeDocument/2006/relationships/customXml" Target="../ink/ink116.xml"/><Relationship Id="rId57" Type="http://schemas.openxmlformats.org/officeDocument/2006/relationships/image" Target="../media/image88.png"/><Relationship Id="rId10" Type="http://schemas.openxmlformats.org/officeDocument/2006/relationships/customXml" Target="../ink/ink103.xml"/><Relationship Id="rId31" Type="http://schemas.openxmlformats.org/officeDocument/2006/relationships/image" Target="../media/image75.png"/><Relationship Id="rId44" Type="http://schemas.openxmlformats.org/officeDocument/2006/relationships/customXml" Target="../ink/ink120.xml"/><Relationship Id="rId52" Type="http://schemas.openxmlformats.org/officeDocument/2006/relationships/customXml" Target="../ink/ink123.xml"/><Relationship Id="rId60" Type="http://schemas.openxmlformats.org/officeDocument/2006/relationships/customXml" Target="../ink/ink127.xml"/><Relationship Id="rId65" Type="http://schemas.openxmlformats.org/officeDocument/2006/relationships/image" Target="../media/image91.png"/><Relationship Id="rId4" Type="http://schemas.openxmlformats.org/officeDocument/2006/relationships/customXml" Target="../ink/ink100.xml"/><Relationship Id="rId9" Type="http://schemas.openxmlformats.org/officeDocument/2006/relationships/image" Target="../media/image64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6" Type="http://schemas.openxmlformats.org/officeDocument/2006/relationships/customXml" Target="../ink/ink142.xml"/><Relationship Id="rId21" Type="http://schemas.openxmlformats.org/officeDocument/2006/relationships/image" Target="../media/image100.png"/><Relationship Id="rId34" Type="http://schemas.openxmlformats.org/officeDocument/2006/relationships/customXml" Target="../ink/ink146.xml"/><Relationship Id="rId42" Type="http://schemas.openxmlformats.org/officeDocument/2006/relationships/customXml" Target="../ink/ink150.xml"/><Relationship Id="rId47" Type="http://schemas.openxmlformats.org/officeDocument/2006/relationships/image" Target="../media/image113.png"/><Relationship Id="rId50" Type="http://schemas.openxmlformats.org/officeDocument/2006/relationships/customXml" Target="../ink/ink154.xml"/><Relationship Id="rId55" Type="http://schemas.openxmlformats.org/officeDocument/2006/relationships/image" Target="../media/image117.png"/><Relationship Id="rId63" Type="http://schemas.openxmlformats.org/officeDocument/2006/relationships/image" Target="../media/image121.png"/><Relationship Id="rId7" Type="http://schemas.openxmlformats.org/officeDocument/2006/relationships/image" Target="../media/image93.png"/><Relationship Id="rId2" Type="http://schemas.openxmlformats.org/officeDocument/2006/relationships/customXml" Target="../ink/ink130.xml"/><Relationship Id="rId16" Type="http://schemas.openxmlformats.org/officeDocument/2006/relationships/customXml" Target="../ink/ink137.xml"/><Relationship Id="rId29" Type="http://schemas.openxmlformats.org/officeDocument/2006/relationships/image" Target="../media/image104.png"/><Relationship Id="rId11" Type="http://schemas.openxmlformats.org/officeDocument/2006/relationships/image" Target="../media/image95.png"/><Relationship Id="rId24" Type="http://schemas.openxmlformats.org/officeDocument/2006/relationships/customXml" Target="../ink/ink141.xml"/><Relationship Id="rId32" Type="http://schemas.openxmlformats.org/officeDocument/2006/relationships/customXml" Target="../ink/ink145.xml"/><Relationship Id="rId37" Type="http://schemas.openxmlformats.org/officeDocument/2006/relationships/image" Target="../media/image108.png"/><Relationship Id="rId40" Type="http://schemas.openxmlformats.org/officeDocument/2006/relationships/customXml" Target="../ink/ink149.xml"/><Relationship Id="rId45" Type="http://schemas.openxmlformats.org/officeDocument/2006/relationships/image" Target="../media/image112.png"/><Relationship Id="rId53" Type="http://schemas.openxmlformats.org/officeDocument/2006/relationships/image" Target="../media/image116.png"/><Relationship Id="rId58" Type="http://schemas.openxmlformats.org/officeDocument/2006/relationships/customXml" Target="../ink/ink158.xml"/><Relationship Id="rId5" Type="http://schemas.openxmlformats.org/officeDocument/2006/relationships/image" Target="../media/image92.png"/><Relationship Id="rId61" Type="http://schemas.openxmlformats.org/officeDocument/2006/relationships/image" Target="../media/image120.png"/><Relationship Id="rId19" Type="http://schemas.openxmlformats.org/officeDocument/2006/relationships/image" Target="../media/image99.png"/><Relationship Id="rId14" Type="http://schemas.openxmlformats.org/officeDocument/2006/relationships/customXml" Target="../ink/ink136.xml"/><Relationship Id="rId22" Type="http://schemas.openxmlformats.org/officeDocument/2006/relationships/customXml" Target="../ink/ink140.xml"/><Relationship Id="rId27" Type="http://schemas.openxmlformats.org/officeDocument/2006/relationships/image" Target="../media/image103.png"/><Relationship Id="rId30" Type="http://schemas.openxmlformats.org/officeDocument/2006/relationships/customXml" Target="../ink/ink144.xml"/><Relationship Id="rId35" Type="http://schemas.openxmlformats.org/officeDocument/2006/relationships/image" Target="../media/image107.png"/><Relationship Id="rId43" Type="http://schemas.openxmlformats.org/officeDocument/2006/relationships/image" Target="../media/image111.png"/><Relationship Id="rId48" Type="http://schemas.openxmlformats.org/officeDocument/2006/relationships/customXml" Target="../ink/ink153.xml"/><Relationship Id="rId56" Type="http://schemas.openxmlformats.org/officeDocument/2006/relationships/customXml" Target="../ink/ink157.xml"/><Relationship Id="rId64" Type="http://schemas.openxmlformats.org/officeDocument/2006/relationships/customXml" Target="../ink/ink161.xml"/><Relationship Id="rId8" Type="http://schemas.openxmlformats.org/officeDocument/2006/relationships/customXml" Target="../ink/ink133.xml"/><Relationship Id="rId51" Type="http://schemas.openxmlformats.org/officeDocument/2006/relationships/image" Target="../media/image115.png"/><Relationship Id="rId3" Type="http://schemas.openxmlformats.org/officeDocument/2006/relationships/image" Target="../media/image910.png"/><Relationship Id="rId12" Type="http://schemas.openxmlformats.org/officeDocument/2006/relationships/customXml" Target="../ink/ink135.xml"/><Relationship Id="rId17" Type="http://schemas.openxmlformats.org/officeDocument/2006/relationships/image" Target="../media/image98.png"/><Relationship Id="rId25" Type="http://schemas.openxmlformats.org/officeDocument/2006/relationships/image" Target="../media/image102.png"/><Relationship Id="rId33" Type="http://schemas.openxmlformats.org/officeDocument/2006/relationships/image" Target="../media/image106.png"/><Relationship Id="rId38" Type="http://schemas.openxmlformats.org/officeDocument/2006/relationships/customXml" Target="../ink/ink148.xml"/><Relationship Id="rId46" Type="http://schemas.openxmlformats.org/officeDocument/2006/relationships/customXml" Target="../ink/ink152.xml"/><Relationship Id="rId59" Type="http://schemas.openxmlformats.org/officeDocument/2006/relationships/image" Target="../media/image119.png"/><Relationship Id="rId20" Type="http://schemas.openxmlformats.org/officeDocument/2006/relationships/customXml" Target="../ink/ink139.xml"/><Relationship Id="rId41" Type="http://schemas.openxmlformats.org/officeDocument/2006/relationships/image" Target="../media/image110.png"/><Relationship Id="rId54" Type="http://schemas.openxmlformats.org/officeDocument/2006/relationships/customXml" Target="../ink/ink156.xml"/><Relationship Id="rId62" Type="http://schemas.openxmlformats.org/officeDocument/2006/relationships/customXml" Target="../ink/ink160.xml"/><Relationship Id="rId1" Type="http://schemas.openxmlformats.org/officeDocument/2006/relationships/slideLayout" Target="../slideLayouts/slideLayout2.xml"/><Relationship Id="rId6" Type="http://schemas.openxmlformats.org/officeDocument/2006/relationships/customXml" Target="../ink/ink132.xml"/><Relationship Id="rId15" Type="http://schemas.openxmlformats.org/officeDocument/2006/relationships/image" Target="../media/image97.png"/><Relationship Id="rId23" Type="http://schemas.openxmlformats.org/officeDocument/2006/relationships/image" Target="../media/image101.png"/><Relationship Id="rId28" Type="http://schemas.openxmlformats.org/officeDocument/2006/relationships/customXml" Target="../ink/ink143.xml"/><Relationship Id="rId36" Type="http://schemas.openxmlformats.org/officeDocument/2006/relationships/customXml" Target="../ink/ink147.xml"/><Relationship Id="rId49" Type="http://schemas.openxmlformats.org/officeDocument/2006/relationships/image" Target="../media/image114.png"/><Relationship Id="rId57" Type="http://schemas.openxmlformats.org/officeDocument/2006/relationships/image" Target="../media/image118.png"/><Relationship Id="rId10" Type="http://schemas.openxmlformats.org/officeDocument/2006/relationships/customXml" Target="../ink/ink134.xml"/><Relationship Id="rId31" Type="http://schemas.openxmlformats.org/officeDocument/2006/relationships/image" Target="../media/image105.png"/><Relationship Id="rId44" Type="http://schemas.openxmlformats.org/officeDocument/2006/relationships/customXml" Target="../ink/ink151.xml"/><Relationship Id="rId52" Type="http://schemas.openxmlformats.org/officeDocument/2006/relationships/customXml" Target="../ink/ink155.xml"/><Relationship Id="rId60" Type="http://schemas.openxmlformats.org/officeDocument/2006/relationships/customXml" Target="../ink/ink159.xml"/><Relationship Id="rId65" Type="http://schemas.openxmlformats.org/officeDocument/2006/relationships/image" Target="../media/image122.png"/><Relationship Id="rId4" Type="http://schemas.openxmlformats.org/officeDocument/2006/relationships/customXml" Target="../ink/ink131.xml"/><Relationship Id="rId9" Type="http://schemas.openxmlformats.org/officeDocument/2006/relationships/image" Target="../media/image94.png"/><Relationship Id="rId13" Type="http://schemas.openxmlformats.org/officeDocument/2006/relationships/image" Target="../media/image96.png"/><Relationship Id="rId18" Type="http://schemas.openxmlformats.org/officeDocument/2006/relationships/customXml" Target="../ink/ink138.xml"/><Relationship Id="rId39" Type="http://schemas.openxmlformats.org/officeDocument/2006/relationships/image" Target="../media/image109.png"/></Relationships>
</file>

<file path=ppt/slides/_rels/slide14.xml.rels><?xml version="1.0" encoding="UTF-8" standalone="yes"?>
<Relationships xmlns="http://schemas.openxmlformats.org/package/2006/relationships"><Relationship Id="rId13" Type="http://schemas.openxmlformats.org/officeDocument/2006/relationships/image" Target="../media/image128.png"/><Relationship Id="rId18" Type="http://schemas.openxmlformats.org/officeDocument/2006/relationships/customXml" Target="../ink/ink170.xml"/><Relationship Id="rId26" Type="http://schemas.openxmlformats.org/officeDocument/2006/relationships/customXml" Target="../ink/ink174.xml"/><Relationship Id="rId3" Type="http://schemas.openxmlformats.org/officeDocument/2006/relationships/image" Target="../media/image123.png"/><Relationship Id="rId21" Type="http://schemas.openxmlformats.org/officeDocument/2006/relationships/image" Target="../media/image132.png"/><Relationship Id="rId7" Type="http://schemas.openxmlformats.org/officeDocument/2006/relationships/image" Target="../media/image125.png"/><Relationship Id="rId12" Type="http://schemas.openxmlformats.org/officeDocument/2006/relationships/customXml" Target="../ink/ink167.xml"/><Relationship Id="rId17" Type="http://schemas.openxmlformats.org/officeDocument/2006/relationships/image" Target="../media/image130.png"/><Relationship Id="rId25" Type="http://schemas.openxmlformats.org/officeDocument/2006/relationships/image" Target="../media/image134.png"/><Relationship Id="rId33" Type="http://schemas.openxmlformats.org/officeDocument/2006/relationships/image" Target="../media/image138.png"/><Relationship Id="rId2" Type="http://schemas.openxmlformats.org/officeDocument/2006/relationships/customXml" Target="../ink/ink162.xml"/><Relationship Id="rId16" Type="http://schemas.openxmlformats.org/officeDocument/2006/relationships/customXml" Target="../ink/ink169.xml"/><Relationship Id="rId20" Type="http://schemas.openxmlformats.org/officeDocument/2006/relationships/customXml" Target="../ink/ink171.xml"/><Relationship Id="rId29" Type="http://schemas.openxmlformats.org/officeDocument/2006/relationships/image" Target="../media/image136.png"/><Relationship Id="rId1" Type="http://schemas.openxmlformats.org/officeDocument/2006/relationships/slideLayout" Target="../slideLayouts/slideLayout2.xml"/><Relationship Id="rId6" Type="http://schemas.openxmlformats.org/officeDocument/2006/relationships/customXml" Target="../ink/ink164.xml"/><Relationship Id="rId11" Type="http://schemas.openxmlformats.org/officeDocument/2006/relationships/image" Target="../media/image127.png"/><Relationship Id="rId24" Type="http://schemas.openxmlformats.org/officeDocument/2006/relationships/customXml" Target="../ink/ink173.xml"/><Relationship Id="rId32" Type="http://schemas.openxmlformats.org/officeDocument/2006/relationships/customXml" Target="../ink/ink177.xml"/><Relationship Id="rId5" Type="http://schemas.openxmlformats.org/officeDocument/2006/relationships/image" Target="../media/image124.png"/><Relationship Id="rId15" Type="http://schemas.openxmlformats.org/officeDocument/2006/relationships/image" Target="../media/image129.png"/><Relationship Id="rId23" Type="http://schemas.openxmlformats.org/officeDocument/2006/relationships/image" Target="../media/image133.png"/><Relationship Id="rId28" Type="http://schemas.openxmlformats.org/officeDocument/2006/relationships/customXml" Target="../ink/ink175.xml"/><Relationship Id="rId10" Type="http://schemas.openxmlformats.org/officeDocument/2006/relationships/customXml" Target="../ink/ink166.xml"/><Relationship Id="rId19" Type="http://schemas.openxmlformats.org/officeDocument/2006/relationships/image" Target="../media/image131.png"/><Relationship Id="rId31" Type="http://schemas.openxmlformats.org/officeDocument/2006/relationships/image" Target="../media/image137.png"/><Relationship Id="rId4" Type="http://schemas.openxmlformats.org/officeDocument/2006/relationships/customXml" Target="../ink/ink163.xml"/><Relationship Id="rId9" Type="http://schemas.openxmlformats.org/officeDocument/2006/relationships/image" Target="../media/image126.png"/><Relationship Id="rId14" Type="http://schemas.openxmlformats.org/officeDocument/2006/relationships/customXml" Target="../ink/ink168.xml"/><Relationship Id="rId22" Type="http://schemas.openxmlformats.org/officeDocument/2006/relationships/customXml" Target="../ink/ink172.xml"/><Relationship Id="rId27" Type="http://schemas.openxmlformats.org/officeDocument/2006/relationships/image" Target="../media/image135.png"/><Relationship Id="rId30" Type="http://schemas.openxmlformats.org/officeDocument/2006/relationships/customXml" Target="../ink/ink176.xml"/><Relationship Id="rId8" Type="http://schemas.openxmlformats.org/officeDocument/2006/relationships/customXml" Target="../ink/ink165.xml"/></Relationships>
</file>

<file path=ppt/slides/_rels/slide15.xml.rels><?xml version="1.0" encoding="UTF-8" standalone="yes"?>
<Relationships xmlns="http://schemas.openxmlformats.org/package/2006/relationships"><Relationship Id="rId13" Type="http://schemas.openxmlformats.org/officeDocument/2006/relationships/image" Target="../media/image144.png"/><Relationship Id="rId18" Type="http://schemas.openxmlformats.org/officeDocument/2006/relationships/customXml" Target="../ink/ink186.xml"/><Relationship Id="rId26" Type="http://schemas.openxmlformats.org/officeDocument/2006/relationships/customXml" Target="../ink/ink190.xml"/><Relationship Id="rId39" Type="http://schemas.openxmlformats.org/officeDocument/2006/relationships/image" Target="../media/image157.png"/><Relationship Id="rId21" Type="http://schemas.openxmlformats.org/officeDocument/2006/relationships/image" Target="../media/image148.png"/><Relationship Id="rId34" Type="http://schemas.openxmlformats.org/officeDocument/2006/relationships/customXml" Target="../ink/ink194.xml"/><Relationship Id="rId42" Type="http://schemas.openxmlformats.org/officeDocument/2006/relationships/customXml" Target="../ink/ink198.xml"/><Relationship Id="rId47" Type="http://schemas.openxmlformats.org/officeDocument/2006/relationships/image" Target="../media/image161.png"/><Relationship Id="rId50" Type="http://schemas.openxmlformats.org/officeDocument/2006/relationships/customXml" Target="../ink/ink202.xml"/><Relationship Id="rId55" Type="http://schemas.openxmlformats.org/officeDocument/2006/relationships/image" Target="../media/image165.png"/><Relationship Id="rId63" Type="http://schemas.openxmlformats.org/officeDocument/2006/relationships/image" Target="../media/image169.png"/><Relationship Id="rId7" Type="http://schemas.openxmlformats.org/officeDocument/2006/relationships/image" Target="../media/image141.png"/><Relationship Id="rId2" Type="http://schemas.openxmlformats.org/officeDocument/2006/relationships/customXml" Target="../ink/ink178.xml"/><Relationship Id="rId16" Type="http://schemas.openxmlformats.org/officeDocument/2006/relationships/customXml" Target="../ink/ink185.xml"/><Relationship Id="rId29" Type="http://schemas.openxmlformats.org/officeDocument/2006/relationships/image" Target="../media/image152.png"/><Relationship Id="rId11" Type="http://schemas.openxmlformats.org/officeDocument/2006/relationships/image" Target="../media/image143.png"/><Relationship Id="rId24" Type="http://schemas.openxmlformats.org/officeDocument/2006/relationships/customXml" Target="../ink/ink189.xml"/><Relationship Id="rId32" Type="http://schemas.openxmlformats.org/officeDocument/2006/relationships/customXml" Target="../ink/ink193.xml"/><Relationship Id="rId37" Type="http://schemas.openxmlformats.org/officeDocument/2006/relationships/image" Target="../media/image156.png"/><Relationship Id="rId40" Type="http://schemas.openxmlformats.org/officeDocument/2006/relationships/customXml" Target="../ink/ink197.xml"/><Relationship Id="rId45" Type="http://schemas.openxmlformats.org/officeDocument/2006/relationships/image" Target="../media/image160.png"/><Relationship Id="rId53" Type="http://schemas.openxmlformats.org/officeDocument/2006/relationships/image" Target="../media/image164.png"/><Relationship Id="rId58" Type="http://schemas.openxmlformats.org/officeDocument/2006/relationships/customXml" Target="../ink/ink206.xml"/><Relationship Id="rId5" Type="http://schemas.openxmlformats.org/officeDocument/2006/relationships/image" Target="../media/image140.png"/><Relationship Id="rId61" Type="http://schemas.openxmlformats.org/officeDocument/2006/relationships/image" Target="../media/image168.png"/><Relationship Id="rId19" Type="http://schemas.openxmlformats.org/officeDocument/2006/relationships/image" Target="../media/image147.png"/><Relationship Id="rId14" Type="http://schemas.openxmlformats.org/officeDocument/2006/relationships/customXml" Target="../ink/ink184.xml"/><Relationship Id="rId22" Type="http://schemas.openxmlformats.org/officeDocument/2006/relationships/customXml" Target="../ink/ink188.xml"/><Relationship Id="rId27" Type="http://schemas.openxmlformats.org/officeDocument/2006/relationships/image" Target="../media/image151.png"/><Relationship Id="rId30" Type="http://schemas.openxmlformats.org/officeDocument/2006/relationships/customXml" Target="../ink/ink192.xml"/><Relationship Id="rId35" Type="http://schemas.openxmlformats.org/officeDocument/2006/relationships/image" Target="../media/image155.png"/><Relationship Id="rId43" Type="http://schemas.openxmlformats.org/officeDocument/2006/relationships/image" Target="../media/image159.png"/><Relationship Id="rId48" Type="http://schemas.openxmlformats.org/officeDocument/2006/relationships/customXml" Target="../ink/ink201.xml"/><Relationship Id="rId56" Type="http://schemas.openxmlformats.org/officeDocument/2006/relationships/customXml" Target="../ink/ink205.xml"/><Relationship Id="rId8" Type="http://schemas.openxmlformats.org/officeDocument/2006/relationships/customXml" Target="../ink/ink181.xml"/><Relationship Id="rId51" Type="http://schemas.openxmlformats.org/officeDocument/2006/relationships/image" Target="../media/image163.png"/><Relationship Id="rId3" Type="http://schemas.openxmlformats.org/officeDocument/2006/relationships/image" Target="../media/image139.png"/><Relationship Id="rId12" Type="http://schemas.openxmlformats.org/officeDocument/2006/relationships/customXml" Target="../ink/ink183.xml"/><Relationship Id="rId17" Type="http://schemas.openxmlformats.org/officeDocument/2006/relationships/image" Target="../media/image146.png"/><Relationship Id="rId25" Type="http://schemas.openxmlformats.org/officeDocument/2006/relationships/image" Target="../media/image150.png"/><Relationship Id="rId33" Type="http://schemas.openxmlformats.org/officeDocument/2006/relationships/image" Target="../media/image154.png"/><Relationship Id="rId38" Type="http://schemas.openxmlformats.org/officeDocument/2006/relationships/customXml" Target="../ink/ink196.xml"/><Relationship Id="rId46" Type="http://schemas.openxmlformats.org/officeDocument/2006/relationships/customXml" Target="../ink/ink200.xml"/><Relationship Id="rId59" Type="http://schemas.openxmlformats.org/officeDocument/2006/relationships/image" Target="../media/image167.png"/><Relationship Id="rId20" Type="http://schemas.openxmlformats.org/officeDocument/2006/relationships/customXml" Target="../ink/ink187.xml"/><Relationship Id="rId41" Type="http://schemas.openxmlformats.org/officeDocument/2006/relationships/image" Target="../media/image158.png"/><Relationship Id="rId54" Type="http://schemas.openxmlformats.org/officeDocument/2006/relationships/customXml" Target="../ink/ink204.xml"/><Relationship Id="rId62" Type="http://schemas.openxmlformats.org/officeDocument/2006/relationships/customXml" Target="../ink/ink208.xml"/><Relationship Id="rId1" Type="http://schemas.openxmlformats.org/officeDocument/2006/relationships/slideLayout" Target="../slideLayouts/slideLayout2.xml"/><Relationship Id="rId6" Type="http://schemas.openxmlformats.org/officeDocument/2006/relationships/customXml" Target="../ink/ink180.xml"/><Relationship Id="rId15" Type="http://schemas.openxmlformats.org/officeDocument/2006/relationships/image" Target="../media/image145.png"/><Relationship Id="rId23" Type="http://schemas.openxmlformats.org/officeDocument/2006/relationships/image" Target="../media/image149.png"/><Relationship Id="rId28" Type="http://schemas.openxmlformats.org/officeDocument/2006/relationships/customXml" Target="../ink/ink191.xml"/><Relationship Id="rId36" Type="http://schemas.openxmlformats.org/officeDocument/2006/relationships/customXml" Target="../ink/ink195.xml"/><Relationship Id="rId49" Type="http://schemas.openxmlformats.org/officeDocument/2006/relationships/image" Target="../media/image162.png"/><Relationship Id="rId57" Type="http://schemas.openxmlformats.org/officeDocument/2006/relationships/image" Target="../media/image166.png"/><Relationship Id="rId10" Type="http://schemas.openxmlformats.org/officeDocument/2006/relationships/customXml" Target="../ink/ink182.xml"/><Relationship Id="rId31" Type="http://schemas.openxmlformats.org/officeDocument/2006/relationships/image" Target="../media/image153.png"/><Relationship Id="rId44" Type="http://schemas.openxmlformats.org/officeDocument/2006/relationships/customXml" Target="../ink/ink199.xml"/><Relationship Id="rId52" Type="http://schemas.openxmlformats.org/officeDocument/2006/relationships/customXml" Target="../ink/ink203.xml"/><Relationship Id="rId60" Type="http://schemas.openxmlformats.org/officeDocument/2006/relationships/customXml" Target="../ink/ink207.xml"/><Relationship Id="rId4" Type="http://schemas.openxmlformats.org/officeDocument/2006/relationships/customXml" Target="../ink/ink179.xml"/><Relationship Id="rId9" Type="http://schemas.openxmlformats.org/officeDocument/2006/relationships/image" Target="../media/image142.png"/></Relationships>
</file>

<file path=ppt/slides/_rels/slide16.xml.rels><?xml version="1.0" encoding="UTF-8" standalone="yes"?>
<Relationships xmlns="http://schemas.openxmlformats.org/package/2006/relationships"><Relationship Id="rId26" Type="http://schemas.openxmlformats.org/officeDocument/2006/relationships/customXml" Target="../ink/ink221.xml"/><Relationship Id="rId21" Type="http://schemas.openxmlformats.org/officeDocument/2006/relationships/image" Target="../media/image179.png"/><Relationship Id="rId42" Type="http://schemas.openxmlformats.org/officeDocument/2006/relationships/customXml" Target="../ink/ink229.xml"/><Relationship Id="rId47" Type="http://schemas.openxmlformats.org/officeDocument/2006/relationships/image" Target="../media/image192.png"/><Relationship Id="rId63" Type="http://schemas.openxmlformats.org/officeDocument/2006/relationships/image" Target="../media/image200.png"/><Relationship Id="rId68" Type="http://schemas.openxmlformats.org/officeDocument/2006/relationships/customXml" Target="../ink/ink242.xml"/><Relationship Id="rId84" Type="http://schemas.openxmlformats.org/officeDocument/2006/relationships/customXml" Target="../ink/ink250.xml"/><Relationship Id="rId89" Type="http://schemas.openxmlformats.org/officeDocument/2006/relationships/image" Target="../media/image213.png"/><Relationship Id="rId16" Type="http://schemas.openxmlformats.org/officeDocument/2006/relationships/customXml" Target="../ink/ink216.xml"/><Relationship Id="rId11" Type="http://schemas.openxmlformats.org/officeDocument/2006/relationships/image" Target="../media/image174.png"/><Relationship Id="rId32" Type="http://schemas.openxmlformats.org/officeDocument/2006/relationships/customXml" Target="../ink/ink224.xml"/><Relationship Id="rId37" Type="http://schemas.openxmlformats.org/officeDocument/2006/relationships/image" Target="../media/image187.png"/><Relationship Id="rId53" Type="http://schemas.openxmlformats.org/officeDocument/2006/relationships/image" Target="../media/image195.png"/><Relationship Id="rId58" Type="http://schemas.openxmlformats.org/officeDocument/2006/relationships/customXml" Target="../ink/ink237.xml"/><Relationship Id="rId74" Type="http://schemas.openxmlformats.org/officeDocument/2006/relationships/customXml" Target="../ink/ink245.xml"/><Relationship Id="rId79" Type="http://schemas.openxmlformats.org/officeDocument/2006/relationships/image" Target="../media/image208.png"/><Relationship Id="rId5" Type="http://schemas.openxmlformats.org/officeDocument/2006/relationships/image" Target="../media/image171.png"/><Relationship Id="rId90" Type="http://schemas.openxmlformats.org/officeDocument/2006/relationships/customXml" Target="../ink/ink253.xml"/><Relationship Id="rId22" Type="http://schemas.openxmlformats.org/officeDocument/2006/relationships/customXml" Target="../ink/ink219.xml"/><Relationship Id="rId27" Type="http://schemas.openxmlformats.org/officeDocument/2006/relationships/image" Target="../media/image182.png"/><Relationship Id="rId43" Type="http://schemas.openxmlformats.org/officeDocument/2006/relationships/image" Target="../media/image190.png"/><Relationship Id="rId48" Type="http://schemas.openxmlformats.org/officeDocument/2006/relationships/customXml" Target="../ink/ink232.xml"/><Relationship Id="rId64" Type="http://schemas.openxmlformats.org/officeDocument/2006/relationships/customXml" Target="../ink/ink240.xml"/><Relationship Id="rId69" Type="http://schemas.openxmlformats.org/officeDocument/2006/relationships/image" Target="../media/image203.png"/><Relationship Id="rId8" Type="http://schemas.openxmlformats.org/officeDocument/2006/relationships/customXml" Target="../ink/ink212.xml"/><Relationship Id="rId51" Type="http://schemas.openxmlformats.org/officeDocument/2006/relationships/image" Target="../media/image194.png"/><Relationship Id="rId72" Type="http://schemas.openxmlformats.org/officeDocument/2006/relationships/customXml" Target="../ink/ink244.xml"/><Relationship Id="rId80" Type="http://schemas.openxmlformats.org/officeDocument/2006/relationships/customXml" Target="../ink/ink248.xml"/><Relationship Id="rId85" Type="http://schemas.openxmlformats.org/officeDocument/2006/relationships/image" Target="../media/image211.png"/><Relationship Id="rId93" Type="http://schemas.openxmlformats.org/officeDocument/2006/relationships/image" Target="../media/image215.png"/><Relationship Id="rId3" Type="http://schemas.openxmlformats.org/officeDocument/2006/relationships/image" Target="../media/image170.png"/><Relationship Id="rId12" Type="http://schemas.openxmlformats.org/officeDocument/2006/relationships/customXml" Target="../ink/ink214.xml"/><Relationship Id="rId17" Type="http://schemas.openxmlformats.org/officeDocument/2006/relationships/image" Target="../media/image177.png"/><Relationship Id="rId25" Type="http://schemas.openxmlformats.org/officeDocument/2006/relationships/image" Target="../media/image181.png"/><Relationship Id="rId33" Type="http://schemas.openxmlformats.org/officeDocument/2006/relationships/image" Target="../media/image185.png"/><Relationship Id="rId38" Type="http://schemas.openxmlformats.org/officeDocument/2006/relationships/customXml" Target="../ink/ink227.xml"/><Relationship Id="rId46" Type="http://schemas.openxmlformats.org/officeDocument/2006/relationships/customXml" Target="../ink/ink231.xml"/><Relationship Id="rId59" Type="http://schemas.openxmlformats.org/officeDocument/2006/relationships/image" Target="../media/image198.png"/><Relationship Id="rId67" Type="http://schemas.openxmlformats.org/officeDocument/2006/relationships/image" Target="../media/image202.png"/><Relationship Id="rId20" Type="http://schemas.openxmlformats.org/officeDocument/2006/relationships/customXml" Target="../ink/ink218.xml"/><Relationship Id="rId41" Type="http://schemas.openxmlformats.org/officeDocument/2006/relationships/image" Target="../media/image189.png"/><Relationship Id="rId54" Type="http://schemas.openxmlformats.org/officeDocument/2006/relationships/customXml" Target="../ink/ink235.xml"/><Relationship Id="rId62" Type="http://schemas.openxmlformats.org/officeDocument/2006/relationships/customXml" Target="../ink/ink239.xml"/><Relationship Id="rId70" Type="http://schemas.openxmlformats.org/officeDocument/2006/relationships/customXml" Target="../ink/ink243.xml"/><Relationship Id="rId75" Type="http://schemas.openxmlformats.org/officeDocument/2006/relationships/image" Target="../media/image206.png"/><Relationship Id="rId83" Type="http://schemas.openxmlformats.org/officeDocument/2006/relationships/image" Target="../media/image210.png"/><Relationship Id="rId88" Type="http://schemas.openxmlformats.org/officeDocument/2006/relationships/customXml" Target="../ink/ink252.xml"/><Relationship Id="rId91" Type="http://schemas.openxmlformats.org/officeDocument/2006/relationships/image" Target="../media/image214.png"/><Relationship Id="rId1" Type="http://schemas.openxmlformats.org/officeDocument/2006/relationships/slideLayout" Target="../slideLayouts/slideLayout2.xml"/><Relationship Id="rId6" Type="http://schemas.openxmlformats.org/officeDocument/2006/relationships/customXml" Target="../ink/ink211.xml"/><Relationship Id="rId15" Type="http://schemas.openxmlformats.org/officeDocument/2006/relationships/image" Target="../media/image176.png"/><Relationship Id="rId23" Type="http://schemas.openxmlformats.org/officeDocument/2006/relationships/image" Target="../media/image180.png"/><Relationship Id="rId28" Type="http://schemas.openxmlformats.org/officeDocument/2006/relationships/customXml" Target="../ink/ink222.xml"/><Relationship Id="rId36" Type="http://schemas.openxmlformats.org/officeDocument/2006/relationships/customXml" Target="../ink/ink226.xml"/><Relationship Id="rId49" Type="http://schemas.openxmlformats.org/officeDocument/2006/relationships/image" Target="../media/image193.png"/><Relationship Id="rId57" Type="http://schemas.openxmlformats.org/officeDocument/2006/relationships/image" Target="../media/image197.png"/><Relationship Id="rId10" Type="http://schemas.openxmlformats.org/officeDocument/2006/relationships/customXml" Target="../ink/ink213.xml"/><Relationship Id="rId31" Type="http://schemas.openxmlformats.org/officeDocument/2006/relationships/image" Target="../media/image184.png"/><Relationship Id="rId44" Type="http://schemas.openxmlformats.org/officeDocument/2006/relationships/customXml" Target="../ink/ink230.xml"/><Relationship Id="rId52" Type="http://schemas.openxmlformats.org/officeDocument/2006/relationships/customXml" Target="../ink/ink234.xml"/><Relationship Id="rId60" Type="http://schemas.openxmlformats.org/officeDocument/2006/relationships/customXml" Target="../ink/ink238.xml"/><Relationship Id="rId65" Type="http://schemas.openxmlformats.org/officeDocument/2006/relationships/image" Target="../media/image201.png"/><Relationship Id="rId73" Type="http://schemas.openxmlformats.org/officeDocument/2006/relationships/image" Target="../media/image205.png"/><Relationship Id="rId78" Type="http://schemas.openxmlformats.org/officeDocument/2006/relationships/customXml" Target="../ink/ink247.xml"/><Relationship Id="rId81" Type="http://schemas.openxmlformats.org/officeDocument/2006/relationships/image" Target="../media/image209.png"/><Relationship Id="rId86" Type="http://schemas.openxmlformats.org/officeDocument/2006/relationships/customXml" Target="../ink/ink251.xml"/><Relationship Id="rId4" Type="http://schemas.openxmlformats.org/officeDocument/2006/relationships/customXml" Target="../ink/ink210.xml"/><Relationship Id="rId9" Type="http://schemas.openxmlformats.org/officeDocument/2006/relationships/image" Target="../media/image173.png"/><Relationship Id="rId13" Type="http://schemas.openxmlformats.org/officeDocument/2006/relationships/image" Target="../media/image175.png"/><Relationship Id="rId18" Type="http://schemas.openxmlformats.org/officeDocument/2006/relationships/customXml" Target="../ink/ink217.xml"/><Relationship Id="rId39" Type="http://schemas.openxmlformats.org/officeDocument/2006/relationships/image" Target="../media/image188.png"/><Relationship Id="rId34" Type="http://schemas.openxmlformats.org/officeDocument/2006/relationships/customXml" Target="../ink/ink225.xml"/><Relationship Id="rId50" Type="http://schemas.openxmlformats.org/officeDocument/2006/relationships/customXml" Target="../ink/ink233.xml"/><Relationship Id="rId55" Type="http://schemas.openxmlformats.org/officeDocument/2006/relationships/image" Target="../media/image196.png"/><Relationship Id="rId76" Type="http://schemas.openxmlformats.org/officeDocument/2006/relationships/customXml" Target="../ink/ink246.xml"/><Relationship Id="rId7" Type="http://schemas.openxmlformats.org/officeDocument/2006/relationships/image" Target="../media/image172.png"/><Relationship Id="rId71" Type="http://schemas.openxmlformats.org/officeDocument/2006/relationships/image" Target="../media/image204.png"/><Relationship Id="rId92" Type="http://schemas.openxmlformats.org/officeDocument/2006/relationships/customXml" Target="../ink/ink254.xml"/><Relationship Id="rId2" Type="http://schemas.openxmlformats.org/officeDocument/2006/relationships/customXml" Target="../ink/ink209.xml"/><Relationship Id="rId29" Type="http://schemas.openxmlformats.org/officeDocument/2006/relationships/image" Target="../media/image183.png"/><Relationship Id="rId24" Type="http://schemas.openxmlformats.org/officeDocument/2006/relationships/customXml" Target="../ink/ink220.xml"/><Relationship Id="rId40" Type="http://schemas.openxmlformats.org/officeDocument/2006/relationships/customXml" Target="../ink/ink228.xml"/><Relationship Id="rId45" Type="http://schemas.openxmlformats.org/officeDocument/2006/relationships/image" Target="../media/image191.png"/><Relationship Id="rId66" Type="http://schemas.openxmlformats.org/officeDocument/2006/relationships/customXml" Target="../ink/ink241.xml"/><Relationship Id="rId87" Type="http://schemas.openxmlformats.org/officeDocument/2006/relationships/image" Target="../media/image212.png"/><Relationship Id="rId61" Type="http://schemas.openxmlformats.org/officeDocument/2006/relationships/image" Target="../media/image199.png"/><Relationship Id="rId82" Type="http://schemas.openxmlformats.org/officeDocument/2006/relationships/customXml" Target="../ink/ink249.xml"/><Relationship Id="rId19" Type="http://schemas.openxmlformats.org/officeDocument/2006/relationships/image" Target="../media/image178.png"/><Relationship Id="rId14" Type="http://schemas.openxmlformats.org/officeDocument/2006/relationships/customXml" Target="../ink/ink215.xml"/><Relationship Id="rId30" Type="http://schemas.openxmlformats.org/officeDocument/2006/relationships/customXml" Target="../ink/ink223.xml"/><Relationship Id="rId35" Type="http://schemas.openxmlformats.org/officeDocument/2006/relationships/image" Target="../media/image186.png"/><Relationship Id="rId56" Type="http://schemas.openxmlformats.org/officeDocument/2006/relationships/customXml" Target="../ink/ink236.xml"/><Relationship Id="rId77" Type="http://schemas.openxmlformats.org/officeDocument/2006/relationships/image" Target="../media/image207.png"/></Relationships>
</file>

<file path=ppt/slides/_rels/slide17.xml.rels><?xml version="1.0" encoding="UTF-8" standalone="yes"?>
<Relationships xmlns="http://schemas.openxmlformats.org/package/2006/relationships"><Relationship Id="rId13" Type="http://schemas.openxmlformats.org/officeDocument/2006/relationships/image" Target="../media/image221.png"/><Relationship Id="rId18" Type="http://schemas.openxmlformats.org/officeDocument/2006/relationships/customXml" Target="../ink/ink263.xml"/><Relationship Id="rId26" Type="http://schemas.openxmlformats.org/officeDocument/2006/relationships/customXml" Target="../ink/ink267.xml"/><Relationship Id="rId39" Type="http://schemas.openxmlformats.org/officeDocument/2006/relationships/image" Target="../media/image234.png"/><Relationship Id="rId21" Type="http://schemas.openxmlformats.org/officeDocument/2006/relationships/image" Target="../media/image225.png"/><Relationship Id="rId34" Type="http://schemas.openxmlformats.org/officeDocument/2006/relationships/customXml" Target="../ink/ink271.xml"/><Relationship Id="rId42" Type="http://schemas.openxmlformats.org/officeDocument/2006/relationships/customXml" Target="../ink/ink275.xml"/><Relationship Id="rId7" Type="http://schemas.openxmlformats.org/officeDocument/2006/relationships/image" Target="../media/image218.png"/><Relationship Id="rId2" Type="http://schemas.openxmlformats.org/officeDocument/2006/relationships/customXml" Target="../ink/ink255.xml"/><Relationship Id="rId16" Type="http://schemas.openxmlformats.org/officeDocument/2006/relationships/customXml" Target="../ink/ink262.xml"/><Relationship Id="rId20" Type="http://schemas.openxmlformats.org/officeDocument/2006/relationships/customXml" Target="../ink/ink264.xml"/><Relationship Id="rId29" Type="http://schemas.openxmlformats.org/officeDocument/2006/relationships/image" Target="../media/image229.png"/><Relationship Id="rId41" Type="http://schemas.openxmlformats.org/officeDocument/2006/relationships/image" Target="../media/image235.png"/><Relationship Id="rId1" Type="http://schemas.openxmlformats.org/officeDocument/2006/relationships/slideLayout" Target="../slideLayouts/slideLayout2.xml"/><Relationship Id="rId6" Type="http://schemas.openxmlformats.org/officeDocument/2006/relationships/customXml" Target="../ink/ink257.xml"/><Relationship Id="rId11" Type="http://schemas.openxmlformats.org/officeDocument/2006/relationships/image" Target="../media/image220.png"/><Relationship Id="rId24" Type="http://schemas.openxmlformats.org/officeDocument/2006/relationships/customXml" Target="../ink/ink266.xml"/><Relationship Id="rId32" Type="http://schemas.openxmlformats.org/officeDocument/2006/relationships/customXml" Target="../ink/ink270.xml"/><Relationship Id="rId37" Type="http://schemas.openxmlformats.org/officeDocument/2006/relationships/image" Target="../media/image233.png"/><Relationship Id="rId40" Type="http://schemas.openxmlformats.org/officeDocument/2006/relationships/customXml" Target="../ink/ink274.xml"/><Relationship Id="rId5" Type="http://schemas.openxmlformats.org/officeDocument/2006/relationships/image" Target="../media/image217.png"/><Relationship Id="rId15" Type="http://schemas.openxmlformats.org/officeDocument/2006/relationships/image" Target="../media/image222.png"/><Relationship Id="rId23" Type="http://schemas.openxmlformats.org/officeDocument/2006/relationships/image" Target="../media/image226.png"/><Relationship Id="rId28" Type="http://schemas.openxmlformats.org/officeDocument/2006/relationships/customXml" Target="../ink/ink268.xml"/><Relationship Id="rId36" Type="http://schemas.openxmlformats.org/officeDocument/2006/relationships/customXml" Target="../ink/ink272.xml"/><Relationship Id="rId10" Type="http://schemas.openxmlformats.org/officeDocument/2006/relationships/customXml" Target="../ink/ink259.xml"/><Relationship Id="rId19" Type="http://schemas.openxmlformats.org/officeDocument/2006/relationships/image" Target="../media/image224.png"/><Relationship Id="rId31" Type="http://schemas.openxmlformats.org/officeDocument/2006/relationships/image" Target="../media/image230.png"/><Relationship Id="rId4" Type="http://schemas.openxmlformats.org/officeDocument/2006/relationships/customXml" Target="../ink/ink256.xml"/><Relationship Id="rId9" Type="http://schemas.openxmlformats.org/officeDocument/2006/relationships/image" Target="../media/image219.png"/><Relationship Id="rId14" Type="http://schemas.openxmlformats.org/officeDocument/2006/relationships/customXml" Target="../ink/ink261.xml"/><Relationship Id="rId22" Type="http://schemas.openxmlformats.org/officeDocument/2006/relationships/customXml" Target="../ink/ink265.xml"/><Relationship Id="rId27" Type="http://schemas.openxmlformats.org/officeDocument/2006/relationships/image" Target="../media/image228.png"/><Relationship Id="rId30" Type="http://schemas.openxmlformats.org/officeDocument/2006/relationships/customXml" Target="../ink/ink269.xml"/><Relationship Id="rId35" Type="http://schemas.openxmlformats.org/officeDocument/2006/relationships/image" Target="../media/image232.png"/><Relationship Id="rId43" Type="http://schemas.openxmlformats.org/officeDocument/2006/relationships/image" Target="../media/image236.png"/><Relationship Id="rId8" Type="http://schemas.openxmlformats.org/officeDocument/2006/relationships/customXml" Target="../ink/ink258.xml"/><Relationship Id="rId3" Type="http://schemas.openxmlformats.org/officeDocument/2006/relationships/image" Target="../media/image216.png"/><Relationship Id="rId12" Type="http://schemas.openxmlformats.org/officeDocument/2006/relationships/customXml" Target="../ink/ink260.xml"/><Relationship Id="rId17" Type="http://schemas.openxmlformats.org/officeDocument/2006/relationships/image" Target="../media/image223.png"/><Relationship Id="rId25" Type="http://schemas.openxmlformats.org/officeDocument/2006/relationships/image" Target="../media/image227.png"/><Relationship Id="rId33" Type="http://schemas.openxmlformats.org/officeDocument/2006/relationships/image" Target="../media/image231.png"/><Relationship Id="rId38" Type="http://schemas.openxmlformats.org/officeDocument/2006/relationships/customXml" Target="../ink/ink27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customXml" Target="../ink/ink279.xml"/><Relationship Id="rId13" Type="http://schemas.openxmlformats.org/officeDocument/2006/relationships/image" Target="../media/image242.png"/><Relationship Id="rId18" Type="http://schemas.openxmlformats.org/officeDocument/2006/relationships/customXml" Target="../ink/ink284.xml"/><Relationship Id="rId3" Type="http://schemas.openxmlformats.org/officeDocument/2006/relationships/image" Target="../media/image237.png"/><Relationship Id="rId21" Type="http://schemas.openxmlformats.org/officeDocument/2006/relationships/image" Target="../media/image246.png"/><Relationship Id="rId7" Type="http://schemas.openxmlformats.org/officeDocument/2006/relationships/image" Target="../media/image239.png"/><Relationship Id="rId12" Type="http://schemas.openxmlformats.org/officeDocument/2006/relationships/customXml" Target="../ink/ink281.xml"/><Relationship Id="rId17" Type="http://schemas.openxmlformats.org/officeDocument/2006/relationships/image" Target="../media/image244.png"/><Relationship Id="rId2" Type="http://schemas.openxmlformats.org/officeDocument/2006/relationships/customXml" Target="../ink/ink276.xml"/><Relationship Id="rId16" Type="http://schemas.openxmlformats.org/officeDocument/2006/relationships/customXml" Target="../ink/ink283.xml"/><Relationship Id="rId20" Type="http://schemas.openxmlformats.org/officeDocument/2006/relationships/customXml" Target="../ink/ink285.xml"/><Relationship Id="rId1" Type="http://schemas.openxmlformats.org/officeDocument/2006/relationships/slideLayout" Target="../slideLayouts/slideLayout2.xml"/><Relationship Id="rId6" Type="http://schemas.openxmlformats.org/officeDocument/2006/relationships/customXml" Target="../ink/ink278.xml"/><Relationship Id="rId11" Type="http://schemas.openxmlformats.org/officeDocument/2006/relationships/image" Target="../media/image241.png"/><Relationship Id="rId5" Type="http://schemas.openxmlformats.org/officeDocument/2006/relationships/image" Target="../media/image238.png"/><Relationship Id="rId15" Type="http://schemas.openxmlformats.org/officeDocument/2006/relationships/image" Target="../media/image243.png"/><Relationship Id="rId10" Type="http://schemas.openxmlformats.org/officeDocument/2006/relationships/customXml" Target="../ink/ink280.xml"/><Relationship Id="rId19" Type="http://schemas.openxmlformats.org/officeDocument/2006/relationships/image" Target="../media/image245.png"/><Relationship Id="rId4" Type="http://schemas.openxmlformats.org/officeDocument/2006/relationships/customXml" Target="../ink/ink277.xml"/><Relationship Id="rId9" Type="http://schemas.openxmlformats.org/officeDocument/2006/relationships/image" Target="../media/image240.png"/><Relationship Id="rId14" Type="http://schemas.openxmlformats.org/officeDocument/2006/relationships/customXml" Target="../ink/ink282.xml"/></Relationships>
</file>

<file path=ppt/slides/_rels/slide2.xml.rels><?xml version="1.0" encoding="UTF-8" standalone="yes"?>
<Relationships xmlns="http://schemas.openxmlformats.org/package/2006/relationships"><Relationship Id="rId8" Type="http://schemas.openxmlformats.org/officeDocument/2006/relationships/customXml" Target="../ink/ink4.xml"/><Relationship Id="rId13" Type="http://schemas.openxmlformats.org/officeDocument/2006/relationships/image" Target="../media/image6.png"/><Relationship Id="rId18" Type="http://schemas.openxmlformats.org/officeDocument/2006/relationships/customXml" Target="../ink/ink9.xml"/><Relationship Id="rId26" Type="http://schemas.openxmlformats.org/officeDocument/2006/relationships/customXml" Target="../ink/ink13.xml"/><Relationship Id="rId3" Type="http://schemas.openxmlformats.org/officeDocument/2006/relationships/image" Target="../media/image1.png"/><Relationship Id="rId21" Type="http://schemas.openxmlformats.org/officeDocument/2006/relationships/image" Target="../media/image10.png"/><Relationship Id="rId7" Type="http://schemas.openxmlformats.org/officeDocument/2006/relationships/image" Target="../media/image3.png"/><Relationship Id="rId12" Type="http://schemas.openxmlformats.org/officeDocument/2006/relationships/customXml" Target="../ink/ink6.xml"/><Relationship Id="rId17" Type="http://schemas.openxmlformats.org/officeDocument/2006/relationships/image" Target="../media/image8.png"/><Relationship Id="rId25" Type="http://schemas.openxmlformats.org/officeDocument/2006/relationships/image" Target="../media/image12.png"/><Relationship Id="rId2" Type="http://schemas.openxmlformats.org/officeDocument/2006/relationships/customXml" Target="../ink/ink1.xml"/><Relationship Id="rId16" Type="http://schemas.openxmlformats.org/officeDocument/2006/relationships/customXml" Target="../ink/ink8.xml"/><Relationship Id="rId20" Type="http://schemas.openxmlformats.org/officeDocument/2006/relationships/customXml" Target="../ink/ink10.xml"/><Relationship Id="rId29"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customXml" Target="../ink/ink3.xml"/><Relationship Id="rId11" Type="http://schemas.openxmlformats.org/officeDocument/2006/relationships/image" Target="../media/image5.png"/><Relationship Id="rId24" Type="http://schemas.openxmlformats.org/officeDocument/2006/relationships/customXml" Target="../ink/ink12.xml"/><Relationship Id="rId5" Type="http://schemas.openxmlformats.org/officeDocument/2006/relationships/image" Target="../media/image2.png"/><Relationship Id="rId15" Type="http://schemas.openxmlformats.org/officeDocument/2006/relationships/image" Target="../media/image7.png"/><Relationship Id="rId23" Type="http://schemas.openxmlformats.org/officeDocument/2006/relationships/image" Target="../media/image11.png"/><Relationship Id="rId28" Type="http://schemas.openxmlformats.org/officeDocument/2006/relationships/customXml" Target="../ink/ink14.xml"/><Relationship Id="rId10" Type="http://schemas.openxmlformats.org/officeDocument/2006/relationships/customXml" Target="../ink/ink5.xml"/><Relationship Id="rId19" Type="http://schemas.openxmlformats.org/officeDocument/2006/relationships/image" Target="../media/image9.png"/><Relationship Id="rId31" Type="http://schemas.openxmlformats.org/officeDocument/2006/relationships/image" Target="../media/image15.png"/><Relationship Id="rId4" Type="http://schemas.openxmlformats.org/officeDocument/2006/relationships/customXml" Target="../ink/ink2.xml"/><Relationship Id="rId9" Type="http://schemas.openxmlformats.org/officeDocument/2006/relationships/image" Target="../media/image4.png"/><Relationship Id="rId14" Type="http://schemas.openxmlformats.org/officeDocument/2006/relationships/customXml" Target="../ink/ink7.xml"/><Relationship Id="rId22" Type="http://schemas.openxmlformats.org/officeDocument/2006/relationships/customXml" Target="../ink/ink11.xml"/><Relationship Id="rId27" Type="http://schemas.openxmlformats.org/officeDocument/2006/relationships/image" Target="../media/image13.png"/><Relationship Id="rId30" Type="http://schemas.openxmlformats.org/officeDocument/2006/relationships/customXml" Target="../ink/ink15.xml"/></Relationships>
</file>

<file path=ppt/slides/_rels/slide20.xml.rels><?xml version="1.0" encoding="UTF-8" standalone="yes"?>
<Relationships xmlns="http://schemas.openxmlformats.org/package/2006/relationships"><Relationship Id="rId13" Type="http://schemas.openxmlformats.org/officeDocument/2006/relationships/image" Target="../media/image252.png"/><Relationship Id="rId18" Type="http://schemas.openxmlformats.org/officeDocument/2006/relationships/customXml" Target="../ink/ink294.xml"/><Relationship Id="rId26" Type="http://schemas.openxmlformats.org/officeDocument/2006/relationships/customXml" Target="../ink/ink298.xml"/><Relationship Id="rId39" Type="http://schemas.openxmlformats.org/officeDocument/2006/relationships/image" Target="../media/image265.png"/><Relationship Id="rId21" Type="http://schemas.openxmlformats.org/officeDocument/2006/relationships/image" Target="../media/image256.png"/><Relationship Id="rId34" Type="http://schemas.openxmlformats.org/officeDocument/2006/relationships/customXml" Target="../ink/ink302.xml"/><Relationship Id="rId42" Type="http://schemas.openxmlformats.org/officeDocument/2006/relationships/customXml" Target="../ink/ink306.xml"/><Relationship Id="rId7" Type="http://schemas.openxmlformats.org/officeDocument/2006/relationships/image" Target="../media/image249.png"/><Relationship Id="rId2" Type="http://schemas.openxmlformats.org/officeDocument/2006/relationships/customXml" Target="../ink/ink286.xml"/><Relationship Id="rId16" Type="http://schemas.openxmlformats.org/officeDocument/2006/relationships/customXml" Target="../ink/ink293.xml"/><Relationship Id="rId20" Type="http://schemas.openxmlformats.org/officeDocument/2006/relationships/customXml" Target="../ink/ink295.xml"/><Relationship Id="rId29" Type="http://schemas.openxmlformats.org/officeDocument/2006/relationships/image" Target="../media/image260.png"/><Relationship Id="rId41" Type="http://schemas.openxmlformats.org/officeDocument/2006/relationships/image" Target="../media/image266.png"/><Relationship Id="rId1" Type="http://schemas.openxmlformats.org/officeDocument/2006/relationships/slideLayout" Target="../slideLayouts/slideLayout2.xml"/><Relationship Id="rId6" Type="http://schemas.openxmlformats.org/officeDocument/2006/relationships/customXml" Target="../ink/ink288.xml"/><Relationship Id="rId11" Type="http://schemas.openxmlformats.org/officeDocument/2006/relationships/image" Target="../media/image251.png"/><Relationship Id="rId24" Type="http://schemas.openxmlformats.org/officeDocument/2006/relationships/customXml" Target="../ink/ink297.xml"/><Relationship Id="rId32" Type="http://schemas.openxmlformats.org/officeDocument/2006/relationships/customXml" Target="../ink/ink301.xml"/><Relationship Id="rId37" Type="http://schemas.openxmlformats.org/officeDocument/2006/relationships/image" Target="../media/image264.png"/><Relationship Id="rId40" Type="http://schemas.openxmlformats.org/officeDocument/2006/relationships/customXml" Target="../ink/ink305.xml"/><Relationship Id="rId5" Type="http://schemas.openxmlformats.org/officeDocument/2006/relationships/image" Target="../media/image248.png"/><Relationship Id="rId15" Type="http://schemas.openxmlformats.org/officeDocument/2006/relationships/image" Target="../media/image253.png"/><Relationship Id="rId23" Type="http://schemas.openxmlformats.org/officeDocument/2006/relationships/image" Target="../media/image257.png"/><Relationship Id="rId28" Type="http://schemas.openxmlformats.org/officeDocument/2006/relationships/customXml" Target="../ink/ink299.xml"/><Relationship Id="rId36" Type="http://schemas.openxmlformats.org/officeDocument/2006/relationships/customXml" Target="../ink/ink303.xml"/><Relationship Id="rId10" Type="http://schemas.openxmlformats.org/officeDocument/2006/relationships/customXml" Target="../ink/ink290.xml"/><Relationship Id="rId19" Type="http://schemas.openxmlformats.org/officeDocument/2006/relationships/image" Target="../media/image255.png"/><Relationship Id="rId31" Type="http://schemas.openxmlformats.org/officeDocument/2006/relationships/image" Target="../media/image261.png"/><Relationship Id="rId4" Type="http://schemas.openxmlformats.org/officeDocument/2006/relationships/customXml" Target="../ink/ink287.xml"/><Relationship Id="rId9" Type="http://schemas.openxmlformats.org/officeDocument/2006/relationships/image" Target="../media/image250.png"/><Relationship Id="rId14" Type="http://schemas.openxmlformats.org/officeDocument/2006/relationships/customXml" Target="../ink/ink292.xml"/><Relationship Id="rId22" Type="http://schemas.openxmlformats.org/officeDocument/2006/relationships/customXml" Target="../ink/ink296.xml"/><Relationship Id="rId27" Type="http://schemas.openxmlformats.org/officeDocument/2006/relationships/image" Target="../media/image259.png"/><Relationship Id="rId30" Type="http://schemas.openxmlformats.org/officeDocument/2006/relationships/customXml" Target="../ink/ink300.xml"/><Relationship Id="rId35" Type="http://schemas.openxmlformats.org/officeDocument/2006/relationships/image" Target="../media/image263.png"/><Relationship Id="rId43" Type="http://schemas.openxmlformats.org/officeDocument/2006/relationships/image" Target="../media/image267.png"/><Relationship Id="rId8" Type="http://schemas.openxmlformats.org/officeDocument/2006/relationships/customXml" Target="../ink/ink289.xml"/><Relationship Id="rId3" Type="http://schemas.openxmlformats.org/officeDocument/2006/relationships/image" Target="../media/image247.png"/><Relationship Id="rId12" Type="http://schemas.openxmlformats.org/officeDocument/2006/relationships/customXml" Target="../ink/ink291.xml"/><Relationship Id="rId17" Type="http://schemas.openxmlformats.org/officeDocument/2006/relationships/image" Target="../media/image254.png"/><Relationship Id="rId25" Type="http://schemas.openxmlformats.org/officeDocument/2006/relationships/image" Target="../media/image258.png"/><Relationship Id="rId33" Type="http://schemas.openxmlformats.org/officeDocument/2006/relationships/image" Target="../media/image262.png"/><Relationship Id="rId38" Type="http://schemas.openxmlformats.org/officeDocument/2006/relationships/customXml" Target="../ink/ink304.xml"/></Relationships>
</file>

<file path=ppt/slides/_rels/slide21.xml.rels><?xml version="1.0" encoding="UTF-8" standalone="yes"?>
<Relationships xmlns="http://schemas.openxmlformats.org/package/2006/relationships"><Relationship Id="rId8" Type="http://schemas.openxmlformats.org/officeDocument/2006/relationships/customXml" Target="../ink/ink310.xml"/><Relationship Id="rId3" Type="http://schemas.openxmlformats.org/officeDocument/2006/relationships/image" Target="../media/image268.png"/><Relationship Id="rId7" Type="http://schemas.openxmlformats.org/officeDocument/2006/relationships/image" Target="../media/image270.png"/><Relationship Id="rId2" Type="http://schemas.openxmlformats.org/officeDocument/2006/relationships/customXml" Target="../ink/ink307.xml"/><Relationship Id="rId1" Type="http://schemas.openxmlformats.org/officeDocument/2006/relationships/slideLayout" Target="../slideLayouts/slideLayout2.xml"/><Relationship Id="rId6" Type="http://schemas.openxmlformats.org/officeDocument/2006/relationships/customXml" Target="../ink/ink309.xml"/><Relationship Id="rId11" Type="http://schemas.openxmlformats.org/officeDocument/2006/relationships/image" Target="../media/image272.png"/><Relationship Id="rId5" Type="http://schemas.openxmlformats.org/officeDocument/2006/relationships/image" Target="../media/image269.png"/><Relationship Id="rId10" Type="http://schemas.openxmlformats.org/officeDocument/2006/relationships/customXml" Target="../ink/ink311.xml"/><Relationship Id="rId4" Type="http://schemas.openxmlformats.org/officeDocument/2006/relationships/customXml" Target="../ink/ink308.xml"/><Relationship Id="rId9" Type="http://schemas.openxmlformats.org/officeDocument/2006/relationships/image" Target="../media/image27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3" Type="http://schemas.openxmlformats.org/officeDocument/2006/relationships/image" Target="../media/image278.png"/><Relationship Id="rId18" Type="http://schemas.openxmlformats.org/officeDocument/2006/relationships/customXml" Target="../ink/ink320.xml"/><Relationship Id="rId26" Type="http://schemas.openxmlformats.org/officeDocument/2006/relationships/customXml" Target="../ink/ink324.xml"/><Relationship Id="rId39" Type="http://schemas.openxmlformats.org/officeDocument/2006/relationships/image" Target="../media/image291.png"/><Relationship Id="rId21" Type="http://schemas.openxmlformats.org/officeDocument/2006/relationships/image" Target="../media/image282.png"/><Relationship Id="rId34" Type="http://schemas.openxmlformats.org/officeDocument/2006/relationships/customXml" Target="../ink/ink328.xml"/><Relationship Id="rId7" Type="http://schemas.openxmlformats.org/officeDocument/2006/relationships/image" Target="../media/image275.png"/><Relationship Id="rId2" Type="http://schemas.openxmlformats.org/officeDocument/2006/relationships/customXml" Target="../ink/ink312.xml"/><Relationship Id="rId16" Type="http://schemas.openxmlformats.org/officeDocument/2006/relationships/customXml" Target="../ink/ink319.xml"/><Relationship Id="rId20" Type="http://schemas.openxmlformats.org/officeDocument/2006/relationships/customXml" Target="../ink/ink321.xml"/><Relationship Id="rId29" Type="http://schemas.openxmlformats.org/officeDocument/2006/relationships/image" Target="../media/image286.png"/><Relationship Id="rId41" Type="http://schemas.openxmlformats.org/officeDocument/2006/relationships/image" Target="../media/image292.png"/><Relationship Id="rId1" Type="http://schemas.openxmlformats.org/officeDocument/2006/relationships/slideLayout" Target="../slideLayouts/slideLayout2.xml"/><Relationship Id="rId6" Type="http://schemas.openxmlformats.org/officeDocument/2006/relationships/customXml" Target="../ink/ink314.xml"/><Relationship Id="rId11" Type="http://schemas.openxmlformats.org/officeDocument/2006/relationships/image" Target="../media/image277.png"/><Relationship Id="rId24" Type="http://schemas.openxmlformats.org/officeDocument/2006/relationships/customXml" Target="../ink/ink323.xml"/><Relationship Id="rId32" Type="http://schemas.openxmlformats.org/officeDocument/2006/relationships/customXml" Target="../ink/ink327.xml"/><Relationship Id="rId37" Type="http://schemas.openxmlformats.org/officeDocument/2006/relationships/image" Target="../media/image290.png"/><Relationship Id="rId40" Type="http://schemas.openxmlformats.org/officeDocument/2006/relationships/customXml" Target="../ink/ink331.xml"/><Relationship Id="rId5" Type="http://schemas.openxmlformats.org/officeDocument/2006/relationships/image" Target="../media/image274.png"/><Relationship Id="rId15" Type="http://schemas.openxmlformats.org/officeDocument/2006/relationships/image" Target="../media/image279.png"/><Relationship Id="rId23" Type="http://schemas.openxmlformats.org/officeDocument/2006/relationships/image" Target="../media/image283.png"/><Relationship Id="rId28" Type="http://schemas.openxmlformats.org/officeDocument/2006/relationships/customXml" Target="../ink/ink325.xml"/><Relationship Id="rId36" Type="http://schemas.openxmlformats.org/officeDocument/2006/relationships/customXml" Target="../ink/ink329.xml"/><Relationship Id="rId10" Type="http://schemas.openxmlformats.org/officeDocument/2006/relationships/customXml" Target="../ink/ink316.xml"/><Relationship Id="rId19" Type="http://schemas.openxmlformats.org/officeDocument/2006/relationships/image" Target="../media/image281.png"/><Relationship Id="rId31" Type="http://schemas.openxmlformats.org/officeDocument/2006/relationships/image" Target="../media/image287.png"/><Relationship Id="rId4" Type="http://schemas.openxmlformats.org/officeDocument/2006/relationships/customXml" Target="../ink/ink313.xml"/><Relationship Id="rId9" Type="http://schemas.openxmlformats.org/officeDocument/2006/relationships/image" Target="../media/image276.png"/><Relationship Id="rId14" Type="http://schemas.openxmlformats.org/officeDocument/2006/relationships/customXml" Target="../ink/ink318.xml"/><Relationship Id="rId22" Type="http://schemas.openxmlformats.org/officeDocument/2006/relationships/customXml" Target="../ink/ink322.xml"/><Relationship Id="rId27" Type="http://schemas.openxmlformats.org/officeDocument/2006/relationships/image" Target="../media/image285.png"/><Relationship Id="rId30" Type="http://schemas.openxmlformats.org/officeDocument/2006/relationships/customXml" Target="../ink/ink326.xml"/><Relationship Id="rId35" Type="http://schemas.openxmlformats.org/officeDocument/2006/relationships/image" Target="../media/image289.png"/><Relationship Id="rId8" Type="http://schemas.openxmlformats.org/officeDocument/2006/relationships/customXml" Target="../ink/ink315.xml"/><Relationship Id="rId3" Type="http://schemas.openxmlformats.org/officeDocument/2006/relationships/image" Target="../media/image273.png"/><Relationship Id="rId12" Type="http://schemas.openxmlformats.org/officeDocument/2006/relationships/customXml" Target="../ink/ink317.xml"/><Relationship Id="rId17" Type="http://schemas.openxmlformats.org/officeDocument/2006/relationships/image" Target="../media/image280.png"/><Relationship Id="rId25" Type="http://schemas.openxmlformats.org/officeDocument/2006/relationships/image" Target="../media/image284.png"/><Relationship Id="rId33" Type="http://schemas.openxmlformats.org/officeDocument/2006/relationships/image" Target="../media/image288.png"/><Relationship Id="rId38" Type="http://schemas.openxmlformats.org/officeDocument/2006/relationships/customXml" Target="../ink/ink330.xml"/></Relationships>
</file>

<file path=ppt/slides/_rels/slide24.xml.rels><?xml version="1.0" encoding="UTF-8" standalone="yes"?>
<Relationships xmlns="http://schemas.openxmlformats.org/package/2006/relationships"><Relationship Id="rId13" Type="http://schemas.openxmlformats.org/officeDocument/2006/relationships/image" Target="../media/image298.png"/><Relationship Id="rId18" Type="http://schemas.openxmlformats.org/officeDocument/2006/relationships/customXml" Target="../ink/ink340.xml"/><Relationship Id="rId26" Type="http://schemas.openxmlformats.org/officeDocument/2006/relationships/customXml" Target="../ink/ink344.xml"/><Relationship Id="rId39" Type="http://schemas.openxmlformats.org/officeDocument/2006/relationships/image" Target="../media/image311.png"/><Relationship Id="rId21" Type="http://schemas.openxmlformats.org/officeDocument/2006/relationships/image" Target="../media/image302.png"/><Relationship Id="rId34" Type="http://schemas.openxmlformats.org/officeDocument/2006/relationships/customXml" Target="../ink/ink348.xml"/><Relationship Id="rId42" Type="http://schemas.openxmlformats.org/officeDocument/2006/relationships/customXml" Target="../ink/ink352.xml"/><Relationship Id="rId47" Type="http://schemas.openxmlformats.org/officeDocument/2006/relationships/image" Target="../media/image315.png"/><Relationship Id="rId50" Type="http://schemas.openxmlformats.org/officeDocument/2006/relationships/customXml" Target="../ink/ink356.xml"/><Relationship Id="rId7" Type="http://schemas.openxmlformats.org/officeDocument/2006/relationships/image" Target="../media/image295.png"/><Relationship Id="rId2" Type="http://schemas.openxmlformats.org/officeDocument/2006/relationships/customXml" Target="../ink/ink332.xml"/><Relationship Id="rId16" Type="http://schemas.openxmlformats.org/officeDocument/2006/relationships/customXml" Target="../ink/ink339.xml"/><Relationship Id="rId29" Type="http://schemas.openxmlformats.org/officeDocument/2006/relationships/image" Target="../media/image306.png"/><Relationship Id="rId11" Type="http://schemas.openxmlformats.org/officeDocument/2006/relationships/image" Target="../media/image297.png"/><Relationship Id="rId24" Type="http://schemas.openxmlformats.org/officeDocument/2006/relationships/customXml" Target="../ink/ink343.xml"/><Relationship Id="rId32" Type="http://schemas.openxmlformats.org/officeDocument/2006/relationships/customXml" Target="../ink/ink347.xml"/><Relationship Id="rId37" Type="http://schemas.openxmlformats.org/officeDocument/2006/relationships/image" Target="../media/image310.png"/><Relationship Id="rId40" Type="http://schemas.openxmlformats.org/officeDocument/2006/relationships/customXml" Target="../ink/ink351.xml"/><Relationship Id="rId45" Type="http://schemas.openxmlformats.org/officeDocument/2006/relationships/image" Target="../media/image314.png"/><Relationship Id="rId5" Type="http://schemas.openxmlformats.org/officeDocument/2006/relationships/image" Target="../media/image294.png"/><Relationship Id="rId15" Type="http://schemas.openxmlformats.org/officeDocument/2006/relationships/image" Target="../media/image299.png"/><Relationship Id="rId23" Type="http://schemas.openxmlformats.org/officeDocument/2006/relationships/image" Target="../media/image303.png"/><Relationship Id="rId28" Type="http://schemas.openxmlformats.org/officeDocument/2006/relationships/customXml" Target="../ink/ink345.xml"/><Relationship Id="rId36" Type="http://schemas.openxmlformats.org/officeDocument/2006/relationships/customXml" Target="../ink/ink349.xml"/><Relationship Id="rId49" Type="http://schemas.openxmlformats.org/officeDocument/2006/relationships/image" Target="../media/image316.png"/><Relationship Id="rId10" Type="http://schemas.openxmlformats.org/officeDocument/2006/relationships/customXml" Target="../ink/ink336.xml"/><Relationship Id="rId19" Type="http://schemas.openxmlformats.org/officeDocument/2006/relationships/image" Target="../media/image301.png"/><Relationship Id="rId31" Type="http://schemas.openxmlformats.org/officeDocument/2006/relationships/image" Target="../media/image307.png"/><Relationship Id="rId44" Type="http://schemas.openxmlformats.org/officeDocument/2006/relationships/customXml" Target="../ink/ink353.xml"/><Relationship Id="rId4" Type="http://schemas.openxmlformats.org/officeDocument/2006/relationships/customXml" Target="../ink/ink333.xml"/><Relationship Id="rId9" Type="http://schemas.openxmlformats.org/officeDocument/2006/relationships/image" Target="../media/image296.png"/><Relationship Id="rId14" Type="http://schemas.openxmlformats.org/officeDocument/2006/relationships/customXml" Target="../ink/ink338.xml"/><Relationship Id="rId22" Type="http://schemas.openxmlformats.org/officeDocument/2006/relationships/customXml" Target="../ink/ink342.xml"/><Relationship Id="rId27" Type="http://schemas.openxmlformats.org/officeDocument/2006/relationships/image" Target="../media/image305.png"/><Relationship Id="rId30" Type="http://schemas.openxmlformats.org/officeDocument/2006/relationships/customXml" Target="../ink/ink346.xml"/><Relationship Id="rId35" Type="http://schemas.openxmlformats.org/officeDocument/2006/relationships/image" Target="../media/image309.png"/><Relationship Id="rId43" Type="http://schemas.openxmlformats.org/officeDocument/2006/relationships/image" Target="../media/image313.png"/><Relationship Id="rId48" Type="http://schemas.openxmlformats.org/officeDocument/2006/relationships/customXml" Target="../ink/ink355.xml"/><Relationship Id="rId8" Type="http://schemas.openxmlformats.org/officeDocument/2006/relationships/customXml" Target="../ink/ink335.xml"/><Relationship Id="rId51" Type="http://schemas.openxmlformats.org/officeDocument/2006/relationships/image" Target="../media/image317.png"/><Relationship Id="rId3" Type="http://schemas.openxmlformats.org/officeDocument/2006/relationships/image" Target="../media/image293.png"/><Relationship Id="rId12" Type="http://schemas.openxmlformats.org/officeDocument/2006/relationships/customXml" Target="../ink/ink337.xml"/><Relationship Id="rId17" Type="http://schemas.openxmlformats.org/officeDocument/2006/relationships/image" Target="../media/image300.png"/><Relationship Id="rId25" Type="http://schemas.openxmlformats.org/officeDocument/2006/relationships/image" Target="../media/image304.png"/><Relationship Id="rId33" Type="http://schemas.openxmlformats.org/officeDocument/2006/relationships/image" Target="../media/image308.png"/><Relationship Id="rId38" Type="http://schemas.openxmlformats.org/officeDocument/2006/relationships/customXml" Target="../ink/ink350.xml"/><Relationship Id="rId46" Type="http://schemas.openxmlformats.org/officeDocument/2006/relationships/customXml" Target="../ink/ink354.xml"/><Relationship Id="rId20" Type="http://schemas.openxmlformats.org/officeDocument/2006/relationships/customXml" Target="../ink/ink341.xml"/><Relationship Id="rId41" Type="http://schemas.openxmlformats.org/officeDocument/2006/relationships/image" Target="../media/image312.png"/><Relationship Id="rId1" Type="http://schemas.openxmlformats.org/officeDocument/2006/relationships/slideLayout" Target="../slideLayouts/slideLayout2.xml"/><Relationship Id="rId6" Type="http://schemas.openxmlformats.org/officeDocument/2006/relationships/customXml" Target="../ink/ink334.xml"/></Relationships>
</file>

<file path=ppt/slides/_rels/slide25.xml.rels><?xml version="1.0" encoding="UTF-8" standalone="yes"?>
<Relationships xmlns="http://schemas.openxmlformats.org/package/2006/relationships"><Relationship Id="rId13" Type="http://schemas.openxmlformats.org/officeDocument/2006/relationships/image" Target="../media/image323.png"/><Relationship Id="rId18" Type="http://schemas.openxmlformats.org/officeDocument/2006/relationships/customXml" Target="../ink/ink365.xml"/><Relationship Id="rId26" Type="http://schemas.openxmlformats.org/officeDocument/2006/relationships/customXml" Target="../ink/ink369.xml"/><Relationship Id="rId3" Type="http://schemas.openxmlformats.org/officeDocument/2006/relationships/image" Target="../media/image318.png"/><Relationship Id="rId21" Type="http://schemas.openxmlformats.org/officeDocument/2006/relationships/image" Target="../media/image327.png"/><Relationship Id="rId7" Type="http://schemas.openxmlformats.org/officeDocument/2006/relationships/image" Target="../media/image320.png"/><Relationship Id="rId12" Type="http://schemas.openxmlformats.org/officeDocument/2006/relationships/customXml" Target="../ink/ink362.xml"/><Relationship Id="rId17" Type="http://schemas.openxmlformats.org/officeDocument/2006/relationships/image" Target="../media/image325.png"/><Relationship Id="rId25" Type="http://schemas.openxmlformats.org/officeDocument/2006/relationships/image" Target="../media/image329.png"/><Relationship Id="rId33" Type="http://schemas.openxmlformats.org/officeDocument/2006/relationships/image" Target="../media/image333.png"/><Relationship Id="rId2" Type="http://schemas.openxmlformats.org/officeDocument/2006/relationships/customXml" Target="../ink/ink357.xml"/><Relationship Id="rId16" Type="http://schemas.openxmlformats.org/officeDocument/2006/relationships/customXml" Target="../ink/ink364.xml"/><Relationship Id="rId20" Type="http://schemas.openxmlformats.org/officeDocument/2006/relationships/customXml" Target="../ink/ink366.xml"/><Relationship Id="rId29" Type="http://schemas.openxmlformats.org/officeDocument/2006/relationships/image" Target="../media/image331.png"/><Relationship Id="rId1" Type="http://schemas.openxmlformats.org/officeDocument/2006/relationships/slideLayout" Target="../slideLayouts/slideLayout2.xml"/><Relationship Id="rId6" Type="http://schemas.openxmlformats.org/officeDocument/2006/relationships/customXml" Target="../ink/ink359.xml"/><Relationship Id="rId11" Type="http://schemas.openxmlformats.org/officeDocument/2006/relationships/image" Target="../media/image322.png"/><Relationship Id="rId24" Type="http://schemas.openxmlformats.org/officeDocument/2006/relationships/customXml" Target="../ink/ink368.xml"/><Relationship Id="rId32" Type="http://schemas.openxmlformats.org/officeDocument/2006/relationships/customXml" Target="../ink/ink372.xml"/><Relationship Id="rId5" Type="http://schemas.openxmlformats.org/officeDocument/2006/relationships/image" Target="../media/image319.png"/><Relationship Id="rId15" Type="http://schemas.openxmlformats.org/officeDocument/2006/relationships/image" Target="../media/image324.png"/><Relationship Id="rId23" Type="http://schemas.openxmlformats.org/officeDocument/2006/relationships/image" Target="../media/image328.png"/><Relationship Id="rId28" Type="http://schemas.openxmlformats.org/officeDocument/2006/relationships/customXml" Target="../ink/ink370.xml"/><Relationship Id="rId10" Type="http://schemas.openxmlformats.org/officeDocument/2006/relationships/customXml" Target="../ink/ink361.xml"/><Relationship Id="rId19" Type="http://schemas.openxmlformats.org/officeDocument/2006/relationships/image" Target="../media/image326.png"/><Relationship Id="rId31" Type="http://schemas.openxmlformats.org/officeDocument/2006/relationships/image" Target="../media/image332.png"/><Relationship Id="rId4" Type="http://schemas.openxmlformats.org/officeDocument/2006/relationships/customXml" Target="../ink/ink358.xml"/><Relationship Id="rId9" Type="http://schemas.openxmlformats.org/officeDocument/2006/relationships/image" Target="../media/image321.png"/><Relationship Id="rId14" Type="http://schemas.openxmlformats.org/officeDocument/2006/relationships/customXml" Target="../ink/ink363.xml"/><Relationship Id="rId22" Type="http://schemas.openxmlformats.org/officeDocument/2006/relationships/customXml" Target="../ink/ink367.xml"/><Relationship Id="rId27" Type="http://schemas.openxmlformats.org/officeDocument/2006/relationships/image" Target="../media/image330.png"/><Relationship Id="rId30" Type="http://schemas.openxmlformats.org/officeDocument/2006/relationships/customXml" Target="../ink/ink371.xml"/><Relationship Id="rId8" Type="http://schemas.openxmlformats.org/officeDocument/2006/relationships/customXml" Target="../ink/ink360.xml"/></Relationships>
</file>

<file path=ppt/slides/_rels/slide26.xml.rels><?xml version="1.0" encoding="UTF-8" standalone="yes"?>
<Relationships xmlns="http://schemas.openxmlformats.org/package/2006/relationships"><Relationship Id="rId13" Type="http://schemas.openxmlformats.org/officeDocument/2006/relationships/image" Target="../media/image339.png"/><Relationship Id="rId18" Type="http://schemas.openxmlformats.org/officeDocument/2006/relationships/customXml" Target="../ink/ink381.xml"/><Relationship Id="rId26" Type="http://schemas.openxmlformats.org/officeDocument/2006/relationships/customXml" Target="../ink/ink385.xml"/><Relationship Id="rId3" Type="http://schemas.openxmlformats.org/officeDocument/2006/relationships/image" Target="../media/image334.png"/><Relationship Id="rId21" Type="http://schemas.openxmlformats.org/officeDocument/2006/relationships/image" Target="../media/image343.png"/><Relationship Id="rId34" Type="http://schemas.openxmlformats.org/officeDocument/2006/relationships/customXml" Target="../ink/ink389.xml"/><Relationship Id="rId7" Type="http://schemas.openxmlformats.org/officeDocument/2006/relationships/image" Target="../media/image336.png"/><Relationship Id="rId12" Type="http://schemas.openxmlformats.org/officeDocument/2006/relationships/customXml" Target="../ink/ink378.xml"/><Relationship Id="rId17" Type="http://schemas.openxmlformats.org/officeDocument/2006/relationships/image" Target="../media/image341.png"/><Relationship Id="rId25" Type="http://schemas.openxmlformats.org/officeDocument/2006/relationships/image" Target="../media/image345.png"/><Relationship Id="rId33" Type="http://schemas.openxmlformats.org/officeDocument/2006/relationships/image" Target="../media/image349.png"/><Relationship Id="rId2" Type="http://schemas.openxmlformats.org/officeDocument/2006/relationships/customXml" Target="../ink/ink373.xml"/><Relationship Id="rId16" Type="http://schemas.openxmlformats.org/officeDocument/2006/relationships/customXml" Target="../ink/ink380.xml"/><Relationship Id="rId20" Type="http://schemas.openxmlformats.org/officeDocument/2006/relationships/customXml" Target="../ink/ink382.xml"/><Relationship Id="rId29" Type="http://schemas.openxmlformats.org/officeDocument/2006/relationships/image" Target="../media/image347.png"/><Relationship Id="rId1" Type="http://schemas.openxmlformats.org/officeDocument/2006/relationships/slideLayout" Target="../slideLayouts/slideLayout2.xml"/><Relationship Id="rId6" Type="http://schemas.openxmlformats.org/officeDocument/2006/relationships/customXml" Target="../ink/ink375.xml"/><Relationship Id="rId11" Type="http://schemas.openxmlformats.org/officeDocument/2006/relationships/image" Target="../media/image338.png"/><Relationship Id="rId24" Type="http://schemas.openxmlformats.org/officeDocument/2006/relationships/customXml" Target="../ink/ink384.xml"/><Relationship Id="rId32" Type="http://schemas.openxmlformats.org/officeDocument/2006/relationships/customXml" Target="../ink/ink388.xml"/><Relationship Id="rId5" Type="http://schemas.openxmlformats.org/officeDocument/2006/relationships/image" Target="../media/image335.png"/><Relationship Id="rId15" Type="http://schemas.openxmlformats.org/officeDocument/2006/relationships/image" Target="../media/image340.png"/><Relationship Id="rId23" Type="http://schemas.openxmlformats.org/officeDocument/2006/relationships/image" Target="../media/image344.png"/><Relationship Id="rId28" Type="http://schemas.openxmlformats.org/officeDocument/2006/relationships/customXml" Target="../ink/ink386.xml"/><Relationship Id="rId10" Type="http://schemas.openxmlformats.org/officeDocument/2006/relationships/customXml" Target="../ink/ink377.xml"/><Relationship Id="rId19" Type="http://schemas.openxmlformats.org/officeDocument/2006/relationships/image" Target="../media/image342.png"/><Relationship Id="rId31" Type="http://schemas.openxmlformats.org/officeDocument/2006/relationships/image" Target="../media/image348.png"/><Relationship Id="rId4" Type="http://schemas.openxmlformats.org/officeDocument/2006/relationships/customXml" Target="../ink/ink374.xml"/><Relationship Id="rId9" Type="http://schemas.openxmlformats.org/officeDocument/2006/relationships/image" Target="../media/image337.png"/><Relationship Id="rId14" Type="http://schemas.openxmlformats.org/officeDocument/2006/relationships/customXml" Target="../ink/ink379.xml"/><Relationship Id="rId22" Type="http://schemas.openxmlformats.org/officeDocument/2006/relationships/customXml" Target="../ink/ink383.xml"/><Relationship Id="rId27" Type="http://schemas.openxmlformats.org/officeDocument/2006/relationships/image" Target="../media/image346.png"/><Relationship Id="rId30" Type="http://schemas.openxmlformats.org/officeDocument/2006/relationships/customXml" Target="../ink/ink387.xml"/><Relationship Id="rId35" Type="http://schemas.openxmlformats.org/officeDocument/2006/relationships/image" Target="../media/image350.png"/><Relationship Id="rId8" Type="http://schemas.openxmlformats.org/officeDocument/2006/relationships/customXml" Target="../ink/ink376.xml"/></Relationships>
</file>

<file path=ppt/slides/_rels/slide27.xml.rels><?xml version="1.0" encoding="UTF-8" standalone="yes"?>
<Relationships xmlns="http://schemas.openxmlformats.org/package/2006/relationships"><Relationship Id="rId13" Type="http://schemas.openxmlformats.org/officeDocument/2006/relationships/image" Target="../media/image356.png"/><Relationship Id="rId18" Type="http://schemas.openxmlformats.org/officeDocument/2006/relationships/customXml" Target="../ink/ink398.xml"/><Relationship Id="rId26" Type="http://schemas.openxmlformats.org/officeDocument/2006/relationships/customXml" Target="../ink/ink402.xml"/><Relationship Id="rId39" Type="http://schemas.openxmlformats.org/officeDocument/2006/relationships/image" Target="../media/image369.png"/><Relationship Id="rId21" Type="http://schemas.openxmlformats.org/officeDocument/2006/relationships/image" Target="../media/image360.png"/><Relationship Id="rId34" Type="http://schemas.openxmlformats.org/officeDocument/2006/relationships/customXml" Target="../ink/ink406.xml"/><Relationship Id="rId7" Type="http://schemas.openxmlformats.org/officeDocument/2006/relationships/image" Target="../media/image353.png"/><Relationship Id="rId2" Type="http://schemas.openxmlformats.org/officeDocument/2006/relationships/customXml" Target="../ink/ink390.xml"/><Relationship Id="rId16" Type="http://schemas.openxmlformats.org/officeDocument/2006/relationships/customXml" Target="../ink/ink397.xml"/><Relationship Id="rId20" Type="http://schemas.openxmlformats.org/officeDocument/2006/relationships/customXml" Target="../ink/ink399.xml"/><Relationship Id="rId29" Type="http://schemas.openxmlformats.org/officeDocument/2006/relationships/image" Target="../media/image364.png"/><Relationship Id="rId41" Type="http://schemas.openxmlformats.org/officeDocument/2006/relationships/image" Target="../media/image370.png"/><Relationship Id="rId1" Type="http://schemas.openxmlformats.org/officeDocument/2006/relationships/slideLayout" Target="../slideLayouts/slideLayout2.xml"/><Relationship Id="rId6" Type="http://schemas.openxmlformats.org/officeDocument/2006/relationships/customXml" Target="../ink/ink392.xml"/><Relationship Id="rId11" Type="http://schemas.openxmlformats.org/officeDocument/2006/relationships/image" Target="../media/image355.png"/><Relationship Id="rId24" Type="http://schemas.openxmlformats.org/officeDocument/2006/relationships/customXml" Target="../ink/ink401.xml"/><Relationship Id="rId32" Type="http://schemas.openxmlformats.org/officeDocument/2006/relationships/customXml" Target="../ink/ink405.xml"/><Relationship Id="rId37" Type="http://schemas.openxmlformats.org/officeDocument/2006/relationships/image" Target="../media/image368.png"/><Relationship Id="rId40" Type="http://schemas.openxmlformats.org/officeDocument/2006/relationships/customXml" Target="../ink/ink409.xml"/><Relationship Id="rId5" Type="http://schemas.openxmlformats.org/officeDocument/2006/relationships/image" Target="../media/image352.png"/><Relationship Id="rId15" Type="http://schemas.openxmlformats.org/officeDocument/2006/relationships/image" Target="../media/image357.png"/><Relationship Id="rId23" Type="http://schemas.openxmlformats.org/officeDocument/2006/relationships/image" Target="../media/image361.png"/><Relationship Id="rId28" Type="http://schemas.openxmlformats.org/officeDocument/2006/relationships/customXml" Target="../ink/ink403.xml"/><Relationship Id="rId36" Type="http://schemas.openxmlformats.org/officeDocument/2006/relationships/customXml" Target="../ink/ink407.xml"/><Relationship Id="rId10" Type="http://schemas.openxmlformats.org/officeDocument/2006/relationships/customXml" Target="../ink/ink394.xml"/><Relationship Id="rId19" Type="http://schemas.openxmlformats.org/officeDocument/2006/relationships/image" Target="../media/image359.png"/><Relationship Id="rId31" Type="http://schemas.openxmlformats.org/officeDocument/2006/relationships/image" Target="../media/image365.png"/><Relationship Id="rId4" Type="http://schemas.openxmlformats.org/officeDocument/2006/relationships/customXml" Target="../ink/ink391.xml"/><Relationship Id="rId9" Type="http://schemas.openxmlformats.org/officeDocument/2006/relationships/image" Target="../media/image354.png"/><Relationship Id="rId14" Type="http://schemas.openxmlformats.org/officeDocument/2006/relationships/customXml" Target="../ink/ink396.xml"/><Relationship Id="rId22" Type="http://schemas.openxmlformats.org/officeDocument/2006/relationships/customXml" Target="../ink/ink400.xml"/><Relationship Id="rId27" Type="http://schemas.openxmlformats.org/officeDocument/2006/relationships/image" Target="../media/image363.png"/><Relationship Id="rId30" Type="http://schemas.openxmlformats.org/officeDocument/2006/relationships/customXml" Target="../ink/ink404.xml"/><Relationship Id="rId35" Type="http://schemas.openxmlformats.org/officeDocument/2006/relationships/image" Target="../media/image367.png"/><Relationship Id="rId8" Type="http://schemas.openxmlformats.org/officeDocument/2006/relationships/customXml" Target="../ink/ink393.xml"/><Relationship Id="rId3" Type="http://schemas.openxmlformats.org/officeDocument/2006/relationships/image" Target="../media/image351.png"/><Relationship Id="rId12" Type="http://schemas.openxmlformats.org/officeDocument/2006/relationships/customXml" Target="../ink/ink395.xml"/><Relationship Id="rId17" Type="http://schemas.openxmlformats.org/officeDocument/2006/relationships/image" Target="../media/image358.png"/><Relationship Id="rId25" Type="http://schemas.openxmlformats.org/officeDocument/2006/relationships/image" Target="../media/image362.png"/><Relationship Id="rId33" Type="http://schemas.openxmlformats.org/officeDocument/2006/relationships/image" Target="../media/image366.png"/><Relationship Id="rId38" Type="http://schemas.openxmlformats.org/officeDocument/2006/relationships/customXml" Target="../ink/ink40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17" Type="http://schemas.openxmlformats.org/officeDocument/2006/relationships/image" Target="../media/image429.png"/><Relationship Id="rId299" Type="http://schemas.openxmlformats.org/officeDocument/2006/relationships/image" Target="../media/image531.png"/><Relationship Id="rId21" Type="http://schemas.openxmlformats.org/officeDocument/2006/relationships/image" Target="../media/image380.png"/><Relationship Id="rId63" Type="http://schemas.openxmlformats.org/officeDocument/2006/relationships/image" Target="../media/image401.png"/><Relationship Id="rId159" Type="http://schemas.openxmlformats.org/officeDocument/2006/relationships/image" Target="../media/image453.png"/><Relationship Id="rId324" Type="http://schemas.openxmlformats.org/officeDocument/2006/relationships/customXml" Target="../ink/ink571.xml"/><Relationship Id="rId366" Type="http://schemas.openxmlformats.org/officeDocument/2006/relationships/customXml" Target="../ink/ink592.xml"/><Relationship Id="rId170" Type="http://schemas.openxmlformats.org/officeDocument/2006/relationships/customXml" Target="../ink/ink494.xml"/><Relationship Id="rId226" Type="http://schemas.openxmlformats.org/officeDocument/2006/relationships/customXml" Target="../ink/ink522.xml"/><Relationship Id="rId268" Type="http://schemas.openxmlformats.org/officeDocument/2006/relationships/customXml" Target="../ink/ink543.xml"/><Relationship Id="rId32" Type="http://schemas.openxmlformats.org/officeDocument/2006/relationships/customXml" Target="../ink/ink425.xml"/><Relationship Id="rId74" Type="http://schemas.openxmlformats.org/officeDocument/2006/relationships/customXml" Target="../ink/ink446.xml"/><Relationship Id="rId128" Type="http://schemas.openxmlformats.org/officeDocument/2006/relationships/customXml" Target="../ink/ink473.xml"/><Relationship Id="rId335" Type="http://schemas.openxmlformats.org/officeDocument/2006/relationships/image" Target="../media/image551.png"/><Relationship Id="rId377" Type="http://schemas.openxmlformats.org/officeDocument/2006/relationships/image" Target="../media/image574.png"/><Relationship Id="rId5" Type="http://schemas.openxmlformats.org/officeDocument/2006/relationships/image" Target="../media/image372.png"/><Relationship Id="rId181" Type="http://schemas.openxmlformats.org/officeDocument/2006/relationships/image" Target="../media/image465.png"/><Relationship Id="rId237" Type="http://schemas.openxmlformats.org/officeDocument/2006/relationships/image" Target="../media/image496.png"/><Relationship Id="rId279" Type="http://schemas.openxmlformats.org/officeDocument/2006/relationships/image" Target="../media/image519.png"/><Relationship Id="rId43" Type="http://schemas.openxmlformats.org/officeDocument/2006/relationships/image" Target="../media/image391.png"/><Relationship Id="rId139" Type="http://schemas.openxmlformats.org/officeDocument/2006/relationships/image" Target="../media/image442.png"/><Relationship Id="rId290" Type="http://schemas.openxmlformats.org/officeDocument/2006/relationships/customXml" Target="../ink/ink554.xml"/><Relationship Id="rId304" Type="http://schemas.openxmlformats.org/officeDocument/2006/relationships/customXml" Target="../ink/ink561.xml"/><Relationship Id="rId346" Type="http://schemas.openxmlformats.org/officeDocument/2006/relationships/customXml" Target="../ink/ink582.xml"/><Relationship Id="rId388" Type="http://schemas.openxmlformats.org/officeDocument/2006/relationships/customXml" Target="../ink/ink603.xml"/><Relationship Id="rId85" Type="http://schemas.openxmlformats.org/officeDocument/2006/relationships/image" Target="../media/image412.png"/><Relationship Id="rId150" Type="http://schemas.openxmlformats.org/officeDocument/2006/relationships/customXml" Target="../ink/ink484.xml"/><Relationship Id="rId192" Type="http://schemas.openxmlformats.org/officeDocument/2006/relationships/customXml" Target="../ink/ink505.xml"/><Relationship Id="rId206" Type="http://schemas.openxmlformats.org/officeDocument/2006/relationships/customXml" Target="../ink/ink512.xml"/><Relationship Id="rId248" Type="http://schemas.openxmlformats.org/officeDocument/2006/relationships/customXml" Target="../ink/ink533.xml"/><Relationship Id="rId12" Type="http://schemas.openxmlformats.org/officeDocument/2006/relationships/customXml" Target="../ink/ink415.xml"/><Relationship Id="rId108" Type="http://schemas.openxmlformats.org/officeDocument/2006/relationships/customXml" Target="../ink/ink463.xml"/><Relationship Id="rId315" Type="http://schemas.openxmlformats.org/officeDocument/2006/relationships/image" Target="../media/image539.png"/><Relationship Id="rId357" Type="http://schemas.openxmlformats.org/officeDocument/2006/relationships/image" Target="../media/image563.png"/><Relationship Id="rId54" Type="http://schemas.openxmlformats.org/officeDocument/2006/relationships/customXml" Target="../ink/ink436.xml"/><Relationship Id="rId96" Type="http://schemas.openxmlformats.org/officeDocument/2006/relationships/customXml" Target="../ink/ink457.xml"/><Relationship Id="rId161" Type="http://schemas.openxmlformats.org/officeDocument/2006/relationships/image" Target="../media/image454.png"/><Relationship Id="rId217" Type="http://schemas.openxmlformats.org/officeDocument/2006/relationships/image" Target="../media/image485.png"/><Relationship Id="rId259" Type="http://schemas.openxmlformats.org/officeDocument/2006/relationships/image" Target="../media/image508.png"/><Relationship Id="rId23" Type="http://schemas.openxmlformats.org/officeDocument/2006/relationships/image" Target="../media/image381.png"/><Relationship Id="rId119" Type="http://schemas.openxmlformats.org/officeDocument/2006/relationships/image" Target="../media/image431.png"/><Relationship Id="rId270" Type="http://schemas.openxmlformats.org/officeDocument/2006/relationships/customXml" Target="../ink/ink544.xml"/><Relationship Id="rId326" Type="http://schemas.openxmlformats.org/officeDocument/2006/relationships/customXml" Target="../ink/ink572.xml"/><Relationship Id="rId65" Type="http://schemas.openxmlformats.org/officeDocument/2006/relationships/image" Target="../media/image402.png"/><Relationship Id="rId130" Type="http://schemas.openxmlformats.org/officeDocument/2006/relationships/customXml" Target="../ink/ink474.xml"/><Relationship Id="rId368" Type="http://schemas.openxmlformats.org/officeDocument/2006/relationships/customXml" Target="../ink/ink593.xml"/><Relationship Id="rId172" Type="http://schemas.openxmlformats.org/officeDocument/2006/relationships/customXml" Target="../ink/ink495.xml"/><Relationship Id="rId228" Type="http://schemas.openxmlformats.org/officeDocument/2006/relationships/customXml" Target="../ink/ink523.xml"/><Relationship Id="rId281" Type="http://schemas.openxmlformats.org/officeDocument/2006/relationships/image" Target="../media/image521.png"/><Relationship Id="rId337" Type="http://schemas.openxmlformats.org/officeDocument/2006/relationships/image" Target="../media/image552.png"/><Relationship Id="rId34" Type="http://schemas.openxmlformats.org/officeDocument/2006/relationships/customXml" Target="../ink/ink426.xml"/><Relationship Id="rId76" Type="http://schemas.openxmlformats.org/officeDocument/2006/relationships/customXml" Target="../ink/ink447.xml"/><Relationship Id="rId141" Type="http://schemas.openxmlformats.org/officeDocument/2006/relationships/image" Target="../media/image443.png"/><Relationship Id="rId379" Type="http://schemas.openxmlformats.org/officeDocument/2006/relationships/image" Target="../media/image575.png"/><Relationship Id="rId7" Type="http://schemas.openxmlformats.org/officeDocument/2006/relationships/image" Target="../media/image373.png"/><Relationship Id="rId183" Type="http://schemas.openxmlformats.org/officeDocument/2006/relationships/image" Target="../media/image466.png"/><Relationship Id="rId239" Type="http://schemas.openxmlformats.org/officeDocument/2006/relationships/image" Target="../media/image497.png"/><Relationship Id="rId390" Type="http://schemas.openxmlformats.org/officeDocument/2006/relationships/customXml" Target="../ink/ink604.xml"/><Relationship Id="rId250" Type="http://schemas.openxmlformats.org/officeDocument/2006/relationships/customXml" Target="../ink/ink534.xml"/><Relationship Id="rId292" Type="http://schemas.openxmlformats.org/officeDocument/2006/relationships/customXml" Target="../ink/ink555.xml"/><Relationship Id="rId306" Type="http://schemas.openxmlformats.org/officeDocument/2006/relationships/customXml" Target="../ink/ink562.xml"/><Relationship Id="rId45" Type="http://schemas.openxmlformats.org/officeDocument/2006/relationships/image" Target="../media/image392.png"/><Relationship Id="rId87" Type="http://schemas.openxmlformats.org/officeDocument/2006/relationships/image" Target="../media/image413.png"/><Relationship Id="rId110" Type="http://schemas.openxmlformats.org/officeDocument/2006/relationships/customXml" Target="../ink/ink464.xml"/><Relationship Id="rId348" Type="http://schemas.openxmlformats.org/officeDocument/2006/relationships/customXml" Target="../ink/ink583.xml"/><Relationship Id="rId152" Type="http://schemas.openxmlformats.org/officeDocument/2006/relationships/customXml" Target="../ink/ink485.xml"/><Relationship Id="rId194" Type="http://schemas.openxmlformats.org/officeDocument/2006/relationships/customXml" Target="../ink/ink506.xml"/><Relationship Id="rId208" Type="http://schemas.openxmlformats.org/officeDocument/2006/relationships/customXml" Target="../ink/ink513.xml"/><Relationship Id="rId261" Type="http://schemas.openxmlformats.org/officeDocument/2006/relationships/image" Target="../media/image509.png"/><Relationship Id="rId14" Type="http://schemas.openxmlformats.org/officeDocument/2006/relationships/customXml" Target="../ink/ink416.xml"/><Relationship Id="rId56" Type="http://schemas.openxmlformats.org/officeDocument/2006/relationships/customXml" Target="../ink/ink437.xml"/><Relationship Id="rId317" Type="http://schemas.openxmlformats.org/officeDocument/2006/relationships/image" Target="../media/image541.png"/><Relationship Id="rId359" Type="http://schemas.openxmlformats.org/officeDocument/2006/relationships/image" Target="../media/image564.png"/><Relationship Id="rId98" Type="http://schemas.openxmlformats.org/officeDocument/2006/relationships/customXml" Target="../ink/ink458.xml"/><Relationship Id="rId121" Type="http://schemas.openxmlformats.org/officeDocument/2006/relationships/image" Target="../media/image432.png"/><Relationship Id="rId163" Type="http://schemas.openxmlformats.org/officeDocument/2006/relationships/image" Target="../media/image455.png"/><Relationship Id="rId219" Type="http://schemas.openxmlformats.org/officeDocument/2006/relationships/image" Target="../media/image486.png"/><Relationship Id="rId370" Type="http://schemas.openxmlformats.org/officeDocument/2006/relationships/customXml" Target="../ink/ink594.xml"/><Relationship Id="rId230" Type="http://schemas.openxmlformats.org/officeDocument/2006/relationships/customXml" Target="../ink/ink524.xml"/><Relationship Id="rId25" Type="http://schemas.openxmlformats.org/officeDocument/2006/relationships/image" Target="../media/image382.png"/><Relationship Id="rId67" Type="http://schemas.openxmlformats.org/officeDocument/2006/relationships/image" Target="../media/image403.png"/><Relationship Id="rId272" Type="http://schemas.openxmlformats.org/officeDocument/2006/relationships/customXml" Target="../ink/ink545.xml"/><Relationship Id="rId328" Type="http://schemas.openxmlformats.org/officeDocument/2006/relationships/customXml" Target="../ink/ink573.xml"/><Relationship Id="rId132" Type="http://schemas.openxmlformats.org/officeDocument/2006/relationships/customXml" Target="../ink/ink475.xml"/><Relationship Id="rId174" Type="http://schemas.openxmlformats.org/officeDocument/2006/relationships/customXml" Target="../ink/ink496.xml"/><Relationship Id="rId381" Type="http://schemas.openxmlformats.org/officeDocument/2006/relationships/image" Target="../media/image576.png"/><Relationship Id="rId241" Type="http://schemas.openxmlformats.org/officeDocument/2006/relationships/image" Target="../media/image498.png"/><Relationship Id="rId36" Type="http://schemas.openxmlformats.org/officeDocument/2006/relationships/customXml" Target="../ink/ink427.xml"/><Relationship Id="rId283" Type="http://schemas.openxmlformats.org/officeDocument/2006/relationships/image" Target="../media/image522.png"/><Relationship Id="rId339" Type="http://schemas.openxmlformats.org/officeDocument/2006/relationships/image" Target="../media/image553.png"/><Relationship Id="rId78" Type="http://schemas.openxmlformats.org/officeDocument/2006/relationships/customXml" Target="../ink/ink448.xml"/><Relationship Id="rId101" Type="http://schemas.openxmlformats.org/officeDocument/2006/relationships/image" Target="../media/image420.png"/><Relationship Id="rId143" Type="http://schemas.openxmlformats.org/officeDocument/2006/relationships/image" Target="../media/image444.png"/><Relationship Id="rId185" Type="http://schemas.openxmlformats.org/officeDocument/2006/relationships/image" Target="../media/image467.png"/><Relationship Id="rId350" Type="http://schemas.openxmlformats.org/officeDocument/2006/relationships/customXml" Target="../ink/ink584.xml"/><Relationship Id="rId9" Type="http://schemas.openxmlformats.org/officeDocument/2006/relationships/image" Target="../media/image374.png"/><Relationship Id="rId210" Type="http://schemas.openxmlformats.org/officeDocument/2006/relationships/customXml" Target="../ink/ink514.xml"/><Relationship Id="rId392" Type="http://schemas.openxmlformats.org/officeDocument/2006/relationships/customXml" Target="../ink/ink605.xml"/><Relationship Id="rId252" Type="http://schemas.openxmlformats.org/officeDocument/2006/relationships/customXml" Target="../ink/ink535.xml"/><Relationship Id="rId294" Type="http://schemas.openxmlformats.org/officeDocument/2006/relationships/customXml" Target="../ink/ink556.xml"/><Relationship Id="rId308" Type="http://schemas.openxmlformats.org/officeDocument/2006/relationships/customXml" Target="../ink/ink563.xml"/><Relationship Id="rId47" Type="http://schemas.openxmlformats.org/officeDocument/2006/relationships/image" Target="../media/image393.png"/><Relationship Id="rId89" Type="http://schemas.openxmlformats.org/officeDocument/2006/relationships/image" Target="../media/image414.png"/><Relationship Id="rId112" Type="http://schemas.openxmlformats.org/officeDocument/2006/relationships/customXml" Target="../ink/ink465.xml"/><Relationship Id="rId154" Type="http://schemas.openxmlformats.org/officeDocument/2006/relationships/customXml" Target="../ink/ink486.xml"/><Relationship Id="rId361" Type="http://schemas.openxmlformats.org/officeDocument/2006/relationships/image" Target="../media/image565.png"/><Relationship Id="rId196" Type="http://schemas.openxmlformats.org/officeDocument/2006/relationships/customXml" Target="../ink/ink507.xml"/><Relationship Id="rId16" Type="http://schemas.openxmlformats.org/officeDocument/2006/relationships/customXml" Target="../ink/ink417.xml"/><Relationship Id="rId221" Type="http://schemas.openxmlformats.org/officeDocument/2006/relationships/image" Target="../media/image487.png"/><Relationship Id="rId242" Type="http://schemas.openxmlformats.org/officeDocument/2006/relationships/customXml" Target="../ink/ink530.xml"/><Relationship Id="rId263" Type="http://schemas.openxmlformats.org/officeDocument/2006/relationships/image" Target="../media/image511.png"/><Relationship Id="rId284" Type="http://schemas.openxmlformats.org/officeDocument/2006/relationships/customXml" Target="../ink/ink551.xml"/><Relationship Id="rId319" Type="http://schemas.openxmlformats.org/officeDocument/2006/relationships/image" Target="../media/image542.png"/><Relationship Id="rId37" Type="http://schemas.openxmlformats.org/officeDocument/2006/relationships/image" Target="../media/image388.png"/><Relationship Id="rId58" Type="http://schemas.openxmlformats.org/officeDocument/2006/relationships/customXml" Target="../ink/ink438.xml"/><Relationship Id="rId79" Type="http://schemas.openxmlformats.org/officeDocument/2006/relationships/image" Target="../media/image409.png"/><Relationship Id="rId102" Type="http://schemas.openxmlformats.org/officeDocument/2006/relationships/customXml" Target="../ink/ink460.xml"/><Relationship Id="rId123" Type="http://schemas.openxmlformats.org/officeDocument/2006/relationships/image" Target="../media/image433.png"/><Relationship Id="rId144" Type="http://schemas.openxmlformats.org/officeDocument/2006/relationships/customXml" Target="../ink/ink481.xml"/><Relationship Id="rId330" Type="http://schemas.openxmlformats.org/officeDocument/2006/relationships/customXml" Target="../ink/ink574.xml"/><Relationship Id="rId90" Type="http://schemas.openxmlformats.org/officeDocument/2006/relationships/customXml" Target="../ink/ink454.xml"/><Relationship Id="rId165" Type="http://schemas.openxmlformats.org/officeDocument/2006/relationships/image" Target="../media/image456.png"/><Relationship Id="rId186" Type="http://schemas.openxmlformats.org/officeDocument/2006/relationships/customXml" Target="../ink/ink502.xml"/><Relationship Id="rId351" Type="http://schemas.openxmlformats.org/officeDocument/2006/relationships/image" Target="../media/image559.png"/><Relationship Id="rId372" Type="http://schemas.openxmlformats.org/officeDocument/2006/relationships/customXml" Target="../ink/ink595.xml"/><Relationship Id="rId393" Type="http://schemas.openxmlformats.org/officeDocument/2006/relationships/image" Target="../media/image583.png"/><Relationship Id="rId211" Type="http://schemas.openxmlformats.org/officeDocument/2006/relationships/image" Target="../media/image482.png"/><Relationship Id="rId232" Type="http://schemas.openxmlformats.org/officeDocument/2006/relationships/customXml" Target="../ink/ink525.xml"/><Relationship Id="rId253" Type="http://schemas.openxmlformats.org/officeDocument/2006/relationships/image" Target="../media/image505.png"/><Relationship Id="rId274" Type="http://schemas.openxmlformats.org/officeDocument/2006/relationships/customXml" Target="../ink/ink546.xml"/><Relationship Id="rId295" Type="http://schemas.openxmlformats.org/officeDocument/2006/relationships/image" Target="../media/image528.png"/><Relationship Id="rId309" Type="http://schemas.openxmlformats.org/officeDocument/2006/relationships/image" Target="../media/image536.png"/><Relationship Id="rId27" Type="http://schemas.openxmlformats.org/officeDocument/2006/relationships/image" Target="../media/image383.png"/><Relationship Id="rId48" Type="http://schemas.openxmlformats.org/officeDocument/2006/relationships/customXml" Target="../ink/ink433.xml"/><Relationship Id="rId69" Type="http://schemas.openxmlformats.org/officeDocument/2006/relationships/image" Target="../media/image404.png"/><Relationship Id="rId113" Type="http://schemas.openxmlformats.org/officeDocument/2006/relationships/image" Target="../media/image427.png"/><Relationship Id="rId134" Type="http://schemas.openxmlformats.org/officeDocument/2006/relationships/customXml" Target="../ink/ink476.xml"/><Relationship Id="rId320" Type="http://schemas.openxmlformats.org/officeDocument/2006/relationships/customXml" Target="../ink/ink569.xml"/><Relationship Id="rId80" Type="http://schemas.openxmlformats.org/officeDocument/2006/relationships/customXml" Target="../ink/ink449.xml"/><Relationship Id="rId155" Type="http://schemas.openxmlformats.org/officeDocument/2006/relationships/image" Target="../media/image451.png"/><Relationship Id="rId176" Type="http://schemas.openxmlformats.org/officeDocument/2006/relationships/customXml" Target="../ink/ink497.xml"/><Relationship Id="rId197" Type="http://schemas.openxmlformats.org/officeDocument/2006/relationships/image" Target="../media/image474.png"/><Relationship Id="rId341" Type="http://schemas.openxmlformats.org/officeDocument/2006/relationships/image" Target="../media/image554.png"/><Relationship Id="rId362" Type="http://schemas.openxmlformats.org/officeDocument/2006/relationships/customXml" Target="../ink/ink590.xml"/><Relationship Id="rId383" Type="http://schemas.openxmlformats.org/officeDocument/2006/relationships/image" Target="../media/image577.png"/><Relationship Id="rId201" Type="http://schemas.openxmlformats.org/officeDocument/2006/relationships/image" Target="../media/image476.png"/><Relationship Id="rId222" Type="http://schemas.openxmlformats.org/officeDocument/2006/relationships/customXml" Target="../ink/ink520.xml"/><Relationship Id="rId243" Type="http://schemas.openxmlformats.org/officeDocument/2006/relationships/image" Target="../media/image499.png"/><Relationship Id="rId264" Type="http://schemas.openxmlformats.org/officeDocument/2006/relationships/customXml" Target="../ink/ink541.xml"/><Relationship Id="rId285" Type="http://schemas.openxmlformats.org/officeDocument/2006/relationships/image" Target="../media/image523.png"/><Relationship Id="rId17" Type="http://schemas.openxmlformats.org/officeDocument/2006/relationships/image" Target="../media/image378.png"/><Relationship Id="rId38" Type="http://schemas.openxmlformats.org/officeDocument/2006/relationships/customXml" Target="../ink/ink428.xml"/><Relationship Id="rId59" Type="http://schemas.openxmlformats.org/officeDocument/2006/relationships/image" Target="../media/image399.png"/><Relationship Id="rId103" Type="http://schemas.openxmlformats.org/officeDocument/2006/relationships/image" Target="../media/image421.png"/><Relationship Id="rId124" Type="http://schemas.openxmlformats.org/officeDocument/2006/relationships/customXml" Target="../ink/ink471.xml"/><Relationship Id="rId310" Type="http://schemas.openxmlformats.org/officeDocument/2006/relationships/customXml" Target="../ink/ink564.xml"/><Relationship Id="rId70" Type="http://schemas.openxmlformats.org/officeDocument/2006/relationships/customXml" Target="../ink/ink444.xml"/><Relationship Id="rId91" Type="http://schemas.openxmlformats.org/officeDocument/2006/relationships/image" Target="../media/image415.png"/><Relationship Id="rId145" Type="http://schemas.openxmlformats.org/officeDocument/2006/relationships/image" Target="../media/image445.png"/><Relationship Id="rId166" Type="http://schemas.openxmlformats.org/officeDocument/2006/relationships/customXml" Target="../ink/ink492.xml"/><Relationship Id="rId187" Type="http://schemas.openxmlformats.org/officeDocument/2006/relationships/image" Target="../media/image468.png"/><Relationship Id="rId331" Type="http://schemas.openxmlformats.org/officeDocument/2006/relationships/image" Target="../media/image548.png"/><Relationship Id="rId352" Type="http://schemas.openxmlformats.org/officeDocument/2006/relationships/customXml" Target="../ink/ink585.xml"/><Relationship Id="rId373" Type="http://schemas.openxmlformats.org/officeDocument/2006/relationships/image" Target="../media/image572.png"/><Relationship Id="rId1" Type="http://schemas.openxmlformats.org/officeDocument/2006/relationships/slideLayout" Target="../slideLayouts/slideLayout2.xml"/><Relationship Id="rId212" Type="http://schemas.openxmlformats.org/officeDocument/2006/relationships/customXml" Target="../ink/ink515.xml"/><Relationship Id="rId233" Type="http://schemas.openxmlformats.org/officeDocument/2006/relationships/image" Target="../media/image494.png"/><Relationship Id="rId254" Type="http://schemas.openxmlformats.org/officeDocument/2006/relationships/customXml" Target="../ink/ink536.xml"/><Relationship Id="rId28" Type="http://schemas.openxmlformats.org/officeDocument/2006/relationships/customXml" Target="../ink/ink423.xml"/><Relationship Id="rId49" Type="http://schemas.openxmlformats.org/officeDocument/2006/relationships/image" Target="../media/image394.png"/><Relationship Id="rId114" Type="http://schemas.openxmlformats.org/officeDocument/2006/relationships/customXml" Target="../ink/ink466.xml"/><Relationship Id="rId275" Type="http://schemas.openxmlformats.org/officeDocument/2006/relationships/image" Target="../media/image517.png"/><Relationship Id="rId296" Type="http://schemas.openxmlformats.org/officeDocument/2006/relationships/customXml" Target="../ink/ink557.xml"/><Relationship Id="rId300" Type="http://schemas.openxmlformats.org/officeDocument/2006/relationships/customXml" Target="../ink/ink559.xml"/><Relationship Id="rId60" Type="http://schemas.openxmlformats.org/officeDocument/2006/relationships/customXml" Target="../ink/ink439.xml"/><Relationship Id="rId81" Type="http://schemas.openxmlformats.org/officeDocument/2006/relationships/image" Target="../media/image410.png"/><Relationship Id="rId135" Type="http://schemas.openxmlformats.org/officeDocument/2006/relationships/image" Target="../media/image439.png"/><Relationship Id="rId156" Type="http://schemas.openxmlformats.org/officeDocument/2006/relationships/customXml" Target="../ink/ink487.xml"/><Relationship Id="rId177" Type="http://schemas.openxmlformats.org/officeDocument/2006/relationships/image" Target="../media/image463.png"/><Relationship Id="rId198" Type="http://schemas.openxmlformats.org/officeDocument/2006/relationships/customXml" Target="../ink/ink508.xml"/><Relationship Id="rId321" Type="http://schemas.openxmlformats.org/officeDocument/2006/relationships/image" Target="../media/image543.png"/><Relationship Id="rId342" Type="http://schemas.openxmlformats.org/officeDocument/2006/relationships/customXml" Target="../ink/ink580.xml"/><Relationship Id="rId363" Type="http://schemas.openxmlformats.org/officeDocument/2006/relationships/image" Target="../media/image566.png"/><Relationship Id="rId384" Type="http://schemas.openxmlformats.org/officeDocument/2006/relationships/customXml" Target="../ink/ink601.xml"/><Relationship Id="rId202" Type="http://schemas.openxmlformats.org/officeDocument/2006/relationships/customXml" Target="../ink/ink510.xml"/><Relationship Id="rId223" Type="http://schemas.openxmlformats.org/officeDocument/2006/relationships/image" Target="../media/image488.png"/><Relationship Id="rId244" Type="http://schemas.openxmlformats.org/officeDocument/2006/relationships/customXml" Target="../ink/ink531.xml"/><Relationship Id="rId18" Type="http://schemas.openxmlformats.org/officeDocument/2006/relationships/customXml" Target="../ink/ink418.xml"/><Relationship Id="rId39" Type="http://schemas.openxmlformats.org/officeDocument/2006/relationships/image" Target="../media/image389.png"/><Relationship Id="rId265" Type="http://schemas.openxmlformats.org/officeDocument/2006/relationships/image" Target="../media/image512.png"/><Relationship Id="rId286" Type="http://schemas.openxmlformats.org/officeDocument/2006/relationships/customXml" Target="../ink/ink552.xml"/><Relationship Id="rId50" Type="http://schemas.openxmlformats.org/officeDocument/2006/relationships/customXml" Target="../ink/ink434.xml"/><Relationship Id="rId104" Type="http://schemas.openxmlformats.org/officeDocument/2006/relationships/customXml" Target="../ink/ink461.xml"/><Relationship Id="rId125" Type="http://schemas.openxmlformats.org/officeDocument/2006/relationships/image" Target="../media/image434.png"/><Relationship Id="rId146" Type="http://schemas.openxmlformats.org/officeDocument/2006/relationships/customXml" Target="../ink/ink482.xml"/><Relationship Id="rId167" Type="http://schemas.openxmlformats.org/officeDocument/2006/relationships/image" Target="../media/image457.png"/><Relationship Id="rId188" Type="http://schemas.openxmlformats.org/officeDocument/2006/relationships/customXml" Target="../ink/ink503.xml"/><Relationship Id="rId311" Type="http://schemas.openxmlformats.org/officeDocument/2006/relationships/image" Target="../media/image537.png"/><Relationship Id="rId332" Type="http://schemas.openxmlformats.org/officeDocument/2006/relationships/customXml" Target="../ink/ink575.xml"/><Relationship Id="rId353" Type="http://schemas.openxmlformats.org/officeDocument/2006/relationships/image" Target="../media/image561.png"/><Relationship Id="rId374" Type="http://schemas.openxmlformats.org/officeDocument/2006/relationships/customXml" Target="../ink/ink596.xml"/><Relationship Id="rId71" Type="http://schemas.openxmlformats.org/officeDocument/2006/relationships/image" Target="../media/image405.png"/><Relationship Id="rId92" Type="http://schemas.openxmlformats.org/officeDocument/2006/relationships/customXml" Target="../ink/ink455.xml"/><Relationship Id="rId213" Type="http://schemas.openxmlformats.org/officeDocument/2006/relationships/image" Target="../media/image483.png"/><Relationship Id="rId234" Type="http://schemas.openxmlformats.org/officeDocument/2006/relationships/customXml" Target="../ink/ink526.xml"/><Relationship Id="rId2" Type="http://schemas.openxmlformats.org/officeDocument/2006/relationships/customXml" Target="../ink/ink410.xml"/><Relationship Id="rId29" Type="http://schemas.openxmlformats.org/officeDocument/2006/relationships/image" Target="../media/image384.png"/><Relationship Id="rId255" Type="http://schemas.openxmlformats.org/officeDocument/2006/relationships/image" Target="../media/image506.png"/><Relationship Id="rId276" Type="http://schemas.openxmlformats.org/officeDocument/2006/relationships/customXml" Target="../ink/ink547.xml"/><Relationship Id="rId297" Type="http://schemas.openxmlformats.org/officeDocument/2006/relationships/image" Target="../media/image529.png"/><Relationship Id="rId40" Type="http://schemas.openxmlformats.org/officeDocument/2006/relationships/customXml" Target="../ink/ink429.xml"/><Relationship Id="rId115" Type="http://schemas.openxmlformats.org/officeDocument/2006/relationships/image" Target="../media/image428.png"/><Relationship Id="rId136" Type="http://schemas.openxmlformats.org/officeDocument/2006/relationships/customXml" Target="../ink/ink477.xml"/><Relationship Id="rId157" Type="http://schemas.openxmlformats.org/officeDocument/2006/relationships/image" Target="../media/image452.png"/><Relationship Id="rId178" Type="http://schemas.openxmlformats.org/officeDocument/2006/relationships/customXml" Target="../ink/ink498.xml"/><Relationship Id="rId301" Type="http://schemas.openxmlformats.org/officeDocument/2006/relationships/image" Target="../media/image532.png"/><Relationship Id="rId322" Type="http://schemas.openxmlformats.org/officeDocument/2006/relationships/customXml" Target="../ink/ink570.xml"/><Relationship Id="rId343" Type="http://schemas.openxmlformats.org/officeDocument/2006/relationships/image" Target="../media/image555.png"/><Relationship Id="rId364" Type="http://schemas.openxmlformats.org/officeDocument/2006/relationships/customXml" Target="../ink/ink591.xml"/><Relationship Id="rId61" Type="http://schemas.openxmlformats.org/officeDocument/2006/relationships/image" Target="../media/image400.png"/><Relationship Id="rId82" Type="http://schemas.openxmlformats.org/officeDocument/2006/relationships/customXml" Target="../ink/ink450.xml"/><Relationship Id="rId199" Type="http://schemas.openxmlformats.org/officeDocument/2006/relationships/image" Target="../media/image475.png"/><Relationship Id="rId203" Type="http://schemas.openxmlformats.org/officeDocument/2006/relationships/image" Target="../media/image477.png"/><Relationship Id="rId385" Type="http://schemas.openxmlformats.org/officeDocument/2006/relationships/image" Target="../media/image578.png"/><Relationship Id="rId19" Type="http://schemas.openxmlformats.org/officeDocument/2006/relationships/image" Target="../media/image379.png"/><Relationship Id="rId224" Type="http://schemas.openxmlformats.org/officeDocument/2006/relationships/customXml" Target="../ink/ink521.xml"/><Relationship Id="rId245" Type="http://schemas.openxmlformats.org/officeDocument/2006/relationships/image" Target="../media/image501.png"/><Relationship Id="rId266" Type="http://schemas.openxmlformats.org/officeDocument/2006/relationships/customXml" Target="../ink/ink542.xml"/><Relationship Id="rId287" Type="http://schemas.openxmlformats.org/officeDocument/2006/relationships/image" Target="../media/image524.png"/><Relationship Id="rId30" Type="http://schemas.openxmlformats.org/officeDocument/2006/relationships/customXml" Target="../ink/ink424.xml"/><Relationship Id="rId105" Type="http://schemas.openxmlformats.org/officeDocument/2006/relationships/image" Target="../media/image422.png"/><Relationship Id="rId126" Type="http://schemas.openxmlformats.org/officeDocument/2006/relationships/customXml" Target="../ink/ink472.xml"/><Relationship Id="rId147" Type="http://schemas.openxmlformats.org/officeDocument/2006/relationships/image" Target="../media/image446.png"/><Relationship Id="rId168" Type="http://schemas.openxmlformats.org/officeDocument/2006/relationships/customXml" Target="../ink/ink493.xml"/><Relationship Id="rId312" Type="http://schemas.openxmlformats.org/officeDocument/2006/relationships/customXml" Target="../ink/ink565.xml"/><Relationship Id="rId333" Type="http://schemas.openxmlformats.org/officeDocument/2006/relationships/image" Target="../media/image549.png"/><Relationship Id="rId354" Type="http://schemas.openxmlformats.org/officeDocument/2006/relationships/customXml" Target="../ink/ink586.xml"/><Relationship Id="rId51" Type="http://schemas.openxmlformats.org/officeDocument/2006/relationships/image" Target="../media/image395.png"/><Relationship Id="rId72" Type="http://schemas.openxmlformats.org/officeDocument/2006/relationships/customXml" Target="../ink/ink445.xml"/><Relationship Id="rId93" Type="http://schemas.openxmlformats.org/officeDocument/2006/relationships/image" Target="../media/image416.png"/><Relationship Id="rId189" Type="http://schemas.openxmlformats.org/officeDocument/2006/relationships/image" Target="../media/image469.png"/><Relationship Id="rId375" Type="http://schemas.openxmlformats.org/officeDocument/2006/relationships/image" Target="../media/image573.png"/><Relationship Id="rId3" Type="http://schemas.openxmlformats.org/officeDocument/2006/relationships/image" Target="../media/image371.png"/><Relationship Id="rId214" Type="http://schemas.openxmlformats.org/officeDocument/2006/relationships/customXml" Target="../ink/ink516.xml"/><Relationship Id="rId235" Type="http://schemas.openxmlformats.org/officeDocument/2006/relationships/image" Target="../media/image495.png"/><Relationship Id="rId256" Type="http://schemas.openxmlformats.org/officeDocument/2006/relationships/customXml" Target="../ink/ink537.xml"/><Relationship Id="rId277" Type="http://schemas.openxmlformats.org/officeDocument/2006/relationships/image" Target="../media/image518.png"/><Relationship Id="rId298" Type="http://schemas.openxmlformats.org/officeDocument/2006/relationships/customXml" Target="../ink/ink558.xml"/><Relationship Id="rId116" Type="http://schemas.openxmlformats.org/officeDocument/2006/relationships/customXml" Target="../ink/ink467.xml"/><Relationship Id="rId137" Type="http://schemas.openxmlformats.org/officeDocument/2006/relationships/image" Target="../media/image441.png"/><Relationship Id="rId158" Type="http://schemas.openxmlformats.org/officeDocument/2006/relationships/customXml" Target="../ink/ink488.xml"/><Relationship Id="rId302" Type="http://schemas.openxmlformats.org/officeDocument/2006/relationships/customXml" Target="../ink/ink560.xml"/><Relationship Id="rId323" Type="http://schemas.openxmlformats.org/officeDocument/2006/relationships/image" Target="../media/image544.png"/><Relationship Id="rId344" Type="http://schemas.openxmlformats.org/officeDocument/2006/relationships/customXml" Target="../ink/ink581.xml"/><Relationship Id="rId20" Type="http://schemas.openxmlformats.org/officeDocument/2006/relationships/customXml" Target="../ink/ink419.xml"/><Relationship Id="rId41" Type="http://schemas.openxmlformats.org/officeDocument/2006/relationships/image" Target="../media/image390.png"/><Relationship Id="rId62" Type="http://schemas.openxmlformats.org/officeDocument/2006/relationships/customXml" Target="../ink/ink440.xml"/><Relationship Id="rId83" Type="http://schemas.openxmlformats.org/officeDocument/2006/relationships/image" Target="../media/image411.png"/><Relationship Id="rId179" Type="http://schemas.openxmlformats.org/officeDocument/2006/relationships/image" Target="../media/image464.png"/><Relationship Id="rId365" Type="http://schemas.openxmlformats.org/officeDocument/2006/relationships/image" Target="../media/image567.png"/><Relationship Id="rId386" Type="http://schemas.openxmlformats.org/officeDocument/2006/relationships/customXml" Target="../ink/ink602.xml"/><Relationship Id="rId190" Type="http://schemas.openxmlformats.org/officeDocument/2006/relationships/customXml" Target="../ink/ink504.xml"/><Relationship Id="rId204" Type="http://schemas.openxmlformats.org/officeDocument/2006/relationships/customXml" Target="../ink/ink511.xml"/><Relationship Id="rId225" Type="http://schemas.openxmlformats.org/officeDocument/2006/relationships/image" Target="../media/image489.png"/><Relationship Id="rId246" Type="http://schemas.openxmlformats.org/officeDocument/2006/relationships/customXml" Target="../ink/ink532.xml"/><Relationship Id="rId267" Type="http://schemas.openxmlformats.org/officeDocument/2006/relationships/image" Target="../media/image513.png"/><Relationship Id="rId288" Type="http://schemas.openxmlformats.org/officeDocument/2006/relationships/customXml" Target="../ink/ink553.xml"/><Relationship Id="rId106" Type="http://schemas.openxmlformats.org/officeDocument/2006/relationships/customXml" Target="../ink/ink462.xml"/><Relationship Id="rId127" Type="http://schemas.openxmlformats.org/officeDocument/2006/relationships/image" Target="../media/image435.png"/><Relationship Id="rId313" Type="http://schemas.openxmlformats.org/officeDocument/2006/relationships/image" Target="../media/image538.png"/><Relationship Id="rId10" Type="http://schemas.openxmlformats.org/officeDocument/2006/relationships/customXml" Target="../ink/ink414.xml"/><Relationship Id="rId31" Type="http://schemas.openxmlformats.org/officeDocument/2006/relationships/image" Target="../media/image385.png"/><Relationship Id="rId52" Type="http://schemas.openxmlformats.org/officeDocument/2006/relationships/customXml" Target="../ink/ink435.xml"/><Relationship Id="rId73" Type="http://schemas.openxmlformats.org/officeDocument/2006/relationships/image" Target="../media/image406.png"/><Relationship Id="rId94" Type="http://schemas.openxmlformats.org/officeDocument/2006/relationships/customXml" Target="../ink/ink456.xml"/><Relationship Id="rId148" Type="http://schemas.openxmlformats.org/officeDocument/2006/relationships/customXml" Target="../ink/ink483.xml"/><Relationship Id="rId169" Type="http://schemas.openxmlformats.org/officeDocument/2006/relationships/image" Target="../media/image458.png"/><Relationship Id="rId334" Type="http://schemas.openxmlformats.org/officeDocument/2006/relationships/customXml" Target="../ink/ink576.xml"/><Relationship Id="rId355" Type="http://schemas.openxmlformats.org/officeDocument/2006/relationships/image" Target="../media/image562.png"/><Relationship Id="rId376" Type="http://schemas.openxmlformats.org/officeDocument/2006/relationships/customXml" Target="../ink/ink597.xml"/><Relationship Id="rId4" Type="http://schemas.openxmlformats.org/officeDocument/2006/relationships/customXml" Target="../ink/ink411.xml"/><Relationship Id="rId180" Type="http://schemas.openxmlformats.org/officeDocument/2006/relationships/customXml" Target="../ink/ink499.xml"/><Relationship Id="rId215" Type="http://schemas.openxmlformats.org/officeDocument/2006/relationships/image" Target="../media/image484.png"/><Relationship Id="rId236" Type="http://schemas.openxmlformats.org/officeDocument/2006/relationships/customXml" Target="../ink/ink527.xml"/><Relationship Id="rId257" Type="http://schemas.openxmlformats.org/officeDocument/2006/relationships/image" Target="../media/image507.png"/><Relationship Id="rId278" Type="http://schemas.openxmlformats.org/officeDocument/2006/relationships/customXml" Target="../ink/ink548.xml"/><Relationship Id="rId303" Type="http://schemas.openxmlformats.org/officeDocument/2006/relationships/image" Target="../media/image533.png"/><Relationship Id="rId42" Type="http://schemas.openxmlformats.org/officeDocument/2006/relationships/customXml" Target="../ink/ink430.xml"/><Relationship Id="rId84" Type="http://schemas.openxmlformats.org/officeDocument/2006/relationships/customXml" Target="../ink/ink451.xml"/><Relationship Id="rId138" Type="http://schemas.openxmlformats.org/officeDocument/2006/relationships/customXml" Target="../ink/ink478.xml"/><Relationship Id="rId345" Type="http://schemas.openxmlformats.org/officeDocument/2006/relationships/image" Target="../media/image556.png"/><Relationship Id="rId387" Type="http://schemas.openxmlformats.org/officeDocument/2006/relationships/image" Target="../media/image579.png"/><Relationship Id="rId191" Type="http://schemas.openxmlformats.org/officeDocument/2006/relationships/image" Target="../media/image471.png"/><Relationship Id="rId205" Type="http://schemas.openxmlformats.org/officeDocument/2006/relationships/image" Target="../media/image478.png"/><Relationship Id="rId247" Type="http://schemas.openxmlformats.org/officeDocument/2006/relationships/image" Target="../media/image502.png"/><Relationship Id="rId107" Type="http://schemas.openxmlformats.org/officeDocument/2006/relationships/image" Target="../media/image423.png"/><Relationship Id="rId289" Type="http://schemas.openxmlformats.org/officeDocument/2006/relationships/image" Target="../media/image525.png"/><Relationship Id="rId11" Type="http://schemas.openxmlformats.org/officeDocument/2006/relationships/image" Target="../media/image375.png"/><Relationship Id="rId53" Type="http://schemas.openxmlformats.org/officeDocument/2006/relationships/image" Target="../media/image396.png"/><Relationship Id="rId149" Type="http://schemas.openxmlformats.org/officeDocument/2006/relationships/image" Target="../media/image447.png"/><Relationship Id="rId314" Type="http://schemas.openxmlformats.org/officeDocument/2006/relationships/customXml" Target="../ink/ink566.xml"/><Relationship Id="rId356" Type="http://schemas.openxmlformats.org/officeDocument/2006/relationships/customXml" Target="../ink/ink587.xml"/><Relationship Id="rId95" Type="http://schemas.openxmlformats.org/officeDocument/2006/relationships/image" Target="../media/image417.png"/><Relationship Id="rId160" Type="http://schemas.openxmlformats.org/officeDocument/2006/relationships/customXml" Target="../ink/ink489.xml"/><Relationship Id="rId216" Type="http://schemas.openxmlformats.org/officeDocument/2006/relationships/customXml" Target="../ink/ink517.xml"/><Relationship Id="rId258" Type="http://schemas.openxmlformats.org/officeDocument/2006/relationships/customXml" Target="../ink/ink538.xml"/><Relationship Id="rId22" Type="http://schemas.openxmlformats.org/officeDocument/2006/relationships/customXml" Target="../ink/ink420.xml"/><Relationship Id="rId64" Type="http://schemas.openxmlformats.org/officeDocument/2006/relationships/customXml" Target="../ink/ink441.xml"/><Relationship Id="rId118" Type="http://schemas.openxmlformats.org/officeDocument/2006/relationships/customXml" Target="../ink/ink468.xml"/><Relationship Id="rId325" Type="http://schemas.openxmlformats.org/officeDocument/2006/relationships/image" Target="../media/image545.png"/><Relationship Id="rId367" Type="http://schemas.openxmlformats.org/officeDocument/2006/relationships/image" Target="../media/image568.png"/><Relationship Id="rId171" Type="http://schemas.openxmlformats.org/officeDocument/2006/relationships/image" Target="../media/image459.png"/><Relationship Id="rId227" Type="http://schemas.openxmlformats.org/officeDocument/2006/relationships/image" Target="../media/image491.png"/><Relationship Id="rId269" Type="http://schemas.openxmlformats.org/officeDocument/2006/relationships/image" Target="../media/image514.png"/><Relationship Id="rId33" Type="http://schemas.openxmlformats.org/officeDocument/2006/relationships/image" Target="../media/image386.png"/><Relationship Id="rId129" Type="http://schemas.openxmlformats.org/officeDocument/2006/relationships/image" Target="../media/image436.png"/><Relationship Id="rId280" Type="http://schemas.openxmlformats.org/officeDocument/2006/relationships/customXml" Target="../ink/ink549.xml"/><Relationship Id="rId336" Type="http://schemas.openxmlformats.org/officeDocument/2006/relationships/customXml" Target="../ink/ink577.xml"/><Relationship Id="rId75" Type="http://schemas.openxmlformats.org/officeDocument/2006/relationships/image" Target="../media/image407.png"/><Relationship Id="rId140" Type="http://schemas.openxmlformats.org/officeDocument/2006/relationships/customXml" Target="../ink/ink479.xml"/><Relationship Id="rId182" Type="http://schemas.openxmlformats.org/officeDocument/2006/relationships/customXml" Target="../ink/ink500.xml"/><Relationship Id="rId378" Type="http://schemas.openxmlformats.org/officeDocument/2006/relationships/customXml" Target="../ink/ink598.xml"/><Relationship Id="rId6" Type="http://schemas.openxmlformats.org/officeDocument/2006/relationships/customXml" Target="../ink/ink412.xml"/><Relationship Id="rId238" Type="http://schemas.openxmlformats.org/officeDocument/2006/relationships/customXml" Target="../ink/ink528.xml"/><Relationship Id="rId291" Type="http://schemas.openxmlformats.org/officeDocument/2006/relationships/image" Target="../media/image526.png"/><Relationship Id="rId305" Type="http://schemas.openxmlformats.org/officeDocument/2006/relationships/image" Target="../media/image534.png"/><Relationship Id="rId347" Type="http://schemas.openxmlformats.org/officeDocument/2006/relationships/image" Target="../media/image557.png"/><Relationship Id="rId44" Type="http://schemas.openxmlformats.org/officeDocument/2006/relationships/customXml" Target="../ink/ink431.xml"/><Relationship Id="rId86" Type="http://schemas.openxmlformats.org/officeDocument/2006/relationships/customXml" Target="../ink/ink452.xml"/><Relationship Id="rId151" Type="http://schemas.openxmlformats.org/officeDocument/2006/relationships/image" Target="../media/image448.png"/><Relationship Id="rId389" Type="http://schemas.openxmlformats.org/officeDocument/2006/relationships/image" Target="../media/image581.png"/><Relationship Id="rId193" Type="http://schemas.openxmlformats.org/officeDocument/2006/relationships/image" Target="../media/image472.png"/><Relationship Id="rId207" Type="http://schemas.openxmlformats.org/officeDocument/2006/relationships/image" Target="../media/image479.png"/><Relationship Id="rId249" Type="http://schemas.openxmlformats.org/officeDocument/2006/relationships/image" Target="../media/image503.png"/><Relationship Id="rId13" Type="http://schemas.openxmlformats.org/officeDocument/2006/relationships/image" Target="../media/image376.png"/><Relationship Id="rId109" Type="http://schemas.openxmlformats.org/officeDocument/2006/relationships/image" Target="../media/image424.png"/><Relationship Id="rId260" Type="http://schemas.openxmlformats.org/officeDocument/2006/relationships/customXml" Target="../ink/ink539.xml"/><Relationship Id="rId316" Type="http://schemas.openxmlformats.org/officeDocument/2006/relationships/customXml" Target="../ink/ink567.xml"/><Relationship Id="rId55" Type="http://schemas.openxmlformats.org/officeDocument/2006/relationships/image" Target="../media/image397.png"/><Relationship Id="rId97" Type="http://schemas.openxmlformats.org/officeDocument/2006/relationships/image" Target="../media/image418.png"/><Relationship Id="rId120" Type="http://schemas.openxmlformats.org/officeDocument/2006/relationships/customXml" Target="../ink/ink469.xml"/><Relationship Id="rId358" Type="http://schemas.openxmlformats.org/officeDocument/2006/relationships/customXml" Target="../ink/ink588.xml"/><Relationship Id="rId162" Type="http://schemas.openxmlformats.org/officeDocument/2006/relationships/customXml" Target="../ink/ink490.xml"/><Relationship Id="rId218" Type="http://schemas.openxmlformats.org/officeDocument/2006/relationships/customXml" Target="../ink/ink518.xml"/><Relationship Id="rId271" Type="http://schemas.openxmlformats.org/officeDocument/2006/relationships/image" Target="../media/image515.png"/><Relationship Id="rId24" Type="http://schemas.openxmlformats.org/officeDocument/2006/relationships/customXml" Target="../ink/ink421.xml"/><Relationship Id="rId66" Type="http://schemas.openxmlformats.org/officeDocument/2006/relationships/customXml" Target="../ink/ink442.xml"/><Relationship Id="rId131" Type="http://schemas.openxmlformats.org/officeDocument/2006/relationships/image" Target="../media/image437.png"/><Relationship Id="rId327" Type="http://schemas.openxmlformats.org/officeDocument/2006/relationships/image" Target="../media/image546.png"/><Relationship Id="rId369" Type="http://schemas.openxmlformats.org/officeDocument/2006/relationships/image" Target="../media/image569.png"/><Relationship Id="rId173" Type="http://schemas.openxmlformats.org/officeDocument/2006/relationships/image" Target="../media/image461.png"/><Relationship Id="rId229" Type="http://schemas.openxmlformats.org/officeDocument/2006/relationships/image" Target="../media/image492.png"/><Relationship Id="rId380" Type="http://schemas.openxmlformats.org/officeDocument/2006/relationships/customXml" Target="../ink/ink599.xml"/><Relationship Id="rId240" Type="http://schemas.openxmlformats.org/officeDocument/2006/relationships/customXml" Target="../ink/ink529.xml"/><Relationship Id="rId35" Type="http://schemas.openxmlformats.org/officeDocument/2006/relationships/image" Target="../media/image387.png"/><Relationship Id="rId77" Type="http://schemas.openxmlformats.org/officeDocument/2006/relationships/image" Target="../media/image408.png"/><Relationship Id="rId100" Type="http://schemas.openxmlformats.org/officeDocument/2006/relationships/customXml" Target="../ink/ink459.xml"/><Relationship Id="rId282" Type="http://schemas.openxmlformats.org/officeDocument/2006/relationships/customXml" Target="../ink/ink550.xml"/><Relationship Id="rId338" Type="http://schemas.openxmlformats.org/officeDocument/2006/relationships/customXml" Target="../ink/ink578.xml"/><Relationship Id="rId8" Type="http://schemas.openxmlformats.org/officeDocument/2006/relationships/customXml" Target="../ink/ink413.xml"/><Relationship Id="rId142" Type="http://schemas.openxmlformats.org/officeDocument/2006/relationships/customXml" Target="../ink/ink480.xml"/><Relationship Id="rId184" Type="http://schemas.openxmlformats.org/officeDocument/2006/relationships/customXml" Target="../ink/ink501.xml"/><Relationship Id="rId391" Type="http://schemas.openxmlformats.org/officeDocument/2006/relationships/image" Target="../media/image582.png"/><Relationship Id="rId251" Type="http://schemas.openxmlformats.org/officeDocument/2006/relationships/image" Target="../media/image504.png"/><Relationship Id="rId46" Type="http://schemas.openxmlformats.org/officeDocument/2006/relationships/customXml" Target="../ink/ink432.xml"/><Relationship Id="rId293" Type="http://schemas.openxmlformats.org/officeDocument/2006/relationships/image" Target="../media/image527.png"/><Relationship Id="rId307" Type="http://schemas.openxmlformats.org/officeDocument/2006/relationships/image" Target="../media/image535.png"/><Relationship Id="rId349" Type="http://schemas.openxmlformats.org/officeDocument/2006/relationships/image" Target="../media/image558.png"/><Relationship Id="rId88" Type="http://schemas.openxmlformats.org/officeDocument/2006/relationships/customXml" Target="../ink/ink453.xml"/><Relationship Id="rId111" Type="http://schemas.openxmlformats.org/officeDocument/2006/relationships/image" Target="../media/image425.png"/><Relationship Id="rId153" Type="http://schemas.openxmlformats.org/officeDocument/2006/relationships/image" Target="../media/image449.png"/><Relationship Id="rId195" Type="http://schemas.openxmlformats.org/officeDocument/2006/relationships/image" Target="../media/image473.png"/><Relationship Id="rId209" Type="http://schemas.openxmlformats.org/officeDocument/2006/relationships/image" Target="../media/image481.png"/><Relationship Id="rId360" Type="http://schemas.openxmlformats.org/officeDocument/2006/relationships/customXml" Target="../ink/ink589.xml"/><Relationship Id="rId220" Type="http://schemas.openxmlformats.org/officeDocument/2006/relationships/customXml" Target="../ink/ink519.xml"/><Relationship Id="rId15" Type="http://schemas.openxmlformats.org/officeDocument/2006/relationships/image" Target="../media/image377.png"/><Relationship Id="rId57" Type="http://schemas.openxmlformats.org/officeDocument/2006/relationships/image" Target="../media/image398.png"/><Relationship Id="rId262" Type="http://schemas.openxmlformats.org/officeDocument/2006/relationships/customXml" Target="../ink/ink540.xml"/><Relationship Id="rId318" Type="http://schemas.openxmlformats.org/officeDocument/2006/relationships/customXml" Target="../ink/ink568.xml"/><Relationship Id="rId99" Type="http://schemas.openxmlformats.org/officeDocument/2006/relationships/image" Target="../media/image419.png"/><Relationship Id="rId122" Type="http://schemas.openxmlformats.org/officeDocument/2006/relationships/customXml" Target="../ink/ink470.xml"/><Relationship Id="rId164" Type="http://schemas.openxmlformats.org/officeDocument/2006/relationships/customXml" Target="../ink/ink491.xml"/><Relationship Id="rId371" Type="http://schemas.openxmlformats.org/officeDocument/2006/relationships/image" Target="../media/image571.png"/><Relationship Id="rId26" Type="http://schemas.openxmlformats.org/officeDocument/2006/relationships/customXml" Target="../ink/ink422.xml"/><Relationship Id="rId231" Type="http://schemas.openxmlformats.org/officeDocument/2006/relationships/image" Target="../media/image493.png"/><Relationship Id="rId273" Type="http://schemas.openxmlformats.org/officeDocument/2006/relationships/image" Target="../media/image516.png"/><Relationship Id="rId329" Type="http://schemas.openxmlformats.org/officeDocument/2006/relationships/image" Target="../media/image547.png"/><Relationship Id="rId68" Type="http://schemas.openxmlformats.org/officeDocument/2006/relationships/customXml" Target="../ink/ink443.xml"/><Relationship Id="rId133" Type="http://schemas.openxmlformats.org/officeDocument/2006/relationships/image" Target="../media/image438.png"/><Relationship Id="rId175" Type="http://schemas.openxmlformats.org/officeDocument/2006/relationships/image" Target="../media/image462.png"/><Relationship Id="rId340" Type="http://schemas.openxmlformats.org/officeDocument/2006/relationships/customXml" Target="../ink/ink579.xml"/><Relationship Id="rId200" Type="http://schemas.openxmlformats.org/officeDocument/2006/relationships/customXml" Target="../ink/ink509.xml"/><Relationship Id="rId382" Type="http://schemas.openxmlformats.org/officeDocument/2006/relationships/customXml" Target="../ink/ink60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17" Type="http://schemas.openxmlformats.org/officeDocument/2006/relationships/image" Target="../media/image647.png"/><Relationship Id="rId299" Type="http://schemas.openxmlformats.org/officeDocument/2006/relationships/image" Target="../media/image742.png"/><Relationship Id="rId21" Type="http://schemas.openxmlformats.org/officeDocument/2006/relationships/image" Target="../media/image594.png"/><Relationship Id="rId63" Type="http://schemas.openxmlformats.org/officeDocument/2006/relationships/image" Target="../media/image617.png"/><Relationship Id="rId159" Type="http://schemas.openxmlformats.org/officeDocument/2006/relationships/image" Target="../media/image671.png"/><Relationship Id="rId324" Type="http://schemas.openxmlformats.org/officeDocument/2006/relationships/customXml" Target="../ink/ink767.xml"/><Relationship Id="rId170" Type="http://schemas.openxmlformats.org/officeDocument/2006/relationships/customXml" Target="../ink/ink690.xml"/><Relationship Id="rId226" Type="http://schemas.openxmlformats.org/officeDocument/2006/relationships/customXml" Target="../ink/ink718.xml"/><Relationship Id="rId268" Type="http://schemas.openxmlformats.org/officeDocument/2006/relationships/customXml" Target="../ink/ink739.xml"/><Relationship Id="rId32" Type="http://schemas.openxmlformats.org/officeDocument/2006/relationships/customXml" Target="../ink/ink621.xml"/><Relationship Id="rId74" Type="http://schemas.openxmlformats.org/officeDocument/2006/relationships/customXml" Target="../ink/ink642.xml"/><Relationship Id="rId128" Type="http://schemas.openxmlformats.org/officeDocument/2006/relationships/customXml" Target="../ink/ink669.xml"/><Relationship Id="rId335" Type="http://schemas.openxmlformats.org/officeDocument/2006/relationships/image" Target="../media/image760.png"/><Relationship Id="rId5" Type="http://schemas.openxmlformats.org/officeDocument/2006/relationships/image" Target="../media/image585.png"/><Relationship Id="rId181" Type="http://schemas.openxmlformats.org/officeDocument/2006/relationships/image" Target="../media/image683.png"/><Relationship Id="rId237" Type="http://schemas.openxmlformats.org/officeDocument/2006/relationships/image" Target="../media/image711.png"/><Relationship Id="rId279" Type="http://schemas.openxmlformats.org/officeDocument/2006/relationships/image" Target="../media/image732.png"/><Relationship Id="rId43" Type="http://schemas.openxmlformats.org/officeDocument/2006/relationships/image" Target="../media/image606.png"/><Relationship Id="rId139" Type="http://schemas.openxmlformats.org/officeDocument/2006/relationships/image" Target="../media/image659.png"/><Relationship Id="rId290" Type="http://schemas.openxmlformats.org/officeDocument/2006/relationships/customXml" Target="../ink/ink750.xml"/><Relationship Id="rId304" Type="http://schemas.openxmlformats.org/officeDocument/2006/relationships/customXml" Target="../ink/ink757.xml"/><Relationship Id="rId346" Type="http://schemas.openxmlformats.org/officeDocument/2006/relationships/customXml" Target="../ink/ink778.xml"/><Relationship Id="rId85" Type="http://schemas.openxmlformats.org/officeDocument/2006/relationships/image" Target="../media/image629.png"/><Relationship Id="rId150" Type="http://schemas.openxmlformats.org/officeDocument/2006/relationships/customXml" Target="../ink/ink680.xml"/><Relationship Id="rId192" Type="http://schemas.openxmlformats.org/officeDocument/2006/relationships/customXml" Target="../ink/ink701.xml"/><Relationship Id="rId206" Type="http://schemas.openxmlformats.org/officeDocument/2006/relationships/customXml" Target="../ink/ink708.xml"/><Relationship Id="rId248" Type="http://schemas.openxmlformats.org/officeDocument/2006/relationships/customXml" Target="../ink/ink729.xml"/><Relationship Id="rId12" Type="http://schemas.openxmlformats.org/officeDocument/2006/relationships/customXml" Target="../ink/ink611.xml"/><Relationship Id="rId108" Type="http://schemas.openxmlformats.org/officeDocument/2006/relationships/customXml" Target="../ink/ink659.xml"/><Relationship Id="rId315" Type="http://schemas.openxmlformats.org/officeDocument/2006/relationships/image" Target="../media/image750.png"/><Relationship Id="rId54" Type="http://schemas.openxmlformats.org/officeDocument/2006/relationships/customXml" Target="../ink/ink632.xml"/><Relationship Id="rId96" Type="http://schemas.openxmlformats.org/officeDocument/2006/relationships/customXml" Target="../ink/ink653.xml"/><Relationship Id="rId161" Type="http://schemas.openxmlformats.org/officeDocument/2006/relationships/image" Target="../media/image672.png"/><Relationship Id="rId217" Type="http://schemas.openxmlformats.org/officeDocument/2006/relationships/image" Target="../media/image701.png"/><Relationship Id="rId259" Type="http://schemas.openxmlformats.org/officeDocument/2006/relationships/image" Target="../media/image722.png"/><Relationship Id="rId23" Type="http://schemas.openxmlformats.org/officeDocument/2006/relationships/image" Target="../media/image595.png"/><Relationship Id="rId119" Type="http://schemas.openxmlformats.org/officeDocument/2006/relationships/image" Target="../media/image648.png"/><Relationship Id="rId270" Type="http://schemas.openxmlformats.org/officeDocument/2006/relationships/customXml" Target="../ink/ink740.xml"/><Relationship Id="rId326" Type="http://schemas.openxmlformats.org/officeDocument/2006/relationships/customXml" Target="../ink/ink768.xml"/><Relationship Id="rId65" Type="http://schemas.openxmlformats.org/officeDocument/2006/relationships/image" Target="../media/image618.png"/><Relationship Id="rId130" Type="http://schemas.openxmlformats.org/officeDocument/2006/relationships/customXml" Target="../ink/ink670.xml"/><Relationship Id="rId172" Type="http://schemas.openxmlformats.org/officeDocument/2006/relationships/customXml" Target="../ink/ink691.xml"/><Relationship Id="rId228" Type="http://schemas.openxmlformats.org/officeDocument/2006/relationships/customXml" Target="../ink/ink719.xml"/><Relationship Id="rId281" Type="http://schemas.openxmlformats.org/officeDocument/2006/relationships/image" Target="../media/image733.png"/><Relationship Id="rId337" Type="http://schemas.openxmlformats.org/officeDocument/2006/relationships/image" Target="../media/image761.png"/><Relationship Id="rId34" Type="http://schemas.openxmlformats.org/officeDocument/2006/relationships/customXml" Target="../ink/ink622.xml"/><Relationship Id="rId76" Type="http://schemas.openxmlformats.org/officeDocument/2006/relationships/customXml" Target="../ink/ink643.xml"/><Relationship Id="rId141" Type="http://schemas.openxmlformats.org/officeDocument/2006/relationships/image" Target="../media/image661.png"/><Relationship Id="rId7" Type="http://schemas.openxmlformats.org/officeDocument/2006/relationships/image" Target="../media/image586.png"/><Relationship Id="rId183" Type="http://schemas.openxmlformats.org/officeDocument/2006/relationships/image" Target="../media/image684.png"/><Relationship Id="rId239" Type="http://schemas.openxmlformats.org/officeDocument/2006/relationships/image" Target="../media/image712.png"/><Relationship Id="rId250" Type="http://schemas.openxmlformats.org/officeDocument/2006/relationships/customXml" Target="../ink/ink730.xml"/><Relationship Id="rId292" Type="http://schemas.openxmlformats.org/officeDocument/2006/relationships/customXml" Target="../ink/ink751.xml"/><Relationship Id="rId306" Type="http://schemas.openxmlformats.org/officeDocument/2006/relationships/customXml" Target="../ink/ink758.xml"/><Relationship Id="rId45" Type="http://schemas.openxmlformats.org/officeDocument/2006/relationships/image" Target="../media/image607.png"/><Relationship Id="rId87" Type="http://schemas.openxmlformats.org/officeDocument/2006/relationships/image" Target="../media/image631.png"/><Relationship Id="rId110" Type="http://schemas.openxmlformats.org/officeDocument/2006/relationships/customXml" Target="../ink/ink660.xml"/><Relationship Id="rId348" Type="http://schemas.openxmlformats.org/officeDocument/2006/relationships/customXml" Target="../ink/ink779.xml"/><Relationship Id="rId152" Type="http://schemas.openxmlformats.org/officeDocument/2006/relationships/customXml" Target="../ink/ink681.xml"/><Relationship Id="rId194" Type="http://schemas.openxmlformats.org/officeDocument/2006/relationships/customXml" Target="../ink/ink702.xml"/><Relationship Id="rId208" Type="http://schemas.openxmlformats.org/officeDocument/2006/relationships/customXml" Target="../ink/ink709.xml"/><Relationship Id="rId261" Type="http://schemas.openxmlformats.org/officeDocument/2006/relationships/image" Target="../media/image723.png"/><Relationship Id="rId14" Type="http://schemas.openxmlformats.org/officeDocument/2006/relationships/customXml" Target="../ink/ink612.xml"/><Relationship Id="rId56" Type="http://schemas.openxmlformats.org/officeDocument/2006/relationships/customXml" Target="../ink/ink633.xml"/><Relationship Id="rId317" Type="http://schemas.openxmlformats.org/officeDocument/2006/relationships/image" Target="../media/image751.png"/><Relationship Id="rId8" Type="http://schemas.openxmlformats.org/officeDocument/2006/relationships/customXml" Target="../ink/ink609.xml"/><Relationship Id="rId98" Type="http://schemas.openxmlformats.org/officeDocument/2006/relationships/customXml" Target="../ink/ink654.xml"/><Relationship Id="rId121" Type="http://schemas.openxmlformats.org/officeDocument/2006/relationships/image" Target="../media/image649.png"/><Relationship Id="rId142" Type="http://schemas.openxmlformats.org/officeDocument/2006/relationships/customXml" Target="../ink/ink676.xml"/><Relationship Id="rId163" Type="http://schemas.openxmlformats.org/officeDocument/2006/relationships/image" Target="../media/image673.png"/><Relationship Id="rId184" Type="http://schemas.openxmlformats.org/officeDocument/2006/relationships/customXml" Target="../ink/ink697.xml"/><Relationship Id="rId219" Type="http://schemas.openxmlformats.org/officeDocument/2006/relationships/image" Target="../media/image702.png"/><Relationship Id="rId230" Type="http://schemas.openxmlformats.org/officeDocument/2006/relationships/customXml" Target="../ink/ink720.xml"/><Relationship Id="rId251" Type="http://schemas.openxmlformats.org/officeDocument/2006/relationships/image" Target="../media/image718.png"/><Relationship Id="rId25" Type="http://schemas.openxmlformats.org/officeDocument/2006/relationships/image" Target="../media/image596.png"/><Relationship Id="rId46" Type="http://schemas.openxmlformats.org/officeDocument/2006/relationships/customXml" Target="../ink/ink628.xml"/><Relationship Id="rId67" Type="http://schemas.openxmlformats.org/officeDocument/2006/relationships/image" Target="../media/image619.png"/><Relationship Id="rId272" Type="http://schemas.openxmlformats.org/officeDocument/2006/relationships/customXml" Target="../ink/ink741.xml"/><Relationship Id="rId293" Type="http://schemas.openxmlformats.org/officeDocument/2006/relationships/image" Target="../media/image739.png"/><Relationship Id="rId307" Type="http://schemas.openxmlformats.org/officeDocument/2006/relationships/image" Target="../media/image746.png"/><Relationship Id="rId328" Type="http://schemas.openxmlformats.org/officeDocument/2006/relationships/customXml" Target="../ink/ink769.xml"/><Relationship Id="rId349" Type="http://schemas.openxmlformats.org/officeDocument/2006/relationships/image" Target="../media/image767.png"/><Relationship Id="rId88" Type="http://schemas.openxmlformats.org/officeDocument/2006/relationships/customXml" Target="../ink/ink649.xml"/><Relationship Id="rId111" Type="http://schemas.openxmlformats.org/officeDocument/2006/relationships/image" Target="../media/image644.png"/><Relationship Id="rId132" Type="http://schemas.openxmlformats.org/officeDocument/2006/relationships/customXml" Target="../ink/ink671.xml"/><Relationship Id="rId153" Type="http://schemas.openxmlformats.org/officeDocument/2006/relationships/image" Target="../media/image667.png"/><Relationship Id="rId174" Type="http://schemas.openxmlformats.org/officeDocument/2006/relationships/customXml" Target="../ink/ink692.xml"/><Relationship Id="rId195" Type="http://schemas.openxmlformats.org/officeDocument/2006/relationships/image" Target="../media/image690.png"/><Relationship Id="rId209" Type="http://schemas.openxmlformats.org/officeDocument/2006/relationships/image" Target="../media/image697.png"/><Relationship Id="rId220" Type="http://schemas.openxmlformats.org/officeDocument/2006/relationships/customXml" Target="../ink/ink715.xml"/><Relationship Id="rId241" Type="http://schemas.openxmlformats.org/officeDocument/2006/relationships/image" Target="../media/image713.png"/><Relationship Id="rId15" Type="http://schemas.openxmlformats.org/officeDocument/2006/relationships/image" Target="../media/image591.png"/><Relationship Id="rId36" Type="http://schemas.openxmlformats.org/officeDocument/2006/relationships/customXml" Target="../ink/ink623.xml"/><Relationship Id="rId57" Type="http://schemas.openxmlformats.org/officeDocument/2006/relationships/image" Target="../media/image614.png"/><Relationship Id="rId262" Type="http://schemas.openxmlformats.org/officeDocument/2006/relationships/customXml" Target="../ink/ink736.xml"/><Relationship Id="rId283" Type="http://schemas.openxmlformats.org/officeDocument/2006/relationships/image" Target="../media/image734.png"/><Relationship Id="rId318" Type="http://schemas.openxmlformats.org/officeDocument/2006/relationships/customXml" Target="../ink/ink764.xml"/><Relationship Id="rId339" Type="http://schemas.openxmlformats.org/officeDocument/2006/relationships/image" Target="../media/image762.png"/><Relationship Id="rId78" Type="http://schemas.openxmlformats.org/officeDocument/2006/relationships/customXml" Target="../ink/ink644.xml"/><Relationship Id="rId99" Type="http://schemas.openxmlformats.org/officeDocument/2006/relationships/image" Target="../media/image637.png"/><Relationship Id="rId101" Type="http://schemas.openxmlformats.org/officeDocument/2006/relationships/image" Target="../media/image638.png"/><Relationship Id="rId122" Type="http://schemas.openxmlformats.org/officeDocument/2006/relationships/customXml" Target="../ink/ink666.xml"/><Relationship Id="rId143" Type="http://schemas.openxmlformats.org/officeDocument/2006/relationships/image" Target="../media/image662.png"/><Relationship Id="rId164" Type="http://schemas.openxmlformats.org/officeDocument/2006/relationships/customXml" Target="../ink/ink687.xml"/><Relationship Id="rId185" Type="http://schemas.openxmlformats.org/officeDocument/2006/relationships/image" Target="../media/image685.png"/><Relationship Id="rId9" Type="http://schemas.openxmlformats.org/officeDocument/2006/relationships/image" Target="../media/image587.png"/><Relationship Id="rId210" Type="http://schemas.openxmlformats.org/officeDocument/2006/relationships/customXml" Target="../ink/ink710.xml"/><Relationship Id="rId26" Type="http://schemas.openxmlformats.org/officeDocument/2006/relationships/customXml" Target="../ink/ink618.xml"/><Relationship Id="rId231" Type="http://schemas.openxmlformats.org/officeDocument/2006/relationships/image" Target="../media/image708.png"/><Relationship Id="rId252" Type="http://schemas.openxmlformats.org/officeDocument/2006/relationships/customXml" Target="../ink/ink731.xml"/><Relationship Id="rId273" Type="http://schemas.openxmlformats.org/officeDocument/2006/relationships/image" Target="../media/image729.png"/><Relationship Id="rId294" Type="http://schemas.openxmlformats.org/officeDocument/2006/relationships/customXml" Target="../ink/ink752.xml"/><Relationship Id="rId308" Type="http://schemas.openxmlformats.org/officeDocument/2006/relationships/customXml" Target="../ink/ink759.xml"/><Relationship Id="rId329" Type="http://schemas.openxmlformats.org/officeDocument/2006/relationships/image" Target="../media/image757.png"/><Relationship Id="rId47" Type="http://schemas.openxmlformats.org/officeDocument/2006/relationships/image" Target="../media/image608.png"/><Relationship Id="rId68" Type="http://schemas.openxmlformats.org/officeDocument/2006/relationships/customXml" Target="../ink/ink639.xml"/><Relationship Id="rId89" Type="http://schemas.openxmlformats.org/officeDocument/2006/relationships/image" Target="../media/image632.png"/><Relationship Id="rId112" Type="http://schemas.openxmlformats.org/officeDocument/2006/relationships/customXml" Target="../ink/ink661.xml"/><Relationship Id="rId133" Type="http://schemas.openxmlformats.org/officeDocument/2006/relationships/image" Target="../media/image656.png"/><Relationship Id="rId154" Type="http://schemas.openxmlformats.org/officeDocument/2006/relationships/customXml" Target="../ink/ink682.xml"/><Relationship Id="rId175" Type="http://schemas.openxmlformats.org/officeDocument/2006/relationships/image" Target="../media/image679.png"/><Relationship Id="rId340" Type="http://schemas.openxmlformats.org/officeDocument/2006/relationships/customXml" Target="../ink/ink775.xml"/><Relationship Id="rId196" Type="http://schemas.openxmlformats.org/officeDocument/2006/relationships/customXml" Target="../ink/ink703.xml"/><Relationship Id="rId200" Type="http://schemas.openxmlformats.org/officeDocument/2006/relationships/customXml" Target="../ink/ink705.xml"/><Relationship Id="rId16" Type="http://schemas.openxmlformats.org/officeDocument/2006/relationships/customXml" Target="../ink/ink613.xml"/><Relationship Id="rId221" Type="http://schemas.openxmlformats.org/officeDocument/2006/relationships/image" Target="../media/image703.png"/><Relationship Id="rId242" Type="http://schemas.openxmlformats.org/officeDocument/2006/relationships/customXml" Target="../ink/ink726.xml"/><Relationship Id="rId263" Type="http://schemas.openxmlformats.org/officeDocument/2006/relationships/image" Target="../media/image724.png"/><Relationship Id="rId284" Type="http://schemas.openxmlformats.org/officeDocument/2006/relationships/customXml" Target="../ink/ink747.xml"/><Relationship Id="rId319" Type="http://schemas.openxmlformats.org/officeDocument/2006/relationships/image" Target="../media/image752.png"/><Relationship Id="rId37" Type="http://schemas.openxmlformats.org/officeDocument/2006/relationships/image" Target="../media/image603.png"/><Relationship Id="rId58" Type="http://schemas.openxmlformats.org/officeDocument/2006/relationships/customXml" Target="../ink/ink634.xml"/><Relationship Id="rId79" Type="http://schemas.openxmlformats.org/officeDocument/2006/relationships/image" Target="../media/image626.png"/><Relationship Id="rId102" Type="http://schemas.openxmlformats.org/officeDocument/2006/relationships/customXml" Target="../ink/ink656.xml"/><Relationship Id="rId123" Type="http://schemas.openxmlformats.org/officeDocument/2006/relationships/image" Target="../media/image651.png"/><Relationship Id="rId144" Type="http://schemas.openxmlformats.org/officeDocument/2006/relationships/customXml" Target="../ink/ink677.xml"/><Relationship Id="rId330" Type="http://schemas.openxmlformats.org/officeDocument/2006/relationships/customXml" Target="../ink/ink770.xml"/><Relationship Id="rId90" Type="http://schemas.openxmlformats.org/officeDocument/2006/relationships/customXml" Target="../ink/ink650.xml"/><Relationship Id="rId165" Type="http://schemas.openxmlformats.org/officeDocument/2006/relationships/image" Target="../media/image674.png"/><Relationship Id="rId186" Type="http://schemas.openxmlformats.org/officeDocument/2006/relationships/customXml" Target="../ink/ink698.xml"/><Relationship Id="rId211" Type="http://schemas.openxmlformats.org/officeDocument/2006/relationships/image" Target="../media/image698.png"/><Relationship Id="rId232" Type="http://schemas.openxmlformats.org/officeDocument/2006/relationships/customXml" Target="../ink/ink721.xml"/><Relationship Id="rId253" Type="http://schemas.openxmlformats.org/officeDocument/2006/relationships/image" Target="../media/image719.png"/><Relationship Id="rId274" Type="http://schemas.openxmlformats.org/officeDocument/2006/relationships/customXml" Target="../ink/ink742.xml"/><Relationship Id="rId295" Type="http://schemas.openxmlformats.org/officeDocument/2006/relationships/image" Target="../media/image740.png"/><Relationship Id="rId309" Type="http://schemas.openxmlformats.org/officeDocument/2006/relationships/image" Target="../media/image747.png"/><Relationship Id="rId27" Type="http://schemas.openxmlformats.org/officeDocument/2006/relationships/image" Target="../media/image597.png"/><Relationship Id="rId48" Type="http://schemas.openxmlformats.org/officeDocument/2006/relationships/customXml" Target="../ink/ink629.xml"/><Relationship Id="rId69" Type="http://schemas.openxmlformats.org/officeDocument/2006/relationships/image" Target="../media/image621.png"/><Relationship Id="rId113" Type="http://schemas.openxmlformats.org/officeDocument/2006/relationships/image" Target="../media/image645.png"/><Relationship Id="rId134" Type="http://schemas.openxmlformats.org/officeDocument/2006/relationships/customXml" Target="../ink/ink672.xml"/><Relationship Id="rId320" Type="http://schemas.openxmlformats.org/officeDocument/2006/relationships/customXml" Target="../ink/ink765.xml"/><Relationship Id="rId80" Type="http://schemas.openxmlformats.org/officeDocument/2006/relationships/customXml" Target="../ink/ink645.xml"/><Relationship Id="rId155" Type="http://schemas.openxmlformats.org/officeDocument/2006/relationships/image" Target="../media/image668.png"/><Relationship Id="rId176" Type="http://schemas.openxmlformats.org/officeDocument/2006/relationships/customXml" Target="../ink/ink693.xml"/><Relationship Id="rId197" Type="http://schemas.openxmlformats.org/officeDocument/2006/relationships/image" Target="../media/image691.png"/><Relationship Id="rId341" Type="http://schemas.openxmlformats.org/officeDocument/2006/relationships/image" Target="../media/image763.png"/><Relationship Id="rId201" Type="http://schemas.openxmlformats.org/officeDocument/2006/relationships/image" Target="../media/image693.png"/><Relationship Id="rId222" Type="http://schemas.openxmlformats.org/officeDocument/2006/relationships/customXml" Target="../ink/ink716.xml"/><Relationship Id="rId243" Type="http://schemas.openxmlformats.org/officeDocument/2006/relationships/image" Target="../media/image714.png"/><Relationship Id="rId264" Type="http://schemas.openxmlformats.org/officeDocument/2006/relationships/customXml" Target="../ink/ink737.xml"/><Relationship Id="rId285" Type="http://schemas.openxmlformats.org/officeDocument/2006/relationships/image" Target="../media/image735.png"/><Relationship Id="rId17" Type="http://schemas.openxmlformats.org/officeDocument/2006/relationships/image" Target="../media/image592.png"/><Relationship Id="rId38" Type="http://schemas.openxmlformats.org/officeDocument/2006/relationships/customXml" Target="../ink/ink624.xml"/><Relationship Id="rId59" Type="http://schemas.openxmlformats.org/officeDocument/2006/relationships/image" Target="../media/image615.png"/><Relationship Id="rId103" Type="http://schemas.openxmlformats.org/officeDocument/2006/relationships/image" Target="../media/image639.png"/><Relationship Id="rId124" Type="http://schemas.openxmlformats.org/officeDocument/2006/relationships/customXml" Target="../ink/ink667.xml"/><Relationship Id="rId310" Type="http://schemas.openxmlformats.org/officeDocument/2006/relationships/customXml" Target="../ink/ink760.xml"/><Relationship Id="rId70" Type="http://schemas.openxmlformats.org/officeDocument/2006/relationships/customXml" Target="../ink/ink640.xml"/><Relationship Id="rId91" Type="http://schemas.openxmlformats.org/officeDocument/2006/relationships/image" Target="../media/image633.png"/><Relationship Id="rId145" Type="http://schemas.openxmlformats.org/officeDocument/2006/relationships/image" Target="../media/image663.png"/><Relationship Id="rId166" Type="http://schemas.openxmlformats.org/officeDocument/2006/relationships/customXml" Target="../ink/ink688.xml"/><Relationship Id="rId187" Type="http://schemas.openxmlformats.org/officeDocument/2006/relationships/image" Target="../media/image686.png"/><Relationship Id="rId331" Type="http://schemas.openxmlformats.org/officeDocument/2006/relationships/image" Target="../media/image758.png"/><Relationship Id="rId1" Type="http://schemas.openxmlformats.org/officeDocument/2006/relationships/slideLayout" Target="../slideLayouts/slideLayout2.xml"/><Relationship Id="rId212" Type="http://schemas.openxmlformats.org/officeDocument/2006/relationships/customXml" Target="../ink/ink711.xml"/><Relationship Id="rId233" Type="http://schemas.openxmlformats.org/officeDocument/2006/relationships/image" Target="../media/image709.png"/><Relationship Id="rId254" Type="http://schemas.openxmlformats.org/officeDocument/2006/relationships/customXml" Target="../ink/ink732.xml"/><Relationship Id="rId28" Type="http://schemas.openxmlformats.org/officeDocument/2006/relationships/customXml" Target="../ink/ink619.xml"/><Relationship Id="rId49" Type="http://schemas.openxmlformats.org/officeDocument/2006/relationships/image" Target="../media/image609.png"/><Relationship Id="rId114" Type="http://schemas.openxmlformats.org/officeDocument/2006/relationships/customXml" Target="../ink/ink662.xml"/><Relationship Id="rId275" Type="http://schemas.openxmlformats.org/officeDocument/2006/relationships/image" Target="../media/image730.png"/><Relationship Id="rId296" Type="http://schemas.openxmlformats.org/officeDocument/2006/relationships/customXml" Target="../ink/ink753.xml"/><Relationship Id="rId300" Type="http://schemas.openxmlformats.org/officeDocument/2006/relationships/customXml" Target="../ink/ink755.xml"/><Relationship Id="rId60" Type="http://schemas.openxmlformats.org/officeDocument/2006/relationships/customXml" Target="../ink/ink635.xml"/><Relationship Id="rId81" Type="http://schemas.openxmlformats.org/officeDocument/2006/relationships/image" Target="../media/image627.png"/><Relationship Id="rId135" Type="http://schemas.openxmlformats.org/officeDocument/2006/relationships/image" Target="../media/image657.png"/><Relationship Id="rId156" Type="http://schemas.openxmlformats.org/officeDocument/2006/relationships/customXml" Target="../ink/ink683.xml"/><Relationship Id="rId177" Type="http://schemas.openxmlformats.org/officeDocument/2006/relationships/image" Target="../media/image681.png"/><Relationship Id="rId198" Type="http://schemas.openxmlformats.org/officeDocument/2006/relationships/customXml" Target="../ink/ink704.xml"/><Relationship Id="rId321" Type="http://schemas.openxmlformats.org/officeDocument/2006/relationships/image" Target="../media/image753.png"/><Relationship Id="rId342" Type="http://schemas.openxmlformats.org/officeDocument/2006/relationships/customXml" Target="../ink/ink776.xml"/><Relationship Id="rId202" Type="http://schemas.openxmlformats.org/officeDocument/2006/relationships/customXml" Target="../ink/ink706.xml"/><Relationship Id="rId223" Type="http://schemas.openxmlformats.org/officeDocument/2006/relationships/image" Target="../media/image704.png"/><Relationship Id="rId244" Type="http://schemas.openxmlformats.org/officeDocument/2006/relationships/customXml" Target="../ink/ink727.xml"/><Relationship Id="rId18" Type="http://schemas.openxmlformats.org/officeDocument/2006/relationships/customXml" Target="../ink/ink614.xml"/><Relationship Id="rId39" Type="http://schemas.openxmlformats.org/officeDocument/2006/relationships/image" Target="../media/image604.png"/><Relationship Id="rId265" Type="http://schemas.openxmlformats.org/officeDocument/2006/relationships/image" Target="../media/image725.png"/><Relationship Id="rId286" Type="http://schemas.openxmlformats.org/officeDocument/2006/relationships/customXml" Target="../ink/ink748.xml"/><Relationship Id="rId50" Type="http://schemas.openxmlformats.org/officeDocument/2006/relationships/customXml" Target="../ink/ink630.xml"/><Relationship Id="rId104" Type="http://schemas.openxmlformats.org/officeDocument/2006/relationships/customXml" Target="../ink/ink657.xml"/><Relationship Id="rId125" Type="http://schemas.openxmlformats.org/officeDocument/2006/relationships/image" Target="../media/image652.png"/><Relationship Id="rId146" Type="http://schemas.openxmlformats.org/officeDocument/2006/relationships/customXml" Target="../ink/ink678.xml"/><Relationship Id="rId167" Type="http://schemas.openxmlformats.org/officeDocument/2006/relationships/image" Target="../media/image675.png"/><Relationship Id="rId188" Type="http://schemas.openxmlformats.org/officeDocument/2006/relationships/customXml" Target="../ink/ink699.xml"/><Relationship Id="rId311" Type="http://schemas.openxmlformats.org/officeDocument/2006/relationships/image" Target="../media/image748.png"/><Relationship Id="rId332" Type="http://schemas.openxmlformats.org/officeDocument/2006/relationships/customXml" Target="../ink/ink771.xml"/><Relationship Id="rId71" Type="http://schemas.openxmlformats.org/officeDocument/2006/relationships/image" Target="../media/image622.png"/><Relationship Id="rId92" Type="http://schemas.openxmlformats.org/officeDocument/2006/relationships/customXml" Target="../ink/ink651.xml"/><Relationship Id="rId213" Type="http://schemas.openxmlformats.org/officeDocument/2006/relationships/image" Target="../media/image699.png"/><Relationship Id="rId234" Type="http://schemas.openxmlformats.org/officeDocument/2006/relationships/customXml" Target="../ink/ink722.xml"/><Relationship Id="rId2" Type="http://schemas.openxmlformats.org/officeDocument/2006/relationships/customXml" Target="../ink/ink606.xml"/><Relationship Id="rId29" Type="http://schemas.openxmlformats.org/officeDocument/2006/relationships/image" Target="../media/image598.png"/><Relationship Id="rId255" Type="http://schemas.openxmlformats.org/officeDocument/2006/relationships/image" Target="../media/image720.png"/><Relationship Id="rId276" Type="http://schemas.openxmlformats.org/officeDocument/2006/relationships/customXml" Target="../ink/ink743.xml"/><Relationship Id="rId297" Type="http://schemas.openxmlformats.org/officeDocument/2006/relationships/image" Target="../media/image741.png"/><Relationship Id="rId40" Type="http://schemas.openxmlformats.org/officeDocument/2006/relationships/customXml" Target="../ink/ink625.xml"/><Relationship Id="rId115" Type="http://schemas.openxmlformats.org/officeDocument/2006/relationships/image" Target="../media/image646.png"/><Relationship Id="rId136" Type="http://schemas.openxmlformats.org/officeDocument/2006/relationships/customXml" Target="../ink/ink673.xml"/><Relationship Id="rId157" Type="http://schemas.openxmlformats.org/officeDocument/2006/relationships/image" Target="../media/image669.png"/><Relationship Id="rId178" Type="http://schemas.openxmlformats.org/officeDocument/2006/relationships/customXml" Target="../ink/ink694.xml"/><Relationship Id="rId301" Type="http://schemas.openxmlformats.org/officeDocument/2006/relationships/image" Target="../media/image743.png"/><Relationship Id="rId322" Type="http://schemas.openxmlformats.org/officeDocument/2006/relationships/customXml" Target="../ink/ink766.xml"/><Relationship Id="rId343" Type="http://schemas.openxmlformats.org/officeDocument/2006/relationships/image" Target="../media/image764.png"/><Relationship Id="rId61" Type="http://schemas.openxmlformats.org/officeDocument/2006/relationships/image" Target="../media/image616.png"/><Relationship Id="rId82" Type="http://schemas.openxmlformats.org/officeDocument/2006/relationships/customXml" Target="../ink/ink646.xml"/><Relationship Id="rId199" Type="http://schemas.openxmlformats.org/officeDocument/2006/relationships/image" Target="../media/image692.png"/><Relationship Id="rId203" Type="http://schemas.openxmlformats.org/officeDocument/2006/relationships/image" Target="../media/image694.png"/><Relationship Id="rId19" Type="http://schemas.openxmlformats.org/officeDocument/2006/relationships/image" Target="../media/image593.png"/><Relationship Id="rId224" Type="http://schemas.openxmlformats.org/officeDocument/2006/relationships/customXml" Target="../ink/ink717.xml"/><Relationship Id="rId245" Type="http://schemas.openxmlformats.org/officeDocument/2006/relationships/image" Target="../media/image715.png"/><Relationship Id="rId266" Type="http://schemas.openxmlformats.org/officeDocument/2006/relationships/customXml" Target="../ink/ink738.xml"/><Relationship Id="rId287" Type="http://schemas.openxmlformats.org/officeDocument/2006/relationships/image" Target="../media/image736.png"/><Relationship Id="rId30" Type="http://schemas.openxmlformats.org/officeDocument/2006/relationships/customXml" Target="../ink/ink620.xml"/><Relationship Id="rId105" Type="http://schemas.openxmlformats.org/officeDocument/2006/relationships/image" Target="../media/image641.png"/><Relationship Id="rId126" Type="http://schemas.openxmlformats.org/officeDocument/2006/relationships/customXml" Target="../ink/ink668.xml"/><Relationship Id="rId147" Type="http://schemas.openxmlformats.org/officeDocument/2006/relationships/image" Target="../media/image664.png"/><Relationship Id="rId168" Type="http://schemas.openxmlformats.org/officeDocument/2006/relationships/customXml" Target="../ink/ink689.xml"/><Relationship Id="rId312" Type="http://schemas.openxmlformats.org/officeDocument/2006/relationships/customXml" Target="../ink/ink761.xml"/><Relationship Id="rId333" Type="http://schemas.openxmlformats.org/officeDocument/2006/relationships/image" Target="../media/image759.png"/><Relationship Id="rId51" Type="http://schemas.openxmlformats.org/officeDocument/2006/relationships/image" Target="../media/image611.png"/><Relationship Id="rId72" Type="http://schemas.openxmlformats.org/officeDocument/2006/relationships/customXml" Target="../ink/ink641.xml"/><Relationship Id="rId93" Type="http://schemas.openxmlformats.org/officeDocument/2006/relationships/image" Target="../media/image634.png"/><Relationship Id="rId189" Type="http://schemas.openxmlformats.org/officeDocument/2006/relationships/image" Target="../media/image687.png"/><Relationship Id="rId3" Type="http://schemas.openxmlformats.org/officeDocument/2006/relationships/image" Target="../media/image584.png"/><Relationship Id="rId214" Type="http://schemas.openxmlformats.org/officeDocument/2006/relationships/customXml" Target="../ink/ink712.xml"/><Relationship Id="rId235" Type="http://schemas.openxmlformats.org/officeDocument/2006/relationships/image" Target="../media/image710.png"/><Relationship Id="rId256" Type="http://schemas.openxmlformats.org/officeDocument/2006/relationships/customXml" Target="../ink/ink733.xml"/><Relationship Id="rId277" Type="http://schemas.openxmlformats.org/officeDocument/2006/relationships/image" Target="../media/image731.png"/><Relationship Id="rId298" Type="http://schemas.openxmlformats.org/officeDocument/2006/relationships/customXml" Target="../ink/ink754.xml"/><Relationship Id="rId116" Type="http://schemas.openxmlformats.org/officeDocument/2006/relationships/customXml" Target="../ink/ink663.xml"/><Relationship Id="rId137" Type="http://schemas.openxmlformats.org/officeDocument/2006/relationships/image" Target="../media/image658.png"/><Relationship Id="rId158" Type="http://schemas.openxmlformats.org/officeDocument/2006/relationships/customXml" Target="../ink/ink684.xml"/><Relationship Id="rId302" Type="http://schemas.openxmlformats.org/officeDocument/2006/relationships/customXml" Target="../ink/ink756.xml"/><Relationship Id="rId323" Type="http://schemas.openxmlformats.org/officeDocument/2006/relationships/image" Target="../media/image754.png"/><Relationship Id="rId344" Type="http://schemas.openxmlformats.org/officeDocument/2006/relationships/customXml" Target="../ink/ink777.xml"/><Relationship Id="rId20" Type="http://schemas.openxmlformats.org/officeDocument/2006/relationships/customXml" Target="../ink/ink615.xml"/><Relationship Id="rId41" Type="http://schemas.openxmlformats.org/officeDocument/2006/relationships/image" Target="../media/image605.png"/><Relationship Id="rId62" Type="http://schemas.openxmlformats.org/officeDocument/2006/relationships/customXml" Target="../ink/ink636.xml"/><Relationship Id="rId83" Type="http://schemas.openxmlformats.org/officeDocument/2006/relationships/image" Target="../media/image628.png"/><Relationship Id="rId179" Type="http://schemas.openxmlformats.org/officeDocument/2006/relationships/image" Target="../media/image682.png"/><Relationship Id="rId190" Type="http://schemas.openxmlformats.org/officeDocument/2006/relationships/customXml" Target="../ink/ink700.xml"/><Relationship Id="rId204" Type="http://schemas.openxmlformats.org/officeDocument/2006/relationships/customXml" Target="../ink/ink707.xml"/><Relationship Id="rId225" Type="http://schemas.openxmlformats.org/officeDocument/2006/relationships/image" Target="../media/image705.png"/><Relationship Id="rId246" Type="http://schemas.openxmlformats.org/officeDocument/2006/relationships/customXml" Target="../ink/ink728.xml"/><Relationship Id="rId267" Type="http://schemas.openxmlformats.org/officeDocument/2006/relationships/image" Target="../media/image726.png"/><Relationship Id="rId288" Type="http://schemas.openxmlformats.org/officeDocument/2006/relationships/customXml" Target="../ink/ink749.xml"/><Relationship Id="rId106" Type="http://schemas.openxmlformats.org/officeDocument/2006/relationships/customXml" Target="../ink/ink658.xml"/><Relationship Id="rId127" Type="http://schemas.openxmlformats.org/officeDocument/2006/relationships/image" Target="../media/image653.png"/><Relationship Id="rId313" Type="http://schemas.openxmlformats.org/officeDocument/2006/relationships/image" Target="../media/image749.png"/><Relationship Id="rId10" Type="http://schemas.openxmlformats.org/officeDocument/2006/relationships/customXml" Target="../ink/ink610.xml"/><Relationship Id="rId31" Type="http://schemas.openxmlformats.org/officeDocument/2006/relationships/image" Target="../media/image599.png"/><Relationship Id="rId52" Type="http://schemas.openxmlformats.org/officeDocument/2006/relationships/customXml" Target="../ink/ink631.xml"/><Relationship Id="rId73" Type="http://schemas.openxmlformats.org/officeDocument/2006/relationships/image" Target="../media/image623.png"/><Relationship Id="rId94" Type="http://schemas.openxmlformats.org/officeDocument/2006/relationships/customXml" Target="../ink/ink652.xml"/><Relationship Id="rId148" Type="http://schemas.openxmlformats.org/officeDocument/2006/relationships/customXml" Target="../ink/ink679.xml"/><Relationship Id="rId169" Type="http://schemas.openxmlformats.org/officeDocument/2006/relationships/image" Target="../media/image676.png"/><Relationship Id="rId334" Type="http://schemas.openxmlformats.org/officeDocument/2006/relationships/customXml" Target="../ink/ink772.xml"/><Relationship Id="rId4" Type="http://schemas.openxmlformats.org/officeDocument/2006/relationships/customXml" Target="../ink/ink607.xml"/><Relationship Id="rId180" Type="http://schemas.openxmlformats.org/officeDocument/2006/relationships/customXml" Target="../ink/ink695.xml"/><Relationship Id="rId215" Type="http://schemas.openxmlformats.org/officeDocument/2006/relationships/image" Target="../media/image700.png"/><Relationship Id="rId236" Type="http://schemas.openxmlformats.org/officeDocument/2006/relationships/customXml" Target="../ink/ink723.xml"/><Relationship Id="rId257" Type="http://schemas.openxmlformats.org/officeDocument/2006/relationships/image" Target="../media/image721.png"/><Relationship Id="rId278" Type="http://schemas.openxmlformats.org/officeDocument/2006/relationships/customXml" Target="../ink/ink744.xml"/><Relationship Id="rId303" Type="http://schemas.openxmlformats.org/officeDocument/2006/relationships/image" Target="../media/image744.png"/><Relationship Id="rId42" Type="http://schemas.openxmlformats.org/officeDocument/2006/relationships/customXml" Target="../ink/ink626.xml"/><Relationship Id="rId84" Type="http://schemas.openxmlformats.org/officeDocument/2006/relationships/customXml" Target="../ink/ink647.xml"/><Relationship Id="rId138" Type="http://schemas.openxmlformats.org/officeDocument/2006/relationships/customXml" Target="../ink/ink674.xml"/><Relationship Id="rId345" Type="http://schemas.openxmlformats.org/officeDocument/2006/relationships/image" Target="../media/image765.png"/><Relationship Id="rId191" Type="http://schemas.openxmlformats.org/officeDocument/2006/relationships/image" Target="../media/image688.png"/><Relationship Id="rId205" Type="http://schemas.openxmlformats.org/officeDocument/2006/relationships/image" Target="../media/image695.png"/><Relationship Id="rId247" Type="http://schemas.openxmlformats.org/officeDocument/2006/relationships/image" Target="../media/image716.png"/><Relationship Id="rId107" Type="http://schemas.openxmlformats.org/officeDocument/2006/relationships/image" Target="../media/image642.png"/><Relationship Id="rId289" Type="http://schemas.openxmlformats.org/officeDocument/2006/relationships/image" Target="../media/image737.png"/><Relationship Id="rId11" Type="http://schemas.openxmlformats.org/officeDocument/2006/relationships/image" Target="../media/image588.png"/><Relationship Id="rId53" Type="http://schemas.openxmlformats.org/officeDocument/2006/relationships/image" Target="../media/image612.png"/><Relationship Id="rId149" Type="http://schemas.openxmlformats.org/officeDocument/2006/relationships/image" Target="../media/image665.png"/><Relationship Id="rId314" Type="http://schemas.openxmlformats.org/officeDocument/2006/relationships/customXml" Target="../ink/ink762.xml"/><Relationship Id="rId95" Type="http://schemas.openxmlformats.org/officeDocument/2006/relationships/image" Target="../media/image635.png"/><Relationship Id="rId160" Type="http://schemas.openxmlformats.org/officeDocument/2006/relationships/customXml" Target="../ink/ink685.xml"/><Relationship Id="rId216" Type="http://schemas.openxmlformats.org/officeDocument/2006/relationships/customXml" Target="../ink/ink713.xml"/><Relationship Id="rId258" Type="http://schemas.openxmlformats.org/officeDocument/2006/relationships/customXml" Target="../ink/ink734.xml"/><Relationship Id="rId22" Type="http://schemas.openxmlformats.org/officeDocument/2006/relationships/customXml" Target="../ink/ink616.xml"/><Relationship Id="rId64" Type="http://schemas.openxmlformats.org/officeDocument/2006/relationships/customXml" Target="../ink/ink637.xml"/><Relationship Id="rId118" Type="http://schemas.openxmlformats.org/officeDocument/2006/relationships/customXml" Target="../ink/ink664.xml"/><Relationship Id="rId325" Type="http://schemas.openxmlformats.org/officeDocument/2006/relationships/image" Target="../media/image755.png"/><Relationship Id="rId171" Type="http://schemas.openxmlformats.org/officeDocument/2006/relationships/image" Target="../media/image677.png"/><Relationship Id="rId227" Type="http://schemas.openxmlformats.org/officeDocument/2006/relationships/image" Target="../media/image706.png"/><Relationship Id="rId269" Type="http://schemas.openxmlformats.org/officeDocument/2006/relationships/image" Target="../media/image727.png"/><Relationship Id="rId33" Type="http://schemas.openxmlformats.org/officeDocument/2006/relationships/image" Target="../media/image601.png"/><Relationship Id="rId129" Type="http://schemas.openxmlformats.org/officeDocument/2006/relationships/image" Target="../media/image654.png"/><Relationship Id="rId280" Type="http://schemas.openxmlformats.org/officeDocument/2006/relationships/customXml" Target="../ink/ink745.xml"/><Relationship Id="rId336" Type="http://schemas.openxmlformats.org/officeDocument/2006/relationships/customXml" Target="../ink/ink773.xml"/><Relationship Id="rId75" Type="http://schemas.openxmlformats.org/officeDocument/2006/relationships/image" Target="../media/image624.png"/><Relationship Id="rId140" Type="http://schemas.openxmlformats.org/officeDocument/2006/relationships/customXml" Target="../ink/ink675.xml"/><Relationship Id="rId182" Type="http://schemas.openxmlformats.org/officeDocument/2006/relationships/customXml" Target="../ink/ink696.xml"/><Relationship Id="rId6" Type="http://schemas.openxmlformats.org/officeDocument/2006/relationships/customXml" Target="../ink/ink608.xml"/><Relationship Id="rId238" Type="http://schemas.openxmlformats.org/officeDocument/2006/relationships/customXml" Target="../ink/ink724.xml"/><Relationship Id="rId291" Type="http://schemas.openxmlformats.org/officeDocument/2006/relationships/image" Target="../media/image738.png"/><Relationship Id="rId305" Type="http://schemas.openxmlformats.org/officeDocument/2006/relationships/image" Target="../media/image745.png"/><Relationship Id="rId347" Type="http://schemas.openxmlformats.org/officeDocument/2006/relationships/image" Target="../media/image766.png"/><Relationship Id="rId44" Type="http://schemas.openxmlformats.org/officeDocument/2006/relationships/customXml" Target="../ink/ink627.xml"/><Relationship Id="rId86" Type="http://schemas.openxmlformats.org/officeDocument/2006/relationships/customXml" Target="../ink/ink648.xml"/><Relationship Id="rId151" Type="http://schemas.openxmlformats.org/officeDocument/2006/relationships/image" Target="../media/image666.png"/><Relationship Id="rId193" Type="http://schemas.openxmlformats.org/officeDocument/2006/relationships/image" Target="../media/image689.png"/><Relationship Id="rId207" Type="http://schemas.openxmlformats.org/officeDocument/2006/relationships/image" Target="../media/image696.png"/><Relationship Id="rId249" Type="http://schemas.openxmlformats.org/officeDocument/2006/relationships/image" Target="../media/image717.png"/><Relationship Id="rId13" Type="http://schemas.openxmlformats.org/officeDocument/2006/relationships/image" Target="../media/image589.png"/><Relationship Id="rId109" Type="http://schemas.openxmlformats.org/officeDocument/2006/relationships/image" Target="../media/image643.png"/><Relationship Id="rId260" Type="http://schemas.openxmlformats.org/officeDocument/2006/relationships/customXml" Target="../ink/ink735.xml"/><Relationship Id="rId316" Type="http://schemas.openxmlformats.org/officeDocument/2006/relationships/customXml" Target="../ink/ink763.xml"/><Relationship Id="rId55" Type="http://schemas.openxmlformats.org/officeDocument/2006/relationships/image" Target="../media/image613.png"/><Relationship Id="rId97" Type="http://schemas.openxmlformats.org/officeDocument/2006/relationships/image" Target="../media/image636.png"/><Relationship Id="rId120" Type="http://schemas.openxmlformats.org/officeDocument/2006/relationships/customXml" Target="../ink/ink665.xml"/><Relationship Id="rId162" Type="http://schemas.openxmlformats.org/officeDocument/2006/relationships/customXml" Target="../ink/ink686.xml"/><Relationship Id="rId218" Type="http://schemas.openxmlformats.org/officeDocument/2006/relationships/customXml" Target="../ink/ink714.xml"/><Relationship Id="rId271" Type="http://schemas.openxmlformats.org/officeDocument/2006/relationships/image" Target="../media/image728.png"/><Relationship Id="rId24" Type="http://schemas.openxmlformats.org/officeDocument/2006/relationships/customXml" Target="../ink/ink617.xml"/><Relationship Id="rId66" Type="http://schemas.openxmlformats.org/officeDocument/2006/relationships/customXml" Target="../ink/ink638.xml"/><Relationship Id="rId131" Type="http://schemas.openxmlformats.org/officeDocument/2006/relationships/image" Target="../media/image655.png"/><Relationship Id="rId327" Type="http://schemas.openxmlformats.org/officeDocument/2006/relationships/image" Target="../media/image756.png"/><Relationship Id="rId173" Type="http://schemas.openxmlformats.org/officeDocument/2006/relationships/image" Target="../media/image678.png"/><Relationship Id="rId229" Type="http://schemas.openxmlformats.org/officeDocument/2006/relationships/image" Target="../media/image707.png"/><Relationship Id="rId240" Type="http://schemas.openxmlformats.org/officeDocument/2006/relationships/customXml" Target="../ink/ink725.xml"/><Relationship Id="rId35" Type="http://schemas.openxmlformats.org/officeDocument/2006/relationships/image" Target="../media/image602.png"/><Relationship Id="rId77" Type="http://schemas.openxmlformats.org/officeDocument/2006/relationships/image" Target="../media/image625.png"/><Relationship Id="rId100" Type="http://schemas.openxmlformats.org/officeDocument/2006/relationships/customXml" Target="../ink/ink655.xml"/><Relationship Id="rId282" Type="http://schemas.openxmlformats.org/officeDocument/2006/relationships/customXml" Target="../ink/ink746.xml"/><Relationship Id="rId338" Type="http://schemas.openxmlformats.org/officeDocument/2006/relationships/customXml" Target="../ink/ink77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17" Type="http://schemas.openxmlformats.org/officeDocument/2006/relationships/image" Target="../media/image825.png"/><Relationship Id="rId21" Type="http://schemas.openxmlformats.org/officeDocument/2006/relationships/image" Target="../media/image777.png"/><Relationship Id="rId63" Type="http://schemas.openxmlformats.org/officeDocument/2006/relationships/image" Target="../media/image798.png"/><Relationship Id="rId159" Type="http://schemas.openxmlformats.org/officeDocument/2006/relationships/image" Target="../media/image846.png"/><Relationship Id="rId170" Type="http://schemas.openxmlformats.org/officeDocument/2006/relationships/customXml" Target="../ink/ink864.xml"/><Relationship Id="rId226" Type="http://schemas.openxmlformats.org/officeDocument/2006/relationships/customXml" Target="../ink/ink892.xml"/><Relationship Id="rId268" Type="http://schemas.openxmlformats.org/officeDocument/2006/relationships/customXml" Target="../ink/ink913.xml"/><Relationship Id="rId32" Type="http://schemas.openxmlformats.org/officeDocument/2006/relationships/customXml" Target="../ink/ink795.xml"/><Relationship Id="rId74" Type="http://schemas.openxmlformats.org/officeDocument/2006/relationships/customXml" Target="../ink/ink816.xml"/><Relationship Id="rId128" Type="http://schemas.openxmlformats.org/officeDocument/2006/relationships/customXml" Target="../ink/ink843.xml"/><Relationship Id="rId5" Type="http://schemas.openxmlformats.org/officeDocument/2006/relationships/image" Target="../media/image769.png"/><Relationship Id="rId181" Type="http://schemas.openxmlformats.org/officeDocument/2006/relationships/image" Target="../media/image857.png"/><Relationship Id="rId237" Type="http://schemas.openxmlformats.org/officeDocument/2006/relationships/image" Target="../media/image885.png"/><Relationship Id="rId279" Type="http://schemas.openxmlformats.org/officeDocument/2006/relationships/image" Target="../media/image906.png"/><Relationship Id="rId43" Type="http://schemas.openxmlformats.org/officeDocument/2006/relationships/image" Target="../media/image788.png"/><Relationship Id="rId139" Type="http://schemas.openxmlformats.org/officeDocument/2006/relationships/image" Target="../media/image836.png"/><Relationship Id="rId85" Type="http://schemas.openxmlformats.org/officeDocument/2006/relationships/image" Target="../media/image809.png"/><Relationship Id="rId150" Type="http://schemas.openxmlformats.org/officeDocument/2006/relationships/customXml" Target="../ink/ink854.xml"/><Relationship Id="rId192" Type="http://schemas.openxmlformats.org/officeDocument/2006/relationships/customXml" Target="../ink/ink875.xml"/><Relationship Id="rId206" Type="http://schemas.openxmlformats.org/officeDocument/2006/relationships/customXml" Target="../ink/ink882.xml"/><Relationship Id="rId248" Type="http://schemas.openxmlformats.org/officeDocument/2006/relationships/customXml" Target="../ink/ink903.xml"/><Relationship Id="rId269" Type="http://schemas.openxmlformats.org/officeDocument/2006/relationships/image" Target="../media/image901.png"/><Relationship Id="rId12" Type="http://schemas.openxmlformats.org/officeDocument/2006/relationships/customXml" Target="../ink/ink785.xml"/><Relationship Id="rId33" Type="http://schemas.openxmlformats.org/officeDocument/2006/relationships/image" Target="../media/image783.png"/><Relationship Id="rId108" Type="http://schemas.openxmlformats.org/officeDocument/2006/relationships/customXml" Target="../ink/ink833.xml"/><Relationship Id="rId129" Type="http://schemas.openxmlformats.org/officeDocument/2006/relationships/image" Target="../media/image831.png"/><Relationship Id="rId280" Type="http://schemas.openxmlformats.org/officeDocument/2006/relationships/customXml" Target="../ink/ink919.xml"/><Relationship Id="rId54" Type="http://schemas.openxmlformats.org/officeDocument/2006/relationships/customXml" Target="../ink/ink806.xml"/><Relationship Id="rId75" Type="http://schemas.openxmlformats.org/officeDocument/2006/relationships/image" Target="../media/image804.png"/><Relationship Id="rId96" Type="http://schemas.openxmlformats.org/officeDocument/2006/relationships/customXml" Target="../ink/ink827.xml"/><Relationship Id="rId140" Type="http://schemas.openxmlformats.org/officeDocument/2006/relationships/customXml" Target="../ink/ink849.xml"/><Relationship Id="rId161" Type="http://schemas.openxmlformats.org/officeDocument/2006/relationships/image" Target="../media/image847.png"/><Relationship Id="rId182" Type="http://schemas.openxmlformats.org/officeDocument/2006/relationships/customXml" Target="../ink/ink870.xml"/><Relationship Id="rId217" Type="http://schemas.openxmlformats.org/officeDocument/2006/relationships/image" Target="../media/image875.png"/><Relationship Id="rId6" Type="http://schemas.openxmlformats.org/officeDocument/2006/relationships/customXml" Target="../ink/ink782.xml"/><Relationship Id="rId238" Type="http://schemas.openxmlformats.org/officeDocument/2006/relationships/customXml" Target="../ink/ink898.xml"/><Relationship Id="rId259" Type="http://schemas.openxmlformats.org/officeDocument/2006/relationships/image" Target="../media/image896.png"/><Relationship Id="rId23" Type="http://schemas.openxmlformats.org/officeDocument/2006/relationships/image" Target="../media/image778.png"/><Relationship Id="rId119" Type="http://schemas.openxmlformats.org/officeDocument/2006/relationships/image" Target="../media/image826.png"/><Relationship Id="rId270" Type="http://schemas.openxmlformats.org/officeDocument/2006/relationships/customXml" Target="../ink/ink914.xml"/><Relationship Id="rId44" Type="http://schemas.openxmlformats.org/officeDocument/2006/relationships/customXml" Target="../ink/ink801.xml"/><Relationship Id="rId65" Type="http://schemas.openxmlformats.org/officeDocument/2006/relationships/image" Target="../media/image799.png"/><Relationship Id="rId86" Type="http://schemas.openxmlformats.org/officeDocument/2006/relationships/customXml" Target="../ink/ink822.xml"/><Relationship Id="rId130" Type="http://schemas.openxmlformats.org/officeDocument/2006/relationships/customXml" Target="../ink/ink844.xml"/><Relationship Id="rId151" Type="http://schemas.openxmlformats.org/officeDocument/2006/relationships/image" Target="../media/image842.png"/><Relationship Id="rId172" Type="http://schemas.openxmlformats.org/officeDocument/2006/relationships/customXml" Target="../ink/ink865.xml"/><Relationship Id="rId193" Type="http://schemas.openxmlformats.org/officeDocument/2006/relationships/image" Target="../media/image863.png"/><Relationship Id="rId207" Type="http://schemas.openxmlformats.org/officeDocument/2006/relationships/image" Target="../media/image870.png"/><Relationship Id="rId228" Type="http://schemas.openxmlformats.org/officeDocument/2006/relationships/customXml" Target="../ink/ink893.xml"/><Relationship Id="rId249" Type="http://schemas.openxmlformats.org/officeDocument/2006/relationships/image" Target="../media/image891.png"/><Relationship Id="rId13" Type="http://schemas.openxmlformats.org/officeDocument/2006/relationships/image" Target="../media/image773.png"/><Relationship Id="rId109" Type="http://schemas.openxmlformats.org/officeDocument/2006/relationships/image" Target="../media/image821.png"/><Relationship Id="rId260" Type="http://schemas.openxmlformats.org/officeDocument/2006/relationships/customXml" Target="../ink/ink909.xml"/><Relationship Id="rId281" Type="http://schemas.openxmlformats.org/officeDocument/2006/relationships/image" Target="../media/image907.png"/><Relationship Id="rId34" Type="http://schemas.openxmlformats.org/officeDocument/2006/relationships/customXml" Target="../ink/ink796.xml"/><Relationship Id="rId55" Type="http://schemas.openxmlformats.org/officeDocument/2006/relationships/image" Target="../media/image794.png"/><Relationship Id="rId76" Type="http://schemas.openxmlformats.org/officeDocument/2006/relationships/customXml" Target="../ink/ink817.xml"/><Relationship Id="rId97" Type="http://schemas.openxmlformats.org/officeDocument/2006/relationships/image" Target="../media/image815.png"/><Relationship Id="rId120" Type="http://schemas.openxmlformats.org/officeDocument/2006/relationships/customXml" Target="../ink/ink839.xml"/><Relationship Id="rId141" Type="http://schemas.openxmlformats.org/officeDocument/2006/relationships/image" Target="../media/image837.png"/><Relationship Id="rId7" Type="http://schemas.openxmlformats.org/officeDocument/2006/relationships/image" Target="../media/image770.png"/><Relationship Id="rId162" Type="http://schemas.openxmlformats.org/officeDocument/2006/relationships/customXml" Target="../ink/ink860.xml"/><Relationship Id="rId183" Type="http://schemas.openxmlformats.org/officeDocument/2006/relationships/image" Target="../media/image858.png"/><Relationship Id="rId218" Type="http://schemas.openxmlformats.org/officeDocument/2006/relationships/customXml" Target="../ink/ink888.xml"/><Relationship Id="rId239" Type="http://schemas.openxmlformats.org/officeDocument/2006/relationships/image" Target="../media/image886.png"/><Relationship Id="rId250" Type="http://schemas.openxmlformats.org/officeDocument/2006/relationships/customXml" Target="../ink/ink904.xml"/><Relationship Id="rId271" Type="http://schemas.openxmlformats.org/officeDocument/2006/relationships/image" Target="../media/image902.png"/><Relationship Id="rId24" Type="http://schemas.openxmlformats.org/officeDocument/2006/relationships/customXml" Target="../ink/ink791.xml"/><Relationship Id="rId45" Type="http://schemas.openxmlformats.org/officeDocument/2006/relationships/image" Target="../media/image789.png"/><Relationship Id="rId66" Type="http://schemas.openxmlformats.org/officeDocument/2006/relationships/customXml" Target="../ink/ink812.xml"/><Relationship Id="rId87" Type="http://schemas.openxmlformats.org/officeDocument/2006/relationships/image" Target="../media/image810.png"/><Relationship Id="rId110" Type="http://schemas.openxmlformats.org/officeDocument/2006/relationships/customXml" Target="../ink/ink834.xml"/><Relationship Id="rId131" Type="http://schemas.openxmlformats.org/officeDocument/2006/relationships/image" Target="../media/image832.png"/><Relationship Id="rId152" Type="http://schemas.openxmlformats.org/officeDocument/2006/relationships/customXml" Target="../ink/ink855.xml"/><Relationship Id="rId173" Type="http://schemas.openxmlformats.org/officeDocument/2006/relationships/image" Target="../media/image853.png"/><Relationship Id="rId194" Type="http://schemas.openxmlformats.org/officeDocument/2006/relationships/customXml" Target="../ink/ink876.xml"/><Relationship Id="rId208" Type="http://schemas.openxmlformats.org/officeDocument/2006/relationships/customXml" Target="../ink/ink883.xml"/><Relationship Id="rId229" Type="http://schemas.openxmlformats.org/officeDocument/2006/relationships/image" Target="../media/image881.png"/><Relationship Id="rId240" Type="http://schemas.openxmlformats.org/officeDocument/2006/relationships/customXml" Target="../ink/ink899.xml"/><Relationship Id="rId261" Type="http://schemas.openxmlformats.org/officeDocument/2006/relationships/image" Target="../media/image897.png"/><Relationship Id="rId14" Type="http://schemas.openxmlformats.org/officeDocument/2006/relationships/customXml" Target="../ink/ink786.xml"/><Relationship Id="rId35" Type="http://schemas.openxmlformats.org/officeDocument/2006/relationships/image" Target="../media/image784.png"/><Relationship Id="rId56" Type="http://schemas.openxmlformats.org/officeDocument/2006/relationships/customXml" Target="../ink/ink807.xml"/><Relationship Id="rId77" Type="http://schemas.openxmlformats.org/officeDocument/2006/relationships/image" Target="../media/image805.png"/><Relationship Id="rId100" Type="http://schemas.openxmlformats.org/officeDocument/2006/relationships/customXml" Target="../ink/ink829.xml"/><Relationship Id="rId282" Type="http://schemas.openxmlformats.org/officeDocument/2006/relationships/customXml" Target="../ink/ink920.xml"/><Relationship Id="rId8" Type="http://schemas.openxmlformats.org/officeDocument/2006/relationships/customXml" Target="../ink/ink783.xml"/><Relationship Id="rId98" Type="http://schemas.openxmlformats.org/officeDocument/2006/relationships/customXml" Target="../ink/ink828.xml"/><Relationship Id="rId121" Type="http://schemas.openxmlformats.org/officeDocument/2006/relationships/image" Target="../media/image827.png"/><Relationship Id="rId142" Type="http://schemas.openxmlformats.org/officeDocument/2006/relationships/customXml" Target="../ink/ink850.xml"/><Relationship Id="rId163" Type="http://schemas.openxmlformats.org/officeDocument/2006/relationships/image" Target="../media/image848.png"/><Relationship Id="rId184" Type="http://schemas.openxmlformats.org/officeDocument/2006/relationships/customXml" Target="../ink/ink871.xml"/><Relationship Id="rId219" Type="http://schemas.openxmlformats.org/officeDocument/2006/relationships/image" Target="../media/image876.png"/><Relationship Id="rId230" Type="http://schemas.openxmlformats.org/officeDocument/2006/relationships/customXml" Target="../ink/ink894.xml"/><Relationship Id="rId251" Type="http://schemas.openxmlformats.org/officeDocument/2006/relationships/image" Target="../media/image892.png"/><Relationship Id="rId25" Type="http://schemas.openxmlformats.org/officeDocument/2006/relationships/image" Target="../media/image779.png"/><Relationship Id="rId46" Type="http://schemas.openxmlformats.org/officeDocument/2006/relationships/customXml" Target="../ink/ink802.xml"/><Relationship Id="rId67" Type="http://schemas.openxmlformats.org/officeDocument/2006/relationships/image" Target="../media/image800.png"/><Relationship Id="rId272" Type="http://schemas.openxmlformats.org/officeDocument/2006/relationships/customXml" Target="../ink/ink915.xml"/><Relationship Id="rId88" Type="http://schemas.openxmlformats.org/officeDocument/2006/relationships/customXml" Target="../ink/ink823.xml"/><Relationship Id="rId111" Type="http://schemas.openxmlformats.org/officeDocument/2006/relationships/image" Target="../media/image822.png"/><Relationship Id="rId132" Type="http://schemas.openxmlformats.org/officeDocument/2006/relationships/customXml" Target="../ink/ink845.xml"/><Relationship Id="rId153" Type="http://schemas.openxmlformats.org/officeDocument/2006/relationships/image" Target="../media/image843.png"/><Relationship Id="rId174" Type="http://schemas.openxmlformats.org/officeDocument/2006/relationships/customXml" Target="../ink/ink866.xml"/><Relationship Id="rId195" Type="http://schemas.openxmlformats.org/officeDocument/2006/relationships/image" Target="../media/image864.png"/><Relationship Id="rId209" Type="http://schemas.openxmlformats.org/officeDocument/2006/relationships/image" Target="../media/image871.png"/><Relationship Id="rId220" Type="http://schemas.openxmlformats.org/officeDocument/2006/relationships/customXml" Target="../ink/ink889.xml"/><Relationship Id="rId241" Type="http://schemas.openxmlformats.org/officeDocument/2006/relationships/image" Target="../media/image887.png"/><Relationship Id="rId15" Type="http://schemas.openxmlformats.org/officeDocument/2006/relationships/image" Target="../media/image774.png"/><Relationship Id="rId36" Type="http://schemas.openxmlformats.org/officeDocument/2006/relationships/customXml" Target="../ink/ink797.xml"/><Relationship Id="rId57" Type="http://schemas.openxmlformats.org/officeDocument/2006/relationships/image" Target="../media/image795.png"/><Relationship Id="rId262" Type="http://schemas.openxmlformats.org/officeDocument/2006/relationships/customXml" Target="../ink/ink910.xml"/><Relationship Id="rId283" Type="http://schemas.openxmlformats.org/officeDocument/2006/relationships/image" Target="../media/image908.png"/><Relationship Id="rId78" Type="http://schemas.openxmlformats.org/officeDocument/2006/relationships/customXml" Target="../ink/ink818.xml"/><Relationship Id="rId99" Type="http://schemas.openxmlformats.org/officeDocument/2006/relationships/image" Target="../media/image816.png"/><Relationship Id="rId101" Type="http://schemas.openxmlformats.org/officeDocument/2006/relationships/image" Target="../media/image817.png"/><Relationship Id="rId122" Type="http://schemas.openxmlformats.org/officeDocument/2006/relationships/customXml" Target="../ink/ink840.xml"/><Relationship Id="rId143" Type="http://schemas.openxmlformats.org/officeDocument/2006/relationships/image" Target="../media/image838.png"/><Relationship Id="rId164" Type="http://schemas.openxmlformats.org/officeDocument/2006/relationships/customXml" Target="../ink/ink861.xml"/><Relationship Id="rId185" Type="http://schemas.openxmlformats.org/officeDocument/2006/relationships/image" Target="../media/image859.png"/><Relationship Id="rId9" Type="http://schemas.openxmlformats.org/officeDocument/2006/relationships/image" Target="../media/image771.png"/><Relationship Id="rId210" Type="http://schemas.openxmlformats.org/officeDocument/2006/relationships/customXml" Target="../ink/ink884.xml"/><Relationship Id="rId26" Type="http://schemas.openxmlformats.org/officeDocument/2006/relationships/customXml" Target="../ink/ink792.xml"/><Relationship Id="rId231" Type="http://schemas.openxmlformats.org/officeDocument/2006/relationships/image" Target="../media/image882.png"/><Relationship Id="rId252" Type="http://schemas.openxmlformats.org/officeDocument/2006/relationships/customXml" Target="../ink/ink905.xml"/><Relationship Id="rId273" Type="http://schemas.openxmlformats.org/officeDocument/2006/relationships/image" Target="../media/image903.png"/><Relationship Id="rId47" Type="http://schemas.openxmlformats.org/officeDocument/2006/relationships/image" Target="../media/image790.png"/><Relationship Id="rId68" Type="http://schemas.openxmlformats.org/officeDocument/2006/relationships/customXml" Target="../ink/ink813.xml"/><Relationship Id="rId89" Type="http://schemas.openxmlformats.org/officeDocument/2006/relationships/image" Target="../media/image811.png"/><Relationship Id="rId112" Type="http://schemas.openxmlformats.org/officeDocument/2006/relationships/customXml" Target="../ink/ink835.xml"/><Relationship Id="rId133" Type="http://schemas.openxmlformats.org/officeDocument/2006/relationships/image" Target="../media/image833.png"/><Relationship Id="rId154" Type="http://schemas.openxmlformats.org/officeDocument/2006/relationships/customXml" Target="../ink/ink856.xml"/><Relationship Id="rId175" Type="http://schemas.openxmlformats.org/officeDocument/2006/relationships/image" Target="../media/image854.png"/><Relationship Id="rId196" Type="http://schemas.openxmlformats.org/officeDocument/2006/relationships/customXml" Target="../ink/ink877.xml"/><Relationship Id="rId200" Type="http://schemas.openxmlformats.org/officeDocument/2006/relationships/customXml" Target="../ink/ink879.xml"/><Relationship Id="rId16" Type="http://schemas.openxmlformats.org/officeDocument/2006/relationships/customXml" Target="../ink/ink787.xml"/><Relationship Id="rId221" Type="http://schemas.openxmlformats.org/officeDocument/2006/relationships/image" Target="../media/image877.png"/><Relationship Id="rId242" Type="http://schemas.openxmlformats.org/officeDocument/2006/relationships/customXml" Target="../ink/ink900.xml"/><Relationship Id="rId263" Type="http://schemas.openxmlformats.org/officeDocument/2006/relationships/image" Target="../media/image898.png"/><Relationship Id="rId284" Type="http://schemas.openxmlformats.org/officeDocument/2006/relationships/customXml" Target="../ink/ink921.xml"/><Relationship Id="rId37" Type="http://schemas.openxmlformats.org/officeDocument/2006/relationships/image" Target="../media/image785.png"/><Relationship Id="rId58" Type="http://schemas.openxmlformats.org/officeDocument/2006/relationships/customXml" Target="../ink/ink808.xml"/><Relationship Id="rId79" Type="http://schemas.openxmlformats.org/officeDocument/2006/relationships/image" Target="../media/image806.png"/><Relationship Id="rId102" Type="http://schemas.openxmlformats.org/officeDocument/2006/relationships/customXml" Target="../ink/ink830.xml"/><Relationship Id="rId123" Type="http://schemas.openxmlformats.org/officeDocument/2006/relationships/image" Target="../media/image828.png"/><Relationship Id="rId144" Type="http://schemas.openxmlformats.org/officeDocument/2006/relationships/customXml" Target="../ink/ink851.xml"/><Relationship Id="rId90" Type="http://schemas.openxmlformats.org/officeDocument/2006/relationships/customXml" Target="../ink/ink824.xml"/><Relationship Id="rId165" Type="http://schemas.openxmlformats.org/officeDocument/2006/relationships/image" Target="../media/image849.png"/><Relationship Id="rId186" Type="http://schemas.openxmlformats.org/officeDocument/2006/relationships/customXml" Target="../ink/ink872.xml"/><Relationship Id="rId211" Type="http://schemas.openxmlformats.org/officeDocument/2006/relationships/image" Target="../media/image872.png"/><Relationship Id="rId232" Type="http://schemas.openxmlformats.org/officeDocument/2006/relationships/customXml" Target="../ink/ink895.xml"/><Relationship Id="rId253" Type="http://schemas.openxmlformats.org/officeDocument/2006/relationships/image" Target="../media/image893.png"/><Relationship Id="rId274" Type="http://schemas.openxmlformats.org/officeDocument/2006/relationships/customXml" Target="../ink/ink916.xml"/><Relationship Id="rId27" Type="http://schemas.openxmlformats.org/officeDocument/2006/relationships/image" Target="../media/image780.png"/><Relationship Id="rId48" Type="http://schemas.openxmlformats.org/officeDocument/2006/relationships/customXml" Target="../ink/ink803.xml"/><Relationship Id="rId69" Type="http://schemas.openxmlformats.org/officeDocument/2006/relationships/image" Target="../media/image801.png"/><Relationship Id="rId113" Type="http://schemas.openxmlformats.org/officeDocument/2006/relationships/image" Target="../media/image823.png"/><Relationship Id="rId134" Type="http://schemas.openxmlformats.org/officeDocument/2006/relationships/customXml" Target="../ink/ink846.xml"/><Relationship Id="rId80" Type="http://schemas.openxmlformats.org/officeDocument/2006/relationships/customXml" Target="../ink/ink819.xml"/><Relationship Id="rId155" Type="http://schemas.openxmlformats.org/officeDocument/2006/relationships/image" Target="../media/image844.png"/><Relationship Id="rId176" Type="http://schemas.openxmlformats.org/officeDocument/2006/relationships/customXml" Target="../ink/ink867.xml"/><Relationship Id="rId197" Type="http://schemas.openxmlformats.org/officeDocument/2006/relationships/image" Target="../media/image865.png"/><Relationship Id="rId201" Type="http://schemas.openxmlformats.org/officeDocument/2006/relationships/image" Target="../media/image867.png"/><Relationship Id="rId222" Type="http://schemas.openxmlformats.org/officeDocument/2006/relationships/customXml" Target="../ink/ink890.xml"/><Relationship Id="rId243" Type="http://schemas.openxmlformats.org/officeDocument/2006/relationships/image" Target="../media/image888.png"/><Relationship Id="rId264" Type="http://schemas.openxmlformats.org/officeDocument/2006/relationships/customXml" Target="../ink/ink911.xml"/><Relationship Id="rId285" Type="http://schemas.openxmlformats.org/officeDocument/2006/relationships/image" Target="../media/image909.png"/><Relationship Id="rId17" Type="http://schemas.openxmlformats.org/officeDocument/2006/relationships/image" Target="../media/image775.png"/><Relationship Id="rId38" Type="http://schemas.openxmlformats.org/officeDocument/2006/relationships/customXml" Target="../ink/ink798.xml"/><Relationship Id="rId59" Type="http://schemas.openxmlformats.org/officeDocument/2006/relationships/image" Target="../media/image796.png"/><Relationship Id="rId103" Type="http://schemas.openxmlformats.org/officeDocument/2006/relationships/image" Target="../media/image818.png"/><Relationship Id="rId124" Type="http://schemas.openxmlformats.org/officeDocument/2006/relationships/customXml" Target="../ink/ink841.xml"/><Relationship Id="rId70" Type="http://schemas.openxmlformats.org/officeDocument/2006/relationships/customXml" Target="../ink/ink814.xml"/><Relationship Id="rId91" Type="http://schemas.openxmlformats.org/officeDocument/2006/relationships/image" Target="../media/image812.png"/><Relationship Id="rId145" Type="http://schemas.openxmlformats.org/officeDocument/2006/relationships/image" Target="../media/image839.png"/><Relationship Id="rId166" Type="http://schemas.openxmlformats.org/officeDocument/2006/relationships/customXml" Target="../ink/ink862.xml"/><Relationship Id="rId187" Type="http://schemas.openxmlformats.org/officeDocument/2006/relationships/image" Target="../media/image860.png"/><Relationship Id="rId1" Type="http://schemas.openxmlformats.org/officeDocument/2006/relationships/slideLayout" Target="../slideLayouts/slideLayout2.xml"/><Relationship Id="rId212" Type="http://schemas.openxmlformats.org/officeDocument/2006/relationships/customXml" Target="../ink/ink885.xml"/><Relationship Id="rId233" Type="http://schemas.openxmlformats.org/officeDocument/2006/relationships/image" Target="../media/image883.png"/><Relationship Id="rId254" Type="http://schemas.openxmlformats.org/officeDocument/2006/relationships/customXml" Target="../ink/ink906.xml"/><Relationship Id="rId28" Type="http://schemas.openxmlformats.org/officeDocument/2006/relationships/customXml" Target="../ink/ink793.xml"/><Relationship Id="rId49" Type="http://schemas.openxmlformats.org/officeDocument/2006/relationships/image" Target="../media/image791.png"/><Relationship Id="rId114" Type="http://schemas.openxmlformats.org/officeDocument/2006/relationships/customXml" Target="../ink/ink836.xml"/><Relationship Id="rId275" Type="http://schemas.openxmlformats.org/officeDocument/2006/relationships/image" Target="../media/image904.png"/><Relationship Id="rId60" Type="http://schemas.openxmlformats.org/officeDocument/2006/relationships/customXml" Target="../ink/ink809.xml"/><Relationship Id="rId81" Type="http://schemas.openxmlformats.org/officeDocument/2006/relationships/image" Target="../media/image807.png"/><Relationship Id="rId135" Type="http://schemas.openxmlformats.org/officeDocument/2006/relationships/image" Target="../media/image834.png"/><Relationship Id="rId156" Type="http://schemas.openxmlformats.org/officeDocument/2006/relationships/customXml" Target="../ink/ink857.xml"/><Relationship Id="rId177" Type="http://schemas.openxmlformats.org/officeDocument/2006/relationships/image" Target="../media/image855.png"/><Relationship Id="rId198" Type="http://schemas.openxmlformats.org/officeDocument/2006/relationships/customXml" Target="../ink/ink878.xml"/><Relationship Id="rId202" Type="http://schemas.openxmlformats.org/officeDocument/2006/relationships/customXml" Target="../ink/ink880.xml"/><Relationship Id="rId223" Type="http://schemas.openxmlformats.org/officeDocument/2006/relationships/image" Target="../media/image878.png"/><Relationship Id="rId244" Type="http://schemas.openxmlformats.org/officeDocument/2006/relationships/customXml" Target="../ink/ink901.xml"/><Relationship Id="rId18" Type="http://schemas.openxmlformats.org/officeDocument/2006/relationships/customXml" Target="../ink/ink788.xml"/><Relationship Id="rId39" Type="http://schemas.openxmlformats.org/officeDocument/2006/relationships/image" Target="../media/image786.png"/><Relationship Id="rId265" Type="http://schemas.openxmlformats.org/officeDocument/2006/relationships/image" Target="../media/image899.png"/><Relationship Id="rId286" Type="http://schemas.openxmlformats.org/officeDocument/2006/relationships/customXml" Target="../ink/ink922.xml"/><Relationship Id="rId50" Type="http://schemas.openxmlformats.org/officeDocument/2006/relationships/customXml" Target="../ink/ink804.xml"/><Relationship Id="rId104" Type="http://schemas.openxmlformats.org/officeDocument/2006/relationships/customXml" Target="../ink/ink831.xml"/><Relationship Id="rId125" Type="http://schemas.openxmlformats.org/officeDocument/2006/relationships/image" Target="../media/image829.png"/><Relationship Id="rId146" Type="http://schemas.openxmlformats.org/officeDocument/2006/relationships/customXml" Target="../ink/ink852.xml"/><Relationship Id="rId167" Type="http://schemas.openxmlformats.org/officeDocument/2006/relationships/image" Target="../media/image850.png"/><Relationship Id="rId188" Type="http://schemas.openxmlformats.org/officeDocument/2006/relationships/customXml" Target="../ink/ink873.xml"/><Relationship Id="rId71" Type="http://schemas.openxmlformats.org/officeDocument/2006/relationships/image" Target="../media/image802.png"/><Relationship Id="rId92" Type="http://schemas.openxmlformats.org/officeDocument/2006/relationships/customXml" Target="../ink/ink825.xml"/><Relationship Id="rId213" Type="http://schemas.openxmlformats.org/officeDocument/2006/relationships/image" Target="../media/image873.png"/><Relationship Id="rId234" Type="http://schemas.openxmlformats.org/officeDocument/2006/relationships/customXml" Target="../ink/ink896.xml"/><Relationship Id="rId2" Type="http://schemas.openxmlformats.org/officeDocument/2006/relationships/customXml" Target="../ink/ink780.xml"/><Relationship Id="rId29" Type="http://schemas.openxmlformats.org/officeDocument/2006/relationships/image" Target="../media/image781.png"/><Relationship Id="rId255" Type="http://schemas.openxmlformats.org/officeDocument/2006/relationships/image" Target="../media/image894.png"/><Relationship Id="rId276" Type="http://schemas.openxmlformats.org/officeDocument/2006/relationships/customXml" Target="../ink/ink917.xml"/><Relationship Id="rId40" Type="http://schemas.openxmlformats.org/officeDocument/2006/relationships/customXml" Target="../ink/ink799.xml"/><Relationship Id="rId115" Type="http://schemas.openxmlformats.org/officeDocument/2006/relationships/image" Target="../media/image824.png"/><Relationship Id="rId136" Type="http://schemas.openxmlformats.org/officeDocument/2006/relationships/customXml" Target="../ink/ink847.xml"/><Relationship Id="rId157" Type="http://schemas.openxmlformats.org/officeDocument/2006/relationships/image" Target="../media/image845.png"/><Relationship Id="rId178" Type="http://schemas.openxmlformats.org/officeDocument/2006/relationships/customXml" Target="../ink/ink868.xml"/><Relationship Id="rId61" Type="http://schemas.openxmlformats.org/officeDocument/2006/relationships/image" Target="../media/image797.png"/><Relationship Id="rId82" Type="http://schemas.openxmlformats.org/officeDocument/2006/relationships/customXml" Target="../ink/ink820.xml"/><Relationship Id="rId199" Type="http://schemas.openxmlformats.org/officeDocument/2006/relationships/image" Target="../media/image866.png"/><Relationship Id="rId203" Type="http://schemas.openxmlformats.org/officeDocument/2006/relationships/image" Target="../media/image868.png"/><Relationship Id="rId19" Type="http://schemas.openxmlformats.org/officeDocument/2006/relationships/image" Target="../media/image776.png"/><Relationship Id="rId224" Type="http://schemas.openxmlformats.org/officeDocument/2006/relationships/customXml" Target="../ink/ink891.xml"/><Relationship Id="rId245" Type="http://schemas.openxmlformats.org/officeDocument/2006/relationships/image" Target="../media/image889.png"/><Relationship Id="rId266" Type="http://schemas.openxmlformats.org/officeDocument/2006/relationships/customXml" Target="../ink/ink912.xml"/><Relationship Id="rId287" Type="http://schemas.openxmlformats.org/officeDocument/2006/relationships/image" Target="../media/image911.png"/><Relationship Id="rId30" Type="http://schemas.openxmlformats.org/officeDocument/2006/relationships/customXml" Target="../ink/ink794.xml"/><Relationship Id="rId105" Type="http://schemas.openxmlformats.org/officeDocument/2006/relationships/image" Target="../media/image819.png"/><Relationship Id="rId126" Type="http://schemas.openxmlformats.org/officeDocument/2006/relationships/customXml" Target="../ink/ink842.xml"/><Relationship Id="rId147" Type="http://schemas.openxmlformats.org/officeDocument/2006/relationships/image" Target="../media/image840.png"/><Relationship Id="rId168" Type="http://schemas.openxmlformats.org/officeDocument/2006/relationships/customXml" Target="../ink/ink863.xml"/><Relationship Id="rId51" Type="http://schemas.openxmlformats.org/officeDocument/2006/relationships/image" Target="../media/image792.png"/><Relationship Id="rId72" Type="http://schemas.openxmlformats.org/officeDocument/2006/relationships/customXml" Target="../ink/ink815.xml"/><Relationship Id="rId93" Type="http://schemas.openxmlformats.org/officeDocument/2006/relationships/image" Target="../media/image813.png"/><Relationship Id="rId189" Type="http://schemas.openxmlformats.org/officeDocument/2006/relationships/image" Target="../media/image861.png"/><Relationship Id="rId3" Type="http://schemas.openxmlformats.org/officeDocument/2006/relationships/image" Target="../media/image768.png"/><Relationship Id="rId214" Type="http://schemas.openxmlformats.org/officeDocument/2006/relationships/customXml" Target="../ink/ink886.xml"/><Relationship Id="rId235" Type="http://schemas.openxmlformats.org/officeDocument/2006/relationships/image" Target="../media/image884.png"/><Relationship Id="rId256" Type="http://schemas.openxmlformats.org/officeDocument/2006/relationships/customXml" Target="../ink/ink907.xml"/><Relationship Id="rId277" Type="http://schemas.openxmlformats.org/officeDocument/2006/relationships/image" Target="../media/image905.png"/><Relationship Id="rId116" Type="http://schemas.openxmlformats.org/officeDocument/2006/relationships/customXml" Target="../ink/ink837.xml"/><Relationship Id="rId137" Type="http://schemas.openxmlformats.org/officeDocument/2006/relationships/image" Target="../media/image835.png"/><Relationship Id="rId158" Type="http://schemas.openxmlformats.org/officeDocument/2006/relationships/customXml" Target="../ink/ink858.xml"/><Relationship Id="rId20" Type="http://schemas.openxmlformats.org/officeDocument/2006/relationships/customXml" Target="../ink/ink789.xml"/><Relationship Id="rId41" Type="http://schemas.openxmlformats.org/officeDocument/2006/relationships/image" Target="../media/image787.png"/><Relationship Id="rId62" Type="http://schemas.openxmlformats.org/officeDocument/2006/relationships/customXml" Target="../ink/ink810.xml"/><Relationship Id="rId83" Type="http://schemas.openxmlformats.org/officeDocument/2006/relationships/image" Target="../media/image808.png"/><Relationship Id="rId179" Type="http://schemas.openxmlformats.org/officeDocument/2006/relationships/image" Target="../media/image856.png"/><Relationship Id="rId190" Type="http://schemas.openxmlformats.org/officeDocument/2006/relationships/customXml" Target="../ink/ink874.xml"/><Relationship Id="rId204" Type="http://schemas.openxmlformats.org/officeDocument/2006/relationships/customXml" Target="../ink/ink881.xml"/><Relationship Id="rId225" Type="http://schemas.openxmlformats.org/officeDocument/2006/relationships/image" Target="../media/image879.png"/><Relationship Id="rId246" Type="http://schemas.openxmlformats.org/officeDocument/2006/relationships/customXml" Target="../ink/ink902.xml"/><Relationship Id="rId267" Type="http://schemas.openxmlformats.org/officeDocument/2006/relationships/image" Target="../media/image900.png"/><Relationship Id="rId288" Type="http://schemas.openxmlformats.org/officeDocument/2006/relationships/customXml" Target="../ink/ink923.xml"/><Relationship Id="rId106" Type="http://schemas.openxmlformats.org/officeDocument/2006/relationships/customXml" Target="../ink/ink832.xml"/><Relationship Id="rId127" Type="http://schemas.openxmlformats.org/officeDocument/2006/relationships/image" Target="../media/image830.png"/><Relationship Id="rId10" Type="http://schemas.openxmlformats.org/officeDocument/2006/relationships/customXml" Target="../ink/ink784.xml"/><Relationship Id="rId31" Type="http://schemas.openxmlformats.org/officeDocument/2006/relationships/image" Target="../media/image782.png"/><Relationship Id="rId52" Type="http://schemas.openxmlformats.org/officeDocument/2006/relationships/customXml" Target="../ink/ink805.xml"/><Relationship Id="rId73" Type="http://schemas.openxmlformats.org/officeDocument/2006/relationships/image" Target="../media/image803.png"/><Relationship Id="rId94" Type="http://schemas.openxmlformats.org/officeDocument/2006/relationships/customXml" Target="../ink/ink826.xml"/><Relationship Id="rId148" Type="http://schemas.openxmlformats.org/officeDocument/2006/relationships/customXml" Target="../ink/ink853.xml"/><Relationship Id="rId169" Type="http://schemas.openxmlformats.org/officeDocument/2006/relationships/image" Target="../media/image851.png"/><Relationship Id="rId4" Type="http://schemas.openxmlformats.org/officeDocument/2006/relationships/customXml" Target="../ink/ink781.xml"/><Relationship Id="rId180" Type="http://schemas.openxmlformats.org/officeDocument/2006/relationships/customXml" Target="../ink/ink869.xml"/><Relationship Id="rId215" Type="http://schemas.openxmlformats.org/officeDocument/2006/relationships/image" Target="../media/image874.png"/><Relationship Id="rId236" Type="http://schemas.openxmlformats.org/officeDocument/2006/relationships/customXml" Target="../ink/ink897.xml"/><Relationship Id="rId257" Type="http://schemas.openxmlformats.org/officeDocument/2006/relationships/image" Target="../media/image895.png"/><Relationship Id="rId278" Type="http://schemas.openxmlformats.org/officeDocument/2006/relationships/customXml" Target="../ink/ink918.xml"/><Relationship Id="rId42" Type="http://schemas.openxmlformats.org/officeDocument/2006/relationships/customXml" Target="../ink/ink800.xml"/><Relationship Id="rId84" Type="http://schemas.openxmlformats.org/officeDocument/2006/relationships/customXml" Target="../ink/ink821.xml"/><Relationship Id="rId138" Type="http://schemas.openxmlformats.org/officeDocument/2006/relationships/customXml" Target="../ink/ink848.xml"/><Relationship Id="rId191" Type="http://schemas.openxmlformats.org/officeDocument/2006/relationships/image" Target="../media/image862.png"/><Relationship Id="rId205" Type="http://schemas.openxmlformats.org/officeDocument/2006/relationships/image" Target="../media/image869.png"/><Relationship Id="rId247" Type="http://schemas.openxmlformats.org/officeDocument/2006/relationships/image" Target="../media/image890.png"/><Relationship Id="rId107" Type="http://schemas.openxmlformats.org/officeDocument/2006/relationships/image" Target="../media/image820.png"/><Relationship Id="rId289" Type="http://schemas.openxmlformats.org/officeDocument/2006/relationships/image" Target="../media/image912.png"/><Relationship Id="rId11" Type="http://schemas.openxmlformats.org/officeDocument/2006/relationships/image" Target="../media/image772.png"/><Relationship Id="rId53" Type="http://schemas.openxmlformats.org/officeDocument/2006/relationships/image" Target="../media/image793.png"/><Relationship Id="rId149" Type="http://schemas.openxmlformats.org/officeDocument/2006/relationships/image" Target="../media/image841.png"/><Relationship Id="rId95" Type="http://schemas.openxmlformats.org/officeDocument/2006/relationships/image" Target="../media/image814.png"/><Relationship Id="rId160" Type="http://schemas.openxmlformats.org/officeDocument/2006/relationships/customXml" Target="../ink/ink859.xml"/><Relationship Id="rId216" Type="http://schemas.openxmlformats.org/officeDocument/2006/relationships/customXml" Target="../ink/ink887.xml"/><Relationship Id="rId258" Type="http://schemas.openxmlformats.org/officeDocument/2006/relationships/customXml" Target="../ink/ink908.xml"/><Relationship Id="rId22" Type="http://schemas.openxmlformats.org/officeDocument/2006/relationships/customXml" Target="../ink/ink790.xml"/><Relationship Id="rId64" Type="http://schemas.openxmlformats.org/officeDocument/2006/relationships/customXml" Target="../ink/ink811.xml"/><Relationship Id="rId118" Type="http://schemas.openxmlformats.org/officeDocument/2006/relationships/customXml" Target="../ink/ink838.xml"/><Relationship Id="rId171" Type="http://schemas.openxmlformats.org/officeDocument/2006/relationships/image" Target="../media/image852.png"/><Relationship Id="rId227" Type="http://schemas.openxmlformats.org/officeDocument/2006/relationships/image" Target="../media/image880.png"/></Relationships>
</file>

<file path=ppt/slides/_rels/slide35.xml.rels><?xml version="1.0" encoding="UTF-8" standalone="yes"?>
<Relationships xmlns="http://schemas.openxmlformats.org/package/2006/relationships"><Relationship Id="rId117" Type="http://schemas.openxmlformats.org/officeDocument/2006/relationships/image" Target="../media/image970.png"/><Relationship Id="rId21" Type="http://schemas.openxmlformats.org/officeDocument/2006/relationships/image" Target="../media/image922.png"/><Relationship Id="rId42" Type="http://schemas.openxmlformats.org/officeDocument/2006/relationships/customXml" Target="../ink/ink944.xml"/><Relationship Id="rId63" Type="http://schemas.openxmlformats.org/officeDocument/2006/relationships/image" Target="../media/image943.png"/><Relationship Id="rId84" Type="http://schemas.openxmlformats.org/officeDocument/2006/relationships/customXml" Target="../ink/ink965.xml"/><Relationship Id="rId138" Type="http://schemas.openxmlformats.org/officeDocument/2006/relationships/customXml" Target="../ink/ink992.xml"/><Relationship Id="rId159" Type="http://schemas.openxmlformats.org/officeDocument/2006/relationships/image" Target="../media/image991.png"/><Relationship Id="rId170" Type="http://schemas.openxmlformats.org/officeDocument/2006/relationships/customXml" Target="../ink/ink1008.xml"/><Relationship Id="rId191" Type="http://schemas.openxmlformats.org/officeDocument/2006/relationships/image" Target="../media/image1007.png"/><Relationship Id="rId205" Type="http://schemas.openxmlformats.org/officeDocument/2006/relationships/image" Target="../media/image1014.png"/><Relationship Id="rId226" Type="http://schemas.openxmlformats.org/officeDocument/2006/relationships/customXml" Target="../ink/ink1036.xml"/><Relationship Id="rId107" Type="http://schemas.openxmlformats.org/officeDocument/2006/relationships/image" Target="../media/image965.png"/><Relationship Id="rId11" Type="http://schemas.openxmlformats.org/officeDocument/2006/relationships/image" Target="../media/image917.png"/><Relationship Id="rId32" Type="http://schemas.openxmlformats.org/officeDocument/2006/relationships/customXml" Target="../ink/ink939.xml"/><Relationship Id="rId53" Type="http://schemas.openxmlformats.org/officeDocument/2006/relationships/image" Target="../media/image938.png"/><Relationship Id="rId74" Type="http://schemas.openxmlformats.org/officeDocument/2006/relationships/customXml" Target="../ink/ink960.xml"/><Relationship Id="rId128" Type="http://schemas.openxmlformats.org/officeDocument/2006/relationships/customXml" Target="../ink/ink987.xml"/><Relationship Id="rId149" Type="http://schemas.openxmlformats.org/officeDocument/2006/relationships/image" Target="../media/image986.png"/><Relationship Id="rId5" Type="http://schemas.openxmlformats.org/officeDocument/2006/relationships/image" Target="../media/image914.png"/><Relationship Id="rId95" Type="http://schemas.openxmlformats.org/officeDocument/2006/relationships/image" Target="../media/image959.png"/><Relationship Id="rId160" Type="http://schemas.openxmlformats.org/officeDocument/2006/relationships/customXml" Target="../ink/ink1003.xml"/><Relationship Id="rId181" Type="http://schemas.openxmlformats.org/officeDocument/2006/relationships/image" Target="../media/image1002.png"/><Relationship Id="rId216" Type="http://schemas.openxmlformats.org/officeDocument/2006/relationships/customXml" Target="../ink/ink1031.xml"/><Relationship Id="rId237" Type="http://schemas.openxmlformats.org/officeDocument/2006/relationships/image" Target="../media/image1030.png"/><Relationship Id="rId22" Type="http://schemas.openxmlformats.org/officeDocument/2006/relationships/customXml" Target="../ink/ink934.xml"/><Relationship Id="rId43" Type="http://schemas.openxmlformats.org/officeDocument/2006/relationships/image" Target="../media/image933.png"/><Relationship Id="rId64" Type="http://schemas.openxmlformats.org/officeDocument/2006/relationships/customXml" Target="../ink/ink955.xml"/><Relationship Id="rId118" Type="http://schemas.openxmlformats.org/officeDocument/2006/relationships/customXml" Target="../ink/ink982.xml"/><Relationship Id="rId139" Type="http://schemas.openxmlformats.org/officeDocument/2006/relationships/image" Target="../media/image981.png"/><Relationship Id="rId85" Type="http://schemas.openxmlformats.org/officeDocument/2006/relationships/image" Target="../media/image954.png"/><Relationship Id="rId150" Type="http://schemas.openxmlformats.org/officeDocument/2006/relationships/customXml" Target="../ink/ink998.xml"/><Relationship Id="rId171" Type="http://schemas.openxmlformats.org/officeDocument/2006/relationships/image" Target="../media/image997.png"/><Relationship Id="rId192" Type="http://schemas.openxmlformats.org/officeDocument/2006/relationships/customXml" Target="../ink/ink1019.xml"/><Relationship Id="rId206" Type="http://schemas.openxmlformats.org/officeDocument/2006/relationships/customXml" Target="../ink/ink1026.xml"/><Relationship Id="rId227" Type="http://schemas.openxmlformats.org/officeDocument/2006/relationships/image" Target="../media/image1025.png"/><Relationship Id="rId12" Type="http://schemas.openxmlformats.org/officeDocument/2006/relationships/customXml" Target="../ink/ink929.xml"/><Relationship Id="rId33" Type="http://schemas.openxmlformats.org/officeDocument/2006/relationships/image" Target="../media/image928.png"/><Relationship Id="rId108" Type="http://schemas.openxmlformats.org/officeDocument/2006/relationships/customXml" Target="../ink/ink977.xml"/><Relationship Id="rId129" Type="http://schemas.openxmlformats.org/officeDocument/2006/relationships/image" Target="../media/image976.png"/><Relationship Id="rId54" Type="http://schemas.openxmlformats.org/officeDocument/2006/relationships/customXml" Target="../ink/ink950.xml"/><Relationship Id="rId75" Type="http://schemas.openxmlformats.org/officeDocument/2006/relationships/image" Target="../media/image949.png"/><Relationship Id="rId96" Type="http://schemas.openxmlformats.org/officeDocument/2006/relationships/customXml" Target="../ink/ink971.xml"/><Relationship Id="rId140" Type="http://schemas.openxmlformats.org/officeDocument/2006/relationships/customXml" Target="../ink/ink993.xml"/><Relationship Id="rId161" Type="http://schemas.openxmlformats.org/officeDocument/2006/relationships/image" Target="../media/image992.png"/><Relationship Id="rId182" Type="http://schemas.openxmlformats.org/officeDocument/2006/relationships/customXml" Target="../ink/ink1014.xml"/><Relationship Id="rId217" Type="http://schemas.openxmlformats.org/officeDocument/2006/relationships/image" Target="../media/image1020.png"/><Relationship Id="rId6" Type="http://schemas.openxmlformats.org/officeDocument/2006/relationships/customXml" Target="../ink/ink926.xml"/><Relationship Id="rId238" Type="http://schemas.openxmlformats.org/officeDocument/2006/relationships/customXml" Target="../ink/ink1042.xml"/><Relationship Id="rId23" Type="http://schemas.openxmlformats.org/officeDocument/2006/relationships/image" Target="../media/image923.png"/><Relationship Id="rId119" Type="http://schemas.openxmlformats.org/officeDocument/2006/relationships/image" Target="../media/image971.png"/><Relationship Id="rId44" Type="http://schemas.openxmlformats.org/officeDocument/2006/relationships/customXml" Target="../ink/ink945.xml"/><Relationship Id="rId65" Type="http://schemas.openxmlformats.org/officeDocument/2006/relationships/image" Target="../media/image944.png"/><Relationship Id="rId86" Type="http://schemas.openxmlformats.org/officeDocument/2006/relationships/customXml" Target="../ink/ink966.xml"/><Relationship Id="rId130" Type="http://schemas.openxmlformats.org/officeDocument/2006/relationships/customXml" Target="../ink/ink988.xml"/><Relationship Id="rId151" Type="http://schemas.openxmlformats.org/officeDocument/2006/relationships/image" Target="../media/image987.png"/><Relationship Id="rId172" Type="http://schemas.openxmlformats.org/officeDocument/2006/relationships/customXml" Target="../ink/ink1009.xml"/><Relationship Id="rId193" Type="http://schemas.openxmlformats.org/officeDocument/2006/relationships/image" Target="../media/image1008.png"/><Relationship Id="rId207" Type="http://schemas.openxmlformats.org/officeDocument/2006/relationships/image" Target="../media/image1015.png"/><Relationship Id="rId228" Type="http://schemas.openxmlformats.org/officeDocument/2006/relationships/customXml" Target="../ink/ink1037.xml"/><Relationship Id="rId13" Type="http://schemas.openxmlformats.org/officeDocument/2006/relationships/image" Target="../media/image918.png"/><Relationship Id="rId109" Type="http://schemas.openxmlformats.org/officeDocument/2006/relationships/image" Target="../media/image966.png"/><Relationship Id="rId34" Type="http://schemas.openxmlformats.org/officeDocument/2006/relationships/customXml" Target="../ink/ink940.xml"/><Relationship Id="rId55" Type="http://schemas.openxmlformats.org/officeDocument/2006/relationships/image" Target="../media/image939.png"/><Relationship Id="rId76" Type="http://schemas.openxmlformats.org/officeDocument/2006/relationships/customXml" Target="../ink/ink961.xml"/><Relationship Id="rId97" Type="http://schemas.openxmlformats.org/officeDocument/2006/relationships/image" Target="../media/image960.png"/><Relationship Id="rId120" Type="http://schemas.openxmlformats.org/officeDocument/2006/relationships/customXml" Target="../ink/ink983.xml"/><Relationship Id="rId141" Type="http://schemas.openxmlformats.org/officeDocument/2006/relationships/image" Target="../media/image982.png"/><Relationship Id="rId7" Type="http://schemas.openxmlformats.org/officeDocument/2006/relationships/image" Target="../media/image915.png"/><Relationship Id="rId162" Type="http://schemas.openxmlformats.org/officeDocument/2006/relationships/customXml" Target="../ink/ink1004.xml"/><Relationship Id="rId183" Type="http://schemas.openxmlformats.org/officeDocument/2006/relationships/image" Target="../media/image1003.png"/><Relationship Id="rId218" Type="http://schemas.openxmlformats.org/officeDocument/2006/relationships/customXml" Target="../ink/ink1032.xml"/><Relationship Id="rId239" Type="http://schemas.openxmlformats.org/officeDocument/2006/relationships/image" Target="../media/image1031.png"/><Relationship Id="rId24" Type="http://schemas.openxmlformats.org/officeDocument/2006/relationships/customXml" Target="../ink/ink935.xml"/><Relationship Id="rId45" Type="http://schemas.openxmlformats.org/officeDocument/2006/relationships/image" Target="../media/image934.png"/><Relationship Id="rId66" Type="http://schemas.openxmlformats.org/officeDocument/2006/relationships/customXml" Target="../ink/ink956.xml"/><Relationship Id="rId87" Type="http://schemas.openxmlformats.org/officeDocument/2006/relationships/image" Target="../media/image955.png"/><Relationship Id="rId110" Type="http://schemas.openxmlformats.org/officeDocument/2006/relationships/customXml" Target="../ink/ink978.xml"/><Relationship Id="rId131" Type="http://schemas.openxmlformats.org/officeDocument/2006/relationships/image" Target="../media/image977.png"/><Relationship Id="rId152" Type="http://schemas.openxmlformats.org/officeDocument/2006/relationships/customXml" Target="../ink/ink999.xml"/><Relationship Id="rId173" Type="http://schemas.openxmlformats.org/officeDocument/2006/relationships/image" Target="../media/image998.png"/><Relationship Id="rId194" Type="http://schemas.openxmlformats.org/officeDocument/2006/relationships/customXml" Target="../ink/ink1020.xml"/><Relationship Id="rId208" Type="http://schemas.openxmlformats.org/officeDocument/2006/relationships/customXml" Target="../ink/ink1027.xml"/><Relationship Id="rId229" Type="http://schemas.openxmlformats.org/officeDocument/2006/relationships/image" Target="../media/image1026.png"/><Relationship Id="rId240" Type="http://schemas.openxmlformats.org/officeDocument/2006/relationships/customXml" Target="../ink/ink1043.xml"/><Relationship Id="rId14" Type="http://schemas.openxmlformats.org/officeDocument/2006/relationships/customXml" Target="../ink/ink930.xml"/><Relationship Id="rId35" Type="http://schemas.openxmlformats.org/officeDocument/2006/relationships/image" Target="../media/image929.png"/><Relationship Id="rId56" Type="http://schemas.openxmlformats.org/officeDocument/2006/relationships/customXml" Target="../ink/ink951.xml"/><Relationship Id="rId77" Type="http://schemas.openxmlformats.org/officeDocument/2006/relationships/image" Target="../media/image950.png"/><Relationship Id="rId100" Type="http://schemas.openxmlformats.org/officeDocument/2006/relationships/customXml" Target="../ink/ink973.xml"/><Relationship Id="rId8" Type="http://schemas.openxmlformats.org/officeDocument/2006/relationships/customXml" Target="../ink/ink927.xml"/><Relationship Id="rId98" Type="http://schemas.openxmlformats.org/officeDocument/2006/relationships/customXml" Target="../ink/ink972.xml"/><Relationship Id="rId121" Type="http://schemas.openxmlformats.org/officeDocument/2006/relationships/image" Target="../media/image972.png"/><Relationship Id="rId142" Type="http://schemas.openxmlformats.org/officeDocument/2006/relationships/customXml" Target="../ink/ink994.xml"/><Relationship Id="rId163" Type="http://schemas.openxmlformats.org/officeDocument/2006/relationships/image" Target="../media/image993.png"/><Relationship Id="rId184" Type="http://schemas.openxmlformats.org/officeDocument/2006/relationships/customXml" Target="../ink/ink1015.xml"/><Relationship Id="rId219" Type="http://schemas.openxmlformats.org/officeDocument/2006/relationships/image" Target="../media/image1021.png"/><Relationship Id="rId230" Type="http://schemas.openxmlformats.org/officeDocument/2006/relationships/customXml" Target="../ink/ink1038.xml"/><Relationship Id="rId25" Type="http://schemas.openxmlformats.org/officeDocument/2006/relationships/image" Target="../media/image924.png"/><Relationship Id="rId46" Type="http://schemas.openxmlformats.org/officeDocument/2006/relationships/customXml" Target="../ink/ink946.xml"/><Relationship Id="rId67" Type="http://schemas.openxmlformats.org/officeDocument/2006/relationships/image" Target="../media/image945.png"/><Relationship Id="rId88" Type="http://schemas.openxmlformats.org/officeDocument/2006/relationships/customXml" Target="../ink/ink967.xml"/><Relationship Id="rId111" Type="http://schemas.openxmlformats.org/officeDocument/2006/relationships/image" Target="../media/image967.png"/><Relationship Id="rId132" Type="http://schemas.openxmlformats.org/officeDocument/2006/relationships/customXml" Target="../ink/ink989.xml"/><Relationship Id="rId153" Type="http://schemas.openxmlformats.org/officeDocument/2006/relationships/image" Target="../media/image988.png"/><Relationship Id="rId174" Type="http://schemas.openxmlformats.org/officeDocument/2006/relationships/customXml" Target="../ink/ink1010.xml"/><Relationship Id="rId195" Type="http://schemas.openxmlformats.org/officeDocument/2006/relationships/image" Target="../media/image1009.png"/><Relationship Id="rId209" Type="http://schemas.openxmlformats.org/officeDocument/2006/relationships/image" Target="../media/image1016.png"/><Relationship Id="rId220" Type="http://schemas.openxmlformats.org/officeDocument/2006/relationships/customXml" Target="../ink/ink1033.xml"/><Relationship Id="rId241" Type="http://schemas.openxmlformats.org/officeDocument/2006/relationships/image" Target="../media/image1032.png"/><Relationship Id="rId15" Type="http://schemas.openxmlformats.org/officeDocument/2006/relationships/image" Target="../media/image919.png"/><Relationship Id="rId36" Type="http://schemas.openxmlformats.org/officeDocument/2006/relationships/customXml" Target="../ink/ink941.xml"/><Relationship Id="rId57" Type="http://schemas.openxmlformats.org/officeDocument/2006/relationships/image" Target="../media/image940.png"/><Relationship Id="rId106" Type="http://schemas.openxmlformats.org/officeDocument/2006/relationships/customXml" Target="../ink/ink976.xml"/><Relationship Id="rId127" Type="http://schemas.openxmlformats.org/officeDocument/2006/relationships/image" Target="../media/image975.png"/><Relationship Id="rId10" Type="http://schemas.openxmlformats.org/officeDocument/2006/relationships/customXml" Target="../ink/ink928.xml"/><Relationship Id="rId31" Type="http://schemas.openxmlformats.org/officeDocument/2006/relationships/image" Target="../media/image927.png"/><Relationship Id="rId52" Type="http://schemas.openxmlformats.org/officeDocument/2006/relationships/customXml" Target="../ink/ink949.xml"/><Relationship Id="rId73" Type="http://schemas.openxmlformats.org/officeDocument/2006/relationships/image" Target="../media/image948.png"/><Relationship Id="rId78" Type="http://schemas.openxmlformats.org/officeDocument/2006/relationships/customXml" Target="../ink/ink962.xml"/><Relationship Id="rId94" Type="http://schemas.openxmlformats.org/officeDocument/2006/relationships/customXml" Target="../ink/ink970.xml"/><Relationship Id="rId99" Type="http://schemas.openxmlformats.org/officeDocument/2006/relationships/image" Target="../media/image961.png"/><Relationship Id="rId101" Type="http://schemas.openxmlformats.org/officeDocument/2006/relationships/image" Target="../media/image962.png"/><Relationship Id="rId122" Type="http://schemas.openxmlformats.org/officeDocument/2006/relationships/customXml" Target="../ink/ink984.xml"/><Relationship Id="rId143" Type="http://schemas.openxmlformats.org/officeDocument/2006/relationships/image" Target="../media/image983.png"/><Relationship Id="rId148" Type="http://schemas.openxmlformats.org/officeDocument/2006/relationships/customXml" Target="../ink/ink997.xml"/><Relationship Id="rId164" Type="http://schemas.openxmlformats.org/officeDocument/2006/relationships/customXml" Target="../ink/ink1005.xml"/><Relationship Id="rId169" Type="http://schemas.openxmlformats.org/officeDocument/2006/relationships/image" Target="../media/image996.png"/><Relationship Id="rId185" Type="http://schemas.openxmlformats.org/officeDocument/2006/relationships/image" Target="../media/image1004.png"/><Relationship Id="rId4" Type="http://schemas.openxmlformats.org/officeDocument/2006/relationships/customXml" Target="../ink/ink925.xml"/><Relationship Id="rId9" Type="http://schemas.openxmlformats.org/officeDocument/2006/relationships/image" Target="../media/image916.png"/><Relationship Id="rId180" Type="http://schemas.openxmlformats.org/officeDocument/2006/relationships/customXml" Target="../ink/ink1013.xml"/><Relationship Id="rId210" Type="http://schemas.openxmlformats.org/officeDocument/2006/relationships/customXml" Target="../ink/ink1028.xml"/><Relationship Id="rId215" Type="http://schemas.openxmlformats.org/officeDocument/2006/relationships/image" Target="../media/image1019.png"/><Relationship Id="rId236" Type="http://schemas.openxmlformats.org/officeDocument/2006/relationships/customXml" Target="../ink/ink1041.xml"/><Relationship Id="rId26" Type="http://schemas.openxmlformats.org/officeDocument/2006/relationships/customXml" Target="../ink/ink936.xml"/><Relationship Id="rId231" Type="http://schemas.openxmlformats.org/officeDocument/2006/relationships/image" Target="../media/image1027.png"/><Relationship Id="rId47" Type="http://schemas.openxmlformats.org/officeDocument/2006/relationships/image" Target="../media/image935.png"/><Relationship Id="rId68" Type="http://schemas.openxmlformats.org/officeDocument/2006/relationships/customXml" Target="../ink/ink957.xml"/><Relationship Id="rId89" Type="http://schemas.openxmlformats.org/officeDocument/2006/relationships/image" Target="../media/image956.png"/><Relationship Id="rId112" Type="http://schemas.openxmlformats.org/officeDocument/2006/relationships/customXml" Target="../ink/ink979.xml"/><Relationship Id="rId133" Type="http://schemas.openxmlformats.org/officeDocument/2006/relationships/image" Target="../media/image978.png"/><Relationship Id="rId154" Type="http://schemas.openxmlformats.org/officeDocument/2006/relationships/customXml" Target="../ink/ink1000.xml"/><Relationship Id="rId175" Type="http://schemas.openxmlformats.org/officeDocument/2006/relationships/image" Target="../media/image999.png"/><Relationship Id="rId196" Type="http://schemas.openxmlformats.org/officeDocument/2006/relationships/customXml" Target="../ink/ink1021.xml"/><Relationship Id="rId200" Type="http://schemas.openxmlformats.org/officeDocument/2006/relationships/customXml" Target="../ink/ink1023.xml"/><Relationship Id="rId16" Type="http://schemas.openxmlformats.org/officeDocument/2006/relationships/customXml" Target="../ink/ink931.xml"/><Relationship Id="rId221" Type="http://schemas.openxmlformats.org/officeDocument/2006/relationships/image" Target="../media/image1022.png"/><Relationship Id="rId242" Type="http://schemas.openxmlformats.org/officeDocument/2006/relationships/customXml" Target="../ink/ink1044.xml"/><Relationship Id="rId37" Type="http://schemas.openxmlformats.org/officeDocument/2006/relationships/image" Target="../media/image930.png"/><Relationship Id="rId58" Type="http://schemas.openxmlformats.org/officeDocument/2006/relationships/customXml" Target="../ink/ink952.xml"/><Relationship Id="rId79" Type="http://schemas.openxmlformats.org/officeDocument/2006/relationships/image" Target="../media/image951.png"/><Relationship Id="rId102" Type="http://schemas.openxmlformats.org/officeDocument/2006/relationships/customXml" Target="../ink/ink974.xml"/><Relationship Id="rId123" Type="http://schemas.openxmlformats.org/officeDocument/2006/relationships/image" Target="../media/image973.png"/><Relationship Id="rId144" Type="http://schemas.openxmlformats.org/officeDocument/2006/relationships/customXml" Target="../ink/ink995.xml"/><Relationship Id="rId90" Type="http://schemas.openxmlformats.org/officeDocument/2006/relationships/customXml" Target="../ink/ink968.xml"/><Relationship Id="rId165" Type="http://schemas.openxmlformats.org/officeDocument/2006/relationships/image" Target="../media/image994.png"/><Relationship Id="rId186" Type="http://schemas.openxmlformats.org/officeDocument/2006/relationships/customXml" Target="../ink/ink1016.xml"/><Relationship Id="rId211" Type="http://schemas.openxmlformats.org/officeDocument/2006/relationships/image" Target="../media/image1017.png"/><Relationship Id="rId232" Type="http://schemas.openxmlformats.org/officeDocument/2006/relationships/customXml" Target="../ink/ink1039.xml"/><Relationship Id="rId27" Type="http://schemas.openxmlformats.org/officeDocument/2006/relationships/image" Target="../media/image925.png"/><Relationship Id="rId48" Type="http://schemas.openxmlformats.org/officeDocument/2006/relationships/customXml" Target="../ink/ink947.xml"/><Relationship Id="rId69" Type="http://schemas.openxmlformats.org/officeDocument/2006/relationships/image" Target="../media/image946.png"/><Relationship Id="rId113" Type="http://schemas.openxmlformats.org/officeDocument/2006/relationships/image" Target="../media/image968.png"/><Relationship Id="rId134" Type="http://schemas.openxmlformats.org/officeDocument/2006/relationships/customXml" Target="../ink/ink990.xml"/><Relationship Id="rId80" Type="http://schemas.openxmlformats.org/officeDocument/2006/relationships/customXml" Target="../ink/ink963.xml"/><Relationship Id="rId155" Type="http://schemas.openxmlformats.org/officeDocument/2006/relationships/image" Target="../media/image989.png"/><Relationship Id="rId176" Type="http://schemas.openxmlformats.org/officeDocument/2006/relationships/customXml" Target="../ink/ink1011.xml"/><Relationship Id="rId197" Type="http://schemas.openxmlformats.org/officeDocument/2006/relationships/image" Target="../media/image1010.png"/><Relationship Id="rId201" Type="http://schemas.openxmlformats.org/officeDocument/2006/relationships/image" Target="../media/image1012.png"/><Relationship Id="rId222" Type="http://schemas.openxmlformats.org/officeDocument/2006/relationships/customXml" Target="../ink/ink1034.xml"/><Relationship Id="rId243" Type="http://schemas.openxmlformats.org/officeDocument/2006/relationships/image" Target="../media/image1033.png"/><Relationship Id="rId17" Type="http://schemas.openxmlformats.org/officeDocument/2006/relationships/image" Target="../media/image920.png"/><Relationship Id="rId38" Type="http://schemas.openxmlformats.org/officeDocument/2006/relationships/customXml" Target="../ink/ink942.xml"/><Relationship Id="rId59" Type="http://schemas.openxmlformats.org/officeDocument/2006/relationships/image" Target="../media/image941.png"/><Relationship Id="rId103" Type="http://schemas.openxmlformats.org/officeDocument/2006/relationships/image" Target="../media/image963.png"/><Relationship Id="rId124" Type="http://schemas.openxmlformats.org/officeDocument/2006/relationships/customXml" Target="../ink/ink985.xml"/><Relationship Id="rId70" Type="http://schemas.openxmlformats.org/officeDocument/2006/relationships/customXml" Target="../ink/ink958.xml"/><Relationship Id="rId91" Type="http://schemas.openxmlformats.org/officeDocument/2006/relationships/image" Target="../media/image957.png"/><Relationship Id="rId145" Type="http://schemas.openxmlformats.org/officeDocument/2006/relationships/image" Target="../media/image984.png"/><Relationship Id="rId166" Type="http://schemas.openxmlformats.org/officeDocument/2006/relationships/customXml" Target="../ink/ink1006.xml"/><Relationship Id="rId187" Type="http://schemas.openxmlformats.org/officeDocument/2006/relationships/image" Target="../media/image1005.png"/><Relationship Id="rId1" Type="http://schemas.openxmlformats.org/officeDocument/2006/relationships/slideLayout" Target="../slideLayouts/slideLayout2.xml"/><Relationship Id="rId212" Type="http://schemas.openxmlformats.org/officeDocument/2006/relationships/customXml" Target="../ink/ink1029.xml"/><Relationship Id="rId233" Type="http://schemas.openxmlformats.org/officeDocument/2006/relationships/image" Target="../media/image1028.png"/><Relationship Id="rId28" Type="http://schemas.openxmlformats.org/officeDocument/2006/relationships/customXml" Target="../ink/ink937.xml"/><Relationship Id="rId49" Type="http://schemas.openxmlformats.org/officeDocument/2006/relationships/image" Target="../media/image936.png"/><Relationship Id="rId114" Type="http://schemas.openxmlformats.org/officeDocument/2006/relationships/customXml" Target="../ink/ink980.xml"/><Relationship Id="rId60" Type="http://schemas.openxmlformats.org/officeDocument/2006/relationships/customXml" Target="../ink/ink953.xml"/><Relationship Id="rId81" Type="http://schemas.openxmlformats.org/officeDocument/2006/relationships/image" Target="../media/image952.png"/><Relationship Id="rId135" Type="http://schemas.openxmlformats.org/officeDocument/2006/relationships/image" Target="../media/image979.png"/><Relationship Id="rId156" Type="http://schemas.openxmlformats.org/officeDocument/2006/relationships/customXml" Target="../ink/ink1001.xml"/><Relationship Id="rId177" Type="http://schemas.openxmlformats.org/officeDocument/2006/relationships/image" Target="../media/image1000.png"/><Relationship Id="rId198" Type="http://schemas.openxmlformats.org/officeDocument/2006/relationships/customXml" Target="../ink/ink1022.xml"/><Relationship Id="rId202" Type="http://schemas.openxmlformats.org/officeDocument/2006/relationships/customXml" Target="../ink/ink1024.xml"/><Relationship Id="rId223" Type="http://schemas.openxmlformats.org/officeDocument/2006/relationships/image" Target="../media/image1023.png"/><Relationship Id="rId18" Type="http://schemas.openxmlformats.org/officeDocument/2006/relationships/customXml" Target="../ink/ink932.xml"/><Relationship Id="rId39" Type="http://schemas.openxmlformats.org/officeDocument/2006/relationships/image" Target="../media/image931.png"/><Relationship Id="rId50" Type="http://schemas.openxmlformats.org/officeDocument/2006/relationships/customXml" Target="../ink/ink948.xml"/><Relationship Id="rId104" Type="http://schemas.openxmlformats.org/officeDocument/2006/relationships/customXml" Target="../ink/ink975.xml"/><Relationship Id="rId125" Type="http://schemas.openxmlformats.org/officeDocument/2006/relationships/image" Target="../media/image974.png"/><Relationship Id="rId146" Type="http://schemas.openxmlformats.org/officeDocument/2006/relationships/customXml" Target="../ink/ink996.xml"/><Relationship Id="rId167" Type="http://schemas.openxmlformats.org/officeDocument/2006/relationships/image" Target="../media/image995.png"/><Relationship Id="rId188" Type="http://schemas.openxmlformats.org/officeDocument/2006/relationships/customXml" Target="../ink/ink1017.xml"/><Relationship Id="rId71" Type="http://schemas.openxmlformats.org/officeDocument/2006/relationships/image" Target="../media/image947.png"/><Relationship Id="rId92" Type="http://schemas.openxmlformats.org/officeDocument/2006/relationships/customXml" Target="../ink/ink969.xml"/><Relationship Id="rId213" Type="http://schemas.openxmlformats.org/officeDocument/2006/relationships/image" Target="../media/image1018.png"/><Relationship Id="rId234" Type="http://schemas.openxmlformats.org/officeDocument/2006/relationships/customXml" Target="../ink/ink1040.xml"/><Relationship Id="rId2" Type="http://schemas.openxmlformats.org/officeDocument/2006/relationships/customXml" Target="../ink/ink924.xml"/><Relationship Id="rId29" Type="http://schemas.openxmlformats.org/officeDocument/2006/relationships/image" Target="../media/image926.png"/><Relationship Id="rId40" Type="http://schemas.openxmlformats.org/officeDocument/2006/relationships/customXml" Target="../ink/ink943.xml"/><Relationship Id="rId115" Type="http://schemas.openxmlformats.org/officeDocument/2006/relationships/image" Target="../media/image969.png"/><Relationship Id="rId136" Type="http://schemas.openxmlformats.org/officeDocument/2006/relationships/customXml" Target="../ink/ink991.xml"/><Relationship Id="rId157" Type="http://schemas.openxmlformats.org/officeDocument/2006/relationships/image" Target="../media/image990.png"/><Relationship Id="rId178" Type="http://schemas.openxmlformats.org/officeDocument/2006/relationships/customXml" Target="../ink/ink1012.xml"/><Relationship Id="rId61" Type="http://schemas.openxmlformats.org/officeDocument/2006/relationships/image" Target="../media/image942.png"/><Relationship Id="rId82" Type="http://schemas.openxmlformats.org/officeDocument/2006/relationships/customXml" Target="../ink/ink964.xml"/><Relationship Id="rId199" Type="http://schemas.openxmlformats.org/officeDocument/2006/relationships/image" Target="../media/image1011.png"/><Relationship Id="rId203" Type="http://schemas.openxmlformats.org/officeDocument/2006/relationships/image" Target="../media/image1013.png"/><Relationship Id="rId19" Type="http://schemas.openxmlformats.org/officeDocument/2006/relationships/image" Target="../media/image921.png"/><Relationship Id="rId224" Type="http://schemas.openxmlformats.org/officeDocument/2006/relationships/customXml" Target="../ink/ink1035.xml"/><Relationship Id="rId30" Type="http://schemas.openxmlformats.org/officeDocument/2006/relationships/customXml" Target="../ink/ink938.xml"/><Relationship Id="rId105" Type="http://schemas.openxmlformats.org/officeDocument/2006/relationships/image" Target="../media/image964.png"/><Relationship Id="rId126" Type="http://schemas.openxmlformats.org/officeDocument/2006/relationships/customXml" Target="../ink/ink986.xml"/><Relationship Id="rId147" Type="http://schemas.openxmlformats.org/officeDocument/2006/relationships/image" Target="../media/image985.png"/><Relationship Id="rId168" Type="http://schemas.openxmlformats.org/officeDocument/2006/relationships/customXml" Target="../ink/ink1007.xml"/><Relationship Id="rId51" Type="http://schemas.openxmlformats.org/officeDocument/2006/relationships/image" Target="../media/image937.png"/><Relationship Id="rId72" Type="http://schemas.openxmlformats.org/officeDocument/2006/relationships/customXml" Target="../ink/ink959.xml"/><Relationship Id="rId93" Type="http://schemas.openxmlformats.org/officeDocument/2006/relationships/image" Target="../media/image958.png"/><Relationship Id="rId189" Type="http://schemas.openxmlformats.org/officeDocument/2006/relationships/image" Target="../media/image1006.png"/><Relationship Id="rId3" Type="http://schemas.openxmlformats.org/officeDocument/2006/relationships/image" Target="../media/image913.png"/><Relationship Id="rId214" Type="http://schemas.openxmlformats.org/officeDocument/2006/relationships/customXml" Target="../ink/ink1030.xml"/><Relationship Id="rId235" Type="http://schemas.openxmlformats.org/officeDocument/2006/relationships/image" Target="../media/image1029.png"/><Relationship Id="rId116" Type="http://schemas.openxmlformats.org/officeDocument/2006/relationships/customXml" Target="../ink/ink981.xml"/><Relationship Id="rId137" Type="http://schemas.openxmlformats.org/officeDocument/2006/relationships/image" Target="../media/image980.png"/><Relationship Id="rId158" Type="http://schemas.openxmlformats.org/officeDocument/2006/relationships/customXml" Target="../ink/ink1002.xml"/><Relationship Id="rId20" Type="http://schemas.openxmlformats.org/officeDocument/2006/relationships/customXml" Target="../ink/ink933.xml"/><Relationship Id="rId41" Type="http://schemas.openxmlformats.org/officeDocument/2006/relationships/image" Target="../media/image932.png"/><Relationship Id="rId62" Type="http://schemas.openxmlformats.org/officeDocument/2006/relationships/customXml" Target="../ink/ink954.xml"/><Relationship Id="rId83" Type="http://schemas.openxmlformats.org/officeDocument/2006/relationships/image" Target="../media/image953.png"/><Relationship Id="rId179" Type="http://schemas.openxmlformats.org/officeDocument/2006/relationships/image" Target="../media/image1001.png"/><Relationship Id="rId190" Type="http://schemas.openxmlformats.org/officeDocument/2006/relationships/customXml" Target="../ink/ink1018.xml"/><Relationship Id="rId204" Type="http://schemas.openxmlformats.org/officeDocument/2006/relationships/customXml" Target="../ink/ink1025.xml"/><Relationship Id="rId225" Type="http://schemas.openxmlformats.org/officeDocument/2006/relationships/image" Target="../media/image102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3" Type="http://schemas.openxmlformats.org/officeDocument/2006/relationships/image" Target="../media/image3760.png"/><Relationship Id="rId18" Type="http://schemas.openxmlformats.org/officeDocument/2006/relationships/customXml" Target="../ink/ink1053.xml"/><Relationship Id="rId26" Type="http://schemas.openxmlformats.org/officeDocument/2006/relationships/customXml" Target="../ink/ink1057.xml"/><Relationship Id="rId39" Type="http://schemas.openxmlformats.org/officeDocument/2006/relationships/image" Target="../media/image3890.png"/><Relationship Id="rId21" Type="http://schemas.openxmlformats.org/officeDocument/2006/relationships/image" Target="../media/image3800.png"/><Relationship Id="rId34" Type="http://schemas.openxmlformats.org/officeDocument/2006/relationships/customXml" Target="../ink/ink1061.xml"/><Relationship Id="rId42" Type="http://schemas.openxmlformats.org/officeDocument/2006/relationships/customXml" Target="../ink/ink1065.xml"/><Relationship Id="rId47" Type="http://schemas.openxmlformats.org/officeDocument/2006/relationships/image" Target="../media/image3930.png"/><Relationship Id="rId50" Type="http://schemas.openxmlformats.org/officeDocument/2006/relationships/customXml" Target="../ink/ink1069.xml"/><Relationship Id="rId55" Type="http://schemas.openxmlformats.org/officeDocument/2006/relationships/image" Target="../media/image3970.png"/><Relationship Id="rId7" Type="http://schemas.openxmlformats.org/officeDocument/2006/relationships/image" Target="../media/image3730.png"/><Relationship Id="rId2" Type="http://schemas.openxmlformats.org/officeDocument/2006/relationships/customXml" Target="../ink/ink1045.xml"/><Relationship Id="rId16" Type="http://schemas.openxmlformats.org/officeDocument/2006/relationships/customXml" Target="../ink/ink1052.xml"/><Relationship Id="rId29" Type="http://schemas.openxmlformats.org/officeDocument/2006/relationships/image" Target="../media/image3840.png"/><Relationship Id="rId11" Type="http://schemas.openxmlformats.org/officeDocument/2006/relationships/image" Target="../media/image3750.png"/><Relationship Id="rId24" Type="http://schemas.openxmlformats.org/officeDocument/2006/relationships/customXml" Target="../ink/ink1056.xml"/><Relationship Id="rId32" Type="http://schemas.openxmlformats.org/officeDocument/2006/relationships/customXml" Target="../ink/ink1060.xml"/><Relationship Id="rId37" Type="http://schemas.openxmlformats.org/officeDocument/2006/relationships/image" Target="../media/image3880.png"/><Relationship Id="rId40" Type="http://schemas.openxmlformats.org/officeDocument/2006/relationships/customXml" Target="../ink/ink1064.xml"/><Relationship Id="rId45" Type="http://schemas.openxmlformats.org/officeDocument/2006/relationships/image" Target="../media/image3920.png"/><Relationship Id="rId53" Type="http://schemas.openxmlformats.org/officeDocument/2006/relationships/image" Target="../media/image3960.png"/><Relationship Id="rId5" Type="http://schemas.openxmlformats.org/officeDocument/2006/relationships/image" Target="../media/image3720.png"/><Relationship Id="rId10" Type="http://schemas.openxmlformats.org/officeDocument/2006/relationships/customXml" Target="../ink/ink1049.xml"/><Relationship Id="rId19" Type="http://schemas.openxmlformats.org/officeDocument/2006/relationships/image" Target="../media/image3790.png"/><Relationship Id="rId31" Type="http://schemas.openxmlformats.org/officeDocument/2006/relationships/image" Target="../media/image3850.png"/><Relationship Id="rId44" Type="http://schemas.openxmlformats.org/officeDocument/2006/relationships/customXml" Target="../ink/ink1066.xml"/><Relationship Id="rId52" Type="http://schemas.openxmlformats.org/officeDocument/2006/relationships/customXml" Target="../ink/ink1070.xml"/><Relationship Id="rId4" Type="http://schemas.openxmlformats.org/officeDocument/2006/relationships/customXml" Target="../ink/ink1046.xml"/><Relationship Id="rId9" Type="http://schemas.openxmlformats.org/officeDocument/2006/relationships/image" Target="../media/image3740.png"/><Relationship Id="rId14" Type="http://schemas.openxmlformats.org/officeDocument/2006/relationships/customXml" Target="../ink/ink1051.xml"/><Relationship Id="rId22" Type="http://schemas.openxmlformats.org/officeDocument/2006/relationships/customXml" Target="../ink/ink1055.xml"/><Relationship Id="rId27" Type="http://schemas.openxmlformats.org/officeDocument/2006/relationships/image" Target="../media/image3830.png"/><Relationship Id="rId30" Type="http://schemas.openxmlformats.org/officeDocument/2006/relationships/customXml" Target="../ink/ink1059.xml"/><Relationship Id="rId35" Type="http://schemas.openxmlformats.org/officeDocument/2006/relationships/image" Target="../media/image3870.png"/><Relationship Id="rId43" Type="http://schemas.openxmlformats.org/officeDocument/2006/relationships/image" Target="../media/image3911.png"/><Relationship Id="rId48" Type="http://schemas.openxmlformats.org/officeDocument/2006/relationships/customXml" Target="../ink/ink1068.xml"/><Relationship Id="rId8" Type="http://schemas.openxmlformats.org/officeDocument/2006/relationships/customXml" Target="../ink/ink1048.xml"/><Relationship Id="rId51" Type="http://schemas.openxmlformats.org/officeDocument/2006/relationships/image" Target="../media/image3950.png"/><Relationship Id="rId3" Type="http://schemas.openxmlformats.org/officeDocument/2006/relationships/image" Target="../media/image3711.png"/><Relationship Id="rId12" Type="http://schemas.openxmlformats.org/officeDocument/2006/relationships/customXml" Target="../ink/ink1050.xml"/><Relationship Id="rId17" Type="http://schemas.openxmlformats.org/officeDocument/2006/relationships/image" Target="../media/image3780.png"/><Relationship Id="rId25" Type="http://schemas.openxmlformats.org/officeDocument/2006/relationships/image" Target="../media/image3820.png"/><Relationship Id="rId33" Type="http://schemas.openxmlformats.org/officeDocument/2006/relationships/image" Target="../media/image3860.png"/><Relationship Id="rId38" Type="http://schemas.openxmlformats.org/officeDocument/2006/relationships/customXml" Target="../ink/ink1063.xml"/><Relationship Id="rId46" Type="http://schemas.openxmlformats.org/officeDocument/2006/relationships/customXml" Target="../ink/ink1067.xml"/><Relationship Id="rId20" Type="http://schemas.openxmlformats.org/officeDocument/2006/relationships/customXml" Target="../ink/ink1054.xml"/><Relationship Id="rId41" Type="http://schemas.openxmlformats.org/officeDocument/2006/relationships/image" Target="../media/image3900.png"/><Relationship Id="rId54" Type="http://schemas.openxmlformats.org/officeDocument/2006/relationships/customXml" Target="../ink/ink1071.xml"/><Relationship Id="rId1" Type="http://schemas.openxmlformats.org/officeDocument/2006/relationships/slideLayout" Target="../slideLayouts/slideLayout2.xml"/><Relationship Id="rId6" Type="http://schemas.openxmlformats.org/officeDocument/2006/relationships/customXml" Target="../ink/ink1047.xml"/><Relationship Id="rId15" Type="http://schemas.openxmlformats.org/officeDocument/2006/relationships/image" Target="../media/image3770.png"/><Relationship Id="rId23" Type="http://schemas.openxmlformats.org/officeDocument/2006/relationships/image" Target="../media/image3811.png"/><Relationship Id="rId28" Type="http://schemas.openxmlformats.org/officeDocument/2006/relationships/customXml" Target="../ink/ink1058.xml"/><Relationship Id="rId36" Type="http://schemas.openxmlformats.org/officeDocument/2006/relationships/customXml" Target="../ink/ink1062.xml"/><Relationship Id="rId49" Type="http://schemas.openxmlformats.org/officeDocument/2006/relationships/image" Target="../media/image3940.png"/></Relationships>
</file>

<file path=ppt/slides/_rels/slide38.xml.rels><?xml version="1.0" encoding="UTF-8" standalone="yes"?>
<Relationships xmlns="http://schemas.openxmlformats.org/package/2006/relationships"><Relationship Id="rId13" Type="http://schemas.openxmlformats.org/officeDocument/2006/relationships/image" Target="../media/image4030.png"/><Relationship Id="rId18" Type="http://schemas.openxmlformats.org/officeDocument/2006/relationships/customXml" Target="../ink/ink1080.xml"/><Relationship Id="rId26" Type="http://schemas.openxmlformats.org/officeDocument/2006/relationships/customXml" Target="../ink/ink1084.xml"/><Relationship Id="rId39" Type="http://schemas.openxmlformats.org/officeDocument/2006/relationships/image" Target="../media/image4160.png"/><Relationship Id="rId21" Type="http://schemas.openxmlformats.org/officeDocument/2006/relationships/image" Target="../media/image4070.png"/><Relationship Id="rId34" Type="http://schemas.openxmlformats.org/officeDocument/2006/relationships/customXml" Target="../ink/ink1088.xml"/><Relationship Id="rId42" Type="http://schemas.openxmlformats.org/officeDocument/2006/relationships/customXml" Target="../ink/ink1092.xml"/><Relationship Id="rId47" Type="http://schemas.openxmlformats.org/officeDocument/2006/relationships/image" Target="../media/image4200.png"/><Relationship Id="rId50" Type="http://schemas.openxmlformats.org/officeDocument/2006/relationships/customXml" Target="../ink/ink1096.xml"/><Relationship Id="rId55" Type="http://schemas.openxmlformats.org/officeDocument/2006/relationships/image" Target="../media/image4240.png"/><Relationship Id="rId7" Type="http://schemas.openxmlformats.org/officeDocument/2006/relationships/image" Target="../media/image4000.png"/><Relationship Id="rId2" Type="http://schemas.openxmlformats.org/officeDocument/2006/relationships/customXml" Target="../ink/ink1072.xml"/><Relationship Id="rId16" Type="http://schemas.openxmlformats.org/officeDocument/2006/relationships/customXml" Target="../ink/ink1079.xml"/><Relationship Id="rId29" Type="http://schemas.openxmlformats.org/officeDocument/2006/relationships/image" Target="../media/image4111.png"/><Relationship Id="rId11" Type="http://schemas.openxmlformats.org/officeDocument/2006/relationships/image" Target="../media/image4020.png"/><Relationship Id="rId24" Type="http://schemas.openxmlformats.org/officeDocument/2006/relationships/customXml" Target="../ink/ink1083.xml"/><Relationship Id="rId32" Type="http://schemas.openxmlformats.org/officeDocument/2006/relationships/customXml" Target="../ink/ink1087.xml"/><Relationship Id="rId37" Type="http://schemas.openxmlformats.org/officeDocument/2006/relationships/image" Target="../media/image4150.png"/><Relationship Id="rId40" Type="http://schemas.openxmlformats.org/officeDocument/2006/relationships/customXml" Target="../ink/ink1091.xml"/><Relationship Id="rId45" Type="http://schemas.openxmlformats.org/officeDocument/2006/relationships/image" Target="../media/image4190.png"/><Relationship Id="rId53" Type="http://schemas.openxmlformats.org/officeDocument/2006/relationships/image" Target="../media/image4230.png"/><Relationship Id="rId5" Type="http://schemas.openxmlformats.org/officeDocument/2006/relationships/image" Target="../media/image3990.png"/><Relationship Id="rId19" Type="http://schemas.openxmlformats.org/officeDocument/2006/relationships/image" Target="../media/image4060.png"/><Relationship Id="rId4" Type="http://schemas.openxmlformats.org/officeDocument/2006/relationships/customXml" Target="../ink/ink1073.xml"/><Relationship Id="rId9" Type="http://schemas.openxmlformats.org/officeDocument/2006/relationships/image" Target="../media/image4011.png"/><Relationship Id="rId14" Type="http://schemas.openxmlformats.org/officeDocument/2006/relationships/customXml" Target="../ink/ink1078.xml"/><Relationship Id="rId22" Type="http://schemas.openxmlformats.org/officeDocument/2006/relationships/customXml" Target="../ink/ink1082.xml"/><Relationship Id="rId27" Type="http://schemas.openxmlformats.org/officeDocument/2006/relationships/image" Target="../media/image4100.png"/><Relationship Id="rId30" Type="http://schemas.openxmlformats.org/officeDocument/2006/relationships/customXml" Target="../ink/ink1086.xml"/><Relationship Id="rId35" Type="http://schemas.openxmlformats.org/officeDocument/2006/relationships/image" Target="../media/image4140.png"/><Relationship Id="rId43" Type="http://schemas.openxmlformats.org/officeDocument/2006/relationships/image" Target="../media/image4180.png"/><Relationship Id="rId48" Type="http://schemas.openxmlformats.org/officeDocument/2006/relationships/customXml" Target="../ink/ink1095.xml"/><Relationship Id="rId56" Type="http://schemas.openxmlformats.org/officeDocument/2006/relationships/customXml" Target="../ink/ink1099.xml"/><Relationship Id="rId8" Type="http://schemas.openxmlformats.org/officeDocument/2006/relationships/customXml" Target="../ink/ink1075.xml"/><Relationship Id="rId51" Type="http://schemas.openxmlformats.org/officeDocument/2006/relationships/image" Target="../media/image4220.png"/><Relationship Id="rId3" Type="http://schemas.openxmlformats.org/officeDocument/2006/relationships/image" Target="../media/image3980.png"/><Relationship Id="rId12" Type="http://schemas.openxmlformats.org/officeDocument/2006/relationships/customXml" Target="../ink/ink1077.xml"/><Relationship Id="rId17" Type="http://schemas.openxmlformats.org/officeDocument/2006/relationships/image" Target="../media/image4050.png"/><Relationship Id="rId25" Type="http://schemas.openxmlformats.org/officeDocument/2006/relationships/image" Target="../media/image4090.png"/><Relationship Id="rId33" Type="http://schemas.openxmlformats.org/officeDocument/2006/relationships/image" Target="../media/image4130.png"/><Relationship Id="rId38" Type="http://schemas.openxmlformats.org/officeDocument/2006/relationships/customXml" Target="../ink/ink1090.xml"/><Relationship Id="rId46" Type="http://schemas.openxmlformats.org/officeDocument/2006/relationships/customXml" Target="../ink/ink1094.xml"/><Relationship Id="rId20" Type="http://schemas.openxmlformats.org/officeDocument/2006/relationships/customXml" Target="../ink/ink1081.xml"/><Relationship Id="rId41" Type="http://schemas.openxmlformats.org/officeDocument/2006/relationships/image" Target="../media/image4170.png"/><Relationship Id="rId54" Type="http://schemas.openxmlformats.org/officeDocument/2006/relationships/customXml" Target="../ink/ink1098.xml"/><Relationship Id="rId1" Type="http://schemas.openxmlformats.org/officeDocument/2006/relationships/slideLayout" Target="../slideLayouts/slideLayout2.xml"/><Relationship Id="rId6" Type="http://schemas.openxmlformats.org/officeDocument/2006/relationships/customXml" Target="../ink/ink1074.xml"/><Relationship Id="rId15" Type="http://schemas.openxmlformats.org/officeDocument/2006/relationships/image" Target="../media/image4040.png"/><Relationship Id="rId23" Type="http://schemas.openxmlformats.org/officeDocument/2006/relationships/image" Target="../media/image4080.png"/><Relationship Id="rId28" Type="http://schemas.openxmlformats.org/officeDocument/2006/relationships/customXml" Target="../ink/ink1085.xml"/><Relationship Id="rId36" Type="http://schemas.openxmlformats.org/officeDocument/2006/relationships/customXml" Target="../ink/ink1089.xml"/><Relationship Id="rId49" Type="http://schemas.openxmlformats.org/officeDocument/2006/relationships/image" Target="../media/image4210.png"/><Relationship Id="rId57" Type="http://schemas.openxmlformats.org/officeDocument/2006/relationships/image" Target="../media/image4250.png"/><Relationship Id="rId10" Type="http://schemas.openxmlformats.org/officeDocument/2006/relationships/customXml" Target="../ink/ink1076.xml"/><Relationship Id="rId31" Type="http://schemas.openxmlformats.org/officeDocument/2006/relationships/image" Target="../media/image4120.png"/><Relationship Id="rId44" Type="http://schemas.openxmlformats.org/officeDocument/2006/relationships/customXml" Target="../ink/ink1093.xml"/><Relationship Id="rId52" Type="http://schemas.openxmlformats.org/officeDocument/2006/relationships/customXml" Target="../ink/ink109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customXml" Target="../ink/ink19.xml"/><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customXml" Target="../ink/ink16.xml"/><Relationship Id="rId1" Type="http://schemas.openxmlformats.org/officeDocument/2006/relationships/slideLayout" Target="../slideLayouts/slideLayout2.xml"/><Relationship Id="rId6" Type="http://schemas.openxmlformats.org/officeDocument/2006/relationships/customXml" Target="../ink/ink18.xml"/><Relationship Id="rId5" Type="http://schemas.openxmlformats.org/officeDocument/2006/relationships/image" Target="../media/image17.png"/><Relationship Id="rId4" Type="http://schemas.openxmlformats.org/officeDocument/2006/relationships/customXml" Target="../ink/ink17.xml"/><Relationship Id="rId9"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customXml" Target="../ink/ink23.xml"/><Relationship Id="rId13" Type="http://schemas.openxmlformats.org/officeDocument/2006/relationships/image" Target="../media/image25.png"/><Relationship Id="rId18" Type="http://schemas.openxmlformats.org/officeDocument/2006/relationships/customXml" Target="../ink/ink28.xml"/><Relationship Id="rId3" Type="http://schemas.openxmlformats.org/officeDocument/2006/relationships/image" Target="../media/image20.png"/><Relationship Id="rId21" Type="http://schemas.openxmlformats.org/officeDocument/2006/relationships/image" Target="../media/image29.png"/><Relationship Id="rId7" Type="http://schemas.openxmlformats.org/officeDocument/2006/relationships/image" Target="../media/image22.png"/><Relationship Id="rId12" Type="http://schemas.openxmlformats.org/officeDocument/2006/relationships/customXml" Target="../ink/ink25.xml"/><Relationship Id="rId17" Type="http://schemas.openxmlformats.org/officeDocument/2006/relationships/image" Target="../media/image27.png"/><Relationship Id="rId2" Type="http://schemas.openxmlformats.org/officeDocument/2006/relationships/customXml" Target="../ink/ink20.xml"/><Relationship Id="rId16" Type="http://schemas.openxmlformats.org/officeDocument/2006/relationships/customXml" Target="../ink/ink27.xml"/><Relationship Id="rId20" Type="http://schemas.openxmlformats.org/officeDocument/2006/relationships/customXml" Target="../ink/ink29.xml"/><Relationship Id="rId1" Type="http://schemas.openxmlformats.org/officeDocument/2006/relationships/slideLayout" Target="../slideLayouts/slideLayout2.xml"/><Relationship Id="rId6" Type="http://schemas.openxmlformats.org/officeDocument/2006/relationships/customXml" Target="../ink/ink22.xml"/><Relationship Id="rId11" Type="http://schemas.openxmlformats.org/officeDocument/2006/relationships/image" Target="../media/image24.png"/><Relationship Id="rId5" Type="http://schemas.openxmlformats.org/officeDocument/2006/relationships/image" Target="../media/image21.png"/><Relationship Id="rId15" Type="http://schemas.openxmlformats.org/officeDocument/2006/relationships/image" Target="../media/image26.png"/><Relationship Id="rId23" Type="http://schemas.openxmlformats.org/officeDocument/2006/relationships/image" Target="../media/image30.png"/><Relationship Id="rId10" Type="http://schemas.openxmlformats.org/officeDocument/2006/relationships/customXml" Target="../ink/ink24.xml"/><Relationship Id="rId19" Type="http://schemas.openxmlformats.org/officeDocument/2006/relationships/image" Target="../media/image28.png"/><Relationship Id="rId4" Type="http://schemas.openxmlformats.org/officeDocument/2006/relationships/customXml" Target="../ink/ink21.xml"/><Relationship Id="rId9" Type="http://schemas.openxmlformats.org/officeDocument/2006/relationships/image" Target="../media/image23.png"/><Relationship Id="rId14" Type="http://schemas.openxmlformats.org/officeDocument/2006/relationships/customXml" Target="../ink/ink26.xml"/><Relationship Id="rId22" Type="http://schemas.openxmlformats.org/officeDocument/2006/relationships/customXml" Target="../ink/ink3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6" Type="http://schemas.openxmlformats.org/officeDocument/2006/relationships/customXml" Target="../ink/ink43.xml"/><Relationship Id="rId21" Type="http://schemas.openxmlformats.org/officeDocument/2006/relationships/image" Target="../media/image40.png"/><Relationship Id="rId42" Type="http://schemas.openxmlformats.org/officeDocument/2006/relationships/customXml" Target="../ink/ink51.xml"/><Relationship Id="rId47" Type="http://schemas.openxmlformats.org/officeDocument/2006/relationships/image" Target="../media/image53.png"/><Relationship Id="rId63" Type="http://schemas.openxmlformats.org/officeDocument/2006/relationships/image" Target="../media/image61.png"/><Relationship Id="rId68" Type="http://schemas.openxmlformats.org/officeDocument/2006/relationships/customXml" Target="../ink/ink64.xml"/><Relationship Id="rId16" Type="http://schemas.openxmlformats.org/officeDocument/2006/relationships/customXml" Target="../ink/ink38.xml"/><Relationship Id="rId11" Type="http://schemas.openxmlformats.org/officeDocument/2006/relationships/image" Target="../media/image35.png"/><Relationship Id="rId24" Type="http://schemas.openxmlformats.org/officeDocument/2006/relationships/customXml" Target="../ink/ink42.xml"/><Relationship Id="rId32" Type="http://schemas.openxmlformats.org/officeDocument/2006/relationships/customXml" Target="../ink/ink46.xml"/><Relationship Id="rId37" Type="http://schemas.openxmlformats.org/officeDocument/2006/relationships/image" Target="../media/image48.png"/><Relationship Id="rId40" Type="http://schemas.openxmlformats.org/officeDocument/2006/relationships/customXml" Target="../ink/ink50.xml"/><Relationship Id="rId45" Type="http://schemas.openxmlformats.org/officeDocument/2006/relationships/image" Target="../media/image52.png"/><Relationship Id="rId53" Type="http://schemas.openxmlformats.org/officeDocument/2006/relationships/image" Target="../media/image56.png"/><Relationship Id="rId58" Type="http://schemas.openxmlformats.org/officeDocument/2006/relationships/customXml" Target="../ink/ink59.xml"/><Relationship Id="rId66" Type="http://schemas.openxmlformats.org/officeDocument/2006/relationships/customXml" Target="../ink/ink63.xml"/><Relationship Id="rId74" Type="http://schemas.openxmlformats.org/officeDocument/2006/relationships/customXml" Target="../ink/ink67.xml"/><Relationship Id="rId5" Type="http://schemas.openxmlformats.org/officeDocument/2006/relationships/image" Target="../media/image32.png"/><Relationship Id="rId61" Type="http://schemas.openxmlformats.org/officeDocument/2006/relationships/image" Target="../media/image60.png"/><Relationship Id="rId19" Type="http://schemas.openxmlformats.org/officeDocument/2006/relationships/image" Target="../media/image39.png"/><Relationship Id="rId14" Type="http://schemas.openxmlformats.org/officeDocument/2006/relationships/customXml" Target="../ink/ink37.xml"/><Relationship Id="rId22" Type="http://schemas.openxmlformats.org/officeDocument/2006/relationships/customXml" Target="../ink/ink41.xml"/><Relationship Id="rId27" Type="http://schemas.openxmlformats.org/officeDocument/2006/relationships/image" Target="../media/image43.png"/><Relationship Id="rId30" Type="http://schemas.openxmlformats.org/officeDocument/2006/relationships/customXml" Target="../ink/ink45.xml"/><Relationship Id="rId35" Type="http://schemas.openxmlformats.org/officeDocument/2006/relationships/image" Target="../media/image47.png"/><Relationship Id="rId43" Type="http://schemas.openxmlformats.org/officeDocument/2006/relationships/image" Target="../media/image51.png"/><Relationship Id="rId48" Type="http://schemas.openxmlformats.org/officeDocument/2006/relationships/customXml" Target="../ink/ink54.xml"/><Relationship Id="rId56" Type="http://schemas.openxmlformats.org/officeDocument/2006/relationships/customXml" Target="../ink/ink58.xml"/><Relationship Id="rId64" Type="http://schemas.openxmlformats.org/officeDocument/2006/relationships/customXml" Target="../ink/ink62.xml"/><Relationship Id="rId69" Type="http://schemas.openxmlformats.org/officeDocument/2006/relationships/image" Target="../media/image64.png"/><Relationship Id="rId77" Type="http://schemas.openxmlformats.org/officeDocument/2006/relationships/image" Target="../media/image68.png"/><Relationship Id="rId8" Type="http://schemas.openxmlformats.org/officeDocument/2006/relationships/customXml" Target="../ink/ink34.xml"/><Relationship Id="rId51" Type="http://schemas.openxmlformats.org/officeDocument/2006/relationships/image" Target="../media/image55.png"/><Relationship Id="rId72" Type="http://schemas.openxmlformats.org/officeDocument/2006/relationships/customXml" Target="../ink/ink66.xml"/><Relationship Id="rId3" Type="http://schemas.openxmlformats.org/officeDocument/2006/relationships/image" Target="../media/image31.png"/><Relationship Id="rId12" Type="http://schemas.openxmlformats.org/officeDocument/2006/relationships/customXml" Target="../ink/ink36.xml"/><Relationship Id="rId17" Type="http://schemas.openxmlformats.org/officeDocument/2006/relationships/image" Target="../media/image38.png"/><Relationship Id="rId25" Type="http://schemas.openxmlformats.org/officeDocument/2006/relationships/image" Target="../media/image42.png"/><Relationship Id="rId33" Type="http://schemas.openxmlformats.org/officeDocument/2006/relationships/image" Target="../media/image46.png"/><Relationship Id="rId38" Type="http://schemas.openxmlformats.org/officeDocument/2006/relationships/customXml" Target="../ink/ink49.xml"/><Relationship Id="rId46" Type="http://schemas.openxmlformats.org/officeDocument/2006/relationships/customXml" Target="../ink/ink53.xml"/><Relationship Id="rId59" Type="http://schemas.openxmlformats.org/officeDocument/2006/relationships/image" Target="../media/image59.png"/><Relationship Id="rId67" Type="http://schemas.openxmlformats.org/officeDocument/2006/relationships/image" Target="../media/image63.png"/><Relationship Id="rId20" Type="http://schemas.openxmlformats.org/officeDocument/2006/relationships/customXml" Target="../ink/ink40.xml"/><Relationship Id="rId41" Type="http://schemas.openxmlformats.org/officeDocument/2006/relationships/image" Target="../media/image50.png"/><Relationship Id="rId54" Type="http://schemas.openxmlformats.org/officeDocument/2006/relationships/customXml" Target="../ink/ink57.xml"/><Relationship Id="rId62" Type="http://schemas.openxmlformats.org/officeDocument/2006/relationships/customXml" Target="../ink/ink61.xml"/><Relationship Id="rId70" Type="http://schemas.openxmlformats.org/officeDocument/2006/relationships/customXml" Target="../ink/ink65.xml"/><Relationship Id="rId75" Type="http://schemas.openxmlformats.org/officeDocument/2006/relationships/image" Target="../media/image67.png"/><Relationship Id="rId1" Type="http://schemas.openxmlformats.org/officeDocument/2006/relationships/slideLayout" Target="../slideLayouts/slideLayout2.xml"/><Relationship Id="rId6" Type="http://schemas.openxmlformats.org/officeDocument/2006/relationships/customXml" Target="../ink/ink33.xml"/><Relationship Id="rId15" Type="http://schemas.openxmlformats.org/officeDocument/2006/relationships/image" Target="../media/image37.png"/><Relationship Id="rId23" Type="http://schemas.openxmlformats.org/officeDocument/2006/relationships/image" Target="../media/image41.png"/><Relationship Id="rId28" Type="http://schemas.openxmlformats.org/officeDocument/2006/relationships/customXml" Target="../ink/ink44.xml"/><Relationship Id="rId36" Type="http://schemas.openxmlformats.org/officeDocument/2006/relationships/customXml" Target="../ink/ink48.xml"/><Relationship Id="rId49" Type="http://schemas.openxmlformats.org/officeDocument/2006/relationships/image" Target="../media/image54.png"/><Relationship Id="rId57" Type="http://schemas.openxmlformats.org/officeDocument/2006/relationships/image" Target="../media/image58.png"/><Relationship Id="rId10" Type="http://schemas.openxmlformats.org/officeDocument/2006/relationships/customXml" Target="../ink/ink35.xml"/><Relationship Id="rId31" Type="http://schemas.openxmlformats.org/officeDocument/2006/relationships/image" Target="../media/image45.png"/><Relationship Id="rId44" Type="http://schemas.openxmlformats.org/officeDocument/2006/relationships/customXml" Target="../ink/ink52.xml"/><Relationship Id="rId52" Type="http://schemas.openxmlformats.org/officeDocument/2006/relationships/customXml" Target="../ink/ink56.xml"/><Relationship Id="rId60" Type="http://schemas.openxmlformats.org/officeDocument/2006/relationships/customXml" Target="../ink/ink60.xml"/><Relationship Id="rId65" Type="http://schemas.openxmlformats.org/officeDocument/2006/relationships/image" Target="../media/image62.png"/><Relationship Id="rId73" Type="http://schemas.openxmlformats.org/officeDocument/2006/relationships/image" Target="../media/image66.png"/><Relationship Id="rId4" Type="http://schemas.openxmlformats.org/officeDocument/2006/relationships/customXml" Target="../ink/ink32.xml"/><Relationship Id="rId9" Type="http://schemas.openxmlformats.org/officeDocument/2006/relationships/image" Target="../media/image34.png"/><Relationship Id="rId13" Type="http://schemas.openxmlformats.org/officeDocument/2006/relationships/image" Target="../media/image36.png"/><Relationship Id="rId18" Type="http://schemas.openxmlformats.org/officeDocument/2006/relationships/customXml" Target="../ink/ink39.xml"/><Relationship Id="rId39" Type="http://schemas.openxmlformats.org/officeDocument/2006/relationships/image" Target="../media/image49.png"/><Relationship Id="rId34" Type="http://schemas.openxmlformats.org/officeDocument/2006/relationships/customXml" Target="../ink/ink47.xml"/><Relationship Id="rId50" Type="http://schemas.openxmlformats.org/officeDocument/2006/relationships/customXml" Target="../ink/ink55.xml"/><Relationship Id="rId55" Type="http://schemas.openxmlformats.org/officeDocument/2006/relationships/image" Target="../media/image57.png"/><Relationship Id="rId76" Type="http://schemas.openxmlformats.org/officeDocument/2006/relationships/customXml" Target="../ink/ink68.xml"/><Relationship Id="rId7" Type="http://schemas.openxmlformats.org/officeDocument/2006/relationships/image" Target="../media/image33.png"/><Relationship Id="rId71" Type="http://schemas.openxmlformats.org/officeDocument/2006/relationships/image" Target="../media/image65.png"/><Relationship Id="rId2" Type="http://schemas.openxmlformats.org/officeDocument/2006/relationships/customXml" Target="../ink/ink31.xml"/><Relationship Id="rId29" Type="http://schemas.openxmlformats.org/officeDocument/2006/relationships/image" Target="../media/image4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A0C71-85FB-D5B7-6C4B-A08745416918}"/>
              </a:ext>
            </a:extLst>
          </p:cNvPr>
          <p:cNvSpPr>
            <a:spLocks noGrp="1"/>
          </p:cNvSpPr>
          <p:nvPr>
            <p:ph type="ctrTitle"/>
          </p:nvPr>
        </p:nvSpPr>
        <p:spPr/>
        <p:txBody>
          <a:bodyPr/>
          <a:lstStyle/>
          <a:p>
            <a:r>
              <a:rPr lang="en-IN" dirty="0"/>
              <a:t>Arrays</a:t>
            </a:r>
            <a:endParaRPr lang="en-US" dirty="0"/>
          </a:p>
        </p:txBody>
      </p:sp>
      <p:sp>
        <p:nvSpPr>
          <p:cNvPr id="3" name="Subtitle 2">
            <a:extLst>
              <a:ext uri="{FF2B5EF4-FFF2-40B4-BE49-F238E27FC236}">
                <a16:creationId xmlns:a16="http://schemas.microsoft.com/office/drawing/2014/main" id="{5E5A405B-D287-1236-E4CF-96DCBC7C1D9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8434930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70319-60E9-D766-B37F-020B5FB7EB33}"/>
              </a:ext>
            </a:extLst>
          </p:cNvPr>
          <p:cNvSpPr>
            <a:spLocks noGrp="1"/>
          </p:cNvSpPr>
          <p:nvPr>
            <p:ph type="title"/>
          </p:nvPr>
        </p:nvSpPr>
        <p:spPr/>
        <p:txBody>
          <a:bodyPr/>
          <a:lstStyle/>
          <a:p>
            <a:r>
              <a:rPr lang="en-IN" dirty="0"/>
              <a:t>Traversing an Array</a:t>
            </a:r>
            <a:endParaRPr lang="en-US" dirty="0"/>
          </a:p>
        </p:txBody>
      </p:sp>
      <p:sp>
        <p:nvSpPr>
          <p:cNvPr id="3" name="Content Placeholder 2">
            <a:extLst>
              <a:ext uri="{FF2B5EF4-FFF2-40B4-BE49-F238E27FC236}">
                <a16:creationId xmlns:a16="http://schemas.microsoft.com/office/drawing/2014/main" id="{54B71AFA-27BA-547E-801E-B4A28786E1FC}"/>
              </a:ext>
            </a:extLst>
          </p:cNvPr>
          <p:cNvSpPr>
            <a:spLocks noGrp="1"/>
          </p:cNvSpPr>
          <p:nvPr>
            <p:ph idx="1"/>
          </p:nvPr>
        </p:nvSpPr>
        <p:spPr/>
        <p:txBody>
          <a:bodyPr/>
          <a:lstStyle/>
          <a:p>
            <a:r>
              <a:rPr lang="en-IN" dirty="0"/>
              <a:t>Traversing an array means to access every element in an array exactly once so that it can be processed.</a:t>
            </a:r>
          </a:p>
          <a:p>
            <a:endParaRPr lang="en-US" dirty="0"/>
          </a:p>
        </p:txBody>
      </p:sp>
      <mc:AlternateContent xmlns:mc="http://schemas.openxmlformats.org/markup-compatibility/2006" xmlns:p14="http://schemas.microsoft.com/office/powerpoint/2010/main">
        <mc:Choice Requires="p14">
          <p:contentPart p14:bwMode="auto" r:id="rId2">
            <p14:nvContentPartPr>
              <p14:cNvPr id="8" name="Ink 7">
                <a:extLst>
                  <a:ext uri="{FF2B5EF4-FFF2-40B4-BE49-F238E27FC236}">
                    <a16:creationId xmlns:a16="http://schemas.microsoft.com/office/drawing/2014/main" id="{A0F74725-FE53-F6C9-E699-291518452B1B}"/>
                  </a:ext>
                </a:extLst>
              </p14:cNvPr>
              <p14:cNvContentPartPr/>
              <p14:nvPr/>
            </p14:nvContentPartPr>
            <p14:xfrm>
              <a:off x="3169900" y="2812671"/>
              <a:ext cx="236880" cy="417600"/>
            </p14:xfrm>
          </p:contentPart>
        </mc:Choice>
        <mc:Fallback xmlns="">
          <p:pic>
            <p:nvPicPr>
              <p:cNvPr id="8" name="Ink 7">
                <a:extLst>
                  <a:ext uri="{FF2B5EF4-FFF2-40B4-BE49-F238E27FC236}">
                    <a16:creationId xmlns:a16="http://schemas.microsoft.com/office/drawing/2014/main" id="{A0F74725-FE53-F6C9-E699-291518452B1B}"/>
                  </a:ext>
                </a:extLst>
              </p:cNvPr>
              <p:cNvPicPr/>
              <p:nvPr/>
            </p:nvPicPr>
            <p:blipFill>
              <a:blip r:embed="rId3"/>
              <a:stretch>
                <a:fillRect/>
              </a:stretch>
            </p:blipFill>
            <p:spPr>
              <a:xfrm>
                <a:off x="3154420" y="2797191"/>
                <a:ext cx="267480" cy="4478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9" name="Ink 9">
                <a:extLst>
                  <a:ext uri="{FF2B5EF4-FFF2-40B4-BE49-F238E27FC236}">
                    <a16:creationId xmlns:a16="http://schemas.microsoft.com/office/drawing/2014/main" id="{961BDF63-E17B-C4FC-19C0-45ACA3074F98}"/>
                  </a:ext>
                </a:extLst>
              </p14:cNvPr>
              <p14:cNvContentPartPr/>
              <p14:nvPr/>
            </p14:nvContentPartPr>
            <p14:xfrm>
              <a:off x="1376740" y="2865231"/>
              <a:ext cx="1382400" cy="283680"/>
            </p14:xfrm>
          </p:contentPart>
        </mc:Choice>
        <mc:Fallback xmlns="">
          <p:pic>
            <p:nvPicPr>
              <p:cNvPr id="9" name="Ink 9">
                <a:extLst>
                  <a:ext uri="{FF2B5EF4-FFF2-40B4-BE49-F238E27FC236}">
                    <a16:creationId xmlns:a16="http://schemas.microsoft.com/office/drawing/2014/main" id="{961BDF63-E17B-C4FC-19C0-45ACA3074F98}"/>
                  </a:ext>
                </a:extLst>
              </p:cNvPr>
              <p:cNvPicPr/>
              <p:nvPr/>
            </p:nvPicPr>
            <p:blipFill>
              <a:blip r:embed="rId5"/>
              <a:stretch>
                <a:fillRect/>
              </a:stretch>
            </p:blipFill>
            <p:spPr>
              <a:xfrm>
                <a:off x="1361620" y="2849771"/>
                <a:ext cx="1413000" cy="314241"/>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 name="Ink 9">
                <a:extLst>
                  <a:ext uri="{FF2B5EF4-FFF2-40B4-BE49-F238E27FC236}">
                    <a16:creationId xmlns:a16="http://schemas.microsoft.com/office/drawing/2014/main" id="{1F912E32-3D6A-9C83-BFB1-AB2E9D30C663}"/>
                  </a:ext>
                </a:extLst>
              </p14:cNvPr>
              <p14:cNvContentPartPr/>
              <p14:nvPr/>
            </p14:nvContentPartPr>
            <p14:xfrm>
              <a:off x="1134820" y="3335391"/>
              <a:ext cx="279720" cy="591840"/>
            </p14:xfrm>
          </p:contentPart>
        </mc:Choice>
        <mc:Fallback xmlns="">
          <p:pic>
            <p:nvPicPr>
              <p:cNvPr id="10" name="Ink 9">
                <a:extLst>
                  <a:ext uri="{FF2B5EF4-FFF2-40B4-BE49-F238E27FC236}">
                    <a16:creationId xmlns:a16="http://schemas.microsoft.com/office/drawing/2014/main" id="{1F912E32-3D6A-9C83-BFB1-AB2E9D30C663}"/>
                  </a:ext>
                </a:extLst>
              </p:cNvPr>
              <p:cNvPicPr/>
              <p:nvPr/>
            </p:nvPicPr>
            <p:blipFill>
              <a:blip r:embed="rId7"/>
              <a:stretch>
                <a:fillRect/>
              </a:stretch>
            </p:blipFill>
            <p:spPr>
              <a:xfrm>
                <a:off x="1119700" y="3320271"/>
                <a:ext cx="310320" cy="6224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7" name="Ink 29">
                <a:extLst>
                  <a:ext uri="{FF2B5EF4-FFF2-40B4-BE49-F238E27FC236}">
                    <a16:creationId xmlns:a16="http://schemas.microsoft.com/office/drawing/2014/main" id="{41E91804-3109-FB5A-C4AA-B1415C66CDBA}"/>
                  </a:ext>
                </a:extLst>
              </p14:cNvPr>
              <p14:cNvContentPartPr/>
              <p14:nvPr/>
            </p14:nvContentPartPr>
            <p14:xfrm>
              <a:off x="3879460" y="3484791"/>
              <a:ext cx="1955160" cy="660240"/>
            </p14:xfrm>
          </p:contentPart>
        </mc:Choice>
        <mc:Fallback xmlns="">
          <p:pic>
            <p:nvPicPr>
              <p:cNvPr id="27" name="Ink 29">
                <a:extLst>
                  <a:ext uri="{FF2B5EF4-FFF2-40B4-BE49-F238E27FC236}">
                    <a16:creationId xmlns:a16="http://schemas.microsoft.com/office/drawing/2014/main" id="{41E91804-3109-FB5A-C4AA-B1415C66CDBA}"/>
                  </a:ext>
                </a:extLst>
              </p:cNvPr>
              <p:cNvPicPr/>
              <p:nvPr/>
            </p:nvPicPr>
            <p:blipFill>
              <a:blip r:embed="rId9"/>
              <a:stretch>
                <a:fillRect/>
              </a:stretch>
            </p:blipFill>
            <p:spPr>
              <a:xfrm>
                <a:off x="3864340" y="3469671"/>
                <a:ext cx="1985760" cy="6908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8" name="Ink 29">
                <a:extLst>
                  <a:ext uri="{FF2B5EF4-FFF2-40B4-BE49-F238E27FC236}">
                    <a16:creationId xmlns:a16="http://schemas.microsoft.com/office/drawing/2014/main" id="{968FC8B3-1DFE-9D91-1542-24DD07C02018}"/>
                  </a:ext>
                </a:extLst>
              </p14:cNvPr>
              <p14:cNvContentPartPr/>
              <p14:nvPr/>
            </p14:nvContentPartPr>
            <p14:xfrm>
              <a:off x="3057940" y="3478671"/>
              <a:ext cx="411120" cy="579240"/>
            </p14:xfrm>
          </p:contentPart>
        </mc:Choice>
        <mc:Fallback xmlns="">
          <p:pic>
            <p:nvPicPr>
              <p:cNvPr id="28" name="Ink 29">
                <a:extLst>
                  <a:ext uri="{FF2B5EF4-FFF2-40B4-BE49-F238E27FC236}">
                    <a16:creationId xmlns:a16="http://schemas.microsoft.com/office/drawing/2014/main" id="{968FC8B3-1DFE-9D91-1542-24DD07C02018}"/>
                  </a:ext>
                </a:extLst>
              </p:cNvPr>
              <p:cNvPicPr/>
              <p:nvPr/>
            </p:nvPicPr>
            <p:blipFill>
              <a:blip r:embed="rId11"/>
              <a:stretch>
                <a:fillRect/>
              </a:stretch>
            </p:blipFill>
            <p:spPr>
              <a:xfrm>
                <a:off x="3042460" y="3463551"/>
                <a:ext cx="441720" cy="6098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9" name="Ink 29">
                <a:extLst>
                  <a:ext uri="{FF2B5EF4-FFF2-40B4-BE49-F238E27FC236}">
                    <a16:creationId xmlns:a16="http://schemas.microsoft.com/office/drawing/2014/main" id="{09D28A14-DE43-88C6-CD21-64F17E3E5533}"/>
                  </a:ext>
                </a:extLst>
              </p14:cNvPr>
              <p14:cNvContentPartPr/>
              <p14:nvPr/>
            </p14:nvContentPartPr>
            <p14:xfrm>
              <a:off x="1862380" y="3497391"/>
              <a:ext cx="678960" cy="342720"/>
            </p14:xfrm>
          </p:contentPart>
        </mc:Choice>
        <mc:Fallback xmlns="">
          <p:pic>
            <p:nvPicPr>
              <p:cNvPr id="29" name="Ink 29">
                <a:extLst>
                  <a:ext uri="{FF2B5EF4-FFF2-40B4-BE49-F238E27FC236}">
                    <a16:creationId xmlns:a16="http://schemas.microsoft.com/office/drawing/2014/main" id="{09D28A14-DE43-88C6-CD21-64F17E3E5533}"/>
                  </a:ext>
                </a:extLst>
              </p:cNvPr>
              <p:cNvPicPr/>
              <p:nvPr/>
            </p:nvPicPr>
            <p:blipFill>
              <a:blip r:embed="rId13"/>
              <a:stretch>
                <a:fillRect/>
              </a:stretch>
            </p:blipFill>
            <p:spPr>
              <a:xfrm>
                <a:off x="1847260" y="3481911"/>
                <a:ext cx="709560" cy="3733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7" name="Ink 37">
                <a:extLst>
                  <a:ext uri="{FF2B5EF4-FFF2-40B4-BE49-F238E27FC236}">
                    <a16:creationId xmlns:a16="http://schemas.microsoft.com/office/drawing/2014/main" id="{C029731C-575A-6EBB-326D-9737DDBFB4CE}"/>
                  </a:ext>
                </a:extLst>
              </p14:cNvPr>
              <p14:cNvContentPartPr/>
              <p14:nvPr/>
            </p14:nvContentPartPr>
            <p14:xfrm>
              <a:off x="1261540" y="4157271"/>
              <a:ext cx="2518920" cy="566280"/>
            </p14:xfrm>
          </p:contentPart>
        </mc:Choice>
        <mc:Fallback xmlns="">
          <p:pic>
            <p:nvPicPr>
              <p:cNvPr id="37" name="Ink 37">
                <a:extLst>
                  <a:ext uri="{FF2B5EF4-FFF2-40B4-BE49-F238E27FC236}">
                    <a16:creationId xmlns:a16="http://schemas.microsoft.com/office/drawing/2014/main" id="{C029731C-575A-6EBB-326D-9737DDBFB4CE}"/>
                  </a:ext>
                </a:extLst>
              </p:cNvPr>
              <p:cNvPicPr/>
              <p:nvPr/>
            </p:nvPicPr>
            <p:blipFill>
              <a:blip r:embed="rId15"/>
              <a:stretch>
                <a:fillRect/>
              </a:stretch>
            </p:blipFill>
            <p:spPr>
              <a:xfrm>
                <a:off x="1246060" y="4141791"/>
                <a:ext cx="2549520" cy="5965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8" name="Ink 37">
                <a:extLst>
                  <a:ext uri="{FF2B5EF4-FFF2-40B4-BE49-F238E27FC236}">
                    <a16:creationId xmlns:a16="http://schemas.microsoft.com/office/drawing/2014/main" id="{BC26DE35-563F-8D23-4092-C8E4D6456B90}"/>
                  </a:ext>
                </a:extLst>
              </p14:cNvPr>
              <p14:cNvContentPartPr/>
              <p14:nvPr/>
            </p14:nvContentPartPr>
            <p14:xfrm>
              <a:off x="4091140" y="4275351"/>
              <a:ext cx="50040" cy="56520"/>
            </p14:xfrm>
          </p:contentPart>
        </mc:Choice>
        <mc:Fallback xmlns="">
          <p:pic>
            <p:nvPicPr>
              <p:cNvPr id="38" name="Ink 37">
                <a:extLst>
                  <a:ext uri="{FF2B5EF4-FFF2-40B4-BE49-F238E27FC236}">
                    <a16:creationId xmlns:a16="http://schemas.microsoft.com/office/drawing/2014/main" id="{BC26DE35-563F-8D23-4092-C8E4D6456B90}"/>
                  </a:ext>
                </a:extLst>
              </p:cNvPr>
              <p:cNvPicPr/>
              <p:nvPr/>
            </p:nvPicPr>
            <p:blipFill>
              <a:blip r:embed="rId17"/>
              <a:stretch>
                <a:fillRect/>
              </a:stretch>
            </p:blipFill>
            <p:spPr>
              <a:xfrm>
                <a:off x="4076020" y="4260231"/>
                <a:ext cx="8064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9" name="Ink 38">
                <a:extLst>
                  <a:ext uri="{FF2B5EF4-FFF2-40B4-BE49-F238E27FC236}">
                    <a16:creationId xmlns:a16="http://schemas.microsoft.com/office/drawing/2014/main" id="{689E4ED1-760B-B4F8-8E91-A899B2F29552}"/>
                  </a:ext>
                </a:extLst>
              </p14:cNvPr>
              <p14:cNvContentPartPr/>
              <p14:nvPr/>
            </p14:nvContentPartPr>
            <p14:xfrm>
              <a:off x="4041460" y="4530591"/>
              <a:ext cx="131040" cy="198720"/>
            </p14:xfrm>
          </p:contentPart>
        </mc:Choice>
        <mc:Fallback xmlns="">
          <p:pic>
            <p:nvPicPr>
              <p:cNvPr id="39" name="Ink 38">
                <a:extLst>
                  <a:ext uri="{FF2B5EF4-FFF2-40B4-BE49-F238E27FC236}">
                    <a16:creationId xmlns:a16="http://schemas.microsoft.com/office/drawing/2014/main" id="{689E4ED1-760B-B4F8-8E91-A899B2F29552}"/>
                  </a:ext>
                </a:extLst>
              </p:cNvPr>
              <p:cNvPicPr/>
              <p:nvPr/>
            </p:nvPicPr>
            <p:blipFill>
              <a:blip r:embed="rId19"/>
              <a:stretch>
                <a:fillRect/>
              </a:stretch>
            </p:blipFill>
            <p:spPr>
              <a:xfrm>
                <a:off x="4025980" y="4515471"/>
                <a:ext cx="16164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42" name="Ink 42">
                <a:extLst>
                  <a:ext uri="{FF2B5EF4-FFF2-40B4-BE49-F238E27FC236}">
                    <a16:creationId xmlns:a16="http://schemas.microsoft.com/office/drawing/2014/main" id="{0EC11261-F2F8-EA75-103D-028F77082D63}"/>
                  </a:ext>
                </a:extLst>
              </p14:cNvPr>
              <p14:cNvContentPartPr/>
              <p14:nvPr/>
            </p14:nvContentPartPr>
            <p14:xfrm>
              <a:off x="4539340" y="4045311"/>
              <a:ext cx="168480" cy="461160"/>
            </p14:xfrm>
          </p:contentPart>
        </mc:Choice>
        <mc:Fallback xmlns="">
          <p:pic>
            <p:nvPicPr>
              <p:cNvPr id="42" name="Ink 42">
                <a:extLst>
                  <a:ext uri="{FF2B5EF4-FFF2-40B4-BE49-F238E27FC236}">
                    <a16:creationId xmlns:a16="http://schemas.microsoft.com/office/drawing/2014/main" id="{0EC11261-F2F8-EA75-103D-028F77082D63}"/>
                  </a:ext>
                </a:extLst>
              </p:cNvPr>
              <p:cNvPicPr/>
              <p:nvPr/>
            </p:nvPicPr>
            <p:blipFill>
              <a:blip r:embed="rId21"/>
              <a:stretch>
                <a:fillRect/>
              </a:stretch>
            </p:blipFill>
            <p:spPr>
              <a:xfrm>
                <a:off x="4524220" y="4029831"/>
                <a:ext cx="199080" cy="4914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43" name="Ink 42">
                <a:extLst>
                  <a:ext uri="{FF2B5EF4-FFF2-40B4-BE49-F238E27FC236}">
                    <a16:creationId xmlns:a16="http://schemas.microsoft.com/office/drawing/2014/main" id="{35E43FAE-A414-6969-117A-901DBBA915A7}"/>
                  </a:ext>
                </a:extLst>
              </p14:cNvPr>
              <p14:cNvContentPartPr/>
              <p14:nvPr/>
            </p14:nvContentPartPr>
            <p14:xfrm>
              <a:off x="4850740" y="4250511"/>
              <a:ext cx="305280" cy="243000"/>
            </p14:xfrm>
          </p:contentPart>
        </mc:Choice>
        <mc:Fallback xmlns="">
          <p:pic>
            <p:nvPicPr>
              <p:cNvPr id="43" name="Ink 42">
                <a:extLst>
                  <a:ext uri="{FF2B5EF4-FFF2-40B4-BE49-F238E27FC236}">
                    <a16:creationId xmlns:a16="http://schemas.microsoft.com/office/drawing/2014/main" id="{35E43FAE-A414-6969-117A-901DBBA915A7}"/>
                  </a:ext>
                </a:extLst>
              </p:cNvPr>
              <p:cNvPicPr/>
              <p:nvPr/>
            </p:nvPicPr>
            <p:blipFill>
              <a:blip r:embed="rId23"/>
              <a:stretch>
                <a:fillRect/>
              </a:stretch>
            </p:blipFill>
            <p:spPr>
              <a:xfrm>
                <a:off x="4835620" y="4235391"/>
                <a:ext cx="335880" cy="2736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55" name="Ink 57">
                <a:extLst>
                  <a:ext uri="{FF2B5EF4-FFF2-40B4-BE49-F238E27FC236}">
                    <a16:creationId xmlns:a16="http://schemas.microsoft.com/office/drawing/2014/main" id="{446BD23E-2A41-8E6C-9676-E57870598551}"/>
                  </a:ext>
                </a:extLst>
              </p14:cNvPr>
              <p14:cNvContentPartPr/>
              <p14:nvPr/>
            </p14:nvContentPartPr>
            <p14:xfrm>
              <a:off x="6836500" y="3927591"/>
              <a:ext cx="1506960" cy="748440"/>
            </p14:xfrm>
          </p:contentPart>
        </mc:Choice>
        <mc:Fallback xmlns="">
          <p:pic>
            <p:nvPicPr>
              <p:cNvPr id="55" name="Ink 57">
                <a:extLst>
                  <a:ext uri="{FF2B5EF4-FFF2-40B4-BE49-F238E27FC236}">
                    <a16:creationId xmlns:a16="http://schemas.microsoft.com/office/drawing/2014/main" id="{446BD23E-2A41-8E6C-9676-E57870598551}"/>
                  </a:ext>
                </a:extLst>
              </p:cNvPr>
              <p:cNvPicPr/>
              <p:nvPr/>
            </p:nvPicPr>
            <p:blipFill>
              <a:blip r:embed="rId25"/>
              <a:stretch>
                <a:fillRect/>
              </a:stretch>
            </p:blipFill>
            <p:spPr>
              <a:xfrm>
                <a:off x="6821380" y="3912471"/>
                <a:ext cx="1537560" cy="7786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56" name="Ink 57">
                <a:extLst>
                  <a:ext uri="{FF2B5EF4-FFF2-40B4-BE49-F238E27FC236}">
                    <a16:creationId xmlns:a16="http://schemas.microsoft.com/office/drawing/2014/main" id="{000C4472-0249-A8F2-BEBF-85D4FCB7E345}"/>
                  </a:ext>
                </a:extLst>
              </p14:cNvPr>
              <p14:cNvContentPartPr/>
              <p14:nvPr/>
            </p14:nvContentPartPr>
            <p14:xfrm>
              <a:off x="6238900" y="4250511"/>
              <a:ext cx="131040" cy="417600"/>
            </p14:xfrm>
          </p:contentPart>
        </mc:Choice>
        <mc:Fallback xmlns="">
          <p:pic>
            <p:nvPicPr>
              <p:cNvPr id="56" name="Ink 57">
                <a:extLst>
                  <a:ext uri="{FF2B5EF4-FFF2-40B4-BE49-F238E27FC236}">
                    <a16:creationId xmlns:a16="http://schemas.microsoft.com/office/drawing/2014/main" id="{000C4472-0249-A8F2-BEBF-85D4FCB7E345}"/>
                  </a:ext>
                </a:extLst>
              </p:cNvPr>
              <p:cNvPicPr/>
              <p:nvPr/>
            </p:nvPicPr>
            <p:blipFill>
              <a:blip r:embed="rId27"/>
              <a:stretch>
                <a:fillRect/>
              </a:stretch>
            </p:blipFill>
            <p:spPr>
              <a:xfrm>
                <a:off x="6223780" y="4235391"/>
                <a:ext cx="161640" cy="4478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58" name="Ink 57">
                <a:extLst>
                  <a:ext uri="{FF2B5EF4-FFF2-40B4-BE49-F238E27FC236}">
                    <a16:creationId xmlns:a16="http://schemas.microsoft.com/office/drawing/2014/main" id="{633E69EA-9EA8-5E60-2C6E-2DDBD610D265}"/>
                  </a:ext>
                </a:extLst>
              </p14:cNvPr>
              <p14:cNvContentPartPr/>
              <p14:nvPr/>
            </p14:nvContentPartPr>
            <p14:xfrm>
              <a:off x="704620" y="4792311"/>
              <a:ext cx="274320" cy="591840"/>
            </p14:xfrm>
          </p:contentPart>
        </mc:Choice>
        <mc:Fallback xmlns="">
          <p:pic>
            <p:nvPicPr>
              <p:cNvPr id="58" name="Ink 57">
                <a:extLst>
                  <a:ext uri="{FF2B5EF4-FFF2-40B4-BE49-F238E27FC236}">
                    <a16:creationId xmlns:a16="http://schemas.microsoft.com/office/drawing/2014/main" id="{633E69EA-9EA8-5E60-2C6E-2DDBD610D265}"/>
                  </a:ext>
                </a:extLst>
              </p:cNvPr>
              <p:cNvPicPr/>
              <p:nvPr/>
            </p:nvPicPr>
            <p:blipFill>
              <a:blip r:embed="rId29"/>
              <a:stretch>
                <a:fillRect/>
              </a:stretch>
            </p:blipFill>
            <p:spPr>
              <a:xfrm>
                <a:off x="689140" y="4776831"/>
                <a:ext cx="304920" cy="6224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72" name="Ink 73">
                <a:extLst>
                  <a:ext uri="{FF2B5EF4-FFF2-40B4-BE49-F238E27FC236}">
                    <a16:creationId xmlns:a16="http://schemas.microsoft.com/office/drawing/2014/main" id="{ED0D0F4B-D59F-8811-69C0-732E72E41F16}"/>
                  </a:ext>
                </a:extLst>
              </p14:cNvPr>
              <p14:cNvContentPartPr/>
              <p14:nvPr/>
            </p14:nvContentPartPr>
            <p14:xfrm>
              <a:off x="3027340" y="4966551"/>
              <a:ext cx="1518480" cy="557640"/>
            </p14:xfrm>
          </p:contentPart>
        </mc:Choice>
        <mc:Fallback xmlns="">
          <p:pic>
            <p:nvPicPr>
              <p:cNvPr id="72" name="Ink 73">
                <a:extLst>
                  <a:ext uri="{FF2B5EF4-FFF2-40B4-BE49-F238E27FC236}">
                    <a16:creationId xmlns:a16="http://schemas.microsoft.com/office/drawing/2014/main" id="{ED0D0F4B-D59F-8811-69C0-732E72E41F16}"/>
                  </a:ext>
                </a:extLst>
              </p:cNvPr>
              <p:cNvPicPr/>
              <p:nvPr/>
            </p:nvPicPr>
            <p:blipFill>
              <a:blip r:embed="rId31"/>
              <a:stretch>
                <a:fillRect/>
              </a:stretch>
            </p:blipFill>
            <p:spPr>
              <a:xfrm>
                <a:off x="3012224" y="4951431"/>
                <a:ext cx="1548713" cy="5882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73" name="Ink 73">
                <a:extLst>
                  <a:ext uri="{FF2B5EF4-FFF2-40B4-BE49-F238E27FC236}">
                    <a16:creationId xmlns:a16="http://schemas.microsoft.com/office/drawing/2014/main" id="{3040079F-ADA2-289C-86A2-83E6C200314F}"/>
                  </a:ext>
                </a:extLst>
              </p14:cNvPr>
              <p14:cNvContentPartPr/>
              <p14:nvPr/>
            </p14:nvContentPartPr>
            <p14:xfrm>
              <a:off x="1339660" y="4948551"/>
              <a:ext cx="1406520" cy="569880"/>
            </p14:xfrm>
          </p:contentPart>
        </mc:Choice>
        <mc:Fallback xmlns="">
          <p:pic>
            <p:nvPicPr>
              <p:cNvPr id="73" name="Ink 73">
                <a:extLst>
                  <a:ext uri="{FF2B5EF4-FFF2-40B4-BE49-F238E27FC236}">
                    <a16:creationId xmlns:a16="http://schemas.microsoft.com/office/drawing/2014/main" id="{3040079F-ADA2-289C-86A2-83E6C200314F}"/>
                  </a:ext>
                </a:extLst>
              </p:cNvPr>
              <p:cNvPicPr/>
              <p:nvPr/>
            </p:nvPicPr>
            <p:blipFill>
              <a:blip r:embed="rId33"/>
              <a:stretch>
                <a:fillRect/>
              </a:stretch>
            </p:blipFill>
            <p:spPr>
              <a:xfrm>
                <a:off x="1324180" y="4933421"/>
                <a:ext cx="1437120" cy="600499"/>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77" name="Ink 77">
                <a:extLst>
                  <a:ext uri="{FF2B5EF4-FFF2-40B4-BE49-F238E27FC236}">
                    <a16:creationId xmlns:a16="http://schemas.microsoft.com/office/drawing/2014/main" id="{CAF47732-5D1A-A6AB-0164-5A7153BB979D}"/>
                  </a:ext>
                </a:extLst>
              </p14:cNvPr>
              <p14:cNvContentPartPr/>
              <p14:nvPr/>
            </p14:nvContentPartPr>
            <p14:xfrm>
              <a:off x="4819420" y="5003991"/>
              <a:ext cx="965520" cy="249480"/>
            </p14:xfrm>
          </p:contentPart>
        </mc:Choice>
        <mc:Fallback xmlns="">
          <p:pic>
            <p:nvPicPr>
              <p:cNvPr id="77" name="Ink 77">
                <a:extLst>
                  <a:ext uri="{FF2B5EF4-FFF2-40B4-BE49-F238E27FC236}">
                    <a16:creationId xmlns:a16="http://schemas.microsoft.com/office/drawing/2014/main" id="{CAF47732-5D1A-A6AB-0164-5A7153BB979D}"/>
                  </a:ext>
                </a:extLst>
              </p:cNvPr>
              <p:cNvPicPr/>
              <p:nvPr/>
            </p:nvPicPr>
            <p:blipFill>
              <a:blip r:embed="rId35"/>
              <a:stretch>
                <a:fillRect/>
              </a:stretch>
            </p:blipFill>
            <p:spPr>
              <a:xfrm>
                <a:off x="4804294" y="4988511"/>
                <a:ext cx="996131"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78" name="Ink 77">
                <a:extLst>
                  <a:ext uri="{FF2B5EF4-FFF2-40B4-BE49-F238E27FC236}">
                    <a16:creationId xmlns:a16="http://schemas.microsoft.com/office/drawing/2014/main" id="{E1C2E996-6FEF-AA88-0122-E07C0AB2452C}"/>
                  </a:ext>
                </a:extLst>
              </p14:cNvPr>
              <p14:cNvContentPartPr/>
              <p14:nvPr/>
            </p14:nvContentPartPr>
            <p14:xfrm>
              <a:off x="6077260" y="4898151"/>
              <a:ext cx="261720" cy="324000"/>
            </p14:xfrm>
          </p:contentPart>
        </mc:Choice>
        <mc:Fallback xmlns="">
          <p:pic>
            <p:nvPicPr>
              <p:cNvPr id="78" name="Ink 77">
                <a:extLst>
                  <a:ext uri="{FF2B5EF4-FFF2-40B4-BE49-F238E27FC236}">
                    <a16:creationId xmlns:a16="http://schemas.microsoft.com/office/drawing/2014/main" id="{E1C2E996-6FEF-AA88-0122-E07C0AB2452C}"/>
                  </a:ext>
                </a:extLst>
              </p:cNvPr>
              <p:cNvPicPr/>
              <p:nvPr/>
            </p:nvPicPr>
            <p:blipFill>
              <a:blip r:embed="rId37"/>
              <a:stretch>
                <a:fillRect/>
              </a:stretch>
            </p:blipFill>
            <p:spPr>
              <a:xfrm>
                <a:off x="6061780" y="4882671"/>
                <a:ext cx="292320" cy="3546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88" name="Ink 87">
                <a:extLst>
                  <a:ext uri="{FF2B5EF4-FFF2-40B4-BE49-F238E27FC236}">
                    <a16:creationId xmlns:a16="http://schemas.microsoft.com/office/drawing/2014/main" id="{E7D525A9-F7BF-812B-C375-C2BE0E3C995B}"/>
                  </a:ext>
                </a:extLst>
              </p14:cNvPr>
              <p14:cNvContentPartPr/>
              <p14:nvPr/>
            </p14:nvContentPartPr>
            <p14:xfrm>
              <a:off x="8735500" y="5134671"/>
              <a:ext cx="56520" cy="155880"/>
            </p14:xfrm>
          </p:contentPart>
        </mc:Choice>
        <mc:Fallback xmlns="">
          <p:pic>
            <p:nvPicPr>
              <p:cNvPr id="88" name="Ink 87">
                <a:extLst>
                  <a:ext uri="{FF2B5EF4-FFF2-40B4-BE49-F238E27FC236}">
                    <a16:creationId xmlns:a16="http://schemas.microsoft.com/office/drawing/2014/main" id="{E7D525A9-F7BF-812B-C375-C2BE0E3C995B}"/>
                  </a:ext>
                </a:extLst>
              </p:cNvPr>
              <p:cNvPicPr/>
              <p:nvPr/>
            </p:nvPicPr>
            <p:blipFill>
              <a:blip r:embed="rId39"/>
              <a:stretch>
                <a:fillRect/>
              </a:stretch>
            </p:blipFill>
            <p:spPr>
              <a:xfrm>
                <a:off x="8720020" y="5119191"/>
                <a:ext cx="8676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89" name="Ink 91">
                <a:extLst>
                  <a:ext uri="{FF2B5EF4-FFF2-40B4-BE49-F238E27FC236}">
                    <a16:creationId xmlns:a16="http://schemas.microsoft.com/office/drawing/2014/main" id="{93C68272-70FB-AE76-26F2-C926CCEB4AC8}"/>
                  </a:ext>
                </a:extLst>
              </p14:cNvPr>
              <p14:cNvContentPartPr/>
              <p14:nvPr/>
            </p14:nvContentPartPr>
            <p14:xfrm>
              <a:off x="8255980" y="4769991"/>
              <a:ext cx="181080" cy="215640"/>
            </p14:xfrm>
          </p:contentPart>
        </mc:Choice>
        <mc:Fallback xmlns="">
          <p:pic>
            <p:nvPicPr>
              <p:cNvPr id="89" name="Ink 91">
                <a:extLst>
                  <a:ext uri="{FF2B5EF4-FFF2-40B4-BE49-F238E27FC236}">
                    <a16:creationId xmlns:a16="http://schemas.microsoft.com/office/drawing/2014/main" id="{93C68272-70FB-AE76-26F2-C926CCEB4AC8}"/>
                  </a:ext>
                </a:extLst>
              </p:cNvPr>
              <p:cNvPicPr/>
              <p:nvPr/>
            </p:nvPicPr>
            <p:blipFill>
              <a:blip r:embed="rId41"/>
              <a:stretch>
                <a:fillRect/>
              </a:stretch>
            </p:blipFill>
            <p:spPr>
              <a:xfrm>
                <a:off x="8240830" y="4754871"/>
                <a:ext cx="211741"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90" name="Ink 91">
                <a:extLst>
                  <a:ext uri="{FF2B5EF4-FFF2-40B4-BE49-F238E27FC236}">
                    <a16:creationId xmlns:a16="http://schemas.microsoft.com/office/drawing/2014/main" id="{17F7359B-FAA5-CD5F-52EF-CF1366F1A455}"/>
                  </a:ext>
                </a:extLst>
              </p14:cNvPr>
              <p14:cNvContentPartPr/>
              <p14:nvPr/>
            </p14:nvContentPartPr>
            <p14:xfrm>
              <a:off x="7596100" y="5022711"/>
              <a:ext cx="380160" cy="130680"/>
            </p14:xfrm>
          </p:contentPart>
        </mc:Choice>
        <mc:Fallback xmlns="">
          <p:pic>
            <p:nvPicPr>
              <p:cNvPr id="90" name="Ink 91">
                <a:extLst>
                  <a:ext uri="{FF2B5EF4-FFF2-40B4-BE49-F238E27FC236}">
                    <a16:creationId xmlns:a16="http://schemas.microsoft.com/office/drawing/2014/main" id="{17F7359B-FAA5-CD5F-52EF-CF1366F1A455}"/>
                  </a:ext>
                </a:extLst>
              </p:cNvPr>
              <p:cNvPicPr/>
              <p:nvPr/>
            </p:nvPicPr>
            <p:blipFill>
              <a:blip r:embed="rId43"/>
              <a:stretch>
                <a:fillRect/>
              </a:stretch>
            </p:blipFill>
            <p:spPr>
              <a:xfrm>
                <a:off x="7580980" y="5007274"/>
                <a:ext cx="410760" cy="161196"/>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91" name="Ink 91">
                <a:extLst>
                  <a:ext uri="{FF2B5EF4-FFF2-40B4-BE49-F238E27FC236}">
                    <a16:creationId xmlns:a16="http://schemas.microsoft.com/office/drawing/2014/main" id="{6D044D0F-E8B5-B349-13D2-E375E12061DE}"/>
                  </a:ext>
                </a:extLst>
              </p14:cNvPr>
              <p14:cNvContentPartPr/>
              <p14:nvPr/>
            </p14:nvContentPartPr>
            <p14:xfrm>
              <a:off x="6425740" y="4792311"/>
              <a:ext cx="846720" cy="548280"/>
            </p14:xfrm>
          </p:contentPart>
        </mc:Choice>
        <mc:Fallback xmlns="">
          <p:pic>
            <p:nvPicPr>
              <p:cNvPr id="91" name="Ink 91">
                <a:extLst>
                  <a:ext uri="{FF2B5EF4-FFF2-40B4-BE49-F238E27FC236}">
                    <a16:creationId xmlns:a16="http://schemas.microsoft.com/office/drawing/2014/main" id="{6D044D0F-E8B5-B349-13D2-E375E12061DE}"/>
                  </a:ext>
                </a:extLst>
              </p:cNvPr>
              <p:cNvPicPr/>
              <p:nvPr/>
            </p:nvPicPr>
            <p:blipFill>
              <a:blip r:embed="rId45"/>
              <a:stretch>
                <a:fillRect/>
              </a:stretch>
            </p:blipFill>
            <p:spPr>
              <a:xfrm>
                <a:off x="6410626" y="4776831"/>
                <a:ext cx="877307" cy="5788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97" name="Ink 97">
                <a:extLst>
                  <a:ext uri="{FF2B5EF4-FFF2-40B4-BE49-F238E27FC236}">
                    <a16:creationId xmlns:a16="http://schemas.microsoft.com/office/drawing/2014/main" id="{17A7CC59-E0C7-6D97-CEAD-E135660852B2}"/>
                  </a:ext>
                </a:extLst>
              </p14:cNvPr>
              <p14:cNvContentPartPr/>
              <p14:nvPr/>
            </p14:nvContentPartPr>
            <p14:xfrm>
              <a:off x="9021700" y="4667751"/>
              <a:ext cx="672840" cy="865800"/>
            </p14:xfrm>
          </p:contentPart>
        </mc:Choice>
        <mc:Fallback xmlns="">
          <p:pic>
            <p:nvPicPr>
              <p:cNvPr id="97" name="Ink 97">
                <a:extLst>
                  <a:ext uri="{FF2B5EF4-FFF2-40B4-BE49-F238E27FC236}">
                    <a16:creationId xmlns:a16="http://schemas.microsoft.com/office/drawing/2014/main" id="{17A7CC59-E0C7-6D97-CEAD-E135660852B2}"/>
                  </a:ext>
                </a:extLst>
              </p:cNvPr>
              <p:cNvPicPr/>
              <p:nvPr/>
            </p:nvPicPr>
            <p:blipFill>
              <a:blip r:embed="rId47"/>
              <a:stretch>
                <a:fillRect/>
              </a:stretch>
            </p:blipFill>
            <p:spPr>
              <a:xfrm>
                <a:off x="9006580" y="4652271"/>
                <a:ext cx="703080" cy="8960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02" name="Ink 102">
                <a:extLst>
                  <a:ext uri="{FF2B5EF4-FFF2-40B4-BE49-F238E27FC236}">
                    <a16:creationId xmlns:a16="http://schemas.microsoft.com/office/drawing/2014/main" id="{E122569C-B559-5EFA-629D-01D056B74BF8}"/>
                  </a:ext>
                </a:extLst>
              </p14:cNvPr>
              <p14:cNvContentPartPr/>
              <p14:nvPr/>
            </p14:nvContentPartPr>
            <p14:xfrm>
              <a:off x="1489060" y="5726151"/>
              <a:ext cx="1468800" cy="563400"/>
            </p14:xfrm>
          </p:contentPart>
        </mc:Choice>
        <mc:Fallback xmlns="">
          <p:pic>
            <p:nvPicPr>
              <p:cNvPr id="102" name="Ink 102">
                <a:extLst>
                  <a:ext uri="{FF2B5EF4-FFF2-40B4-BE49-F238E27FC236}">
                    <a16:creationId xmlns:a16="http://schemas.microsoft.com/office/drawing/2014/main" id="{E122569C-B559-5EFA-629D-01D056B74BF8}"/>
                  </a:ext>
                </a:extLst>
              </p:cNvPr>
              <p:cNvPicPr/>
              <p:nvPr/>
            </p:nvPicPr>
            <p:blipFill>
              <a:blip r:embed="rId49"/>
              <a:stretch>
                <a:fillRect/>
              </a:stretch>
            </p:blipFill>
            <p:spPr>
              <a:xfrm>
                <a:off x="1473580" y="5710671"/>
                <a:ext cx="1499400" cy="5940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12" name="Ink 111">
                <a:extLst>
                  <a:ext uri="{FF2B5EF4-FFF2-40B4-BE49-F238E27FC236}">
                    <a16:creationId xmlns:a16="http://schemas.microsoft.com/office/drawing/2014/main" id="{F7E74927-BF9A-32DA-E8A0-76F99B0BEF9C}"/>
                  </a:ext>
                </a:extLst>
              </p14:cNvPr>
              <p14:cNvContentPartPr/>
              <p14:nvPr/>
            </p14:nvContentPartPr>
            <p14:xfrm>
              <a:off x="5242780" y="6062031"/>
              <a:ext cx="50040" cy="205920"/>
            </p14:xfrm>
          </p:contentPart>
        </mc:Choice>
        <mc:Fallback xmlns="">
          <p:pic>
            <p:nvPicPr>
              <p:cNvPr id="112" name="Ink 111">
                <a:extLst>
                  <a:ext uri="{FF2B5EF4-FFF2-40B4-BE49-F238E27FC236}">
                    <a16:creationId xmlns:a16="http://schemas.microsoft.com/office/drawing/2014/main" id="{F7E74927-BF9A-32DA-E8A0-76F99B0BEF9C}"/>
                  </a:ext>
                </a:extLst>
              </p:cNvPr>
              <p:cNvPicPr/>
              <p:nvPr/>
            </p:nvPicPr>
            <p:blipFill>
              <a:blip r:embed="rId51"/>
              <a:stretch>
                <a:fillRect/>
              </a:stretch>
            </p:blipFill>
            <p:spPr>
              <a:xfrm>
                <a:off x="5227660" y="6046911"/>
                <a:ext cx="8064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13" name="Ink 113">
                <a:extLst>
                  <a:ext uri="{FF2B5EF4-FFF2-40B4-BE49-F238E27FC236}">
                    <a16:creationId xmlns:a16="http://schemas.microsoft.com/office/drawing/2014/main" id="{F356EE40-58BB-E120-3091-0CD529C6D88E}"/>
                  </a:ext>
                </a:extLst>
              </p14:cNvPr>
              <p14:cNvContentPartPr/>
              <p14:nvPr/>
            </p14:nvContentPartPr>
            <p14:xfrm>
              <a:off x="3350980" y="5627151"/>
              <a:ext cx="1524960" cy="628560"/>
            </p14:xfrm>
          </p:contentPart>
        </mc:Choice>
        <mc:Fallback xmlns="">
          <p:pic>
            <p:nvPicPr>
              <p:cNvPr id="113" name="Ink 113">
                <a:extLst>
                  <a:ext uri="{FF2B5EF4-FFF2-40B4-BE49-F238E27FC236}">
                    <a16:creationId xmlns:a16="http://schemas.microsoft.com/office/drawing/2014/main" id="{F356EE40-58BB-E120-3091-0CD529C6D88E}"/>
                  </a:ext>
                </a:extLst>
              </p:cNvPr>
              <p:cNvPicPr/>
              <p:nvPr/>
            </p:nvPicPr>
            <p:blipFill>
              <a:blip r:embed="rId53"/>
              <a:stretch>
                <a:fillRect/>
              </a:stretch>
            </p:blipFill>
            <p:spPr>
              <a:xfrm>
                <a:off x="3335860" y="5612031"/>
                <a:ext cx="1555560" cy="6588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14" name="Ink 113">
                <a:extLst>
                  <a:ext uri="{FF2B5EF4-FFF2-40B4-BE49-F238E27FC236}">
                    <a16:creationId xmlns:a16="http://schemas.microsoft.com/office/drawing/2014/main" id="{38606618-6B52-FEF1-4EDA-2CE67DABB271}"/>
                  </a:ext>
                </a:extLst>
              </p14:cNvPr>
              <p14:cNvContentPartPr/>
              <p14:nvPr/>
            </p14:nvContentPartPr>
            <p14:xfrm>
              <a:off x="5796820" y="5620311"/>
              <a:ext cx="298440" cy="486000"/>
            </p14:xfrm>
          </p:contentPart>
        </mc:Choice>
        <mc:Fallback xmlns="">
          <p:pic>
            <p:nvPicPr>
              <p:cNvPr id="114" name="Ink 113">
                <a:extLst>
                  <a:ext uri="{FF2B5EF4-FFF2-40B4-BE49-F238E27FC236}">
                    <a16:creationId xmlns:a16="http://schemas.microsoft.com/office/drawing/2014/main" id="{38606618-6B52-FEF1-4EDA-2CE67DABB271}"/>
                  </a:ext>
                </a:extLst>
              </p:cNvPr>
              <p:cNvPicPr/>
              <p:nvPr/>
            </p:nvPicPr>
            <p:blipFill>
              <a:blip r:embed="rId55"/>
              <a:stretch>
                <a:fillRect/>
              </a:stretch>
            </p:blipFill>
            <p:spPr>
              <a:xfrm>
                <a:off x="5781700" y="5604831"/>
                <a:ext cx="329040" cy="5166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25" name="Ink 125">
                <a:extLst>
                  <a:ext uri="{FF2B5EF4-FFF2-40B4-BE49-F238E27FC236}">
                    <a16:creationId xmlns:a16="http://schemas.microsoft.com/office/drawing/2014/main" id="{F85CBA91-29F1-AC28-BBAC-437D652B0807}"/>
                  </a:ext>
                </a:extLst>
              </p14:cNvPr>
              <p14:cNvContentPartPr/>
              <p14:nvPr/>
            </p14:nvContentPartPr>
            <p14:xfrm>
              <a:off x="6394780" y="5296311"/>
              <a:ext cx="2061000" cy="790920"/>
            </p14:xfrm>
          </p:contentPart>
        </mc:Choice>
        <mc:Fallback xmlns="">
          <p:pic>
            <p:nvPicPr>
              <p:cNvPr id="125" name="Ink 125">
                <a:extLst>
                  <a:ext uri="{FF2B5EF4-FFF2-40B4-BE49-F238E27FC236}">
                    <a16:creationId xmlns:a16="http://schemas.microsoft.com/office/drawing/2014/main" id="{F85CBA91-29F1-AC28-BBAC-437D652B0807}"/>
                  </a:ext>
                </a:extLst>
              </p:cNvPr>
              <p:cNvPicPr/>
              <p:nvPr/>
            </p:nvPicPr>
            <p:blipFill>
              <a:blip r:embed="rId57"/>
              <a:stretch>
                <a:fillRect/>
              </a:stretch>
            </p:blipFill>
            <p:spPr>
              <a:xfrm>
                <a:off x="6379300" y="5281191"/>
                <a:ext cx="2091600" cy="8215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26" name="Ink 125">
                <a:extLst>
                  <a:ext uri="{FF2B5EF4-FFF2-40B4-BE49-F238E27FC236}">
                    <a16:creationId xmlns:a16="http://schemas.microsoft.com/office/drawing/2014/main" id="{1305DE75-8811-50AD-1E87-29DB4579D061}"/>
                  </a:ext>
                </a:extLst>
              </p14:cNvPr>
              <p14:cNvContentPartPr/>
              <p14:nvPr/>
            </p14:nvContentPartPr>
            <p14:xfrm>
              <a:off x="689500" y="6267591"/>
              <a:ext cx="488880" cy="516960"/>
            </p14:xfrm>
          </p:contentPart>
        </mc:Choice>
        <mc:Fallback xmlns="">
          <p:pic>
            <p:nvPicPr>
              <p:cNvPr id="126" name="Ink 125">
                <a:extLst>
                  <a:ext uri="{FF2B5EF4-FFF2-40B4-BE49-F238E27FC236}">
                    <a16:creationId xmlns:a16="http://schemas.microsoft.com/office/drawing/2014/main" id="{1305DE75-8811-50AD-1E87-29DB4579D061}"/>
                  </a:ext>
                </a:extLst>
              </p:cNvPr>
              <p:cNvPicPr/>
              <p:nvPr/>
            </p:nvPicPr>
            <p:blipFill>
              <a:blip r:embed="rId59"/>
              <a:stretch>
                <a:fillRect/>
              </a:stretch>
            </p:blipFill>
            <p:spPr>
              <a:xfrm>
                <a:off x="674020" y="6252471"/>
                <a:ext cx="519120" cy="5475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27" name="Ink 126">
                <a:extLst>
                  <a:ext uri="{FF2B5EF4-FFF2-40B4-BE49-F238E27FC236}">
                    <a16:creationId xmlns:a16="http://schemas.microsoft.com/office/drawing/2014/main" id="{F4618332-39DF-5E04-95BC-0B5AFA275C31}"/>
                  </a:ext>
                </a:extLst>
              </p14:cNvPr>
              <p14:cNvContentPartPr/>
              <p14:nvPr/>
            </p14:nvContentPartPr>
            <p14:xfrm>
              <a:off x="5274100" y="4175991"/>
              <a:ext cx="298440" cy="367560"/>
            </p14:xfrm>
          </p:contentPart>
        </mc:Choice>
        <mc:Fallback xmlns="">
          <p:pic>
            <p:nvPicPr>
              <p:cNvPr id="127" name="Ink 126">
                <a:extLst>
                  <a:ext uri="{FF2B5EF4-FFF2-40B4-BE49-F238E27FC236}">
                    <a16:creationId xmlns:a16="http://schemas.microsoft.com/office/drawing/2014/main" id="{F4618332-39DF-5E04-95BC-0B5AFA275C31}"/>
                  </a:ext>
                </a:extLst>
              </p:cNvPr>
              <p:cNvPicPr/>
              <p:nvPr/>
            </p:nvPicPr>
            <p:blipFill>
              <a:blip r:embed="rId61"/>
              <a:stretch>
                <a:fillRect/>
              </a:stretch>
            </p:blipFill>
            <p:spPr>
              <a:xfrm>
                <a:off x="5258980" y="4160511"/>
                <a:ext cx="329040" cy="398160"/>
              </a:xfrm>
              <a:prstGeom prst="rect">
                <a:avLst/>
              </a:prstGeom>
            </p:spPr>
          </p:pic>
        </mc:Fallback>
      </mc:AlternateContent>
    </p:spTree>
    <p:extLst>
      <p:ext uri="{BB962C8B-B14F-4D97-AF65-F5344CB8AC3E}">
        <p14:creationId xmlns:p14="http://schemas.microsoft.com/office/powerpoint/2010/main" val="521577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CD7ED-490F-F3E6-29D8-2D4FE3D63EC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0193BC2-1F3E-45AD-C2FE-F6CB62B845C4}"/>
              </a:ext>
            </a:extLst>
          </p:cNvPr>
          <p:cNvSpPr>
            <a:spLocks noGrp="1"/>
          </p:cNvSpPr>
          <p:nvPr>
            <p:ph idx="1"/>
          </p:nvPr>
        </p:nvSpPr>
        <p:spPr/>
        <p:txBody>
          <a:bodyPr/>
          <a:lstStyle/>
          <a:p>
            <a:endParaRPr lang="en-US" dirty="0"/>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868A97CF-D135-FE24-80D5-54F7614BD4A3}"/>
                  </a:ext>
                </a:extLst>
              </p14:cNvPr>
              <p14:cNvContentPartPr/>
              <p14:nvPr/>
            </p14:nvContentPartPr>
            <p14:xfrm>
              <a:off x="1694260" y="2532231"/>
              <a:ext cx="62640" cy="12960"/>
            </p14:xfrm>
          </p:contentPart>
        </mc:Choice>
        <mc:Fallback xmlns="">
          <p:pic>
            <p:nvPicPr>
              <p:cNvPr id="4" name="Ink 3">
                <a:extLst>
                  <a:ext uri="{FF2B5EF4-FFF2-40B4-BE49-F238E27FC236}">
                    <a16:creationId xmlns:a16="http://schemas.microsoft.com/office/drawing/2014/main" id="{868A97CF-D135-FE24-80D5-54F7614BD4A3}"/>
                  </a:ext>
                </a:extLst>
              </p:cNvPr>
              <p:cNvPicPr/>
              <p:nvPr/>
            </p:nvPicPr>
            <p:blipFill>
              <a:blip r:embed="rId3"/>
              <a:stretch>
                <a:fillRect/>
              </a:stretch>
            </p:blipFill>
            <p:spPr>
              <a:xfrm>
                <a:off x="1679140" y="2517111"/>
                <a:ext cx="9324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7" name="Ink 7">
                <a:extLst>
                  <a:ext uri="{FF2B5EF4-FFF2-40B4-BE49-F238E27FC236}">
                    <a16:creationId xmlns:a16="http://schemas.microsoft.com/office/drawing/2014/main" id="{1225FE8D-FEB6-9009-C52A-BD5327E0D55D}"/>
                  </a:ext>
                </a:extLst>
              </p14:cNvPr>
              <p14:cNvContentPartPr/>
              <p14:nvPr/>
            </p14:nvContentPartPr>
            <p14:xfrm>
              <a:off x="2659420" y="1869111"/>
              <a:ext cx="81360" cy="102960"/>
            </p14:xfrm>
          </p:contentPart>
        </mc:Choice>
        <mc:Fallback xmlns="">
          <p:pic>
            <p:nvPicPr>
              <p:cNvPr id="7" name="Ink 7">
                <a:extLst>
                  <a:ext uri="{FF2B5EF4-FFF2-40B4-BE49-F238E27FC236}">
                    <a16:creationId xmlns:a16="http://schemas.microsoft.com/office/drawing/2014/main" id="{1225FE8D-FEB6-9009-C52A-BD5327E0D55D}"/>
                  </a:ext>
                </a:extLst>
              </p:cNvPr>
              <p:cNvPicPr/>
              <p:nvPr/>
            </p:nvPicPr>
            <p:blipFill>
              <a:blip r:embed="rId5"/>
              <a:stretch>
                <a:fillRect/>
              </a:stretch>
            </p:blipFill>
            <p:spPr>
              <a:xfrm>
                <a:off x="2643940" y="1853685"/>
                <a:ext cx="111960" cy="133453"/>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3" name="Ink 13">
                <a:extLst>
                  <a:ext uri="{FF2B5EF4-FFF2-40B4-BE49-F238E27FC236}">
                    <a16:creationId xmlns:a16="http://schemas.microsoft.com/office/drawing/2014/main" id="{F3D10E89-3F60-A989-11C3-C1479B5C2CC5}"/>
                  </a:ext>
                </a:extLst>
              </p14:cNvPr>
              <p14:cNvContentPartPr/>
              <p14:nvPr/>
            </p14:nvContentPartPr>
            <p14:xfrm>
              <a:off x="1719460" y="2414151"/>
              <a:ext cx="1126800" cy="504720"/>
            </p14:xfrm>
          </p:contentPart>
        </mc:Choice>
        <mc:Fallback xmlns="">
          <p:pic>
            <p:nvPicPr>
              <p:cNvPr id="13" name="Ink 13">
                <a:extLst>
                  <a:ext uri="{FF2B5EF4-FFF2-40B4-BE49-F238E27FC236}">
                    <a16:creationId xmlns:a16="http://schemas.microsoft.com/office/drawing/2014/main" id="{F3D10E89-3F60-A989-11C3-C1479B5C2CC5}"/>
                  </a:ext>
                </a:extLst>
              </p:cNvPr>
              <p:cNvPicPr/>
              <p:nvPr/>
            </p:nvPicPr>
            <p:blipFill>
              <a:blip r:embed="rId7"/>
              <a:stretch>
                <a:fillRect/>
              </a:stretch>
            </p:blipFill>
            <p:spPr>
              <a:xfrm>
                <a:off x="1703985" y="2398671"/>
                <a:ext cx="1157390" cy="5349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9" name="Ink 19">
                <a:extLst>
                  <a:ext uri="{FF2B5EF4-FFF2-40B4-BE49-F238E27FC236}">
                    <a16:creationId xmlns:a16="http://schemas.microsoft.com/office/drawing/2014/main" id="{5287EF62-8E14-CA38-89B6-B7C78565C3D1}"/>
                  </a:ext>
                </a:extLst>
              </p14:cNvPr>
              <p14:cNvContentPartPr/>
              <p14:nvPr/>
            </p14:nvContentPartPr>
            <p14:xfrm>
              <a:off x="2771380" y="2382831"/>
              <a:ext cx="1071000" cy="715680"/>
            </p14:xfrm>
          </p:contentPart>
        </mc:Choice>
        <mc:Fallback xmlns="">
          <p:pic>
            <p:nvPicPr>
              <p:cNvPr id="19" name="Ink 19">
                <a:extLst>
                  <a:ext uri="{FF2B5EF4-FFF2-40B4-BE49-F238E27FC236}">
                    <a16:creationId xmlns:a16="http://schemas.microsoft.com/office/drawing/2014/main" id="{5287EF62-8E14-CA38-89B6-B7C78565C3D1}"/>
                  </a:ext>
                </a:extLst>
              </p:cNvPr>
              <p:cNvPicPr/>
              <p:nvPr/>
            </p:nvPicPr>
            <p:blipFill>
              <a:blip r:embed="rId9"/>
              <a:stretch>
                <a:fillRect/>
              </a:stretch>
            </p:blipFill>
            <p:spPr>
              <a:xfrm>
                <a:off x="2756260" y="2367711"/>
                <a:ext cx="1101600" cy="7459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9" name="Ink 29">
                <a:extLst>
                  <a:ext uri="{FF2B5EF4-FFF2-40B4-BE49-F238E27FC236}">
                    <a16:creationId xmlns:a16="http://schemas.microsoft.com/office/drawing/2014/main" id="{719D9F63-2C86-E3E5-F731-070CD53EFC9F}"/>
                  </a:ext>
                </a:extLst>
              </p14:cNvPr>
              <p14:cNvContentPartPr/>
              <p14:nvPr/>
            </p14:nvContentPartPr>
            <p14:xfrm>
              <a:off x="3985300" y="2239911"/>
              <a:ext cx="3044520" cy="678960"/>
            </p14:xfrm>
          </p:contentPart>
        </mc:Choice>
        <mc:Fallback xmlns="">
          <p:pic>
            <p:nvPicPr>
              <p:cNvPr id="29" name="Ink 29">
                <a:extLst>
                  <a:ext uri="{FF2B5EF4-FFF2-40B4-BE49-F238E27FC236}">
                    <a16:creationId xmlns:a16="http://schemas.microsoft.com/office/drawing/2014/main" id="{719D9F63-2C86-E3E5-F731-070CD53EFC9F}"/>
                  </a:ext>
                </a:extLst>
              </p:cNvPr>
              <p:cNvPicPr/>
              <p:nvPr/>
            </p:nvPicPr>
            <p:blipFill>
              <a:blip r:embed="rId11"/>
              <a:stretch>
                <a:fillRect/>
              </a:stretch>
            </p:blipFill>
            <p:spPr>
              <a:xfrm>
                <a:off x="3970180" y="2224431"/>
                <a:ext cx="3075120" cy="7095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0" name="Ink 29">
                <a:extLst>
                  <a:ext uri="{FF2B5EF4-FFF2-40B4-BE49-F238E27FC236}">
                    <a16:creationId xmlns:a16="http://schemas.microsoft.com/office/drawing/2014/main" id="{9AB26992-EC16-A4A7-BC0E-AA9C22D0D3AB}"/>
                  </a:ext>
                </a:extLst>
              </p14:cNvPr>
              <p14:cNvContentPartPr/>
              <p14:nvPr/>
            </p14:nvContentPartPr>
            <p14:xfrm>
              <a:off x="7614820" y="1953351"/>
              <a:ext cx="62640" cy="50040"/>
            </p14:xfrm>
          </p:contentPart>
        </mc:Choice>
        <mc:Fallback xmlns="">
          <p:pic>
            <p:nvPicPr>
              <p:cNvPr id="30" name="Ink 29">
                <a:extLst>
                  <a:ext uri="{FF2B5EF4-FFF2-40B4-BE49-F238E27FC236}">
                    <a16:creationId xmlns:a16="http://schemas.microsoft.com/office/drawing/2014/main" id="{9AB26992-EC16-A4A7-BC0E-AA9C22D0D3AB}"/>
                  </a:ext>
                </a:extLst>
              </p:cNvPr>
              <p:cNvPicPr/>
              <p:nvPr/>
            </p:nvPicPr>
            <p:blipFill>
              <a:blip r:embed="rId13"/>
              <a:stretch>
                <a:fillRect/>
              </a:stretch>
            </p:blipFill>
            <p:spPr>
              <a:xfrm>
                <a:off x="7599700" y="1938231"/>
                <a:ext cx="9324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7" name="Ink 37">
                <a:extLst>
                  <a:ext uri="{FF2B5EF4-FFF2-40B4-BE49-F238E27FC236}">
                    <a16:creationId xmlns:a16="http://schemas.microsoft.com/office/drawing/2014/main" id="{35165DDE-F801-CD19-F098-97AB36C6F3D8}"/>
                  </a:ext>
                </a:extLst>
              </p14:cNvPr>
              <p14:cNvContentPartPr/>
              <p14:nvPr/>
            </p14:nvContentPartPr>
            <p14:xfrm>
              <a:off x="7247620" y="2233431"/>
              <a:ext cx="3561480" cy="672840"/>
            </p14:xfrm>
          </p:contentPart>
        </mc:Choice>
        <mc:Fallback xmlns="">
          <p:pic>
            <p:nvPicPr>
              <p:cNvPr id="37" name="Ink 37">
                <a:extLst>
                  <a:ext uri="{FF2B5EF4-FFF2-40B4-BE49-F238E27FC236}">
                    <a16:creationId xmlns:a16="http://schemas.microsoft.com/office/drawing/2014/main" id="{35165DDE-F801-CD19-F098-97AB36C6F3D8}"/>
                  </a:ext>
                </a:extLst>
              </p:cNvPr>
              <p:cNvPicPr/>
              <p:nvPr/>
            </p:nvPicPr>
            <p:blipFill>
              <a:blip r:embed="rId15"/>
              <a:stretch>
                <a:fillRect/>
              </a:stretch>
            </p:blipFill>
            <p:spPr>
              <a:xfrm>
                <a:off x="7232140" y="2218311"/>
                <a:ext cx="3591720" cy="7030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40" name="Ink 40">
                <a:extLst>
                  <a:ext uri="{FF2B5EF4-FFF2-40B4-BE49-F238E27FC236}">
                    <a16:creationId xmlns:a16="http://schemas.microsoft.com/office/drawing/2014/main" id="{71469B68-0FAF-6218-226B-4FA5B2C0E280}"/>
                  </a:ext>
                </a:extLst>
              </p14:cNvPr>
              <p14:cNvContentPartPr/>
              <p14:nvPr/>
            </p14:nvContentPartPr>
            <p14:xfrm>
              <a:off x="3966580" y="3291831"/>
              <a:ext cx="1136520" cy="293040"/>
            </p14:xfrm>
          </p:contentPart>
        </mc:Choice>
        <mc:Fallback xmlns="">
          <p:pic>
            <p:nvPicPr>
              <p:cNvPr id="40" name="Ink 40">
                <a:extLst>
                  <a:ext uri="{FF2B5EF4-FFF2-40B4-BE49-F238E27FC236}">
                    <a16:creationId xmlns:a16="http://schemas.microsoft.com/office/drawing/2014/main" id="{71469B68-0FAF-6218-226B-4FA5B2C0E280}"/>
                  </a:ext>
                </a:extLst>
              </p:cNvPr>
              <p:cNvPicPr/>
              <p:nvPr/>
            </p:nvPicPr>
            <p:blipFill>
              <a:blip r:embed="rId17"/>
              <a:stretch>
                <a:fillRect/>
              </a:stretch>
            </p:blipFill>
            <p:spPr>
              <a:xfrm>
                <a:off x="3951455" y="3276711"/>
                <a:ext cx="1167130" cy="3232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46" name="Ink 46">
                <a:extLst>
                  <a:ext uri="{FF2B5EF4-FFF2-40B4-BE49-F238E27FC236}">
                    <a16:creationId xmlns:a16="http://schemas.microsoft.com/office/drawing/2014/main" id="{411EC4AA-544F-9D42-A6FB-2CD1E5F99219}"/>
                  </a:ext>
                </a:extLst>
              </p14:cNvPr>
              <p14:cNvContentPartPr/>
              <p14:nvPr/>
            </p14:nvContentPartPr>
            <p14:xfrm>
              <a:off x="5647420" y="3111471"/>
              <a:ext cx="735120" cy="803160"/>
            </p14:xfrm>
          </p:contentPart>
        </mc:Choice>
        <mc:Fallback xmlns="">
          <p:pic>
            <p:nvPicPr>
              <p:cNvPr id="46" name="Ink 46">
                <a:extLst>
                  <a:ext uri="{FF2B5EF4-FFF2-40B4-BE49-F238E27FC236}">
                    <a16:creationId xmlns:a16="http://schemas.microsoft.com/office/drawing/2014/main" id="{411EC4AA-544F-9D42-A6FB-2CD1E5F99219}"/>
                  </a:ext>
                </a:extLst>
              </p:cNvPr>
              <p:cNvPicPr/>
              <p:nvPr/>
            </p:nvPicPr>
            <p:blipFill>
              <a:blip r:embed="rId19"/>
              <a:stretch>
                <a:fillRect/>
              </a:stretch>
            </p:blipFill>
            <p:spPr>
              <a:xfrm>
                <a:off x="5632300" y="3095998"/>
                <a:ext cx="765360" cy="833746"/>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49" name="Ink 49">
                <a:extLst>
                  <a:ext uri="{FF2B5EF4-FFF2-40B4-BE49-F238E27FC236}">
                    <a16:creationId xmlns:a16="http://schemas.microsoft.com/office/drawing/2014/main" id="{96B54B2F-7131-B260-61D7-44FA8C5094E8}"/>
                  </a:ext>
                </a:extLst>
              </p14:cNvPr>
              <p14:cNvContentPartPr/>
              <p14:nvPr/>
            </p14:nvContentPartPr>
            <p14:xfrm>
              <a:off x="1906660" y="3871431"/>
              <a:ext cx="1151640" cy="740520"/>
            </p14:xfrm>
          </p:contentPart>
        </mc:Choice>
        <mc:Fallback xmlns="">
          <p:pic>
            <p:nvPicPr>
              <p:cNvPr id="49" name="Ink 49">
                <a:extLst>
                  <a:ext uri="{FF2B5EF4-FFF2-40B4-BE49-F238E27FC236}">
                    <a16:creationId xmlns:a16="http://schemas.microsoft.com/office/drawing/2014/main" id="{96B54B2F-7131-B260-61D7-44FA8C5094E8}"/>
                  </a:ext>
                </a:extLst>
              </p:cNvPr>
              <p:cNvPicPr/>
              <p:nvPr/>
            </p:nvPicPr>
            <p:blipFill>
              <a:blip r:embed="rId21"/>
              <a:stretch>
                <a:fillRect/>
              </a:stretch>
            </p:blipFill>
            <p:spPr>
              <a:xfrm>
                <a:off x="1891535" y="3856311"/>
                <a:ext cx="1182250" cy="7711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57" name="Ink 58">
                <a:extLst>
                  <a:ext uri="{FF2B5EF4-FFF2-40B4-BE49-F238E27FC236}">
                    <a16:creationId xmlns:a16="http://schemas.microsoft.com/office/drawing/2014/main" id="{A73FD9EB-CEEA-2F37-DE9C-60E73AB121B1}"/>
                  </a:ext>
                </a:extLst>
              </p14:cNvPr>
              <p14:cNvContentPartPr/>
              <p14:nvPr/>
            </p14:nvContentPartPr>
            <p14:xfrm>
              <a:off x="3997900" y="3964311"/>
              <a:ext cx="585720" cy="778680"/>
            </p14:xfrm>
          </p:contentPart>
        </mc:Choice>
        <mc:Fallback xmlns="">
          <p:pic>
            <p:nvPicPr>
              <p:cNvPr id="57" name="Ink 58">
                <a:extLst>
                  <a:ext uri="{FF2B5EF4-FFF2-40B4-BE49-F238E27FC236}">
                    <a16:creationId xmlns:a16="http://schemas.microsoft.com/office/drawing/2014/main" id="{A73FD9EB-CEEA-2F37-DE9C-60E73AB121B1}"/>
                  </a:ext>
                </a:extLst>
              </p:cNvPr>
              <p:cNvPicPr/>
              <p:nvPr/>
            </p:nvPicPr>
            <p:blipFill>
              <a:blip r:embed="rId23"/>
              <a:stretch>
                <a:fillRect/>
              </a:stretch>
            </p:blipFill>
            <p:spPr>
              <a:xfrm>
                <a:off x="3982420" y="3948831"/>
                <a:ext cx="615960" cy="8089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58" name="Ink 58">
                <a:extLst>
                  <a:ext uri="{FF2B5EF4-FFF2-40B4-BE49-F238E27FC236}">
                    <a16:creationId xmlns:a16="http://schemas.microsoft.com/office/drawing/2014/main" id="{60993554-0C0D-2C34-0D99-068B748D147B}"/>
                  </a:ext>
                </a:extLst>
              </p14:cNvPr>
              <p14:cNvContentPartPr/>
              <p14:nvPr/>
            </p14:nvContentPartPr>
            <p14:xfrm>
              <a:off x="3257020" y="3920751"/>
              <a:ext cx="523080" cy="417600"/>
            </p14:xfrm>
          </p:contentPart>
        </mc:Choice>
        <mc:Fallback xmlns="">
          <p:pic>
            <p:nvPicPr>
              <p:cNvPr id="58" name="Ink 58">
                <a:extLst>
                  <a:ext uri="{FF2B5EF4-FFF2-40B4-BE49-F238E27FC236}">
                    <a16:creationId xmlns:a16="http://schemas.microsoft.com/office/drawing/2014/main" id="{60993554-0C0D-2C34-0D99-068B748D147B}"/>
                  </a:ext>
                </a:extLst>
              </p:cNvPr>
              <p:cNvPicPr/>
              <p:nvPr/>
            </p:nvPicPr>
            <p:blipFill>
              <a:blip r:embed="rId25"/>
              <a:stretch>
                <a:fillRect/>
              </a:stretch>
            </p:blipFill>
            <p:spPr>
              <a:xfrm>
                <a:off x="3241910" y="3905271"/>
                <a:ext cx="553299" cy="4478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61" name="Ink 60">
                <a:extLst>
                  <a:ext uri="{FF2B5EF4-FFF2-40B4-BE49-F238E27FC236}">
                    <a16:creationId xmlns:a16="http://schemas.microsoft.com/office/drawing/2014/main" id="{DC7EA170-56F4-9E10-D892-6027AB8373B7}"/>
                  </a:ext>
                </a:extLst>
              </p14:cNvPr>
              <p14:cNvContentPartPr/>
              <p14:nvPr/>
            </p14:nvContentPartPr>
            <p14:xfrm>
              <a:off x="5249260" y="3796191"/>
              <a:ext cx="81360" cy="106200"/>
            </p14:xfrm>
          </p:contentPart>
        </mc:Choice>
        <mc:Fallback xmlns="">
          <p:pic>
            <p:nvPicPr>
              <p:cNvPr id="61" name="Ink 60">
                <a:extLst>
                  <a:ext uri="{FF2B5EF4-FFF2-40B4-BE49-F238E27FC236}">
                    <a16:creationId xmlns:a16="http://schemas.microsoft.com/office/drawing/2014/main" id="{DC7EA170-56F4-9E10-D892-6027AB8373B7}"/>
                  </a:ext>
                </a:extLst>
              </p:cNvPr>
              <p:cNvPicPr/>
              <p:nvPr/>
            </p:nvPicPr>
            <p:blipFill>
              <a:blip r:embed="rId27"/>
              <a:stretch>
                <a:fillRect/>
              </a:stretch>
            </p:blipFill>
            <p:spPr>
              <a:xfrm>
                <a:off x="5233780" y="3780711"/>
                <a:ext cx="11196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62" name="Ink 62">
                <a:extLst>
                  <a:ext uri="{FF2B5EF4-FFF2-40B4-BE49-F238E27FC236}">
                    <a16:creationId xmlns:a16="http://schemas.microsoft.com/office/drawing/2014/main" id="{5048AD00-8D61-7346-802C-8CE1B9AE1D5B}"/>
                  </a:ext>
                </a:extLst>
              </p14:cNvPr>
              <p14:cNvContentPartPr/>
              <p14:nvPr/>
            </p14:nvContentPartPr>
            <p14:xfrm>
              <a:off x="5168260" y="4057551"/>
              <a:ext cx="261720" cy="348840"/>
            </p14:xfrm>
          </p:contentPart>
        </mc:Choice>
        <mc:Fallback xmlns="">
          <p:pic>
            <p:nvPicPr>
              <p:cNvPr id="62" name="Ink 62">
                <a:extLst>
                  <a:ext uri="{FF2B5EF4-FFF2-40B4-BE49-F238E27FC236}">
                    <a16:creationId xmlns:a16="http://schemas.microsoft.com/office/drawing/2014/main" id="{5048AD00-8D61-7346-802C-8CE1B9AE1D5B}"/>
                  </a:ext>
                </a:extLst>
              </p:cNvPr>
              <p:cNvPicPr/>
              <p:nvPr/>
            </p:nvPicPr>
            <p:blipFill>
              <a:blip r:embed="rId29"/>
              <a:stretch>
                <a:fillRect/>
              </a:stretch>
            </p:blipFill>
            <p:spPr>
              <a:xfrm>
                <a:off x="5153140" y="4042431"/>
                <a:ext cx="292320" cy="3794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65" name="Ink 65">
                <a:extLst>
                  <a:ext uri="{FF2B5EF4-FFF2-40B4-BE49-F238E27FC236}">
                    <a16:creationId xmlns:a16="http://schemas.microsoft.com/office/drawing/2014/main" id="{185CBF36-9881-C763-F8AE-5E740C42A4B8}"/>
                  </a:ext>
                </a:extLst>
              </p14:cNvPr>
              <p14:cNvContentPartPr/>
              <p14:nvPr/>
            </p14:nvContentPartPr>
            <p14:xfrm>
              <a:off x="5386060" y="3989151"/>
              <a:ext cx="678240" cy="429840"/>
            </p14:xfrm>
          </p:contentPart>
        </mc:Choice>
        <mc:Fallback xmlns="">
          <p:pic>
            <p:nvPicPr>
              <p:cNvPr id="65" name="Ink 65">
                <a:extLst>
                  <a:ext uri="{FF2B5EF4-FFF2-40B4-BE49-F238E27FC236}">
                    <a16:creationId xmlns:a16="http://schemas.microsoft.com/office/drawing/2014/main" id="{185CBF36-9881-C763-F8AE-5E740C42A4B8}"/>
                  </a:ext>
                </a:extLst>
              </p:cNvPr>
              <p:cNvPicPr/>
              <p:nvPr/>
            </p:nvPicPr>
            <p:blipFill>
              <a:blip r:embed="rId31"/>
              <a:stretch>
                <a:fillRect/>
              </a:stretch>
            </p:blipFill>
            <p:spPr>
              <a:xfrm>
                <a:off x="5370940" y="3974031"/>
                <a:ext cx="708840" cy="4604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66" name="Ink 65">
                <a:extLst>
                  <a:ext uri="{FF2B5EF4-FFF2-40B4-BE49-F238E27FC236}">
                    <a16:creationId xmlns:a16="http://schemas.microsoft.com/office/drawing/2014/main" id="{8210AB9B-61A4-2DB6-DEB9-87ADB4E6F0E9}"/>
                  </a:ext>
                </a:extLst>
              </p14:cNvPr>
              <p14:cNvContentPartPr/>
              <p14:nvPr/>
            </p14:nvContentPartPr>
            <p14:xfrm>
              <a:off x="6494860" y="4070151"/>
              <a:ext cx="49320" cy="43920"/>
            </p14:xfrm>
          </p:contentPart>
        </mc:Choice>
        <mc:Fallback xmlns="">
          <p:pic>
            <p:nvPicPr>
              <p:cNvPr id="66" name="Ink 65">
                <a:extLst>
                  <a:ext uri="{FF2B5EF4-FFF2-40B4-BE49-F238E27FC236}">
                    <a16:creationId xmlns:a16="http://schemas.microsoft.com/office/drawing/2014/main" id="{8210AB9B-61A4-2DB6-DEB9-87ADB4E6F0E9}"/>
                  </a:ext>
                </a:extLst>
              </p:cNvPr>
              <p:cNvPicPr/>
              <p:nvPr/>
            </p:nvPicPr>
            <p:blipFill>
              <a:blip r:embed="rId33"/>
              <a:stretch>
                <a:fillRect/>
              </a:stretch>
            </p:blipFill>
            <p:spPr>
              <a:xfrm>
                <a:off x="6479740" y="4054671"/>
                <a:ext cx="7992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67" name="Ink 66">
                <a:extLst>
                  <a:ext uri="{FF2B5EF4-FFF2-40B4-BE49-F238E27FC236}">
                    <a16:creationId xmlns:a16="http://schemas.microsoft.com/office/drawing/2014/main" id="{B83C75AA-99C8-470B-5140-6E6C4DAE1DFA}"/>
                  </a:ext>
                </a:extLst>
              </p14:cNvPr>
              <p14:cNvContentPartPr/>
              <p14:nvPr/>
            </p14:nvContentPartPr>
            <p14:xfrm>
              <a:off x="6425740" y="4399911"/>
              <a:ext cx="149760" cy="249480"/>
            </p14:xfrm>
          </p:contentPart>
        </mc:Choice>
        <mc:Fallback xmlns="">
          <p:pic>
            <p:nvPicPr>
              <p:cNvPr id="67" name="Ink 66">
                <a:extLst>
                  <a:ext uri="{FF2B5EF4-FFF2-40B4-BE49-F238E27FC236}">
                    <a16:creationId xmlns:a16="http://schemas.microsoft.com/office/drawing/2014/main" id="{B83C75AA-99C8-470B-5140-6E6C4DAE1DFA}"/>
                  </a:ext>
                </a:extLst>
              </p:cNvPr>
              <p:cNvPicPr/>
              <p:nvPr/>
            </p:nvPicPr>
            <p:blipFill>
              <a:blip r:embed="rId35"/>
              <a:stretch>
                <a:fillRect/>
              </a:stretch>
            </p:blipFill>
            <p:spPr>
              <a:xfrm>
                <a:off x="6410620" y="4384791"/>
                <a:ext cx="18036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75" name="Ink 75">
                <a:extLst>
                  <a:ext uri="{FF2B5EF4-FFF2-40B4-BE49-F238E27FC236}">
                    <a16:creationId xmlns:a16="http://schemas.microsoft.com/office/drawing/2014/main" id="{49E7C678-2BEA-4E7A-0065-CC1D85370E64}"/>
                  </a:ext>
                </a:extLst>
              </p14:cNvPr>
              <p14:cNvContentPartPr/>
              <p14:nvPr/>
            </p14:nvContentPartPr>
            <p14:xfrm>
              <a:off x="7029820" y="3854151"/>
              <a:ext cx="1443960" cy="700920"/>
            </p14:xfrm>
          </p:contentPart>
        </mc:Choice>
        <mc:Fallback xmlns="">
          <p:pic>
            <p:nvPicPr>
              <p:cNvPr id="75" name="Ink 75">
                <a:extLst>
                  <a:ext uri="{FF2B5EF4-FFF2-40B4-BE49-F238E27FC236}">
                    <a16:creationId xmlns:a16="http://schemas.microsoft.com/office/drawing/2014/main" id="{49E7C678-2BEA-4E7A-0065-CC1D85370E64}"/>
                  </a:ext>
                </a:extLst>
              </p:cNvPr>
              <p:cNvPicPr/>
              <p:nvPr/>
            </p:nvPicPr>
            <p:blipFill>
              <a:blip r:embed="rId37"/>
              <a:stretch>
                <a:fillRect/>
              </a:stretch>
            </p:blipFill>
            <p:spPr>
              <a:xfrm>
                <a:off x="7014340" y="3839031"/>
                <a:ext cx="1474560" cy="7315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76" name="Ink 75">
                <a:extLst>
                  <a:ext uri="{FF2B5EF4-FFF2-40B4-BE49-F238E27FC236}">
                    <a16:creationId xmlns:a16="http://schemas.microsoft.com/office/drawing/2014/main" id="{366F4C02-D183-BD6B-F25F-A396C28032FE}"/>
                  </a:ext>
                </a:extLst>
              </p14:cNvPr>
              <p14:cNvContentPartPr/>
              <p14:nvPr/>
            </p14:nvContentPartPr>
            <p14:xfrm>
              <a:off x="1594900" y="4953951"/>
              <a:ext cx="299160" cy="669960"/>
            </p14:xfrm>
          </p:contentPart>
        </mc:Choice>
        <mc:Fallback xmlns="">
          <p:pic>
            <p:nvPicPr>
              <p:cNvPr id="76" name="Ink 75">
                <a:extLst>
                  <a:ext uri="{FF2B5EF4-FFF2-40B4-BE49-F238E27FC236}">
                    <a16:creationId xmlns:a16="http://schemas.microsoft.com/office/drawing/2014/main" id="{366F4C02-D183-BD6B-F25F-A396C28032FE}"/>
                  </a:ext>
                </a:extLst>
              </p:cNvPr>
              <p:cNvPicPr/>
              <p:nvPr/>
            </p:nvPicPr>
            <p:blipFill>
              <a:blip r:embed="rId39"/>
              <a:stretch>
                <a:fillRect/>
              </a:stretch>
            </p:blipFill>
            <p:spPr>
              <a:xfrm>
                <a:off x="1579420" y="4938831"/>
                <a:ext cx="329760" cy="7005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87" name="Ink 88">
                <a:extLst>
                  <a:ext uri="{FF2B5EF4-FFF2-40B4-BE49-F238E27FC236}">
                    <a16:creationId xmlns:a16="http://schemas.microsoft.com/office/drawing/2014/main" id="{5233E14B-D141-1F56-DE20-E661C8226E85}"/>
                  </a:ext>
                </a:extLst>
              </p14:cNvPr>
              <p14:cNvContentPartPr/>
              <p14:nvPr/>
            </p14:nvContentPartPr>
            <p14:xfrm>
              <a:off x="3942460" y="4960431"/>
              <a:ext cx="703440" cy="677880"/>
            </p14:xfrm>
          </p:contentPart>
        </mc:Choice>
        <mc:Fallback xmlns="">
          <p:pic>
            <p:nvPicPr>
              <p:cNvPr id="87" name="Ink 88">
                <a:extLst>
                  <a:ext uri="{FF2B5EF4-FFF2-40B4-BE49-F238E27FC236}">
                    <a16:creationId xmlns:a16="http://schemas.microsoft.com/office/drawing/2014/main" id="{5233E14B-D141-1F56-DE20-E661C8226E85}"/>
                  </a:ext>
                </a:extLst>
              </p:cNvPr>
              <p:cNvPicPr/>
              <p:nvPr/>
            </p:nvPicPr>
            <p:blipFill>
              <a:blip r:embed="rId41"/>
              <a:stretch>
                <a:fillRect/>
              </a:stretch>
            </p:blipFill>
            <p:spPr>
              <a:xfrm>
                <a:off x="3927332" y="4944959"/>
                <a:ext cx="734056" cy="708464"/>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88" name="Ink 88">
                <a:extLst>
                  <a:ext uri="{FF2B5EF4-FFF2-40B4-BE49-F238E27FC236}">
                    <a16:creationId xmlns:a16="http://schemas.microsoft.com/office/drawing/2014/main" id="{FD820360-2653-5749-C66C-95E640FF4C49}"/>
                  </a:ext>
                </a:extLst>
              </p14:cNvPr>
              <p14:cNvContentPartPr/>
              <p14:nvPr/>
            </p14:nvContentPartPr>
            <p14:xfrm>
              <a:off x="2229940" y="4929111"/>
              <a:ext cx="1381320" cy="660600"/>
            </p14:xfrm>
          </p:contentPart>
        </mc:Choice>
        <mc:Fallback xmlns="">
          <p:pic>
            <p:nvPicPr>
              <p:cNvPr id="88" name="Ink 88">
                <a:extLst>
                  <a:ext uri="{FF2B5EF4-FFF2-40B4-BE49-F238E27FC236}">
                    <a16:creationId xmlns:a16="http://schemas.microsoft.com/office/drawing/2014/main" id="{FD820360-2653-5749-C66C-95E640FF4C49}"/>
                  </a:ext>
                </a:extLst>
              </p:cNvPr>
              <p:cNvPicPr/>
              <p:nvPr/>
            </p:nvPicPr>
            <p:blipFill>
              <a:blip r:embed="rId43"/>
              <a:stretch>
                <a:fillRect/>
              </a:stretch>
            </p:blipFill>
            <p:spPr>
              <a:xfrm>
                <a:off x="2214464" y="4913983"/>
                <a:ext cx="1411912" cy="691217"/>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95" name="Ink 94">
                <a:extLst>
                  <a:ext uri="{FF2B5EF4-FFF2-40B4-BE49-F238E27FC236}">
                    <a16:creationId xmlns:a16="http://schemas.microsoft.com/office/drawing/2014/main" id="{27BE0B7B-A361-F68E-580C-B9FC4719A685}"/>
                  </a:ext>
                </a:extLst>
              </p14:cNvPr>
              <p14:cNvContentPartPr/>
              <p14:nvPr/>
            </p14:nvContentPartPr>
            <p14:xfrm>
              <a:off x="6176620" y="5322231"/>
              <a:ext cx="124200" cy="286200"/>
            </p14:xfrm>
          </p:contentPart>
        </mc:Choice>
        <mc:Fallback xmlns="">
          <p:pic>
            <p:nvPicPr>
              <p:cNvPr id="95" name="Ink 94">
                <a:extLst>
                  <a:ext uri="{FF2B5EF4-FFF2-40B4-BE49-F238E27FC236}">
                    <a16:creationId xmlns:a16="http://schemas.microsoft.com/office/drawing/2014/main" id="{27BE0B7B-A361-F68E-580C-B9FC4719A685}"/>
                  </a:ext>
                </a:extLst>
              </p:cNvPr>
              <p:cNvPicPr/>
              <p:nvPr/>
            </p:nvPicPr>
            <p:blipFill>
              <a:blip r:embed="rId45"/>
              <a:stretch>
                <a:fillRect/>
              </a:stretch>
            </p:blipFill>
            <p:spPr>
              <a:xfrm>
                <a:off x="6161140" y="5306751"/>
                <a:ext cx="154800" cy="3168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96" name="Ink 96">
                <a:extLst>
                  <a:ext uri="{FF2B5EF4-FFF2-40B4-BE49-F238E27FC236}">
                    <a16:creationId xmlns:a16="http://schemas.microsoft.com/office/drawing/2014/main" id="{06644C58-7E53-CB17-559E-1999AF69EAF8}"/>
                  </a:ext>
                </a:extLst>
              </p14:cNvPr>
              <p14:cNvContentPartPr/>
              <p14:nvPr/>
            </p14:nvContentPartPr>
            <p14:xfrm>
              <a:off x="4913020" y="4854591"/>
              <a:ext cx="1058760" cy="622440"/>
            </p14:xfrm>
          </p:contentPart>
        </mc:Choice>
        <mc:Fallback xmlns="">
          <p:pic>
            <p:nvPicPr>
              <p:cNvPr id="96" name="Ink 96">
                <a:extLst>
                  <a:ext uri="{FF2B5EF4-FFF2-40B4-BE49-F238E27FC236}">
                    <a16:creationId xmlns:a16="http://schemas.microsoft.com/office/drawing/2014/main" id="{06644C58-7E53-CB17-559E-1999AF69EAF8}"/>
                  </a:ext>
                </a:extLst>
              </p:cNvPr>
              <p:cNvPicPr/>
              <p:nvPr/>
            </p:nvPicPr>
            <p:blipFill>
              <a:blip r:embed="rId47"/>
              <a:stretch>
                <a:fillRect/>
              </a:stretch>
            </p:blipFill>
            <p:spPr>
              <a:xfrm>
                <a:off x="4897900" y="4839120"/>
                <a:ext cx="1089360" cy="653022"/>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06" name="Ink 105">
                <a:extLst>
                  <a:ext uri="{FF2B5EF4-FFF2-40B4-BE49-F238E27FC236}">
                    <a16:creationId xmlns:a16="http://schemas.microsoft.com/office/drawing/2014/main" id="{50A66BDF-E63C-3BAD-63A9-7C3756CEFA26}"/>
                  </a:ext>
                </a:extLst>
              </p14:cNvPr>
              <p14:cNvContentPartPr/>
              <p14:nvPr/>
            </p14:nvContentPartPr>
            <p14:xfrm>
              <a:off x="9270820" y="5028831"/>
              <a:ext cx="81360" cy="75240"/>
            </p14:xfrm>
          </p:contentPart>
        </mc:Choice>
        <mc:Fallback xmlns="">
          <p:pic>
            <p:nvPicPr>
              <p:cNvPr id="106" name="Ink 105">
                <a:extLst>
                  <a:ext uri="{FF2B5EF4-FFF2-40B4-BE49-F238E27FC236}">
                    <a16:creationId xmlns:a16="http://schemas.microsoft.com/office/drawing/2014/main" id="{50A66BDF-E63C-3BAD-63A9-7C3756CEFA26}"/>
                  </a:ext>
                </a:extLst>
              </p:cNvPr>
              <p:cNvPicPr/>
              <p:nvPr/>
            </p:nvPicPr>
            <p:blipFill>
              <a:blip r:embed="rId51"/>
              <a:stretch>
                <a:fillRect/>
              </a:stretch>
            </p:blipFill>
            <p:spPr>
              <a:xfrm>
                <a:off x="9255700" y="5013351"/>
                <a:ext cx="11196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07" name="Ink 106">
                <a:extLst>
                  <a:ext uri="{FF2B5EF4-FFF2-40B4-BE49-F238E27FC236}">
                    <a16:creationId xmlns:a16="http://schemas.microsoft.com/office/drawing/2014/main" id="{808D82C6-73DF-8A33-53B3-D9661262B3E9}"/>
                  </a:ext>
                </a:extLst>
              </p14:cNvPr>
              <p14:cNvContentPartPr/>
              <p14:nvPr/>
            </p14:nvContentPartPr>
            <p14:xfrm>
              <a:off x="9065260" y="5343471"/>
              <a:ext cx="212040" cy="383040"/>
            </p14:xfrm>
          </p:contentPart>
        </mc:Choice>
        <mc:Fallback xmlns="">
          <p:pic>
            <p:nvPicPr>
              <p:cNvPr id="107" name="Ink 106">
                <a:extLst>
                  <a:ext uri="{FF2B5EF4-FFF2-40B4-BE49-F238E27FC236}">
                    <a16:creationId xmlns:a16="http://schemas.microsoft.com/office/drawing/2014/main" id="{808D82C6-73DF-8A33-53B3-D9661262B3E9}"/>
                  </a:ext>
                </a:extLst>
              </p:cNvPr>
              <p:cNvPicPr/>
              <p:nvPr/>
            </p:nvPicPr>
            <p:blipFill>
              <a:blip r:embed="rId53"/>
              <a:stretch>
                <a:fillRect/>
              </a:stretch>
            </p:blipFill>
            <p:spPr>
              <a:xfrm>
                <a:off x="9050140" y="5328351"/>
                <a:ext cx="242640" cy="4132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08" name="Ink 107">
                <a:extLst>
                  <a:ext uri="{FF2B5EF4-FFF2-40B4-BE49-F238E27FC236}">
                    <a16:creationId xmlns:a16="http://schemas.microsoft.com/office/drawing/2014/main" id="{F71B6CCB-60A5-6786-17B9-2662729D223B}"/>
                  </a:ext>
                </a:extLst>
              </p14:cNvPr>
              <p14:cNvContentPartPr/>
              <p14:nvPr/>
            </p14:nvContentPartPr>
            <p14:xfrm>
              <a:off x="2693260" y="5626431"/>
              <a:ext cx="221760" cy="672840"/>
            </p14:xfrm>
          </p:contentPart>
        </mc:Choice>
        <mc:Fallback xmlns="">
          <p:pic>
            <p:nvPicPr>
              <p:cNvPr id="108" name="Ink 107">
                <a:extLst>
                  <a:ext uri="{FF2B5EF4-FFF2-40B4-BE49-F238E27FC236}">
                    <a16:creationId xmlns:a16="http://schemas.microsoft.com/office/drawing/2014/main" id="{F71B6CCB-60A5-6786-17B9-2662729D223B}"/>
                  </a:ext>
                </a:extLst>
              </p:cNvPr>
              <p:cNvPicPr/>
              <p:nvPr/>
            </p:nvPicPr>
            <p:blipFill>
              <a:blip r:embed="rId55"/>
              <a:stretch>
                <a:fillRect/>
              </a:stretch>
            </p:blipFill>
            <p:spPr>
              <a:xfrm>
                <a:off x="2678140" y="5611311"/>
                <a:ext cx="252360" cy="7030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09" name="Ink 108">
                <a:extLst>
                  <a:ext uri="{FF2B5EF4-FFF2-40B4-BE49-F238E27FC236}">
                    <a16:creationId xmlns:a16="http://schemas.microsoft.com/office/drawing/2014/main" id="{AD7D2F6B-9AD0-A4E9-9710-D547615BAD9A}"/>
                  </a:ext>
                </a:extLst>
              </p14:cNvPr>
              <p14:cNvContentPartPr/>
              <p14:nvPr/>
            </p14:nvContentPartPr>
            <p14:xfrm>
              <a:off x="3344140" y="5881671"/>
              <a:ext cx="299160" cy="766080"/>
            </p14:xfrm>
          </p:contentPart>
        </mc:Choice>
        <mc:Fallback xmlns="">
          <p:pic>
            <p:nvPicPr>
              <p:cNvPr id="109" name="Ink 108">
                <a:extLst>
                  <a:ext uri="{FF2B5EF4-FFF2-40B4-BE49-F238E27FC236}">
                    <a16:creationId xmlns:a16="http://schemas.microsoft.com/office/drawing/2014/main" id="{AD7D2F6B-9AD0-A4E9-9710-D547615BAD9A}"/>
                  </a:ext>
                </a:extLst>
              </p:cNvPr>
              <p:cNvPicPr/>
              <p:nvPr/>
            </p:nvPicPr>
            <p:blipFill>
              <a:blip r:embed="rId57"/>
              <a:stretch>
                <a:fillRect/>
              </a:stretch>
            </p:blipFill>
            <p:spPr>
              <a:xfrm>
                <a:off x="3329020" y="5866551"/>
                <a:ext cx="329760" cy="7966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10" name="Ink 109">
                <a:extLst>
                  <a:ext uri="{FF2B5EF4-FFF2-40B4-BE49-F238E27FC236}">
                    <a16:creationId xmlns:a16="http://schemas.microsoft.com/office/drawing/2014/main" id="{0D7D3F1E-8F0C-E966-BACC-F2522C556706}"/>
                  </a:ext>
                </a:extLst>
              </p14:cNvPr>
              <p14:cNvContentPartPr/>
              <p14:nvPr/>
            </p14:nvContentPartPr>
            <p14:xfrm>
              <a:off x="3443860" y="5912631"/>
              <a:ext cx="248760" cy="834480"/>
            </p14:xfrm>
          </p:contentPart>
        </mc:Choice>
        <mc:Fallback xmlns="">
          <p:pic>
            <p:nvPicPr>
              <p:cNvPr id="110" name="Ink 109">
                <a:extLst>
                  <a:ext uri="{FF2B5EF4-FFF2-40B4-BE49-F238E27FC236}">
                    <a16:creationId xmlns:a16="http://schemas.microsoft.com/office/drawing/2014/main" id="{0D7D3F1E-8F0C-E966-BACC-F2522C556706}"/>
                  </a:ext>
                </a:extLst>
              </p:cNvPr>
              <p:cNvPicPr/>
              <p:nvPr/>
            </p:nvPicPr>
            <p:blipFill>
              <a:blip r:embed="rId59"/>
              <a:stretch>
                <a:fillRect/>
              </a:stretch>
            </p:blipFill>
            <p:spPr>
              <a:xfrm>
                <a:off x="3428380" y="5897511"/>
                <a:ext cx="279360" cy="8650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11" name="Ink 110">
                <a:extLst>
                  <a:ext uri="{FF2B5EF4-FFF2-40B4-BE49-F238E27FC236}">
                    <a16:creationId xmlns:a16="http://schemas.microsoft.com/office/drawing/2014/main" id="{77970180-7609-1F82-9E73-0EED3AD2698D}"/>
                  </a:ext>
                </a:extLst>
              </p14:cNvPr>
              <p14:cNvContentPartPr/>
              <p14:nvPr/>
            </p14:nvContentPartPr>
            <p14:xfrm>
              <a:off x="523900" y="4306671"/>
              <a:ext cx="136800" cy="19080"/>
            </p14:xfrm>
          </p:contentPart>
        </mc:Choice>
        <mc:Fallback xmlns="">
          <p:pic>
            <p:nvPicPr>
              <p:cNvPr id="111" name="Ink 110">
                <a:extLst>
                  <a:ext uri="{FF2B5EF4-FFF2-40B4-BE49-F238E27FC236}">
                    <a16:creationId xmlns:a16="http://schemas.microsoft.com/office/drawing/2014/main" id="{77970180-7609-1F82-9E73-0EED3AD2698D}"/>
                  </a:ext>
                </a:extLst>
              </p:cNvPr>
              <p:cNvPicPr/>
              <p:nvPr/>
            </p:nvPicPr>
            <p:blipFill>
              <a:blip r:embed="rId61"/>
              <a:stretch>
                <a:fillRect/>
              </a:stretch>
            </p:blipFill>
            <p:spPr>
              <a:xfrm>
                <a:off x="508780" y="4291191"/>
                <a:ext cx="16704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9" name="Ink 9">
                <a:extLst>
                  <a:ext uri="{FF2B5EF4-FFF2-40B4-BE49-F238E27FC236}">
                    <a16:creationId xmlns:a16="http://schemas.microsoft.com/office/drawing/2014/main" id="{86D2B395-47EC-C54E-07BF-CEB05A4AA45E}"/>
                  </a:ext>
                </a:extLst>
              </p14:cNvPr>
              <p14:cNvContentPartPr/>
              <p14:nvPr/>
            </p14:nvContentPartPr>
            <p14:xfrm>
              <a:off x="6481900" y="5091111"/>
              <a:ext cx="927720" cy="267840"/>
            </p14:xfrm>
          </p:contentPart>
        </mc:Choice>
        <mc:Fallback xmlns="">
          <p:pic>
            <p:nvPicPr>
              <p:cNvPr id="9" name="Ink 9">
                <a:extLst>
                  <a:ext uri="{FF2B5EF4-FFF2-40B4-BE49-F238E27FC236}">
                    <a16:creationId xmlns:a16="http://schemas.microsoft.com/office/drawing/2014/main" id="{86D2B395-47EC-C54E-07BF-CEB05A4AA45E}"/>
                  </a:ext>
                </a:extLst>
              </p:cNvPr>
              <p:cNvPicPr/>
              <p:nvPr/>
            </p:nvPicPr>
            <p:blipFill>
              <a:blip r:embed="rId63"/>
              <a:stretch>
                <a:fillRect/>
              </a:stretch>
            </p:blipFill>
            <p:spPr>
              <a:xfrm>
                <a:off x="6466426" y="5075652"/>
                <a:ext cx="957948" cy="298039"/>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5" name="Ink 15">
                <a:extLst>
                  <a:ext uri="{FF2B5EF4-FFF2-40B4-BE49-F238E27FC236}">
                    <a16:creationId xmlns:a16="http://schemas.microsoft.com/office/drawing/2014/main" id="{E714F51E-CAA9-439A-3D5C-EDDD1C8BD510}"/>
                  </a:ext>
                </a:extLst>
              </p14:cNvPr>
              <p14:cNvContentPartPr/>
              <p14:nvPr/>
            </p14:nvContentPartPr>
            <p14:xfrm>
              <a:off x="7571260" y="4861431"/>
              <a:ext cx="921600" cy="603720"/>
            </p14:xfrm>
          </p:contentPart>
        </mc:Choice>
        <mc:Fallback xmlns="">
          <p:pic>
            <p:nvPicPr>
              <p:cNvPr id="15" name="Ink 15">
                <a:extLst>
                  <a:ext uri="{FF2B5EF4-FFF2-40B4-BE49-F238E27FC236}">
                    <a16:creationId xmlns:a16="http://schemas.microsoft.com/office/drawing/2014/main" id="{E714F51E-CAA9-439A-3D5C-EDDD1C8BD510}"/>
                  </a:ext>
                </a:extLst>
              </p:cNvPr>
              <p:cNvPicPr/>
              <p:nvPr/>
            </p:nvPicPr>
            <p:blipFill>
              <a:blip r:embed="rId65"/>
              <a:stretch>
                <a:fillRect/>
              </a:stretch>
            </p:blipFill>
            <p:spPr>
              <a:xfrm>
                <a:off x="7556140" y="4845951"/>
                <a:ext cx="952200" cy="633960"/>
              </a:xfrm>
              <a:prstGeom prst="rect">
                <a:avLst/>
              </a:prstGeom>
            </p:spPr>
          </p:pic>
        </mc:Fallback>
      </mc:AlternateContent>
    </p:spTree>
    <p:extLst>
      <p:ext uri="{BB962C8B-B14F-4D97-AF65-F5344CB8AC3E}">
        <p14:creationId xmlns:p14="http://schemas.microsoft.com/office/powerpoint/2010/main" val="3195291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D97FF-1326-5EE5-B01B-B36D585EFB53}"/>
              </a:ext>
            </a:extLst>
          </p:cNvPr>
          <p:cNvSpPr>
            <a:spLocks noGrp="1"/>
          </p:cNvSpPr>
          <p:nvPr>
            <p:ph type="title"/>
          </p:nvPr>
        </p:nvSpPr>
        <p:spPr/>
        <p:txBody>
          <a:bodyPr/>
          <a:lstStyle/>
          <a:p>
            <a:r>
              <a:rPr lang="en-IN" dirty="0"/>
              <a:t>Inserting an element in an array</a:t>
            </a:r>
            <a:endParaRPr lang="en-US" dirty="0"/>
          </a:p>
        </p:txBody>
      </p:sp>
      <p:sp>
        <p:nvSpPr>
          <p:cNvPr id="3" name="Content Placeholder 2">
            <a:extLst>
              <a:ext uri="{FF2B5EF4-FFF2-40B4-BE49-F238E27FC236}">
                <a16:creationId xmlns:a16="http://schemas.microsoft.com/office/drawing/2014/main" id="{8B27FA43-9B61-4CD6-8B2F-1054CD1F84C0}"/>
              </a:ext>
            </a:extLst>
          </p:cNvPr>
          <p:cNvSpPr>
            <a:spLocks noGrp="1"/>
          </p:cNvSpPr>
          <p:nvPr>
            <p:ph idx="1"/>
          </p:nvPr>
        </p:nvSpPr>
        <p:spPr/>
        <p:txBody>
          <a:bodyPr/>
          <a:lstStyle/>
          <a:p>
            <a:r>
              <a:rPr lang="en-IN" dirty="0"/>
              <a:t>Insertion in Array can be done in three ways:</a:t>
            </a:r>
          </a:p>
          <a:p>
            <a:r>
              <a:rPr lang="en-IN" dirty="0"/>
              <a:t> insertion at the beginning</a:t>
            </a:r>
          </a:p>
          <a:p>
            <a:r>
              <a:rPr lang="en-IN" dirty="0"/>
              <a:t> insertion at the specified position</a:t>
            </a:r>
          </a:p>
          <a:p>
            <a:r>
              <a:rPr lang="en-IN" dirty="0"/>
              <a:t> insertion at the end</a:t>
            </a:r>
            <a:endParaRPr lang="en-US" dirty="0"/>
          </a:p>
        </p:txBody>
      </p:sp>
    </p:spTree>
    <p:extLst>
      <p:ext uri="{BB962C8B-B14F-4D97-AF65-F5344CB8AC3E}">
        <p14:creationId xmlns:p14="http://schemas.microsoft.com/office/powerpoint/2010/main" val="31824966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1C8E7-3876-0FA6-97AD-881E5DF00C85}"/>
              </a:ext>
            </a:extLst>
          </p:cNvPr>
          <p:cNvSpPr>
            <a:spLocks noGrp="1"/>
          </p:cNvSpPr>
          <p:nvPr>
            <p:ph type="title"/>
          </p:nvPr>
        </p:nvSpPr>
        <p:spPr/>
        <p:txBody>
          <a:bodyPr/>
          <a:lstStyle/>
          <a:p>
            <a:r>
              <a:rPr lang="en-IN" dirty="0"/>
              <a:t>Insertion at the beginning</a:t>
            </a:r>
            <a:endParaRPr lang="en-US" dirty="0"/>
          </a:p>
        </p:txBody>
      </p:sp>
      <p:sp>
        <p:nvSpPr>
          <p:cNvPr id="3" name="Content Placeholder 2">
            <a:extLst>
              <a:ext uri="{FF2B5EF4-FFF2-40B4-BE49-F238E27FC236}">
                <a16:creationId xmlns:a16="http://schemas.microsoft.com/office/drawing/2014/main" id="{B49A24D2-754B-58FC-90A2-0D151DF3C991}"/>
              </a:ext>
            </a:extLst>
          </p:cNvPr>
          <p:cNvSpPr>
            <a:spLocks noGrp="1"/>
          </p:cNvSpPr>
          <p:nvPr>
            <p:ph idx="1"/>
          </p:nvPr>
        </p:nvSpPr>
        <p:spPr/>
        <p:txBody>
          <a:bodyPr/>
          <a:lstStyle/>
          <a:p>
            <a:endParaRPr lang="en-US" dirty="0"/>
          </a:p>
        </p:txBody>
      </p:sp>
      <mc:AlternateContent xmlns:mc="http://schemas.openxmlformats.org/markup-compatibility/2006" xmlns:p14="http://schemas.microsoft.com/office/powerpoint/2010/main">
        <mc:Choice Requires="p14">
          <p:contentPart p14:bwMode="auto" r:id="rId2">
            <p14:nvContentPartPr>
              <p14:cNvPr id="6" name="Ink 6">
                <a:extLst>
                  <a:ext uri="{FF2B5EF4-FFF2-40B4-BE49-F238E27FC236}">
                    <a16:creationId xmlns:a16="http://schemas.microsoft.com/office/drawing/2014/main" id="{051DF536-D885-8E0A-3649-D756298A6E44}"/>
                  </a:ext>
                </a:extLst>
              </p14:cNvPr>
              <p14:cNvContentPartPr/>
              <p14:nvPr/>
            </p14:nvContentPartPr>
            <p14:xfrm>
              <a:off x="2186380" y="2488671"/>
              <a:ext cx="6057720" cy="790920"/>
            </p14:xfrm>
          </p:contentPart>
        </mc:Choice>
        <mc:Fallback xmlns="">
          <p:pic>
            <p:nvPicPr>
              <p:cNvPr id="6" name="Ink 6">
                <a:extLst>
                  <a:ext uri="{FF2B5EF4-FFF2-40B4-BE49-F238E27FC236}">
                    <a16:creationId xmlns:a16="http://schemas.microsoft.com/office/drawing/2014/main" id="{051DF536-D885-8E0A-3649-D756298A6E44}"/>
                  </a:ext>
                </a:extLst>
              </p:cNvPr>
              <p:cNvPicPr/>
              <p:nvPr/>
            </p:nvPicPr>
            <p:blipFill>
              <a:blip r:embed="rId3"/>
              <a:stretch>
                <a:fillRect/>
              </a:stretch>
            </p:blipFill>
            <p:spPr>
              <a:xfrm>
                <a:off x="2170900" y="2473551"/>
                <a:ext cx="6088320" cy="8215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1" name="Ink 10">
                <a:extLst>
                  <a:ext uri="{FF2B5EF4-FFF2-40B4-BE49-F238E27FC236}">
                    <a16:creationId xmlns:a16="http://schemas.microsoft.com/office/drawing/2014/main" id="{86345924-58A0-DE8D-33F0-E47F1A8E8907}"/>
                  </a:ext>
                </a:extLst>
              </p14:cNvPr>
              <p14:cNvContentPartPr/>
              <p14:nvPr/>
            </p14:nvContentPartPr>
            <p14:xfrm>
              <a:off x="6761980" y="2463831"/>
              <a:ext cx="68760" cy="728640"/>
            </p14:xfrm>
          </p:contentPart>
        </mc:Choice>
        <mc:Fallback xmlns="">
          <p:pic>
            <p:nvPicPr>
              <p:cNvPr id="11" name="Ink 10">
                <a:extLst>
                  <a:ext uri="{FF2B5EF4-FFF2-40B4-BE49-F238E27FC236}">
                    <a16:creationId xmlns:a16="http://schemas.microsoft.com/office/drawing/2014/main" id="{86345924-58A0-DE8D-33F0-E47F1A8E8907}"/>
                  </a:ext>
                </a:extLst>
              </p:cNvPr>
              <p:cNvPicPr/>
              <p:nvPr/>
            </p:nvPicPr>
            <p:blipFill>
              <a:blip r:embed="rId5"/>
              <a:stretch>
                <a:fillRect/>
              </a:stretch>
            </p:blipFill>
            <p:spPr>
              <a:xfrm>
                <a:off x="6746860" y="2448711"/>
                <a:ext cx="99360" cy="7592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6" name="Ink 16">
                <a:extLst>
                  <a:ext uri="{FF2B5EF4-FFF2-40B4-BE49-F238E27FC236}">
                    <a16:creationId xmlns:a16="http://schemas.microsoft.com/office/drawing/2014/main" id="{4316EA70-1301-F1A5-DCC4-0E759F061BBB}"/>
                  </a:ext>
                </a:extLst>
              </p14:cNvPr>
              <p14:cNvContentPartPr/>
              <p14:nvPr/>
            </p14:nvContentPartPr>
            <p14:xfrm>
              <a:off x="2124100" y="2314431"/>
              <a:ext cx="765720" cy="423720"/>
            </p14:xfrm>
          </p:contentPart>
        </mc:Choice>
        <mc:Fallback xmlns="">
          <p:pic>
            <p:nvPicPr>
              <p:cNvPr id="16" name="Ink 16">
                <a:extLst>
                  <a:ext uri="{FF2B5EF4-FFF2-40B4-BE49-F238E27FC236}">
                    <a16:creationId xmlns:a16="http://schemas.microsoft.com/office/drawing/2014/main" id="{4316EA70-1301-F1A5-DCC4-0E759F061BBB}"/>
                  </a:ext>
                </a:extLst>
              </p:cNvPr>
              <p:cNvPicPr/>
              <p:nvPr/>
            </p:nvPicPr>
            <p:blipFill>
              <a:blip r:embed="rId7"/>
              <a:stretch>
                <a:fillRect/>
              </a:stretch>
            </p:blipFill>
            <p:spPr>
              <a:xfrm>
                <a:off x="2108627" y="2299311"/>
                <a:ext cx="796306" cy="4543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1" name="Ink 21">
                <a:extLst>
                  <a:ext uri="{FF2B5EF4-FFF2-40B4-BE49-F238E27FC236}">
                    <a16:creationId xmlns:a16="http://schemas.microsoft.com/office/drawing/2014/main" id="{EA1872E2-DC27-BEBC-2769-4CA74738896E}"/>
                  </a:ext>
                </a:extLst>
              </p14:cNvPr>
              <p14:cNvContentPartPr/>
              <p14:nvPr/>
            </p14:nvContentPartPr>
            <p14:xfrm>
              <a:off x="3045340" y="2208591"/>
              <a:ext cx="1071000" cy="1145880"/>
            </p14:xfrm>
          </p:contentPart>
        </mc:Choice>
        <mc:Fallback xmlns="">
          <p:pic>
            <p:nvPicPr>
              <p:cNvPr id="21" name="Ink 21">
                <a:extLst>
                  <a:ext uri="{FF2B5EF4-FFF2-40B4-BE49-F238E27FC236}">
                    <a16:creationId xmlns:a16="http://schemas.microsoft.com/office/drawing/2014/main" id="{EA1872E2-DC27-BEBC-2769-4CA74738896E}"/>
                  </a:ext>
                </a:extLst>
              </p:cNvPr>
              <p:cNvPicPr/>
              <p:nvPr/>
            </p:nvPicPr>
            <p:blipFill>
              <a:blip r:embed="rId9"/>
              <a:stretch>
                <a:fillRect/>
              </a:stretch>
            </p:blipFill>
            <p:spPr>
              <a:xfrm>
                <a:off x="3030220" y="2193471"/>
                <a:ext cx="1101600" cy="11764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6" name="Ink 26">
                <a:extLst>
                  <a:ext uri="{FF2B5EF4-FFF2-40B4-BE49-F238E27FC236}">
                    <a16:creationId xmlns:a16="http://schemas.microsoft.com/office/drawing/2014/main" id="{0DEF99E2-54F9-BB97-EEDE-2188650F009D}"/>
                  </a:ext>
                </a:extLst>
              </p14:cNvPr>
              <p14:cNvContentPartPr/>
              <p14:nvPr/>
            </p14:nvContentPartPr>
            <p14:xfrm>
              <a:off x="4196980" y="2208591"/>
              <a:ext cx="728640" cy="355320"/>
            </p14:xfrm>
          </p:contentPart>
        </mc:Choice>
        <mc:Fallback xmlns="">
          <p:pic>
            <p:nvPicPr>
              <p:cNvPr id="26" name="Ink 26">
                <a:extLst>
                  <a:ext uri="{FF2B5EF4-FFF2-40B4-BE49-F238E27FC236}">
                    <a16:creationId xmlns:a16="http://schemas.microsoft.com/office/drawing/2014/main" id="{0DEF99E2-54F9-BB97-EEDE-2188650F009D}"/>
                  </a:ext>
                </a:extLst>
              </p:cNvPr>
              <p:cNvPicPr/>
              <p:nvPr/>
            </p:nvPicPr>
            <p:blipFill>
              <a:blip r:embed="rId11"/>
              <a:stretch>
                <a:fillRect/>
              </a:stretch>
            </p:blipFill>
            <p:spPr>
              <a:xfrm>
                <a:off x="4181860" y="2193471"/>
                <a:ext cx="759240" cy="3855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1" name="Ink 31">
                <a:extLst>
                  <a:ext uri="{FF2B5EF4-FFF2-40B4-BE49-F238E27FC236}">
                    <a16:creationId xmlns:a16="http://schemas.microsoft.com/office/drawing/2014/main" id="{513E4F30-033E-34AF-D4E0-FE26962ED3A0}"/>
                  </a:ext>
                </a:extLst>
              </p14:cNvPr>
              <p14:cNvContentPartPr/>
              <p14:nvPr/>
            </p14:nvContentPartPr>
            <p14:xfrm>
              <a:off x="4956580" y="2146311"/>
              <a:ext cx="1040040" cy="1077480"/>
            </p14:xfrm>
          </p:contentPart>
        </mc:Choice>
        <mc:Fallback xmlns="">
          <p:pic>
            <p:nvPicPr>
              <p:cNvPr id="31" name="Ink 31">
                <a:extLst>
                  <a:ext uri="{FF2B5EF4-FFF2-40B4-BE49-F238E27FC236}">
                    <a16:creationId xmlns:a16="http://schemas.microsoft.com/office/drawing/2014/main" id="{513E4F30-033E-34AF-D4E0-FE26962ED3A0}"/>
                  </a:ext>
                </a:extLst>
              </p:cNvPr>
              <p:cNvPicPr/>
              <p:nvPr/>
            </p:nvPicPr>
            <p:blipFill>
              <a:blip r:embed="rId13"/>
              <a:stretch>
                <a:fillRect/>
              </a:stretch>
            </p:blipFill>
            <p:spPr>
              <a:xfrm>
                <a:off x="4941460" y="2131191"/>
                <a:ext cx="1070640" cy="11077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6" name="Ink 36">
                <a:extLst>
                  <a:ext uri="{FF2B5EF4-FFF2-40B4-BE49-F238E27FC236}">
                    <a16:creationId xmlns:a16="http://schemas.microsoft.com/office/drawing/2014/main" id="{7579919E-D016-9697-7A5B-4B19F6379BFC}"/>
                  </a:ext>
                </a:extLst>
              </p14:cNvPr>
              <p14:cNvContentPartPr/>
              <p14:nvPr/>
            </p14:nvContentPartPr>
            <p14:xfrm>
              <a:off x="6176620" y="2084031"/>
              <a:ext cx="591840" cy="436320"/>
            </p14:xfrm>
          </p:contentPart>
        </mc:Choice>
        <mc:Fallback xmlns="">
          <p:pic>
            <p:nvPicPr>
              <p:cNvPr id="36" name="Ink 36">
                <a:extLst>
                  <a:ext uri="{FF2B5EF4-FFF2-40B4-BE49-F238E27FC236}">
                    <a16:creationId xmlns:a16="http://schemas.microsoft.com/office/drawing/2014/main" id="{7579919E-D016-9697-7A5B-4B19F6379BFC}"/>
                  </a:ext>
                </a:extLst>
              </p:cNvPr>
              <p:cNvPicPr/>
              <p:nvPr/>
            </p:nvPicPr>
            <p:blipFill>
              <a:blip r:embed="rId15"/>
              <a:stretch>
                <a:fillRect/>
              </a:stretch>
            </p:blipFill>
            <p:spPr>
              <a:xfrm>
                <a:off x="6161500" y="2068911"/>
                <a:ext cx="622440" cy="4665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9" name="Ink 39">
                <a:extLst>
                  <a:ext uri="{FF2B5EF4-FFF2-40B4-BE49-F238E27FC236}">
                    <a16:creationId xmlns:a16="http://schemas.microsoft.com/office/drawing/2014/main" id="{22EFA248-9D22-803D-69D7-9DBA972970D8}"/>
                  </a:ext>
                </a:extLst>
              </p14:cNvPr>
              <p14:cNvContentPartPr/>
              <p14:nvPr/>
            </p14:nvContentPartPr>
            <p14:xfrm>
              <a:off x="2422900" y="2874591"/>
              <a:ext cx="516960" cy="274320"/>
            </p14:xfrm>
          </p:contentPart>
        </mc:Choice>
        <mc:Fallback xmlns="">
          <p:pic>
            <p:nvPicPr>
              <p:cNvPr id="39" name="Ink 39">
                <a:extLst>
                  <a:ext uri="{FF2B5EF4-FFF2-40B4-BE49-F238E27FC236}">
                    <a16:creationId xmlns:a16="http://schemas.microsoft.com/office/drawing/2014/main" id="{22EFA248-9D22-803D-69D7-9DBA972970D8}"/>
                  </a:ext>
                </a:extLst>
              </p:cNvPr>
              <p:cNvPicPr/>
              <p:nvPr/>
            </p:nvPicPr>
            <p:blipFill>
              <a:blip r:embed="rId17"/>
              <a:stretch>
                <a:fillRect/>
              </a:stretch>
            </p:blipFill>
            <p:spPr>
              <a:xfrm>
                <a:off x="2407420" y="2859471"/>
                <a:ext cx="547560" cy="3049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42" name="Ink 42">
                <a:extLst>
                  <a:ext uri="{FF2B5EF4-FFF2-40B4-BE49-F238E27FC236}">
                    <a16:creationId xmlns:a16="http://schemas.microsoft.com/office/drawing/2014/main" id="{202563D4-B4E0-1498-7965-D7285478D6F9}"/>
                  </a:ext>
                </a:extLst>
              </p14:cNvPr>
              <p14:cNvContentPartPr/>
              <p14:nvPr/>
            </p14:nvContentPartPr>
            <p14:xfrm>
              <a:off x="3375460" y="2837511"/>
              <a:ext cx="317880" cy="311760"/>
            </p14:xfrm>
          </p:contentPart>
        </mc:Choice>
        <mc:Fallback xmlns="">
          <p:pic>
            <p:nvPicPr>
              <p:cNvPr id="42" name="Ink 42">
                <a:extLst>
                  <a:ext uri="{FF2B5EF4-FFF2-40B4-BE49-F238E27FC236}">
                    <a16:creationId xmlns:a16="http://schemas.microsoft.com/office/drawing/2014/main" id="{202563D4-B4E0-1498-7965-D7285478D6F9}"/>
                  </a:ext>
                </a:extLst>
              </p:cNvPr>
              <p:cNvPicPr/>
              <p:nvPr/>
            </p:nvPicPr>
            <p:blipFill>
              <a:blip r:embed="rId19"/>
              <a:stretch>
                <a:fillRect/>
              </a:stretch>
            </p:blipFill>
            <p:spPr>
              <a:xfrm>
                <a:off x="3359980" y="2822031"/>
                <a:ext cx="348480" cy="342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46" name="Ink 46">
                <a:extLst>
                  <a:ext uri="{FF2B5EF4-FFF2-40B4-BE49-F238E27FC236}">
                    <a16:creationId xmlns:a16="http://schemas.microsoft.com/office/drawing/2014/main" id="{ECA389C5-5FE0-58D8-3D08-AFB69E1EDF18}"/>
                  </a:ext>
                </a:extLst>
              </p14:cNvPr>
              <p14:cNvContentPartPr/>
              <p14:nvPr/>
            </p14:nvContentPartPr>
            <p14:xfrm>
              <a:off x="4327660" y="2731671"/>
              <a:ext cx="616680" cy="355320"/>
            </p14:xfrm>
          </p:contentPart>
        </mc:Choice>
        <mc:Fallback xmlns="">
          <p:pic>
            <p:nvPicPr>
              <p:cNvPr id="46" name="Ink 46">
                <a:extLst>
                  <a:ext uri="{FF2B5EF4-FFF2-40B4-BE49-F238E27FC236}">
                    <a16:creationId xmlns:a16="http://schemas.microsoft.com/office/drawing/2014/main" id="{ECA389C5-5FE0-58D8-3D08-AFB69E1EDF18}"/>
                  </a:ext>
                </a:extLst>
              </p:cNvPr>
              <p:cNvPicPr/>
              <p:nvPr/>
            </p:nvPicPr>
            <p:blipFill>
              <a:blip r:embed="rId21"/>
              <a:stretch>
                <a:fillRect/>
              </a:stretch>
            </p:blipFill>
            <p:spPr>
              <a:xfrm>
                <a:off x="4312540" y="2716191"/>
                <a:ext cx="647280" cy="3855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47" name="Ink 46">
                <a:extLst>
                  <a:ext uri="{FF2B5EF4-FFF2-40B4-BE49-F238E27FC236}">
                    <a16:creationId xmlns:a16="http://schemas.microsoft.com/office/drawing/2014/main" id="{30ED158E-477B-C475-1C84-972647E83B61}"/>
                  </a:ext>
                </a:extLst>
              </p14:cNvPr>
              <p14:cNvContentPartPr/>
              <p14:nvPr/>
            </p14:nvContentPartPr>
            <p14:xfrm>
              <a:off x="5404780" y="2688111"/>
              <a:ext cx="261720" cy="423000"/>
            </p14:xfrm>
          </p:contentPart>
        </mc:Choice>
        <mc:Fallback xmlns="">
          <p:pic>
            <p:nvPicPr>
              <p:cNvPr id="47" name="Ink 46">
                <a:extLst>
                  <a:ext uri="{FF2B5EF4-FFF2-40B4-BE49-F238E27FC236}">
                    <a16:creationId xmlns:a16="http://schemas.microsoft.com/office/drawing/2014/main" id="{30ED158E-477B-C475-1C84-972647E83B61}"/>
                  </a:ext>
                </a:extLst>
              </p:cNvPr>
              <p:cNvPicPr/>
              <p:nvPr/>
            </p:nvPicPr>
            <p:blipFill>
              <a:blip r:embed="rId23"/>
              <a:stretch>
                <a:fillRect/>
              </a:stretch>
            </p:blipFill>
            <p:spPr>
              <a:xfrm>
                <a:off x="5389660" y="2672631"/>
                <a:ext cx="292320" cy="4536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50" name="Ink 50">
                <a:extLst>
                  <a:ext uri="{FF2B5EF4-FFF2-40B4-BE49-F238E27FC236}">
                    <a16:creationId xmlns:a16="http://schemas.microsoft.com/office/drawing/2014/main" id="{D2966046-CA7A-3A21-B609-B4B081457016}"/>
                  </a:ext>
                </a:extLst>
              </p14:cNvPr>
              <p14:cNvContentPartPr/>
              <p14:nvPr/>
            </p14:nvContentPartPr>
            <p14:xfrm>
              <a:off x="6048820" y="2731671"/>
              <a:ext cx="526680" cy="305280"/>
            </p14:xfrm>
          </p:contentPart>
        </mc:Choice>
        <mc:Fallback xmlns="">
          <p:pic>
            <p:nvPicPr>
              <p:cNvPr id="50" name="Ink 50">
                <a:extLst>
                  <a:ext uri="{FF2B5EF4-FFF2-40B4-BE49-F238E27FC236}">
                    <a16:creationId xmlns:a16="http://schemas.microsoft.com/office/drawing/2014/main" id="{D2966046-CA7A-3A21-B609-B4B081457016}"/>
                  </a:ext>
                </a:extLst>
              </p:cNvPr>
              <p:cNvPicPr/>
              <p:nvPr/>
            </p:nvPicPr>
            <p:blipFill>
              <a:blip r:embed="rId25"/>
              <a:stretch>
                <a:fillRect/>
              </a:stretch>
            </p:blipFill>
            <p:spPr>
              <a:xfrm>
                <a:off x="6033700" y="2716191"/>
                <a:ext cx="557280" cy="3358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51" name="Ink 50">
                <a:extLst>
                  <a:ext uri="{FF2B5EF4-FFF2-40B4-BE49-F238E27FC236}">
                    <a16:creationId xmlns:a16="http://schemas.microsoft.com/office/drawing/2014/main" id="{0391B7F9-235C-F958-54BA-78AD967AB9AC}"/>
                  </a:ext>
                </a:extLst>
              </p14:cNvPr>
              <p14:cNvContentPartPr/>
              <p14:nvPr/>
            </p14:nvContentPartPr>
            <p14:xfrm>
              <a:off x="7346980" y="2501271"/>
              <a:ext cx="56520" cy="678960"/>
            </p14:xfrm>
          </p:contentPart>
        </mc:Choice>
        <mc:Fallback xmlns="">
          <p:pic>
            <p:nvPicPr>
              <p:cNvPr id="51" name="Ink 50">
                <a:extLst>
                  <a:ext uri="{FF2B5EF4-FFF2-40B4-BE49-F238E27FC236}">
                    <a16:creationId xmlns:a16="http://schemas.microsoft.com/office/drawing/2014/main" id="{0391B7F9-235C-F958-54BA-78AD967AB9AC}"/>
                  </a:ext>
                </a:extLst>
              </p:cNvPr>
              <p:cNvPicPr/>
              <p:nvPr/>
            </p:nvPicPr>
            <p:blipFill>
              <a:blip r:embed="rId27"/>
              <a:stretch>
                <a:fillRect/>
              </a:stretch>
            </p:blipFill>
            <p:spPr>
              <a:xfrm>
                <a:off x="7331860" y="2486151"/>
                <a:ext cx="86760" cy="7095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52" name="Ink 51">
                <a:extLst>
                  <a:ext uri="{FF2B5EF4-FFF2-40B4-BE49-F238E27FC236}">
                    <a16:creationId xmlns:a16="http://schemas.microsoft.com/office/drawing/2014/main" id="{492EA8C9-887B-9611-1CD0-1E071CDE3E1E}"/>
                  </a:ext>
                </a:extLst>
              </p14:cNvPr>
              <p14:cNvContentPartPr/>
              <p14:nvPr/>
            </p14:nvContentPartPr>
            <p14:xfrm>
              <a:off x="2609380" y="3235671"/>
              <a:ext cx="965160" cy="622800"/>
            </p14:xfrm>
          </p:contentPart>
        </mc:Choice>
        <mc:Fallback xmlns="">
          <p:pic>
            <p:nvPicPr>
              <p:cNvPr id="52" name="Ink 51">
                <a:extLst>
                  <a:ext uri="{FF2B5EF4-FFF2-40B4-BE49-F238E27FC236}">
                    <a16:creationId xmlns:a16="http://schemas.microsoft.com/office/drawing/2014/main" id="{492EA8C9-887B-9611-1CD0-1E071CDE3E1E}"/>
                  </a:ext>
                </a:extLst>
              </p:cNvPr>
              <p:cNvPicPr/>
              <p:nvPr/>
            </p:nvPicPr>
            <p:blipFill>
              <a:blip r:embed="rId29"/>
              <a:stretch>
                <a:fillRect/>
              </a:stretch>
            </p:blipFill>
            <p:spPr>
              <a:xfrm>
                <a:off x="2594260" y="3220551"/>
                <a:ext cx="995760" cy="6534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55" name="Ink 55">
                <a:extLst>
                  <a:ext uri="{FF2B5EF4-FFF2-40B4-BE49-F238E27FC236}">
                    <a16:creationId xmlns:a16="http://schemas.microsoft.com/office/drawing/2014/main" id="{7B909D66-9CAA-0BC5-1399-CC7FA6C779A5}"/>
                  </a:ext>
                </a:extLst>
              </p14:cNvPr>
              <p14:cNvContentPartPr/>
              <p14:nvPr/>
            </p14:nvContentPartPr>
            <p14:xfrm>
              <a:off x="3624220" y="3223431"/>
              <a:ext cx="2079720" cy="628920"/>
            </p14:xfrm>
          </p:contentPart>
        </mc:Choice>
        <mc:Fallback xmlns="">
          <p:pic>
            <p:nvPicPr>
              <p:cNvPr id="55" name="Ink 55">
                <a:extLst>
                  <a:ext uri="{FF2B5EF4-FFF2-40B4-BE49-F238E27FC236}">
                    <a16:creationId xmlns:a16="http://schemas.microsoft.com/office/drawing/2014/main" id="{7B909D66-9CAA-0BC5-1399-CC7FA6C779A5}"/>
                  </a:ext>
                </a:extLst>
              </p:cNvPr>
              <p:cNvPicPr/>
              <p:nvPr/>
            </p:nvPicPr>
            <p:blipFill>
              <a:blip r:embed="rId31"/>
              <a:stretch>
                <a:fillRect/>
              </a:stretch>
            </p:blipFill>
            <p:spPr>
              <a:xfrm>
                <a:off x="3609100" y="3207960"/>
                <a:ext cx="2110320" cy="659143"/>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56" name="Ink 55">
                <a:extLst>
                  <a:ext uri="{FF2B5EF4-FFF2-40B4-BE49-F238E27FC236}">
                    <a16:creationId xmlns:a16="http://schemas.microsoft.com/office/drawing/2014/main" id="{F3A80B1B-3819-BE59-7205-37BA639737F6}"/>
                  </a:ext>
                </a:extLst>
              </p14:cNvPr>
              <p14:cNvContentPartPr/>
              <p14:nvPr/>
            </p14:nvContentPartPr>
            <p14:xfrm>
              <a:off x="5678740" y="3167271"/>
              <a:ext cx="868320" cy="579240"/>
            </p14:xfrm>
          </p:contentPart>
        </mc:Choice>
        <mc:Fallback xmlns="">
          <p:pic>
            <p:nvPicPr>
              <p:cNvPr id="56" name="Ink 55">
                <a:extLst>
                  <a:ext uri="{FF2B5EF4-FFF2-40B4-BE49-F238E27FC236}">
                    <a16:creationId xmlns:a16="http://schemas.microsoft.com/office/drawing/2014/main" id="{F3A80B1B-3819-BE59-7205-37BA639737F6}"/>
                  </a:ext>
                </a:extLst>
              </p:cNvPr>
              <p:cNvPicPr/>
              <p:nvPr/>
            </p:nvPicPr>
            <p:blipFill>
              <a:blip r:embed="rId33"/>
              <a:stretch>
                <a:fillRect/>
              </a:stretch>
            </p:blipFill>
            <p:spPr>
              <a:xfrm>
                <a:off x="5663620" y="3152151"/>
                <a:ext cx="898920" cy="6098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59" name="Ink 59">
                <a:extLst>
                  <a:ext uri="{FF2B5EF4-FFF2-40B4-BE49-F238E27FC236}">
                    <a16:creationId xmlns:a16="http://schemas.microsoft.com/office/drawing/2014/main" id="{5CEA7B50-E63D-2AD5-6EA5-C1EBFEB4AB6D}"/>
                  </a:ext>
                </a:extLst>
              </p14:cNvPr>
              <p14:cNvContentPartPr/>
              <p14:nvPr/>
            </p14:nvContentPartPr>
            <p14:xfrm>
              <a:off x="2366740" y="3285711"/>
              <a:ext cx="822240" cy="1245600"/>
            </p14:xfrm>
          </p:contentPart>
        </mc:Choice>
        <mc:Fallback xmlns="">
          <p:pic>
            <p:nvPicPr>
              <p:cNvPr id="59" name="Ink 59">
                <a:extLst>
                  <a:ext uri="{FF2B5EF4-FFF2-40B4-BE49-F238E27FC236}">
                    <a16:creationId xmlns:a16="http://schemas.microsoft.com/office/drawing/2014/main" id="{5CEA7B50-E63D-2AD5-6EA5-C1EBFEB4AB6D}"/>
                  </a:ext>
                </a:extLst>
              </p:cNvPr>
              <p:cNvPicPr/>
              <p:nvPr/>
            </p:nvPicPr>
            <p:blipFill>
              <a:blip r:embed="rId35"/>
              <a:stretch>
                <a:fillRect/>
              </a:stretch>
            </p:blipFill>
            <p:spPr>
              <a:xfrm>
                <a:off x="2351620" y="3270231"/>
                <a:ext cx="852480" cy="12758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68" name="Ink 68">
                <a:extLst>
                  <a:ext uri="{FF2B5EF4-FFF2-40B4-BE49-F238E27FC236}">
                    <a16:creationId xmlns:a16="http://schemas.microsoft.com/office/drawing/2014/main" id="{D69400FA-BBD0-39A9-4EC0-65733B8082F6}"/>
                  </a:ext>
                </a:extLst>
              </p14:cNvPr>
              <p14:cNvContentPartPr/>
              <p14:nvPr/>
            </p14:nvContentPartPr>
            <p14:xfrm>
              <a:off x="3275740" y="4350231"/>
              <a:ext cx="1575360" cy="504360"/>
            </p14:xfrm>
          </p:contentPart>
        </mc:Choice>
        <mc:Fallback xmlns="">
          <p:pic>
            <p:nvPicPr>
              <p:cNvPr id="68" name="Ink 68">
                <a:extLst>
                  <a:ext uri="{FF2B5EF4-FFF2-40B4-BE49-F238E27FC236}">
                    <a16:creationId xmlns:a16="http://schemas.microsoft.com/office/drawing/2014/main" id="{D69400FA-BBD0-39A9-4EC0-65733B8082F6}"/>
                  </a:ext>
                </a:extLst>
              </p:cNvPr>
              <p:cNvPicPr/>
              <p:nvPr/>
            </p:nvPicPr>
            <p:blipFill>
              <a:blip r:embed="rId37"/>
              <a:stretch>
                <a:fillRect/>
              </a:stretch>
            </p:blipFill>
            <p:spPr>
              <a:xfrm>
                <a:off x="3260260" y="4335122"/>
                <a:ext cx="1605960" cy="534578"/>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73" name="Ink 73">
                <a:extLst>
                  <a:ext uri="{FF2B5EF4-FFF2-40B4-BE49-F238E27FC236}">
                    <a16:creationId xmlns:a16="http://schemas.microsoft.com/office/drawing/2014/main" id="{42AEE460-8A15-D18C-148B-0A5A1FB68D6C}"/>
                  </a:ext>
                </a:extLst>
              </p14:cNvPr>
              <p14:cNvContentPartPr/>
              <p14:nvPr/>
            </p14:nvContentPartPr>
            <p14:xfrm>
              <a:off x="5274100" y="3914271"/>
              <a:ext cx="3032280" cy="822240"/>
            </p14:xfrm>
          </p:contentPart>
        </mc:Choice>
        <mc:Fallback xmlns="">
          <p:pic>
            <p:nvPicPr>
              <p:cNvPr id="73" name="Ink 73">
                <a:extLst>
                  <a:ext uri="{FF2B5EF4-FFF2-40B4-BE49-F238E27FC236}">
                    <a16:creationId xmlns:a16="http://schemas.microsoft.com/office/drawing/2014/main" id="{42AEE460-8A15-D18C-148B-0A5A1FB68D6C}"/>
                  </a:ext>
                </a:extLst>
              </p:cNvPr>
              <p:cNvPicPr/>
              <p:nvPr/>
            </p:nvPicPr>
            <p:blipFill>
              <a:blip r:embed="rId39"/>
              <a:stretch>
                <a:fillRect/>
              </a:stretch>
            </p:blipFill>
            <p:spPr>
              <a:xfrm>
                <a:off x="5258980" y="3899151"/>
                <a:ext cx="3062520" cy="8524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76" name="Ink 76">
                <a:extLst>
                  <a:ext uri="{FF2B5EF4-FFF2-40B4-BE49-F238E27FC236}">
                    <a16:creationId xmlns:a16="http://schemas.microsoft.com/office/drawing/2014/main" id="{E24AD6D2-5B92-F0D2-3540-2C33324ABFE0}"/>
                  </a:ext>
                </a:extLst>
              </p14:cNvPr>
              <p14:cNvContentPartPr/>
              <p14:nvPr/>
            </p14:nvContentPartPr>
            <p14:xfrm>
              <a:off x="8523820" y="4076271"/>
              <a:ext cx="299160" cy="346320"/>
            </p14:xfrm>
          </p:contentPart>
        </mc:Choice>
        <mc:Fallback xmlns="">
          <p:pic>
            <p:nvPicPr>
              <p:cNvPr id="76" name="Ink 76">
                <a:extLst>
                  <a:ext uri="{FF2B5EF4-FFF2-40B4-BE49-F238E27FC236}">
                    <a16:creationId xmlns:a16="http://schemas.microsoft.com/office/drawing/2014/main" id="{E24AD6D2-5B92-F0D2-3540-2C33324ABFE0}"/>
                  </a:ext>
                </a:extLst>
              </p:cNvPr>
              <p:cNvPicPr/>
              <p:nvPr/>
            </p:nvPicPr>
            <p:blipFill>
              <a:blip r:embed="rId41"/>
              <a:stretch>
                <a:fillRect/>
              </a:stretch>
            </p:blipFill>
            <p:spPr>
              <a:xfrm>
                <a:off x="8508340" y="4061151"/>
                <a:ext cx="329760" cy="3765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83" name="Ink 83">
                <a:extLst>
                  <a:ext uri="{FF2B5EF4-FFF2-40B4-BE49-F238E27FC236}">
                    <a16:creationId xmlns:a16="http://schemas.microsoft.com/office/drawing/2014/main" id="{D589FA58-B0C8-2E79-69AF-EA677E302AFC}"/>
                  </a:ext>
                </a:extLst>
              </p14:cNvPr>
              <p14:cNvContentPartPr/>
              <p14:nvPr/>
            </p14:nvContentPartPr>
            <p14:xfrm>
              <a:off x="9028540" y="3659031"/>
              <a:ext cx="2085480" cy="653400"/>
            </p14:xfrm>
          </p:contentPart>
        </mc:Choice>
        <mc:Fallback xmlns="">
          <p:pic>
            <p:nvPicPr>
              <p:cNvPr id="83" name="Ink 83">
                <a:extLst>
                  <a:ext uri="{FF2B5EF4-FFF2-40B4-BE49-F238E27FC236}">
                    <a16:creationId xmlns:a16="http://schemas.microsoft.com/office/drawing/2014/main" id="{D589FA58-B0C8-2E79-69AF-EA677E302AFC}"/>
                  </a:ext>
                </a:extLst>
              </p:cNvPr>
              <p:cNvPicPr/>
              <p:nvPr/>
            </p:nvPicPr>
            <p:blipFill>
              <a:blip r:embed="rId43"/>
              <a:stretch>
                <a:fillRect/>
              </a:stretch>
            </p:blipFill>
            <p:spPr>
              <a:xfrm>
                <a:off x="9013417" y="3643911"/>
                <a:ext cx="2116085" cy="6840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00" name="Ink 100">
                <a:extLst>
                  <a:ext uri="{FF2B5EF4-FFF2-40B4-BE49-F238E27FC236}">
                    <a16:creationId xmlns:a16="http://schemas.microsoft.com/office/drawing/2014/main" id="{E3AB284A-BF77-5ABD-444C-A5A780C1D881}"/>
                  </a:ext>
                </a:extLst>
              </p14:cNvPr>
              <p14:cNvContentPartPr/>
              <p14:nvPr/>
            </p14:nvContentPartPr>
            <p14:xfrm>
              <a:off x="1087660" y="4811031"/>
              <a:ext cx="2748600" cy="442440"/>
            </p14:xfrm>
          </p:contentPart>
        </mc:Choice>
        <mc:Fallback xmlns="">
          <p:pic>
            <p:nvPicPr>
              <p:cNvPr id="100" name="Ink 100">
                <a:extLst>
                  <a:ext uri="{FF2B5EF4-FFF2-40B4-BE49-F238E27FC236}">
                    <a16:creationId xmlns:a16="http://schemas.microsoft.com/office/drawing/2014/main" id="{E3AB284A-BF77-5ABD-444C-A5A780C1D881}"/>
                  </a:ext>
                </a:extLst>
              </p:cNvPr>
              <p:cNvPicPr/>
              <p:nvPr/>
            </p:nvPicPr>
            <p:blipFill>
              <a:blip r:embed="rId45"/>
              <a:stretch>
                <a:fillRect/>
              </a:stretch>
            </p:blipFill>
            <p:spPr>
              <a:xfrm>
                <a:off x="1072540" y="4795551"/>
                <a:ext cx="2779200" cy="4730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03" name="Ink 103">
                <a:extLst>
                  <a:ext uri="{FF2B5EF4-FFF2-40B4-BE49-F238E27FC236}">
                    <a16:creationId xmlns:a16="http://schemas.microsoft.com/office/drawing/2014/main" id="{08BFDFBD-EE36-56B1-32E7-671EE56DB762}"/>
                  </a:ext>
                </a:extLst>
              </p14:cNvPr>
              <p14:cNvContentPartPr/>
              <p14:nvPr/>
            </p14:nvContentPartPr>
            <p14:xfrm>
              <a:off x="2229940" y="5084631"/>
              <a:ext cx="7371360" cy="971640"/>
            </p14:xfrm>
          </p:contentPart>
        </mc:Choice>
        <mc:Fallback xmlns="">
          <p:pic>
            <p:nvPicPr>
              <p:cNvPr id="103" name="Ink 103">
                <a:extLst>
                  <a:ext uri="{FF2B5EF4-FFF2-40B4-BE49-F238E27FC236}">
                    <a16:creationId xmlns:a16="http://schemas.microsoft.com/office/drawing/2014/main" id="{08BFDFBD-EE36-56B1-32E7-671EE56DB762}"/>
                  </a:ext>
                </a:extLst>
              </p:cNvPr>
              <p:cNvPicPr/>
              <p:nvPr/>
            </p:nvPicPr>
            <p:blipFill>
              <a:blip r:embed="rId47"/>
              <a:stretch>
                <a:fillRect/>
              </a:stretch>
            </p:blipFill>
            <p:spPr>
              <a:xfrm>
                <a:off x="2214460" y="5069511"/>
                <a:ext cx="7401960" cy="10018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22" name="Ink 123">
                <a:extLst>
                  <a:ext uri="{FF2B5EF4-FFF2-40B4-BE49-F238E27FC236}">
                    <a16:creationId xmlns:a16="http://schemas.microsoft.com/office/drawing/2014/main" id="{BA063AED-E75F-5B5F-3F07-383AFFB95DC8}"/>
                  </a:ext>
                </a:extLst>
              </p14:cNvPr>
              <p14:cNvContentPartPr/>
              <p14:nvPr/>
            </p14:nvContentPartPr>
            <p14:xfrm>
              <a:off x="6612580" y="5122071"/>
              <a:ext cx="959040" cy="834480"/>
            </p14:xfrm>
          </p:contentPart>
        </mc:Choice>
        <mc:Fallback xmlns="">
          <p:pic>
            <p:nvPicPr>
              <p:cNvPr id="122" name="Ink 123">
                <a:extLst>
                  <a:ext uri="{FF2B5EF4-FFF2-40B4-BE49-F238E27FC236}">
                    <a16:creationId xmlns:a16="http://schemas.microsoft.com/office/drawing/2014/main" id="{BA063AED-E75F-5B5F-3F07-383AFFB95DC8}"/>
                  </a:ext>
                </a:extLst>
              </p:cNvPr>
              <p:cNvPicPr/>
              <p:nvPr/>
            </p:nvPicPr>
            <p:blipFill>
              <a:blip r:embed="rId49"/>
              <a:stretch>
                <a:fillRect/>
              </a:stretch>
            </p:blipFill>
            <p:spPr>
              <a:xfrm>
                <a:off x="6597460" y="5106951"/>
                <a:ext cx="989640" cy="8650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23" name="Ink 123">
                <a:extLst>
                  <a:ext uri="{FF2B5EF4-FFF2-40B4-BE49-F238E27FC236}">
                    <a16:creationId xmlns:a16="http://schemas.microsoft.com/office/drawing/2014/main" id="{2490996E-C8C1-E106-68D1-A0CC43831660}"/>
                  </a:ext>
                </a:extLst>
              </p14:cNvPr>
              <p14:cNvContentPartPr/>
              <p14:nvPr/>
            </p14:nvContentPartPr>
            <p14:xfrm>
              <a:off x="2540980" y="5252751"/>
              <a:ext cx="3667320" cy="810000"/>
            </p14:xfrm>
          </p:contentPart>
        </mc:Choice>
        <mc:Fallback xmlns="">
          <p:pic>
            <p:nvPicPr>
              <p:cNvPr id="123" name="Ink 123">
                <a:extLst>
                  <a:ext uri="{FF2B5EF4-FFF2-40B4-BE49-F238E27FC236}">
                    <a16:creationId xmlns:a16="http://schemas.microsoft.com/office/drawing/2014/main" id="{2490996E-C8C1-E106-68D1-A0CC43831660}"/>
                  </a:ext>
                </a:extLst>
              </p:cNvPr>
              <p:cNvPicPr/>
              <p:nvPr/>
            </p:nvPicPr>
            <p:blipFill>
              <a:blip r:embed="rId51"/>
              <a:stretch>
                <a:fillRect/>
              </a:stretch>
            </p:blipFill>
            <p:spPr>
              <a:xfrm>
                <a:off x="2525860" y="5237624"/>
                <a:ext cx="3697560" cy="840614"/>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45" name="Ink 149">
                <a:extLst>
                  <a:ext uri="{FF2B5EF4-FFF2-40B4-BE49-F238E27FC236}">
                    <a16:creationId xmlns:a16="http://schemas.microsoft.com/office/drawing/2014/main" id="{366EEB93-615F-79BF-0796-AB59345CBE53}"/>
                  </a:ext>
                </a:extLst>
              </p14:cNvPr>
              <p14:cNvContentPartPr/>
              <p14:nvPr/>
            </p14:nvContentPartPr>
            <p14:xfrm>
              <a:off x="5977540" y="4854591"/>
              <a:ext cx="641520" cy="361440"/>
            </p14:xfrm>
          </p:contentPart>
        </mc:Choice>
        <mc:Fallback xmlns="">
          <p:pic>
            <p:nvPicPr>
              <p:cNvPr id="145" name="Ink 149">
                <a:extLst>
                  <a:ext uri="{FF2B5EF4-FFF2-40B4-BE49-F238E27FC236}">
                    <a16:creationId xmlns:a16="http://schemas.microsoft.com/office/drawing/2014/main" id="{366EEB93-615F-79BF-0796-AB59345CBE53}"/>
                  </a:ext>
                </a:extLst>
              </p:cNvPr>
              <p:cNvPicPr/>
              <p:nvPr/>
            </p:nvPicPr>
            <p:blipFill>
              <a:blip r:embed="rId53"/>
              <a:stretch>
                <a:fillRect/>
              </a:stretch>
            </p:blipFill>
            <p:spPr>
              <a:xfrm>
                <a:off x="5962420" y="4839111"/>
                <a:ext cx="672120" cy="3920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46" name="Ink 149">
                <a:extLst>
                  <a:ext uri="{FF2B5EF4-FFF2-40B4-BE49-F238E27FC236}">
                    <a16:creationId xmlns:a16="http://schemas.microsoft.com/office/drawing/2014/main" id="{13A3C61E-9879-4508-178A-16792CF4C05B}"/>
                  </a:ext>
                </a:extLst>
              </p14:cNvPr>
              <p14:cNvContentPartPr/>
              <p14:nvPr/>
            </p14:nvContentPartPr>
            <p14:xfrm>
              <a:off x="5037580" y="4922991"/>
              <a:ext cx="660240" cy="336600"/>
            </p14:xfrm>
          </p:contentPart>
        </mc:Choice>
        <mc:Fallback xmlns="">
          <p:pic>
            <p:nvPicPr>
              <p:cNvPr id="146" name="Ink 149">
                <a:extLst>
                  <a:ext uri="{FF2B5EF4-FFF2-40B4-BE49-F238E27FC236}">
                    <a16:creationId xmlns:a16="http://schemas.microsoft.com/office/drawing/2014/main" id="{13A3C61E-9879-4508-178A-16792CF4C05B}"/>
                  </a:ext>
                </a:extLst>
              </p:cNvPr>
              <p:cNvPicPr/>
              <p:nvPr/>
            </p:nvPicPr>
            <p:blipFill>
              <a:blip r:embed="rId55"/>
              <a:stretch>
                <a:fillRect/>
              </a:stretch>
            </p:blipFill>
            <p:spPr>
              <a:xfrm>
                <a:off x="5022100" y="4907511"/>
                <a:ext cx="690840" cy="3672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47" name="Ink 149">
                <a:extLst>
                  <a:ext uri="{FF2B5EF4-FFF2-40B4-BE49-F238E27FC236}">
                    <a16:creationId xmlns:a16="http://schemas.microsoft.com/office/drawing/2014/main" id="{260EA91F-9B1D-05EE-3845-1B62E589A04A}"/>
                  </a:ext>
                </a:extLst>
              </p14:cNvPr>
              <p14:cNvContentPartPr/>
              <p14:nvPr/>
            </p14:nvContentPartPr>
            <p14:xfrm>
              <a:off x="4228300" y="4947831"/>
              <a:ext cx="554400" cy="405000"/>
            </p14:xfrm>
          </p:contentPart>
        </mc:Choice>
        <mc:Fallback xmlns="">
          <p:pic>
            <p:nvPicPr>
              <p:cNvPr id="147" name="Ink 149">
                <a:extLst>
                  <a:ext uri="{FF2B5EF4-FFF2-40B4-BE49-F238E27FC236}">
                    <a16:creationId xmlns:a16="http://schemas.microsoft.com/office/drawing/2014/main" id="{260EA91F-9B1D-05EE-3845-1B62E589A04A}"/>
                  </a:ext>
                </a:extLst>
              </p:cNvPr>
              <p:cNvPicPr/>
              <p:nvPr/>
            </p:nvPicPr>
            <p:blipFill>
              <a:blip r:embed="rId57"/>
              <a:stretch>
                <a:fillRect/>
              </a:stretch>
            </p:blipFill>
            <p:spPr>
              <a:xfrm>
                <a:off x="4212820" y="4932711"/>
                <a:ext cx="585000" cy="4356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48" name="Ink 149">
                <a:extLst>
                  <a:ext uri="{FF2B5EF4-FFF2-40B4-BE49-F238E27FC236}">
                    <a16:creationId xmlns:a16="http://schemas.microsoft.com/office/drawing/2014/main" id="{F260DE97-113A-0E75-6067-F9EDF5536386}"/>
                  </a:ext>
                </a:extLst>
              </p14:cNvPr>
              <p14:cNvContentPartPr/>
              <p14:nvPr/>
            </p14:nvContentPartPr>
            <p14:xfrm>
              <a:off x="3425140" y="5115951"/>
              <a:ext cx="529560" cy="280440"/>
            </p14:xfrm>
          </p:contentPart>
        </mc:Choice>
        <mc:Fallback xmlns="">
          <p:pic>
            <p:nvPicPr>
              <p:cNvPr id="148" name="Ink 149">
                <a:extLst>
                  <a:ext uri="{FF2B5EF4-FFF2-40B4-BE49-F238E27FC236}">
                    <a16:creationId xmlns:a16="http://schemas.microsoft.com/office/drawing/2014/main" id="{F260DE97-113A-0E75-6067-F9EDF5536386}"/>
                  </a:ext>
                </a:extLst>
              </p:cNvPr>
              <p:cNvPicPr/>
              <p:nvPr/>
            </p:nvPicPr>
            <p:blipFill>
              <a:blip r:embed="rId59"/>
              <a:stretch>
                <a:fillRect/>
              </a:stretch>
            </p:blipFill>
            <p:spPr>
              <a:xfrm>
                <a:off x="3409660" y="5100831"/>
                <a:ext cx="560160" cy="3110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49" name="Ink 149">
                <a:extLst>
                  <a:ext uri="{FF2B5EF4-FFF2-40B4-BE49-F238E27FC236}">
                    <a16:creationId xmlns:a16="http://schemas.microsoft.com/office/drawing/2014/main" id="{FADE3E58-98CA-E0B5-411F-DDA74895EC03}"/>
                  </a:ext>
                </a:extLst>
              </p14:cNvPr>
              <p14:cNvContentPartPr/>
              <p14:nvPr/>
            </p14:nvContentPartPr>
            <p14:xfrm>
              <a:off x="2260900" y="5140791"/>
              <a:ext cx="647640" cy="311760"/>
            </p14:xfrm>
          </p:contentPart>
        </mc:Choice>
        <mc:Fallback xmlns="">
          <p:pic>
            <p:nvPicPr>
              <p:cNvPr id="149" name="Ink 149">
                <a:extLst>
                  <a:ext uri="{FF2B5EF4-FFF2-40B4-BE49-F238E27FC236}">
                    <a16:creationId xmlns:a16="http://schemas.microsoft.com/office/drawing/2014/main" id="{FADE3E58-98CA-E0B5-411F-DDA74895EC03}"/>
                  </a:ext>
                </a:extLst>
              </p:cNvPr>
              <p:cNvPicPr/>
              <p:nvPr/>
            </p:nvPicPr>
            <p:blipFill>
              <a:blip r:embed="rId61"/>
              <a:stretch>
                <a:fillRect/>
              </a:stretch>
            </p:blipFill>
            <p:spPr>
              <a:xfrm>
                <a:off x="2245780" y="5125671"/>
                <a:ext cx="678240" cy="3420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56" name="Ink 156">
                <a:extLst>
                  <a:ext uri="{FF2B5EF4-FFF2-40B4-BE49-F238E27FC236}">
                    <a16:creationId xmlns:a16="http://schemas.microsoft.com/office/drawing/2014/main" id="{F8E878F0-E4BE-1A1B-2925-06223532CD03}"/>
                  </a:ext>
                </a:extLst>
              </p14:cNvPr>
              <p14:cNvContentPartPr/>
              <p14:nvPr/>
            </p14:nvContentPartPr>
            <p14:xfrm>
              <a:off x="6873940" y="4698711"/>
              <a:ext cx="1145880" cy="1351440"/>
            </p14:xfrm>
          </p:contentPart>
        </mc:Choice>
        <mc:Fallback xmlns="">
          <p:pic>
            <p:nvPicPr>
              <p:cNvPr id="156" name="Ink 156">
                <a:extLst>
                  <a:ext uri="{FF2B5EF4-FFF2-40B4-BE49-F238E27FC236}">
                    <a16:creationId xmlns:a16="http://schemas.microsoft.com/office/drawing/2014/main" id="{F8E878F0-E4BE-1A1B-2925-06223532CD03}"/>
                  </a:ext>
                </a:extLst>
              </p:cNvPr>
              <p:cNvPicPr/>
              <p:nvPr/>
            </p:nvPicPr>
            <p:blipFill>
              <a:blip r:embed="rId63"/>
              <a:stretch>
                <a:fillRect/>
              </a:stretch>
            </p:blipFill>
            <p:spPr>
              <a:xfrm>
                <a:off x="6858820" y="4683591"/>
                <a:ext cx="1176480" cy="13816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57" name="Ink 156">
                <a:extLst>
                  <a:ext uri="{FF2B5EF4-FFF2-40B4-BE49-F238E27FC236}">
                    <a16:creationId xmlns:a16="http://schemas.microsoft.com/office/drawing/2014/main" id="{BB256A69-4EA5-89F9-A2FA-E1BD211745FB}"/>
                  </a:ext>
                </a:extLst>
              </p14:cNvPr>
              <p14:cNvContentPartPr/>
              <p14:nvPr/>
            </p14:nvContentPartPr>
            <p14:xfrm>
              <a:off x="8399260" y="5103351"/>
              <a:ext cx="56520" cy="722520"/>
            </p14:xfrm>
          </p:contentPart>
        </mc:Choice>
        <mc:Fallback xmlns="">
          <p:pic>
            <p:nvPicPr>
              <p:cNvPr id="157" name="Ink 156">
                <a:extLst>
                  <a:ext uri="{FF2B5EF4-FFF2-40B4-BE49-F238E27FC236}">
                    <a16:creationId xmlns:a16="http://schemas.microsoft.com/office/drawing/2014/main" id="{BB256A69-4EA5-89F9-A2FA-E1BD211745FB}"/>
                  </a:ext>
                </a:extLst>
              </p:cNvPr>
              <p:cNvPicPr/>
              <p:nvPr/>
            </p:nvPicPr>
            <p:blipFill>
              <a:blip r:embed="rId65"/>
              <a:stretch>
                <a:fillRect/>
              </a:stretch>
            </p:blipFill>
            <p:spPr>
              <a:xfrm>
                <a:off x="8384140" y="5088231"/>
                <a:ext cx="86760" cy="753120"/>
              </a:xfrm>
              <a:prstGeom prst="rect">
                <a:avLst/>
              </a:prstGeom>
            </p:spPr>
          </p:pic>
        </mc:Fallback>
      </mc:AlternateContent>
    </p:spTree>
    <p:extLst>
      <p:ext uri="{BB962C8B-B14F-4D97-AF65-F5344CB8AC3E}">
        <p14:creationId xmlns:p14="http://schemas.microsoft.com/office/powerpoint/2010/main" val="31888497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979E9-96EA-7D56-F083-0FC4612168A2}"/>
              </a:ext>
            </a:extLst>
          </p:cNvPr>
          <p:cNvSpPr>
            <a:spLocks noGrp="1"/>
          </p:cNvSpPr>
          <p:nvPr>
            <p:ph type="title"/>
          </p:nvPr>
        </p:nvSpPr>
        <p:spPr/>
        <p:txBody>
          <a:bodyPr/>
          <a:lstStyle/>
          <a:p>
            <a:r>
              <a:rPr lang="en-IN" dirty="0"/>
              <a:t>Algorithm for insertion in the beginning</a:t>
            </a:r>
            <a:endParaRPr lang="en-US" dirty="0"/>
          </a:p>
        </p:txBody>
      </p:sp>
      <p:sp>
        <p:nvSpPr>
          <p:cNvPr id="3" name="Content Placeholder 2">
            <a:extLst>
              <a:ext uri="{FF2B5EF4-FFF2-40B4-BE49-F238E27FC236}">
                <a16:creationId xmlns:a16="http://schemas.microsoft.com/office/drawing/2014/main" id="{4AD92DEC-2E6C-6A87-AE0D-4537FAC6407A}"/>
              </a:ext>
            </a:extLst>
          </p:cNvPr>
          <p:cNvSpPr>
            <a:spLocks noGrp="1"/>
          </p:cNvSpPr>
          <p:nvPr>
            <p:ph idx="1"/>
          </p:nvPr>
        </p:nvSpPr>
        <p:spPr/>
        <p:txBody>
          <a:bodyPr/>
          <a:lstStyle/>
          <a:p>
            <a:r>
              <a:rPr lang="en-IN" dirty="0"/>
              <a:t>The maximum elements that can be stored in the array is defined by size. we should first check if the array has an empty space available to  store any element in it or not and then we proceed with the insertion process.</a:t>
            </a:r>
          </a:p>
          <a:p>
            <a:endParaRPr lang="en-IN" dirty="0"/>
          </a:p>
          <a:p>
            <a:endParaRPr lang="en-IN" dirty="0"/>
          </a:p>
          <a:p>
            <a:endParaRPr lang="en-IN" dirty="0"/>
          </a:p>
          <a:p>
            <a:endParaRPr lang="en-US" dirty="0"/>
          </a:p>
        </p:txBody>
      </p:sp>
      <mc:AlternateContent xmlns:mc="http://schemas.openxmlformats.org/markup-compatibility/2006" xmlns:p14="http://schemas.microsoft.com/office/powerpoint/2010/main">
        <mc:Choice Requires="p14">
          <p:contentPart p14:bwMode="auto" r:id="rId2">
            <p14:nvContentPartPr>
              <p14:cNvPr id="10" name="Ink 10">
                <a:extLst>
                  <a:ext uri="{FF2B5EF4-FFF2-40B4-BE49-F238E27FC236}">
                    <a16:creationId xmlns:a16="http://schemas.microsoft.com/office/drawing/2014/main" id="{5F0C4D34-2CF6-ED37-E9AE-D274C124C25A}"/>
                  </a:ext>
                </a:extLst>
              </p14:cNvPr>
              <p14:cNvContentPartPr/>
              <p14:nvPr/>
            </p14:nvContentPartPr>
            <p14:xfrm>
              <a:off x="1763020" y="3459951"/>
              <a:ext cx="1276560" cy="392400"/>
            </p14:xfrm>
          </p:contentPart>
        </mc:Choice>
        <mc:Fallback xmlns="">
          <p:pic>
            <p:nvPicPr>
              <p:cNvPr id="10" name="Ink 10">
                <a:extLst>
                  <a:ext uri="{FF2B5EF4-FFF2-40B4-BE49-F238E27FC236}">
                    <a16:creationId xmlns:a16="http://schemas.microsoft.com/office/drawing/2014/main" id="{5F0C4D34-2CF6-ED37-E9AE-D274C124C25A}"/>
                  </a:ext>
                </a:extLst>
              </p:cNvPr>
              <p:cNvPicPr/>
              <p:nvPr/>
            </p:nvPicPr>
            <p:blipFill>
              <a:blip r:embed="rId3"/>
              <a:stretch>
                <a:fillRect/>
              </a:stretch>
            </p:blipFill>
            <p:spPr>
              <a:xfrm>
                <a:off x="1747540" y="3444831"/>
                <a:ext cx="1307160" cy="423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1" name="Ink 10">
                <a:extLst>
                  <a:ext uri="{FF2B5EF4-FFF2-40B4-BE49-F238E27FC236}">
                    <a16:creationId xmlns:a16="http://schemas.microsoft.com/office/drawing/2014/main" id="{DE7A98C7-5E4F-8390-6709-318E85F75CC6}"/>
                  </a:ext>
                </a:extLst>
              </p14:cNvPr>
              <p14:cNvContentPartPr/>
              <p14:nvPr/>
            </p14:nvContentPartPr>
            <p14:xfrm>
              <a:off x="3269620" y="3584511"/>
              <a:ext cx="43920" cy="19080"/>
            </p14:xfrm>
          </p:contentPart>
        </mc:Choice>
        <mc:Fallback xmlns="">
          <p:pic>
            <p:nvPicPr>
              <p:cNvPr id="11" name="Ink 10">
                <a:extLst>
                  <a:ext uri="{FF2B5EF4-FFF2-40B4-BE49-F238E27FC236}">
                    <a16:creationId xmlns:a16="http://schemas.microsoft.com/office/drawing/2014/main" id="{DE7A98C7-5E4F-8390-6709-318E85F75CC6}"/>
                  </a:ext>
                </a:extLst>
              </p:cNvPr>
              <p:cNvPicPr/>
              <p:nvPr/>
            </p:nvPicPr>
            <p:blipFill>
              <a:blip r:embed="rId5"/>
              <a:stretch>
                <a:fillRect/>
              </a:stretch>
            </p:blipFill>
            <p:spPr>
              <a:xfrm>
                <a:off x="3254140" y="3569031"/>
                <a:ext cx="7452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2" name="Ink 11">
                <a:extLst>
                  <a:ext uri="{FF2B5EF4-FFF2-40B4-BE49-F238E27FC236}">
                    <a16:creationId xmlns:a16="http://schemas.microsoft.com/office/drawing/2014/main" id="{A45AE7E2-1A55-ACB5-F63E-CCE838DD974F}"/>
                  </a:ext>
                </a:extLst>
              </p14:cNvPr>
              <p14:cNvContentPartPr/>
              <p14:nvPr/>
            </p14:nvContentPartPr>
            <p14:xfrm>
              <a:off x="3338020" y="3758751"/>
              <a:ext cx="31320" cy="19080"/>
            </p14:xfrm>
          </p:contentPart>
        </mc:Choice>
        <mc:Fallback xmlns="">
          <p:pic>
            <p:nvPicPr>
              <p:cNvPr id="12" name="Ink 11">
                <a:extLst>
                  <a:ext uri="{FF2B5EF4-FFF2-40B4-BE49-F238E27FC236}">
                    <a16:creationId xmlns:a16="http://schemas.microsoft.com/office/drawing/2014/main" id="{A45AE7E2-1A55-ACB5-F63E-CCE838DD974F}"/>
                  </a:ext>
                </a:extLst>
              </p:cNvPr>
              <p:cNvPicPr/>
              <p:nvPr/>
            </p:nvPicPr>
            <p:blipFill>
              <a:blip r:embed="rId7"/>
              <a:stretch>
                <a:fillRect/>
              </a:stretch>
            </p:blipFill>
            <p:spPr>
              <a:xfrm>
                <a:off x="3322540" y="3743631"/>
                <a:ext cx="6192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8" name="Ink 18">
                <a:extLst>
                  <a:ext uri="{FF2B5EF4-FFF2-40B4-BE49-F238E27FC236}">
                    <a16:creationId xmlns:a16="http://schemas.microsoft.com/office/drawing/2014/main" id="{AE2793AF-31B4-3367-1297-75C83A6D253E}"/>
                  </a:ext>
                </a:extLst>
              </p14:cNvPr>
              <p14:cNvContentPartPr/>
              <p14:nvPr/>
            </p14:nvContentPartPr>
            <p14:xfrm>
              <a:off x="3892060" y="3428991"/>
              <a:ext cx="1606320" cy="336600"/>
            </p14:xfrm>
          </p:contentPart>
        </mc:Choice>
        <mc:Fallback xmlns="">
          <p:pic>
            <p:nvPicPr>
              <p:cNvPr id="18" name="Ink 18">
                <a:extLst>
                  <a:ext uri="{FF2B5EF4-FFF2-40B4-BE49-F238E27FC236}">
                    <a16:creationId xmlns:a16="http://schemas.microsoft.com/office/drawing/2014/main" id="{AE2793AF-31B4-3367-1297-75C83A6D253E}"/>
                  </a:ext>
                </a:extLst>
              </p:cNvPr>
              <p:cNvPicPr/>
              <p:nvPr/>
            </p:nvPicPr>
            <p:blipFill>
              <a:blip r:embed="rId9"/>
              <a:stretch>
                <a:fillRect/>
              </a:stretch>
            </p:blipFill>
            <p:spPr>
              <a:xfrm>
                <a:off x="3876583" y="3413511"/>
                <a:ext cx="1636553" cy="3672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8" name="Ink 28">
                <a:extLst>
                  <a:ext uri="{FF2B5EF4-FFF2-40B4-BE49-F238E27FC236}">
                    <a16:creationId xmlns:a16="http://schemas.microsoft.com/office/drawing/2014/main" id="{48E01FB4-9000-2F7E-A3F1-FFC2F6D88EC6}"/>
                  </a:ext>
                </a:extLst>
              </p14:cNvPr>
              <p14:cNvContentPartPr/>
              <p14:nvPr/>
            </p14:nvContentPartPr>
            <p14:xfrm>
              <a:off x="1634860" y="3983031"/>
              <a:ext cx="1734480" cy="435600"/>
            </p14:xfrm>
          </p:contentPart>
        </mc:Choice>
        <mc:Fallback xmlns="">
          <p:pic>
            <p:nvPicPr>
              <p:cNvPr id="28" name="Ink 28">
                <a:extLst>
                  <a:ext uri="{FF2B5EF4-FFF2-40B4-BE49-F238E27FC236}">
                    <a16:creationId xmlns:a16="http://schemas.microsoft.com/office/drawing/2014/main" id="{48E01FB4-9000-2F7E-A3F1-FFC2F6D88EC6}"/>
                  </a:ext>
                </a:extLst>
              </p:cNvPr>
              <p:cNvPicPr/>
              <p:nvPr/>
            </p:nvPicPr>
            <p:blipFill>
              <a:blip r:embed="rId11"/>
              <a:stretch>
                <a:fillRect/>
              </a:stretch>
            </p:blipFill>
            <p:spPr>
              <a:xfrm>
                <a:off x="1619740" y="3967551"/>
                <a:ext cx="1765080" cy="4658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4" name="Ink 34">
                <a:extLst>
                  <a:ext uri="{FF2B5EF4-FFF2-40B4-BE49-F238E27FC236}">
                    <a16:creationId xmlns:a16="http://schemas.microsoft.com/office/drawing/2014/main" id="{27DEAC3D-CA1C-A183-89DC-8490E1BF5C9A}"/>
                  </a:ext>
                </a:extLst>
              </p14:cNvPr>
              <p14:cNvContentPartPr/>
              <p14:nvPr/>
            </p14:nvContentPartPr>
            <p14:xfrm>
              <a:off x="3736180" y="3883311"/>
              <a:ext cx="759960" cy="473400"/>
            </p14:xfrm>
          </p:contentPart>
        </mc:Choice>
        <mc:Fallback xmlns="">
          <p:pic>
            <p:nvPicPr>
              <p:cNvPr id="34" name="Ink 34">
                <a:extLst>
                  <a:ext uri="{FF2B5EF4-FFF2-40B4-BE49-F238E27FC236}">
                    <a16:creationId xmlns:a16="http://schemas.microsoft.com/office/drawing/2014/main" id="{27DEAC3D-CA1C-A183-89DC-8490E1BF5C9A}"/>
                  </a:ext>
                </a:extLst>
              </p:cNvPr>
              <p:cNvPicPr/>
              <p:nvPr/>
            </p:nvPicPr>
            <p:blipFill>
              <a:blip r:embed="rId13"/>
              <a:stretch>
                <a:fillRect/>
              </a:stretch>
            </p:blipFill>
            <p:spPr>
              <a:xfrm>
                <a:off x="3721060" y="3868191"/>
                <a:ext cx="790200" cy="504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45" name="Ink 47">
                <a:extLst>
                  <a:ext uri="{FF2B5EF4-FFF2-40B4-BE49-F238E27FC236}">
                    <a16:creationId xmlns:a16="http://schemas.microsoft.com/office/drawing/2014/main" id="{F65776AC-E202-2F80-0FA2-35285E2A05AA}"/>
                  </a:ext>
                </a:extLst>
              </p14:cNvPr>
              <p14:cNvContentPartPr/>
              <p14:nvPr/>
            </p14:nvContentPartPr>
            <p14:xfrm>
              <a:off x="5977540" y="3721311"/>
              <a:ext cx="1176840" cy="411480"/>
            </p14:xfrm>
          </p:contentPart>
        </mc:Choice>
        <mc:Fallback xmlns="">
          <p:pic>
            <p:nvPicPr>
              <p:cNvPr id="45" name="Ink 47">
                <a:extLst>
                  <a:ext uri="{FF2B5EF4-FFF2-40B4-BE49-F238E27FC236}">
                    <a16:creationId xmlns:a16="http://schemas.microsoft.com/office/drawing/2014/main" id="{F65776AC-E202-2F80-0FA2-35285E2A05AA}"/>
                  </a:ext>
                </a:extLst>
              </p:cNvPr>
              <p:cNvPicPr/>
              <p:nvPr/>
            </p:nvPicPr>
            <p:blipFill>
              <a:blip r:embed="rId15"/>
              <a:stretch>
                <a:fillRect/>
              </a:stretch>
            </p:blipFill>
            <p:spPr>
              <a:xfrm>
                <a:off x="5962420" y="3706178"/>
                <a:ext cx="1207440" cy="442107"/>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46" name="Ink 47">
                <a:extLst>
                  <a:ext uri="{FF2B5EF4-FFF2-40B4-BE49-F238E27FC236}">
                    <a16:creationId xmlns:a16="http://schemas.microsoft.com/office/drawing/2014/main" id="{AD79A8D7-D761-0EF4-228B-45A4AF7324C4}"/>
                  </a:ext>
                </a:extLst>
              </p14:cNvPr>
              <p14:cNvContentPartPr/>
              <p14:nvPr/>
            </p14:nvContentPartPr>
            <p14:xfrm>
              <a:off x="5373820" y="4001391"/>
              <a:ext cx="293040" cy="118800"/>
            </p14:xfrm>
          </p:contentPart>
        </mc:Choice>
        <mc:Fallback xmlns="">
          <p:pic>
            <p:nvPicPr>
              <p:cNvPr id="46" name="Ink 47">
                <a:extLst>
                  <a:ext uri="{FF2B5EF4-FFF2-40B4-BE49-F238E27FC236}">
                    <a16:creationId xmlns:a16="http://schemas.microsoft.com/office/drawing/2014/main" id="{AD79A8D7-D761-0EF4-228B-45A4AF7324C4}"/>
                  </a:ext>
                </a:extLst>
              </p:cNvPr>
              <p:cNvPicPr/>
              <p:nvPr/>
            </p:nvPicPr>
            <p:blipFill>
              <a:blip r:embed="rId17"/>
              <a:stretch>
                <a:fillRect/>
              </a:stretch>
            </p:blipFill>
            <p:spPr>
              <a:xfrm>
                <a:off x="5358340" y="3986271"/>
                <a:ext cx="32328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47" name="Ink 47">
                <a:extLst>
                  <a:ext uri="{FF2B5EF4-FFF2-40B4-BE49-F238E27FC236}">
                    <a16:creationId xmlns:a16="http://schemas.microsoft.com/office/drawing/2014/main" id="{05BBD45E-0B80-4438-B9BA-2837872D2081}"/>
                  </a:ext>
                </a:extLst>
              </p14:cNvPr>
              <p14:cNvContentPartPr/>
              <p14:nvPr/>
            </p14:nvContentPartPr>
            <p14:xfrm>
              <a:off x="4769740" y="3939471"/>
              <a:ext cx="367920" cy="373680"/>
            </p14:xfrm>
          </p:contentPart>
        </mc:Choice>
        <mc:Fallback xmlns="">
          <p:pic>
            <p:nvPicPr>
              <p:cNvPr id="47" name="Ink 47">
                <a:extLst>
                  <a:ext uri="{FF2B5EF4-FFF2-40B4-BE49-F238E27FC236}">
                    <a16:creationId xmlns:a16="http://schemas.microsoft.com/office/drawing/2014/main" id="{05BBD45E-0B80-4438-B9BA-2837872D2081}"/>
                  </a:ext>
                </a:extLst>
              </p:cNvPr>
              <p:cNvPicPr/>
              <p:nvPr/>
            </p:nvPicPr>
            <p:blipFill>
              <a:blip r:embed="rId19"/>
              <a:stretch>
                <a:fillRect/>
              </a:stretch>
            </p:blipFill>
            <p:spPr>
              <a:xfrm>
                <a:off x="4754605" y="3924006"/>
                <a:ext cx="398550" cy="403891"/>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54" name="Ink 54">
                <a:extLst>
                  <a:ext uri="{FF2B5EF4-FFF2-40B4-BE49-F238E27FC236}">
                    <a16:creationId xmlns:a16="http://schemas.microsoft.com/office/drawing/2014/main" id="{13B7546D-FF86-464F-235B-AB24E60E7489}"/>
                  </a:ext>
                </a:extLst>
              </p14:cNvPr>
              <p14:cNvContentPartPr/>
              <p14:nvPr/>
            </p14:nvContentPartPr>
            <p14:xfrm>
              <a:off x="3674260" y="4471911"/>
              <a:ext cx="1369080" cy="438840"/>
            </p14:xfrm>
          </p:contentPart>
        </mc:Choice>
        <mc:Fallback xmlns="">
          <p:pic>
            <p:nvPicPr>
              <p:cNvPr id="54" name="Ink 54">
                <a:extLst>
                  <a:ext uri="{FF2B5EF4-FFF2-40B4-BE49-F238E27FC236}">
                    <a16:creationId xmlns:a16="http://schemas.microsoft.com/office/drawing/2014/main" id="{13B7546D-FF86-464F-235B-AB24E60E7489}"/>
                  </a:ext>
                </a:extLst>
              </p:cNvPr>
              <p:cNvPicPr/>
              <p:nvPr/>
            </p:nvPicPr>
            <p:blipFill>
              <a:blip r:embed="rId21"/>
              <a:stretch>
                <a:fillRect/>
              </a:stretch>
            </p:blipFill>
            <p:spPr>
              <a:xfrm>
                <a:off x="3658784" y="4456791"/>
                <a:ext cx="1399312" cy="4694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63" name="Ink 63">
                <a:extLst>
                  <a:ext uri="{FF2B5EF4-FFF2-40B4-BE49-F238E27FC236}">
                    <a16:creationId xmlns:a16="http://schemas.microsoft.com/office/drawing/2014/main" id="{C8148E95-9885-644E-037C-C491CDBB7CF4}"/>
                  </a:ext>
                </a:extLst>
              </p14:cNvPr>
              <p14:cNvContentPartPr/>
              <p14:nvPr/>
            </p14:nvContentPartPr>
            <p14:xfrm>
              <a:off x="5461660" y="4300551"/>
              <a:ext cx="2010240" cy="547920"/>
            </p14:xfrm>
          </p:contentPart>
        </mc:Choice>
        <mc:Fallback xmlns="">
          <p:pic>
            <p:nvPicPr>
              <p:cNvPr id="63" name="Ink 63">
                <a:extLst>
                  <a:ext uri="{FF2B5EF4-FFF2-40B4-BE49-F238E27FC236}">
                    <a16:creationId xmlns:a16="http://schemas.microsoft.com/office/drawing/2014/main" id="{C8148E95-9885-644E-037C-C491CDBB7CF4}"/>
                  </a:ext>
                </a:extLst>
              </p:cNvPr>
              <p:cNvPicPr/>
              <p:nvPr/>
            </p:nvPicPr>
            <p:blipFill>
              <a:blip r:embed="rId23"/>
              <a:stretch>
                <a:fillRect/>
              </a:stretch>
            </p:blipFill>
            <p:spPr>
              <a:xfrm>
                <a:off x="5446183" y="4285081"/>
                <a:ext cx="2040475" cy="5785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68" name="Ink 68">
                <a:extLst>
                  <a:ext uri="{FF2B5EF4-FFF2-40B4-BE49-F238E27FC236}">
                    <a16:creationId xmlns:a16="http://schemas.microsoft.com/office/drawing/2014/main" id="{F7F1AAF6-4898-01E5-AFE1-8BDB8D63BB85}"/>
                  </a:ext>
                </a:extLst>
              </p14:cNvPr>
              <p14:cNvContentPartPr/>
              <p14:nvPr/>
            </p14:nvContentPartPr>
            <p14:xfrm>
              <a:off x="3574540" y="5072391"/>
              <a:ext cx="374040" cy="299160"/>
            </p14:xfrm>
          </p:contentPart>
        </mc:Choice>
        <mc:Fallback xmlns="">
          <p:pic>
            <p:nvPicPr>
              <p:cNvPr id="68" name="Ink 68">
                <a:extLst>
                  <a:ext uri="{FF2B5EF4-FFF2-40B4-BE49-F238E27FC236}">
                    <a16:creationId xmlns:a16="http://schemas.microsoft.com/office/drawing/2014/main" id="{F7F1AAF6-4898-01E5-AFE1-8BDB8D63BB85}"/>
                  </a:ext>
                </a:extLst>
              </p:cNvPr>
              <p:cNvPicPr/>
              <p:nvPr/>
            </p:nvPicPr>
            <p:blipFill>
              <a:blip r:embed="rId25"/>
              <a:stretch>
                <a:fillRect/>
              </a:stretch>
            </p:blipFill>
            <p:spPr>
              <a:xfrm>
                <a:off x="3559420" y="5057271"/>
                <a:ext cx="404280" cy="3297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71" name="Ink 71">
                <a:extLst>
                  <a:ext uri="{FF2B5EF4-FFF2-40B4-BE49-F238E27FC236}">
                    <a16:creationId xmlns:a16="http://schemas.microsoft.com/office/drawing/2014/main" id="{EDA0F6CB-205F-4CA6-B09D-3B0E68208DAC}"/>
                  </a:ext>
                </a:extLst>
              </p14:cNvPr>
              <p14:cNvContentPartPr/>
              <p14:nvPr/>
            </p14:nvContentPartPr>
            <p14:xfrm>
              <a:off x="3979180" y="4910391"/>
              <a:ext cx="884520" cy="398880"/>
            </p14:xfrm>
          </p:contentPart>
        </mc:Choice>
        <mc:Fallback xmlns="">
          <p:pic>
            <p:nvPicPr>
              <p:cNvPr id="71" name="Ink 71">
                <a:extLst>
                  <a:ext uri="{FF2B5EF4-FFF2-40B4-BE49-F238E27FC236}">
                    <a16:creationId xmlns:a16="http://schemas.microsoft.com/office/drawing/2014/main" id="{EDA0F6CB-205F-4CA6-B09D-3B0E68208DAC}"/>
                  </a:ext>
                </a:extLst>
              </p:cNvPr>
              <p:cNvPicPr/>
              <p:nvPr/>
            </p:nvPicPr>
            <p:blipFill>
              <a:blip r:embed="rId27"/>
              <a:stretch>
                <a:fillRect/>
              </a:stretch>
            </p:blipFill>
            <p:spPr>
              <a:xfrm>
                <a:off x="3964060" y="4895271"/>
                <a:ext cx="914760" cy="4291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81" name="Ink 80">
                <a:extLst>
                  <a:ext uri="{FF2B5EF4-FFF2-40B4-BE49-F238E27FC236}">
                    <a16:creationId xmlns:a16="http://schemas.microsoft.com/office/drawing/2014/main" id="{88C35F5E-111A-6558-D64E-6D18AC3A7172}"/>
                  </a:ext>
                </a:extLst>
              </p14:cNvPr>
              <p14:cNvContentPartPr/>
              <p14:nvPr/>
            </p14:nvContentPartPr>
            <p14:xfrm>
              <a:off x="5803300" y="5486031"/>
              <a:ext cx="43200" cy="389160"/>
            </p14:xfrm>
          </p:contentPart>
        </mc:Choice>
        <mc:Fallback xmlns="">
          <p:pic>
            <p:nvPicPr>
              <p:cNvPr id="81" name="Ink 80">
                <a:extLst>
                  <a:ext uri="{FF2B5EF4-FFF2-40B4-BE49-F238E27FC236}">
                    <a16:creationId xmlns:a16="http://schemas.microsoft.com/office/drawing/2014/main" id="{88C35F5E-111A-6558-D64E-6D18AC3A7172}"/>
                  </a:ext>
                </a:extLst>
              </p:cNvPr>
              <p:cNvPicPr/>
              <p:nvPr/>
            </p:nvPicPr>
            <p:blipFill>
              <a:blip r:embed="rId29"/>
              <a:stretch>
                <a:fillRect/>
              </a:stretch>
            </p:blipFill>
            <p:spPr>
              <a:xfrm>
                <a:off x="5787820" y="5470911"/>
                <a:ext cx="73800" cy="4197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82" name="Ink 83">
                <a:extLst>
                  <a:ext uri="{FF2B5EF4-FFF2-40B4-BE49-F238E27FC236}">
                    <a16:creationId xmlns:a16="http://schemas.microsoft.com/office/drawing/2014/main" id="{E916963C-1B7B-92A7-80CB-616EDFF2831F}"/>
                  </a:ext>
                </a:extLst>
              </p14:cNvPr>
              <p14:cNvContentPartPr/>
              <p14:nvPr/>
            </p14:nvContentPartPr>
            <p14:xfrm>
              <a:off x="4713940" y="5495751"/>
              <a:ext cx="871560" cy="371160"/>
            </p14:xfrm>
          </p:contentPart>
        </mc:Choice>
        <mc:Fallback xmlns="">
          <p:pic>
            <p:nvPicPr>
              <p:cNvPr id="82" name="Ink 83">
                <a:extLst>
                  <a:ext uri="{FF2B5EF4-FFF2-40B4-BE49-F238E27FC236}">
                    <a16:creationId xmlns:a16="http://schemas.microsoft.com/office/drawing/2014/main" id="{E916963C-1B7B-92A7-80CB-616EDFF2831F}"/>
                  </a:ext>
                </a:extLst>
              </p:cNvPr>
              <p:cNvPicPr/>
              <p:nvPr/>
            </p:nvPicPr>
            <p:blipFill>
              <a:blip r:embed="rId31"/>
              <a:stretch>
                <a:fillRect/>
              </a:stretch>
            </p:blipFill>
            <p:spPr>
              <a:xfrm>
                <a:off x="4698466" y="5480271"/>
                <a:ext cx="902147" cy="4017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83" name="Ink 83">
                <a:extLst>
                  <a:ext uri="{FF2B5EF4-FFF2-40B4-BE49-F238E27FC236}">
                    <a16:creationId xmlns:a16="http://schemas.microsoft.com/office/drawing/2014/main" id="{4B5894FF-E6B3-2A0B-9ABB-F0BA8B542019}"/>
                  </a:ext>
                </a:extLst>
              </p14:cNvPr>
              <p14:cNvContentPartPr/>
              <p14:nvPr/>
            </p14:nvContentPartPr>
            <p14:xfrm>
              <a:off x="3543220" y="5620311"/>
              <a:ext cx="747360" cy="311760"/>
            </p14:xfrm>
          </p:contentPart>
        </mc:Choice>
        <mc:Fallback xmlns="">
          <p:pic>
            <p:nvPicPr>
              <p:cNvPr id="83" name="Ink 83">
                <a:extLst>
                  <a:ext uri="{FF2B5EF4-FFF2-40B4-BE49-F238E27FC236}">
                    <a16:creationId xmlns:a16="http://schemas.microsoft.com/office/drawing/2014/main" id="{4B5894FF-E6B3-2A0B-9ABB-F0BA8B542019}"/>
                  </a:ext>
                </a:extLst>
              </p:cNvPr>
              <p:cNvPicPr/>
              <p:nvPr/>
            </p:nvPicPr>
            <p:blipFill>
              <a:blip r:embed="rId33"/>
              <a:stretch>
                <a:fillRect/>
              </a:stretch>
            </p:blipFill>
            <p:spPr>
              <a:xfrm>
                <a:off x="3528100" y="5604831"/>
                <a:ext cx="777960" cy="342000"/>
              </a:xfrm>
              <a:prstGeom prst="rect">
                <a:avLst/>
              </a:prstGeom>
            </p:spPr>
          </p:pic>
        </mc:Fallback>
      </mc:AlternateContent>
    </p:spTree>
    <p:extLst>
      <p:ext uri="{BB962C8B-B14F-4D97-AF65-F5344CB8AC3E}">
        <p14:creationId xmlns:p14="http://schemas.microsoft.com/office/powerpoint/2010/main" val="29341190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3714B-3BB7-D503-E021-653928909504}"/>
              </a:ext>
            </a:extLst>
          </p:cNvPr>
          <p:cNvSpPr>
            <a:spLocks noGrp="1"/>
          </p:cNvSpPr>
          <p:nvPr>
            <p:ph type="title"/>
          </p:nvPr>
        </p:nvSpPr>
        <p:spPr/>
        <p:txBody>
          <a:bodyPr/>
          <a:lstStyle/>
          <a:p>
            <a:r>
              <a:rPr lang="en-IN" dirty="0"/>
              <a:t>Continue</a:t>
            </a:r>
            <a:endParaRPr lang="en-US" dirty="0"/>
          </a:p>
        </p:txBody>
      </p:sp>
      <p:sp>
        <p:nvSpPr>
          <p:cNvPr id="3" name="Content Placeholder 2">
            <a:extLst>
              <a:ext uri="{FF2B5EF4-FFF2-40B4-BE49-F238E27FC236}">
                <a16:creationId xmlns:a16="http://schemas.microsoft.com/office/drawing/2014/main" id="{0C0E98E0-521A-F655-5C8E-A053DDA97F6D}"/>
              </a:ext>
            </a:extLst>
          </p:cNvPr>
          <p:cNvSpPr>
            <a:spLocks noGrp="1"/>
          </p:cNvSpPr>
          <p:nvPr>
            <p:ph idx="1"/>
          </p:nvPr>
        </p:nvSpPr>
        <p:spPr/>
        <p:txBody>
          <a:bodyPr/>
          <a:lstStyle/>
          <a:p>
            <a:endParaRPr lang="en-US" dirty="0"/>
          </a:p>
        </p:txBody>
      </p:sp>
      <mc:AlternateContent xmlns:mc="http://schemas.openxmlformats.org/markup-compatibility/2006" xmlns:p14="http://schemas.microsoft.com/office/powerpoint/2010/main">
        <mc:Choice Requires="p14">
          <p:contentPart p14:bwMode="auto" r:id="rId2">
            <p14:nvContentPartPr>
              <p14:cNvPr id="15" name="Ink 16">
                <a:extLst>
                  <a:ext uri="{FF2B5EF4-FFF2-40B4-BE49-F238E27FC236}">
                    <a16:creationId xmlns:a16="http://schemas.microsoft.com/office/drawing/2014/main" id="{FCF3038B-F308-F810-6D0C-3EC61DFF6663}"/>
                  </a:ext>
                </a:extLst>
              </p14:cNvPr>
              <p14:cNvContentPartPr/>
              <p14:nvPr/>
            </p14:nvContentPartPr>
            <p14:xfrm>
              <a:off x="3786940" y="2295711"/>
              <a:ext cx="1163880" cy="336600"/>
            </p14:xfrm>
          </p:contentPart>
        </mc:Choice>
        <mc:Fallback xmlns="">
          <p:pic>
            <p:nvPicPr>
              <p:cNvPr id="15" name="Ink 16">
                <a:extLst>
                  <a:ext uri="{FF2B5EF4-FFF2-40B4-BE49-F238E27FC236}">
                    <a16:creationId xmlns:a16="http://schemas.microsoft.com/office/drawing/2014/main" id="{FCF3038B-F308-F810-6D0C-3EC61DFF6663}"/>
                  </a:ext>
                </a:extLst>
              </p:cNvPr>
              <p:cNvPicPr/>
              <p:nvPr/>
            </p:nvPicPr>
            <p:blipFill>
              <a:blip r:embed="rId3"/>
              <a:stretch>
                <a:fillRect/>
              </a:stretch>
            </p:blipFill>
            <p:spPr>
              <a:xfrm>
                <a:off x="3771460" y="2280591"/>
                <a:ext cx="1194480" cy="3672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6" name="Ink 16">
                <a:extLst>
                  <a:ext uri="{FF2B5EF4-FFF2-40B4-BE49-F238E27FC236}">
                    <a16:creationId xmlns:a16="http://schemas.microsoft.com/office/drawing/2014/main" id="{4C791335-054F-2DD2-BF0E-B2BC3EBBBB46}"/>
                  </a:ext>
                </a:extLst>
              </p14:cNvPr>
              <p14:cNvContentPartPr/>
              <p14:nvPr/>
            </p14:nvContentPartPr>
            <p14:xfrm>
              <a:off x="1383220" y="2445111"/>
              <a:ext cx="1917720" cy="343080"/>
            </p14:xfrm>
          </p:contentPart>
        </mc:Choice>
        <mc:Fallback xmlns="">
          <p:pic>
            <p:nvPicPr>
              <p:cNvPr id="16" name="Ink 16">
                <a:extLst>
                  <a:ext uri="{FF2B5EF4-FFF2-40B4-BE49-F238E27FC236}">
                    <a16:creationId xmlns:a16="http://schemas.microsoft.com/office/drawing/2014/main" id="{4C791335-054F-2DD2-BF0E-B2BC3EBBBB46}"/>
                  </a:ext>
                </a:extLst>
              </p:cNvPr>
              <p:cNvPicPr/>
              <p:nvPr/>
            </p:nvPicPr>
            <p:blipFill>
              <a:blip r:embed="rId5"/>
              <a:stretch>
                <a:fillRect/>
              </a:stretch>
            </p:blipFill>
            <p:spPr>
              <a:xfrm>
                <a:off x="1367740" y="2429975"/>
                <a:ext cx="1948320" cy="373712"/>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2" name="Ink 22">
                <a:extLst>
                  <a:ext uri="{FF2B5EF4-FFF2-40B4-BE49-F238E27FC236}">
                    <a16:creationId xmlns:a16="http://schemas.microsoft.com/office/drawing/2014/main" id="{71E067DA-9257-79C6-6D77-7CCE3846BE55}"/>
                  </a:ext>
                </a:extLst>
              </p14:cNvPr>
              <p14:cNvContentPartPr/>
              <p14:nvPr/>
            </p14:nvContentPartPr>
            <p14:xfrm>
              <a:off x="5392180" y="2327031"/>
              <a:ext cx="1071360" cy="280440"/>
            </p14:xfrm>
          </p:contentPart>
        </mc:Choice>
        <mc:Fallback xmlns="">
          <p:pic>
            <p:nvPicPr>
              <p:cNvPr id="22" name="Ink 22">
                <a:extLst>
                  <a:ext uri="{FF2B5EF4-FFF2-40B4-BE49-F238E27FC236}">
                    <a16:creationId xmlns:a16="http://schemas.microsoft.com/office/drawing/2014/main" id="{71E067DA-9257-79C6-6D77-7CCE3846BE55}"/>
                  </a:ext>
                </a:extLst>
              </p:cNvPr>
              <p:cNvPicPr/>
              <p:nvPr/>
            </p:nvPicPr>
            <p:blipFill>
              <a:blip r:embed="rId7"/>
              <a:stretch>
                <a:fillRect/>
              </a:stretch>
            </p:blipFill>
            <p:spPr>
              <a:xfrm>
                <a:off x="5377055" y="2311551"/>
                <a:ext cx="1101970" cy="3110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6" name="Ink 26">
                <a:extLst>
                  <a:ext uri="{FF2B5EF4-FFF2-40B4-BE49-F238E27FC236}">
                    <a16:creationId xmlns:a16="http://schemas.microsoft.com/office/drawing/2014/main" id="{0ABC95B1-548A-FD6F-3764-DB2CC09A067A}"/>
                  </a:ext>
                </a:extLst>
              </p14:cNvPr>
              <p14:cNvContentPartPr/>
              <p14:nvPr/>
            </p14:nvContentPartPr>
            <p14:xfrm>
              <a:off x="6855220" y="2239911"/>
              <a:ext cx="392760" cy="342720"/>
            </p14:xfrm>
          </p:contentPart>
        </mc:Choice>
        <mc:Fallback xmlns="">
          <p:pic>
            <p:nvPicPr>
              <p:cNvPr id="26" name="Ink 26">
                <a:extLst>
                  <a:ext uri="{FF2B5EF4-FFF2-40B4-BE49-F238E27FC236}">
                    <a16:creationId xmlns:a16="http://schemas.microsoft.com/office/drawing/2014/main" id="{0ABC95B1-548A-FD6F-3764-DB2CC09A067A}"/>
                  </a:ext>
                </a:extLst>
              </p:cNvPr>
              <p:cNvPicPr/>
              <p:nvPr/>
            </p:nvPicPr>
            <p:blipFill>
              <a:blip r:embed="rId9"/>
              <a:stretch>
                <a:fillRect/>
              </a:stretch>
            </p:blipFill>
            <p:spPr>
              <a:xfrm>
                <a:off x="6840086" y="2224431"/>
                <a:ext cx="423388" cy="3733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4" name="Ink 33">
                <a:extLst>
                  <a:ext uri="{FF2B5EF4-FFF2-40B4-BE49-F238E27FC236}">
                    <a16:creationId xmlns:a16="http://schemas.microsoft.com/office/drawing/2014/main" id="{AC657E1B-FDE2-9747-8605-B10B6536A964}"/>
                  </a:ext>
                </a:extLst>
              </p14:cNvPr>
              <p14:cNvContentPartPr/>
              <p14:nvPr/>
            </p14:nvContentPartPr>
            <p14:xfrm>
              <a:off x="3026620" y="3011751"/>
              <a:ext cx="25200" cy="43920"/>
            </p14:xfrm>
          </p:contentPart>
        </mc:Choice>
        <mc:Fallback xmlns="">
          <p:pic>
            <p:nvPicPr>
              <p:cNvPr id="34" name="Ink 33">
                <a:extLst>
                  <a:ext uri="{FF2B5EF4-FFF2-40B4-BE49-F238E27FC236}">
                    <a16:creationId xmlns:a16="http://schemas.microsoft.com/office/drawing/2014/main" id="{AC657E1B-FDE2-9747-8605-B10B6536A964}"/>
                  </a:ext>
                </a:extLst>
              </p:cNvPr>
              <p:cNvPicPr/>
              <p:nvPr/>
            </p:nvPicPr>
            <p:blipFill>
              <a:blip r:embed="rId11"/>
              <a:stretch>
                <a:fillRect/>
              </a:stretch>
            </p:blipFill>
            <p:spPr>
              <a:xfrm>
                <a:off x="3011500" y="2996631"/>
                <a:ext cx="5580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5" name="Ink 34">
                <a:extLst>
                  <a:ext uri="{FF2B5EF4-FFF2-40B4-BE49-F238E27FC236}">
                    <a16:creationId xmlns:a16="http://schemas.microsoft.com/office/drawing/2014/main" id="{82268CD7-9ED2-2CDB-3C08-56D7E85EBE97}"/>
                  </a:ext>
                </a:extLst>
              </p14:cNvPr>
              <p14:cNvContentPartPr/>
              <p14:nvPr/>
            </p14:nvContentPartPr>
            <p14:xfrm>
              <a:off x="2995660" y="3173751"/>
              <a:ext cx="75240" cy="19080"/>
            </p14:xfrm>
          </p:contentPart>
        </mc:Choice>
        <mc:Fallback xmlns="">
          <p:pic>
            <p:nvPicPr>
              <p:cNvPr id="35" name="Ink 34">
                <a:extLst>
                  <a:ext uri="{FF2B5EF4-FFF2-40B4-BE49-F238E27FC236}">
                    <a16:creationId xmlns:a16="http://schemas.microsoft.com/office/drawing/2014/main" id="{82268CD7-9ED2-2CDB-3C08-56D7E85EBE97}"/>
                  </a:ext>
                </a:extLst>
              </p:cNvPr>
              <p:cNvPicPr/>
              <p:nvPr/>
            </p:nvPicPr>
            <p:blipFill>
              <a:blip r:embed="rId13"/>
              <a:stretch>
                <a:fillRect/>
              </a:stretch>
            </p:blipFill>
            <p:spPr>
              <a:xfrm>
                <a:off x="2980180" y="3158271"/>
                <a:ext cx="10548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6" name="Ink 36">
                <a:extLst>
                  <a:ext uri="{FF2B5EF4-FFF2-40B4-BE49-F238E27FC236}">
                    <a16:creationId xmlns:a16="http://schemas.microsoft.com/office/drawing/2014/main" id="{2C2C6478-88A0-DAFE-A876-499A7656B76A}"/>
                  </a:ext>
                </a:extLst>
              </p14:cNvPr>
              <p14:cNvContentPartPr/>
              <p14:nvPr/>
            </p14:nvContentPartPr>
            <p14:xfrm>
              <a:off x="1401940" y="3017871"/>
              <a:ext cx="1326240" cy="377280"/>
            </p14:xfrm>
          </p:contentPart>
        </mc:Choice>
        <mc:Fallback xmlns="">
          <p:pic>
            <p:nvPicPr>
              <p:cNvPr id="36" name="Ink 36">
                <a:extLst>
                  <a:ext uri="{FF2B5EF4-FFF2-40B4-BE49-F238E27FC236}">
                    <a16:creationId xmlns:a16="http://schemas.microsoft.com/office/drawing/2014/main" id="{2C2C6478-88A0-DAFE-A876-499A7656B76A}"/>
                  </a:ext>
                </a:extLst>
              </p:cNvPr>
              <p:cNvPicPr/>
              <p:nvPr/>
            </p:nvPicPr>
            <p:blipFill>
              <a:blip r:embed="rId15"/>
              <a:stretch>
                <a:fillRect/>
              </a:stretch>
            </p:blipFill>
            <p:spPr>
              <a:xfrm>
                <a:off x="1386460" y="3002751"/>
                <a:ext cx="1356840" cy="4078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43" name="Ink 43">
                <a:extLst>
                  <a:ext uri="{FF2B5EF4-FFF2-40B4-BE49-F238E27FC236}">
                    <a16:creationId xmlns:a16="http://schemas.microsoft.com/office/drawing/2014/main" id="{EA5E1E0B-C7C1-29AB-3776-7A4D79D01923}"/>
                  </a:ext>
                </a:extLst>
              </p14:cNvPr>
              <p14:cNvContentPartPr/>
              <p14:nvPr/>
            </p14:nvContentPartPr>
            <p14:xfrm>
              <a:off x="3549700" y="2793951"/>
              <a:ext cx="1587960" cy="572400"/>
            </p14:xfrm>
          </p:contentPart>
        </mc:Choice>
        <mc:Fallback xmlns="">
          <p:pic>
            <p:nvPicPr>
              <p:cNvPr id="43" name="Ink 43">
                <a:extLst>
                  <a:ext uri="{FF2B5EF4-FFF2-40B4-BE49-F238E27FC236}">
                    <a16:creationId xmlns:a16="http://schemas.microsoft.com/office/drawing/2014/main" id="{EA5E1E0B-C7C1-29AB-3776-7A4D79D01923}"/>
                  </a:ext>
                </a:extLst>
              </p:cNvPr>
              <p:cNvPicPr/>
              <p:nvPr/>
            </p:nvPicPr>
            <p:blipFill>
              <a:blip r:embed="rId17"/>
              <a:stretch>
                <a:fillRect/>
              </a:stretch>
            </p:blipFill>
            <p:spPr>
              <a:xfrm>
                <a:off x="3534220" y="2778471"/>
                <a:ext cx="1618200" cy="603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51" name="Ink 51">
                <a:extLst>
                  <a:ext uri="{FF2B5EF4-FFF2-40B4-BE49-F238E27FC236}">
                    <a16:creationId xmlns:a16="http://schemas.microsoft.com/office/drawing/2014/main" id="{8B6B86A2-72CF-4AC0-B5EB-5F03BC1549FA}"/>
                  </a:ext>
                </a:extLst>
              </p14:cNvPr>
              <p14:cNvContentPartPr/>
              <p14:nvPr/>
            </p14:nvContentPartPr>
            <p14:xfrm>
              <a:off x="5460940" y="2800071"/>
              <a:ext cx="1388520" cy="398880"/>
            </p14:xfrm>
          </p:contentPart>
        </mc:Choice>
        <mc:Fallback xmlns="">
          <p:pic>
            <p:nvPicPr>
              <p:cNvPr id="51" name="Ink 51">
                <a:extLst>
                  <a:ext uri="{FF2B5EF4-FFF2-40B4-BE49-F238E27FC236}">
                    <a16:creationId xmlns:a16="http://schemas.microsoft.com/office/drawing/2014/main" id="{8B6B86A2-72CF-4AC0-B5EB-5F03BC1549FA}"/>
                  </a:ext>
                </a:extLst>
              </p:cNvPr>
              <p:cNvPicPr/>
              <p:nvPr/>
            </p:nvPicPr>
            <p:blipFill>
              <a:blip r:embed="rId19"/>
              <a:stretch>
                <a:fillRect/>
              </a:stretch>
            </p:blipFill>
            <p:spPr>
              <a:xfrm>
                <a:off x="5445460" y="2784951"/>
                <a:ext cx="1419120" cy="4291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56" name="Ink 56">
                <a:extLst>
                  <a:ext uri="{FF2B5EF4-FFF2-40B4-BE49-F238E27FC236}">
                    <a16:creationId xmlns:a16="http://schemas.microsoft.com/office/drawing/2014/main" id="{C575AD0C-D61E-FCC0-A694-355776206F49}"/>
                  </a:ext>
                </a:extLst>
              </p14:cNvPr>
              <p14:cNvContentPartPr/>
              <p14:nvPr/>
            </p14:nvContentPartPr>
            <p14:xfrm>
              <a:off x="7210180" y="2576511"/>
              <a:ext cx="1454400" cy="478440"/>
            </p14:xfrm>
          </p:contentPart>
        </mc:Choice>
        <mc:Fallback xmlns="">
          <p:pic>
            <p:nvPicPr>
              <p:cNvPr id="56" name="Ink 56">
                <a:extLst>
                  <a:ext uri="{FF2B5EF4-FFF2-40B4-BE49-F238E27FC236}">
                    <a16:creationId xmlns:a16="http://schemas.microsoft.com/office/drawing/2014/main" id="{C575AD0C-D61E-FCC0-A694-355776206F49}"/>
                  </a:ext>
                </a:extLst>
              </p:cNvPr>
              <p:cNvPicPr/>
              <p:nvPr/>
            </p:nvPicPr>
            <p:blipFill>
              <a:blip r:embed="rId21"/>
              <a:stretch>
                <a:fillRect/>
              </a:stretch>
            </p:blipFill>
            <p:spPr>
              <a:xfrm>
                <a:off x="7195060" y="2561391"/>
                <a:ext cx="1485000" cy="5086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63" name="Ink 63">
                <a:extLst>
                  <a:ext uri="{FF2B5EF4-FFF2-40B4-BE49-F238E27FC236}">
                    <a16:creationId xmlns:a16="http://schemas.microsoft.com/office/drawing/2014/main" id="{04ACD288-7B60-3055-1CC4-86CDACDCE504}"/>
                  </a:ext>
                </a:extLst>
              </p14:cNvPr>
              <p14:cNvContentPartPr/>
              <p14:nvPr/>
            </p14:nvContentPartPr>
            <p14:xfrm>
              <a:off x="8947180" y="2613231"/>
              <a:ext cx="1562400" cy="361440"/>
            </p14:xfrm>
          </p:contentPart>
        </mc:Choice>
        <mc:Fallback xmlns="">
          <p:pic>
            <p:nvPicPr>
              <p:cNvPr id="63" name="Ink 63">
                <a:extLst>
                  <a:ext uri="{FF2B5EF4-FFF2-40B4-BE49-F238E27FC236}">
                    <a16:creationId xmlns:a16="http://schemas.microsoft.com/office/drawing/2014/main" id="{04ACD288-7B60-3055-1CC4-86CDACDCE504}"/>
                  </a:ext>
                </a:extLst>
              </p:cNvPr>
              <p:cNvPicPr/>
              <p:nvPr/>
            </p:nvPicPr>
            <p:blipFill>
              <a:blip r:embed="rId23"/>
              <a:stretch>
                <a:fillRect/>
              </a:stretch>
            </p:blipFill>
            <p:spPr>
              <a:xfrm>
                <a:off x="8931700" y="2598111"/>
                <a:ext cx="1592640" cy="3920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69" name="Ink 68">
                <a:extLst>
                  <a:ext uri="{FF2B5EF4-FFF2-40B4-BE49-F238E27FC236}">
                    <a16:creationId xmlns:a16="http://schemas.microsoft.com/office/drawing/2014/main" id="{C36332CD-6A30-4906-CF9B-F8DE7D48ED9A}"/>
                  </a:ext>
                </a:extLst>
              </p14:cNvPr>
              <p14:cNvContentPartPr/>
              <p14:nvPr/>
            </p14:nvContentPartPr>
            <p14:xfrm>
              <a:off x="2976940" y="3646791"/>
              <a:ext cx="25200" cy="12960"/>
            </p14:xfrm>
          </p:contentPart>
        </mc:Choice>
        <mc:Fallback xmlns="">
          <p:pic>
            <p:nvPicPr>
              <p:cNvPr id="69" name="Ink 68">
                <a:extLst>
                  <a:ext uri="{FF2B5EF4-FFF2-40B4-BE49-F238E27FC236}">
                    <a16:creationId xmlns:a16="http://schemas.microsoft.com/office/drawing/2014/main" id="{C36332CD-6A30-4906-CF9B-F8DE7D48ED9A}"/>
                  </a:ext>
                </a:extLst>
              </p:cNvPr>
              <p:cNvPicPr/>
              <p:nvPr/>
            </p:nvPicPr>
            <p:blipFill>
              <a:blip r:embed="rId25"/>
              <a:stretch>
                <a:fillRect/>
              </a:stretch>
            </p:blipFill>
            <p:spPr>
              <a:xfrm>
                <a:off x="2961460" y="3631311"/>
                <a:ext cx="5580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70" name="Ink 69">
                <a:extLst>
                  <a:ext uri="{FF2B5EF4-FFF2-40B4-BE49-F238E27FC236}">
                    <a16:creationId xmlns:a16="http://schemas.microsoft.com/office/drawing/2014/main" id="{B1405792-F677-0306-F470-68028B2DC701}"/>
                  </a:ext>
                </a:extLst>
              </p14:cNvPr>
              <p14:cNvContentPartPr/>
              <p14:nvPr/>
            </p14:nvContentPartPr>
            <p14:xfrm>
              <a:off x="2908540" y="3796191"/>
              <a:ext cx="25200" cy="43920"/>
            </p14:xfrm>
          </p:contentPart>
        </mc:Choice>
        <mc:Fallback xmlns="">
          <p:pic>
            <p:nvPicPr>
              <p:cNvPr id="70" name="Ink 69">
                <a:extLst>
                  <a:ext uri="{FF2B5EF4-FFF2-40B4-BE49-F238E27FC236}">
                    <a16:creationId xmlns:a16="http://schemas.microsoft.com/office/drawing/2014/main" id="{B1405792-F677-0306-F470-68028B2DC701}"/>
                  </a:ext>
                </a:extLst>
              </p:cNvPr>
              <p:cNvPicPr/>
              <p:nvPr/>
            </p:nvPicPr>
            <p:blipFill>
              <a:blip r:embed="rId27"/>
              <a:stretch>
                <a:fillRect/>
              </a:stretch>
            </p:blipFill>
            <p:spPr>
              <a:xfrm>
                <a:off x="2893060" y="3780711"/>
                <a:ext cx="5580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71" name="Ink 71">
                <a:extLst>
                  <a:ext uri="{FF2B5EF4-FFF2-40B4-BE49-F238E27FC236}">
                    <a16:creationId xmlns:a16="http://schemas.microsoft.com/office/drawing/2014/main" id="{3C5A9C2D-68A6-B3B3-E1A5-004B42B80E5E}"/>
                  </a:ext>
                </a:extLst>
              </p14:cNvPr>
              <p14:cNvContentPartPr/>
              <p14:nvPr/>
            </p14:nvContentPartPr>
            <p14:xfrm>
              <a:off x="1278100" y="3621951"/>
              <a:ext cx="1391400" cy="442080"/>
            </p14:xfrm>
          </p:contentPart>
        </mc:Choice>
        <mc:Fallback xmlns="">
          <p:pic>
            <p:nvPicPr>
              <p:cNvPr id="71" name="Ink 71">
                <a:extLst>
                  <a:ext uri="{FF2B5EF4-FFF2-40B4-BE49-F238E27FC236}">
                    <a16:creationId xmlns:a16="http://schemas.microsoft.com/office/drawing/2014/main" id="{3C5A9C2D-68A6-B3B3-E1A5-004B42B80E5E}"/>
                  </a:ext>
                </a:extLst>
              </p:cNvPr>
              <p:cNvPicPr/>
              <p:nvPr/>
            </p:nvPicPr>
            <p:blipFill>
              <a:blip r:embed="rId29"/>
              <a:stretch>
                <a:fillRect/>
              </a:stretch>
            </p:blipFill>
            <p:spPr>
              <a:xfrm>
                <a:off x="1262620" y="3606484"/>
                <a:ext cx="1422000" cy="472655"/>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75" name="Ink 75">
                <a:extLst>
                  <a:ext uri="{FF2B5EF4-FFF2-40B4-BE49-F238E27FC236}">
                    <a16:creationId xmlns:a16="http://schemas.microsoft.com/office/drawing/2014/main" id="{C2D55CFF-D1AC-2AA9-55B9-698A657544A1}"/>
                  </a:ext>
                </a:extLst>
              </p14:cNvPr>
              <p14:cNvContentPartPr/>
              <p14:nvPr/>
            </p14:nvContentPartPr>
            <p14:xfrm>
              <a:off x="3382300" y="3516111"/>
              <a:ext cx="1014120" cy="317880"/>
            </p14:xfrm>
          </p:contentPart>
        </mc:Choice>
        <mc:Fallback xmlns="">
          <p:pic>
            <p:nvPicPr>
              <p:cNvPr id="75" name="Ink 75">
                <a:extLst>
                  <a:ext uri="{FF2B5EF4-FFF2-40B4-BE49-F238E27FC236}">
                    <a16:creationId xmlns:a16="http://schemas.microsoft.com/office/drawing/2014/main" id="{C2D55CFF-D1AC-2AA9-55B9-698A657544A1}"/>
                  </a:ext>
                </a:extLst>
              </p:cNvPr>
              <p:cNvPicPr/>
              <p:nvPr/>
            </p:nvPicPr>
            <p:blipFill>
              <a:blip r:embed="rId31"/>
              <a:stretch>
                <a:fillRect/>
              </a:stretch>
            </p:blipFill>
            <p:spPr>
              <a:xfrm>
                <a:off x="3366825" y="3500631"/>
                <a:ext cx="1044709" cy="3484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80" name="Ink 80">
                <a:extLst>
                  <a:ext uri="{FF2B5EF4-FFF2-40B4-BE49-F238E27FC236}">
                    <a16:creationId xmlns:a16="http://schemas.microsoft.com/office/drawing/2014/main" id="{3C8713B7-74DA-1C86-1874-ACCF0BF10649}"/>
                  </a:ext>
                </a:extLst>
              </p14:cNvPr>
              <p14:cNvContentPartPr/>
              <p14:nvPr/>
            </p14:nvContentPartPr>
            <p14:xfrm>
              <a:off x="4844620" y="3410271"/>
              <a:ext cx="815760" cy="361440"/>
            </p14:xfrm>
          </p:contentPart>
        </mc:Choice>
        <mc:Fallback xmlns="">
          <p:pic>
            <p:nvPicPr>
              <p:cNvPr id="80" name="Ink 80">
                <a:extLst>
                  <a:ext uri="{FF2B5EF4-FFF2-40B4-BE49-F238E27FC236}">
                    <a16:creationId xmlns:a16="http://schemas.microsoft.com/office/drawing/2014/main" id="{3C8713B7-74DA-1C86-1874-ACCF0BF10649}"/>
                  </a:ext>
                </a:extLst>
              </p:cNvPr>
              <p:cNvPicPr/>
              <p:nvPr/>
            </p:nvPicPr>
            <p:blipFill>
              <a:blip r:embed="rId33"/>
              <a:stretch>
                <a:fillRect/>
              </a:stretch>
            </p:blipFill>
            <p:spPr>
              <a:xfrm>
                <a:off x="4829140" y="3394791"/>
                <a:ext cx="846360" cy="3920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89" name="Ink 89">
                <a:extLst>
                  <a:ext uri="{FF2B5EF4-FFF2-40B4-BE49-F238E27FC236}">
                    <a16:creationId xmlns:a16="http://schemas.microsoft.com/office/drawing/2014/main" id="{DFA264C6-25C5-8389-0F76-65AA64C50F3B}"/>
                  </a:ext>
                </a:extLst>
              </p14:cNvPr>
              <p14:cNvContentPartPr/>
              <p14:nvPr/>
            </p14:nvContentPartPr>
            <p14:xfrm>
              <a:off x="5815540" y="3335391"/>
              <a:ext cx="1307880" cy="585360"/>
            </p14:xfrm>
          </p:contentPart>
        </mc:Choice>
        <mc:Fallback xmlns="">
          <p:pic>
            <p:nvPicPr>
              <p:cNvPr id="89" name="Ink 89">
                <a:extLst>
                  <a:ext uri="{FF2B5EF4-FFF2-40B4-BE49-F238E27FC236}">
                    <a16:creationId xmlns:a16="http://schemas.microsoft.com/office/drawing/2014/main" id="{DFA264C6-25C5-8389-0F76-65AA64C50F3B}"/>
                  </a:ext>
                </a:extLst>
              </p:cNvPr>
              <p:cNvPicPr/>
              <p:nvPr/>
            </p:nvPicPr>
            <p:blipFill>
              <a:blip r:embed="rId35"/>
              <a:stretch>
                <a:fillRect/>
              </a:stretch>
            </p:blipFill>
            <p:spPr>
              <a:xfrm>
                <a:off x="5800420" y="3320280"/>
                <a:ext cx="1338120" cy="615581"/>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01" name="Ink 101">
                <a:extLst>
                  <a:ext uri="{FF2B5EF4-FFF2-40B4-BE49-F238E27FC236}">
                    <a16:creationId xmlns:a16="http://schemas.microsoft.com/office/drawing/2014/main" id="{12922729-21FE-EF89-C656-95B6B4421B1E}"/>
                  </a:ext>
                </a:extLst>
              </p14:cNvPr>
              <p14:cNvContentPartPr/>
              <p14:nvPr/>
            </p14:nvContentPartPr>
            <p14:xfrm>
              <a:off x="7297300" y="3229551"/>
              <a:ext cx="2440800" cy="516960"/>
            </p14:xfrm>
          </p:contentPart>
        </mc:Choice>
        <mc:Fallback xmlns="">
          <p:pic>
            <p:nvPicPr>
              <p:cNvPr id="101" name="Ink 101">
                <a:extLst>
                  <a:ext uri="{FF2B5EF4-FFF2-40B4-BE49-F238E27FC236}">
                    <a16:creationId xmlns:a16="http://schemas.microsoft.com/office/drawing/2014/main" id="{12922729-21FE-EF89-C656-95B6B4421B1E}"/>
                  </a:ext>
                </a:extLst>
              </p:cNvPr>
              <p:cNvPicPr/>
              <p:nvPr/>
            </p:nvPicPr>
            <p:blipFill>
              <a:blip r:embed="rId37"/>
              <a:stretch>
                <a:fillRect/>
              </a:stretch>
            </p:blipFill>
            <p:spPr>
              <a:xfrm>
                <a:off x="7282180" y="3214431"/>
                <a:ext cx="2471400" cy="5475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10" name="Ink 110">
                <a:extLst>
                  <a:ext uri="{FF2B5EF4-FFF2-40B4-BE49-F238E27FC236}">
                    <a16:creationId xmlns:a16="http://schemas.microsoft.com/office/drawing/2014/main" id="{D59B0F07-D960-9FF3-AAC2-925DE6CCA996}"/>
                  </a:ext>
                </a:extLst>
              </p14:cNvPr>
              <p14:cNvContentPartPr/>
              <p14:nvPr/>
            </p14:nvContentPartPr>
            <p14:xfrm>
              <a:off x="7801660" y="3696471"/>
              <a:ext cx="3237480" cy="740520"/>
            </p14:xfrm>
          </p:contentPart>
        </mc:Choice>
        <mc:Fallback xmlns="">
          <p:pic>
            <p:nvPicPr>
              <p:cNvPr id="110" name="Ink 110">
                <a:extLst>
                  <a:ext uri="{FF2B5EF4-FFF2-40B4-BE49-F238E27FC236}">
                    <a16:creationId xmlns:a16="http://schemas.microsoft.com/office/drawing/2014/main" id="{D59B0F07-D960-9FF3-AAC2-925DE6CCA996}"/>
                  </a:ext>
                </a:extLst>
              </p:cNvPr>
              <p:cNvPicPr/>
              <p:nvPr/>
            </p:nvPicPr>
            <p:blipFill>
              <a:blip r:embed="rId39"/>
              <a:stretch>
                <a:fillRect/>
              </a:stretch>
            </p:blipFill>
            <p:spPr>
              <a:xfrm>
                <a:off x="7786180" y="3681351"/>
                <a:ext cx="3268080" cy="7711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17" name="Ink 116">
                <a:extLst>
                  <a:ext uri="{FF2B5EF4-FFF2-40B4-BE49-F238E27FC236}">
                    <a16:creationId xmlns:a16="http://schemas.microsoft.com/office/drawing/2014/main" id="{C414CFE4-109F-908A-BD2C-73041E33328D}"/>
                  </a:ext>
                </a:extLst>
              </p14:cNvPr>
              <p14:cNvContentPartPr/>
              <p14:nvPr/>
            </p14:nvContentPartPr>
            <p14:xfrm>
              <a:off x="2628100" y="4730031"/>
              <a:ext cx="25200" cy="19080"/>
            </p14:xfrm>
          </p:contentPart>
        </mc:Choice>
        <mc:Fallback xmlns="">
          <p:pic>
            <p:nvPicPr>
              <p:cNvPr id="117" name="Ink 116">
                <a:extLst>
                  <a:ext uri="{FF2B5EF4-FFF2-40B4-BE49-F238E27FC236}">
                    <a16:creationId xmlns:a16="http://schemas.microsoft.com/office/drawing/2014/main" id="{C414CFE4-109F-908A-BD2C-73041E33328D}"/>
                  </a:ext>
                </a:extLst>
              </p:cNvPr>
              <p:cNvPicPr/>
              <p:nvPr/>
            </p:nvPicPr>
            <p:blipFill>
              <a:blip r:embed="rId41"/>
              <a:stretch>
                <a:fillRect/>
              </a:stretch>
            </p:blipFill>
            <p:spPr>
              <a:xfrm>
                <a:off x="2612980" y="4714551"/>
                <a:ext cx="5580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18" name="Ink 117">
                <a:extLst>
                  <a:ext uri="{FF2B5EF4-FFF2-40B4-BE49-F238E27FC236}">
                    <a16:creationId xmlns:a16="http://schemas.microsoft.com/office/drawing/2014/main" id="{87FD1A92-F205-11D3-0141-E7007CBB759C}"/>
                  </a:ext>
                </a:extLst>
              </p14:cNvPr>
              <p14:cNvContentPartPr/>
              <p14:nvPr/>
            </p14:nvContentPartPr>
            <p14:xfrm>
              <a:off x="2628100" y="4935231"/>
              <a:ext cx="87480" cy="12960"/>
            </p14:xfrm>
          </p:contentPart>
        </mc:Choice>
        <mc:Fallback xmlns="">
          <p:pic>
            <p:nvPicPr>
              <p:cNvPr id="118" name="Ink 117">
                <a:extLst>
                  <a:ext uri="{FF2B5EF4-FFF2-40B4-BE49-F238E27FC236}">
                    <a16:creationId xmlns:a16="http://schemas.microsoft.com/office/drawing/2014/main" id="{87FD1A92-F205-11D3-0141-E7007CBB759C}"/>
                  </a:ext>
                </a:extLst>
              </p:cNvPr>
              <p:cNvPicPr/>
              <p:nvPr/>
            </p:nvPicPr>
            <p:blipFill>
              <a:blip r:embed="rId43"/>
              <a:stretch>
                <a:fillRect/>
              </a:stretch>
            </p:blipFill>
            <p:spPr>
              <a:xfrm>
                <a:off x="2612980" y="4920111"/>
                <a:ext cx="11808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19" name="Ink 119">
                <a:extLst>
                  <a:ext uri="{FF2B5EF4-FFF2-40B4-BE49-F238E27FC236}">
                    <a16:creationId xmlns:a16="http://schemas.microsoft.com/office/drawing/2014/main" id="{A69F2E55-81DC-36CA-2CB0-15AC5D1F744E}"/>
                  </a:ext>
                </a:extLst>
              </p14:cNvPr>
              <p14:cNvContentPartPr/>
              <p14:nvPr/>
            </p14:nvContentPartPr>
            <p14:xfrm>
              <a:off x="1034380" y="4655151"/>
              <a:ext cx="1395000" cy="430200"/>
            </p14:xfrm>
          </p:contentPart>
        </mc:Choice>
        <mc:Fallback xmlns="">
          <p:pic>
            <p:nvPicPr>
              <p:cNvPr id="119" name="Ink 119">
                <a:extLst>
                  <a:ext uri="{FF2B5EF4-FFF2-40B4-BE49-F238E27FC236}">
                    <a16:creationId xmlns:a16="http://schemas.microsoft.com/office/drawing/2014/main" id="{A69F2E55-81DC-36CA-2CB0-15AC5D1F744E}"/>
                  </a:ext>
                </a:extLst>
              </p:cNvPr>
              <p:cNvPicPr/>
              <p:nvPr/>
            </p:nvPicPr>
            <p:blipFill>
              <a:blip r:embed="rId45"/>
              <a:stretch>
                <a:fillRect/>
              </a:stretch>
            </p:blipFill>
            <p:spPr>
              <a:xfrm>
                <a:off x="1019260" y="4640018"/>
                <a:ext cx="1425240" cy="460826"/>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23" name="Ink 123">
                <a:extLst>
                  <a:ext uri="{FF2B5EF4-FFF2-40B4-BE49-F238E27FC236}">
                    <a16:creationId xmlns:a16="http://schemas.microsoft.com/office/drawing/2014/main" id="{71425C99-F2ED-4CDF-9800-764B65D7F5AC}"/>
                  </a:ext>
                </a:extLst>
              </p14:cNvPr>
              <p14:cNvContentPartPr/>
              <p14:nvPr/>
            </p14:nvContentPartPr>
            <p14:xfrm>
              <a:off x="3057940" y="4592871"/>
              <a:ext cx="1021320" cy="398880"/>
            </p14:xfrm>
          </p:contentPart>
        </mc:Choice>
        <mc:Fallback xmlns="">
          <p:pic>
            <p:nvPicPr>
              <p:cNvPr id="123" name="Ink 123">
                <a:extLst>
                  <a:ext uri="{FF2B5EF4-FFF2-40B4-BE49-F238E27FC236}">
                    <a16:creationId xmlns:a16="http://schemas.microsoft.com/office/drawing/2014/main" id="{71425C99-F2ED-4CDF-9800-764B65D7F5AC}"/>
                  </a:ext>
                </a:extLst>
              </p:cNvPr>
              <p:cNvPicPr/>
              <p:nvPr/>
            </p:nvPicPr>
            <p:blipFill>
              <a:blip r:embed="rId47"/>
              <a:stretch>
                <a:fillRect/>
              </a:stretch>
            </p:blipFill>
            <p:spPr>
              <a:xfrm>
                <a:off x="3042460" y="4577751"/>
                <a:ext cx="1051920" cy="4291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31" name="Ink 131">
                <a:extLst>
                  <a:ext uri="{FF2B5EF4-FFF2-40B4-BE49-F238E27FC236}">
                    <a16:creationId xmlns:a16="http://schemas.microsoft.com/office/drawing/2014/main" id="{A5DC49B1-CED5-20B2-BF84-D3AD7B5061E6}"/>
                  </a:ext>
                </a:extLst>
              </p14:cNvPr>
              <p14:cNvContentPartPr/>
              <p14:nvPr/>
            </p14:nvContentPartPr>
            <p14:xfrm>
              <a:off x="4421260" y="4462191"/>
              <a:ext cx="1488240" cy="591840"/>
            </p14:xfrm>
          </p:contentPart>
        </mc:Choice>
        <mc:Fallback xmlns="">
          <p:pic>
            <p:nvPicPr>
              <p:cNvPr id="131" name="Ink 131">
                <a:extLst>
                  <a:ext uri="{FF2B5EF4-FFF2-40B4-BE49-F238E27FC236}">
                    <a16:creationId xmlns:a16="http://schemas.microsoft.com/office/drawing/2014/main" id="{A5DC49B1-CED5-20B2-BF84-D3AD7B5061E6}"/>
                  </a:ext>
                </a:extLst>
              </p:cNvPr>
              <p:cNvPicPr/>
              <p:nvPr/>
            </p:nvPicPr>
            <p:blipFill>
              <a:blip r:embed="rId49"/>
              <a:stretch>
                <a:fillRect/>
              </a:stretch>
            </p:blipFill>
            <p:spPr>
              <a:xfrm>
                <a:off x="4405780" y="4447071"/>
                <a:ext cx="1518840" cy="6224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32" name="Ink 131">
                <a:extLst>
                  <a:ext uri="{FF2B5EF4-FFF2-40B4-BE49-F238E27FC236}">
                    <a16:creationId xmlns:a16="http://schemas.microsoft.com/office/drawing/2014/main" id="{467AB919-8131-56A7-AC42-0DC6517DF635}"/>
                  </a:ext>
                </a:extLst>
              </p14:cNvPr>
              <p14:cNvContentPartPr/>
              <p14:nvPr/>
            </p14:nvContentPartPr>
            <p14:xfrm>
              <a:off x="6195340" y="4742271"/>
              <a:ext cx="224640" cy="12960"/>
            </p14:xfrm>
          </p:contentPart>
        </mc:Choice>
        <mc:Fallback xmlns="">
          <p:pic>
            <p:nvPicPr>
              <p:cNvPr id="132" name="Ink 131">
                <a:extLst>
                  <a:ext uri="{FF2B5EF4-FFF2-40B4-BE49-F238E27FC236}">
                    <a16:creationId xmlns:a16="http://schemas.microsoft.com/office/drawing/2014/main" id="{467AB919-8131-56A7-AC42-0DC6517DF635}"/>
                  </a:ext>
                </a:extLst>
              </p:cNvPr>
              <p:cNvPicPr/>
              <p:nvPr/>
            </p:nvPicPr>
            <p:blipFill>
              <a:blip r:embed="rId51"/>
              <a:stretch>
                <a:fillRect/>
              </a:stretch>
            </p:blipFill>
            <p:spPr>
              <a:xfrm>
                <a:off x="6180220" y="4727151"/>
                <a:ext cx="25488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33" name="Ink 132">
                <a:extLst>
                  <a:ext uri="{FF2B5EF4-FFF2-40B4-BE49-F238E27FC236}">
                    <a16:creationId xmlns:a16="http://schemas.microsoft.com/office/drawing/2014/main" id="{5DB2B312-B92F-7D08-7775-CD3279B26293}"/>
                  </a:ext>
                </a:extLst>
              </p14:cNvPr>
              <p14:cNvContentPartPr/>
              <p14:nvPr/>
            </p14:nvContentPartPr>
            <p14:xfrm>
              <a:off x="6058540" y="4866831"/>
              <a:ext cx="374040" cy="50040"/>
            </p14:xfrm>
          </p:contentPart>
        </mc:Choice>
        <mc:Fallback xmlns="">
          <p:pic>
            <p:nvPicPr>
              <p:cNvPr id="133" name="Ink 132">
                <a:extLst>
                  <a:ext uri="{FF2B5EF4-FFF2-40B4-BE49-F238E27FC236}">
                    <a16:creationId xmlns:a16="http://schemas.microsoft.com/office/drawing/2014/main" id="{5DB2B312-B92F-7D08-7775-CD3279B26293}"/>
                  </a:ext>
                </a:extLst>
              </p:cNvPr>
              <p:cNvPicPr/>
              <p:nvPr/>
            </p:nvPicPr>
            <p:blipFill>
              <a:blip r:embed="rId53"/>
              <a:stretch>
                <a:fillRect/>
              </a:stretch>
            </p:blipFill>
            <p:spPr>
              <a:xfrm>
                <a:off x="6043060" y="4851711"/>
                <a:ext cx="40428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44" name="Ink 144">
                <a:extLst>
                  <a:ext uri="{FF2B5EF4-FFF2-40B4-BE49-F238E27FC236}">
                    <a16:creationId xmlns:a16="http://schemas.microsoft.com/office/drawing/2014/main" id="{29FA3E96-0266-7452-E287-8F7A118B3F54}"/>
                  </a:ext>
                </a:extLst>
              </p14:cNvPr>
              <p14:cNvContentPartPr/>
              <p14:nvPr/>
            </p14:nvContentPartPr>
            <p14:xfrm>
              <a:off x="6805540" y="4406391"/>
              <a:ext cx="3536640" cy="510480"/>
            </p14:xfrm>
          </p:contentPart>
        </mc:Choice>
        <mc:Fallback xmlns="">
          <p:pic>
            <p:nvPicPr>
              <p:cNvPr id="144" name="Ink 144">
                <a:extLst>
                  <a:ext uri="{FF2B5EF4-FFF2-40B4-BE49-F238E27FC236}">
                    <a16:creationId xmlns:a16="http://schemas.microsoft.com/office/drawing/2014/main" id="{29FA3E96-0266-7452-E287-8F7A118B3F54}"/>
                  </a:ext>
                </a:extLst>
              </p:cNvPr>
              <p:cNvPicPr/>
              <p:nvPr/>
            </p:nvPicPr>
            <p:blipFill>
              <a:blip r:embed="rId55"/>
              <a:stretch>
                <a:fillRect/>
              </a:stretch>
            </p:blipFill>
            <p:spPr>
              <a:xfrm>
                <a:off x="6790418" y="4390922"/>
                <a:ext cx="3567243" cy="541058"/>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51" name="Ink 150">
                <a:extLst>
                  <a:ext uri="{FF2B5EF4-FFF2-40B4-BE49-F238E27FC236}">
                    <a16:creationId xmlns:a16="http://schemas.microsoft.com/office/drawing/2014/main" id="{CC40BB51-6577-9ACA-35BF-68593019344D}"/>
                  </a:ext>
                </a:extLst>
              </p14:cNvPr>
              <p14:cNvContentPartPr/>
              <p14:nvPr/>
            </p14:nvContentPartPr>
            <p14:xfrm>
              <a:off x="2721700" y="5458311"/>
              <a:ext cx="62640" cy="31320"/>
            </p14:xfrm>
          </p:contentPart>
        </mc:Choice>
        <mc:Fallback xmlns="">
          <p:pic>
            <p:nvPicPr>
              <p:cNvPr id="151" name="Ink 150">
                <a:extLst>
                  <a:ext uri="{FF2B5EF4-FFF2-40B4-BE49-F238E27FC236}">
                    <a16:creationId xmlns:a16="http://schemas.microsoft.com/office/drawing/2014/main" id="{CC40BB51-6577-9ACA-35BF-68593019344D}"/>
                  </a:ext>
                </a:extLst>
              </p:cNvPr>
              <p:cNvPicPr/>
              <p:nvPr/>
            </p:nvPicPr>
            <p:blipFill>
              <a:blip r:embed="rId57"/>
              <a:stretch>
                <a:fillRect/>
              </a:stretch>
            </p:blipFill>
            <p:spPr>
              <a:xfrm>
                <a:off x="2706220" y="5443191"/>
                <a:ext cx="9324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52" name="Ink 151">
                <a:extLst>
                  <a:ext uri="{FF2B5EF4-FFF2-40B4-BE49-F238E27FC236}">
                    <a16:creationId xmlns:a16="http://schemas.microsoft.com/office/drawing/2014/main" id="{89D0BCA0-2580-E1A2-62E8-91D81223AE8D}"/>
                  </a:ext>
                </a:extLst>
              </p14:cNvPr>
              <p14:cNvContentPartPr/>
              <p14:nvPr/>
            </p14:nvContentPartPr>
            <p14:xfrm>
              <a:off x="2634580" y="5682591"/>
              <a:ext cx="162360" cy="19080"/>
            </p14:xfrm>
          </p:contentPart>
        </mc:Choice>
        <mc:Fallback xmlns="">
          <p:pic>
            <p:nvPicPr>
              <p:cNvPr id="152" name="Ink 151">
                <a:extLst>
                  <a:ext uri="{FF2B5EF4-FFF2-40B4-BE49-F238E27FC236}">
                    <a16:creationId xmlns:a16="http://schemas.microsoft.com/office/drawing/2014/main" id="{89D0BCA0-2580-E1A2-62E8-91D81223AE8D}"/>
                  </a:ext>
                </a:extLst>
              </p:cNvPr>
              <p:cNvPicPr/>
              <p:nvPr/>
            </p:nvPicPr>
            <p:blipFill>
              <a:blip r:embed="rId59"/>
              <a:stretch>
                <a:fillRect/>
              </a:stretch>
            </p:blipFill>
            <p:spPr>
              <a:xfrm>
                <a:off x="2619100" y="5667111"/>
                <a:ext cx="19260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60" name="Ink 161">
                <a:extLst>
                  <a:ext uri="{FF2B5EF4-FFF2-40B4-BE49-F238E27FC236}">
                    <a16:creationId xmlns:a16="http://schemas.microsoft.com/office/drawing/2014/main" id="{F78F6C18-47CC-7934-0E3F-E70DDF4107D8}"/>
                  </a:ext>
                </a:extLst>
              </p14:cNvPr>
              <p14:cNvContentPartPr/>
              <p14:nvPr/>
            </p14:nvContentPartPr>
            <p14:xfrm>
              <a:off x="3786220" y="5259231"/>
              <a:ext cx="952920" cy="492120"/>
            </p14:xfrm>
          </p:contentPart>
        </mc:Choice>
        <mc:Fallback xmlns="">
          <p:pic>
            <p:nvPicPr>
              <p:cNvPr id="160" name="Ink 161">
                <a:extLst>
                  <a:ext uri="{FF2B5EF4-FFF2-40B4-BE49-F238E27FC236}">
                    <a16:creationId xmlns:a16="http://schemas.microsoft.com/office/drawing/2014/main" id="{F78F6C18-47CC-7934-0E3F-E70DDF4107D8}"/>
                  </a:ext>
                </a:extLst>
              </p:cNvPr>
              <p:cNvPicPr/>
              <p:nvPr/>
            </p:nvPicPr>
            <p:blipFill>
              <a:blip r:embed="rId61"/>
              <a:stretch>
                <a:fillRect/>
              </a:stretch>
            </p:blipFill>
            <p:spPr>
              <a:xfrm>
                <a:off x="3770740" y="5243751"/>
                <a:ext cx="983520" cy="5227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61" name="Ink 161">
                <a:extLst>
                  <a:ext uri="{FF2B5EF4-FFF2-40B4-BE49-F238E27FC236}">
                    <a16:creationId xmlns:a16="http://schemas.microsoft.com/office/drawing/2014/main" id="{315239BD-B4E8-A36C-FCC5-EB58D1873D3A}"/>
                  </a:ext>
                </a:extLst>
              </p14:cNvPr>
              <p14:cNvContentPartPr/>
              <p14:nvPr/>
            </p14:nvContentPartPr>
            <p14:xfrm>
              <a:off x="1131220" y="5409351"/>
              <a:ext cx="1304640" cy="478080"/>
            </p14:xfrm>
          </p:contentPart>
        </mc:Choice>
        <mc:Fallback xmlns="">
          <p:pic>
            <p:nvPicPr>
              <p:cNvPr id="161" name="Ink 161">
                <a:extLst>
                  <a:ext uri="{FF2B5EF4-FFF2-40B4-BE49-F238E27FC236}">
                    <a16:creationId xmlns:a16="http://schemas.microsoft.com/office/drawing/2014/main" id="{315239BD-B4E8-A36C-FCC5-EB58D1873D3A}"/>
                  </a:ext>
                </a:extLst>
              </p:cNvPr>
              <p:cNvPicPr/>
              <p:nvPr/>
            </p:nvPicPr>
            <p:blipFill>
              <a:blip r:embed="rId63"/>
              <a:stretch>
                <a:fillRect/>
              </a:stretch>
            </p:blipFill>
            <p:spPr>
              <a:xfrm>
                <a:off x="1116096" y="5393883"/>
                <a:ext cx="1335248" cy="508297"/>
              </a:xfrm>
              <a:prstGeom prst="rect">
                <a:avLst/>
              </a:prstGeom>
            </p:spPr>
          </p:pic>
        </mc:Fallback>
      </mc:AlternateContent>
    </p:spTree>
    <p:extLst>
      <p:ext uri="{BB962C8B-B14F-4D97-AF65-F5344CB8AC3E}">
        <p14:creationId xmlns:p14="http://schemas.microsoft.com/office/powerpoint/2010/main" val="31565933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C4A89-F593-1C93-3639-F92B3310E4C5}"/>
              </a:ext>
            </a:extLst>
          </p:cNvPr>
          <p:cNvSpPr>
            <a:spLocks noGrp="1"/>
          </p:cNvSpPr>
          <p:nvPr>
            <p:ph type="title"/>
          </p:nvPr>
        </p:nvSpPr>
        <p:spPr/>
        <p:txBody>
          <a:bodyPr/>
          <a:lstStyle/>
          <a:p>
            <a:r>
              <a:rPr lang="en-IN" dirty="0"/>
              <a:t>Algorithm for insertion at a specified position</a:t>
            </a:r>
            <a:endParaRPr lang="en-US" dirty="0"/>
          </a:p>
        </p:txBody>
      </p:sp>
      <p:sp>
        <p:nvSpPr>
          <p:cNvPr id="3" name="Content Placeholder 2">
            <a:extLst>
              <a:ext uri="{FF2B5EF4-FFF2-40B4-BE49-F238E27FC236}">
                <a16:creationId xmlns:a16="http://schemas.microsoft.com/office/drawing/2014/main" id="{B74A895F-9B2C-959E-872C-DC313C4557A9}"/>
              </a:ext>
            </a:extLst>
          </p:cNvPr>
          <p:cNvSpPr>
            <a:spLocks noGrp="1"/>
          </p:cNvSpPr>
          <p:nvPr>
            <p:ph idx="1"/>
          </p:nvPr>
        </p:nvSpPr>
        <p:spPr/>
        <p:txBody>
          <a:bodyPr/>
          <a:lstStyle/>
          <a:p>
            <a:endParaRPr lang="en-US" dirty="0"/>
          </a:p>
        </p:txBody>
      </p:sp>
      <mc:AlternateContent xmlns:mc="http://schemas.openxmlformats.org/markup-compatibility/2006" xmlns:p14="http://schemas.microsoft.com/office/powerpoint/2010/main">
        <mc:Choice Requires="p14">
          <p:contentPart p14:bwMode="auto" r:id="rId2">
            <p14:nvContentPartPr>
              <p14:cNvPr id="16" name="Ink 17">
                <a:extLst>
                  <a:ext uri="{FF2B5EF4-FFF2-40B4-BE49-F238E27FC236}">
                    <a16:creationId xmlns:a16="http://schemas.microsoft.com/office/drawing/2014/main" id="{9878C7A7-4999-2296-1EDA-B3A5BADBDBC2}"/>
                  </a:ext>
                </a:extLst>
              </p14:cNvPr>
              <p14:cNvContentPartPr/>
              <p14:nvPr/>
            </p14:nvContentPartPr>
            <p14:xfrm>
              <a:off x="6613300" y="1897191"/>
              <a:ext cx="1679760" cy="336960"/>
            </p14:xfrm>
          </p:contentPart>
        </mc:Choice>
        <mc:Fallback xmlns="">
          <p:pic>
            <p:nvPicPr>
              <p:cNvPr id="16" name="Ink 17">
                <a:extLst>
                  <a:ext uri="{FF2B5EF4-FFF2-40B4-BE49-F238E27FC236}">
                    <a16:creationId xmlns:a16="http://schemas.microsoft.com/office/drawing/2014/main" id="{9878C7A7-4999-2296-1EDA-B3A5BADBDBC2}"/>
                  </a:ext>
                </a:extLst>
              </p:cNvPr>
              <p:cNvPicPr/>
              <p:nvPr/>
            </p:nvPicPr>
            <p:blipFill>
              <a:blip r:embed="rId3"/>
              <a:stretch>
                <a:fillRect/>
              </a:stretch>
            </p:blipFill>
            <p:spPr>
              <a:xfrm>
                <a:off x="6597820" y="1882055"/>
                <a:ext cx="1710360" cy="367593"/>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7" name="Ink 17">
                <a:extLst>
                  <a:ext uri="{FF2B5EF4-FFF2-40B4-BE49-F238E27FC236}">
                    <a16:creationId xmlns:a16="http://schemas.microsoft.com/office/drawing/2014/main" id="{A55A232B-A8D0-DDA4-AF61-91FE578E2923}"/>
                  </a:ext>
                </a:extLst>
              </p14:cNvPr>
              <p14:cNvContentPartPr/>
              <p14:nvPr/>
            </p14:nvContentPartPr>
            <p14:xfrm>
              <a:off x="4514500" y="1934631"/>
              <a:ext cx="1587960" cy="423720"/>
            </p14:xfrm>
          </p:contentPart>
        </mc:Choice>
        <mc:Fallback xmlns="">
          <p:pic>
            <p:nvPicPr>
              <p:cNvPr id="17" name="Ink 17">
                <a:extLst>
                  <a:ext uri="{FF2B5EF4-FFF2-40B4-BE49-F238E27FC236}">
                    <a16:creationId xmlns:a16="http://schemas.microsoft.com/office/drawing/2014/main" id="{A55A232B-A8D0-DDA4-AF61-91FE578E2923}"/>
                  </a:ext>
                </a:extLst>
              </p:cNvPr>
              <p:cNvPicPr/>
              <p:nvPr/>
            </p:nvPicPr>
            <p:blipFill>
              <a:blip r:embed="rId5"/>
              <a:stretch>
                <a:fillRect/>
              </a:stretch>
            </p:blipFill>
            <p:spPr>
              <a:xfrm>
                <a:off x="4499380" y="1919511"/>
                <a:ext cx="1618200" cy="4543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0" name="Ink 31">
                <a:extLst>
                  <a:ext uri="{FF2B5EF4-FFF2-40B4-BE49-F238E27FC236}">
                    <a16:creationId xmlns:a16="http://schemas.microsoft.com/office/drawing/2014/main" id="{027D7228-8A73-1FB5-2625-C8DCE7E975D9}"/>
                  </a:ext>
                </a:extLst>
              </p14:cNvPr>
              <p14:cNvContentPartPr/>
              <p14:nvPr/>
            </p14:nvContentPartPr>
            <p14:xfrm>
              <a:off x="3910780" y="2382831"/>
              <a:ext cx="834480" cy="510840"/>
            </p14:xfrm>
          </p:contentPart>
        </mc:Choice>
        <mc:Fallback xmlns="">
          <p:pic>
            <p:nvPicPr>
              <p:cNvPr id="30" name="Ink 31">
                <a:extLst>
                  <a:ext uri="{FF2B5EF4-FFF2-40B4-BE49-F238E27FC236}">
                    <a16:creationId xmlns:a16="http://schemas.microsoft.com/office/drawing/2014/main" id="{027D7228-8A73-1FB5-2625-C8DCE7E975D9}"/>
                  </a:ext>
                </a:extLst>
              </p:cNvPr>
              <p:cNvPicPr/>
              <p:nvPr/>
            </p:nvPicPr>
            <p:blipFill>
              <a:blip r:embed="rId7"/>
              <a:stretch>
                <a:fillRect/>
              </a:stretch>
            </p:blipFill>
            <p:spPr>
              <a:xfrm>
                <a:off x="3895300" y="2367711"/>
                <a:ext cx="865080" cy="5414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1" name="Ink 31">
                <a:extLst>
                  <a:ext uri="{FF2B5EF4-FFF2-40B4-BE49-F238E27FC236}">
                    <a16:creationId xmlns:a16="http://schemas.microsoft.com/office/drawing/2014/main" id="{1F3BDBFC-1476-81FF-98DC-7C96A5414BB0}"/>
                  </a:ext>
                </a:extLst>
              </p14:cNvPr>
              <p14:cNvContentPartPr/>
              <p14:nvPr/>
            </p14:nvContentPartPr>
            <p14:xfrm>
              <a:off x="1461340" y="2575791"/>
              <a:ext cx="1920600" cy="405000"/>
            </p14:xfrm>
          </p:contentPart>
        </mc:Choice>
        <mc:Fallback xmlns="">
          <p:pic>
            <p:nvPicPr>
              <p:cNvPr id="31" name="Ink 31">
                <a:extLst>
                  <a:ext uri="{FF2B5EF4-FFF2-40B4-BE49-F238E27FC236}">
                    <a16:creationId xmlns:a16="http://schemas.microsoft.com/office/drawing/2014/main" id="{1F3BDBFC-1476-81FF-98DC-7C96A5414BB0}"/>
                  </a:ext>
                </a:extLst>
              </p:cNvPr>
              <p:cNvPicPr/>
              <p:nvPr/>
            </p:nvPicPr>
            <p:blipFill>
              <a:blip r:embed="rId9"/>
              <a:stretch>
                <a:fillRect/>
              </a:stretch>
            </p:blipFill>
            <p:spPr>
              <a:xfrm>
                <a:off x="1445860" y="2560671"/>
                <a:ext cx="1951200" cy="4356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1" name="Ink 41">
                <a:extLst>
                  <a:ext uri="{FF2B5EF4-FFF2-40B4-BE49-F238E27FC236}">
                    <a16:creationId xmlns:a16="http://schemas.microsoft.com/office/drawing/2014/main" id="{415EA440-0CF6-EA3B-85FB-7CF6B7C4CEE1}"/>
                  </a:ext>
                </a:extLst>
              </p14:cNvPr>
              <p14:cNvContentPartPr/>
              <p14:nvPr/>
            </p14:nvContentPartPr>
            <p14:xfrm>
              <a:off x="5280220" y="2457711"/>
              <a:ext cx="2110320" cy="460800"/>
            </p14:xfrm>
          </p:contentPart>
        </mc:Choice>
        <mc:Fallback xmlns="">
          <p:pic>
            <p:nvPicPr>
              <p:cNvPr id="41" name="Ink 41">
                <a:extLst>
                  <a:ext uri="{FF2B5EF4-FFF2-40B4-BE49-F238E27FC236}">
                    <a16:creationId xmlns:a16="http://schemas.microsoft.com/office/drawing/2014/main" id="{415EA440-0CF6-EA3B-85FB-7CF6B7C4CEE1}"/>
                  </a:ext>
                </a:extLst>
              </p:cNvPr>
              <p:cNvPicPr/>
              <p:nvPr/>
            </p:nvPicPr>
            <p:blipFill>
              <a:blip r:embed="rId11"/>
              <a:stretch>
                <a:fillRect/>
              </a:stretch>
            </p:blipFill>
            <p:spPr>
              <a:xfrm>
                <a:off x="5265097" y="2442243"/>
                <a:ext cx="2140925" cy="491016"/>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54" name="Ink 55">
                <a:extLst>
                  <a:ext uri="{FF2B5EF4-FFF2-40B4-BE49-F238E27FC236}">
                    <a16:creationId xmlns:a16="http://schemas.microsoft.com/office/drawing/2014/main" id="{E21159C5-E315-240B-A03C-508DCF366D7F}"/>
                  </a:ext>
                </a:extLst>
              </p14:cNvPr>
              <p14:cNvContentPartPr/>
              <p14:nvPr/>
            </p14:nvContentPartPr>
            <p14:xfrm>
              <a:off x="5479660" y="2981151"/>
              <a:ext cx="1967400" cy="547560"/>
            </p14:xfrm>
          </p:contentPart>
        </mc:Choice>
        <mc:Fallback xmlns="">
          <p:pic>
            <p:nvPicPr>
              <p:cNvPr id="54" name="Ink 55">
                <a:extLst>
                  <a:ext uri="{FF2B5EF4-FFF2-40B4-BE49-F238E27FC236}">
                    <a16:creationId xmlns:a16="http://schemas.microsoft.com/office/drawing/2014/main" id="{E21159C5-E315-240B-A03C-508DCF366D7F}"/>
                  </a:ext>
                </a:extLst>
              </p:cNvPr>
              <p:cNvPicPr/>
              <p:nvPr/>
            </p:nvPicPr>
            <p:blipFill>
              <a:blip r:embed="rId13"/>
              <a:stretch>
                <a:fillRect/>
              </a:stretch>
            </p:blipFill>
            <p:spPr>
              <a:xfrm>
                <a:off x="5464183" y="2966031"/>
                <a:ext cx="1997634" cy="5781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55" name="Ink 55">
                <a:extLst>
                  <a:ext uri="{FF2B5EF4-FFF2-40B4-BE49-F238E27FC236}">
                    <a16:creationId xmlns:a16="http://schemas.microsoft.com/office/drawing/2014/main" id="{EC445FF9-BC4D-F3B1-94D1-F4FEBDD973E3}"/>
                  </a:ext>
                </a:extLst>
              </p14:cNvPr>
              <p14:cNvContentPartPr/>
              <p14:nvPr/>
            </p14:nvContentPartPr>
            <p14:xfrm>
              <a:off x="3711340" y="3061431"/>
              <a:ext cx="1376280" cy="529560"/>
            </p14:xfrm>
          </p:contentPart>
        </mc:Choice>
        <mc:Fallback xmlns="">
          <p:pic>
            <p:nvPicPr>
              <p:cNvPr id="55" name="Ink 55">
                <a:extLst>
                  <a:ext uri="{FF2B5EF4-FFF2-40B4-BE49-F238E27FC236}">
                    <a16:creationId xmlns:a16="http://schemas.microsoft.com/office/drawing/2014/main" id="{EC445FF9-BC4D-F3B1-94D1-F4FEBDD973E3}"/>
                  </a:ext>
                </a:extLst>
              </p:cNvPr>
              <p:cNvPicPr/>
              <p:nvPr/>
            </p:nvPicPr>
            <p:blipFill>
              <a:blip r:embed="rId15"/>
              <a:stretch>
                <a:fillRect/>
              </a:stretch>
            </p:blipFill>
            <p:spPr>
              <a:xfrm>
                <a:off x="3696220" y="3046311"/>
                <a:ext cx="1406520" cy="5601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59" name="Ink 59">
                <a:extLst>
                  <a:ext uri="{FF2B5EF4-FFF2-40B4-BE49-F238E27FC236}">
                    <a16:creationId xmlns:a16="http://schemas.microsoft.com/office/drawing/2014/main" id="{22B3EF2D-9508-8F93-D7EE-EE39994546E6}"/>
                  </a:ext>
                </a:extLst>
              </p14:cNvPr>
              <p14:cNvContentPartPr/>
              <p14:nvPr/>
            </p14:nvContentPartPr>
            <p14:xfrm>
              <a:off x="3506140" y="3646791"/>
              <a:ext cx="1201680" cy="398520"/>
            </p14:xfrm>
          </p:contentPart>
        </mc:Choice>
        <mc:Fallback xmlns="">
          <p:pic>
            <p:nvPicPr>
              <p:cNvPr id="59" name="Ink 59">
                <a:extLst>
                  <a:ext uri="{FF2B5EF4-FFF2-40B4-BE49-F238E27FC236}">
                    <a16:creationId xmlns:a16="http://schemas.microsoft.com/office/drawing/2014/main" id="{22B3EF2D-9508-8F93-D7EE-EE39994546E6}"/>
                  </a:ext>
                </a:extLst>
              </p:cNvPr>
              <p:cNvPicPr/>
              <p:nvPr/>
            </p:nvPicPr>
            <p:blipFill>
              <a:blip r:embed="rId17"/>
              <a:stretch>
                <a:fillRect/>
              </a:stretch>
            </p:blipFill>
            <p:spPr>
              <a:xfrm>
                <a:off x="3490665" y="3631325"/>
                <a:ext cx="1231911" cy="428733"/>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69" name="Ink 70">
                <a:extLst>
                  <a:ext uri="{FF2B5EF4-FFF2-40B4-BE49-F238E27FC236}">
                    <a16:creationId xmlns:a16="http://schemas.microsoft.com/office/drawing/2014/main" id="{2F9703FE-3D79-B52D-983F-6CEFD65779EF}"/>
                  </a:ext>
                </a:extLst>
              </p14:cNvPr>
              <p14:cNvContentPartPr/>
              <p14:nvPr/>
            </p14:nvContentPartPr>
            <p14:xfrm>
              <a:off x="6450580" y="3659031"/>
              <a:ext cx="965520" cy="343080"/>
            </p14:xfrm>
          </p:contentPart>
        </mc:Choice>
        <mc:Fallback xmlns="">
          <p:pic>
            <p:nvPicPr>
              <p:cNvPr id="69" name="Ink 70">
                <a:extLst>
                  <a:ext uri="{FF2B5EF4-FFF2-40B4-BE49-F238E27FC236}">
                    <a16:creationId xmlns:a16="http://schemas.microsoft.com/office/drawing/2014/main" id="{2F9703FE-3D79-B52D-983F-6CEFD65779EF}"/>
                  </a:ext>
                </a:extLst>
              </p:cNvPr>
              <p:cNvPicPr/>
              <p:nvPr/>
            </p:nvPicPr>
            <p:blipFill>
              <a:blip r:embed="rId19"/>
              <a:stretch>
                <a:fillRect/>
              </a:stretch>
            </p:blipFill>
            <p:spPr>
              <a:xfrm>
                <a:off x="6435454" y="3643895"/>
                <a:ext cx="996131" cy="373712"/>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70" name="Ink 70">
                <a:extLst>
                  <a:ext uri="{FF2B5EF4-FFF2-40B4-BE49-F238E27FC236}">
                    <a16:creationId xmlns:a16="http://schemas.microsoft.com/office/drawing/2014/main" id="{67628C1B-41FF-978B-DAA8-03D0284283E1}"/>
                  </a:ext>
                </a:extLst>
              </p14:cNvPr>
              <p14:cNvContentPartPr/>
              <p14:nvPr/>
            </p14:nvContentPartPr>
            <p14:xfrm>
              <a:off x="5305060" y="3621951"/>
              <a:ext cx="891000" cy="348840"/>
            </p14:xfrm>
          </p:contentPart>
        </mc:Choice>
        <mc:Fallback xmlns="">
          <p:pic>
            <p:nvPicPr>
              <p:cNvPr id="70" name="Ink 70">
                <a:extLst>
                  <a:ext uri="{FF2B5EF4-FFF2-40B4-BE49-F238E27FC236}">
                    <a16:creationId xmlns:a16="http://schemas.microsoft.com/office/drawing/2014/main" id="{67628C1B-41FF-978B-DAA8-03D0284283E1}"/>
                  </a:ext>
                </a:extLst>
              </p:cNvPr>
              <p:cNvPicPr/>
              <p:nvPr/>
            </p:nvPicPr>
            <p:blipFill>
              <a:blip r:embed="rId21"/>
              <a:stretch>
                <a:fillRect/>
              </a:stretch>
            </p:blipFill>
            <p:spPr>
              <a:xfrm>
                <a:off x="5289934" y="3606471"/>
                <a:ext cx="921612" cy="3794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78" name="Ink 77">
                <a:extLst>
                  <a:ext uri="{FF2B5EF4-FFF2-40B4-BE49-F238E27FC236}">
                    <a16:creationId xmlns:a16="http://schemas.microsoft.com/office/drawing/2014/main" id="{7FA56BAD-50F0-B881-386D-45907A747C80}"/>
                  </a:ext>
                </a:extLst>
              </p14:cNvPr>
              <p14:cNvContentPartPr/>
              <p14:nvPr/>
            </p14:nvContentPartPr>
            <p14:xfrm>
              <a:off x="2864620" y="4263111"/>
              <a:ext cx="31320" cy="31320"/>
            </p14:xfrm>
          </p:contentPart>
        </mc:Choice>
        <mc:Fallback xmlns="">
          <p:pic>
            <p:nvPicPr>
              <p:cNvPr id="78" name="Ink 77">
                <a:extLst>
                  <a:ext uri="{FF2B5EF4-FFF2-40B4-BE49-F238E27FC236}">
                    <a16:creationId xmlns:a16="http://schemas.microsoft.com/office/drawing/2014/main" id="{7FA56BAD-50F0-B881-386D-45907A747C80}"/>
                  </a:ext>
                </a:extLst>
              </p:cNvPr>
              <p:cNvPicPr/>
              <p:nvPr/>
            </p:nvPicPr>
            <p:blipFill>
              <a:blip r:embed="rId23"/>
              <a:stretch>
                <a:fillRect/>
              </a:stretch>
            </p:blipFill>
            <p:spPr>
              <a:xfrm>
                <a:off x="2849500" y="4247631"/>
                <a:ext cx="6192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79" name="Ink 78">
                <a:extLst>
                  <a:ext uri="{FF2B5EF4-FFF2-40B4-BE49-F238E27FC236}">
                    <a16:creationId xmlns:a16="http://schemas.microsoft.com/office/drawing/2014/main" id="{8F3A682A-4591-2B63-B376-C0A709F227B0}"/>
                  </a:ext>
                </a:extLst>
              </p14:cNvPr>
              <p14:cNvContentPartPr/>
              <p14:nvPr/>
            </p14:nvContentPartPr>
            <p14:xfrm>
              <a:off x="2877220" y="4505751"/>
              <a:ext cx="31320" cy="12960"/>
            </p14:xfrm>
          </p:contentPart>
        </mc:Choice>
        <mc:Fallback xmlns="">
          <p:pic>
            <p:nvPicPr>
              <p:cNvPr id="79" name="Ink 78">
                <a:extLst>
                  <a:ext uri="{FF2B5EF4-FFF2-40B4-BE49-F238E27FC236}">
                    <a16:creationId xmlns:a16="http://schemas.microsoft.com/office/drawing/2014/main" id="{8F3A682A-4591-2B63-B376-C0A709F227B0}"/>
                  </a:ext>
                </a:extLst>
              </p:cNvPr>
              <p:cNvPicPr/>
              <p:nvPr/>
            </p:nvPicPr>
            <p:blipFill>
              <a:blip r:embed="rId25"/>
              <a:stretch>
                <a:fillRect/>
              </a:stretch>
            </p:blipFill>
            <p:spPr>
              <a:xfrm>
                <a:off x="2862100" y="4490631"/>
                <a:ext cx="6192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80" name="Ink 80">
                <a:extLst>
                  <a:ext uri="{FF2B5EF4-FFF2-40B4-BE49-F238E27FC236}">
                    <a16:creationId xmlns:a16="http://schemas.microsoft.com/office/drawing/2014/main" id="{D0B413DD-CDDA-C53C-FA9C-73724792BB82}"/>
                  </a:ext>
                </a:extLst>
              </p14:cNvPr>
              <p14:cNvContentPartPr/>
              <p14:nvPr/>
            </p14:nvContentPartPr>
            <p14:xfrm>
              <a:off x="1165060" y="4188231"/>
              <a:ext cx="1413720" cy="429840"/>
            </p14:xfrm>
          </p:contentPart>
        </mc:Choice>
        <mc:Fallback xmlns="">
          <p:pic>
            <p:nvPicPr>
              <p:cNvPr id="80" name="Ink 80">
                <a:extLst>
                  <a:ext uri="{FF2B5EF4-FFF2-40B4-BE49-F238E27FC236}">
                    <a16:creationId xmlns:a16="http://schemas.microsoft.com/office/drawing/2014/main" id="{D0B413DD-CDDA-C53C-FA9C-73724792BB82}"/>
                  </a:ext>
                </a:extLst>
              </p:cNvPr>
              <p:cNvPicPr/>
              <p:nvPr/>
            </p:nvPicPr>
            <p:blipFill>
              <a:blip r:embed="rId27"/>
              <a:stretch>
                <a:fillRect/>
              </a:stretch>
            </p:blipFill>
            <p:spPr>
              <a:xfrm>
                <a:off x="1149940" y="4173111"/>
                <a:ext cx="1443960" cy="4604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84" name="Ink 84">
                <a:extLst>
                  <a:ext uri="{FF2B5EF4-FFF2-40B4-BE49-F238E27FC236}">
                    <a16:creationId xmlns:a16="http://schemas.microsoft.com/office/drawing/2014/main" id="{C9D7CF74-06EF-CA6F-D4A0-2C67C810714A}"/>
                  </a:ext>
                </a:extLst>
              </p14:cNvPr>
              <p14:cNvContentPartPr/>
              <p14:nvPr/>
            </p14:nvContentPartPr>
            <p14:xfrm>
              <a:off x="3667780" y="4238271"/>
              <a:ext cx="1033560" cy="373680"/>
            </p14:xfrm>
          </p:contentPart>
        </mc:Choice>
        <mc:Fallback xmlns="">
          <p:pic>
            <p:nvPicPr>
              <p:cNvPr id="84" name="Ink 84">
                <a:extLst>
                  <a:ext uri="{FF2B5EF4-FFF2-40B4-BE49-F238E27FC236}">
                    <a16:creationId xmlns:a16="http://schemas.microsoft.com/office/drawing/2014/main" id="{C9D7CF74-06EF-CA6F-D4A0-2C67C810714A}"/>
                  </a:ext>
                </a:extLst>
              </p:cNvPr>
              <p:cNvPicPr/>
              <p:nvPr/>
            </p:nvPicPr>
            <p:blipFill>
              <a:blip r:embed="rId29"/>
              <a:stretch>
                <a:fillRect/>
              </a:stretch>
            </p:blipFill>
            <p:spPr>
              <a:xfrm>
                <a:off x="3652665" y="4222806"/>
                <a:ext cx="1063789" cy="403891"/>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93" name="Ink 93">
                <a:extLst>
                  <a:ext uri="{FF2B5EF4-FFF2-40B4-BE49-F238E27FC236}">
                    <a16:creationId xmlns:a16="http://schemas.microsoft.com/office/drawing/2014/main" id="{F2902CF5-0B78-82F1-8B1C-3ECEAD0F693D}"/>
                  </a:ext>
                </a:extLst>
              </p14:cNvPr>
              <p14:cNvContentPartPr/>
              <p14:nvPr/>
            </p14:nvContentPartPr>
            <p14:xfrm>
              <a:off x="5000140" y="4169511"/>
              <a:ext cx="1594080" cy="448920"/>
            </p14:xfrm>
          </p:contentPart>
        </mc:Choice>
        <mc:Fallback xmlns="">
          <p:pic>
            <p:nvPicPr>
              <p:cNvPr id="93" name="Ink 93">
                <a:extLst>
                  <a:ext uri="{FF2B5EF4-FFF2-40B4-BE49-F238E27FC236}">
                    <a16:creationId xmlns:a16="http://schemas.microsoft.com/office/drawing/2014/main" id="{F2902CF5-0B78-82F1-8B1C-3ECEAD0F693D}"/>
                  </a:ext>
                </a:extLst>
              </p:cNvPr>
              <p:cNvPicPr/>
              <p:nvPr/>
            </p:nvPicPr>
            <p:blipFill>
              <a:blip r:embed="rId31"/>
              <a:stretch>
                <a:fillRect/>
              </a:stretch>
            </p:blipFill>
            <p:spPr>
              <a:xfrm>
                <a:off x="4985020" y="4154379"/>
                <a:ext cx="1624680" cy="479545"/>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01" name="Ink 100">
                <a:extLst>
                  <a:ext uri="{FF2B5EF4-FFF2-40B4-BE49-F238E27FC236}">
                    <a16:creationId xmlns:a16="http://schemas.microsoft.com/office/drawing/2014/main" id="{3E2BE139-4B7F-EFFA-74C9-EE841B883CBB}"/>
                  </a:ext>
                </a:extLst>
              </p14:cNvPr>
              <p14:cNvContentPartPr/>
              <p14:nvPr/>
            </p14:nvContentPartPr>
            <p14:xfrm>
              <a:off x="2635300" y="4854591"/>
              <a:ext cx="49320" cy="25200"/>
            </p14:xfrm>
          </p:contentPart>
        </mc:Choice>
        <mc:Fallback xmlns="">
          <p:pic>
            <p:nvPicPr>
              <p:cNvPr id="101" name="Ink 100">
                <a:extLst>
                  <a:ext uri="{FF2B5EF4-FFF2-40B4-BE49-F238E27FC236}">
                    <a16:creationId xmlns:a16="http://schemas.microsoft.com/office/drawing/2014/main" id="{3E2BE139-4B7F-EFFA-74C9-EE841B883CBB}"/>
                  </a:ext>
                </a:extLst>
              </p:cNvPr>
              <p:cNvPicPr/>
              <p:nvPr/>
            </p:nvPicPr>
            <p:blipFill>
              <a:blip r:embed="rId33"/>
              <a:stretch>
                <a:fillRect/>
              </a:stretch>
            </p:blipFill>
            <p:spPr>
              <a:xfrm>
                <a:off x="2619820" y="4839111"/>
                <a:ext cx="7992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02" name="Ink 101">
                <a:extLst>
                  <a:ext uri="{FF2B5EF4-FFF2-40B4-BE49-F238E27FC236}">
                    <a16:creationId xmlns:a16="http://schemas.microsoft.com/office/drawing/2014/main" id="{35D1C523-552B-00E4-0C2B-65A1E7A55486}"/>
                  </a:ext>
                </a:extLst>
              </p14:cNvPr>
              <p14:cNvContentPartPr/>
              <p14:nvPr/>
            </p14:nvContentPartPr>
            <p14:xfrm>
              <a:off x="2603260" y="5053671"/>
              <a:ext cx="50040" cy="6480"/>
            </p14:xfrm>
          </p:contentPart>
        </mc:Choice>
        <mc:Fallback xmlns="">
          <p:pic>
            <p:nvPicPr>
              <p:cNvPr id="102" name="Ink 101">
                <a:extLst>
                  <a:ext uri="{FF2B5EF4-FFF2-40B4-BE49-F238E27FC236}">
                    <a16:creationId xmlns:a16="http://schemas.microsoft.com/office/drawing/2014/main" id="{35D1C523-552B-00E4-0C2B-65A1E7A55486}"/>
                  </a:ext>
                </a:extLst>
              </p:cNvPr>
              <p:cNvPicPr/>
              <p:nvPr/>
            </p:nvPicPr>
            <p:blipFill>
              <a:blip r:embed="rId35"/>
              <a:stretch>
                <a:fillRect/>
              </a:stretch>
            </p:blipFill>
            <p:spPr>
              <a:xfrm>
                <a:off x="2588140" y="5038551"/>
                <a:ext cx="8064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03" name="Ink 103">
                <a:extLst>
                  <a:ext uri="{FF2B5EF4-FFF2-40B4-BE49-F238E27FC236}">
                    <a16:creationId xmlns:a16="http://schemas.microsoft.com/office/drawing/2014/main" id="{245FB16C-2406-B013-4387-C21B91A04D86}"/>
                  </a:ext>
                </a:extLst>
              </p14:cNvPr>
              <p14:cNvContentPartPr/>
              <p14:nvPr/>
            </p14:nvContentPartPr>
            <p14:xfrm>
              <a:off x="947980" y="4813551"/>
              <a:ext cx="1425240" cy="470880"/>
            </p14:xfrm>
          </p:contentPart>
        </mc:Choice>
        <mc:Fallback xmlns="">
          <p:pic>
            <p:nvPicPr>
              <p:cNvPr id="103" name="Ink 103">
                <a:extLst>
                  <a:ext uri="{FF2B5EF4-FFF2-40B4-BE49-F238E27FC236}">
                    <a16:creationId xmlns:a16="http://schemas.microsoft.com/office/drawing/2014/main" id="{245FB16C-2406-B013-4387-C21B91A04D86}"/>
                  </a:ext>
                </a:extLst>
              </p:cNvPr>
              <p:cNvPicPr/>
              <p:nvPr/>
            </p:nvPicPr>
            <p:blipFill>
              <a:blip r:embed="rId37"/>
              <a:stretch>
                <a:fillRect/>
              </a:stretch>
            </p:blipFill>
            <p:spPr>
              <a:xfrm>
                <a:off x="932860" y="4798431"/>
                <a:ext cx="1455840" cy="5011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18" name="Ink 119">
                <a:extLst>
                  <a:ext uri="{FF2B5EF4-FFF2-40B4-BE49-F238E27FC236}">
                    <a16:creationId xmlns:a16="http://schemas.microsoft.com/office/drawing/2014/main" id="{545FD9E6-81FD-6348-39E2-F44283F1EA6D}"/>
                  </a:ext>
                </a:extLst>
              </p14:cNvPr>
              <p14:cNvContentPartPr/>
              <p14:nvPr/>
            </p14:nvContentPartPr>
            <p14:xfrm>
              <a:off x="7042780" y="4443471"/>
              <a:ext cx="1412640" cy="548280"/>
            </p14:xfrm>
          </p:contentPart>
        </mc:Choice>
        <mc:Fallback xmlns="">
          <p:pic>
            <p:nvPicPr>
              <p:cNvPr id="118" name="Ink 119">
                <a:extLst>
                  <a:ext uri="{FF2B5EF4-FFF2-40B4-BE49-F238E27FC236}">
                    <a16:creationId xmlns:a16="http://schemas.microsoft.com/office/drawing/2014/main" id="{545FD9E6-81FD-6348-39E2-F44283F1EA6D}"/>
                  </a:ext>
                </a:extLst>
              </p:cNvPr>
              <p:cNvPicPr/>
              <p:nvPr/>
            </p:nvPicPr>
            <p:blipFill>
              <a:blip r:embed="rId39"/>
              <a:stretch>
                <a:fillRect/>
              </a:stretch>
            </p:blipFill>
            <p:spPr>
              <a:xfrm>
                <a:off x="7027664" y="4428351"/>
                <a:ext cx="1442872" cy="5788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19" name="Ink 119">
                <a:extLst>
                  <a:ext uri="{FF2B5EF4-FFF2-40B4-BE49-F238E27FC236}">
                    <a16:creationId xmlns:a16="http://schemas.microsoft.com/office/drawing/2014/main" id="{4D8347DB-E483-457F-9FA4-1F5850D33639}"/>
                  </a:ext>
                </a:extLst>
              </p14:cNvPr>
              <p14:cNvContentPartPr/>
              <p14:nvPr/>
            </p14:nvContentPartPr>
            <p14:xfrm>
              <a:off x="3132460" y="4667751"/>
              <a:ext cx="3542400" cy="560880"/>
            </p14:xfrm>
          </p:contentPart>
        </mc:Choice>
        <mc:Fallback xmlns="">
          <p:pic>
            <p:nvPicPr>
              <p:cNvPr id="119" name="Ink 119">
                <a:extLst>
                  <a:ext uri="{FF2B5EF4-FFF2-40B4-BE49-F238E27FC236}">
                    <a16:creationId xmlns:a16="http://schemas.microsoft.com/office/drawing/2014/main" id="{4D8347DB-E483-457F-9FA4-1F5850D33639}"/>
                  </a:ext>
                </a:extLst>
              </p:cNvPr>
              <p:cNvPicPr/>
              <p:nvPr/>
            </p:nvPicPr>
            <p:blipFill>
              <a:blip r:embed="rId41"/>
              <a:stretch>
                <a:fillRect/>
              </a:stretch>
            </p:blipFill>
            <p:spPr>
              <a:xfrm>
                <a:off x="3117342" y="4652261"/>
                <a:ext cx="3572637" cy="5915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30" name="Ink 130">
                <a:extLst>
                  <a:ext uri="{FF2B5EF4-FFF2-40B4-BE49-F238E27FC236}">
                    <a16:creationId xmlns:a16="http://schemas.microsoft.com/office/drawing/2014/main" id="{AAE2EF8B-F6E2-C3D0-75A2-9C6007041884}"/>
                  </a:ext>
                </a:extLst>
              </p14:cNvPr>
              <p14:cNvContentPartPr/>
              <p14:nvPr/>
            </p14:nvContentPartPr>
            <p14:xfrm>
              <a:off x="8604820" y="4399911"/>
              <a:ext cx="2191680" cy="411480"/>
            </p14:xfrm>
          </p:contentPart>
        </mc:Choice>
        <mc:Fallback xmlns="">
          <p:pic>
            <p:nvPicPr>
              <p:cNvPr id="130" name="Ink 130">
                <a:extLst>
                  <a:ext uri="{FF2B5EF4-FFF2-40B4-BE49-F238E27FC236}">
                    <a16:creationId xmlns:a16="http://schemas.microsoft.com/office/drawing/2014/main" id="{AAE2EF8B-F6E2-C3D0-75A2-9C6007041884}"/>
                  </a:ext>
                </a:extLst>
              </p:cNvPr>
              <p:cNvPicPr/>
              <p:nvPr/>
            </p:nvPicPr>
            <p:blipFill>
              <a:blip r:embed="rId43"/>
              <a:stretch>
                <a:fillRect/>
              </a:stretch>
            </p:blipFill>
            <p:spPr>
              <a:xfrm>
                <a:off x="8589340" y="4384778"/>
                <a:ext cx="2222280" cy="442107"/>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34" name="Ink 134">
                <a:extLst>
                  <a:ext uri="{FF2B5EF4-FFF2-40B4-BE49-F238E27FC236}">
                    <a16:creationId xmlns:a16="http://schemas.microsoft.com/office/drawing/2014/main" id="{83BCF1AF-4F4B-E8A6-D3B0-601EEC6A409B}"/>
                  </a:ext>
                </a:extLst>
              </p14:cNvPr>
              <p14:cNvContentPartPr/>
              <p14:nvPr/>
            </p14:nvContentPartPr>
            <p14:xfrm>
              <a:off x="1152820" y="5365071"/>
              <a:ext cx="902880" cy="435960"/>
            </p14:xfrm>
          </p:contentPart>
        </mc:Choice>
        <mc:Fallback xmlns="">
          <p:pic>
            <p:nvPicPr>
              <p:cNvPr id="134" name="Ink 134">
                <a:extLst>
                  <a:ext uri="{FF2B5EF4-FFF2-40B4-BE49-F238E27FC236}">
                    <a16:creationId xmlns:a16="http://schemas.microsoft.com/office/drawing/2014/main" id="{83BCF1AF-4F4B-E8A6-D3B0-601EEC6A409B}"/>
                  </a:ext>
                </a:extLst>
              </p:cNvPr>
              <p:cNvPicPr/>
              <p:nvPr/>
            </p:nvPicPr>
            <p:blipFill>
              <a:blip r:embed="rId45"/>
              <a:stretch>
                <a:fillRect/>
              </a:stretch>
            </p:blipFill>
            <p:spPr>
              <a:xfrm>
                <a:off x="1137700" y="5349604"/>
                <a:ext cx="933480" cy="466175"/>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41" name="Ink 142">
                <a:extLst>
                  <a:ext uri="{FF2B5EF4-FFF2-40B4-BE49-F238E27FC236}">
                    <a16:creationId xmlns:a16="http://schemas.microsoft.com/office/drawing/2014/main" id="{916B63EA-8CA3-1313-AF59-098AD4C7FC97}"/>
                  </a:ext>
                </a:extLst>
              </p14:cNvPr>
              <p14:cNvContentPartPr/>
              <p14:nvPr/>
            </p14:nvContentPartPr>
            <p14:xfrm>
              <a:off x="2014660" y="5439591"/>
              <a:ext cx="738720" cy="305280"/>
            </p14:xfrm>
          </p:contentPart>
        </mc:Choice>
        <mc:Fallback xmlns="">
          <p:pic>
            <p:nvPicPr>
              <p:cNvPr id="141" name="Ink 142">
                <a:extLst>
                  <a:ext uri="{FF2B5EF4-FFF2-40B4-BE49-F238E27FC236}">
                    <a16:creationId xmlns:a16="http://schemas.microsoft.com/office/drawing/2014/main" id="{916B63EA-8CA3-1313-AF59-098AD4C7FC97}"/>
                  </a:ext>
                </a:extLst>
              </p:cNvPr>
              <p:cNvPicPr/>
              <p:nvPr/>
            </p:nvPicPr>
            <p:blipFill>
              <a:blip r:embed="rId47"/>
              <a:stretch>
                <a:fillRect/>
              </a:stretch>
            </p:blipFill>
            <p:spPr>
              <a:xfrm>
                <a:off x="1999533" y="5424471"/>
                <a:ext cx="769335" cy="3358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42" name="Ink 142">
                <a:extLst>
                  <a:ext uri="{FF2B5EF4-FFF2-40B4-BE49-F238E27FC236}">
                    <a16:creationId xmlns:a16="http://schemas.microsoft.com/office/drawing/2014/main" id="{12C08088-4F82-FF32-FB42-7B752C18B370}"/>
                  </a:ext>
                </a:extLst>
              </p14:cNvPr>
              <p14:cNvContentPartPr/>
              <p14:nvPr/>
            </p14:nvContentPartPr>
            <p14:xfrm>
              <a:off x="1376740" y="5358591"/>
              <a:ext cx="230760" cy="448560"/>
            </p14:xfrm>
          </p:contentPart>
        </mc:Choice>
        <mc:Fallback xmlns="">
          <p:pic>
            <p:nvPicPr>
              <p:cNvPr id="142" name="Ink 142">
                <a:extLst>
                  <a:ext uri="{FF2B5EF4-FFF2-40B4-BE49-F238E27FC236}">
                    <a16:creationId xmlns:a16="http://schemas.microsoft.com/office/drawing/2014/main" id="{12C08088-4F82-FF32-FB42-7B752C18B370}"/>
                  </a:ext>
                </a:extLst>
              </p:cNvPr>
              <p:cNvPicPr/>
              <p:nvPr/>
            </p:nvPicPr>
            <p:blipFill>
              <a:blip r:embed="rId49"/>
              <a:stretch>
                <a:fillRect/>
              </a:stretch>
            </p:blipFill>
            <p:spPr>
              <a:xfrm>
                <a:off x="1361620" y="5343471"/>
                <a:ext cx="261360" cy="4791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46" name="Ink 146">
                <a:extLst>
                  <a:ext uri="{FF2B5EF4-FFF2-40B4-BE49-F238E27FC236}">
                    <a16:creationId xmlns:a16="http://schemas.microsoft.com/office/drawing/2014/main" id="{31DA0E1D-A19F-D63C-093D-CE1A6D4B4F8D}"/>
                  </a:ext>
                </a:extLst>
              </p14:cNvPr>
              <p14:cNvContentPartPr/>
              <p14:nvPr/>
            </p14:nvContentPartPr>
            <p14:xfrm>
              <a:off x="3387700" y="5339871"/>
              <a:ext cx="884160" cy="399240"/>
            </p14:xfrm>
          </p:contentPart>
        </mc:Choice>
        <mc:Fallback xmlns="">
          <p:pic>
            <p:nvPicPr>
              <p:cNvPr id="146" name="Ink 146">
                <a:extLst>
                  <a:ext uri="{FF2B5EF4-FFF2-40B4-BE49-F238E27FC236}">
                    <a16:creationId xmlns:a16="http://schemas.microsoft.com/office/drawing/2014/main" id="{31DA0E1D-A19F-D63C-093D-CE1A6D4B4F8D}"/>
                  </a:ext>
                </a:extLst>
              </p:cNvPr>
              <p:cNvPicPr/>
              <p:nvPr/>
            </p:nvPicPr>
            <p:blipFill>
              <a:blip r:embed="rId51"/>
              <a:stretch>
                <a:fillRect/>
              </a:stretch>
            </p:blipFill>
            <p:spPr>
              <a:xfrm>
                <a:off x="3372586" y="5324737"/>
                <a:ext cx="914388" cy="429507"/>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51" name="Ink 151">
                <a:extLst>
                  <a:ext uri="{FF2B5EF4-FFF2-40B4-BE49-F238E27FC236}">
                    <a16:creationId xmlns:a16="http://schemas.microsoft.com/office/drawing/2014/main" id="{6E2BC620-1F2C-2B2E-8C9E-3ADD4985DA9A}"/>
                  </a:ext>
                </a:extLst>
              </p14:cNvPr>
              <p14:cNvContentPartPr/>
              <p14:nvPr/>
            </p14:nvContentPartPr>
            <p14:xfrm>
              <a:off x="4495780" y="5196951"/>
              <a:ext cx="921600" cy="554400"/>
            </p14:xfrm>
          </p:contentPart>
        </mc:Choice>
        <mc:Fallback xmlns="">
          <p:pic>
            <p:nvPicPr>
              <p:cNvPr id="151" name="Ink 151">
                <a:extLst>
                  <a:ext uri="{FF2B5EF4-FFF2-40B4-BE49-F238E27FC236}">
                    <a16:creationId xmlns:a16="http://schemas.microsoft.com/office/drawing/2014/main" id="{6E2BC620-1F2C-2B2E-8C9E-3ADD4985DA9A}"/>
                  </a:ext>
                </a:extLst>
              </p:cNvPr>
              <p:cNvPicPr/>
              <p:nvPr/>
            </p:nvPicPr>
            <p:blipFill>
              <a:blip r:embed="rId53"/>
              <a:stretch>
                <a:fillRect/>
              </a:stretch>
            </p:blipFill>
            <p:spPr>
              <a:xfrm>
                <a:off x="4480660" y="5181471"/>
                <a:ext cx="952200" cy="5850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69" name="Ink 170">
                <a:extLst>
                  <a:ext uri="{FF2B5EF4-FFF2-40B4-BE49-F238E27FC236}">
                    <a16:creationId xmlns:a16="http://schemas.microsoft.com/office/drawing/2014/main" id="{86F21B27-6115-9F0F-8563-F61343F2FB43}"/>
                  </a:ext>
                </a:extLst>
              </p14:cNvPr>
              <p14:cNvContentPartPr/>
              <p14:nvPr/>
            </p14:nvContentPartPr>
            <p14:xfrm>
              <a:off x="7646140" y="5103351"/>
              <a:ext cx="1681200" cy="610560"/>
            </p14:xfrm>
          </p:contentPart>
        </mc:Choice>
        <mc:Fallback xmlns="">
          <p:pic>
            <p:nvPicPr>
              <p:cNvPr id="169" name="Ink 170">
                <a:extLst>
                  <a:ext uri="{FF2B5EF4-FFF2-40B4-BE49-F238E27FC236}">
                    <a16:creationId xmlns:a16="http://schemas.microsoft.com/office/drawing/2014/main" id="{86F21B27-6115-9F0F-8563-F61343F2FB43}"/>
                  </a:ext>
                </a:extLst>
              </p:cNvPr>
              <p:cNvPicPr/>
              <p:nvPr/>
            </p:nvPicPr>
            <p:blipFill>
              <a:blip r:embed="rId55"/>
              <a:stretch>
                <a:fillRect/>
              </a:stretch>
            </p:blipFill>
            <p:spPr>
              <a:xfrm>
                <a:off x="7630660" y="5088231"/>
                <a:ext cx="1711800" cy="6411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70" name="Ink 170">
                <a:extLst>
                  <a:ext uri="{FF2B5EF4-FFF2-40B4-BE49-F238E27FC236}">
                    <a16:creationId xmlns:a16="http://schemas.microsoft.com/office/drawing/2014/main" id="{AF399050-5C91-AF1D-8036-734AC7603462}"/>
                  </a:ext>
                </a:extLst>
              </p14:cNvPr>
              <p14:cNvContentPartPr/>
              <p14:nvPr/>
            </p14:nvContentPartPr>
            <p14:xfrm>
              <a:off x="5454460" y="5227911"/>
              <a:ext cx="1550880" cy="567000"/>
            </p14:xfrm>
          </p:contentPart>
        </mc:Choice>
        <mc:Fallback xmlns="">
          <p:pic>
            <p:nvPicPr>
              <p:cNvPr id="170" name="Ink 170">
                <a:extLst>
                  <a:ext uri="{FF2B5EF4-FFF2-40B4-BE49-F238E27FC236}">
                    <a16:creationId xmlns:a16="http://schemas.microsoft.com/office/drawing/2014/main" id="{AF399050-5C91-AF1D-8036-734AC7603462}"/>
                  </a:ext>
                </a:extLst>
              </p:cNvPr>
              <p:cNvPicPr/>
              <p:nvPr/>
            </p:nvPicPr>
            <p:blipFill>
              <a:blip r:embed="rId57"/>
              <a:stretch>
                <a:fillRect/>
              </a:stretch>
            </p:blipFill>
            <p:spPr>
              <a:xfrm>
                <a:off x="5439336" y="5212791"/>
                <a:ext cx="1581487" cy="5972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77" name="Ink 177">
                <a:extLst>
                  <a:ext uri="{FF2B5EF4-FFF2-40B4-BE49-F238E27FC236}">
                    <a16:creationId xmlns:a16="http://schemas.microsoft.com/office/drawing/2014/main" id="{0059FA69-A0E7-ECF3-9609-D27641008940}"/>
                  </a:ext>
                </a:extLst>
              </p14:cNvPr>
              <p14:cNvContentPartPr/>
              <p14:nvPr/>
            </p14:nvContentPartPr>
            <p14:xfrm>
              <a:off x="7421860" y="5588991"/>
              <a:ext cx="2584080" cy="629280"/>
            </p14:xfrm>
          </p:contentPart>
        </mc:Choice>
        <mc:Fallback xmlns="">
          <p:pic>
            <p:nvPicPr>
              <p:cNvPr id="177" name="Ink 177">
                <a:extLst>
                  <a:ext uri="{FF2B5EF4-FFF2-40B4-BE49-F238E27FC236}">
                    <a16:creationId xmlns:a16="http://schemas.microsoft.com/office/drawing/2014/main" id="{0059FA69-A0E7-ECF3-9609-D27641008940}"/>
                  </a:ext>
                </a:extLst>
              </p:cNvPr>
              <p:cNvPicPr/>
              <p:nvPr/>
            </p:nvPicPr>
            <p:blipFill>
              <a:blip r:embed="rId59"/>
              <a:stretch>
                <a:fillRect/>
              </a:stretch>
            </p:blipFill>
            <p:spPr>
              <a:xfrm>
                <a:off x="7406740" y="5573871"/>
                <a:ext cx="2614320" cy="6595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93" name="Ink 195">
                <a:extLst>
                  <a:ext uri="{FF2B5EF4-FFF2-40B4-BE49-F238E27FC236}">
                    <a16:creationId xmlns:a16="http://schemas.microsoft.com/office/drawing/2014/main" id="{1AB9F858-FDA8-34FC-1E1A-57518D35A05E}"/>
                  </a:ext>
                </a:extLst>
              </p14:cNvPr>
              <p14:cNvContentPartPr/>
              <p14:nvPr/>
            </p14:nvContentPartPr>
            <p14:xfrm>
              <a:off x="4483540" y="5775831"/>
              <a:ext cx="990000" cy="697680"/>
            </p14:xfrm>
          </p:contentPart>
        </mc:Choice>
        <mc:Fallback xmlns="">
          <p:pic>
            <p:nvPicPr>
              <p:cNvPr id="193" name="Ink 195">
                <a:extLst>
                  <a:ext uri="{FF2B5EF4-FFF2-40B4-BE49-F238E27FC236}">
                    <a16:creationId xmlns:a16="http://schemas.microsoft.com/office/drawing/2014/main" id="{1AB9F858-FDA8-34FC-1E1A-57518D35A05E}"/>
                  </a:ext>
                </a:extLst>
              </p:cNvPr>
              <p:cNvPicPr/>
              <p:nvPr/>
            </p:nvPicPr>
            <p:blipFill>
              <a:blip r:embed="rId61"/>
              <a:stretch>
                <a:fillRect/>
              </a:stretch>
            </p:blipFill>
            <p:spPr>
              <a:xfrm>
                <a:off x="4468066" y="5760711"/>
                <a:ext cx="1020229" cy="7282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94" name="Ink 195">
                <a:extLst>
                  <a:ext uri="{FF2B5EF4-FFF2-40B4-BE49-F238E27FC236}">
                    <a16:creationId xmlns:a16="http://schemas.microsoft.com/office/drawing/2014/main" id="{3AD0EBBC-FD09-D0BE-6626-D1A8893124E4}"/>
                  </a:ext>
                </a:extLst>
              </p14:cNvPr>
              <p14:cNvContentPartPr/>
              <p14:nvPr/>
            </p14:nvContentPartPr>
            <p14:xfrm>
              <a:off x="3232180" y="5806791"/>
              <a:ext cx="878040" cy="392760"/>
            </p14:xfrm>
          </p:contentPart>
        </mc:Choice>
        <mc:Fallback xmlns="">
          <p:pic>
            <p:nvPicPr>
              <p:cNvPr id="194" name="Ink 195">
                <a:extLst>
                  <a:ext uri="{FF2B5EF4-FFF2-40B4-BE49-F238E27FC236}">
                    <a16:creationId xmlns:a16="http://schemas.microsoft.com/office/drawing/2014/main" id="{3AD0EBBC-FD09-D0BE-6626-D1A8893124E4}"/>
                  </a:ext>
                </a:extLst>
              </p:cNvPr>
              <p:cNvPicPr/>
              <p:nvPr/>
            </p:nvPicPr>
            <p:blipFill>
              <a:blip r:embed="rId63"/>
              <a:stretch>
                <a:fillRect/>
              </a:stretch>
            </p:blipFill>
            <p:spPr>
              <a:xfrm>
                <a:off x="3216700" y="5791657"/>
                <a:ext cx="908640" cy="423388"/>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95" name="Ink 195">
                <a:extLst>
                  <a:ext uri="{FF2B5EF4-FFF2-40B4-BE49-F238E27FC236}">
                    <a16:creationId xmlns:a16="http://schemas.microsoft.com/office/drawing/2014/main" id="{CED5F8F1-6A0B-19A1-C290-ED5319DF2D75}"/>
                  </a:ext>
                </a:extLst>
              </p14:cNvPr>
              <p14:cNvContentPartPr/>
              <p14:nvPr/>
            </p14:nvContentPartPr>
            <p14:xfrm>
              <a:off x="1121500" y="5931351"/>
              <a:ext cx="1507320" cy="429840"/>
            </p14:xfrm>
          </p:contentPart>
        </mc:Choice>
        <mc:Fallback xmlns="">
          <p:pic>
            <p:nvPicPr>
              <p:cNvPr id="195" name="Ink 195">
                <a:extLst>
                  <a:ext uri="{FF2B5EF4-FFF2-40B4-BE49-F238E27FC236}">
                    <a16:creationId xmlns:a16="http://schemas.microsoft.com/office/drawing/2014/main" id="{CED5F8F1-6A0B-19A1-C290-ED5319DF2D75}"/>
                  </a:ext>
                </a:extLst>
              </p:cNvPr>
              <p:cNvPicPr/>
              <p:nvPr/>
            </p:nvPicPr>
            <p:blipFill>
              <a:blip r:embed="rId65"/>
              <a:stretch>
                <a:fillRect/>
              </a:stretch>
            </p:blipFill>
            <p:spPr>
              <a:xfrm>
                <a:off x="1106376" y="5916231"/>
                <a:ext cx="1537927" cy="4604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202" name="Ink 202">
                <a:extLst>
                  <a:ext uri="{FF2B5EF4-FFF2-40B4-BE49-F238E27FC236}">
                    <a16:creationId xmlns:a16="http://schemas.microsoft.com/office/drawing/2014/main" id="{487601DC-9F1A-9AAB-3A97-02C489B5EB04}"/>
                  </a:ext>
                </a:extLst>
              </p14:cNvPr>
              <p14:cNvContentPartPr/>
              <p14:nvPr/>
            </p14:nvContentPartPr>
            <p14:xfrm>
              <a:off x="5504500" y="5894271"/>
              <a:ext cx="928080" cy="498240"/>
            </p14:xfrm>
          </p:contentPart>
        </mc:Choice>
        <mc:Fallback xmlns="">
          <p:pic>
            <p:nvPicPr>
              <p:cNvPr id="202" name="Ink 202">
                <a:extLst>
                  <a:ext uri="{FF2B5EF4-FFF2-40B4-BE49-F238E27FC236}">
                    <a16:creationId xmlns:a16="http://schemas.microsoft.com/office/drawing/2014/main" id="{487601DC-9F1A-9AAB-3A97-02C489B5EB04}"/>
                  </a:ext>
                </a:extLst>
              </p:cNvPr>
              <p:cNvPicPr/>
              <p:nvPr/>
            </p:nvPicPr>
            <p:blipFill>
              <a:blip r:embed="rId67"/>
              <a:stretch>
                <a:fillRect/>
              </a:stretch>
            </p:blipFill>
            <p:spPr>
              <a:xfrm>
                <a:off x="5489020" y="5878791"/>
                <a:ext cx="958320" cy="5288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210" name="Ink 210">
                <a:extLst>
                  <a:ext uri="{FF2B5EF4-FFF2-40B4-BE49-F238E27FC236}">
                    <a16:creationId xmlns:a16="http://schemas.microsoft.com/office/drawing/2014/main" id="{9D99BA8C-DB4E-D504-8041-E71F2DE645B2}"/>
                  </a:ext>
                </a:extLst>
              </p14:cNvPr>
              <p14:cNvContentPartPr/>
              <p14:nvPr/>
            </p14:nvContentPartPr>
            <p14:xfrm>
              <a:off x="6662260" y="5984631"/>
              <a:ext cx="2981520" cy="432720"/>
            </p14:xfrm>
          </p:contentPart>
        </mc:Choice>
        <mc:Fallback xmlns="">
          <p:pic>
            <p:nvPicPr>
              <p:cNvPr id="210" name="Ink 210">
                <a:extLst>
                  <a:ext uri="{FF2B5EF4-FFF2-40B4-BE49-F238E27FC236}">
                    <a16:creationId xmlns:a16="http://schemas.microsoft.com/office/drawing/2014/main" id="{9D99BA8C-DB4E-D504-8041-E71F2DE645B2}"/>
                  </a:ext>
                </a:extLst>
              </p:cNvPr>
              <p:cNvPicPr/>
              <p:nvPr/>
            </p:nvPicPr>
            <p:blipFill>
              <a:blip r:embed="rId69"/>
              <a:stretch>
                <a:fillRect/>
              </a:stretch>
            </p:blipFill>
            <p:spPr>
              <a:xfrm>
                <a:off x="6647140" y="5969511"/>
                <a:ext cx="3012120" cy="4633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217" name="Ink 217">
                <a:extLst>
                  <a:ext uri="{FF2B5EF4-FFF2-40B4-BE49-F238E27FC236}">
                    <a16:creationId xmlns:a16="http://schemas.microsoft.com/office/drawing/2014/main" id="{1484136B-593F-9187-CFC2-E66411BAEC25}"/>
                  </a:ext>
                </a:extLst>
              </p14:cNvPr>
              <p14:cNvContentPartPr/>
              <p14:nvPr/>
            </p14:nvContentPartPr>
            <p14:xfrm>
              <a:off x="1153540" y="6317271"/>
              <a:ext cx="1425240" cy="417600"/>
            </p14:xfrm>
          </p:contentPart>
        </mc:Choice>
        <mc:Fallback xmlns="">
          <p:pic>
            <p:nvPicPr>
              <p:cNvPr id="217" name="Ink 217">
                <a:extLst>
                  <a:ext uri="{FF2B5EF4-FFF2-40B4-BE49-F238E27FC236}">
                    <a16:creationId xmlns:a16="http://schemas.microsoft.com/office/drawing/2014/main" id="{1484136B-593F-9187-CFC2-E66411BAEC25}"/>
                  </a:ext>
                </a:extLst>
              </p:cNvPr>
              <p:cNvPicPr/>
              <p:nvPr/>
            </p:nvPicPr>
            <p:blipFill>
              <a:blip r:embed="rId71"/>
              <a:stretch>
                <a:fillRect/>
              </a:stretch>
            </p:blipFill>
            <p:spPr>
              <a:xfrm>
                <a:off x="1138060" y="6302151"/>
                <a:ext cx="1455840" cy="4478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226" name="Ink 226">
                <a:extLst>
                  <a:ext uri="{FF2B5EF4-FFF2-40B4-BE49-F238E27FC236}">
                    <a16:creationId xmlns:a16="http://schemas.microsoft.com/office/drawing/2014/main" id="{2EBA75FA-F1F8-A9AA-F836-8B51EBCF9628}"/>
                  </a:ext>
                </a:extLst>
              </p14:cNvPr>
              <p14:cNvContentPartPr/>
              <p14:nvPr/>
            </p14:nvContentPartPr>
            <p14:xfrm>
              <a:off x="3076300" y="6286311"/>
              <a:ext cx="1276920" cy="479880"/>
            </p14:xfrm>
          </p:contentPart>
        </mc:Choice>
        <mc:Fallback xmlns="">
          <p:pic>
            <p:nvPicPr>
              <p:cNvPr id="226" name="Ink 226">
                <a:extLst>
                  <a:ext uri="{FF2B5EF4-FFF2-40B4-BE49-F238E27FC236}">
                    <a16:creationId xmlns:a16="http://schemas.microsoft.com/office/drawing/2014/main" id="{2EBA75FA-F1F8-A9AA-F836-8B51EBCF9628}"/>
                  </a:ext>
                </a:extLst>
              </p:cNvPr>
              <p:cNvPicPr/>
              <p:nvPr/>
            </p:nvPicPr>
            <p:blipFill>
              <a:blip r:embed="rId73"/>
              <a:stretch>
                <a:fillRect/>
              </a:stretch>
            </p:blipFill>
            <p:spPr>
              <a:xfrm>
                <a:off x="3061176" y="6271191"/>
                <a:ext cx="1307529" cy="5101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229" name="Ink 229">
                <a:extLst>
                  <a:ext uri="{FF2B5EF4-FFF2-40B4-BE49-F238E27FC236}">
                    <a16:creationId xmlns:a16="http://schemas.microsoft.com/office/drawing/2014/main" id="{D1F99CAB-E038-DB5F-E54E-796ED314D6AA}"/>
                  </a:ext>
                </a:extLst>
              </p14:cNvPr>
              <p14:cNvContentPartPr/>
              <p14:nvPr/>
            </p14:nvContentPartPr>
            <p14:xfrm>
              <a:off x="8243740" y="2526111"/>
              <a:ext cx="2882520" cy="405000"/>
            </p14:xfrm>
          </p:contentPart>
        </mc:Choice>
        <mc:Fallback xmlns="">
          <p:pic>
            <p:nvPicPr>
              <p:cNvPr id="229" name="Ink 229">
                <a:extLst>
                  <a:ext uri="{FF2B5EF4-FFF2-40B4-BE49-F238E27FC236}">
                    <a16:creationId xmlns:a16="http://schemas.microsoft.com/office/drawing/2014/main" id="{D1F99CAB-E038-DB5F-E54E-796ED314D6AA}"/>
                  </a:ext>
                </a:extLst>
              </p:cNvPr>
              <p:cNvPicPr/>
              <p:nvPr/>
            </p:nvPicPr>
            <p:blipFill>
              <a:blip r:embed="rId75"/>
              <a:stretch>
                <a:fillRect/>
              </a:stretch>
            </p:blipFill>
            <p:spPr>
              <a:xfrm>
                <a:off x="8228262" y="2510991"/>
                <a:ext cx="2912756" cy="4356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252" name="Ink 252">
                <a:extLst>
                  <a:ext uri="{FF2B5EF4-FFF2-40B4-BE49-F238E27FC236}">
                    <a16:creationId xmlns:a16="http://schemas.microsoft.com/office/drawing/2014/main" id="{17C4FC45-F79E-EB79-A0CA-638A97C3F2CD}"/>
                  </a:ext>
                </a:extLst>
              </p14:cNvPr>
              <p14:cNvContentPartPr/>
              <p14:nvPr/>
            </p14:nvContentPartPr>
            <p14:xfrm>
              <a:off x="8237260" y="2171151"/>
              <a:ext cx="1756080" cy="722520"/>
            </p14:xfrm>
          </p:contentPart>
        </mc:Choice>
        <mc:Fallback xmlns="">
          <p:pic>
            <p:nvPicPr>
              <p:cNvPr id="252" name="Ink 252">
                <a:extLst>
                  <a:ext uri="{FF2B5EF4-FFF2-40B4-BE49-F238E27FC236}">
                    <a16:creationId xmlns:a16="http://schemas.microsoft.com/office/drawing/2014/main" id="{17C4FC45-F79E-EB79-A0CA-638A97C3F2CD}"/>
                  </a:ext>
                </a:extLst>
              </p:cNvPr>
              <p:cNvPicPr/>
              <p:nvPr/>
            </p:nvPicPr>
            <p:blipFill>
              <a:blip r:embed="rId77"/>
              <a:stretch>
                <a:fillRect/>
              </a:stretch>
            </p:blipFill>
            <p:spPr>
              <a:xfrm>
                <a:off x="8222140" y="2156031"/>
                <a:ext cx="1786320" cy="7531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257" name="Ink 257">
                <a:extLst>
                  <a:ext uri="{FF2B5EF4-FFF2-40B4-BE49-F238E27FC236}">
                    <a16:creationId xmlns:a16="http://schemas.microsoft.com/office/drawing/2014/main" id="{0089BA0E-85E6-0BA1-87FB-0F8125B071F4}"/>
                  </a:ext>
                </a:extLst>
              </p14:cNvPr>
              <p14:cNvContentPartPr/>
              <p14:nvPr/>
            </p14:nvContentPartPr>
            <p14:xfrm>
              <a:off x="10011700" y="2221191"/>
              <a:ext cx="361440" cy="342720"/>
            </p14:xfrm>
          </p:contentPart>
        </mc:Choice>
        <mc:Fallback xmlns="">
          <p:pic>
            <p:nvPicPr>
              <p:cNvPr id="257" name="Ink 257">
                <a:extLst>
                  <a:ext uri="{FF2B5EF4-FFF2-40B4-BE49-F238E27FC236}">
                    <a16:creationId xmlns:a16="http://schemas.microsoft.com/office/drawing/2014/main" id="{0089BA0E-85E6-0BA1-87FB-0F8125B071F4}"/>
                  </a:ext>
                </a:extLst>
              </p:cNvPr>
              <p:cNvPicPr/>
              <p:nvPr/>
            </p:nvPicPr>
            <p:blipFill>
              <a:blip r:embed="rId79"/>
              <a:stretch>
                <a:fillRect/>
              </a:stretch>
            </p:blipFill>
            <p:spPr>
              <a:xfrm>
                <a:off x="9996580" y="2205711"/>
                <a:ext cx="392040" cy="3733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260" name="Ink 260">
                <a:extLst>
                  <a:ext uri="{FF2B5EF4-FFF2-40B4-BE49-F238E27FC236}">
                    <a16:creationId xmlns:a16="http://schemas.microsoft.com/office/drawing/2014/main" id="{6B749C51-4D32-DFEC-4D00-54BBF1AB6C08}"/>
                  </a:ext>
                </a:extLst>
              </p14:cNvPr>
              <p14:cNvContentPartPr/>
              <p14:nvPr/>
            </p14:nvContentPartPr>
            <p14:xfrm>
              <a:off x="9102700" y="2943351"/>
              <a:ext cx="336240" cy="435960"/>
            </p14:xfrm>
          </p:contentPart>
        </mc:Choice>
        <mc:Fallback xmlns="">
          <p:pic>
            <p:nvPicPr>
              <p:cNvPr id="260" name="Ink 260">
                <a:extLst>
                  <a:ext uri="{FF2B5EF4-FFF2-40B4-BE49-F238E27FC236}">
                    <a16:creationId xmlns:a16="http://schemas.microsoft.com/office/drawing/2014/main" id="{6B749C51-4D32-DFEC-4D00-54BBF1AB6C08}"/>
                  </a:ext>
                </a:extLst>
              </p:cNvPr>
              <p:cNvPicPr/>
              <p:nvPr/>
            </p:nvPicPr>
            <p:blipFill>
              <a:blip r:embed="rId81"/>
              <a:stretch>
                <a:fillRect/>
              </a:stretch>
            </p:blipFill>
            <p:spPr>
              <a:xfrm>
                <a:off x="9087596" y="2927884"/>
                <a:ext cx="366807" cy="466175"/>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265" name="Ink 265">
                <a:extLst>
                  <a:ext uri="{FF2B5EF4-FFF2-40B4-BE49-F238E27FC236}">
                    <a16:creationId xmlns:a16="http://schemas.microsoft.com/office/drawing/2014/main" id="{30132807-7E66-B0A0-2BCF-AE9A575921CF}"/>
                  </a:ext>
                </a:extLst>
              </p14:cNvPr>
              <p14:cNvContentPartPr/>
              <p14:nvPr/>
            </p14:nvContentPartPr>
            <p14:xfrm>
              <a:off x="9002980" y="3242151"/>
              <a:ext cx="1823760" cy="398880"/>
            </p14:xfrm>
          </p:contentPart>
        </mc:Choice>
        <mc:Fallback xmlns="">
          <p:pic>
            <p:nvPicPr>
              <p:cNvPr id="265" name="Ink 265">
                <a:extLst>
                  <a:ext uri="{FF2B5EF4-FFF2-40B4-BE49-F238E27FC236}">
                    <a16:creationId xmlns:a16="http://schemas.microsoft.com/office/drawing/2014/main" id="{30132807-7E66-B0A0-2BCF-AE9A575921CF}"/>
                  </a:ext>
                </a:extLst>
              </p:cNvPr>
              <p:cNvPicPr/>
              <p:nvPr/>
            </p:nvPicPr>
            <p:blipFill>
              <a:blip r:embed="rId83"/>
              <a:stretch>
                <a:fillRect/>
              </a:stretch>
            </p:blipFill>
            <p:spPr>
              <a:xfrm>
                <a:off x="8987860" y="3226671"/>
                <a:ext cx="1854360" cy="4291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268" name="Ink 268">
                <a:extLst>
                  <a:ext uri="{FF2B5EF4-FFF2-40B4-BE49-F238E27FC236}">
                    <a16:creationId xmlns:a16="http://schemas.microsoft.com/office/drawing/2014/main" id="{185818C1-264D-FD48-A129-9B3D06C67CAF}"/>
                  </a:ext>
                </a:extLst>
              </p14:cNvPr>
              <p14:cNvContentPartPr/>
              <p14:nvPr/>
            </p14:nvContentPartPr>
            <p14:xfrm>
              <a:off x="9345700" y="2843631"/>
              <a:ext cx="977400" cy="280440"/>
            </p14:xfrm>
          </p:contentPart>
        </mc:Choice>
        <mc:Fallback xmlns="">
          <p:pic>
            <p:nvPicPr>
              <p:cNvPr id="268" name="Ink 268">
                <a:extLst>
                  <a:ext uri="{FF2B5EF4-FFF2-40B4-BE49-F238E27FC236}">
                    <a16:creationId xmlns:a16="http://schemas.microsoft.com/office/drawing/2014/main" id="{185818C1-264D-FD48-A129-9B3D06C67CAF}"/>
                  </a:ext>
                </a:extLst>
              </p:cNvPr>
              <p:cNvPicPr/>
              <p:nvPr/>
            </p:nvPicPr>
            <p:blipFill>
              <a:blip r:embed="rId85"/>
              <a:stretch>
                <a:fillRect/>
              </a:stretch>
            </p:blipFill>
            <p:spPr>
              <a:xfrm>
                <a:off x="9330226" y="2828511"/>
                <a:ext cx="1007989" cy="3110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270" name="Ink 270">
                <a:extLst>
                  <a:ext uri="{FF2B5EF4-FFF2-40B4-BE49-F238E27FC236}">
                    <a16:creationId xmlns:a16="http://schemas.microsoft.com/office/drawing/2014/main" id="{2C6DB842-F22A-CF24-B460-4959425DE178}"/>
                  </a:ext>
                </a:extLst>
              </p14:cNvPr>
              <p14:cNvContentPartPr/>
              <p14:nvPr/>
            </p14:nvContentPartPr>
            <p14:xfrm>
              <a:off x="10329220" y="2550951"/>
              <a:ext cx="541800" cy="604080"/>
            </p14:xfrm>
          </p:contentPart>
        </mc:Choice>
        <mc:Fallback xmlns="">
          <p:pic>
            <p:nvPicPr>
              <p:cNvPr id="270" name="Ink 270">
                <a:extLst>
                  <a:ext uri="{FF2B5EF4-FFF2-40B4-BE49-F238E27FC236}">
                    <a16:creationId xmlns:a16="http://schemas.microsoft.com/office/drawing/2014/main" id="{2C6DB842-F22A-CF24-B460-4959425DE178}"/>
                  </a:ext>
                </a:extLst>
              </p:cNvPr>
              <p:cNvPicPr/>
              <p:nvPr/>
            </p:nvPicPr>
            <p:blipFill>
              <a:blip r:embed="rId87"/>
              <a:stretch>
                <a:fillRect/>
              </a:stretch>
            </p:blipFill>
            <p:spPr>
              <a:xfrm>
                <a:off x="10313740" y="2535831"/>
                <a:ext cx="572400" cy="6346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280" name="Ink 281">
                <a:extLst>
                  <a:ext uri="{FF2B5EF4-FFF2-40B4-BE49-F238E27FC236}">
                    <a16:creationId xmlns:a16="http://schemas.microsoft.com/office/drawing/2014/main" id="{13723DF8-54F8-8ACD-6A5F-CF1E0DB78178}"/>
                  </a:ext>
                </a:extLst>
              </p14:cNvPr>
              <p14:cNvContentPartPr/>
              <p14:nvPr/>
            </p14:nvContentPartPr>
            <p14:xfrm>
              <a:off x="8729380" y="2550951"/>
              <a:ext cx="1046160" cy="324000"/>
            </p14:xfrm>
          </p:contentPart>
        </mc:Choice>
        <mc:Fallback xmlns="">
          <p:pic>
            <p:nvPicPr>
              <p:cNvPr id="280" name="Ink 281">
                <a:extLst>
                  <a:ext uri="{FF2B5EF4-FFF2-40B4-BE49-F238E27FC236}">
                    <a16:creationId xmlns:a16="http://schemas.microsoft.com/office/drawing/2014/main" id="{13723DF8-54F8-8ACD-6A5F-CF1E0DB78178}"/>
                  </a:ext>
                </a:extLst>
              </p:cNvPr>
              <p:cNvPicPr/>
              <p:nvPr/>
            </p:nvPicPr>
            <p:blipFill>
              <a:blip r:embed="rId89"/>
              <a:stretch>
                <a:fillRect/>
              </a:stretch>
            </p:blipFill>
            <p:spPr>
              <a:xfrm>
                <a:off x="8713900" y="2535831"/>
                <a:ext cx="1076760" cy="3546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281" name="Ink 281">
                <a:extLst>
                  <a:ext uri="{FF2B5EF4-FFF2-40B4-BE49-F238E27FC236}">
                    <a16:creationId xmlns:a16="http://schemas.microsoft.com/office/drawing/2014/main" id="{5A89C41C-7A94-089D-DAAB-BA34894FB94A}"/>
                  </a:ext>
                </a:extLst>
              </p14:cNvPr>
              <p14:cNvContentPartPr/>
              <p14:nvPr/>
            </p14:nvContentPartPr>
            <p14:xfrm>
              <a:off x="8299540" y="2613231"/>
              <a:ext cx="249480" cy="199800"/>
            </p14:xfrm>
          </p:contentPart>
        </mc:Choice>
        <mc:Fallback xmlns="">
          <p:pic>
            <p:nvPicPr>
              <p:cNvPr id="281" name="Ink 281">
                <a:extLst>
                  <a:ext uri="{FF2B5EF4-FFF2-40B4-BE49-F238E27FC236}">
                    <a16:creationId xmlns:a16="http://schemas.microsoft.com/office/drawing/2014/main" id="{5A89C41C-7A94-089D-DAAB-BA34894FB94A}"/>
                  </a:ext>
                </a:extLst>
              </p:cNvPr>
              <p:cNvPicPr/>
              <p:nvPr/>
            </p:nvPicPr>
            <p:blipFill>
              <a:blip r:embed="rId91"/>
              <a:stretch>
                <a:fillRect/>
              </a:stretch>
            </p:blipFill>
            <p:spPr>
              <a:xfrm>
                <a:off x="8284420" y="2598084"/>
                <a:ext cx="279720" cy="230455"/>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284" name="Ink 284">
                <a:extLst>
                  <a:ext uri="{FF2B5EF4-FFF2-40B4-BE49-F238E27FC236}">
                    <a16:creationId xmlns:a16="http://schemas.microsoft.com/office/drawing/2014/main" id="{9C2083AE-B710-9799-31B7-D834003944C1}"/>
                  </a:ext>
                </a:extLst>
              </p14:cNvPr>
              <p14:cNvContentPartPr/>
              <p14:nvPr/>
            </p14:nvContentPartPr>
            <p14:xfrm>
              <a:off x="9968140" y="2594511"/>
              <a:ext cx="386280" cy="262080"/>
            </p14:xfrm>
          </p:contentPart>
        </mc:Choice>
        <mc:Fallback xmlns="">
          <p:pic>
            <p:nvPicPr>
              <p:cNvPr id="284" name="Ink 284">
                <a:extLst>
                  <a:ext uri="{FF2B5EF4-FFF2-40B4-BE49-F238E27FC236}">
                    <a16:creationId xmlns:a16="http://schemas.microsoft.com/office/drawing/2014/main" id="{9C2083AE-B710-9799-31B7-D834003944C1}"/>
                  </a:ext>
                </a:extLst>
              </p:cNvPr>
              <p:cNvPicPr/>
              <p:nvPr/>
            </p:nvPicPr>
            <p:blipFill>
              <a:blip r:embed="rId93"/>
              <a:stretch>
                <a:fillRect/>
              </a:stretch>
            </p:blipFill>
            <p:spPr>
              <a:xfrm>
                <a:off x="9952660" y="2579370"/>
                <a:ext cx="416880" cy="292722"/>
              </a:xfrm>
              <a:prstGeom prst="rect">
                <a:avLst/>
              </a:prstGeom>
            </p:spPr>
          </p:pic>
        </mc:Fallback>
      </mc:AlternateContent>
    </p:spTree>
    <p:extLst>
      <p:ext uri="{BB962C8B-B14F-4D97-AF65-F5344CB8AC3E}">
        <p14:creationId xmlns:p14="http://schemas.microsoft.com/office/powerpoint/2010/main" val="6271155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A3B25-C7E3-DF6F-58C2-331F58BE3B2C}"/>
              </a:ext>
            </a:extLst>
          </p:cNvPr>
          <p:cNvSpPr>
            <a:spLocks noGrp="1"/>
          </p:cNvSpPr>
          <p:nvPr>
            <p:ph type="title"/>
          </p:nvPr>
        </p:nvSpPr>
        <p:spPr/>
        <p:txBody>
          <a:bodyPr/>
          <a:lstStyle/>
          <a:p>
            <a:r>
              <a:rPr lang="en-IN" dirty="0"/>
              <a:t>Insertion at the end</a:t>
            </a:r>
            <a:endParaRPr lang="en-US" dirty="0"/>
          </a:p>
        </p:txBody>
      </p:sp>
      <p:sp>
        <p:nvSpPr>
          <p:cNvPr id="3" name="Content Placeholder 2">
            <a:extLst>
              <a:ext uri="{FF2B5EF4-FFF2-40B4-BE49-F238E27FC236}">
                <a16:creationId xmlns:a16="http://schemas.microsoft.com/office/drawing/2014/main" id="{0FD3BC18-261A-5FA6-376E-F758DB0F6F87}"/>
              </a:ext>
            </a:extLst>
          </p:cNvPr>
          <p:cNvSpPr>
            <a:spLocks noGrp="1"/>
          </p:cNvSpPr>
          <p:nvPr>
            <p:ph idx="1"/>
          </p:nvPr>
        </p:nvSpPr>
        <p:spPr/>
        <p:txBody>
          <a:bodyPr/>
          <a:lstStyle/>
          <a:p>
            <a:endParaRPr lang="en-US" dirty="0"/>
          </a:p>
        </p:txBody>
      </p:sp>
      <mc:AlternateContent xmlns:mc="http://schemas.openxmlformats.org/markup-compatibility/2006" xmlns:p14="http://schemas.microsoft.com/office/powerpoint/2010/main">
        <mc:Choice Requires="p14">
          <p:contentPart p14:bwMode="auto" r:id="rId2">
            <p14:nvContentPartPr>
              <p14:cNvPr id="10" name="Ink 10">
                <a:extLst>
                  <a:ext uri="{FF2B5EF4-FFF2-40B4-BE49-F238E27FC236}">
                    <a16:creationId xmlns:a16="http://schemas.microsoft.com/office/drawing/2014/main" id="{FEDE7F06-7FE5-8996-67C8-1BB25E614E07}"/>
                  </a:ext>
                </a:extLst>
              </p14:cNvPr>
              <p14:cNvContentPartPr/>
              <p14:nvPr/>
            </p14:nvContentPartPr>
            <p14:xfrm>
              <a:off x="4508380" y="1860111"/>
              <a:ext cx="1251720" cy="504720"/>
            </p14:xfrm>
          </p:contentPart>
        </mc:Choice>
        <mc:Fallback xmlns="">
          <p:pic>
            <p:nvPicPr>
              <p:cNvPr id="10" name="Ink 10">
                <a:extLst>
                  <a:ext uri="{FF2B5EF4-FFF2-40B4-BE49-F238E27FC236}">
                    <a16:creationId xmlns:a16="http://schemas.microsoft.com/office/drawing/2014/main" id="{FEDE7F06-7FE5-8996-67C8-1BB25E614E07}"/>
                  </a:ext>
                </a:extLst>
              </p:cNvPr>
              <p:cNvPicPr/>
              <p:nvPr/>
            </p:nvPicPr>
            <p:blipFill>
              <a:blip r:embed="rId3"/>
              <a:stretch>
                <a:fillRect/>
              </a:stretch>
            </p:blipFill>
            <p:spPr>
              <a:xfrm>
                <a:off x="4492900" y="1844631"/>
                <a:ext cx="1282320" cy="5349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20" name="Ink 21">
                <a:extLst>
                  <a:ext uri="{FF2B5EF4-FFF2-40B4-BE49-F238E27FC236}">
                    <a16:creationId xmlns:a16="http://schemas.microsoft.com/office/drawing/2014/main" id="{2164155A-8D3E-A0E7-0DDB-BA94DD354FB3}"/>
                  </a:ext>
                </a:extLst>
              </p14:cNvPr>
              <p14:cNvContentPartPr/>
              <p14:nvPr/>
            </p14:nvContentPartPr>
            <p14:xfrm>
              <a:off x="6463180" y="1860111"/>
              <a:ext cx="1606320" cy="423720"/>
            </p14:xfrm>
          </p:contentPart>
        </mc:Choice>
        <mc:Fallback xmlns="">
          <p:pic>
            <p:nvPicPr>
              <p:cNvPr id="20" name="Ink 21">
                <a:extLst>
                  <a:ext uri="{FF2B5EF4-FFF2-40B4-BE49-F238E27FC236}">
                    <a16:creationId xmlns:a16="http://schemas.microsoft.com/office/drawing/2014/main" id="{2164155A-8D3E-A0E7-0DDB-BA94DD354FB3}"/>
                  </a:ext>
                </a:extLst>
              </p:cNvPr>
              <p:cNvPicPr/>
              <p:nvPr/>
            </p:nvPicPr>
            <p:blipFill>
              <a:blip r:embed="rId5"/>
              <a:stretch>
                <a:fillRect/>
              </a:stretch>
            </p:blipFill>
            <p:spPr>
              <a:xfrm>
                <a:off x="6447703" y="1844631"/>
                <a:ext cx="1636553" cy="4543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1" name="Ink 21">
                <a:extLst>
                  <a:ext uri="{FF2B5EF4-FFF2-40B4-BE49-F238E27FC236}">
                    <a16:creationId xmlns:a16="http://schemas.microsoft.com/office/drawing/2014/main" id="{0641F976-90F9-E0A7-F84B-226C071120B5}"/>
                  </a:ext>
                </a:extLst>
              </p14:cNvPr>
              <p14:cNvContentPartPr/>
              <p14:nvPr/>
            </p14:nvContentPartPr>
            <p14:xfrm>
              <a:off x="5716180" y="1915911"/>
              <a:ext cx="367560" cy="374040"/>
            </p14:xfrm>
          </p:contentPart>
        </mc:Choice>
        <mc:Fallback xmlns="">
          <p:pic>
            <p:nvPicPr>
              <p:cNvPr id="21" name="Ink 21">
                <a:extLst>
                  <a:ext uri="{FF2B5EF4-FFF2-40B4-BE49-F238E27FC236}">
                    <a16:creationId xmlns:a16="http://schemas.microsoft.com/office/drawing/2014/main" id="{0641F976-90F9-E0A7-F84B-226C071120B5}"/>
                  </a:ext>
                </a:extLst>
              </p:cNvPr>
              <p:cNvPicPr/>
              <p:nvPr/>
            </p:nvPicPr>
            <p:blipFill>
              <a:blip r:embed="rId7"/>
              <a:stretch>
                <a:fillRect/>
              </a:stretch>
            </p:blipFill>
            <p:spPr>
              <a:xfrm>
                <a:off x="5700700" y="1900791"/>
                <a:ext cx="398160" cy="4042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5" name="Ink 48">
                <a:extLst>
                  <a:ext uri="{FF2B5EF4-FFF2-40B4-BE49-F238E27FC236}">
                    <a16:creationId xmlns:a16="http://schemas.microsoft.com/office/drawing/2014/main" id="{D9537436-C871-47B7-4A6C-490AE036C01E}"/>
                  </a:ext>
                </a:extLst>
              </p14:cNvPr>
              <p14:cNvContentPartPr/>
              <p14:nvPr/>
            </p14:nvContentPartPr>
            <p14:xfrm>
              <a:off x="8119180" y="2395431"/>
              <a:ext cx="1407240" cy="430200"/>
            </p14:xfrm>
          </p:contentPart>
        </mc:Choice>
        <mc:Fallback xmlns="">
          <p:pic>
            <p:nvPicPr>
              <p:cNvPr id="45" name="Ink 48">
                <a:extLst>
                  <a:ext uri="{FF2B5EF4-FFF2-40B4-BE49-F238E27FC236}">
                    <a16:creationId xmlns:a16="http://schemas.microsoft.com/office/drawing/2014/main" id="{D9537436-C871-47B7-4A6C-490AE036C01E}"/>
                  </a:ext>
                </a:extLst>
              </p:cNvPr>
              <p:cNvPicPr/>
              <p:nvPr/>
            </p:nvPicPr>
            <p:blipFill>
              <a:blip r:embed="rId9"/>
              <a:stretch>
                <a:fillRect/>
              </a:stretch>
            </p:blipFill>
            <p:spPr>
              <a:xfrm>
                <a:off x="8103700" y="2380298"/>
                <a:ext cx="1437840" cy="460826"/>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6" name="Ink 48">
                <a:extLst>
                  <a:ext uri="{FF2B5EF4-FFF2-40B4-BE49-F238E27FC236}">
                    <a16:creationId xmlns:a16="http://schemas.microsoft.com/office/drawing/2014/main" id="{6418648E-74BE-0C15-71A7-CD0F12B056CA}"/>
                  </a:ext>
                </a:extLst>
              </p14:cNvPr>
              <p14:cNvContentPartPr/>
              <p14:nvPr/>
            </p14:nvContentPartPr>
            <p14:xfrm>
              <a:off x="7004620" y="2491551"/>
              <a:ext cx="790920" cy="414000"/>
            </p14:xfrm>
          </p:contentPart>
        </mc:Choice>
        <mc:Fallback xmlns="">
          <p:pic>
            <p:nvPicPr>
              <p:cNvPr id="46" name="Ink 48">
                <a:extLst>
                  <a:ext uri="{FF2B5EF4-FFF2-40B4-BE49-F238E27FC236}">
                    <a16:creationId xmlns:a16="http://schemas.microsoft.com/office/drawing/2014/main" id="{6418648E-74BE-0C15-71A7-CD0F12B056CA}"/>
                  </a:ext>
                </a:extLst>
              </p:cNvPr>
              <p:cNvPicPr/>
              <p:nvPr/>
            </p:nvPicPr>
            <p:blipFill>
              <a:blip r:embed="rId11"/>
              <a:stretch>
                <a:fillRect/>
              </a:stretch>
            </p:blipFill>
            <p:spPr>
              <a:xfrm>
                <a:off x="6989500" y="2476431"/>
                <a:ext cx="821520" cy="4446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7" name="Ink 48">
                <a:extLst>
                  <a:ext uri="{FF2B5EF4-FFF2-40B4-BE49-F238E27FC236}">
                    <a16:creationId xmlns:a16="http://schemas.microsoft.com/office/drawing/2014/main" id="{6ADD3707-8AF6-1315-A689-DF01C3801D25}"/>
                  </a:ext>
                </a:extLst>
              </p14:cNvPr>
              <p14:cNvContentPartPr/>
              <p14:nvPr/>
            </p14:nvContentPartPr>
            <p14:xfrm>
              <a:off x="5828140" y="2451591"/>
              <a:ext cx="728640" cy="479880"/>
            </p14:xfrm>
          </p:contentPart>
        </mc:Choice>
        <mc:Fallback xmlns="">
          <p:pic>
            <p:nvPicPr>
              <p:cNvPr id="47" name="Ink 48">
                <a:extLst>
                  <a:ext uri="{FF2B5EF4-FFF2-40B4-BE49-F238E27FC236}">
                    <a16:creationId xmlns:a16="http://schemas.microsoft.com/office/drawing/2014/main" id="{6ADD3707-8AF6-1315-A689-DF01C3801D25}"/>
                  </a:ext>
                </a:extLst>
              </p:cNvPr>
              <p:cNvPicPr/>
              <p:nvPr/>
            </p:nvPicPr>
            <p:blipFill>
              <a:blip r:embed="rId13"/>
              <a:stretch>
                <a:fillRect/>
              </a:stretch>
            </p:blipFill>
            <p:spPr>
              <a:xfrm>
                <a:off x="5813020" y="2436111"/>
                <a:ext cx="759240" cy="5101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48" name="Ink 48">
                <a:extLst>
                  <a:ext uri="{FF2B5EF4-FFF2-40B4-BE49-F238E27FC236}">
                    <a16:creationId xmlns:a16="http://schemas.microsoft.com/office/drawing/2014/main" id="{E382A453-7FC3-D1B3-66BB-6B0E2481130F}"/>
                  </a:ext>
                </a:extLst>
              </p14:cNvPr>
              <p14:cNvContentPartPr/>
              <p14:nvPr/>
            </p14:nvContentPartPr>
            <p14:xfrm>
              <a:off x="3381580" y="2550951"/>
              <a:ext cx="2079720" cy="510840"/>
            </p14:xfrm>
          </p:contentPart>
        </mc:Choice>
        <mc:Fallback xmlns="">
          <p:pic>
            <p:nvPicPr>
              <p:cNvPr id="48" name="Ink 48">
                <a:extLst>
                  <a:ext uri="{FF2B5EF4-FFF2-40B4-BE49-F238E27FC236}">
                    <a16:creationId xmlns:a16="http://schemas.microsoft.com/office/drawing/2014/main" id="{E382A453-7FC3-D1B3-66BB-6B0E2481130F}"/>
                  </a:ext>
                </a:extLst>
              </p:cNvPr>
              <p:cNvPicPr/>
              <p:nvPr/>
            </p:nvPicPr>
            <p:blipFill>
              <a:blip r:embed="rId15"/>
              <a:stretch>
                <a:fillRect/>
              </a:stretch>
            </p:blipFill>
            <p:spPr>
              <a:xfrm>
                <a:off x="3366100" y="2535831"/>
                <a:ext cx="2110320" cy="5414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64" name="Ink 65">
                <a:extLst>
                  <a:ext uri="{FF2B5EF4-FFF2-40B4-BE49-F238E27FC236}">
                    <a16:creationId xmlns:a16="http://schemas.microsoft.com/office/drawing/2014/main" id="{9C64D4CE-BCEE-1001-08BF-A3065BBA6FB5}"/>
                  </a:ext>
                </a:extLst>
              </p14:cNvPr>
              <p14:cNvContentPartPr/>
              <p14:nvPr/>
            </p14:nvContentPartPr>
            <p14:xfrm>
              <a:off x="7179220" y="3023991"/>
              <a:ext cx="1973520" cy="604440"/>
            </p14:xfrm>
          </p:contentPart>
        </mc:Choice>
        <mc:Fallback xmlns="">
          <p:pic>
            <p:nvPicPr>
              <p:cNvPr id="64" name="Ink 65">
                <a:extLst>
                  <a:ext uri="{FF2B5EF4-FFF2-40B4-BE49-F238E27FC236}">
                    <a16:creationId xmlns:a16="http://schemas.microsoft.com/office/drawing/2014/main" id="{9C64D4CE-BCEE-1001-08BF-A3065BBA6FB5}"/>
                  </a:ext>
                </a:extLst>
              </p:cNvPr>
              <p:cNvPicPr/>
              <p:nvPr/>
            </p:nvPicPr>
            <p:blipFill>
              <a:blip r:embed="rId17"/>
              <a:stretch>
                <a:fillRect/>
              </a:stretch>
            </p:blipFill>
            <p:spPr>
              <a:xfrm>
                <a:off x="7163743" y="3008862"/>
                <a:ext cx="2004114" cy="635058"/>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65" name="Ink 65">
                <a:extLst>
                  <a:ext uri="{FF2B5EF4-FFF2-40B4-BE49-F238E27FC236}">
                    <a16:creationId xmlns:a16="http://schemas.microsoft.com/office/drawing/2014/main" id="{B0603E47-A4CE-BB89-5F9A-DD30948C6B3A}"/>
                  </a:ext>
                </a:extLst>
              </p14:cNvPr>
              <p14:cNvContentPartPr/>
              <p14:nvPr/>
            </p14:nvContentPartPr>
            <p14:xfrm>
              <a:off x="5448340" y="3043431"/>
              <a:ext cx="1295280" cy="566280"/>
            </p14:xfrm>
          </p:contentPart>
        </mc:Choice>
        <mc:Fallback xmlns="">
          <p:pic>
            <p:nvPicPr>
              <p:cNvPr id="65" name="Ink 65">
                <a:extLst>
                  <a:ext uri="{FF2B5EF4-FFF2-40B4-BE49-F238E27FC236}">
                    <a16:creationId xmlns:a16="http://schemas.microsoft.com/office/drawing/2014/main" id="{B0603E47-A4CE-BB89-5F9A-DD30948C6B3A}"/>
                  </a:ext>
                </a:extLst>
              </p:cNvPr>
              <p:cNvPicPr/>
              <p:nvPr/>
            </p:nvPicPr>
            <p:blipFill>
              <a:blip r:embed="rId19"/>
              <a:stretch>
                <a:fillRect/>
              </a:stretch>
            </p:blipFill>
            <p:spPr>
              <a:xfrm>
                <a:off x="5433220" y="3028311"/>
                <a:ext cx="1325880" cy="5965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79" name="Ink 79">
                <a:extLst>
                  <a:ext uri="{FF2B5EF4-FFF2-40B4-BE49-F238E27FC236}">
                    <a16:creationId xmlns:a16="http://schemas.microsoft.com/office/drawing/2014/main" id="{294B2F5D-9B23-0B17-516C-FFA4F8DE8B7C}"/>
                  </a:ext>
                </a:extLst>
              </p14:cNvPr>
              <p14:cNvContentPartPr/>
              <p14:nvPr/>
            </p14:nvContentPartPr>
            <p14:xfrm>
              <a:off x="5417380" y="3655791"/>
              <a:ext cx="2042280" cy="987480"/>
            </p14:xfrm>
          </p:contentPart>
        </mc:Choice>
        <mc:Fallback xmlns="">
          <p:pic>
            <p:nvPicPr>
              <p:cNvPr id="79" name="Ink 79">
                <a:extLst>
                  <a:ext uri="{FF2B5EF4-FFF2-40B4-BE49-F238E27FC236}">
                    <a16:creationId xmlns:a16="http://schemas.microsoft.com/office/drawing/2014/main" id="{294B2F5D-9B23-0B17-516C-FFA4F8DE8B7C}"/>
                  </a:ext>
                </a:extLst>
              </p:cNvPr>
              <p:cNvPicPr/>
              <p:nvPr/>
            </p:nvPicPr>
            <p:blipFill>
              <a:blip r:embed="rId21"/>
              <a:stretch>
                <a:fillRect/>
              </a:stretch>
            </p:blipFill>
            <p:spPr>
              <a:xfrm>
                <a:off x="5401900" y="3640311"/>
                <a:ext cx="2072880" cy="10180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84" name="Ink 84">
                <a:extLst>
                  <a:ext uri="{FF2B5EF4-FFF2-40B4-BE49-F238E27FC236}">
                    <a16:creationId xmlns:a16="http://schemas.microsoft.com/office/drawing/2014/main" id="{1D681395-6479-34BC-BB3C-0FC97E7494BF}"/>
                  </a:ext>
                </a:extLst>
              </p14:cNvPr>
              <p14:cNvContentPartPr/>
              <p14:nvPr/>
            </p14:nvContentPartPr>
            <p14:xfrm>
              <a:off x="1943380" y="4505751"/>
              <a:ext cx="1027800" cy="510840"/>
            </p14:xfrm>
          </p:contentPart>
        </mc:Choice>
        <mc:Fallback xmlns="">
          <p:pic>
            <p:nvPicPr>
              <p:cNvPr id="84" name="Ink 84">
                <a:extLst>
                  <a:ext uri="{FF2B5EF4-FFF2-40B4-BE49-F238E27FC236}">
                    <a16:creationId xmlns:a16="http://schemas.microsoft.com/office/drawing/2014/main" id="{1D681395-6479-34BC-BB3C-0FC97E7494BF}"/>
                  </a:ext>
                </a:extLst>
              </p:cNvPr>
              <p:cNvPicPr/>
              <p:nvPr/>
            </p:nvPicPr>
            <p:blipFill>
              <a:blip r:embed="rId23"/>
              <a:stretch>
                <a:fillRect/>
              </a:stretch>
            </p:blipFill>
            <p:spPr>
              <a:xfrm>
                <a:off x="1928255" y="4490631"/>
                <a:ext cx="1058411" cy="5414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98" name="Ink 100">
                <a:extLst>
                  <a:ext uri="{FF2B5EF4-FFF2-40B4-BE49-F238E27FC236}">
                    <a16:creationId xmlns:a16="http://schemas.microsoft.com/office/drawing/2014/main" id="{D1DD0160-F1B5-DD01-A3F6-1C72AABF88E2}"/>
                  </a:ext>
                </a:extLst>
              </p14:cNvPr>
              <p14:cNvContentPartPr/>
              <p14:nvPr/>
            </p14:nvContentPartPr>
            <p14:xfrm>
              <a:off x="6089500" y="4751271"/>
              <a:ext cx="1021680" cy="377640"/>
            </p14:xfrm>
          </p:contentPart>
        </mc:Choice>
        <mc:Fallback xmlns="">
          <p:pic>
            <p:nvPicPr>
              <p:cNvPr id="98" name="Ink 100">
                <a:extLst>
                  <a:ext uri="{FF2B5EF4-FFF2-40B4-BE49-F238E27FC236}">
                    <a16:creationId xmlns:a16="http://schemas.microsoft.com/office/drawing/2014/main" id="{D1DD0160-F1B5-DD01-A3F6-1C72AABF88E2}"/>
                  </a:ext>
                </a:extLst>
              </p:cNvPr>
              <p:cNvPicPr/>
              <p:nvPr/>
            </p:nvPicPr>
            <p:blipFill>
              <a:blip r:embed="rId25"/>
              <a:stretch>
                <a:fillRect/>
              </a:stretch>
            </p:blipFill>
            <p:spPr>
              <a:xfrm>
                <a:off x="6074375" y="4736137"/>
                <a:ext cx="1052291" cy="408269"/>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99" name="Ink 100">
                <a:extLst>
                  <a:ext uri="{FF2B5EF4-FFF2-40B4-BE49-F238E27FC236}">
                    <a16:creationId xmlns:a16="http://schemas.microsoft.com/office/drawing/2014/main" id="{89B37349-4448-7B10-024F-CF13A0D7ED9E}"/>
                  </a:ext>
                </a:extLst>
              </p14:cNvPr>
              <p14:cNvContentPartPr/>
              <p14:nvPr/>
            </p14:nvContentPartPr>
            <p14:xfrm>
              <a:off x="5175100" y="4860711"/>
              <a:ext cx="435600" cy="149760"/>
            </p14:xfrm>
          </p:contentPart>
        </mc:Choice>
        <mc:Fallback xmlns="">
          <p:pic>
            <p:nvPicPr>
              <p:cNvPr id="99" name="Ink 100">
                <a:extLst>
                  <a:ext uri="{FF2B5EF4-FFF2-40B4-BE49-F238E27FC236}">
                    <a16:creationId xmlns:a16="http://schemas.microsoft.com/office/drawing/2014/main" id="{89B37349-4448-7B10-024F-CF13A0D7ED9E}"/>
                  </a:ext>
                </a:extLst>
              </p:cNvPr>
              <p:cNvPicPr/>
              <p:nvPr/>
            </p:nvPicPr>
            <p:blipFill>
              <a:blip r:embed="rId27"/>
              <a:stretch>
                <a:fillRect/>
              </a:stretch>
            </p:blipFill>
            <p:spPr>
              <a:xfrm>
                <a:off x="5159980" y="4845591"/>
                <a:ext cx="46584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00" name="Ink 100">
                <a:extLst>
                  <a:ext uri="{FF2B5EF4-FFF2-40B4-BE49-F238E27FC236}">
                    <a16:creationId xmlns:a16="http://schemas.microsoft.com/office/drawing/2014/main" id="{C68D6399-9674-4554-F9CE-0E1680570879}"/>
                  </a:ext>
                </a:extLst>
              </p14:cNvPr>
              <p14:cNvContentPartPr/>
              <p14:nvPr/>
            </p14:nvContentPartPr>
            <p14:xfrm>
              <a:off x="3362860" y="4574151"/>
              <a:ext cx="1494360" cy="654120"/>
            </p14:xfrm>
          </p:contentPart>
        </mc:Choice>
        <mc:Fallback xmlns="">
          <p:pic>
            <p:nvPicPr>
              <p:cNvPr id="100" name="Ink 100">
                <a:extLst>
                  <a:ext uri="{FF2B5EF4-FFF2-40B4-BE49-F238E27FC236}">
                    <a16:creationId xmlns:a16="http://schemas.microsoft.com/office/drawing/2014/main" id="{C68D6399-9674-4554-F9CE-0E1680570879}"/>
                  </a:ext>
                </a:extLst>
              </p:cNvPr>
              <p:cNvPicPr/>
              <p:nvPr/>
            </p:nvPicPr>
            <p:blipFill>
              <a:blip r:embed="rId29"/>
              <a:stretch>
                <a:fillRect/>
              </a:stretch>
            </p:blipFill>
            <p:spPr>
              <a:xfrm>
                <a:off x="3347740" y="4559031"/>
                <a:ext cx="1524960" cy="6843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07" name="Ink 107">
                <a:extLst>
                  <a:ext uri="{FF2B5EF4-FFF2-40B4-BE49-F238E27FC236}">
                    <a16:creationId xmlns:a16="http://schemas.microsoft.com/office/drawing/2014/main" id="{A56F9262-0DC1-305F-7A77-2F41371D65EB}"/>
                  </a:ext>
                </a:extLst>
              </p14:cNvPr>
              <p14:cNvContentPartPr/>
              <p14:nvPr/>
            </p14:nvContentPartPr>
            <p14:xfrm>
              <a:off x="7079500" y="4375071"/>
              <a:ext cx="3206520" cy="628920"/>
            </p14:xfrm>
          </p:contentPart>
        </mc:Choice>
        <mc:Fallback xmlns="">
          <p:pic>
            <p:nvPicPr>
              <p:cNvPr id="107" name="Ink 107">
                <a:extLst>
                  <a:ext uri="{FF2B5EF4-FFF2-40B4-BE49-F238E27FC236}">
                    <a16:creationId xmlns:a16="http://schemas.microsoft.com/office/drawing/2014/main" id="{A56F9262-0DC1-305F-7A77-2F41371D65EB}"/>
                  </a:ext>
                </a:extLst>
              </p:cNvPr>
              <p:cNvPicPr/>
              <p:nvPr/>
            </p:nvPicPr>
            <p:blipFill>
              <a:blip r:embed="rId31"/>
              <a:stretch>
                <a:fillRect/>
              </a:stretch>
            </p:blipFill>
            <p:spPr>
              <a:xfrm>
                <a:off x="7064020" y="4359960"/>
                <a:ext cx="3237120" cy="659143"/>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13" name="Ink 113">
                <a:extLst>
                  <a:ext uri="{FF2B5EF4-FFF2-40B4-BE49-F238E27FC236}">
                    <a16:creationId xmlns:a16="http://schemas.microsoft.com/office/drawing/2014/main" id="{0D33B6BE-1C04-BD09-2595-BA19671DECB9}"/>
                  </a:ext>
                </a:extLst>
              </p14:cNvPr>
              <p14:cNvContentPartPr/>
              <p14:nvPr/>
            </p14:nvContentPartPr>
            <p14:xfrm>
              <a:off x="1931140" y="5339871"/>
              <a:ext cx="1083240" cy="616680"/>
            </p14:xfrm>
          </p:contentPart>
        </mc:Choice>
        <mc:Fallback xmlns="">
          <p:pic>
            <p:nvPicPr>
              <p:cNvPr id="113" name="Ink 113">
                <a:extLst>
                  <a:ext uri="{FF2B5EF4-FFF2-40B4-BE49-F238E27FC236}">
                    <a16:creationId xmlns:a16="http://schemas.microsoft.com/office/drawing/2014/main" id="{0D33B6BE-1C04-BD09-2595-BA19671DECB9}"/>
                  </a:ext>
                </a:extLst>
              </p:cNvPr>
              <p:cNvPicPr/>
              <p:nvPr/>
            </p:nvPicPr>
            <p:blipFill>
              <a:blip r:embed="rId33"/>
              <a:stretch>
                <a:fillRect/>
              </a:stretch>
            </p:blipFill>
            <p:spPr>
              <a:xfrm>
                <a:off x="1915665" y="5324751"/>
                <a:ext cx="1113830" cy="6472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22" name="Ink 122">
                <a:extLst>
                  <a:ext uri="{FF2B5EF4-FFF2-40B4-BE49-F238E27FC236}">
                    <a16:creationId xmlns:a16="http://schemas.microsoft.com/office/drawing/2014/main" id="{C2217533-CC1E-EC1F-E606-C3B1BC0DA90B}"/>
                  </a:ext>
                </a:extLst>
              </p14:cNvPr>
              <p14:cNvContentPartPr/>
              <p14:nvPr/>
            </p14:nvContentPartPr>
            <p14:xfrm>
              <a:off x="854020" y="4661631"/>
              <a:ext cx="1052640" cy="410400"/>
            </p14:xfrm>
          </p:contentPart>
        </mc:Choice>
        <mc:Fallback xmlns="">
          <p:pic>
            <p:nvPicPr>
              <p:cNvPr id="122" name="Ink 122">
                <a:extLst>
                  <a:ext uri="{FF2B5EF4-FFF2-40B4-BE49-F238E27FC236}">
                    <a16:creationId xmlns:a16="http://schemas.microsoft.com/office/drawing/2014/main" id="{C2217533-CC1E-EC1F-E606-C3B1BC0DA90B}"/>
                  </a:ext>
                </a:extLst>
              </p:cNvPr>
              <p:cNvPicPr/>
              <p:nvPr/>
            </p:nvPicPr>
            <p:blipFill>
              <a:blip r:embed="rId35"/>
              <a:stretch>
                <a:fillRect/>
              </a:stretch>
            </p:blipFill>
            <p:spPr>
              <a:xfrm>
                <a:off x="838540" y="4646151"/>
                <a:ext cx="1082880" cy="441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23" name="Ink 122">
                <a:extLst>
                  <a:ext uri="{FF2B5EF4-FFF2-40B4-BE49-F238E27FC236}">
                    <a16:creationId xmlns:a16="http://schemas.microsoft.com/office/drawing/2014/main" id="{6FE48D2F-930E-C20B-BBFB-8CF715265951}"/>
                  </a:ext>
                </a:extLst>
              </p14:cNvPr>
              <p14:cNvContentPartPr/>
              <p14:nvPr/>
            </p14:nvContentPartPr>
            <p14:xfrm>
              <a:off x="3127060" y="5420871"/>
              <a:ext cx="291600" cy="380160"/>
            </p14:xfrm>
          </p:contentPart>
        </mc:Choice>
        <mc:Fallback xmlns="">
          <p:pic>
            <p:nvPicPr>
              <p:cNvPr id="123" name="Ink 122">
                <a:extLst>
                  <a:ext uri="{FF2B5EF4-FFF2-40B4-BE49-F238E27FC236}">
                    <a16:creationId xmlns:a16="http://schemas.microsoft.com/office/drawing/2014/main" id="{6FE48D2F-930E-C20B-BBFB-8CF715265951}"/>
                  </a:ext>
                </a:extLst>
              </p:cNvPr>
              <p:cNvPicPr/>
              <p:nvPr/>
            </p:nvPicPr>
            <p:blipFill>
              <a:blip r:embed="rId37"/>
              <a:stretch>
                <a:fillRect/>
              </a:stretch>
            </p:blipFill>
            <p:spPr>
              <a:xfrm>
                <a:off x="3111580" y="5405751"/>
                <a:ext cx="322200" cy="4107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24" name="Ink 123">
                <a:extLst>
                  <a:ext uri="{FF2B5EF4-FFF2-40B4-BE49-F238E27FC236}">
                    <a16:creationId xmlns:a16="http://schemas.microsoft.com/office/drawing/2014/main" id="{C40A97FC-C935-278C-0A84-EE851A45EC30}"/>
                  </a:ext>
                </a:extLst>
              </p14:cNvPr>
              <p14:cNvContentPartPr/>
              <p14:nvPr/>
            </p14:nvContentPartPr>
            <p14:xfrm>
              <a:off x="3711340" y="5458311"/>
              <a:ext cx="68760" cy="37800"/>
            </p14:xfrm>
          </p:contentPart>
        </mc:Choice>
        <mc:Fallback xmlns="">
          <p:pic>
            <p:nvPicPr>
              <p:cNvPr id="124" name="Ink 123">
                <a:extLst>
                  <a:ext uri="{FF2B5EF4-FFF2-40B4-BE49-F238E27FC236}">
                    <a16:creationId xmlns:a16="http://schemas.microsoft.com/office/drawing/2014/main" id="{C40A97FC-C935-278C-0A84-EE851A45EC30}"/>
                  </a:ext>
                </a:extLst>
              </p:cNvPr>
              <p:cNvPicPr/>
              <p:nvPr/>
            </p:nvPicPr>
            <p:blipFill>
              <a:blip r:embed="rId39"/>
              <a:stretch>
                <a:fillRect/>
              </a:stretch>
            </p:blipFill>
            <p:spPr>
              <a:xfrm>
                <a:off x="3696220" y="5443191"/>
                <a:ext cx="9936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25" name="Ink 124">
                <a:extLst>
                  <a:ext uri="{FF2B5EF4-FFF2-40B4-BE49-F238E27FC236}">
                    <a16:creationId xmlns:a16="http://schemas.microsoft.com/office/drawing/2014/main" id="{DF2ADCBB-4FC2-8F75-AAD6-5C2055C2C821}"/>
                  </a:ext>
                </a:extLst>
              </p14:cNvPr>
              <p14:cNvContentPartPr/>
              <p14:nvPr/>
            </p14:nvContentPartPr>
            <p14:xfrm>
              <a:off x="3656260" y="5682591"/>
              <a:ext cx="99360" cy="12960"/>
            </p14:xfrm>
          </p:contentPart>
        </mc:Choice>
        <mc:Fallback xmlns="">
          <p:pic>
            <p:nvPicPr>
              <p:cNvPr id="125" name="Ink 124">
                <a:extLst>
                  <a:ext uri="{FF2B5EF4-FFF2-40B4-BE49-F238E27FC236}">
                    <a16:creationId xmlns:a16="http://schemas.microsoft.com/office/drawing/2014/main" id="{DF2ADCBB-4FC2-8F75-AAD6-5C2055C2C821}"/>
                  </a:ext>
                </a:extLst>
              </p:cNvPr>
              <p:cNvPicPr/>
              <p:nvPr/>
            </p:nvPicPr>
            <p:blipFill>
              <a:blip r:embed="rId41"/>
              <a:stretch>
                <a:fillRect/>
              </a:stretch>
            </p:blipFill>
            <p:spPr>
              <a:xfrm>
                <a:off x="3640780" y="5667111"/>
                <a:ext cx="12960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33" name="Ink 133">
                <a:extLst>
                  <a:ext uri="{FF2B5EF4-FFF2-40B4-BE49-F238E27FC236}">
                    <a16:creationId xmlns:a16="http://schemas.microsoft.com/office/drawing/2014/main" id="{49C808F7-744B-20FB-3D35-7E544B4C0EC7}"/>
                  </a:ext>
                </a:extLst>
              </p14:cNvPr>
              <p14:cNvContentPartPr/>
              <p14:nvPr/>
            </p14:nvContentPartPr>
            <p14:xfrm>
              <a:off x="4378420" y="5277951"/>
              <a:ext cx="1089000" cy="529560"/>
            </p14:xfrm>
          </p:contentPart>
        </mc:Choice>
        <mc:Fallback xmlns="">
          <p:pic>
            <p:nvPicPr>
              <p:cNvPr id="133" name="Ink 133">
                <a:extLst>
                  <a:ext uri="{FF2B5EF4-FFF2-40B4-BE49-F238E27FC236}">
                    <a16:creationId xmlns:a16="http://schemas.microsoft.com/office/drawing/2014/main" id="{49C808F7-744B-20FB-3D35-7E544B4C0EC7}"/>
                  </a:ext>
                </a:extLst>
              </p:cNvPr>
              <p:cNvPicPr/>
              <p:nvPr/>
            </p:nvPicPr>
            <p:blipFill>
              <a:blip r:embed="rId43"/>
              <a:stretch>
                <a:fillRect/>
              </a:stretch>
            </p:blipFill>
            <p:spPr>
              <a:xfrm>
                <a:off x="4362940" y="5262471"/>
                <a:ext cx="1119600" cy="560160"/>
              </a:xfrm>
              <a:prstGeom prst="rect">
                <a:avLst/>
              </a:prstGeom>
            </p:spPr>
          </p:pic>
        </mc:Fallback>
      </mc:AlternateContent>
    </p:spTree>
    <p:extLst>
      <p:ext uri="{BB962C8B-B14F-4D97-AF65-F5344CB8AC3E}">
        <p14:creationId xmlns:p14="http://schemas.microsoft.com/office/powerpoint/2010/main" val="41708850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421E3-5402-88AB-9507-E26DF772E407}"/>
              </a:ext>
            </a:extLst>
          </p:cNvPr>
          <p:cNvSpPr>
            <a:spLocks noGrp="1"/>
          </p:cNvSpPr>
          <p:nvPr>
            <p:ph type="title"/>
          </p:nvPr>
        </p:nvSpPr>
        <p:spPr/>
        <p:txBody>
          <a:bodyPr/>
          <a:lstStyle/>
          <a:p>
            <a:r>
              <a:rPr lang="en-IN" dirty="0"/>
              <a:t>Deleting an element in an array</a:t>
            </a:r>
            <a:endParaRPr lang="en-US" dirty="0"/>
          </a:p>
        </p:txBody>
      </p:sp>
      <p:sp>
        <p:nvSpPr>
          <p:cNvPr id="3" name="Content Placeholder 2">
            <a:extLst>
              <a:ext uri="{FF2B5EF4-FFF2-40B4-BE49-F238E27FC236}">
                <a16:creationId xmlns:a16="http://schemas.microsoft.com/office/drawing/2014/main" id="{2F086FD1-B3DD-0A84-D727-0CABBB594960}"/>
              </a:ext>
            </a:extLst>
          </p:cNvPr>
          <p:cNvSpPr>
            <a:spLocks noGrp="1"/>
          </p:cNvSpPr>
          <p:nvPr>
            <p:ph idx="1"/>
          </p:nvPr>
        </p:nvSpPr>
        <p:spPr/>
        <p:txBody>
          <a:bodyPr/>
          <a:lstStyle/>
          <a:p>
            <a:r>
              <a:rPr lang="en-IN" dirty="0"/>
              <a:t>Deletion in an array can be done in three ways :</a:t>
            </a:r>
          </a:p>
          <a:p>
            <a:r>
              <a:rPr lang="en-IN" dirty="0"/>
              <a:t>deletion from the beginning </a:t>
            </a:r>
          </a:p>
          <a:p>
            <a:r>
              <a:rPr lang="en-IN" dirty="0"/>
              <a:t>Deletion from the specific position</a:t>
            </a:r>
          </a:p>
          <a:p>
            <a:r>
              <a:rPr lang="en-IN" dirty="0"/>
              <a:t> deletion from the end</a:t>
            </a:r>
            <a:endParaRPr lang="en-US" dirty="0"/>
          </a:p>
        </p:txBody>
      </p:sp>
    </p:spTree>
    <p:extLst>
      <p:ext uri="{BB962C8B-B14F-4D97-AF65-F5344CB8AC3E}">
        <p14:creationId xmlns:p14="http://schemas.microsoft.com/office/powerpoint/2010/main" val="28609860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CE84E-CA8F-E4D9-66B1-DC110668AB2B}"/>
              </a:ext>
            </a:extLst>
          </p:cNvPr>
          <p:cNvSpPr>
            <a:spLocks noGrp="1"/>
          </p:cNvSpPr>
          <p:nvPr>
            <p:ph type="title"/>
          </p:nvPr>
        </p:nvSpPr>
        <p:spPr/>
        <p:txBody>
          <a:bodyPr/>
          <a:lstStyle/>
          <a:p>
            <a:r>
              <a:rPr lang="en-IN" dirty="0"/>
              <a:t>Deletion from the beginning</a:t>
            </a:r>
            <a:endParaRPr lang="en-US" dirty="0"/>
          </a:p>
        </p:txBody>
      </p:sp>
      <p:sp>
        <p:nvSpPr>
          <p:cNvPr id="3" name="Content Placeholder 2">
            <a:extLst>
              <a:ext uri="{FF2B5EF4-FFF2-40B4-BE49-F238E27FC236}">
                <a16:creationId xmlns:a16="http://schemas.microsoft.com/office/drawing/2014/main" id="{4185CCA4-E115-6522-6230-850362198BDE}"/>
              </a:ext>
            </a:extLst>
          </p:cNvPr>
          <p:cNvSpPr>
            <a:spLocks noGrp="1"/>
          </p:cNvSpPr>
          <p:nvPr>
            <p:ph idx="1"/>
          </p:nvPr>
        </p:nvSpPr>
        <p:spPr/>
        <p:txBody>
          <a:bodyPr/>
          <a:lstStyle/>
          <a:p>
            <a:endParaRPr lang="en-US" dirty="0"/>
          </a:p>
        </p:txBody>
      </p:sp>
      <mc:AlternateContent xmlns:mc="http://schemas.openxmlformats.org/markup-compatibility/2006" xmlns:p14="http://schemas.microsoft.com/office/powerpoint/2010/main">
        <mc:Choice Requires="p14">
          <p:contentPart p14:bwMode="auto" r:id="rId2">
            <p14:nvContentPartPr>
              <p14:cNvPr id="6" name="Ink 6">
                <a:extLst>
                  <a:ext uri="{FF2B5EF4-FFF2-40B4-BE49-F238E27FC236}">
                    <a16:creationId xmlns:a16="http://schemas.microsoft.com/office/drawing/2014/main" id="{0B16E280-37D1-BB03-F3CE-0844498DB89C}"/>
                  </a:ext>
                </a:extLst>
              </p14:cNvPr>
              <p14:cNvContentPartPr/>
              <p14:nvPr/>
            </p14:nvContentPartPr>
            <p14:xfrm>
              <a:off x="1750420" y="3005631"/>
              <a:ext cx="7688880" cy="977760"/>
            </p14:xfrm>
          </p:contentPart>
        </mc:Choice>
        <mc:Fallback xmlns="">
          <p:pic>
            <p:nvPicPr>
              <p:cNvPr id="6" name="Ink 6">
                <a:extLst>
                  <a:ext uri="{FF2B5EF4-FFF2-40B4-BE49-F238E27FC236}">
                    <a16:creationId xmlns:a16="http://schemas.microsoft.com/office/drawing/2014/main" id="{0B16E280-37D1-BB03-F3CE-0844498DB89C}"/>
                  </a:ext>
                </a:extLst>
              </p:cNvPr>
              <p:cNvPicPr/>
              <p:nvPr/>
            </p:nvPicPr>
            <p:blipFill>
              <a:blip r:embed="rId3"/>
              <a:stretch>
                <a:fillRect/>
              </a:stretch>
            </p:blipFill>
            <p:spPr>
              <a:xfrm>
                <a:off x="1735300" y="2990151"/>
                <a:ext cx="7719480" cy="10083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5" name="Ink 46">
                <a:extLst>
                  <a:ext uri="{FF2B5EF4-FFF2-40B4-BE49-F238E27FC236}">
                    <a16:creationId xmlns:a16="http://schemas.microsoft.com/office/drawing/2014/main" id="{D73A4945-9CED-00E6-0661-1AD0E7AA19E9}"/>
                  </a:ext>
                </a:extLst>
              </p14:cNvPr>
              <p14:cNvContentPartPr/>
              <p14:nvPr/>
            </p14:nvContentPartPr>
            <p14:xfrm>
              <a:off x="8822620" y="2370591"/>
              <a:ext cx="734760" cy="610200"/>
            </p14:xfrm>
          </p:contentPart>
        </mc:Choice>
        <mc:Fallback xmlns="">
          <p:pic>
            <p:nvPicPr>
              <p:cNvPr id="45" name="Ink 46">
                <a:extLst>
                  <a:ext uri="{FF2B5EF4-FFF2-40B4-BE49-F238E27FC236}">
                    <a16:creationId xmlns:a16="http://schemas.microsoft.com/office/drawing/2014/main" id="{D73A4945-9CED-00E6-0661-1AD0E7AA19E9}"/>
                  </a:ext>
                </a:extLst>
              </p:cNvPr>
              <p:cNvPicPr/>
              <p:nvPr/>
            </p:nvPicPr>
            <p:blipFill>
              <a:blip r:embed="rId5"/>
              <a:stretch>
                <a:fillRect/>
              </a:stretch>
            </p:blipFill>
            <p:spPr>
              <a:xfrm>
                <a:off x="8807507" y="2355120"/>
                <a:ext cx="764985" cy="640422"/>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6" name="Ink 46">
                <a:extLst>
                  <a:ext uri="{FF2B5EF4-FFF2-40B4-BE49-F238E27FC236}">
                    <a16:creationId xmlns:a16="http://schemas.microsoft.com/office/drawing/2014/main" id="{92C1E916-0E38-4E22-C116-42FB1D1D37C3}"/>
                  </a:ext>
                </a:extLst>
              </p14:cNvPr>
              <p14:cNvContentPartPr/>
              <p14:nvPr/>
            </p14:nvContentPartPr>
            <p14:xfrm>
              <a:off x="7683220" y="2395431"/>
              <a:ext cx="871920" cy="1531800"/>
            </p14:xfrm>
          </p:contentPart>
        </mc:Choice>
        <mc:Fallback xmlns="">
          <p:pic>
            <p:nvPicPr>
              <p:cNvPr id="46" name="Ink 46">
                <a:extLst>
                  <a:ext uri="{FF2B5EF4-FFF2-40B4-BE49-F238E27FC236}">
                    <a16:creationId xmlns:a16="http://schemas.microsoft.com/office/drawing/2014/main" id="{92C1E916-0E38-4E22-C116-42FB1D1D37C3}"/>
                  </a:ext>
                </a:extLst>
              </p:cNvPr>
              <p:cNvPicPr/>
              <p:nvPr/>
            </p:nvPicPr>
            <p:blipFill>
              <a:blip r:embed="rId7"/>
              <a:stretch>
                <a:fillRect/>
              </a:stretch>
            </p:blipFill>
            <p:spPr>
              <a:xfrm>
                <a:off x="7668100" y="2380311"/>
                <a:ext cx="902520" cy="15624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2" name="Ink 53">
                <a:extLst>
                  <a:ext uri="{FF2B5EF4-FFF2-40B4-BE49-F238E27FC236}">
                    <a16:creationId xmlns:a16="http://schemas.microsoft.com/office/drawing/2014/main" id="{1A94301A-D01D-7833-AC09-74F7AD0B1011}"/>
                  </a:ext>
                </a:extLst>
              </p14:cNvPr>
              <p14:cNvContentPartPr/>
              <p14:nvPr/>
            </p14:nvContentPartPr>
            <p14:xfrm>
              <a:off x="3051460" y="3378951"/>
              <a:ext cx="398880" cy="386280"/>
            </p14:xfrm>
          </p:contentPart>
        </mc:Choice>
        <mc:Fallback xmlns="">
          <p:pic>
            <p:nvPicPr>
              <p:cNvPr id="52" name="Ink 53">
                <a:extLst>
                  <a:ext uri="{FF2B5EF4-FFF2-40B4-BE49-F238E27FC236}">
                    <a16:creationId xmlns:a16="http://schemas.microsoft.com/office/drawing/2014/main" id="{1A94301A-D01D-7833-AC09-74F7AD0B1011}"/>
                  </a:ext>
                </a:extLst>
              </p:cNvPr>
              <p:cNvPicPr/>
              <p:nvPr/>
            </p:nvPicPr>
            <p:blipFill>
              <a:blip r:embed="rId9"/>
              <a:stretch>
                <a:fillRect/>
              </a:stretch>
            </p:blipFill>
            <p:spPr>
              <a:xfrm>
                <a:off x="3036340" y="3363831"/>
                <a:ext cx="429120" cy="4168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3" name="Ink 53">
                <a:extLst>
                  <a:ext uri="{FF2B5EF4-FFF2-40B4-BE49-F238E27FC236}">
                    <a16:creationId xmlns:a16="http://schemas.microsoft.com/office/drawing/2014/main" id="{5FC5FB59-024D-15AE-18B1-0690E997601D}"/>
                  </a:ext>
                </a:extLst>
              </p14:cNvPr>
              <p14:cNvContentPartPr/>
              <p14:nvPr/>
            </p14:nvContentPartPr>
            <p14:xfrm>
              <a:off x="1962820" y="3378951"/>
              <a:ext cx="603360" cy="374040"/>
            </p14:xfrm>
          </p:contentPart>
        </mc:Choice>
        <mc:Fallback xmlns="">
          <p:pic>
            <p:nvPicPr>
              <p:cNvPr id="53" name="Ink 53">
                <a:extLst>
                  <a:ext uri="{FF2B5EF4-FFF2-40B4-BE49-F238E27FC236}">
                    <a16:creationId xmlns:a16="http://schemas.microsoft.com/office/drawing/2014/main" id="{5FC5FB59-024D-15AE-18B1-0690E997601D}"/>
                  </a:ext>
                </a:extLst>
              </p:cNvPr>
              <p:cNvPicPr/>
              <p:nvPr/>
            </p:nvPicPr>
            <p:blipFill>
              <a:blip r:embed="rId11"/>
              <a:stretch>
                <a:fillRect/>
              </a:stretch>
            </p:blipFill>
            <p:spPr>
              <a:xfrm>
                <a:off x="1947709" y="3363831"/>
                <a:ext cx="633582" cy="4042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60" name="Ink 60">
                <a:extLst>
                  <a:ext uri="{FF2B5EF4-FFF2-40B4-BE49-F238E27FC236}">
                    <a16:creationId xmlns:a16="http://schemas.microsoft.com/office/drawing/2014/main" id="{1E78CE30-DE68-61CE-0826-C611E687B3D1}"/>
                  </a:ext>
                </a:extLst>
              </p14:cNvPr>
              <p14:cNvContentPartPr/>
              <p14:nvPr/>
            </p14:nvContentPartPr>
            <p14:xfrm>
              <a:off x="1657900" y="2320551"/>
              <a:ext cx="5801400" cy="1643760"/>
            </p14:xfrm>
          </p:contentPart>
        </mc:Choice>
        <mc:Fallback xmlns="">
          <p:pic>
            <p:nvPicPr>
              <p:cNvPr id="60" name="Ink 60">
                <a:extLst>
                  <a:ext uri="{FF2B5EF4-FFF2-40B4-BE49-F238E27FC236}">
                    <a16:creationId xmlns:a16="http://schemas.microsoft.com/office/drawing/2014/main" id="{1E78CE30-DE68-61CE-0826-C611E687B3D1}"/>
                  </a:ext>
                </a:extLst>
              </p:cNvPr>
              <p:cNvPicPr/>
              <p:nvPr/>
            </p:nvPicPr>
            <p:blipFill>
              <a:blip r:embed="rId13"/>
              <a:stretch>
                <a:fillRect/>
              </a:stretch>
            </p:blipFill>
            <p:spPr>
              <a:xfrm>
                <a:off x="1642421" y="2305431"/>
                <a:ext cx="5831998" cy="16743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63" name="Ink 63">
                <a:extLst>
                  <a:ext uri="{FF2B5EF4-FFF2-40B4-BE49-F238E27FC236}">
                    <a16:creationId xmlns:a16="http://schemas.microsoft.com/office/drawing/2014/main" id="{53D2FCFE-8270-4B5B-B385-9AB07B7BF31B}"/>
                  </a:ext>
                </a:extLst>
              </p14:cNvPr>
              <p14:cNvContentPartPr/>
              <p14:nvPr/>
            </p14:nvContentPartPr>
            <p14:xfrm>
              <a:off x="7627420" y="3192831"/>
              <a:ext cx="535680" cy="479160"/>
            </p14:xfrm>
          </p:contentPart>
        </mc:Choice>
        <mc:Fallback xmlns="">
          <p:pic>
            <p:nvPicPr>
              <p:cNvPr id="63" name="Ink 63">
                <a:extLst>
                  <a:ext uri="{FF2B5EF4-FFF2-40B4-BE49-F238E27FC236}">
                    <a16:creationId xmlns:a16="http://schemas.microsoft.com/office/drawing/2014/main" id="{53D2FCFE-8270-4B5B-B385-9AB07B7BF31B}"/>
                  </a:ext>
                </a:extLst>
              </p:cNvPr>
              <p:cNvPicPr/>
              <p:nvPr/>
            </p:nvPicPr>
            <p:blipFill>
              <a:blip r:embed="rId15"/>
              <a:stretch>
                <a:fillRect/>
              </a:stretch>
            </p:blipFill>
            <p:spPr>
              <a:xfrm>
                <a:off x="7611940" y="3177711"/>
                <a:ext cx="566280" cy="5094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69" name="Ink 69">
                <a:extLst>
                  <a:ext uri="{FF2B5EF4-FFF2-40B4-BE49-F238E27FC236}">
                    <a16:creationId xmlns:a16="http://schemas.microsoft.com/office/drawing/2014/main" id="{62E40B28-C32F-3C2B-FF6B-320FCE49B37B}"/>
                  </a:ext>
                </a:extLst>
              </p14:cNvPr>
              <p14:cNvContentPartPr/>
              <p14:nvPr/>
            </p14:nvContentPartPr>
            <p14:xfrm>
              <a:off x="2117620" y="3858471"/>
              <a:ext cx="5839920" cy="666360"/>
            </p14:xfrm>
          </p:contentPart>
        </mc:Choice>
        <mc:Fallback xmlns="">
          <p:pic>
            <p:nvPicPr>
              <p:cNvPr id="69" name="Ink 69">
                <a:extLst>
                  <a:ext uri="{FF2B5EF4-FFF2-40B4-BE49-F238E27FC236}">
                    <a16:creationId xmlns:a16="http://schemas.microsoft.com/office/drawing/2014/main" id="{62E40B28-C32F-3C2B-FF6B-320FCE49B37B}"/>
                  </a:ext>
                </a:extLst>
              </p:cNvPr>
              <p:cNvPicPr/>
              <p:nvPr/>
            </p:nvPicPr>
            <p:blipFill>
              <a:blip r:embed="rId17"/>
              <a:stretch>
                <a:fillRect/>
              </a:stretch>
            </p:blipFill>
            <p:spPr>
              <a:xfrm>
                <a:off x="2102500" y="3842991"/>
                <a:ext cx="5870520" cy="6969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76" name="Ink 76">
                <a:extLst>
                  <a:ext uri="{FF2B5EF4-FFF2-40B4-BE49-F238E27FC236}">
                    <a16:creationId xmlns:a16="http://schemas.microsoft.com/office/drawing/2014/main" id="{4C83ABB9-B862-4C9B-CA85-612475076643}"/>
                  </a:ext>
                </a:extLst>
              </p14:cNvPr>
              <p14:cNvContentPartPr/>
              <p14:nvPr/>
            </p14:nvContentPartPr>
            <p14:xfrm>
              <a:off x="1905940" y="3932991"/>
              <a:ext cx="2484360" cy="1456920"/>
            </p14:xfrm>
          </p:contentPart>
        </mc:Choice>
        <mc:Fallback xmlns="">
          <p:pic>
            <p:nvPicPr>
              <p:cNvPr id="76" name="Ink 76">
                <a:extLst>
                  <a:ext uri="{FF2B5EF4-FFF2-40B4-BE49-F238E27FC236}">
                    <a16:creationId xmlns:a16="http://schemas.microsoft.com/office/drawing/2014/main" id="{4C83ABB9-B862-4C9B-CA85-612475076643}"/>
                  </a:ext>
                </a:extLst>
              </p:cNvPr>
              <p:cNvPicPr/>
              <p:nvPr/>
            </p:nvPicPr>
            <p:blipFill>
              <a:blip r:embed="rId19"/>
              <a:stretch>
                <a:fillRect/>
              </a:stretch>
            </p:blipFill>
            <p:spPr>
              <a:xfrm>
                <a:off x="1890820" y="3917875"/>
                <a:ext cx="2514960" cy="1487153"/>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86" name="Ink 86">
                <a:extLst>
                  <a:ext uri="{FF2B5EF4-FFF2-40B4-BE49-F238E27FC236}">
                    <a16:creationId xmlns:a16="http://schemas.microsoft.com/office/drawing/2014/main" id="{9D91499E-5180-166F-07C7-7553A2EE281E}"/>
                  </a:ext>
                </a:extLst>
              </p14:cNvPr>
              <p14:cNvContentPartPr/>
              <p14:nvPr/>
            </p14:nvContentPartPr>
            <p14:xfrm>
              <a:off x="4688740" y="4642911"/>
              <a:ext cx="3505320" cy="828360"/>
            </p14:xfrm>
          </p:contentPart>
        </mc:Choice>
        <mc:Fallback xmlns="">
          <p:pic>
            <p:nvPicPr>
              <p:cNvPr id="86" name="Ink 86">
                <a:extLst>
                  <a:ext uri="{FF2B5EF4-FFF2-40B4-BE49-F238E27FC236}">
                    <a16:creationId xmlns:a16="http://schemas.microsoft.com/office/drawing/2014/main" id="{9D91499E-5180-166F-07C7-7553A2EE281E}"/>
                  </a:ext>
                </a:extLst>
              </p:cNvPr>
              <p:cNvPicPr/>
              <p:nvPr/>
            </p:nvPicPr>
            <p:blipFill>
              <a:blip r:embed="rId21"/>
              <a:stretch>
                <a:fillRect/>
              </a:stretch>
            </p:blipFill>
            <p:spPr>
              <a:xfrm>
                <a:off x="4673620" y="4627431"/>
                <a:ext cx="3535920" cy="858960"/>
              </a:xfrm>
              <a:prstGeom prst="rect">
                <a:avLst/>
              </a:prstGeom>
            </p:spPr>
          </p:pic>
        </mc:Fallback>
      </mc:AlternateContent>
    </p:spTree>
    <p:extLst>
      <p:ext uri="{BB962C8B-B14F-4D97-AF65-F5344CB8AC3E}">
        <p14:creationId xmlns:p14="http://schemas.microsoft.com/office/powerpoint/2010/main" val="3394088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26345-2C44-997D-5416-552879066A4E}"/>
              </a:ext>
            </a:extLst>
          </p:cNvPr>
          <p:cNvSpPr>
            <a:spLocks noGrp="1"/>
          </p:cNvSpPr>
          <p:nvPr>
            <p:ph type="title"/>
          </p:nvPr>
        </p:nvSpPr>
        <p:spPr/>
        <p:txBody>
          <a:bodyPr/>
          <a:lstStyle/>
          <a:p>
            <a:r>
              <a:rPr lang="en-IN" dirty="0"/>
              <a:t>Definition of an Array</a:t>
            </a:r>
            <a:endParaRPr lang="en-US" dirty="0"/>
          </a:p>
        </p:txBody>
      </p:sp>
      <p:sp>
        <p:nvSpPr>
          <p:cNvPr id="3" name="Content Placeholder 2">
            <a:extLst>
              <a:ext uri="{FF2B5EF4-FFF2-40B4-BE49-F238E27FC236}">
                <a16:creationId xmlns:a16="http://schemas.microsoft.com/office/drawing/2014/main" id="{BF3A0A8C-C696-B4A1-571D-3248126EAAE9}"/>
              </a:ext>
            </a:extLst>
          </p:cNvPr>
          <p:cNvSpPr>
            <a:spLocks noGrp="1"/>
          </p:cNvSpPr>
          <p:nvPr>
            <p:ph idx="1"/>
          </p:nvPr>
        </p:nvSpPr>
        <p:spPr/>
        <p:txBody>
          <a:bodyPr/>
          <a:lstStyle/>
          <a:p>
            <a:r>
              <a:rPr lang="en-IN" dirty="0"/>
              <a:t>An Array is a collection of homogeneous (similar) types of data element in continuous memory.</a:t>
            </a:r>
          </a:p>
          <a:p>
            <a:r>
              <a:rPr lang="en-IN" dirty="0"/>
              <a:t>An Array is a linear data structure because all elements of the array are stored in linear order.</a:t>
            </a:r>
            <a:endParaRPr lang="en-US" dirty="0"/>
          </a:p>
        </p:txBody>
      </p:sp>
      <mc:AlternateContent xmlns:mc="http://schemas.openxmlformats.org/markup-compatibility/2006" xmlns:p14="http://schemas.microsoft.com/office/powerpoint/2010/main">
        <mc:Choice Requires="p14">
          <p:contentPart p14:bwMode="auto" r:id="rId2">
            <p14:nvContentPartPr>
              <p14:cNvPr id="6" name="Ink 6">
                <a:extLst>
                  <a:ext uri="{FF2B5EF4-FFF2-40B4-BE49-F238E27FC236}">
                    <a16:creationId xmlns:a16="http://schemas.microsoft.com/office/drawing/2014/main" id="{3BA2AFED-9C96-D4D8-45B2-71D9FB6C78CD}"/>
                  </a:ext>
                </a:extLst>
              </p14:cNvPr>
              <p14:cNvContentPartPr/>
              <p14:nvPr/>
            </p14:nvContentPartPr>
            <p14:xfrm>
              <a:off x="2130220" y="3914271"/>
              <a:ext cx="7265520" cy="1027800"/>
            </p14:xfrm>
          </p:contentPart>
        </mc:Choice>
        <mc:Fallback xmlns="">
          <p:pic>
            <p:nvPicPr>
              <p:cNvPr id="6" name="Ink 6">
                <a:extLst>
                  <a:ext uri="{FF2B5EF4-FFF2-40B4-BE49-F238E27FC236}">
                    <a16:creationId xmlns:a16="http://schemas.microsoft.com/office/drawing/2014/main" id="{3BA2AFED-9C96-D4D8-45B2-71D9FB6C78CD}"/>
                  </a:ext>
                </a:extLst>
              </p:cNvPr>
              <p:cNvPicPr/>
              <p:nvPr/>
            </p:nvPicPr>
            <p:blipFill>
              <a:blip r:embed="rId3"/>
              <a:stretch>
                <a:fillRect/>
              </a:stretch>
            </p:blipFill>
            <p:spPr>
              <a:xfrm>
                <a:off x="2115100" y="3899151"/>
                <a:ext cx="7296120" cy="10580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1" name="Ink 10">
                <a:extLst>
                  <a:ext uri="{FF2B5EF4-FFF2-40B4-BE49-F238E27FC236}">
                    <a16:creationId xmlns:a16="http://schemas.microsoft.com/office/drawing/2014/main" id="{CA9C919C-8FE4-BD60-5ACC-84B6068E72C7}"/>
                  </a:ext>
                </a:extLst>
              </p14:cNvPr>
              <p14:cNvContentPartPr/>
              <p14:nvPr/>
            </p14:nvContentPartPr>
            <p14:xfrm>
              <a:off x="7608700" y="3939471"/>
              <a:ext cx="31320" cy="834480"/>
            </p14:xfrm>
          </p:contentPart>
        </mc:Choice>
        <mc:Fallback xmlns="">
          <p:pic>
            <p:nvPicPr>
              <p:cNvPr id="11" name="Ink 10">
                <a:extLst>
                  <a:ext uri="{FF2B5EF4-FFF2-40B4-BE49-F238E27FC236}">
                    <a16:creationId xmlns:a16="http://schemas.microsoft.com/office/drawing/2014/main" id="{CA9C919C-8FE4-BD60-5ACC-84B6068E72C7}"/>
                  </a:ext>
                </a:extLst>
              </p:cNvPr>
              <p:cNvPicPr/>
              <p:nvPr/>
            </p:nvPicPr>
            <p:blipFill>
              <a:blip r:embed="rId5"/>
              <a:stretch>
                <a:fillRect/>
              </a:stretch>
            </p:blipFill>
            <p:spPr>
              <a:xfrm>
                <a:off x="7593220" y="3923991"/>
                <a:ext cx="61920" cy="865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2" name="Ink 11">
                <a:extLst>
                  <a:ext uri="{FF2B5EF4-FFF2-40B4-BE49-F238E27FC236}">
                    <a16:creationId xmlns:a16="http://schemas.microsoft.com/office/drawing/2014/main" id="{F0141928-6A06-9F23-58FD-9519746F4FAC}"/>
                  </a:ext>
                </a:extLst>
              </p14:cNvPr>
              <p14:cNvContentPartPr/>
              <p14:nvPr/>
            </p14:nvContentPartPr>
            <p14:xfrm>
              <a:off x="8405380" y="3970431"/>
              <a:ext cx="37800" cy="884520"/>
            </p14:xfrm>
          </p:contentPart>
        </mc:Choice>
        <mc:Fallback xmlns="">
          <p:pic>
            <p:nvPicPr>
              <p:cNvPr id="12" name="Ink 11">
                <a:extLst>
                  <a:ext uri="{FF2B5EF4-FFF2-40B4-BE49-F238E27FC236}">
                    <a16:creationId xmlns:a16="http://schemas.microsoft.com/office/drawing/2014/main" id="{F0141928-6A06-9F23-58FD-9519746F4FAC}"/>
                  </a:ext>
                </a:extLst>
              </p:cNvPr>
              <p:cNvPicPr/>
              <p:nvPr/>
            </p:nvPicPr>
            <p:blipFill>
              <a:blip r:embed="rId7"/>
              <a:stretch>
                <a:fillRect/>
              </a:stretch>
            </p:blipFill>
            <p:spPr>
              <a:xfrm>
                <a:off x="8390260" y="3955311"/>
                <a:ext cx="68040" cy="9147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5" name="Ink 15">
                <a:extLst>
                  <a:ext uri="{FF2B5EF4-FFF2-40B4-BE49-F238E27FC236}">
                    <a16:creationId xmlns:a16="http://schemas.microsoft.com/office/drawing/2014/main" id="{E9E236DB-828F-A0A3-D1B7-151813430BB1}"/>
                  </a:ext>
                </a:extLst>
              </p14:cNvPr>
              <p14:cNvContentPartPr/>
              <p14:nvPr/>
            </p14:nvContentPartPr>
            <p14:xfrm>
              <a:off x="2186380" y="4300551"/>
              <a:ext cx="697320" cy="398880"/>
            </p14:xfrm>
          </p:contentPart>
        </mc:Choice>
        <mc:Fallback xmlns="">
          <p:pic>
            <p:nvPicPr>
              <p:cNvPr id="15" name="Ink 15">
                <a:extLst>
                  <a:ext uri="{FF2B5EF4-FFF2-40B4-BE49-F238E27FC236}">
                    <a16:creationId xmlns:a16="http://schemas.microsoft.com/office/drawing/2014/main" id="{E9E236DB-828F-A0A3-D1B7-151813430BB1}"/>
                  </a:ext>
                </a:extLst>
              </p:cNvPr>
              <p:cNvPicPr/>
              <p:nvPr/>
            </p:nvPicPr>
            <p:blipFill>
              <a:blip r:embed="rId9"/>
              <a:stretch>
                <a:fillRect/>
              </a:stretch>
            </p:blipFill>
            <p:spPr>
              <a:xfrm>
                <a:off x="2170908" y="4285071"/>
                <a:ext cx="727904" cy="4291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0" name="Ink 21">
                <a:extLst>
                  <a:ext uri="{FF2B5EF4-FFF2-40B4-BE49-F238E27FC236}">
                    <a16:creationId xmlns:a16="http://schemas.microsoft.com/office/drawing/2014/main" id="{493AFFD3-5CCA-F4E8-9475-60F3CF3CC652}"/>
                  </a:ext>
                </a:extLst>
              </p14:cNvPr>
              <p14:cNvContentPartPr/>
              <p14:nvPr/>
            </p14:nvContentPartPr>
            <p14:xfrm>
              <a:off x="4533220" y="4306671"/>
              <a:ext cx="392760" cy="379800"/>
            </p14:xfrm>
          </p:contentPart>
        </mc:Choice>
        <mc:Fallback xmlns="">
          <p:pic>
            <p:nvPicPr>
              <p:cNvPr id="20" name="Ink 21">
                <a:extLst>
                  <a:ext uri="{FF2B5EF4-FFF2-40B4-BE49-F238E27FC236}">
                    <a16:creationId xmlns:a16="http://schemas.microsoft.com/office/drawing/2014/main" id="{493AFFD3-5CCA-F4E8-9475-60F3CF3CC652}"/>
                  </a:ext>
                </a:extLst>
              </p:cNvPr>
              <p:cNvPicPr/>
              <p:nvPr/>
            </p:nvPicPr>
            <p:blipFill>
              <a:blip r:embed="rId11"/>
              <a:stretch>
                <a:fillRect/>
              </a:stretch>
            </p:blipFill>
            <p:spPr>
              <a:xfrm>
                <a:off x="4518086" y="4291206"/>
                <a:ext cx="423388" cy="410371"/>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1" name="Ink 21">
                <a:extLst>
                  <a:ext uri="{FF2B5EF4-FFF2-40B4-BE49-F238E27FC236}">
                    <a16:creationId xmlns:a16="http://schemas.microsoft.com/office/drawing/2014/main" id="{2527B697-8873-4C4A-C345-4BA28D8CD87E}"/>
                  </a:ext>
                </a:extLst>
              </p14:cNvPr>
              <p14:cNvContentPartPr/>
              <p14:nvPr/>
            </p14:nvContentPartPr>
            <p14:xfrm>
              <a:off x="3188620" y="4076271"/>
              <a:ext cx="1040040" cy="928080"/>
            </p14:xfrm>
          </p:contentPart>
        </mc:Choice>
        <mc:Fallback xmlns="">
          <p:pic>
            <p:nvPicPr>
              <p:cNvPr id="21" name="Ink 21">
                <a:extLst>
                  <a:ext uri="{FF2B5EF4-FFF2-40B4-BE49-F238E27FC236}">
                    <a16:creationId xmlns:a16="http://schemas.microsoft.com/office/drawing/2014/main" id="{2527B697-8873-4C4A-C345-4BA28D8CD87E}"/>
                  </a:ext>
                </a:extLst>
              </p:cNvPr>
              <p:cNvPicPr/>
              <p:nvPr/>
            </p:nvPicPr>
            <p:blipFill>
              <a:blip r:embed="rId13"/>
              <a:stretch>
                <a:fillRect/>
              </a:stretch>
            </p:blipFill>
            <p:spPr>
              <a:xfrm>
                <a:off x="3173140" y="4061151"/>
                <a:ext cx="1070640" cy="9583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5" name="Ink 25">
                <a:extLst>
                  <a:ext uri="{FF2B5EF4-FFF2-40B4-BE49-F238E27FC236}">
                    <a16:creationId xmlns:a16="http://schemas.microsoft.com/office/drawing/2014/main" id="{A3B4594D-56FA-31EC-EEEA-8A3CEB1FF6F5}"/>
                  </a:ext>
                </a:extLst>
              </p14:cNvPr>
              <p14:cNvContentPartPr/>
              <p14:nvPr/>
            </p14:nvContentPartPr>
            <p14:xfrm>
              <a:off x="5336380" y="4013991"/>
              <a:ext cx="1270440" cy="847080"/>
            </p14:xfrm>
          </p:contentPart>
        </mc:Choice>
        <mc:Fallback xmlns="">
          <p:pic>
            <p:nvPicPr>
              <p:cNvPr id="25" name="Ink 25">
                <a:extLst>
                  <a:ext uri="{FF2B5EF4-FFF2-40B4-BE49-F238E27FC236}">
                    <a16:creationId xmlns:a16="http://schemas.microsoft.com/office/drawing/2014/main" id="{A3B4594D-56FA-31EC-EEEA-8A3CEB1FF6F5}"/>
                  </a:ext>
                </a:extLst>
              </p:cNvPr>
              <p:cNvPicPr/>
              <p:nvPr/>
            </p:nvPicPr>
            <p:blipFill>
              <a:blip r:embed="rId15"/>
              <a:stretch>
                <a:fillRect/>
              </a:stretch>
            </p:blipFill>
            <p:spPr>
              <a:xfrm>
                <a:off x="5320900" y="3998871"/>
                <a:ext cx="1300680" cy="8776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8" name="Ink 28">
                <a:extLst>
                  <a:ext uri="{FF2B5EF4-FFF2-40B4-BE49-F238E27FC236}">
                    <a16:creationId xmlns:a16="http://schemas.microsoft.com/office/drawing/2014/main" id="{C79A6F9E-72A2-0EDF-E7DD-47056F976FC2}"/>
                  </a:ext>
                </a:extLst>
              </p14:cNvPr>
              <p14:cNvContentPartPr/>
              <p14:nvPr/>
            </p14:nvContentPartPr>
            <p14:xfrm>
              <a:off x="6730660" y="4169511"/>
              <a:ext cx="641880" cy="355320"/>
            </p14:xfrm>
          </p:contentPart>
        </mc:Choice>
        <mc:Fallback xmlns="">
          <p:pic>
            <p:nvPicPr>
              <p:cNvPr id="28" name="Ink 28">
                <a:extLst>
                  <a:ext uri="{FF2B5EF4-FFF2-40B4-BE49-F238E27FC236}">
                    <a16:creationId xmlns:a16="http://schemas.microsoft.com/office/drawing/2014/main" id="{C79A6F9E-72A2-0EDF-E7DD-47056F976FC2}"/>
                  </a:ext>
                </a:extLst>
              </p:cNvPr>
              <p:cNvPicPr/>
              <p:nvPr/>
            </p:nvPicPr>
            <p:blipFill>
              <a:blip r:embed="rId17"/>
              <a:stretch>
                <a:fillRect/>
              </a:stretch>
            </p:blipFill>
            <p:spPr>
              <a:xfrm>
                <a:off x="6715532" y="4154391"/>
                <a:ext cx="672497" cy="3855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3" name="Ink 34">
                <a:extLst>
                  <a:ext uri="{FF2B5EF4-FFF2-40B4-BE49-F238E27FC236}">
                    <a16:creationId xmlns:a16="http://schemas.microsoft.com/office/drawing/2014/main" id="{07A944FE-5E11-3138-A057-3D5CD4215DFF}"/>
                  </a:ext>
                </a:extLst>
              </p14:cNvPr>
              <p14:cNvContentPartPr/>
              <p14:nvPr/>
            </p14:nvContentPartPr>
            <p14:xfrm>
              <a:off x="8872300" y="4094991"/>
              <a:ext cx="386640" cy="398880"/>
            </p14:xfrm>
          </p:contentPart>
        </mc:Choice>
        <mc:Fallback xmlns="">
          <p:pic>
            <p:nvPicPr>
              <p:cNvPr id="33" name="Ink 34">
                <a:extLst>
                  <a:ext uri="{FF2B5EF4-FFF2-40B4-BE49-F238E27FC236}">
                    <a16:creationId xmlns:a16="http://schemas.microsoft.com/office/drawing/2014/main" id="{07A944FE-5E11-3138-A057-3D5CD4215DFF}"/>
                  </a:ext>
                </a:extLst>
              </p:cNvPr>
              <p:cNvPicPr/>
              <p:nvPr/>
            </p:nvPicPr>
            <p:blipFill>
              <a:blip r:embed="rId19"/>
              <a:stretch>
                <a:fillRect/>
              </a:stretch>
            </p:blipFill>
            <p:spPr>
              <a:xfrm>
                <a:off x="8857166" y="4079871"/>
                <a:ext cx="417269" cy="4291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4" name="Ink 34">
                <a:extLst>
                  <a:ext uri="{FF2B5EF4-FFF2-40B4-BE49-F238E27FC236}">
                    <a16:creationId xmlns:a16="http://schemas.microsoft.com/office/drawing/2014/main" id="{3DE7C8AA-32FB-437E-5E56-C081AFF17E72}"/>
                  </a:ext>
                </a:extLst>
              </p14:cNvPr>
              <p14:cNvContentPartPr/>
              <p14:nvPr/>
            </p14:nvContentPartPr>
            <p14:xfrm>
              <a:off x="7913620" y="4138551"/>
              <a:ext cx="386640" cy="349200"/>
            </p14:xfrm>
          </p:contentPart>
        </mc:Choice>
        <mc:Fallback xmlns="">
          <p:pic>
            <p:nvPicPr>
              <p:cNvPr id="34" name="Ink 34">
                <a:extLst>
                  <a:ext uri="{FF2B5EF4-FFF2-40B4-BE49-F238E27FC236}">
                    <a16:creationId xmlns:a16="http://schemas.microsoft.com/office/drawing/2014/main" id="{3DE7C8AA-32FB-437E-5E56-C081AFF17E72}"/>
                  </a:ext>
                </a:extLst>
              </p:cNvPr>
              <p:cNvPicPr/>
              <p:nvPr/>
            </p:nvPicPr>
            <p:blipFill>
              <a:blip r:embed="rId21"/>
              <a:stretch>
                <a:fillRect/>
              </a:stretch>
            </p:blipFill>
            <p:spPr>
              <a:xfrm>
                <a:off x="7898486" y="4123415"/>
                <a:ext cx="417269" cy="379832"/>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40" name="Ink 40">
                <a:extLst>
                  <a:ext uri="{FF2B5EF4-FFF2-40B4-BE49-F238E27FC236}">
                    <a16:creationId xmlns:a16="http://schemas.microsoft.com/office/drawing/2014/main" id="{76896EF8-374E-82AE-8466-3628D472A49F}"/>
                  </a:ext>
                </a:extLst>
              </p14:cNvPr>
              <p14:cNvContentPartPr/>
              <p14:nvPr/>
            </p14:nvContentPartPr>
            <p14:xfrm>
              <a:off x="2105380" y="5053671"/>
              <a:ext cx="971640" cy="405000"/>
            </p14:xfrm>
          </p:contentPart>
        </mc:Choice>
        <mc:Fallback xmlns="">
          <p:pic>
            <p:nvPicPr>
              <p:cNvPr id="40" name="Ink 40">
                <a:extLst>
                  <a:ext uri="{FF2B5EF4-FFF2-40B4-BE49-F238E27FC236}">
                    <a16:creationId xmlns:a16="http://schemas.microsoft.com/office/drawing/2014/main" id="{76896EF8-374E-82AE-8466-3628D472A49F}"/>
                  </a:ext>
                </a:extLst>
              </p:cNvPr>
              <p:cNvPicPr/>
              <p:nvPr/>
            </p:nvPicPr>
            <p:blipFill>
              <a:blip r:embed="rId23"/>
              <a:stretch>
                <a:fillRect/>
              </a:stretch>
            </p:blipFill>
            <p:spPr>
              <a:xfrm>
                <a:off x="2089900" y="5038551"/>
                <a:ext cx="1001880" cy="4356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63" name="Ink 64">
                <a:extLst>
                  <a:ext uri="{FF2B5EF4-FFF2-40B4-BE49-F238E27FC236}">
                    <a16:creationId xmlns:a16="http://schemas.microsoft.com/office/drawing/2014/main" id="{84C498D1-CEFF-FF2E-8451-66500599219E}"/>
                  </a:ext>
                </a:extLst>
              </p14:cNvPr>
              <p14:cNvContentPartPr/>
              <p14:nvPr/>
            </p14:nvContentPartPr>
            <p14:xfrm>
              <a:off x="5629060" y="4885551"/>
              <a:ext cx="2035800" cy="361440"/>
            </p14:xfrm>
          </p:contentPart>
        </mc:Choice>
        <mc:Fallback xmlns="">
          <p:pic>
            <p:nvPicPr>
              <p:cNvPr id="63" name="Ink 64">
                <a:extLst>
                  <a:ext uri="{FF2B5EF4-FFF2-40B4-BE49-F238E27FC236}">
                    <a16:creationId xmlns:a16="http://schemas.microsoft.com/office/drawing/2014/main" id="{84C498D1-CEFF-FF2E-8451-66500599219E}"/>
                  </a:ext>
                </a:extLst>
              </p:cNvPr>
              <p:cNvPicPr/>
              <p:nvPr/>
            </p:nvPicPr>
            <p:blipFill>
              <a:blip r:embed="rId25"/>
              <a:stretch>
                <a:fillRect/>
              </a:stretch>
            </p:blipFill>
            <p:spPr>
              <a:xfrm>
                <a:off x="5613583" y="4870431"/>
                <a:ext cx="2066395" cy="3920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64" name="Ink 64">
                <a:extLst>
                  <a:ext uri="{FF2B5EF4-FFF2-40B4-BE49-F238E27FC236}">
                    <a16:creationId xmlns:a16="http://schemas.microsoft.com/office/drawing/2014/main" id="{36A5E0DD-52F4-6F6F-2750-096C8B5EE03A}"/>
                  </a:ext>
                </a:extLst>
              </p14:cNvPr>
              <p14:cNvContentPartPr/>
              <p14:nvPr/>
            </p14:nvContentPartPr>
            <p14:xfrm>
              <a:off x="3368980" y="5016951"/>
              <a:ext cx="1973160" cy="311040"/>
            </p14:xfrm>
          </p:contentPart>
        </mc:Choice>
        <mc:Fallback xmlns="">
          <p:pic>
            <p:nvPicPr>
              <p:cNvPr id="64" name="Ink 64">
                <a:extLst>
                  <a:ext uri="{FF2B5EF4-FFF2-40B4-BE49-F238E27FC236}">
                    <a16:creationId xmlns:a16="http://schemas.microsoft.com/office/drawing/2014/main" id="{36A5E0DD-52F4-6F6F-2750-096C8B5EE03A}"/>
                  </a:ext>
                </a:extLst>
              </p:cNvPr>
              <p:cNvPicPr/>
              <p:nvPr/>
            </p:nvPicPr>
            <p:blipFill>
              <a:blip r:embed="rId27"/>
              <a:stretch>
                <a:fillRect/>
              </a:stretch>
            </p:blipFill>
            <p:spPr>
              <a:xfrm>
                <a:off x="3353860" y="5001831"/>
                <a:ext cx="2003760" cy="3412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75" name="Ink 76">
                <a:extLst>
                  <a:ext uri="{FF2B5EF4-FFF2-40B4-BE49-F238E27FC236}">
                    <a16:creationId xmlns:a16="http://schemas.microsoft.com/office/drawing/2014/main" id="{9C0A6D21-67B5-4C83-93DC-FA961033AFBD}"/>
                  </a:ext>
                </a:extLst>
              </p14:cNvPr>
              <p14:cNvContentPartPr/>
              <p14:nvPr/>
            </p14:nvContentPartPr>
            <p14:xfrm>
              <a:off x="8816500" y="4817151"/>
              <a:ext cx="878040" cy="280440"/>
            </p14:xfrm>
          </p:contentPart>
        </mc:Choice>
        <mc:Fallback xmlns="">
          <p:pic>
            <p:nvPicPr>
              <p:cNvPr id="75" name="Ink 76">
                <a:extLst>
                  <a:ext uri="{FF2B5EF4-FFF2-40B4-BE49-F238E27FC236}">
                    <a16:creationId xmlns:a16="http://schemas.microsoft.com/office/drawing/2014/main" id="{9C0A6D21-67B5-4C83-93DC-FA961033AFBD}"/>
                  </a:ext>
                </a:extLst>
              </p:cNvPr>
              <p:cNvPicPr/>
              <p:nvPr/>
            </p:nvPicPr>
            <p:blipFill>
              <a:blip r:embed="rId29"/>
              <a:stretch>
                <a:fillRect/>
              </a:stretch>
            </p:blipFill>
            <p:spPr>
              <a:xfrm>
                <a:off x="8801020" y="4802031"/>
                <a:ext cx="908640" cy="3110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76" name="Ink 76">
                <a:extLst>
                  <a:ext uri="{FF2B5EF4-FFF2-40B4-BE49-F238E27FC236}">
                    <a16:creationId xmlns:a16="http://schemas.microsoft.com/office/drawing/2014/main" id="{31A96688-BA11-BF41-21DE-BF5E50D48518}"/>
                  </a:ext>
                </a:extLst>
              </p14:cNvPr>
              <p14:cNvContentPartPr/>
              <p14:nvPr/>
            </p14:nvContentPartPr>
            <p14:xfrm>
              <a:off x="7870060" y="4873671"/>
              <a:ext cx="691560" cy="273600"/>
            </p14:xfrm>
          </p:contentPart>
        </mc:Choice>
        <mc:Fallback xmlns="">
          <p:pic>
            <p:nvPicPr>
              <p:cNvPr id="76" name="Ink 76">
                <a:extLst>
                  <a:ext uri="{FF2B5EF4-FFF2-40B4-BE49-F238E27FC236}">
                    <a16:creationId xmlns:a16="http://schemas.microsoft.com/office/drawing/2014/main" id="{31A96688-BA11-BF41-21DE-BF5E50D48518}"/>
                  </a:ext>
                </a:extLst>
              </p:cNvPr>
              <p:cNvPicPr/>
              <p:nvPr/>
            </p:nvPicPr>
            <p:blipFill>
              <a:blip r:embed="rId31"/>
              <a:stretch>
                <a:fillRect/>
              </a:stretch>
            </p:blipFill>
            <p:spPr>
              <a:xfrm>
                <a:off x="7854940" y="4858551"/>
                <a:ext cx="721800" cy="304200"/>
              </a:xfrm>
              <a:prstGeom prst="rect">
                <a:avLst/>
              </a:prstGeom>
            </p:spPr>
          </p:pic>
        </mc:Fallback>
      </mc:AlternateContent>
    </p:spTree>
    <p:extLst>
      <p:ext uri="{BB962C8B-B14F-4D97-AF65-F5344CB8AC3E}">
        <p14:creationId xmlns:p14="http://schemas.microsoft.com/office/powerpoint/2010/main" val="21201303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94C58-3060-728F-F3CB-F11F9688FF56}"/>
              </a:ext>
            </a:extLst>
          </p:cNvPr>
          <p:cNvSpPr>
            <a:spLocks noGrp="1"/>
          </p:cNvSpPr>
          <p:nvPr>
            <p:ph type="title"/>
          </p:nvPr>
        </p:nvSpPr>
        <p:spPr/>
        <p:txBody>
          <a:bodyPr/>
          <a:lstStyle/>
          <a:p>
            <a:r>
              <a:rPr lang="en-IN" dirty="0"/>
              <a:t>Algorithm for Deletion from the beginning</a:t>
            </a:r>
            <a:endParaRPr lang="en-US" dirty="0"/>
          </a:p>
        </p:txBody>
      </p:sp>
      <p:sp>
        <p:nvSpPr>
          <p:cNvPr id="3" name="Content Placeholder 2">
            <a:extLst>
              <a:ext uri="{FF2B5EF4-FFF2-40B4-BE49-F238E27FC236}">
                <a16:creationId xmlns:a16="http://schemas.microsoft.com/office/drawing/2014/main" id="{356552A1-E426-C39E-8605-CEA5F244DF5D}"/>
              </a:ext>
            </a:extLst>
          </p:cNvPr>
          <p:cNvSpPr>
            <a:spLocks noGrp="1"/>
          </p:cNvSpPr>
          <p:nvPr>
            <p:ph idx="1"/>
          </p:nvPr>
        </p:nvSpPr>
        <p:spPr/>
        <p:txBody>
          <a:bodyPr/>
          <a:lstStyle/>
          <a:p>
            <a:endParaRPr lang="en-US" dirty="0"/>
          </a:p>
        </p:txBody>
      </p:sp>
      <mc:AlternateContent xmlns:mc="http://schemas.openxmlformats.org/markup-compatibility/2006" xmlns:p14="http://schemas.microsoft.com/office/powerpoint/2010/main">
        <mc:Choice Requires="p14">
          <p:contentPart p14:bwMode="auto" r:id="rId2">
            <p14:nvContentPartPr>
              <p14:cNvPr id="11" name="Ink 11">
                <a:extLst>
                  <a:ext uri="{FF2B5EF4-FFF2-40B4-BE49-F238E27FC236}">
                    <a16:creationId xmlns:a16="http://schemas.microsoft.com/office/drawing/2014/main" id="{7151FA19-3A8E-882D-D9CC-95A59B5C172D}"/>
                  </a:ext>
                </a:extLst>
              </p14:cNvPr>
              <p14:cNvContentPartPr/>
              <p14:nvPr/>
            </p14:nvContentPartPr>
            <p14:xfrm>
              <a:off x="4720060" y="1869111"/>
              <a:ext cx="1351440" cy="495720"/>
            </p14:xfrm>
          </p:contentPart>
        </mc:Choice>
        <mc:Fallback xmlns="">
          <p:pic>
            <p:nvPicPr>
              <p:cNvPr id="11" name="Ink 11">
                <a:extLst>
                  <a:ext uri="{FF2B5EF4-FFF2-40B4-BE49-F238E27FC236}">
                    <a16:creationId xmlns:a16="http://schemas.microsoft.com/office/drawing/2014/main" id="{7151FA19-3A8E-882D-D9CC-95A59B5C172D}"/>
                  </a:ext>
                </a:extLst>
              </p:cNvPr>
              <p:cNvPicPr/>
              <p:nvPr/>
            </p:nvPicPr>
            <p:blipFill>
              <a:blip r:embed="rId3"/>
              <a:stretch>
                <a:fillRect/>
              </a:stretch>
            </p:blipFill>
            <p:spPr>
              <a:xfrm>
                <a:off x="4704580" y="1853631"/>
                <a:ext cx="1381680" cy="5259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7" name="Ink 17">
                <a:extLst>
                  <a:ext uri="{FF2B5EF4-FFF2-40B4-BE49-F238E27FC236}">
                    <a16:creationId xmlns:a16="http://schemas.microsoft.com/office/drawing/2014/main" id="{8B1D97E8-DA9B-FFB2-09CC-B41A40037A24}"/>
                  </a:ext>
                </a:extLst>
              </p14:cNvPr>
              <p14:cNvContentPartPr/>
              <p14:nvPr/>
            </p14:nvContentPartPr>
            <p14:xfrm>
              <a:off x="6332500" y="1866231"/>
              <a:ext cx="1681200" cy="410400"/>
            </p14:xfrm>
          </p:contentPart>
        </mc:Choice>
        <mc:Fallback xmlns="">
          <p:pic>
            <p:nvPicPr>
              <p:cNvPr id="17" name="Ink 17">
                <a:extLst>
                  <a:ext uri="{FF2B5EF4-FFF2-40B4-BE49-F238E27FC236}">
                    <a16:creationId xmlns:a16="http://schemas.microsoft.com/office/drawing/2014/main" id="{8B1D97E8-DA9B-FFB2-09CC-B41A40037A24}"/>
                  </a:ext>
                </a:extLst>
              </p:cNvPr>
              <p:cNvPicPr/>
              <p:nvPr/>
            </p:nvPicPr>
            <p:blipFill>
              <a:blip r:embed="rId5"/>
              <a:stretch>
                <a:fillRect/>
              </a:stretch>
            </p:blipFill>
            <p:spPr>
              <a:xfrm>
                <a:off x="6317020" y="1851111"/>
                <a:ext cx="1711800" cy="441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5" name="Ink 25">
                <a:extLst>
                  <a:ext uri="{FF2B5EF4-FFF2-40B4-BE49-F238E27FC236}">
                    <a16:creationId xmlns:a16="http://schemas.microsoft.com/office/drawing/2014/main" id="{9429DF2F-AB6F-2C6A-B1B7-B1E91FA4172D}"/>
                  </a:ext>
                </a:extLst>
              </p14:cNvPr>
              <p14:cNvContentPartPr/>
              <p14:nvPr/>
            </p14:nvContentPartPr>
            <p14:xfrm>
              <a:off x="1745020" y="2619351"/>
              <a:ext cx="2134800" cy="492120"/>
            </p14:xfrm>
          </p:contentPart>
        </mc:Choice>
        <mc:Fallback xmlns="">
          <p:pic>
            <p:nvPicPr>
              <p:cNvPr id="25" name="Ink 25">
                <a:extLst>
                  <a:ext uri="{FF2B5EF4-FFF2-40B4-BE49-F238E27FC236}">
                    <a16:creationId xmlns:a16="http://schemas.microsoft.com/office/drawing/2014/main" id="{9429DF2F-AB6F-2C6A-B1B7-B1E91FA4172D}"/>
                  </a:ext>
                </a:extLst>
              </p:cNvPr>
              <p:cNvPicPr/>
              <p:nvPr/>
            </p:nvPicPr>
            <p:blipFill>
              <a:blip r:embed="rId7"/>
              <a:stretch>
                <a:fillRect/>
              </a:stretch>
            </p:blipFill>
            <p:spPr>
              <a:xfrm>
                <a:off x="1729543" y="2604231"/>
                <a:ext cx="2165035" cy="5227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5" name="Ink 36">
                <a:extLst>
                  <a:ext uri="{FF2B5EF4-FFF2-40B4-BE49-F238E27FC236}">
                    <a16:creationId xmlns:a16="http://schemas.microsoft.com/office/drawing/2014/main" id="{ACC36109-23BC-4A1E-A71A-5CB0C4C8E486}"/>
                  </a:ext>
                </a:extLst>
              </p14:cNvPr>
              <p14:cNvContentPartPr/>
              <p14:nvPr/>
            </p14:nvContentPartPr>
            <p14:xfrm>
              <a:off x="6045940" y="2575791"/>
              <a:ext cx="1699920" cy="324360"/>
            </p14:xfrm>
          </p:contentPart>
        </mc:Choice>
        <mc:Fallback xmlns="">
          <p:pic>
            <p:nvPicPr>
              <p:cNvPr id="35" name="Ink 36">
                <a:extLst>
                  <a:ext uri="{FF2B5EF4-FFF2-40B4-BE49-F238E27FC236}">
                    <a16:creationId xmlns:a16="http://schemas.microsoft.com/office/drawing/2014/main" id="{ACC36109-23BC-4A1E-A71A-5CB0C4C8E486}"/>
                  </a:ext>
                </a:extLst>
              </p:cNvPr>
              <p:cNvPicPr/>
              <p:nvPr/>
            </p:nvPicPr>
            <p:blipFill>
              <a:blip r:embed="rId9"/>
              <a:stretch>
                <a:fillRect/>
              </a:stretch>
            </p:blipFill>
            <p:spPr>
              <a:xfrm>
                <a:off x="6030820" y="2560654"/>
                <a:ext cx="1730520" cy="354994"/>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6" name="Ink 36">
                <a:extLst>
                  <a:ext uri="{FF2B5EF4-FFF2-40B4-BE49-F238E27FC236}">
                    <a16:creationId xmlns:a16="http://schemas.microsoft.com/office/drawing/2014/main" id="{72DA02C7-7818-D216-07BF-B3B338B6398F}"/>
                  </a:ext>
                </a:extLst>
              </p14:cNvPr>
              <p14:cNvContentPartPr/>
              <p14:nvPr/>
            </p14:nvContentPartPr>
            <p14:xfrm>
              <a:off x="4274380" y="2550951"/>
              <a:ext cx="1280160" cy="448560"/>
            </p14:xfrm>
          </p:contentPart>
        </mc:Choice>
        <mc:Fallback xmlns="">
          <p:pic>
            <p:nvPicPr>
              <p:cNvPr id="36" name="Ink 36">
                <a:extLst>
                  <a:ext uri="{FF2B5EF4-FFF2-40B4-BE49-F238E27FC236}">
                    <a16:creationId xmlns:a16="http://schemas.microsoft.com/office/drawing/2014/main" id="{72DA02C7-7818-D216-07BF-B3B338B6398F}"/>
                  </a:ext>
                </a:extLst>
              </p:cNvPr>
              <p:cNvPicPr/>
              <p:nvPr/>
            </p:nvPicPr>
            <p:blipFill>
              <a:blip r:embed="rId11"/>
              <a:stretch>
                <a:fillRect/>
              </a:stretch>
            </p:blipFill>
            <p:spPr>
              <a:xfrm>
                <a:off x="4259260" y="2535831"/>
                <a:ext cx="1310400" cy="4791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4" name="Ink 44">
                <a:extLst>
                  <a:ext uri="{FF2B5EF4-FFF2-40B4-BE49-F238E27FC236}">
                    <a16:creationId xmlns:a16="http://schemas.microsoft.com/office/drawing/2014/main" id="{EE9C45CA-264A-D25C-C5C3-C3B16EF5DC47}"/>
                  </a:ext>
                </a:extLst>
              </p14:cNvPr>
              <p14:cNvContentPartPr/>
              <p14:nvPr/>
            </p14:nvContentPartPr>
            <p14:xfrm>
              <a:off x="1560340" y="3310551"/>
              <a:ext cx="1858680" cy="609840"/>
            </p14:xfrm>
          </p:contentPart>
        </mc:Choice>
        <mc:Fallback xmlns="">
          <p:pic>
            <p:nvPicPr>
              <p:cNvPr id="44" name="Ink 44">
                <a:extLst>
                  <a:ext uri="{FF2B5EF4-FFF2-40B4-BE49-F238E27FC236}">
                    <a16:creationId xmlns:a16="http://schemas.microsoft.com/office/drawing/2014/main" id="{EE9C45CA-264A-D25C-C5C3-C3B16EF5DC47}"/>
                  </a:ext>
                </a:extLst>
              </p:cNvPr>
              <p:cNvPicPr/>
              <p:nvPr/>
            </p:nvPicPr>
            <p:blipFill>
              <a:blip r:embed="rId13"/>
              <a:stretch>
                <a:fillRect/>
              </a:stretch>
            </p:blipFill>
            <p:spPr>
              <a:xfrm>
                <a:off x="1544863" y="3295431"/>
                <a:ext cx="1889274" cy="6404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45" name="Ink 44">
                <a:extLst>
                  <a:ext uri="{FF2B5EF4-FFF2-40B4-BE49-F238E27FC236}">
                    <a16:creationId xmlns:a16="http://schemas.microsoft.com/office/drawing/2014/main" id="{94EA1B10-B5AE-B813-4434-205A878CC72F}"/>
                  </a:ext>
                </a:extLst>
              </p14:cNvPr>
              <p14:cNvContentPartPr/>
              <p14:nvPr/>
            </p14:nvContentPartPr>
            <p14:xfrm>
              <a:off x="3835900" y="3437991"/>
              <a:ext cx="43920" cy="78480"/>
            </p14:xfrm>
          </p:contentPart>
        </mc:Choice>
        <mc:Fallback xmlns="">
          <p:pic>
            <p:nvPicPr>
              <p:cNvPr id="45" name="Ink 44">
                <a:extLst>
                  <a:ext uri="{FF2B5EF4-FFF2-40B4-BE49-F238E27FC236}">
                    <a16:creationId xmlns:a16="http://schemas.microsoft.com/office/drawing/2014/main" id="{94EA1B10-B5AE-B813-4434-205A878CC72F}"/>
                  </a:ext>
                </a:extLst>
              </p:cNvPr>
              <p:cNvPicPr/>
              <p:nvPr/>
            </p:nvPicPr>
            <p:blipFill>
              <a:blip r:embed="rId15"/>
              <a:stretch>
                <a:fillRect/>
              </a:stretch>
            </p:blipFill>
            <p:spPr>
              <a:xfrm>
                <a:off x="3820780" y="3422511"/>
                <a:ext cx="7452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46" name="Ink 45">
                <a:extLst>
                  <a:ext uri="{FF2B5EF4-FFF2-40B4-BE49-F238E27FC236}">
                    <a16:creationId xmlns:a16="http://schemas.microsoft.com/office/drawing/2014/main" id="{760588D4-5ADC-C93E-9C60-A881503E7222}"/>
                  </a:ext>
                </a:extLst>
              </p14:cNvPr>
              <p14:cNvContentPartPr/>
              <p14:nvPr/>
            </p14:nvContentPartPr>
            <p14:xfrm>
              <a:off x="3835900" y="3709071"/>
              <a:ext cx="75240" cy="37800"/>
            </p14:xfrm>
          </p:contentPart>
        </mc:Choice>
        <mc:Fallback xmlns="">
          <p:pic>
            <p:nvPicPr>
              <p:cNvPr id="46" name="Ink 45">
                <a:extLst>
                  <a:ext uri="{FF2B5EF4-FFF2-40B4-BE49-F238E27FC236}">
                    <a16:creationId xmlns:a16="http://schemas.microsoft.com/office/drawing/2014/main" id="{760588D4-5ADC-C93E-9C60-A881503E7222}"/>
                  </a:ext>
                </a:extLst>
              </p:cNvPr>
              <p:cNvPicPr/>
              <p:nvPr/>
            </p:nvPicPr>
            <p:blipFill>
              <a:blip r:embed="rId17"/>
              <a:stretch>
                <a:fillRect/>
              </a:stretch>
            </p:blipFill>
            <p:spPr>
              <a:xfrm>
                <a:off x="3820780" y="3693591"/>
                <a:ext cx="10548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54" name="Ink 54">
                <a:extLst>
                  <a:ext uri="{FF2B5EF4-FFF2-40B4-BE49-F238E27FC236}">
                    <a16:creationId xmlns:a16="http://schemas.microsoft.com/office/drawing/2014/main" id="{37E9C520-D7A7-4145-60DF-F3A55142D67C}"/>
                  </a:ext>
                </a:extLst>
              </p14:cNvPr>
              <p14:cNvContentPartPr/>
              <p14:nvPr/>
            </p14:nvContentPartPr>
            <p14:xfrm>
              <a:off x="4464820" y="3117591"/>
              <a:ext cx="1868040" cy="757080"/>
            </p14:xfrm>
          </p:contentPart>
        </mc:Choice>
        <mc:Fallback xmlns="">
          <p:pic>
            <p:nvPicPr>
              <p:cNvPr id="54" name="Ink 54">
                <a:extLst>
                  <a:ext uri="{FF2B5EF4-FFF2-40B4-BE49-F238E27FC236}">
                    <a16:creationId xmlns:a16="http://schemas.microsoft.com/office/drawing/2014/main" id="{37E9C520-D7A7-4145-60DF-F3A55142D67C}"/>
                  </a:ext>
                </a:extLst>
              </p:cNvPr>
              <p:cNvPicPr/>
              <p:nvPr/>
            </p:nvPicPr>
            <p:blipFill>
              <a:blip r:embed="rId19"/>
              <a:stretch>
                <a:fillRect/>
              </a:stretch>
            </p:blipFill>
            <p:spPr>
              <a:xfrm>
                <a:off x="4449340" y="3102471"/>
                <a:ext cx="1898640" cy="7876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64" name="Ink 65">
                <a:extLst>
                  <a:ext uri="{FF2B5EF4-FFF2-40B4-BE49-F238E27FC236}">
                    <a16:creationId xmlns:a16="http://schemas.microsoft.com/office/drawing/2014/main" id="{5D309674-BBB9-E1BB-53BB-9ABA3A34EE53}"/>
                  </a:ext>
                </a:extLst>
              </p14:cNvPr>
              <p14:cNvContentPartPr/>
              <p14:nvPr/>
            </p14:nvContentPartPr>
            <p14:xfrm>
              <a:off x="8960140" y="2943351"/>
              <a:ext cx="1350000" cy="560520"/>
            </p14:xfrm>
          </p:contentPart>
        </mc:Choice>
        <mc:Fallback xmlns="">
          <p:pic>
            <p:nvPicPr>
              <p:cNvPr id="64" name="Ink 65">
                <a:extLst>
                  <a:ext uri="{FF2B5EF4-FFF2-40B4-BE49-F238E27FC236}">
                    <a16:creationId xmlns:a16="http://schemas.microsoft.com/office/drawing/2014/main" id="{5D309674-BBB9-E1BB-53BB-9ABA3A34EE53}"/>
                  </a:ext>
                </a:extLst>
              </p:cNvPr>
              <p:cNvPicPr/>
              <p:nvPr/>
            </p:nvPicPr>
            <p:blipFill>
              <a:blip r:embed="rId21"/>
              <a:stretch>
                <a:fillRect/>
              </a:stretch>
            </p:blipFill>
            <p:spPr>
              <a:xfrm>
                <a:off x="8945020" y="2927871"/>
                <a:ext cx="1380240" cy="5911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65" name="Ink 65">
                <a:extLst>
                  <a:ext uri="{FF2B5EF4-FFF2-40B4-BE49-F238E27FC236}">
                    <a16:creationId xmlns:a16="http://schemas.microsoft.com/office/drawing/2014/main" id="{9F6DA49F-E030-D65A-BD20-19DEFE648484}"/>
                  </a:ext>
                </a:extLst>
              </p14:cNvPr>
              <p14:cNvContentPartPr/>
              <p14:nvPr/>
            </p14:nvContentPartPr>
            <p14:xfrm>
              <a:off x="6544180" y="3167271"/>
              <a:ext cx="1818000" cy="535680"/>
            </p14:xfrm>
          </p:contentPart>
        </mc:Choice>
        <mc:Fallback xmlns="">
          <p:pic>
            <p:nvPicPr>
              <p:cNvPr id="65" name="Ink 65">
                <a:extLst>
                  <a:ext uri="{FF2B5EF4-FFF2-40B4-BE49-F238E27FC236}">
                    <a16:creationId xmlns:a16="http://schemas.microsoft.com/office/drawing/2014/main" id="{9F6DA49F-E030-D65A-BD20-19DEFE648484}"/>
                  </a:ext>
                </a:extLst>
              </p:cNvPr>
              <p:cNvPicPr/>
              <p:nvPr/>
            </p:nvPicPr>
            <p:blipFill>
              <a:blip r:embed="rId23"/>
              <a:stretch>
                <a:fillRect/>
              </a:stretch>
            </p:blipFill>
            <p:spPr>
              <a:xfrm>
                <a:off x="6528703" y="3152151"/>
                <a:ext cx="1848234" cy="5662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69" name="Ink 69">
                <a:extLst>
                  <a:ext uri="{FF2B5EF4-FFF2-40B4-BE49-F238E27FC236}">
                    <a16:creationId xmlns:a16="http://schemas.microsoft.com/office/drawing/2014/main" id="{E01528AB-2EB0-0798-359B-FC24E0B51FDC}"/>
                  </a:ext>
                </a:extLst>
              </p14:cNvPr>
              <p14:cNvContentPartPr/>
              <p14:nvPr/>
            </p14:nvContentPartPr>
            <p14:xfrm>
              <a:off x="4446100" y="3966831"/>
              <a:ext cx="585360" cy="352800"/>
            </p14:xfrm>
          </p:contentPart>
        </mc:Choice>
        <mc:Fallback xmlns="">
          <p:pic>
            <p:nvPicPr>
              <p:cNvPr id="69" name="Ink 69">
                <a:extLst>
                  <a:ext uri="{FF2B5EF4-FFF2-40B4-BE49-F238E27FC236}">
                    <a16:creationId xmlns:a16="http://schemas.microsoft.com/office/drawing/2014/main" id="{E01528AB-2EB0-0798-359B-FC24E0B51FDC}"/>
                  </a:ext>
                </a:extLst>
              </p:cNvPr>
              <p:cNvPicPr/>
              <p:nvPr/>
            </p:nvPicPr>
            <p:blipFill>
              <a:blip r:embed="rId25"/>
              <a:stretch>
                <a:fillRect/>
              </a:stretch>
            </p:blipFill>
            <p:spPr>
              <a:xfrm>
                <a:off x="4430989" y="3951696"/>
                <a:ext cx="615581" cy="383431"/>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70" name="Ink 69">
                <a:extLst>
                  <a:ext uri="{FF2B5EF4-FFF2-40B4-BE49-F238E27FC236}">
                    <a16:creationId xmlns:a16="http://schemas.microsoft.com/office/drawing/2014/main" id="{55653A42-EE92-0667-A895-2A03CCD25BEE}"/>
                  </a:ext>
                </a:extLst>
              </p14:cNvPr>
              <p14:cNvContentPartPr/>
              <p14:nvPr/>
            </p14:nvContentPartPr>
            <p14:xfrm>
              <a:off x="5305060" y="4020111"/>
              <a:ext cx="610560" cy="405000"/>
            </p14:xfrm>
          </p:contentPart>
        </mc:Choice>
        <mc:Fallback xmlns="">
          <p:pic>
            <p:nvPicPr>
              <p:cNvPr id="70" name="Ink 69">
                <a:extLst>
                  <a:ext uri="{FF2B5EF4-FFF2-40B4-BE49-F238E27FC236}">
                    <a16:creationId xmlns:a16="http://schemas.microsoft.com/office/drawing/2014/main" id="{55653A42-EE92-0667-A895-2A03CCD25BEE}"/>
                  </a:ext>
                </a:extLst>
              </p:cNvPr>
              <p:cNvPicPr/>
              <p:nvPr/>
            </p:nvPicPr>
            <p:blipFill>
              <a:blip r:embed="rId27"/>
              <a:stretch>
                <a:fillRect/>
              </a:stretch>
            </p:blipFill>
            <p:spPr>
              <a:xfrm>
                <a:off x="5289940" y="4004991"/>
                <a:ext cx="640800" cy="4356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76" name="Ink 76">
                <a:extLst>
                  <a:ext uri="{FF2B5EF4-FFF2-40B4-BE49-F238E27FC236}">
                    <a16:creationId xmlns:a16="http://schemas.microsoft.com/office/drawing/2014/main" id="{96C9D7A0-C4A2-1405-A6CA-CEF4A16B4A03}"/>
                  </a:ext>
                </a:extLst>
              </p14:cNvPr>
              <p14:cNvContentPartPr/>
              <p14:nvPr/>
            </p14:nvContentPartPr>
            <p14:xfrm>
              <a:off x="6270220" y="3970431"/>
              <a:ext cx="1046160" cy="436320"/>
            </p14:xfrm>
          </p:contentPart>
        </mc:Choice>
        <mc:Fallback xmlns="">
          <p:pic>
            <p:nvPicPr>
              <p:cNvPr id="76" name="Ink 76">
                <a:extLst>
                  <a:ext uri="{FF2B5EF4-FFF2-40B4-BE49-F238E27FC236}">
                    <a16:creationId xmlns:a16="http://schemas.microsoft.com/office/drawing/2014/main" id="{96C9D7A0-C4A2-1405-A6CA-CEF4A16B4A03}"/>
                  </a:ext>
                </a:extLst>
              </p:cNvPr>
              <p:cNvPicPr/>
              <p:nvPr/>
            </p:nvPicPr>
            <p:blipFill>
              <a:blip r:embed="rId29"/>
              <a:stretch>
                <a:fillRect/>
              </a:stretch>
            </p:blipFill>
            <p:spPr>
              <a:xfrm>
                <a:off x="6254740" y="3955311"/>
                <a:ext cx="1076760" cy="4665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00" name="Ink 102">
                <a:extLst>
                  <a:ext uri="{FF2B5EF4-FFF2-40B4-BE49-F238E27FC236}">
                    <a16:creationId xmlns:a16="http://schemas.microsoft.com/office/drawing/2014/main" id="{B878CF11-27A2-5158-3177-3FB4096003DA}"/>
                  </a:ext>
                </a:extLst>
              </p14:cNvPr>
              <p14:cNvContentPartPr/>
              <p14:nvPr/>
            </p14:nvContentPartPr>
            <p14:xfrm>
              <a:off x="5523220" y="4518351"/>
              <a:ext cx="2210400" cy="666360"/>
            </p14:xfrm>
          </p:contentPart>
        </mc:Choice>
        <mc:Fallback xmlns="">
          <p:pic>
            <p:nvPicPr>
              <p:cNvPr id="100" name="Ink 102">
                <a:extLst>
                  <a:ext uri="{FF2B5EF4-FFF2-40B4-BE49-F238E27FC236}">
                    <a16:creationId xmlns:a16="http://schemas.microsoft.com/office/drawing/2014/main" id="{B878CF11-27A2-5158-3177-3FB4096003DA}"/>
                  </a:ext>
                </a:extLst>
              </p:cNvPr>
              <p:cNvPicPr/>
              <p:nvPr/>
            </p:nvPicPr>
            <p:blipFill>
              <a:blip r:embed="rId31"/>
              <a:stretch>
                <a:fillRect/>
              </a:stretch>
            </p:blipFill>
            <p:spPr>
              <a:xfrm>
                <a:off x="5507740" y="4502871"/>
                <a:ext cx="2241000" cy="6969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01" name="Ink 102">
                <a:extLst>
                  <a:ext uri="{FF2B5EF4-FFF2-40B4-BE49-F238E27FC236}">
                    <a16:creationId xmlns:a16="http://schemas.microsoft.com/office/drawing/2014/main" id="{4726D4DD-6CAA-18FE-8FB9-157730F9C8CF}"/>
                  </a:ext>
                </a:extLst>
              </p14:cNvPr>
              <p14:cNvContentPartPr/>
              <p14:nvPr/>
            </p14:nvContentPartPr>
            <p14:xfrm>
              <a:off x="3586780" y="4617711"/>
              <a:ext cx="1469880" cy="523440"/>
            </p14:xfrm>
          </p:contentPart>
        </mc:Choice>
        <mc:Fallback xmlns="">
          <p:pic>
            <p:nvPicPr>
              <p:cNvPr id="101" name="Ink 102">
                <a:extLst>
                  <a:ext uri="{FF2B5EF4-FFF2-40B4-BE49-F238E27FC236}">
                    <a16:creationId xmlns:a16="http://schemas.microsoft.com/office/drawing/2014/main" id="{4726D4DD-6CAA-18FE-8FB9-157730F9C8CF}"/>
                  </a:ext>
                </a:extLst>
              </p:cNvPr>
              <p:cNvPicPr/>
              <p:nvPr/>
            </p:nvPicPr>
            <p:blipFill>
              <a:blip r:embed="rId33"/>
              <a:stretch>
                <a:fillRect/>
              </a:stretch>
            </p:blipFill>
            <p:spPr>
              <a:xfrm>
                <a:off x="3571656" y="4602591"/>
                <a:ext cx="1500487" cy="5536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02" name="Ink 102">
                <a:extLst>
                  <a:ext uri="{FF2B5EF4-FFF2-40B4-BE49-F238E27FC236}">
                    <a16:creationId xmlns:a16="http://schemas.microsoft.com/office/drawing/2014/main" id="{B7E2925A-B580-E06F-5181-44086C01007A}"/>
                  </a:ext>
                </a:extLst>
              </p14:cNvPr>
              <p14:cNvContentPartPr/>
              <p14:nvPr/>
            </p14:nvContentPartPr>
            <p14:xfrm>
              <a:off x="1538740" y="4667751"/>
              <a:ext cx="1687680" cy="622800"/>
            </p14:xfrm>
          </p:contentPart>
        </mc:Choice>
        <mc:Fallback xmlns="">
          <p:pic>
            <p:nvPicPr>
              <p:cNvPr id="102" name="Ink 102">
                <a:extLst>
                  <a:ext uri="{FF2B5EF4-FFF2-40B4-BE49-F238E27FC236}">
                    <a16:creationId xmlns:a16="http://schemas.microsoft.com/office/drawing/2014/main" id="{B7E2925A-B580-E06F-5181-44086C01007A}"/>
                  </a:ext>
                </a:extLst>
              </p:cNvPr>
              <p:cNvPicPr/>
              <p:nvPr/>
            </p:nvPicPr>
            <p:blipFill>
              <a:blip r:embed="rId35"/>
              <a:stretch>
                <a:fillRect/>
              </a:stretch>
            </p:blipFill>
            <p:spPr>
              <a:xfrm>
                <a:off x="1523617" y="4652271"/>
                <a:ext cx="1718287" cy="6534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14" name="Ink 114">
                <a:extLst>
                  <a:ext uri="{FF2B5EF4-FFF2-40B4-BE49-F238E27FC236}">
                    <a16:creationId xmlns:a16="http://schemas.microsoft.com/office/drawing/2014/main" id="{B31AA147-D5DD-C221-8CF0-54F809173DE4}"/>
                  </a:ext>
                </a:extLst>
              </p14:cNvPr>
              <p14:cNvContentPartPr/>
              <p14:nvPr/>
            </p14:nvContentPartPr>
            <p14:xfrm>
              <a:off x="8106580" y="4424751"/>
              <a:ext cx="2478240" cy="772560"/>
            </p14:xfrm>
          </p:contentPart>
        </mc:Choice>
        <mc:Fallback xmlns="">
          <p:pic>
            <p:nvPicPr>
              <p:cNvPr id="114" name="Ink 114">
                <a:extLst>
                  <a:ext uri="{FF2B5EF4-FFF2-40B4-BE49-F238E27FC236}">
                    <a16:creationId xmlns:a16="http://schemas.microsoft.com/office/drawing/2014/main" id="{B31AA147-D5DD-C221-8CF0-54F809173DE4}"/>
                  </a:ext>
                </a:extLst>
              </p:cNvPr>
              <p:cNvPicPr/>
              <p:nvPr/>
            </p:nvPicPr>
            <p:blipFill>
              <a:blip r:embed="rId37"/>
              <a:stretch>
                <a:fillRect/>
              </a:stretch>
            </p:blipFill>
            <p:spPr>
              <a:xfrm>
                <a:off x="8091460" y="4409631"/>
                <a:ext cx="2508480" cy="8028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20" name="Ink 120">
                <a:extLst>
                  <a:ext uri="{FF2B5EF4-FFF2-40B4-BE49-F238E27FC236}">
                    <a16:creationId xmlns:a16="http://schemas.microsoft.com/office/drawing/2014/main" id="{7356E076-ABC6-AF94-3708-16045E470722}"/>
                  </a:ext>
                </a:extLst>
              </p14:cNvPr>
              <p14:cNvContentPartPr/>
              <p14:nvPr/>
            </p14:nvContentPartPr>
            <p14:xfrm>
              <a:off x="7552540" y="4960431"/>
              <a:ext cx="3050280" cy="940320"/>
            </p14:xfrm>
          </p:contentPart>
        </mc:Choice>
        <mc:Fallback xmlns="">
          <p:pic>
            <p:nvPicPr>
              <p:cNvPr id="120" name="Ink 120">
                <a:extLst>
                  <a:ext uri="{FF2B5EF4-FFF2-40B4-BE49-F238E27FC236}">
                    <a16:creationId xmlns:a16="http://schemas.microsoft.com/office/drawing/2014/main" id="{7356E076-ABC6-AF94-3708-16045E470722}"/>
                  </a:ext>
                </a:extLst>
              </p:cNvPr>
              <p:cNvPicPr/>
              <p:nvPr/>
            </p:nvPicPr>
            <p:blipFill>
              <a:blip r:embed="rId39"/>
              <a:stretch>
                <a:fillRect/>
              </a:stretch>
            </p:blipFill>
            <p:spPr>
              <a:xfrm>
                <a:off x="7537420" y="4944951"/>
                <a:ext cx="3080520" cy="9709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35" name="Ink 136">
                <a:extLst>
                  <a:ext uri="{FF2B5EF4-FFF2-40B4-BE49-F238E27FC236}">
                    <a16:creationId xmlns:a16="http://schemas.microsoft.com/office/drawing/2014/main" id="{EBE52121-4D16-9330-79B3-80C4BA1919BA}"/>
                  </a:ext>
                </a:extLst>
              </p14:cNvPr>
              <p14:cNvContentPartPr/>
              <p14:nvPr/>
            </p14:nvContentPartPr>
            <p14:xfrm>
              <a:off x="4097980" y="5682591"/>
              <a:ext cx="1033200" cy="479520"/>
            </p14:xfrm>
          </p:contentPart>
        </mc:Choice>
        <mc:Fallback xmlns="">
          <p:pic>
            <p:nvPicPr>
              <p:cNvPr id="135" name="Ink 136">
                <a:extLst>
                  <a:ext uri="{FF2B5EF4-FFF2-40B4-BE49-F238E27FC236}">
                    <a16:creationId xmlns:a16="http://schemas.microsoft.com/office/drawing/2014/main" id="{EBE52121-4D16-9330-79B3-80C4BA1919BA}"/>
                  </a:ext>
                </a:extLst>
              </p:cNvPr>
              <p:cNvPicPr/>
              <p:nvPr/>
            </p:nvPicPr>
            <p:blipFill>
              <a:blip r:embed="rId41"/>
              <a:stretch>
                <a:fillRect/>
              </a:stretch>
            </p:blipFill>
            <p:spPr>
              <a:xfrm>
                <a:off x="4082860" y="5667123"/>
                <a:ext cx="1063440" cy="509737"/>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36" name="Ink 136">
                <a:extLst>
                  <a:ext uri="{FF2B5EF4-FFF2-40B4-BE49-F238E27FC236}">
                    <a16:creationId xmlns:a16="http://schemas.microsoft.com/office/drawing/2014/main" id="{D7D69FEA-C003-62BA-4164-8607A345F3D9}"/>
                  </a:ext>
                </a:extLst>
              </p14:cNvPr>
              <p14:cNvContentPartPr/>
              <p14:nvPr/>
            </p14:nvContentPartPr>
            <p14:xfrm>
              <a:off x="1529740" y="5645151"/>
              <a:ext cx="1883520" cy="585720"/>
            </p14:xfrm>
          </p:contentPart>
        </mc:Choice>
        <mc:Fallback xmlns="">
          <p:pic>
            <p:nvPicPr>
              <p:cNvPr id="136" name="Ink 136">
                <a:extLst>
                  <a:ext uri="{FF2B5EF4-FFF2-40B4-BE49-F238E27FC236}">
                    <a16:creationId xmlns:a16="http://schemas.microsoft.com/office/drawing/2014/main" id="{D7D69FEA-C003-62BA-4164-8607A345F3D9}"/>
                  </a:ext>
                </a:extLst>
              </p:cNvPr>
              <p:cNvPicPr/>
              <p:nvPr/>
            </p:nvPicPr>
            <p:blipFill>
              <a:blip r:embed="rId43"/>
              <a:stretch>
                <a:fillRect/>
              </a:stretch>
            </p:blipFill>
            <p:spPr>
              <a:xfrm>
                <a:off x="1514617" y="5629671"/>
                <a:ext cx="1914126" cy="615960"/>
              </a:xfrm>
              <a:prstGeom prst="rect">
                <a:avLst/>
              </a:prstGeom>
            </p:spPr>
          </p:pic>
        </mc:Fallback>
      </mc:AlternateContent>
    </p:spTree>
    <p:extLst>
      <p:ext uri="{BB962C8B-B14F-4D97-AF65-F5344CB8AC3E}">
        <p14:creationId xmlns:p14="http://schemas.microsoft.com/office/powerpoint/2010/main" val="21533053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F2746-C050-111A-64F9-033CD23154DA}"/>
              </a:ext>
            </a:extLst>
          </p:cNvPr>
          <p:cNvSpPr>
            <a:spLocks noGrp="1"/>
          </p:cNvSpPr>
          <p:nvPr>
            <p:ph type="title"/>
          </p:nvPr>
        </p:nvSpPr>
        <p:spPr/>
        <p:txBody>
          <a:bodyPr/>
          <a:lstStyle/>
          <a:p>
            <a:r>
              <a:rPr lang="en-IN" dirty="0"/>
              <a:t>2-D Arrays/Two-dimensional Arrays</a:t>
            </a:r>
            <a:endParaRPr lang="en-US" dirty="0"/>
          </a:p>
        </p:txBody>
      </p:sp>
      <p:sp>
        <p:nvSpPr>
          <p:cNvPr id="3" name="Content Placeholder 2">
            <a:extLst>
              <a:ext uri="{FF2B5EF4-FFF2-40B4-BE49-F238E27FC236}">
                <a16:creationId xmlns:a16="http://schemas.microsoft.com/office/drawing/2014/main" id="{D94740C1-FEF6-4682-B180-9078FCB1FB6A}"/>
              </a:ext>
            </a:extLst>
          </p:cNvPr>
          <p:cNvSpPr>
            <a:spLocks noGrp="1"/>
          </p:cNvSpPr>
          <p:nvPr>
            <p:ph idx="1"/>
          </p:nvPr>
        </p:nvSpPr>
        <p:spPr/>
        <p:txBody>
          <a:bodyPr/>
          <a:lstStyle/>
          <a:p>
            <a:r>
              <a:rPr lang="en-IN" dirty="0"/>
              <a:t>2-D arrays are </a:t>
            </a:r>
            <a:r>
              <a:rPr lang="en-IN" dirty="0" err="1"/>
              <a:t>organized</a:t>
            </a:r>
            <a:r>
              <a:rPr lang="en-IN" dirty="0"/>
              <a:t> in the form of grids or tables. They are collection of 1-D arrays. One dimensional Arrays are linearly </a:t>
            </a:r>
            <a:r>
              <a:rPr lang="en-IN" dirty="0" err="1"/>
              <a:t>organized</a:t>
            </a:r>
            <a:r>
              <a:rPr lang="en-IN" dirty="0"/>
              <a:t> in the memory.A 2-D array consists of two subscripts:</a:t>
            </a:r>
          </a:p>
          <a:p>
            <a:r>
              <a:rPr lang="en-IN" dirty="0"/>
              <a:t>First subscript-Which denotes the row</a:t>
            </a:r>
          </a:p>
          <a:p>
            <a:r>
              <a:rPr lang="en-IN" dirty="0"/>
              <a:t>Second subscript- which denotes the column </a:t>
            </a:r>
            <a:endParaRPr lang="en-US" dirty="0"/>
          </a:p>
        </p:txBody>
      </p:sp>
      <mc:AlternateContent xmlns:mc="http://schemas.openxmlformats.org/markup-compatibility/2006" xmlns:p14="http://schemas.microsoft.com/office/powerpoint/2010/main">
        <mc:Choice Requires="p14">
          <p:contentPart p14:bwMode="auto" r:id="rId2">
            <p14:nvContentPartPr>
              <p14:cNvPr id="6" name="Ink 6">
                <a:extLst>
                  <a:ext uri="{FF2B5EF4-FFF2-40B4-BE49-F238E27FC236}">
                    <a16:creationId xmlns:a16="http://schemas.microsoft.com/office/drawing/2014/main" id="{39F3FF86-486F-199A-41E9-8243A4D39F5C}"/>
                  </a:ext>
                </a:extLst>
              </p14:cNvPr>
              <p14:cNvContentPartPr/>
              <p14:nvPr/>
            </p14:nvContentPartPr>
            <p14:xfrm>
              <a:off x="7340860" y="4306671"/>
              <a:ext cx="3013560" cy="2409480"/>
            </p14:xfrm>
          </p:contentPart>
        </mc:Choice>
        <mc:Fallback xmlns="">
          <p:pic>
            <p:nvPicPr>
              <p:cNvPr id="6" name="Ink 6">
                <a:extLst>
                  <a:ext uri="{FF2B5EF4-FFF2-40B4-BE49-F238E27FC236}">
                    <a16:creationId xmlns:a16="http://schemas.microsoft.com/office/drawing/2014/main" id="{39F3FF86-486F-199A-41E9-8243A4D39F5C}"/>
                  </a:ext>
                </a:extLst>
              </p:cNvPr>
              <p:cNvPicPr/>
              <p:nvPr/>
            </p:nvPicPr>
            <p:blipFill>
              <a:blip r:embed="rId3"/>
              <a:stretch>
                <a:fillRect/>
              </a:stretch>
            </p:blipFill>
            <p:spPr>
              <a:xfrm>
                <a:off x="7325740" y="4291191"/>
                <a:ext cx="3044160" cy="24400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1" name="Ink 11">
                <a:extLst>
                  <a:ext uri="{FF2B5EF4-FFF2-40B4-BE49-F238E27FC236}">
                    <a16:creationId xmlns:a16="http://schemas.microsoft.com/office/drawing/2014/main" id="{317F75DB-5D26-435A-7AE6-E963909BC695}"/>
                  </a:ext>
                </a:extLst>
              </p14:cNvPr>
              <p14:cNvContentPartPr/>
              <p14:nvPr/>
            </p14:nvContentPartPr>
            <p14:xfrm>
              <a:off x="7228900" y="4344111"/>
              <a:ext cx="3169080" cy="2446920"/>
            </p14:xfrm>
          </p:contentPart>
        </mc:Choice>
        <mc:Fallback xmlns="">
          <p:pic>
            <p:nvPicPr>
              <p:cNvPr id="11" name="Ink 11">
                <a:extLst>
                  <a:ext uri="{FF2B5EF4-FFF2-40B4-BE49-F238E27FC236}">
                    <a16:creationId xmlns:a16="http://schemas.microsoft.com/office/drawing/2014/main" id="{317F75DB-5D26-435A-7AE6-E963909BC695}"/>
                  </a:ext>
                </a:extLst>
              </p:cNvPr>
              <p:cNvPicPr/>
              <p:nvPr/>
            </p:nvPicPr>
            <p:blipFill>
              <a:blip r:embed="rId5"/>
              <a:stretch>
                <a:fillRect/>
              </a:stretch>
            </p:blipFill>
            <p:spPr>
              <a:xfrm>
                <a:off x="7213780" y="4328631"/>
                <a:ext cx="3199680" cy="2477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4" name="Ink 14">
                <a:extLst>
                  <a:ext uri="{FF2B5EF4-FFF2-40B4-BE49-F238E27FC236}">
                    <a16:creationId xmlns:a16="http://schemas.microsoft.com/office/drawing/2014/main" id="{C8EBE13C-7DA5-F07A-D556-9382D0296F38}"/>
                  </a:ext>
                </a:extLst>
              </p14:cNvPr>
              <p14:cNvContentPartPr/>
              <p14:nvPr/>
            </p14:nvContentPartPr>
            <p14:xfrm>
              <a:off x="6631300" y="4898151"/>
              <a:ext cx="597960" cy="1301400"/>
            </p14:xfrm>
          </p:contentPart>
        </mc:Choice>
        <mc:Fallback xmlns="">
          <p:pic>
            <p:nvPicPr>
              <p:cNvPr id="14" name="Ink 14">
                <a:extLst>
                  <a:ext uri="{FF2B5EF4-FFF2-40B4-BE49-F238E27FC236}">
                    <a16:creationId xmlns:a16="http://schemas.microsoft.com/office/drawing/2014/main" id="{C8EBE13C-7DA5-F07A-D556-9382D0296F38}"/>
                  </a:ext>
                </a:extLst>
              </p:cNvPr>
              <p:cNvPicPr/>
              <p:nvPr/>
            </p:nvPicPr>
            <p:blipFill>
              <a:blip r:embed="rId7"/>
              <a:stretch>
                <a:fillRect/>
              </a:stretch>
            </p:blipFill>
            <p:spPr>
              <a:xfrm>
                <a:off x="6615820" y="4882671"/>
                <a:ext cx="628560" cy="1332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9" name="Ink 19">
                <a:extLst>
                  <a:ext uri="{FF2B5EF4-FFF2-40B4-BE49-F238E27FC236}">
                    <a16:creationId xmlns:a16="http://schemas.microsoft.com/office/drawing/2014/main" id="{01DFCE8A-AF5B-F5AF-528C-E73CBFCEC165}"/>
                  </a:ext>
                </a:extLst>
              </p14:cNvPr>
              <p14:cNvContentPartPr/>
              <p14:nvPr/>
            </p14:nvContentPartPr>
            <p14:xfrm>
              <a:off x="9812260" y="6224031"/>
              <a:ext cx="1961280" cy="535680"/>
            </p14:xfrm>
          </p:contentPart>
        </mc:Choice>
        <mc:Fallback xmlns="">
          <p:pic>
            <p:nvPicPr>
              <p:cNvPr id="19" name="Ink 19">
                <a:extLst>
                  <a:ext uri="{FF2B5EF4-FFF2-40B4-BE49-F238E27FC236}">
                    <a16:creationId xmlns:a16="http://schemas.microsoft.com/office/drawing/2014/main" id="{01DFCE8A-AF5B-F5AF-528C-E73CBFCEC165}"/>
                  </a:ext>
                </a:extLst>
              </p:cNvPr>
              <p:cNvPicPr/>
              <p:nvPr/>
            </p:nvPicPr>
            <p:blipFill>
              <a:blip r:embed="rId9"/>
              <a:stretch>
                <a:fillRect/>
              </a:stretch>
            </p:blipFill>
            <p:spPr>
              <a:xfrm>
                <a:off x="9797140" y="6208911"/>
                <a:ext cx="1991880" cy="5662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3" name="Ink 23">
                <a:extLst>
                  <a:ext uri="{FF2B5EF4-FFF2-40B4-BE49-F238E27FC236}">
                    <a16:creationId xmlns:a16="http://schemas.microsoft.com/office/drawing/2014/main" id="{43D5BCA4-87DE-18D2-1083-1FC94A0D1364}"/>
                  </a:ext>
                </a:extLst>
              </p14:cNvPr>
              <p14:cNvContentPartPr/>
              <p14:nvPr/>
            </p14:nvContentPartPr>
            <p14:xfrm>
              <a:off x="5548060" y="4393791"/>
              <a:ext cx="1743480" cy="1002600"/>
            </p14:xfrm>
          </p:contentPart>
        </mc:Choice>
        <mc:Fallback xmlns="">
          <p:pic>
            <p:nvPicPr>
              <p:cNvPr id="23" name="Ink 23">
                <a:extLst>
                  <a:ext uri="{FF2B5EF4-FFF2-40B4-BE49-F238E27FC236}">
                    <a16:creationId xmlns:a16="http://schemas.microsoft.com/office/drawing/2014/main" id="{43D5BCA4-87DE-18D2-1083-1FC94A0D1364}"/>
                  </a:ext>
                </a:extLst>
              </p:cNvPr>
              <p:cNvPicPr/>
              <p:nvPr/>
            </p:nvPicPr>
            <p:blipFill>
              <a:blip r:embed="rId11"/>
              <a:stretch>
                <a:fillRect/>
              </a:stretch>
            </p:blipFill>
            <p:spPr>
              <a:xfrm>
                <a:off x="5532580" y="4378671"/>
                <a:ext cx="1774080" cy="1033200"/>
              </a:xfrm>
              <a:prstGeom prst="rect">
                <a:avLst/>
              </a:prstGeom>
            </p:spPr>
          </p:pic>
        </mc:Fallback>
      </mc:AlternateContent>
    </p:spTree>
    <p:extLst>
      <p:ext uri="{BB962C8B-B14F-4D97-AF65-F5344CB8AC3E}">
        <p14:creationId xmlns:p14="http://schemas.microsoft.com/office/powerpoint/2010/main" val="35357699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4BCD6-AD7D-4DC9-1532-3FB082A6383F}"/>
              </a:ext>
            </a:extLst>
          </p:cNvPr>
          <p:cNvSpPr>
            <a:spLocks noGrp="1"/>
          </p:cNvSpPr>
          <p:nvPr>
            <p:ph type="title"/>
          </p:nvPr>
        </p:nvSpPr>
        <p:spPr/>
        <p:txBody>
          <a:bodyPr/>
          <a:lstStyle/>
          <a:p>
            <a:r>
              <a:rPr lang="en-IN" dirty="0"/>
              <a:t>Declaration of two dimensional Arrays</a:t>
            </a:r>
            <a:endParaRPr lang="en-US" dirty="0"/>
          </a:p>
        </p:txBody>
      </p:sp>
      <p:sp>
        <p:nvSpPr>
          <p:cNvPr id="3" name="Content Placeholder 2">
            <a:extLst>
              <a:ext uri="{FF2B5EF4-FFF2-40B4-BE49-F238E27FC236}">
                <a16:creationId xmlns:a16="http://schemas.microsoft.com/office/drawing/2014/main" id="{370723C0-95FA-1061-D5A4-EC4C379624DA}"/>
              </a:ext>
            </a:extLst>
          </p:cNvPr>
          <p:cNvSpPr>
            <a:spLocks noGrp="1"/>
          </p:cNvSpPr>
          <p:nvPr>
            <p:ph idx="1"/>
          </p:nvPr>
        </p:nvSpPr>
        <p:spPr/>
        <p:txBody>
          <a:bodyPr>
            <a:normAutofit lnSpcReduction="10000"/>
          </a:bodyPr>
          <a:lstStyle/>
          <a:p>
            <a:r>
              <a:rPr lang="en-IN" dirty="0"/>
              <a:t>For declaring two dimensional Array we must know the name of the Array, the data type of each element and the size of each dimensional (size of rows and columns).</a:t>
            </a:r>
          </a:p>
          <a:p>
            <a:r>
              <a:rPr lang="en-IN" dirty="0"/>
              <a:t>Syntax- data_type Array_name [row_size][ column_size];</a:t>
            </a:r>
          </a:p>
          <a:p>
            <a:r>
              <a:rPr lang="en-IN" dirty="0"/>
              <a:t>Two dimensional Array is also called an m X n array, as it contains mXn elements where each element in the array can be accessed by i and j, where i&lt;=m  and j&lt;=n and where </a:t>
            </a:r>
            <a:r>
              <a:rPr lang="en-IN" dirty="0" err="1"/>
              <a:t>I,j,m,n</a:t>
            </a:r>
            <a:r>
              <a:rPr lang="en-IN" dirty="0"/>
              <a:t>  are defined as follows:</a:t>
            </a:r>
          </a:p>
          <a:p>
            <a:r>
              <a:rPr lang="en-IN" dirty="0" err="1"/>
              <a:t>I,j</a:t>
            </a:r>
            <a:r>
              <a:rPr lang="en-IN" dirty="0"/>
              <a:t> = </a:t>
            </a:r>
            <a:r>
              <a:rPr lang="en-IN" dirty="0" err="1"/>
              <a:t>Subscrips</a:t>
            </a:r>
            <a:r>
              <a:rPr lang="en-IN" dirty="0"/>
              <a:t> of Array elements,</a:t>
            </a:r>
          </a:p>
          <a:p>
            <a:r>
              <a:rPr lang="en-IN" dirty="0"/>
              <a:t>m= number of rows</a:t>
            </a:r>
          </a:p>
          <a:p>
            <a:r>
              <a:rPr lang="en-IN" dirty="0"/>
              <a:t>n= number of columns</a:t>
            </a:r>
          </a:p>
          <a:p>
            <a:endParaRPr lang="en-US" dirty="0"/>
          </a:p>
        </p:txBody>
      </p:sp>
    </p:spTree>
    <p:extLst>
      <p:ext uri="{BB962C8B-B14F-4D97-AF65-F5344CB8AC3E}">
        <p14:creationId xmlns:p14="http://schemas.microsoft.com/office/powerpoint/2010/main" val="24414784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50106-413B-AE7E-6A7C-594F840FAB1E}"/>
              </a:ext>
            </a:extLst>
          </p:cNvPr>
          <p:cNvSpPr>
            <a:spLocks noGrp="1"/>
          </p:cNvSpPr>
          <p:nvPr>
            <p:ph type="title"/>
          </p:nvPr>
        </p:nvSpPr>
        <p:spPr/>
        <p:txBody>
          <a:bodyPr/>
          <a:lstStyle/>
          <a:p>
            <a:r>
              <a:rPr lang="en-IN" dirty="0"/>
              <a:t>Example</a:t>
            </a:r>
            <a:endParaRPr lang="en-US" dirty="0"/>
          </a:p>
        </p:txBody>
      </p:sp>
      <p:sp>
        <p:nvSpPr>
          <p:cNvPr id="3" name="Content Placeholder 2">
            <a:extLst>
              <a:ext uri="{FF2B5EF4-FFF2-40B4-BE49-F238E27FC236}">
                <a16:creationId xmlns:a16="http://schemas.microsoft.com/office/drawing/2014/main" id="{4213B87D-A494-D3F1-6DB8-6EC2D0504E2D}"/>
              </a:ext>
            </a:extLst>
          </p:cNvPr>
          <p:cNvSpPr>
            <a:spLocks noGrp="1"/>
          </p:cNvSpPr>
          <p:nvPr>
            <p:ph idx="1"/>
          </p:nvPr>
        </p:nvSpPr>
        <p:spPr/>
        <p:txBody>
          <a:bodyPr/>
          <a:lstStyle/>
          <a:p>
            <a:r>
              <a:rPr lang="en-IN" dirty="0"/>
              <a:t>Let us take an array of 3×3 elements. Therefore, the array is declared as: int marks [3][3];</a:t>
            </a:r>
          </a:p>
          <a:p>
            <a:endParaRPr lang="en-US" dirty="0"/>
          </a:p>
        </p:txBody>
      </p:sp>
      <mc:AlternateContent xmlns:mc="http://schemas.openxmlformats.org/markup-compatibility/2006" xmlns:p14="http://schemas.microsoft.com/office/powerpoint/2010/main">
        <mc:Choice Requires="p14">
          <p:contentPart p14:bwMode="auto" r:id="rId2">
            <p14:nvContentPartPr>
              <p14:cNvPr id="6" name="Ink 6">
                <a:extLst>
                  <a:ext uri="{FF2B5EF4-FFF2-40B4-BE49-F238E27FC236}">
                    <a16:creationId xmlns:a16="http://schemas.microsoft.com/office/drawing/2014/main" id="{829C8957-1B34-6E85-AEA5-9FB20EB68CB6}"/>
                  </a:ext>
                </a:extLst>
              </p14:cNvPr>
              <p14:cNvContentPartPr/>
              <p14:nvPr/>
            </p14:nvContentPartPr>
            <p14:xfrm>
              <a:off x="3425140" y="2924631"/>
              <a:ext cx="4557240" cy="3299760"/>
            </p14:xfrm>
          </p:contentPart>
        </mc:Choice>
        <mc:Fallback xmlns="">
          <p:pic>
            <p:nvPicPr>
              <p:cNvPr id="6" name="Ink 6">
                <a:extLst>
                  <a:ext uri="{FF2B5EF4-FFF2-40B4-BE49-F238E27FC236}">
                    <a16:creationId xmlns:a16="http://schemas.microsoft.com/office/drawing/2014/main" id="{829C8957-1B34-6E85-AEA5-9FB20EB68CB6}"/>
                  </a:ext>
                </a:extLst>
              </p:cNvPr>
              <p:cNvPicPr/>
              <p:nvPr/>
            </p:nvPicPr>
            <p:blipFill>
              <a:blip r:embed="rId3"/>
              <a:stretch>
                <a:fillRect/>
              </a:stretch>
            </p:blipFill>
            <p:spPr>
              <a:xfrm>
                <a:off x="3409660" y="2909151"/>
                <a:ext cx="4587840" cy="33303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9" name="Ink 9">
                <a:extLst>
                  <a:ext uri="{FF2B5EF4-FFF2-40B4-BE49-F238E27FC236}">
                    <a16:creationId xmlns:a16="http://schemas.microsoft.com/office/drawing/2014/main" id="{1F6A9972-15E5-F7A3-151F-B20F14FCB558}"/>
                  </a:ext>
                </a:extLst>
              </p14:cNvPr>
              <p14:cNvContentPartPr/>
              <p14:nvPr/>
            </p14:nvContentPartPr>
            <p14:xfrm>
              <a:off x="3524860" y="2980431"/>
              <a:ext cx="4358160" cy="3281040"/>
            </p14:xfrm>
          </p:contentPart>
        </mc:Choice>
        <mc:Fallback xmlns="">
          <p:pic>
            <p:nvPicPr>
              <p:cNvPr id="9" name="Ink 9">
                <a:extLst>
                  <a:ext uri="{FF2B5EF4-FFF2-40B4-BE49-F238E27FC236}">
                    <a16:creationId xmlns:a16="http://schemas.microsoft.com/office/drawing/2014/main" id="{1F6A9972-15E5-F7A3-151F-B20F14FCB558}"/>
                  </a:ext>
                </a:extLst>
              </p:cNvPr>
              <p:cNvPicPr/>
              <p:nvPr/>
            </p:nvPicPr>
            <p:blipFill>
              <a:blip r:embed="rId5"/>
              <a:stretch>
                <a:fillRect/>
              </a:stretch>
            </p:blipFill>
            <p:spPr>
              <a:xfrm>
                <a:off x="3509380" y="2965311"/>
                <a:ext cx="4388760" cy="33116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5" name="Ink 15">
                <a:extLst>
                  <a:ext uri="{FF2B5EF4-FFF2-40B4-BE49-F238E27FC236}">
                    <a16:creationId xmlns:a16="http://schemas.microsoft.com/office/drawing/2014/main" id="{8C177FA2-CB9B-4713-D664-95514375E953}"/>
                  </a:ext>
                </a:extLst>
              </p14:cNvPr>
              <p14:cNvContentPartPr/>
              <p14:nvPr/>
            </p14:nvContentPartPr>
            <p14:xfrm>
              <a:off x="6587740" y="2962071"/>
              <a:ext cx="1046160" cy="3312360"/>
            </p14:xfrm>
          </p:contentPart>
        </mc:Choice>
        <mc:Fallback xmlns="">
          <p:pic>
            <p:nvPicPr>
              <p:cNvPr id="15" name="Ink 15">
                <a:extLst>
                  <a:ext uri="{FF2B5EF4-FFF2-40B4-BE49-F238E27FC236}">
                    <a16:creationId xmlns:a16="http://schemas.microsoft.com/office/drawing/2014/main" id="{8C177FA2-CB9B-4713-D664-95514375E953}"/>
                  </a:ext>
                </a:extLst>
              </p:cNvPr>
              <p:cNvPicPr/>
              <p:nvPr/>
            </p:nvPicPr>
            <p:blipFill>
              <a:blip r:embed="rId7"/>
              <a:stretch>
                <a:fillRect/>
              </a:stretch>
            </p:blipFill>
            <p:spPr>
              <a:xfrm>
                <a:off x="6572260" y="2946591"/>
                <a:ext cx="1076760" cy="33429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1" name="Ink 21">
                <a:extLst>
                  <a:ext uri="{FF2B5EF4-FFF2-40B4-BE49-F238E27FC236}">
                    <a16:creationId xmlns:a16="http://schemas.microsoft.com/office/drawing/2014/main" id="{6AA2C994-D260-DCFF-3480-9EA4C3D41F1D}"/>
                  </a:ext>
                </a:extLst>
              </p14:cNvPr>
              <p14:cNvContentPartPr/>
              <p14:nvPr/>
            </p14:nvContentPartPr>
            <p14:xfrm>
              <a:off x="3425140" y="2968191"/>
              <a:ext cx="4545000" cy="3144240"/>
            </p14:xfrm>
          </p:contentPart>
        </mc:Choice>
        <mc:Fallback xmlns="">
          <p:pic>
            <p:nvPicPr>
              <p:cNvPr id="21" name="Ink 21">
                <a:extLst>
                  <a:ext uri="{FF2B5EF4-FFF2-40B4-BE49-F238E27FC236}">
                    <a16:creationId xmlns:a16="http://schemas.microsoft.com/office/drawing/2014/main" id="{6AA2C994-D260-DCFF-3480-9EA4C3D41F1D}"/>
                  </a:ext>
                </a:extLst>
              </p:cNvPr>
              <p:cNvPicPr/>
              <p:nvPr/>
            </p:nvPicPr>
            <p:blipFill>
              <a:blip r:embed="rId9"/>
              <a:stretch>
                <a:fillRect/>
              </a:stretch>
            </p:blipFill>
            <p:spPr>
              <a:xfrm>
                <a:off x="3409660" y="2952711"/>
                <a:ext cx="4575600" cy="31748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9" name="Ink 29">
                <a:extLst>
                  <a:ext uri="{FF2B5EF4-FFF2-40B4-BE49-F238E27FC236}">
                    <a16:creationId xmlns:a16="http://schemas.microsoft.com/office/drawing/2014/main" id="{53ED1B9D-C57B-29C0-D3B2-B714B4212094}"/>
                  </a:ext>
                </a:extLst>
              </p14:cNvPr>
              <p14:cNvContentPartPr/>
              <p14:nvPr/>
            </p14:nvContentPartPr>
            <p14:xfrm>
              <a:off x="5236660" y="3920751"/>
              <a:ext cx="268200" cy="336600"/>
            </p14:xfrm>
          </p:contentPart>
        </mc:Choice>
        <mc:Fallback xmlns="">
          <p:pic>
            <p:nvPicPr>
              <p:cNvPr id="29" name="Ink 29">
                <a:extLst>
                  <a:ext uri="{FF2B5EF4-FFF2-40B4-BE49-F238E27FC236}">
                    <a16:creationId xmlns:a16="http://schemas.microsoft.com/office/drawing/2014/main" id="{53ED1B9D-C57B-29C0-D3B2-B714B4212094}"/>
                  </a:ext>
                </a:extLst>
              </p:cNvPr>
              <p:cNvPicPr/>
              <p:nvPr/>
            </p:nvPicPr>
            <p:blipFill>
              <a:blip r:embed="rId11"/>
              <a:stretch>
                <a:fillRect/>
              </a:stretch>
            </p:blipFill>
            <p:spPr>
              <a:xfrm>
                <a:off x="5221540" y="3905271"/>
                <a:ext cx="298440" cy="3672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5" name="Ink 46">
                <a:extLst>
                  <a:ext uri="{FF2B5EF4-FFF2-40B4-BE49-F238E27FC236}">
                    <a16:creationId xmlns:a16="http://schemas.microsoft.com/office/drawing/2014/main" id="{5D5D9CDE-A8C5-B50C-3D9B-4CA7B964B6CC}"/>
                  </a:ext>
                </a:extLst>
              </p14:cNvPr>
              <p14:cNvContentPartPr/>
              <p14:nvPr/>
            </p14:nvContentPartPr>
            <p14:xfrm>
              <a:off x="10658980" y="3098871"/>
              <a:ext cx="336960" cy="336600"/>
            </p14:xfrm>
          </p:contentPart>
        </mc:Choice>
        <mc:Fallback xmlns="">
          <p:pic>
            <p:nvPicPr>
              <p:cNvPr id="45" name="Ink 46">
                <a:extLst>
                  <a:ext uri="{FF2B5EF4-FFF2-40B4-BE49-F238E27FC236}">
                    <a16:creationId xmlns:a16="http://schemas.microsoft.com/office/drawing/2014/main" id="{5D5D9CDE-A8C5-B50C-3D9B-4CA7B964B6CC}"/>
                  </a:ext>
                </a:extLst>
              </p:cNvPr>
              <p:cNvPicPr/>
              <p:nvPr/>
            </p:nvPicPr>
            <p:blipFill>
              <a:blip r:embed="rId13"/>
              <a:stretch>
                <a:fillRect/>
              </a:stretch>
            </p:blipFill>
            <p:spPr>
              <a:xfrm>
                <a:off x="10643844" y="3083751"/>
                <a:ext cx="367593" cy="3672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46" name="Ink 46">
                <a:extLst>
                  <a:ext uri="{FF2B5EF4-FFF2-40B4-BE49-F238E27FC236}">
                    <a16:creationId xmlns:a16="http://schemas.microsoft.com/office/drawing/2014/main" id="{A3F4EE0B-3590-7291-52FF-62B9E71C9623}"/>
                  </a:ext>
                </a:extLst>
              </p14:cNvPr>
              <p14:cNvContentPartPr/>
              <p14:nvPr/>
            </p14:nvContentPartPr>
            <p14:xfrm>
              <a:off x="9071740" y="3143151"/>
              <a:ext cx="1401120" cy="310680"/>
            </p14:xfrm>
          </p:contentPart>
        </mc:Choice>
        <mc:Fallback xmlns="">
          <p:pic>
            <p:nvPicPr>
              <p:cNvPr id="46" name="Ink 46">
                <a:extLst>
                  <a:ext uri="{FF2B5EF4-FFF2-40B4-BE49-F238E27FC236}">
                    <a16:creationId xmlns:a16="http://schemas.microsoft.com/office/drawing/2014/main" id="{A3F4EE0B-3590-7291-52FF-62B9E71C9623}"/>
                  </a:ext>
                </a:extLst>
              </p:cNvPr>
              <p:cNvPicPr/>
              <p:nvPr/>
            </p:nvPicPr>
            <p:blipFill>
              <a:blip r:embed="rId15"/>
              <a:stretch>
                <a:fillRect/>
              </a:stretch>
            </p:blipFill>
            <p:spPr>
              <a:xfrm>
                <a:off x="9056260" y="3128048"/>
                <a:ext cx="1431720" cy="340885"/>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51" name="Ink 51">
                <a:extLst>
                  <a:ext uri="{FF2B5EF4-FFF2-40B4-BE49-F238E27FC236}">
                    <a16:creationId xmlns:a16="http://schemas.microsoft.com/office/drawing/2014/main" id="{0B530405-5C09-5887-6692-43A6B26660D1}"/>
                  </a:ext>
                </a:extLst>
              </p14:cNvPr>
              <p14:cNvContentPartPr/>
              <p14:nvPr/>
            </p14:nvContentPartPr>
            <p14:xfrm>
              <a:off x="4502260" y="3908151"/>
              <a:ext cx="336240" cy="305640"/>
            </p14:xfrm>
          </p:contentPart>
        </mc:Choice>
        <mc:Fallback xmlns="">
          <p:pic>
            <p:nvPicPr>
              <p:cNvPr id="51" name="Ink 51">
                <a:extLst>
                  <a:ext uri="{FF2B5EF4-FFF2-40B4-BE49-F238E27FC236}">
                    <a16:creationId xmlns:a16="http://schemas.microsoft.com/office/drawing/2014/main" id="{0B530405-5C09-5887-6692-43A6B26660D1}"/>
                  </a:ext>
                </a:extLst>
              </p:cNvPr>
              <p:cNvPicPr/>
              <p:nvPr/>
            </p:nvPicPr>
            <p:blipFill>
              <a:blip r:embed="rId17"/>
              <a:stretch>
                <a:fillRect/>
              </a:stretch>
            </p:blipFill>
            <p:spPr>
              <a:xfrm>
                <a:off x="4486797" y="3893013"/>
                <a:ext cx="366807" cy="336276"/>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55" name="Ink 55">
                <a:extLst>
                  <a:ext uri="{FF2B5EF4-FFF2-40B4-BE49-F238E27FC236}">
                    <a16:creationId xmlns:a16="http://schemas.microsoft.com/office/drawing/2014/main" id="{19E28C20-1AF2-5BAA-48F5-E7D650C8D96A}"/>
                  </a:ext>
                </a:extLst>
              </p14:cNvPr>
              <p14:cNvContentPartPr/>
              <p14:nvPr/>
            </p14:nvContentPartPr>
            <p14:xfrm>
              <a:off x="4931740" y="3877191"/>
              <a:ext cx="299160" cy="374040"/>
            </p14:xfrm>
          </p:contentPart>
        </mc:Choice>
        <mc:Fallback xmlns="">
          <p:pic>
            <p:nvPicPr>
              <p:cNvPr id="55" name="Ink 55">
                <a:extLst>
                  <a:ext uri="{FF2B5EF4-FFF2-40B4-BE49-F238E27FC236}">
                    <a16:creationId xmlns:a16="http://schemas.microsoft.com/office/drawing/2014/main" id="{19E28C20-1AF2-5BAA-48F5-E7D650C8D96A}"/>
                  </a:ext>
                </a:extLst>
              </p:cNvPr>
              <p:cNvPicPr/>
              <p:nvPr/>
            </p:nvPicPr>
            <p:blipFill>
              <a:blip r:embed="rId19"/>
              <a:stretch>
                <a:fillRect/>
              </a:stretch>
            </p:blipFill>
            <p:spPr>
              <a:xfrm>
                <a:off x="4916260" y="3861711"/>
                <a:ext cx="329760" cy="4042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56" name="Ink 55">
                <a:extLst>
                  <a:ext uri="{FF2B5EF4-FFF2-40B4-BE49-F238E27FC236}">
                    <a16:creationId xmlns:a16="http://schemas.microsoft.com/office/drawing/2014/main" id="{21DBD114-F734-B109-CB83-41AB982D8A0D}"/>
                  </a:ext>
                </a:extLst>
              </p14:cNvPr>
              <p14:cNvContentPartPr/>
              <p14:nvPr/>
            </p14:nvContentPartPr>
            <p14:xfrm>
              <a:off x="5292820" y="3914271"/>
              <a:ext cx="12960" cy="360"/>
            </p14:xfrm>
          </p:contentPart>
        </mc:Choice>
        <mc:Fallback xmlns="">
          <p:pic>
            <p:nvPicPr>
              <p:cNvPr id="56" name="Ink 55">
                <a:extLst>
                  <a:ext uri="{FF2B5EF4-FFF2-40B4-BE49-F238E27FC236}">
                    <a16:creationId xmlns:a16="http://schemas.microsoft.com/office/drawing/2014/main" id="{21DBD114-F734-B109-CB83-41AB982D8A0D}"/>
                  </a:ext>
                </a:extLst>
              </p:cNvPr>
              <p:cNvPicPr/>
              <p:nvPr/>
            </p:nvPicPr>
            <p:blipFill>
              <a:blip r:embed="rId21"/>
              <a:stretch>
                <a:fillRect/>
              </a:stretch>
            </p:blipFill>
            <p:spPr>
              <a:xfrm>
                <a:off x="5277340" y="3899151"/>
                <a:ext cx="4320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64" name="Ink 64">
                <a:extLst>
                  <a:ext uri="{FF2B5EF4-FFF2-40B4-BE49-F238E27FC236}">
                    <a16:creationId xmlns:a16="http://schemas.microsoft.com/office/drawing/2014/main" id="{D00C513D-6A86-DAD8-E706-F18EB314D6B7}"/>
                  </a:ext>
                </a:extLst>
              </p14:cNvPr>
              <p14:cNvContentPartPr/>
              <p14:nvPr/>
            </p14:nvContentPartPr>
            <p14:xfrm>
              <a:off x="5697460" y="3833631"/>
              <a:ext cx="1077120" cy="411120"/>
            </p14:xfrm>
          </p:contentPart>
        </mc:Choice>
        <mc:Fallback xmlns="">
          <p:pic>
            <p:nvPicPr>
              <p:cNvPr id="64" name="Ink 64">
                <a:extLst>
                  <a:ext uri="{FF2B5EF4-FFF2-40B4-BE49-F238E27FC236}">
                    <a16:creationId xmlns:a16="http://schemas.microsoft.com/office/drawing/2014/main" id="{D00C513D-6A86-DAD8-E706-F18EB314D6B7}"/>
                  </a:ext>
                </a:extLst>
              </p:cNvPr>
              <p:cNvPicPr/>
              <p:nvPr/>
            </p:nvPicPr>
            <p:blipFill>
              <a:blip r:embed="rId23"/>
              <a:stretch>
                <a:fillRect/>
              </a:stretch>
            </p:blipFill>
            <p:spPr>
              <a:xfrm>
                <a:off x="5681985" y="3818151"/>
                <a:ext cx="1107350" cy="4417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72" name="Ink 72">
                <a:extLst>
                  <a:ext uri="{FF2B5EF4-FFF2-40B4-BE49-F238E27FC236}">
                    <a16:creationId xmlns:a16="http://schemas.microsoft.com/office/drawing/2014/main" id="{D7DAE279-B84B-9041-F1A8-5E123A0A2266}"/>
                  </a:ext>
                </a:extLst>
              </p14:cNvPr>
              <p14:cNvContentPartPr/>
              <p14:nvPr/>
            </p14:nvContentPartPr>
            <p14:xfrm>
              <a:off x="6911380" y="3839751"/>
              <a:ext cx="946800" cy="510840"/>
            </p14:xfrm>
          </p:contentPart>
        </mc:Choice>
        <mc:Fallback xmlns="">
          <p:pic>
            <p:nvPicPr>
              <p:cNvPr id="72" name="Ink 72">
                <a:extLst>
                  <a:ext uri="{FF2B5EF4-FFF2-40B4-BE49-F238E27FC236}">
                    <a16:creationId xmlns:a16="http://schemas.microsoft.com/office/drawing/2014/main" id="{D7DAE279-B84B-9041-F1A8-5E123A0A2266}"/>
                  </a:ext>
                </a:extLst>
              </p:cNvPr>
              <p:cNvPicPr/>
              <p:nvPr/>
            </p:nvPicPr>
            <p:blipFill>
              <a:blip r:embed="rId25"/>
              <a:stretch>
                <a:fillRect/>
              </a:stretch>
            </p:blipFill>
            <p:spPr>
              <a:xfrm>
                <a:off x="6896260" y="3824631"/>
                <a:ext cx="977040" cy="5414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94" name="Ink 95">
                <a:extLst>
                  <a:ext uri="{FF2B5EF4-FFF2-40B4-BE49-F238E27FC236}">
                    <a16:creationId xmlns:a16="http://schemas.microsoft.com/office/drawing/2014/main" id="{5A324DD1-6378-FE51-B86D-9EC1CFC8A75A}"/>
                  </a:ext>
                </a:extLst>
              </p14:cNvPr>
              <p14:cNvContentPartPr/>
              <p14:nvPr/>
            </p14:nvContentPartPr>
            <p14:xfrm>
              <a:off x="6873940" y="4630311"/>
              <a:ext cx="896760" cy="448920"/>
            </p14:xfrm>
          </p:contentPart>
        </mc:Choice>
        <mc:Fallback xmlns="">
          <p:pic>
            <p:nvPicPr>
              <p:cNvPr id="94" name="Ink 95">
                <a:extLst>
                  <a:ext uri="{FF2B5EF4-FFF2-40B4-BE49-F238E27FC236}">
                    <a16:creationId xmlns:a16="http://schemas.microsoft.com/office/drawing/2014/main" id="{5A324DD1-6378-FE51-B86D-9EC1CFC8A75A}"/>
                  </a:ext>
                </a:extLst>
              </p:cNvPr>
              <p:cNvPicPr/>
              <p:nvPr/>
            </p:nvPicPr>
            <p:blipFill>
              <a:blip r:embed="rId27"/>
              <a:stretch>
                <a:fillRect/>
              </a:stretch>
            </p:blipFill>
            <p:spPr>
              <a:xfrm>
                <a:off x="6858820" y="4615179"/>
                <a:ext cx="927360" cy="479545"/>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95" name="Ink 95">
                <a:extLst>
                  <a:ext uri="{FF2B5EF4-FFF2-40B4-BE49-F238E27FC236}">
                    <a16:creationId xmlns:a16="http://schemas.microsoft.com/office/drawing/2014/main" id="{CB96DAEB-BB5A-7D7C-F538-A5BE0478F33B}"/>
                  </a:ext>
                </a:extLst>
              </p14:cNvPr>
              <p14:cNvContentPartPr/>
              <p14:nvPr/>
            </p14:nvContentPartPr>
            <p14:xfrm>
              <a:off x="4470940" y="4543191"/>
              <a:ext cx="2229120" cy="548280"/>
            </p14:xfrm>
          </p:contentPart>
        </mc:Choice>
        <mc:Fallback xmlns="">
          <p:pic>
            <p:nvPicPr>
              <p:cNvPr id="95" name="Ink 95">
                <a:extLst>
                  <a:ext uri="{FF2B5EF4-FFF2-40B4-BE49-F238E27FC236}">
                    <a16:creationId xmlns:a16="http://schemas.microsoft.com/office/drawing/2014/main" id="{CB96DAEB-BB5A-7D7C-F538-A5BE0478F33B}"/>
                  </a:ext>
                </a:extLst>
              </p:cNvPr>
              <p:cNvPicPr/>
              <p:nvPr/>
            </p:nvPicPr>
            <p:blipFill>
              <a:blip r:embed="rId29"/>
              <a:stretch>
                <a:fillRect/>
              </a:stretch>
            </p:blipFill>
            <p:spPr>
              <a:xfrm>
                <a:off x="4455820" y="4528071"/>
                <a:ext cx="2259720" cy="5788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10" name="Ink 111">
                <a:extLst>
                  <a:ext uri="{FF2B5EF4-FFF2-40B4-BE49-F238E27FC236}">
                    <a16:creationId xmlns:a16="http://schemas.microsoft.com/office/drawing/2014/main" id="{D4C43727-CB90-C626-F53A-EDB3304FBB70}"/>
                  </a:ext>
                </a:extLst>
              </p14:cNvPr>
              <p14:cNvContentPartPr/>
              <p14:nvPr/>
            </p14:nvContentPartPr>
            <p14:xfrm>
              <a:off x="5653900" y="5477031"/>
              <a:ext cx="902880" cy="380160"/>
            </p14:xfrm>
          </p:contentPart>
        </mc:Choice>
        <mc:Fallback xmlns="">
          <p:pic>
            <p:nvPicPr>
              <p:cNvPr id="110" name="Ink 111">
                <a:extLst>
                  <a:ext uri="{FF2B5EF4-FFF2-40B4-BE49-F238E27FC236}">
                    <a16:creationId xmlns:a16="http://schemas.microsoft.com/office/drawing/2014/main" id="{D4C43727-CB90-C626-F53A-EDB3304FBB70}"/>
                  </a:ext>
                </a:extLst>
              </p:cNvPr>
              <p:cNvPicPr/>
              <p:nvPr/>
            </p:nvPicPr>
            <p:blipFill>
              <a:blip r:embed="rId31"/>
              <a:stretch>
                <a:fillRect/>
              </a:stretch>
            </p:blipFill>
            <p:spPr>
              <a:xfrm>
                <a:off x="5638420" y="5461911"/>
                <a:ext cx="933480" cy="4107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11" name="Ink 111">
                <a:extLst>
                  <a:ext uri="{FF2B5EF4-FFF2-40B4-BE49-F238E27FC236}">
                    <a16:creationId xmlns:a16="http://schemas.microsoft.com/office/drawing/2014/main" id="{936BC2C6-B2B8-45C4-CE80-90E33B25848B}"/>
                  </a:ext>
                </a:extLst>
              </p14:cNvPr>
              <p14:cNvContentPartPr/>
              <p14:nvPr/>
            </p14:nvContentPartPr>
            <p14:xfrm>
              <a:off x="4464820" y="5551551"/>
              <a:ext cx="927720" cy="392760"/>
            </p14:xfrm>
          </p:contentPart>
        </mc:Choice>
        <mc:Fallback xmlns="">
          <p:pic>
            <p:nvPicPr>
              <p:cNvPr id="111" name="Ink 111">
                <a:extLst>
                  <a:ext uri="{FF2B5EF4-FFF2-40B4-BE49-F238E27FC236}">
                    <a16:creationId xmlns:a16="http://schemas.microsoft.com/office/drawing/2014/main" id="{936BC2C6-B2B8-45C4-CE80-90E33B25848B}"/>
                  </a:ext>
                </a:extLst>
              </p:cNvPr>
              <p:cNvPicPr/>
              <p:nvPr/>
            </p:nvPicPr>
            <p:blipFill>
              <a:blip r:embed="rId33"/>
              <a:stretch>
                <a:fillRect/>
              </a:stretch>
            </p:blipFill>
            <p:spPr>
              <a:xfrm>
                <a:off x="4449346" y="5536417"/>
                <a:ext cx="957948" cy="423388"/>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19" name="Ink 119">
                <a:extLst>
                  <a:ext uri="{FF2B5EF4-FFF2-40B4-BE49-F238E27FC236}">
                    <a16:creationId xmlns:a16="http://schemas.microsoft.com/office/drawing/2014/main" id="{2D690D94-3714-28F7-BCF7-DBDBB6B511D8}"/>
                  </a:ext>
                </a:extLst>
              </p14:cNvPr>
              <p14:cNvContentPartPr/>
              <p14:nvPr/>
            </p14:nvContentPartPr>
            <p14:xfrm>
              <a:off x="6836500" y="5458311"/>
              <a:ext cx="784800" cy="429840"/>
            </p14:xfrm>
          </p:contentPart>
        </mc:Choice>
        <mc:Fallback xmlns="">
          <p:pic>
            <p:nvPicPr>
              <p:cNvPr id="119" name="Ink 119">
                <a:extLst>
                  <a:ext uri="{FF2B5EF4-FFF2-40B4-BE49-F238E27FC236}">
                    <a16:creationId xmlns:a16="http://schemas.microsoft.com/office/drawing/2014/main" id="{2D690D94-3714-28F7-BCF7-DBDBB6B511D8}"/>
                  </a:ext>
                </a:extLst>
              </p:cNvPr>
              <p:cNvPicPr/>
              <p:nvPr/>
            </p:nvPicPr>
            <p:blipFill>
              <a:blip r:embed="rId35"/>
              <a:stretch>
                <a:fillRect/>
              </a:stretch>
            </p:blipFill>
            <p:spPr>
              <a:xfrm>
                <a:off x="6821380" y="5443191"/>
                <a:ext cx="815400" cy="4604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31" name="Ink 133">
                <a:extLst>
                  <a:ext uri="{FF2B5EF4-FFF2-40B4-BE49-F238E27FC236}">
                    <a16:creationId xmlns:a16="http://schemas.microsoft.com/office/drawing/2014/main" id="{187BB99D-3F7A-C875-49D9-10856134255C}"/>
                  </a:ext>
                </a:extLst>
              </p14:cNvPr>
              <p14:cNvContentPartPr/>
              <p14:nvPr/>
            </p14:nvContentPartPr>
            <p14:xfrm>
              <a:off x="1931140" y="5034951"/>
              <a:ext cx="1413360" cy="641520"/>
            </p14:xfrm>
          </p:contentPart>
        </mc:Choice>
        <mc:Fallback xmlns="">
          <p:pic>
            <p:nvPicPr>
              <p:cNvPr id="131" name="Ink 133">
                <a:extLst>
                  <a:ext uri="{FF2B5EF4-FFF2-40B4-BE49-F238E27FC236}">
                    <a16:creationId xmlns:a16="http://schemas.microsoft.com/office/drawing/2014/main" id="{187BB99D-3F7A-C875-49D9-10856134255C}"/>
                  </a:ext>
                </a:extLst>
              </p:cNvPr>
              <p:cNvPicPr/>
              <p:nvPr/>
            </p:nvPicPr>
            <p:blipFill>
              <a:blip r:embed="rId37"/>
              <a:stretch>
                <a:fillRect/>
              </a:stretch>
            </p:blipFill>
            <p:spPr>
              <a:xfrm>
                <a:off x="1915664" y="5019831"/>
                <a:ext cx="1443592" cy="6721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32" name="Ink 133">
                <a:extLst>
                  <a:ext uri="{FF2B5EF4-FFF2-40B4-BE49-F238E27FC236}">
                    <a16:creationId xmlns:a16="http://schemas.microsoft.com/office/drawing/2014/main" id="{17467EC4-AC2D-928D-C109-4AFC48BDC2DD}"/>
                  </a:ext>
                </a:extLst>
              </p14:cNvPr>
              <p14:cNvContentPartPr/>
              <p14:nvPr/>
            </p14:nvContentPartPr>
            <p14:xfrm>
              <a:off x="2709100" y="3964311"/>
              <a:ext cx="355320" cy="741240"/>
            </p14:xfrm>
          </p:contentPart>
        </mc:Choice>
        <mc:Fallback xmlns="">
          <p:pic>
            <p:nvPicPr>
              <p:cNvPr id="132" name="Ink 133">
                <a:extLst>
                  <a:ext uri="{FF2B5EF4-FFF2-40B4-BE49-F238E27FC236}">
                    <a16:creationId xmlns:a16="http://schemas.microsoft.com/office/drawing/2014/main" id="{17467EC4-AC2D-928D-C109-4AFC48BDC2DD}"/>
                  </a:ext>
                </a:extLst>
              </p:cNvPr>
              <p:cNvPicPr/>
              <p:nvPr/>
            </p:nvPicPr>
            <p:blipFill>
              <a:blip r:embed="rId39"/>
              <a:stretch>
                <a:fillRect/>
              </a:stretch>
            </p:blipFill>
            <p:spPr>
              <a:xfrm>
                <a:off x="2693980" y="3948831"/>
                <a:ext cx="385560" cy="7718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33" name="Ink 133">
                <a:extLst>
                  <a:ext uri="{FF2B5EF4-FFF2-40B4-BE49-F238E27FC236}">
                    <a16:creationId xmlns:a16="http://schemas.microsoft.com/office/drawing/2014/main" id="{8B25A28E-7C06-A662-270C-912BAEC5A5E1}"/>
                  </a:ext>
                </a:extLst>
              </p14:cNvPr>
              <p14:cNvContentPartPr/>
              <p14:nvPr/>
            </p14:nvContentPartPr>
            <p14:xfrm>
              <a:off x="4421260" y="6330591"/>
              <a:ext cx="2235240" cy="410760"/>
            </p14:xfrm>
          </p:contentPart>
        </mc:Choice>
        <mc:Fallback xmlns="">
          <p:pic>
            <p:nvPicPr>
              <p:cNvPr id="133" name="Ink 133">
                <a:extLst>
                  <a:ext uri="{FF2B5EF4-FFF2-40B4-BE49-F238E27FC236}">
                    <a16:creationId xmlns:a16="http://schemas.microsoft.com/office/drawing/2014/main" id="{8B25A28E-7C06-A662-270C-912BAEC5A5E1}"/>
                  </a:ext>
                </a:extLst>
              </p:cNvPr>
              <p:cNvPicPr/>
              <p:nvPr/>
            </p:nvPicPr>
            <p:blipFill>
              <a:blip r:embed="rId41"/>
              <a:stretch>
                <a:fillRect/>
              </a:stretch>
            </p:blipFill>
            <p:spPr>
              <a:xfrm>
                <a:off x="4405780" y="6315458"/>
                <a:ext cx="2265840" cy="441387"/>
              </a:xfrm>
              <a:prstGeom prst="rect">
                <a:avLst/>
              </a:prstGeom>
            </p:spPr>
          </p:pic>
        </mc:Fallback>
      </mc:AlternateContent>
    </p:spTree>
    <p:extLst>
      <p:ext uri="{BB962C8B-B14F-4D97-AF65-F5344CB8AC3E}">
        <p14:creationId xmlns:p14="http://schemas.microsoft.com/office/powerpoint/2010/main" val="29072518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21C56-A883-F1CB-A243-6149DBF9CC39}"/>
              </a:ext>
            </a:extLst>
          </p:cNvPr>
          <p:cNvSpPr>
            <a:spLocks noGrp="1"/>
          </p:cNvSpPr>
          <p:nvPr>
            <p:ph type="title"/>
          </p:nvPr>
        </p:nvSpPr>
        <p:spPr/>
        <p:txBody>
          <a:bodyPr/>
          <a:lstStyle/>
          <a:p>
            <a:r>
              <a:rPr lang="en-IN" dirty="0"/>
              <a:t>Row major order</a:t>
            </a:r>
            <a:endParaRPr lang="en-US" dirty="0"/>
          </a:p>
        </p:txBody>
      </p:sp>
      <p:sp>
        <p:nvSpPr>
          <p:cNvPr id="3" name="Content Placeholder 2">
            <a:extLst>
              <a:ext uri="{FF2B5EF4-FFF2-40B4-BE49-F238E27FC236}">
                <a16:creationId xmlns:a16="http://schemas.microsoft.com/office/drawing/2014/main" id="{49A6BD1B-3651-9018-C22A-B82B2A5EF575}"/>
              </a:ext>
            </a:extLst>
          </p:cNvPr>
          <p:cNvSpPr>
            <a:spLocks noGrp="1"/>
          </p:cNvSpPr>
          <p:nvPr>
            <p:ph idx="1"/>
          </p:nvPr>
        </p:nvSpPr>
        <p:spPr/>
        <p:txBody>
          <a:bodyPr/>
          <a:lstStyle/>
          <a:p>
            <a:r>
              <a:rPr lang="en-IN" dirty="0"/>
              <a:t>In row major order the elements of the first row are stored before the elements of the second, third and n rows. Here the data elements are stored in row by row basis:</a:t>
            </a:r>
            <a:endParaRPr lang="en-US" dirty="0"/>
          </a:p>
        </p:txBody>
      </p:sp>
      <mc:AlternateContent xmlns:mc="http://schemas.openxmlformats.org/markup-compatibility/2006" xmlns:p14="http://schemas.microsoft.com/office/powerpoint/2010/main">
        <mc:Choice Requires="p14">
          <p:contentPart p14:bwMode="auto" r:id="rId2">
            <p14:nvContentPartPr>
              <p14:cNvPr id="6" name="Ink 6">
                <a:extLst>
                  <a:ext uri="{FF2B5EF4-FFF2-40B4-BE49-F238E27FC236}">
                    <a16:creationId xmlns:a16="http://schemas.microsoft.com/office/drawing/2014/main" id="{D2337A16-6DAD-4292-6E69-B893EC76D380}"/>
                  </a:ext>
                </a:extLst>
              </p14:cNvPr>
              <p14:cNvContentPartPr/>
              <p14:nvPr/>
            </p14:nvContentPartPr>
            <p14:xfrm>
              <a:off x="1358380" y="3472551"/>
              <a:ext cx="9021240" cy="1176840"/>
            </p14:xfrm>
          </p:contentPart>
        </mc:Choice>
        <mc:Fallback xmlns="">
          <p:pic>
            <p:nvPicPr>
              <p:cNvPr id="6" name="Ink 6">
                <a:extLst>
                  <a:ext uri="{FF2B5EF4-FFF2-40B4-BE49-F238E27FC236}">
                    <a16:creationId xmlns:a16="http://schemas.microsoft.com/office/drawing/2014/main" id="{D2337A16-6DAD-4292-6E69-B893EC76D380}"/>
                  </a:ext>
                </a:extLst>
              </p:cNvPr>
              <p:cNvPicPr/>
              <p:nvPr/>
            </p:nvPicPr>
            <p:blipFill>
              <a:blip r:embed="rId3"/>
              <a:stretch>
                <a:fillRect/>
              </a:stretch>
            </p:blipFill>
            <p:spPr>
              <a:xfrm>
                <a:off x="1342900" y="3457071"/>
                <a:ext cx="9051480" cy="12074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7DBC9199-2C1D-1A1E-DC77-60AE76713C13}"/>
                  </a:ext>
                </a:extLst>
              </p14:cNvPr>
              <p14:cNvContentPartPr/>
              <p14:nvPr/>
            </p14:nvContentPartPr>
            <p14:xfrm>
              <a:off x="2298340" y="3540951"/>
              <a:ext cx="31320" cy="1183320"/>
            </p14:xfrm>
          </p:contentPart>
        </mc:Choice>
        <mc:Fallback xmlns="">
          <p:pic>
            <p:nvPicPr>
              <p:cNvPr id="7" name="Ink 6">
                <a:extLst>
                  <a:ext uri="{FF2B5EF4-FFF2-40B4-BE49-F238E27FC236}">
                    <a16:creationId xmlns:a16="http://schemas.microsoft.com/office/drawing/2014/main" id="{7DBC9199-2C1D-1A1E-DC77-60AE76713C13}"/>
                  </a:ext>
                </a:extLst>
              </p:cNvPr>
              <p:cNvPicPr/>
              <p:nvPr/>
            </p:nvPicPr>
            <p:blipFill>
              <a:blip r:embed="rId5"/>
              <a:stretch>
                <a:fillRect/>
              </a:stretch>
            </p:blipFill>
            <p:spPr>
              <a:xfrm>
                <a:off x="2282860" y="3525471"/>
                <a:ext cx="61920" cy="12135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EC95C114-A13E-3BA5-2DB3-8478A6F4D7E0}"/>
                  </a:ext>
                </a:extLst>
              </p14:cNvPr>
              <p14:cNvContentPartPr/>
              <p14:nvPr/>
            </p14:nvContentPartPr>
            <p14:xfrm>
              <a:off x="3356740" y="3553191"/>
              <a:ext cx="43920" cy="1208160"/>
            </p14:xfrm>
          </p:contentPart>
        </mc:Choice>
        <mc:Fallback xmlns="">
          <p:pic>
            <p:nvPicPr>
              <p:cNvPr id="8" name="Ink 7">
                <a:extLst>
                  <a:ext uri="{FF2B5EF4-FFF2-40B4-BE49-F238E27FC236}">
                    <a16:creationId xmlns:a16="http://schemas.microsoft.com/office/drawing/2014/main" id="{EC95C114-A13E-3BA5-2DB3-8478A6F4D7E0}"/>
                  </a:ext>
                </a:extLst>
              </p:cNvPr>
              <p:cNvPicPr/>
              <p:nvPr/>
            </p:nvPicPr>
            <p:blipFill>
              <a:blip r:embed="rId7"/>
              <a:stretch>
                <a:fillRect/>
              </a:stretch>
            </p:blipFill>
            <p:spPr>
              <a:xfrm>
                <a:off x="3341260" y="3538071"/>
                <a:ext cx="74520" cy="12387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05F49210-7283-E373-DEAF-A3CF84AEE5E3}"/>
                  </a:ext>
                </a:extLst>
              </p14:cNvPr>
              <p14:cNvContentPartPr/>
              <p14:nvPr/>
            </p14:nvContentPartPr>
            <p14:xfrm>
              <a:off x="4383820" y="3553191"/>
              <a:ext cx="168480" cy="1114560"/>
            </p14:xfrm>
          </p:contentPart>
        </mc:Choice>
        <mc:Fallback xmlns="">
          <p:pic>
            <p:nvPicPr>
              <p:cNvPr id="9" name="Ink 8">
                <a:extLst>
                  <a:ext uri="{FF2B5EF4-FFF2-40B4-BE49-F238E27FC236}">
                    <a16:creationId xmlns:a16="http://schemas.microsoft.com/office/drawing/2014/main" id="{05F49210-7283-E373-DEAF-A3CF84AEE5E3}"/>
                  </a:ext>
                </a:extLst>
              </p:cNvPr>
              <p:cNvPicPr/>
              <p:nvPr/>
            </p:nvPicPr>
            <p:blipFill>
              <a:blip r:embed="rId9"/>
              <a:stretch>
                <a:fillRect/>
              </a:stretch>
            </p:blipFill>
            <p:spPr>
              <a:xfrm>
                <a:off x="4368700" y="3538071"/>
                <a:ext cx="199080" cy="11451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Ink 9">
                <a:extLst>
                  <a:ext uri="{FF2B5EF4-FFF2-40B4-BE49-F238E27FC236}">
                    <a16:creationId xmlns:a16="http://schemas.microsoft.com/office/drawing/2014/main" id="{8A8BAF8E-22C5-AA4F-42C5-D185EA1FB1B0}"/>
                  </a:ext>
                </a:extLst>
              </p14:cNvPr>
              <p14:cNvContentPartPr/>
              <p14:nvPr/>
            </p14:nvContentPartPr>
            <p14:xfrm>
              <a:off x="5467060" y="3578391"/>
              <a:ext cx="187200" cy="1139760"/>
            </p14:xfrm>
          </p:contentPart>
        </mc:Choice>
        <mc:Fallback xmlns="">
          <p:pic>
            <p:nvPicPr>
              <p:cNvPr id="10" name="Ink 9">
                <a:extLst>
                  <a:ext uri="{FF2B5EF4-FFF2-40B4-BE49-F238E27FC236}">
                    <a16:creationId xmlns:a16="http://schemas.microsoft.com/office/drawing/2014/main" id="{8A8BAF8E-22C5-AA4F-42C5-D185EA1FB1B0}"/>
                  </a:ext>
                </a:extLst>
              </p:cNvPr>
              <p:cNvPicPr/>
              <p:nvPr/>
            </p:nvPicPr>
            <p:blipFill>
              <a:blip r:embed="rId11"/>
              <a:stretch>
                <a:fillRect/>
              </a:stretch>
            </p:blipFill>
            <p:spPr>
              <a:xfrm>
                <a:off x="5451940" y="3562911"/>
                <a:ext cx="217800" cy="1170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57356E9F-ECBA-EF05-4A47-230B6E1D2B9E}"/>
                  </a:ext>
                </a:extLst>
              </p14:cNvPr>
              <p14:cNvContentPartPr/>
              <p14:nvPr/>
            </p14:nvContentPartPr>
            <p14:xfrm>
              <a:off x="6394780" y="3472551"/>
              <a:ext cx="180720" cy="1083600"/>
            </p14:xfrm>
          </p:contentPart>
        </mc:Choice>
        <mc:Fallback xmlns="">
          <p:pic>
            <p:nvPicPr>
              <p:cNvPr id="11" name="Ink 10">
                <a:extLst>
                  <a:ext uri="{FF2B5EF4-FFF2-40B4-BE49-F238E27FC236}">
                    <a16:creationId xmlns:a16="http://schemas.microsoft.com/office/drawing/2014/main" id="{57356E9F-ECBA-EF05-4A47-230B6E1D2B9E}"/>
                  </a:ext>
                </a:extLst>
              </p:cNvPr>
              <p:cNvPicPr/>
              <p:nvPr/>
            </p:nvPicPr>
            <p:blipFill>
              <a:blip r:embed="rId13"/>
              <a:stretch>
                <a:fillRect/>
              </a:stretch>
            </p:blipFill>
            <p:spPr>
              <a:xfrm>
                <a:off x="6379300" y="3457071"/>
                <a:ext cx="211320" cy="11142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97EB852F-5913-9ECE-E99A-956141261B19}"/>
                  </a:ext>
                </a:extLst>
              </p14:cNvPr>
              <p14:cNvContentPartPr/>
              <p14:nvPr/>
            </p14:nvContentPartPr>
            <p14:xfrm>
              <a:off x="7372180" y="3553191"/>
              <a:ext cx="143640" cy="1083600"/>
            </p14:xfrm>
          </p:contentPart>
        </mc:Choice>
        <mc:Fallback xmlns="">
          <p:pic>
            <p:nvPicPr>
              <p:cNvPr id="12" name="Ink 11">
                <a:extLst>
                  <a:ext uri="{FF2B5EF4-FFF2-40B4-BE49-F238E27FC236}">
                    <a16:creationId xmlns:a16="http://schemas.microsoft.com/office/drawing/2014/main" id="{97EB852F-5913-9ECE-E99A-956141261B19}"/>
                  </a:ext>
                </a:extLst>
              </p:cNvPr>
              <p:cNvPicPr/>
              <p:nvPr/>
            </p:nvPicPr>
            <p:blipFill>
              <a:blip r:embed="rId15"/>
              <a:stretch>
                <a:fillRect/>
              </a:stretch>
            </p:blipFill>
            <p:spPr>
              <a:xfrm>
                <a:off x="7356700" y="3538071"/>
                <a:ext cx="173880" cy="11142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FC11180C-0EE2-63AB-A323-B1ADFDFC934C}"/>
                  </a:ext>
                </a:extLst>
              </p14:cNvPr>
              <p14:cNvContentPartPr/>
              <p14:nvPr/>
            </p14:nvContentPartPr>
            <p14:xfrm>
              <a:off x="8218540" y="3497391"/>
              <a:ext cx="224640" cy="1089720"/>
            </p14:xfrm>
          </p:contentPart>
        </mc:Choice>
        <mc:Fallback xmlns="">
          <p:pic>
            <p:nvPicPr>
              <p:cNvPr id="13" name="Ink 12">
                <a:extLst>
                  <a:ext uri="{FF2B5EF4-FFF2-40B4-BE49-F238E27FC236}">
                    <a16:creationId xmlns:a16="http://schemas.microsoft.com/office/drawing/2014/main" id="{FC11180C-0EE2-63AB-A323-B1ADFDFC934C}"/>
                  </a:ext>
                </a:extLst>
              </p:cNvPr>
              <p:cNvPicPr/>
              <p:nvPr/>
            </p:nvPicPr>
            <p:blipFill>
              <a:blip r:embed="rId17"/>
              <a:stretch>
                <a:fillRect/>
              </a:stretch>
            </p:blipFill>
            <p:spPr>
              <a:xfrm>
                <a:off x="8203420" y="3481911"/>
                <a:ext cx="254880" cy="11203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25C061C3-C3B4-2B07-40B9-C0402BA7F26E}"/>
                  </a:ext>
                </a:extLst>
              </p14:cNvPr>
              <p14:cNvContentPartPr/>
              <p14:nvPr/>
            </p14:nvContentPartPr>
            <p14:xfrm>
              <a:off x="9164980" y="3509631"/>
              <a:ext cx="137160" cy="1027440"/>
            </p14:xfrm>
          </p:contentPart>
        </mc:Choice>
        <mc:Fallback xmlns="">
          <p:pic>
            <p:nvPicPr>
              <p:cNvPr id="14" name="Ink 13">
                <a:extLst>
                  <a:ext uri="{FF2B5EF4-FFF2-40B4-BE49-F238E27FC236}">
                    <a16:creationId xmlns:a16="http://schemas.microsoft.com/office/drawing/2014/main" id="{25C061C3-C3B4-2B07-40B9-C0402BA7F26E}"/>
                  </a:ext>
                </a:extLst>
              </p:cNvPr>
              <p:cNvPicPr/>
              <p:nvPr/>
            </p:nvPicPr>
            <p:blipFill>
              <a:blip r:embed="rId19"/>
              <a:stretch>
                <a:fillRect/>
              </a:stretch>
            </p:blipFill>
            <p:spPr>
              <a:xfrm>
                <a:off x="9149860" y="3494511"/>
                <a:ext cx="167760" cy="10580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3" name="Ink 26">
                <a:extLst>
                  <a:ext uri="{FF2B5EF4-FFF2-40B4-BE49-F238E27FC236}">
                    <a16:creationId xmlns:a16="http://schemas.microsoft.com/office/drawing/2014/main" id="{DF3A30B8-D8D4-AC7E-37AF-AD6D9B47563E}"/>
                  </a:ext>
                </a:extLst>
              </p14:cNvPr>
              <p14:cNvContentPartPr/>
              <p14:nvPr/>
            </p14:nvContentPartPr>
            <p14:xfrm>
              <a:off x="4495780" y="3957831"/>
              <a:ext cx="330480" cy="293040"/>
            </p14:xfrm>
          </p:contentPart>
        </mc:Choice>
        <mc:Fallback xmlns="">
          <p:pic>
            <p:nvPicPr>
              <p:cNvPr id="23" name="Ink 26">
                <a:extLst>
                  <a:ext uri="{FF2B5EF4-FFF2-40B4-BE49-F238E27FC236}">
                    <a16:creationId xmlns:a16="http://schemas.microsoft.com/office/drawing/2014/main" id="{DF3A30B8-D8D4-AC7E-37AF-AD6D9B47563E}"/>
                  </a:ext>
                </a:extLst>
              </p:cNvPr>
              <p:cNvPicPr/>
              <p:nvPr/>
            </p:nvPicPr>
            <p:blipFill>
              <a:blip r:embed="rId21"/>
              <a:stretch>
                <a:fillRect/>
              </a:stretch>
            </p:blipFill>
            <p:spPr>
              <a:xfrm>
                <a:off x="4480660" y="3942711"/>
                <a:ext cx="360720" cy="3232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4" name="Ink 26">
                <a:extLst>
                  <a:ext uri="{FF2B5EF4-FFF2-40B4-BE49-F238E27FC236}">
                    <a16:creationId xmlns:a16="http://schemas.microsoft.com/office/drawing/2014/main" id="{63EE6B3D-B698-7717-2E9F-68D53B77D970}"/>
                  </a:ext>
                </a:extLst>
              </p14:cNvPr>
              <p14:cNvContentPartPr/>
              <p14:nvPr/>
            </p14:nvContentPartPr>
            <p14:xfrm>
              <a:off x="3618100" y="3958551"/>
              <a:ext cx="542160" cy="230040"/>
            </p14:xfrm>
          </p:contentPart>
        </mc:Choice>
        <mc:Fallback xmlns="">
          <p:pic>
            <p:nvPicPr>
              <p:cNvPr id="24" name="Ink 26">
                <a:extLst>
                  <a:ext uri="{FF2B5EF4-FFF2-40B4-BE49-F238E27FC236}">
                    <a16:creationId xmlns:a16="http://schemas.microsoft.com/office/drawing/2014/main" id="{63EE6B3D-B698-7717-2E9F-68D53B77D970}"/>
                  </a:ext>
                </a:extLst>
              </p:cNvPr>
              <p:cNvPicPr/>
              <p:nvPr/>
            </p:nvPicPr>
            <p:blipFill>
              <a:blip r:embed="rId23"/>
              <a:stretch>
                <a:fillRect/>
              </a:stretch>
            </p:blipFill>
            <p:spPr>
              <a:xfrm>
                <a:off x="3602970" y="3943431"/>
                <a:ext cx="57278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5" name="Ink 26">
                <a:extLst>
                  <a:ext uri="{FF2B5EF4-FFF2-40B4-BE49-F238E27FC236}">
                    <a16:creationId xmlns:a16="http://schemas.microsoft.com/office/drawing/2014/main" id="{F44E8960-43A7-31A2-D5E8-B3090832DA20}"/>
                  </a:ext>
                </a:extLst>
              </p14:cNvPr>
              <p14:cNvContentPartPr/>
              <p14:nvPr/>
            </p14:nvContentPartPr>
            <p14:xfrm>
              <a:off x="2559700" y="3939831"/>
              <a:ext cx="336600" cy="323280"/>
            </p14:xfrm>
          </p:contentPart>
        </mc:Choice>
        <mc:Fallback xmlns="">
          <p:pic>
            <p:nvPicPr>
              <p:cNvPr id="25" name="Ink 26">
                <a:extLst>
                  <a:ext uri="{FF2B5EF4-FFF2-40B4-BE49-F238E27FC236}">
                    <a16:creationId xmlns:a16="http://schemas.microsoft.com/office/drawing/2014/main" id="{F44E8960-43A7-31A2-D5E8-B3090832DA20}"/>
                  </a:ext>
                </a:extLst>
              </p:cNvPr>
              <p:cNvPicPr/>
              <p:nvPr/>
            </p:nvPicPr>
            <p:blipFill>
              <a:blip r:embed="rId25"/>
              <a:stretch>
                <a:fillRect/>
              </a:stretch>
            </p:blipFill>
            <p:spPr>
              <a:xfrm>
                <a:off x="2544580" y="3924711"/>
                <a:ext cx="367200" cy="3538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6" name="Ink 26">
                <a:extLst>
                  <a:ext uri="{FF2B5EF4-FFF2-40B4-BE49-F238E27FC236}">
                    <a16:creationId xmlns:a16="http://schemas.microsoft.com/office/drawing/2014/main" id="{BCC1DC2B-6D45-C0CE-AB42-2F5FC9B31EE2}"/>
                  </a:ext>
                </a:extLst>
              </p14:cNvPr>
              <p14:cNvContentPartPr/>
              <p14:nvPr/>
            </p14:nvContentPartPr>
            <p14:xfrm>
              <a:off x="1451620" y="3983031"/>
              <a:ext cx="516960" cy="280440"/>
            </p14:xfrm>
          </p:contentPart>
        </mc:Choice>
        <mc:Fallback xmlns="">
          <p:pic>
            <p:nvPicPr>
              <p:cNvPr id="26" name="Ink 26">
                <a:extLst>
                  <a:ext uri="{FF2B5EF4-FFF2-40B4-BE49-F238E27FC236}">
                    <a16:creationId xmlns:a16="http://schemas.microsoft.com/office/drawing/2014/main" id="{BCC1DC2B-6D45-C0CE-AB42-2F5FC9B31EE2}"/>
                  </a:ext>
                </a:extLst>
              </p:cNvPr>
              <p:cNvPicPr/>
              <p:nvPr/>
            </p:nvPicPr>
            <p:blipFill>
              <a:blip r:embed="rId27"/>
              <a:stretch>
                <a:fillRect/>
              </a:stretch>
            </p:blipFill>
            <p:spPr>
              <a:xfrm>
                <a:off x="1436500" y="3967551"/>
                <a:ext cx="547560" cy="3110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9" name="Ink 29">
                <a:extLst>
                  <a:ext uri="{FF2B5EF4-FFF2-40B4-BE49-F238E27FC236}">
                    <a16:creationId xmlns:a16="http://schemas.microsoft.com/office/drawing/2014/main" id="{CDCBC950-4D73-7349-D642-17054ECC2AD4}"/>
                  </a:ext>
                </a:extLst>
              </p14:cNvPr>
              <p14:cNvContentPartPr/>
              <p14:nvPr/>
            </p14:nvContentPartPr>
            <p14:xfrm>
              <a:off x="4595500" y="3945591"/>
              <a:ext cx="374040" cy="268200"/>
            </p14:xfrm>
          </p:contentPart>
        </mc:Choice>
        <mc:Fallback xmlns="">
          <p:pic>
            <p:nvPicPr>
              <p:cNvPr id="29" name="Ink 29">
                <a:extLst>
                  <a:ext uri="{FF2B5EF4-FFF2-40B4-BE49-F238E27FC236}">
                    <a16:creationId xmlns:a16="http://schemas.microsoft.com/office/drawing/2014/main" id="{CDCBC950-4D73-7349-D642-17054ECC2AD4}"/>
                  </a:ext>
                </a:extLst>
              </p:cNvPr>
              <p:cNvPicPr/>
              <p:nvPr/>
            </p:nvPicPr>
            <p:blipFill>
              <a:blip r:embed="rId29"/>
              <a:stretch>
                <a:fillRect/>
              </a:stretch>
            </p:blipFill>
            <p:spPr>
              <a:xfrm>
                <a:off x="4580380" y="3930111"/>
                <a:ext cx="404280" cy="2984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2" name="Ink 32">
                <a:extLst>
                  <a:ext uri="{FF2B5EF4-FFF2-40B4-BE49-F238E27FC236}">
                    <a16:creationId xmlns:a16="http://schemas.microsoft.com/office/drawing/2014/main" id="{C0B21D2D-297D-46C3-E4F2-1E37D4AE9D07}"/>
                  </a:ext>
                </a:extLst>
              </p14:cNvPr>
              <p14:cNvContentPartPr/>
              <p14:nvPr/>
            </p14:nvContentPartPr>
            <p14:xfrm>
              <a:off x="5840740" y="3902031"/>
              <a:ext cx="180720" cy="342720"/>
            </p14:xfrm>
          </p:contentPart>
        </mc:Choice>
        <mc:Fallback xmlns="">
          <p:pic>
            <p:nvPicPr>
              <p:cNvPr id="32" name="Ink 32">
                <a:extLst>
                  <a:ext uri="{FF2B5EF4-FFF2-40B4-BE49-F238E27FC236}">
                    <a16:creationId xmlns:a16="http://schemas.microsoft.com/office/drawing/2014/main" id="{C0B21D2D-297D-46C3-E4F2-1E37D4AE9D07}"/>
                  </a:ext>
                </a:extLst>
              </p:cNvPr>
              <p:cNvPicPr/>
              <p:nvPr/>
            </p:nvPicPr>
            <p:blipFill>
              <a:blip r:embed="rId31"/>
              <a:stretch>
                <a:fillRect/>
              </a:stretch>
            </p:blipFill>
            <p:spPr>
              <a:xfrm>
                <a:off x="5825260" y="3886551"/>
                <a:ext cx="211320" cy="3733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3" name="Ink 32">
                <a:extLst>
                  <a:ext uri="{FF2B5EF4-FFF2-40B4-BE49-F238E27FC236}">
                    <a16:creationId xmlns:a16="http://schemas.microsoft.com/office/drawing/2014/main" id="{8088C069-CF14-E9A5-EA79-32BB438E97A8}"/>
                  </a:ext>
                </a:extLst>
              </p14:cNvPr>
              <p14:cNvContentPartPr/>
              <p14:nvPr/>
            </p14:nvContentPartPr>
            <p14:xfrm>
              <a:off x="6705820" y="3976551"/>
              <a:ext cx="37800" cy="236880"/>
            </p14:xfrm>
          </p:contentPart>
        </mc:Choice>
        <mc:Fallback xmlns="">
          <p:pic>
            <p:nvPicPr>
              <p:cNvPr id="33" name="Ink 32">
                <a:extLst>
                  <a:ext uri="{FF2B5EF4-FFF2-40B4-BE49-F238E27FC236}">
                    <a16:creationId xmlns:a16="http://schemas.microsoft.com/office/drawing/2014/main" id="{8088C069-CF14-E9A5-EA79-32BB438E97A8}"/>
                  </a:ext>
                </a:extLst>
              </p:cNvPr>
              <p:cNvPicPr/>
              <p:nvPr/>
            </p:nvPicPr>
            <p:blipFill>
              <a:blip r:embed="rId33"/>
              <a:stretch>
                <a:fillRect/>
              </a:stretch>
            </p:blipFill>
            <p:spPr>
              <a:xfrm>
                <a:off x="6690700" y="3961431"/>
                <a:ext cx="68040"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4" name="Ink 33">
                <a:extLst>
                  <a:ext uri="{FF2B5EF4-FFF2-40B4-BE49-F238E27FC236}">
                    <a16:creationId xmlns:a16="http://schemas.microsoft.com/office/drawing/2014/main" id="{7A846CCA-342C-2505-1CBF-DA3EFDF96DCD}"/>
                  </a:ext>
                </a:extLst>
              </p14:cNvPr>
              <p14:cNvContentPartPr/>
              <p14:nvPr/>
            </p14:nvContentPartPr>
            <p14:xfrm>
              <a:off x="6873940" y="3914271"/>
              <a:ext cx="448560" cy="261720"/>
            </p14:xfrm>
          </p:contentPart>
        </mc:Choice>
        <mc:Fallback xmlns="">
          <p:pic>
            <p:nvPicPr>
              <p:cNvPr id="34" name="Ink 33">
                <a:extLst>
                  <a:ext uri="{FF2B5EF4-FFF2-40B4-BE49-F238E27FC236}">
                    <a16:creationId xmlns:a16="http://schemas.microsoft.com/office/drawing/2014/main" id="{7A846CCA-342C-2505-1CBF-DA3EFDF96DCD}"/>
                  </a:ext>
                </a:extLst>
              </p:cNvPr>
              <p:cNvPicPr/>
              <p:nvPr/>
            </p:nvPicPr>
            <p:blipFill>
              <a:blip r:embed="rId35"/>
              <a:stretch>
                <a:fillRect/>
              </a:stretch>
            </p:blipFill>
            <p:spPr>
              <a:xfrm>
                <a:off x="6858820" y="3899151"/>
                <a:ext cx="479160" cy="2923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5" name="Ink 34">
                <a:extLst>
                  <a:ext uri="{FF2B5EF4-FFF2-40B4-BE49-F238E27FC236}">
                    <a16:creationId xmlns:a16="http://schemas.microsoft.com/office/drawing/2014/main" id="{A28091A8-66F3-2EBE-BFBE-1869F5FA6523}"/>
                  </a:ext>
                </a:extLst>
              </p14:cNvPr>
              <p14:cNvContentPartPr/>
              <p14:nvPr/>
            </p14:nvContentPartPr>
            <p14:xfrm>
              <a:off x="7584580" y="3920751"/>
              <a:ext cx="317160" cy="280440"/>
            </p14:xfrm>
          </p:contentPart>
        </mc:Choice>
        <mc:Fallback xmlns="">
          <p:pic>
            <p:nvPicPr>
              <p:cNvPr id="35" name="Ink 34">
                <a:extLst>
                  <a:ext uri="{FF2B5EF4-FFF2-40B4-BE49-F238E27FC236}">
                    <a16:creationId xmlns:a16="http://schemas.microsoft.com/office/drawing/2014/main" id="{A28091A8-66F3-2EBE-BFBE-1869F5FA6523}"/>
                  </a:ext>
                </a:extLst>
              </p:cNvPr>
              <p:cNvPicPr/>
              <p:nvPr/>
            </p:nvPicPr>
            <p:blipFill>
              <a:blip r:embed="rId37"/>
              <a:stretch>
                <a:fillRect/>
              </a:stretch>
            </p:blipFill>
            <p:spPr>
              <a:xfrm>
                <a:off x="7569100" y="3905271"/>
                <a:ext cx="347760" cy="3110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6" name="Ink 35">
                <a:extLst>
                  <a:ext uri="{FF2B5EF4-FFF2-40B4-BE49-F238E27FC236}">
                    <a16:creationId xmlns:a16="http://schemas.microsoft.com/office/drawing/2014/main" id="{A4E07FF5-48F6-CBCE-4F93-9E6EC2745C95}"/>
                  </a:ext>
                </a:extLst>
              </p14:cNvPr>
              <p14:cNvContentPartPr/>
              <p14:nvPr/>
            </p14:nvContentPartPr>
            <p14:xfrm>
              <a:off x="7944940" y="3957831"/>
              <a:ext cx="162360" cy="155880"/>
            </p14:xfrm>
          </p:contentPart>
        </mc:Choice>
        <mc:Fallback xmlns="">
          <p:pic>
            <p:nvPicPr>
              <p:cNvPr id="36" name="Ink 35">
                <a:extLst>
                  <a:ext uri="{FF2B5EF4-FFF2-40B4-BE49-F238E27FC236}">
                    <a16:creationId xmlns:a16="http://schemas.microsoft.com/office/drawing/2014/main" id="{A4E07FF5-48F6-CBCE-4F93-9E6EC2745C95}"/>
                  </a:ext>
                </a:extLst>
              </p:cNvPr>
              <p:cNvPicPr/>
              <p:nvPr/>
            </p:nvPicPr>
            <p:blipFill>
              <a:blip r:embed="rId39"/>
              <a:stretch>
                <a:fillRect/>
              </a:stretch>
            </p:blipFill>
            <p:spPr>
              <a:xfrm>
                <a:off x="7929460" y="3942711"/>
                <a:ext cx="19260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7" name="Ink 36">
                <a:extLst>
                  <a:ext uri="{FF2B5EF4-FFF2-40B4-BE49-F238E27FC236}">
                    <a16:creationId xmlns:a16="http://schemas.microsoft.com/office/drawing/2014/main" id="{0280630B-E2DD-F985-984B-BFD4DA5A58BA}"/>
                  </a:ext>
                </a:extLst>
              </p14:cNvPr>
              <p14:cNvContentPartPr/>
              <p14:nvPr/>
            </p14:nvContentPartPr>
            <p14:xfrm>
              <a:off x="8417980" y="3877191"/>
              <a:ext cx="261720" cy="261720"/>
            </p14:xfrm>
          </p:contentPart>
        </mc:Choice>
        <mc:Fallback xmlns="">
          <p:pic>
            <p:nvPicPr>
              <p:cNvPr id="37" name="Ink 36">
                <a:extLst>
                  <a:ext uri="{FF2B5EF4-FFF2-40B4-BE49-F238E27FC236}">
                    <a16:creationId xmlns:a16="http://schemas.microsoft.com/office/drawing/2014/main" id="{0280630B-E2DD-F985-984B-BFD4DA5A58BA}"/>
                  </a:ext>
                </a:extLst>
              </p:cNvPr>
              <p:cNvPicPr/>
              <p:nvPr/>
            </p:nvPicPr>
            <p:blipFill>
              <a:blip r:embed="rId41"/>
              <a:stretch>
                <a:fillRect/>
              </a:stretch>
            </p:blipFill>
            <p:spPr>
              <a:xfrm>
                <a:off x="8402500" y="3861711"/>
                <a:ext cx="292320" cy="2923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8" name="Ink 37">
                <a:extLst>
                  <a:ext uri="{FF2B5EF4-FFF2-40B4-BE49-F238E27FC236}">
                    <a16:creationId xmlns:a16="http://schemas.microsoft.com/office/drawing/2014/main" id="{6FFA56EE-4C85-1C5A-3062-5A3824DA5AEF}"/>
                  </a:ext>
                </a:extLst>
              </p14:cNvPr>
              <p14:cNvContentPartPr/>
              <p14:nvPr/>
            </p14:nvContentPartPr>
            <p14:xfrm>
              <a:off x="8772940" y="3877191"/>
              <a:ext cx="93600" cy="199440"/>
            </p14:xfrm>
          </p:contentPart>
        </mc:Choice>
        <mc:Fallback xmlns="">
          <p:pic>
            <p:nvPicPr>
              <p:cNvPr id="38" name="Ink 37">
                <a:extLst>
                  <a:ext uri="{FF2B5EF4-FFF2-40B4-BE49-F238E27FC236}">
                    <a16:creationId xmlns:a16="http://schemas.microsoft.com/office/drawing/2014/main" id="{6FFA56EE-4C85-1C5A-3062-5A3824DA5AEF}"/>
                  </a:ext>
                </a:extLst>
              </p:cNvPr>
              <p:cNvPicPr/>
              <p:nvPr/>
            </p:nvPicPr>
            <p:blipFill>
              <a:blip r:embed="rId43"/>
              <a:stretch>
                <a:fillRect/>
              </a:stretch>
            </p:blipFill>
            <p:spPr>
              <a:xfrm>
                <a:off x="8757460" y="3861711"/>
                <a:ext cx="12420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9" name="Ink 38">
                <a:extLst>
                  <a:ext uri="{FF2B5EF4-FFF2-40B4-BE49-F238E27FC236}">
                    <a16:creationId xmlns:a16="http://schemas.microsoft.com/office/drawing/2014/main" id="{2227218A-EB1E-4FA0-530E-93EF06C73741}"/>
                  </a:ext>
                </a:extLst>
              </p14:cNvPr>
              <p14:cNvContentPartPr/>
              <p14:nvPr/>
            </p14:nvContentPartPr>
            <p14:xfrm>
              <a:off x="9345700" y="3895911"/>
              <a:ext cx="286560" cy="224640"/>
            </p14:xfrm>
          </p:contentPart>
        </mc:Choice>
        <mc:Fallback xmlns="">
          <p:pic>
            <p:nvPicPr>
              <p:cNvPr id="39" name="Ink 38">
                <a:extLst>
                  <a:ext uri="{FF2B5EF4-FFF2-40B4-BE49-F238E27FC236}">
                    <a16:creationId xmlns:a16="http://schemas.microsoft.com/office/drawing/2014/main" id="{2227218A-EB1E-4FA0-530E-93EF06C73741}"/>
                  </a:ext>
                </a:extLst>
              </p:cNvPr>
              <p:cNvPicPr/>
              <p:nvPr/>
            </p:nvPicPr>
            <p:blipFill>
              <a:blip r:embed="rId45"/>
              <a:stretch>
                <a:fillRect/>
              </a:stretch>
            </p:blipFill>
            <p:spPr>
              <a:xfrm>
                <a:off x="9330220" y="3880431"/>
                <a:ext cx="31716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40" name="Ink 39">
                <a:extLst>
                  <a:ext uri="{FF2B5EF4-FFF2-40B4-BE49-F238E27FC236}">
                    <a16:creationId xmlns:a16="http://schemas.microsoft.com/office/drawing/2014/main" id="{32F2EF5D-9AEF-B1C3-CE16-33C32D5A5EA5}"/>
                  </a:ext>
                </a:extLst>
              </p14:cNvPr>
              <p14:cNvContentPartPr/>
              <p14:nvPr/>
            </p14:nvContentPartPr>
            <p14:xfrm>
              <a:off x="9650620" y="3845871"/>
              <a:ext cx="305280" cy="224640"/>
            </p14:xfrm>
          </p:contentPart>
        </mc:Choice>
        <mc:Fallback xmlns="">
          <p:pic>
            <p:nvPicPr>
              <p:cNvPr id="40" name="Ink 39">
                <a:extLst>
                  <a:ext uri="{FF2B5EF4-FFF2-40B4-BE49-F238E27FC236}">
                    <a16:creationId xmlns:a16="http://schemas.microsoft.com/office/drawing/2014/main" id="{32F2EF5D-9AEF-B1C3-CE16-33C32D5A5EA5}"/>
                  </a:ext>
                </a:extLst>
              </p:cNvPr>
              <p:cNvPicPr/>
              <p:nvPr/>
            </p:nvPicPr>
            <p:blipFill>
              <a:blip r:embed="rId47"/>
              <a:stretch>
                <a:fillRect/>
              </a:stretch>
            </p:blipFill>
            <p:spPr>
              <a:xfrm>
                <a:off x="9635500" y="3830751"/>
                <a:ext cx="33588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41" name="Ink 40">
                <a:extLst>
                  <a:ext uri="{FF2B5EF4-FFF2-40B4-BE49-F238E27FC236}">
                    <a16:creationId xmlns:a16="http://schemas.microsoft.com/office/drawing/2014/main" id="{C3FE4FC6-82A1-43D1-8C44-A994B865259D}"/>
                  </a:ext>
                </a:extLst>
              </p14:cNvPr>
              <p14:cNvContentPartPr/>
              <p14:nvPr/>
            </p14:nvContentPartPr>
            <p14:xfrm>
              <a:off x="10030420" y="3478671"/>
              <a:ext cx="1886760" cy="1121040"/>
            </p14:xfrm>
          </p:contentPart>
        </mc:Choice>
        <mc:Fallback xmlns="">
          <p:pic>
            <p:nvPicPr>
              <p:cNvPr id="41" name="Ink 40">
                <a:extLst>
                  <a:ext uri="{FF2B5EF4-FFF2-40B4-BE49-F238E27FC236}">
                    <a16:creationId xmlns:a16="http://schemas.microsoft.com/office/drawing/2014/main" id="{C3FE4FC6-82A1-43D1-8C44-A994B865259D}"/>
                  </a:ext>
                </a:extLst>
              </p:cNvPr>
              <p:cNvPicPr/>
              <p:nvPr/>
            </p:nvPicPr>
            <p:blipFill>
              <a:blip r:embed="rId49"/>
              <a:stretch>
                <a:fillRect/>
              </a:stretch>
            </p:blipFill>
            <p:spPr>
              <a:xfrm>
                <a:off x="10014940" y="3463551"/>
                <a:ext cx="1917000" cy="11512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2" name="Ink 41">
                <a:extLst>
                  <a:ext uri="{FF2B5EF4-FFF2-40B4-BE49-F238E27FC236}">
                    <a16:creationId xmlns:a16="http://schemas.microsoft.com/office/drawing/2014/main" id="{9CC5994A-AA06-85F7-C13D-307CFCCF6806}"/>
                  </a:ext>
                </a:extLst>
              </p14:cNvPr>
              <p14:cNvContentPartPr/>
              <p14:nvPr/>
            </p14:nvContentPartPr>
            <p14:xfrm>
              <a:off x="10964260" y="3516111"/>
              <a:ext cx="112320" cy="1002600"/>
            </p14:xfrm>
          </p:contentPart>
        </mc:Choice>
        <mc:Fallback xmlns="">
          <p:pic>
            <p:nvPicPr>
              <p:cNvPr id="42" name="Ink 41">
                <a:extLst>
                  <a:ext uri="{FF2B5EF4-FFF2-40B4-BE49-F238E27FC236}">
                    <a16:creationId xmlns:a16="http://schemas.microsoft.com/office/drawing/2014/main" id="{9CC5994A-AA06-85F7-C13D-307CFCCF6806}"/>
                  </a:ext>
                </a:extLst>
              </p:cNvPr>
              <p:cNvPicPr/>
              <p:nvPr/>
            </p:nvPicPr>
            <p:blipFill>
              <a:blip r:embed="rId51"/>
              <a:stretch>
                <a:fillRect/>
              </a:stretch>
            </p:blipFill>
            <p:spPr>
              <a:xfrm>
                <a:off x="10948780" y="3500631"/>
                <a:ext cx="142920" cy="1033200"/>
              </a:xfrm>
              <a:prstGeom prst="rect">
                <a:avLst/>
              </a:prstGeom>
            </p:spPr>
          </p:pic>
        </mc:Fallback>
      </mc:AlternateContent>
    </p:spTree>
    <p:extLst>
      <p:ext uri="{BB962C8B-B14F-4D97-AF65-F5344CB8AC3E}">
        <p14:creationId xmlns:p14="http://schemas.microsoft.com/office/powerpoint/2010/main" val="33233501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73C4D-FC70-3FE8-A57D-185C60893D4B}"/>
              </a:ext>
            </a:extLst>
          </p:cNvPr>
          <p:cNvSpPr>
            <a:spLocks noGrp="1"/>
          </p:cNvSpPr>
          <p:nvPr>
            <p:ph type="title"/>
          </p:nvPr>
        </p:nvSpPr>
        <p:spPr/>
        <p:txBody>
          <a:bodyPr/>
          <a:lstStyle/>
          <a:p>
            <a:r>
              <a:rPr lang="en-IN" dirty="0"/>
              <a:t>Column Major order</a:t>
            </a:r>
            <a:endParaRPr lang="en-US" dirty="0"/>
          </a:p>
        </p:txBody>
      </p:sp>
      <p:sp>
        <p:nvSpPr>
          <p:cNvPr id="3" name="Content Placeholder 2">
            <a:extLst>
              <a:ext uri="{FF2B5EF4-FFF2-40B4-BE49-F238E27FC236}">
                <a16:creationId xmlns:a16="http://schemas.microsoft.com/office/drawing/2014/main" id="{D6814630-7AB8-AF18-8068-A1E8E62C948E}"/>
              </a:ext>
            </a:extLst>
          </p:cNvPr>
          <p:cNvSpPr>
            <a:spLocks noGrp="1"/>
          </p:cNvSpPr>
          <p:nvPr>
            <p:ph idx="1"/>
          </p:nvPr>
        </p:nvSpPr>
        <p:spPr/>
        <p:txBody>
          <a:bodyPr/>
          <a:lstStyle/>
          <a:p>
            <a:r>
              <a:rPr lang="en-IN" dirty="0"/>
              <a:t>In column major order the elements of the first column are stored before the elements of the second,  third  and n columns. Here the data elements are stored in a column by column basis.</a:t>
            </a:r>
            <a:endParaRPr lang="en-US" dirty="0"/>
          </a:p>
        </p:txBody>
      </p:sp>
      <mc:AlternateContent xmlns:mc="http://schemas.openxmlformats.org/markup-compatibility/2006" xmlns:p14="http://schemas.microsoft.com/office/powerpoint/2010/main">
        <mc:Choice Requires="p14">
          <p:contentPart p14:bwMode="auto" r:id="rId2">
            <p14:nvContentPartPr>
              <p14:cNvPr id="6" name="Ink 6">
                <a:extLst>
                  <a:ext uri="{FF2B5EF4-FFF2-40B4-BE49-F238E27FC236}">
                    <a16:creationId xmlns:a16="http://schemas.microsoft.com/office/drawing/2014/main" id="{234763F4-165D-FF35-0C79-737BD02CE5A2}"/>
                  </a:ext>
                </a:extLst>
              </p14:cNvPr>
              <p14:cNvContentPartPr/>
              <p14:nvPr/>
            </p14:nvContentPartPr>
            <p14:xfrm>
              <a:off x="1264780" y="3553191"/>
              <a:ext cx="9127080" cy="959400"/>
            </p14:xfrm>
          </p:contentPart>
        </mc:Choice>
        <mc:Fallback xmlns="">
          <p:pic>
            <p:nvPicPr>
              <p:cNvPr id="6" name="Ink 6">
                <a:extLst>
                  <a:ext uri="{FF2B5EF4-FFF2-40B4-BE49-F238E27FC236}">
                    <a16:creationId xmlns:a16="http://schemas.microsoft.com/office/drawing/2014/main" id="{234763F4-165D-FF35-0C79-737BD02CE5A2}"/>
                  </a:ext>
                </a:extLst>
              </p:cNvPr>
              <p:cNvPicPr/>
              <p:nvPr/>
            </p:nvPicPr>
            <p:blipFill>
              <a:blip r:embed="rId3"/>
              <a:stretch>
                <a:fillRect/>
              </a:stretch>
            </p:blipFill>
            <p:spPr>
              <a:xfrm>
                <a:off x="1249660" y="3538071"/>
                <a:ext cx="9157320" cy="9896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39C10F9A-31B8-773C-7388-03364AD8C897}"/>
                  </a:ext>
                </a:extLst>
              </p14:cNvPr>
              <p14:cNvContentPartPr/>
              <p14:nvPr/>
            </p14:nvContentPartPr>
            <p14:xfrm>
              <a:off x="1962100" y="3628071"/>
              <a:ext cx="75240" cy="871920"/>
            </p14:xfrm>
          </p:contentPart>
        </mc:Choice>
        <mc:Fallback xmlns="">
          <p:pic>
            <p:nvPicPr>
              <p:cNvPr id="7" name="Ink 6">
                <a:extLst>
                  <a:ext uri="{FF2B5EF4-FFF2-40B4-BE49-F238E27FC236}">
                    <a16:creationId xmlns:a16="http://schemas.microsoft.com/office/drawing/2014/main" id="{39C10F9A-31B8-773C-7388-03364AD8C897}"/>
                  </a:ext>
                </a:extLst>
              </p:cNvPr>
              <p:cNvPicPr/>
              <p:nvPr/>
            </p:nvPicPr>
            <p:blipFill>
              <a:blip r:embed="rId5"/>
              <a:stretch>
                <a:fillRect/>
              </a:stretch>
            </p:blipFill>
            <p:spPr>
              <a:xfrm>
                <a:off x="1946980" y="3612951"/>
                <a:ext cx="105480" cy="902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66668F4B-3163-7D02-B63D-A1563E00E5F4}"/>
                  </a:ext>
                </a:extLst>
              </p14:cNvPr>
              <p14:cNvContentPartPr/>
              <p14:nvPr/>
            </p14:nvContentPartPr>
            <p14:xfrm>
              <a:off x="2777500" y="3596751"/>
              <a:ext cx="143640" cy="965160"/>
            </p14:xfrm>
          </p:contentPart>
        </mc:Choice>
        <mc:Fallback xmlns="">
          <p:pic>
            <p:nvPicPr>
              <p:cNvPr id="8" name="Ink 7">
                <a:extLst>
                  <a:ext uri="{FF2B5EF4-FFF2-40B4-BE49-F238E27FC236}">
                    <a16:creationId xmlns:a16="http://schemas.microsoft.com/office/drawing/2014/main" id="{66668F4B-3163-7D02-B63D-A1563E00E5F4}"/>
                  </a:ext>
                </a:extLst>
              </p:cNvPr>
              <p:cNvPicPr/>
              <p:nvPr/>
            </p:nvPicPr>
            <p:blipFill>
              <a:blip r:embed="rId7"/>
              <a:stretch>
                <a:fillRect/>
              </a:stretch>
            </p:blipFill>
            <p:spPr>
              <a:xfrm>
                <a:off x="2762380" y="3581631"/>
                <a:ext cx="173880" cy="9957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D9737B0B-6C0E-26C6-871D-5C16968C4B28}"/>
                  </a:ext>
                </a:extLst>
              </p14:cNvPr>
              <p14:cNvContentPartPr/>
              <p14:nvPr/>
            </p14:nvContentPartPr>
            <p14:xfrm>
              <a:off x="3717820" y="3646791"/>
              <a:ext cx="31320" cy="934200"/>
            </p14:xfrm>
          </p:contentPart>
        </mc:Choice>
        <mc:Fallback xmlns="">
          <p:pic>
            <p:nvPicPr>
              <p:cNvPr id="9" name="Ink 8">
                <a:extLst>
                  <a:ext uri="{FF2B5EF4-FFF2-40B4-BE49-F238E27FC236}">
                    <a16:creationId xmlns:a16="http://schemas.microsoft.com/office/drawing/2014/main" id="{D9737B0B-6C0E-26C6-871D-5C16968C4B28}"/>
                  </a:ext>
                </a:extLst>
              </p:cNvPr>
              <p:cNvPicPr/>
              <p:nvPr/>
            </p:nvPicPr>
            <p:blipFill>
              <a:blip r:embed="rId9"/>
              <a:stretch>
                <a:fillRect/>
              </a:stretch>
            </p:blipFill>
            <p:spPr>
              <a:xfrm>
                <a:off x="3702340" y="3631311"/>
                <a:ext cx="61920" cy="9648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Ink 9">
                <a:extLst>
                  <a:ext uri="{FF2B5EF4-FFF2-40B4-BE49-F238E27FC236}">
                    <a16:creationId xmlns:a16="http://schemas.microsoft.com/office/drawing/2014/main" id="{66367989-AF1F-393A-6204-34C4090AE8A3}"/>
                  </a:ext>
                </a:extLst>
              </p14:cNvPr>
              <p14:cNvContentPartPr/>
              <p14:nvPr/>
            </p14:nvContentPartPr>
            <p14:xfrm>
              <a:off x="4439980" y="3540951"/>
              <a:ext cx="93600" cy="990360"/>
            </p14:xfrm>
          </p:contentPart>
        </mc:Choice>
        <mc:Fallback xmlns="">
          <p:pic>
            <p:nvPicPr>
              <p:cNvPr id="10" name="Ink 9">
                <a:extLst>
                  <a:ext uri="{FF2B5EF4-FFF2-40B4-BE49-F238E27FC236}">
                    <a16:creationId xmlns:a16="http://schemas.microsoft.com/office/drawing/2014/main" id="{66367989-AF1F-393A-6204-34C4090AE8A3}"/>
                  </a:ext>
                </a:extLst>
              </p:cNvPr>
              <p:cNvPicPr/>
              <p:nvPr/>
            </p:nvPicPr>
            <p:blipFill>
              <a:blip r:embed="rId11"/>
              <a:stretch>
                <a:fillRect/>
              </a:stretch>
            </p:blipFill>
            <p:spPr>
              <a:xfrm>
                <a:off x="4424500" y="3525471"/>
                <a:ext cx="124200" cy="10206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6" name="Ink 15">
                <a:extLst>
                  <a:ext uri="{FF2B5EF4-FFF2-40B4-BE49-F238E27FC236}">
                    <a16:creationId xmlns:a16="http://schemas.microsoft.com/office/drawing/2014/main" id="{87025F41-62BE-8DDB-12FB-45B2F3C99AB3}"/>
                  </a:ext>
                </a:extLst>
              </p14:cNvPr>
              <p14:cNvContentPartPr/>
              <p14:nvPr/>
            </p14:nvContentPartPr>
            <p14:xfrm>
              <a:off x="8984620" y="3578391"/>
              <a:ext cx="56520" cy="834480"/>
            </p14:xfrm>
          </p:contentPart>
        </mc:Choice>
        <mc:Fallback xmlns="">
          <p:pic>
            <p:nvPicPr>
              <p:cNvPr id="16" name="Ink 15">
                <a:extLst>
                  <a:ext uri="{FF2B5EF4-FFF2-40B4-BE49-F238E27FC236}">
                    <a16:creationId xmlns:a16="http://schemas.microsoft.com/office/drawing/2014/main" id="{87025F41-62BE-8DDB-12FB-45B2F3C99AB3}"/>
                  </a:ext>
                </a:extLst>
              </p:cNvPr>
              <p:cNvPicPr/>
              <p:nvPr/>
            </p:nvPicPr>
            <p:blipFill>
              <a:blip r:embed="rId13"/>
              <a:stretch>
                <a:fillRect/>
              </a:stretch>
            </p:blipFill>
            <p:spPr>
              <a:xfrm>
                <a:off x="8969140" y="3562911"/>
                <a:ext cx="86760" cy="8650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7" name="Ink 16">
                <a:extLst>
                  <a:ext uri="{FF2B5EF4-FFF2-40B4-BE49-F238E27FC236}">
                    <a16:creationId xmlns:a16="http://schemas.microsoft.com/office/drawing/2014/main" id="{2834BCDE-19A7-69AA-C19F-1261DD077480}"/>
                  </a:ext>
                </a:extLst>
              </p14:cNvPr>
              <p14:cNvContentPartPr/>
              <p14:nvPr/>
            </p14:nvContentPartPr>
            <p14:xfrm>
              <a:off x="9743860" y="3560391"/>
              <a:ext cx="25200" cy="815040"/>
            </p14:xfrm>
          </p:contentPart>
        </mc:Choice>
        <mc:Fallback xmlns="">
          <p:pic>
            <p:nvPicPr>
              <p:cNvPr id="17" name="Ink 16">
                <a:extLst>
                  <a:ext uri="{FF2B5EF4-FFF2-40B4-BE49-F238E27FC236}">
                    <a16:creationId xmlns:a16="http://schemas.microsoft.com/office/drawing/2014/main" id="{2834BCDE-19A7-69AA-C19F-1261DD077480}"/>
                  </a:ext>
                </a:extLst>
              </p:cNvPr>
              <p:cNvPicPr/>
              <p:nvPr/>
            </p:nvPicPr>
            <p:blipFill>
              <a:blip r:embed="rId15"/>
              <a:stretch>
                <a:fillRect/>
              </a:stretch>
            </p:blipFill>
            <p:spPr>
              <a:xfrm>
                <a:off x="9728740" y="3544911"/>
                <a:ext cx="55800" cy="8456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0" name="Ink 20">
                <a:extLst>
                  <a:ext uri="{FF2B5EF4-FFF2-40B4-BE49-F238E27FC236}">
                    <a16:creationId xmlns:a16="http://schemas.microsoft.com/office/drawing/2014/main" id="{A0D62C13-7853-D888-5A16-B052843A4CCF}"/>
                  </a:ext>
                </a:extLst>
              </p14:cNvPr>
              <p14:cNvContentPartPr/>
              <p14:nvPr/>
            </p14:nvContentPartPr>
            <p14:xfrm>
              <a:off x="1320940" y="3939471"/>
              <a:ext cx="423720" cy="286560"/>
            </p14:xfrm>
          </p:contentPart>
        </mc:Choice>
        <mc:Fallback xmlns="">
          <p:pic>
            <p:nvPicPr>
              <p:cNvPr id="20" name="Ink 20">
                <a:extLst>
                  <a:ext uri="{FF2B5EF4-FFF2-40B4-BE49-F238E27FC236}">
                    <a16:creationId xmlns:a16="http://schemas.microsoft.com/office/drawing/2014/main" id="{A0D62C13-7853-D888-5A16-B052843A4CCF}"/>
                  </a:ext>
                </a:extLst>
              </p:cNvPr>
              <p:cNvPicPr/>
              <p:nvPr/>
            </p:nvPicPr>
            <p:blipFill>
              <a:blip r:embed="rId17"/>
              <a:stretch>
                <a:fillRect/>
              </a:stretch>
            </p:blipFill>
            <p:spPr>
              <a:xfrm>
                <a:off x="1305460" y="3923991"/>
                <a:ext cx="454320" cy="3171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5" name="Ink 24">
                <a:extLst>
                  <a:ext uri="{FF2B5EF4-FFF2-40B4-BE49-F238E27FC236}">
                    <a16:creationId xmlns:a16="http://schemas.microsoft.com/office/drawing/2014/main" id="{57C6DF7E-9CE1-0261-D169-8C204661770F}"/>
                  </a:ext>
                </a:extLst>
              </p14:cNvPr>
              <p14:cNvContentPartPr/>
              <p14:nvPr/>
            </p14:nvContentPartPr>
            <p14:xfrm>
              <a:off x="3898180" y="3889431"/>
              <a:ext cx="142920" cy="268200"/>
            </p14:xfrm>
          </p:contentPart>
        </mc:Choice>
        <mc:Fallback xmlns="">
          <p:pic>
            <p:nvPicPr>
              <p:cNvPr id="25" name="Ink 24">
                <a:extLst>
                  <a:ext uri="{FF2B5EF4-FFF2-40B4-BE49-F238E27FC236}">
                    <a16:creationId xmlns:a16="http://schemas.microsoft.com/office/drawing/2014/main" id="{57C6DF7E-9CE1-0261-D169-8C204661770F}"/>
                  </a:ext>
                </a:extLst>
              </p:cNvPr>
              <p:cNvPicPr/>
              <p:nvPr/>
            </p:nvPicPr>
            <p:blipFill>
              <a:blip r:embed="rId19"/>
              <a:stretch>
                <a:fillRect/>
              </a:stretch>
            </p:blipFill>
            <p:spPr>
              <a:xfrm>
                <a:off x="3883060" y="3874311"/>
                <a:ext cx="173520" cy="2984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6" name="Ink 25">
                <a:extLst>
                  <a:ext uri="{FF2B5EF4-FFF2-40B4-BE49-F238E27FC236}">
                    <a16:creationId xmlns:a16="http://schemas.microsoft.com/office/drawing/2014/main" id="{0145FEE1-0EC1-F35C-2F70-556E57C2949F}"/>
                  </a:ext>
                </a:extLst>
              </p14:cNvPr>
              <p14:cNvContentPartPr/>
              <p14:nvPr/>
            </p14:nvContentPartPr>
            <p14:xfrm>
              <a:off x="4240540" y="3827151"/>
              <a:ext cx="25200" cy="280440"/>
            </p14:xfrm>
          </p:contentPart>
        </mc:Choice>
        <mc:Fallback xmlns="">
          <p:pic>
            <p:nvPicPr>
              <p:cNvPr id="26" name="Ink 25">
                <a:extLst>
                  <a:ext uri="{FF2B5EF4-FFF2-40B4-BE49-F238E27FC236}">
                    <a16:creationId xmlns:a16="http://schemas.microsoft.com/office/drawing/2014/main" id="{0145FEE1-0EC1-F35C-2F70-556E57C2949F}"/>
                  </a:ext>
                </a:extLst>
              </p:cNvPr>
              <p:cNvPicPr/>
              <p:nvPr/>
            </p:nvPicPr>
            <p:blipFill>
              <a:blip r:embed="rId21"/>
              <a:stretch>
                <a:fillRect/>
              </a:stretch>
            </p:blipFill>
            <p:spPr>
              <a:xfrm>
                <a:off x="4225420" y="3812031"/>
                <a:ext cx="55800" cy="3110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9" name="Ink 31">
                <a:extLst>
                  <a:ext uri="{FF2B5EF4-FFF2-40B4-BE49-F238E27FC236}">
                    <a16:creationId xmlns:a16="http://schemas.microsoft.com/office/drawing/2014/main" id="{6AC8DABC-8AF9-D1AE-259B-B9A21F22C801}"/>
                  </a:ext>
                </a:extLst>
              </p14:cNvPr>
              <p14:cNvContentPartPr/>
              <p14:nvPr/>
            </p14:nvContentPartPr>
            <p14:xfrm>
              <a:off x="4775860" y="3883311"/>
              <a:ext cx="193320" cy="299160"/>
            </p14:xfrm>
          </p:contentPart>
        </mc:Choice>
        <mc:Fallback xmlns="">
          <p:pic>
            <p:nvPicPr>
              <p:cNvPr id="29" name="Ink 31">
                <a:extLst>
                  <a:ext uri="{FF2B5EF4-FFF2-40B4-BE49-F238E27FC236}">
                    <a16:creationId xmlns:a16="http://schemas.microsoft.com/office/drawing/2014/main" id="{6AC8DABC-8AF9-D1AE-259B-B9A21F22C801}"/>
                  </a:ext>
                </a:extLst>
              </p:cNvPr>
              <p:cNvPicPr/>
              <p:nvPr/>
            </p:nvPicPr>
            <p:blipFill>
              <a:blip r:embed="rId23"/>
              <a:stretch>
                <a:fillRect/>
              </a:stretch>
            </p:blipFill>
            <p:spPr>
              <a:xfrm>
                <a:off x="4760740" y="3868191"/>
                <a:ext cx="223920" cy="3297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0" name="Ink 31">
                <a:extLst>
                  <a:ext uri="{FF2B5EF4-FFF2-40B4-BE49-F238E27FC236}">
                    <a16:creationId xmlns:a16="http://schemas.microsoft.com/office/drawing/2014/main" id="{2E703D69-7597-52B1-C554-DD3054FDC689}"/>
                  </a:ext>
                </a:extLst>
              </p14:cNvPr>
              <p14:cNvContentPartPr/>
              <p14:nvPr/>
            </p14:nvContentPartPr>
            <p14:xfrm>
              <a:off x="3007900" y="3932991"/>
              <a:ext cx="448560" cy="299520"/>
            </p14:xfrm>
          </p:contentPart>
        </mc:Choice>
        <mc:Fallback xmlns="">
          <p:pic>
            <p:nvPicPr>
              <p:cNvPr id="30" name="Ink 31">
                <a:extLst>
                  <a:ext uri="{FF2B5EF4-FFF2-40B4-BE49-F238E27FC236}">
                    <a16:creationId xmlns:a16="http://schemas.microsoft.com/office/drawing/2014/main" id="{2E703D69-7597-52B1-C554-DD3054FDC689}"/>
                  </a:ext>
                </a:extLst>
              </p:cNvPr>
              <p:cNvPicPr/>
              <p:nvPr/>
            </p:nvPicPr>
            <p:blipFill>
              <a:blip r:embed="rId25"/>
              <a:stretch>
                <a:fillRect/>
              </a:stretch>
            </p:blipFill>
            <p:spPr>
              <a:xfrm>
                <a:off x="2992780" y="3917853"/>
                <a:ext cx="479160" cy="330157"/>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1" name="Ink 31">
                <a:extLst>
                  <a:ext uri="{FF2B5EF4-FFF2-40B4-BE49-F238E27FC236}">
                    <a16:creationId xmlns:a16="http://schemas.microsoft.com/office/drawing/2014/main" id="{2A0536F8-2C6C-F066-B5E0-56CDCA5414D0}"/>
                  </a:ext>
                </a:extLst>
              </p14:cNvPr>
              <p14:cNvContentPartPr/>
              <p14:nvPr/>
            </p14:nvContentPartPr>
            <p14:xfrm>
              <a:off x="2260900" y="3945591"/>
              <a:ext cx="361440" cy="305280"/>
            </p14:xfrm>
          </p:contentPart>
        </mc:Choice>
        <mc:Fallback xmlns="">
          <p:pic>
            <p:nvPicPr>
              <p:cNvPr id="31" name="Ink 31">
                <a:extLst>
                  <a:ext uri="{FF2B5EF4-FFF2-40B4-BE49-F238E27FC236}">
                    <a16:creationId xmlns:a16="http://schemas.microsoft.com/office/drawing/2014/main" id="{2A0536F8-2C6C-F066-B5E0-56CDCA5414D0}"/>
                  </a:ext>
                </a:extLst>
              </p:cNvPr>
              <p:cNvPicPr/>
              <p:nvPr/>
            </p:nvPicPr>
            <p:blipFill>
              <a:blip r:embed="rId27"/>
              <a:stretch>
                <a:fillRect/>
              </a:stretch>
            </p:blipFill>
            <p:spPr>
              <a:xfrm>
                <a:off x="2245780" y="3930111"/>
                <a:ext cx="392040" cy="3358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4" name="Ink 34">
                <a:extLst>
                  <a:ext uri="{FF2B5EF4-FFF2-40B4-BE49-F238E27FC236}">
                    <a16:creationId xmlns:a16="http://schemas.microsoft.com/office/drawing/2014/main" id="{6314FE23-7F57-E871-E5F0-04BB0F4CF5F6}"/>
                  </a:ext>
                </a:extLst>
              </p14:cNvPr>
              <p14:cNvContentPartPr/>
              <p14:nvPr/>
            </p14:nvContentPartPr>
            <p14:xfrm>
              <a:off x="5186980" y="3503511"/>
              <a:ext cx="840600" cy="990360"/>
            </p14:xfrm>
          </p:contentPart>
        </mc:Choice>
        <mc:Fallback xmlns="">
          <p:pic>
            <p:nvPicPr>
              <p:cNvPr id="34" name="Ink 34">
                <a:extLst>
                  <a:ext uri="{FF2B5EF4-FFF2-40B4-BE49-F238E27FC236}">
                    <a16:creationId xmlns:a16="http://schemas.microsoft.com/office/drawing/2014/main" id="{6314FE23-7F57-E871-E5F0-04BB0F4CF5F6}"/>
                  </a:ext>
                </a:extLst>
              </p:cNvPr>
              <p:cNvPicPr/>
              <p:nvPr/>
            </p:nvPicPr>
            <p:blipFill>
              <a:blip r:embed="rId29"/>
              <a:stretch>
                <a:fillRect/>
              </a:stretch>
            </p:blipFill>
            <p:spPr>
              <a:xfrm>
                <a:off x="5171507" y="3488391"/>
                <a:ext cx="870827" cy="10206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7" name="Ink 37">
                <a:extLst>
                  <a:ext uri="{FF2B5EF4-FFF2-40B4-BE49-F238E27FC236}">
                    <a16:creationId xmlns:a16="http://schemas.microsoft.com/office/drawing/2014/main" id="{F647A6EB-7098-8E27-7A9B-4A523F9922B9}"/>
                  </a:ext>
                </a:extLst>
              </p14:cNvPr>
              <p14:cNvContentPartPr/>
              <p14:nvPr/>
            </p14:nvContentPartPr>
            <p14:xfrm>
              <a:off x="6202180" y="3895911"/>
              <a:ext cx="398160" cy="292680"/>
            </p14:xfrm>
          </p:contentPart>
        </mc:Choice>
        <mc:Fallback xmlns="">
          <p:pic>
            <p:nvPicPr>
              <p:cNvPr id="37" name="Ink 37">
                <a:extLst>
                  <a:ext uri="{FF2B5EF4-FFF2-40B4-BE49-F238E27FC236}">
                    <a16:creationId xmlns:a16="http://schemas.microsoft.com/office/drawing/2014/main" id="{F647A6EB-7098-8E27-7A9B-4A523F9922B9}"/>
                  </a:ext>
                </a:extLst>
              </p:cNvPr>
              <p:cNvPicPr/>
              <p:nvPr/>
            </p:nvPicPr>
            <p:blipFill>
              <a:blip r:embed="rId31"/>
              <a:stretch>
                <a:fillRect/>
              </a:stretch>
            </p:blipFill>
            <p:spPr>
              <a:xfrm>
                <a:off x="6187060" y="3880450"/>
                <a:ext cx="428760" cy="322883"/>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2" name="Ink 42">
                <a:extLst>
                  <a:ext uri="{FF2B5EF4-FFF2-40B4-BE49-F238E27FC236}">
                    <a16:creationId xmlns:a16="http://schemas.microsoft.com/office/drawing/2014/main" id="{8F9EDF8B-D74C-DDC0-BB48-AE92CFB83DF5}"/>
                  </a:ext>
                </a:extLst>
              </p14:cNvPr>
              <p14:cNvContentPartPr/>
              <p14:nvPr/>
            </p14:nvContentPartPr>
            <p14:xfrm>
              <a:off x="6805540" y="3459951"/>
              <a:ext cx="1531800" cy="1127520"/>
            </p14:xfrm>
          </p:contentPart>
        </mc:Choice>
        <mc:Fallback xmlns="">
          <p:pic>
            <p:nvPicPr>
              <p:cNvPr id="42" name="Ink 42">
                <a:extLst>
                  <a:ext uri="{FF2B5EF4-FFF2-40B4-BE49-F238E27FC236}">
                    <a16:creationId xmlns:a16="http://schemas.microsoft.com/office/drawing/2014/main" id="{8F9EDF8B-D74C-DDC0-BB48-AE92CFB83DF5}"/>
                  </a:ext>
                </a:extLst>
              </p:cNvPr>
              <p:cNvPicPr/>
              <p:nvPr/>
            </p:nvPicPr>
            <p:blipFill>
              <a:blip r:embed="rId33"/>
              <a:stretch>
                <a:fillRect/>
              </a:stretch>
            </p:blipFill>
            <p:spPr>
              <a:xfrm>
                <a:off x="6790420" y="3444826"/>
                <a:ext cx="1562400" cy="1158130"/>
              </a:xfrm>
              <a:prstGeom prst="rect">
                <a:avLst/>
              </a:prstGeom>
            </p:spPr>
          </p:pic>
        </mc:Fallback>
      </mc:AlternateContent>
    </p:spTree>
    <p:extLst>
      <p:ext uri="{BB962C8B-B14F-4D97-AF65-F5344CB8AC3E}">
        <p14:creationId xmlns:p14="http://schemas.microsoft.com/office/powerpoint/2010/main" val="14511185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7E546-A1ED-AEC9-7783-86D76085A2F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8936AD5-9C61-2759-F948-5CE4B4732876}"/>
              </a:ext>
            </a:extLst>
          </p:cNvPr>
          <p:cNvSpPr>
            <a:spLocks noGrp="1"/>
          </p:cNvSpPr>
          <p:nvPr>
            <p:ph idx="1"/>
          </p:nvPr>
        </p:nvSpPr>
        <p:spPr/>
        <p:txBody>
          <a:bodyPr/>
          <a:lstStyle/>
          <a:p>
            <a:r>
              <a:rPr lang="en-IN" dirty="0"/>
              <a:t>Elements in </a:t>
            </a:r>
            <a:r>
              <a:rPr lang="en-IN"/>
              <a:t>row major </a:t>
            </a:r>
            <a:r>
              <a:rPr lang="en-IN" dirty="0"/>
              <a:t>order</a:t>
            </a:r>
          </a:p>
          <a:p>
            <a:endParaRPr lang="en-US" dirty="0"/>
          </a:p>
        </p:txBody>
      </p:sp>
      <mc:AlternateContent xmlns:mc="http://schemas.openxmlformats.org/markup-compatibility/2006" xmlns:p14="http://schemas.microsoft.com/office/powerpoint/2010/main">
        <mc:Choice Requires="p14">
          <p:contentPart p14:bwMode="auto" r:id="rId2">
            <p14:nvContentPartPr>
              <p14:cNvPr id="11" name="Ink 11">
                <a:extLst>
                  <a:ext uri="{FF2B5EF4-FFF2-40B4-BE49-F238E27FC236}">
                    <a16:creationId xmlns:a16="http://schemas.microsoft.com/office/drawing/2014/main" id="{33A56FC7-32EA-BFF6-3661-4A899F13E174}"/>
                  </a:ext>
                </a:extLst>
              </p14:cNvPr>
              <p14:cNvContentPartPr/>
              <p14:nvPr/>
            </p14:nvContentPartPr>
            <p14:xfrm>
              <a:off x="1495180" y="2270871"/>
              <a:ext cx="1793160" cy="579600"/>
            </p14:xfrm>
          </p:contentPart>
        </mc:Choice>
        <mc:Fallback xmlns="">
          <p:pic>
            <p:nvPicPr>
              <p:cNvPr id="11" name="Ink 11">
                <a:extLst>
                  <a:ext uri="{FF2B5EF4-FFF2-40B4-BE49-F238E27FC236}">
                    <a16:creationId xmlns:a16="http://schemas.microsoft.com/office/drawing/2014/main" id="{33A56FC7-32EA-BFF6-3661-4A899F13E174}"/>
                  </a:ext>
                </a:extLst>
              </p:cNvPr>
              <p:cNvPicPr/>
              <p:nvPr/>
            </p:nvPicPr>
            <p:blipFill>
              <a:blip r:embed="rId3"/>
              <a:stretch>
                <a:fillRect/>
              </a:stretch>
            </p:blipFill>
            <p:spPr>
              <a:xfrm>
                <a:off x="1480060" y="2255742"/>
                <a:ext cx="1823760" cy="610219"/>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5" name="Ink 15">
                <a:extLst>
                  <a:ext uri="{FF2B5EF4-FFF2-40B4-BE49-F238E27FC236}">
                    <a16:creationId xmlns:a16="http://schemas.microsoft.com/office/drawing/2014/main" id="{192482C6-51BB-41F5-EEE1-8A0798164113}"/>
                  </a:ext>
                </a:extLst>
              </p14:cNvPr>
              <p14:cNvContentPartPr/>
              <p14:nvPr/>
            </p14:nvContentPartPr>
            <p14:xfrm>
              <a:off x="3307420" y="2364111"/>
              <a:ext cx="546840" cy="790200"/>
            </p14:xfrm>
          </p:contentPart>
        </mc:Choice>
        <mc:Fallback xmlns="">
          <p:pic>
            <p:nvPicPr>
              <p:cNvPr id="15" name="Ink 15">
                <a:extLst>
                  <a:ext uri="{FF2B5EF4-FFF2-40B4-BE49-F238E27FC236}">
                    <a16:creationId xmlns:a16="http://schemas.microsoft.com/office/drawing/2014/main" id="{192482C6-51BB-41F5-EEE1-8A0798164113}"/>
                  </a:ext>
                </a:extLst>
              </p:cNvPr>
              <p:cNvPicPr/>
              <p:nvPr/>
            </p:nvPicPr>
            <p:blipFill>
              <a:blip r:embed="rId5"/>
              <a:stretch>
                <a:fillRect/>
              </a:stretch>
            </p:blipFill>
            <p:spPr>
              <a:xfrm>
                <a:off x="3292300" y="2348991"/>
                <a:ext cx="577440" cy="8208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4" name="Ink 25">
                <a:extLst>
                  <a:ext uri="{FF2B5EF4-FFF2-40B4-BE49-F238E27FC236}">
                    <a16:creationId xmlns:a16="http://schemas.microsoft.com/office/drawing/2014/main" id="{98432F24-E4E5-837F-B9F7-CDD5193D655C}"/>
                  </a:ext>
                </a:extLst>
              </p14:cNvPr>
              <p14:cNvContentPartPr/>
              <p14:nvPr/>
            </p14:nvContentPartPr>
            <p14:xfrm>
              <a:off x="4925260" y="2389311"/>
              <a:ext cx="697680" cy="647640"/>
            </p14:xfrm>
          </p:contentPart>
        </mc:Choice>
        <mc:Fallback xmlns="">
          <p:pic>
            <p:nvPicPr>
              <p:cNvPr id="24" name="Ink 25">
                <a:extLst>
                  <a:ext uri="{FF2B5EF4-FFF2-40B4-BE49-F238E27FC236}">
                    <a16:creationId xmlns:a16="http://schemas.microsoft.com/office/drawing/2014/main" id="{98432F24-E4E5-837F-B9F7-CDD5193D655C}"/>
                  </a:ext>
                </a:extLst>
              </p:cNvPr>
              <p:cNvPicPr/>
              <p:nvPr/>
            </p:nvPicPr>
            <p:blipFill>
              <a:blip r:embed="rId7"/>
              <a:stretch>
                <a:fillRect/>
              </a:stretch>
            </p:blipFill>
            <p:spPr>
              <a:xfrm>
                <a:off x="4910140" y="2373831"/>
                <a:ext cx="728280" cy="6782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5" name="Ink 25">
                <a:extLst>
                  <a:ext uri="{FF2B5EF4-FFF2-40B4-BE49-F238E27FC236}">
                    <a16:creationId xmlns:a16="http://schemas.microsoft.com/office/drawing/2014/main" id="{AD061C59-1BF9-E07D-33E6-05B695EA938A}"/>
                  </a:ext>
                </a:extLst>
              </p14:cNvPr>
              <p14:cNvContentPartPr/>
              <p14:nvPr/>
            </p14:nvContentPartPr>
            <p14:xfrm>
              <a:off x="4010140" y="2395431"/>
              <a:ext cx="729000" cy="567000"/>
            </p14:xfrm>
          </p:contentPart>
        </mc:Choice>
        <mc:Fallback xmlns="">
          <p:pic>
            <p:nvPicPr>
              <p:cNvPr id="25" name="Ink 25">
                <a:extLst>
                  <a:ext uri="{FF2B5EF4-FFF2-40B4-BE49-F238E27FC236}">
                    <a16:creationId xmlns:a16="http://schemas.microsoft.com/office/drawing/2014/main" id="{AD061C59-1BF9-E07D-33E6-05B695EA938A}"/>
                  </a:ext>
                </a:extLst>
              </p:cNvPr>
              <p:cNvPicPr/>
              <p:nvPr/>
            </p:nvPicPr>
            <p:blipFill>
              <a:blip r:embed="rId9"/>
              <a:stretch>
                <a:fillRect/>
              </a:stretch>
            </p:blipFill>
            <p:spPr>
              <a:xfrm>
                <a:off x="3995013" y="2380311"/>
                <a:ext cx="759615" cy="5972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3" name="Ink 33">
                <a:extLst>
                  <a:ext uri="{FF2B5EF4-FFF2-40B4-BE49-F238E27FC236}">
                    <a16:creationId xmlns:a16="http://schemas.microsoft.com/office/drawing/2014/main" id="{E5A21192-72A3-F923-27A4-C39ACA11EED0}"/>
                  </a:ext>
                </a:extLst>
              </p14:cNvPr>
              <p14:cNvContentPartPr/>
              <p14:nvPr/>
            </p14:nvContentPartPr>
            <p14:xfrm>
              <a:off x="5572900" y="2320551"/>
              <a:ext cx="2148120" cy="822240"/>
            </p14:xfrm>
          </p:contentPart>
        </mc:Choice>
        <mc:Fallback xmlns="">
          <p:pic>
            <p:nvPicPr>
              <p:cNvPr id="33" name="Ink 33">
                <a:extLst>
                  <a:ext uri="{FF2B5EF4-FFF2-40B4-BE49-F238E27FC236}">
                    <a16:creationId xmlns:a16="http://schemas.microsoft.com/office/drawing/2014/main" id="{E5A21192-72A3-F923-27A4-C39ACA11EED0}"/>
                  </a:ext>
                </a:extLst>
              </p:cNvPr>
              <p:cNvPicPr/>
              <p:nvPr/>
            </p:nvPicPr>
            <p:blipFill>
              <a:blip r:embed="rId11"/>
              <a:stretch>
                <a:fillRect/>
              </a:stretch>
            </p:blipFill>
            <p:spPr>
              <a:xfrm>
                <a:off x="5557780" y="2305431"/>
                <a:ext cx="2178720" cy="8524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4" name="Ink 44">
                <a:extLst>
                  <a:ext uri="{FF2B5EF4-FFF2-40B4-BE49-F238E27FC236}">
                    <a16:creationId xmlns:a16="http://schemas.microsoft.com/office/drawing/2014/main" id="{121870BD-CDFC-4E47-D869-E8FCF490A848}"/>
                  </a:ext>
                </a:extLst>
              </p14:cNvPr>
              <p14:cNvContentPartPr/>
              <p14:nvPr/>
            </p14:nvContentPartPr>
            <p14:xfrm>
              <a:off x="7963300" y="2183751"/>
              <a:ext cx="3636000" cy="517320"/>
            </p14:xfrm>
          </p:contentPart>
        </mc:Choice>
        <mc:Fallback xmlns="">
          <p:pic>
            <p:nvPicPr>
              <p:cNvPr id="44" name="Ink 44">
                <a:extLst>
                  <a:ext uri="{FF2B5EF4-FFF2-40B4-BE49-F238E27FC236}">
                    <a16:creationId xmlns:a16="http://schemas.microsoft.com/office/drawing/2014/main" id="{121870BD-CDFC-4E47-D869-E8FCF490A848}"/>
                  </a:ext>
                </a:extLst>
              </p:cNvPr>
              <p:cNvPicPr/>
              <p:nvPr/>
            </p:nvPicPr>
            <p:blipFill>
              <a:blip r:embed="rId13"/>
              <a:stretch>
                <a:fillRect/>
              </a:stretch>
            </p:blipFill>
            <p:spPr>
              <a:xfrm>
                <a:off x="7948180" y="2168620"/>
                <a:ext cx="3666600" cy="547941"/>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54" name="Ink 54">
                <a:extLst>
                  <a:ext uri="{FF2B5EF4-FFF2-40B4-BE49-F238E27FC236}">
                    <a16:creationId xmlns:a16="http://schemas.microsoft.com/office/drawing/2014/main" id="{5F450536-3AA7-FFBB-77C5-A5C690DFC91F}"/>
                  </a:ext>
                </a:extLst>
              </p14:cNvPr>
              <p14:cNvContentPartPr/>
              <p14:nvPr/>
            </p14:nvContentPartPr>
            <p14:xfrm>
              <a:off x="5927860" y="3098871"/>
              <a:ext cx="2714760" cy="847080"/>
            </p14:xfrm>
          </p:contentPart>
        </mc:Choice>
        <mc:Fallback xmlns="">
          <p:pic>
            <p:nvPicPr>
              <p:cNvPr id="54" name="Ink 54">
                <a:extLst>
                  <a:ext uri="{FF2B5EF4-FFF2-40B4-BE49-F238E27FC236}">
                    <a16:creationId xmlns:a16="http://schemas.microsoft.com/office/drawing/2014/main" id="{5F450536-3AA7-FFBB-77C5-A5C690DFC91F}"/>
                  </a:ext>
                </a:extLst>
              </p:cNvPr>
              <p:cNvPicPr/>
              <p:nvPr/>
            </p:nvPicPr>
            <p:blipFill>
              <a:blip r:embed="rId15"/>
              <a:stretch>
                <a:fillRect/>
              </a:stretch>
            </p:blipFill>
            <p:spPr>
              <a:xfrm>
                <a:off x="5912380" y="3083751"/>
                <a:ext cx="2745000" cy="8776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64" name="Ink 64">
                <a:extLst>
                  <a:ext uri="{FF2B5EF4-FFF2-40B4-BE49-F238E27FC236}">
                    <a16:creationId xmlns:a16="http://schemas.microsoft.com/office/drawing/2014/main" id="{B236B5EB-DC62-26D6-7448-C3D6FDD2C78A}"/>
                  </a:ext>
                </a:extLst>
              </p14:cNvPr>
              <p14:cNvContentPartPr/>
              <p14:nvPr/>
            </p14:nvContentPartPr>
            <p14:xfrm>
              <a:off x="8779060" y="2924631"/>
              <a:ext cx="1935000" cy="878760"/>
            </p14:xfrm>
          </p:contentPart>
        </mc:Choice>
        <mc:Fallback xmlns="">
          <p:pic>
            <p:nvPicPr>
              <p:cNvPr id="64" name="Ink 64">
                <a:extLst>
                  <a:ext uri="{FF2B5EF4-FFF2-40B4-BE49-F238E27FC236}">
                    <a16:creationId xmlns:a16="http://schemas.microsoft.com/office/drawing/2014/main" id="{B236B5EB-DC62-26D6-7448-C3D6FDD2C78A}"/>
                  </a:ext>
                </a:extLst>
              </p:cNvPr>
              <p:cNvPicPr/>
              <p:nvPr/>
            </p:nvPicPr>
            <p:blipFill>
              <a:blip r:embed="rId17"/>
              <a:stretch>
                <a:fillRect/>
              </a:stretch>
            </p:blipFill>
            <p:spPr>
              <a:xfrm>
                <a:off x="8763580" y="2909151"/>
                <a:ext cx="1965600" cy="9093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68" name="Ink 68">
                <a:extLst>
                  <a:ext uri="{FF2B5EF4-FFF2-40B4-BE49-F238E27FC236}">
                    <a16:creationId xmlns:a16="http://schemas.microsoft.com/office/drawing/2014/main" id="{D3E9A73A-A761-E1C8-BE0F-6FDBE75B9863}"/>
                  </a:ext>
                </a:extLst>
              </p14:cNvPr>
              <p14:cNvContentPartPr/>
              <p14:nvPr/>
            </p14:nvContentPartPr>
            <p14:xfrm>
              <a:off x="1551340" y="4711311"/>
              <a:ext cx="1401120" cy="578880"/>
            </p14:xfrm>
          </p:contentPart>
        </mc:Choice>
        <mc:Fallback xmlns="">
          <p:pic>
            <p:nvPicPr>
              <p:cNvPr id="68" name="Ink 68">
                <a:extLst>
                  <a:ext uri="{FF2B5EF4-FFF2-40B4-BE49-F238E27FC236}">
                    <a16:creationId xmlns:a16="http://schemas.microsoft.com/office/drawing/2014/main" id="{D3E9A73A-A761-E1C8-BE0F-6FDBE75B9863}"/>
                  </a:ext>
                </a:extLst>
              </p:cNvPr>
              <p:cNvPicPr/>
              <p:nvPr/>
            </p:nvPicPr>
            <p:blipFill>
              <a:blip r:embed="rId19"/>
              <a:stretch>
                <a:fillRect/>
              </a:stretch>
            </p:blipFill>
            <p:spPr>
              <a:xfrm>
                <a:off x="1535860" y="4696182"/>
                <a:ext cx="1431720" cy="609499"/>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78" name="Ink 79">
                <a:extLst>
                  <a:ext uri="{FF2B5EF4-FFF2-40B4-BE49-F238E27FC236}">
                    <a16:creationId xmlns:a16="http://schemas.microsoft.com/office/drawing/2014/main" id="{E354EB6E-334A-29C5-4DCA-E922EAF7E66D}"/>
                  </a:ext>
                </a:extLst>
              </p14:cNvPr>
              <p14:cNvContentPartPr/>
              <p14:nvPr/>
            </p14:nvContentPartPr>
            <p14:xfrm>
              <a:off x="4803580" y="4605471"/>
              <a:ext cx="1921320" cy="429840"/>
            </p14:xfrm>
          </p:contentPart>
        </mc:Choice>
        <mc:Fallback xmlns="">
          <p:pic>
            <p:nvPicPr>
              <p:cNvPr id="78" name="Ink 79">
                <a:extLst>
                  <a:ext uri="{FF2B5EF4-FFF2-40B4-BE49-F238E27FC236}">
                    <a16:creationId xmlns:a16="http://schemas.microsoft.com/office/drawing/2014/main" id="{E354EB6E-334A-29C5-4DCA-E922EAF7E66D}"/>
                  </a:ext>
                </a:extLst>
              </p:cNvPr>
              <p:cNvPicPr/>
              <p:nvPr/>
            </p:nvPicPr>
            <p:blipFill>
              <a:blip r:embed="rId21"/>
              <a:stretch>
                <a:fillRect/>
              </a:stretch>
            </p:blipFill>
            <p:spPr>
              <a:xfrm>
                <a:off x="4788460" y="4590351"/>
                <a:ext cx="1951920" cy="4604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79" name="Ink 79">
                <a:extLst>
                  <a:ext uri="{FF2B5EF4-FFF2-40B4-BE49-F238E27FC236}">
                    <a16:creationId xmlns:a16="http://schemas.microsoft.com/office/drawing/2014/main" id="{ACECF97A-421E-932B-8A15-0F0E7C9B9D92}"/>
                  </a:ext>
                </a:extLst>
              </p14:cNvPr>
              <p14:cNvContentPartPr/>
              <p14:nvPr/>
            </p14:nvContentPartPr>
            <p14:xfrm>
              <a:off x="3294460" y="4611591"/>
              <a:ext cx="1114560" cy="528840"/>
            </p14:xfrm>
          </p:contentPart>
        </mc:Choice>
        <mc:Fallback xmlns="">
          <p:pic>
            <p:nvPicPr>
              <p:cNvPr id="79" name="Ink 79">
                <a:extLst>
                  <a:ext uri="{FF2B5EF4-FFF2-40B4-BE49-F238E27FC236}">
                    <a16:creationId xmlns:a16="http://schemas.microsoft.com/office/drawing/2014/main" id="{ACECF97A-421E-932B-8A15-0F0E7C9B9D92}"/>
                  </a:ext>
                </a:extLst>
              </p:cNvPr>
              <p:cNvPicPr/>
              <p:nvPr/>
            </p:nvPicPr>
            <p:blipFill>
              <a:blip r:embed="rId23"/>
              <a:stretch>
                <a:fillRect/>
              </a:stretch>
            </p:blipFill>
            <p:spPr>
              <a:xfrm>
                <a:off x="3278980" y="4596471"/>
                <a:ext cx="1145160" cy="5594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86" name="Ink 87">
                <a:extLst>
                  <a:ext uri="{FF2B5EF4-FFF2-40B4-BE49-F238E27FC236}">
                    <a16:creationId xmlns:a16="http://schemas.microsoft.com/office/drawing/2014/main" id="{8B32D730-2D6B-B4C3-7C4F-46C952D4B92B}"/>
                  </a:ext>
                </a:extLst>
              </p14:cNvPr>
              <p14:cNvContentPartPr/>
              <p14:nvPr/>
            </p14:nvContentPartPr>
            <p14:xfrm>
              <a:off x="8168860" y="4312791"/>
              <a:ext cx="1002960" cy="846360"/>
            </p14:xfrm>
          </p:contentPart>
        </mc:Choice>
        <mc:Fallback xmlns="">
          <p:pic>
            <p:nvPicPr>
              <p:cNvPr id="86" name="Ink 87">
                <a:extLst>
                  <a:ext uri="{FF2B5EF4-FFF2-40B4-BE49-F238E27FC236}">
                    <a16:creationId xmlns:a16="http://schemas.microsoft.com/office/drawing/2014/main" id="{8B32D730-2D6B-B4C3-7C4F-46C952D4B92B}"/>
                  </a:ext>
                </a:extLst>
              </p:cNvPr>
              <p:cNvPicPr/>
              <p:nvPr/>
            </p:nvPicPr>
            <p:blipFill>
              <a:blip r:embed="rId25"/>
              <a:stretch>
                <a:fillRect/>
              </a:stretch>
            </p:blipFill>
            <p:spPr>
              <a:xfrm>
                <a:off x="8153735" y="4297671"/>
                <a:ext cx="1033571" cy="8769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87" name="Ink 87">
                <a:extLst>
                  <a:ext uri="{FF2B5EF4-FFF2-40B4-BE49-F238E27FC236}">
                    <a16:creationId xmlns:a16="http://schemas.microsoft.com/office/drawing/2014/main" id="{47C23DB0-EBAE-0E1B-5716-2457C8FB3192}"/>
                  </a:ext>
                </a:extLst>
              </p14:cNvPr>
              <p14:cNvContentPartPr/>
              <p14:nvPr/>
            </p14:nvContentPartPr>
            <p14:xfrm>
              <a:off x="6948820" y="4543191"/>
              <a:ext cx="666360" cy="405000"/>
            </p14:xfrm>
          </p:contentPart>
        </mc:Choice>
        <mc:Fallback xmlns="">
          <p:pic>
            <p:nvPicPr>
              <p:cNvPr id="87" name="Ink 87">
                <a:extLst>
                  <a:ext uri="{FF2B5EF4-FFF2-40B4-BE49-F238E27FC236}">
                    <a16:creationId xmlns:a16="http://schemas.microsoft.com/office/drawing/2014/main" id="{47C23DB0-EBAE-0E1B-5716-2457C8FB3192}"/>
                  </a:ext>
                </a:extLst>
              </p:cNvPr>
              <p:cNvPicPr/>
              <p:nvPr/>
            </p:nvPicPr>
            <p:blipFill>
              <a:blip r:embed="rId27"/>
              <a:stretch>
                <a:fillRect/>
              </a:stretch>
            </p:blipFill>
            <p:spPr>
              <a:xfrm>
                <a:off x="6933340" y="4528071"/>
                <a:ext cx="696960" cy="4356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93" name="Ink 93">
                <a:extLst>
                  <a:ext uri="{FF2B5EF4-FFF2-40B4-BE49-F238E27FC236}">
                    <a16:creationId xmlns:a16="http://schemas.microsoft.com/office/drawing/2014/main" id="{4CB65C63-0AB1-254A-4BB6-1EAE61DFDF3A}"/>
                  </a:ext>
                </a:extLst>
              </p14:cNvPr>
              <p14:cNvContentPartPr/>
              <p14:nvPr/>
            </p14:nvContentPartPr>
            <p14:xfrm>
              <a:off x="9575740" y="4204791"/>
              <a:ext cx="2198160" cy="575280"/>
            </p14:xfrm>
          </p:contentPart>
        </mc:Choice>
        <mc:Fallback xmlns="">
          <p:pic>
            <p:nvPicPr>
              <p:cNvPr id="93" name="Ink 93">
                <a:extLst>
                  <a:ext uri="{FF2B5EF4-FFF2-40B4-BE49-F238E27FC236}">
                    <a16:creationId xmlns:a16="http://schemas.microsoft.com/office/drawing/2014/main" id="{4CB65C63-0AB1-254A-4BB6-1EAE61DFDF3A}"/>
                  </a:ext>
                </a:extLst>
              </p:cNvPr>
              <p:cNvPicPr/>
              <p:nvPr/>
            </p:nvPicPr>
            <p:blipFill>
              <a:blip r:embed="rId29"/>
              <a:stretch>
                <a:fillRect/>
              </a:stretch>
            </p:blipFill>
            <p:spPr>
              <a:xfrm>
                <a:off x="9560618" y="4189671"/>
                <a:ext cx="2228765" cy="6055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94" name="Ink 93">
                <a:extLst>
                  <a:ext uri="{FF2B5EF4-FFF2-40B4-BE49-F238E27FC236}">
                    <a16:creationId xmlns:a16="http://schemas.microsoft.com/office/drawing/2014/main" id="{FCB928EB-418C-749D-2307-936CBBF59CA1}"/>
                  </a:ext>
                </a:extLst>
              </p14:cNvPr>
              <p14:cNvContentPartPr/>
              <p14:nvPr/>
            </p14:nvContentPartPr>
            <p14:xfrm>
              <a:off x="1408780" y="5750991"/>
              <a:ext cx="746640" cy="374040"/>
            </p14:xfrm>
          </p:contentPart>
        </mc:Choice>
        <mc:Fallback xmlns="">
          <p:pic>
            <p:nvPicPr>
              <p:cNvPr id="94" name="Ink 93">
                <a:extLst>
                  <a:ext uri="{FF2B5EF4-FFF2-40B4-BE49-F238E27FC236}">
                    <a16:creationId xmlns:a16="http://schemas.microsoft.com/office/drawing/2014/main" id="{FCB928EB-418C-749D-2307-936CBBF59CA1}"/>
                  </a:ext>
                </a:extLst>
              </p:cNvPr>
              <p:cNvPicPr/>
              <p:nvPr/>
            </p:nvPicPr>
            <p:blipFill>
              <a:blip r:embed="rId31"/>
              <a:stretch>
                <a:fillRect/>
              </a:stretch>
            </p:blipFill>
            <p:spPr>
              <a:xfrm>
                <a:off x="1393300" y="5735511"/>
                <a:ext cx="777240" cy="4042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99" name="Ink 99">
                <a:extLst>
                  <a:ext uri="{FF2B5EF4-FFF2-40B4-BE49-F238E27FC236}">
                    <a16:creationId xmlns:a16="http://schemas.microsoft.com/office/drawing/2014/main" id="{B698C3E2-B66B-C33E-9D89-84377D453B85}"/>
                  </a:ext>
                </a:extLst>
              </p14:cNvPr>
              <p14:cNvContentPartPr/>
              <p14:nvPr/>
            </p14:nvContentPartPr>
            <p14:xfrm>
              <a:off x="2753380" y="5309631"/>
              <a:ext cx="2253240" cy="727920"/>
            </p14:xfrm>
          </p:contentPart>
        </mc:Choice>
        <mc:Fallback xmlns="">
          <p:pic>
            <p:nvPicPr>
              <p:cNvPr id="99" name="Ink 99">
                <a:extLst>
                  <a:ext uri="{FF2B5EF4-FFF2-40B4-BE49-F238E27FC236}">
                    <a16:creationId xmlns:a16="http://schemas.microsoft.com/office/drawing/2014/main" id="{B698C3E2-B66B-C33E-9D89-84377D453B85}"/>
                  </a:ext>
                </a:extLst>
              </p:cNvPr>
              <p:cNvPicPr/>
              <p:nvPr/>
            </p:nvPicPr>
            <p:blipFill>
              <a:blip r:embed="rId33"/>
              <a:stretch>
                <a:fillRect/>
              </a:stretch>
            </p:blipFill>
            <p:spPr>
              <a:xfrm>
                <a:off x="2738260" y="5294511"/>
                <a:ext cx="2283840" cy="7585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00" name="Ink 99">
                <a:extLst>
                  <a:ext uri="{FF2B5EF4-FFF2-40B4-BE49-F238E27FC236}">
                    <a16:creationId xmlns:a16="http://schemas.microsoft.com/office/drawing/2014/main" id="{B6DD3818-3427-1815-E900-DB945934956D}"/>
                  </a:ext>
                </a:extLst>
              </p14:cNvPr>
              <p14:cNvContentPartPr/>
              <p14:nvPr/>
            </p14:nvContentPartPr>
            <p14:xfrm>
              <a:off x="10565740" y="3976551"/>
              <a:ext cx="19080" cy="6480"/>
            </p14:xfrm>
          </p:contentPart>
        </mc:Choice>
        <mc:Fallback xmlns="">
          <p:pic>
            <p:nvPicPr>
              <p:cNvPr id="100" name="Ink 99">
                <a:extLst>
                  <a:ext uri="{FF2B5EF4-FFF2-40B4-BE49-F238E27FC236}">
                    <a16:creationId xmlns:a16="http://schemas.microsoft.com/office/drawing/2014/main" id="{B6DD3818-3427-1815-E900-DB945934956D}"/>
                  </a:ext>
                </a:extLst>
              </p:cNvPr>
              <p:cNvPicPr/>
              <p:nvPr/>
            </p:nvPicPr>
            <p:blipFill>
              <a:blip r:embed="rId35"/>
              <a:stretch>
                <a:fillRect/>
              </a:stretch>
            </p:blipFill>
            <p:spPr>
              <a:xfrm>
                <a:off x="10550620" y="3961431"/>
                <a:ext cx="49680" cy="37080"/>
              </a:xfrm>
              <a:prstGeom prst="rect">
                <a:avLst/>
              </a:prstGeom>
            </p:spPr>
          </p:pic>
        </mc:Fallback>
      </mc:AlternateContent>
    </p:spTree>
    <p:extLst>
      <p:ext uri="{BB962C8B-B14F-4D97-AF65-F5344CB8AC3E}">
        <p14:creationId xmlns:p14="http://schemas.microsoft.com/office/powerpoint/2010/main" val="36306452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50514-F0D7-D25F-697B-4AE138725AC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1A3DF61-880C-2749-8276-8AD3A05157E9}"/>
              </a:ext>
            </a:extLst>
          </p:cNvPr>
          <p:cNvSpPr>
            <a:spLocks noGrp="1"/>
          </p:cNvSpPr>
          <p:nvPr>
            <p:ph idx="1"/>
          </p:nvPr>
        </p:nvSpPr>
        <p:spPr/>
        <p:txBody>
          <a:bodyPr/>
          <a:lstStyle/>
          <a:p>
            <a:r>
              <a:rPr lang="en-IN" dirty="0"/>
              <a:t>Elements in column major order</a:t>
            </a:r>
          </a:p>
          <a:p>
            <a:endParaRPr lang="en-US" dirty="0"/>
          </a:p>
        </p:txBody>
      </p:sp>
      <mc:AlternateContent xmlns:mc="http://schemas.openxmlformats.org/markup-compatibility/2006" xmlns:p14="http://schemas.microsoft.com/office/powerpoint/2010/main">
        <mc:Choice Requires="p14">
          <p:contentPart p14:bwMode="auto" r:id="rId2">
            <p14:nvContentPartPr>
              <p14:cNvPr id="9" name="Ink 9">
                <a:extLst>
                  <a:ext uri="{FF2B5EF4-FFF2-40B4-BE49-F238E27FC236}">
                    <a16:creationId xmlns:a16="http://schemas.microsoft.com/office/drawing/2014/main" id="{D151DE7A-0EF2-D02E-8D1C-6C1A461E7C1A}"/>
                  </a:ext>
                </a:extLst>
              </p14:cNvPr>
              <p14:cNvContentPartPr/>
              <p14:nvPr/>
            </p14:nvContentPartPr>
            <p14:xfrm>
              <a:off x="1445500" y="2382831"/>
              <a:ext cx="1537920" cy="610560"/>
            </p14:xfrm>
          </p:contentPart>
        </mc:Choice>
        <mc:Fallback xmlns="">
          <p:pic>
            <p:nvPicPr>
              <p:cNvPr id="9" name="Ink 9">
                <a:extLst>
                  <a:ext uri="{FF2B5EF4-FFF2-40B4-BE49-F238E27FC236}">
                    <a16:creationId xmlns:a16="http://schemas.microsoft.com/office/drawing/2014/main" id="{D151DE7A-0EF2-D02E-8D1C-6C1A461E7C1A}"/>
                  </a:ext>
                </a:extLst>
              </p:cNvPr>
              <p:cNvPicPr/>
              <p:nvPr/>
            </p:nvPicPr>
            <p:blipFill>
              <a:blip r:embed="rId3"/>
              <a:stretch>
                <a:fillRect/>
              </a:stretch>
            </p:blipFill>
            <p:spPr>
              <a:xfrm>
                <a:off x="1430020" y="2367711"/>
                <a:ext cx="1568520" cy="6408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22" name="Ink 23">
                <a:extLst>
                  <a:ext uri="{FF2B5EF4-FFF2-40B4-BE49-F238E27FC236}">
                    <a16:creationId xmlns:a16="http://schemas.microsoft.com/office/drawing/2014/main" id="{36EB60E2-F6EF-DD08-2E13-C7C16A5CC58C}"/>
                  </a:ext>
                </a:extLst>
              </p14:cNvPr>
              <p14:cNvContentPartPr/>
              <p14:nvPr/>
            </p14:nvContentPartPr>
            <p14:xfrm>
              <a:off x="3817180" y="2289591"/>
              <a:ext cx="1488240" cy="991800"/>
            </p14:xfrm>
          </p:contentPart>
        </mc:Choice>
        <mc:Fallback xmlns="">
          <p:pic>
            <p:nvPicPr>
              <p:cNvPr id="22" name="Ink 23">
                <a:extLst>
                  <a:ext uri="{FF2B5EF4-FFF2-40B4-BE49-F238E27FC236}">
                    <a16:creationId xmlns:a16="http://schemas.microsoft.com/office/drawing/2014/main" id="{36EB60E2-F6EF-DD08-2E13-C7C16A5CC58C}"/>
                  </a:ext>
                </a:extLst>
              </p:cNvPr>
              <p:cNvPicPr/>
              <p:nvPr/>
            </p:nvPicPr>
            <p:blipFill>
              <a:blip r:embed="rId5"/>
              <a:stretch>
                <a:fillRect/>
              </a:stretch>
            </p:blipFill>
            <p:spPr>
              <a:xfrm>
                <a:off x="3802060" y="2274471"/>
                <a:ext cx="1518840" cy="10220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3" name="Ink 23">
                <a:extLst>
                  <a:ext uri="{FF2B5EF4-FFF2-40B4-BE49-F238E27FC236}">
                    <a16:creationId xmlns:a16="http://schemas.microsoft.com/office/drawing/2014/main" id="{AFC62D03-BFDE-5062-3512-BC8C41FC5437}"/>
                  </a:ext>
                </a:extLst>
              </p14:cNvPr>
              <p14:cNvContentPartPr/>
              <p14:nvPr/>
            </p14:nvContentPartPr>
            <p14:xfrm>
              <a:off x="3176020" y="2432871"/>
              <a:ext cx="435960" cy="660240"/>
            </p14:xfrm>
          </p:contentPart>
        </mc:Choice>
        <mc:Fallback xmlns="">
          <p:pic>
            <p:nvPicPr>
              <p:cNvPr id="23" name="Ink 23">
                <a:extLst>
                  <a:ext uri="{FF2B5EF4-FFF2-40B4-BE49-F238E27FC236}">
                    <a16:creationId xmlns:a16="http://schemas.microsoft.com/office/drawing/2014/main" id="{AFC62D03-BFDE-5062-3512-BC8C41FC5437}"/>
                  </a:ext>
                </a:extLst>
              </p:cNvPr>
              <p:cNvPicPr/>
              <p:nvPr/>
            </p:nvPicPr>
            <p:blipFill>
              <a:blip r:embed="rId7"/>
              <a:stretch>
                <a:fillRect/>
              </a:stretch>
            </p:blipFill>
            <p:spPr>
              <a:xfrm>
                <a:off x="3160912" y="2417391"/>
                <a:ext cx="466175" cy="6908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0" name="Ink 30">
                <a:extLst>
                  <a:ext uri="{FF2B5EF4-FFF2-40B4-BE49-F238E27FC236}">
                    <a16:creationId xmlns:a16="http://schemas.microsoft.com/office/drawing/2014/main" id="{AE5A7545-B46A-921D-09C0-0DF343551E7A}"/>
                  </a:ext>
                </a:extLst>
              </p14:cNvPr>
              <p14:cNvContentPartPr/>
              <p14:nvPr/>
            </p14:nvContentPartPr>
            <p14:xfrm>
              <a:off x="5504500" y="2457711"/>
              <a:ext cx="1942560" cy="423720"/>
            </p14:xfrm>
          </p:contentPart>
        </mc:Choice>
        <mc:Fallback xmlns="">
          <p:pic>
            <p:nvPicPr>
              <p:cNvPr id="30" name="Ink 30">
                <a:extLst>
                  <a:ext uri="{FF2B5EF4-FFF2-40B4-BE49-F238E27FC236}">
                    <a16:creationId xmlns:a16="http://schemas.microsoft.com/office/drawing/2014/main" id="{AE5A7545-B46A-921D-09C0-0DF343551E7A}"/>
                  </a:ext>
                </a:extLst>
              </p:cNvPr>
              <p:cNvPicPr/>
              <p:nvPr/>
            </p:nvPicPr>
            <p:blipFill>
              <a:blip r:embed="rId9"/>
              <a:stretch>
                <a:fillRect/>
              </a:stretch>
            </p:blipFill>
            <p:spPr>
              <a:xfrm>
                <a:off x="5489020" y="2442231"/>
                <a:ext cx="1973160" cy="4543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4" name="Ink 34">
                <a:extLst>
                  <a:ext uri="{FF2B5EF4-FFF2-40B4-BE49-F238E27FC236}">
                    <a16:creationId xmlns:a16="http://schemas.microsoft.com/office/drawing/2014/main" id="{C48005EE-2FD6-BF12-9B02-D7E48181E24C}"/>
                  </a:ext>
                </a:extLst>
              </p14:cNvPr>
              <p14:cNvContentPartPr/>
              <p14:nvPr/>
            </p14:nvContentPartPr>
            <p14:xfrm>
              <a:off x="7670980" y="2289591"/>
              <a:ext cx="1755360" cy="504720"/>
            </p14:xfrm>
          </p:contentPart>
        </mc:Choice>
        <mc:Fallback xmlns="">
          <p:pic>
            <p:nvPicPr>
              <p:cNvPr id="34" name="Ink 34">
                <a:extLst>
                  <a:ext uri="{FF2B5EF4-FFF2-40B4-BE49-F238E27FC236}">
                    <a16:creationId xmlns:a16="http://schemas.microsoft.com/office/drawing/2014/main" id="{C48005EE-2FD6-BF12-9B02-D7E48181E24C}"/>
                  </a:ext>
                </a:extLst>
              </p:cNvPr>
              <p:cNvPicPr/>
              <p:nvPr/>
            </p:nvPicPr>
            <p:blipFill>
              <a:blip r:embed="rId11"/>
              <a:stretch>
                <a:fillRect/>
              </a:stretch>
            </p:blipFill>
            <p:spPr>
              <a:xfrm>
                <a:off x="7655500" y="2274471"/>
                <a:ext cx="1785600" cy="5349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2" name="Ink 43">
                <a:extLst>
                  <a:ext uri="{FF2B5EF4-FFF2-40B4-BE49-F238E27FC236}">
                    <a16:creationId xmlns:a16="http://schemas.microsoft.com/office/drawing/2014/main" id="{6DF90697-34AB-46A0-4386-48773F2FF8CF}"/>
                  </a:ext>
                </a:extLst>
              </p14:cNvPr>
              <p14:cNvContentPartPr/>
              <p14:nvPr/>
            </p14:nvContentPartPr>
            <p14:xfrm>
              <a:off x="10883260" y="2308311"/>
              <a:ext cx="454680" cy="423720"/>
            </p14:xfrm>
          </p:contentPart>
        </mc:Choice>
        <mc:Fallback xmlns="">
          <p:pic>
            <p:nvPicPr>
              <p:cNvPr id="42" name="Ink 43">
                <a:extLst>
                  <a:ext uri="{FF2B5EF4-FFF2-40B4-BE49-F238E27FC236}">
                    <a16:creationId xmlns:a16="http://schemas.microsoft.com/office/drawing/2014/main" id="{6DF90697-34AB-46A0-4386-48773F2FF8CF}"/>
                  </a:ext>
                </a:extLst>
              </p:cNvPr>
              <p:cNvPicPr/>
              <p:nvPr/>
            </p:nvPicPr>
            <p:blipFill>
              <a:blip r:embed="rId13"/>
              <a:stretch>
                <a:fillRect/>
              </a:stretch>
            </p:blipFill>
            <p:spPr>
              <a:xfrm>
                <a:off x="10868140" y="2292831"/>
                <a:ext cx="485280" cy="4543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43" name="Ink 43">
                <a:extLst>
                  <a:ext uri="{FF2B5EF4-FFF2-40B4-BE49-F238E27FC236}">
                    <a16:creationId xmlns:a16="http://schemas.microsoft.com/office/drawing/2014/main" id="{03D9145E-A792-6E5E-61A2-E08FAFE0DBC3}"/>
                  </a:ext>
                </a:extLst>
              </p14:cNvPr>
              <p14:cNvContentPartPr/>
              <p14:nvPr/>
            </p14:nvContentPartPr>
            <p14:xfrm>
              <a:off x="9557020" y="2289591"/>
              <a:ext cx="1033920" cy="547200"/>
            </p14:xfrm>
          </p:contentPart>
        </mc:Choice>
        <mc:Fallback xmlns="">
          <p:pic>
            <p:nvPicPr>
              <p:cNvPr id="43" name="Ink 43">
                <a:extLst>
                  <a:ext uri="{FF2B5EF4-FFF2-40B4-BE49-F238E27FC236}">
                    <a16:creationId xmlns:a16="http://schemas.microsoft.com/office/drawing/2014/main" id="{03D9145E-A792-6E5E-61A2-E08FAFE0DBC3}"/>
                  </a:ext>
                </a:extLst>
              </p:cNvPr>
              <p:cNvPicPr/>
              <p:nvPr/>
            </p:nvPicPr>
            <p:blipFill>
              <a:blip r:embed="rId15"/>
              <a:stretch>
                <a:fillRect/>
              </a:stretch>
            </p:blipFill>
            <p:spPr>
              <a:xfrm>
                <a:off x="9541900" y="2274481"/>
                <a:ext cx="1064160" cy="5777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44" name="Ink 43">
                <a:extLst>
                  <a:ext uri="{FF2B5EF4-FFF2-40B4-BE49-F238E27FC236}">
                    <a16:creationId xmlns:a16="http://schemas.microsoft.com/office/drawing/2014/main" id="{B1D0DE16-AB1A-00DB-3DD6-4932C08935B7}"/>
                  </a:ext>
                </a:extLst>
              </p14:cNvPr>
              <p14:cNvContentPartPr/>
              <p14:nvPr/>
            </p14:nvContentPartPr>
            <p14:xfrm>
              <a:off x="1526140" y="3565791"/>
              <a:ext cx="386280" cy="280440"/>
            </p14:xfrm>
          </p:contentPart>
        </mc:Choice>
        <mc:Fallback xmlns="">
          <p:pic>
            <p:nvPicPr>
              <p:cNvPr id="44" name="Ink 43">
                <a:extLst>
                  <a:ext uri="{FF2B5EF4-FFF2-40B4-BE49-F238E27FC236}">
                    <a16:creationId xmlns:a16="http://schemas.microsoft.com/office/drawing/2014/main" id="{B1D0DE16-AB1A-00DB-3DD6-4932C08935B7}"/>
                  </a:ext>
                </a:extLst>
              </p:cNvPr>
              <p:cNvPicPr/>
              <p:nvPr/>
            </p:nvPicPr>
            <p:blipFill>
              <a:blip r:embed="rId17"/>
              <a:stretch>
                <a:fillRect/>
              </a:stretch>
            </p:blipFill>
            <p:spPr>
              <a:xfrm>
                <a:off x="1511020" y="3550671"/>
                <a:ext cx="416880" cy="3110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47" name="Ink 47">
                <a:extLst>
                  <a:ext uri="{FF2B5EF4-FFF2-40B4-BE49-F238E27FC236}">
                    <a16:creationId xmlns:a16="http://schemas.microsoft.com/office/drawing/2014/main" id="{954159FC-3727-61EE-8C44-62C782B29426}"/>
                  </a:ext>
                </a:extLst>
              </p14:cNvPr>
              <p14:cNvContentPartPr/>
              <p14:nvPr/>
            </p14:nvContentPartPr>
            <p14:xfrm>
              <a:off x="2080900" y="3341511"/>
              <a:ext cx="865080" cy="847080"/>
            </p14:xfrm>
          </p:contentPart>
        </mc:Choice>
        <mc:Fallback xmlns="">
          <p:pic>
            <p:nvPicPr>
              <p:cNvPr id="47" name="Ink 47">
                <a:extLst>
                  <a:ext uri="{FF2B5EF4-FFF2-40B4-BE49-F238E27FC236}">
                    <a16:creationId xmlns:a16="http://schemas.microsoft.com/office/drawing/2014/main" id="{954159FC-3727-61EE-8C44-62C782B29426}"/>
                  </a:ext>
                </a:extLst>
              </p:cNvPr>
              <p:cNvPicPr/>
              <p:nvPr/>
            </p:nvPicPr>
            <p:blipFill>
              <a:blip r:embed="rId19"/>
              <a:stretch>
                <a:fillRect/>
              </a:stretch>
            </p:blipFill>
            <p:spPr>
              <a:xfrm>
                <a:off x="2065426" y="3326391"/>
                <a:ext cx="895307" cy="8776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55" name="Ink 55">
                <a:extLst>
                  <a:ext uri="{FF2B5EF4-FFF2-40B4-BE49-F238E27FC236}">
                    <a16:creationId xmlns:a16="http://schemas.microsoft.com/office/drawing/2014/main" id="{D43662D4-FCBD-9DC6-60A4-A455AC3B9801}"/>
                  </a:ext>
                </a:extLst>
              </p14:cNvPr>
              <p14:cNvContentPartPr/>
              <p14:nvPr/>
            </p14:nvContentPartPr>
            <p14:xfrm>
              <a:off x="3213460" y="3329271"/>
              <a:ext cx="1164600" cy="796680"/>
            </p14:xfrm>
          </p:contentPart>
        </mc:Choice>
        <mc:Fallback xmlns="">
          <p:pic>
            <p:nvPicPr>
              <p:cNvPr id="55" name="Ink 55">
                <a:extLst>
                  <a:ext uri="{FF2B5EF4-FFF2-40B4-BE49-F238E27FC236}">
                    <a16:creationId xmlns:a16="http://schemas.microsoft.com/office/drawing/2014/main" id="{D43662D4-FCBD-9DC6-60A4-A455AC3B9801}"/>
                  </a:ext>
                </a:extLst>
              </p:cNvPr>
              <p:cNvPicPr/>
              <p:nvPr/>
            </p:nvPicPr>
            <p:blipFill>
              <a:blip r:embed="rId21"/>
              <a:stretch>
                <a:fillRect/>
              </a:stretch>
            </p:blipFill>
            <p:spPr>
              <a:xfrm>
                <a:off x="3198340" y="3313798"/>
                <a:ext cx="1195200" cy="826906"/>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58" name="Ink 57">
                <a:extLst>
                  <a:ext uri="{FF2B5EF4-FFF2-40B4-BE49-F238E27FC236}">
                    <a16:creationId xmlns:a16="http://schemas.microsoft.com/office/drawing/2014/main" id="{A486833F-4796-0F4A-42EB-584A69DA2B2C}"/>
                  </a:ext>
                </a:extLst>
              </p14:cNvPr>
              <p14:cNvContentPartPr/>
              <p14:nvPr/>
            </p14:nvContentPartPr>
            <p14:xfrm>
              <a:off x="5287060" y="3428991"/>
              <a:ext cx="248760" cy="447840"/>
            </p14:xfrm>
          </p:contentPart>
        </mc:Choice>
        <mc:Fallback xmlns="">
          <p:pic>
            <p:nvPicPr>
              <p:cNvPr id="58" name="Ink 57">
                <a:extLst>
                  <a:ext uri="{FF2B5EF4-FFF2-40B4-BE49-F238E27FC236}">
                    <a16:creationId xmlns:a16="http://schemas.microsoft.com/office/drawing/2014/main" id="{A486833F-4796-0F4A-42EB-584A69DA2B2C}"/>
                  </a:ext>
                </a:extLst>
              </p:cNvPr>
              <p:cNvPicPr/>
              <p:nvPr/>
            </p:nvPicPr>
            <p:blipFill>
              <a:blip r:embed="rId23"/>
              <a:stretch>
                <a:fillRect/>
              </a:stretch>
            </p:blipFill>
            <p:spPr>
              <a:xfrm>
                <a:off x="5271940" y="3413511"/>
                <a:ext cx="279360" cy="4784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65" name="Ink 66">
                <a:extLst>
                  <a:ext uri="{FF2B5EF4-FFF2-40B4-BE49-F238E27FC236}">
                    <a16:creationId xmlns:a16="http://schemas.microsoft.com/office/drawing/2014/main" id="{3B189D56-CB7B-6A6E-87DC-92FEA7FC82D0}"/>
                  </a:ext>
                </a:extLst>
              </p14:cNvPr>
              <p14:cNvContentPartPr/>
              <p14:nvPr/>
            </p14:nvContentPartPr>
            <p14:xfrm>
              <a:off x="5778460" y="3185991"/>
              <a:ext cx="858600" cy="809640"/>
            </p14:xfrm>
          </p:contentPart>
        </mc:Choice>
        <mc:Fallback xmlns="">
          <p:pic>
            <p:nvPicPr>
              <p:cNvPr id="65" name="Ink 66">
                <a:extLst>
                  <a:ext uri="{FF2B5EF4-FFF2-40B4-BE49-F238E27FC236}">
                    <a16:creationId xmlns:a16="http://schemas.microsoft.com/office/drawing/2014/main" id="{3B189D56-CB7B-6A6E-87DC-92FEA7FC82D0}"/>
                  </a:ext>
                </a:extLst>
              </p:cNvPr>
              <p:cNvPicPr/>
              <p:nvPr/>
            </p:nvPicPr>
            <p:blipFill>
              <a:blip r:embed="rId25"/>
              <a:stretch>
                <a:fillRect/>
              </a:stretch>
            </p:blipFill>
            <p:spPr>
              <a:xfrm>
                <a:off x="5762986" y="3170871"/>
                <a:ext cx="888827" cy="8402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66" name="Ink 66">
                <a:extLst>
                  <a:ext uri="{FF2B5EF4-FFF2-40B4-BE49-F238E27FC236}">
                    <a16:creationId xmlns:a16="http://schemas.microsoft.com/office/drawing/2014/main" id="{43AA829C-2C90-F9C7-5743-4B3F74059C16}"/>
                  </a:ext>
                </a:extLst>
              </p14:cNvPr>
              <p14:cNvContentPartPr/>
              <p14:nvPr/>
            </p14:nvContentPartPr>
            <p14:xfrm>
              <a:off x="4564180" y="3497391"/>
              <a:ext cx="454680" cy="348840"/>
            </p14:xfrm>
          </p:contentPart>
        </mc:Choice>
        <mc:Fallback xmlns="">
          <p:pic>
            <p:nvPicPr>
              <p:cNvPr id="66" name="Ink 66">
                <a:extLst>
                  <a:ext uri="{FF2B5EF4-FFF2-40B4-BE49-F238E27FC236}">
                    <a16:creationId xmlns:a16="http://schemas.microsoft.com/office/drawing/2014/main" id="{43AA829C-2C90-F9C7-5743-4B3F74059C16}"/>
                  </a:ext>
                </a:extLst>
              </p:cNvPr>
              <p:cNvPicPr/>
              <p:nvPr/>
            </p:nvPicPr>
            <p:blipFill>
              <a:blip r:embed="rId27"/>
              <a:stretch>
                <a:fillRect/>
              </a:stretch>
            </p:blipFill>
            <p:spPr>
              <a:xfrm>
                <a:off x="4549060" y="3481911"/>
                <a:ext cx="485280" cy="3794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69" name="Ink 69">
                <a:extLst>
                  <a:ext uri="{FF2B5EF4-FFF2-40B4-BE49-F238E27FC236}">
                    <a16:creationId xmlns:a16="http://schemas.microsoft.com/office/drawing/2014/main" id="{A4C034BB-D2CA-9ED9-596C-E8835CE69B82}"/>
                  </a:ext>
                </a:extLst>
              </p14:cNvPr>
              <p14:cNvContentPartPr/>
              <p14:nvPr/>
            </p14:nvContentPartPr>
            <p14:xfrm>
              <a:off x="1314820" y="4474791"/>
              <a:ext cx="1344960" cy="523440"/>
            </p14:xfrm>
          </p:contentPart>
        </mc:Choice>
        <mc:Fallback xmlns="">
          <p:pic>
            <p:nvPicPr>
              <p:cNvPr id="69" name="Ink 69">
                <a:extLst>
                  <a:ext uri="{FF2B5EF4-FFF2-40B4-BE49-F238E27FC236}">
                    <a16:creationId xmlns:a16="http://schemas.microsoft.com/office/drawing/2014/main" id="{A4C034BB-D2CA-9ED9-596C-E8835CE69B82}"/>
                  </a:ext>
                </a:extLst>
              </p:cNvPr>
              <p:cNvPicPr/>
              <p:nvPr/>
            </p:nvPicPr>
            <p:blipFill>
              <a:blip r:embed="rId29"/>
              <a:stretch>
                <a:fillRect/>
              </a:stretch>
            </p:blipFill>
            <p:spPr>
              <a:xfrm>
                <a:off x="1299340" y="4459311"/>
                <a:ext cx="1375560" cy="5536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84" name="Ink 85">
                <a:extLst>
                  <a:ext uri="{FF2B5EF4-FFF2-40B4-BE49-F238E27FC236}">
                    <a16:creationId xmlns:a16="http://schemas.microsoft.com/office/drawing/2014/main" id="{7E9CBC4F-A74F-E828-5AE6-ABBE390B67FF}"/>
                  </a:ext>
                </a:extLst>
              </p14:cNvPr>
              <p14:cNvContentPartPr/>
              <p14:nvPr/>
            </p14:nvContentPartPr>
            <p14:xfrm>
              <a:off x="7957180" y="3914271"/>
              <a:ext cx="1065240" cy="834480"/>
            </p14:xfrm>
          </p:contentPart>
        </mc:Choice>
        <mc:Fallback xmlns="">
          <p:pic>
            <p:nvPicPr>
              <p:cNvPr id="84" name="Ink 85">
                <a:extLst>
                  <a:ext uri="{FF2B5EF4-FFF2-40B4-BE49-F238E27FC236}">
                    <a16:creationId xmlns:a16="http://schemas.microsoft.com/office/drawing/2014/main" id="{7E9CBC4F-A74F-E828-5AE6-ABBE390B67FF}"/>
                  </a:ext>
                </a:extLst>
              </p:cNvPr>
              <p:cNvPicPr/>
              <p:nvPr/>
            </p:nvPicPr>
            <p:blipFill>
              <a:blip r:embed="rId31"/>
              <a:stretch>
                <a:fillRect/>
              </a:stretch>
            </p:blipFill>
            <p:spPr>
              <a:xfrm>
                <a:off x="7942055" y="3899151"/>
                <a:ext cx="1095850" cy="8650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85" name="Ink 85">
                <a:extLst>
                  <a:ext uri="{FF2B5EF4-FFF2-40B4-BE49-F238E27FC236}">
                    <a16:creationId xmlns:a16="http://schemas.microsoft.com/office/drawing/2014/main" id="{03F852AE-FE00-8B31-95BF-8EDD7F8A775A}"/>
                  </a:ext>
                </a:extLst>
              </p14:cNvPr>
              <p14:cNvContentPartPr/>
              <p14:nvPr/>
            </p14:nvContentPartPr>
            <p14:xfrm>
              <a:off x="3026620" y="4151151"/>
              <a:ext cx="4402080" cy="615960"/>
            </p14:xfrm>
          </p:contentPart>
        </mc:Choice>
        <mc:Fallback xmlns="">
          <p:pic>
            <p:nvPicPr>
              <p:cNvPr id="85" name="Ink 85">
                <a:extLst>
                  <a:ext uri="{FF2B5EF4-FFF2-40B4-BE49-F238E27FC236}">
                    <a16:creationId xmlns:a16="http://schemas.microsoft.com/office/drawing/2014/main" id="{03F852AE-FE00-8B31-95BF-8EDD7F8A775A}"/>
                  </a:ext>
                </a:extLst>
              </p:cNvPr>
              <p:cNvPicPr/>
              <p:nvPr/>
            </p:nvPicPr>
            <p:blipFill>
              <a:blip r:embed="rId33"/>
              <a:stretch>
                <a:fillRect/>
              </a:stretch>
            </p:blipFill>
            <p:spPr>
              <a:xfrm>
                <a:off x="3011499" y="4135671"/>
                <a:ext cx="4432683" cy="6465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89" name="Ink 89">
                <a:extLst>
                  <a:ext uri="{FF2B5EF4-FFF2-40B4-BE49-F238E27FC236}">
                    <a16:creationId xmlns:a16="http://schemas.microsoft.com/office/drawing/2014/main" id="{70752F12-44CF-3ECB-4857-4507363CE6D3}"/>
                  </a:ext>
                </a:extLst>
              </p14:cNvPr>
              <p14:cNvContentPartPr/>
              <p14:nvPr/>
            </p14:nvContentPartPr>
            <p14:xfrm>
              <a:off x="9395380" y="3778191"/>
              <a:ext cx="504720" cy="522720"/>
            </p14:xfrm>
          </p:contentPart>
        </mc:Choice>
        <mc:Fallback xmlns="">
          <p:pic>
            <p:nvPicPr>
              <p:cNvPr id="89" name="Ink 89">
                <a:extLst>
                  <a:ext uri="{FF2B5EF4-FFF2-40B4-BE49-F238E27FC236}">
                    <a16:creationId xmlns:a16="http://schemas.microsoft.com/office/drawing/2014/main" id="{70752F12-44CF-3ECB-4857-4507363CE6D3}"/>
                  </a:ext>
                </a:extLst>
              </p:cNvPr>
              <p:cNvPicPr/>
              <p:nvPr/>
            </p:nvPicPr>
            <p:blipFill>
              <a:blip r:embed="rId35"/>
              <a:stretch>
                <a:fillRect/>
              </a:stretch>
            </p:blipFill>
            <p:spPr>
              <a:xfrm>
                <a:off x="9380260" y="3762711"/>
                <a:ext cx="534960" cy="5529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93" name="Ink 93">
                <a:extLst>
                  <a:ext uri="{FF2B5EF4-FFF2-40B4-BE49-F238E27FC236}">
                    <a16:creationId xmlns:a16="http://schemas.microsoft.com/office/drawing/2014/main" id="{69576A6C-A7C3-E465-FF1A-9BA1DA988A79}"/>
                  </a:ext>
                </a:extLst>
              </p14:cNvPr>
              <p14:cNvContentPartPr/>
              <p14:nvPr/>
            </p14:nvContentPartPr>
            <p14:xfrm>
              <a:off x="10199260" y="3814911"/>
              <a:ext cx="1294560" cy="486000"/>
            </p14:xfrm>
          </p:contentPart>
        </mc:Choice>
        <mc:Fallback xmlns="">
          <p:pic>
            <p:nvPicPr>
              <p:cNvPr id="93" name="Ink 93">
                <a:extLst>
                  <a:ext uri="{FF2B5EF4-FFF2-40B4-BE49-F238E27FC236}">
                    <a16:creationId xmlns:a16="http://schemas.microsoft.com/office/drawing/2014/main" id="{69576A6C-A7C3-E465-FF1A-9BA1DA988A79}"/>
                  </a:ext>
                </a:extLst>
              </p:cNvPr>
              <p:cNvPicPr/>
              <p:nvPr/>
            </p:nvPicPr>
            <p:blipFill>
              <a:blip r:embed="rId37"/>
              <a:stretch>
                <a:fillRect/>
              </a:stretch>
            </p:blipFill>
            <p:spPr>
              <a:xfrm>
                <a:off x="10183780" y="3799431"/>
                <a:ext cx="1325160" cy="5166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94" name="Ink 93">
                <a:extLst>
                  <a:ext uri="{FF2B5EF4-FFF2-40B4-BE49-F238E27FC236}">
                    <a16:creationId xmlns:a16="http://schemas.microsoft.com/office/drawing/2014/main" id="{731D05A6-EF78-B8C7-7A0E-25EF8E2C6B72}"/>
                  </a:ext>
                </a:extLst>
              </p14:cNvPr>
              <p14:cNvContentPartPr/>
              <p14:nvPr/>
            </p14:nvContentPartPr>
            <p14:xfrm>
              <a:off x="1489060" y="5477031"/>
              <a:ext cx="865800" cy="374040"/>
            </p14:xfrm>
          </p:contentPart>
        </mc:Choice>
        <mc:Fallback xmlns="">
          <p:pic>
            <p:nvPicPr>
              <p:cNvPr id="94" name="Ink 93">
                <a:extLst>
                  <a:ext uri="{FF2B5EF4-FFF2-40B4-BE49-F238E27FC236}">
                    <a16:creationId xmlns:a16="http://schemas.microsoft.com/office/drawing/2014/main" id="{731D05A6-EF78-B8C7-7A0E-25EF8E2C6B72}"/>
                  </a:ext>
                </a:extLst>
              </p:cNvPr>
              <p:cNvPicPr/>
              <p:nvPr/>
            </p:nvPicPr>
            <p:blipFill>
              <a:blip r:embed="rId39"/>
              <a:stretch>
                <a:fillRect/>
              </a:stretch>
            </p:blipFill>
            <p:spPr>
              <a:xfrm>
                <a:off x="1473580" y="5461911"/>
                <a:ext cx="896040" cy="4042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99" name="Ink 99">
                <a:extLst>
                  <a:ext uri="{FF2B5EF4-FFF2-40B4-BE49-F238E27FC236}">
                    <a16:creationId xmlns:a16="http://schemas.microsoft.com/office/drawing/2014/main" id="{C3FD6D11-6402-7D39-C292-2850E7F6BCAA}"/>
                  </a:ext>
                </a:extLst>
              </p14:cNvPr>
              <p14:cNvContentPartPr/>
              <p14:nvPr/>
            </p14:nvContentPartPr>
            <p14:xfrm>
              <a:off x="2976940" y="5003991"/>
              <a:ext cx="1973880" cy="709200"/>
            </p14:xfrm>
          </p:contentPart>
        </mc:Choice>
        <mc:Fallback xmlns="">
          <p:pic>
            <p:nvPicPr>
              <p:cNvPr id="99" name="Ink 99">
                <a:extLst>
                  <a:ext uri="{FF2B5EF4-FFF2-40B4-BE49-F238E27FC236}">
                    <a16:creationId xmlns:a16="http://schemas.microsoft.com/office/drawing/2014/main" id="{C3FD6D11-6402-7D39-C292-2850E7F6BCAA}"/>
                  </a:ext>
                </a:extLst>
              </p:cNvPr>
              <p:cNvPicPr/>
              <p:nvPr/>
            </p:nvPicPr>
            <p:blipFill>
              <a:blip r:embed="rId41"/>
              <a:stretch>
                <a:fillRect/>
              </a:stretch>
            </p:blipFill>
            <p:spPr>
              <a:xfrm>
                <a:off x="2961460" y="4988511"/>
                <a:ext cx="2004480" cy="739800"/>
              </a:xfrm>
              <a:prstGeom prst="rect">
                <a:avLst/>
              </a:prstGeom>
            </p:spPr>
          </p:pic>
        </mc:Fallback>
      </mc:AlternateContent>
    </p:spTree>
    <p:extLst>
      <p:ext uri="{BB962C8B-B14F-4D97-AF65-F5344CB8AC3E}">
        <p14:creationId xmlns:p14="http://schemas.microsoft.com/office/powerpoint/2010/main" val="3828254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87C1A-CDC6-6962-95CC-28B99B57118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2DD1728-8F42-16C9-0FA0-6F9864473AA0}"/>
              </a:ext>
            </a:extLst>
          </p:cNvPr>
          <p:cNvSpPr>
            <a:spLocks noGrp="1"/>
          </p:cNvSpPr>
          <p:nvPr>
            <p:ph idx="1"/>
          </p:nvPr>
        </p:nvSpPr>
        <p:spPr/>
        <p:txBody>
          <a:bodyPr/>
          <a:lstStyle/>
          <a:p>
            <a:r>
              <a:rPr lang="en-IN"/>
              <a:t>Q. Consider a 25×5 dimensional Array of students which has a base address 500 and the size of each element is 2. Now calculate the address of the element  student[15][3] assuming that the elements are stored in</a:t>
            </a:r>
          </a:p>
          <a:p>
            <a:r>
              <a:rPr lang="en-IN"/>
              <a:t> row major order</a:t>
            </a:r>
          </a:p>
          <a:p>
            <a:r>
              <a:rPr lang="en-IN"/>
              <a:t> column major order</a:t>
            </a:r>
            <a:endParaRPr lang="en-US"/>
          </a:p>
        </p:txBody>
      </p:sp>
    </p:spTree>
    <p:extLst>
      <p:ext uri="{BB962C8B-B14F-4D97-AF65-F5344CB8AC3E}">
        <p14:creationId xmlns:p14="http://schemas.microsoft.com/office/powerpoint/2010/main" val="14095493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95942-D6C3-FB47-21A5-3D61431996A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215724A-C0FB-3C26-2A4D-C13148C34E18}"/>
              </a:ext>
            </a:extLst>
          </p:cNvPr>
          <p:cNvSpPr>
            <a:spLocks noGrp="1"/>
          </p:cNvSpPr>
          <p:nvPr>
            <p:ph idx="1"/>
          </p:nvPr>
        </p:nvSpPr>
        <p:spPr/>
        <p:txBody>
          <a:bodyPr/>
          <a:lstStyle/>
          <a:p>
            <a:r>
              <a:rPr lang="en-IN"/>
              <a:t>Ans. </a:t>
            </a:r>
            <a:endParaRPr lang="en-US"/>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EE375411-B9B8-2B08-1320-D0E5F2461CEB}"/>
                  </a:ext>
                </a:extLst>
              </p14:cNvPr>
              <p14:cNvContentPartPr/>
              <p14:nvPr/>
            </p14:nvContentPartPr>
            <p14:xfrm>
              <a:off x="1949500" y="1953351"/>
              <a:ext cx="106200" cy="355320"/>
            </p14:xfrm>
          </p:contentPart>
        </mc:Choice>
        <mc:Fallback xmlns="">
          <p:pic>
            <p:nvPicPr>
              <p:cNvPr id="4" name="Ink 3">
                <a:extLst>
                  <a:ext uri="{FF2B5EF4-FFF2-40B4-BE49-F238E27FC236}">
                    <a16:creationId xmlns:a16="http://schemas.microsoft.com/office/drawing/2014/main" id="{EE375411-B9B8-2B08-1320-D0E5F2461CEB}"/>
                  </a:ext>
                </a:extLst>
              </p:cNvPr>
              <p:cNvPicPr/>
              <p:nvPr/>
            </p:nvPicPr>
            <p:blipFill>
              <a:blip r:embed="rId3"/>
              <a:stretch>
                <a:fillRect/>
              </a:stretch>
            </p:blipFill>
            <p:spPr>
              <a:xfrm>
                <a:off x="1934380" y="1938231"/>
                <a:ext cx="136800" cy="3855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073E44D8-90F4-753A-F702-E57E88D2B0A1}"/>
                  </a:ext>
                </a:extLst>
              </p14:cNvPr>
              <p14:cNvContentPartPr/>
              <p14:nvPr/>
            </p14:nvContentPartPr>
            <p14:xfrm>
              <a:off x="1974700" y="1928511"/>
              <a:ext cx="330480" cy="348840"/>
            </p14:xfrm>
          </p:contentPart>
        </mc:Choice>
        <mc:Fallback xmlns="">
          <p:pic>
            <p:nvPicPr>
              <p:cNvPr id="5" name="Ink 4">
                <a:extLst>
                  <a:ext uri="{FF2B5EF4-FFF2-40B4-BE49-F238E27FC236}">
                    <a16:creationId xmlns:a16="http://schemas.microsoft.com/office/drawing/2014/main" id="{073E44D8-90F4-753A-F702-E57E88D2B0A1}"/>
                  </a:ext>
                </a:extLst>
              </p:cNvPr>
              <p:cNvPicPr/>
              <p:nvPr/>
            </p:nvPicPr>
            <p:blipFill>
              <a:blip r:embed="rId5"/>
              <a:stretch>
                <a:fillRect/>
              </a:stretch>
            </p:blipFill>
            <p:spPr>
              <a:xfrm>
                <a:off x="1959220" y="1913391"/>
                <a:ext cx="360720" cy="3794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09132429-D611-1ED3-00DF-F427138C53FD}"/>
                  </a:ext>
                </a:extLst>
              </p14:cNvPr>
              <p14:cNvContentPartPr/>
              <p14:nvPr/>
            </p14:nvContentPartPr>
            <p14:xfrm>
              <a:off x="2310580" y="2077911"/>
              <a:ext cx="180360" cy="168480"/>
            </p14:xfrm>
          </p:contentPart>
        </mc:Choice>
        <mc:Fallback xmlns="">
          <p:pic>
            <p:nvPicPr>
              <p:cNvPr id="6" name="Ink 5">
                <a:extLst>
                  <a:ext uri="{FF2B5EF4-FFF2-40B4-BE49-F238E27FC236}">
                    <a16:creationId xmlns:a16="http://schemas.microsoft.com/office/drawing/2014/main" id="{09132429-D611-1ED3-00DF-F427138C53FD}"/>
                  </a:ext>
                </a:extLst>
              </p:cNvPr>
              <p:cNvPicPr/>
              <p:nvPr/>
            </p:nvPicPr>
            <p:blipFill>
              <a:blip r:embed="rId7"/>
              <a:stretch>
                <a:fillRect/>
              </a:stretch>
            </p:blipFill>
            <p:spPr>
              <a:xfrm>
                <a:off x="2295460" y="2062791"/>
                <a:ext cx="21060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433F508E-40F6-14C8-11B9-542862405548}"/>
                  </a:ext>
                </a:extLst>
              </p14:cNvPr>
              <p14:cNvContentPartPr/>
              <p14:nvPr/>
            </p14:nvContentPartPr>
            <p14:xfrm>
              <a:off x="2597140" y="2003031"/>
              <a:ext cx="286560" cy="254880"/>
            </p14:xfrm>
          </p:contentPart>
        </mc:Choice>
        <mc:Fallback xmlns="">
          <p:pic>
            <p:nvPicPr>
              <p:cNvPr id="7" name="Ink 6">
                <a:extLst>
                  <a:ext uri="{FF2B5EF4-FFF2-40B4-BE49-F238E27FC236}">
                    <a16:creationId xmlns:a16="http://schemas.microsoft.com/office/drawing/2014/main" id="{433F508E-40F6-14C8-11B9-542862405548}"/>
                  </a:ext>
                </a:extLst>
              </p:cNvPr>
              <p:cNvPicPr/>
              <p:nvPr/>
            </p:nvPicPr>
            <p:blipFill>
              <a:blip r:embed="rId9"/>
              <a:stretch>
                <a:fillRect/>
              </a:stretch>
            </p:blipFill>
            <p:spPr>
              <a:xfrm>
                <a:off x="2582020" y="1987911"/>
                <a:ext cx="317160" cy="2854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Ink 7">
                <a:extLst>
                  <a:ext uri="{FF2B5EF4-FFF2-40B4-BE49-F238E27FC236}">
                    <a16:creationId xmlns:a16="http://schemas.microsoft.com/office/drawing/2014/main" id="{9DE06719-D553-D3FB-04F3-D48A06C21C78}"/>
                  </a:ext>
                </a:extLst>
              </p14:cNvPr>
              <p14:cNvContentPartPr/>
              <p14:nvPr/>
            </p14:nvContentPartPr>
            <p14:xfrm>
              <a:off x="3250900" y="2010231"/>
              <a:ext cx="952920" cy="640800"/>
            </p14:xfrm>
          </p:contentPart>
        </mc:Choice>
        <mc:Fallback xmlns="">
          <p:pic>
            <p:nvPicPr>
              <p:cNvPr id="8" name="Ink 7">
                <a:extLst>
                  <a:ext uri="{FF2B5EF4-FFF2-40B4-BE49-F238E27FC236}">
                    <a16:creationId xmlns:a16="http://schemas.microsoft.com/office/drawing/2014/main" id="{9DE06719-D553-D3FB-04F3-D48A06C21C78}"/>
                  </a:ext>
                </a:extLst>
              </p:cNvPr>
              <p:cNvPicPr/>
              <p:nvPr/>
            </p:nvPicPr>
            <p:blipFill>
              <a:blip r:embed="rId11"/>
              <a:stretch>
                <a:fillRect/>
              </a:stretch>
            </p:blipFill>
            <p:spPr>
              <a:xfrm>
                <a:off x="3235420" y="1994751"/>
                <a:ext cx="983520" cy="6714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7F341D6C-75F3-0487-C3D6-9DE0D9C4D825}"/>
                  </a:ext>
                </a:extLst>
              </p14:cNvPr>
              <p14:cNvContentPartPr/>
              <p14:nvPr/>
            </p14:nvContentPartPr>
            <p14:xfrm>
              <a:off x="4109860" y="1810071"/>
              <a:ext cx="68760" cy="6480"/>
            </p14:xfrm>
          </p:contentPart>
        </mc:Choice>
        <mc:Fallback xmlns="">
          <p:pic>
            <p:nvPicPr>
              <p:cNvPr id="9" name="Ink 8">
                <a:extLst>
                  <a:ext uri="{FF2B5EF4-FFF2-40B4-BE49-F238E27FC236}">
                    <a16:creationId xmlns:a16="http://schemas.microsoft.com/office/drawing/2014/main" id="{7F341D6C-75F3-0487-C3D6-9DE0D9C4D825}"/>
                  </a:ext>
                </a:extLst>
              </p:cNvPr>
              <p:cNvPicPr/>
              <p:nvPr/>
            </p:nvPicPr>
            <p:blipFill>
              <a:blip r:embed="rId13"/>
              <a:stretch>
                <a:fillRect/>
              </a:stretch>
            </p:blipFill>
            <p:spPr>
              <a:xfrm>
                <a:off x="4094740" y="1794951"/>
                <a:ext cx="9936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Ink 9">
                <a:extLst>
                  <a:ext uri="{FF2B5EF4-FFF2-40B4-BE49-F238E27FC236}">
                    <a16:creationId xmlns:a16="http://schemas.microsoft.com/office/drawing/2014/main" id="{7C5DC9A5-D06E-A991-0250-3EE589157366}"/>
                  </a:ext>
                </a:extLst>
              </p14:cNvPr>
              <p14:cNvContentPartPr/>
              <p14:nvPr/>
            </p14:nvContentPartPr>
            <p14:xfrm>
              <a:off x="4196980" y="1953351"/>
              <a:ext cx="367560" cy="224640"/>
            </p14:xfrm>
          </p:contentPart>
        </mc:Choice>
        <mc:Fallback xmlns="">
          <p:pic>
            <p:nvPicPr>
              <p:cNvPr id="10" name="Ink 9">
                <a:extLst>
                  <a:ext uri="{FF2B5EF4-FFF2-40B4-BE49-F238E27FC236}">
                    <a16:creationId xmlns:a16="http://schemas.microsoft.com/office/drawing/2014/main" id="{7C5DC9A5-D06E-A991-0250-3EE589157366}"/>
                  </a:ext>
                </a:extLst>
              </p:cNvPr>
              <p:cNvPicPr/>
              <p:nvPr/>
            </p:nvPicPr>
            <p:blipFill>
              <a:blip r:embed="rId15"/>
              <a:stretch>
                <a:fillRect/>
              </a:stretch>
            </p:blipFill>
            <p:spPr>
              <a:xfrm>
                <a:off x="4181860" y="1938231"/>
                <a:ext cx="39816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Ink 10">
                <a:extLst>
                  <a:ext uri="{FF2B5EF4-FFF2-40B4-BE49-F238E27FC236}">
                    <a16:creationId xmlns:a16="http://schemas.microsoft.com/office/drawing/2014/main" id="{B58A987B-92BB-313A-4AD8-AB5FB293386C}"/>
                  </a:ext>
                </a:extLst>
              </p14:cNvPr>
              <p14:cNvContentPartPr/>
              <p14:nvPr/>
            </p14:nvContentPartPr>
            <p14:xfrm>
              <a:off x="4975300" y="1959471"/>
              <a:ext cx="585720" cy="205920"/>
            </p14:xfrm>
          </p:contentPart>
        </mc:Choice>
        <mc:Fallback xmlns="">
          <p:pic>
            <p:nvPicPr>
              <p:cNvPr id="11" name="Ink 10">
                <a:extLst>
                  <a:ext uri="{FF2B5EF4-FFF2-40B4-BE49-F238E27FC236}">
                    <a16:creationId xmlns:a16="http://schemas.microsoft.com/office/drawing/2014/main" id="{B58A987B-92BB-313A-4AD8-AB5FB293386C}"/>
                  </a:ext>
                </a:extLst>
              </p:cNvPr>
              <p:cNvPicPr/>
              <p:nvPr/>
            </p:nvPicPr>
            <p:blipFill>
              <a:blip r:embed="rId17"/>
              <a:stretch>
                <a:fillRect/>
              </a:stretch>
            </p:blipFill>
            <p:spPr>
              <a:xfrm>
                <a:off x="4959820" y="1944351"/>
                <a:ext cx="61596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Ink 11">
                <a:extLst>
                  <a:ext uri="{FF2B5EF4-FFF2-40B4-BE49-F238E27FC236}">
                    <a16:creationId xmlns:a16="http://schemas.microsoft.com/office/drawing/2014/main" id="{72885435-48A4-CC03-0675-1FADA009762E}"/>
                  </a:ext>
                </a:extLst>
              </p14:cNvPr>
              <p14:cNvContentPartPr/>
              <p14:nvPr/>
            </p14:nvContentPartPr>
            <p14:xfrm>
              <a:off x="5485780" y="1723671"/>
              <a:ext cx="853200" cy="447840"/>
            </p14:xfrm>
          </p:contentPart>
        </mc:Choice>
        <mc:Fallback xmlns="">
          <p:pic>
            <p:nvPicPr>
              <p:cNvPr id="12" name="Ink 11">
                <a:extLst>
                  <a:ext uri="{FF2B5EF4-FFF2-40B4-BE49-F238E27FC236}">
                    <a16:creationId xmlns:a16="http://schemas.microsoft.com/office/drawing/2014/main" id="{72885435-48A4-CC03-0675-1FADA009762E}"/>
                  </a:ext>
                </a:extLst>
              </p:cNvPr>
              <p:cNvPicPr/>
              <p:nvPr/>
            </p:nvPicPr>
            <p:blipFill>
              <a:blip r:embed="rId19"/>
              <a:stretch>
                <a:fillRect/>
              </a:stretch>
            </p:blipFill>
            <p:spPr>
              <a:xfrm>
                <a:off x="5470300" y="1708551"/>
                <a:ext cx="883800" cy="4784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Ink 12">
                <a:extLst>
                  <a:ext uri="{FF2B5EF4-FFF2-40B4-BE49-F238E27FC236}">
                    <a16:creationId xmlns:a16="http://schemas.microsoft.com/office/drawing/2014/main" id="{316FFEFF-A4E0-C6F5-92B8-4FFCB25B63BB}"/>
                  </a:ext>
                </a:extLst>
              </p14:cNvPr>
              <p14:cNvContentPartPr/>
              <p14:nvPr/>
            </p14:nvContentPartPr>
            <p14:xfrm>
              <a:off x="6438340" y="2015631"/>
              <a:ext cx="12960" cy="12960"/>
            </p14:xfrm>
          </p:contentPart>
        </mc:Choice>
        <mc:Fallback xmlns="">
          <p:pic>
            <p:nvPicPr>
              <p:cNvPr id="13" name="Ink 12">
                <a:extLst>
                  <a:ext uri="{FF2B5EF4-FFF2-40B4-BE49-F238E27FC236}">
                    <a16:creationId xmlns:a16="http://schemas.microsoft.com/office/drawing/2014/main" id="{316FFEFF-A4E0-C6F5-92B8-4FFCB25B63BB}"/>
                  </a:ext>
                </a:extLst>
              </p:cNvPr>
              <p:cNvPicPr/>
              <p:nvPr/>
            </p:nvPicPr>
            <p:blipFill>
              <a:blip r:embed="rId21"/>
              <a:stretch>
                <a:fillRect/>
              </a:stretch>
            </p:blipFill>
            <p:spPr>
              <a:xfrm>
                <a:off x="6422860" y="2000511"/>
                <a:ext cx="4320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 name="Ink 13">
                <a:extLst>
                  <a:ext uri="{FF2B5EF4-FFF2-40B4-BE49-F238E27FC236}">
                    <a16:creationId xmlns:a16="http://schemas.microsoft.com/office/drawing/2014/main" id="{7D533EBC-49A2-3996-12E4-075C86C4F682}"/>
                  </a:ext>
                </a:extLst>
              </p14:cNvPr>
              <p14:cNvContentPartPr/>
              <p14:nvPr/>
            </p14:nvContentPartPr>
            <p14:xfrm>
              <a:off x="1109260" y="2432871"/>
              <a:ext cx="37800" cy="392400"/>
            </p14:xfrm>
          </p:contentPart>
        </mc:Choice>
        <mc:Fallback xmlns="">
          <p:pic>
            <p:nvPicPr>
              <p:cNvPr id="14" name="Ink 13">
                <a:extLst>
                  <a:ext uri="{FF2B5EF4-FFF2-40B4-BE49-F238E27FC236}">
                    <a16:creationId xmlns:a16="http://schemas.microsoft.com/office/drawing/2014/main" id="{7D533EBC-49A2-3996-12E4-075C86C4F682}"/>
                  </a:ext>
                </a:extLst>
              </p:cNvPr>
              <p:cNvPicPr/>
              <p:nvPr/>
            </p:nvPicPr>
            <p:blipFill>
              <a:blip r:embed="rId23"/>
              <a:stretch>
                <a:fillRect/>
              </a:stretch>
            </p:blipFill>
            <p:spPr>
              <a:xfrm>
                <a:off x="1093780" y="2417391"/>
                <a:ext cx="68040" cy="423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 name="Ink 14">
                <a:extLst>
                  <a:ext uri="{FF2B5EF4-FFF2-40B4-BE49-F238E27FC236}">
                    <a16:creationId xmlns:a16="http://schemas.microsoft.com/office/drawing/2014/main" id="{2F81D052-76A7-A463-7F54-2ECA386B4487}"/>
                  </a:ext>
                </a:extLst>
              </p14:cNvPr>
              <p14:cNvContentPartPr/>
              <p14:nvPr/>
            </p14:nvContentPartPr>
            <p14:xfrm>
              <a:off x="1122220" y="2488671"/>
              <a:ext cx="217440" cy="280440"/>
            </p14:xfrm>
          </p:contentPart>
        </mc:Choice>
        <mc:Fallback xmlns="">
          <p:pic>
            <p:nvPicPr>
              <p:cNvPr id="15" name="Ink 14">
                <a:extLst>
                  <a:ext uri="{FF2B5EF4-FFF2-40B4-BE49-F238E27FC236}">
                    <a16:creationId xmlns:a16="http://schemas.microsoft.com/office/drawing/2014/main" id="{2F81D052-76A7-A463-7F54-2ECA386B4487}"/>
                  </a:ext>
                </a:extLst>
              </p:cNvPr>
              <p:cNvPicPr/>
              <p:nvPr/>
            </p:nvPicPr>
            <p:blipFill>
              <a:blip r:embed="rId25"/>
              <a:stretch>
                <a:fillRect/>
              </a:stretch>
            </p:blipFill>
            <p:spPr>
              <a:xfrm>
                <a:off x="1107100" y="2473551"/>
                <a:ext cx="248040" cy="3110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6" name="Ink 15">
                <a:extLst>
                  <a:ext uri="{FF2B5EF4-FFF2-40B4-BE49-F238E27FC236}">
                    <a16:creationId xmlns:a16="http://schemas.microsoft.com/office/drawing/2014/main" id="{A2CB2ECD-92DE-11D7-1495-A5728867A078}"/>
                  </a:ext>
                </a:extLst>
              </p14:cNvPr>
              <p14:cNvContentPartPr/>
              <p14:nvPr/>
            </p14:nvContentPartPr>
            <p14:xfrm>
              <a:off x="1320940" y="2570391"/>
              <a:ext cx="355320" cy="192600"/>
            </p14:xfrm>
          </p:contentPart>
        </mc:Choice>
        <mc:Fallback xmlns="">
          <p:pic>
            <p:nvPicPr>
              <p:cNvPr id="16" name="Ink 15">
                <a:extLst>
                  <a:ext uri="{FF2B5EF4-FFF2-40B4-BE49-F238E27FC236}">
                    <a16:creationId xmlns:a16="http://schemas.microsoft.com/office/drawing/2014/main" id="{A2CB2ECD-92DE-11D7-1495-A5728867A078}"/>
                  </a:ext>
                </a:extLst>
              </p:cNvPr>
              <p:cNvPicPr/>
              <p:nvPr/>
            </p:nvPicPr>
            <p:blipFill>
              <a:blip r:embed="rId27"/>
              <a:stretch>
                <a:fillRect/>
              </a:stretch>
            </p:blipFill>
            <p:spPr>
              <a:xfrm>
                <a:off x="1305460" y="2555271"/>
                <a:ext cx="38556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7" name="Ink 16">
                <a:extLst>
                  <a:ext uri="{FF2B5EF4-FFF2-40B4-BE49-F238E27FC236}">
                    <a16:creationId xmlns:a16="http://schemas.microsoft.com/office/drawing/2014/main" id="{2956D981-6205-351D-73A9-52CC3C5ADD2E}"/>
                  </a:ext>
                </a:extLst>
              </p14:cNvPr>
              <p14:cNvContentPartPr/>
              <p14:nvPr/>
            </p14:nvContentPartPr>
            <p14:xfrm>
              <a:off x="1619740" y="2582271"/>
              <a:ext cx="604080" cy="193320"/>
            </p14:xfrm>
          </p:contentPart>
        </mc:Choice>
        <mc:Fallback xmlns="">
          <p:pic>
            <p:nvPicPr>
              <p:cNvPr id="17" name="Ink 16">
                <a:extLst>
                  <a:ext uri="{FF2B5EF4-FFF2-40B4-BE49-F238E27FC236}">
                    <a16:creationId xmlns:a16="http://schemas.microsoft.com/office/drawing/2014/main" id="{2956D981-6205-351D-73A9-52CC3C5ADD2E}"/>
                  </a:ext>
                </a:extLst>
              </p:cNvPr>
              <p:cNvPicPr/>
              <p:nvPr/>
            </p:nvPicPr>
            <p:blipFill>
              <a:blip r:embed="rId29"/>
              <a:stretch>
                <a:fillRect/>
              </a:stretch>
            </p:blipFill>
            <p:spPr>
              <a:xfrm>
                <a:off x="1604620" y="2566791"/>
                <a:ext cx="63468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8" name="Ink 17">
                <a:extLst>
                  <a:ext uri="{FF2B5EF4-FFF2-40B4-BE49-F238E27FC236}">
                    <a16:creationId xmlns:a16="http://schemas.microsoft.com/office/drawing/2014/main" id="{0DFC86FB-2D8B-5803-02EA-9D7C1C6712AC}"/>
                  </a:ext>
                </a:extLst>
              </p14:cNvPr>
              <p14:cNvContentPartPr/>
              <p14:nvPr/>
            </p14:nvContentPartPr>
            <p14:xfrm>
              <a:off x="2504260" y="2532231"/>
              <a:ext cx="323280" cy="255600"/>
            </p14:xfrm>
          </p:contentPart>
        </mc:Choice>
        <mc:Fallback xmlns="">
          <p:pic>
            <p:nvPicPr>
              <p:cNvPr id="18" name="Ink 17">
                <a:extLst>
                  <a:ext uri="{FF2B5EF4-FFF2-40B4-BE49-F238E27FC236}">
                    <a16:creationId xmlns:a16="http://schemas.microsoft.com/office/drawing/2014/main" id="{0DFC86FB-2D8B-5803-02EA-9D7C1C6712AC}"/>
                  </a:ext>
                </a:extLst>
              </p:cNvPr>
              <p:cNvPicPr/>
              <p:nvPr/>
            </p:nvPicPr>
            <p:blipFill>
              <a:blip r:embed="rId31"/>
              <a:stretch>
                <a:fillRect/>
              </a:stretch>
            </p:blipFill>
            <p:spPr>
              <a:xfrm>
                <a:off x="2489140" y="2517111"/>
                <a:ext cx="353880"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9" name="Ink 18">
                <a:extLst>
                  <a:ext uri="{FF2B5EF4-FFF2-40B4-BE49-F238E27FC236}">
                    <a16:creationId xmlns:a16="http://schemas.microsoft.com/office/drawing/2014/main" id="{8C995CB8-27BD-965D-4CA1-E150BD52305A}"/>
                  </a:ext>
                </a:extLst>
              </p14:cNvPr>
              <p14:cNvContentPartPr/>
              <p14:nvPr/>
            </p14:nvContentPartPr>
            <p14:xfrm>
              <a:off x="2839780" y="2569671"/>
              <a:ext cx="324000" cy="212040"/>
            </p14:xfrm>
          </p:contentPart>
        </mc:Choice>
        <mc:Fallback xmlns="">
          <p:pic>
            <p:nvPicPr>
              <p:cNvPr id="19" name="Ink 18">
                <a:extLst>
                  <a:ext uri="{FF2B5EF4-FFF2-40B4-BE49-F238E27FC236}">
                    <a16:creationId xmlns:a16="http://schemas.microsoft.com/office/drawing/2014/main" id="{8C995CB8-27BD-965D-4CA1-E150BD52305A}"/>
                  </a:ext>
                </a:extLst>
              </p:cNvPr>
              <p:cNvPicPr/>
              <p:nvPr/>
            </p:nvPicPr>
            <p:blipFill>
              <a:blip r:embed="rId33"/>
              <a:stretch>
                <a:fillRect/>
              </a:stretch>
            </p:blipFill>
            <p:spPr>
              <a:xfrm>
                <a:off x="2824660" y="2554551"/>
                <a:ext cx="35460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0" name="Ink 19">
                <a:extLst>
                  <a:ext uri="{FF2B5EF4-FFF2-40B4-BE49-F238E27FC236}">
                    <a16:creationId xmlns:a16="http://schemas.microsoft.com/office/drawing/2014/main" id="{9B780897-28B7-6004-8A02-02DD4D34D848}"/>
                  </a:ext>
                </a:extLst>
              </p14:cNvPr>
              <p14:cNvContentPartPr/>
              <p14:nvPr/>
            </p14:nvContentPartPr>
            <p14:xfrm>
              <a:off x="3487420" y="2575791"/>
              <a:ext cx="797400" cy="199440"/>
            </p14:xfrm>
          </p:contentPart>
        </mc:Choice>
        <mc:Fallback xmlns="">
          <p:pic>
            <p:nvPicPr>
              <p:cNvPr id="20" name="Ink 19">
                <a:extLst>
                  <a:ext uri="{FF2B5EF4-FFF2-40B4-BE49-F238E27FC236}">
                    <a16:creationId xmlns:a16="http://schemas.microsoft.com/office/drawing/2014/main" id="{9B780897-28B7-6004-8A02-02DD4D34D848}"/>
                  </a:ext>
                </a:extLst>
              </p:cNvPr>
              <p:cNvPicPr/>
              <p:nvPr/>
            </p:nvPicPr>
            <p:blipFill>
              <a:blip r:embed="rId35"/>
              <a:stretch>
                <a:fillRect/>
              </a:stretch>
            </p:blipFill>
            <p:spPr>
              <a:xfrm>
                <a:off x="3471940" y="2560671"/>
                <a:ext cx="82764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1" name="Ink 20">
                <a:extLst>
                  <a:ext uri="{FF2B5EF4-FFF2-40B4-BE49-F238E27FC236}">
                    <a16:creationId xmlns:a16="http://schemas.microsoft.com/office/drawing/2014/main" id="{ADB57313-36A3-30C2-85D1-2239D73D80A3}"/>
                  </a:ext>
                </a:extLst>
              </p14:cNvPr>
              <p14:cNvContentPartPr/>
              <p14:nvPr/>
            </p14:nvContentPartPr>
            <p14:xfrm>
              <a:off x="4639060" y="2588391"/>
              <a:ext cx="405000" cy="479880"/>
            </p14:xfrm>
          </p:contentPart>
        </mc:Choice>
        <mc:Fallback xmlns="">
          <p:pic>
            <p:nvPicPr>
              <p:cNvPr id="21" name="Ink 20">
                <a:extLst>
                  <a:ext uri="{FF2B5EF4-FFF2-40B4-BE49-F238E27FC236}">
                    <a16:creationId xmlns:a16="http://schemas.microsoft.com/office/drawing/2014/main" id="{ADB57313-36A3-30C2-85D1-2239D73D80A3}"/>
                  </a:ext>
                </a:extLst>
              </p:cNvPr>
              <p:cNvPicPr/>
              <p:nvPr/>
            </p:nvPicPr>
            <p:blipFill>
              <a:blip r:embed="rId37"/>
              <a:stretch>
                <a:fillRect/>
              </a:stretch>
            </p:blipFill>
            <p:spPr>
              <a:xfrm>
                <a:off x="4623940" y="2573271"/>
                <a:ext cx="435600" cy="5101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2" name="Ink 21">
                <a:extLst>
                  <a:ext uri="{FF2B5EF4-FFF2-40B4-BE49-F238E27FC236}">
                    <a16:creationId xmlns:a16="http://schemas.microsoft.com/office/drawing/2014/main" id="{0F75F645-1775-C2C6-A8E9-19369294C4F6}"/>
                  </a:ext>
                </a:extLst>
              </p14:cNvPr>
              <p14:cNvContentPartPr/>
              <p14:nvPr/>
            </p14:nvContentPartPr>
            <p14:xfrm>
              <a:off x="4937860" y="2477151"/>
              <a:ext cx="25200" cy="24480"/>
            </p14:xfrm>
          </p:contentPart>
        </mc:Choice>
        <mc:Fallback xmlns="">
          <p:pic>
            <p:nvPicPr>
              <p:cNvPr id="22" name="Ink 21">
                <a:extLst>
                  <a:ext uri="{FF2B5EF4-FFF2-40B4-BE49-F238E27FC236}">
                    <a16:creationId xmlns:a16="http://schemas.microsoft.com/office/drawing/2014/main" id="{0F75F645-1775-C2C6-A8E9-19369294C4F6}"/>
                  </a:ext>
                </a:extLst>
              </p:cNvPr>
              <p:cNvPicPr/>
              <p:nvPr/>
            </p:nvPicPr>
            <p:blipFill>
              <a:blip r:embed="rId39"/>
              <a:stretch>
                <a:fillRect/>
              </a:stretch>
            </p:blipFill>
            <p:spPr>
              <a:xfrm>
                <a:off x="4922740" y="2461671"/>
                <a:ext cx="5580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3" name="Ink 22">
                <a:extLst>
                  <a:ext uri="{FF2B5EF4-FFF2-40B4-BE49-F238E27FC236}">
                    <a16:creationId xmlns:a16="http://schemas.microsoft.com/office/drawing/2014/main" id="{30C9C810-D7FB-B52C-4DAD-3A895706C441}"/>
                  </a:ext>
                </a:extLst>
              </p14:cNvPr>
              <p14:cNvContentPartPr/>
              <p14:nvPr/>
            </p14:nvContentPartPr>
            <p14:xfrm>
              <a:off x="5087260" y="2538711"/>
              <a:ext cx="753480" cy="249480"/>
            </p14:xfrm>
          </p:contentPart>
        </mc:Choice>
        <mc:Fallback xmlns="">
          <p:pic>
            <p:nvPicPr>
              <p:cNvPr id="23" name="Ink 22">
                <a:extLst>
                  <a:ext uri="{FF2B5EF4-FFF2-40B4-BE49-F238E27FC236}">
                    <a16:creationId xmlns:a16="http://schemas.microsoft.com/office/drawing/2014/main" id="{30C9C810-D7FB-B52C-4DAD-3A895706C441}"/>
                  </a:ext>
                </a:extLst>
              </p:cNvPr>
              <p:cNvPicPr/>
              <p:nvPr/>
            </p:nvPicPr>
            <p:blipFill>
              <a:blip r:embed="rId41"/>
              <a:stretch>
                <a:fillRect/>
              </a:stretch>
            </p:blipFill>
            <p:spPr>
              <a:xfrm>
                <a:off x="5072140" y="2523231"/>
                <a:ext cx="78408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4" name="Ink 23">
                <a:extLst>
                  <a:ext uri="{FF2B5EF4-FFF2-40B4-BE49-F238E27FC236}">
                    <a16:creationId xmlns:a16="http://schemas.microsoft.com/office/drawing/2014/main" id="{70FF3F58-FF92-C204-0098-14EA78418CF5}"/>
                  </a:ext>
                </a:extLst>
              </p14:cNvPr>
              <p14:cNvContentPartPr/>
              <p14:nvPr/>
            </p14:nvContentPartPr>
            <p14:xfrm>
              <a:off x="6338620" y="2351871"/>
              <a:ext cx="43920" cy="373320"/>
            </p14:xfrm>
          </p:contentPart>
        </mc:Choice>
        <mc:Fallback xmlns="">
          <p:pic>
            <p:nvPicPr>
              <p:cNvPr id="24" name="Ink 23">
                <a:extLst>
                  <a:ext uri="{FF2B5EF4-FFF2-40B4-BE49-F238E27FC236}">
                    <a16:creationId xmlns:a16="http://schemas.microsoft.com/office/drawing/2014/main" id="{70FF3F58-FF92-C204-0098-14EA78418CF5}"/>
                  </a:ext>
                </a:extLst>
              </p:cNvPr>
              <p:cNvPicPr/>
              <p:nvPr/>
            </p:nvPicPr>
            <p:blipFill>
              <a:blip r:embed="rId43"/>
              <a:stretch>
                <a:fillRect/>
              </a:stretch>
            </p:blipFill>
            <p:spPr>
              <a:xfrm>
                <a:off x="6323500" y="2336391"/>
                <a:ext cx="74520" cy="4035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5" name="Ink 24">
                <a:extLst>
                  <a:ext uri="{FF2B5EF4-FFF2-40B4-BE49-F238E27FC236}">
                    <a16:creationId xmlns:a16="http://schemas.microsoft.com/office/drawing/2014/main" id="{98905B60-A90E-0AE5-CC11-370A54734471}"/>
                  </a:ext>
                </a:extLst>
              </p14:cNvPr>
              <p14:cNvContentPartPr/>
              <p14:nvPr/>
            </p14:nvContentPartPr>
            <p14:xfrm>
              <a:off x="6260500" y="2277711"/>
              <a:ext cx="912600" cy="379440"/>
            </p14:xfrm>
          </p:contentPart>
        </mc:Choice>
        <mc:Fallback xmlns="">
          <p:pic>
            <p:nvPicPr>
              <p:cNvPr id="25" name="Ink 24">
                <a:extLst>
                  <a:ext uri="{FF2B5EF4-FFF2-40B4-BE49-F238E27FC236}">
                    <a16:creationId xmlns:a16="http://schemas.microsoft.com/office/drawing/2014/main" id="{98905B60-A90E-0AE5-CC11-370A54734471}"/>
                  </a:ext>
                </a:extLst>
              </p:cNvPr>
              <p:cNvPicPr/>
              <p:nvPr/>
            </p:nvPicPr>
            <p:blipFill>
              <a:blip r:embed="rId45"/>
              <a:stretch>
                <a:fillRect/>
              </a:stretch>
            </p:blipFill>
            <p:spPr>
              <a:xfrm>
                <a:off x="6245380" y="2262591"/>
                <a:ext cx="943200" cy="4100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6" name="Ink 25">
                <a:extLst>
                  <a:ext uri="{FF2B5EF4-FFF2-40B4-BE49-F238E27FC236}">
                    <a16:creationId xmlns:a16="http://schemas.microsoft.com/office/drawing/2014/main" id="{C1760A85-E7A6-C2E7-941C-BDB0C11DA69C}"/>
                  </a:ext>
                </a:extLst>
              </p14:cNvPr>
              <p14:cNvContentPartPr/>
              <p14:nvPr/>
            </p14:nvContentPartPr>
            <p14:xfrm>
              <a:off x="6836500" y="2414151"/>
              <a:ext cx="367560" cy="25200"/>
            </p14:xfrm>
          </p:contentPart>
        </mc:Choice>
        <mc:Fallback xmlns="">
          <p:pic>
            <p:nvPicPr>
              <p:cNvPr id="26" name="Ink 25">
                <a:extLst>
                  <a:ext uri="{FF2B5EF4-FFF2-40B4-BE49-F238E27FC236}">
                    <a16:creationId xmlns:a16="http://schemas.microsoft.com/office/drawing/2014/main" id="{C1760A85-E7A6-C2E7-941C-BDB0C11DA69C}"/>
                  </a:ext>
                </a:extLst>
              </p:cNvPr>
              <p:cNvPicPr/>
              <p:nvPr/>
            </p:nvPicPr>
            <p:blipFill>
              <a:blip r:embed="rId47"/>
              <a:stretch>
                <a:fillRect/>
              </a:stretch>
            </p:blipFill>
            <p:spPr>
              <a:xfrm>
                <a:off x="6821380" y="2398671"/>
                <a:ext cx="39816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7" name="Ink 26">
                <a:extLst>
                  <a:ext uri="{FF2B5EF4-FFF2-40B4-BE49-F238E27FC236}">
                    <a16:creationId xmlns:a16="http://schemas.microsoft.com/office/drawing/2014/main" id="{A8E95E74-0271-8C5A-1018-66633D723909}"/>
                  </a:ext>
                </a:extLst>
              </p14:cNvPr>
              <p14:cNvContentPartPr/>
              <p14:nvPr/>
            </p14:nvContentPartPr>
            <p14:xfrm>
              <a:off x="7478020" y="2364111"/>
              <a:ext cx="386280" cy="212040"/>
            </p14:xfrm>
          </p:contentPart>
        </mc:Choice>
        <mc:Fallback xmlns="">
          <p:pic>
            <p:nvPicPr>
              <p:cNvPr id="27" name="Ink 26">
                <a:extLst>
                  <a:ext uri="{FF2B5EF4-FFF2-40B4-BE49-F238E27FC236}">
                    <a16:creationId xmlns:a16="http://schemas.microsoft.com/office/drawing/2014/main" id="{A8E95E74-0271-8C5A-1018-66633D723909}"/>
                  </a:ext>
                </a:extLst>
              </p:cNvPr>
              <p:cNvPicPr/>
              <p:nvPr/>
            </p:nvPicPr>
            <p:blipFill>
              <a:blip r:embed="rId49"/>
              <a:stretch>
                <a:fillRect/>
              </a:stretch>
            </p:blipFill>
            <p:spPr>
              <a:xfrm>
                <a:off x="7462540" y="2348991"/>
                <a:ext cx="41688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8" name="Ink 27">
                <a:extLst>
                  <a:ext uri="{FF2B5EF4-FFF2-40B4-BE49-F238E27FC236}">
                    <a16:creationId xmlns:a16="http://schemas.microsoft.com/office/drawing/2014/main" id="{8F981AD0-CBD9-9C6B-4EC6-E15693466F9A}"/>
                  </a:ext>
                </a:extLst>
              </p14:cNvPr>
              <p14:cNvContentPartPr/>
              <p14:nvPr/>
            </p14:nvContentPartPr>
            <p14:xfrm>
              <a:off x="7975900" y="2395431"/>
              <a:ext cx="230760" cy="31320"/>
            </p14:xfrm>
          </p:contentPart>
        </mc:Choice>
        <mc:Fallback xmlns="">
          <p:pic>
            <p:nvPicPr>
              <p:cNvPr id="28" name="Ink 27">
                <a:extLst>
                  <a:ext uri="{FF2B5EF4-FFF2-40B4-BE49-F238E27FC236}">
                    <a16:creationId xmlns:a16="http://schemas.microsoft.com/office/drawing/2014/main" id="{8F981AD0-CBD9-9C6B-4EC6-E15693466F9A}"/>
                  </a:ext>
                </a:extLst>
              </p:cNvPr>
              <p:cNvPicPr/>
              <p:nvPr/>
            </p:nvPicPr>
            <p:blipFill>
              <a:blip r:embed="rId51"/>
              <a:stretch>
                <a:fillRect/>
              </a:stretch>
            </p:blipFill>
            <p:spPr>
              <a:xfrm>
                <a:off x="7960780" y="2380311"/>
                <a:ext cx="26136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9" name="Ink 28">
                <a:extLst>
                  <a:ext uri="{FF2B5EF4-FFF2-40B4-BE49-F238E27FC236}">
                    <a16:creationId xmlns:a16="http://schemas.microsoft.com/office/drawing/2014/main" id="{1AF11C41-D682-2D1F-717C-C02F36986A23}"/>
                  </a:ext>
                </a:extLst>
              </p14:cNvPr>
              <p14:cNvContentPartPr/>
              <p14:nvPr/>
            </p14:nvContentPartPr>
            <p14:xfrm>
              <a:off x="8001460" y="2501271"/>
              <a:ext cx="242640" cy="12960"/>
            </p14:xfrm>
          </p:contentPart>
        </mc:Choice>
        <mc:Fallback xmlns="">
          <p:pic>
            <p:nvPicPr>
              <p:cNvPr id="29" name="Ink 28">
                <a:extLst>
                  <a:ext uri="{FF2B5EF4-FFF2-40B4-BE49-F238E27FC236}">
                    <a16:creationId xmlns:a16="http://schemas.microsoft.com/office/drawing/2014/main" id="{1AF11C41-D682-2D1F-717C-C02F36986A23}"/>
                  </a:ext>
                </a:extLst>
              </p:cNvPr>
              <p:cNvPicPr/>
              <p:nvPr/>
            </p:nvPicPr>
            <p:blipFill>
              <a:blip r:embed="rId53"/>
              <a:stretch>
                <a:fillRect/>
              </a:stretch>
            </p:blipFill>
            <p:spPr>
              <a:xfrm>
                <a:off x="7986340" y="2486151"/>
                <a:ext cx="27288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0" name="Ink 29">
                <a:extLst>
                  <a:ext uri="{FF2B5EF4-FFF2-40B4-BE49-F238E27FC236}">
                    <a16:creationId xmlns:a16="http://schemas.microsoft.com/office/drawing/2014/main" id="{593C854D-7875-2549-F9DF-E015E803A8AA}"/>
                  </a:ext>
                </a:extLst>
              </p14:cNvPr>
              <p14:cNvContentPartPr/>
              <p14:nvPr/>
            </p14:nvContentPartPr>
            <p14:xfrm>
              <a:off x="8555500" y="2482551"/>
              <a:ext cx="86760" cy="75240"/>
            </p14:xfrm>
          </p:contentPart>
        </mc:Choice>
        <mc:Fallback xmlns="">
          <p:pic>
            <p:nvPicPr>
              <p:cNvPr id="30" name="Ink 29">
                <a:extLst>
                  <a:ext uri="{FF2B5EF4-FFF2-40B4-BE49-F238E27FC236}">
                    <a16:creationId xmlns:a16="http://schemas.microsoft.com/office/drawing/2014/main" id="{593C854D-7875-2549-F9DF-E015E803A8AA}"/>
                  </a:ext>
                </a:extLst>
              </p:cNvPr>
              <p:cNvPicPr/>
              <p:nvPr/>
            </p:nvPicPr>
            <p:blipFill>
              <a:blip r:embed="rId55"/>
              <a:stretch>
                <a:fillRect/>
              </a:stretch>
            </p:blipFill>
            <p:spPr>
              <a:xfrm>
                <a:off x="8540380" y="2467431"/>
                <a:ext cx="11736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1" name="Ink 30">
                <a:extLst>
                  <a:ext uri="{FF2B5EF4-FFF2-40B4-BE49-F238E27FC236}">
                    <a16:creationId xmlns:a16="http://schemas.microsoft.com/office/drawing/2014/main" id="{8BC05699-3ED0-6CAC-A1AB-ABD2851BD5C4}"/>
                  </a:ext>
                </a:extLst>
              </p14:cNvPr>
              <p14:cNvContentPartPr/>
              <p14:nvPr/>
            </p14:nvContentPartPr>
            <p14:xfrm>
              <a:off x="8424100" y="2345751"/>
              <a:ext cx="367560" cy="268200"/>
            </p14:xfrm>
          </p:contentPart>
        </mc:Choice>
        <mc:Fallback xmlns="">
          <p:pic>
            <p:nvPicPr>
              <p:cNvPr id="31" name="Ink 30">
                <a:extLst>
                  <a:ext uri="{FF2B5EF4-FFF2-40B4-BE49-F238E27FC236}">
                    <a16:creationId xmlns:a16="http://schemas.microsoft.com/office/drawing/2014/main" id="{8BC05699-3ED0-6CAC-A1AB-ABD2851BD5C4}"/>
                  </a:ext>
                </a:extLst>
              </p:cNvPr>
              <p:cNvPicPr/>
              <p:nvPr/>
            </p:nvPicPr>
            <p:blipFill>
              <a:blip r:embed="rId57"/>
              <a:stretch>
                <a:fillRect/>
              </a:stretch>
            </p:blipFill>
            <p:spPr>
              <a:xfrm>
                <a:off x="8408980" y="2330271"/>
                <a:ext cx="398160" cy="2984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2" name="Ink 31">
                <a:extLst>
                  <a:ext uri="{FF2B5EF4-FFF2-40B4-BE49-F238E27FC236}">
                    <a16:creationId xmlns:a16="http://schemas.microsoft.com/office/drawing/2014/main" id="{06409049-B884-23B4-F99F-664CD28D6D6A}"/>
                  </a:ext>
                </a:extLst>
              </p14:cNvPr>
              <p14:cNvContentPartPr/>
              <p14:nvPr/>
            </p14:nvContentPartPr>
            <p14:xfrm>
              <a:off x="8978140" y="2613231"/>
              <a:ext cx="19080" cy="124920"/>
            </p14:xfrm>
          </p:contentPart>
        </mc:Choice>
        <mc:Fallback xmlns="">
          <p:pic>
            <p:nvPicPr>
              <p:cNvPr id="32" name="Ink 31">
                <a:extLst>
                  <a:ext uri="{FF2B5EF4-FFF2-40B4-BE49-F238E27FC236}">
                    <a16:creationId xmlns:a16="http://schemas.microsoft.com/office/drawing/2014/main" id="{06409049-B884-23B4-F99F-664CD28D6D6A}"/>
                  </a:ext>
                </a:extLst>
              </p:cNvPr>
              <p:cNvPicPr/>
              <p:nvPr/>
            </p:nvPicPr>
            <p:blipFill>
              <a:blip r:embed="rId59"/>
              <a:stretch>
                <a:fillRect/>
              </a:stretch>
            </p:blipFill>
            <p:spPr>
              <a:xfrm>
                <a:off x="8963020" y="2598111"/>
                <a:ext cx="4968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3" name="Ink 32">
                <a:extLst>
                  <a:ext uri="{FF2B5EF4-FFF2-40B4-BE49-F238E27FC236}">
                    <a16:creationId xmlns:a16="http://schemas.microsoft.com/office/drawing/2014/main" id="{B4E9DE7C-CD8A-58CF-4759-3517FB7D5226}"/>
                  </a:ext>
                </a:extLst>
              </p14:cNvPr>
              <p14:cNvContentPartPr/>
              <p14:nvPr/>
            </p14:nvContentPartPr>
            <p14:xfrm>
              <a:off x="9171100" y="2252151"/>
              <a:ext cx="249480" cy="324000"/>
            </p14:xfrm>
          </p:contentPart>
        </mc:Choice>
        <mc:Fallback xmlns="">
          <p:pic>
            <p:nvPicPr>
              <p:cNvPr id="33" name="Ink 32">
                <a:extLst>
                  <a:ext uri="{FF2B5EF4-FFF2-40B4-BE49-F238E27FC236}">
                    <a16:creationId xmlns:a16="http://schemas.microsoft.com/office/drawing/2014/main" id="{B4E9DE7C-CD8A-58CF-4759-3517FB7D5226}"/>
                  </a:ext>
                </a:extLst>
              </p:cNvPr>
              <p:cNvPicPr/>
              <p:nvPr/>
            </p:nvPicPr>
            <p:blipFill>
              <a:blip r:embed="rId61"/>
              <a:stretch>
                <a:fillRect/>
              </a:stretch>
            </p:blipFill>
            <p:spPr>
              <a:xfrm>
                <a:off x="9155980" y="2237031"/>
                <a:ext cx="279720" cy="3546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4" name="Ink 33">
                <a:extLst>
                  <a:ext uri="{FF2B5EF4-FFF2-40B4-BE49-F238E27FC236}">
                    <a16:creationId xmlns:a16="http://schemas.microsoft.com/office/drawing/2014/main" id="{E11BFFC3-B731-9C94-5F4D-773FBA6FC0C8}"/>
                  </a:ext>
                </a:extLst>
              </p14:cNvPr>
              <p14:cNvContentPartPr/>
              <p14:nvPr/>
            </p14:nvContentPartPr>
            <p14:xfrm>
              <a:off x="9463780" y="2376711"/>
              <a:ext cx="224640" cy="143640"/>
            </p14:xfrm>
          </p:contentPart>
        </mc:Choice>
        <mc:Fallback xmlns="">
          <p:pic>
            <p:nvPicPr>
              <p:cNvPr id="34" name="Ink 33">
                <a:extLst>
                  <a:ext uri="{FF2B5EF4-FFF2-40B4-BE49-F238E27FC236}">
                    <a16:creationId xmlns:a16="http://schemas.microsoft.com/office/drawing/2014/main" id="{E11BFFC3-B731-9C94-5F4D-773FBA6FC0C8}"/>
                  </a:ext>
                </a:extLst>
              </p:cNvPr>
              <p:cNvPicPr/>
              <p:nvPr/>
            </p:nvPicPr>
            <p:blipFill>
              <a:blip r:embed="rId63"/>
              <a:stretch>
                <a:fillRect/>
              </a:stretch>
            </p:blipFill>
            <p:spPr>
              <a:xfrm>
                <a:off x="9448660" y="2361591"/>
                <a:ext cx="25488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5" name="Ink 34">
                <a:extLst>
                  <a:ext uri="{FF2B5EF4-FFF2-40B4-BE49-F238E27FC236}">
                    <a16:creationId xmlns:a16="http://schemas.microsoft.com/office/drawing/2014/main" id="{9E054CED-BB94-910C-B897-B9DBFE9F5165}"/>
                  </a:ext>
                </a:extLst>
              </p14:cNvPr>
              <p14:cNvContentPartPr/>
              <p14:nvPr/>
            </p14:nvContentPartPr>
            <p14:xfrm>
              <a:off x="9688780" y="2333151"/>
              <a:ext cx="416880" cy="212040"/>
            </p14:xfrm>
          </p:contentPart>
        </mc:Choice>
        <mc:Fallback xmlns="">
          <p:pic>
            <p:nvPicPr>
              <p:cNvPr id="35" name="Ink 34">
                <a:extLst>
                  <a:ext uri="{FF2B5EF4-FFF2-40B4-BE49-F238E27FC236}">
                    <a16:creationId xmlns:a16="http://schemas.microsoft.com/office/drawing/2014/main" id="{9E054CED-BB94-910C-B897-B9DBFE9F5165}"/>
                  </a:ext>
                </a:extLst>
              </p:cNvPr>
              <p:cNvPicPr/>
              <p:nvPr/>
            </p:nvPicPr>
            <p:blipFill>
              <a:blip r:embed="rId65"/>
              <a:stretch>
                <a:fillRect/>
              </a:stretch>
            </p:blipFill>
            <p:spPr>
              <a:xfrm>
                <a:off x="9673300" y="2318031"/>
                <a:ext cx="44712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6" name="Ink 35">
                <a:extLst>
                  <a:ext uri="{FF2B5EF4-FFF2-40B4-BE49-F238E27FC236}">
                    <a16:creationId xmlns:a16="http://schemas.microsoft.com/office/drawing/2014/main" id="{4234A819-0168-EE2F-1AFF-2D5E23E884F2}"/>
                  </a:ext>
                </a:extLst>
              </p14:cNvPr>
              <p14:cNvContentPartPr/>
              <p14:nvPr/>
            </p14:nvContentPartPr>
            <p14:xfrm>
              <a:off x="10304380" y="2103471"/>
              <a:ext cx="697680" cy="409680"/>
            </p14:xfrm>
          </p:contentPart>
        </mc:Choice>
        <mc:Fallback xmlns="">
          <p:pic>
            <p:nvPicPr>
              <p:cNvPr id="36" name="Ink 35">
                <a:extLst>
                  <a:ext uri="{FF2B5EF4-FFF2-40B4-BE49-F238E27FC236}">
                    <a16:creationId xmlns:a16="http://schemas.microsoft.com/office/drawing/2014/main" id="{4234A819-0168-EE2F-1AFF-2D5E23E884F2}"/>
                  </a:ext>
                </a:extLst>
              </p:cNvPr>
              <p:cNvPicPr/>
              <p:nvPr/>
            </p:nvPicPr>
            <p:blipFill>
              <a:blip r:embed="rId67"/>
              <a:stretch>
                <a:fillRect/>
              </a:stretch>
            </p:blipFill>
            <p:spPr>
              <a:xfrm>
                <a:off x="10288900" y="2088351"/>
                <a:ext cx="728280" cy="4402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7" name="Ink 36">
                <a:extLst>
                  <a:ext uri="{FF2B5EF4-FFF2-40B4-BE49-F238E27FC236}">
                    <a16:creationId xmlns:a16="http://schemas.microsoft.com/office/drawing/2014/main" id="{D33B0A13-E5CB-B270-1FA0-9E3A028A9A69}"/>
                  </a:ext>
                </a:extLst>
              </p14:cNvPr>
              <p14:cNvContentPartPr/>
              <p14:nvPr/>
            </p14:nvContentPartPr>
            <p14:xfrm>
              <a:off x="11007820" y="2283471"/>
              <a:ext cx="162360" cy="162360"/>
            </p14:xfrm>
          </p:contentPart>
        </mc:Choice>
        <mc:Fallback xmlns="">
          <p:pic>
            <p:nvPicPr>
              <p:cNvPr id="37" name="Ink 36">
                <a:extLst>
                  <a:ext uri="{FF2B5EF4-FFF2-40B4-BE49-F238E27FC236}">
                    <a16:creationId xmlns:a16="http://schemas.microsoft.com/office/drawing/2014/main" id="{D33B0A13-E5CB-B270-1FA0-9E3A028A9A69}"/>
                  </a:ext>
                </a:extLst>
              </p:cNvPr>
              <p:cNvPicPr/>
              <p:nvPr/>
            </p:nvPicPr>
            <p:blipFill>
              <a:blip r:embed="rId69"/>
              <a:stretch>
                <a:fillRect/>
              </a:stretch>
            </p:blipFill>
            <p:spPr>
              <a:xfrm>
                <a:off x="10992340" y="2267991"/>
                <a:ext cx="19260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38" name="Ink 37">
                <a:extLst>
                  <a:ext uri="{FF2B5EF4-FFF2-40B4-BE49-F238E27FC236}">
                    <a16:creationId xmlns:a16="http://schemas.microsoft.com/office/drawing/2014/main" id="{FA4610E8-B0D2-F3BE-E9D7-7B888C7CF7DB}"/>
                  </a:ext>
                </a:extLst>
              </p14:cNvPr>
              <p14:cNvContentPartPr/>
              <p14:nvPr/>
            </p14:nvContentPartPr>
            <p14:xfrm>
              <a:off x="11175940" y="2270871"/>
              <a:ext cx="436320" cy="187200"/>
            </p14:xfrm>
          </p:contentPart>
        </mc:Choice>
        <mc:Fallback xmlns="">
          <p:pic>
            <p:nvPicPr>
              <p:cNvPr id="38" name="Ink 37">
                <a:extLst>
                  <a:ext uri="{FF2B5EF4-FFF2-40B4-BE49-F238E27FC236}">
                    <a16:creationId xmlns:a16="http://schemas.microsoft.com/office/drawing/2014/main" id="{FA4610E8-B0D2-F3BE-E9D7-7B888C7CF7DB}"/>
                  </a:ext>
                </a:extLst>
              </p:cNvPr>
              <p:cNvPicPr/>
              <p:nvPr/>
            </p:nvPicPr>
            <p:blipFill>
              <a:blip r:embed="rId71"/>
              <a:stretch>
                <a:fillRect/>
              </a:stretch>
            </p:blipFill>
            <p:spPr>
              <a:xfrm>
                <a:off x="11160460" y="2255751"/>
                <a:ext cx="46656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39" name="Ink 38">
                <a:extLst>
                  <a:ext uri="{FF2B5EF4-FFF2-40B4-BE49-F238E27FC236}">
                    <a16:creationId xmlns:a16="http://schemas.microsoft.com/office/drawing/2014/main" id="{9F9C7D93-DD9C-8C24-4C5C-84DDA8C8ED0D}"/>
                  </a:ext>
                </a:extLst>
              </p14:cNvPr>
              <p14:cNvContentPartPr/>
              <p14:nvPr/>
            </p14:nvContentPartPr>
            <p14:xfrm>
              <a:off x="11673820" y="2314431"/>
              <a:ext cx="131040" cy="6480"/>
            </p14:xfrm>
          </p:contentPart>
        </mc:Choice>
        <mc:Fallback xmlns="">
          <p:pic>
            <p:nvPicPr>
              <p:cNvPr id="39" name="Ink 38">
                <a:extLst>
                  <a:ext uri="{FF2B5EF4-FFF2-40B4-BE49-F238E27FC236}">
                    <a16:creationId xmlns:a16="http://schemas.microsoft.com/office/drawing/2014/main" id="{9F9C7D93-DD9C-8C24-4C5C-84DDA8C8ED0D}"/>
                  </a:ext>
                </a:extLst>
              </p:cNvPr>
              <p:cNvPicPr/>
              <p:nvPr/>
            </p:nvPicPr>
            <p:blipFill>
              <a:blip r:embed="rId73"/>
              <a:stretch>
                <a:fillRect/>
              </a:stretch>
            </p:blipFill>
            <p:spPr>
              <a:xfrm>
                <a:off x="11658700" y="2299311"/>
                <a:ext cx="16164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0" name="Ink 39">
                <a:extLst>
                  <a:ext uri="{FF2B5EF4-FFF2-40B4-BE49-F238E27FC236}">
                    <a16:creationId xmlns:a16="http://schemas.microsoft.com/office/drawing/2014/main" id="{14EB1B2D-5601-EDDD-C753-6898B6C54578}"/>
                  </a:ext>
                </a:extLst>
              </p14:cNvPr>
              <p14:cNvContentPartPr/>
              <p14:nvPr/>
            </p14:nvContentPartPr>
            <p14:xfrm>
              <a:off x="11686420" y="2351871"/>
              <a:ext cx="131040" cy="25200"/>
            </p14:xfrm>
          </p:contentPart>
        </mc:Choice>
        <mc:Fallback xmlns="">
          <p:pic>
            <p:nvPicPr>
              <p:cNvPr id="40" name="Ink 39">
                <a:extLst>
                  <a:ext uri="{FF2B5EF4-FFF2-40B4-BE49-F238E27FC236}">
                    <a16:creationId xmlns:a16="http://schemas.microsoft.com/office/drawing/2014/main" id="{14EB1B2D-5601-EDDD-C753-6898B6C54578}"/>
                  </a:ext>
                </a:extLst>
              </p:cNvPr>
              <p:cNvPicPr/>
              <p:nvPr/>
            </p:nvPicPr>
            <p:blipFill>
              <a:blip r:embed="rId75"/>
              <a:stretch>
                <a:fillRect/>
              </a:stretch>
            </p:blipFill>
            <p:spPr>
              <a:xfrm>
                <a:off x="11670940" y="2336391"/>
                <a:ext cx="16164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1" name="Ink 40">
                <a:extLst>
                  <a:ext uri="{FF2B5EF4-FFF2-40B4-BE49-F238E27FC236}">
                    <a16:creationId xmlns:a16="http://schemas.microsoft.com/office/drawing/2014/main" id="{62301AF8-D1D1-F533-8CFA-B6861F40FBDD}"/>
                  </a:ext>
                </a:extLst>
              </p14:cNvPr>
              <p14:cNvContentPartPr/>
              <p14:nvPr/>
            </p14:nvContentPartPr>
            <p14:xfrm>
              <a:off x="11860660" y="2258271"/>
              <a:ext cx="43920" cy="137160"/>
            </p14:xfrm>
          </p:contentPart>
        </mc:Choice>
        <mc:Fallback xmlns="">
          <p:pic>
            <p:nvPicPr>
              <p:cNvPr id="41" name="Ink 40">
                <a:extLst>
                  <a:ext uri="{FF2B5EF4-FFF2-40B4-BE49-F238E27FC236}">
                    <a16:creationId xmlns:a16="http://schemas.microsoft.com/office/drawing/2014/main" id="{62301AF8-D1D1-F533-8CFA-B6861F40FBDD}"/>
                  </a:ext>
                </a:extLst>
              </p:cNvPr>
              <p:cNvPicPr/>
              <p:nvPr/>
            </p:nvPicPr>
            <p:blipFill>
              <a:blip r:embed="rId77"/>
              <a:stretch>
                <a:fillRect/>
              </a:stretch>
            </p:blipFill>
            <p:spPr>
              <a:xfrm>
                <a:off x="11845540" y="2243151"/>
                <a:ext cx="7452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2" name="Ink 41">
                <a:extLst>
                  <a:ext uri="{FF2B5EF4-FFF2-40B4-BE49-F238E27FC236}">
                    <a16:creationId xmlns:a16="http://schemas.microsoft.com/office/drawing/2014/main" id="{4D850A7E-1242-8A94-3287-708A65F72079}"/>
                  </a:ext>
                </a:extLst>
              </p14:cNvPr>
              <p14:cNvContentPartPr/>
              <p14:nvPr/>
            </p14:nvContentPartPr>
            <p14:xfrm>
              <a:off x="11872900" y="2189871"/>
              <a:ext cx="100080" cy="93600"/>
            </p14:xfrm>
          </p:contentPart>
        </mc:Choice>
        <mc:Fallback xmlns="">
          <p:pic>
            <p:nvPicPr>
              <p:cNvPr id="42" name="Ink 41">
                <a:extLst>
                  <a:ext uri="{FF2B5EF4-FFF2-40B4-BE49-F238E27FC236}">
                    <a16:creationId xmlns:a16="http://schemas.microsoft.com/office/drawing/2014/main" id="{4D850A7E-1242-8A94-3287-708A65F72079}"/>
                  </a:ext>
                </a:extLst>
              </p:cNvPr>
              <p:cNvPicPr/>
              <p:nvPr/>
            </p:nvPicPr>
            <p:blipFill>
              <a:blip r:embed="rId79"/>
              <a:stretch>
                <a:fillRect/>
              </a:stretch>
            </p:blipFill>
            <p:spPr>
              <a:xfrm>
                <a:off x="11857780" y="2174751"/>
                <a:ext cx="13032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3" name="Ink 42">
                <a:extLst>
                  <a:ext uri="{FF2B5EF4-FFF2-40B4-BE49-F238E27FC236}">
                    <a16:creationId xmlns:a16="http://schemas.microsoft.com/office/drawing/2014/main" id="{DA6F0B9F-12AF-72CB-1A94-626CEC62E930}"/>
                  </a:ext>
                </a:extLst>
              </p14:cNvPr>
              <p14:cNvContentPartPr/>
              <p14:nvPr/>
            </p14:nvContentPartPr>
            <p14:xfrm>
              <a:off x="11935180" y="2252151"/>
              <a:ext cx="236880" cy="124920"/>
            </p14:xfrm>
          </p:contentPart>
        </mc:Choice>
        <mc:Fallback xmlns="">
          <p:pic>
            <p:nvPicPr>
              <p:cNvPr id="43" name="Ink 42">
                <a:extLst>
                  <a:ext uri="{FF2B5EF4-FFF2-40B4-BE49-F238E27FC236}">
                    <a16:creationId xmlns:a16="http://schemas.microsoft.com/office/drawing/2014/main" id="{DA6F0B9F-12AF-72CB-1A94-626CEC62E930}"/>
                  </a:ext>
                </a:extLst>
              </p:cNvPr>
              <p:cNvPicPr/>
              <p:nvPr/>
            </p:nvPicPr>
            <p:blipFill>
              <a:blip r:embed="rId81"/>
              <a:stretch>
                <a:fillRect/>
              </a:stretch>
            </p:blipFill>
            <p:spPr>
              <a:xfrm>
                <a:off x="11920060" y="2237031"/>
                <a:ext cx="26748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4" name="Ink 43">
                <a:extLst>
                  <a:ext uri="{FF2B5EF4-FFF2-40B4-BE49-F238E27FC236}">
                    <a16:creationId xmlns:a16="http://schemas.microsoft.com/office/drawing/2014/main" id="{F0D20334-ABCF-F365-4A61-60E5C6D79012}"/>
                  </a:ext>
                </a:extLst>
              </p14:cNvPr>
              <p14:cNvContentPartPr/>
              <p14:nvPr/>
            </p14:nvContentPartPr>
            <p14:xfrm>
              <a:off x="1041580" y="3042711"/>
              <a:ext cx="249480" cy="218160"/>
            </p14:xfrm>
          </p:contentPart>
        </mc:Choice>
        <mc:Fallback xmlns="">
          <p:pic>
            <p:nvPicPr>
              <p:cNvPr id="44" name="Ink 43">
                <a:extLst>
                  <a:ext uri="{FF2B5EF4-FFF2-40B4-BE49-F238E27FC236}">
                    <a16:creationId xmlns:a16="http://schemas.microsoft.com/office/drawing/2014/main" id="{F0D20334-ABCF-F365-4A61-60E5C6D79012}"/>
                  </a:ext>
                </a:extLst>
              </p:cNvPr>
              <p:cNvPicPr/>
              <p:nvPr/>
            </p:nvPicPr>
            <p:blipFill>
              <a:blip r:embed="rId83"/>
              <a:stretch>
                <a:fillRect/>
              </a:stretch>
            </p:blipFill>
            <p:spPr>
              <a:xfrm>
                <a:off x="1026100" y="3027591"/>
                <a:ext cx="27972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45" name="Ink 44">
                <a:extLst>
                  <a:ext uri="{FF2B5EF4-FFF2-40B4-BE49-F238E27FC236}">
                    <a16:creationId xmlns:a16="http://schemas.microsoft.com/office/drawing/2014/main" id="{41874786-2AB6-0F33-02F7-37C33B32AC1F}"/>
                  </a:ext>
                </a:extLst>
              </p14:cNvPr>
              <p14:cNvContentPartPr/>
              <p14:nvPr/>
            </p14:nvContentPartPr>
            <p14:xfrm>
              <a:off x="1484020" y="3067911"/>
              <a:ext cx="211320" cy="25200"/>
            </p14:xfrm>
          </p:contentPart>
        </mc:Choice>
        <mc:Fallback xmlns="">
          <p:pic>
            <p:nvPicPr>
              <p:cNvPr id="45" name="Ink 44">
                <a:extLst>
                  <a:ext uri="{FF2B5EF4-FFF2-40B4-BE49-F238E27FC236}">
                    <a16:creationId xmlns:a16="http://schemas.microsoft.com/office/drawing/2014/main" id="{41874786-2AB6-0F33-02F7-37C33B32AC1F}"/>
                  </a:ext>
                </a:extLst>
              </p:cNvPr>
              <p:cNvPicPr/>
              <p:nvPr/>
            </p:nvPicPr>
            <p:blipFill>
              <a:blip r:embed="rId85"/>
              <a:stretch>
                <a:fillRect/>
              </a:stretch>
            </p:blipFill>
            <p:spPr>
              <a:xfrm>
                <a:off x="1468900" y="3052431"/>
                <a:ext cx="24192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46" name="Ink 45">
                <a:extLst>
                  <a:ext uri="{FF2B5EF4-FFF2-40B4-BE49-F238E27FC236}">
                    <a16:creationId xmlns:a16="http://schemas.microsoft.com/office/drawing/2014/main" id="{F684B11D-CEF5-17AA-52DE-17DB9C9EBF2E}"/>
                  </a:ext>
                </a:extLst>
              </p14:cNvPr>
              <p14:cNvContentPartPr/>
              <p14:nvPr/>
            </p14:nvContentPartPr>
            <p14:xfrm>
              <a:off x="1489780" y="3148551"/>
              <a:ext cx="317880" cy="37800"/>
            </p14:xfrm>
          </p:contentPart>
        </mc:Choice>
        <mc:Fallback xmlns="">
          <p:pic>
            <p:nvPicPr>
              <p:cNvPr id="46" name="Ink 45">
                <a:extLst>
                  <a:ext uri="{FF2B5EF4-FFF2-40B4-BE49-F238E27FC236}">
                    <a16:creationId xmlns:a16="http://schemas.microsoft.com/office/drawing/2014/main" id="{F684B11D-CEF5-17AA-52DE-17DB9C9EBF2E}"/>
                  </a:ext>
                </a:extLst>
              </p:cNvPr>
              <p:cNvPicPr/>
              <p:nvPr/>
            </p:nvPicPr>
            <p:blipFill>
              <a:blip r:embed="rId87"/>
              <a:stretch>
                <a:fillRect/>
              </a:stretch>
            </p:blipFill>
            <p:spPr>
              <a:xfrm>
                <a:off x="1474300" y="3133431"/>
                <a:ext cx="34848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47" name="Ink 46">
                <a:extLst>
                  <a:ext uri="{FF2B5EF4-FFF2-40B4-BE49-F238E27FC236}">
                    <a16:creationId xmlns:a16="http://schemas.microsoft.com/office/drawing/2014/main" id="{A6DC28CB-F22C-4453-272C-161425B39C83}"/>
                  </a:ext>
                </a:extLst>
              </p14:cNvPr>
              <p14:cNvContentPartPr/>
              <p14:nvPr/>
            </p14:nvContentPartPr>
            <p14:xfrm>
              <a:off x="1876420" y="3036591"/>
              <a:ext cx="154440" cy="212040"/>
            </p14:xfrm>
          </p:contentPart>
        </mc:Choice>
        <mc:Fallback xmlns="">
          <p:pic>
            <p:nvPicPr>
              <p:cNvPr id="47" name="Ink 46">
                <a:extLst>
                  <a:ext uri="{FF2B5EF4-FFF2-40B4-BE49-F238E27FC236}">
                    <a16:creationId xmlns:a16="http://schemas.microsoft.com/office/drawing/2014/main" id="{A6DC28CB-F22C-4453-272C-161425B39C83}"/>
                  </a:ext>
                </a:extLst>
              </p:cNvPr>
              <p:cNvPicPr/>
              <p:nvPr/>
            </p:nvPicPr>
            <p:blipFill>
              <a:blip r:embed="rId89"/>
              <a:stretch>
                <a:fillRect/>
              </a:stretch>
            </p:blipFill>
            <p:spPr>
              <a:xfrm>
                <a:off x="1861300" y="3021471"/>
                <a:ext cx="18504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48" name="Ink 47">
                <a:extLst>
                  <a:ext uri="{FF2B5EF4-FFF2-40B4-BE49-F238E27FC236}">
                    <a16:creationId xmlns:a16="http://schemas.microsoft.com/office/drawing/2014/main" id="{5BABA0FD-55FC-14F8-697D-469A16D2A3AD}"/>
                  </a:ext>
                </a:extLst>
              </p14:cNvPr>
              <p14:cNvContentPartPr/>
              <p14:nvPr/>
            </p14:nvContentPartPr>
            <p14:xfrm>
              <a:off x="1937980" y="2905911"/>
              <a:ext cx="342720" cy="106200"/>
            </p14:xfrm>
          </p:contentPart>
        </mc:Choice>
        <mc:Fallback xmlns="">
          <p:pic>
            <p:nvPicPr>
              <p:cNvPr id="48" name="Ink 47">
                <a:extLst>
                  <a:ext uri="{FF2B5EF4-FFF2-40B4-BE49-F238E27FC236}">
                    <a16:creationId xmlns:a16="http://schemas.microsoft.com/office/drawing/2014/main" id="{5BABA0FD-55FC-14F8-697D-469A16D2A3AD}"/>
                  </a:ext>
                </a:extLst>
              </p:cNvPr>
              <p:cNvPicPr/>
              <p:nvPr/>
            </p:nvPicPr>
            <p:blipFill>
              <a:blip r:embed="rId91"/>
              <a:stretch>
                <a:fillRect/>
              </a:stretch>
            </p:blipFill>
            <p:spPr>
              <a:xfrm>
                <a:off x="1922860" y="2890791"/>
                <a:ext cx="37332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49" name="Ink 48">
                <a:extLst>
                  <a:ext uri="{FF2B5EF4-FFF2-40B4-BE49-F238E27FC236}">
                    <a16:creationId xmlns:a16="http://schemas.microsoft.com/office/drawing/2014/main" id="{83BF1DBF-A412-D2E6-50A5-887C1647B279}"/>
                  </a:ext>
                </a:extLst>
              </p14:cNvPr>
              <p14:cNvContentPartPr/>
              <p14:nvPr/>
            </p14:nvContentPartPr>
            <p14:xfrm>
              <a:off x="2423620" y="3323151"/>
              <a:ext cx="50040" cy="224640"/>
            </p14:xfrm>
          </p:contentPart>
        </mc:Choice>
        <mc:Fallback xmlns="">
          <p:pic>
            <p:nvPicPr>
              <p:cNvPr id="49" name="Ink 48">
                <a:extLst>
                  <a:ext uri="{FF2B5EF4-FFF2-40B4-BE49-F238E27FC236}">
                    <a16:creationId xmlns:a16="http://schemas.microsoft.com/office/drawing/2014/main" id="{83BF1DBF-A412-D2E6-50A5-887C1647B279}"/>
                  </a:ext>
                </a:extLst>
              </p:cNvPr>
              <p:cNvPicPr/>
              <p:nvPr/>
            </p:nvPicPr>
            <p:blipFill>
              <a:blip r:embed="rId93"/>
              <a:stretch>
                <a:fillRect/>
              </a:stretch>
            </p:blipFill>
            <p:spPr>
              <a:xfrm>
                <a:off x="2408140" y="3307671"/>
                <a:ext cx="8064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0" name="Ink 49">
                <a:extLst>
                  <a:ext uri="{FF2B5EF4-FFF2-40B4-BE49-F238E27FC236}">
                    <a16:creationId xmlns:a16="http://schemas.microsoft.com/office/drawing/2014/main" id="{FA6CBF3D-0460-76FF-4330-CB1979C6A9E1}"/>
                  </a:ext>
                </a:extLst>
              </p14:cNvPr>
              <p14:cNvContentPartPr/>
              <p14:nvPr/>
            </p14:nvContentPartPr>
            <p14:xfrm>
              <a:off x="2853100" y="3173751"/>
              <a:ext cx="100080" cy="168480"/>
            </p14:xfrm>
          </p:contentPart>
        </mc:Choice>
        <mc:Fallback xmlns="">
          <p:pic>
            <p:nvPicPr>
              <p:cNvPr id="50" name="Ink 49">
                <a:extLst>
                  <a:ext uri="{FF2B5EF4-FFF2-40B4-BE49-F238E27FC236}">
                    <a16:creationId xmlns:a16="http://schemas.microsoft.com/office/drawing/2014/main" id="{FA6CBF3D-0460-76FF-4330-CB1979C6A9E1}"/>
                  </a:ext>
                </a:extLst>
              </p:cNvPr>
              <p:cNvPicPr/>
              <p:nvPr/>
            </p:nvPicPr>
            <p:blipFill>
              <a:blip r:embed="rId95"/>
              <a:stretch>
                <a:fillRect/>
              </a:stretch>
            </p:blipFill>
            <p:spPr>
              <a:xfrm>
                <a:off x="2837980" y="3158271"/>
                <a:ext cx="13032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1" name="Ink 50">
                <a:extLst>
                  <a:ext uri="{FF2B5EF4-FFF2-40B4-BE49-F238E27FC236}">
                    <a16:creationId xmlns:a16="http://schemas.microsoft.com/office/drawing/2014/main" id="{405B07FE-B3B3-2D26-FAEC-173BE55ADEDD}"/>
                  </a:ext>
                </a:extLst>
              </p14:cNvPr>
              <p14:cNvContentPartPr/>
              <p14:nvPr/>
            </p14:nvContentPartPr>
            <p14:xfrm>
              <a:off x="2859220" y="2936871"/>
              <a:ext cx="31320" cy="68760"/>
            </p14:xfrm>
          </p:contentPart>
        </mc:Choice>
        <mc:Fallback xmlns="">
          <p:pic>
            <p:nvPicPr>
              <p:cNvPr id="51" name="Ink 50">
                <a:extLst>
                  <a:ext uri="{FF2B5EF4-FFF2-40B4-BE49-F238E27FC236}">
                    <a16:creationId xmlns:a16="http://schemas.microsoft.com/office/drawing/2014/main" id="{405B07FE-B3B3-2D26-FAEC-173BE55ADEDD}"/>
                  </a:ext>
                </a:extLst>
              </p:cNvPr>
              <p:cNvPicPr/>
              <p:nvPr/>
            </p:nvPicPr>
            <p:blipFill>
              <a:blip r:embed="rId97"/>
              <a:stretch>
                <a:fillRect/>
              </a:stretch>
            </p:blipFill>
            <p:spPr>
              <a:xfrm>
                <a:off x="2844100" y="2921751"/>
                <a:ext cx="6192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2" name="Ink 51">
                <a:extLst>
                  <a:ext uri="{FF2B5EF4-FFF2-40B4-BE49-F238E27FC236}">
                    <a16:creationId xmlns:a16="http://schemas.microsoft.com/office/drawing/2014/main" id="{E6901A29-0AA6-C638-7C38-5C39E0F1C43C}"/>
                  </a:ext>
                </a:extLst>
              </p14:cNvPr>
              <p14:cNvContentPartPr/>
              <p14:nvPr/>
            </p14:nvContentPartPr>
            <p14:xfrm>
              <a:off x="3064780" y="3148551"/>
              <a:ext cx="218160" cy="19080"/>
            </p14:xfrm>
          </p:contentPart>
        </mc:Choice>
        <mc:Fallback xmlns="">
          <p:pic>
            <p:nvPicPr>
              <p:cNvPr id="52" name="Ink 51">
                <a:extLst>
                  <a:ext uri="{FF2B5EF4-FFF2-40B4-BE49-F238E27FC236}">
                    <a16:creationId xmlns:a16="http://schemas.microsoft.com/office/drawing/2014/main" id="{E6901A29-0AA6-C638-7C38-5C39E0F1C43C}"/>
                  </a:ext>
                </a:extLst>
              </p:cNvPr>
              <p:cNvPicPr/>
              <p:nvPr/>
            </p:nvPicPr>
            <p:blipFill>
              <a:blip r:embed="rId99"/>
              <a:stretch>
                <a:fillRect/>
              </a:stretch>
            </p:blipFill>
            <p:spPr>
              <a:xfrm>
                <a:off x="3049660" y="3133431"/>
                <a:ext cx="24876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53" name="Ink 52">
                <a:extLst>
                  <a:ext uri="{FF2B5EF4-FFF2-40B4-BE49-F238E27FC236}">
                    <a16:creationId xmlns:a16="http://schemas.microsoft.com/office/drawing/2014/main" id="{B331D00C-A46D-3CE5-1173-AB6C17F64640}"/>
                  </a:ext>
                </a:extLst>
              </p14:cNvPr>
              <p14:cNvContentPartPr/>
              <p14:nvPr/>
            </p14:nvContentPartPr>
            <p14:xfrm>
              <a:off x="3077380" y="3248271"/>
              <a:ext cx="286560" cy="19080"/>
            </p14:xfrm>
          </p:contentPart>
        </mc:Choice>
        <mc:Fallback xmlns="">
          <p:pic>
            <p:nvPicPr>
              <p:cNvPr id="53" name="Ink 52">
                <a:extLst>
                  <a:ext uri="{FF2B5EF4-FFF2-40B4-BE49-F238E27FC236}">
                    <a16:creationId xmlns:a16="http://schemas.microsoft.com/office/drawing/2014/main" id="{B331D00C-A46D-3CE5-1173-AB6C17F64640}"/>
                  </a:ext>
                </a:extLst>
              </p:cNvPr>
              <p:cNvPicPr/>
              <p:nvPr/>
            </p:nvPicPr>
            <p:blipFill>
              <a:blip r:embed="rId101"/>
              <a:stretch>
                <a:fillRect/>
              </a:stretch>
            </p:blipFill>
            <p:spPr>
              <a:xfrm>
                <a:off x="3061900" y="3233151"/>
                <a:ext cx="31716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54" name="Ink 53">
                <a:extLst>
                  <a:ext uri="{FF2B5EF4-FFF2-40B4-BE49-F238E27FC236}">
                    <a16:creationId xmlns:a16="http://schemas.microsoft.com/office/drawing/2014/main" id="{18EA1095-514D-F1FF-B125-B8DB6EA66D39}"/>
                  </a:ext>
                </a:extLst>
              </p14:cNvPr>
              <p14:cNvContentPartPr/>
              <p14:nvPr/>
            </p14:nvContentPartPr>
            <p14:xfrm>
              <a:off x="3475540" y="3086271"/>
              <a:ext cx="50040" cy="249480"/>
            </p14:xfrm>
          </p:contentPart>
        </mc:Choice>
        <mc:Fallback xmlns="">
          <p:pic>
            <p:nvPicPr>
              <p:cNvPr id="54" name="Ink 53">
                <a:extLst>
                  <a:ext uri="{FF2B5EF4-FFF2-40B4-BE49-F238E27FC236}">
                    <a16:creationId xmlns:a16="http://schemas.microsoft.com/office/drawing/2014/main" id="{18EA1095-514D-F1FF-B125-B8DB6EA66D39}"/>
                  </a:ext>
                </a:extLst>
              </p:cNvPr>
              <p:cNvPicPr/>
              <p:nvPr/>
            </p:nvPicPr>
            <p:blipFill>
              <a:blip r:embed="rId103"/>
              <a:stretch>
                <a:fillRect/>
              </a:stretch>
            </p:blipFill>
            <p:spPr>
              <a:xfrm>
                <a:off x="3460420" y="3071151"/>
                <a:ext cx="8064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55" name="Ink 54">
                <a:extLst>
                  <a:ext uri="{FF2B5EF4-FFF2-40B4-BE49-F238E27FC236}">
                    <a16:creationId xmlns:a16="http://schemas.microsoft.com/office/drawing/2014/main" id="{AD4B62A3-DAA6-4509-1B9A-9D87378AA332}"/>
                  </a:ext>
                </a:extLst>
              </p14:cNvPr>
              <p14:cNvContentPartPr/>
              <p14:nvPr/>
            </p14:nvContentPartPr>
            <p14:xfrm>
              <a:off x="3618820" y="3042711"/>
              <a:ext cx="224640" cy="224640"/>
            </p14:xfrm>
          </p:contentPart>
        </mc:Choice>
        <mc:Fallback xmlns="">
          <p:pic>
            <p:nvPicPr>
              <p:cNvPr id="55" name="Ink 54">
                <a:extLst>
                  <a:ext uri="{FF2B5EF4-FFF2-40B4-BE49-F238E27FC236}">
                    <a16:creationId xmlns:a16="http://schemas.microsoft.com/office/drawing/2014/main" id="{AD4B62A3-DAA6-4509-1B9A-9D87378AA332}"/>
                  </a:ext>
                </a:extLst>
              </p:cNvPr>
              <p:cNvPicPr/>
              <p:nvPr/>
            </p:nvPicPr>
            <p:blipFill>
              <a:blip r:embed="rId105"/>
              <a:stretch>
                <a:fillRect/>
              </a:stretch>
            </p:blipFill>
            <p:spPr>
              <a:xfrm>
                <a:off x="3603700" y="3027591"/>
                <a:ext cx="25488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56" name="Ink 55">
                <a:extLst>
                  <a:ext uri="{FF2B5EF4-FFF2-40B4-BE49-F238E27FC236}">
                    <a16:creationId xmlns:a16="http://schemas.microsoft.com/office/drawing/2014/main" id="{F83ACF40-92E9-808E-9DB0-D9E3AD85368C}"/>
                  </a:ext>
                </a:extLst>
              </p14:cNvPr>
              <p14:cNvContentPartPr/>
              <p14:nvPr/>
            </p14:nvContentPartPr>
            <p14:xfrm>
              <a:off x="4073140" y="3360231"/>
              <a:ext cx="87480" cy="149760"/>
            </p14:xfrm>
          </p:contentPart>
        </mc:Choice>
        <mc:Fallback xmlns="">
          <p:pic>
            <p:nvPicPr>
              <p:cNvPr id="56" name="Ink 55">
                <a:extLst>
                  <a:ext uri="{FF2B5EF4-FFF2-40B4-BE49-F238E27FC236}">
                    <a16:creationId xmlns:a16="http://schemas.microsoft.com/office/drawing/2014/main" id="{F83ACF40-92E9-808E-9DB0-D9E3AD85368C}"/>
                  </a:ext>
                </a:extLst>
              </p:cNvPr>
              <p:cNvPicPr/>
              <p:nvPr/>
            </p:nvPicPr>
            <p:blipFill>
              <a:blip r:embed="rId107"/>
              <a:stretch>
                <a:fillRect/>
              </a:stretch>
            </p:blipFill>
            <p:spPr>
              <a:xfrm>
                <a:off x="4058020" y="3345111"/>
                <a:ext cx="11808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57" name="Ink 56">
                <a:extLst>
                  <a:ext uri="{FF2B5EF4-FFF2-40B4-BE49-F238E27FC236}">
                    <a16:creationId xmlns:a16="http://schemas.microsoft.com/office/drawing/2014/main" id="{472045E6-ABD7-AEC8-E882-3C0DA5D7A0C9}"/>
                  </a:ext>
                </a:extLst>
              </p14:cNvPr>
              <p14:cNvContentPartPr/>
              <p14:nvPr/>
            </p14:nvContentPartPr>
            <p14:xfrm>
              <a:off x="4428100" y="3167271"/>
              <a:ext cx="168480" cy="442440"/>
            </p14:xfrm>
          </p:contentPart>
        </mc:Choice>
        <mc:Fallback xmlns="">
          <p:pic>
            <p:nvPicPr>
              <p:cNvPr id="57" name="Ink 56">
                <a:extLst>
                  <a:ext uri="{FF2B5EF4-FFF2-40B4-BE49-F238E27FC236}">
                    <a16:creationId xmlns:a16="http://schemas.microsoft.com/office/drawing/2014/main" id="{472045E6-ABD7-AEC8-E882-3C0DA5D7A0C9}"/>
                  </a:ext>
                </a:extLst>
              </p:cNvPr>
              <p:cNvPicPr/>
              <p:nvPr/>
            </p:nvPicPr>
            <p:blipFill>
              <a:blip r:embed="rId109"/>
              <a:stretch>
                <a:fillRect/>
              </a:stretch>
            </p:blipFill>
            <p:spPr>
              <a:xfrm>
                <a:off x="4412980" y="3152151"/>
                <a:ext cx="199080" cy="4730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58" name="Ink 57">
                <a:extLst>
                  <a:ext uri="{FF2B5EF4-FFF2-40B4-BE49-F238E27FC236}">
                    <a16:creationId xmlns:a16="http://schemas.microsoft.com/office/drawing/2014/main" id="{BBCDFE37-6239-B047-5B9D-2094DCD7BAB7}"/>
                  </a:ext>
                </a:extLst>
              </p14:cNvPr>
              <p14:cNvContentPartPr/>
              <p14:nvPr/>
            </p14:nvContentPartPr>
            <p14:xfrm>
              <a:off x="4533940" y="3023991"/>
              <a:ext cx="43920" cy="19080"/>
            </p14:xfrm>
          </p:contentPart>
        </mc:Choice>
        <mc:Fallback xmlns="">
          <p:pic>
            <p:nvPicPr>
              <p:cNvPr id="58" name="Ink 57">
                <a:extLst>
                  <a:ext uri="{FF2B5EF4-FFF2-40B4-BE49-F238E27FC236}">
                    <a16:creationId xmlns:a16="http://schemas.microsoft.com/office/drawing/2014/main" id="{BBCDFE37-6239-B047-5B9D-2094DCD7BAB7}"/>
                  </a:ext>
                </a:extLst>
              </p:cNvPr>
              <p:cNvPicPr/>
              <p:nvPr/>
            </p:nvPicPr>
            <p:blipFill>
              <a:blip r:embed="rId111"/>
              <a:stretch>
                <a:fillRect/>
              </a:stretch>
            </p:blipFill>
            <p:spPr>
              <a:xfrm>
                <a:off x="4518820" y="3008871"/>
                <a:ext cx="7452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59" name="Ink 58">
                <a:extLst>
                  <a:ext uri="{FF2B5EF4-FFF2-40B4-BE49-F238E27FC236}">
                    <a16:creationId xmlns:a16="http://schemas.microsoft.com/office/drawing/2014/main" id="{FC1D5FDE-6DE6-ED7C-8D3F-6A442D253E00}"/>
                  </a:ext>
                </a:extLst>
              </p14:cNvPr>
              <p14:cNvContentPartPr/>
              <p14:nvPr/>
            </p14:nvContentPartPr>
            <p14:xfrm>
              <a:off x="4783060" y="3173751"/>
              <a:ext cx="230760" cy="37800"/>
            </p14:xfrm>
          </p:contentPart>
        </mc:Choice>
        <mc:Fallback xmlns="">
          <p:pic>
            <p:nvPicPr>
              <p:cNvPr id="59" name="Ink 58">
                <a:extLst>
                  <a:ext uri="{FF2B5EF4-FFF2-40B4-BE49-F238E27FC236}">
                    <a16:creationId xmlns:a16="http://schemas.microsoft.com/office/drawing/2014/main" id="{FC1D5FDE-6DE6-ED7C-8D3F-6A442D253E00}"/>
                  </a:ext>
                </a:extLst>
              </p:cNvPr>
              <p:cNvPicPr/>
              <p:nvPr/>
            </p:nvPicPr>
            <p:blipFill>
              <a:blip r:embed="rId113"/>
              <a:stretch>
                <a:fillRect/>
              </a:stretch>
            </p:blipFill>
            <p:spPr>
              <a:xfrm>
                <a:off x="4767580" y="3158271"/>
                <a:ext cx="26136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0" name="Ink 59">
                <a:extLst>
                  <a:ext uri="{FF2B5EF4-FFF2-40B4-BE49-F238E27FC236}">
                    <a16:creationId xmlns:a16="http://schemas.microsoft.com/office/drawing/2014/main" id="{C830F0E4-BD67-4829-ADF1-1D0F98C39036}"/>
                  </a:ext>
                </a:extLst>
              </p14:cNvPr>
              <p14:cNvContentPartPr/>
              <p14:nvPr/>
            </p14:nvContentPartPr>
            <p14:xfrm>
              <a:off x="4773340" y="3285711"/>
              <a:ext cx="252720" cy="50040"/>
            </p14:xfrm>
          </p:contentPart>
        </mc:Choice>
        <mc:Fallback xmlns="">
          <p:pic>
            <p:nvPicPr>
              <p:cNvPr id="60" name="Ink 59">
                <a:extLst>
                  <a:ext uri="{FF2B5EF4-FFF2-40B4-BE49-F238E27FC236}">
                    <a16:creationId xmlns:a16="http://schemas.microsoft.com/office/drawing/2014/main" id="{C830F0E4-BD67-4829-ADF1-1D0F98C39036}"/>
                  </a:ext>
                </a:extLst>
              </p:cNvPr>
              <p:cNvPicPr/>
              <p:nvPr/>
            </p:nvPicPr>
            <p:blipFill>
              <a:blip r:embed="rId115"/>
              <a:stretch>
                <a:fillRect/>
              </a:stretch>
            </p:blipFill>
            <p:spPr>
              <a:xfrm>
                <a:off x="4758220" y="3270231"/>
                <a:ext cx="28332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61" name="Ink 60">
                <a:extLst>
                  <a:ext uri="{FF2B5EF4-FFF2-40B4-BE49-F238E27FC236}">
                    <a16:creationId xmlns:a16="http://schemas.microsoft.com/office/drawing/2014/main" id="{82094715-9A7B-6349-51BE-772E8AB6C862}"/>
                  </a:ext>
                </a:extLst>
              </p14:cNvPr>
              <p14:cNvContentPartPr/>
              <p14:nvPr/>
            </p14:nvContentPartPr>
            <p14:xfrm>
              <a:off x="5138020" y="3074031"/>
              <a:ext cx="361440" cy="348840"/>
            </p14:xfrm>
          </p:contentPart>
        </mc:Choice>
        <mc:Fallback xmlns="">
          <p:pic>
            <p:nvPicPr>
              <p:cNvPr id="61" name="Ink 60">
                <a:extLst>
                  <a:ext uri="{FF2B5EF4-FFF2-40B4-BE49-F238E27FC236}">
                    <a16:creationId xmlns:a16="http://schemas.microsoft.com/office/drawing/2014/main" id="{82094715-9A7B-6349-51BE-772E8AB6C862}"/>
                  </a:ext>
                </a:extLst>
              </p:cNvPr>
              <p:cNvPicPr/>
              <p:nvPr/>
            </p:nvPicPr>
            <p:blipFill>
              <a:blip r:embed="rId117"/>
              <a:stretch>
                <a:fillRect/>
              </a:stretch>
            </p:blipFill>
            <p:spPr>
              <a:xfrm>
                <a:off x="5122540" y="3058551"/>
                <a:ext cx="392040" cy="37944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62" name="Ink 61">
                <a:extLst>
                  <a:ext uri="{FF2B5EF4-FFF2-40B4-BE49-F238E27FC236}">
                    <a16:creationId xmlns:a16="http://schemas.microsoft.com/office/drawing/2014/main" id="{866A1BD1-6512-5A31-B07D-E194BA6F259B}"/>
                  </a:ext>
                </a:extLst>
              </p14:cNvPr>
              <p14:cNvContentPartPr/>
              <p14:nvPr/>
            </p14:nvContentPartPr>
            <p14:xfrm>
              <a:off x="1302940" y="3571911"/>
              <a:ext cx="772200" cy="498240"/>
            </p14:xfrm>
          </p:contentPart>
        </mc:Choice>
        <mc:Fallback xmlns="">
          <p:pic>
            <p:nvPicPr>
              <p:cNvPr id="62" name="Ink 61">
                <a:extLst>
                  <a:ext uri="{FF2B5EF4-FFF2-40B4-BE49-F238E27FC236}">
                    <a16:creationId xmlns:a16="http://schemas.microsoft.com/office/drawing/2014/main" id="{866A1BD1-6512-5A31-B07D-E194BA6F259B}"/>
                  </a:ext>
                </a:extLst>
              </p:cNvPr>
              <p:cNvPicPr/>
              <p:nvPr/>
            </p:nvPicPr>
            <p:blipFill>
              <a:blip r:embed="rId119"/>
              <a:stretch>
                <a:fillRect/>
              </a:stretch>
            </p:blipFill>
            <p:spPr>
              <a:xfrm>
                <a:off x="1287820" y="3556791"/>
                <a:ext cx="802800" cy="52884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63" name="Ink 62">
                <a:extLst>
                  <a:ext uri="{FF2B5EF4-FFF2-40B4-BE49-F238E27FC236}">
                    <a16:creationId xmlns:a16="http://schemas.microsoft.com/office/drawing/2014/main" id="{B717F877-4D65-C9FC-0502-06BDEE7E36DD}"/>
                  </a:ext>
                </a:extLst>
              </p14:cNvPr>
              <p14:cNvContentPartPr/>
              <p14:nvPr/>
            </p14:nvContentPartPr>
            <p14:xfrm>
              <a:off x="2056060" y="3790071"/>
              <a:ext cx="286560" cy="187200"/>
            </p14:xfrm>
          </p:contentPart>
        </mc:Choice>
        <mc:Fallback xmlns="">
          <p:pic>
            <p:nvPicPr>
              <p:cNvPr id="63" name="Ink 62">
                <a:extLst>
                  <a:ext uri="{FF2B5EF4-FFF2-40B4-BE49-F238E27FC236}">
                    <a16:creationId xmlns:a16="http://schemas.microsoft.com/office/drawing/2014/main" id="{B717F877-4D65-C9FC-0502-06BDEE7E36DD}"/>
                  </a:ext>
                </a:extLst>
              </p:cNvPr>
              <p:cNvPicPr/>
              <p:nvPr/>
            </p:nvPicPr>
            <p:blipFill>
              <a:blip r:embed="rId121"/>
              <a:stretch>
                <a:fillRect/>
              </a:stretch>
            </p:blipFill>
            <p:spPr>
              <a:xfrm>
                <a:off x="2040940" y="3774591"/>
                <a:ext cx="31716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64" name="Ink 63">
                <a:extLst>
                  <a:ext uri="{FF2B5EF4-FFF2-40B4-BE49-F238E27FC236}">
                    <a16:creationId xmlns:a16="http://schemas.microsoft.com/office/drawing/2014/main" id="{D9B1FB0D-C925-2FE4-98CC-E3A8CC477601}"/>
                  </a:ext>
                </a:extLst>
              </p14:cNvPr>
              <p14:cNvContentPartPr/>
              <p14:nvPr/>
            </p14:nvContentPartPr>
            <p14:xfrm>
              <a:off x="2348740" y="3733911"/>
              <a:ext cx="498240" cy="243000"/>
            </p14:xfrm>
          </p:contentPart>
        </mc:Choice>
        <mc:Fallback xmlns="">
          <p:pic>
            <p:nvPicPr>
              <p:cNvPr id="64" name="Ink 63">
                <a:extLst>
                  <a:ext uri="{FF2B5EF4-FFF2-40B4-BE49-F238E27FC236}">
                    <a16:creationId xmlns:a16="http://schemas.microsoft.com/office/drawing/2014/main" id="{D9B1FB0D-C925-2FE4-98CC-E3A8CC477601}"/>
                  </a:ext>
                </a:extLst>
              </p:cNvPr>
              <p:cNvPicPr/>
              <p:nvPr/>
            </p:nvPicPr>
            <p:blipFill>
              <a:blip r:embed="rId123"/>
              <a:stretch>
                <a:fillRect/>
              </a:stretch>
            </p:blipFill>
            <p:spPr>
              <a:xfrm>
                <a:off x="2333620" y="3718791"/>
                <a:ext cx="528840" cy="2736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65" name="Ink 64">
                <a:extLst>
                  <a:ext uri="{FF2B5EF4-FFF2-40B4-BE49-F238E27FC236}">
                    <a16:creationId xmlns:a16="http://schemas.microsoft.com/office/drawing/2014/main" id="{DDEFCCC5-3CF7-BD41-1985-6B1D4225812B}"/>
                  </a:ext>
                </a:extLst>
              </p14:cNvPr>
              <p14:cNvContentPartPr/>
              <p14:nvPr/>
            </p14:nvContentPartPr>
            <p14:xfrm>
              <a:off x="3077020" y="3609351"/>
              <a:ext cx="330480" cy="718920"/>
            </p14:xfrm>
          </p:contentPart>
        </mc:Choice>
        <mc:Fallback xmlns="">
          <p:pic>
            <p:nvPicPr>
              <p:cNvPr id="65" name="Ink 64">
                <a:extLst>
                  <a:ext uri="{FF2B5EF4-FFF2-40B4-BE49-F238E27FC236}">
                    <a16:creationId xmlns:a16="http://schemas.microsoft.com/office/drawing/2014/main" id="{DDEFCCC5-3CF7-BD41-1985-6B1D4225812B}"/>
                  </a:ext>
                </a:extLst>
              </p:cNvPr>
              <p:cNvPicPr/>
              <p:nvPr/>
            </p:nvPicPr>
            <p:blipFill>
              <a:blip r:embed="rId125"/>
              <a:stretch>
                <a:fillRect/>
              </a:stretch>
            </p:blipFill>
            <p:spPr>
              <a:xfrm>
                <a:off x="3061900" y="3594231"/>
                <a:ext cx="361080" cy="74952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66" name="Ink 65">
                <a:extLst>
                  <a:ext uri="{FF2B5EF4-FFF2-40B4-BE49-F238E27FC236}">
                    <a16:creationId xmlns:a16="http://schemas.microsoft.com/office/drawing/2014/main" id="{506D51FF-CCA8-2533-3C11-390F806E3FE5}"/>
                  </a:ext>
                </a:extLst>
              </p14:cNvPr>
              <p14:cNvContentPartPr/>
              <p14:nvPr/>
            </p14:nvContentPartPr>
            <p14:xfrm>
              <a:off x="3438460" y="3677751"/>
              <a:ext cx="236880" cy="386280"/>
            </p14:xfrm>
          </p:contentPart>
        </mc:Choice>
        <mc:Fallback xmlns="">
          <p:pic>
            <p:nvPicPr>
              <p:cNvPr id="66" name="Ink 65">
                <a:extLst>
                  <a:ext uri="{FF2B5EF4-FFF2-40B4-BE49-F238E27FC236}">
                    <a16:creationId xmlns:a16="http://schemas.microsoft.com/office/drawing/2014/main" id="{506D51FF-CCA8-2533-3C11-390F806E3FE5}"/>
                  </a:ext>
                </a:extLst>
              </p:cNvPr>
              <p:cNvPicPr/>
              <p:nvPr/>
            </p:nvPicPr>
            <p:blipFill>
              <a:blip r:embed="rId127"/>
              <a:stretch>
                <a:fillRect/>
              </a:stretch>
            </p:blipFill>
            <p:spPr>
              <a:xfrm>
                <a:off x="3422980" y="3662631"/>
                <a:ext cx="267480" cy="41688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67" name="Ink 66">
                <a:extLst>
                  <a:ext uri="{FF2B5EF4-FFF2-40B4-BE49-F238E27FC236}">
                    <a16:creationId xmlns:a16="http://schemas.microsoft.com/office/drawing/2014/main" id="{F5566E69-7E97-7152-98FE-3E9EA61DF2E2}"/>
                  </a:ext>
                </a:extLst>
              </p14:cNvPr>
              <p14:cNvContentPartPr/>
              <p14:nvPr/>
            </p14:nvContentPartPr>
            <p14:xfrm>
              <a:off x="3450700" y="3895911"/>
              <a:ext cx="261720" cy="31320"/>
            </p14:xfrm>
          </p:contentPart>
        </mc:Choice>
        <mc:Fallback xmlns="">
          <p:pic>
            <p:nvPicPr>
              <p:cNvPr id="67" name="Ink 66">
                <a:extLst>
                  <a:ext uri="{FF2B5EF4-FFF2-40B4-BE49-F238E27FC236}">
                    <a16:creationId xmlns:a16="http://schemas.microsoft.com/office/drawing/2014/main" id="{F5566E69-7E97-7152-98FE-3E9EA61DF2E2}"/>
                  </a:ext>
                </a:extLst>
              </p:cNvPr>
              <p:cNvPicPr/>
              <p:nvPr/>
            </p:nvPicPr>
            <p:blipFill>
              <a:blip r:embed="rId129"/>
              <a:stretch>
                <a:fillRect/>
              </a:stretch>
            </p:blipFill>
            <p:spPr>
              <a:xfrm>
                <a:off x="3435580" y="3880431"/>
                <a:ext cx="29232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68" name="Ink 67">
                <a:extLst>
                  <a:ext uri="{FF2B5EF4-FFF2-40B4-BE49-F238E27FC236}">
                    <a16:creationId xmlns:a16="http://schemas.microsoft.com/office/drawing/2014/main" id="{68BB51C2-C301-E953-EE89-B462C3483603}"/>
                  </a:ext>
                </a:extLst>
              </p14:cNvPr>
              <p14:cNvContentPartPr/>
              <p14:nvPr/>
            </p14:nvContentPartPr>
            <p14:xfrm>
              <a:off x="3905020" y="3684231"/>
              <a:ext cx="199440" cy="442440"/>
            </p14:xfrm>
          </p:contentPart>
        </mc:Choice>
        <mc:Fallback xmlns="">
          <p:pic>
            <p:nvPicPr>
              <p:cNvPr id="68" name="Ink 67">
                <a:extLst>
                  <a:ext uri="{FF2B5EF4-FFF2-40B4-BE49-F238E27FC236}">
                    <a16:creationId xmlns:a16="http://schemas.microsoft.com/office/drawing/2014/main" id="{68BB51C2-C301-E953-EE89-B462C3483603}"/>
                  </a:ext>
                </a:extLst>
              </p:cNvPr>
              <p:cNvPicPr/>
              <p:nvPr/>
            </p:nvPicPr>
            <p:blipFill>
              <a:blip r:embed="rId131"/>
              <a:stretch>
                <a:fillRect/>
              </a:stretch>
            </p:blipFill>
            <p:spPr>
              <a:xfrm>
                <a:off x="3889900" y="3668751"/>
                <a:ext cx="230040" cy="47304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69" name="Ink 68">
                <a:extLst>
                  <a:ext uri="{FF2B5EF4-FFF2-40B4-BE49-F238E27FC236}">
                    <a16:creationId xmlns:a16="http://schemas.microsoft.com/office/drawing/2014/main" id="{8889189B-C050-A288-9755-097FAFE9A805}"/>
                  </a:ext>
                </a:extLst>
              </p14:cNvPr>
              <p14:cNvContentPartPr/>
              <p14:nvPr/>
            </p14:nvContentPartPr>
            <p14:xfrm>
              <a:off x="4178980" y="3821751"/>
              <a:ext cx="50040" cy="192600"/>
            </p14:xfrm>
          </p:contentPart>
        </mc:Choice>
        <mc:Fallback xmlns="">
          <p:pic>
            <p:nvPicPr>
              <p:cNvPr id="69" name="Ink 68">
                <a:extLst>
                  <a:ext uri="{FF2B5EF4-FFF2-40B4-BE49-F238E27FC236}">
                    <a16:creationId xmlns:a16="http://schemas.microsoft.com/office/drawing/2014/main" id="{8889189B-C050-A288-9755-097FAFE9A805}"/>
                  </a:ext>
                </a:extLst>
              </p:cNvPr>
              <p:cNvPicPr/>
              <p:nvPr/>
            </p:nvPicPr>
            <p:blipFill>
              <a:blip r:embed="rId133"/>
              <a:stretch>
                <a:fillRect/>
              </a:stretch>
            </p:blipFill>
            <p:spPr>
              <a:xfrm>
                <a:off x="4163860" y="3806631"/>
                <a:ext cx="8064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70" name="Ink 69">
                <a:extLst>
                  <a:ext uri="{FF2B5EF4-FFF2-40B4-BE49-F238E27FC236}">
                    <a16:creationId xmlns:a16="http://schemas.microsoft.com/office/drawing/2014/main" id="{FE92DC8F-ECCF-49C0-B13E-57F025A04AD7}"/>
                  </a:ext>
                </a:extLst>
              </p14:cNvPr>
              <p14:cNvContentPartPr/>
              <p14:nvPr/>
            </p14:nvContentPartPr>
            <p14:xfrm>
              <a:off x="4204180" y="3659031"/>
              <a:ext cx="25200" cy="43920"/>
            </p14:xfrm>
          </p:contentPart>
        </mc:Choice>
        <mc:Fallback xmlns="">
          <p:pic>
            <p:nvPicPr>
              <p:cNvPr id="70" name="Ink 69">
                <a:extLst>
                  <a:ext uri="{FF2B5EF4-FFF2-40B4-BE49-F238E27FC236}">
                    <a16:creationId xmlns:a16="http://schemas.microsoft.com/office/drawing/2014/main" id="{FE92DC8F-ECCF-49C0-B13E-57F025A04AD7}"/>
                  </a:ext>
                </a:extLst>
              </p:cNvPr>
              <p:cNvPicPr/>
              <p:nvPr/>
            </p:nvPicPr>
            <p:blipFill>
              <a:blip r:embed="rId135"/>
              <a:stretch>
                <a:fillRect/>
              </a:stretch>
            </p:blipFill>
            <p:spPr>
              <a:xfrm>
                <a:off x="4188700" y="3643911"/>
                <a:ext cx="5580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71" name="Ink 70">
                <a:extLst>
                  <a:ext uri="{FF2B5EF4-FFF2-40B4-BE49-F238E27FC236}">
                    <a16:creationId xmlns:a16="http://schemas.microsoft.com/office/drawing/2014/main" id="{4E8B6DDF-E68C-CF85-F00C-7D9E9703E3E6}"/>
                  </a:ext>
                </a:extLst>
              </p14:cNvPr>
              <p14:cNvContentPartPr/>
              <p14:nvPr/>
            </p14:nvContentPartPr>
            <p14:xfrm>
              <a:off x="4310020" y="3671631"/>
              <a:ext cx="193320" cy="442440"/>
            </p14:xfrm>
          </p:contentPart>
        </mc:Choice>
        <mc:Fallback xmlns="">
          <p:pic>
            <p:nvPicPr>
              <p:cNvPr id="71" name="Ink 70">
                <a:extLst>
                  <a:ext uri="{FF2B5EF4-FFF2-40B4-BE49-F238E27FC236}">
                    <a16:creationId xmlns:a16="http://schemas.microsoft.com/office/drawing/2014/main" id="{4E8B6DDF-E68C-CF85-F00C-7D9E9703E3E6}"/>
                  </a:ext>
                </a:extLst>
              </p:cNvPr>
              <p:cNvPicPr/>
              <p:nvPr/>
            </p:nvPicPr>
            <p:blipFill>
              <a:blip r:embed="rId137"/>
              <a:stretch>
                <a:fillRect/>
              </a:stretch>
            </p:blipFill>
            <p:spPr>
              <a:xfrm>
                <a:off x="4294540" y="3656511"/>
                <a:ext cx="223920" cy="47304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72" name="Ink 71">
                <a:extLst>
                  <a:ext uri="{FF2B5EF4-FFF2-40B4-BE49-F238E27FC236}">
                    <a16:creationId xmlns:a16="http://schemas.microsoft.com/office/drawing/2014/main" id="{F0965084-DC99-CC1C-0107-AE1D51446AB0}"/>
                  </a:ext>
                </a:extLst>
              </p14:cNvPr>
              <p14:cNvContentPartPr/>
              <p14:nvPr/>
            </p14:nvContentPartPr>
            <p14:xfrm>
              <a:off x="4720780" y="3659031"/>
              <a:ext cx="112320" cy="467280"/>
            </p14:xfrm>
          </p:contentPart>
        </mc:Choice>
        <mc:Fallback xmlns="">
          <p:pic>
            <p:nvPicPr>
              <p:cNvPr id="72" name="Ink 71">
                <a:extLst>
                  <a:ext uri="{FF2B5EF4-FFF2-40B4-BE49-F238E27FC236}">
                    <a16:creationId xmlns:a16="http://schemas.microsoft.com/office/drawing/2014/main" id="{F0965084-DC99-CC1C-0107-AE1D51446AB0}"/>
                  </a:ext>
                </a:extLst>
              </p:cNvPr>
              <p:cNvPicPr/>
              <p:nvPr/>
            </p:nvPicPr>
            <p:blipFill>
              <a:blip r:embed="rId139"/>
              <a:stretch>
                <a:fillRect/>
              </a:stretch>
            </p:blipFill>
            <p:spPr>
              <a:xfrm>
                <a:off x="4705660" y="3643911"/>
                <a:ext cx="142920" cy="49788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73" name="Ink 72">
                <a:extLst>
                  <a:ext uri="{FF2B5EF4-FFF2-40B4-BE49-F238E27FC236}">
                    <a16:creationId xmlns:a16="http://schemas.microsoft.com/office/drawing/2014/main" id="{759BD58A-70BB-3462-B105-298A99561F6C}"/>
                  </a:ext>
                </a:extLst>
              </p14:cNvPr>
              <p14:cNvContentPartPr/>
              <p14:nvPr/>
            </p14:nvContentPartPr>
            <p14:xfrm>
              <a:off x="4907620" y="3733911"/>
              <a:ext cx="255600" cy="492120"/>
            </p14:xfrm>
          </p:contentPart>
        </mc:Choice>
        <mc:Fallback xmlns="">
          <p:pic>
            <p:nvPicPr>
              <p:cNvPr id="73" name="Ink 72">
                <a:extLst>
                  <a:ext uri="{FF2B5EF4-FFF2-40B4-BE49-F238E27FC236}">
                    <a16:creationId xmlns:a16="http://schemas.microsoft.com/office/drawing/2014/main" id="{759BD58A-70BB-3462-B105-298A99561F6C}"/>
                  </a:ext>
                </a:extLst>
              </p:cNvPr>
              <p:cNvPicPr/>
              <p:nvPr/>
            </p:nvPicPr>
            <p:blipFill>
              <a:blip r:embed="rId141"/>
              <a:stretch>
                <a:fillRect/>
              </a:stretch>
            </p:blipFill>
            <p:spPr>
              <a:xfrm>
                <a:off x="4892140" y="3718791"/>
                <a:ext cx="286200" cy="5227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74" name="Ink 73">
                <a:extLst>
                  <a:ext uri="{FF2B5EF4-FFF2-40B4-BE49-F238E27FC236}">
                    <a16:creationId xmlns:a16="http://schemas.microsoft.com/office/drawing/2014/main" id="{BA0DF90F-0718-FC27-F599-4C50EA3A7FBC}"/>
                  </a:ext>
                </a:extLst>
              </p14:cNvPr>
              <p14:cNvContentPartPr/>
              <p14:nvPr/>
            </p14:nvContentPartPr>
            <p14:xfrm>
              <a:off x="5025700" y="3603231"/>
              <a:ext cx="50040" cy="37800"/>
            </p14:xfrm>
          </p:contentPart>
        </mc:Choice>
        <mc:Fallback xmlns="">
          <p:pic>
            <p:nvPicPr>
              <p:cNvPr id="74" name="Ink 73">
                <a:extLst>
                  <a:ext uri="{FF2B5EF4-FFF2-40B4-BE49-F238E27FC236}">
                    <a16:creationId xmlns:a16="http://schemas.microsoft.com/office/drawing/2014/main" id="{BA0DF90F-0718-FC27-F599-4C50EA3A7FBC}"/>
                  </a:ext>
                </a:extLst>
              </p:cNvPr>
              <p:cNvPicPr/>
              <p:nvPr/>
            </p:nvPicPr>
            <p:blipFill>
              <a:blip r:embed="rId143"/>
              <a:stretch>
                <a:fillRect/>
              </a:stretch>
            </p:blipFill>
            <p:spPr>
              <a:xfrm>
                <a:off x="5010580" y="3587751"/>
                <a:ext cx="8064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75" name="Ink 74">
                <a:extLst>
                  <a:ext uri="{FF2B5EF4-FFF2-40B4-BE49-F238E27FC236}">
                    <a16:creationId xmlns:a16="http://schemas.microsoft.com/office/drawing/2014/main" id="{DFF10CC2-676A-9721-D360-47CAA6532C9C}"/>
                  </a:ext>
                </a:extLst>
              </p14:cNvPr>
              <p14:cNvContentPartPr/>
              <p14:nvPr/>
            </p14:nvContentPartPr>
            <p14:xfrm>
              <a:off x="5156380" y="3677751"/>
              <a:ext cx="187200" cy="473400"/>
            </p14:xfrm>
          </p:contentPart>
        </mc:Choice>
        <mc:Fallback xmlns="">
          <p:pic>
            <p:nvPicPr>
              <p:cNvPr id="75" name="Ink 74">
                <a:extLst>
                  <a:ext uri="{FF2B5EF4-FFF2-40B4-BE49-F238E27FC236}">
                    <a16:creationId xmlns:a16="http://schemas.microsoft.com/office/drawing/2014/main" id="{DFF10CC2-676A-9721-D360-47CAA6532C9C}"/>
                  </a:ext>
                </a:extLst>
              </p:cNvPr>
              <p:cNvPicPr/>
              <p:nvPr/>
            </p:nvPicPr>
            <p:blipFill>
              <a:blip r:embed="rId145"/>
              <a:stretch>
                <a:fillRect/>
              </a:stretch>
            </p:blipFill>
            <p:spPr>
              <a:xfrm>
                <a:off x="5141260" y="3662631"/>
                <a:ext cx="217800" cy="5040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76" name="Ink 75">
                <a:extLst>
                  <a:ext uri="{FF2B5EF4-FFF2-40B4-BE49-F238E27FC236}">
                    <a16:creationId xmlns:a16="http://schemas.microsoft.com/office/drawing/2014/main" id="{146F54E6-CD76-AC00-D108-AAD5D56766D7}"/>
                  </a:ext>
                </a:extLst>
              </p14:cNvPr>
              <p14:cNvContentPartPr/>
              <p14:nvPr/>
            </p14:nvContentPartPr>
            <p14:xfrm>
              <a:off x="5212540" y="3596751"/>
              <a:ext cx="405000" cy="766080"/>
            </p14:xfrm>
          </p:contentPart>
        </mc:Choice>
        <mc:Fallback xmlns="">
          <p:pic>
            <p:nvPicPr>
              <p:cNvPr id="76" name="Ink 75">
                <a:extLst>
                  <a:ext uri="{FF2B5EF4-FFF2-40B4-BE49-F238E27FC236}">
                    <a16:creationId xmlns:a16="http://schemas.microsoft.com/office/drawing/2014/main" id="{146F54E6-CD76-AC00-D108-AAD5D56766D7}"/>
                  </a:ext>
                </a:extLst>
              </p:cNvPr>
              <p:cNvPicPr/>
              <p:nvPr/>
            </p:nvPicPr>
            <p:blipFill>
              <a:blip r:embed="rId147"/>
              <a:stretch>
                <a:fillRect/>
              </a:stretch>
            </p:blipFill>
            <p:spPr>
              <a:xfrm>
                <a:off x="5197420" y="3581631"/>
                <a:ext cx="435600" cy="79668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77" name="Ink 76">
                <a:extLst>
                  <a:ext uri="{FF2B5EF4-FFF2-40B4-BE49-F238E27FC236}">
                    <a16:creationId xmlns:a16="http://schemas.microsoft.com/office/drawing/2014/main" id="{ED7B81AC-BC00-0CAE-CA4A-9A284C7CEE90}"/>
                  </a:ext>
                </a:extLst>
              </p14:cNvPr>
              <p14:cNvContentPartPr/>
              <p14:nvPr/>
            </p14:nvContentPartPr>
            <p14:xfrm>
              <a:off x="5679460" y="3864591"/>
              <a:ext cx="230760" cy="37800"/>
            </p14:xfrm>
          </p:contentPart>
        </mc:Choice>
        <mc:Fallback xmlns="">
          <p:pic>
            <p:nvPicPr>
              <p:cNvPr id="77" name="Ink 76">
                <a:extLst>
                  <a:ext uri="{FF2B5EF4-FFF2-40B4-BE49-F238E27FC236}">
                    <a16:creationId xmlns:a16="http://schemas.microsoft.com/office/drawing/2014/main" id="{ED7B81AC-BC00-0CAE-CA4A-9A284C7CEE90}"/>
                  </a:ext>
                </a:extLst>
              </p:cNvPr>
              <p:cNvPicPr/>
              <p:nvPr/>
            </p:nvPicPr>
            <p:blipFill>
              <a:blip r:embed="rId149"/>
              <a:stretch>
                <a:fillRect/>
              </a:stretch>
            </p:blipFill>
            <p:spPr>
              <a:xfrm>
                <a:off x="5664340" y="3849471"/>
                <a:ext cx="26136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78" name="Ink 77">
                <a:extLst>
                  <a:ext uri="{FF2B5EF4-FFF2-40B4-BE49-F238E27FC236}">
                    <a16:creationId xmlns:a16="http://schemas.microsoft.com/office/drawing/2014/main" id="{212EA311-1F9F-A137-942A-C6D91A0EFA7C}"/>
                  </a:ext>
                </a:extLst>
              </p14:cNvPr>
              <p14:cNvContentPartPr/>
              <p14:nvPr/>
            </p14:nvContentPartPr>
            <p14:xfrm>
              <a:off x="5663620" y="3989151"/>
              <a:ext cx="346320" cy="31320"/>
            </p14:xfrm>
          </p:contentPart>
        </mc:Choice>
        <mc:Fallback xmlns="">
          <p:pic>
            <p:nvPicPr>
              <p:cNvPr id="78" name="Ink 77">
                <a:extLst>
                  <a:ext uri="{FF2B5EF4-FFF2-40B4-BE49-F238E27FC236}">
                    <a16:creationId xmlns:a16="http://schemas.microsoft.com/office/drawing/2014/main" id="{212EA311-1F9F-A137-942A-C6D91A0EFA7C}"/>
                  </a:ext>
                </a:extLst>
              </p:cNvPr>
              <p:cNvPicPr/>
              <p:nvPr/>
            </p:nvPicPr>
            <p:blipFill>
              <a:blip r:embed="rId151"/>
              <a:stretch>
                <a:fillRect/>
              </a:stretch>
            </p:blipFill>
            <p:spPr>
              <a:xfrm>
                <a:off x="5648140" y="3974031"/>
                <a:ext cx="37656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79" name="Ink 78">
                <a:extLst>
                  <a:ext uri="{FF2B5EF4-FFF2-40B4-BE49-F238E27FC236}">
                    <a16:creationId xmlns:a16="http://schemas.microsoft.com/office/drawing/2014/main" id="{96E4E9D2-7E05-8783-F538-5D836C285192}"/>
                  </a:ext>
                </a:extLst>
              </p14:cNvPr>
              <p14:cNvContentPartPr/>
              <p14:nvPr/>
            </p14:nvContentPartPr>
            <p14:xfrm>
              <a:off x="6252220" y="3652911"/>
              <a:ext cx="62640" cy="299160"/>
            </p14:xfrm>
          </p:contentPart>
        </mc:Choice>
        <mc:Fallback xmlns="">
          <p:pic>
            <p:nvPicPr>
              <p:cNvPr id="79" name="Ink 78">
                <a:extLst>
                  <a:ext uri="{FF2B5EF4-FFF2-40B4-BE49-F238E27FC236}">
                    <a16:creationId xmlns:a16="http://schemas.microsoft.com/office/drawing/2014/main" id="{96E4E9D2-7E05-8783-F538-5D836C285192}"/>
                  </a:ext>
                </a:extLst>
              </p:cNvPr>
              <p:cNvPicPr/>
              <p:nvPr/>
            </p:nvPicPr>
            <p:blipFill>
              <a:blip r:embed="rId153"/>
              <a:stretch>
                <a:fillRect/>
              </a:stretch>
            </p:blipFill>
            <p:spPr>
              <a:xfrm>
                <a:off x="6237100" y="3637791"/>
                <a:ext cx="93240" cy="32976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80" name="Ink 79">
                <a:extLst>
                  <a:ext uri="{FF2B5EF4-FFF2-40B4-BE49-F238E27FC236}">
                    <a16:creationId xmlns:a16="http://schemas.microsoft.com/office/drawing/2014/main" id="{7DF8B522-C2BC-3A88-DAEE-970ACF486D5C}"/>
                  </a:ext>
                </a:extLst>
              </p14:cNvPr>
              <p14:cNvContentPartPr/>
              <p14:nvPr/>
            </p14:nvContentPartPr>
            <p14:xfrm>
              <a:off x="5959540" y="3602871"/>
              <a:ext cx="990360" cy="392760"/>
            </p14:xfrm>
          </p:contentPart>
        </mc:Choice>
        <mc:Fallback xmlns="">
          <p:pic>
            <p:nvPicPr>
              <p:cNvPr id="80" name="Ink 79">
                <a:extLst>
                  <a:ext uri="{FF2B5EF4-FFF2-40B4-BE49-F238E27FC236}">
                    <a16:creationId xmlns:a16="http://schemas.microsoft.com/office/drawing/2014/main" id="{7DF8B522-C2BC-3A88-DAEE-970ACF486D5C}"/>
                  </a:ext>
                </a:extLst>
              </p:cNvPr>
              <p:cNvPicPr/>
              <p:nvPr/>
            </p:nvPicPr>
            <p:blipFill>
              <a:blip r:embed="rId155"/>
              <a:stretch>
                <a:fillRect/>
              </a:stretch>
            </p:blipFill>
            <p:spPr>
              <a:xfrm>
                <a:off x="5944420" y="3587751"/>
                <a:ext cx="1020600" cy="42336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81" name="Ink 80">
                <a:extLst>
                  <a:ext uri="{FF2B5EF4-FFF2-40B4-BE49-F238E27FC236}">
                    <a16:creationId xmlns:a16="http://schemas.microsoft.com/office/drawing/2014/main" id="{D9CC88A6-89EE-B6D3-BDF7-B43AD4A51F7C}"/>
                  </a:ext>
                </a:extLst>
              </p14:cNvPr>
              <p14:cNvContentPartPr/>
              <p14:nvPr/>
            </p14:nvContentPartPr>
            <p14:xfrm>
              <a:off x="6962500" y="3771351"/>
              <a:ext cx="491400" cy="187200"/>
            </p14:xfrm>
          </p:contentPart>
        </mc:Choice>
        <mc:Fallback xmlns="">
          <p:pic>
            <p:nvPicPr>
              <p:cNvPr id="81" name="Ink 80">
                <a:extLst>
                  <a:ext uri="{FF2B5EF4-FFF2-40B4-BE49-F238E27FC236}">
                    <a16:creationId xmlns:a16="http://schemas.microsoft.com/office/drawing/2014/main" id="{D9CC88A6-89EE-B6D3-BDF7-B43AD4A51F7C}"/>
                  </a:ext>
                </a:extLst>
              </p:cNvPr>
              <p:cNvPicPr/>
              <p:nvPr/>
            </p:nvPicPr>
            <p:blipFill>
              <a:blip r:embed="rId157"/>
              <a:stretch>
                <a:fillRect/>
              </a:stretch>
            </p:blipFill>
            <p:spPr>
              <a:xfrm>
                <a:off x="6947380" y="3755871"/>
                <a:ext cx="52200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82" name="Ink 81">
                <a:extLst>
                  <a:ext uri="{FF2B5EF4-FFF2-40B4-BE49-F238E27FC236}">
                    <a16:creationId xmlns:a16="http://schemas.microsoft.com/office/drawing/2014/main" id="{543D30BB-4FA4-78D1-B9DE-CC33CC22090B}"/>
                  </a:ext>
                </a:extLst>
              </p14:cNvPr>
              <p14:cNvContentPartPr/>
              <p14:nvPr/>
            </p14:nvContentPartPr>
            <p14:xfrm>
              <a:off x="7640380" y="3528351"/>
              <a:ext cx="809640" cy="386280"/>
            </p14:xfrm>
          </p:contentPart>
        </mc:Choice>
        <mc:Fallback xmlns="">
          <p:pic>
            <p:nvPicPr>
              <p:cNvPr id="82" name="Ink 81">
                <a:extLst>
                  <a:ext uri="{FF2B5EF4-FFF2-40B4-BE49-F238E27FC236}">
                    <a16:creationId xmlns:a16="http://schemas.microsoft.com/office/drawing/2014/main" id="{543D30BB-4FA4-78D1-B9DE-CC33CC22090B}"/>
                  </a:ext>
                </a:extLst>
              </p:cNvPr>
              <p:cNvPicPr/>
              <p:nvPr/>
            </p:nvPicPr>
            <p:blipFill>
              <a:blip r:embed="rId159"/>
              <a:stretch>
                <a:fillRect/>
              </a:stretch>
            </p:blipFill>
            <p:spPr>
              <a:xfrm>
                <a:off x="7625260" y="3513231"/>
                <a:ext cx="840240" cy="41688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83" name="Ink 82">
                <a:extLst>
                  <a:ext uri="{FF2B5EF4-FFF2-40B4-BE49-F238E27FC236}">
                    <a16:creationId xmlns:a16="http://schemas.microsoft.com/office/drawing/2014/main" id="{DD42C6F9-914E-050A-C7EA-4DC126C16CE7}"/>
                  </a:ext>
                </a:extLst>
              </p14:cNvPr>
              <p14:cNvContentPartPr/>
              <p14:nvPr/>
            </p14:nvContentPartPr>
            <p14:xfrm>
              <a:off x="8487100" y="3646791"/>
              <a:ext cx="766080" cy="218160"/>
            </p14:xfrm>
          </p:contentPart>
        </mc:Choice>
        <mc:Fallback xmlns="">
          <p:pic>
            <p:nvPicPr>
              <p:cNvPr id="83" name="Ink 82">
                <a:extLst>
                  <a:ext uri="{FF2B5EF4-FFF2-40B4-BE49-F238E27FC236}">
                    <a16:creationId xmlns:a16="http://schemas.microsoft.com/office/drawing/2014/main" id="{DD42C6F9-914E-050A-C7EA-4DC126C16CE7}"/>
                  </a:ext>
                </a:extLst>
              </p:cNvPr>
              <p:cNvPicPr/>
              <p:nvPr/>
            </p:nvPicPr>
            <p:blipFill>
              <a:blip r:embed="rId161"/>
              <a:stretch>
                <a:fillRect/>
              </a:stretch>
            </p:blipFill>
            <p:spPr>
              <a:xfrm>
                <a:off x="8471980" y="3631311"/>
                <a:ext cx="79668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84" name="Ink 83">
                <a:extLst>
                  <a:ext uri="{FF2B5EF4-FFF2-40B4-BE49-F238E27FC236}">
                    <a16:creationId xmlns:a16="http://schemas.microsoft.com/office/drawing/2014/main" id="{106E190F-6994-064A-E35D-82DA4F3DA501}"/>
                  </a:ext>
                </a:extLst>
              </p14:cNvPr>
              <p14:cNvContentPartPr/>
              <p14:nvPr/>
            </p14:nvContentPartPr>
            <p14:xfrm>
              <a:off x="9501940" y="3503511"/>
              <a:ext cx="118800" cy="335880"/>
            </p14:xfrm>
          </p:contentPart>
        </mc:Choice>
        <mc:Fallback xmlns="">
          <p:pic>
            <p:nvPicPr>
              <p:cNvPr id="84" name="Ink 83">
                <a:extLst>
                  <a:ext uri="{FF2B5EF4-FFF2-40B4-BE49-F238E27FC236}">
                    <a16:creationId xmlns:a16="http://schemas.microsoft.com/office/drawing/2014/main" id="{106E190F-6994-064A-E35D-82DA4F3DA501}"/>
                  </a:ext>
                </a:extLst>
              </p:cNvPr>
              <p:cNvPicPr/>
              <p:nvPr/>
            </p:nvPicPr>
            <p:blipFill>
              <a:blip r:embed="rId163"/>
              <a:stretch>
                <a:fillRect/>
              </a:stretch>
            </p:blipFill>
            <p:spPr>
              <a:xfrm>
                <a:off x="9486820" y="3488391"/>
                <a:ext cx="149040" cy="36648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85" name="Ink 84">
                <a:extLst>
                  <a:ext uri="{FF2B5EF4-FFF2-40B4-BE49-F238E27FC236}">
                    <a16:creationId xmlns:a16="http://schemas.microsoft.com/office/drawing/2014/main" id="{1FF7F6A2-6238-B151-19F0-923D92A01994}"/>
                  </a:ext>
                </a:extLst>
              </p14:cNvPr>
              <p14:cNvContentPartPr/>
              <p14:nvPr/>
            </p14:nvContentPartPr>
            <p14:xfrm>
              <a:off x="9464500" y="3466071"/>
              <a:ext cx="336600" cy="374040"/>
            </p14:xfrm>
          </p:contentPart>
        </mc:Choice>
        <mc:Fallback xmlns="">
          <p:pic>
            <p:nvPicPr>
              <p:cNvPr id="85" name="Ink 84">
                <a:extLst>
                  <a:ext uri="{FF2B5EF4-FFF2-40B4-BE49-F238E27FC236}">
                    <a16:creationId xmlns:a16="http://schemas.microsoft.com/office/drawing/2014/main" id="{1FF7F6A2-6238-B151-19F0-923D92A01994}"/>
                  </a:ext>
                </a:extLst>
              </p:cNvPr>
              <p:cNvPicPr/>
              <p:nvPr/>
            </p:nvPicPr>
            <p:blipFill>
              <a:blip r:embed="rId165"/>
              <a:stretch>
                <a:fillRect/>
              </a:stretch>
            </p:blipFill>
            <p:spPr>
              <a:xfrm>
                <a:off x="9449380" y="3450951"/>
                <a:ext cx="367200" cy="40428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86" name="Ink 85">
                <a:extLst>
                  <a:ext uri="{FF2B5EF4-FFF2-40B4-BE49-F238E27FC236}">
                    <a16:creationId xmlns:a16="http://schemas.microsoft.com/office/drawing/2014/main" id="{D8BEFB0D-95D7-AA65-D956-4DC809BD9B26}"/>
                  </a:ext>
                </a:extLst>
              </p14:cNvPr>
              <p14:cNvContentPartPr/>
              <p14:nvPr/>
            </p14:nvContentPartPr>
            <p14:xfrm>
              <a:off x="9887860" y="3472551"/>
              <a:ext cx="181080" cy="374040"/>
            </p14:xfrm>
          </p:contentPart>
        </mc:Choice>
        <mc:Fallback xmlns="">
          <p:pic>
            <p:nvPicPr>
              <p:cNvPr id="86" name="Ink 85">
                <a:extLst>
                  <a:ext uri="{FF2B5EF4-FFF2-40B4-BE49-F238E27FC236}">
                    <a16:creationId xmlns:a16="http://schemas.microsoft.com/office/drawing/2014/main" id="{D8BEFB0D-95D7-AA65-D956-4DC809BD9B26}"/>
                  </a:ext>
                </a:extLst>
              </p:cNvPr>
              <p:cNvPicPr/>
              <p:nvPr/>
            </p:nvPicPr>
            <p:blipFill>
              <a:blip r:embed="rId167"/>
              <a:stretch>
                <a:fillRect/>
              </a:stretch>
            </p:blipFill>
            <p:spPr>
              <a:xfrm>
                <a:off x="9872740" y="3457071"/>
                <a:ext cx="211320" cy="40428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87" name="Ink 86">
                <a:extLst>
                  <a:ext uri="{FF2B5EF4-FFF2-40B4-BE49-F238E27FC236}">
                    <a16:creationId xmlns:a16="http://schemas.microsoft.com/office/drawing/2014/main" id="{4EB5537D-F3F7-A9EA-A1FD-F56D447A232B}"/>
                  </a:ext>
                </a:extLst>
              </p14:cNvPr>
              <p14:cNvContentPartPr/>
              <p14:nvPr/>
            </p14:nvContentPartPr>
            <p14:xfrm>
              <a:off x="9856900" y="3665511"/>
              <a:ext cx="224640" cy="43920"/>
            </p14:xfrm>
          </p:contentPart>
        </mc:Choice>
        <mc:Fallback xmlns="">
          <p:pic>
            <p:nvPicPr>
              <p:cNvPr id="87" name="Ink 86">
                <a:extLst>
                  <a:ext uri="{FF2B5EF4-FFF2-40B4-BE49-F238E27FC236}">
                    <a16:creationId xmlns:a16="http://schemas.microsoft.com/office/drawing/2014/main" id="{4EB5537D-F3F7-A9EA-A1FD-F56D447A232B}"/>
                  </a:ext>
                </a:extLst>
              </p:cNvPr>
              <p:cNvPicPr/>
              <p:nvPr/>
            </p:nvPicPr>
            <p:blipFill>
              <a:blip r:embed="rId169"/>
              <a:stretch>
                <a:fillRect/>
              </a:stretch>
            </p:blipFill>
            <p:spPr>
              <a:xfrm>
                <a:off x="9841420" y="3650031"/>
                <a:ext cx="25488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88" name="Ink 87">
                <a:extLst>
                  <a:ext uri="{FF2B5EF4-FFF2-40B4-BE49-F238E27FC236}">
                    <a16:creationId xmlns:a16="http://schemas.microsoft.com/office/drawing/2014/main" id="{EF6D9980-5B1A-45F3-22EA-71DFD5F8032B}"/>
                  </a:ext>
                </a:extLst>
              </p14:cNvPr>
              <p14:cNvContentPartPr/>
              <p14:nvPr/>
            </p14:nvContentPartPr>
            <p14:xfrm>
              <a:off x="9440020" y="3459951"/>
              <a:ext cx="292680" cy="616680"/>
            </p14:xfrm>
          </p:contentPart>
        </mc:Choice>
        <mc:Fallback xmlns="">
          <p:pic>
            <p:nvPicPr>
              <p:cNvPr id="88" name="Ink 87">
                <a:extLst>
                  <a:ext uri="{FF2B5EF4-FFF2-40B4-BE49-F238E27FC236}">
                    <a16:creationId xmlns:a16="http://schemas.microsoft.com/office/drawing/2014/main" id="{EF6D9980-5B1A-45F3-22EA-71DFD5F8032B}"/>
                  </a:ext>
                </a:extLst>
              </p:cNvPr>
              <p:cNvPicPr/>
              <p:nvPr/>
            </p:nvPicPr>
            <p:blipFill>
              <a:blip r:embed="rId171"/>
              <a:stretch>
                <a:fillRect/>
              </a:stretch>
            </p:blipFill>
            <p:spPr>
              <a:xfrm>
                <a:off x="9424900" y="3444831"/>
                <a:ext cx="322920" cy="64728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89" name="Ink 88">
                <a:extLst>
                  <a:ext uri="{FF2B5EF4-FFF2-40B4-BE49-F238E27FC236}">
                    <a16:creationId xmlns:a16="http://schemas.microsoft.com/office/drawing/2014/main" id="{ED036BAC-4BB1-B913-EF88-BF42429A2990}"/>
                  </a:ext>
                </a:extLst>
              </p14:cNvPr>
              <p14:cNvContentPartPr/>
              <p14:nvPr/>
            </p14:nvContentPartPr>
            <p14:xfrm>
              <a:off x="9962740" y="3447351"/>
              <a:ext cx="305280" cy="529560"/>
            </p14:xfrm>
          </p:contentPart>
        </mc:Choice>
        <mc:Fallback xmlns="">
          <p:pic>
            <p:nvPicPr>
              <p:cNvPr id="89" name="Ink 88">
                <a:extLst>
                  <a:ext uri="{FF2B5EF4-FFF2-40B4-BE49-F238E27FC236}">
                    <a16:creationId xmlns:a16="http://schemas.microsoft.com/office/drawing/2014/main" id="{ED036BAC-4BB1-B913-EF88-BF42429A2990}"/>
                  </a:ext>
                </a:extLst>
              </p:cNvPr>
              <p:cNvPicPr/>
              <p:nvPr/>
            </p:nvPicPr>
            <p:blipFill>
              <a:blip r:embed="rId173"/>
              <a:stretch>
                <a:fillRect/>
              </a:stretch>
            </p:blipFill>
            <p:spPr>
              <a:xfrm>
                <a:off x="9947260" y="3432231"/>
                <a:ext cx="335880" cy="56016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90" name="Ink 89">
                <a:extLst>
                  <a:ext uri="{FF2B5EF4-FFF2-40B4-BE49-F238E27FC236}">
                    <a16:creationId xmlns:a16="http://schemas.microsoft.com/office/drawing/2014/main" id="{E1914088-571E-7B2C-3B5C-508ED5904192}"/>
                  </a:ext>
                </a:extLst>
              </p14:cNvPr>
              <p14:cNvContentPartPr/>
              <p14:nvPr/>
            </p14:nvContentPartPr>
            <p14:xfrm>
              <a:off x="10460620" y="3659031"/>
              <a:ext cx="523440" cy="31320"/>
            </p14:xfrm>
          </p:contentPart>
        </mc:Choice>
        <mc:Fallback xmlns="">
          <p:pic>
            <p:nvPicPr>
              <p:cNvPr id="90" name="Ink 89">
                <a:extLst>
                  <a:ext uri="{FF2B5EF4-FFF2-40B4-BE49-F238E27FC236}">
                    <a16:creationId xmlns:a16="http://schemas.microsoft.com/office/drawing/2014/main" id="{E1914088-571E-7B2C-3B5C-508ED5904192}"/>
                  </a:ext>
                </a:extLst>
              </p:cNvPr>
              <p:cNvPicPr/>
              <p:nvPr/>
            </p:nvPicPr>
            <p:blipFill>
              <a:blip r:embed="rId175"/>
              <a:stretch>
                <a:fillRect/>
              </a:stretch>
            </p:blipFill>
            <p:spPr>
              <a:xfrm>
                <a:off x="10445500" y="3643911"/>
                <a:ext cx="55368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91" name="Ink 90">
                <a:extLst>
                  <a:ext uri="{FF2B5EF4-FFF2-40B4-BE49-F238E27FC236}">
                    <a16:creationId xmlns:a16="http://schemas.microsoft.com/office/drawing/2014/main" id="{0872E5F8-ACC9-74D3-54BE-768437386B22}"/>
                  </a:ext>
                </a:extLst>
              </p14:cNvPr>
              <p14:cNvContentPartPr/>
              <p14:nvPr/>
            </p14:nvContentPartPr>
            <p14:xfrm>
              <a:off x="10647460" y="3547071"/>
              <a:ext cx="87480" cy="355320"/>
            </p14:xfrm>
          </p:contentPart>
        </mc:Choice>
        <mc:Fallback xmlns="">
          <p:pic>
            <p:nvPicPr>
              <p:cNvPr id="91" name="Ink 90">
                <a:extLst>
                  <a:ext uri="{FF2B5EF4-FFF2-40B4-BE49-F238E27FC236}">
                    <a16:creationId xmlns:a16="http://schemas.microsoft.com/office/drawing/2014/main" id="{0872E5F8-ACC9-74D3-54BE-768437386B22}"/>
                  </a:ext>
                </a:extLst>
              </p:cNvPr>
              <p:cNvPicPr/>
              <p:nvPr/>
            </p:nvPicPr>
            <p:blipFill>
              <a:blip r:embed="rId177"/>
              <a:stretch>
                <a:fillRect/>
              </a:stretch>
            </p:blipFill>
            <p:spPr>
              <a:xfrm>
                <a:off x="10631980" y="3531951"/>
                <a:ext cx="118080" cy="38556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92" name="Ink 91">
                <a:extLst>
                  <a:ext uri="{FF2B5EF4-FFF2-40B4-BE49-F238E27FC236}">
                    <a16:creationId xmlns:a16="http://schemas.microsoft.com/office/drawing/2014/main" id="{5CCA24A5-BA86-FAC5-E2DD-0C68CD6B35ED}"/>
                  </a:ext>
                </a:extLst>
              </p14:cNvPr>
              <p14:cNvContentPartPr/>
              <p14:nvPr/>
            </p14:nvContentPartPr>
            <p14:xfrm>
              <a:off x="2230660" y="4468311"/>
              <a:ext cx="398880" cy="230760"/>
            </p14:xfrm>
          </p:contentPart>
        </mc:Choice>
        <mc:Fallback xmlns="">
          <p:pic>
            <p:nvPicPr>
              <p:cNvPr id="92" name="Ink 91">
                <a:extLst>
                  <a:ext uri="{FF2B5EF4-FFF2-40B4-BE49-F238E27FC236}">
                    <a16:creationId xmlns:a16="http://schemas.microsoft.com/office/drawing/2014/main" id="{5CCA24A5-BA86-FAC5-E2DD-0C68CD6B35ED}"/>
                  </a:ext>
                </a:extLst>
              </p:cNvPr>
              <p:cNvPicPr/>
              <p:nvPr/>
            </p:nvPicPr>
            <p:blipFill>
              <a:blip r:embed="rId179"/>
              <a:stretch>
                <a:fillRect/>
              </a:stretch>
            </p:blipFill>
            <p:spPr>
              <a:xfrm>
                <a:off x="2215180" y="4453191"/>
                <a:ext cx="42912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93" name="Ink 92">
                <a:extLst>
                  <a:ext uri="{FF2B5EF4-FFF2-40B4-BE49-F238E27FC236}">
                    <a16:creationId xmlns:a16="http://schemas.microsoft.com/office/drawing/2014/main" id="{EDEFAF2A-3EC1-5F1A-415B-AA23F66E78C3}"/>
                  </a:ext>
                </a:extLst>
              </p14:cNvPr>
              <p14:cNvContentPartPr/>
              <p14:nvPr/>
            </p14:nvContentPartPr>
            <p14:xfrm>
              <a:off x="2772820" y="4306671"/>
              <a:ext cx="311040" cy="541440"/>
            </p14:xfrm>
          </p:contentPart>
        </mc:Choice>
        <mc:Fallback xmlns="">
          <p:pic>
            <p:nvPicPr>
              <p:cNvPr id="93" name="Ink 92">
                <a:extLst>
                  <a:ext uri="{FF2B5EF4-FFF2-40B4-BE49-F238E27FC236}">
                    <a16:creationId xmlns:a16="http://schemas.microsoft.com/office/drawing/2014/main" id="{EDEFAF2A-3EC1-5F1A-415B-AA23F66E78C3}"/>
                  </a:ext>
                </a:extLst>
              </p:cNvPr>
              <p:cNvPicPr/>
              <p:nvPr/>
            </p:nvPicPr>
            <p:blipFill>
              <a:blip r:embed="rId181"/>
              <a:stretch>
                <a:fillRect/>
              </a:stretch>
            </p:blipFill>
            <p:spPr>
              <a:xfrm>
                <a:off x="2757700" y="4291191"/>
                <a:ext cx="341280" cy="57168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94" name="Ink 93">
                <a:extLst>
                  <a:ext uri="{FF2B5EF4-FFF2-40B4-BE49-F238E27FC236}">
                    <a16:creationId xmlns:a16="http://schemas.microsoft.com/office/drawing/2014/main" id="{BE826154-2BF0-9C67-8212-8F66F9F8735F}"/>
                  </a:ext>
                </a:extLst>
              </p14:cNvPr>
              <p14:cNvContentPartPr/>
              <p14:nvPr/>
            </p14:nvContentPartPr>
            <p14:xfrm>
              <a:off x="3102220" y="4419351"/>
              <a:ext cx="236880" cy="242640"/>
            </p14:xfrm>
          </p:contentPart>
        </mc:Choice>
        <mc:Fallback xmlns="">
          <p:pic>
            <p:nvPicPr>
              <p:cNvPr id="94" name="Ink 93">
                <a:extLst>
                  <a:ext uri="{FF2B5EF4-FFF2-40B4-BE49-F238E27FC236}">
                    <a16:creationId xmlns:a16="http://schemas.microsoft.com/office/drawing/2014/main" id="{BE826154-2BF0-9C67-8212-8F66F9F8735F}"/>
                  </a:ext>
                </a:extLst>
              </p:cNvPr>
              <p:cNvPicPr/>
              <p:nvPr/>
            </p:nvPicPr>
            <p:blipFill>
              <a:blip r:embed="rId183"/>
              <a:stretch>
                <a:fillRect/>
              </a:stretch>
            </p:blipFill>
            <p:spPr>
              <a:xfrm>
                <a:off x="3086740" y="4404231"/>
                <a:ext cx="267480" cy="27288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95" name="Ink 94">
                <a:extLst>
                  <a:ext uri="{FF2B5EF4-FFF2-40B4-BE49-F238E27FC236}">
                    <a16:creationId xmlns:a16="http://schemas.microsoft.com/office/drawing/2014/main" id="{0BB60FD1-8FB9-B639-17E2-43E6AC4D7B46}"/>
                  </a:ext>
                </a:extLst>
              </p14:cNvPr>
              <p14:cNvContentPartPr/>
              <p14:nvPr/>
            </p14:nvContentPartPr>
            <p14:xfrm>
              <a:off x="3456820" y="4387671"/>
              <a:ext cx="274320" cy="330480"/>
            </p14:xfrm>
          </p:contentPart>
        </mc:Choice>
        <mc:Fallback xmlns="">
          <p:pic>
            <p:nvPicPr>
              <p:cNvPr id="95" name="Ink 94">
                <a:extLst>
                  <a:ext uri="{FF2B5EF4-FFF2-40B4-BE49-F238E27FC236}">
                    <a16:creationId xmlns:a16="http://schemas.microsoft.com/office/drawing/2014/main" id="{0BB60FD1-8FB9-B639-17E2-43E6AC4D7B46}"/>
                  </a:ext>
                </a:extLst>
              </p:cNvPr>
              <p:cNvPicPr/>
              <p:nvPr/>
            </p:nvPicPr>
            <p:blipFill>
              <a:blip r:embed="rId185"/>
              <a:stretch>
                <a:fillRect/>
              </a:stretch>
            </p:blipFill>
            <p:spPr>
              <a:xfrm>
                <a:off x="3441700" y="4372191"/>
                <a:ext cx="304920" cy="36072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96" name="Ink 95">
                <a:extLst>
                  <a:ext uri="{FF2B5EF4-FFF2-40B4-BE49-F238E27FC236}">
                    <a16:creationId xmlns:a16="http://schemas.microsoft.com/office/drawing/2014/main" id="{A3BC5C59-46FC-04A4-B26E-CA7691BA448F}"/>
                  </a:ext>
                </a:extLst>
              </p14:cNvPr>
              <p14:cNvContentPartPr/>
              <p14:nvPr/>
            </p14:nvContentPartPr>
            <p14:xfrm>
              <a:off x="3793060" y="4399911"/>
              <a:ext cx="106200" cy="223920"/>
            </p14:xfrm>
          </p:contentPart>
        </mc:Choice>
        <mc:Fallback xmlns="">
          <p:pic>
            <p:nvPicPr>
              <p:cNvPr id="96" name="Ink 95">
                <a:extLst>
                  <a:ext uri="{FF2B5EF4-FFF2-40B4-BE49-F238E27FC236}">
                    <a16:creationId xmlns:a16="http://schemas.microsoft.com/office/drawing/2014/main" id="{A3BC5C59-46FC-04A4-B26E-CA7691BA448F}"/>
                  </a:ext>
                </a:extLst>
              </p:cNvPr>
              <p:cNvPicPr/>
              <p:nvPr/>
            </p:nvPicPr>
            <p:blipFill>
              <a:blip r:embed="rId187"/>
              <a:stretch>
                <a:fillRect/>
              </a:stretch>
            </p:blipFill>
            <p:spPr>
              <a:xfrm>
                <a:off x="3777940" y="4384791"/>
                <a:ext cx="13680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97" name="Ink 96">
                <a:extLst>
                  <a:ext uri="{FF2B5EF4-FFF2-40B4-BE49-F238E27FC236}">
                    <a16:creationId xmlns:a16="http://schemas.microsoft.com/office/drawing/2014/main" id="{A2ABD3D0-E27B-8EA1-8C2B-1CA95137D646}"/>
                  </a:ext>
                </a:extLst>
              </p14:cNvPr>
              <p14:cNvContentPartPr/>
              <p14:nvPr/>
            </p14:nvContentPartPr>
            <p14:xfrm>
              <a:off x="3886660" y="4213071"/>
              <a:ext cx="25200" cy="81360"/>
            </p14:xfrm>
          </p:contentPart>
        </mc:Choice>
        <mc:Fallback xmlns="">
          <p:pic>
            <p:nvPicPr>
              <p:cNvPr id="97" name="Ink 96">
                <a:extLst>
                  <a:ext uri="{FF2B5EF4-FFF2-40B4-BE49-F238E27FC236}">
                    <a16:creationId xmlns:a16="http://schemas.microsoft.com/office/drawing/2014/main" id="{A2ABD3D0-E27B-8EA1-8C2B-1CA95137D646}"/>
                  </a:ext>
                </a:extLst>
              </p:cNvPr>
              <p:cNvPicPr/>
              <p:nvPr/>
            </p:nvPicPr>
            <p:blipFill>
              <a:blip r:embed="rId189"/>
              <a:stretch>
                <a:fillRect/>
              </a:stretch>
            </p:blipFill>
            <p:spPr>
              <a:xfrm>
                <a:off x="3871180" y="4197951"/>
                <a:ext cx="5580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98" name="Ink 97">
                <a:extLst>
                  <a:ext uri="{FF2B5EF4-FFF2-40B4-BE49-F238E27FC236}">
                    <a16:creationId xmlns:a16="http://schemas.microsoft.com/office/drawing/2014/main" id="{4143589D-FF96-F307-6306-E5DAF9E9CF09}"/>
                  </a:ext>
                </a:extLst>
              </p14:cNvPr>
              <p14:cNvContentPartPr/>
              <p14:nvPr/>
            </p14:nvContentPartPr>
            <p14:xfrm>
              <a:off x="3998620" y="4462191"/>
              <a:ext cx="180720" cy="19080"/>
            </p14:xfrm>
          </p:contentPart>
        </mc:Choice>
        <mc:Fallback xmlns="">
          <p:pic>
            <p:nvPicPr>
              <p:cNvPr id="98" name="Ink 97">
                <a:extLst>
                  <a:ext uri="{FF2B5EF4-FFF2-40B4-BE49-F238E27FC236}">
                    <a16:creationId xmlns:a16="http://schemas.microsoft.com/office/drawing/2014/main" id="{4143589D-FF96-F307-6306-E5DAF9E9CF09}"/>
                  </a:ext>
                </a:extLst>
              </p:cNvPr>
              <p:cNvPicPr/>
              <p:nvPr/>
            </p:nvPicPr>
            <p:blipFill>
              <a:blip r:embed="rId191"/>
              <a:stretch>
                <a:fillRect/>
              </a:stretch>
            </p:blipFill>
            <p:spPr>
              <a:xfrm>
                <a:off x="3983500" y="4447071"/>
                <a:ext cx="21132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99" name="Ink 98">
                <a:extLst>
                  <a:ext uri="{FF2B5EF4-FFF2-40B4-BE49-F238E27FC236}">
                    <a16:creationId xmlns:a16="http://schemas.microsoft.com/office/drawing/2014/main" id="{B29AB924-440A-0A70-B3FE-FE320E2C0DE0}"/>
                  </a:ext>
                </a:extLst>
              </p14:cNvPr>
              <p14:cNvContentPartPr/>
              <p14:nvPr/>
            </p14:nvContentPartPr>
            <p14:xfrm>
              <a:off x="4359700" y="4375071"/>
              <a:ext cx="31320" cy="293040"/>
            </p14:xfrm>
          </p:contentPart>
        </mc:Choice>
        <mc:Fallback xmlns="">
          <p:pic>
            <p:nvPicPr>
              <p:cNvPr id="99" name="Ink 98">
                <a:extLst>
                  <a:ext uri="{FF2B5EF4-FFF2-40B4-BE49-F238E27FC236}">
                    <a16:creationId xmlns:a16="http://schemas.microsoft.com/office/drawing/2014/main" id="{B29AB924-440A-0A70-B3FE-FE320E2C0DE0}"/>
                  </a:ext>
                </a:extLst>
              </p:cNvPr>
              <p:cNvPicPr/>
              <p:nvPr/>
            </p:nvPicPr>
            <p:blipFill>
              <a:blip r:embed="rId193"/>
              <a:stretch>
                <a:fillRect/>
              </a:stretch>
            </p:blipFill>
            <p:spPr>
              <a:xfrm>
                <a:off x="4344580" y="4359951"/>
                <a:ext cx="61920" cy="32328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00" name="Ink 99">
                <a:extLst>
                  <a:ext uri="{FF2B5EF4-FFF2-40B4-BE49-F238E27FC236}">
                    <a16:creationId xmlns:a16="http://schemas.microsoft.com/office/drawing/2014/main" id="{7B297C34-DDDA-437A-BE4A-93CA1E5BCB3D}"/>
                  </a:ext>
                </a:extLst>
              </p14:cNvPr>
              <p14:cNvContentPartPr/>
              <p14:nvPr/>
            </p14:nvContentPartPr>
            <p14:xfrm>
              <a:off x="4365820" y="4294071"/>
              <a:ext cx="223920" cy="554400"/>
            </p14:xfrm>
          </p:contentPart>
        </mc:Choice>
        <mc:Fallback xmlns="">
          <p:pic>
            <p:nvPicPr>
              <p:cNvPr id="100" name="Ink 99">
                <a:extLst>
                  <a:ext uri="{FF2B5EF4-FFF2-40B4-BE49-F238E27FC236}">
                    <a16:creationId xmlns:a16="http://schemas.microsoft.com/office/drawing/2014/main" id="{7B297C34-DDDA-437A-BE4A-93CA1E5BCB3D}"/>
                  </a:ext>
                </a:extLst>
              </p:cNvPr>
              <p:cNvPicPr/>
              <p:nvPr/>
            </p:nvPicPr>
            <p:blipFill>
              <a:blip r:embed="rId195"/>
              <a:stretch>
                <a:fillRect/>
              </a:stretch>
            </p:blipFill>
            <p:spPr>
              <a:xfrm>
                <a:off x="4350700" y="4278951"/>
                <a:ext cx="254160" cy="58500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01" name="Ink 100">
                <a:extLst>
                  <a:ext uri="{FF2B5EF4-FFF2-40B4-BE49-F238E27FC236}">
                    <a16:creationId xmlns:a16="http://schemas.microsoft.com/office/drawing/2014/main" id="{7BAB9CB4-950B-BEC8-22FD-A667AECE8E3F}"/>
                  </a:ext>
                </a:extLst>
              </p14:cNvPr>
              <p14:cNvContentPartPr/>
              <p14:nvPr/>
            </p14:nvContentPartPr>
            <p14:xfrm>
              <a:off x="4765060" y="4524471"/>
              <a:ext cx="329760" cy="43920"/>
            </p14:xfrm>
          </p:contentPart>
        </mc:Choice>
        <mc:Fallback xmlns="">
          <p:pic>
            <p:nvPicPr>
              <p:cNvPr id="101" name="Ink 100">
                <a:extLst>
                  <a:ext uri="{FF2B5EF4-FFF2-40B4-BE49-F238E27FC236}">
                    <a16:creationId xmlns:a16="http://schemas.microsoft.com/office/drawing/2014/main" id="{7BAB9CB4-950B-BEC8-22FD-A667AECE8E3F}"/>
                  </a:ext>
                </a:extLst>
              </p:cNvPr>
              <p:cNvPicPr/>
              <p:nvPr/>
            </p:nvPicPr>
            <p:blipFill>
              <a:blip r:embed="rId197"/>
              <a:stretch>
                <a:fillRect/>
              </a:stretch>
            </p:blipFill>
            <p:spPr>
              <a:xfrm>
                <a:off x="4749580" y="4509351"/>
                <a:ext cx="36000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02" name="Ink 101">
                <a:extLst>
                  <a:ext uri="{FF2B5EF4-FFF2-40B4-BE49-F238E27FC236}">
                    <a16:creationId xmlns:a16="http://schemas.microsoft.com/office/drawing/2014/main" id="{C75EA0D1-66E1-7A46-4EDB-6E2C569E9F99}"/>
                  </a:ext>
                </a:extLst>
              </p14:cNvPr>
              <p14:cNvContentPartPr/>
              <p14:nvPr/>
            </p14:nvContentPartPr>
            <p14:xfrm>
              <a:off x="4963420" y="4399911"/>
              <a:ext cx="25200" cy="299160"/>
            </p14:xfrm>
          </p:contentPart>
        </mc:Choice>
        <mc:Fallback xmlns="">
          <p:pic>
            <p:nvPicPr>
              <p:cNvPr id="102" name="Ink 101">
                <a:extLst>
                  <a:ext uri="{FF2B5EF4-FFF2-40B4-BE49-F238E27FC236}">
                    <a16:creationId xmlns:a16="http://schemas.microsoft.com/office/drawing/2014/main" id="{C75EA0D1-66E1-7A46-4EDB-6E2C569E9F99}"/>
                  </a:ext>
                </a:extLst>
              </p:cNvPr>
              <p:cNvPicPr/>
              <p:nvPr/>
            </p:nvPicPr>
            <p:blipFill>
              <a:blip r:embed="rId199"/>
              <a:stretch>
                <a:fillRect/>
              </a:stretch>
            </p:blipFill>
            <p:spPr>
              <a:xfrm>
                <a:off x="4948300" y="4384791"/>
                <a:ext cx="55800" cy="32976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03" name="Ink 102">
                <a:extLst>
                  <a:ext uri="{FF2B5EF4-FFF2-40B4-BE49-F238E27FC236}">
                    <a16:creationId xmlns:a16="http://schemas.microsoft.com/office/drawing/2014/main" id="{C631B6B2-6F19-E5B0-7BB5-09C0848DD663}"/>
                  </a:ext>
                </a:extLst>
              </p14:cNvPr>
              <p14:cNvContentPartPr/>
              <p14:nvPr/>
            </p14:nvContentPartPr>
            <p14:xfrm>
              <a:off x="5305780" y="4375071"/>
              <a:ext cx="218160" cy="398880"/>
            </p14:xfrm>
          </p:contentPart>
        </mc:Choice>
        <mc:Fallback xmlns="">
          <p:pic>
            <p:nvPicPr>
              <p:cNvPr id="103" name="Ink 102">
                <a:extLst>
                  <a:ext uri="{FF2B5EF4-FFF2-40B4-BE49-F238E27FC236}">
                    <a16:creationId xmlns:a16="http://schemas.microsoft.com/office/drawing/2014/main" id="{C631B6B2-6F19-E5B0-7BB5-09C0848DD663}"/>
                  </a:ext>
                </a:extLst>
              </p:cNvPr>
              <p:cNvPicPr/>
              <p:nvPr/>
            </p:nvPicPr>
            <p:blipFill>
              <a:blip r:embed="rId201"/>
              <a:stretch>
                <a:fillRect/>
              </a:stretch>
            </p:blipFill>
            <p:spPr>
              <a:xfrm>
                <a:off x="5290660" y="4359951"/>
                <a:ext cx="248760" cy="42912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04" name="Ink 103">
                <a:extLst>
                  <a:ext uri="{FF2B5EF4-FFF2-40B4-BE49-F238E27FC236}">
                    <a16:creationId xmlns:a16="http://schemas.microsoft.com/office/drawing/2014/main" id="{E5D3C408-A45B-1111-30A3-A77ABE8FAA82}"/>
                  </a:ext>
                </a:extLst>
              </p14:cNvPr>
              <p14:cNvContentPartPr/>
              <p14:nvPr/>
            </p14:nvContentPartPr>
            <p14:xfrm>
              <a:off x="5629780" y="4412511"/>
              <a:ext cx="299160" cy="454680"/>
            </p14:xfrm>
          </p:contentPart>
        </mc:Choice>
        <mc:Fallback xmlns="">
          <p:pic>
            <p:nvPicPr>
              <p:cNvPr id="104" name="Ink 103">
                <a:extLst>
                  <a:ext uri="{FF2B5EF4-FFF2-40B4-BE49-F238E27FC236}">
                    <a16:creationId xmlns:a16="http://schemas.microsoft.com/office/drawing/2014/main" id="{E5D3C408-A45B-1111-30A3-A77ABE8FAA82}"/>
                  </a:ext>
                </a:extLst>
              </p:cNvPr>
              <p:cNvPicPr/>
              <p:nvPr/>
            </p:nvPicPr>
            <p:blipFill>
              <a:blip r:embed="rId203"/>
              <a:stretch>
                <a:fillRect/>
              </a:stretch>
            </p:blipFill>
            <p:spPr>
              <a:xfrm>
                <a:off x="5614300" y="4397031"/>
                <a:ext cx="329760" cy="48528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05" name="Ink 104">
                <a:extLst>
                  <a:ext uri="{FF2B5EF4-FFF2-40B4-BE49-F238E27FC236}">
                    <a16:creationId xmlns:a16="http://schemas.microsoft.com/office/drawing/2014/main" id="{24BF3710-DBD7-3483-F47F-E5A8074A4F24}"/>
                  </a:ext>
                </a:extLst>
              </p14:cNvPr>
              <p14:cNvContentPartPr/>
              <p14:nvPr/>
            </p14:nvContentPartPr>
            <p14:xfrm>
              <a:off x="5847580" y="4188231"/>
              <a:ext cx="31320" cy="37800"/>
            </p14:xfrm>
          </p:contentPart>
        </mc:Choice>
        <mc:Fallback xmlns="">
          <p:pic>
            <p:nvPicPr>
              <p:cNvPr id="105" name="Ink 104">
                <a:extLst>
                  <a:ext uri="{FF2B5EF4-FFF2-40B4-BE49-F238E27FC236}">
                    <a16:creationId xmlns:a16="http://schemas.microsoft.com/office/drawing/2014/main" id="{24BF3710-DBD7-3483-F47F-E5A8074A4F24}"/>
                  </a:ext>
                </a:extLst>
              </p:cNvPr>
              <p:cNvPicPr/>
              <p:nvPr/>
            </p:nvPicPr>
            <p:blipFill>
              <a:blip r:embed="rId205"/>
              <a:stretch>
                <a:fillRect/>
              </a:stretch>
            </p:blipFill>
            <p:spPr>
              <a:xfrm>
                <a:off x="5832460" y="4173111"/>
                <a:ext cx="6192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06" name="Ink 105">
                <a:extLst>
                  <a:ext uri="{FF2B5EF4-FFF2-40B4-BE49-F238E27FC236}">
                    <a16:creationId xmlns:a16="http://schemas.microsoft.com/office/drawing/2014/main" id="{572CCAAE-B7D6-FA51-758A-737173315116}"/>
                  </a:ext>
                </a:extLst>
              </p14:cNvPr>
              <p14:cNvContentPartPr/>
              <p14:nvPr/>
            </p14:nvContentPartPr>
            <p14:xfrm>
              <a:off x="5990860" y="4480911"/>
              <a:ext cx="286560" cy="50040"/>
            </p14:xfrm>
          </p:contentPart>
        </mc:Choice>
        <mc:Fallback xmlns="">
          <p:pic>
            <p:nvPicPr>
              <p:cNvPr id="106" name="Ink 105">
                <a:extLst>
                  <a:ext uri="{FF2B5EF4-FFF2-40B4-BE49-F238E27FC236}">
                    <a16:creationId xmlns:a16="http://schemas.microsoft.com/office/drawing/2014/main" id="{572CCAAE-B7D6-FA51-758A-737173315116}"/>
                  </a:ext>
                </a:extLst>
              </p:cNvPr>
              <p:cNvPicPr/>
              <p:nvPr/>
            </p:nvPicPr>
            <p:blipFill>
              <a:blip r:embed="rId207"/>
              <a:stretch>
                <a:fillRect/>
              </a:stretch>
            </p:blipFill>
            <p:spPr>
              <a:xfrm>
                <a:off x="5975380" y="4465791"/>
                <a:ext cx="31716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07" name="Ink 106">
                <a:extLst>
                  <a:ext uri="{FF2B5EF4-FFF2-40B4-BE49-F238E27FC236}">
                    <a16:creationId xmlns:a16="http://schemas.microsoft.com/office/drawing/2014/main" id="{3B393175-B35C-7BA6-307E-84CF30611806}"/>
                  </a:ext>
                </a:extLst>
              </p14:cNvPr>
              <p14:cNvContentPartPr/>
              <p14:nvPr/>
            </p14:nvContentPartPr>
            <p14:xfrm>
              <a:off x="6345460" y="4362471"/>
              <a:ext cx="68760" cy="293040"/>
            </p14:xfrm>
          </p:contentPart>
        </mc:Choice>
        <mc:Fallback xmlns="">
          <p:pic>
            <p:nvPicPr>
              <p:cNvPr id="107" name="Ink 106">
                <a:extLst>
                  <a:ext uri="{FF2B5EF4-FFF2-40B4-BE49-F238E27FC236}">
                    <a16:creationId xmlns:a16="http://schemas.microsoft.com/office/drawing/2014/main" id="{3B393175-B35C-7BA6-307E-84CF30611806}"/>
                  </a:ext>
                </a:extLst>
              </p:cNvPr>
              <p:cNvPicPr/>
              <p:nvPr/>
            </p:nvPicPr>
            <p:blipFill>
              <a:blip r:embed="rId209"/>
              <a:stretch>
                <a:fillRect/>
              </a:stretch>
            </p:blipFill>
            <p:spPr>
              <a:xfrm>
                <a:off x="6330340" y="4347351"/>
                <a:ext cx="99360" cy="32328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08" name="Ink 107">
                <a:extLst>
                  <a:ext uri="{FF2B5EF4-FFF2-40B4-BE49-F238E27FC236}">
                    <a16:creationId xmlns:a16="http://schemas.microsoft.com/office/drawing/2014/main" id="{1FD58D82-66D3-C111-AF11-2780CF69FB02}"/>
                  </a:ext>
                </a:extLst>
              </p14:cNvPr>
              <p14:cNvContentPartPr/>
              <p14:nvPr/>
            </p14:nvContentPartPr>
            <p14:xfrm>
              <a:off x="6246100" y="4250511"/>
              <a:ext cx="348840" cy="585720"/>
            </p14:xfrm>
          </p:contentPart>
        </mc:Choice>
        <mc:Fallback xmlns="">
          <p:pic>
            <p:nvPicPr>
              <p:cNvPr id="108" name="Ink 107">
                <a:extLst>
                  <a:ext uri="{FF2B5EF4-FFF2-40B4-BE49-F238E27FC236}">
                    <a16:creationId xmlns:a16="http://schemas.microsoft.com/office/drawing/2014/main" id="{1FD58D82-66D3-C111-AF11-2780CF69FB02}"/>
                  </a:ext>
                </a:extLst>
              </p:cNvPr>
              <p:cNvPicPr/>
              <p:nvPr/>
            </p:nvPicPr>
            <p:blipFill>
              <a:blip r:embed="rId211"/>
              <a:stretch>
                <a:fillRect/>
              </a:stretch>
            </p:blipFill>
            <p:spPr>
              <a:xfrm>
                <a:off x="6230620" y="4235391"/>
                <a:ext cx="379440" cy="61596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09" name="Ink 108">
                <a:extLst>
                  <a:ext uri="{FF2B5EF4-FFF2-40B4-BE49-F238E27FC236}">
                    <a16:creationId xmlns:a16="http://schemas.microsoft.com/office/drawing/2014/main" id="{39C517DA-E360-C29D-D7BA-4B7699346C26}"/>
                  </a:ext>
                </a:extLst>
              </p14:cNvPr>
              <p14:cNvContentPartPr/>
              <p14:nvPr/>
            </p14:nvContentPartPr>
            <p14:xfrm>
              <a:off x="6419620" y="4163391"/>
              <a:ext cx="318600" cy="756000"/>
            </p14:xfrm>
          </p:contentPart>
        </mc:Choice>
        <mc:Fallback xmlns="">
          <p:pic>
            <p:nvPicPr>
              <p:cNvPr id="109" name="Ink 108">
                <a:extLst>
                  <a:ext uri="{FF2B5EF4-FFF2-40B4-BE49-F238E27FC236}">
                    <a16:creationId xmlns:a16="http://schemas.microsoft.com/office/drawing/2014/main" id="{39C517DA-E360-C29D-D7BA-4B7699346C26}"/>
                  </a:ext>
                </a:extLst>
              </p:cNvPr>
              <p:cNvPicPr/>
              <p:nvPr/>
            </p:nvPicPr>
            <p:blipFill>
              <a:blip r:embed="rId213"/>
              <a:stretch>
                <a:fillRect/>
              </a:stretch>
            </p:blipFill>
            <p:spPr>
              <a:xfrm>
                <a:off x="6404500" y="4148271"/>
                <a:ext cx="349200" cy="78660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10" name="Ink 109">
                <a:extLst>
                  <a:ext uri="{FF2B5EF4-FFF2-40B4-BE49-F238E27FC236}">
                    <a16:creationId xmlns:a16="http://schemas.microsoft.com/office/drawing/2014/main" id="{A9448E41-D1F3-344E-D423-A14A23CEF09B}"/>
                  </a:ext>
                </a:extLst>
              </p14:cNvPr>
              <p14:cNvContentPartPr/>
              <p14:nvPr/>
            </p14:nvContentPartPr>
            <p14:xfrm>
              <a:off x="499780" y="4718151"/>
              <a:ext cx="716400" cy="546840"/>
            </p14:xfrm>
          </p:contentPart>
        </mc:Choice>
        <mc:Fallback xmlns="">
          <p:pic>
            <p:nvPicPr>
              <p:cNvPr id="110" name="Ink 109">
                <a:extLst>
                  <a:ext uri="{FF2B5EF4-FFF2-40B4-BE49-F238E27FC236}">
                    <a16:creationId xmlns:a16="http://schemas.microsoft.com/office/drawing/2014/main" id="{A9448E41-D1F3-344E-D423-A14A23CEF09B}"/>
                  </a:ext>
                </a:extLst>
              </p:cNvPr>
              <p:cNvPicPr/>
              <p:nvPr/>
            </p:nvPicPr>
            <p:blipFill>
              <a:blip r:embed="rId215"/>
              <a:stretch>
                <a:fillRect/>
              </a:stretch>
            </p:blipFill>
            <p:spPr>
              <a:xfrm>
                <a:off x="484660" y="4703031"/>
                <a:ext cx="746640" cy="57744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11" name="Ink 110">
                <a:extLst>
                  <a:ext uri="{FF2B5EF4-FFF2-40B4-BE49-F238E27FC236}">
                    <a16:creationId xmlns:a16="http://schemas.microsoft.com/office/drawing/2014/main" id="{57B5741A-1C96-3499-C03E-47196224B0C0}"/>
                  </a:ext>
                </a:extLst>
              </p14:cNvPr>
              <p14:cNvContentPartPr/>
              <p14:nvPr/>
            </p14:nvContentPartPr>
            <p14:xfrm>
              <a:off x="1221940" y="5016231"/>
              <a:ext cx="155880" cy="187200"/>
            </p14:xfrm>
          </p:contentPart>
        </mc:Choice>
        <mc:Fallback xmlns="">
          <p:pic>
            <p:nvPicPr>
              <p:cNvPr id="111" name="Ink 110">
                <a:extLst>
                  <a:ext uri="{FF2B5EF4-FFF2-40B4-BE49-F238E27FC236}">
                    <a16:creationId xmlns:a16="http://schemas.microsoft.com/office/drawing/2014/main" id="{57B5741A-1C96-3499-C03E-47196224B0C0}"/>
                  </a:ext>
                </a:extLst>
              </p:cNvPr>
              <p:cNvPicPr/>
              <p:nvPr/>
            </p:nvPicPr>
            <p:blipFill>
              <a:blip r:embed="rId217"/>
              <a:stretch>
                <a:fillRect/>
              </a:stretch>
            </p:blipFill>
            <p:spPr>
              <a:xfrm>
                <a:off x="1206820" y="5001111"/>
                <a:ext cx="18648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12" name="Ink 111">
                <a:extLst>
                  <a:ext uri="{FF2B5EF4-FFF2-40B4-BE49-F238E27FC236}">
                    <a16:creationId xmlns:a16="http://schemas.microsoft.com/office/drawing/2014/main" id="{AFCE3BBF-BF7F-A767-D609-7F5C47ED6D45}"/>
                  </a:ext>
                </a:extLst>
              </p14:cNvPr>
              <p14:cNvContentPartPr/>
              <p14:nvPr/>
            </p14:nvContentPartPr>
            <p14:xfrm>
              <a:off x="1427500" y="5022711"/>
              <a:ext cx="392400" cy="199440"/>
            </p14:xfrm>
          </p:contentPart>
        </mc:Choice>
        <mc:Fallback xmlns="">
          <p:pic>
            <p:nvPicPr>
              <p:cNvPr id="112" name="Ink 111">
                <a:extLst>
                  <a:ext uri="{FF2B5EF4-FFF2-40B4-BE49-F238E27FC236}">
                    <a16:creationId xmlns:a16="http://schemas.microsoft.com/office/drawing/2014/main" id="{AFCE3BBF-BF7F-A767-D609-7F5C47ED6D45}"/>
                  </a:ext>
                </a:extLst>
              </p:cNvPr>
              <p:cNvPicPr/>
              <p:nvPr/>
            </p:nvPicPr>
            <p:blipFill>
              <a:blip r:embed="rId219"/>
              <a:stretch>
                <a:fillRect/>
              </a:stretch>
            </p:blipFill>
            <p:spPr>
              <a:xfrm>
                <a:off x="1412380" y="5007231"/>
                <a:ext cx="42300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13" name="Ink 112">
                <a:extLst>
                  <a:ext uri="{FF2B5EF4-FFF2-40B4-BE49-F238E27FC236}">
                    <a16:creationId xmlns:a16="http://schemas.microsoft.com/office/drawing/2014/main" id="{A46B9731-7FAC-F934-CD83-A489FA08BC37}"/>
                  </a:ext>
                </a:extLst>
              </p14:cNvPr>
              <p14:cNvContentPartPr/>
              <p14:nvPr/>
            </p14:nvContentPartPr>
            <p14:xfrm>
              <a:off x="1963180" y="4879431"/>
              <a:ext cx="336240" cy="516960"/>
            </p14:xfrm>
          </p:contentPart>
        </mc:Choice>
        <mc:Fallback xmlns="">
          <p:pic>
            <p:nvPicPr>
              <p:cNvPr id="113" name="Ink 112">
                <a:extLst>
                  <a:ext uri="{FF2B5EF4-FFF2-40B4-BE49-F238E27FC236}">
                    <a16:creationId xmlns:a16="http://schemas.microsoft.com/office/drawing/2014/main" id="{A46B9731-7FAC-F934-CD83-A489FA08BC37}"/>
                  </a:ext>
                </a:extLst>
              </p:cNvPr>
              <p:cNvPicPr/>
              <p:nvPr/>
            </p:nvPicPr>
            <p:blipFill>
              <a:blip r:embed="rId221"/>
              <a:stretch>
                <a:fillRect/>
              </a:stretch>
            </p:blipFill>
            <p:spPr>
              <a:xfrm>
                <a:off x="1948060" y="4863951"/>
                <a:ext cx="366480" cy="54756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14" name="Ink 113">
                <a:extLst>
                  <a:ext uri="{FF2B5EF4-FFF2-40B4-BE49-F238E27FC236}">
                    <a16:creationId xmlns:a16="http://schemas.microsoft.com/office/drawing/2014/main" id="{06CA5C27-8B35-DC4B-5011-0EE38DAEBFBF}"/>
                  </a:ext>
                </a:extLst>
              </p14:cNvPr>
              <p14:cNvContentPartPr/>
              <p14:nvPr/>
            </p14:nvContentPartPr>
            <p14:xfrm>
              <a:off x="2180620" y="4966551"/>
              <a:ext cx="230760" cy="243000"/>
            </p14:xfrm>
          </p:contentPart>
        </mc:Choice>
        <mc:Fallback xmlns="">
          <p:pic>
            <p:nvPicPr>
              <p:cNvPr id="114" name="Ink 113">
                <a:extLst>
                  <a:ext uri="{FF2B5EF4-FFF2-40B4-BE49-F238E27FC236}">
                    <a16:creationId xmlns:a16="http://schemas.microsoft.com/office/drawing/2014/main" id="{06CA5C27-8B35-DC4B-5011-0EE38DAEBFBF}"/>
                  </a:ext>
                </a:extLst>
              </p:cNvPr>
              <p:cNvPicPr/>
              <p:nvPr/>
            </p:nvPicPr>
            <p:blipFill>
              <a:blip r:embed="rId223"/>
              <a:stretch>
                <a:fillRect/>
              </a:stretch>
            </p:blipFill>
            <p:spPr>
              <a:xfrm>
                <a:off x="2165500" y="4951431"/>
                <a:ext cx="261360" cy="27360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15" name="Ink 114">
                <a:extLst>
                  <a:ext uri="{FF2B5EF4-FFF2-40B4-BE49-F238E27FC236}">
                    <a16:creationId xmlns:a16="http://schemas.microsoft.com/office/drawing/2014/main" id="{826AD7FF-CC9C-F163-4B80-634C57A6327E}"/>
                  </a:ext>
                </a:extLst>
              </p14:cNvPr>
              <p14:cNvContentPartPr/>
              <p14:nvPr/>
            </p14:nvContentPartPr>
            <p14:xfrm>
              <a:off x="2516860" y="4966551"/>
              <a:ext cx="50040" cy="286560"/>
            </p14:xfrm>
          </p:contentPart>
        </mc:Choice>
        <mc:Fallback xmlns="">
          <p:pic>
            <p:nvPicPr>
              <p:cNvPr id="115" name="Ink 114">
                <a:extLst>
                  <a:ext uri="{FF2B5EF4-FFF2-40B4-BE49-F238E27FC236}">
                    <a16:creationId xmlns:a16="http://schemas.microsoft.com/office/drawing/2014/main" id="{826AD7FF-CC9C-F163-4B80-634C57A6327E}"/>
                  </a:ext>
                </a:extLst>
              </p:cNvPr>
              <p:cNvPicPr/>
              <p:nvPr/>
            </p:nvPicPr>
            <p:blipFill>
              <a:blip r:embed="rId225"/>
              <a:stretch>
                <a:fillRect/>
              </a:stretch>
            </p:blipFill>
            <p:spPr>
              <a:xfrm>
                <a:off x="2501740" y="4951431"/>
                <a:ext cx="80640" cy="31716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16" name="Ink 115">
                <a:extLst>
                  <a:ext uri="{FF2B5EF4-FFF2-40B4-BE49-F238E27FC236}">
                    <a16:creationId xmlns:a16="http://schemas.microsoft.com/office/drawing/2014/main" id="{9CFBC598-ADD6-D357-619D-343FC9DD9ECC}"/>
                  </a:ext>
                </a:extLst>
              </p14:cNvPr>
              <p14:cNvContentPartPr/>
              <p14:nvPr/>
            </p14:nvContentPartPr>
            <p14:xfrm>
              <a:off x="2380780" y="5034951"/>
              <a:ext cx="490680" cy="137160"/>
            </p14:xfrm>
          </p:contentPart>
        </mc:Choice>
        <mc:Fallback xmlns="">
          <p:pic>
            <p:nvPicPr>
              <p:cNvPr id="116" name="Ink 115">
                <a:extLst>
                  <a:ext uri="{FF2B5EF4-FFF2-40B4-BE49-F238E27FC236}">
                    <a16:creationId xmlns:a16="http://schemas.microsoft.com/office/drawing/2014/main" id="{9CFBC598-ADD6-D357-619D-343FC9DD9ECC}"/>
                  </a:ext>
                </a:extLst>
              </p:cNvPr>
              <p:cNvPicPr/>
              <p:nvPr/>
            </p:nvPicPr>
            <p:blipFill>
              <a:blip r:embed="rId227"/>
              <a:stretch>
                <a:fillRect/>
              </a:stretch>
            </p:blipFill>
            <p:spPr>
              <a:xfrm>
                <a:off x="2365300" y="5019831"/>
                <a:ext cx="52128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17" name="Ink 116">
                <a:extLst>
                  <a:ext uri="{FF2B5EF4-FFF2-40B4-BE49-F238E27FC236}">
                    <a16:creationId xmlns:a16="http://schemas.microsoft.com/office/drawing/2014/main" id="{348A98BB-AE13-CE0B-1D14-FFD1C268F5F0}"/>
                  </a:ext>
                </a:extLst>
              </p14:cNvPr>
              <p14:cNvContentPartPr/>
              <p14:nvPr/>
            </p14:nvContentPartPr>
            <p14:xfrm>
              <a:off x="2878660" y="4860711"/>
              <a:ext cx="871200" cy="317880"/>
            </p14:xfrm>
          </p:contentPart>
        </mc:Choice>
        <mc:Fallback xmlns="">
          <p:pic>
            <p:nvPicPr>
              <p:cNvPr id="117" name="Ink 116">
                <a:extLst>
                  <a:ext uri="{FF2B5EF4-FFF2-40B4-BE49-F238E27FC236}">
                    <a16:creationId xmlns:a16="http://schemas.microsoft.com/office/drawing/2014/main" id="{348A98BB-AE13-CE0B-1D14-FFD1C268F5F0}"/>
                  </a:ext>
                </a:extLst>
              </p:cNvPr>
              <p:cNvPicPr/>
              <p:nvPr/>
            </p:nvPicPr>
            <p:blipFill>
              <a:blip r:embed="rId229"/>
              <a:stretch>
                <a:fillRect/>
              </a:stretch>
            </p:blipFill>
            <p:spPr>
              <a:xfrm>
                <a:off x="2863540" y="4845591"/>
                <a:ext cx="901800" cy="34848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18" name="Ink 117">
                <a:extLst>
                  <a:ext uri="{FF2B5EF4-FFF2-40B4-BE49-F238E27FC236}">
                    <a16:creationId xmlns:a16="http://schemas.microsoft.com/office/drawing/2014/main" id="{F40FB0AB-7159-8B9F-7561-12B217BAB268}"/>
                  </a:ext>
                </a:extLst>
              </p14:cNvPr>
              <p14:cNvContentPartPr/>
              <p14:nvPr/>
            </p14:nvContentPartPr>
            <p14:xfrm>
              <a:off x="3594700" y="4947831"/>
              <a:ext cx="360720" cy="75240"/>
            </p14:xfrm>
          </p:contentPart>
        </mc:Choice>
        <mc:Fallback xmlns="">
          <p:pic>
            <p:nvPicPr>
              <p:cNvPr id="118" name="Ink 117">
                <a:extLst>
                  <a:ext uri="{FF2B5EF4-FFF2-40B4-BE49-F238E27FC236}">
                    <a16:creationId xmlns:a16="http://schemas.microsoft.com/office/drawing/2014/main" id="{F40FB0AB-7159-8B9F-7561-12B217BAB268}"/>
                  </a:ext>
                </a:extLst>
              </p:cNvPr>
              <p:cNvPicPr/>
              <p:nvPr/>
            </p:nvPicPr>
            <p:blipFill>
              <a:blip r:embed="rId231"/>
              <a:stretch>
                <a:fillRect/>
              </a:stretch>
            </p:blipFill>
            <p:spPr>
              <a:xfrm>
                <a:off x="3579220" y="4932711"/>
                <a:ext cx="39132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19" name="Ink 118">
                <a:extLst>
                  <a:ext uri="{FF2B5EF4-FFF2-40B4-BE49-F238E27FC236}">
                    <a16:creationId xmlns:a16="http://schemas.microsoft.com/office/drawing/2014/main" id="{A258BC02-365F-5602-B7DF-7CB19650E677}"/>
                  </a:ext>
                </a:extLst>
              </p14:cNvPr>
              <p14:cNvContentPartPr/>
              <p14:nvPr/>
            </p14:nvContentPartPr>
            <p14:xfrm>
              <a:off x="4017340" y="4854591"/>
              <a:ext cx="243000" cy="498240"/>
            </p14:xfrm>
          </p:contentPart>
        </mc:Choice>
        <mc:Fallback xmlns="">
          <p:pic>
            <p:nvPicPr>
              <p:cNvPr id="119" name="Ink 118">
                <a:extLst>
                  <a:ext uri="{FF2B5EF4-FFF2-40B4-BE49-F238E27FC236}">
                    <a16:creationId xmlns:a16="http://schemas.microsoft.com/office/drawing/2014/main" id="{A258BC02-365F-5602-B7DF-7CB19650E677}"/>
                  </a:ext>
                </a:extLst>
              </p:cNvPr>
              <p:cNvPicPr/>
              <p:nvPr/>
            </p:nvPicPr>
            <p:blipFill>
              <a:blip r:embed="rId233"/>
              <a:stretch>
                <a:fillRect/>
              </a:stretch>
            </p:blipFill>
            <p:spPr>
              <a:xfrm>
                <a:off x="4001860" y="4839111"/>
                <a:ext cx="273600" cy="52884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20" name="Ink 119">
                <a:extLst>
                  <a:ext uri="{FF2B5EF4-FFF2-40B4-BE49-F238E27FC236}">
                    <a16:creationId xmlns:a16="http://schemas.microsoft.com/office/drawing/2014/main" id="{05348B21-B86A-43A5-0BE0-AA47C6EE93A2}"/>
                  </a:ext>
                </a:extLst>
              </p14:cNvPr>
              <p14:cNvContentPartPr/>
              <p14:nvPr/>
            </p14:nvContentPartPr>
            <p14:xfrm>
              <a:off x="4334860" y="4972671"/>
              <a:ext cx="50040" cy="218160"/>
            </p14:xfrm>
          </p:contentPart>
        </mc:Choice>
        <mc:Fallback xmlns="">
          <p:pic>
            <p:nvPicPr>
              <p:cNvPr id="120" name="Ink 119">
                <a:extLst>
                  <a:ext uri="{FF2B5EF4-FFF2-40B4-BE49-F238E27FC236}">
                    <a16:creationId xmlns:a16="http://schemas.microsoft.com/office/drawing/2014/main" id="{05348B21-B86A-43A5-0BE0-AA47C6EE93A2}"/>
                  </a:ext>
                </a:extLst>
              </p:cNvPr>
              <p:cNvPicPr/>
              <p:nvPr/>
            </p:nvPicPr>
            <p:blipFill>
              <a:blip r:embed="rId235"/>
              <a:stretch>
                <a:fillRect/>
              </a:stretch>
            </p:blipFill>
            <p:spPr>
              <a:xfrm>
                <a:off x="4319380" y="4957551"/>
                <a:ext cx="8064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21" name="Ink 120">
                <a:extLst>
                  <a:ext uri="{FF2B5EF4-FFF2-40B4-BE49-F238E27FC236}">
                    <a16:creationId xmlns:a16="http://schemas.microsoft.com/office/drawing/2014/main" id="{B22BB5A5-345C-D096-C32B-4A2382BB0E99}"/>
                  </a:ext>
                </a:extLst>
              </p14:cNvPr>
              <p14:cNvContentPartPr/>
              <p14:nvPr/>
            </p14:nvContentPartPr>
            <p14:xfrm>
              <a:off x="4528540" y="4941711"/>
              <a:ext cx="104760" cy="212040"/>
            </p14:xfrm>
          </p:contentPart>
        </mc:Choice>
        <mc:Fallback xmlns="">
          <p:pic>
            <p:nvPicPr>
              <p:cNvPr id="121" name="Ink 120">
                <a:extLst>
                  <a:ext uri="{FF2B5EF4-FFF2-40B4-BE49-F238E27FC236}">
                    <a16:creationId xmlns:a16="http://schemas.microsoft.com/office/drawing/2014/main" id="{B22BB5A5-345C-D096-C32B-4A2382BB0E99}"/>
                  </a:ext>
                </a:extLst>
              </p:cNvPr>
              <p:cNvPicPr/>
              <p:nvPr/>
            </p:nvPicPr>
            <p:blipFill>
              <a:blip r:embed="rId237"/>
              <a:stretch>
                <a:fillRect/>
              </a:stretch>
            </p:blipFill>
            <p:spPr>
              <a:xfrm>
                <a:off x="4513060" y="4926231"/>
                <a:ext cx="13536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22" name="Ink 121">
                <a:extLst>
                  <a:ext uri="{FF2B5EF4-FFF2-40B4-BE49-F238E27FC236}">
                    <a16:creationId xmlns:a16="http://schemas.microsoft.com/office/drawing/2014/main" id="{2CE699A6-2FC5-FD9E-3038-801F9FECA5B3}"/>
                  </a:ext>
                </a:extLst>
              </p14:cNvPr>
              <p14:cNvContentPartPr/>
              <p14:nvPr/>
            </p14:nvContentPartPr>
            <p14:xfrm>
              <a:off x="4565260" y="4904271"/>
              <a:ext cx="193320" cy="81360"/>
            </p14:xfrm>
          </p:contentPart>
        </mc:Choice>
        <mc:Fallback xmlns="">
          <p:pic>
            <p:nvPicPr>
              <p:cNvPr id="122" name="Ink 121">
                <a:extLst>
                  <a:ext uri="{FF2B5EF4-FFF2-40B4-BE49-F238E27FC236}">
                    <a16:creationId xmlns:a16="http://schemas.microsoft.com/office/drawing/2014/main" id="{2CE699A6-2FC5-FD9E-3038-801F9FECA5B3}"/>
                  </a:ext>
                </a:extLst>
              </p:cNvPr>
              <p:cNvPicPr/>
              <p:nvPr/>
            </p:nvPicPr>
            <p:blipFill>
              <a:blip r:embed="rId239"/>
              <a:stretch>
                <a:fillRect/>
              </a:stretch>
            </p:blipFill>
            <p:spPr>
              <a:xfrm>
                <a:off x="4549780" y="4889151"/>
                <a:ext cx="22392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23" name="Ink 122">
                <a:extLst>
                  <a:ext uri="{FF2B5EF4-FFF2-40B4-BE49-F238E27FC236}">
                    <a16:creationId xmlns:a16="http://schemas.microsoft.com/office/drawing/2014/main" id="{4E36ABAB-F973-5BF2-5907-C5AF0C526017}"/>
                  </a:ext>
                </a:extLst>
              </p14:cNvPr>
              <p14:cNvContentPartPr/>
              <p14:nvPr/>
            </p14:nvContentPartPr>
            <p14:xfrm>
              <a:off x="4776940" y="4829391"/>
              <a:ext cx="193320" cy="473400"/>
            </p14:xfrm>
          </p:contentPart>
        </mc:Choice>
        <mc:Fallback xmlns="">
          <p:pic>
            <p:nvPicPr>
              <p:cNvPr id="123" name="Ink 122">
                <a:extLst>
                  <a:ext uri="{FF2B5EF4-FFF2-40B4-BE49-F238E27FC236}">
                    <a16:creationId xmlns:a16="http://schemas.microsoft.com/office/drawing/2014/main" id="{4E36ABAB-F973-5BF2-5907-C5AF0C526017}"/>
                  </a:ext>
                </a:extLst>
              </p:cNvPr>
              <p:cNvPicPr/>
              <p:nvPr/>
            </p:nvPicPr>
            <p:blipFill>
              <a:blip r:embed="rId241"/>
              <a:stretch>
                <a:fillRect/>
              </a:stretch>
            </p:blipFill>
            <p:spPr>
              <a:xfrm>
                <a:off x="4761460" y="4814271"/>
                <a:ext cx="223920" cy="50400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24" name="Ink 123">
                <a:extLst>
                  <a:ext uri="{FF2B5EF4-FFF2-40B4-BE49-F238E27FC236}">
                    <a16:creationId xmlns:a16="http://schemas.microsoft.com/office/drawing/2014/main" id="{D0AC6B62-241F-EE38-994F-AE2FCD1905FB}"/>
                  </a:ext>
                </a:extLst>
              </p14:cNvPr>
              <p14:cNvContentPartPr/>
              <p14:nvPr/>
            </p14:nvContentPartPr>
            <p14:xfrm>
              <a:off x="5100580" y="4916871"/>
              <a:ext cx="193320" cy="454680"/>
            </p14:xfrm>
          </p:contentPart>
        </mc:Choice>
        <mc:Fallback xmlns="">
          <p:pic>
            <p:nvPicPr>
              <p:cNvPr id="124" name="Ink 123">
                <a:extLst>
                  <a:ext uri="{FF2B5EF4-FFF2-40B4-BE49-F238E27FC236}">
                    <a16:creationId xmlns:a16="http://schemas.microsoft.com/office/drawing/2014/main" id="{D0AC6B62-241F-EE38-994F-AE2FCD1905FB}"/>
                  </a:ext>
                </a:extLst>
              </p:cNvPr>
              <p:cNvPicPr/>
              <p:nvPr/>
            </p:nvPicPr>
            <p:blipFill>
              <a:blip r:embed="rId243"/>
              <a:stretch>
                <a:fillRect/>
              </a:stretch>
            </p:blipFill>
            <p:spPr>
              <a:xfrm>
                <a:off x="5085100" y="4901391"/>
                <a:ext cx="223920" cy="48528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25" name="Ink 124">
                <a:extLst>
                  <a:ext uri="{FF2B5EF4-FFF2-40B4-BE49-F238E27FC236}">
                    <a16:creationId xmlns:a16="http://schemas.microsoft.com/office/drawing/2014/main" id="{4ED9518C-5844-F257-5292-AE55FE771F46}"/>
                  </a:ext>
                </a:extLst>
              </p14:cNvPr>
              <p14:cNvContentPartPr/>
              <p14:nvPr/>
            </p14:nvContentPartPr>
            <p14:xfrm>
              <a:off x="5293540" y="4991391"/>
              <a:ext cx="186480" cy="224640"/>
            </p14:xfrm>
          </p:contentPart>
        </mc:Choice>
        <mc:Fallback xmlns="">
          <p:pic>
            <p:nvPicPr>
              <p:cNvPr id="125" name="Ink 124">
                <a:extLst>
                  <a:ext uri="{FF2B5EF4-FFF2-40B4-BE49-F238E27FC236}">
                    <a16:creationId xmlns:a16="http://schemas.microsoft.com/office/drawing/2014/main" id="{4ED9518C-5844-F257-5292-AE55FE771F46}"/>
                  </a:ext>
                </a:extLst>
              </p:cNvPr>
              <p:cNvPicPr/>
              <p:nvPr/>
            </p:nvPicPr>
            <p:blipFill>
              <a:blip r:embed="rId245"/>
              <a:stretch>
                <a:fillRect/>
              </a:stretch>
            </p:blipFill>
            <p:spPr>
              <a:xfrm>
                <a:off x="5278060" y="4976271"/>
                <a:ext cx="21708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26" name="Ink 125">
                <a:extLst>
                  <a:ext uri="{FF2B5EF4-FFF2-40B4-BE49-F238E27FC236}">
                    <a16:creationId xmlns:a16="http://schemas.microsoft.com/office/drawing/2014/main" id="{A6485D09-AD8E-6600-905A-D2E6087F2726}"/>
                  </a:ext>
                </a:extLst>
              </p14:cNvPr>
              <p14:cNvContentPartPr/>
              <p14:nvPr/>
            </p14:nvContentPartPr>
            <p14:xfrm>
              <a:off x="5461660" y="4935231"/>
              <a:ext cx="199440" cy="448560"/>
            </p14:xfrm>
          </p:contentPart>
        </mc:Choice>
        <mc:Fallback xmlns="">
          <p:pic>
            <p:nvPicPr>
              <p:cNvPr id="126" name="Ink 125">
                <a:extLst>
                  <a:ext uri="{FF2B5EF4-FFF2-40B4-BE49-F238E27FC236}">
                    <a16:creationId xmlns:a16="http://schemas.microsoft.com/office/drawing/2014/main" id="{A6485D09-AD8E-6600-905A-D2E6087F2726}"/>
                  </a:ext>
                </a:extLst>
              </p:cNvPr>
              <p:cNvPicPr/>
              <p:nvPr/>
            </p:nvPicPr>
            <p:blipFill>
              <a:blip r:embed="rId247"/>
              <a:stretch>
                <a:fillRect/>
              </a:stretch>
            </p:blipFill>
            <p:spPr>
              <a:xfrm>
                <a:off x="5446180" y="4920111"/>
                <a:ext cx="230040" cy="47916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27" name="Ink 126">
                <a:extLst>
                  <a:ext uri="{FF2B5EF4-FFF2-40B4-BE49-F238E27FC236}">
                    <a16:creationId xmlns:a16="http://schemas.microsoft.com/office/drawing/2014/main" id="{E8CC93CE-DB39-A07B-193C-29CD4BF7D32B}"/>
                  </a:ext>
                </a:extLst>
              </p14:cNvPr>
              <p14:cNvContentPartPr/>
              <p14:nvPr/>
            </p14:nvContentPartPr>
            <p14:xfrm>
              <a:off x="5648500" y="4885551"/>
              <a:ext cx="305280" cy="635400"/>
            </p14:xfrm>
          </p:contentPart>
        </mc:Choice>
        <mc:Fallback xmlns="">
          <p:pic>
            <p:nvPicPr>
              <p:cNvPr id="127" name="Ink 126">
                <a:extLst>
                  <a:ext uri="{FF2B5EF4-FFF2-40B4-BE49-F238E27FC236}">
                    <a16:creationId xmlns:a16="http://schemas.microsoft.com/office/drawing/2014/main" id="{E8CC93CE-DB39-A07B-193C-29CD4BF7D32B}"/>
                  </a:ext>
                </a:extLst>
              </p:cNvPr>
              <p:cNvPicPr/>
              <p:nvPr/>
            </p:nvPicPr>
            <p:blipFill>
              <a:blip r:embed="rId249"/>
              <a:stretch>
                <a:fillRect/>
              </a:stretch>
            </p:blipFill>
            <p:spPr>
              <a:xfrm>
                <a:off x="5633020" y="4870431"/>
                <a:ext cx="335880" cy="66600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28" name="Ink 127">
                <a:extLst>
                  <a:ext uri="{FF2B5EF4-FFF2-40B4-BE49-F238E27FC236}">
                    <a16:creationId xmlns:a16="http://schemas.microsoft.com/office/drawing/2014/main" id="{53E496D7-9C8C-7EDF-3946-813C4279ABD3}"/>
                  </a:ext>
                </a:extLst>
              </p14:cNvPr>
              <p14:cNvContentPartPr/>
              <p14:nvPr/>
            </p14:nvContentPartPr>
            <p14:xfrm>
              <a:off x="6034420" y="5059791"/>
              <a:ext cx="224640" cy="31320"/>
            </p14:xfrm>
          </p:contentPart>
        </mc:Choice>
        <mc:Fallback xmlns="">
          <p:pic>
            <p:nvPicPr>
              <p:cNvPr id="128" name="Ink 127">
                <a:extLst>
                  <a:ext uri="{FF2B5EF4-FFF2-40B4-BE49-F238E27FC236}">
                    <a16:creationId xmlns:a16="http://schemas.microsoft.com/office/drawing/2014/main" id="{53E496D7-9C8C-7EDF-3946-813C4279ABD3}"/>
                  </a:ext>
                </a:extLst>
              </p:cNvPr>
              <p:cNvPicPr/>
              <p:nvPr/>
            </p:nvPicPr>
            <p:blipFill>
              <a:blip r:embed="rId251"/>
              <a:stretch>
                <a:fillRect/>
              </a:stretch>
            </p:blipFill>
            <p:spPr>
              <a:xfrm>
                <a:off x="6018940" y="5044671"/>
                <a:ext cx="25488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29" name="Ink 128">
                <a:extLst>
                  <a:ext uri="{FF2B5EF4-FFF2-40B4-BE49-F238E27FC236}">
                    <a16:creationId xmlns:a16="http://schemas.microsoft.com/office/drawing/2014/main" id="{17F9A571-8131-0048-3EC6-A64AA98C2E94}"/>
                  </a:ext>
                </a:extLst>
              </p14:cNvPr>
              <p14:cNvContentPartPr/>
              <p14:nvPr/>
            </p14:nvContentPartPr>
            <p14:xfrm>
              <a:off x="6046660" y="5172111"/>
              <a:ext cx="261720" cy="43920"/>
            </p14:xfrm>
          </p:contentPart>
        </mc:Choice>
        <mc:Fallback xmlns="">
          <p:pic>
            <p:nvPicPr>
              <p:cNvPr id="129" name="Ink 128">
                <a:extLst>
                  <a:ext uri="{FF2B5EF4-FFF2-40B4-BE49-F238E27FC236}">
                    <a16:creationId xmlns:a16="http://schemas.microsoft.com/office/drawing/2014/main" id="{17F9A571-8131-0048-3EC6-A64AA98C2E94}"/>
                  </a:ext>
                </a:extLst>
              </p:cNvPr>
              <p:cNvPicPr/>
              <p:nvPr/>
            </p:nvPicPr>
            <p:blipFill>
              <a:blip r:embed="rId253"/>
              <a:stretch>
                <a:fillRect/>
              </a:stretch>
            </p:blipFill>
            <p:spPr>
              <a:xfrm>
                <a:off x="6031540" y="5156631"/>
                <a:ext cx="29232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30" name="Ink 129">
                <a:extLst>
                  <a:ext uri="{FF2B5EF4-FFF2-40B4-BE49-F238E27FC236}">
                    <a16:creationId xmlns:a16="http://schemas.microsoft.com/office/drawing/2014/main" id="{E520DE36-A695-7465-027E-F602DFD58447}"/>
                  </a:ext>
                </a:extLst>
              </p14:cNvPr>
              <p14:cNvContentPartPr/>
              <p14:nvPr/>
            </p14:nvContentPartPr>
            <p14:xfrm>
              <a:off x="6520420" y="5115951"/>
              <a:ext cx="124200" cy="324000"/>
            </p14:xfrm>
          </p:contentPart>
        </mc:Choice>
        <mc:Fallback xmlns="">
          <p:pic>
            <p:nvPicPr>
              <p:cNvPr id="130" name="Ink 129">
                <a:extLst>
                  <a:ext uri="{FF2B5EF4-FFF2-40B4-BE49-F238E27FC236}">
                    <a16:creationId xmlns:a16="http://schemas.microsoft.com/office/drawing/2014/main" id="{E520DE36-A695-7465-027E-F602DFD58447}"/>
                  </a:ext>
                </a:extLst>
              </p:cNvPr>
              <p:cNvPicPr/>
              <p:nvPr/>
            </p:nvPicPr>
            <p:blipFill>
              <a:blip r:embed="rId255"/>
              <a:stretch>
                <a:fillRect/>
              </a:stretch>
            </p:blipFill>
            <p:spPr>
              <a:xfrm>
                <a:off x="6505300" y="5100831"/>
                <a:ext cx="154800" cy="35460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31" name="Ink 130">
                <a:extLst>
                  <a:ext uri="{FF2B5EF4-FFF2-40B4-BE49-F238E27FC236}">
                    <a16:creationId xmlns:a16="http://schemas.microsoft.com/office/drawing/2014/main" id="{A8F9A8D0-3BF8-AF4D-AD31-A8B5B05D00D7}"/>
                  </a:ext>
                </a:extLst>
              </p14:cNvPr>
              <p14:cNvContentPartPr/>
              <p14:nvPr/>
            </p14:nvContentPartPr>
            <p14:xfrm>
              <a:off x="6526180" y="5041071"/>
              <a:ext cx="305280" cy="137160"/>
            </p14:xfrm>
          </p:contentPart>
        </mc:Choice>
        <mc:Fallback xmlns="">
          <p:pic>
            <p:nvPicPr>
              <p:cNvPr id="131" name="Ink 130">
                <a:extLst>
                  <a:ext uri="{FF2B5EF4-FFF2-40B4-BE49-F238E27FC236}">
                    <a16:creationId xmlns:a16="http://schemas.microsoft.com/office/drawing/2014/main" id="{A8F9A8D0-3BF8-AF4D-AD31-A8B5B05D00D7}"/>
                  </a:ext>
                </a:extLst>
              </p:cNvPr>
              <p:cNvPicPr/>
              <p:nvPr/>
            </p:nvPicPr>
            <p:blipFill>
              <a:blip r:embed="rId257"/>
              <a:stretch>
                <a:fillRect/>
              </a:stretch>
            </p:blipFill>
            <p:spPr>
              <a:xfrm>
                <a:off x="6510700" y="5025951"/>
                <a:ext cx="33588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32" name="Ink 131">
                <a:extLst>
                  <a:ext uri="{FF2B5EF4-FFF2-40B4-BE49-F238E27FC236}">
                    <a16:creationId xmlns:a16="http://schemas.microsoft.com/office/drawing/2014/main" id="{F5C101BA-6D70-E898-F061-929A3896DF95}"/>
                  </a:ext>
                </a:extLst>
              </p14:cNvPr>
              <p14:cNvContentPartPr/>
              <p14:nvPr/>
            </p14:nvContentPartPr>
            <p14:xfrm>
              <a:off x="6849820" y="5084631"/>
              <a:ext cx="460440" cy="217440"/>
            </p14:xfrm>
          </p:contentPart>
        </mc:Choice>
        <mc:Fallback xmlns="">
          <p:pic>
            <p:nvPicPr>
              <p:cNvPr id="132" name="Ink 131">
                <a:extLst>
                  <a:ext uri="{FF2B5EF4-FFF2-40B4-BE49-F238E27FC236}">
                    <a16:creationId xmlns:a16="http://schemas.microsoft.com/office/drawing/2014/main" id="{F5C101BA-6D70-E898-F061-929A3896DF95}"/>
                  </a:ext>
                </a:extLst>
              </p:cNvPr>
              <p:cNvPicPr/>
              <p:nvPr/>
            </p:nvPicPr>
            <p:blipFill>
              <a:blip r:embed="rId259"/>
              <a:stretch>
                <a:fillRect/>
              </a:stretch>
            </p:blipFill>
            <p:spPr>
              <a:xfrm>
                <a:off x="6834700" y="5069511"/>
                <a:ext cx="49068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33" name="Ink 132">
                <a:extLst>
                  <a:ext uri="{FF2B5EF4-FFF2-40B4-BE49-F238E27FC236}">
                    <a16:creationId xmlns:a16="http://schemas.microsoft.com/office/drawing/2014/main" id="{D6F991C5-110A-234E-1AA3-9339F042A429}"/>
                  </a:ext>
                </a:extLst>
              </p14:cNvPr>
              <p14:cNvContentPartPr/>
              <p14:nvPr/>
            </p14:nvContentPartPr>
            <p14:xfrm>
              <a:off x="7504300" y="5109831"/>
              <a:ext cx="323280" cy="31320"/>
            </p14:xfrm>
          </p:contentPart>
        </mc:Choice>
        <mc:Fallback xmlns="">
          <p:pic>
            <p:nvPicPr>
              <p:cNvPr id="133" name="Ink 132">
                <a:extLst>
                  <a:ext uri="{FF2B5EF4-FFF2-40B4-BE49-F238E27FC236}">
                    <a16:creationId xmlns:a16="http://schemas.microsoft.com/office/drawing/2014/main" id="{D6F991C5-110A-234E-1AA3-9339F042A429}"/>
                  </a:ext>
                </a:extLst>
              </p:cNvPr>
              <p:cNvPicPr/>
              <p:nvPr/>
            </p:nvPicPr>
            <p:blipFill>
              <a:blip r:embed="rId261"/>
              <a:stretch>
                <a:fillRect/>
              </a:stretch>
            </p:blipFill>
            <p:spPr>
              <a:xfrm>
                <a:off x="7488820" y="5094351"/>
                <a:ext cx="35388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34" name="Ink 133">
                <a:extLst>
                  <a:ext uri="{FF2B5EF4-FFF2-40B4-BE49-F238E27FC236}">
                    <a16:creationId xmlns:a16="http://schemas.microsoft.com/office/drawing/2014/main" id="{DD9FABD5-0F8F-D801-4E50-D485135D0997}"/>
                  </a:ext>
                </a:extLst>
              </p14:cNvPr>
              <p14:cNvContentPartPr/>
              <p14:nvPr/>
            </p14:nvContentPartPr>
            <p14:xfrm>
              <a:off x="7665220" y="4979511"/>
              <a:ext cx="106200" cy="379440"/>
            </p14:xfrm>
          </p:contentPart>
        </mc:Choice>
        <mc:Fallback xmlns="">
          <p:pic>
            <p:nvPicPr>
              <p:cNvPr id="134" name="Ink 133">
                <a:extLst>
                  <a:ext uri="{FF2B5EF4-FFF2-40B4-BE49-F238E27FC236}">
                    <a16:creationId xmlns:a16="http://schemas.microsoft.com/office/drawing/2014/main" id="{DD9FABD5-0F8F-D801-4E50-D485135D0997}"/>
                  </a:ext>
                </a:extLst>
              </p:cNvPr>
              <p:cNvPicPr/>
              <p:nvPr/>
            </p:nvPicPr>
            <p:blipFill>
              <a:blip r:embed="rId263"/>
              <a:stretch>
                <a:fillRect/>
              </a:stretch>
            </p:blipFill>
            <p:spPr>
              <a:xfrm>
                <a:off x="7650100" y="4964391"/>
                <a:ext cx="136800" cy="41004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35" name="Ink 134">
                <a:extLst>
                  <a:ext uri="{FF2B5EF4-FFF2-40B4-BE49-F238E27FC236}">
                    <a16:creationId xmlns:a16="http://schemas.microsoft.com/office/drawing/2014/main" id="{AD713D27-894F-5A1F-C094-CF5A497D4D34}"/>
                  </a:ext>
                </a:extLst>
              </p14:cNvPr>
              <p14:cNvContentPartPr/>
              <p14:nvPr/>
            </p14:nvContentPartPr>
            <p14:xfrm>
              <a:off x="8038900" y="4966551"/>
              <a:ext cx="408600" cy="317880"/>
            </p14:xfrm>
          </p:contentPart>
        </mc:Choice>
        <mc:Fallback xmlns="">
          <p:pic>
            <p:nvPicPr>
              <p:cNvPr id="135" name="Ink 134">
                <a:extLst>
                  <a:ext uri="{FF2B5EF4-FFF2-40B4-BE49-F238E27FC236}">
                    <a16:creationId xmlns:a16="http://schemas.microsoft.com/office/drawing/2014/main" id="{AD713D27-894F-5A1F-C094-CF5A497D4D34}"/>
                  </a:ext>
                </a:extLst>
              </p:cNvPr>
              <p:cNvPicPr/>
              <p:nvPr/>
            </p:nvPicPr>
            <p:blipFill>
              <a:blip r:embed="rId265"/>
              <a:stretch>
                <a:fillRect/>
              </a:stretch>
            </p:blipFill>
            <p:spPr>
              <a:xfrm>
                <a:off x="8023780" y="4951431"/>
                <a:ext cx="438840" cy="34848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36" name="Ink 135">
                <a:extLst>
                  <a:ext uri="{FF2B5EF4-FFF2-40B4-BE49-F238E27FC236}">
                    <a16:creationId xmlns:a16="http://schemas.microsoft.com/office/drawing/2014/main" id="{85990C13-7228-1C4D-94D0-22A029BBB1E0}"/>
                  </a:ext>
                </a:extLst>
              </p14:cNvPr>
              <p14:cNvContentPartPr/>
              <p14:nvPr/>
            </p14:nvContentPartPr>
            <p14:xfrm>
              <a:off x="8692660" y="4748751"/>
              <a:ext cx="168480" cy="797400"/>
            </p14:xfrm>
          </p:contentPart>
        </mc:Choice>
        <mc:Fallback xmlns="">
          <p:pic>
            <p:nvPicPr>
              <p:cNvPr id="136" name="Ink 135">
                <a:extLst>
                  <a:ext uri="{FF2B5EF4-FFF2-40B4-BE49-F238E27FC236}">
                    <a16:creationId xmlns:a16="http://schemas.microsoft.com/office/drawing/2014/main" id="{85990C13-7228-1C4D-94D0-22A029BBB1E0}"/>
                  </a:ext>
                </a:extLst>
              </p:cNvPr>
              <p:cNvPicPr/>
              <p:nvPr/>
            </p:nvPicPr>
            <p:blipFill>
              <a:blip r:embed="rId267"/>
              <a:stretch>
                <a:fillRect/>
              </a:stretch>
            </p:blipFill>
            <p:spPr>
              <a:xfrm>
                <a:off x="8677180" y="4733271"/>
                <a:ext cx="199080" cy="82764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37" name="Ink 136">
                <a:extLst>
                  <a:ext uri="{FF2B5EF4-FFF2-40B4-BE49-F238E27FC236}">
                    <a16:creationId xmlns:a16="http://schemas.microsoft.com/office/drawing/2014/main" id="{48A05997-93B5-D409-F65D-2B1E88BB8EA8}"/>
                  </a:ext>
                </a:extLst>
              </p14:cNvPr>
              <p14:cNvContentPartPr/>
              <p14:nvPr/>
            </p14:nvContentPartPr>
            <p14:xfrm>
              <a:off x="8848180" y="4947831"/>
              <a:ext cx="212040" cy="293040"/>
            </p14:xfrm>
          </p:contentPart>
        </mc:Choice>
        <mc:Fallback xmlns="">
          <p:pic>
            <p:nvPicPr>
              <p:cNvPr id="137" name="Ink 136">
                <a:extLst>
                  <a:ext uri="{FF2B5EF4-FFF2-40B4-BE49-F238E27FC236}">
                    <a16:creationId xmlns:a16="http://schemas.microsoft.com/office/drawing/2014/main" id="{48A05997-93B5-D409-F65D-2B1E88BB8EA8}"/>
                  </a:ext>
                </a:extLst>
              </p:cNvPr>
              <p:cNvPicPr/>
              <p:nvPr/>
            </p:nvPicPr>
            <p:blipFill>
              <a:blip r:embed="rId269"/>
              <a:stretch>
                <a:fillRect/>
              </a:stretch>
            </p:blipFill>
            <p:spPr>
              <a:xfrm>
                <a:off x="8833060" y="4932711"/>
                <a:ext cx="242640" cy="32328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38" name="Ink 137">
                <a:extLst>
                  <a:ext uri="{FF2B5EF4-FFF2-40B4-BE49-F238E27FC236}">
                    <a16:creationId xmlns:a16="http://schemas.microsoft.com/office/drawing/2014/main" id="{6006EC3E-B820-35FA-67CC-E7098A7713C9}"/>
                  </a:ext>
                </a:extLst>
              </p14:cNvPr>
              <p14:cNvContentPartPr/>
              <p14:nvPr/>
            </p14:nvContentPartPr>
            <p14:xfrm>
              <a:off x="9328420" y="4811031"/>
              <a:ext cx="217440" cy="635400"/>
            </p14:xfrm>
          </p:contentPart>
        </mc:Choice>
        <mc:Fallback xmlns="">
          <p:pic>
            <p:nvPicPr>
              <p:cNvPr id="138" name="Ink 137">
                <a:extLst>
                  <a:ext uri="{FF2B5EF4-FFF2-40B4-BE49-F238E27FC236}">
                    <a16:creationId xmlns:a16="http://schemas.microsoft.com/office/drawing/2014/main" id="{6006EC3E-B820-35FA-67CC-E7098A7713C9}"/>
                  </a:ext>
                </a:extLst>
              </p:cNvPr>
              <p:cNvPicPr/>
              <p:nvPr/>
            </p:nvPicPr>
            <p:blipFill>
              <a:blip r:embed="rId271"/>
              <a:stretch>
                <a:fillRect/>
              </a:stretch>
            </p:blipFill>
            <p:spPr>
              <a:xfrm>
                <a:off x="9312940" y="4795551"/>
                <a:ext cx="248040" cy="66600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39" name="Ink 138">
                <a:extLst>
                  <a:ext uri="{FF2B5EF4-FFF2-40B4-BE49-F238E27FC236}">
                    <a16:creationId xmlns:a16="http://schemas.microsoft.com/office/drawing/2014/main" id="{37B9B360-E2DF-8F38-AE20-6EF9684E14A3}"/>
                  </a:ext>
                </a:extLst>
              </p14:cNvPr>
              <p14:cNvContentPartPr/>
              <p14:nvPr/>
            </p14:nvContentPartPr>
            <p14:xfrm>
              <a:off x="9508780" y="4898151"/>
              <a:ext cx="43200" cy="268200"/>
            </p14:xfrm>
          </p:contentPart>
        </mc:Choice>
        <mc:Fallback xmlns="">
          <p:pic>
            <p:nvPicPr>
              <p:cNvPr id="139" name="Ink 138">
                <a:extLst>
                  <a:ext uri="{FF2B5EF4-FFF2-40B4-BE49-F238E27FC236}">
                    <a16:creationId xmlns:a16="http://schemas.microsoft.com/office/drawing/2014/main" id="{37B9B360-E2DF-8F38-AE20-6EF9684E14A3}"/>
                  </a:ext>
                </a:extLst>
              </p:cNvPr>
              <p:cNvPicPr/>
              <p:nvPr/>
            </p:nvPicPr>
            <p:blipFill>
              <a:blip r:embed="rId273"/>
              <a:stretch>
                <a:fillRect/>
              </a:stretch>
            </p:blipFill>
            <p:spPr>
              <a:xfrm>
                <a:off x="9493660" y="4882671"/>
                <a:ext cx="73800" cy="29844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40" name="Ink 139">
                <a:extLst>
                  <a:ext uri="{FF2B5EF4-FFF2-40B4-BE49-F238E27FC236}">
                    <a16:creationId xmlns:a16="http://schemas.microsoft.com/office/drawing/2014/main" id="{E12BE7BE-1F01-5195-EB89-F85242D2625B}"/>
                  </a:ext>
                </a:extLst>
              </p14:cNvPr>
              <p14:cNvContentPartPr/>
              <p14:nvPr/>
            </p14:nvContentPartPr>
            <p14:xfrm>
              <a:off x="9663940" y="4910391"/>
              <a:ext cx="155880" cy="274320"/>
            </p14:xfrm>
          </p:contentPart>
        </mc:Choice>
        <mc:Fallback xmlns="">
          <p:pic>
            <p:nvPicPr>
              <p:cNvPr id="140" name="Ink 139">
                <a:extLst>
                  <a:ext uri="{FF2B5EF4-FFF2-40B4-BE49-F238E27FC236}">
                    <a16:creationId xmlns:a16="http://schemas.microsoft.com/office/drawing/2014/main" id="{E12BE7BE-1F01-5195-EB89-F85242D2625B}"/>
                  </a:ext>
                </a:extLst>
              </p:cNvPr>
              <p:cNvPicPr/>
              <p:nvPr/>
            </p:nvPicPr>
            <p:blipFill>
              <a:blip r:embed="rId275"/>
              <a:stretch>
                <a:fillRect/>
              </a:stretch>
            </p:blipFill>
            <p:spPr>
              <a:xfrm>
                <a:off x="9648460" y="4895271"/>
                <a:ext cx="186480" cy="30492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41" name="Ink 140">
                <a:extLst>
                  <a:ext uri="{FF2B5EF4-FFF2-40B4-BE49-F238E27FC236}">
                    <a16:creationId xmlns:a16="http://schemas.microsoft.com/office/drawing/2014/main" id="{E139AC14-3088-0943-022D-8B174C8C84F7}"/>
                  </a:ext>
                </a:extLst>
              </p14:cNvPr>
              <p14:cNvContentPartPr/>
              <p14:nvPr/>
            </p14:nvContentPartPr>
            <p14:xfrm>
              <a:off x="9670060" y="4860711"/>
              <a:ext cx="255600" cy="93600"/>
            </p14:xfrm>
          </p:contentPart>
        </mc:Choice>
        <mc:Fallback xmlns="">
          <p:pic>
            <p:nvPicPr>
              <p:cNvPr id="141" name="Ink 140">
                <a:extLst>
                  <a:ext uri="{FF2B5EF4-FFF2-40B4-BE49-F238E27FC236}">
                    <a16:creationId xmlns:a16="http://schemas.microsoft.com/office/drawing/2014/main" id="{E139AC14-3088-0943-022D-8B174C8C84F7}"/>
                  </a:ext>
                </a:extLst>
              </p:cNvPr>
              <p:cNvPicPr/>
              <p:nvPr/>
            </p:nvPicPr>
            <p:blipFill>
              <a:blip r:embed="rId277"/>
              <a:stretch>
                <a:fillRect/>
              </a:stretch>
            </p:blipFill>
            <p:spPr>
              <a:xfrm>
                <a:off x="9654580" y="4845591"/>
                <a:ext cx="28620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42" name="Ink 141">
                <a:extLst>
                  <a:ext uri="{FF2B5EF4-FFF2-40B4-BE49-F238E27FC236}">
                    <a16:creationId xmlns:a16="http://schemas.microsoft.com/office/drawing/2014/main" id="{3F8DEF52-0F7A-7BE6-290F-F0584B7C4D92}"/>
                  </a:ext>
                </a:extLst>
              </p14:cNvPr>
              <p14:cNvContentPartPr/>
              <p14:nvPr/>
            </p14:nvContentPartPr>
            <p14:xfrm>
              <a:off x="9912700" y="5022711"/>
              <a:ext cx="218160" cy="25200"/>
            </p14:xfrm>
          </p:contentPart>
        </mc:Choice>
        <mc:Fallback xmlns="">
          <p:pic>
            <p:nvPicPr>
              <p:cNvPr id="142" name="Ink 141">
                <a:extLst>
                  <a:ext uri="{FF2B5EF4-FFF2-40B4-BE49-F238E27FC236}">
                    <a16:creationId xmlns:a16="http://schemas.microsoft.com/office/drawing/2014/main" id="{3F8DEF52-0F7A-7BE6-290F-F0584B7C4D92}"/>
                  </a:ext>
                </a:extLst>
              </p:cNvPr>
              <p:cNvPicPr/>
              <p:nvPr/>
            </p:nvPicPr>
            <p:blipFill>
              <a:blip r:embed="rId279"/>
              <a:stretch>
                <a:fillRect/>
              </a:stretch>
            </p:blipFill>
            <p:spPr>
              <a:xfrm>
                <a:off x="9897580" y="5007231"/>
                <a:ext cx="24876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43" name="Ink 142">
                <a:extLst>
                  <a:ext uri="{FF2B5EF4-FFF2-40B4-BE49-F238E27FC236}">
                    <a16:creationId xmlns:a16="http://schemas.microsoft.com/office/drawing/2014/main" id="{A2A7F4D8-2765-F01F-C70F-4112110A91AD}"/>
                  </a:ext>
                </a:extLst>
              </p14:cNvPr>
              <p14:cNvContentPartPr/>
              <p14:nvPr/>
            </p14:nvContentPartPr>
            <p14:xfrm>
              <a:off x="10199260" y="4866831"/>
              <a:ext cx="118800" cy="299160"/>
            </p14:xfrm>
          </p:contentPart>
        </mc:Choice>
        <mc:Fallback xmlns="">
          <p:pic>
            <p:nvPicPr>
              <p:cNvPr id="143" name="Ink 142">
                <a:extLst>
                  <a:ext uri="{FF2B5EF4-FFF2-40B4-BE49-F238E27FC236}">
                    <a16:creationId xmlns:a16="http://schemas.microsoft.com/office/drawing/2014/main" id="{A2A7F4D8-2765-F01F-C70F-4112110A91AD}"/>
                  </a:ext>
                </a:extLst>
              </p:cNvPr>
              <p:cNvPicPr/>
              <p:nvPr/>
            </p:nvPicPr>
            <p:blipFill>
              <a:blip r:embed="rId281"/>
              <a:stretch>
                <a:fillRect/>
              </a:stretch>
            </p:blipFill>
            <p:spPr>
              <a:xfrm>
                <a:off x="10183780" y="4851711"/>
                <a:ext cx="149040" cy="32976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44" name="Ink 143">
                <a:extLst>
                  <a:ext uri="{FF2B5EF4-FFF2-40B4-BE49-F238E27FC236}">
                    <a16:creationId xmlns:a16="http://schemas.microsoft.com/office/drawing/2014/main" id="{BF2A4B34-4598-A84D-0C2B-99E8A07F7A11}"/>
                  </a:ext>
                </a:extLst>
              </p14:cNvPr>
              <p14:cNvContentPartPr/>
              <p14:nvPr/>
            </p14:nvContentPartPr>
            <p14:xfrm>
              <a:off x="10230220" y="4754871"/>
              <a:ext cx="358560" cy="554400"/>
            </p14:xfrm>
          </p:contentPart>
        </mc:Choice>
        <mc:Fallback xmlns="">
          <p:pic>
            <p:nvPicPr>
              <p:cNvPr id="144" name="Ink 143">
                <a:extLst>
                  <a:ext uri="{FF2B5EF4-FFF2-40B4-BE49-F238E27FC236}">
                    <a16:creationId xmlns:a16="http://schemas.microsoft.com/office/drawing/2014/main" id="{BF2A4B34-4598-A84D-0C2B-99E8A07F7A11}"/>
                  </a:ext>
                </a:extLst>
              </p:cNvPr>
              <p:cNvPicPr/>
              <p:nvPr/>
            </p:nvPicPr>
            <p:blipFill>
              <a:blip r:embed="rId283"/>
              <a:stretch>
                <a:fillRect/>
              </a:stretch>
            </p:blipFill>
            <p:spPr>
              <a:xfrm>
                <a:off x="10215100" y="4739751"/>
                <a:ext cx="389160" cy="58500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45" name="Ink 144">
                <a:extLst>
                  <a:ext uri="{FF2B5EF4-FFF2-40B4-BE49-F238E27FC236}">
                    <a16:creationId xmlns:a16="http://schemas.microsoft.com/office/drawing/2014/main" id="{295B588D-B01C-649A-D394-88BD22027171}"/>
                  </a:ext>
                </a:extLst>
              </p14:cNvPr>
              <p14:cNvContentPartPr/>
              <p14:nvPr/>
            </p14:nvContentPartPr>
            <p14:xfrm>
              <a:off x="10659700" y="4997511"/>
              <a:ext cx="249480" cy="37800"/>
            </p14:xfrm>
          </p:contentPart>
        </mc:Choice>
        <mc:Fallback xmlns="">
          <p:pic>
            <p:nvPicPr>
              <p:cNvPr id="145" name="Ink 144">
                <a:extLst>
                  <a:ext uri="{FF2B5EF4-FFF2-40B4-BE49-F238E27FC236}">
                    <a16:creationId xmlns:a16="http://schemas.microsoft.com/office/drawing/2014/main" id="{295B588D-B01C-649A-D394-88BD22027171}"/>
                  </a:ext>
                </a:extLst>
              </p:cNvPr>
              <p:cNvPicPr/>
              <p:nvPr/>
            </p:nvPicPr>
            <p:blipFill>
              <a:blip r:embed="rId285"/>
              <a:stretch>
                <a:fillRect/>
              </a:stretch>
            </p:blipFill>
            <p:spPr>
              <a:xfrm>
                <a:off x="10644580" y="4982391"/>
                <a:ext cx="27972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46" name="Ink 145">
                <a:extLst>
                  <a:ext uri="{FF2B5EF4-FFF2-40B4-BE49-F238E27FC236}">
                    <a16:creationId xmlns:a16="http://schemas.microsoft.com/office/drawing/2014/main" id="{1DF777E2-119B-35A3-BA16-68407704D7C7}"/>
                  </a:ext>
                </a:extLst>
              </p14:cNvPr>
              <p14:cNvContentPartPr/>
              <p14:nvPr/>
            </p14:nvContentPartPr>
            <p14:xfrm>
              <a:off x="10796860" y="4916871"/>
              <a:ext cx="56520" cy="255600"/>
            </p14:xfrm>
          </p:contentPart>
        </mc:Choice>
        <mc:Fallback xmlns="">
          <p:pic>
            <p:nvPicPr>
              <p:cNvPr id="146" name="Ink 145">
                <a:extLst>
                  <a:ext uri="{FF2B5EF4-FFF2-40B4-BE49-F238E27FC236}">
                    <a16:creationId xmlns:a16="http://schemas.microsoft.com/office/drawing/2014/main" id="{1DF777E2-119B-35A3-BA16-68407704D7C7}"/>
                  </a:ext>
                </a:extLst>
              </p:cNvPr>
              <p:cNvPicPr/>
              <p:nvPr/>
            </p:nvPicPr>
            <p:blipFill>
              <a:blip r:embed="rId287"/>
              <a:stretch>
                <a:fillRect/>
              </a:stretch>
            </p:blipFill>
            <p:spPr>
              <a:xfrm>
                <a:off x="10781740" y="4901391"/>
                <a:ext cx="86760"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47" name="Ink 146">
                <a:extLst>
                  <a:ext uri="{FF2B5EF4-FFF2-40B4-BE49-F238E27FC236}">
                    <a16:creationId xmlns:a16="http://schemas.microsoft.com/office/drawing/2014/main" id="{C5A2F050-A2FA-E494-DF78-440279DDAA59}"/>
                  </a:ext>
                </a:extLst>
              </p14:cNvPr>
              <p14:cNvContentPartPr/>
              <p14:nvPr/>
            </p14:nvContentPartPr>
            <p14:xfrm>
              <a:off x="10965700" y="4798431"/>
              <a:ext cx="192600" cy="386280"/>
            </p14:xfrm>
          </p:contentPart>
        </mc:Choice>
        <mc:Fallback xmlns="">
          <p:pic>
            <p:nvPicPr>
              <p:cNvPr id="147" name="Ink 146">
                <a:extLst>
                  <a:ext uri="{FF2B5EF4-FFF2-40B4-BE49-F238E27FC236}">
                    <a16:creationId xmlns:a16="http://schemas.microsoft.com/office/drawing/2014/main" id="{C5A2F050-A2FA-E494-DF78-440279DDAA59}"/>
                  </a:ext>
                </a:extLst>
              </p:cNvPr>
              <p:cNvPicPr/>
              <p:nvPr/>
            </p:nvPicPr>
            <p:blipFill>
              <a:blip r:embed="rId289"/>
              <a:stretch>
                <a:fillRect/>
              </a:stretch>
            </p:blipFill>
            <p:spPr>
              <a:xfrm>
                <a:off x="10950220" y="4783311"/>
                <a:ext cx="223200" cy="41688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48" name="Ink 147">
                <a:extLst>
                  <a:ext uri="{FF2B5EF4-FFF2-40B4-BE49-F238E27FC236}">
                    <a16:creationId xmlns:a16="http://schemas.microsoft.com/office/drawing/2014/main" id="{63FAD0ED-D4AF-D913-89BD-D3E3B8FBB0C2}"/>
                  </a:ext>
                </a:extLst>
              </p14:cNvPr>
              <p14:cNvContentPartPr/>
              <p14:nvPr/>
            </p14:nvContentPartPr>
            <p14:xfrm>
              <a:off x="11151820" y="4835871"/>
              <a:ext cx="261000" cy="255600"/>
            </p14:xfrm>
          </p:contentPart>
        </mc:Choice>
        <mc:Fallback xmlns="">
          <p:pic>
            <p:nvPicPr>
              <p:cNvPr id="148" name="Ink 147">
                <a:extLst>
                  <a:ext uri="{FF2B5EF4-FFF2-40B4-BE49-F238E27FC236}">
                    <a16:creationId xmlns:a16="http://schemas.microsoft.com/office/drawing/2014/main" id="{63FAD0ED-D4AF-D913-89BD-D3E3B8FBB0C2}"/>
                  </a:ext>
                </a:extLst>
              </p:cNvPr>
              <p:cNvPicPr/>
              <p:nvPr/>
            </p:nvPicPr>
            <p:blipFill>
              <a:blip r:embed="rId291"/>
              <a:stretch>
                <a:fillRect/>
              </a:stretch>
            </p:blipFill>
            <p:spPr>
              <a:xfrm>
                <a:off x="11136340" y="4820391"/>
                <a:ext cx="291600"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49" name="Ink 148">
                <a:extLst>
                  <a:ext uri="{FF2B5EF4-FFF2-40B4-BE49-F238E27FC236}">
                    <a16:creationId xmlns:a16="http://schemas.microsoft.com/office/drawing/2014/main" id="{06EC9808-4380-0B16-EB5C-7033B29E27B9}"/>
                  </a:ext>
                </a:extLst>
              </p14:cNvPr>
              <p14:cNvContentPartPr/>
              <p14:nvPr/>
            </p14:nvContentPartPr>
            <p14:xfrm>
              <a:off x="11400580" y="4960431"/>
              <a:ext cx="143640" cy="43920"/>
            </p14:xfrm>
          </p:contentPart>
        </mc:Choice>
        <mc:Fallback xmlns="">
          <p:pic>
            <p:nvPicPr>
              <p:cNvPr id="149" name="Ink 148">
                <a:extLst>
                  <a:ext uri="{FF2B5EF4-FFF2-40B4-BE49-F238E27FC236}">
                    <a16:creationId xmlns:a16="http://schemas.microsoft.com/office/drawing/2014/main" id="{06EC9808-4380-0B16-EB5C-7033B29E27B9}"/>
                  </a:ext>
                </a:extLst>
              </p:cNvPr>
              <p:cNvPicPr/>
              <p:nvPr/>
            </p:nvPicPr>
            <p:blipFill>
              <a:blip r:embed="rId293"/>
              <a:stretch>
                <a:fillRect/>
              </a:stretch>
            </p:blipFill>
            <p:spPr>
              <a:xfrm>
                <a:off x="11385460" y="4944951"/>
                <a:ext cx="17388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50" name="Ink 149">
                <a:extLst>
                  <a:ext uri="{FF2B5EF4-FFF2-40B4-BE49-F238E27FC236}">
                    <a16:creationId xmlns:a16="http://schemas.microsoft.com/office/drawing/2014/main" id="{E98306F9-6E70-1956-610F-E8FB4ECAF9F5}"/>
                  </a:ext>
                </a:extLst>
              </p14:cNvPr>
              <p14:cNvContentPartPr/>
              <p14:nvPr/>
            </p14:nvContentPartPr>
            <p14:xfrm>
              <a:off x="11587420" y="4848111"/>
              <a:ext cx="25200" cy="249480"/>
            </p14:xfrm>
          </p:contentPart>
        </mc:Choice>
        <mc:Fallback xmlns="">
          <p:pic>
            <p:nvPicPr>
              <p:cNvPr id="150" name="Ink 149">
                <a:extLst>
                  <a:ext uri="{FF2B5EF4-FFF2-40B4-BE49-F238E27FC236}">
                    <a16:creationId xmlns:a16="http://schemas.microsoft.com/office/drawing/2014/main" id="{E98306F9-6E70-1956-610F-E8FB4ECAF9F5}"/>
                  </a:ext>
                </a:extLst>
              </p:cNvPr>
              <p:cNvPicPr/>
              <p:nvPr/>
            </p:nvPicPr>
            <p:blipFill>
              <a:blip r:embed="rId295"/>
              <a:stretch>
                <a:fillRect/>
              </a:stretch>
            </p:blipFill>
            <p:spPr>
              <a:xfrm>
                <a:off x="11572300" y="4832991"/>
                <a:ext cx="5580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51" name="Ink 150">
                <a:extLst>
                  <a:ext uri="{FF2B5EF4-FFF2-40B4-BE49-F238E27FC236}">
                    <a16:creationId xmlns:a16="http://schemas.microsoft.com/office/drawing/2014/main" id="{6791A303-E920-A02B-93A9-F80BFF61F90C}"/>
                  </a:ext>
                </a:extLst>
              </p14:cNvPr>
              <p14:cNvContentPartPr/>
              <p14:nvPr/>
            </p14:nvContentPartPr>
            <p14:xfrm>
              <a:off x="11549980" y="4748751"/>
              <a:ext cx="299160" cy="448560"/>
            </p14:xfrm>
          </p:contentPart>
        </mc:Choice>
        <mc:Fallback xmlns="">
          <p:pic>
            <p:nvPicPr>
              <p:cNvPr id="151" name="Ink 150">
                <a:extLst>
                  <a:ext uri="{FF2B5EF4-FFF2-40B4-BE49-F238E27FC236}">
                    <a16:creationId xmlns:a16="http://schemas.microsoft.com/office/drawing/2014/main" id="{6791A303-E920-A02B-93A9-F80BFF61F90C}"/>
                  </a:ext>
                </a:extLst>
              </p:cNvPr>
              <p:cNvPicPr/>
              <p:nvPr/>
            </p:nvPicPr>
            <p:blipFill>
              <a:blip r:embed="rId297"/>
              <a:stretch>
                <a:fillRect/>
              </a:stretch>
            </p:blipFill>
            <p:spPr>
              <a:xfrm>
                <a:off x="11534860" y="4733271"/>
                <a:ext cx="329760" cy="47916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52" name="Ink 151">
                <a:extLst>
                  <a:ext uri="{FF2B5EF4-FFF2-40B4-BE49-F238E27FC236}">
                    <a16:creationId xmlns:a16="http://schemas.microsoft.com/office/drawing/2014/main" id="{90EFFFB1-475D-8040-7FF2-644313406F7E}"/>
                  </a:ext>
                </a:extLst>
              </p14:cNvPr>
              <p14:cNvContentPartPr/>
              <p14:nvPr/>
            </p14:nvContentPartPr>
            <p14:xfrm>
              <a:off x="11755540" y="4673871"/>
              <a:ext cx="253440" cy="784800"/>
            </p14:xfrm>
          </p:contentPart>
        </mc:Choice>
        <mc:Fallback xmlns="">
          <p:pic>
            <p:nvPicPr>
              <p:cNvPr id="152" name="Ink 151">
                <a:extLst>
                  <a:ext uri="{FF2B5EF4-FFF2-40B4-BE49-F238E27FC236}">
                    <a16:creationId xmlns:a16="http://schemas.microsoft.com/office/drawing/2014/main" id="{90EFFFB1-475D-8040-7FF2-644313406F7E}"/>
                  </a:ext>
                </a:extLst>
              </p:cNvPr>
              <p:cNvPicPr/>
              <p:nvPr/>
            </p:nvPicPr>
            <p:blipFill>
              <a:blip r:embed="rId299"/>
              <a:stretch>
                <a:fillRect/>
              </a:stretch>
            </p:blipFill>
            <p:spPr>
              <a:xfrm>
                <a:off x="11740420" y="4658751"/>
                <a:ext cx="284040" cy="81540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53" name="Ink 152">
                <a:extLst>
                  <a:ext uri="{FF2B5EF4-FFF2-40B4-BE49-F238E27FC236}">
                    <a16:creationId xmlns:a16="http://schemas.microsoft.com/office/drawing/2014/main" id="{BEB527CE-8E3E-FE08-8DB1-50C7DABC2856}"/>
                  </a:ext>
                </a:extLst>
              </p14:cNvPr>
              <p14:cNvContentPartPr/>
              <p14:nvPr/>
            </p14:nvContentPartPr>
            <p14:xfrm>
              <a:off x="776620" y="5862951"/>
              <a:ext cx="296280" cy="68760"/>
            </p14:xfrm>
          </p:contentPart>
        </mc:Choice>
        <mc:Fallback xmlns="">
          <p:pic>
            <p:nvPicPr>
              <p:cNvPr id="153" name="Ink 152">
                <a:extLst>
                  <a:ext uri="{FF2B5EF4-FFF2-40B4-BE49-F238E27FC236}">
                    <a16:creationId xmlns:a16="http://schemas.microsoft.com/office/drawing/2014/main" id="{BEB527CE-8E3E-FE08-8DB1-50C7DABC2856}"/>
                  </a:ext>
                </a:extLst>
              </p:cNvPr>
              <p:cNvPicPr/>
              <p:nvPr/>
            </p:nvPicPr>
            <p:blipFill>
              <a:blip r:embed="rId301"/>
              <a:stretch>
                <a:fillRect/>
              </a:stretch>
            </p:blipFill>
            <p:spPr>
              <a:xfrm>
                <a:off x="761140" y="5847831"/>
                <a:ext cx="32688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54" name="Ink 153">
                <a:extLst>
                  <a:ext uri="{FF2B5EF4-FFF2-40B4-BE49-F238E27FC236}">
                    <a16:creationId xmlns:a16="http://schemas.microsoft.com/office/drawing/2014/main" id="{06C1E769-1CAE-9341-136F-6C2DC87406D9}"/>
                  </a:ext>
                </a:extLst>
              </p14:cNvPr>
              <p14:cNvContentPartPr/>
              <p14:nvPr/>
            </p14:nvContentPartPr>
            <p14:xfrm>
              <a:off x="764020" y="6006231"/>
              <a:ext cx="327600" cy="100080"/>
            </p14:xfrm>
          </p:contentPart>
        </mc:Choice>
        <mc:Fallback xmlns="">
          <p:pic>
            <p:nvPicPr>
              <p:cNvPr id="154" name="Ink 153">
                <a:extLst>
                  <a:ext uri="{FF2B5EF4-FFF2-40B4-BE49-F238E27FC236}">
                    <a16:creationId xmlns:a16="http://schemas.microsoft.com/office/drawing/2014/main" id="{06C1E769-1CAE-9341-136F-6C2DC87406D9}"/>
                  </a:ext>
                </a:extLst>
              </p:cNvPr>
              <p:cNvPicPr/>
              <p:nvPr/>
            </p:nvPicPr>
            <p:blipFill>
              <a:blip r:embed="rId303"/>
              <a:stretch>
                <a:fillRect/>
              </a:stretch>
            </p:blipFill>
            <p:spPr>
              <a:xfrm>
                <a:off x="748900" y="5990751"/>
                <a:ext cx="35820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55" name="Ink 154">
                <a:extLst>
                  <a:ext uri="{FF2B5EF4-FFF2-40B4-BE49-F238E27FC236}">
                    <a16:creationId xmlns:a16="http://schemas.microsoft.com/office/drawing/2014/main" id="{8CABE420-08D6-4AF2-E82A-EB7320F06BBC}"/>
                  </a:ext>
                </a:extLst>
              </p14:cNvPr>
              <p14:cNvContentPartPr/>
              <p14:nvPr/>
            </p14:nvContentPartPr>
            <p14:xfrm>
              <a:off x="1477180" y="5769711"/>
              <a:ext cx="172080" cy="324000"/>
            </p14:xfrm>
          </p:contentPart>
        </mc:Choice>
        <mc:Fallback xmlns="">
          <p:pic>
            <p:nvPicPr>
              <p:cNvPr id="155" name="Ink 154">
                <a:extLst>
                  <a:ext uri="{FF2B5EF4-FFF2-40B4-BE49-F238E27FC236}">
                    <a16:creationId xmlns:a16="http://schemas.microsoft.com/office/drawing/2014/main" id="{8CABE420-08D6-4AF2-E82A-EB7320F06BBC}"/>
                  </a:ext>
                </a:extLst>
              </p:cNvPr>
              <p:cNvPicPr/>
              <p:nvPr/>
            </p:nvPicPr>
            <p:blipFill>
              <a:blip r:embed="rId305"/>
              <a:stretch>
                <a:fillRect/>
              </a:stretch>
            </p:blipFill>
            <p:spPr>
              <a:xfrm>
                <a:off x="1462060" y="5754231"/>
                <a:ext cx="202320" cy="35460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56" name="Ink 155">
                <a:extLst>
                  <a:ext uri="{FF2B5EF4-FFF2-40B4-BE49-F238E27FC236}">
                    <a16:creationId xmlns:a16="http://schemas.microsoft.com/office/drawing/2014/main" id="{FBDDA2AD-2900-CDB0-A46A-3BE3B6CDB477}"/>
                  </a:ext>
                </a:extLst>
              </p14:cNvPr>
              <p14:cNvContentPartPr/>
              <p14:nvPr/>
            </p14:nvContentPartPr>
            <p14:xfrm>
              <a:off x="1520740" y="5682591"/>
              <a:ext cx="268200" cy="100080"/>
            </p14:xfrm>
          </p:contentPart>
        </mc:Choice>
        <mc:Fallback xmlns="">
          <p:pic>
            <p:nvPicPr>
              <p:cNvPr id="156" name="Ink 155">
                <a:extLst>
                  <a:ext uri="{FF2B5EF4-FFF2-40B4-BE49-F238E27FC236}">
                    <a16:creationId xmlns:a16="http://schemas.microsoft.com/office/drawing/2014/main" id="{FBDDA2AD-2900-CDB0-A46A-3BE3B6CDB477}"/>
                  </a:ext>
                </a:extLst>
              </p:cNvPr>
              <p:cNvPicPr/>
              <p:nvPr/>
            </p:nvPicPr>
            <p:blipFill>
              <a:blip r:embed="rId307"/>
              <a:stretch>
                <a:fillRect/>
              </a:stretch>
            </p:blipFill>
            <p:spPr>
              <a:xfrm>
                <a:off x="1505620" y="5667111"/>
                <a:ext cx="29844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57" name="Ink 156">
                <a:extLst>
                  <a:ext uri="{FF2B5EF4-FFF2-40B4-BE49-F238E27FC236}">
                    <a16:creationId xmlns:a16="http://schemas.microsoft.com/office/drawing/2014/main" id="{70BF58CD-2651-2FA8-9B2A-7C7A0D3EF869}"/>
                  </a:ext>
                </a:extLst>
              </p14:cNvPr>
              <p14:cNvContentPartPr/>
              <p14:nvPr/>
            </p14:nvContentPartPr>
            <p14:xfrm>
              <a:off x="1844380" y="5738391"/>
              <a:ext cx="472680" cy="212040"/>
            </p14:xfrm>
          </p:contentPart>
        </mc:Choice>
        <mc:Fallback xmlns="">
          <p:pic>
            <p:nvPicPr>
              <p:cNvPr id="157" name="Ink 156">
                <a:extLst>
                  <a:ext uri="{FF2B5EF4-FFF2-40B4-BE49-F238E27FC236}">
                    <a16:creationId xmlns:a16="http://schemas.microsoft.com/office/drawing/2014/main" id="{70BF58CD-2651-2FA8-9B2A-7C7A0D3EF869}"/>
                  </a:ext>
                </a:extLst>
              </p:cNvPr>
              <p:cNvPicPr/>
              <p:nvPr/>
            </p:nvPicPr>
            <p:blipFill>
              <a:blip r:embed="rId309"/>
              <a:stretch>
                <a:fillRect/>
              </a:stretch>
            </p:blipFill>
            <p:spPr>
              <a:xfrm>
                <a:off x="1829260" y="5723271"/>
                <a:ext cx="50328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58" name="Ink 157">
                <a:extLst>
                  <a:ext uri="{FF2B5EF4-FFF2-40B4-BE49-F238E27FC236}">
                    <a16:creationId xmlns:a16="http://schemas.microsoft.com/office/drawing/2014/main" id="{DA029BFD-5A27-D9AB-0CE6-774E82BE7D42}"/>
                  </a:ext>
                </a:extLst>
              </p14:cNvPr>
              <p14:cNvContentPartPr/>
              <p14:nvPr/>
            </p14:nvContentPartPr>
            <p14:xfrm>
              <a:off x="2429740" y="5763231"/>
              <a:ext cx="379440" cy="50040"/>
            </p14:xfrm>
          </p:contentPart>
        </mc:Choice>
        <mc:Fallback xmlns="">
          <p:pic>
            <p:nvPicPr>
              <p:cNvPr id="158" name="Ink 157">
                <a:extLst>
                  <a:ext uri="{FF2B5EF4-FFF2-40B4-BE49-F238E27FC236}">
                    <a16:creationId xmlns:a16="http://schemas.microsoft.com/office/drawing/2014/main" id="{DA029BFD-5A27-D9AB-0CE6-774E82BE7D42}"/>
                  </a:ext>
                </a:extLst>
              </p:cNvPr>
              <p:cNvPicPr/>
              <p:nvPr/>
            </p:nvPicPr>
            <p:blipFill>
              <a:blip r:embed="rId311"/>
              <a:stretch>
                <a:fillRect/>
              </a:stretch>
            </p:blipFill>
            <p:spPr>
              <a:xfrm>
                <a:off x="2414620" y="5748111"/>
                <a:ext cx="41004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59" name="Ink 158">
                <a:extLst>
                  <a:ext uri="{FF2B5EF4-FFF2-40B4-BE49-F238E27FC236}">
                    <a16:creationId xmlns:a16="http://schemas.microsoft.com/office/drawing/2014/main" id="{AE0C29D8-8B4D-943F-5FCA-28544B617AE5}"/>
                  </a:ext>
                </a:extLst>
              </p14:cNvPr>
              <p14:cNvContentPartPr/>
              <p14:nvPr/>
            </p14:nvContentPartPr>
            <p14:xfrm>
              <a:off x="2566540" y="5648031"/>
              <a:ext cx="31320" cy="333720"/>
            </p14:xfrm>
          </p:contentPart>
        </mc:Choice>
        <mc:Fallback xmlns="">
          <p:pic>
            <p:nvPicPr>
              <p:cNvPr id="159" name="Ink 158">
                <a:extLst>
                  <a:ext uri="{FF2B5EF4-FFF2-40B4-BE49-F238E27FC236}">
                    <a16:creationId xmlns:a16="http://schemas.microsoft.com/office/drawing/2014/main" id="{AE0C29D8-8B4D-943F-5FCA-28544B617AE5}"/>
                  </a:ext>
                </a:extLst>
              </p:cNvPr>
              <p:cNvPicPr/>
              <p:nvPr/>
            </p:nvPicPr>
            <p:blipFill>
              <a:blip r:embed="rId313"/>
              <a:stretch>
                <a:fillRect/>
              </a:stretch>
            </p:blipFill>
            <p:spPr>
              <a:xfrm>
                <a:off x="2551420" y="5632551"/>
                <a:ext cx="61920" cy="36432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60" name="Ink 159">
                <a:extLst>
                  <a:ext uri="{FF2B5EF4-FFF2-40B4-BE49-F238E27FC236}">
                    <a16:creationId xmlns:a16="http://schemas.microsoft.com/office/drawing/2014/main" id="{4BA99635-D925-E07E-E6AA-91F9EFA63229}"/>
                  </a:ext>
                </a:extLst>
              </p14:cNvPr>
              <p14:cNvContentPartPr/>
              <p14:nvPr/>
            </p14:nvContentPartPr>
            <p14:xfrm>
              <a:off x="3046060" y="5676111"/>
              <a:ext cx="417600" cy="268200"/>
            </p14:xfrm>
          </p:contentPart>
        </mc:Choice>
        <mc:Fallback xmlns="">
          <p:pic>
            <p:nvPicPr>
              <p:cNvPr id="160" name="Ink 159">
                <a:extLst>
                  <a:ext uri="{FF2B5EF4-FFF2-40B4-BE49-F238E27FC236}">
                    <a16:creationId xmlns:a16="http://schemas.microsoft.com/office/drawing/2014/main" id="{4BA99635-D925-E07E-E6AA-91F9EFA63229}"/>
                  </a:ext>
                </a:extLst>
              </p:cNvPr>
              <p:cNvPicPr/>
              <p:nvPr/>
            </p:nvPicPr>
            <p:blipFill>
              <a:blip r:embed="rId315"/>
              <a:stretch>
                <a:fillRect/>
              </a:stretch>
            </p:blipFill>
            <p:spPr>
              <a:xfrm>
                <a:off x="3030940" y="5660991"/>
                <a:ext cx="447840" cy="29844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61" name="Ink 160">
                <a:extLst>
                  <a:ext uri="{FF2B5EF4-FFF2-40B4-BE49-F238E27FC236}">
                    <a16:creationId xmlns:a16="http://schemas.microsoft.com/office/drawing/2014/main" id="{5C8CEA2F-9632-2A35-B67E-7F7FF6566197}"/>
                  </a:ext>
                </a:extLst>
              </p14:cNvPr>
              <p14:cNvContentPartPr/>
              <p14:nvPr/>
            </p14:nvContentPartPr>
            <p14:xfrm>
              <a:off x="3674260" y="5526711"/>
              <a:ext cx="442800" cy="790920"/>
            </p14:xfrm>
          </p:contentPart>
        </mc:Choice>
        <mc:Fallback xmlns="">
          <p:pic>
            <p:nvPicPr>
              <p:cNvPr id="161" name="Ink 160">
                <a:extLst>
                  <a:ext uri="{FF2B5EF4-FFF2-40B4-BE49-F238E27FC236}">
                    <a16:creationId xmlns:a16="http://schemas.microsoft.com/office/drawing/2014/main" id="{5C8CEA2F-9632-2A35-B67E-7F7FF6566197}"/>
                  </a:ext>
                </a:extLst>
              </p:cNvPr>
              <p:cNvPicPr/>
              <p:nvPr/>
            </p:nvPicPr>
            <p:blipFill>
              <a:blip r:embed="rId317"/>
              <a:stretch>
                <a:fillRect/>
              </a:stretch>
            </p:blipFill>
            <p:spPr>
              <a:xfrm>
                <a:off x="3659140" y="5511591"/>
                <a:ext cx="473400" cy="82152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162" name="Ink 161">
                <a:extLst>
                  <a:ext uri="{FF2B5EF4-FFF2-40B4-BE49-F238E27FC236}">
                    <a16:creationId xmlns:a16="http://schemas.microsoft.com/office/drawing/2014/main" id="{9AEECD9F-B3FC-D980-CF1F-1B2AD50B4E61}"/>
                  </a:ext>
                </a:extLst>
              </p14:cNvPr>
              <p14:cNvContentPartPr/>
              <p14:nvPr/>
            </p14:nvContentPartPr>
            <p14:xfrm>
              <a:off x="4154140" y="5632551"/>
              <a:ext cx="223920" cy="398880"/>
            </p14:xfrm>
          </p:contentPart>
        </mc:Choice>
        <mc:Fallback xmlns="">
          <p:pic>
            <p:nvPicPr>
              <p:cNvPr id="162" name="Ink 161">
                <a:extLst>
                  <a:ext uri="{FF2B5EF4-FFF2-40B4-BE49-F238E27FC236}">
                    <a16:creationId xmlns:a16="http://schemas.microsoft.com/office/drawing/2014/main" id="{9AEECD9F-B3FC-D980-CF1F-1B2AD50B4E61}"/>
                  </a:ext>
                </a:extLst>
              </p:cNvPr>
              <p:cNvPicPr/>
              <p:nvPr/>
            </p:nvPicPr>
            <p:blipFill>
              <a:blip r:embed="rId319"/>
              <a:stretch>
                <a:fillRect/>
              </a:stretch>
            </p:blipFill>
            <p:spPr>
              <a:xfrm>
                <a:off x="4139020" y="5617431"/>
                <a:ext cx="254160" cy="42912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163" name="Ink 162">
                <a:extLst>
                  <a:ext uri="{FF2B5EF4-FFF2-40B4-BE49-F238E27FC236}">
                    <a16:creationId xmlns:a16="http://schemas.microsoft.com/office/drawing/2014/main" id="{B113694A-B52C-350E-E335-638898DD8568}"/>
                  </a:ext>
                </a:extLst>
              </p14:cNvPr>
              <p14:cNvContentPartPr/>
              <p14:nvPr/>
            </p14:nvContentPartPr>
            <p14:xfrm>
              <a:off x="4565260" y="5620311"/>
              <a:ext cx="336600" cy="522720"/>
            </p14:xfrm>
          </p:contentPart>
        </mc:Choice>
        <mc:Fallback xmlns="">
          <p:pic>
            <p:nvPicPr>
              <p:cNvPr id="163" name="Ink 162">
                <a:extLst>
                  <a:ext uri="{FF2B5EF4-FFF2-40B4-BE49-F238E27FC236}">
                    <a16:creationId xmlns:a16="http://schemas.microsoft.com/office/drawing/2014/main" id="{B113694A-B52C-350E-E335-638898DD8568}"/>
                  </a:ext>
                </a:extLst>
              </p:cNvPr>
              <p:cNvPicPr/>
              <p:nvPr/>
            </p:nvPicPr>
            <p:blipFill>
              <a:blip r:embed="rId321"/>
              <a:stretch>
                <a:fillRect/>
              </a:stretch>
            </p:blipFill>
            <p:spPr>
              <a:xfrm>
                <a:off x="4549780" y="5604831"/>
                <a:ext cx="367200" cy="55296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164" name="Ink 163">
                <a:extLst>
                  <a:ext uri="{FF2B5EF4-FFF2-40B4-BE49-F238E27FC236}">
                    <a16:creationId xmlns:a16="http://schemas.microsoft.com/office/drawing/2014/main" id="{61689817-4AEF-99C7-108A-1F9438F779F4}"/>
                  </a:ext>
                </a:extLst>
              </p14:cNvPr>
              <p14:cNvContentPartPr/>
              <p14:nvPr/>
            </p14:nvContentPartPr>
            <p14:xfrm>
              <a:off x="4919860" y="5719671"/>
              <a:ext cx="25200" cy="280440"/>
            </p14:xfrm>
          </p:contentPart>
        </mc:Choice>
        <mc:Fallback xmlns="">
          <p:pic>
            <p:nvPicPr>
              <p:cNvPr id="164" name="Ink 163">
                <a:extLst>
                  <a:ext uri="{FF2B5EF4-FFF2-40B4-BE49-F238E27FC236}">
                    <a16:creationId xmlns:a16="http://schemas.microsoft.com/office/drawing/2014/main" id="{61689817-4AEF-99C7-108A-1F9438F779F4}"/>
                  </a:ext>
                </a:extLst>
              </p:cNvPr>
              <p:cNvPicPr/>
              <p:nvPr/>
            </p:nvPicPr>
            <p:blipFill>
              <a:blip r:embed="rId323"/>
              <a:stretch>
                <a:fillRect/>
              </a:stretch>
            </p:blipFill>
            <p:spPr>
              <a:xfrm>
                <a:off x="4904740" y="5704551"/>
                <a:ext cx="55800" cy="31104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165" name="Ink 164">
                <a:extLst>
                  <a:ext uri="{FF2B5EF4-FFF2-40B4-BE49-F238E27FC236}">
                    <a16:creationId xmlns:a16="http://schemas.microsoft.com/office/drawing/2014/main" id="{6ECE0B35-6880-13A2-34D8-65DB50233FF8}"/>
                  </a:ext>
                </a:extLst>
              </p14:cNvPr>
              <p14:cNvContentPartPr/>
              <p14:nvPr/>
            </p14:nvContentPartPr>
            <p14:xfrm>
              <a:off x="5013460" y="5713551"/>
              <a:ext cx="230760" cy="293040"/>
            </p14:xfrm>
          </p:contentPart>
        </mc:Choice>
        <mc:Fallback xmlns="">
          <p:pic>
            <p:nvPicPr>
              <p:cNvPr id="165" name="Ink 164">
                <a:extLst>
                  <a:ext uri="{FF2B5EF4-FFF2-40B4-BE49-F238E27FC236}">
                    <a16:creationId xmlns:a16="http://schemas.microsoft.com/office/drawing/2014/main" id="{6ECE0B35-6880-13A2-34D8-65DB50233FF8}"/>
                  </a:ext>
                </a:extLst>
              </p:cNvPr>
              <p:cNvPicPr/>
              <p:nvPr/>
            </p:nvPicPr>
            <p:blipFill>
              <a:blip r:embed="rId325"/>
              <a:stretch>
                <a:fillRect/>
              </a:stretch>
            </p:blipFill>
            <p:spPr>
              <a:xfrm>
                <a:off x="4997980" y="5698431"/>
                <a:ext cx="261360" cy="32328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166" name="Ink 165">
                <a:extLst>
                  <a:ext uri="{FF2B5EF4-FFF2-40B4-BE49-F238E27FC236}">
                    <a16:creationId xmlns:a16="http://schemas.microsoft.com/office/drawing/2014/main" id="{00C0A212-7856-5141-2EAF-2E4604574EB7}"/>
                  </a:ext>
                </a:extLst>
              </p14:cNvPr>
              <p14:cNvContentPartPr/>
              <p14:nvPr/>
            </p14:nvContentPartPr>
            <p14:xfrm>
              <a:off x="5168980" y="5607711"/>
              <a:ext cx="266760" cy="573120"/>
            </p14:xfrm>
          </p:contentPart>
        </mc:Choice>
        <mc:Fallback xmlns="">
          <p:pic>
            <p:nvPicPr>
              <p:cNvPr id="166" name="Ink 165">
                <a:extLst>
                  <a:ext uri="{FF2B5EF4-FFF2-40B4-BE49-F238E27FC236}">
                    <a16:creationId xmlns:a16="http://schemas.microsoft.com/office/drawing/2014/main" id="{00C0A212-7856-5141-2EAF-2E4604574EB7}"/>
                  </a:ext>
                </a:extLst>
              </p:cNvPr>
              <p:cNvPicPr/>
              <p:nvPr/>
            </p:nvPicPr>
            <p:blipFill>
              <a:blip r:embed="rId327"/>
              <a:stretch>
                <a:fillRect/>
              </a:stretch>
            </p:blipFill>
            <p:spPr>
              <a:xfrm>
                <a:off x="5153860" y="5592591"/>
                <a:ext cx="297000" cy="60372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167" name="Ink 166">
                <a:extLst>
                  <a:ext uri="{FF2B5EF4-FFF2-40B4-BE49-F238E27FC236}">
                    <a16:creationId xmlns:a16="http://schemas.microsoft.com/office/drawing/2014/main" id="{BC1C4F79-50D8-C9FE-1186-9C2917486C4D}"/>
                  </a:ext>
                </a:extLst>
              </p14:cNvPr>
              <p14:cNvContentPartPr/>
              <p14:nvPr/>
            </p14:nvContentPartPr>
            <p14:xfrm>
              <a:off x="5605300" y="5925231"/>
              <a:ext cx="329760" cy="31320"/>
            </p14:xfrm>
          </p:contentPart>
        </mc:Choice>
        <mc:Fallback xmlns="">
          <p:pic>
            <p:nvPicPr>
              <p:cNvPr id="167" name="Ink 166">
                <a:extLst>
                  <a:ext uri="{FF2B5EF4-FFF2-40B4-BE49-F238E27FC236}">
                    <a16:creationId xmlns:a16="http://schemas.microsoft.com/office/drawing/2014/main" id="{BC1C4F79-50D8-C9FE-1186-9C2917486C4D}"/>
                  </a:ext>
                </a:extLst>
              </p:cNvPr>
              <p:cNvPicPr/>
              <p:nvPr/>
            </p:nvPicPr>
            <p:blipFill>
              <a:blip r:embed="rId329"/>
              <a:stretch>
                <a:fillRect/>
              </a:stretch>
            </p:blipFill>
            <p:spPr>
              <a:xfrm>
                <a:off x="5590180" y="5910111"/>
                <a:ext cx="36000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168" name="Ink 167">
                <a:extLst>
                  <a:ext uri="{FF2B5EF4-FFF2-40B4-BE49-F238E27FC236}">
                    <a16:creationId xmlns:a16="http://schemas.microsoft.com/office/drawing/2014/main" id="{1A736B7E-3A10-9291-7E9F-17CBDF65CB80}"/>
                  </a:ext>
                </a:extLst>
              </p14:cNvPr>
              <p14:cNvContentPartPr/>
              <p14:nvPr/>
            </p14:nvContentPartPr>
            <p14:xfrm>
              <a:off x="5741740" y="5744871"/>
              <a:ext cx="56520" cy="436320"/>
            </p14:xfrm>
          </p:contentPart>
        </mc:Choice>
        <mc:Fallback xmlns="">
          <p:pic>
            <p:nvPicPr>
              <p:cNvPr id="168" name="Ink 167">
                <a:extLst>
                  <a:ext uri="{FF2B5EF4-FFF2-40B4-BE49-F238E27FC236}">
                    <a16:creationId xmlns:a16="http://schemas.microsoft.com/office/drawing/2014/main" id="{1A736B7E-3A10-9291-7E9F-17CBDF65CB80}"/>
                  </a:ext>
                </a:extLst>
              </p:cNvPr>
              <p:cNvPicPr/>
              <p:nvPr/>
            </p:nvPicPr>
            <p:blipFill>
              <a:blip r:embed="rId331"/>
              <a:stretch>
                <a:fillRect/>
              </a:stretch>
            </p:blipFill>
            <p:spPr>
              <a:xfrm>
                <a:off x="5726620" y="5729391"/>
                <a:ext cx="86760" cy="46656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169" name="Ink 168">
                <a:extLst>
                  <a:ext uri="{FF2B5EF4-FFF2-40B4-BE49-F238E27FC236}">
                    <a16:creationId xmlns:a16="http://schemas.microsoft.com/office/drawing/2014/main" id="{BB188E93-44FD-8358-509E-D2C76DE2420C}"/>
                  </a:ext>
                </a:extLst>
              </p14:cNvPr>
              <p14:cNvContentPartPr/>
              <p14:nvPr/>
            </p14:nvContentPartPr>
            <p14:xfrm>
              <a:off x="6115420" y="5726151"/>
              <a:ext cx="330480" cy="280440"/>
            </p14:xfrm>
          </p:contentPart>
        </mc:Choice>
        <mc:Fallback xmlns="">
          <p:pic>
            <p:nvPicPr>
              <p:cNvPr id="169" name="Ink 168">
                <a:extLst>
                  <a:ext uri="{FF2B5EF4-FFF2-40B4-BE49-F238E27FC236}">
                    <a16:creationId xmlns:a16="http://schemas.microsoft.com/office/drawing/2014/main" id="{BB188E93-44FD-8358-509E-D2C76DE2420C}"/>
                  </a:ext>
                </a:extLst>
              </p:cNvPr>
              <p:cNvPicPr/>
              <p:nvPr/>
            </p:nvPicPr>
            <p:blipFill>
              <a:blip r:embed="rId333"/>
              <a:stretch>
                <a:fillRect/>
              </a:stretch>
            </p:blipFill>
            <p:spPr>
              <a:xfrm>
                <a:off x="6099940" y="5710671"/>
                <a:ext cx="360720" cy="31104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170" name="Ink 169">
                <a:extLst>
                  <a:ext uri="{FF2B5EF4-FFF2-40B4-BE49-F238E27FC236}">
                    <a16:creationId xmlns:a16="http://schemas.microsoft.com/office/drawing/2014/main" id="{7A50F92E-8852-54C9-081A-924346C5291E}"/>
                  </a:ext>
                </a:extLst>
              </p14:cNvPr>
              <p14:cNvContentPartPr/>
              <p14:nvPr/>
            </p14:nvContentPartPr>
            <p14:xfrm>
              <a:off x="6353380" y="5601591"/>
              <a:ext cx="315720" cy="771120"/>
            </p14:xfrm>
          </p:contentPart>
        </mc:Choice>
        <mc:Fallback xmlns="">
          <p:pic>
            <p:nvPicPr>
              <p:cNvPr id="170" name="Ink 169">
                <a:extLst>
                  <a:ext uri="{FF2B5EF4-FFF2-40B4-BE49-F238E27FC236}">
                    <a16:creationId xmlns:a16="http://schemas.microsoft.com/office/drawing/2014/main" id="{7A50F92E-8852-54C9-081A-924346C5291E}"/>
                  </a:ext>
                </a:extLst>
              </p:cNvPr>
              <p:cNvPicPr/>
              <p:nvPr/>
            </p:nvPicPr>
            <p:blipFill>
              <a:blip r:embed="rId335"/>
              <a:stretch>
                <a:fillRect/>
              </a:stretch>
            </p:blipFill>
            <p:spPr>
              <a:xfrm>
                <a:off x="6338260" y="5586111"/>
                <a:ext cx="345960" cy="80172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171" name="Ink 170">
                <a:extLst>
                  <a:ext uri="{FF2B5EF4-FFF2-40B4-BE49-F238E27FC236}">
                    <a16:creationId xmlns:a16="http://schemas.microsoft.com/office/drawing/2014/main" id="{C8DDD1C1-1ACD-875A-1CA3-296CE62DAA1E}"/>
                  </a:ext>
                </a:extLst>
              </p14:cNvPr>
              <p14:cNvContentPartPr/>
              <p14:nvPr/>
            </p14:nvContentPartPr>
            <p14:xfrm>
              <a:off x="960580" y="6467031"/>
              <a:ext cx="293040" cy="19080"/>
            </p14:xfrm>
          </p:contentPart>
        </mc:Choice>
        <mc:Fallback xmlns="">
          <p:pic>
            <p:nvPicPr>
              <p:cNvPr id="171" name="Ink 170">
                <a:extLst>
                  <a:ext uri="{FF2B5EF4-FFF2-40B4-BE49-F238E27FC236}">
                    <a16:creationId xmlns:a16="http://schemas.microsoft.com/office/drawing/2014/main" id="{C8DDD1C1-1ACD-875A-1CA3-296CE62DAA1E}"/>
                  </a:ext>
                </a:extLst>
              </p:cNvPr>
              <p:cNvPicPr/>
              <p:nvPr/>
            </p:nvPicPr>
            <p:blipFill>
              <a:blip r:embed="rId337"/>
              <a:stretch>
                <a:fillRect/>
              </a:stretch>
            </p:blipFill>
            <p:spPr>
              <a:xfrm>
                <a:off x="945460" y="6451551"/>
                <a:ext cx="32328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172" name="Ink 171">
                <a:extLst>
                  <a:ext uri="{FF2B5EF4-FFF2-40B4-BE49-F238E27FC236}">
                    <a16:creationId xmlns:a16="http://schemas.microsoft.com/office/drawing/2014/main" id="{BBC271D7-4150-1B34-206C-38405F284914}"/>
                  </a:ext>
                </a:extLst>
              </p14:cNvPr>
              <p14:cNvContentPartPr/>
              <p14:nvPr/>
            </p14:nvContentPartPr>
            <p14:xfrm>
              <a:off x="981820" y="6516711"/>
              <a:ext cx="439560" cy="124920"/>
            </p14:xfrm>
          </p:contentPart>
        </mc:Choice>
        <mc:Fallback xmlns="">
          <p:pic>
            <p:nvPicPr>
              <p:cNvPr id="172" name="Ink 171">
                <a:extLst>
                  <a:ext uri="{FF2B5EF4-FFF2-40B4-BE49-F238E27FC236}">
                    <a16:creationId xmlns:a16="http://schemas.microsoft.com/office/drawing/2014/main" id="{BBC271D7-4150-1B34-206C-38405F284914}"/>
                  </a:ext>
                </a:extLst>
              </p:cNvPr>
              <p:cNvPicPr/>
              <p:nvPr/>
            </p:nvPicPr>
            <p:blipFill>
              <a:blip r:embed="rId339"/>
              <a:stretch>
                <a:fillRect/>
              </a:stretch>
            </p:blipFill>
            <p:spPr>
              <a:xfrm>
                <a:off x="966700" y="6501591"/>
                <a:ext cx="47016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173" name="Ink 172">
                <a:extLst>
                  <a:ext uri="{FF2B5EF4-FFF2-40B4-BE49-F238E27FC236}">
                    <a16:creationId xmlns:a16="http://schemas.microsoft.com/office/drawing/2014/main" id="{80EA42EC-87B9-9249-F4F2-8F4B5DA6866E}"/>
                  </a:ext>
                </a:extLst>
              </p14:cNvPr>
              <p14:cNvContentPartPr/>
              <p14:nvPr/>
            </p14:nvContentPartPr>
            <p14:xfrm>
              <a:off x="1639180" y="6335991"/>
              <a:ext cx="187200" cy="355320"/>
            </p14:xfrm>
          </p:contentPart>
        </mc:Choice>
        <mc:Fallback xmlns="">
          <p:pic>
            <p:nvPicPr>
              <p:cNvPr id="173" name="Ink 172">
                <a:extLst>
                  <a:ext uri="{FF2B5EF4-FFF2-40B4-BE49-F238E27FC236}">
                    <a16:creationId xmlns:a16="http://schemas.microsoft.com/office/drawing/2014/main" id="{80EA42EC-87B9-9249-F4F2-8F4B5DA6866E}"/>
                  </a:ext>
                </a:extLst>
              </p:cNvPr>
              <p:cNvPicPr/>
              <p:nvPr/>
            </p:nvPicPr>
            <p:blipFill>
              <a:blip r:embed="rId341"/>
              <a:stretch>
                <a:fillRect/>
              </a:stretch>
            </p:blipFill>
            <p:spPr>
              <a:xfrm>
                <a:off x="1623700" y="6320871"/>
                <a:ext cx="217800" cy="38556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174" name="Ink 173">
                <a:extLst>
                  <a:ext uri="{FF2B5EF4-FFF2-40B4-BE49-F238E27FC236}">
                    <a16:creationId xmlns:a16="http://schemas.microsoft.com/office/drawing/2014/main" id="{30C09990-DCC0-968E-4E47-01516EA7CE62}"/>
                  </a:ext>
                </a:extLst>
              </p14:cNvPr>
              <p14:cNvContentPartPr/>
              <p14:nvPr/>
            </p14:nvContentPartPr>
            <p14:xfrm>
              <a:off x="1657900" y="6273711"/>
              <a:ext cx="255600" cy="155880"/>
            </p14:xfrm>
          </p:contentPart>
        </mc:Choice>
        <mc:Fallback xmlns="">
          <p:pic>
            <p:nvPicPr>
              <p:cNvPr id="174" name="Ink 173">
                <a:extLst>
                  <a:ext uri="{FF2B5EF4-FFF2-40B4-BE49-F238E27FC236}">
                    <a16:creationId xmlns:a16="http://schemas.microsoft.com/office/drawing/2014/main" id="{30C09990-DCC0-968E-4E47-01516EA7CE62}"/>
                  </a:ext>
                </a:extLst>
              </p:cNvPr>
              <p:cNvPicPr/>
              <p:nvPr/>
            </p:nvPicPr>
            <p:blipFill>
              <a:blip r:embed="rId343"/>
              <a:stretch>
                <a:fillRect/>
              </a:stretch>
            </p:blipFill>
            <p:spPr>
              <a:xfrm>
                <a:off x="1642420" y="6258591"/>
                <a:ext cx="28620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175" name="Ink 174">
                <a:extLst>
                  <a:ext uri="{FF2B5EF4-FFF2-40B4-BE49-F238E27FC236}">
                    <a16:creationId xmlns:a16="http://schemas.microsoft.com/office/drawing/2014/main" id="{37351647-C15C-7B80-19AD-646422AA1D18}"/>
                  </a:ext>
                </a:extLst>
              </p14:cNvPr>
              <p14:cNvContentPartPr/>
              <p14:nvPr/>
            </p14:nvContentPartPr>
            <p14:xfrm>
              <a:off x="1975420" y="6429591"/>
              <a:ext cx="416880" cy="205200"/>
            </p14:xfrm>
          </p:contentPart>
        </mc:Choice>
        <mc:Fallback xmlns="">
          <p:pic>
            <p:nvPicPr>
              <p:cNvPr id="175" name="Ink 174">
                <a:extLst>
                  <a:ext uri="{FF2B5EF4-FFF2-40B4-BE49-F238E27FC236}">
                    <a16:creationId xmlns:a16="http://schemas.microsoft.com/office/drawing/2014/main" id="{37351647-C15C-7B80-19AD-646422AA1D18}"/>
                  </a:ext>
                </a:extLst>
              </p:cNvPr>
              <p:cNvPicPr/>
              <p:nvPr/>
            </p:nvPicPr>
            <p:blipFill>
              <a:blip r:embed="rId345"/>
              <a:stretch>
                <a:fillRect/>
              </a:stretch>
            </p:blipFill>
            <p:spPr>
              <a:xfrm>
                <a:off x="1959940" y="6414111"/>
                <a:ext cx="44712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176" name="Ink 175">
                <a:extLst>
                  <a:ext uri="{FF2B5EF4-FFF2-40B4-BE49-F238E27FC236}">
                    <a16:creationId xmlns:a16="http://schemas.microsoft.com/office/drawing/2014/main" id="{86888E0D-02B5-DEC7-C89D-F0C67209CAD7}"/>
                  </a:ext>
                </a:extLst>
              </p14:cNvPr>
              <p14:cNvContentPartPr/>
              <p14:nvPr/>
            </p14:nvContentPartPr>
            <p14:xfrm>
              <a:off x="2573020" y="6441831"/>
              <a:ext cx="302760" cy="62640"/>
            </p14:xfrm>
          </p:contentPart>
        </mc:Choice>
        <mc:Fallback xmlns="">
          <p:pic>
            <p:nvPicPr>
              <p:cNvPr id="176" name="Ink 175">
                <a:extLst>
                  <a:ext uri="{FF2B5EF4-FFF2-40B4-BE49-F238E27FC236}">
                    <a16:creationId xmlns:a16="http://schemas.microsoft.com/office/drawing/2014/main" id="{86888E0D-02B5-DEC7-C89D-F0C67209CAD7}"/>
                  </a:ext>
                </a:extLst>
              </p:cNvPr>
              <p:cNvPicPr/>
              <p:nvPr/>
            </p:nvPicPr>
            <p:blipFill>
              <a:blip r:embed="rId347"/>
              <a:stretch>
                <a:fillRect/>
              </a:stretch>
            </p:blipFill>
            <p:spPr>
              <a:xfrm>
                <a:off x="2557540" y="6426711"/>
                <a:ext cx="33300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177" name="Ink 176">
                <a:extLst>
                  <a:ext uri="{FF2B5EF4-FFF2-40B4-BE49-F238E27FC236}">
                    <a16:creationId xmlns:a16="http://schemas.microsoft.com/office/drawing/2014/main" id="{07471CA2-196E-0D59-69C1-68F6DFE154AE}"/>
                  </a:ext>
                </a:extLst>
              </p14:cNvPr>
              <p14:cNvContentPartPr/>
              <p14:nvPr/>
            </p14:nvContentPartPr>
            <p14:xfrm>
              <a:off x="2628820" y="6348591"/>
              <a:ext cx="43920" cy="429840"/>
            </p14:xfrm>
          </p:contentPart>
        </mc:Choice>
        <mc:Fallback xmlns="">
          <p:pic>
            <p:nvPicPr>
              <p:cNvPr id="177" name="Ink 176">
                <a:extLst>
                  <a:ext uri="{FF2B5EF4-FFF2-40B4-BE49-F238E27FC236}">
                    <a16:creationId xmlns:a16="http://schemas.microsoft.com/office/drawing/2014/main" id="{07471CA2-196E-0D59-69C1-68F6DFE154AE}"/>
                  </a:ext>
                </a:extLst>
              </p:cNvPr>
              <p:cNvPicPr/>
              <p:nvPr/>
            </p:nvPicPr>
            <p:blipFill>
              <a:blip r:embed="rId349"/>
              <a:stretch>
                <a:fillRect/>
              </a:stretch>
            </p:blipFill>
            <p:spPr>
              <a:xfrm>
                <a:off x="2613700" y="6333471"/>
                <a:ext cx="74520" cy="46044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178" name="Ink 177">
                <a:extLst>
                  <a:ext uri="{FF2B5EF4-FFF2-40B4-BE49-F238E27FC236}">
                    <a16:creationId xmlns:a16="http://schemas.microsoft.com/office/drawing/2014/main" id="{351CA159-1F9A-3540-DB7A-5BF6173F50B3}"/>
                  </a:ext>
                </a:extLst>
              </p14:cNvPr>
              <p14:cNvContentPartPr/>
              <p14:nvPr/>
            </p14:nvContentPartPr>
            <p14:xfrm>
              <a:off x="2890540" y="6410871"/>
              <a:ext cx="447840" cy="293040"/>
            </p14:xfrm>
          </p:contentPart>
        </mc:Choice>
        <mc:Fallback xmlns="">
          <p:pic>
            <p:nvPicPr>
              <p:cNvPr id="178" name="Ink 177">
                <a:extLst>
                  <a:ext uri="{FF2B5EF4-FFF2-40B4-BE49-F238E27FC236}">
                    <a16:creationId xmlns:a16="http://schemas.microsoft.com/office/drawing/2014/main" id="{351CA159-1F9A-3540-DB7A-5BF6173F50B3}"/>
                  </a:ext>
                </a:extLst>
              </p:cNvPr>
              <p:cNvPicPr/>
              <p:nvPr/>
            </p:nvPicPr>
            <p:blipFill>
              <a:blip r:embed="rId351"/>
              <a:stretch>
                <a:fillRect/>
              </a:stretch>
            </p:blipFill>
            <p:spPr>
              <a:xfrm>
                <a:off x="2875060" y="6395751"/>
                <a:ext cx="478440" cy="32328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179" name="Ink 178">
                <a:extLst>
                  <a:ext uri="{FF2B5EF4-FFF2-40B4-BE49-F238E27FC236}">
                    <a16:creationId xmlns:a16="http://schemas.microsoft.com/office/drawing/2014/main" id="{B5A80786-34AB-9EBB-CA44-4EE594F760BB}"/>
                  </a:ext>
                </a:extLst>
              </p14:cNvPr>
              <p14:cNvContentPartPr/>
              <p14:nvPr/>
            </p14:nvContentPartPr>
            <p14:xfrm>
              <a:off x="3563380" y="6317271"/>
              <a:ext cx="392040" cy="641520"/>
            </p14:xfrm>
          </p:contentPart>
        </mc:Choice>
        <mc:Fallback xmlns="">
          <p:pic>
            <p:nvPicPr>
              <p:cNvPr id="179" name="Ink 178">
                <a:extLst>
                  <a:ext uri="{FF2B5EF4-FFF2-40B4-BE49-F238E27FC236}">
                    <a16:creationId xmlns:a16="http://schemas.microsoft.com/office/drawing/2014/main" id="{B5A80786-34AB-9EBB-CA44-4EE594F760BB}"/>
                  </a:ext>
                </a:extLst>
              </p:cNvPr>
              <p:cNvPicPr/>
              <p:nvPr/>
            </p:nvPicPr>
            <p:blipFill>
              <a:blip r:embed="rId353"/>
              <a:stretch>
                <a:fillRect/>
              </a:stretch>
            </p:blipFill>
            <p:spPr>
              <a:xfrm>
                <a:off x="3548260" y="6302151"/>
                <a:ext cx="422280" cy="67212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180" name="Ink 179">
                <a:extLst>
                  <a:ext uri="{FF2B5EF4-FFF2-40B4-BE49-F238E27FC236}">
                    <a16:creationId xmlns:a16="http://schemas.microsoft.com/office/drawing/2014/main" id="{0951E7E3-1499-B517-DA3E-A699B3E73B50}"/>
                  </a:ext>
                </a:extLst>
              </p14:cNvPr>
              <p14:cNvContentPartPr/>
              <p14:nvPr/>
            </p14:nvContentPartPr>
            <p14:xfrm>
              <a:off x="4951180" y="5947191"/>
              <a:ext cx="19080" cy="12960"/>
            </p14:xfrm>
          </p:contentPart>
        </mc:Choice>
        <mc:Fallback xmlns="">
          <p:pic>
            <p:nvPicPr>
              <p:cNvPr id="180" name="Ink 179">
                <a:extLst>
                  <a:ext uri="{FF2B5EF4-FFF2-40B4-BE49-F238E27FC236}">
                    <a16:creationId xmlns:a16="http://schemas.microsoft.com/office/drawing/2014/main" id="{0951E7E3-1499-B517-DA3E-A699B3E73B50}"/>
                  </a:ext>
                </a:extLst>
              </p:cNvPr>
              <p:cNvPicPr/>
              <p:nvPr/>
            </p:nvPicPr>
            <p:blipFill>
              <a:blip r:embed="rId355"/>
              <a:stretch>
                <a:fillRect/>
              </a:stretch>
            </p:blipFill>
            <p:spPr>
              <a:xfrm>
                <a:off x="4935700" y="5932071"/>
                <a:ext cx="4968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181" name="Ink 180">
                <a:extLst>
                  <a:ext uri="{FF2B5EF4-FFF2-40B4-BE49-F238E27FC236}">
                    <a16:creationId xmlns:a16="http://schemas.microsoft.com/office/drawing/2014/main" id="{AA2BD98E-66D6-1D76-8633-8076A20409ED}"/>
                  </a:ext>
                </a:extLst>
              </p14:cNvPr>
              <p14:cNvContentPartPr/>
              <p14:nvPr/>
            </p14:nvContentPartPr>
            <p14:xfrm>
              <a:off x="3955060" y="6445071"/>
              <a:ext cx="280440" cy="355320"/>
            </p14:xfrm>
          </p:contentPart>
        </mc:Choice>
        <mc:Fallback xmlns="">
          <p:pic>
            <p:nvPicPr>
              <p:cNvPr id="181" name="Ink 180">
                <a:extLst>
                  <a:ext uri="{FF2B5EF4-FFF2-40B4-BE49-F238E27FC236}">
                    <a16:creationId xmlns:a16="http://schemas.microsoft.com/office/drawing/2014/main" id="{AA2BD98E-66D6-1D76-8633-8076A20409ED}"/>
                  </a:ext>
                </a:extLst>
              </p:cNvPr>
              <p:cNvPicPr/>
              <p:nvPr/>
            </p:nvPicPr>
            <p:blipFill>
              <a:blip r:embed="rId357"/>
              <a:stretch>
                <a:fillRect/>
              </a:stretch>
            </p:blipFill>
            <p:spPr>
              <a:xfrm>
                <a:off x="3939580" y="6429951"/>
                <a:ext cx="311040" cy="38556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182" name="Ink 181">
                <a:extLst>
                  <a:ext uri="{FF2B5EF4-FFF2-40B4-BE49-F238E27FC236}">
                    <a16:creationId xmlns:a16="http://schemas.microsoft.com/office/drawing/2014/main" id="{09FC3A3F-D2AC-F2F2-856F-85DD9A2A999B}"/>
                  </a:ext>
                </a:extLst>
              </p14:cNvPr>
              <p14:cNvContentPartPr/>
              <p14:nvPr/>
            </p14:nvContentPartPr>
            <p14:xfrm>
              <a:off x="4042180" y="6607071"/>
              <a:ext cx="405000" cy="81360"/>
            </p14:xfrm>
          </p:contentPart>
        </mc:Choice>
        <mc:Fallback xmlns="">
          <p:pic>
            <p:nvPicPr>
              <p:cNvPr id="182" name="Ink 181">
                <a:extLst>
                  <a:ext uri="{FF2B5EF4-FFF2-40B4-BE49-F238E27FC236}">
                    <a16:creationId xmlns:a16="http://schemas.microsoft.com/office/drawing/2014/main" id="{09FC3A3F-D2AC-F2F2-856F-85DD9A2A999B}"/>
                  </a:ext>
                </a:extLst>
              </p:cNvPr>
              <p:cNvPicPr/>
              <p:nvPr/>
            </p:nvPicPr>
            <p:blipFill>
              <a:blip r:embed="rId359"/>
              <a:stretch>
                <a:fillRect/>
              </a:stretch>
            </p:blipFill>
            <p:spPr>
              <a:xfrm>
                <a:off x="4027060" y="6591951"/>
                <a:ext cx="43560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183" name="Ink 182">
                <a:extLst>
                  <a:ext uri="{FF2B5EF4-FFF2-40B4-BE49-F238E27FC236}">
                    <a16:creationId xmlns:a16="http://schemas.microsoft.com/office/drawing/2014/main" id="{5C53A120-36B9-4FCA-7D8A-56BFFD293671}"/>
                  </a:ext>
                </a:extLst>
              </p14:cNvPr>
              <p14:cNvContentPartPr/>
              <p14:nvPr/>
            </p14:nvContentPartPr>
            <p14:xfrm>
              <a:off x="4440700" y="6457671"/>
              <a:ext cx="429840" cy="249480"/>
            </p14:xfrm>
          </p:contentPart>
        </mc:Choice>
        <mc:Fallback xmlns="">
          <p:pic>
            <p:nvPicPr>
              <p:cNvPr id="183" name="Ink 182">
                <a:extLst>
                  <a:ext uri="{FF2B5EF4-FFF2-40B4-BE49-F238E27FC236}">
                    <a16:creationId xmlns:a16="http://schemas.microsoft.com/office/drawing/2014/main" id="{5C53A120-36B9-4FCA-7D8A-56BFFD293671}"/>
                  </a:ext>
                </a:extLst>
              </p:cNvPr>
              <p:cNvPicPr/>
              <p:nvPr/>
            </p:nvPicPr>
            <p:blipFill>
              <a:blip r:embed="rId361"/>
              <a:stretch>
                <a:fillRect/>
              </a:stretch>
            </p:blipFill>
            <p:spPr>
              <a:xfrm>
                <a:off x="4425220" y="6442551"/>
                <a:ext cx="46044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184" name="Ink 183">
                <a:extLst>
                  <a:ext uri="{FF2B5EF4-FFF2-40B4-BE49-F238E27FC236}">
                    <a16:creationId xmlns:a16="http://schemas.microsoft.com/office/drawing/2014/main" id="{6660FE58-64D1-3F72-F81C-DB1B1969A936}"/>
                  </a:ext>
                </a:extLst>
              </p14:cNvPr>
              <p14:cNvContentPartPr/>
              <p14:nvPr/>
            </p14:nvContentPartPr>
            <p14:xfrm>
              <a:off x="4714660" y="6326991"/>
              <a:ext cx="335880" cy="579240"/>
            </p14:xfrm>
          </p:contentPart>
        </mc:Choice>
        <mc:Fallback xmlns="">
          <p:pic>
            <p:nvPicPr>
              <p:cNvPr id="184" name="Ink 183">
                <a:extLst>
                  <a:ext uri="{FF2B5EF4-FFF2-40B4-BE49-F238E27FC236}">
                    <a16:creationId xmlns:a16="http://schemas.microsoft.com/office/drawing/2014/main" id="{6660FE58-64D1-3F72-F81C-DB1B1969A936}"/>
                  </a:ext>
                </a:extLst>
              </p:cNvPr>
              <p:cNvPicPr/>
              <p:nvPr/>
            </p:nvPicPr>
            <p:blipFill>
              <a:blip r:embed="rId363"/>
              <a:stretch>
                <a:fillRect/>
              </a:stretch>
            </p:blipFill>
            <p:spPr>
              <a:xfrm>
                <a:off x="4699180" y="6311511"/>
                <a:ext cx="366480" cy="60984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185" name="Ink 184">
                <a:extLst>
                  <a:ext uri="{FF2B5EF4-FFF2-40B4-BE49-F238E27FC236}">
                    <a16:creationId xmlns:a16="http://schemas.microsoft.com/office/drawing/2014/main" id="{8FD89B2B-2718-3AAC-7A1F-97C52647E046}"/>
                  </a:ext>
                </a:extLst>
              </p14:cNvPr>
              <p14:cNvContentPartPr/>
              <p14:nvPr/>
            </p14:nvContentPartPr>
            <p14:xfrm>
              <a:off x="5324500" y="6538671"/>
              <a:ext cx="355320" cy="43920"/>
            </p14:xfrm>
          </p:contentPart>
        </mc:Choice>
        <mc:Fallback xmlns="">
          <p:pic>
            <p:nvPicPr>
              <p:cNvPr id="185" name="Ink 184">
                <a:extLst>
                  <a:ext uri="{FF2B5EF4-FFF2-40B4-BE49-F238E27FC236}">
                    <a16:creationId xmlns:a16="http://schemas.microsoft.com/office/drawing/2014/main" id="{8FD89B2B-2718-3AAC-7A1F-97C52647E046}"/>
                  </a:ext>
                </a:extLst>
              </p:cNvPr>
              <p:cNvPicPr/>
              <p:nvPr/>
            </p:nvPicPr>
            <p:blipFill>
              <a:blip r:embed="rId365"/>
              <a:stretch>
                <a:fillRect/>
              </a:stretch>
            </p:blipFill>
            <p:spPr>
              <a:xfrm>
                <a:off x="5309380" y="6523191"/>
                <a:ext cx="38556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186" name="Ink 185">
                <a:extLst>
                  <a:ext uri="{FF2B5EF4-FFF2-40B4-BE49-F238E27FC236}">
                    <a16:creationId xmlns:a16="http://schemas.microsoft.com/office/drawing/2014/main" id="{2C3BC422-EE53-A18E-41D6-BDCBF1E9EAEA}"/>
                  </a:ext>
                </a:extLst>
              </p14:cNvPr>
              <p14:cNvContentPartPr/>
              <p14:nvPr/>
            </p14:nvContentPartPr>
            <p14:xfrm>
              <a:off x="5461660" y="6656751"/>
              <a:ext cx="429840" cy="31320"/>
            </p14:xfrm>
          </p:contentPart>
        </mc:Choice>
        <mc:Fallback xmlns="">
          <p:pic>
            <p:nvPicPr>
              <p:cNvPr id="186" name="Ink 185">
                <a:extLst>
                  <a:ext uri="{FF2B5EF4-FFF2-40B4-BE49-F238E27FC236}">
                    <a16:creationId xmlns:a16="http://schemas.microsoft.com/office/drawing/2014/main" id="{2C3BC422-EE53-A18E-41D6-BDCBF1E9EAEA}"/>
                  </a:ext>
                </a:extLst>
              </p:cNvPr>
              <p:cNvPicPr/>
              <p:nvPr/>
            </p:nvPicPr>
            <p:blipFill>
              <a:blip r:embed="rId367"/>
              <a:stretch>
                <a:fillRect/>
              </a:stretch>
            </p:blipFill>
            <p:spPr>
              <a:xfrm>
                <a:off x="5446180" y="6641631"/>
                <a:ext cx="46044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187" name="Ink 186">
                <a:extLst>
                  <a:ext uri="{FF2B5EF4-FFF2-40B4-BE49-F238E27FC236}">
                    <a16:creationId xmlns:a16="http://schemas.microsoft.com/office/drawing/2014/main" id="{61A27E27-7715-F256-DE94-835BC51679B6}"/>
                  </a:ext>
                </a:extLst>
              </p14:cNvPr>
              <p14:cNvContentPartPr/>
              <p14:nvPr/>
            </p14:nvContentPartPr>
            <p14:xfrm>
              <a:off x="6320620" y="6407991"/>
              <a:ext cx="196920" cy="367560"/>
            </p14:xfrm>
          </p:contentPart>
        </mc:Choice>
        <mc:Fallback xmlns="">
          <p:pic>
            <p:nvPicPr>
              <p:cNvPr id="187" name="Ink 186">
                <a:extLst>
                  <a:ext uri="{FF2B5EF4-FFF2-40B4-BE49-F238E27FC236}">
                    <a16:creationId xmlns:a16="http://schemas.microsoft.com/office/drawing/2014/main" id="{61A27E27-7715-F256-DE94-835BC51679B6}"/>
                  </a:ext>
                </a:extLst>
              </p:cNvPr>
              <p:cNvPicPr/>
              <p:nvPr/>
            </p:nvPicPr>
            <p:blipFill>
              <a:blip r:embed="rId369"/>
              <a:stretch>
                <a:fillRect/>
              </a:stretch>
            </p:blipFill>
            <p:spPr>
              <a:xfrm>
                <a:off x="6305500" y="6392511"/>
                <a:ext cx="227160" cy="39816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188" name="Ink 187">
                <a:extLst>
                  <a:ext uri="{FF2B5EF4-FFF2-40B4-BE49-F238E27FC236}">
                    <a16:creationId xmlns:a16="http://schemas.microsoft.com/office/drawing/2014/main" id="{53B02EF7-0821-C004-AAA6-9C25F1D04454}"/>
                  </a:ext>
                </a:extLst>
              </p14:cNvPr>
              <p14:cNvContentPartPr/>
              <p14:nvPr/>
            </p14:nvContentPartPr>
            <p14:xfrm>
              <a:off x="6370660" y="6345711"/>
              <a:ext cx="342720" cy="137160"/>
            </p14:xfrm>
          </p:contentPart>
        </mc:Choice>
        <mc:Fallback xmlns="">
          <p:pic>
            <p:nvPicPr>
              <p:cNvPr id="188" name="Ink 187">
                <a:extLst>
                  <a:ext uri="{FF2B5EF4-FFF2-40B4-BE49-F238E27FC236}">
                    <a16:creationId xmlns:a16="http://schemas.microsoft.com/office/drawing/2014/main" id="{53B02EF7-0821-C004-AAA6-9C25F1D04454}"/>
                  </a:ext>
                </a:extLst>
              </p:cNvPr>
              <p:cNvPicPr/>
              <p:nvPr/>
            </p:nvPicPr>
            <p:blipFill>
              <a:blip r:embed="rId371"/>
              <a:stretch>
                <a:fillRect/>
              </a:stretch>
            </p:blipFill>
            <p:spPr>
              <a:xfrm>
                <a:off x="6355180" y="6330231"/>
                <a:ext cx="37332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189" name="Ink 188">
                <a:extLst>
                  <a:ext uri="{FF2B5EF4-FFF2-40B4-BE49-F238E27FC236}">
                    <a16:creationId xmlns:a16="http://schemas.microsoft.com/office/drawing/2014/main" id="{00E91669-70CF-A150-2467-11DCAAB4FC7B}"/>
                  </a:ext>
                </a:extLst>
              </p14:cNvPr>
              <p14:cNvContentPartPr/>
              <p14:nvPr/>
            </p14:nvContentPartPr>
            <p14:xfrm>
              <a:off x="6737860" y="6364431"/>
              <a:ext cx="374040" cy="224640"/>
            </p14:xfrm>
          </p:contentPart>
        </mc:Choice>
        <mc:Fallback xmlns="">
          <p:pic>
            <p:nvPicPr>
              <p:cNvPr id="189" name="Ink 188">
                <a:extLst>
                  <a:ext uri="{FF2B5EF4-FFF2-40B4-BE49-F238E27FC236}">
                    <a16:creationId xmlns:a16="http://schemas.microsoft.com/office/drawing/2014/main" id="{00E91669-70CF-A150-2467-11DCAAB4FC7B}"/>
                  </a:ext>
                </a:extLst>
              </p:cNvPr>
              <p:cNvPicPr/>
              <p:nvPr/>
            </p:nvPicPr>
            <p:blipFill>
              <a:blip r:embed="rId373"/>
              <a:stretch>
                <a:fillRect/>
              </a:stretch>
            </p:blipFill>
            <p:spPr>
              <a:xfrm>
                <a:off x="6722380" y="6348951"/>
                <a:ext cx="40428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190" name="Ink 189">
                <a:extLst>
                  <a:ext uri="{FF2B5EF4-FFF2-40B4-BE49-F238E27FC236}">
                    <a16:creationId xmlns:a16="http://schemas.microsoft.com/office/drawing/2014/main" id="{AB0419F8-2FC6-D511-DB90-9211CE720AEB}"/>
                  </a:ext>
                </a:extLst>
              </p14:cNvPr>
              <p14:cNvContentPartPr/>
              <p14:nvPr/>
            </p14:nvContentPartPr>
            <p14:xfrm>
              <a:off x="7217020" y="6389271"/>
              <a:ext cx="274320" cy="50040"/>
            </p14:xfrm>
          </p:contentPart>
        </mc:Choice>
        <mc:Fallback xmlns="">
          <p:pic>
            <p:nvPicPr>
              <p:cNvPr id="190" name="Ink 189">
                <a:extLst>
                  <a:ext uri="{FF2B5EF4-FFF2-40B4-BE49-F238E27FC236}">
                    <a16:creationId xmlns:a16="http://schemas.microsoft.com/office/drawing/2014/main" id="{AB0419F8-2FC6-D511-DB90-9211CE720AEB}"/>
                  </a:ext>
                </a:extLst>
              </p:cNvPr>
              <p:cNvPicPr/>
              <p:nvPr/>
            </p:nvPicPr>
            <p:blipFill>
              <a:blip r:embed="rId375"/>
              <a:stretch>
                <a:fillRect/>
              </a:stretch>
            </p:blipFill>
            <p:spPr>
              <a:xfrm>
                <a:off x="7201900" y="6373791"/>
                <a:ext cx="30492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191" name="Ink 190">
                <a:extLst>
                  <a:ext uri="{FF2B5EF4-FFF2-40B4-BE49-F238E27FC236}">
                    <a16:creationId xmlns:a16="http://schemas.microsoft.com/office/drawing/2014/main" id="{4A1E61DF-F841-B197-A491-145C70BB07D8}"/>
                  </a:ext>
                </a:extLst>
              </p14:cNvPr>
              <p14:cNvContentPartPr/>
              <p14:nvPr/>
            </p14:nvContentPartPr>
            <p14:xfrm>
              <a:off x="7372900" y="6302151"/>
              <a:ext cx="12960" cy="293040"/>
            </p14:xfrm>
          </p:contentPart>
        </mc:Choice>
        <mc:Fallback xmlns="">
          <p:pic>
            <p:nvPicPr>
              <p:cNvPr id="191" name="Ink 190">
                <a:extLst>
                  <a:ext uri="{FF2B5EF4-FFF2-40B4-BE49-F238E27FC236}">
                    <a16:creationId xmlns:a16="http://schemas.microsoft.com/office/drawing/2014/main" id="{4A1E61DF-F841-B197-A491-145C70BB07D8}"/>
                  </a:ext>
                </a:extLst>
              </p:cNvPr>
              <p:cNvPicPr/>
              <p:nvPr/>
            </p:nvPicPr>
            <p:blipFill>
              <a:blip r:embed="rId377"/>
              <a:stretch>
                <a:fillRect/>
              </a:stretch>
            </p:blipFill>
            <p:spPr>
              <a:xfrm>
                <a:off x="7357420" y="6286671"/>
                <a:ext cx="43200" cy="32328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192" name="Ink 191">
                <a:extLst>
                  <a:ext uri="{FF2B5EF4-FFF2-40B4-BE49-F238E27FC236}">
                    <a16:creationId xmlns:a16="http://schemas.microsoft.com/office/drawing/2014/main" id="{0732CFB1-7358-9ED9-1DC6-E7D5E4BC122D}"/>
                  </a:ext>
                </a:extLst>
              </p14:cNvPr>
              <p14:cNvContentPartPr/>
              <p14:nvPr/>
            </p14:nvContentPartPr>
            <p14:xfrm>
              <a:off x="7547140" y="6202431"/>
              <a:ext cx="100080" cy="348120"/>
            </p14:xfrm>
          </p:contentPart>
        </mc:Choice>
        <mc:Fallback xmlns="">
          <p:pic>
            <p:nvPicPr>
              <p:cNvPr id="192" name="Ink 191">
                <a:extLst>
                  <a:ext uri="{FF2B5EF4-FFF2-40B4-BE49-F238E27FC236}">
                    <a16:creationId xmlns:a16="http://schemas.microsoft.com/office/drawing/2014/main" id="{0732CFB1-7358-9ED9-1DC6-E7D5E4BC122D}"/>
                  </a:ext>
                </a:extLst>
              </p:cNvPr>
              <p:cNvPicPr/>
              <p:nvPr/>
            </p:nvPicPr>
            <p:blipFill>
              <a:blip r:embed="rId379"/>
              <a:stretch>
                <a:fillRect/>
              </a:stretch>
            </p:blipFill>
            <p:spPr>
              <a:xfrm>
                <a:off x="7532020" y="6187311"/>
                <a:ext cx="130320" cy="37872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193" name="Ink 192">
                <a:extLst>
                  <a:ext uri="{FF2B5EF4-FFF2-40B4-BE49-F238E27FC236}">
                    <a16:creationId xmlns:a16="http://schemas.microsoft.com/office/drawing/2014/main" id="{40509981-9237-B919-6658-ED506103973B}"/>
                  </a:ext>
                </a:extLst>
              </p14:cNvPr>
              <p14:cNvContentPartPr/>
              <p14:nvPr/>
            </p14:nvContentPartPr>
            <p14:xfrm>
              <a:off x="7690420" y="6224391"/>
              <a:ext cx="224640" cy="295560"/>
            </p14:xfrm>
          </p:contentPart>
        </mc:Choice>
        <mc:Fallback xmlns="">
          <p:pic>
            <p:nvPicPr>
              <p:cNvPr id="193" name="Ink 192">
                <a:extLst>
                  <a:ext uri="{FF2B5EF4-FFF2-40B4-BE49-F238E27FC236}">
                    <a16:creationId xmlns:a16="http://schemas.microsoft.com/office/drawing/2014/main" id="{40509981-9237-B919-6658-ED506103973B}"/>
                  </a:ext>
                </a:extLst>
              </p:cNvPr>
              <p:cNvPicPr/>
              <p:nvPr/>
            </p:nvPicPr>
            <p:blipFill>
              <a:blip r:embed="rId381"/>
              <a:stretch>
                <a:fillRect/>
              </a:stretch>
            </p:blipFill>
            <p:spPr>
              <a:xfrm>
                <a:off x="7674940" y="6209271"/>
                <a:ext cx="254880" cy="32616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194" name="Ink 193">
                <a:extLst>
                  <a:ext uri="{FF2B5EF4-FFF2-40B4-BE49-F238E27FC236}">
                    <a16:creationId xmlns:a16="http://schemas.microsoft.com/office/drawing/2014/main" id="{F5F0D00F-7282-94B5-A92F-8C27815C37FD}"/>
                  </a:ext>
                </a:extLst>
              </p14:cNvPr>
              <p14:cNvContentPartPr/>
              <p14:nvPr/>
            </p14:nvContentPartPr>
            <p14:xfrm>
              <a:off x="8001460" y="6252111"/>
              <a:ext cx="218160" cy="365040"/>
            </p14:xfrm>
          </p:contentPart>
        </mc:Choice>
        <mc:Fallback xmlns="">
          <p:pic>
            <p:nvPicPr>
              <p:cNvPr id="194" name="Ink 193">
                <a:extLst>
                  <a:ext uri="{FF2B5EF4-FFF2-40B4-BE49-F238E27FC236}">
                    <a16:creationId xmlns:a16="http://schemas.microsoft.com/office/drawing/2014/main" id="{F5F0D00F-7282-94B5-A92F-8C27815C37FD}"/>
                  </a:ext>
                </a:extLst>
              </p:cNvPr>
              <p:cNvPicPr/>
              <p:nvPr/>
            </p:nvPicPr>
            <p:blipFill>
              <a:blip r:embed="rId383"/>
              <a:stretch>
                <a:fillRect/>
              </a:stretch>
            </p:blipFill>
            <p:spPr>
              <a:xfrm>
                <a:off x="7986340" y="6236991"/>
                <a:ext cx="248760" cy="39528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195" name="Ink 194">
                <a:extLst>
                  <a:ext uri="{FF2B5EF4-FFF2-40B4-BE49-F238E27FC236}">
                    <a16:creationId xmlns:a16="http://schemas.microsoft.com/office/drawing/2014/main" id="{29CDA2EF-728A-129A-0B62-CA1E4F2493AB}"/>
                  </a:ext>
                </a:extLst>
              </p14:cNvPr>
              <p14:cNvContentPartPr/>
              <p14:nvPr/>
            </p14:nvContentPartPr>
            <p14:xfrm>
              <a:off x="8468380" y="6351831"/>
              <a:ext cx="292320" cy="81360"/>
            </p14:xfrm>
          </p:contentPart>
        </mc:Choice>
        <mc:Fallback xmlns="">
          <p:pic>
            <p:nvPicPr>
              <p:cNvPr id="195" name="Ink 194">
                <a:extLst>
                  <a:ext uri="{FF2B5EF4-FFF2-40B4-BE49-F238E27FC236}">
                    <a16:creationId xmlns:a16="http://schemas.microsoft.com/office/drawing/2014/main" id="{29CDA2EF-728A-129A-0B62-CA1E4F2493AB}"/>
                  </a:ext>
                </a:extLst>
              </p:cNvPr>
              <p:cNvPicPr/>
              <p:nvPr/>
            </p:nvPicPr>
            <p:blipFill>
              <a:blip r:embed="rId385"/>
              <a:stretch>
                <a:fillRect/>
              </a:stretch>
            </p:blipFill>
            <p:spPr>
              <a:xfrm>
                <a:off x="8453260" y="6336711"/>
                <a:ext cx="32292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196" name="Ink 195">
                <a:extLst>
                  <a:ext uri="{FF2B5EF4-FFF2-40B4-BE49-F238E27FC236}">
                    <a16:creationId xmlns:a16="http://schemas.microsoft.com/office/drawing/2014/main" id="{68939736-5E10-1FF9-C89A-74305B78E04E}"/>
                  </a:ext>
                </a:extLst>
              </p14:cNvPr>
              <p14:cNvContentPartPr/>
              <p14:nvPr/>
            </p14:nvContentPartPr>
            <p14:xfrm>
              <a:off x="8393860" y="6501231"/>
              <a:ext cx="268200" cy="25200"/>
            </p14:xfrm>
          </p:contentPart>
        </mc:Choice>
        <mc:Fallback xmlns="">
          <p:pic>
            <p:nvPicPr>
              <p:cNvPr id="196" name="Ink 195">
                <a:extLst>
                  <a:ext uri="{FF2B5EF4-FFF2-40B4-BE49-F238E27FC236}">
                    <a16:creationId xmlns:a16="http://schemas.microsoft.com/office/drawing/2014/main" id="{68939736-5E10-1FF9-C89A-74305B78E04E}"/>
                  </a:ext>
                </a:extLst>
              </p:cNvPr>
              <p:cNvPicPr/>
              <p:nvPr/>
            </p:nvPicPr>
            <p:blipFill>
              <a:blip r:embed="rId387"/>
              <a:stretch>
                <a:fillRect/>
              </a:stretch>
            </p:blipFill>
            <p:spPr>
              <a:xfrm>
                <a:off x="8378380" y="6486111"/>
                <a:ext cx="29844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197" name="Ink 196">
                <a:extLst>
                  <a:ext uri="{FF2B5EF4-FFF2-40B4-BE49-F238E27FC236}">
                    <a16:creationId xmlns:a16="http://schemas.microsoft.com/office/drawing/2014/main" id="{0595C078-7D27-25EC-2E3B-03B36C0F1C8D}"/>
                  </a:ext>
                </a:extLst>
              </p14:cNvPr>
              <p14:cNvContentPartPr/>
              <p14:nvPr/>
            </p14:nvContentPartPr>
            <p14:xfrm>
              <a:off x="9012340" y="6221151"/>
              <a:ext cx="278280" cy="330480"/>
            </p14:xfrm>
          </p:contentPart>
        </mc:Choice>
        <mc:Fallback xmlns="">
          <p:pic>
            <p:nvPicPr>
              <p:cNvPr id="197" name="Ink 196">
                <a:extLst>
                  <a:ext uri="{FF2B5EF4-FFF2-40B4-BE49-F238E27FC236}">
                    <a16:creationId xmlns:a16="http://schemas.microsoft.com/office/drawing/2014/main" id="{0595C078-7D27-25EC-2E3B-03B36C0F1C8D}"/>
                  </a:ext>
                </a:extLst>
              </p:cNvPr>
              <p:cNvPicPr/>
              <p:nvPr/>
            </p:nvPicPr>
            <p:blipFill>
              <a:blip r:embed="rId389"/>
              <a:stretch>
                <a:fillRect/>
              </a:stretch>
            </p:blipFill>
            <p:spPr>
              <a:xfrm>
                <a:off x="8996860" y="6205671"/>
                <a:ext cx="308880" cy="36072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198" name="Ink 197">
                <a:extLst>
                  <a:ext uri="{FF2B5EF4-FFF2-40B4-BE49-F238E27FC236}">
                    <a16:creationId xmlns:a16="http://schemas.microsoft.com/office/drawing/2014/main" id="{BBF390A6-D141-6F6D-2EC4-F563855769D0}"/>
                  </a:ext>
                </a:extLst>
              </p14:cNvPr>
              <p14:cNvContentPartPr/>
              <p14:nvPr/>
            </p14:nvContentPartPr>
            <p14:xfrm>
              <a:off x="9358660" y="6246711"/>
              <a:ext cx="218160" cy="314280"/>
            </p14:xfrm>
          </p:contentPart>
        </mc:Choice>
        <mc:Fallback xmlns="">
          <p:pic>
            <p:nvPicPr>
              <p:cNvPr id="198" name="Ink 197">
                <a:extLst>
                  <a:ext uri="{FF2B5EF4-FFF2-40B4-BE49-F238E27FC236}">
                    <a16:creationId xmlns:a16="http://schemas.microsoft.com/office/drawing/2014/main" id="{BBF390A6-D141-6F6D-2EC4-F563855769D0}"/>
                  </a:ext>
                </a:extLst>
              </p:cNvPr>
              <p:cNvPicPr/>
              <p:nvPr/>
            </p:nvPicPr>
            <p:blipFill>
              <a:blip r:embed="rId391"/>
              <a:stretch>
                <a:fillRect/>
              </a:stretch>
            </p:blipFill>
            <p:spPr>
              <a:xfrm>
                <a:off x="9343540" y="6231591"/>
                <a:ext cx="248760" cy="34488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199" name="Ink 198">
                <a:extLst>
                  <a:ext uri="{FF2B5EF4-FFF2-40B4-BE49-F238E27FC236}">
                    <a16:creationId xmlns:a16="http://schemas.microsoft.com/office/drawing/2014/main" id="{06BA2156-5F67-58F8-CC09-6CCED06ED6BD}"/>
                  </a:ext>
                </a:extLst>
              </p14:cNvPr>
              <p14:cNvContentPartPr/>
              <p14:nvPr/>
            </p14:nvContentPartPr>
            <p14:xfrm>
              <a:off x="9645220" y="6227271"/>
              <a:ext cx="221040" cy="411120"/>
            </p14:xfrm>
          </p:contentPart>
        </mc:Choice>
        <mc:Fallback xmlns="">
          <p:pic>
            <p:nvPicPr>
              <p:cNvPr id="199" name="Ink 198">
                <a:extLst>
                  <a:ext uri="{FF2B5EF4-FFF2-40B4-BE49-F238E27FC236}">
                    <a16:creationId xmlns:a16="http://schemas.microsoft.com/office/drawing/2014/main" id="{06BA2156-5F67-58F8-CC09-6CCED06ED6BD}"/>
                  </a:ext>
                </a:extLst>
              </p:cNvPr>
              <p:cNvPicPr/>
              <p:nvPr/>
            </p:nvPicPr>
            <p:blipFill>
              <a:blip r:embed="rId393"/>
              <a:stretch>
                <a:fillRect/>
              </a:stretch>
            </p:blipFill>
            <p:spPr>
              <a:xfrm>
                <a:off x="9629740" y="6212151"/>
                <a:ext cx="251640" cy="441720"/>
              </a:xfrm>
              <a:prstGeom prst="rect">
                <a:avLst/>
              </a:prstGeom>
            </p:spPr>
          </p:pic>
        </mc:Fallback>
      </mc:AlternateContent>
    </p:spTree>
    <p:extLst>
      <p:ext uri="{BB962C8B-B14F-4D97-AF65-F5344CB8AC3E}">
        <p14:creationId xmlns:p14="http://schemas.microsoft.com/office/powerpoint/2010/main" val="2946067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DAD69-774D-160A-C489-58FD7D95535D}"/>
              </a:ext>
            </a:extLst>
          </p:cNvPr>
          <p:cNvSpPr>
            <a:spLocks noGrp="1"/>
          </p:cNvSpPr>
          <p:nvPr>
            <p:ph type="title"/>
          </p:nvPr>
        </p:nvSpPr>
        <p:spPr/>
        <p:txBody>
          <a:bodyPr/>
          <a:lstStyle/>
          <a:p>
            <a:r>
              <a:rPr lang="en-IN" dirty="0"/>
              <a:t>Array declaration</a:t>
            </a:r>
            <a:endParaRPr lang="en-US" dirty="0"/>
          </a:p>
        </p:txBody>
      </p:sp>
      <p:sp>
        <p:nvSpPr>
          <p:cNvPr id="3" name="Content Placeholder 2">
            <a:extLst>
              <a:ext uri="{FF2B5EF4-FFF2-40B4-BE49-F238E27FC236}">
                <a16:creationId xmlns:a16="http://schemas.microsoft.com/office/drawing/2014/main" id="{53C4DF60-478C-F9BB-06FD-CE9A7E6A869A}"/>
              </a:ext>
            </a:extLst>
          </p:cNvPr>
          <p:cNvSpPr>
            <a:spLocks noGrp="1"/>
          </p:cNvSpPr>
          <p:nvPr>
            <p:ph idx="1"/>
          </p:nvPr>
        </p:nvSpPr>
        <p:spPr/>
        <p:txBody>
          <a:bodyPr/>
          <a:lstStyle/>
          <a:p>
            <a:r>
              <a:rPr lang="en-IN" dirty="0"/>
              <a:t>All variables must be declared before they are used in the program. Therefore, the same concept also holds with array variables.</a:t>
            </a:r>
          </a:p>
          <a:p>
            <a:r>
              <a:rPr lang="en-IN" dirty="0"/>
              <a:t>An array must be declared before it is used .During the declaration of an array ,the size of the array has to be specified.</a:t>
            </a:r>
          </a:p>
          <a:p>
            <a:r>
              <a:rPr lang="en-IN" dirty="0"/>
              <a:t> Declaring an array involves the following specifications.</a:t>
            </a:r>
          </a:p>
          <a:p>
            <a:r>
              <a:rPr lang="en-IN" dirty="0"/>
              <a:t>Data Type- The data type means the different kind of values it can store. The data type can be an integer, float, </a:t>
            </a:r>
            <a:r>
              <a:rPr lang="en-IN" dirty="0" err="1"/>
              <a:t>char,or</a:t>
            </a:r>
            <a:r>
              <a:rPr lang="en-IN" dirty="0"/>
              <a:t> any other valid data type.</a:t>
            </a:r>
            <a:endParaRPr lang="en-US" dirty="0"/>
          </a:p>
        </p:txBody>
      </p:sp>
    </p:spTree>
    <p:extLst>
      <p:ext uri="{BB962C8B-B14F-4D97-AF65-F5344CB8AC3E}">
        <p14:creationId xmlns:p14="http://schemas.microsoft.com/office/powerpoint/2010/main" val="463611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FA7AE-A2B5-7594-789E-6DD11BB105E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F57B582-16BC-1C04-8ED8-C6540ECBE198}"/>
              </a:ext>
            </a:extLst>
          </p:cNvPr>
          <p:cNvSpPr>
            <a:spLocks noGrp="1"/>
          </p:cNvSpPr>
          <p:nvPr>
            <p:ph idx="1"/>
          </p:nvPr>
        </p:nvSpPr>
        <p:spPr/>
        <p:txBody>
          <a:bodyPr/>
          <a:lstStyle/>
          <a:p>
            <a:r>
              <a:rPr lang="en-IN"/>
              <a:t>Column major order</a:t>
            </a:r>
          </a:p>
          <a:p>
            <a:endParaRPr lang="en-US"/>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0D258739-AE78-C659-7065-FE238A886A44}"/>
                  </a:ext>
                </a:extLst>
              </p14:cNvPr>
              <p14:cNvContentPartPr/>
              <p14:nvPr/>
            </p14:nvContentPartPr>
            <p14:xfrm>
              <a:off x="1059220" y="2357991"/>
              <a:ext cx="37800" cy="335880"/>
            </p14:xfrm>
          </p:contentPart>
        </mc:Choice>
        <mc:Fallback xmlns="">
          <p:pic>
            <p:nvPicPr>
              <p:cNvPr id="4" name="Ink 3">
                <a:extLst>
                  <a:ext uri="{FF2B5EF4-FFF2-40B4-BE49-F238E27FC236}">
                    <a16:creationId xmlns:a16="http://schemas.microsoft.com/office/drawing/2014/main" id="{0D258739-AE78-C659-7065-FE238A886A44}"/>
                  </a:ext>
                </a:extLst>
              </p:cNvPr>
              <p:cNvPicPr/>
              <p:nvPr/>
            </p:nvPicPr>
            <p:blipFill>
              <a:blip r:embed="rId3"/>
              <a:stretch>
                <a:fillRect/>
              </a:stretch>
            </p:blipFill>
            <p:spPr>
              <a:xfrm>
                <a:off x="1044100" y="2342871"/>
                <a:ext cx="68040" cy="3664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FE17D2E6-B9C0-D451-89AE-938635F71153}"/>
                  </a:ext>
                </a:extLst>
              </p14:cNvPr>
              <p14:cNvContentPartPr/>
              <p14:nvPr/>
            </p14:nvContentPartPr>
            <p14:xfrm>
              <a:off x="1134100" y="2389311"/>
              <a:ext cx="187200" cy="249480"/>
            </p14:xfrm>
          </p:contentPart>
        </mc:Choice>
        <mc:Fallback xmlns="">
          <p:pic>
            <p:nvPicPr>
              <p:cNvPr id="5" name="Ink 4">
                <a:extLst>
                  <a:ext uri="{FF2B5EF4-FFF2-40B4-BE49-F238E27FC236}">
                    <a16:creationId xmlns:a16="http://schemas.microsoft.com/office/drawing/2014/main" id="{FE17D2E6-B9C0-D451-89AE-938635F71153}"/>
                  </a:ext>
                </a:extLst>
              </p:cNvPr>
              <p:cNvPicPr/>
              <p:nvPr/>
            </p:nvPicPr>
            <p:blipFill>
              <a:blip r:embed="rId5"/>
              <a:stretch>
                <a:fillRect/>
              </a:stretch>
            </p:blipFill>
            <p:spPr>
              <a:xfrm>
                <a:off x="1118980" y="2373831"/>
                <a:ext cx="21780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53961783-C072-9D0C-EA22-4AAA7D10D39A}"/>
                  </a:ext>
                </a:extLst>
              </p14:cNvPr>
              <p14:cNvContentPartPr/>
              <p14:nvPr/>
            </p14:nvContentPartPr>
            <p14:xfrm>
              <a:off x="1352620" y="2457711"/>
              <a:ext cx="267480" cy="180720"/>
            </p14:xfrm>
          </p:contentPart>
        </mc:Choice>
        <mc:Fallback xmlns="">
          <p:pic>
            <p:nvPicPr>
              <p:cNvPr id="6" name="Ink 5">
                <a:extLst>
                  <a:ext uri="{FF2B5EF4-FFF2-40B4-BE49-F238E27FC236}">
                    <a16:creationId xmlns:a16="http://schemas.microsoft.com/office/drawing/2014/main" id="{53961783-C072-9D0C-EA22-4AAA7D10D39A}"/>
                  </a:ext>
                </a:extLst>
              </p:cNvPr>
              <p:cNvPicPr/>
              <p:nvPr/>
            </p:nvPicPr>
            <p:blipFill>
              <a:blip r:embed="rId7"/>
              <a:stretch>
                <a:fillRect/>
              </a:stretch>
            </p:blipFill>
            <p:spPr>
              <a:xfrm>
                <a:off x="1337500" y="2442231"/>
                <a:ext cx="29772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295B9357-A7CB-E021-9F74-03BE9CBA970B}"/>
                  </a:ext>
                </a:extLst>
              </p14:cNvPr>
              <p14:cNvContentPartPr/>
              <p14:nvPr/>
            </p14:nvContentPartPr>
            <p14:xfrm>
              <a:off x="1619740" y="2451591"/>
              <a:ext cx="591840" cy="187200"/>
            </p14:xfrm>
          </p:contentPart>
        </mc:Choice>
        <mc:Fallback xmlns="">
          <p:pic>
            <p:nvPicPr>
              <p:cNvPr id="7" name="Ink 6">
                <a:extLst>
                  <a:ext uri="{FF2B5EF4-FFF2-40B4-BE49-F238E27FC236}">
                    <a16:creationId xmlns:a16="http://schemas.microsoft.com/office/drawing/2014/main" id="{295B9357-A7CB-E021-9F74-03BE9CBA970B}"/>
                  </a:ext>
                </a:extLst>
              </p:cNvPr>
              <p:cNvPicPr/>
              <p:nvPr/>
            </p:nvPicPr>
            <p:blipFill>
              <a:blip r:embed="rId9"/>
              <a:stretch>
                <a:fillRect/>
              </a:stretch>
            </p:blipFill>
            <p:spPr>
              <a:xfrm>
                <a:off x="1604620" y="2436111"/>
                <a:ext cx="62244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Ink 7">
                <a:extLst>
                  <a:ext uri="{FF2B5EF4-FFF2-40B4-BE49-F238E27FC236}">
                    <a16:creationId xmlns:a16="http://schemas.microsoft.com/office/drawing/2014/main" id="{2E8847A0-66DB-9B28-8E4D-04B77988C0E4}"/>
                  </a:ext>
                </a:extLst>
              </p14:cNvPr>
              <p14:cNvContentPartPr/>
              <p14:nvPr/>
            </p14:nvContentPartPr>
            <p14:xfrm>
              <a:off x="2491300" y="2364111"/>
              <a:ext cx="355320" cy="255600"/>
            </p14:xfrm>
          </p:contentPart>
        </mc:Choice>
        <mc:Fallback xmlns="">
          <p:pic>
            <p:nvPicPr>
              <p:cNvPr id="8" name="Ink 7">
                <a:extLst>
                  <a:ext uri="{FF2B5EF4-FFF2-40B4-BE49-F238E27FC236}">
                    <a16:creationId xmlns:a16="http://schemas.microsoft.com/office/drawing/2014/main" id="{2E8847A0-66DB-9B28-8E4D-04B77988C0E4}"/>
                  </a:ext>
                </a:extLst>
              </p:cNvPr>
              <p:cNvPicPr/>
              <p:nvPr/>
            </p:nvPicPr>
            <p:blipFill>
              <a:blip r:embed="rId11"/>
              <a:stretch>
                <a:fillRect/>
              </a:stretch>
            </p:blipFill>
            <p:spPr>
              <a:xfrm>
                <a:off x="2476180" y="2348991"/>
                <a:ext cx="385560"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CD444DEE-CCA9-8459-CACD-BCCB0948C543}"/>
                  </a:ext>
                </a:extLst>
              </p14:cNvPr>
              <p14:cNvContentPartPr/>
              <p14:nvPr/>
            </p14:nvContentPartPr>
            <p14:xfrm>
              <a:off x="2976940" y="2426391"/>
              <a:ext cx="212040" cy="25200"/>
            </p14:xfrm>
          </p:contentPart>
        </mc:Choice>
        <mc:Fallback xmlns="">
          <p:pic>
            <p:nvPicPr>
              <p:cNvPr id="9" name="Ink 8">
                <a:extLst>
                  <a:ext uri="{FF2B5EF4-FFF2-40B4-BE49-F238E27FC236}">
                    <a16:creationId xmlns:a16="http://schemas.microsoft.com/office/drawing/2014/main" id="{CD444DEE-CCA9-8459-CACD-BCCB0948C543}"/>
                  </a:ext>
                </a:extLst>
              </p:cNvPr>
              <p:cNvPicPr/>
              <p:nvPr/>
            </p:nvPicPr>
            <p:blipFill>
              <a:blip r:embed="rId13"/>
              <a:stretch>
                <a:fillRect/>
              </a:stretch>
            </p:blipFill>
            <p:spPr>
              <a:xfrm>
                <a:off x="2961460" y="2411271"/>
                <a:ext cx="24264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Ink 9">
                <a:extLst>
                  <a:ext uri="{FF2B5EF4-FFF2-40B4-BE49-F238E27FC236}">
                    <a16:creationId xmlns:a16="http://schemas.microsoft.com/office/drawing/2014/main" id="{992D7782-A6E4-FA73-959E-7D66DD40B566}"/>
                  </a:ext>
                </a:extLst>
              </p14:cNvPr>
              <p14:cNvContentPartPr/>
              <p14:nvPr/>
            </p14:nvContentPartPr>
            <p14:xfrm>
              <a:off x="2995660" y="2526111"/>
              <a:ext cx="205920" cy="37800"/>
            </p14:xfrm>
          </p:contentPart>
        </mc:Choice>
        <mc:Fallback xmlns="">
          <p:pic>
            <p:nvPicPr>
              <p:cNvPr id="10" name="Ink 9">
                <a:extLst>
                  <a:ext uri="{FF2B5EF4-FFF2-40B4-BE49-F238E27FC236}">
                    <a16:creationId xmlns:a16="http://schemas.microsoft.com/office/drawing/2014/main" id="{992D7782-A6E4-FA73-959E-7D66DD40B566}"/>
                  </a:ext>
                </a:extLst>
              </p:cNvPr>
              <p:cNvPicPr/>
              <p:nvPr/>
            </p:nvPicPr>
            <p:blipFill>
              <a:blip r:embed="rId15"/>
              <a:stretch>
                <a:fillRect/>
              </a:stretch>
            </p:blipFill>
            <p:spPr>
              <a:xfrm>
                <a:off x="2980180" y="2510991"/>
                <a:ext cx="23616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Ink 10">
                <a:extLst>
                  <a:ext uri="{FF2B5EF4-FFF2-40B4-BE49-F238E27FC236}">
                    <a16:creationId xmlns:a16="http://schemas.microsoft.com/office/drawing/2014/main" id="{4DDDC112-2100-ABDE-974E-0EEF0321E602}"/>
                  </a:ext>
                </a:extLst>
              </p14:cNvPr>
              <p14:cNvContentPartPr/>
              <p14:nvPr/>
            </p14:nvContentPartPr>
            <p14:xfrm>
              <a:off x="3313540" y="2376711"/>
              <a:ext cx="373320" cy="255600"/>
            </p14:xfrm>
          </p:contentPart>
        </mc:Choice>
        <mc:Fallback xmlns="">
          <p:pic>
            <p:nvPicPr>
              <p:cNvPr id="11" name="Ink 10">
                <a:extLst>
                  <a:ext uri="{FF2B5EF4-FFF2-40B4-BE49-F238E27FC236}">
                    <a16:creationId xmlns:a16="http://schemas.microsoft.com/office/drawing/2014/main" id="{4DDDC112-2100-ABDE-974E-0EEF0321E602}"/>
                  </a:ext>
                </a:extLst>
              </p:cNvPr>
              <p:cNvPicPr/>
              <p:nvPr/>
            </p:nvPicPr>
            <p:blipFill>
              <a:blip r:embed="rId17"/>
              <a:stretch>
                <a:fillRect/>
              </a:stretch>
            </p:blipFill>
            <p:spPr>
              <a:xfrm>
                <a:off x="3298420" y="2361591"/>
                <a:ext cx="403560"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Ink 11">
                <a:extLst>
                  <a:ext uri="{FF2B5EF4-FFF2-40B4-BE49-F238E27FC236}">
                    <a16:creationId xmlns:a16="http://schemas.microsoft.com/office/drawing/2014/main" id="{66A722BD-DC45-606E-0BB9-93ABB2BC5FFD}"/>
                  </a:ext>
                </a:extLst>
              </p14:cNvPr>
              <p14:cNvContentPartPr/>
              <p14:nvPr/>
            </p14:nvContentPartPr>
            <p14:xfrm>
              <a:off x="3973060" y="2550951"/>
              <a:ext cx="50040" cy="143640"/>
            </p14:xfrm>
          </p:contentPart>
        </mc:Choice>
        <mc:Fallback xmlns="">
          <p:pic>
            <p:nvPicPr>
              <p:cNvPr id="12" name="Ink 11">
                <a:extLst>
                  <a:ext uri="{FF2B5EF4-FFF2-40B4-BE49-F238E27FC236}">
                    <a16:creationId xmlns:a16="http://schemas.microsoft.com/office/drawing/2014/main" id="{66A722BD-DC45-606E-0BB9-93ABB2BC5FFD}"/>
                  </a:ext>
                </a:extLst>
              </p:cNvPr>
              <p:cNvPicPr/>
              <p:nvPr/>
            </p:nvPicPr>
            <p:blipFill>
              <a:blip r:embed="rId19"/>
              <a:stretch>
                <a:fillRect/>
              </a:stretch>
            </p:blipFill>
            <p:spPr>
              <a:xfrm>
                <a:off x="3957580" y="2535831"/>
                <a:ext cx="8064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Ink 12">
                <a:extLst>
                  <a:ext uri="{FF2B5EF4-FFF2-40B4-BE49-F238E27FC236}">
                    <a16:creationId xmlns:a16="http://schemas.microsoft.com/office/drawing/2014/main" id="{D143BEC5-8AB7-2841-9BAA-35ACAE62D301}"/>
                  </a:ext>
                </a:extLst>
              </p14:cNvPr>
              <p14:cNvContentPartPr/>
              <p14:nvPr/>
            </p14:nvContentPartPr>
            <p14:xfrm>
              <a:off x="4265380" y="2158911"/>
              <a:ext cx="280440" cy="392400"/>
            </p14:xfrm>
          </p:contentPart>
        </mc:Choice>
        <mc:Fallback xmlns="">
          <p:pic>
            <p:nvPicPr>
              <p:cNvPr id="13" name="Ink 12">
                <a:extLst>
                  <a:ext uri="{FF2B5EF4-FFF2-40B4-BE49-F238E27FC236}">
                    <a16:creationId xmlns:a16="http://schemas.microsoft.com/office/drawing/2014/main" id="{D143BEC5-8AB7-2841-9BAA-35ACAE62D301}"/>
                  </a:ext>
                </a:extLst>
              </p:cNvPr>
              <p:cNvPicPr/>
              <p:nvPr/>
            </p:nvPicPr>
            <p:blipFill>
              <a:blip r:embed="rId21"/>
              <a:stretch>
                <a:fillRect/>
              </a:stretch>
            </p:blipFill>
            <p:spPr>
              <a:xfrm>
                <a:off x="4250260" y="2143431"/>
                <a:ext cx="311040" cy="423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 name="Ink 13">
                <a:extLst>
                  <a:ext uri="{FF2B5EF4-FFF2-40B4-BE49-F238E27FC236}">
                    <a16:creationId xmlns:a16="http://schemas.microsoft.com/office/drawing/2014/main" id="{70D84824-857F-FB17-6760-B44EF0EC0D6E}"/>
                  </a:ext>
                </a:extLst>
              </p14:cNvPr>
              <p14:cNvContentPartPr/>
              <p14:nvPr/>
            </p14:nvContentPartPr>
            <p14:xfrm>
              <a:off x="4589380" y="2382831"/>
              <a:ext cx="174600" cy="137160"/>
            </p14:xfrm>
          </p:contentPart>
        </mc:Choice>
        <mc:Fallback xmlns="">
          <p:pic>
            <p:nvPicPr>
              <p:cNvPr id="14" name="Ink 13">
                <a:extLst>
                  <a:ext uri="{FF2B5EF4-FFF2-40B4-BE49-F238E27FC236}">
                    <a16:creationId xmlns:a16="http://schemas.microsoft.com/office/drawing/2014/main" id="{70D84824-857F-FB17-6760-B44EF0EC0D6E}"/>
                  </a:ext>
                </a:extLst>
              </p:cNvPr>
              <p:cNvPicPr/>
              <p:nvPr/>
            </p:nvPicPr>
            <p:blipFill>
              <a:blip r:embed="rId23"/>
              <a:stretch>
                <a:fillRect/>
              </a:stretch>
            </p:blipFill>
            <p:spPr>
              <a:xfrm>
                <a:off x="4573900" y="2367711"/>
                <a:ext cx="20520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 name="Ink 14">
                <a:extLst>
                  <a:ext uri="{FF2B5EF4-FFF2-40B4-BE49-F238E27FC236}">
                    <a16:creationId xmlns:a16="http://schemas.microsoft.com/office/drawing/2014/main" id="{6E0CB3D6-8B48-F34E-7958-5C6355FC30EF}"/>
                  </a:ext>
                </a:extLst>
              </p14:cNvPr>
              <p14:cNvContentPartPr/>
              <p14:nvPr/>
            </p14:nvContentPartPr>
            <p14:xfrm>
              <a:off x="4757860" y="2351871"/>
              <a:ext cx="329760" cy="155160"/>
            </p14:xfrm>
          </p:contentPart>
        </mc:Choice>
        <mc:Fallback xmlns="">
          <p:pic>
            <p:nvPicPr>
              <p:cNvPr id="15" name="Ink 14">
                <a:extLst>
                  <a:ext uri="{FF2B5EF4-FFF2-40B4-BE49-F238E27FC236}">
                    <a16:creationId xmlns:a16="http://schemas.microsoft.com/office/drawing/2014/main" id="{6E0CB3D6-8B48-F34E-7958-5C6355FC30EF}"/>
                  </a:ext>
                </a:extLst>
              </p:cNvPr>
              <p:cNvPicPr/>
              <p:nvPr/>
            </p:nvPicPr>
            <p:blipFill>
              <a:blip r:embed="rId25"/>
              <a:stretch>
                <a:fillRect/>
              </a:stretch>
            </p:blipFill>
            <p:spPr>
              <a:xfrm>
                <a:off x="4742740" y="2336391"/>
                <a:ext cx="36000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6" name="Ink 15">
                <a:extLst>
                  <a:ext uri="{FF2B5EF4-FFF2-40B4-BE49-F238E27FC236}">
                    <a16:creationId xmlns:a16="http://schemas.microsoft.com/office/drawing/2014/main" id="{7DFBEF3B-1683-2613-1A3B-728AE37518E3}"/>
                  </a:ext>
                </a:extLst>
              </p14:cNvPr>
              <p14:cNvContentPartPr/>
              <p14:nvPr/>
            </p14:nvContentPartPr>
            <p14:xfrm>
              <a:off x="5242780" y="2108871"/>
              <a:ext cx="696960" cy="380160"/>
            </p14:xfrm>
          </p:contentPart>
        </mc:Choice>
        <mc:Fallback xmlns="">
          <p:pic>
            <p:nvPicPr>
              <p:cNvPr id="16" name="Ink 15">
                <a:extLst>
                  <a:ext uri="{FF2B5EF4-FFF2-40B4-BE49-F238E27FC236}">
                    <a16:creationId xmlns:a16="http://schemas.microsoft.com/office/drawing/2014/main" id="{7DFBEF3B-1683-2613-1A3B-728AE37518E3}"/>
                  </a:ext>
                </a:extLst>
              </p:cNvPr>
              <p:cNvPicPr/>
              <p:nvPr/>
            </p:nvPicPr>
            <p:blipFill>
              <a:blip r:embed="rId27"/>
              <a:stretch>
                <a:fillRect/>
              </a:stretch>
            </p:blipFill>
            <p:spPr>
              <a:xfrm>
                <a:off x="5227660" y="2093751"/>
                <a:ext cx="727560" cy="4107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7" name="Ink 16">
                <a:extLst>
                  <a:ext uri="{FF2B5EF4-FFF2-40B4-BE49-F238E27FC236}">
                    <a16:creationId xmlns:a16="http://schemas.microsoft.com/office/drawing/2014/main" id="{57D878E8-3665-9149-4730-879E5A71EA29}"/>
                  </a:ext>
                </a:extLst>
              </p14:cNvPr>
              <p14:cNvContentPartPr/>
              <p14:nvPr/>
            </p14:nvContentPartPr>
            <p14:xfrm>
              <a:off x="6014980" y="2364111"/>
              <a:ext cx="25200" cy="25200"/>
            </p14:xfrm>
          </p:contentPart>
        </mc:Choice>
        <mc:Fallback xmlns="">
          <p:pic>
            <p:nvPicPr>
              <p:cNvPr id="17" name="Ink 16">
                <a:extLst>
                  <a:ext uri="{FF2B5EF4-FFF2-40B4-BE49-F238E27FC236}">
                    <a16:creationId xmlns:a16="http://schemas.microsoft.com/office/drawing/2014/main" id="{57D878E8-3665-9149-4730-879E5A71EA29}"/>
                  </a:ext>
                </a:extLst>
              </p:cNvPr>
              <p:cNvPicPr/>
              <p:nvPr/>
            </p:nvPicPr>
            <p:blipFill>
              <a:blip r:embed="rId29"/>
              <a:stretch>
                <a:fillRect/>
              </a:stretch>
            </p:blipFill>
            <p:spPr>
              <a:xfrm>
                <a:off x="5999500" y="2348991"/>
                <a:ext cx="5580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8" name="Ink 17">
                <a:extLst>
                  <a:ext uri="{FF2B5EF4-FFF2-40B4-BE49-F238E27FC236}">
                    <a16:creationId xmlns:a16="http://schemas.microsoft.com/office/drawing/2014/main" id="{53709D37-36A1-DC69-1159-3EBD1040C0E1}"/>
                  </a:ext>
                </a:extLst>
              </p14:cNvPr>
              <p14:cNvContentPartPr/>
              <p14:nvPr/>
            </p14:nvContentPartPr>
            <p14:xfrm>
              <a:off x="6176620" y="2308311"/>
              <a:ext cx="193320" cy="25200"/>
            </p14:xfrm>
          </p:contentPart>
        </mc:Choice>
        <mc:Fallback xmlns="">
          <p:pic>
            <p:nvPicPr>
              <p:cNvPr id="18" name="Ink 17">
                <a:extLst>
                  <a:ext uri="{FF2B5EF4-FFF2-40B4-BE49-F238E27FC236}">
                    <a16:creationId xmlns:a16="http://schemas.microsoft.com/office/drawing/2014/main" id="{53709D37-36A1-DC69-1159-3EBD1040C0E1}"/>
                  </a:ext>
                </a:extLst>
              </p:cNvPr>
              <p:cNvPicPr/>
              <p:nvPr/>
            </p:nvPicPr>
            <p:blipFill>
              <a:blip r:embed="rId31"/>
              <a:stretch>
                <a:fillRect/>
              </a:stretch>
            </p:blipFill>
            <p:spPr>
              <a:xfrm>
                <a:off x="6161500" y="2292831"/>
                <a:ext cx="22392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9" name="Ink 18">
                <a:extLst>
                  <a:ext uri="{FF2B5EF4-FFF2-40B4-BE49-F238E27FC236}">
                    <a16:creationId xmlns:a16="http://schemas.microsoft.com/office/drawing/2014/main" id="{45BFEBC6-CC84-4ED1-18BE-54DD307BB1CE}"/>
                  </a:ext>
                </a:extLst>
              </p14:cNvPr>
              <p14:cNvContentPartPr/>
              <p14:nvPr/>
            </p14:nvContentPartPr>
            <p14:xfrm>
              <a:off x="6120820" y="2395431"/>
              <a:ext cx="324000" cy="62640"/>
            </p14:xfrm>
          </p:contentPart>
        </mc:Choice>
        <mc:Fallback xmlns="">
          <p:pic>
            <p:nvPicPr>
              <p:cNvPr id="19" name="Ink 18">
                <a:extLst>
                  <a:ext uri="{FF2B5EF4-FFF2-40B4-BE49-F238E27FC236}">
                    <a16:creationId xmlns:a16="http://schemas.microsoft.com/office/drawing/2014/main" id="{45BFEBC6-CC84-4ED1-18BE-54DD307BB1CE}"/>
                  </a:ext>
                </a:extLst>
              </p:cNvPr>
              <p:cNvPicPr/>
              <p:nvPr/>
            </p:nvPicPr>
            <p:blipFill>
              <a:blip r:embed="rId33"/>
              <a:stretch>
                <a:fillRect/>
              </a:stretch>
            </p:blipFill>
            <p:spPr>
              <a:xfrm>
                <a:off x="6105340" y="2380311"/>
                <a:ext cx="35460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0" name="Ink 19">
                <a:extLst>
                  <a:ext uri="{FF2B5EF4-FFF2-40B4-BE49-F238E27FC236}">
                    <a16:creationId xmlns:a16="http://schemas.microsoft.com/office/drawing/2014/main" id="{24D7B2B5-1109-BDE7-FDD9-270255CAB0A6}"/>
                  </a:ext>
                </a:extLst>
              </p14:cNvPr>
              <p14:cNvContentPartPr/>
              <p14:nvPr/>
            </p14:nvContentPartPr>
            <p14:xfrm>
              <a:off x="6494140" y="2258271"/>
              <a:ext cx="137160" cy="280440"/>
            </p14:xfrm>
          </p:contentPart>
        </mc:Choice>
        <mc:Fallback xmlns="">
          <p:pic>
            <p:nvPicPr>
              <p:cNvPr id="20" name="Ink 19">
                <a:extLst>
                  <a:ext uri="{FF2B5EF4-FFF2-40B4-BE49-F238E27FC236}">
                    <a16:creationId xmlns:a16="http://schemas.microsoft.com/office/drawing/2014/main" id="{24D7B2B5-1109-BDE7-FDD9-270255CAB0A6}"/>
                  </a:ext>
                </a:extLst>
              </p:cNvPr>
              <p:cNvPicPr/>
              <p:nvPr/>
            </p:nvPicPr>
            <p:blipFill>
              <a:blip r:embed="rId35"/>
              <a:stretch>
                <a:fillRect/>
              </a:stretch>
            </p:blipFill>
            <p:spPr>
              <a:xfrm>
                <a:off x="6479020" y="2243151"/>
                <a:ext cx="167760" cy="3110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1" name="Ink 20">
                <a:extLst>
                  <a:ext uri="{FF2B5EF4-FFF2-40B4-BE49-F238E27FC236}">
                    <a16:creationId xmlns:a16="http://schemas.microsoft.com/office/drawing/2014/main" id="{6BAF6FCA-AF5F-3EAD-225F-636B3599F83E}"/>
                  </a:ext>
                </a:extLst>
              </p14:cNvPr>
              <p14:cNvContentPartPr/>
              <p14:nvPr/>
            </p14:nvContentPartPr>
            <p14:xfrm>
              <a:off x="6463180" y="2233431"/>
              <a:ext cx="386280" cy="112320"/>
            </p14:xfrm>
          </p:contentPart>
        </mc:Choice>
        <mc:Fallback xmlns="">
          <p:pic>
            <p:nvPicPr>
              <p:cNvPr id="21" name="Ink 20">
                <a:extLst>
                  <a:ext uri="{FF2B5EF4-FFF2-40B4-BE49-F238E27FC236}">
                    <a16:creationId xmlns:a16="http://schemas.microsoft.com/office/drawing/2014/main" id="{6BAF6FCA-AF5F-3EAD-225F-636B3599F83E}"/>
                  </a:ext>
                </a:extLst>
              </p:cNvPr>
              <p:cNvPicPr/>
              <p:nvPr/>
            </p:nvPicPr>
            <p:blipFill>
              <a:blip r:embed="rId37"/>
              <a:stretch>
                <a:fillRect/>
              </a:stretch>
            </p:blipFill>
            <p:spPr>
              <a:xfrm>
                <a:off x="6447700" y="2218311"/>
                <a:ext cx="41688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2" name="Ink 21">
                <a:extLst>
                  <a:ext uri="{FF2B5EF4-FFF2-40B4-BE49-F238E27FC236}">
                    <a16:creationId xmlns:a16="http://schemas.microsoft.com/office/drawing/2014/main" id="{B3270D52-414E-8BBE-75AB-861D8DE0A60E}"/>
                  </a:ext>
                </a:extLst>
              </p14:cNvPr>
              <p14:cNvContentPartPr/>
              <p14:nvPr/>
            </p14:nvContentPartPr>
            <p14:xfrm>
              <a:off x="6802660" y="2345751"/>
              <a:ext cx="420120" cy="124920"/>
            </p14:xfrm>
          </p:contentPart>
        </mc:Choice>
        <mc:Fallback xmlns="">
          <p:pic>
            <p:nvPicPr>
              <p:cNvPr id="22" name="Ink 21">
                <a:extLst>
                  <a:ext uri="{FF2B5EF4-FFF2-40B4-BE49-F238E27FC236}">
                    <a16:creationId xmlns:a16="http://schemas.microsoft.com/office/drawing/2014/main" id="{B3270D52-414E-8BBE-75AB-861D8DE0A60E}"/>
                  </a:ext>
                </a:extLst>
              </p:cNvPr>
              <p:cNvPicPr/>
              <p:nvPr/>
            </p:nvPicPr>
            <p:blipFill>
              <a:blip r:embed="rId39"/>
              <a:stretch>
                <a:fillRect/>
              </a:stretch>
            </p:blipFill>
            <p:spPr>
              <a:xfrm>
                <a:off x="6787540" y="2330271"/>
                <a:ext cx="45072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3" name="Ink 22">
                <a:extLst>
                  <a:ext uri="{FF2B5EF4-FFF2-40B4-BE49-F238E27FC236}">
                    <a16:creationId xmlns:a16="http://schemas.microsoft.com/office/drawing/2014/main" id="{0965FC66-5785-3817-9B0E-4B2EB35151AE}"/>
                  </a:ext>
                </a:extLst>
              </p14:cNvPr>
              <p14:cNvContentPartPr/>
              <p14:nvPr/>
            </p14:nvContentPartPr>
            <p14:xfrm>
              <a:off x="7434460" y="2495151"/>
              <a:ext cx="43920" cy="187200"/>
            </p14:xfrm>
          </p:contentPart>
        </mc:Choice>
        <mc:Fallback xmlns="">
          <p:pic>
            <p:nvPicPr>
              <p:cNvPr id="23" name="Ink 22">
                <a:extLst>
                  <a:ext uri="{FF2B5EF4-FFF2-40B4-BE49-F238E27FC236}">
                    <a16:creationId xmlns:a16="http://schemas.microsoft.com/office/drawing/2014/main" id="{0965FC66-5785-3817-9B0E-4B2EB35151AE}"/>
                  </a:ext>
                </a:extLst>
              </p:cNvPr>
              <p:cNvPicPr/>
              <p:nvPr/>
            </p:nvPicPr>
            <p:blipFill>
              <a:blip r:embed="rId41"/>
              <a:stretch>
                <a:fillRect/>
              </a:stretch>
            </p:blipFill>
            <p:spPr>
              <a:xfrm>
                <a:off x="7418980" y="2479671"/>
                <a:ext cx="7452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4" name="Ink 23">
                <a:extLst>
                  <a:ext uri="{FF2B5EF4-FFF2-40B4-BE49-F238E27FC236}">
                    <a16:creationId xmlns:a16="http://schemas.microsoft.com/office/drawing/2014/main" id="{C465C8D8-22CF-A6BF-8B83-F87E954FAF22}"/>
                  </a:ext>
                </a:extLst>
              </p14:cNvPr>
              <p14:cNvContentPartPr/>
              <p14:nvPr/>
            </p14:nvContentPartPr>
            <p14:xfrm>
              <a:off x="7683220" y="2333871"/>
              <a:ext cx="467280" cy="192600"/>
            </p14:xfrm>
          </p:contentPart>
        </mc:Choice>
        <mc:Fallback xmlns="">
          <p:pic>
            <p:nvPicPr>
              <p:cNvPr id="24" name="Ink 23">
                <a:extLst>
                  <a:ext uri="{FF2B5EF4-FFF2-40B4-BE49-F238E27FC236}">
                    <a16:creationId xmlns:a16="http://schemas.microsoft.com/office/drawing/2014/main" id="{C465C8D8-22CF-A6BF-8B83-F87E954FAF22}"/>
                  </a:ext>
                </a:extLst>
              </p:cNvPr>
              <p:cNvPicPr/>
              <p:nvPr/>
            </p:nvPicPr>
            <p:blipFill>
              <a:blip r:embed="rId43"/>
              <a:stretch>
                <a:fillRect/>
              </a:stretch>
            </p:blipFill>
            <p:spPr>
              <a:xfrm>
                <a:off x="7668100" y="2318751"/>
                <a:ext cx="49788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5" name="Ink 24">
                <a:extLst>
                  <a:ext uri="{FF2B5EF4-FFF2-40B4-BE49-F238E27FC236}">
                    <a16:creationId xmlns:a16="http://schemas.microsoft.com/office/drawing/2014/main" id="{DB6F6429-BF92-F436-4804-9D1226C96F56}"/>
                  </a:ext>
                </a:extLst>
              </p14:cNvPr>
              <p14:cNvContentPartPr/>
              <p14:nvPr/>
            </p14:nvContentPartPr>
            <p14:xfrm>
              <a:off x="8193700" y="2401551"/>
              <a:ext cx="187200" cy="37800"/>
            </p14:xfrm>
          </p:contentPart>
        </mc:Choice>
        <mc:Fallback xmlns="">
          <p:pic>
            <p:nvPicPr>
              <p:cNvPr id="25" name="Ink 24">
                <a:extLst>
                  <a:ext uri="{FF2B5EF4-FFF2-40B4-BE49-F238E27FC236}">
                    <a16:creationId xmlns:a16="http://schemas.microsoft.com/office/drawing/2014/main" id="{DB6F6429-BF92-F436-4804-9D1226C96F56}"/>
                  </a:ext>
                </a:extLst>
              </p:cNvPr>
              <p:cNvPicPr/>
              <p:nvPr/>
            </p:nvPicPr>
            <p:blipFill>
              <a:blip r:embed="rId45"/>
              <a:stretch>
                <a:fillRect/>
              </a:stretch>
            </p:blipFill>
            <p:spPr>
              <a:xfrm>
                <a:off x="8178580" y="2386431"/>
                <a:ext cx="21780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6" name="Ink 25">
                <a:extLst>
                  <a:ext uri="{FF2B5EF4-FFF2-40B4-BE49-F238E27FC236}">
                    <a16:creationId xmlns:a16="http://schemas.microsoft.com/office/drawing/2014/main" id="{8021A220-0E1F-6348-9DAD-B0E5F5D7629E}"/>
                  </a:ext>
                </a:extLst>
              </p14:cNvPr>
              <p14:cNvContentPartPr/>
              <p14:nvPr/>
            </p14:nvContentPartPr>
            <p14:xfrm>
              <a:off x="8181460" y="2463831"/>
              <a:ext cx="261720" cy="62640"/>
            </p14:xfrm>
          </p:contentPart>
        </mc:Choice>
        <mc:Fallback xmlns="">
          <p:pic>
            <p:nvPicPr>
              <p:cNvPr id="26" name="Ink 25">
                <a:extLst>
                  <a:ext uri="{FF2B5EF4-FFF2-40B4-BE49-F238E27FC236}">
                    <a16:creationId xmlns:a16="http://schemas.microsoft.com/office/drawing/2014/main" id="{8021A220-0E1F-6348-9DAD-B0E5F5D7629E}"/>
                  </a:ext>
                </a:extLst>
              </p:cNvPr>
              <p:cNvPicPr/>
              <p:nvPr/>
            </p:nvPicPr>
            <p:blipFill>
              <a:blip r:embed="rId47"/>
              <a:stretch>
                <a:fillRect/>
              </a:stretch>
            </p:blipFill>
            <p:spPr>
              <a:xfrm>
                <a:off x="8165980" y="2448711"/>
                <a:ext cx="29232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7" name="Ink 26">
                <a:extLst>
                  <a:ext uri="{FF2B5EF4-FFF2-40B4-BE49-F238E27FC236}">
                    <a16:creationId xmlns:a16="http://schemas.microsoft.com/office/drawing/2014/main" id="{039661EB-FDC8-F03C-6A64-CED270742ECF}"/>
                  </a:ext>
                </a:extLst>
              </p14:cNvPr>
              <p14:cNvContentPartPr/>
              <p14:nvPr/>
            </p14:nvContentPartPr>
            <p14:xfrm>
              <a:off x="8442820" y="2301831"/>
              <a:ext cx="330480" cy="305280"/>
            </p14:xfrm>
          </p:contentPart>
        </mc:Choice>
        <mc:Fallback xmlns="">
          <p:pic>
            <p:nvPicPr>
              <p:cNvPr id="27" name="Ink 26">
                <a:extLst>
                  <a:ext uri="{FF2B5EF4-FFF2-40B4-BE49-F238E27FC236}">
                    <a16:creationId xmlns:a16="http://schemas.microsoft.com/office/drawing/2014/main" id="{039661EB-FDC8-F03C-6A64-CED270742ECF}"/>
                  </a:ext>
                </a:extLst>
              </p:cNvPr>
              <p:cNvPicPr/>
              <p:nvPr/>
            </p:nvPicPr>
            <p:blipFill>
              <a:blip r:embed="rId49"/>
              <a:stretch>
                <a:fillRect/>
              </a:stretch>
            </p:blipFill>
            <p:spPr>
              <a:xfrm>
                <a:off x="8427700" y="2286711"/>
                <a:ext cx="360720" cy="3358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8" name="Ink 27">
                <a:extLst>
                  <a:ext uri="{FF2B5EF4-FFF2-40B4-BE49-F238E27FC236}">
                    <a16:creationId xmlns:a16="http://schemas.microsoft.com/office/drawing/2014/main" id="{8A8E0980-6D3D-710D-11A8-E5A77A6AD58E}"/>
                  </a:ext>
                </a:extLst>
              </p14:cNvPr>
              <p14:cNvContentPartPr/>
              <p14:nvPr/>
            </p14:nvContentPartPr>
            <p14:xfrm>
              <a:off x="8722900" y="2345751"/>
              <a:ext cx="180720" cy="255600"/>
            </p14:xfrm>
          </p:contentPart>
        </mc:Choice>
        <mc:Fallback xmlns="">
          <p:pic>
            <p:nvPicPr>
              <p:cNvPr id="28" name="Ink 27">
                <a:extLst>
                  <a:ext uri="{FF2B5EF4-FFF2-40B4-BE49-F238E27FC236}">
                    <a16:creationId xmlns:a16="http://schemas.microsoft.com/office/drawing/2014/main" id="{8A8E0980-6D3D-710D-11A8-E5A77A6AD58E}"/>
                  </a:ext>
                </a:extLst>
              </p:cNvPr>
              <p:cNvPicPr/>
              <p:nvPr/>
            </p:nvPicPr>
            <p:blipFill>
              <a:blip r:embed="rId51"/>
              <a:stretch>
                <a:fillRect/>
              </a:stretch>
            </p:blipFill>
            <p:spPr>
              <a:xfrm>
                <a:off x="8707780" y="2330271"/>
                <a:ext cx="211320"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9" name="Ink 28">
                <a:extLst>
                  <a:ext uri="{FF2B5EF4-FFF2-40B4-BE49-F238E27FC236}">
                    <a16:creationId xmlns:a16="http://schemas.microsoft.com/office/drawing/2014/main" id="{E2E0A0D1-CF90-0900-6541-EE0FA969A3C0}"/>
                  </a:ext>
                </a:extLst>
              </p14:cNvPr>
              <p14:cNvContentPartPr/>
              <p14:nvPr/>
            </p14:nvContentPartPr>
            <p14:xfrm>
              <a:off x="8722900" y="2301831"/>
              <a:ext cx="330480" cy="112320"/>
            </p14:xfrm>
          </p:contentPart>
        </mc:Choice>
        <mc:Fallback xmlns="">
          <p:pic>
            <p:nvPicPr>
              <p:cNvPr id="29" name="Ink 28">
                <a:extLst>
                  <a:ext uri="{FF2B5EF4-FFF2-40B4-BE49-F238E27FC236}">
                    <a16:creationId xmlns:a16="http://schemas.microsoft.com/office/drawing/2014/main" id="{E2E0A0D1-CF90-0900-6541-EE0FA969A3C0}"/>
                  </a:ext>
                </a:extLst>
              </p:cNvPr>
              <p:cNvPicPr/>
              <p:nvPr/>
            </p:nvPicPr>
            <p:blipFill>
              <a:blip r:embed="rId53"/>
              <a:stretch>
                <a:fillRect/>
              </a:stretch>
            </p:blipFill>
            <p:spPr>
              <a:xfrm>
                <a:off x="8707780" y="2286711"/>
                <a:ext cx="36072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0" name="Ink 29">
                <a:extLst>
                  <a:ext uri="{FF2B5EF4-FFF2-40B4-BE49-F238E27FC236}">
                    <a16:creationId xmlns:a16="http://schemas.microsoft.com/office/drawing/2014/main" id="{79F70997-C458-7CFD-BA0E-8C7E747E419C}"/>
                  </a:ext>
                </a:extLst>
              </p14:cNvPr>
              <p14:cNvContentPartPr/>
              <p14:nvPr/>
            </p14:nvContentPartPr>
            <p14:xfrm>
              <a:off x="9077860" y="2625831"/>
              <a:ext cx="112320" cy="212040"/>
            </p14:xfrm>
          </p:contentPart>
        </mc:Choice>
        <mc:Fallback xmlns="">
          <p:pic>
            <p:nvPicPr>
              <p:cNvPr id="30" name="Ink 29">
                <a:extLst>
                  <a:ext uri="{FF2B5EF4-FFF2-40B4-BE49-F238E27FC236}">
                    <a16:creationId xmlns:a16="http://schemas.microsoft.com/office/drawing/2014/main" id="{79F70997-C458-7CFD-BA0E-8C7E747E419C}"/>
                  </a:ext>
                </a:extLst>
              </p:cNvPr>
              <p:cNvPicPr/>
              <p:nvPr/>
            </p:nvPicPr>
            <p:blipFill>
              <a:blip r:embed="rId55"/>
              <a:stretch>
                <a:fillRect/>
              </a:stretch>
            </p:blipFill>
            <p:spPr>
              <a:xfrm>
                <a:off x="9062740" y="2610351"/>
                <a:ext cx="14292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1" name="Ink 30">
                <a:extLst>
                  <a:ext uri="{FF2B5EF4-FFF2-40B4-BE49-F238E27FC236}">
                    <a16:creationId xmlns:a16="http://schemas.microsoft.com/office/drawing/2014/main" id="{CE194647-5CCE-8342-9501-3073DC2638EC}"/>
                  </a:ext>
                </a:extLst>
              </p14:cNvPr>
              <p14:cNvContentPartPr/>
              <p14:nvPr/>
            </p14:nvContentPartPr>
            <p14:xfrm>
              <a:off x="9326980" y="2333151"/>
              <a:ext cx="100080" cy="268200"/>
            </p14:xfrm>
          </p:contentPart>
        </mc:Choice>
        <mc:Fallback xmlns="">
          <p:pic>
            <p:nvPicPr>
              <p:cNvPr id="31" name="Ink 30">
                <a:extLst>
                  <a:ext uri="{FF2B5EF4-FFF2-40B4-BE49-F238E27FC236}">
                    <a16:creationId xmlns:a16="http://schemas.microsoft.com/office/drawing/2014/main" id="{CE194647-5CCE-8342-9501-3073DC2638EC}"/>
                  </a:ext>
                </a:extLst>
              </p:cNvPr>
              <p:cNvPicPr/>
              <p:nvPr/>
            </p:nvPicPr>
            <p:blipFill>
              <a:blip r:embed="rId57"/>
              <a:stretch>
                <a:fillRect/>
              </a:stretch>
            </p:blipFill>
            <p:spPr>
              <a:xfrm>
                <a:off x="9311500" y="2318031"/>
                <a:ext cx="130320" cy="2984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2" name="Ink 31">
                <a:extLst>
                  <a:ext uri="{FF2B5EF4-FFF2-40B4-BE49-F238E27FC236}">
                    <a16:creationId xmlns:a16="http://schemas.microsoft.com/office/drawing/2014/main" id="{D31EE3EB-F9CA-A985-BBF7-F9E33EC1D06F}"/>
                  </a:ext>
                </a:extLst>
              </p14:cNvPr>
              <p14:cNvContentPartPr/>
              <p14:nvPr/>
            </p14:nvContentPartPr>
            <p14:xfrm>
              <a:off x="9401500" y="2152431"/>
              <a:ext cx="12960" cy="31320"/>
            </p14:xfrm>
          </p:contentPart>
        </mc:Choice>
        <mc:Fallback xmlns="">
          <p:pic>
            <p:nvPicPr>
              <p:cNvPr id="32" name="Ink 31">
                <a:extLst>
                  <a:ext uri="{FF2B5EF4-FFF2-40B4-BE49-F238E27FC236}">
                    <a16:creationId xmlns:a16="http://schemas.microsoft.com/office/drawing/2014/main" id="{D31EE3EB-F9CA-A985-BBF7-F9E33EC1D06F}"/>
                  </a:ext>
                </a:extLst>
              </p:cNvPr>
              <p:cNvPicPr/>
              <p:nvPr/>
            </p:nvPicPr>
            <p:blipFill>
              <a:blip r:embed="rId59"/>
              <a:stretch>
                <a:fillRect/>
              </a:stretch>
            </p:blipFill>
            <p:spPr>
              <a:xfrm>
                <a:off x="9386380" y="2137311"/>
                <a:ext cx="4320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3" name="Ink 32">
                <a:extLst>
                  <a:ext uri="{FF2B5EF4-FFF2-40B4-BE49-F238E27FC236}">
                    <a16:creationId xmlns:a16="http://schemas.microsoft.com/office/drawing/2014/main" id="{F68A2F20-FD69-CE0F-3B3A-1379D706C742}"/>
                  </a:ext>
                </a:extLst>
              </p14:cNvPr>
              <p14:cNvContentPartPr/>
              <p14:nvPr/>
            </p14:nvContentPartPr>
            <p14:xfrm>
              <a:off x="9501220" y="2345751"/>
              <a:ext cx="187200" cy="37800"/>
            </p14:xfrm>
          </p:contentPart>
        </mc:Choice>
        <mc:Fallback xmlns="">
          <p:pic>
            <p:nvPicPr>
              <p:cNvPr id="33" name="Ink 32">
                <a:extLst>
                  <a:ext uri="{FF2B5EF4-FFF2-40B4-BE49-F238E27FC236}">
                    <a16:creationId xmlns:a16="http://schemas.microsoft.com/office/drawing/2014/main" id="{F68A2F20-FD69-CE0F-3B3A-1379D706C742}"/>
                  </a:ext>
                </a:extLst>
              </p:cNvPr>
              <p:cNvPicPr/>
              <p:nvPr/>
            </p:nvPicPr>
            <p:blipFill>
              <a:blip r:embed="rId61"/>
              <a:stretch>
                <a:fillRect/>
              </a:stretch>
            </p:blipFill>
            <p:spPr>
              <a:xfrm>
                <a:off x="9485740" y="2330271"/>
                <a:ext cx="21780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4" name="Ink 33">
                <a:extLst>
                  <a:ext uri="{FF2B5EF4-FFF2-40B4-BE49-F238E27FC236}">
                    <a16:creationId xmlns:a16="http://schemas.microsoft.com/office/drawing/2014/main" id="{314F26AB-495C-EF6F-DAD7-ED1189A32DDB}"/>
                  </a:ext>
                </a:extLst>
              </p14:cNvPr>
              <p14:cNvContentPartPr/>
              <p14:nvPr/>
            </p14:nvContentPartPr>
            <p14:xfrm>
              <a:off x="9519940" y="2420271"/>
              <a:ext cx="280440" cy="62640"/>
            </p14:xfrm>
          </p:contentPart>
        </mc:Choice>
        <mc:Fallback xmlns="">
          <p:pic>
            <p:nvPicPr>
              <p:cNvPr id="34" name="Ink 33">
                <a:extLst>
                  <a:ext uri="{FF2B5EF4-FFF2-40B4-BE49-F238E27FC236}">
                    <a16:creationId xmlns:a16="http://schemas.microsoft.com/office/drawing/2014/main" id="{314F26AB-495C-EF6F-DAD7-ED1189A32DDB}"/>
                  </a:ext>
                </a:extLst>
              </p:cNvPr>
              <p:cNvPicPr/>
              <p:nvPr/>
            </p:nvPicPr>
            <p:blipFill>
              <a:blip r:embed="rId63"/>
              <a:stretch>
                <a:fillRect/>
              </a:stretch>
            </p:blipFill>
            <p:spPr>
              <a:xfrm>
                <a:off x="9504460" y="2405151"/>
                <a:ext cx="31104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5" name="Ink 34">
                <a:extLst>
                  <a:ext uri="{FF2B5EF4-FFF2-40B4-BE49-F238E27FC236}">
                    <a16:creationId xmlns:a16="http://schemas.microsoft.com/office/drawing/2014/main" id="{7FCF3480-A13C-C612-0E44-CBEBBE01B6B8}"/>
                  </a:ext>
                </a:extLst>
              </p14:cNvPr>
              <p14:cNvContentPartPr/>
              <p14:nvPr/>
            </p14:nvContentPartPr>
            <p14:xfrm>
              <a:off x="9812260" y="2301831"/>
              <a:ext cx="37800" cy="274320"/>
            </p14:xfrm>
          </p:contentPart>
        </mc:Choice>
        <mc:Fallback xmlns="">
          <p:pic>
            <p:nvPicPr>
              <p:cNvPr id="35" name="Ink 34">
                <a:extLst>
                  <a:ext uri="{FF2B5EF4-FFF2-40B4-BE49-F238E27FC236}">
                    <a16:creationId xmlns:a16="http://schemas.microsoft.com/office/drawing/2014/main" id="{7FCF3480-A13C-C612-0E44-CBEBBE01B6B8}"/>
                  </a:ext>
                </a:extLst>
              </p:cNvPr>
              <p:cNvPicPr/>
              <p:nvPr/>
            </p:nvPicPr>
            <p:blipFill>
              <a:blip r:embed="rId65"/>
              <a:stretch>
                <a:fillRect/>
              </a:stretch>
            </p:blipFill>
            <p:spPr>
              <a:xfrm>
                <a:off x="9797140" y="2286711"/>
                <a:ext cx="68040" cy="3049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6" name="Ink 35">
                <a:extLst>
                  <a:ext uri="{FF2B5EF4-FFF2-40B4-BE49-F238E27FC236}">
                    <a16:creationId xmlns:a16="http://schemas.microsoft.com/office/drawing/2014/main" id="{F7D25B40-ACC2-A471-2CD8-6EA320E9DF11}"/>
                  </a:ext>
                </a:extLst>
              </p14:cNvPr>
              <p14:cNvContentPartPr/>
              <p14:nvPr/>
            </p14:nvContentPartPr>
            <p14:xfrm>
              <a:off x="9968140" y="2289591"/>
              <a:ext cx="136800" cy="255600"/>
            </p14:xfrm>
          </p:contentPart>
        </mc:Choice>
        <mc:Fallback xmlns="">
          <p:pic>
            <p:nvPicPr>
              <p:cNvPr id="36" name="Ink 35">
                <a:extLst>
                  <a:ext uri="{FF2B5EF4-FFF2-40B4-BE49-F238E27FC236}">
                    <a16:creationId xmlns:a16="http://schemas.microsoft.com/office/drawing/2014/main" id="{F7D25B40-ACC2-A471-2CD8-6EA320E9DF11}"/>
                  </a:ext>
                </a:extLst>
              </p:cNvPr>
              <p:cNvPicPr/>
              <p:nvPr/>
            </p:nvPicPr>
            <p:blipFill>
              <a:blip r:embed="rId67"/>
              <a:stretch>
                <a:fillRect/>
              </a:stretch>
            </p:blipFill>
            <p:spPr>
              <a:xfrm>
                <a:off x="9952660" y="2274471"/>
                <a:ext cx="167040"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7" name="Ink 36">
                <a:extLst>
                  <a:ext uri="{FF2B5EF4-FFF2-40B4-BE49-F238E27FC236}">
                    <a16:creationId xmlns:a16="http://schemas.microsoft.com/office/drawing/2014/main" id="{0CC3DB5A-FE73-F517-48EC-42972E5F2A13}"/>
                  </a:ext>
                </a:extLst>
              </p14:cNvPr>
              <p14:cNvContentPartPr/>
              <p14:nvPr/>
            </p14:nvContentPartPr>
            <p14:xfrm>
              <a:off x="10030420" y="2202471"/>
              <a:ext cx="249480" cy="118800"/>
            </p14:xfrm>
          </p:contentPart>
        </mc:Choice>
        <mc:Fallback xmlns="">
          <p:pic>
            <p:nvPicPr>
              <p:cNvPr id="37" name="Ink 36">
                <a:extLst>
                  <a:ext uri="{FF2B5EF4-FFF2-40B4-BE49-F238E27FC236}">
                    <a16:creationId xmlns:a16="http://schemas.microsoft.com/office/drawing/2014/main" id="{0CC3DB5A-FE73-F517-48EC-42972E5F2A13}"/>
                  </a:ext>
                </a:extLst>
              </p:cNvPr>
              <p:cNvPicPr/>
              <p:nvPr/>
            </p:nvPicPr>
            <p:blipFill>
              <a:blip r:embed="rId69"/>
              <a:stretch>
                <a:fillRect/>
              </a:stretch>
            </p:blipFill>
            <p:spPr>
              <a:xfrm>
                <a:off x="10014940" y="2186991"/>
                <a:ext cx="27972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38" name="Ink 37">
                <a:extLst>
                  <a:ext uri="{FF2B5EF4-FFF2-40B4-BE49-F238E27FC236}">
                    <a16:creationId xmlns:a16="http://schemas.microsoft.com/office/drawing/2014/main" id="{6564A7E3-B05C-CF0F-498C-D98AEA2D97C2}"/>
                  </a:ext>
                </a:extLst>
              </p14:cNvPr>
              <p14:cNvContentPartPr/>
              <p14:nvPr/>
            </p14:nvContentPartPr>
            <p14:xfrm>
              <a:off x="10229500" y="2547711"/>
              <a:ext cx="12960" cy="178200"/>
            </p14:xfrm>
          </p:contentPart>
        </mc:Choice>
        <mc:Fallback xmlns="">
          <p:pic>
            <p:nvPicPr>
              <p:cNvPr id="38" name="Ink 37">
                <a:extLst>
                  <a:ext uri="{FF2B5EF4-FFF2-40B4-BE49-F238E27FC236}">
                    <a16:creationId xmlns:a16="http://schemas.microsoft.com/office/drawing/2014/main" id="{6564A7E3-B05C-CF0F-498C-D98AEA2D97C2}"/>
                  </a:ext>
                </a:extLst>
              </p:cNvPr>
              <p:cNvPicPr/>
              <p:nvPr/>
            </p:nvPicPr>
            <p:blipFill>
              <a:blip r:embed="rId71"/>
              <a:stretch>
                <a:fillRect/>
              </a:stretch>
            </p:blipFill>
            <p:spPr>
              <a:xfrm>
                <a:off x="10214380" y="2532231"/>
                <a:ext cx="4320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39" name="Ink 38">
                <a:extLst>
                  <a:ext uri="{FF2B5EF4-FFF2-40B4-BE49-F238E27FC236}">
                    <a16:creationId xmlns:a16="http://schemas.microsoft.com/office/drawing/2014/main" id="{C016C1C5-09DE-9E5A-2825-D3ED862A48E6}"/>
                  </a:ext>
                </a:extLst>
              </p14:cNvPr>
              <p14:cNvContentPartPr/>
              <p14:nvPr/>
            </p14:nvContentPartPr>
            <p14:xfrm>
              <a:off x="10459900" y="2289591"/>
              <a:ext cx="143640" cy="405000"/>
            </p14:xfrm>
          </p:contentPart>
        </mc:Choice>
        <mc:Fallback xmlns="">
          <p:pic>
            <p:nvPicPr>
              <p:cNvPr id="39" name="Ink 38">
                <a:extLst>
                  <a:ext uri="{FF2B5EF4-FFF2-40B4-BE49-F238E27FC236}">
                    <a16:creationId xmlns:a16="http://schemas.microsoft.com/office/drawing/2014/main" id="{C016C1C5-09DE-9E5A-2825-D3ED862A48E6}"/>
                  </a:ext>
                </a:extLst>
              </p:cNvPr>
              <p:cNvPicPr/>
              <p:nvPr/>
            </p:nvPicPr>
            <p:blipFill>
              <a:blip r:embed="rId73"/>
              <a:stretch>
                <a:fillRect/>
              </a:stretch>
            </p:blipFill>
            <p:spPr>
              <a:xfrm>
                <a:off x="10444780" y="2274471"/>
                <a:ext cx="173880" cy="4356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0" name="Ink 39">
                <a:extLst>
                  <a:ext uri="{FF2B5EF4-FFF2-40B4-BE49-F238E27FC236}">
                    <a16:creationId xmlns:a16="http://schemas.microsoft.com/office/drawing/2014/main" id="{82555749-1A73-8991-B7B2-2029D18047BA}"/>
                  </a:ext>
                </a:extLst>
              </p14:cNvPr>
              <p14:cNvContentPartPr/>
              <p14:nvPr/>
            </p14:nvContentPartPr>
            <p14:xfrm>
              <a:off x="10553140" y="2102751"/>
              <a:ext cx="31320" cy="56520"/>
            </p14:xfrm>
          </p:contentPart>
        </mc:Choice>
        <mc:Fallback xmlns="">
          <p:pic>
            <p:nvPicPr>
              <p:cNvPr id="40" name="Ink 39">
                <a:extLst>
                  <a:ext uri="{FF2B5EF4-FFF2-40B4-BE49-F238E27FC236}">
                    <a16:creationId xmlns:a16="http://schemas.microsoft.com/office/drawing/2014/main" id="{82555749-1A73-8991-B7B2-2029D18047BA}"/>
                  </a:ext>
                </a:extLst>
              </p:cNvPr>
              <p:cNvPicPr/>
              <p:nvPr/>
            </p:nvPicPr>
            <p:blipFill>
              <a:blip r:embed="rId75"/>
              <a:stretch>
                <a:fillRect/>
              </a:stretch>
            </p:blipFill>
            <p:spPr>
              <a:xfrm>
                <a:off x="10538020" y="2087631"/>
                <a:ext cx="619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1" name="Ink 40">
                <a:extLst>
                  <a:ext uri="{FF2B5EF4-FFF2-40B4-BE49-F238E27FC236}">
                    <a16:creationId xmlns:a16="http://schemas.microsoft.com/office/drawing/2014/main" id="{DC31387C-2D5C-3667-D0DB-202733908DB1}"/>
                  </a:ext>
                </a:extLst>
              </p14:cNvPr>
              <p14:cNvContentPartPr/>
              <p14:nvPr/>
            </p14:nvContentPartPr>
            <p14:xfrm>
              <a:off x="10814860" y="2345751"/>
              <a:ext cx="199440" cy="12960"/>
            </p14:xfrm>
          </p:contentPart>
        </mc:Choice>
        <mc:Fallback xmlns="">
          <p:pic>
            <p:nvPicPr>
              <p:cNvPr id="41" name="Ink 40">
                <a:extLst>
                  <a:ext uri="{FF2B5EF4-FFF2-40B4-BE49-F238E27FC236}">
                    <a16:creationId xmlns:a16="http://schemas.microsoft.com/office/drawing/2014/main" id="{DC31387C-2D5C-3667-D0DB-202733908DB1}"/>
                  </a:ext>
                </a:extLst>
              </p:cNvPr>
              <p:cNvPicPr/>
              <p:nvPr/>
            </p:nvPicPr>
            <p:blipFill>
              <a:blip r:embed="rId77"/>
              <a:stretch>
                <a:fillRect/>
              </a:stretch>
            </p:blipFill>
            <p:spPr>
              <a:xfrm>
                <a:off x="10799380" y="2330271"/>
                <a:ext cx="23004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2" name="Ink 41">
                <a:extLst>
                  <a:ext uri="{FF2B5EF4-FFF2-40B4-BE49-F238E27FC236}">
                    <a16:creationId xmlns:a16="http://schemas.microsoft.com/office/drawing/2014/main" id="{0BDFE329-11CC-FFA1-9344-59DDE45B3D52}"/>
                  </a:ext>
                </a:extLst>
              </p14:cNvPr>
              <p14:cNvContentPartPr/>
              <p14:nvPr/>
            </p14:nvContentPartPr>
            <p14:xfrm>
              <a:off x="10802980" y="2420271"/>
              <a:ext cx="242640" cy="37800"/>
            </p14:xfrm>
          </p:contentPart>
        </mc:Choice>
        <mc:Fallback xmlns="">
          <p:pic>
            <p:nvPicPr>
              <p:cNvPr id="42" name="Ink 41">
                <a:extLst>
                  <a:ext uri="{FF2B5EF4-FFF2-40B4-BE49-F238E27FC236}">
                    <a16:creationId xmlns:a16="http://schemas.microsoft.com/office/drawing/2014/main" id="{0BDFE329-11CC-FFA1-9344-59DDE45B3D52}"/>
                  </a:ext>
                </a:extLst>
              </p:cNvPr>
              <p:cNvPicPr/>
              <p:nvPr/>
            </p:nvPicPr>
            <p:blipFill>
              <a:blip r:embed="rId79"/>
              <a:stretch>
                <a:fillRect/>
              </a:stretch>
            </p:blipFill>
            <p:spPr>
              <a:xfrm>
                <a:off x="10787860" y="2405151"/>
                <a:ext cx="27288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3" name="Ink 42">
                <a:extLst>
                  <a:ext uri="{FF2B5EF4-FFF2-40B4-BE49-F238E27FC236}">
                    <a16:creationId xmlns:a16="http://schemas.microsoft.com/office/drawing/2014/main" id="{C9B6AE12-19F5-455C-C6FC-AC32787E9BD3}"/>
                  </a:ext>
                </a:extLst>
              </p14:cNvPr>
              <p14:cNvContentPartPr/>
              <p14:nvPr/>
            </p14:nvContentPartPr>
            <p14:xfrm>
              <a:off x="11107180" y="2264751"/>
              <a:ext cx="286560" cy="286560"/>
            </p14:xfrm>
          </p:contentPart>
        </mc:Choice>
        <mc:Fallback xmlns="">
          <p:pic>
            <p:nvPicPr>
              <p:cNvPr id="43" name="Ink 42">
                <a:extLst>
                  <a:ext uri="{FF2B5EF4-FFF2-40B4-BE49-F238E27FC236}">
                    <a16:creationId xmlns:a16="http://schemas.microsoft.com/office/drawing/2014/main" id="{C9B6AE12-19F5-455C-C6FC-AC32787E9BD3}"/>
                  </a:ext>
                </a:extLst>
              </p:cNvPr>
              <p:cNvPicPr/>
              <p:nvPr/>
            </p:nvPicPr>
            <p:blipFill>
              <a:blip r:embed="rId81"/>
              <a:stretch>
                <a:fillRect/>
              </a:stretch>
            </p:blipFill>
            <p:spPr>
              <a:xfrm>
                <a:off x="11092060" y="2249271"/>
                <a:ext cx="317160" cy="3171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4" name="Ink 43">
                <a:extLst>
                  <a:ext uri="{FF2B5EF4-FFF2-40B4-BE49-F238E27FC236}">
                    <a16:creationId xmlns:a16="http://schemas.microsoft.com/office/drawing/2014/main" id="{528A9C74-8716-EC73-0BE7-106589E68203}"/>
                  </a:ext>
                </a:extLst>
              </p14:cNvPr>
              <p14:cNvContentPartPr/>
              <p14:nvPr/>
            </p14:nvContentPartPr>
            <p14:xfrm>
              <a:off x="716860" y="2893311"/>
              <a:ext cx="878040" cy="385560"/>
            </p14:xfrm>
          </p:contentPart>
        </mc:Choice>
        <mc:Fallback xmlns="">
          <p:pic>
            <p:nvPicPr>
              <p:cNvPr id="44" name="Ink 43">
                <a:extLst>
                  <a:ext uri="{FF2B5EF4-FFF2-40B4-BE49-F238E27FC236}">
                    <a16:creationId xmlns:a16="http://schemas.microsoft.com/office/drawing/2014/main" id="{528A9C74-8716-EC73-0BE7-106589E68203}"/>
                  </a:ext>
                </a:extLst>
              </p:cNvPr>
              <p:cNvPicPr/>
              <p:nvPr/>
            </p:nvPicPr>
            <p:blipFill>
              <a:blip r:embed="rId83"/>
              <a:stretch>
                <a:fillRect/>
              </a:stretch>
            </p:blipFill>
            <p:spPr>
              <a:xfrm>
                <a:off x="701740" y="2878191"/>
                <a:ext cx="908640" cy="4161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45" name="Ink 44">
                <a:extLst>
                  <a:ext uri="{FF2B5EF4-FFF2-40B4-BE49-F238E27FC236}">
                    <a16:creationId xmlns:a16="http://schemas.microsoft.com/office/drawing/2014/main" id="{67EA8BEA-7F0E-D323-D5FA-6B8B2A802D8D}"/>
                  </a:ext>
                </a:extLst>
              </p14:cNvPr>
              <p14:cNvContentPartPr/>
              <p14:nvPr/>
            </p14:nvContentPartPr>
            <p14:xfrm>
              <a:off x="1719460" y="3129831"/>
              <a:ext cx="50040" cy="6480"/>
            </p14:xfrm>
          </p:contentPart>
        </mc:Choice>
        <mc:Fallback xmlns="">
          <p:pic>
            <p:nvPicPr>
              <p:cNvPr id="45" name="Ink 44">
                <a:extLst>
                  <a:ext uri="{FF2B5EF4-FFF2-40B4-BE49-F238E27FC236}">
                    <a16:creationId xmlns:a16="http://schemas.microsoft.com/office/drawing/2014/main" id="{67EA8BEA-7F0E-D323-D5FA-6B8B2A802D8D}"/>
                  </a:ext>
                </a:extLst>
              </p:cNvPr>
              <p:cNvPicPr/>
              <p:nvPr/>
            </p:nvPicPr>
            <p:blipFill>
              <a:blip r:embed="rId85"/>
              <a:stretch>
                <a:fillRect/>
              </a:stretch>
            </p:blipFill>
            <p:spPr>
              <a:xfrm>
                <a:off x="1703980" y="3114711"/>
                <a:ext cx="8064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46" name="Ink 45">
                <a:extLst>
                  <a:ext uri="{FF2B5EF4-FFF2-40B4-BE49-F238E27FC236}">
                    <a16:creationId xmlns:a16="http://schemas.microsoft.com/office/drawing/2014/main" id="{8E13128C-56D0-6F82-FD44-7F39F523EB43}"/>
                  </a:ext>
                </a:extLst>
              </p14:cNvPr>
              <p14:cNvContentPartPr/>
              <p14:nvPr/>
            </p14:nvContentPartPr>
            <p14:xfrm>
              <a:off x="1819540" y="2955591"/>
              <a:ext cx="329760" cy="472680"/>
            </p14:xfrm>
          </p:contentPart>
        </mc:Choice>
        <mc:Fallback xmlns="">
          <p:pic>
            <p:nvPicPr>
              <p:cNvPr id="46" name="Ink 45">
                <a:extLst>
                  <a:ext uri="{FF2B5EF4-FFF2-40B4-BE49-F238E27FC236}">
                    <a16:creationId xmlns:a16="http://schemas.microsoft.com/office/drawing/2014/main" id="{8E13128C-56D0-6F82-FD44-7F39F523EB43}"/>
                  </a:ext>
                </a:extLst>
              </p:cNvPr>
              <p:cNvPicPr/>
              <p:nvPr/>
            </p:nvPicPr>
            <p:blipFill>
              <a:blip r:embed="rId87"/>
              <a:stretch>
                <a:fillRect/>
              </a:stretch>
            </p:blipFill>
            <p:spPr>
              <a:xfrm>
                <a:off x="1804420" y="2940471"/>
                <a:ext cx="360000" cy="5032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47" name="Ink 46">
                <a:extLst>
                  <a:ext uri="{FF2B5EF4-FFF2-40B4-BE49-F238E27FC236}">
                    <a16:creationId xmlns:a16="http://schemas.microsoft.com/office/drawing/2014/main" id="{CB5D073E-EBB6-E6FD-1B8F-31F5EF3C1F9B}"/>
                  </a:ext>
                </a:extLst>
              </p14:cNvPr>
              <p14:cNvContentPartPr/>
              <p14:nvPr/>
            </p14:nvContentPartPr>
            <p14:xfrm>
              <a:off x="2248300" y="2918151"/>
              <a:ext cx="174600" cy="374040"/>
            </p14:xfrm>
          </p:contentPart>
        </mc:Choice>
        <mc:Fallback xmlns="">
          <p:pic>
            <p:nvPicPr>
              <p:cNvPr id="47" name="Ink 46">
                <a:extLst>
                  <a:ext uri="{FF2B5EF4-FFF2-40B4-BE49-F238E27FC236}">
                    <a16:creationId xmlns:a16="http://schemas.microsoft.com/office/drawing/2014/main" id="{CB5D073E-EBB6-E6FD-1B8F-31F5EF3C1F9B}"/>
                  </a:ext>
                </a:extLst>
              </p:cNvPr>
              <p:cNvPicPr/>
              <p:nvPr/>
            </p:nvPicPr>
            <p:blipFill>
              <a:blip r:embed="rId89"/>
              <a:stretch>
                <a:fillRect/>
              </a:stretch>
            </p:blipFill>
            <p:spPr>
              <a:xfrm>
                <a:off x="2233180" y="2903031"/>
                <a:ext cx="205200" cy="4042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48" name="Ink 47">
                <a:extLst>
                  <a:ext uri="{FF2B5EF4-FFF2-40B4-BE49-F238E27FC236}">
                    <a16:creationId xmlns:a16="http://schemas.microsoft.com/office/drawing/2014/main" id="{D4B4FCEB-C2E5-3AE3-7609-0D27A92DE2C0}"/>
                  </a:ext>
                </a:extLst>
              </p14:cNvPr>
              <p14:cNvContentPartPr/>
              <p14:nvPr/>
            </p14:nvContentPartPr>
            <p14:xfrm>
              <a:off x="2279620" y="3129831"/>
              <a:ext cx="143640" cy="31320"/>
            </p14:xfrm>
          </p:contentPart>
        </mc:Choice>
        <mc:Fallback xmlns="">
          <p:pic>
            <p:nvPicPr>
              <p:cNvPr id="48" name="Ink 47">
                <a:extLst>
                  <a:ext uri="{FF2B5EF4-FFF2-40B4-BE49-F238E27FC236}">
                    <a16:creationId xmlns:a16="http://schemas.microsoft.com/office/drawing/2014/main" id="{D4B4FCEB-C2E5-3AE3-7609-0D27A92DE2C0}"/>
                  </a:ext>
                </a:extLst>
              </p:cNvPr>
              <p:cNvPicPr/>
              <p:nvPr/>
            </p:nvPicPr>
            <p:blipFill>
              <a:blip r:embed="rId91"/>
              <a:stretch>
                <a:fillRect/>
              </a:stretch>
            </p:blipFill>
            <p:spPr>
              <a:xfrm>
                <a:off x="2264500" y="3114711"/>
                <a:ext cx="17388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49" name="Ink 48">
                <a:extLst>
                  <a:ext uri="{FF2B5EF4-FFF2-40B4-BE49-F238E27FC236}">
                    <a16:creationId xmlns:a16="http://schemas.microsoft.com/office/drawing/2014/main" id="{C1A68269-7BF0-2819-0151-A285CA20B2CA}"/>
                  </a:ext>
                </a:extLst>
              </p14:cNvPr>
              <p14:cNvContentPartPr/>
              <p14:nvPr/>
            </p14:nvContentPartPr>
            <p14:xfrm>
              <a:off x="2628100" y="2887191"/>
              <a:ext cx="199440" cy="492120"/>
            </p14:xfrm>
          </p:contentPart>
        </mc:Choice>
        <mc:Fallback xmlns="">
          <p:pic>
            <p:nvPicPr>
              <p:cNvPr id="49" name="Ink 48">
                <a:extLst>
                  <a:ext uri="{FF2B5EF4-FFF2-40B4-BE49-F238E27FC236}">
                    <a16:creationId xmlns:a16="http://schemas.microsoft.com/office/drawing/2014/main" id="{C1A68269-7BF0-2819-0151-A285CA20B2CA}"/>
                  </a:ext>
                </a:extLst>
              </p:cNvPr>
              <p:cNvPicPr/>
              <p:nvPr/>
            </p:nvPicPr>
            <p:blipFill>
              <a:blip r:embed="rId93"/>
              <a:stretch>
                <a:fillRect/>
              </a:stretch>
            </p:blipFill>
            <p:spPr>
              <a:xfrm>
                <a:off x="2612980" y="2872071"/>
                <a:ext cx="230040" cy="5227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0" name="Ink 49">
                <a:extLst>
                  <a:ext uri="{FF2B5EF4-FFF2-40B4-BE49-F238E27FC236}">
                    <a16:creationId xmlns:a16="http://schemas.microsoft.com/office/drawing/2014/main" id="{D614388E-EB0C-B2F5-6EB1-FF78445F5C0D}"/>
                  </a:ext>
                </a:extLst>
              </p14:cNvPr>
              <p14:cNvContentPartPr/>
              <p14:nvPr/>
            </p14:nvContentPartPr>
            <p14:xfrm>
              <a:off x="2952100" y="3042711"/>
              <a:ext cx="50040" cy="173880"/>
            </p14:xfrm>
          </p:contentPart>
        </mc:Choice>
        <mc:Fallback xmlns="">
          <p:pic>
            <p:nvPicPr>
              <p:cNvPr id="50" name="Ink 49">
                <a:extLst>
                  <a:ext uri="{FF2B5EF4-FFF2-40B4-BE49-F238E27FC236}">
                    <a16:creationId xmlns:a16="http://schemas.microsoft.com/office/drawing/2014/main" id="{D614388E-EB0C-B2F5-6EB1-FF78445F5C0D}"/>
                  </a:ext>
                </a:extLst>
              </p:cNvPr>
              <p:cNvPicPr/>
              <p:nvPr/>
            </p:nvPicPr>
            <p:blipFill>
              <a:blip r:embed="rId95"/>
              <a:stretch>
                <a:fillRect/>
              </a:stretch>
            </p:blipFill>
            <p:spPr>
              <a:xfrm>
                <a:off x="2936620" y="3027591"/>
                <a:ext cx="8064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1" name="Ink 50">
                <a:extLst>
                  <a:ext uri="{FF2B5EF4-FFF2-40B4-BE49-F238E27FC236}">
                    <a16:creationId xmlns:a16="http://schemas.microsoft.com/office/drawing/2014/main" id="{CF0E5E8C-E80B-189F-A738-4B78BB7C7D97}"/>
                  </a:ext>
                </a:extLst>
              </p14:cNvPr>
              <p14:cNvContentPartPr/>
              <p14:nvPr/>
            </p14:nvContentPartPr>
            <p14:xfrm>
              <a:off x="3007900" y="2843631"/>
              <a:ext cx="31320" cy="37800"/>
            </p14:xfrm>
          </p:contentPart>
        </mc:Choice>
        <mc:Fallback xmlns="">
          <p:pic>
            <p:nvPicPr>
              <p:cNvPr id="51" name="Ink 50">
                <a:extLst>
                  <a:ext uri="{FF2B5EF4-FFF2-40B4-BE49-F238E27FC236}">
                    <a16:creationId xmlns:a16="http://schemas.microsoft.com/office/drawing/2014/main" id="{CF0E5E8C-E80B-189F-A738-4B78BB7C7D97}"/>
                  </a:ext>
                </a:extLst>
              </p:cNvPr>
              <p:cNvPicPr/>
              <p:nvPr/>
            </p:nvPicPr>
            <p:blipFill>
              <a:blip r:embed="rId97"/>
              <a:stretch>
                <a:fillRect/>
              </a:stretch>
            </p:blipFill>
            <p:spPr>
              <a:xfrm>
                <a:off x="2992780" y="2828511"/>
                <a:ext cx="6192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2" name="Ink 51">
                <a:extLst>
                  <a:ext uri="{FF2B5EF4-FFF2-40B4-BE49-F238E27FC236}">
                    <a16:creationId xmlns:a16="http://schemas.microsoft.com/office/drawing/2014/main" id="{0FB717E8-77EF-5BB5-308D-29FB504935D4}"/>
                  </a:ext>
                </a:extLst>
              </p14:cNvPr>
              <p14:cNvContentPartPr/>
              <p14:nvPr/>
            </p14:nvContentPartPr>
            <p14:xfrm>
              <a:off x="3101500" y="2905911"/>
              <a:ext cx="187200" cy="479880"/>
            </p14:xfrm>
          </p:contentPart>
        </mc:Choice>
        <mc:Fallback xmlns="">
          <p:pic>
            <p:nvPicPr>
              <p:cNvPr id="52" name="Ink 51">
                <a:extLst>
                  <a:ext uri="{FF2B5EF4-FFF2-40B4-BE49-F238E27FC236}">
                    <a16:creationId xmlns:a16="http://schemas.microsoft.com/office/drawing/2014/main" id="{0FB717E8-77EF-5BB5-308D-29FB504935D4}"/>
                  </a:ext>
                </a:extLst>
              </p:cNvPr>
              <p:cNvPicPr/>
              <p:nvPr/>
            </p:nvPicPr>
            <p:blipFill>
              <a:blip r:embed="rId99"/>
              <a:stretch>
                <a:fillRect/>
              </a:stretch>
            </p:blipFill>
            <p:spPr>
              <a:xfrm>
                <a:off x="3086020" y="2890791"/>
                <a:ext cx="217800" cy="51012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53" name="Ink 52">
                <a:extLst>
                  <a:ext uri="{FF2B5EF4-FFF2-40B4-BE49-F238E27FC236}">
                    <a16:creationId xmlns:a16="http://schemas.microsoft.com/office/drawing/2014/main" id="{90DEE07D-3413-E92B-6CE7-98F44162FFB0}"/>
                  </a:ext>
                </a:extLst>
              </p14:cNvPr>
              <p14:cNvContentPartPr/>
              <p14:nvPr/>
            </p14:nvContentPartPr>
            <p14:xfrm>
              <a:off x="3512260" y="2893311"/>
              <a:ext cx="143640" cy="486000"/>
            </p14:xfrm>
          </p:contentPart>
        </mc:Choice>
        <mc:Fallback xmlns="">
          <p:pic>
            <p:nvPicPr>
              <p:cNvPr id="53" name="Ink 52">
                <a:extLst>
                  <a:ext uri="{FF2B5EF4-FFF2-40B4-BE49-F238E27FC236}">
                    <a16:creationId xmlns:a16="http://schemas.microsoft.com/office/drawing/2014/main" id="{90DEE07D-3413-E92B-6CE7-98F44162FFB0}"/>
                  </a:ext>
                </a:extLst>
              </p:cNvPr>
              <p:cNvPicPr/>
              <p:nvPr/>
            </p:nvPicPr>
            <p:blipFill>
              <a:blip r:embed="rId101"/>
              <a:stretch>
                <a:fillRect/>
              </a:stretch>
            </p:blipFill>
            <p:spPr>
              <a:xfrm>
                <a:off x="3497140" y="2878191"/>
                <a:ext cx="173880" cy="5166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54" name="Ink 53">
                <a:extLst>
                  <a:ext uri="{FF2B5EF4-FFF2-40B4-BE49-F238E27FC236}">
                    <a16:creationId xmlns:a16="http://schemas.microsoft.com/office/drawing/2014/main" id="{C97E4CF4-2AA7-2BE9-0D13-7D90C9F7084E}"/>
                  </a:ext>
                </a:extLst>
              </p14:cNvPr>
              <p14:cNvContentPartPr/>
              <p14:nvPr/>
            </p14:nvContentPartPr>
            <p14:xfrm>
              <a:off x="3712060" y="3046311"/>
              <a:ext cx="136800" cy="314280"/>
            </p14:xfrm>
          </p:contentPart>
        </mc:Choice>
        <mc:Fallback xmlns="">
          <p:pic>
            <p:nvPicPr>
              <p:cNvPr id="54" name="Ink 53">
                <a:extLst>
                  <a:ext uri="{FF2B5EF4-FFF2-40B4-BE49-F238E27FC236}">
                    <a16:creationId xmlns:a16="http://schemas.microsoft.com/office/drawing/2014/main" id="{C97E4CF4-2AA7-2BE9-0D13-7D90C9F7084E}"/>
                  </a:ext>
                </a:extLst>
              </p:cNvPr>
              <p:cNvPicPr/>
              <p:nvPr/>
            </p:nvPicPr>
            <p:blipFill>
              <a:blip r:embed="rId103"/>
              <a:stretch>
                <a:fillRect/>
              </a:stretch>
            </p:blipFill>
            <p:spPr>
              <a:xfrm>
                <a:off x="3696940" y="3031191"/>
                <a:ext cx="167040" cy="3448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55" name="Ink 54">
                <a:extLst>
                  <a:ext uri="{FF2B5EF4-FFF2-40B4-BE49-F238E27FC236}">
                    <a16:creationId xmlns:a16="http://schemas.microsoft.com/office/drawing/2014/main" id="{E50FC744-AF28-FA11-5519-BD63C24222F6}"/>
                  </a:ext>
                </a:extLst>
              </p14:cNvPr>
              <p14:cNvContentPartPr/>
              <p14:nvPr/>
            </p14:nvContentPartPr>
            <p14:xfrm>
              <a:off x="3811060" y="2874591"/>
              <a:ext cx="31320" cy="56520"/>
            </p14:xfrm>
          </p:contentPart>
        </mc:Choice>
        <mc:Fallback xmlns="">
          <p:pic>
            <p:nvPicPr>
              <p:cNvPr id="55" name="Ink 54">
                <a:extLst>
                  <a:ext uri="{FF2B5EF4-FFF2-40B4-BE49-F238E27FC236}">
                    <a16:creationId xmlns:a16="http://schemas.microsoft.com/office/drawing/2014/main" id="{E50FC744-AF28-FA11-5519-BD63C24222F6}"/>
                  </a:ext>
                </a:extLst>
              </p:cNvPr>
              <p:cNvPicPr/>
              <p:nvPr/>
            </p:nvPicPr>
            <p:blipFill>
              <a:blip r:embed="rId105"/>
              <a:stretch>
                <a:fillRect/>
              </a:stretch>
            </p:blipFill>
            <p:spPr>
              <a:xfrm>
                <a:off x="3795940" y="2859471"/>
                <a:ext cx="619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56" name="Ink 55">
                <a:extLst>
                  <a:ext uri="{FF2B5EF4-FFF2-40B4-BE49-F238E27FC236}">
                    <a16:creationId xmlns:a16="http://schemas.microsoft.com/office/drawing/2014/main" id="{903B0E58-A341-940F-8870-F7E41059C606}"/>
                  </a:ext>
                </a:extLst>
              </p14:cNvPr>
              <p14:cNvContentPartPr/>
              <p14:nvPr/>
            </p14:nvContentPartPr>
            <p14:xfrm>
              <a:off x="3923020" y="2899791"/>
              <a:ext cx="199440" cy="479880"/>
            </p14:xfrm>
          </p:contentPart>
        </mc:Choice>
        <mc:Fallback xmlns="">
          <p:pic>
            <p:nvPicPr>
              <p:cNvPr id="56" name="Ink 55">
                <a:extLst>
                  <a:ext uri="{FF2B5EF4-FFF2-40B4-BE49-F238E27FC236}">
                    <a16:creationId xmlns:a16="http://schemas.microsoft.com/office/drawing/2014/main" id="{903B0E58-A341-940F-8870-F7E41059C606}"/>
                  </a:ext>
                </a:extLst>
              </p:cNvPr>
              <p:cNvPicPr/>
              <p:nvPr/>
            </p:nvPicPr>
            <p:blipFill>
              <a:blip r:embed="rId107"/>
              <a:stretch>
                <a:fillRect/>
              </a:stretch>
            </p:blipFill>
            <p:spPr>
              <a:xfrm>
                <a:off x="3907900" y="2884311"/>
                <a:ext cx="230040" cy="5101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57" name="Ink 56">
                <a:extLst>
                  <a:ext uri="{FF2B5EF4-FFF2-40B4-BE49-F238E27FC236}">
                    <a16:creationId xmlns:a16="http://schemas.microsoft.com/office/drawing/2014/main" id="{D9B963E3-EABD-951F-1B87-51A8935F245D}"/>
                  </a:ext>
                </a:extLst>
              </p14:cNvPr>
              <p14:cNvContentPartPr/>
              <p14:nvPr/>
            </p14:nvContentPartPr>
            <p14:xfrm>
              <a:off x="4141180" y="2844351"/>
              <a:ext cx="317880" cy="709200"/>
            </p14:xfrm>
          </p:contentPart>
        </mc:Choice>
        <mc:Fallback xmlns="">
          <p:pic>
            <p:nvPicPr>
              <p:cNvPr id="57" name="Ink 56">
                <a:extLst>
                  <a:ext uri="{FF2B5EF4-FFF2-40B4-BE49-F238E27FC236}">
                    <a16:creationId xmlns:a16="http://schemas.microsoft.com/office/drawing/2014/main" id="{D9B963E3-EABD-951F-1B87-51A8935F245D}"/>
                  </a:ext>
                </a:extLst>
              </p:cNvPr>
              <p:cNvPicPr/>
              <p:nvPr/>
            </p:nvPicPr>
            <p:blipFill>
              <a:blip r:embed="rId109"/>
              <a:stretch>
                <a:fillRect/>
              </a:stretch>
            </p:blipFill>
            <p:spPr>
              <a:xfrm>
                <a:off x="4125700" y="2829231"/>
                <a:ext cx="348480" cy="7398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58" name="Ink 57">
                <a:extLst>
                  <a:ext uri="{FF2B5EF4-FFF2-40B4-BE49-F238E27FC236}">
                    <a16:creationId xmlns:a16="http://schemas.microsoft.com/office/drawing/2014/main" id="{1EFC9033-D6CE-93BF-ADB2-6E51C424FAD2}"/>
                  </a:ext>
                </a:extLst>
              </p14:cNvPr>
              <p14:cNvContentPartPr/>
              <p14:nvPr/>
            </p14:nvContentPartPr>
            <p14:xfrm>
              <a:off x="4620340" y="3104991"/>
              <a:ext cx="155880" cy="31320"/>
            </p14:xfrm>
          </p:contentPart>
        </mc:Choice>
        <mc:Fallback xmlns="">
          <p:pic>
            <p:nvPicPr>
              <p:cNvPr id="58" name="Ink 57">
                <a:extLst>
                  <a:ext uri="{FF2B5EF4-FFF2-40B4-BE49-F238E27FC236}">
                    <a16:creationId xmlns:a16="http://schemas.microsoft.com/office/drawing/2014/main" id="{1EFC9033-D6CE-93BF-ADB2-6E51C424FAD2}"/>
                  </a:ext>
                </a:extLst>
              </p:cNvPr>
              <p:cNvPicPr/>
              <p:nvPr/>
            </p:nvPicPr>
            <p:blipFill>
              <a:blip r:embed="rId111"/>
              <a:stretch>
                <a:fillRect/>
              </a:stretch>
            </p:blipFill>
            <p:spPr>
              <a:xfrm>
                <a:off x="4605220" y="3089871"/>
                <a:ext cx="18648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59" name="Ink 58">
                <a:extLst>
                  <a:ext uri="{FF2B5EF4-FFF2-40B4-BE49-F238E27FC236}">
                    <a16:creationId xmlns:a16="http://schemas.microsoft.com/office/drawing/2014/main" id="{F97784FF-5EBE-50FA-F1D6-179F3C4E609D}"/>
                  </a:ext>
                </a:extLst>
              </p14:cNvPr>
              <p14:cNvContentPartPr/>
              <p14:nvPr/>
            </p14:nvContentPartPr>
            <p14:xfrm>
              <a:off x="4527100" y="3204711"/>
              <a:ext cx="268200" cy="37800"/>
            </p14:xfrm>
          </p:contentPart>
        </mc:Choice>
        <mc:Fallback xmlns="">
          <p:pic>
            <p:nvPicPr>
              <p:cNvPr id="59" name="Ink 58">
                <a:extLst>
                  <a:ext uri="{FF2B5EF4-FFF2-40B4-BE49-F238E27FC236}">
                    <a16:creationId xmlns:a16="http://schemas.microsoft.com/office/drawing/2014/main" id="{F97784FF-5EBE-50FA-F1D6-179F3C4E609D}"/>
                  </a:ext>
                </a:extLst>
              </p:cNvPr>
              <p:cNvPicPr/>
              <p:nvPr/>
            </p:nvPicPr>
            <p:blipFill>
              <a:blip r:embed="rId113"/>
              <a:stretch>
                <a:fillRect/>
              </a:stretch>
            </p:blipFill>
            <p:spPr>
              <a:xfrm>
                <a:off x="4511620" y="3189591"/>
                <a:ext cx="29844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0" name="Ink 59">
                <a:extLst>
                  <a:ext uri="{FF2B5EF4-FFF2-40B4-BE49-F238E27FC236}">
                    <a16:creationId xmlns:a16="http://schemas.microsoft.com/office/drawing/2014/main" id="{5061B854-B0B7-B8AA-8E87-E2A3905E1862}"/>
                  </a:ext>
                </a:extLst>
              </p14:cNvPr>
              <p14:cNvContentPartPr/>
              <p14:nvPr/>
            </p14:nvContentPartPr>
            <p14:xfrm>
              <a:off x="5118580" y="3036591"/>
              <a:ext cx="93600" cy="62640"/>
            </p14:xfrm>
          </p:contentPart>
        </mc:Choice>
        <mc:Fallback xmlns="">
          <p:pic>
            <p:nvPicPr>
              <p:cNvPr id="60" name="Ink 59">
                <a:extLst>
                  <a:ext uri="{FF2B5EF4-FFF2-40B4-BE49-F238E27FC236}">
                    <a16:creationId xmlns:a16="http://schemas.microsoft.com/office/drawing/2014/main" id="{5061B854-B0B7-B8AA-8E87-E2A3905E1862}"/>
                  </a:ext>
                </a:extLst>
              </p:cNvPr>
              <p:cNvPicPr/>
              <p:nvPr/>
            </p:nvPicPr>
            <p:blipFill>
              <a:blip r:embed="rId115"/>
              <a:stretch>
                <a:fillRect/>
              </a:stretch>
            </p:blipFill>
            <p:spPr>
              <a:xfrm>
                <a:off x="5103100" y="3021471"/>
                <a:ext cx="12420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61" name="Ink 60">
                <a:extLst>
                  <a:ext uri="{FF2B5EF4-FFF2-40B4-BE49-F238E27FC236}">
                    <a16:creationId xmlns:a16="http://schemas.microsoft.com/office/drawing/2014/main" id="{44C09BA9-042E-6352-05E9-69678BE2584C}"/>
                  </a:ext>
                </a:extLst>
              </p14:cNvPr>
              <p14:cNvContentPartPr/>
              <p14:nvPr/>
            </p14:nvContentPartPr>
            <p14:xfrm>
              <a:off x="5143420" y="2980431"/>
              <a:ext cx="37800" cy="270720"/>
            </p14:xfrm>
          </p:contentPart>
        </mc:Choice>
        <mc:Fallback xmlns="">
          <p:pic>
            <p:nvPicPr>
              <p:cNvPr id="61" name="Ink 60">
                <a:extLst>
                  <a:ext uri="{FF2B5EF4-FFF2-40B4-BE49-F238E27FC236}">
                    <a16:creationId xmlns:a16="http://schemas.microsoft.com/office/drawing/2014/main" id="{44C09BA9-042E-6352-05E9-69678BE2584C}"/>
                  </a:ext>
                </a:extLst>
              </p:cNvPr>
              <p:cNvPicPr/>
              <p:nvPr/>
            </p:nvPicPr>
            <p:blipFill>
              <a:blip r:embed="rId117"/>
              <a:stretch>
                <a:fillRect/>
              </a:stretch>
            </p:blipFill>
            <p:spPr>
              <a:xfrm>
                <a:off x="5127940" y="2965311"/>
                <a:ext cx="68040" cy="3013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62" name="Ink 61">
                <a:extLst>
                  <a:ext uri="{FF2B5EF4-FFF2-40B4-BE49-F238E27FC236}">
                    <a16:creationId xmlns:a16="http://schemas.microsoft.com/office/drawing/2014/main" id="{221F1FE6-F5BC-9232-0A8E-09DD2DDAB6CA}"/>
                  </a:ext>
                </a:extLst>
              </p14:cNvPr>
              <p14:cNvContentPartPr/>
              <p14:nvPr/>
            </p14:nvContentPartPr>
            <p14:xfrm>
              <a:off x="5074660" y="2912031"/>
              <a:ext cx="597960" cy="324000"/>
            </p14:xfrm>
          </p:contentPart>
        </mc:Choice>
        <mc:Fallback xmlns="">
          <p:pic>
            <p:nvPicPr>
              <p:cNvPr id="62" name="Ink 61">
                <a:extLst>
                  <a:ext uri="{FF2B5EF4-FFF2-40B4-BE49-F238E27FC236}">
                    <a16:creationId xmlns:a16="http://schemas.microsoft.com/office/drawing/2014/main" id="{221F1FE6-F5BC-9232-0A8E-09DD2DDAB6CA}"/>
                  </a:ext>
                </a:extLst>
              </p:cNvPr>
              <p:cNvPicPr/>
              <p:nvPr/>
            </p:nvPicPr>
            <p:blipFill>
              <a:blip r:embed="rId119"/>
              <a:stretch>
                <a:fillRect/>
              </a:stretch>
            </p:blipFill>
            <p:spPr>
              <a:xfrm>
                <a:off x="5059540" y="2896911"/>
                <a:ext cx="628560" cy="3546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63" name="Ink 62">
                <a:extLst>
                  <a:ext uri="{FF2B5EF4-FFF2-40B4-BE49-F238E27FC236}">
                    <a16:creationId xmlns:a16="http://schemas.microsoft.com/office/drawing/2014/main" id="{85E76419-2802-3FF6-047B-8812FF596CD5}"/>
                  </a:ext>
                </a:extLst>
              </p14:cNvPr>
              <p14:cNvContentPartPr/>
              <p14:nvPr/>
            </p14:nvContentPartPr>
            <p14:xfrm>
              <a:off x="5703580" y="3036591"/>
              <a:ext cx="423720" cy="149760"/>
            </p14:xfrm>
          </p:contentPart>
        </mc:Choice>
        <mc:Fallback xmlns="">
          <p:pic>
            <p:nvPicPr>
              <p:cNvPr id="63" name="Ink 62">
                <a:extLst>
                  <a:ext uri="{FF2B5EF4-FFF2-40B4-BE49-F238E27FC236}">
                    <a16:creationId xmlns:a16="http://schemas.microsoft.com/office/drawing/2014/main" id="{85E76419-2802-3FF6-047B-8812FF596CD5}"/>
                  </a:ext>
                </a:extLst>
              </p:cNvPr>
              <p:cNvPicPr/>
              <p:nvPr/>
            </p:nvPicPr>
            <p:blipFill>
              <a:blip r:embed="rId121"/>
              <a:stretch>
                <a:fillRect/>
              </a:stretch>
            </p:blipFill>
            <p:spPr>
              <a:xfrm>
                <a:off x="5688460" y="3021471"/>
                <a:ext cx="45432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64" name="Ink 63">
                <a:extLst>
                  <a:ext uri="{FF2B5EF4-FFF2-40B4-BE49-F238E27FC236}">
                    <a16:creationId xmlns:a16="http://schemas.microsoft.com/office/drawing/2014/main" id="{4E8900CB-C2F1-BC38-2AE3-7C0D843D66B6}"/>
                  </a:ext>
                </a:extLst>
              </p14:cNvPr>
              <p14:cNvContentPartPr/>
              <p14:nvPr/>
            </p14:nvContentPartPr>
            <p14:xfrm>
              <a:off x="6301180" y="2831031"/>
              <a:ext cx="747360" cy="342720"/>
            </p14:xfrm>
          </p:contentPart>
        </mc:Choice>
        <mc:Fallback xmlns="">
          <p:pic>
            <p:nvPicPr>
              <p:cNvPr id="64" name="Ink 63">
                <a:extLst>
                  <a:ext uri="{FF2B5EF4-FFF2-40B4-BE49-F238E27FC236}">
                    <a16:creationId xmlns:a16="http://schemas.microsoft.com/office/drawing/2014/main" id="{4E8900CB-C2F1-BC38-2AE3-7C0D843D66B6}"/>
                  </a:ext>
                </a:extLst>
              </p:cNvPr>
              <p:cNvPicPr/>
              <p:nvPr/>
            </p:nvPicPr>
            <p:blipFill>
              <a:blip r:embed="rId123"/>
              <a:stretch>
                <a:fillRect/>
              </a:stretch>
            </p:blipFill>
            <p:spPr>
              <a:xfrm>
                <a:off x="6286060" y="2815911"/>
                <a:ext cx="777960" cy="37332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65" name="Ink 64">
                <a:extLst>
                  <a:ext uri="{FF2B5EF4-FFF2-40B4-BE49-F238E27FC236}">
                    <a16:creationId xmlns:a16="http://schemas.microsoft.com/office/drawing/2014/main" id="{F171371A-31BC-5178-F666-E43352A1ADBE}"/>
                  </a:ext>
                </a:extLst>
              </p14:cNvPr>
              <p14:cNvContentPartPr/>
              <p14:nvPr/>
            </p14:nvContentPartPr>
            <p14:xfrm>
              <a:off x="7197580" y="2837511"/>
              <a:ext cx="293040" cy="389160"/>
            </p14:xfrm>
          </p:contentPart>
        </mc:Choice>
        <mc:Fallback xmlns="">
          <p:pic>
            <p:nvPicPr>
              <p:cNvPr id="65" name="Ink 64">
                <a:extLst>
                  <a:ext uri="{FF2B5EF4-FFF2-40B4-BE49-F238E27FC236}">
                    <a16:creationId xmlns:a16="http://schemas.microsoft.com/office/drawing/2014/main" id="{F171371A-31BC-5178-F666-E43352A1ADBE}"/>
                  </a:ext>
                </a:extLst>
              </p:cNvPr>
              <p:cNvPicPr/>
              <p:nvPr/>
            </p:nvPicPr>
            <p:blipFill>
              <a:blip r:embed="rId125"/>
              <a:stretch>
                <a:fillRect/>
              </a:stretch>
            </p:blipFill>
            <p:spPr>
              <a:xfrm>
                <a:off x="7182460" y="2822031"/>
                <a:ext cx="323280" cy="4197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66" name="Ink 65">
                <a:extLst>
                  <a:ext uri="{FF2B5EF4-FFF2-40B4-BE49-F238E27FC236}">
                    <a16:creationId xmlns:a16="http://schemas.microsoft.com/office/drawing/2014/main" id="{BF944CFC-887C-D413-C6D5-FC2559D38FD6}"/>
                  </a:ext>
                </a:extLst>
              </p14:cNvPr>
              <p14:cNvContentPartPr/>
              <p14:nvPr/>
            </p14:nvContentPartPr>
            <p14:xfrm>
              <a:off x="7521580" y="2930751"/>
              <a:ext cx="277200" cy="280440"/>
            </p14:xfrm>
          </p:contentPart>
        </mc:Choice>
        <mc:Fallback xmlns="">
          <p:pic>
            <p:nvPicPr>
              <p:cNvPr id="66" name="Ink 65">
                <a:extLst>
                  <a:ext uri="{FF2B5EF4-FFF2-40B4-BE49-F238E27FC236}">
                    <a16:creationId xmlns:a16="http://schemas.microsoft.com/office/drawing/2014/main" id="{BF944CFC-887C-D413-C6D5-FC2559D38FD6}"/>
                  </a:ext>
                </a:extLst>
              </p:cNvPr>
              <p:cNvPicPr/>
              <p:nvPr/>
            </p:nvPicPr>
            <p:blipFill>
              <a:blip r:embed="rId127"/>
              <a:stretch>
                <a:fillRect/>
              </a:stretch>
            </p:blipFill>
            <p:spPr>
              <a:xfrm>
                <a:off x="7506100" y="2915631"/>
                <a:ext cx="307440" cy="31104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67" name="Ink 66">
                <a:extLst>
                  <a:ext uri="{FF2B5EF4-FFF2-40B4-BE49-F238E27FC236}">
                    <a16:creationId xmlns:a16="http://schemas.microsoft.com/office/drawing/2014/main" id="{BA4E5E13-2B53-637A-AF0C-6DBB3F355EF2}"/>
                  </a:ext>
                </a:extLst>
              </p14:cNvPr>
              <p14:cNvContentPartPr/>
              <p14:nvPr/>
            </p14:nvContentPartPr>
            <p14:xfrm>
              <a:off x="7922620" y="2962071"/>
              <a:ext cx="215640" cy="286560"/>
            </p14:xfrm>
          </p:contentPart>
        </mc:Choice>
        <mc:Fallback xmlns="">
          <p:pic>
            <p:nvPicPr>
              <p:cNvPr id="67" name="Ink 66">
                <a:extLst>
                  <a:ext uri="{FF2B5EF4-FFF2-40B4-BE49-F238E27FC236}">
                    <a16:creationId xmlns:a16="http://schemas.microsoft.com/office/drawing/2014/main" id="{BA4E5E13-2B53-637A-AF0C-6DBB3F355EF2}"/>
                  </a:ext>
                </a:extLst>
              </p:cNvPr>
              <p:cNvPicPr/>
              <p:nvPr/>
            </p:nvPicPr>
            <p:blipFill>
              <a:blip r:embed="rId129"/>
              <a:stretch>
                <a:fillRect/>
              </a:stretch>
            </p:blipFill>
            <p:spPr>
              <a:xfrm>
                <a:off x="7907500" y="2946591"/>
                <a:ext cx="245880" cy="3171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68" name="Ink 67">
                <a:extLst>
                  <a:ext uri="{FF2B5EF4-FFF2-40B4-BE49-F238E27FC236}">
                    <a16:creationId xmlns:a16="http://schemas.microsoft.com/office/drawing/2014/main" id="{67E7282B-21BD-70F1-0794-95F7419EB9DD}"/>
                  </a:ext>
                </a:extLst>
              </p14:cNvPr>
              <p14:cNvContentPartPr/>
              <p14:nvPr/>
            </p14:nvContentPartPr>
            <p14:xfrm>
              <a:off x="7917220" y="2955591"/>
              <a:ext cx="308160" cy="441720"/>
            </p14:xfrm>
          </p:contentPart>
        </mc:Choice>
        <mc:Fallback xmlns="">
          <p:pic>
            <p:nvPicPr>
              <p:cNvPr id="68" name="Ink 67">
                <a:extLst>
                  <a:ext uri="{FF2B5EF4-FFF2-40B4-BE49-F238E27FC236}">
                    <a16:creationId xmlns:a16="http://schemas.microsoft.com/office/drawing/2014/main" id="{67E7282B-21BD-70F1-0794-95F7419EB9DD}"/>
                  </a:ext>
                </a:extLst>
              </p:cNvPr>
              <p:cNvPicPr/>
              <p:nvPr/>
            </p:nvPicPr>
            <p:blipFill>
              <a:blip r:embed="rId131"/>
              <a:stretch>
                <a:fillRect/>
              </a:stretch>
            </p:blipFill>
            <p:spPr>
              <a:xfrm>
                <a:off x="7901740" y="2940471"/>
                <a:ext cx="338760" cy="47232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69" name="Ink 68">
                <a:extLst>
                  <a:ext uri="{FF2B5EF4-FFF2-40B4-BE49-F238E27FC236}">
                    <a16:creationId xmlns:a16="http://schemas.microsoft.com/office/drawing/2014/main" id="{EF8B15EB-34F2-D691-7D03-CCEC19066367}"/>
                  </a:ext>
                </a:extLst>
              </p14:cNvPr>
              <p14:cNvContentPartPr/>
              <p14:nvPr/>
            </p14:nvContentPartPr>
            <p14:xfrm>
              <a:off x="7957180" y="3092751"/>
              <a:ext cx="137160" cy="31320"/>
            </p14:xfrm>
          </p:contentPart>
        </mc:Choice>
        <mc:Fallback xmlns="">
          <p:pic>
            <p:nvPicPr>
              <p:cNvPr id="69" name="Ink 68">
                <a:extLst>
                  <a:ext uri="{FF2B5EF4-FFF2-40B4-BE49-F238E27FC236}">
                    <a16:creationId xmlns:a16="http://schemas.microsoft.com/office/drawing/2014/main" id="{EF8B15EB-34F2-D691-7D03-CCEC19066367}"/>
                  </a:ext>
                </a:extLst>
              </p:cNvPr>
              <p:cNvPicPr/>
              <p:nvPr/>
            </p:nvPicPr>
            <p:blipFill>
              <a:blip r:embed="rId133"/>
              <a:stretch>
                <a:fillRect/>
              </a:stretch>
            </p:blipFill>
            <p:spPr>
              <a:xfrm>
                <a:off x="7942060" y="3077271"/>
                <a:ext cx="16776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70" name="Ink 69">
                <a:extLst>
                  <a:ext uri="{FF2B5EF4-FFF2-40B4-BE49-F238E27FC236}">
                    <a16:creationId xmlns:a16="http://schemas.microsoft.com/office/drawing/2014/main" id="{2F14EEEE-62F4-54AF-B33B-E6378DD2C2C4}"/>
                  </a:ext>
                </a:extLst>
              </p14:cNvPr>
              <p14:cNvContentPartPr/>
              <p14:nvPr/>
            </p14:nvContentPartPr>
            <p14:xfrm>
              <a:off x="8343100" y="3074031"/>
              <a:ext cx="315000" cy="37800"/>
            </p14:xfrm>
          </p:contentPart>
        </mc:Choice>
        <mc:Fallback xmlns="">
          <p:pic>
            <p:nvPicPr>
              <p:cNvPr id="70" name="Ink 69">
                <a:extLst>
                  <a:ext uri="{FF2B5EF4-FFF2-40B4-BE49-F238E27FC236}">
                    <a16:creationId xmlns:a16="http://schemas.microsoft.com/office/drawing/2014/main" id="{2F14EEEE-62F4-54AF-B33B-E6378DD2C2C4}"/>
                  </a:ext>
                </a:extLst>
              </p:cNvPr>
              <p:cNvPicPr/>
              <p:nvPr/>
            </p:nvPicPr>
            <p:blipFill>
              <a:blip r:embed="rId135"/>
              <a:stretch>
                <a:fillRect/>
              </a:stretch>
            </p:blipFill>
            <p:spPr>
              <a:xfrm>
                <a:off x="8327980" y="3058551"/>
                <a:ext cx="34560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71" name="Ink 70">
                <a:extLst>
                  <a:ext uri="{FF2B5EF4-FFF2-40B4-BE49-F238E27FC236}">
                    <a16:creationId xmlns:a16="http://schemas.microsoft.com/office/drawing/2014/main" id="{D5708135-7331-F594-0B89-5D6E4FA6F8A4}"/>
                  </a:ext>
                </a:extLst>
              </p14:cNvPr>
              <p14:cNvContentPartPr/>
              <p14:nvPr/>
            </p14:nvContentPartPr>
            <p14:xfrm>
              <a:off x="8511220" y="2999151"/>
              <a:ext cx="68760" cy="274320"/>
            </p14:xfrm>
          </p:contentPart>
        </mc:Choice>
        <mc:Fallback xmlns="">
          <p:pic>
            <p:nvPicPr>
              <p:cNvPr id="71" name="Ink 70">
                <a:extLst>
                  <a:ext uri="{FF2B5EF4-FFF2-40B4-BE49-F238E27FC236}">
                    <a16:creationId xmlns:a16="http://schemas.microsoft.com/office/drawing/2014/main" id="{D5708135-7331-F594-0B89-5D6E4FA6F8A4}"/>
                  </a:ext>
                </a:extLst>
              </p:cNvPr>
              <p:cNvPicPr/>
              <p:nvPr/>
            </p:nvPicPr>
            <p:blipFill>
              <a:blip r:embed="rId137"/>
              <a:stretch>
                <a:fillRect/>
              </a:stretch>
            </p:blipFill>
            <p:spPr>
              <a:xfrm>
                <a:off x="8496100" y="2984031"/>
                <a:ext cx="99360" cy="30492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72" name="Ink 71">
                <a:extLst>
                  <a:ext uri="{FF2B5EF4-FFF2-40B4-BE49-F238E27FC236}">
                    <a16:creationId xmlns:a16="http://schemas.microsoft.com/office/drawing/2014/main" id="{B45FEBD6-D6D0-87BC-2766-0DD75D7F5121}"/>
                  </a:ext>
                </a:extLst>
              </p14:cNvPr>
              <p14:cNvContentPartPr/>
              <p14:nvPr/>
            </p14:nvContentPartPr>
            <p14:xfrm>
              <a:off x="8803900" y="2986911"/>
              <a:ext cx="411120" cy="199440"/>
            </p14:xfrm>
          </p:contentPart>
        </mc:Choice>
        <mc:Fallback xmlns="">
          <p:pic>
            <p:nvPicPr>
              <p:cNvPr id="72" name="Ink 71">
                <a:extLst>
                  <a:ext uri="{FF2B5EF4-FFF2-40B4-BE49-F238E27FC236}">
                    <a16:creationId xmlns:a16="http://schemas.microsoft.com/office/drawing/2014/main" id="{B45FEBD6-D6D0-87BC-2766-0DD75D7F5121}"/>
                  </a:ext>
                </a:extLst>
              </p:cNvPr>
              <p:cNvPicPr/>
              <p:nvPr/>
            </p:nvPicPr>
            <p:blipFill>
              <a:blip r:embed="rId139"/>
              <a:stretch>
                <a:fillRect/>
              </a:stretch>
            </p:blipFill>
            <p:spPr>
              <a:xfrm>
                <a:off x="8788780" y="2971431"/>
                <a:ext cx="44172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73" name="Ink 72">
                <a:extLst>
                  <a:ext uri="{FF2B5EF4-FFF2-40B4-BE49-F238E27FC236}">
                    <a16:creationId xmlns:a16="http://schemas.microsoft.com/office/drawing/2014/main" id="{2F167415-9DB2-212D-6EE8-23146A0186B7}"/>
                  </a:ext>
                </a:extLst>
              </p14:cNvPr>
              <p14:cNvContentPartPr/>
              <p14:nvPr/>
            </p14:nvContentPartPr>
            <p14:xfrm>
              <a:off x="9345340" y="2843631"/>
              <a:ext cx="224640" cy="639360"/>
            </p14:xfrm>
          </p:contentPart>
        </mc:Choice>
        <mc:Fallback xmlns="">
          <p:pic>
            <p:nvPicPr>
              <p:cNvPr id="73" name="Ink 72">
                <a:extLst>
                  <a:ext uri="{FF2B5EF4-FFF2-40B4-BE49-F238E27FC236}">
                    <a16:creationId xmlns:a16="http://schemas.microsoft.com/office/drawing/2014/main" id="{2F167415-9DB2-212D-6EE8-23146A0186B7}"/>
                  </a:ext>
                </a:extLst>
              </p:cNvPr>
              <p:cNvPicPr/>
              <p:nvPr/>
            </p:nvPicPr>
            <p:blipFill>
              <a:blip r:embed="rId141"/>
              <a:stretch>
                <a:fillRect/>
              </a:stretch>
            </p:blipFill>
            <p:spPr>
              <a:xfrm>
                <a:off x="9330220" y="2828511"/>
                <a:ext cx="254880" cy="66996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74" name="Ink 73">
                <a:extLst>
                  <a:ext uri="{FF2B5EF4-FFF2-40B4-BE49-F238E27FC236}">
                    <a16:creationId xmlns:a16="http://schemas.microsoft.com/office/drawing/2014/main" id="{4C466B2D-16EE-4242-2CF3-C2776D54A5EB}"/>
                  </a:ext>
                </a:extLst>
              </p14:cNvPr>
              <p14:cNvContentPartPr/>
              <p14:nvPr/>
            </p14:nvContentPartPr>
            <p14:xfrm>
              <a:off x="9445060" y="2974311"/>
              <a:ext cx="448560" cy="224640"/>
            </p14:xfrm>
          </p:contentPart>
        </mc:Choice>
        <mc:Fallback xmlns="">
          <p:pic>
            <p:nvPicPr>
              <p:cNvPr id="74" name="Ink 73">
                <a:extLst>
                  <a:ext uri="{FF2B5EF4-FFF2-40B4-BE49-F238E27FC236}">
                    <a16:creationId xmlns:a16="http://schemas.microsoft.com/office/drawing/2014/main" id="{4C466B2D-16EE-4242-2CF3-C2776D54A5EB}"/>
                  </a:ext>
                </a:extLst>
              </p:cNvPr>
              <p:cNvPicPr/>
              <p:nvPr/>
            </p:nvPicPr>
            <p:blipFill>
              <a:blip r:embed="rId143"/>
              <a:stretch>
                <a:fillRect/>
              </a:stretch>
            </p:blipFill>
            <p:spPr>
              <a:xfrm>
                <a:off x="9429940" y="2959191"/>
                <a:ext cx="47916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75" name="Ink 74">
                <a:extLst>
                  <a:ext uri="{FF2B5EF4-FFF2-40B4-BE49-F238E27FC236}">
                    <a16:creationId xmlns:a16="http://schemas.microsoft.com/office/drawing/2014/main" id="{7F994D5A-6284-C576-D2B6-5AAB177305F5}"/>
                  </a:ext>
                </a:extLst>
              </p14:cNvPr>
              <p14:cNvContentPartPr/>
              <p14:nvPr/>
            </p14:nvContentPartPr>
            <p14:xfrm>
              <a:off x="9999100" y="2843631"/>
              <a:ext cx="168480" cy="523440"/>
            </p14:xfrm>
          </p:contentPart>
        </mc:Choice>
        <mc:Fallback xmlns="">
          <p:pic>
            <p:nvPicPr>
              <p:cNvPr id="75" name="Ink 74">
                <a:extLst>
                  <a:ext uri="{FF2B5EF4-FFF2-40B4-BE49-F238E27FC236}">
                    <a16:creationId xmlns:a16="http://schemas.microsoft.com/office/drawing/2014/main" id="{7F994D5A-6284-C576-D2B6-5AAB177305F5}"/>
                  </a:ext>
                </a:extLst>
              </p:cNvPr>
              <p:cNvPicPr/>
              <p:nvPr/>
            </p:nvPicPr>
            <p:blipFill>
              <a:blip r:embed="rId145"/>
              <a:stretch>
                <a:fillRect/>
              </a:stretch>
            </p:blipFill>
            <p:spPr>
              <a:xfrm>
                <a:off x="9983980" y="2828511"/>
                <a:ext cx="199080" cy="55368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76" name="Ink 75">
                <a:extLst>
                  <a:ext uri="{FF2B5EF4-FFF2-40B4-BE49-F238E27FC236}">
                    <a16:creationId xmlns:a16="http://schemas.microsoft.com/office/drawing/2014/main" id="{86676A20-BE77-0A85-4B02-37ED224C9E20}"/>
                  </a:ext>
                </a:extLst>
              </p14:cNvPr>
              <p14:cNvContentPartPr/>
              <p14:nvPr/>
            </p14:nvContentPartPr>
            <p14:xfrm>
              <a:off x="10192060" y="2987631"/>
              <a:ext cx="212040" cy="385560"/>
            </p14:xfrm>
          </p:contentPart>
        </mc:Choice>
        <mc:Fallback xmlns="">
          <p:pic>
            <p:nvPicPr>
              <p:cNvPr id="76" name="Ink 75">
                <a:extLst>
                  <a:ext uri="{FF2B5EF4-FFF2-40B4-BE49-F238E27FC236}">
                    <a16:creationId xmlns:a16="http://schemas.microsoft.com/office/drawing/2014/main" id="{86676A20-BE77-0A85-4B02-37ED224C9E20}"/>
                  </a:ext>
                </a:extLst>
              </p:cNvPr>
              <p:cNvPicPr/>
              <p:nvPr/>
            </p:nvPicPr>
            <p:blipFill>
              <a:blip r:embed="rId147"/>
              <a:stretch>
                <a:fillRect/>
              </a:stretch>
            </p:blipFill>
            <p:spPr>
              <a:xfrm>
                <a:off x="10176940" y="2972151"/>
                <a:ext cx="242640" cy="41616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77" name="Ink 76">
                <a:extLst>
                  <a:ext uri="{FF2B5EF4-FFF2-40B4-BE49-F238E27FC236}">
                    <a16:creationId xmlns:a16="http://schemas.microsoft.com/office/drawing/2014/main" id="{45BFF115-015D-4B3C-AB0E-656E1D130EDC}"/>
                  </a:ext>
                </a:extLst>
              </p14:cNvPr>
              <p14:cNvContentPartPr/>
              <p14:nvPr/>
            </p14:nvContentPartPr>
            <p14:xfrm>
              <a:off x="10341460" y="2868471"/>
              <a:ext cx="43920" cy="12960"/>
            </p14:xfrm>
          </p:contentPart>
        </mc:Choice>
        <mc:Fallback xmlns="">
          <p:pic>
            <p:nvPicPr>
              <p:cNvPr id="77" name="Ink 76">
                <a:extLst>
                  <a:ext uri="{FF2B5EF4-FFF2-40B4-BE49-F238E27FC236}">
                    <a16:creationId xmlns:a16="http://schemas.microsoft.com/office/drawing/2014/main" id="{45BFF115-015D-4B3C-AB0E-656E1D130EDC}"/>
                  </a:ext>
                </a:extLst>
              </p:cNvPr>
              <p:cNvPicPr/>
              <p:nvPr/>
            </p:nvPicPr>
            <p:blipFill>
              <a:blip r:embed="rId149"/>
              <a:stretch>
                <a:fillRect/>
              </a:stretch>
            </p:blipFill>
            <p:spPr>
              <a:xfrm>
                <a:off x="10326340" y="2853351"/>
                <a:ext cx="7452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78" name="Ink 77">
                <a:extLst>
                  <a:ext uri="{FF2B5EF4-FFF2-40B4-BE49-F238E27FC236}">
                    <a16:creationId xmlns:a16="http://schemas.microsoft.com/office/drawing/2014/main" id="{404652D2-87A4-972A-9C53-0A3A704535D2}"/>
                  </a:ext>
                </a:extLst>
              </p14:cNvPr>
              <p14:cNvContentPartPr/>
              <p14:nvPr/>
            </p14:nvContentPartPr>
            <p14:xfrm>
              <a:off x="10547020" y="3049191"/>
              <a:ext cx="224640" cy="50040"/>
            </p14:xfrm>
          </p:contentPart>
        </mc:Choice>
        <mc:Fallback xmlns="">
          <p:pic>
            <p:nvPicPr>
              <p:cNvPr id="78" name="Ink 77">
                <a:extLst>
                  <a:ext uri="{FF2B5EF4-FFF2-40B4-BE49-F238E27FC236}">
                    <a16:creationId xmlns:a16="http://schemas.microsoft.com/office/drawing/2014/main" id="{404652D2-87A4-972A-9C53-0A3A704535D2}"/>
                  </a:ext>
                </a:extLst>
              </p:cNvPr>
              <p:cNvPicPr/>
              <p:nvPr/>
            </p:nvPicPr>
            <p:blipFill>
              <a:blip r:embed="rId151"/>
              <a:stretch>
                <a:fillRect/>
              </a:stretch>
            </p:blipFill>
            <p:spPr>
              <a:xfrm>
                <a:off x="10531900" y="3033711"/>
                <a:ext cx="25488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79" name="Ink 78">
                <a:extLst>
                  <a:ext uri="{FF2B5EF4-FFF2-40B4-BE49-F238E27FC236}">
                    <a16:creationId xmlns:a16="http://schemas.microsoft.com/office/drawing/2014/main" id="{86B894D2-4192-E994-9EB5-C07697A5D2D1}"/>
                  </a:ext>
                </a:extLst>
              </p14:cNvPr>
              <p14:cNvContentPartPr/>
              <p14:nvPr/>
            </p14:nvContentPartPr>
            <p14:xfrm>
              <a:off x="10851940" y="2924631"/>
              <a:ext cx="31320" cy="230760"/>
            </p14:xfrm>
          </p:contentPart>
        </mc:Choice>
        <mc:Fallback xmlns="">
          <p:pic>
            <p:nvPicPr>
              <p:cNvPr id="79" name="Ink 78">
                <a:extLst>
                  <a:ext uri="{FF2B5EF4-FFF2-40B4-BE49-F238E27FC236}">
                    <a16:creationId xmlns:a16="http://schemas.microsoft.com/office/drawing/2014/main" id="{86B894D2-4192-E994-9EB5-C07697A5D2D1}"/>
                  </a:ext>
                </a:extLst>
              </p:cNvPr>
              <p:cNvPicPr/>
              <p:nvPr/>
            </p:nvPicPr>
            <p:blipFill>
              <a:blip r:embed="rId153"/>
              <a:stretch>
                <a:fillRect/>
              </a:stretch>
            </p:blipFill>
            <p:spPr>
              <a:xfrm>
                <a:off x="10836820" y="2909151"/>
                <a:ext cx="6192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80" name="Ink 79">
                <a:extLst>
                  <a:ext uri="{FF2B5EF4-FFF2-40B4-BE49-F238E27FC236}">
                    <a16:creationId xmlns:a16="http://schemas.microsoft.com/office/drawing/2014/main" id="{F758F4B4-9E8A-A362-8743-5AF2973449DF}"/>
                  </a:ext>
                </a:extLst>
              </p14:cNvPr>
              <p14:cNvContentPartPr/>
              <p14:nvPr/>
            </p14:nvContentPartPr>
            <p14:xfrm>
              <a:off x="10814860" y="2787471"/>
              <a:ext cx="292320" cy="554400"/>
            </p14:xfrm>
          </p:contentPart>
        </mc:Choice>
        <mc:Fallback xmlns="">
          <p:pic>
            <p:nvPicPr>
              <p:cNvPr id="80" name="Ink 79">
                <a:extLst>
                  <a:ext uri="{FF2B5EF4-FFF2-40B4-BE49-F238E27FC236}">
                    <a16:creationId xmlns:a16="http://schemas.microsoft.com/office/drawing/2014/main" id="{F758F4B4-9E8A-A362-8743-5AF2973449DF}"/>
                  </a:ext>
                </a:extLst>
              </p:cNvPr>
              <p:cNvPicPr/>
              <p:nvPr/>
            </p:nvPicPr>
            <p:blipFill>
              <a:blip r:embed="rId155"/>
              <a:stretch>
                <a:fillRect/>
              </a:stretch>
            </p:blipFill>
            <p:spPr>
              <a:xfrm>
                <a:off x="10799380" y="2772351"/>
                <a:ext cx="322920" cy="58500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81" name="Ink 80">
                <a:extLst>
                  <a:ext uri="{FF2B5EF4-FFF2-40B4-BE49-F238E27FC236}">
                    <a16:creationId xmlns:a16="http://schemas.microsoft.com/office/drawing/2014/main" id="{1BF7018E-79C2-DDC1-8DA2-BD7D43CED0BA}"/>
                  </a:ext>
                </a:extLst>
              </p14:cNvPr>
              <p14:cNvContentPartPr/>
              <p14:nvPr/>
            </p14:nvContentPartPr>
            <p14:xfrm>
              <a:off x="11287900" y="2930751"/>
              <a:ext cx="305280" cy="62640"/>
            </p14:xfrm>
          </p:contentPart>
        </mc:Choice>
        <mc:Fallback xmlns="">
          <p:pic>
            <p:nvPicPr>
              <p:cNvPr id="81" name="Ink 80">
                <a:extLst>
                  <a:ext uri="{FF2B5EF4-FFF2-40B4-BE49-F238E27FC236}">
                    <a16:creationId xmlns:a16="http://schemas.microsoft.com/office/drawing/2014/main" id="{1BF7018E-79C2-DDC1-8DA2-BD7D43CED0BA}"/>
                  </a:ext>
                </a:extLst>
              </p:cNvPr>
              <p:cNvPicPr/>
              <p:nvPr/>
            </p:nvPicPr>
            <p:blipFill>
              <a:blip r:embed="rId157"/>
              <a:stretch>
                <a:fillRect/>
              </a:stretch>
            </p:blipFill>
            <p:spPr>
              <a:xfrm>
                <a:off x="11272780" y="2915631"/>
                <a:ext cx="33588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82" name="Ink 81">
                <a:extLst>
                  <a:ext uri="{FF2B5EF4-FFF2-40B4-BE49-F238E27FC236}">
                    <a16:creationId xmlns:a16="http://schemas.microsoft.com/office/drawing/2014/main" id="{3737BCD2-FC68-71F3-6AB4-8E96314934D8}"/>
                  </a:ext>
                </a:extLst>
              </p14:cNvPr>
              <p14:cNvContentPartPr/>
              <p14:nvPr/>
            </p14:nvContentPartPr>
            <p14:xfrm>
              <a:off x="11456020" y="2793951"/>
              <a:ext cx="50040" cy="405000"/>
            </p14:xfrm>
          </p:contentPart>
        </mc:Choice>
        <mc:Fallback xmlns="">
          <p:pic>
            <p:nvPicPr>
              <p:cNvPr id="82" name="Ink 81">
                <a:extLst>
                  <a:ext uri="{FF2B5EF4-FFF2-40B4-BE49-F238E27FC236}">
                    <a16:creationId xmlns:a16="http://schemas.microsoft.com/office/drawing/2014/main" id="{3737BCD2-FC68-71F3-6AB4-8E96314934D8}"/>
                  </a:ext>
                </a:extLst>
              </p:cNvPr>
              <p:cNvPicPr/>
              <p:nvPr/>
            </p:nvPicPr>
            <p:blipFill>
              <a:blip r:embed="rId159"/>
              <a:stretch>
                <a:fillRect/>
              </a:stretch>
            </p:blipFill>
            <p:spPr>
              <a:xfrm>
                <a:off x="11440540" y="2778471"/>
                <a:ext cx="80640" cy="43560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83" name="Ink 82">
                <a:extLst>
                  <a:ext uri="{FF2B5EF4-FFF2-40B4-BE49-F238E27FC236}">
                    <a16:creationId xmlns:a16="http://schemas.microsoft.com/office/drawing/2014/main" id="{C2A5DACA-D748-C80A-5B22-34ADC538CFC4}"/>
                  </a:ext>
                </a:extLst>
              </p14:cNvPr>
              <p14:cNvContentPartPr/>
              <p14:nvPr/>
            </p14:nvContentPartPr>
            <p14:xfrm>
              <a:off x="9838180" y="3646791"/>
              <a:ext cx="286200" cy="348840"/>
            </p14:xfrm>
          </p:contentPart>
        </mc:Choice>
        <mc:Fallback xmlns="">
          <p:pic>
            <p:nvPicPr>
              <p:cNvPr id="83" name="Ink 82">
                <a:extLst>
                  <a:ext uri="{FF2B5EF4-FFF2-40B4-BE49-F238E27FC236}">
                    <a16:creationId xmlns:a16="http://schemas.microsoft.com/office/drawing/2014/main" id="{C2A5DACA-D748-C80A-5B22-34ADC538CFC4}"/>
                  </a:ext>
                </a:extLst>
              </p:cNvPr>
              <p:cNvPicPr/>
              <p:nvPr/>
            </p:nvPicPr>
            <p:blipFill>
              <a:blip r:embed="rId161"/>
              <a:stretch>
                <a:fillRect/>
              </a:stretch>
            </p:blipFill>
            <p:spPr>
              <a:xfrm>
                <a:off x="9822700" y="3631311"/>
                <a:ext cx="316440" cy="37944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84" name="Ink 83">
                <a:extLst>
                  <a:ext uri="{FF2B5EF4-FFF2-40B4-BE49-F238E27FC236}">
                    <a16:creationId xmlns:a16="http://schemas.microsoft.com/office/drawing/2014/main" id="{B77845F0-3F34-8BB1-E745-C094B3F82468}"/>
                  </a:ext>
                </a:extLst>
              </p14:cNvPr>
              <p14:cNvContentPartPr/>
              <p14:nvPr/>
            </p14:nvContentPartPr>
            <p14:xfrm>
              <a:off x="10161100" y="3680631"/>
              <a:ext cx="118800" cy="234000"/>
            </p14:xfrm>
          </p:contentPart>
        </mc:Choice>
        <mc:Fallback xmlns="">
          <p:pic>
            <p:nvPicPr>
              <p:cNvPr id="84" name="Ink 83">
                <a:extLst>
                  <a:ext uri="{FF2B5EF4-FFF2-40B4-BE49-F238E27FC236}">
                    <a16:creationId xmlns:a16="http://schemas.microsoft.com/office/drawing/2014/main" id="{B77845F0-3F34-8BB1-E745-C094B3F82468}"/>
                  </a:ext>
                </a:extLst>
              </p:cNvPr>
              <p:cNvPicPr/>
              <p:nvPr/>
            </p:nvPicPr>
            <p:blipFill>
              <a:blip r:embed="rId163"/>
              <a:stretch>
                <a:fillRect/>
              </a:stretch>
            </p:blipFill>
            <p:spPr>
              <a:xfrm>
                <a:off x="10145980" y="3665511"/>
                <a:ext cx="149040" cy="2646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85" name="Ink 84">
                <a:extLst>
                  <a:ext uri="{FF2B5EF4-FFF2-40B4-BE49-F238E27FC236}">
                    <a16:creationId xmlns:a16="http://schemas.microsoft.com/office/drawing/2014/main" id="{40C558D3-1ABB-AB15-99D8-6F3D104D4159}"/>
                  </a:ext>
                </a:extLst>
              </p14:cNvPr>
              <p14:cNvContentPartPr/>
              <p14:nvPr/>
            </p14:nvContentPartPr>
            <p14:xfrm>
              <a:off x="10210780" y="3553191"/>
              <a:ext cx="37800" cy="12960"/>
            </p14:xfrm>
          </p:contentPart>
        </mc:Choice>
        <mc:Fallback xmlns="">
          <p:pic>
            <p:nvPicPr>
              <p:cNvPr id="85" name="Ink 84">
                <a:extLst>
                  <a:ext uri="{FF2B5EF4-FFF2-40B4-BE49-F238E27FC236}">
                    <a16:creationId xmlns:a16="http://schemas.microsoft.com/office/drawing/2014/main" id="{40C558D3-1ABB-AB15-99D8-6F3D104D4159}"/>
                  </a:ext>
                </a:extLst>
              </p:cNvPr>
              <p:cNvPicPr/>
              <p:nvPr/>
            </p:nvPicPr>
            <p:blipFill>
              <a:blip r:embed="rId165"/>
              <a:stretch>
                <a:fillRect/>
              </a:stretch>
            </p:blipFill>
            <p:spPr>
              <a:xfrm>
                <a:off x="10195660" y="3538071"/>
                <a:ext cx="6804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86" name="Ink 85">
                <a:extLst>
                  <a:ext uri="{FF2B5EF4-FFF2-40B4-BE49-F238E27FC236}">
                    <a16:creationId xmlns:a16="http://schemas.microsoft.com/office/drawing/2014/main" id="{F95DBB03-D086-BF33-C38C-1F7C242B98CB}"/>
                  </a:ext>
                </a:extLst>
              </p14:cNvPr>
              <p14:cNvContentPartPr/>
              <p14:nvPr/>
            </p14:nvContentPartPr>
            <p14:xfrm>
              <a:off x="10378900" y="3752631"/>
              <a:ext cx="236880" cy="68760"/>
            </p14:xfrm>
          </p:contentPart>
        </mc:Choice>
        <mc:Fallback xmlns="">
          <p:pic>
            <p:nvPicPr>
              <p:cNvPr id="86" name="Ink 85">
                <a:extLst>
                  <a:ext uri="{FF2B5EF4-FFF2-40B4-BE49-F238E27FC236}">
                    <a16:creationId xmlns:a16="http://schemas.microsoft.com/office/drawing/2014/main" id="{F95DBB03-D086-BF33-C38C-1F7C242B98CB}"/>
                  </a:ext>
                </a:extLst>
              </p:cNvPr>
              <p:cNvPicPr/>
              <p:nvPr/>
            </p:nvPicPr>
            <p:blipFill>
              <a:blip r:embed="rId167"/>
              <a:stretch>
                <a:fillRect/>
              </a:stretch>
            </p:blipFill>
            <p:spPr>
              <a:xfrm>
                <a:off x="10363780" y="3737151"/>
                <a:ext cx="26748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87" name="Ink 86">
                <a:extLst>
                  <a:ext uri="{FF2B5EF4-FFF2-40B4-BE49-F238E27FC236}">
                    <a16:creationId xmlns:a16="http://schemas.microsoft.com/office/drawing/2014/main" id="{D2C2E650-ACBB-D1CB-95F5-C4A05D3CAE0A}"/>
                  </a:ext>
                </a:extLst>
              </p14:cNvPr>
              <p14:cNvContentPartPr/>
              <p14:nvPr/>
            </p14:nvContentPartPr>
            <p14:xfrm>
              <a:off x="10634140" y="3621951"/>
              <a:ext cx="31320" cy="280440"/>
            </p14:xfrm>
          </p:contentPart>
        </mc:Choice>
        <mc:Fallback xmlns="">
          <p:pic>
            <p:nvPicPr>
              <p:cNvPr id="87" name="Ink 86">
                <a:extLst>
                  <a:ext uri="{FF2B5EF4-FFF2-40B4-BE49-F238E27FC236}">
                    <a16:creationId xmlns:a16="http://schemas.microsoft.com/office/drawing/2014/main" id="{D2C2E650-ACBB-D1CB-95F5-C4A05D3CAE0A}"/>
                  </a:ext>
                </a:extLst>
              </p:cNvPr>
              <p:cNvPicPr/>
              <p:nvPr/>
            </p:nvPicPr>
            <p:blipFill>
              <a:blip r:embed="rId169"/>
              <a:stretch>
                <a:fillRect/>
              </a:stretch>
            </p:blipFill>
            <p:spPr>
              <a:xfrm>
                <a:off x="10619020" y="3606471"/>
                <a:ext cx="61920" cy="31104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88" name="Ink 87">
                <a:extLst>
                  <a:ext uri="{FF2B5EF4-FFF2-40B4-BE49-F238E27FC236}">
                    <a16:creationId xmlns:a16="http://schemas.microsoft.com/office/drawing/2014/main" id="{3029B26C-A11F-AACB-540B-B12EC79B8F6A}"/>
                  </a:ext>
                </a:extLst>
              </p14:cNvPr>
              <p14:cNvContentPartPr/>
              <p14:nvPr/>
            </p14:nvContentPartPr>
            <p14:xfrm>
              <a:off x="10709020" y="3516111"/>
              <a:ext cx="180720" cy="423720"/>
            </p14:xfrm>
          </p:contentPart>
        </mc:Choice>
        <mc:Fallback xmlns="">
          <p:pic>
            <p:nvPicPr>
              <p:cNvPr id="88" name="Ink 87">
                <a:extLst>
                  <a:ext uri="{FF2B5EF4-FFF2-40B4-BE49-F238E27FC236}">
                    <a16:creationId xmlns:a16="http://schemas.microsoft.com/office/drawing/2014/main" id="{3029B26C-A11F-AACB-540B-B12EC79B8F6A}"/>
                  </a:ext>
                </a:extLst>
              </p:cNvPr>
              <p:cNvPicPr/>
              <p:nvPr/>
            </p:nvPicPr>
            <p:blipFill>
              <a:blip r:embed="rId171"/>
              <a:stretch>
                <a:fillRect/>
              </a:stretch>
            </p:blipFill>
            <p:spPr>
              <a:xfrm>
                <a:off x="10693540" y="3500631"/>
                <a:ext cx="211320" cy="45432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89" name="Ink 88">
                <a:extLst>
                  <a:ext uri="{FF2B5EF4-FFF2-40B4-BE49-F238E27FC236}">
                    <a16:creationId xmlns:a16="http://schemas.microsoft.com/office/drawing/2014/main" id="{69880399-E635-9FA7-8B50-D5444F060900}"/>
                  </a:ext>
                </a:extLst>
              </p14:cNvPr>
              <p14:cNvContentPartPr/>
              <p14:nvPr/>
            </p14:nvContentPartPr>
            <p14:xfrm>
              <a:off x="10964260" y="3428991"/>
              <a:ext cx="168840" cy="735120"/>
            </p14:xfrm>
          </p:contentPart>
        </mc:Choice>
        <mc:Fallback xmlns="">
          <p:pic>
            <p:nvPicPr>
              <p:cNvPr id="89" name="Ink 88">
                <a:extLst>
                  <a:ext uri="{FF2B5EF4-FFF2-40B4-BE49-F238E27FC236}">
                    <a16:creationId xmlns:a16="http://schemas.microsoft.com/office/drawing/2014/main" id="{69880399-E635-9FA7-8B50-D5444F060900}"/>
                  </a:ext>
                </a:extLst>
              </p:cNvPr>
              <p:cNvPicPr/>
              <p:nvPr/>
            </p:nvPicPr>
            <p:blipFill>
              <a:blip r:embed="rId173"/>
              <a:stretch>
                <a:fillRect/>
              </a:stretch>
            </p:blipFill>
            <p:spPr>
              <a:xfrm>
                <a:off x="10948780" y="3413511"/>
                <a:ext cx="199080" cy="76536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90" name="Ink 89">
                <a:extLst>
                  <a:ext uri="{FF2B5EF4-FFF2-40B4-BE49-F238E27FC236}">
                    <a16:creationId xmlns:a16="http://schemas.microsoft.com/office/drawing/2014/main" id="{9049DE5A-0822-06A4-E5A5-B943EDEA59B0}"/>
                  </a:ext>
                </a:extLst>
              </p14:cNvPr>
              <p14:cNvContentPartPr/>
              <p14:nvPr/>
            </p14:nvContentPartPr>
            <p14:xfrm>
              <a:off x="368380" y="4045311"/>
              <a:ext cx="778680" cy="510120"/>
            </p14:xfrm>
          </p:contentPart>
        </mc:Choice>
        <mc:Fallback xmlns="">
          <p:pic>
            <p:nvPicPr>
              <p:cNvPr id="90" name="Ink 89">
                <a:extLst>
                  <a:ext uri="{FF2B5EF4-FFF2-40B4-BE49-F238E27FC236}">
                    <a16:creationId xmlns:a16="http://schemas.microsoft.com/office/drawing/2014/main" id="{9049DE5A-0822-06A4-E5A5-B943EDEA59B0}"/>
                  </a:ext>
                </a:extLst>
              </p:cNvPr>
              <p:cNvPicPr/>
              <p:nvPr/>
            </p:nvPicPr>
            <p:blipFill>
              <a:blip r:embed="rId175"/>
              <a:stretch>
                <a:fillRect/>
              </a:stretch>
            </p:blipFill>
            <p:spPr>
              <a:xfrm>
                <a:off x="353260" y="4029831"/>
                <a:ext cx="808920" cy="54072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91" name="Ink 90">
                <a:extLst>
                  <a:ext uri="{FF2B5EF4-FFF2-40B4-BE49-F238E27FC236}">
                    <a16:creationId xmlns:a16="http://schemas.microsoft.com/office/drawing/2014/main" id="{5937126E-3CBC-7EF4-A0F4-13A1A5E4283A}"/>
                  </a:ext>
                </a:extLst>
              </p14:cNvPr>
              <p14:cNvContentPartPr/>
              <p14:nvPr/>
            </p14:nvContentPartPr>
            <p14:xfrm>
              <a:off x="1255060" y="4300551"/>
              <a:ext cx="28800" cy="31320"/>
            </p14:xfrm>
          </p:contentPart>
        </mc:Choice>
        <mc:Fallback xmlns="">
          <p:pic>
            <p:nvPicPr>
              <p:cNvPr id="91" name="Ink 90">
                <a:extLst>
                  <a:ext uri="{FF2B5EF4-FFF2-40B4-BE49-F238E27FC236}">
                    <a16:creationId xmlns:a16="http://schemas.microsoft.com/office/drawing/2014/main" id="{5937126E-3CBC-7EF4-A0F4-13A1A5E4283A}"/>
                  </a:ext>
                </a:extLst>
              </p:cNvPr>
              <p:cNvPicPr/>
              <p:nvPr/>
            </p:nvPicPr>
            <p:blipFill>
              <a:blip r:embed="rId177"/>
              <a:stretch>
                <a:fillRect/>
              </a:stretch>
            </p:blipFill>
            <p:spPr>
              <a:xfrm>
                <a:off x="1239940" y="4285071"/>
                <a:ext cx="5904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92" name="Ink 91">
                <a:extLst>
                  <a:ext uri="{FF2B5EF4-FFF2-40B4-BE49-F238E27FC236}">
                    <a16:creationId xmlns:a16="http://schemas.microsoft.com/office/drawing/2014/main" id="{335E4C11-5185-CCA1-3C22-F979562203F8}"/>
                  </a:ext>
                </a:extLst>
              </p14:cNvPr>
              <p14:cNvContentPartPr/>
              <p14:nvPr/>
            </p14:nvContentPartPr>
            <p14:xfrm>
              <a:off x="1364500" y="4082391"/>
              <a:ext cx="274320" cy="567000"/>
            </p14:xfrm>
          </p:contentPart>
        </mc:Choice>
        <mc:Fallback xmlns="">
          <p:pic>
            <p:nvPicPr>
              <p:cNvPr id="92" name="Ink 91">
                <a:extLst>
                  <a:ext uri="{FF2B5EF4-FFF2-40B4-BE49-F238E27FC236}">
                    <a16:creationId xmlns:a16="http://schemas.microsoft.com/office/drawing/2014/main" id="{335E4C11-5185-CCA1-3C22-F979562203F8}"/>
                  </a:ext>
                </a:extLst>
              </p:cNvPr>
              <p:cNvPicPr/>
              <p:nvPr/>
            </p:nvPicPr>
            <p:blipFill>
              <a:blip r:embed="rId179"/>
              <a:stretch>
                <a:fillRect/>
              </a:stretch>
            </p:blipFill>
            <p:spPr>
              <a:xfrm>
                <a:off x="1349020" y="4067271"/>
                <a:ext cx="304920" cy="59724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93" name="Ink 92">
                <a:extLst>
                  <a:ext uri="{FF2B5EF4-FFF2-40B4-BE49-F238E27FC236}">
                    <a16:creationId xmlns:a16="http://schemas.microsoft.com/office/drawing/2014/main" id="{0C27941B-66E6-9AE6-A9FB-57364C8B14D4}"/>
                  </a:ext>
                </a:extLst>
              </p14:cNvPr>
              <p14:cNvContentPartPr/>
              <p14:nvPr/>
            </p14:nvContentPartPr>
            <p14:xfrm>
              <a:off x="1522900" y="4244391"/>
              <a:ext cx="305280" cy="305280"/>
            </p14:xfrm>
          </p:contentPart>
        </mc:Choice>
        <mc:Fallback xmlns="">
          <p:pic>
            <p:nvPicPr>
              <p:cNvPr id="93" name="Ink 92">
                <a:extLst>
                  <a:ext uri="{FF2B5EF4-FFF2-40B4-BE49-F238E27FC236}">
                    <a16:creationId xmlns:a16="http://schemas.microsoft.com/office/drawing/2014/main" id="{0C27941B-66E6-9AE6-A9FB-57364C8B14D4}"/>
                  </a:ext>
                </a:extLst>
              </p:cNvPr>
              <p:cNvPicPr/>
              <p:nvPr/>
            </p:nvPicPr>
            <p:blipFill>
              <a:blip r:embed="rId181"/>
              <a:stretch>
                <a:fillRect/>
              </a:stretch>
            </p:blipFill>
            <p:spPr>
              <a:xfrm>
                <a:off x="1507780" y="4229271"/>
                <a:ext cx="335880" cy="33588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94" name="Ink 93">
                <a:extLst>
                  <a:ext uri="{FF2B5EF4-FFF2-40B4-BE49-F238E27FC236}">
                    <a16:creationId xmlns:a16="http://schemas.microsoft.com/office/drawing/2014/main" id="{E8ED8E74-800D-9FC4-34B9-4B195126A2BD}"/>
                  </a:ext>
                </a:extLst>
              </p14:cNvPr>
              <p14:cNvContentPartPr/>
              <p14:nvPr/>
            </p14:nvContentPartPr>
            <p14:xfrm>
              <a:off x="1868860" y="4244391"/>
              <a:ext cx="31320" cy="339840"/>
            </p14:xfrm>
          </p:contentPart>
        </mc:Choice>
        <mc:Fallback xmlns="">
          <p:pic>
            <p:nvPicPr>
              <p:cNvPr id="94" name="Ink 93">
                <a:extLst>
                  <a:ext uri="{FF2B5EF4-FFF2-40B4-BE49-F238E27FC236}">
                    <a16:creationId xmlns:a16="http://schemas.microsoft.com/office/drawing/2014/main" id="{E8ED8E74-800D-9FC4-34B9-4B195126A2BD}"/>
                  </a:ext>
                </a:extLst>
              </p:cNvPr>
              <p:cNvPicPr/>
              <p:nvPr/>
            </p:nvPicPr>
            <p:blipFill>
              <a:blip r:embed="rId183"/>
              <a:stretch>
                <a:fillRect/>
              </a:stretch>
            </p:blipFill>
            <p:spPr>
              <a:xfrm>
                <a:off x="1853380" y="4229271"/>
                <a:ext cx="61920" cy="37044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95" name="Ink 94">
                <a:extLst>
                  <a:ext uri="{FF2B5EF4-FFF2-40B4-BE49-F238E27FC236}">
                    <a16:creationId xmlns:a16="http://schemas.microsoft.com/office/drawing/2014/main" id="{30D0944F-C508-C248-A60C-B5F41D1ABB9C}"/>
                  </a:ext>
                </a:extLst>
              </p14:cNvPr>
              <p14:cNvContentPartPr/>
              <p14:nvPr/>
            </p14:nvContentPartPr>
            <p14:xfrm>
              <a:off x="1757260" y="4375071"/>
              <a:ext cx="385560" cy="118800"/>
            </p14:xfrm>
          </p:contentPart>
        </mc:Choice>
        <mc:Fallback xmlns="">
          <p:pic>
            <p:nvPicPr>
              <p:cNvPr id="95" name="Ink 94">
                <a:extLst>
                  <a:ext uri="{FF2B5EF4-FFF2-40B4-BE49-F238E27FC236}">
                    <a16:creationId xmlns:a16="http://schemas.microsoft.com/office/drawing/2014/main" id="{30D0944F-C508-C248-A60C-B5F41D1ABB9C}"/>
                  </a:ext>
                </a:extLst>
              </p:cNvPr>
              <p:cNvPicPr/>
              <p:nvPr/>
            </p:nvPicPr>
            <p:blipFill>
              <a:blip r:embed="rId185"/>
              <a:stretch>
                <a:fillRect/>
              </a:stretch>
            </p:blipFill>
            <p:spPr>
              <a:xfrm>
                <a:off x="1742140" y="4359951"/>
                <a:ext cx="41616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96" name="Ink 95">
                <a:extLst>
                  <a:ext uri="{FF2B5EF4-FFF2-40B4-BE49-F238E27FC236}">
                    <a16:creationId xmlns:a16="http://schemas.microsoft.com/office/drawing/2014/main" id="{014A11B9-19D7-E556-1CD4-BE98BD3E4C35}"/>
                  </a:ext>
                </a:extLst>
              </p14:cNvPr>
              <p14:cNvContentPartPr/>
              <p14:nvPr/>
            </p14:nvContentPartPr>
            <p14:xfrm>
              <a:off x="2279620" y="4101111"/>
              <a:ext cx="847080" cy="386280"/>
            </p14:xfrm>
          </p:contentPart>
        </mc:Choice>
        <mc:Fallback xmlns="">
          <p:pic>
            <p:nvPicPr>
              <p:cNvPr id="96" name="Ink 95">
                <a:extLst>
                  <a:ext uri="{FF2B5EF4-FFF2-40B4-BE49-F238E27FC236}">
                    <a16:creationId xmlns:a16="http://schemas.microsoft.com/office/drawing/2014/main" id="{014A11B9-19D7-E556-1CD4-BE98BD3E4C35}"/>
                  </a:ext>
                </a:extLst>
              </p:cNvPr>
              <p:cNvPicPr/>
              <p:nvPr/>
            </p:nvPicPr>
            <p:blipFill>
              <a:blip r:embed="rId187"/>
              <a:stretch>
                <a:fillRect/>
              </a:stretch>
            </p:blipFill>
            <p:spPr>
              <a:xfrm>
                <a:off x="2264500" y="4085991"/>
                <a:ext cx="877680" cy="41688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97" name="Ink 96">
                <a:extLst>
                  <a:ext uri="{FF2B5EF4-FFF2-40B4-BE49-F238E27FC236}">
                    <a16:creationId xmlns:a16="http://schemas.microsoft.com/office/drawing/2014/main" id="{0A72D97B-7066-7D7B-BD91-E005F7614E80}"/>
                  </a:ext>
                </a:extLst>
              </p14:cNvPr>
              <p14:cNvContentPartPr/>
              <p14:nvPr/>
            </p14:nvContentPartPr>
            <p14:xfrm>
              <a:off x="2945620" y="4188231"/>
              <a:ext cx="342720" cy="62640"/>
            </p14:xfrm>
          </p:contentPart>
        </mc:Choice>
        <mc:Fallback xmlns="">
          <p:pic>
            <p:nvPicPr>
              <p:cNvPr id="97" name="Ink 96">
                <a:extLst>
                  <a:ext uri="{FF2B5EF4-FFF2-40B4-BE49-F238E27FC236}">
                    <a16:creationId xmlns:a16="http://schemas.microsoft.com/office/drawing/2014/main" id="{0A72D97B-7066-7D7B-BD91-E005F7614E80}"/>
                  </a:ext>
                </a:extLst>
              </p:cNvPr>
              <p:cNvPicPr/>
              <p:nvPr/>
            </p:nvPicPr>
            <p:blipFill>
              <a:blip r:embed="rId189"/>
              <a:stretch>
                <a:fillRect/>
              </a:stretch>
            </p:blipFill>
            <p:spPr>
              <a:xfrm>
                <a:off x="2930500" y="4173111"/>
                <a:ext cx="37332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98" name="Ink 97">
                <a:extLst>
                  <a:ext uri="{FF2B5EF4-FFF2-40B4-BE49-F238E27FC236}">
                    <a16:creationId xmlns:a16="http://schemas.microsoft.com/office/drawing/2014/main" id="{6ACC6CA3-F163-FBF5-9A6A-404B2D413B6C}"/>
                  </a:ext>
                </a:extLst>
              </p14:cNvPr>
              <p14:cNvContentPartPr/>
              <p14:nvPr/>
            </p14:nvContentPartPr>
            <p14:xfrm>
              <a:off x="3344140" y="4088871"/>
              <a:ext cx="174600" cy="529560"/>
            </p14:xfrm>
          </p:contentPart>
        </mc:Choice>
        <mc:Fallback xmlns="">
          <p:pic>
            <p:nvPicPr>
              <p:cNvPr id="98" name="Ink 97">
                <a:extLst>
                  <a:ext uri="{FF2B5EF4-FFF2-40B4-BE49-F238E27FC236}">
                    <a16:creationId xmlns:a16="http://schemas.microsoft.com/office/drawing/2014/main" id="{6ACC6CA3-F163-FBF5-9A6A-404B2D413B6C}"/>
                  </a:ext>
                </a:extLst>
              </p:cNvPr>
              <p:cNvPicPr/>
              <p:nvPr/>
            </p:nvPicPr>
            <p:blipFill>
              <a:blip r:embed="rId191"/>
              <a:stretch>
                <a:fillRect/>
              </a:stretch>
            </p:blipFill>
            <p:spPr>
              <a:xfrm>
                <a:off x="3329020" y="4073391"/>
                <a:ext cx="205200" cy="56016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99" name="Ink 98">
                <a:extLst>
                  <a:ext uri="{FF2B5EF4-FFF2-40B4-BE49-F238E27FC236}">
                    <a16:creationId xmlns:a16="http://schemas.microsoft.com/office/drawing/2014/main" id="{9F2AECBA-3D39-4D8F-F6F1-022C9BAC3149}"/>
                  </a:ext>
                </a:extLst>
              </p14:cNvPr>
              <p14:cNvContentPartPr/>
              <p14:nvPr/>
            </p14:nvContentPartPr>
            <p14:xfrm>
              <a:off x="3524860" y="4238271"/>
              <a:ext cx="37800" cy="286560"/>
            </p14:xfrm>
          </p:contentPart>
        </mc:Choice>
        <mc:Fallback xmlns="">
          <p:pic>
            <p:nvPicPr>
              <p:cNvPr id="99" name="Ink 98">
                <a:extLst>
                  <a:ext uri="{FF2B5EF4-FFF2-40B4-BE49-F238E27FC236}">
                    <a16:creationId xmlns:a16="http://schemas.microsoft.com/office/drawing/2014/main" id="{9F2AECBA-3D39-4D8F-F6F1-022C9BAC3149}"/>
                  </a:ext>
                </a:extLst>
              </p:cNvPr>
              <p:cNvPicPr/>
              <p:nvPr/>
            </p:nvPicPr>
            <p:blipFill>
              <a:blip r:embed="rId193"/>
              <a:stretch>
                <a:fillRect/>
              </a:stretch>
            </p:blipFill>
            <p:spPr>
              <a:xfrm>
                <a:off x="3509380" y="4222791"/>
                <a:ext cx="68040" cy="31716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00" name="Ink 99">
                <a:extLst>
                  <a:ext uri="{FF2B5EF4-FFF2-40B4-BE49-F238E27FC236}">
                    <a16:creationId xmlns:a16="http://schemas.microsoft.com/office/drawing/2014/main" id="{0B2550D0-4D16-FAB8-55E9-CB7C5DEEA9F6}"/>
                  </a:ext>
                </a:extLst>
              </p14:cNvPr>
              <p14:cNvContentPartPr/>
              <p14:nvPr/>
            </p14:nvContentPartPr>
            <p14:xfrm>
              <a:off x="3674260" y="4269231"/>
              <a:ext cx="49320" cy="224640"/>
            </p14:xfrm>
          </p:contentPart>
        </mc:Choice>
        <mc:Fallback xmlns="">
          <p:pic>
            <p:nvPicPr>
              <p:cNvPr id="100" name="Ink 99">
                <a:extLst>
                  <a:ext uri="{FF2B5EF4-FFF2-40B4-BE49-F238E27FC236}">
                    <a16:creationId xmlns:a16="http://schemas.microsoft.com/office/drawing/2014/main" id="{0B2550D0-4D16-FAB8-55E9-CB7C5DEEA9F6}"/>
                  </a:ext>
                </a:extLst>
              </p:cNvPr>
              <p:cNvPicPr/>
              <p:nvPr/>
            </p:nvPicPr>
            <p:blipFill>
              <a:blip r:embed="rId195"/>
              <a:stretch>
                <a:fillRect/>
              </a:stretch>
            </p:blipFill>
            <p:spPr>
              <a:xfrm>
                <a:off x="3658780" y="4254111"/>
                <a:ext cx="7992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01" name="Ink 100">
                <a:extLst>
                  <a:ext uri="{FF2B5EF4-FFF2-40B4-BE49-F238E27FC236}">
                    <a16:creationId xmlns:a16="http://schemas.microsoft.com/office/drawing/2014/main" id="{4D7B42B6-C342-C17E-1FD3-3DA758F801B2}"/>
                  </a:ext>
                </a:extLst>
              </p14:cNvPr>
              <p14:cNvContentPartPr/>
              <p14:nvPr/>
            </p14:nvContentPartPr>
            <p14:xfrm>
              <a:off x="3661660" y="4206951"/>
              <a:ext cx="180720" cy="87480"/>
            </p14:xfrm>
          </p:contentPart>
        </mc:Choice>
        <mc:Fallback xmlns="">
          <p:pic>
            <p:nvPicPr>
              <p:cNvPr id="101" name="Ink 100">
                <a:extLst>
                  <a:ext uri="{FF2B5EF4-FFF2-40B4-BE49-F238E27FC236}">
                    <a16:creationId xmlns:a16="http://schemas.microsoft.com/office/drawing/2014/main" id="{4D7B42B6-C342-C17E-1FD3-3DA758F801B2}"/>
                  </a:ext>
                </a:extLst>
              </p:cNvPr>
              <p:cNvPicPr/>
              <p:nvPr/>
            </p:nvPicPr>
            <p:blipFill>
              <a:blip r:embed="rId197"/>
              <a:stretch>
                <a:fillRect/>
              </a:stretch>
            </p:blipFill>
            <p:spPr>
              <a:xfrm>
                <a:off x="3646540" y="4191831"/>
                <a:ext cx="21132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02" name="Ink 101">
                <a:extLst>
                  <a:ext uri="{FF2B5EF4-FFF2-40B4-BE49-F238E27FC236}">
                    <a16:creationId xmlns:a16="http://schemas.microsoft.com/office/drawing/2014/main" id="{F334A545-3D36-CD18-487D-4ED964E4833A}"/>
                  </a:ext>
                </a:extLst>
              </p14:cNvPr>
              <p14:cNvContentPartPr/>
              <p14:nvPr/>
            </p14:nvContentPartPr>
            <p14:xfrm>
              <a:off x="3867220" y="4113711"/>
              <a:ext cx="180720" cy="486000"/>
            </p14:xfrm>
          </p:contentPart>
        </mc:Choice>
        <mc:Fallback xmlns="">
          <p:pic>
            <p:nvPicPr>
              <p:cNvPr id="102" name="Ink 101">
                <a:extLst>
                  <a:ext uri="{FF2B5EF4-FFF2-40B4-BE49-F238E27FC236}">
                    <a16:creationId xmlns:a16="http://schemas.microsoft.com/office/drawing/2014/main" id="{F334A545-3D36-CD18-487D-4ED964E4833A}"/>
                  </a:ext>
                </a:extLst>
              </p:cNvPr>
              <p:cNvPicPr/>
              <p:nvPr/>
            </p:nvPicPr>
            <p:blipFill>
              <a:blip r:embed="rId199"/>
              <a:stretch>
                <a:fillRect/>
              </a:stretch>
            </p:blipFill>
            <p:spPr>
              <a:xfrm>
                <a:off x="3851740" y="4098231"/>
                <a:ext cx="211320" cy="51660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03" name="Ink 102">
                <a:extLst>
                  <a:ext uri="{FF2B5EF4-FFF2-40B4-BE49-F238E27FC236}">
                    <a16:creationId xmlns:a16="http://schemas.microsoft.com/office/drawing/2014/main" id="{8F0587F9-FC70-A979-751B-AAF9028E644F}"/>
                  </a:ext>
                </a:extLst>
              </p14:cNvPr>
              <p14:cNvContentPartPr/>
              <p14:nvPr/>
            </p14:nvContentPartPr>
            <p14:xfrm>
              <a:off x="4184740" y="4119831"/>
              <a:ext cx="93600" cy="461160"/>
            </p14:xfrm>
          </p:contentPart>
        </mc:Choice>
        <mc:Fallback xmlns="">
          <p:pic>
            <p:nvPicPr>
              <p:cNvPr id="103" name="Ink 102">
                <a:extLst>
                  <a:ext uri="{FF2B5EF4-FFF2-40B4-BE49-F238E27FC236}">
                    <a16:creationId xmlns:a16="http://schemas.microsoft.com/office/drawing/2014/main" id="{8F0587F9-FC70-A979-751B-AAF9028E644F}"/>
                  </a:ext>
                </a:extLst>
              </p:cNvPr>
              <p:cNvPicPr/>
              <p:nvPr/>
            </p:nvPicPr>
            <p:blipFill>
              <a:blip r:embed="rId201"/>
              <a:stretch>
                <a:fillRect/>
              </a:stretch>
            </p:blipFill>
            <p:spPr>
              <a:xfrm>
                <a:off x="4169260" y="4104711"/>
                <a:ext cx="124200" cy="49140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04" name="Ink 103">
                <a:extLst>
                  <a:ext uri="{FF2B5EF4-FFF2-40B4-BE49-F238E27FC236}">
                    <a16:creationId xmlns:a16="http://schemas.microsoft.com/office/drawing/2014/main" id="{1E4B4A52-3B24-B73F-5684-00B358C532D6}"/>
                  </a:ext>
                </a:extLst>
              </p14:cNvPr>
              <p14:cNvContentPartPr/>
              <p14:nvPr/>
            </p14:nvContentPartPr>
            <p14:xfrm>
              <a:off x="4302820" y="4244391"/>
              <a:ext cx="223920" cy="230760"/>
            </p14:xfrm>
          </p:contentPart>
        </mc:Choice>
        <mc:Fallback xmlns="">
          <p:pic>
            <p:nvPicPr>
              <p:cNvPr id="104" name="Ink 103">
                <a:extLst>
                  <a:ext uri="{FF2B5EF4-FFF2-40B4-BE49-F238E27FC236}">
                    <a16:creationId xmlns:a16="http://schemas.microsoft.com/office/drawing/2014/main" id="{1E4B4A52-3B24-B73F-5684-00B358C532D6}"/>
                  </a:ext>
                </a:extLst>
              </p:cNvPr>
              <p:cNvPicPr/>
              <p:nvPr/>
            </p:nvPicPr>
            <p:blipFill>
              <a:blip r:embed="rId203"/>
              <a:stretch>
                <a:fillRect/>
              </a:stretch>
            </p:blipFill>
            <p:spPr>
              <a:xfrm>
                <a:off x="4287700" y="4229271"/>
                <a:ext cx="25416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05" name="Ink 104">
                <a:extLst>
                  <a:ext uri="{FF2B5EF4-FFF2-40B4-BE49-F238E27FC236}">
                    <a16:creationId xmlns:a16="http://schemas.microsoft.com/office/drawing/2014/main" id="{4D13FDEA-03F1-9620-2E11-EB925D984BE0}"/>
                  </a:ext>
                </a:extLst>
              </p14:cNvPr>
              <p14:cNvContentPartPr/>
              <p14:nvPr/>
            </p14:nvContentPartPr>
            <p14:xfrm>
              <a:off x="4464820" y="4138551"/>
              <a:ext cx="249480" cy="498240"/>
            </p14:xfrm>
          </p:contentPart>
        </mc:Choice>
        <mc:Fallback xmlns="">
          <p:pic>
            <p:nvPicPr>
              <p:cNvPr id="105" name="Ink 104">
                <a:extLst>
                  <a:ext uri="{FF2B5EF4-FFF2-40B4-BE49-F238E27FC236}">
                    <a16:creationId xmlns:a16="http://schemas.microsoft.com/office/drawing/2014/main" id="{4D13FDEA-03F1-9620-2E11-EB925D984BE0}"/>
                  </a:ext>
                </a:extLst>
              </p:cNvPr>
              <p:cNvPicPr/>
              <p:nvPr/>
            </p:nvPicPr>
            <p:blipFill>
              <a:blip r:embed="rId205"/>
              <a:stretch>
                <a:fillRect/>
              </a:stretch>
            </p:blipFill>
            <p:spPr>
              <a:xfrm>
                <a:off x="4449340" y="4123431"/>
                <a:ext cx="279720" cy="52884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06" name="Ink 105">
                <a:extLst>
                  <a:ext uri="{FF2B5EF4-FFF2-40B4-BE49-F238E27FC236}">
                    <a16:creationId xmlns:a16="http://schemas.microsoft.com/office/drawing/2014/main" id="{52896665-8C23-E0E9-3916-BF9EE2D320BB}"/>
                  </a:ext>
                </a:extLst>
              </p14:cNvPr>
              <p14:cNvContentPartPr/>
              <p14:nvPr/>
            </p14:nvContentPartPr>
            <p14:xfrm>
              <a:off x="4663900" y="4007871"/>
              <a:ext cx="254880" cy="778680"/>
            </p14:xfrm>
          </p:contentPart>
        </mc:Choice>
        <mc:Fallback xmlns="">
          <p:pic>
            <p:nvPicPr>
              <p:cNvPr id="106" name="Ink 105">
                <a:extLst>
                  <a:ext uri="{FF2B5EF4-FFF2-40B4-BE49-F238E27FC236}">
                    <a16:creationId xmlns:a16="http://schemas.microsoft.com/office/drawing/2014/main" id="{52896665-8C23-E0E9-3916-BF9EE2D320BB}"/>
                  </a:ext>
                </a:extLst>
              </p:cNvPr>
              <p:cNvPicPr/>
              <p:nvPr/>
            </p:nvPicPr>
            <p:blipFill>
              <a:blip r:embed="rId207"/>
              <a:stretch>
                <a:fillRect/>
              </a:stretch>
            </p:blipFill>
            <p:spPr>
              <a:xfrm>
                <a:off x="4648780" y="3992391"/>
                <a:ext cx="285480" cy="80892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07" name="Ink 106">
                <a:extLst>
                  <a:ext uri="{FF2B5EF4-FFF2-40B4-BE49-F238E27FC236}">
                    <a16:creationId xmlns:a16="http://schemas.microsoft.com/office/drawing/2014/main" id="{2F248F92-7FBB-3F6C-9942-049E9C528932}"/>
                  </a:ext>
                </a:extLst>
              </p14:cNvPr>
              <p14:cNvContentPartPr/>
              <p14:nvPr/>
            </p14:nvContentPartPr>
            <p14:xfrm>
              <a:off x="5099860" y="4306671"/>
              <a:ext cx="180720" cy="87480"/>
            </p14:xfrm>
          </p:contentPart>
        </mc:Choice>
        <mc:Fallback xmlns="">
          <p:pic>
            <p:nvPicPr>
              <p:cNvPr id="107" name="Ink 106">
                <a:extLst>
                  <a:ext uri="{FF2B5EF4-FFF2-40B4-BE49-F238E27FC236}">
                    <a16:creationId xmlns:a16="http://schemas.microsoft.com/office/drawing/2014/main" id="{2F248F92-7FBB-3F6C-9942-049E9C528932}"/>
                  </a:ext>
                </a:extLst>
              </p:cNvPr>
              <p:cNvPicPr/>
              <p:nvPr/>
            </p:nvPicPr>
            <p:blipFill>
              <a:blip r:embed="rId209"/>
              <a:stretch>
                <a:fillRect/>
              </a:stretch>
            </p:blipFill>
            <p:spPr>
              <a:xfrm>
                <a:off x="5084380" y="4291191"/>
                <a:ext cx="21132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08" name="Ink 107">
                <a:extLst>
                  <a:ext uri="{FF2B5EF4-FFF2-40B4-BE49-F238E27FC236}">
                    <a16:creationId xmlns:a16="http://schemas.microsoft.com/office/drawing/2014/main" id="{C7A10F3A-4459-659F-B12E-EA95574C441C}"/>
                  </a:ext>
                </a:extLst>
              </p14:cNvPr>
              <p14:cNvContentPartPr/>
              <p14:nvPr/>
            </p14:nvContentPartPr>
            <p14:xfrm>
              <a:off x="5410900" y="4231791"/>
              <a:ext cx="118080" cy="274320"/>
            </p14:xfrm>
          </p:contentPart>
        </mc:Choice>
        <mc:Fallback xmlns="">
          <p:pic>
            <p:nvPicPr>
              <p:cNvPr id="108" name="Ink 107">
                <a:extLst>
                  <a:ext uri="{FF2B5EF4-FFF2-40B4-BE49-F238E27FC236}">
                    <a16:creationId xmlns:a16="http://schemas.microsoft.com/office/drawing/2014/main" id="{C7A10F3A-4459-659F-B12E-EA95574C441C}"/>
                  </a:ext>
                </a:extLst>
              </p:cNvPr>
              <p:cNvPicPr/>
              <p:nvPr/>
            </p:nvPicPr>
            <p:blipFill>
              <a:blip r:embed="rId211"/>
              <a:stretch>
                <a:fillRect/>
              </a:stretch>
            </p:blipFill>
            <p:spPr>
              <a:xfrm>
                <a:off x="5395780" y="4216671"/>
                <a:ext cx="148320" cy="30492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09" name="Ink 108">
                <a:extLst>
                  <a:ext uri="{FF2B5EF4-FFF2-40B4-BE49-F238E27FC236}">
                    <a16:creationId xmlns:a16="http://schemas.microsoft.com/office/drawing/2014/main" id="{35A30DE0-9C52-5C05-A5F2-E44E2CFA9770}"/>
                  </a:ext>
                </a:extLst>
              </p14:cNvPr>
              <p14:cNvContentPartPr/>
              <p14:nvPr/>
            </p14:nvContentPartPr>
            <p14:xfrm>
              <a:off x="5373820" y="4094991"/>
              <a:ext cx="355320" cy="137160"/>
            </p14:xfrm>
          </p:contentPart>
        </mc:Choice>
        <mc:Fallback xmlns="">
          <p:pic>
            <p:nvPicPr>
              <p:cNvPr id="109" name="Ink 108">
                <a:extLst>
                  <a:ext uri="{FF2B5EF4-FFF2-40B4-BE49-F238E27FC236}">
                    <a16:creationId xmlns:a16="http://schemas.microsoft.com/office/drawing/2014/main" id="{35A30DE0-9C52-5C05-A5F2-E44E2CFA9770}"/>
                  </a:ext>
                </a:extLst>
              </p:cNvPr>
              <p:cNvPicPr/>
              <p:nvPr/>
            </p:nvPicPr>
            <p:blipFill>
              <a:blip r:embed="rId213"/>
              <a:stretch>
                <a:fillRect/>
              </a:stretch>
            </p:blipFill>
            <p:spPr>
              <a:xfrm>
                <a:off x="5358340" y="4079871"/>
                <a:ext cx="38556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10" name="Ink 109">
                <a:extLst>
                  <a:ext uri="{FF2B5EF4-FFF2-40B4-BE49-F238E27FC236}">
                    <a16:creationId xmlns:a16="http://schemas.microsoft.com/office/drawing/2014/main" id="{34AB65B0-565A-282A-1C8C-796E449A6889}"/>
                  </a:ext>
                </a:extLst>
              </p14:cNvPr>
              <p14:cNvContentPartPr/>
              <p14:nvPr/>
            </p14:nvContentPartPr>
            <p14:xfrm>
              <a:off x="5734900" y="4250511"/>
              <a:ext cx="361440" cy="143640"/>
            </p14:xfrm>
          </p:contentPart>
        </mc:Choice>
        <mc:Fallback xmlns="">
          <p:pic>
            <p:nvPicPr>
              <p:cNvPr id="110" name="Ink 109">
                <a:extLst>
                  <a:ext uri="{FF2B5EF4-FFF2-40B4-BE49-F238E27FC236}">
                    <a16:creationId xmlns:a16="http://schemas.microsoft.com/office/drawing/2014/main" id="{34AB65B0-565A-282A-1C8C-796E449A6889}"/>
                  </a:ext>
                </a:extLst>
              </p:cNvPr>
              <p:cNvPicPr/>
              <p:nvPr/>
            </p:nvPicPr>
            <p:blipFill>
              <a:blip r:embed="rId215"/>
              <a:stretch>
                <a:fillRect/>
              </a:stretch>
            </p:blipFill>
            <p:spPr>
              <a:xfrm>
                <a:off x="5719420" y="4235391"/>
                <a:ext cx="39204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11" name="Ink 110">
                <a:extLst>
                  <a:ext uri="{FF2B5EF4-FFF2-40B4-BE49-F238E27FC236}">
                    <a16:creationId xmlns:a16="http://schemas.microsoft.com/office/drawing/2014/main" id="{111F20ED-8693-9F01-43D3-8662F2AECE51}"/>
                  </a:ext>
                </a:extLst>
              </p14:cNvPr>
              <p14:cNvContentPartPr/>
              <p14:nvPr/>
            </p14:nvContentPartPr>
            <p14:xfrm>
              <a:off x="6189220" y="4362471"/>
              <a:ext cx="374040" cy="25200"/>
            </p14:xfrm>
          </p:contentPart>
        </mc:Choice>
        <mc:Fallback xmlns="">
          <p:pic>
            <p:nvPicPr>
              <p:cNvPr id="111" name="Ink 110">
                <a:extLst>
                  <a:ext uri="{FF2B5EF4-FFF2-40B4-BE49-F238E27FC236}">
                    <a16:creationId xmlns:a16="http://schemas.microsoft.com/office/drawing/2014/main" id="{111F20ED-8693-9F01-43D3-8662F2AECE51}"/>
                  </a:ext>
                </a:extLst>
              </p:cNvPr>
              <p:cNvPicPr/>
              <p:nvPr/>
            </p:nvPicPr>
            <p:blipFill>
              <a:blip r:embed="rId217"/>
              <a:stretch>
                <a:fillRect/>
              </a:stretch>
            </p:blipFill>
            <p:spPr>
              <a:xfrm>
                <a:off x="6174100" y="4347351"/>
                <a:ext cx="40428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12" name="Ink 111">
                <a:extLst>
                  <a:ext uri="{FF2B5EF4-FFF2-40B4-BE49-F238E27FC236}">
                    <a16:creationId xmlns:a16="http://schemas.microsoft.com/office/drawing/2014/main" id="{5BFC99F8-C31E-D9C5-53A4-DE51E8DF5CD3}"/>
                  </a:ext>
                </a:extLst>
              </p14:cNvPr>
              <p14:cNvContentPartPr/>
              <p14:nvPr/>
            </p14:nvContentPartPr>
            <p14:xfrm>
              <a:off x="6438340" y="4226391"/>
              <a:ext cx="75240" cy="335880"/>
            </p14:xfrm>
          </p:contentPart>
        </mc:Choice>
        <mc:Fallback xmlns="">
          <p:pic>
            <p:nvPicPr>
              <p:cNvPr id="112" name="Ink 111">
                <a:extLst>
                  <a:ext uri="{FF2B5EF4-FFF2-40B4-BE49-F238E27FC236}">
                    <a16:creationId xmlns:a16="http://schemas.microsoft.com/office/drawing/2014/main" id="{5BFC99F8-C31E-D9C5-53A4-DE51E8DF5CD3}"/>
                  </a:ext>
                </a:extLst>
              </p:cNvPr>
              <p:cNvPicPr/>
              <p:nvPr/>
            </p:nvPicPr>
            <p:blipFill>
              <a:blip r:embed="rId219"/>
              <a:stretch>
                <a:fillRect/>
              </a:stretch>
            </p:blipFill>
            <p:spPr>
              <a:xfrm>
                <a:off x="6422860" y="4211271"/>
                <a:ext cx="105480" cy="36648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13" name="Ink 112">
                <a:extLst>
                  <a:ext uri="{FF2B5EF4-FFF2-40B4-BE49-F238E27FC236}">
                    <a16:creationId xmlns:a16="http://schemas.microsoft.com/office/drawing/2014/main" id="{3202ED11-4EE2-0352-008C-FD2CCB9550D6}"/>
                  </a:ext>
                </a:extLst>
              </p14:cNvPr>
              <p14:cNvContentPartPr/>
              <p14:nvPr/>
            </p14:nvContentPartPr>
            <p14:xfrm>
              <a:off x="6805540" y="4200831"/>
              <a:ext cx="380160" cy="311760"/>
            </p14:xfrm>
          </p:contentPart>
        </mc:Choice>
        <mc:Fallback xmlns="">
          <p:pic>
            <p:nvPicPr>
              <p:cNvPr id="113" name="Ink 112">
                <a:extLst>
                  <a:ext uri="{FF2B5EF4-FFF2-40B4-BE49-F238E27FC236}">
                    <a16:creationId xmlns:a16="http://schemas.microsoft.com/office/drawing/2014/main" id="{3202ED11-4EE2-0352-008C-FD2CCB9550D6}"/>
                  </a:ext>
                </a:extLst>
              </p:cNvPr>
              <p:cNvPicPr/>
              <p:nvPr/>
            </p:nvPicPr>
            <p:blipFill>
              <a:blip r:embed="rId221"/>
              <a:stretch>
                <a:fillRect/>
              </a:stretch>
            </p:blipFill>
            <p:spPr>
              <a:xfrm>
                <a:off x="6790420" y="4185711"/>
                <a:ext cx="410760" cy="34200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14" name="Ink 113">
                <a:extLst>
                  <a:ext uri="{FF2B5EF4-FFF2-40B4-BE49-F238E27FC236}">
                    <a16:creationId xmlns:a16="http://schemas.microsoft.com/office/drawing/2014/main" id="{D744C098-6F56-DC88-3AF6-52F875EBE4FD}"/>
                  </a:ext>
                </a:extLst>
              </p14:cNvPr>
              <p14:cNvContentPartPr/>
              <p14:nvPr/>
            </p14:nvContentPartPr>
            <p14:xfrm>
              <a:off x="7316740" y="4057551"/>
              <a:ext cx="460440" cy="822240"/>
            </p14:xfrm>
          </p:contentPart>
        </mc:Choice>
        <mc:Fallback xmlns="">
          <p:pic>
            <p:nvPicPr>
              <p:cNvPr id="114" name="Ink 113">
                <a:extLst>
                  <a:ext uri="{FF2B5EF4-FFF2-40B4-BE49-F238E27FC236}">
                    <a16:creationId xmlns:a16="http://schemas.microsoft.com/office/drawing/2014/main" id="{D744C098-6F56-DC88-3AF6-52F875EBE4FD}"/>
                  </a:ext>
                </a:extLst>
              </p:cNvPr>
              <p:cNvPicPr/>
              <p:nvPr/>
            </p:nvPicPr>
            <p:blipFill>
              <a:blip r:embed="rId223"/>
              <a:stretch>
                <a:fillRect/>
              </a:stretch>
            </p:blipFill>
            <p:spPr>
              <a:xfrm>
                <a:off x="7301620" y="4042431"/>
                <a:ext cx="490680" cy="85248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15" name="Ink 114">
                <a:extLst>
                  <a:ext uri="{FF2B5EF4-FFF2-40B4-BE49-F238E27FC236}">
                    <a16:creationId xmlns:a16="http://schemas.microsoft.com/office/drawing/2014/main" id="{5919BA3E-CC62-6254-0030-4A0DEAD38BCF}"/>
                  </a:ext>
                </a:extLst>
              </p14:cNvPr>
              <p14:cNvContentPartPr/>
              <p14:nvPr/>
            </p14:nvContentPartPr>
            <p14:xfrm>
              <a:off x="7695820" y="4325391"/>
              <a:ext cx="286560" cy="330480"/>
            </p14:xfrm>
          </p:contentPart>
        </mc:Choice>
        <mc:Fallback xmlns="">
          <p:pic>
            <p:nvPicPr>
              <p:cNvPr id="115" name="Ink 114">
                <a:extLst>
                  <a:ext uri="{FF2B5EF4-FFF2-40B4-BE49-F238E27FC236}">
                    <a16:creationId xmlns:a16="http://schemas.microsoft.com/office/drawing/2014/main" id="{5919BA3E-CC62-6254-0030-4A0DEAD38BCF}"/>
                  </a:ext>
                </a:extLst>
              </p:cNvPr>
              <p:cNvPicPr/>
              <p:nvPr/>
            </p:nvPicPr>
            <p:blipFill>
              <a:blip r:embed="rId225"/>
              <a:stretch>
                <a:fillRect/>
              </a:stretch>
            </p:blipFill>
            <p:spPr>
              <a:xfrm>
                <a:off x="7680700" y="4309911"/>
                <a:ext cx="317160" cy="36072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16" name="Ink 115">
                <a:extLst>
                  <a:ext uri="{FF2B5EF4-FFF2-40B4-BE49-F238E27FC236}">
                    <a16:creationId xmlns:a16="http://schemas.microsoft.com/office/drawing/2014/main" id="{8BFD2845-AF18-C4E8-3F47-12336E2A4FF0}"/>
                  </a:ext>
                </a:extLst>
              </p14:cNvPr>
              <p14:cNvContentPartPr/>
              <p14:nvPr/>
            </p14:nvContentPartPr>
            <p14:xfrm>
              <a:off x="8081740" y="4363191"/>
              <a:ext cx="115200" cy="298440"/>
            </p14:xfrm>
          </p:contentPart>
        </mc:Choice>
        <mc:Fallback xmlns="">
          <p:pic>
            <p:nvPicPr>
              <p:cNvPr id="116" name="Ink 115">
                <a:extLst>
                  <a:ext uri="{FF2B5EF4-FFF2-40B4-BE49-F238E27FC236}">
                    <a16:creationId xmlns:a16="http://schemas.microsoft.com/office/drawing/2014/main" id="{8BFD2845-AF18-C4E8-3F47-12336E2A4FF0}"/>
                  </a:ext>
                </a:extLst>
              </p:cNvPr>
              <p:cNvPicPr/>
              <p:nvPr/>
            </p:nvPicPr>
            <p:blipFill>
              <a:blip r:embed="rId227"/>
              <a:stretch>
                <a:fillRect/>
              </a:stretch>
            </p:blipFill>
            <p:spPr>
              <a:xfrm>
                <a:off x="8066620" y="4348071"/>
                <a:ext cx="145800" cy="32904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17" name="Ink 116">
                <a:extLst>
                  <a:ext uri="{FF2B5EF4-FFF2-40B4-BE49-F238E27FC236}">
                    <a16:creationId xmlns:a16="http://schemas.microsoft.com/office/drawing/2014/main" id="{F5BEB96B-5A51-7A81-CD07-B0EF0844FFF7}"/>
                  </a:ext>
                </a:extLst>
              </p14:cNvPr>
              <p14:cNvContentPartPr/>
              <p14:nvPr/>
            </p14:nvContentPartPr>
            <p14:xfrm>
              <a:off x="8119180" y="4275351"/>
              <a:ext cx="317880" cy="106200"/>
            </p14:xfrm>
          </p:contentPart>
        </mc:Choice>
        <mc:Fallback xmlns="">
          <p:pic>
            <p:nvPicPr>
              <p:cNvPr id="117" name="Ink 116">
                <a:extLst>
                  <a:ext uri="{FF2B5EF4-FFF2-40B4-BE49-F238E27FC236}">
                    <a16:creationId xmlns:a16="http://schemas.microsoft.com/office/drawing/2014/main" id="{F5BEB96B-5A51-7A81-CD07-B0EF0844FFF7}"/>
                  </a:ext>
                </a:extLst>
              </p:cNvPr>
              <p:cNvPicPr/>
              <p:nvPr/>
            </p:nvPicPr>
            <p:blipFill>
              <a:blip r:embed="rId229"/>
              <a:stretch>
                <a:fillRect/>
              </a:stretch>
            </p:blipFill>
            <p:spPr>
              <a:xfrm>
                <a:off x="8103700" y="4260231"/>
                <a:ext cx="34848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18" name="Ink 117">
                <a:extLst>
                  <a:ext uri="{FF2B5EF4-FFF2-40B4-BE49-F238E27FC236}">
                    <a16:creationId xmlns:a16="http://schemas.microsoft.com/office/drawing/2014/main" id="{9CF4F0FC-28E0-8E48-992D-9E7896ACBE21}"/>
                  </a:ext>
                </a:extLst>
              </p14:cNvPr>
              <p14:cNvContentPartPr/>
              <p14:nvPr/>
            </p14:nvContentPartPr>
            <p14:xfrm>
              <a:off x="8442460" y="4219551"/>
              <a:ext cx="268560" cy="678960"/>
            </p14:xfrm>
          </p:contentPart>
        </mc:Choice>
        <mc:Fallback xmlns="">
          <p:pic>
            <p:nvPicPr>
              <p:cNvPr id="118" name="Ink 117">
                <a:extLst>
                  <a:ext uri="{FF2B5EF4-FFF2-40B4-BE49-F238E27FC236}">
                    <a16:creationId xmlns:a16="http://schemas.microsoft.com/office/drawing/2014/main" id="{9CF4F0FC-28E0-8E48-992D-9E7896ACBE21}"/>
                  </a:ext>
                </a:extLst>
              </p:cNvPr>
              <p:cNvPicPr/>
              <p:nvPr/>
            </p:nvPicPr>
            <p:blipFill>
              <a:blip r:embed="rId231"/>
              <a:stretch>
                <a:fillRect/>
              </a:stretch>
            </p:blipFill>
            <p:spPr>
              <a:xfrm>
                <a:off x="8427340" y="4204071"/>
                <a:ext cx="298800" cy="70956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19" name="Ink 118">
                <a:extLst>
                  <a:ext uri="{FF2B5EF4-FFF2-40B4-BE49-F238E27FC236}">
                    <a16:creationId xmlns:a16="http://schemas.microsoft.com/office/drawing/2014/main" id="{68884E1B-0EB6-528D-A065-54FACBB32D27}"/>
                  </a:ext>
                </a:extLst>
              </p14:cNvPr>
              <p14:cNvContentPartPr/>
              <p14:nvPr/>
            </p14:nvContentPartPr>
            <p14:xfrm>
              <a:off x="8629660" y="4362471"/>
              <a:ext cx="398880" cy="380160"/>
            </p14:xfrm>
          </p:contentPart>
        </mc:Choice>
        <mc:Fallback xmlns="">
          <p:pic>
            <p:nvPicPr>
              <p:cNvPr id="119" name="Ink 118">
                <a:extLst>
                  <a:ext uri="{FF2B5EF4-FFF2-40B4-BE49-F238E27FC236}">
                    <a16:creationId xmlns:a16="http://schemas.microsoft.com/office/drawing/2014/main" id="{68884E1B-0EB6-528D-A065-54FACBB32D27}"/>
                  </a:ext>
                </a:extLst>
              </p:cNvPr>
              <p:cNvPicPr/>
              <p:nvPr/>
            </p:nvPicPr>
            <p:blipFill>
              <a:blip r:embed="rId233"/>
              <a:stretch>
                <a:fillRect/>
              </a:stretch>
            </p:blipFill>
            <p:spPr>
              <a:xfrm>
                <a:off x="8614180" y="4347351"/>
                <a:ext cx="429120" cy="41076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20" name="Ink 119">
                <a:extLst>
                  <a:ext uri="{FF2B5EF4-FFF2-40B4-BE49-F238E27FC236}">
                    <a16:creationId xmlns:a16="http://schemas.microsoft.com/office/drawing/2014/main" id="{C2DCDBBD-566D-8C21-2EA3-2BDED9BB5CFA}"/>
                  </a:ext>
                </a:extLst>
              </p14:cNvPr>
              <p14:cNvContentPartPr/>
              <p14:nvPr/>
            </p14:nvContentPartPr>
            <p14:xfrm>
              <a:off x="9034300" y="4574151"/>
              <a:ext cx="180720" cy="37800"/>
            </p14:xfrm>
          </p:contentPart>
        </mc:Choice>
        <mc:Fallback xmlns="">
          <p:pic>
            <p:nvPicPr>
              <p:cNvPr id="120" name="Ink 119">
                <a:extLst>
                  <a:ext uri="{FF2B5EF4-FFF2-40B4-BE49-F238E27FC236}">
                    <a16:creationId xmlns:a16="http://schemas.microsoft.com/office/drawing/2014/main" id="{C2DCDBBD-566D-8C21-2EA3-2BDED9BB5CFA}"/>
                  </a:ext>
                </a:extLst>
              </p:cNvPr>
              <p:cNvPicPr/>
              <p:nvPr/>
            </p:nvPicPr>
            <p:blipFill>
              <a:blip r:embed="rId235"/>
              <a:stretch>
                <a:fillRect/>
              </a:stretch>
            </p:blipFill>
            <p:spPr>
              <a:xfrm>
                <a:off x="9019180" y="4559031"/>
                <a:ext cx="21132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21" name="Ink 120">
                <a:extLst>
                  <a:ext uri="{FF2B5EF4-FFF2-40B4-BE49-F238E27FC236}">
                    <a16:creationId xmlns:a16="http://schemas.microsoft.com/office/drawing/2014/main" id="{065F8728-97F9-9905-0499-DEA8D3A9AED4}"/>
                  </a:ext>
                </a:extLst>
              </p14:cNvPr>
              <p14:cNvContentPartPr/>
              <p14:nvPr/>
            </p14:nvContentPartPr>
            <p14:xfrm>
              <a:off x="9326980" y="4406391"/>
              <a:ext cx="50040" cy="311760"/>
            </p14:xfrm>
          </p:contentPart>
        </mc:Choice>
        <mc:Fallback xmlns="">
          <p:pic>
            <p:nvPicPr>
              <p:cNvPr id="121" name="Ink 120">
                <a:extLst>
                  <a:ext uri="{FF2B5EF4-FFF2-40B4-BE49-F238E27FC236}">
                    <a16:creationId xmlns:a16="http://schemas.microsoft.com/office/drawing/2014/main" id="{065F8728-97F9-9905-0499-DEA8D3A9AED4}"/>
                  </a:ext>
                </a:extLst>
              </p:cNvPr>
              <p:cNvPicPr/>
              <p:nvPr/>
            </p:nvPicPr>
            <p:blipFill>
              <a:blip r:embed="rId237"/>
              <a:stretch>
                <a:fillRect/>
              </a:stretch>
            </p:blipFill>
            <p:spPr>
              <a:xfrm>
                <a:off x="9311500" y="4390911"/>
                <a:ext cx="80640" cy="34200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22" name="Ink 121">
                <a:extLst>
                  <a:ext uri="{FF2B5EF4-FFF2-40B4-BE49-F238E27FC236}">
                    <a16:creationId xmlns:a16="http://schemas.microsoft.com/office/drawing/2014/main" id="{94CDE74E-DD8F-23FE-C274-B482236ECDEB}"/>
                  </a:ext>
                </a:extLst>
              </p14:cNvPr>
              <p14:cNvContentPartPr/>
              <p14:nvPr/>
            </p14:nvContentPartPr>
            <p14:xfrm>
              <a:off x="9287020" y="4287951"/>
              <a:ext cx="407520" cy="603360"/>
            </p14:xfrm>
          </p:contentPart>
        </mc:Choice>
        <mc:Fallback xmlns="">
          <p:pic>
            <p:nvPicPr>
              <p:cNvPr id="122" name="Ink 121">
                <a:extLst>
                  <a:ext uri="{FF2B5EF4-FFF2-40B4-BE49-F238E27FC236}">
                    <a16:creationId xmlns:a16="http://schemas.microsoft.com/office/drawing/2014/main" id="{94CDE74E-DD8F-23FE-C274-B482236ECDEB}"/>
                  </a:ext>
                </a:extLst>
              </p:cNvPr>
              <p:cNvPicPr/>
              <p:nvPr/>
            </p:nvPicPr>
            <p:blipFill>
              <a:blip r:embed="rId239"/>
              <a:stretch>
                <a:fillRect/>
              </a:stretch>
            </p:blipFill>
            <p:spPr>
              <a:xfrm>
                <a:off x="9271900" y="4272831"/>
                <a:ext cx="437760" cy="63360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23" name="Ink 122">
                <a:extLst>
                  <a:ext uri="{FF2B5EF4-FFF2-40B4-BE49-F238E27FC236}">
                    <a16:creationId xmlns:a16="http://schemas.microsoft.com/office/drawing/2014/main" id="{FF9081A2-E2A4-01FF-CFE9-EF6A97F7E3B9}"/>
                  </a:ext>
                </a:extLst>
              </p14:cNvPr>
              <p14:cNvContentPartPr/>
              <p14:nvPr/>
            </p14:nvContentPartPr>
            <p14:xfrm>
              <a:off x="9824860" y="4543191"/>
              <a:ext cx="330480" cy="100080"/>
            </p14:xfrm>
          </p:contentPart>
        </mc:Choice>
        <mc:Fallback xmlns="">
          <p:pic>
            <p:nvPicPr>
              <p:cNvPr id="123" name="Ink 122">
                <a:extLst>
                  <a:ext uri="{FF2B5EF4-FFF2-40B4-BE49-F238E27FC236}">
                    <a16:creationId xmlns:a16="http://schemas.microsoft.com/office/drawing/2014/main" id="{FF9081A2-E2A4-01FF-CFE9-EF6A97F7E3B9}"/>
                  </a:ext>
                </a:extLst>
              </p:cNvPr>
              <p:cNvPicPr/>
              <p:nvPr/>
            </p:nvPicPr>
            <p:blipFill>
              <a:blip r:embed="rId241"/>
              <a:stretch>
                <a:fillRect/>
              </a:stretch>
            </p:blipFill>
            <p:spPr>
              <a:xfrm>
                <a:off x="9809740" y="4528071"/>
                <a:ext cx="36072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24" name="Ink 123">
                <a:extLst>
                  <a:ext uri="{FF2B5EF4-FFF2-40B4-BE49-F238E27FC236}">
                    <a16:creationId xmlns:a16="http://schemas.microsoft.com/office/drawing/2014/main" id="{4ACA7A37-F88D-86C5-1D52-AA576975327B}"/>
                  </a:ext>
                </a:extLst>
              </p14:cNvPr>
              <p14:cNvContentPartPr/>
              <p14:nvPr/>
            </p14:nvContentPartPr>
            <p14:xfrm>
              <a:off x="9962020" y="4431231"/>
              <a:ext cx="66600" cy="448560"/>
            </p14:xfrm>
          </p:contentPart>
        </mc:Choice>
        <mc:Fallback xmlns="">
          <p:pic>
            <p:nvPicPr>
              <p:cNvPr id="124" name="Ink 123">
                <a:extLst>
                  <a:ext uri="{FF2B5EF4-FFF2-40B4-BE49-F238E27FC236}">
                    <a16:creationId xmlns:a16="http://schemas.microsoft.com/office/drawing/2014/main" id="{4ACA7A37-F88D-86C5-1D52-AA576975327B}"/>
                  </a:ext>
                </a:extLst>
              </p:cNvPr>
              <p:cNvPicPr/>
              <p:nvPr/>
            </p:nvPicPr>
            <p:blipFill>
              <a:blip r:embed="rId243"/>
              <a:stretch>
                <a:fillRect/>
              </a:stretch>
            </p:blipFill>
            <p:spPr>
              <a:xfrm>
                <a:off x="9946540" y="4415751"/>
                <a:ext cx="97200" cy="47916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25" name="Ink 124">
                <a:extLst>
                  <a:ext uri="{FF2B5EF4-FFF2-40B4-BE49-F238E27FC236}">
                    <a16:creationId xmlns:a16="http://schemas.microsoft.com/office/drawing/2014/main" id="{92BE853D-7361-55FD-25A6-90D728F9DAE8}"/>
                  </a:ext>
                </a:extLst>
              </p14:cNvPr>
              <p14:cNvContentPartPr/>
              <p14:nvPr/>
            </p14:nvContentPartPr>
            <p14:xfrm>
              <a:off x="10186660" y="4231791"/>
              <a:ext cx="254880" cy="554400"/>
            </p14:xfrm>
          </p:contentPart>
        </mc:Choice>
        <mc:Fallback xmlns="">
          <p:pic>
            <p:nvPicPr>
              <p:cNvPr id="125" name="Ink 124">
                <a:extLst>
                  <a:ext uri="{FF2B5EF4-FFF2-40B4-BE49-F238E27FC236}">
                    <a16:creationId xmlns:a16="http://schemas.microsoft.com/office/drawing/2014/main" id="{92BE853D-7361-55FD-25A6-90D728F9DAE8}"/>
                  </a:ext>
                </a:extLst>
              </p:cNvPr>
              <p:cNvPicPr/>
              <p:nvPr/>
            </p:nvPicPr>
            <p:blipFill>
              <a:blip r:embed="rId245"/>
              <a:stretch>
                <a:fillRect/>
              </a:stretch>
            </p:blipFill>
            <p:spPr>
              <a:xfrm>
                <a:off x="10171540" y="4216671"/>
                <a:ext cx="285480" cy="58500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26" name="Ink 125">
                <a:extLst>
                  <a:ext uri="{FF2B5EF4-FFF2-40B4-BE49-F238E27FC236}">
                    <a16:creationId xmlns:a16="http://schemas.microsoft.com/office/drawing/2014/main" id="{D617516A-F825-F355-F623-9A058A5496A8}"/>
                  </a:ext>
                </a:extLst>
              </p14:cNvPr>
              <p14:cNvContentPartPr/>
              <p14:nvPr/>
            </p14:nvContentPartPr>
            <p14:xfrm>
              <a:off x="10410220" y="4359951"/>
              <a:ext cx="68760" cy="344880"/>
            </p14:xfrm>
          </p:contentPart>
        </mc:Choice>
        <mc:Fallback xmlns="">
          <p:pic>
            <p:nvPicPr>
              <p:cNvPr id="126" name="Ink 125">
                <a:extLst>
                  <a:ext uri="{FF2B5EF4-FFF2-40B4-BE49-F238E27FC236}">
                    <a16:creationId xmlns:a16="http://schemas.microsoft.com/office/drawing/2014/main" id="{D617516A-F825-F355-F623-9A058A5496A8}"/>
                  </a:ext>
                </a:extLst>
              </p:cNvPr>
              <p:cNvPicPr/>
              <p:nvPr/>
            </p:nvPicPr>
            <p:blipFill>
              <a:blip r:embed="rId247"/>
              <a:stretch>
                <a:fillRect/>
              </a:stretch>
            </p:blipFill>
            <p:spPr>
              <a:xfrm>
                <a:off x="10394740" y="4344471"/>
                <a:ext cx="99360" cy="37548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27" name="Ink 126">
                <a:extLst>
                  <a:ext uri="{FF2B5EF4-FFF2-40B4-BE49-F238E27FC236}">
                    <a16:creationId xmlns:a16="http://schemas.microsoft.com/office/drawing/2014/main" id="{AE67419E-D686-4F8D-97E4-78D06859F343}"/>
                  </a:ext>
                </a:extLst>
              </p14:cNvPr>
              <p14:cNvContentPartPr/>
              <p14:nvPr/>
            </p14:nvContentPartPr>
            <p14:xfrm>
              <a:off x="10478620" y="4387671"/>
              <a:ext cx="149760" cy="286560"/>
            </p14:xfrm>
          </p:contentPart>
        </mc:Choice>
        <mc:Fallback xmlns="">
          <p:pic>
            <p:nvPicPr>
              <p:cNvPr id="127" name="Ink 126">
                <a:extLst>
                  <a:ext uri="{FF2B5EF4-FFF2-40B4-BE49-F238E27FC236}">
                    <a16:creationId xmlns:a16="http://schemas.microsoft.com/office/drawing/2014/main" id="{AE67419E-D686-4F8D-97E4-78D06859F343}"/>
                  </a:ext>
                </a:extLst>
              </p:cNvPr>
              <p:cNvPicPr/>
              <p:nvPr/>
            </p:nvPicPr>
            <p:blipFill>
              <a:blip r:embed="rId249"/>
              <a:stretch>
                <a:fillRect/>
              </a:stretch>
            </p:blipFill>
            <p:spPr>
              <a:xfrm>
                <a:off x="10463140" y="4372191"/>
                <a:ext cx="180360" cy="31716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28" name="Ink 127">
                <a:extLst>
                  <a:ext uri="{FF2B5EF4-FFF2-40B4-BE49-F238E27FC236}">
                    <a16:creationId xmlns:a16="http://schemas.microsoft.com/office/drawing/2014/main" id="{6E894B9F-9EC7-69EB-F501-564B954C5D30}"/>
                  </a:ext>
                </a:extLst>
              </p14:cNvPr>
              <p14:cNvContentPartPr/>
              <p14:nvPr/>
            </p14:nvContentPartPr>
            <p14:xfrm>
              <a:off x="10447300" y="4318911"/>
              <a:ext cx="299160" cy="87480"/>
            </p14:xfrm>
          </p:contentPart>
        </mc:Choice>
        <mc:Fallback xmlns="">
          <p:pic>
            <p:nvPicPr>
              <p:cNvPr id="128" name="Ink 127">
                <a:extLst>
                  <a:ext uri="{FF2B5EF4-FFF2-40B4-BE49-F238E27FC236}">
                    <a16:creationId xmlns:a16="http://schemas.microsoft.com/office/drawing/2014/main" id="{6E894B9F-9EC7-69EB-F501-564B954C5D30}"/>
                  </a:ext>
                </a:extLst>
              </p:cNvPr>
              <p:cNvPicPr/>
              <p:nvPr/>
            </p:nvPicPr>
            <p:blipFill>
              <a:blip r:embed="rId251"/>
              <a:stretch>
                <a:fillRect/>
              </a:stretch>
            </p:blipFill>
            <p:spPr>
              <a:xfrm>
                <a:off x="10432180" y="4303791"/>
                <a:ext cx="32976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29" name="Ink 128">
                <a:extLst>
                  <a:ext uri="{FF2B5EF4-FFF2-40B4-BE49-F238E27FC236}">
                    <a16:creationId xmlns:a16="http://schemas.microsoft.com/office/drawing/2014/main" id="{6E95BF77-C305-49F3-34F3-18FE902141A8}"/>
                  </a:ext>
                </a:extLst>
              </p14:cNvPr>
              <p14:cNvContentPartPr/>
              <p14:nvPr/>
            </p14:nvContentPartPr>
            <p14:xfrm>
              <a:off x="10752580" y="4480911"/>
              <a:ext cx="274320" cy="31320"/>
            </p14:xfrm>
          </p:contentPart>
        </mc:Choice>
        <mc:Fallback xmlns="">
          <p:pic>
            <p:nvPicPr>
              <p:cNvPr id="129" name="Ink 128">
                <a:extLst>
                  <a:ext uri="{FF2B5EF4-FFF2-40B4-BE49-F238E27FC236}">
                    <a16:creationId xmlns:a16="http://schemas.microsoft.com/office/drawing/2014/main" id="{6E95BF77-C305-49F3-34F3-18FE902141A8}"/>
                  </a:ext>
                </a:extLst>
              </p:cNvPr>
              <p:cNvPicPr/>
              <p:nvPr/>
            </p:nvPicPr>
            <p:blipFill>
              <a:blip r:embed="rId253"/>
              <a:stretch>
                <a:fillRect/>
              </a:stretch>
            </p:blipFill>
            <p:spPr>
              <a:xfrm>
                <a:off x="10737100" y="4465791"/>
                <a:ext cx="30492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30" name="Ink 129">
                <a:extLst>
                  <a:ext uri="{FF2B5EF4-FFF2-40B4-BE49-F238E27FC236}">
                    <a16:creationId xmlns:a16="http://schemas.microsoft.com/office/drawing/2014/main" id="{20AA8DFB-4B48-D504-3849-F2BCED9F7EAE}"/>
                  </a:ext>
                </a:extLst>
              </p14:cNvPr>
              <p14:cNvContentPartPr/>
              <p14:nvPr/>
            </p14:nvContentPartPr>
            <p14:xfrm>
              <a:off x="11094940" y="4350231"/>
              <a:ext cx="25200" cy="336600"/>
            </p14:xfrm>
          </p:contentPart>
        </mc:Choice>
        <mc:Fallback xmlns="">
          <p:pic>
            <p:nvPicPr>
              <p:cNvPr id="130" name="Ink 129">
                <a:extLst>
                  <a:ext uri="{FF2B5EF4-FFF2-40B4-BE49-F238E27FC236}">
                    <a16:creationId xmlns:a16="http://schemas.microsoft.com/office/drawing/2014/main" id="{20AA8DFB-4B48-D504-3849-F2BCED9F7EAE}"/>
                  </a:ext>
                </a:extLst>
              </p:cNvPr>
              <p:cNvPicPr/>
              <p:nvPr/>
            </p:nvPicPr>
            <p:blipFill>
              <a:blip r:embed="rId255"/>
              <a:stretch>
                <a:fillRect/>
              </a:stretch>
            </p:blipFill>
            <p:spPr>
              <a:xfrm>
                <a:off x="11079820" y="4335111"/>
                <a:ext cx="55800" cy="36720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31" name="Ink 130">
                <a:extLst>
                  <a:ext uri="{FF2B5EF4-FFF2-40B4-BE49-F238E27FC236}">
                    <a16:creationId xmlns:a16="http://schemas.microsoft.com/office/drawing/2014/main" id="{21C27275-DE86-29D7-3098-DE809D203010}"/>
                  </a:ext>
                </a:extLst>
              </p14:cNvPr>
              <p14:cNvContentPartPr/>
              <p14:nvPr/>
            </p14:nvContentPartPr>
            <p14:xfrm>
              <a:off x="10980820" y="4201551"/>
              <a:ext cx="356040" cy="651960"/>
            </p14:xfrm>
          </p:contentPart>
        </mc:Choice>
        <mc:Fallback xmlns="">
          <p:pic>
            <p:nvPicPr>
              <p:cNvPr id="131" name="Ink 130">
                <a:extLst>
                  <a:ext uri="{FF2B5EF4-FFF2-40B4-BE49-F238E27FC236}">
                    <a16:creationId xmlns:a16="http://schemas.microsoft.com/office/drawing/2014/main" id="{21C27275-DE86-29D7-3098-DE809D203010}"/>
                  </a:ext>
                </a:extLst>
              </p:cNvPr>
              <p:cNvPicPr/>
              <p:nvPr/>
            </p:nvPicPr>
            <p:blipFill>
              <a:blip r:embed="rId257"/>
              <a:stretch>
                <a:fillRect/>
              </a:stretch>
            </p:blipFill>
            <p:spPr>
              <a:xfrm>
                <a:off x="10965340" y="4186071"/>
                <a:ext cx="386280" cy="68256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32" name="Ink 131">
                <a:extLst>
                  <a:ext uri="{FF2B5EF4-FFF2-40B4-BE49-F238E27FC236}">
                    <a16:creationId xmlns:a16="http://schemas.microsoft.com/office/drawing/2014/main" id="{410F68B0-0807-4A19-EB8C-79D4B8DD43A0}"/>
                  </a:ext>
                </a:extLst>
              </p14:cNvPr>
              <p14:cNvContentPartPr/>
              <p14:nvPr/>
            </p14:nvContentPartPr>
            <p14:xfrm>
              <a:off x="11256220" y="4057551"/>
              <a:ext cx="213120" cy="1088280"/>
            </p14:xfrm>
          </p:contentPart>
        </mc:Choice>
        <mc:Fallback xmlns="">
          <p:pic>
            <p:nvPicPr>
              <p:cNvPr id="132" name="Ink 131">
                <a:extLst>
                  <a:ext uri="{FF2B5EF4-FFF2-40B4-BE49-F238E27FC236}">
                    <a16:creationId xmlns:a16="http://schemas.microsoft.com/office/drawing/2014/main" id="{410F68B0-0807-4A19-EB8C-79D4B8DD43A0}"/>
                  </a:ext>
                </a:extLst>
              </p:cNvPr>
              <p:cNvPicPr/>
              <p:nvPr/>
            </p:nvPicPr>
            <p:blipFill>
              <a:blip r:embed="rId259"/>
              <a:stretch>
                <a:fillRect/>
              </a:stretch>
            </p:blipFill>
            <p:spPr>
              <a:xfrm>
                <a:off x="11240740" y="4042431"/>
                <a:ext cx="243720" cy="111888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33" name="Ink 132">
                <a:extLst>
                  <a:ext uri="{FF2B5EF4-FFF2-40B4-BE49-F238E27FC236}">
                    <a16:creationId xmlns:a16="http://schemas.microsoft.com/office/drawing/2014/main" id="{3E5661C3-45DD-041F-DC40-A0357EB823BC}"/>
                  </a:ext>
                </a:extLst>
              </p14:cNvPr>
              <p14:cNvContentPartPr/>
              <p14:nvPr/>
            </p14:nvContentPartPr>
            <p14:xfrm>
              <a:off x="1096660" y="5308911"/>
              <a:ext cx="280440" cy="25200"/>
            </p14:xfrm>
          </p:contentPart>
        </mc:Choice>
        <mc:Fallback xmlns="">
          <p:pic>
            <p:nvPicPr>
              <p:cNvPr id="133" name="Ink 132">
                <a:extLst>
                  <a:ext uri="{FF2B5EF4-FFF2-40B4-BE49-F238E27FC236}">
                    <a16:creationId xmlns:a16="http://schemas.microsoft.com/office/drawing/2014/main" id="{3E5661C3-45DD-041F-DC40-A0357EB823BC}"/>
                  </a:ext>
                </a:extLst>
              </p:cNvPr>
              <p:cNvPicPr/>
              <p:nvPr/>
            </p:nvPicPr>
            <p:blipFill>
              <a:blip r:embed="rId261"/>
              <a:stretch>
                <a:fillRect/>
              </a:stretch>
            </p:blipFill>
            <p:spPr>
              <a:xfrm>
                <a:off x="1081540" y="5293791"/>
                <a:ext cx="31104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34" name="Ink 133">
                <a:extLst>
                  <a:ext uri="{FF2B5EF4-FFF2-40B4-BE49-F238E27FC236}">
                    <a16:creationId xmlns:a16="http://schemas.microsoft.com/office/drawing/2014/main" id="{0C7BF3B7-434F-A595-544D-A38BE726C256}"/>
                  </a:ext>
                </a:extLst>
              </p14:cNvPr>
              <p14:cNvContentPartPr/>
              <p14:nvPr/>
            </p14:nvContentPartPr>
            <p14:xfrm>
              <a:off x="1055980" y="5464431"/>
              <a:ext cx="339840" cy="56520"/>
            </p14:xfrm>
          </p:contentPart>
        </mc:Choice>
        <mc:Fallback xmlns="">
          <p:pic>
            <p:nvPicPr>
              <p:cNvPr id="134" name="Ink 133">
                <a:extLst>
                  <a:ext uri="{FF2B5EF4-FFF2-40B4-BE49-F238E27FC236}">
                    <a16:creationId xmlns:a16="http://schemas.microsoft.com/office/drawing/2014/main" id="{0C7BF3B7-434F-A595-544D-A38BE726C256}"/>
                  </a:ext>
                </a:extLst>
              </p:cNvPr>
              <p:cNvPicPr/>
              <p:nvPr/>
            </p:nvPicPr>
            <p:blipFill>
              <a:blip r:embed="rId263"/>
              <a:stretch>
                <a:fillRect/>
              </a:stretch>
            </p:blipFill>
            <p:spPr>
              <a:xfrm>
                <a:off x="1040860" y="5449311"/>
                <a:ext cx="37044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35" name="Ink 134">
                <a:extLst>
                  <a:ext uri="{FF2B5EF4-FFF2-40B4-BE49-F238E27FC236}">
                    <a16:creationId xmlns:a16="http://schemas.microsoft.com/office/drawing/2014/main" id="{7CBF903B-499A-C79F-76B6-C962DED1C6B1}"/>
                  </a:ext>
                </a:extLst>
              </p14:cNvPr>
              <p14:cNvContentPartPr/>
              <p14:nvPr/>
            </p14:nvContentPartPr>
            <p14:xfrm>
              <a:off x="1701460" y="5115951"/>
              <a:ext cx="329760" cy="461160"/>
            </p14:xfrm>
          </p:contentPart>
        </mc:Choice>
        <mc:Fallback xmlns="">
          <p:pic>
            <p:nvPicPr>
              <p:cNvPr id="135" name="Ink 134">
                <a:extLst>
                  <a:ext uri="{FF2B5EF4-FFF2-40B4-BE49-F238E27FC236}">
                    <a16:creationId xmlns:a16="http://schemas.microsoft.com/office/drawing/2014/main" id="{7CBF903B-499A-C79F-76B6-C962DED1C6B1}"/>
                  </a:ext>
                </a:extLst>
              </p:cNvPr>
              <p:cNvPicPr/>
              <p:nvPr/>
            </p:nvPicPr>
            <p:blipFill>
              <a:blip r:embed="rId265"/>
              <a:stretch>
                <a:fillRect/>
              </a:stretch>
            </p:blipFill>
            <p:spPr>
              <a:xfrm>
                <a:off x="1685980" y="5100831"/>
                <a:ext cx="360000" cy="49140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36" name="Ink 135">
                <a:extLst>
                  <a:ext uri="{FF2B5EF4-FFF2-40B4-BE49-F238E27FC236}">
                    <a16:creationId xmlns:a16="http://schemas.microsoft.com/office/drawing/2014/main" id="{680968F5-CD70-E45E-8F22-0F52E4293DEE}"/>
                  </a:ext>
                </a:extLst>
              </p14:cNvPr>
              <p14:cNvContentPartPr/>
              <p14:nvPr/>
            </p14:nvContentPartPr>
            <p14:xfrm>
              <a:off x="2111500" y="5252751"/>
              <a:ext cx="305280" cy="149040"/>
            </p14:xfrm>
          </p:contentPart>
        </mc:Choice>
        <mc:Fallback xmlns="">
          <p:pic>
            <p:nvPicPr>
              <p:cNvPr id="136" name="Ink 135">
                <a:extLst>
                  <a:ext uri="{FF2B5EF4-FFF2-40B4-BE49-F238E27FC236}">
                    <a16:creationId xmlns:a16="http://schemas.microsoft.com/office/drawing/2014/main" id="{680968F5-CD70-E45E-8F22-0F52E4293DEE}"/>
                  </a:ext>
                </a:extLst>
              </p:cNvPr>
              <p:cNvPicPr/>
              <p:nvPr/>
            </p:nvPicPr>
            <p:blipFill>
              <a:blip r:embed="rId267"/>
              <a:stretch>
                <a:fillRect/>
              </a:stretch>
            </p:blipFill>
            <p:spPr>
              <a:xfrm>
                <a:off x="2096380" y="5237631"/>
                <a:ext cx="33588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37" name="Ink 136">
                <a:extLst>
                  <a:ext uri="{FF2B5EF4-FFF2-40B4-BE49-F238E27FC236}">
                    <a16:creationId xmlns:a16="http://schemas.microsoft.com/office/drawing/2014/main" id="{E8BDB89B-D9AC-B908-E17D-9DBD9E82156A}"/>
                  </a:ext>
                </a:extLst>
              </p14:cNvPr>
              <p14:cNvContentPartPr/>
              <p14:nvPr/>
            </p14:nvContentPartPr>
            <p14:xfrm>
              <a:off x="2659420" y="5184351"/>
              <a:ext cx="324000" cy="75240"/>
            </p14:xfrm>
          </p:contentPart>
        </mc:Choice>
        <mc:Fallback xmlns="">
          <p:pic>
            <p:nvPicPr>
              <p:cNvPr id="137" name="Ink 136">
                <a:extLst>
                  <a:ext uri="{FF2B5EF4-FFF2-40B4-BE49-F238E27FC236}">
                    <a16:creationId xmlns:a16="http://schemas.microsoft.com/office/drawing/2014/main" id="{E8BDB89B-D9AC-B908-E17D-9DBD9E82156A}"/>
                  </a:ext>
                </a:extLst>
              </p:cNvPr>
              <p:cNvPicPr/>
              <p:nvPr/>
            </p:nvPicPr>
            <p:blipFill>
              <a:blip r:embed="rId269"/>
              <a:stretch>
                <a:fillRect/>
              </a:stretch>
            </p:blipFill>
            <p:spPr>
              <a:xfrm>
                <a:off x="2643940" y="5169231"/>
                <a:ext cx="35460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38" name="Ink 137">
                <a:extLst>
                  <a:ext uri="{FF2B5EF4-FFF2-40B4-BE49-F238E27FC236}">
                    <a16:creationId xmlns:a16="http://schemas.microsoft.com/office/drawing/2014/main" id="{D9EECCDB-253B-51E4-B20C-FE5D9217145C}"/>
                  </a:ext>
                </a:extLst>
              </p14:cNvPr>
              <p14:cNvContentPartPr/>
              <p14:nvPr/>
            </p14:nvContentPartPr>
            <p14:xfrm>
              <a:off x="2790100" y="5097951"/>
              <a:ext cx="81360" cy="379440"/>
            </p14:xfrm>
          </p:contentPart>
        </mc:Choice>
        <mc:Fallback xmlns="">
          <p:pic>
            <p:nvPicPr>
              <p:cNvPr id="138" name="Ink 137">
                <a:extLst>
                  <a:ext uri="{FF2B5EF4-FFF2-40B4-BE49-F238E27FC236}">
                    <a16:creationId xmlns:a16="http://schemas.microsoft.com/office/drawing/2014/main" id="{D9EECCDB-253B-51E4-B20C-FE5D9217145C}"/>
                  </a:ext>
                </a:extLst>
              </p:cNvPr>
              <p:cNvPicPr/>
              <p:nvPr/>
            </p:nvPicPr>
            <p:blipFill>
              <a:blip r:embed="rId271"/>
              <a:stretch>
                <a:fillRect/>
              </a:stretch>
            </p:blipFill>
            <p:spPr>
              <a:xfrm>
                <a:off x="2774980" y="5082831"/>
                <a:ext cx="111960" cy="41004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39" name="Ink 138">
                <a:extLst>
                  <a:ext uri="{FF2B5EF4-FFF2-40B4-BE49-F238E27FC236}">
                    <a16:creationId xmlns:a16="http://schemas.microsoft.com/office/drawing/2014/main" id="{EF62B32B-31B2-9ADB-17FF-7FB17038E6DA}"/>
                  </a:ext>
                </a:extLst>
              </p14:cNvPr>
              <p14:cNvContentPartPr/>
              <p14:nvPr/>
            </p14:nvContentPartPr>
            <p14:xfrm>
              <a:off x="3182140" y="5159511"/>
              <a:ext cx="317880" cy="293040"/>
            </p14:xfrm>
          </p:contentPart>
        </mc:Choice>
        <mc:Fallback xmlns="">
          <p:pic>
            <p:nvPicPr>
              <p:cNvPr id="139" name="Ink 138">
                <a:extLst>
                  <a:ext uri="{FF2B5EF4-FFF2-40B4-BE49-F238E27FC236}">
                    <a16:creationId xmlns:a16="http://schemas.microsoft.com/office/drawing/2014/main" id="{EF62B32B-31B2-9ADB-17FF-7FB17038E6DA}"/>
                  </a:ext>
                </a:extLst>
              </p:cNvPr>
              <p:cNvPicPr/>
              <p:nvPr/>
            </p:nvPicPr>
            <p:blipFill>
              <a:blip r:embed="rId273"/>
              <a:stretch>
                <a:fillRect/>
              </a:stretch>
            </p:blipFill>
            <p:spPr>
              <a:xfrm>
                <a:off x="3167020" y="5144391"/>
                <a:ext cx="348480" cy="32328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40" name="Ink 139">
                <a:extLst>
                  <a:ext uri="{FF2B5EF4-FFF2-40B4-BE49-F238E27FC236}">
                    <a16:creationId xmlns:a16="http://schemas.microsoft.com/office/drawing/2014/main" id="{948D4426-604E-67BB-4C33-D770EC8C266A}"/>
                  </a:ext>
                </a:extLst>
              </p14:cNvPr>
              <p14:cNvContentPartPr/>
              <p14:nvPr/>
            </p14:nvContentPartPr>
            <p14:xfrm>
              <a:off x="3592900" y="5019111"/>
              <a:ext cx="374400" cy="632520"/>
            </p14:xfrm>
          </p:contentPart>
        </mc:Choice>
        <mc:Fallback xmlns="">
          <p:pic>
            <p:nvPicPr>
              <p:cNvPr id="140" name="Ink 139">
                <a:extLst>
                  <a:ext uri="{FF2B5EF4-FFF2-40B4-BE49-F238E27FC236}">
                    <a16:creationId xmlns:a16="http://schemas.microsoft.com/office/drawing/2014/main" id="{948D4426-604E-67BB-4C33-D770EC8C266A}"/>
                  </a:ext>
                </a:extLst>
              </p:cNvPr>
              <p:cNvPicPr/>
              <p:nvPr/>
            </p:nvPicPr>
            <p:blipFill>
              <a:blip r:embed="rId275"/>
              <a:stretch>
                <a:fillRect/>
              </a:stretch>
            </p:blipFill>
            <p:spPr>
              <a:xfrm>
                <a:off x="3577420" y="5003991"/>
                <a:ext cx="404640" cy="66312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41" name="Ink 140">
                <a:extLst>
                  <a:ext uri="{FF2B5EF4-FFF2-40B4-BE49-F238E27FC236}">
                    <a16:creationId xmlns:a16="http://schemas.microsoft.com/office/drawing/2014/main" id="{1ED81A75-7294-047D-5898-B065D0AFEB4C}"/>
                  </a:ext>
                </a:extLst>
              </p14:cNvPr>
              <p14:cNvContentPartPr/>
              <p14:nvPr/>
            </p14:nvContentPartPr>
            <p14:xfrm>
              <a:off x="3823660" y="5172471"/>
              <a:ext cx="361440" cy="292320"/>
            </p14:xfrm>
          </p:contentPart>
        </mc:Choice>
        <mc:Fallback xmlns="">
          <p:pic>
            <p:nvPicPr>
              <p:cNvPr id="141" name="Ink 140">
                <a:extLst>
                  <a:ext uri="{FF2B5EF4-FFF2-40B4-BE49-F238E27FC236}">
                    <a16:creationId xmlns:a16="http://schemas.microsoft.com/office/drawing/2014/main" id="{1ED81A75-7294-047D-5898-B065D0AFEB4C}"/>
                  </a:ext>
                </a:extLst>
              </p:cNvPr>
              <p:cNvPicPr/>
              <p:nvPr/>
            </p:nvPicPr>
            <p:blipFill>
              <a:blip r:embed="rId277"/>
              <a:stretch>
                <a:fillRect/>
              </a:stretch>
            </p:blipFill>
            <p:spPr>
              <a:xfrm>
                <a:off x="3808180" y="5157351"/>
                <a:ext cx="392040" cy="32292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42" name="Ink 141">
                <a:extLst>
                  <a:ext uri="{FF2B5EF4-FFF2-40B4-BE49-F238E27FC236}">
                    <a16:creationId xmlns:a16="http://schemas.microsoft.com/office/drawing/2014/main" id="{78C52C5F-BF81-EF86-2B91-B86CC29AC8BC}"/>
                  </a:ext>
                </a:extLst>
              </p14:cNvPr>
              <p14:cNvContentPartPr/>
              <p14:nvPr/>
            </p14:nvContentPartPr>
            <p14:xfrm>
              <a:off x="4221820" y="5128551"/>
              <a:ext cx="261720" cy="324000"/>
            </p14:xfrm>
          </p:contentPart>
        </mc:Choice>
        <mc:Fallback xmlns="">
          <p:pic>
            <p:nvPicPr>
              <p:cNvPr id="142" name="Ink 141">
                <a:extLst>
                  <a:ext uri="{FF2B5EF4-FFF2-40B4-BE49-F238E27FC236}">
                    <a16:creationId xmlns:a16="http://schemas.microsoft.com/office/drawing/2014/main" id="{78C52C5F-BF81-EF86-2B91-B86CC29AC8BC}"/>
                  </a:ext>
                </a:extLst>
              </p:cNvPr>
              <p:cNvPicPr/>
              <p:nvPr/>
            </p:nvPicPr>
            <p:blipFill>
              <a:blip r:embed="rId279"/>
              <a:stretch>
                <a:fillRect/>
              </a:stretch>
            </p:blipFill>
            <p:spPr>
              <a:xfrm>
                <a:off x="4206700" y="5113071"/>
                <a:ext cx="292320" cy="35460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43" name="Ink 142">
                <a:extLst>
                  <a:ext uri="{FF2B5EF4-FFF2-40B4-BE49-F238E27FC236}">
                    <a16:creationId xmlns:a16="http://schemas.microsoft.com/office/drawing/2014/main" id="{301572C1-8B1F-11CF-55AC-DFB75491F55C}"/>
                  </a:ext>
                </a:extLst>
              </p14:cNvPr>
              <p14:cNvContentPartPr/>
              <p14:nvPr/>
            </p14:nvContentPartPr>
            <p14:xfrm>
              <a:off x="4633660" y="5053671"/>
              <a:ext cx="441720" cy="546840"/>
            </p14:xfrm>
          </p:contentPart>
        </mc:Choice>
        <mc:Fallback xmlns="">
          <p:pic>
            <p:nvPicPr>
              <p:cNvPr id="143" name="Ink 142">
                <a:extLst>
                  <a:ext uri="{FF2B5EF4-FFF2-40B4-BE49-F238E27FC236}">
                    <a16:creationId xmlns:a16="http://schemas.microsoft.com/office/drawing/2014/main" id="{301572C1-8B1F-11CF-55AC-DFB75491F55C}"/>
                  </a:ext>
                </a:extLst>
              </p:cNvPr>
              <p:cNvPicPr/>
              <p:nvPr/>
            </p:nvPicPr>
            <p:blipFill>
              <a:blip r:embed="rId281"/>
              <a:stretch>
                <a:fillRect/>
              </a:stretch>
            </p:blipFill>
            <p:spPr>
              <a:xfrm>
                <a:off x="4618180" y="5038551"/>
                <a:ext cx="472320" cy="57744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44" name="Ink 143">
                <a:extLst>
                  <a:ext uri="{FF2B5EF4-FFF2-40B4-BE49-F238E27FC236}">
                    <a16:creationId xmlns:a16="http://schemas.microsoft.com/office/drawing/2014/main" id="{B94E0D73-5E56-6FA3-0B4E-77D1F8C2E2D9}"/>
                  </a:ext>
                </a:extLst>
              </p14:cNvPr>
              <p14:cNvContentPartPr/>
              <p14:nvPr/>
            </p14:nvContentPartPr>
            <p14:xfrm>
              <a:off x="4994020" y="5166351"/>
              <a:ext cx="299160" cy="304560"/>
            </p14:xfrm>
          </p:contentPart>
        </mc:Choice>
        <mc:Fallback xmlns="">
          <p:pic>
            <p:nvPicPr>
              <p:cNvPr id="144" name="Ink 143">
                <a:extLst>
                  <a:ext uri="{FF2B5EF4-FFF2-40B4-BE49-F238E27FC236}">
                    <a16:creationId xmlns:a16="http://schemas.microsoft.com/office/drawing/2014/main" id="{B94E0D73-5E56-6FA3-0B4E-77D1F8C2E2D9}"/>
                  </a:ext>
                </a:extLst>
              </p:cNvPr>
              <p:cNvPicPr/>
              <p:nvPr/>
            </p:nvPicPr>
            <p:blipFill>
              <a:blip r:embed="rId283"/>
              <a:stretch>
                <a:fillRect/>
              </a:stretch>
            </p:blipFill>
            <p:spPr>
              <a:xfrm>
                <a:off x="4978540" y="5151231"/>
                <a:ext cx="329760" cy="33516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45" name="Ink 144">
                <a:extLst>
                  <a:ext uri="{FF2B5EF4-FFF2-40B4-BE49-F238E27FC236}">
                    <a16:creationId xmlns:a16="http://schemas.microsoft.com/office/drawing/2014/main" id="{C3C3A40B-C975-FB09-53E2-E0F3BA6E1EF0}"/>
                  </a:ext>
                </a:extLst>
              </p14:cNvPr>
              <p14:cNvContentPartPr/>
              <p14:nvPr/>
            </p14:nvContentPartPr>
            <p14:xfrm>
              <a:off x="5211820" y="5004711"/>
              <a:ext cx="205920" cy="441720"/>
            </p14:xfrm>
          </p:contentPart>
        </mc:Choice>
        <mc:Fallback xmlns="">
          <p:pic>
            <p:nvPicPr>
              <p:cNvPr id="145" name="Ink 144">
                <a:extLst>
                  <a:ext uri="{FF2B5EF4-FFF2-40B4-BE49-F238E27FC236}">
                    <a16:creationId xmlns:a16="http://schemas.microsoft.com/office/drawing/2014/main" id="{C3C3A40B-C975-FB09-53E2-E0F3BA6E1EF0}"/>
                  </a:ext>
                </a:extLst>
              </p:cNvPr>
              <p:cNvPicPr/>
              <p:nvPr/>
            </p:nvPicPr>
            <p:blipFill>
              <a:blip r:embed="rId285"/>
              <a:stretch>
                <a:fillRect/>
              </a:stretch>
            </p:blipFill>
            <p:spPr>
              <a:xfrm>
                <a:off x="5196700" y="4989231"/>
                <a:ext cx="236160" cy="47232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46" name="Ink 145">
                <a:extLst>
                  <a:ext uri="{FF2B5EF4-FFF2-40B4-BE49-F238E27FC236}">
                    <a16:creationId xmlns:a16="http://schemas.microsoft.com/office/drawing/2014/main" id="{FA98E67E-2E27-186B-68CE-10E85B3043C9}"/>
                  </a:ext>
                </a:extLst>
              </p14:cNvPr>
              <p14:cNvContentPartPr/>
              <p14:nvPr/>
            </p14:nvContentPartPr>
            <p14:xfrm>
              <a:off x="5691340" y="5246631"/>
              <a:ext cx="417600" cy="43920"/>
            </p14:xfrm>
          </p:contentPart>
        </mc:Choice>
        <mc:Fallback xmlns="">
          <p:pic>
            <p:nvPicPr>
              <p:cNvPr id="146" name="Ink 145">
                <a:extLst>
                  <a:ext uri="{FF2B5EF4-FFF2-40B4-BE49-F238E27FC236}">
                    <a16:creationId xmlns:a16="http://schemas.microsoft.com/office/drawing/2014/main" id="{FA98E67E-2E27-186B-68CE-10E85B3043C9}"/>
                  </a:ext>
                </a:extLst>
              </p:cNvPr>
              <p:cNvPicPr/>
              <p:nvPr/>
            </p:nvPicPr>
            <p:blipFill>
              <a:blip r:embed="rId287"/>
              <a:stretch>
                <a:fillRect/>
              </a:stretch>
            </p:blipFill>
            <p:spPr>
              <a:xfrm>
                <a:off x="5675860" y="5231511"/>
                <a:ext cx="44784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47" name="Ink 146">
                <a:extLst>
                  <a:ext uri="{FF2B5EF4-FFF2-40B4-BE49-F238E27FC236}">
                    <a16:creationId xmlns:a16="http://schemas.microsoft.com/office/drawing/2014/main" id="{A41BB9FC-71D2-744F-2D7B-EFE5729D694F}"/>
                  </a:ext>
                </a:extLst>
              </p14:cNvPr>
              <p14:cNvContentPartPr/>
              <p14:nvPr/>
            </p14:nvContentPartPr>
            <p14:xfrm>
              <a:off x="5921380" y="5128551"/>
              <a:ext cx="43920" cy="324000"/>
            </p14:xfrm>
          </p:contentPart>
        </mc:Choice>
        <mc:Fallback xmlns="">
          <p:pic>
            <p:nvPicPr>
              <p:cNvPr id="147" name="Ink 146">
                <a:extLst>
                  <a:ext uri="{FF2B5EF4-FFF2-40B4-BE49-F238E27FC236}">
                    <a16:creationId xmlns:a16="http://schemas.microsoft.com/office/drawing/2014/main" id="{A41BB9FC-71D2-744F-2D7B-EFE5729D694F}"/>
                  </a:ext>
                </a:extLst>
              </p:cNvPr>
              <p:cNvPicPr/>
              <p:nvPr/>
            </p:nvPicPr>
            <p:blipFill>
              <a:blip r:embed="rId289"/>
              <a:stretch>
                <a:fillRect/>
              </a:stretch>
            </p:blipFill>
            <p:spPr>
              <a:xfrm>
                <a:off x="5906260" y="5113071"/>
                <a:ext cx="74520" cy="35460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48" name="Ink 147">
                <a:extLst>
                  <a:ext uri="{FF2B5EF4-FFF2-40B4-BE49-F238E27FC236}">
                    <a16:creationId xmlns:a16="http://schemas.microsoft.com/office/drawing/2014/main" id="{07ECC6A0-319A-6FD2-B407-8069B5CDF899}"/>
                  </a:ext>
                </a:extLst>
              </p14:cNvPr>
              <p14:cNvContentPartPr/>
              <p14:nvPr/>
            </p14:nvContentPartPr>
            <p14:xfrm>
              <a:off x="6220180" y="5066991"/>
              <a:ext cx="56520" cy="395280"/>
            </p14:xfrm>
          </p:contentPart>
        </mc:Choice>
        <mc:Fallback xmlns="">
          <p:pic>
            <p:nvPicPr>
              <p:cNvPr id="148" name="Ink 147">
                <a:extLst>
                  <a:ext uri="{FF2B5EF4-FFF2-40B4-BE49-F238E27FC236}">
                    <a16:creationId xmlns:a16="http://schemas.microsoft.com/office/drawing/2014/main" id="{07ECC6A0-319A-6FD2-B407-8069B5CDF899}"/>
                  </a:ext>
                </a:extLst>
              </p:cNvPr>
              <p:cNvPicPr/>
              <p:nvPr/>
            </p:nvPicPr>
            <p:blipFill>
              <a:blip r:embed="rId291"/>
              <a:stretch>
                <a:fillRect/>
              </a:stretch>
            </p:blipFill>
            <p:spPr>
              <a:xfrm>
                <a:off x="6205060" y="5051511"/>
                <a:ext cx="86760" cy="42588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49" name="Ink 148">
                <a:extLst>
                  <a:ext uri="{FF2B5EF4-FFF2-40B4-BE49-F238E27FC236}">
                    <a16:creationId xmlns:a16="http://schemas.microsoft.com/office/drawing/2014/main" id="{99A604B6-E0D1-7CA8-1D94-A772E44AD6E9}"/>
                  </a:ext>
                </a:extLst>
              </p14:cNvPr>
              <p14:cNvContentPartPr/>
              <p14:nvPr/>
            </p14:nvContentPartPr>
            <p14:xfrm>
              <a:off x="6407020" y="5091111"/>
              <a:ext cx="304560" cy="317880"/>
            </p14:xfrm>
          </p:contentPart>
        </mc:Choice>
        <mc:Fallback xmlns="">
          <p:pic>
            <p:nvPicPr>
              <p:cNvPr id="149" name="Ink 148">
                <a:extLst>
                  <a:ext uri="{FF2B5EF4-FFF2-40B4-BE49-F238E27FC236}">
                    <a16:creationId xmlns:a16="http://schemas.microsoft.com/office/drawing/2014/main" id="{99A604B6-E0D1-7CA8-1D94-A772E44AD6E9}"/>
                  </a:ext>
                </a:extLst>
              </p:cNvPr>
              <p:cNvPicPr/>
              <p:nvPr/>
            </p:nvPicPr>
            <p:blipFill>
              <a:blip r:embed="rId293"/>
              <a:stretch>
                <a:fillRect/>
              </a:stretch>
            </p:blipFill>
            <p:spPr>
              <a:xfrm>
                <a:off x="6391900" y="5075631"/>
                <a:ext cx="335160" cy="34848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50" name="Ink 149">
                <a:extLst>
                  <a:ext uri="{FF2B5EF4-FFF2-40B4-BE49-F238E27FC236}">
                    <a16:creationId xmlns:a16="http://schemas.microsoft.com/office/drawing/2014/main" id="{5BB69FA3-DF36-C212-5367-4DF5BB4627F2}"/>
                  </a:ext>
                </a:extLst>
              </p14:cNvPr>
              <p14:cNvContentPartPr/>
              <p14:nvPr/>
            </p14:nvContentPartPr>
            <p14:xfrm>
              <a:off x="6631300" y="4966551"/>
              <a:ext cx="329760" cy="806040"/>
            </p14:xfrm>
          </p:contentPart>
        </mc:Choice>
        <mc:Fallback xmlns="">
          <p:pic>
            <p:nvPicPr>
              <p:cNvPr id="150" name="Ink 149">
                <a:extLst>
                  <a:ext uri="{FF2B5EF4-FFF2-40B4-BE49-F238E27FC236}">
                    <a16:creationId xmlns:a16="http://schemas.microsoft.com/office/drawing/2014/main" id="{5BB69FA3-DF36-C212-5367-4DF5BB4627F2}"/>
                  </a:ext>
                </a:extLst>
              </p:cNvPr>
              <p:cNvPicPr/>
              <p:nvPr/>
            </p:nvPicPr>
            <p:blipFill>
              <a:blip r:embed="rId295"/>
              <a:stretch>
                <a:fillRect/>
              </a:stretch>
            </p:blipFill>
            <p:spPr>
              <a:xfrm>
                <a:off x="6615820" y="4951431"/>
                <a:ext cx="360000" cy="83664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51" name="Ink 150">
                <a:extLst>
                  <a:ext uri="{FF2B5EF4-FFF2-40B4-BE49-F238E27FC236}">
                    <a16:creationId xmlns:a16="http://schemas.microsoft.com/office/drawing/2014/main" id="{46B29E84-B1C0-BD52-E145-F96D2C2014BA}"/>
                  </a:ext>
                </a:extLst>
              </p14:cNvPr>
              <p14:cNvContentPartPr/>
              <p14:nvPr/>
            </p14:nvContentPartPr>
            <p14:xfrm>
              <a:off x="1302940" y="5993631"/>
              <a:ext cx="311040" cy="19080"/>
            </p14:xfrm>
          </p:contentPart>
        </mc:Choice>
        <mc:Fallback xmlns="">
          <p:pic>
            <p:nvPicPr>
              <p:cNvPr id="151" name="Ink 150">
                <a:extLst>
                  <a:ext uri="{FF2B5EF4-FFF2-40B4-BE49-F238E27FC236}">
                    <a16:creationId xmlns:a16="http://schemas.microsoft.com/office/drawing/2014/main" id="{46B29E84-B1C0-BD52-E145-F96D2C2014BA}"/>
                  </a:ext>
                </a:extLst>
              </p:cNvPr>
              <p:cNvPicPr/>
              <p:nvPr/>
            </p:nvPicPr>
            <p:blipFill>
              <a:blip r:embed="rId297"/>
              <a:stretch>
                <a:fillRect/>
              </a:stretch>
            </p:blipFill>
            <p:spPr>
              <a:xfrm>
                <a:off x="1287460" y="5978511"/>
                <a:ext cx="34128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52" name="Ink 151">
                <a:extLst>
                  <a:ext uri="{FF2B5EF4-FFF2-40B4-BE49-F238E27FC236}">
                    <a16:creationId xmlns:a16="http://schemas.microsoft.com/office/drawing/2014/main" id="{39E04110-81FB-3014-48B3-22E46D841E94}"/>
                  </a:ext>
                </a:extLst>
              </p14:cNvPr>
              <p14:cNvContentPartPr/>
              <p14:nvPr/>
            </p14:nvContentPartPr>
            <p14:xfrm>
              <a:off x="1284940" y="6099471"/>
              <a:ext cx="459720" cy="142920"/>
            </p14:xfrm>
          </p:contentPart>
        </mc:Choice>
        <mc:Fallback xmlns="">
          <p:pic>
            <p:nvPicPr>
              <p:cNvPr id="152" name="Ink 151">
                <a:extLst>
                  <a:ext uri="{FF2B5EF4-FFF2-40B4-BE49-F238E27FC236}">
                    <a16:creationId xmlns:a16="http://schemas.microsoft.com/office/drawing/2014/main" id="{39E04110-81FB-3014-48B3-22E46D841E94}"/>
                  </a:ext>
                </a:extLst>
              </p:cNvPr>
              <p:cNvPicPr/>
              <p:nvPr/>
            </p:nvPicPr>
            <p:blipFill>
              <a:blip r:embed="rId299"/>
              <a:stretch>
                <a:fillRect/>
              </a:stretch>
            </p:blipFill>
            <p:spPr>
              <a:xfrm>
                <a:off x="1269820" y="6084351"/>
                <a:ext cx="49032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53" name="Ink 152">
                <a:extLst>
                  <a:ext uri="{FF2B5EF4-FFF2-40B4-BE49-F238E27FC236}">
                    <a16:creationId xmlns:a16="http://schemas.microsoft.com/office/drawing/2014/main" id="{30A903CC-8CA8-09BC-19EF-459AA117A744}"/>
                  </a:ext>
                </a:extLst>
              </p14:cNvPr>
              <p14:cNvContentPartPr/>
              <p14:nvPr/>
            </p14:nvContentPartPr>
            <p14:xfrm>
              <a:off x="2049220" y="5881671"/>
              <a:ext cx="268200" cy="361440"/>
            </p14:xfrm>
          </p:contentPart>
        </mc:Choice>
        <mc:Fallback xmlns="">
          <p:pic>
            <p:nvPicPr>
              <p:cNvPr id="153" name="Ink 152">
                <a:extLst>
                  <a:ext uri="{FF2B5EF4-FFF2-40B4-BE49-F238E27FC236}">
                    <a16:creationId xmlns:a16="http://schemas.microsoft.com/office/drawing/2014/main" id="{30A903CC-8CA8-09BC-19EF-459AA117A744}"/>
                  </a:ext>
                </a:extLst>
              </p:cNvPr>
              <p:cNvPicPr/>
              <p:nvPr/>
            </p:nvPicPr>
            <p:blipFill>
              <a:blip r:embed="rId301"/>
              <a:stretch>
                <a:fillRect/>
              </a:stretch>
            </p:blipFill>
            <p:spPr>
              <a:xfrm>
                <a:off x="2034100" y="5866551"/>
                <a:ext cx="298440" cy="39204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54" name="Ink 153">
                <a:extLst>
                  <a:ext uri="{FF2B5EF4-FFF2-40B4-BE49-F238E27FC236}">
                    <a16:creationId xmlns:a16="http://schemas.microsoft.com/office/drawing/2014/main" id="{DD135FE0-F523-F6A4-547A-F253576C18C5}"/>
                  </a:ext>
                </a:extLst>
              </p14:cNvPr>
              <p14:cNvContentPartPr/>
              <p14:nvPr/>
            </p14:nvContentPartPr>
            <p14:xfrm>
              <a:off x="2385460" y="5968791"/>
              <a:ext cx="361440" cy="149760"/>
            </p14:xfrm>
          </p:contentPart>
        </mc:Choice>
        <mc:Fallback xmlns="">
          <p:pic>
            <p:nvPicPr>
              <p:cNvPr id="154" name="Ink 153">
                <a:extLst>
                  <a:ext uri="{FF2B5EF4-FFF2-40B4-BE49-F238E27FC236}">
                    <a16:creationId xmlns:a16="http://schemas.microsoft.com/office/drawing/2014/main" id="{DD135FE0-F523-F6A4-547A-F253576C18C5}"/>
                  </a:ext>
                </a:extLst>
              </p:cNvPr>
              <p:cNvPicPr/>
              <p:nvPr/>
            </p:nvPicPr>
            <p:blipFill>
              <a:blip r:embed="rId303"/>
              <a:stretch>
                <a:fillRect/>
              </a:stretch>
            </p:blipFill>
            <p:spPr>
              <a:xfrm>
                <a:off x="2370340" y="5953671"/>
                <a:ext cx="39204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55" name="Ink 154">
                <a:extLst>
                  <a:ext uri="{FF2B5EF4-FFF2-40B4-BE49-F238E27FC236}">
                    <a16:creationId xmlns:a16="http://schemas.microsoft.com/office/drawing/2014/main" id="{CB6FE470-5A64-4CC5-2263-20A7266CB4CB}"/>
                  </a:ext>
                </a:extLst>
              </p14:cNvPr>
              <p14:cNvContentPartPr/>
              <p14:nvPr/>
            </p14:nvContentPartPr>
            <p14:xfrm>
              <a:off x="3007900" y="5993631"/>
              <a:ext cx="305280" cy="37800"/>
            </p14:xfrm>
          </p:contentPart>
        </mc:Choice>
        <mc:Fallback xmlns="">
          <p:pic>
            <p:nvPicPr>
              <p:cNvPr id="155" name="Ink 154">
                <a:extLst>
                  <a:ext uri="{FF2B5EF4-FFF2-40B4-BE49-F238E27FC236}">
                    <a16:creationId xmlns:a16="http://schemas.microsoft.com/office/drawing/2014/main" id="{CB6FE470-5A64-4CC5-2263-20A7266CB4CB}"/>
                  </a:ext>
                </a:extLst>
              </p:cNvPr>
              <p:cNvPicPr/>
              <p:nvPr/>
            </p:nvPicPr>
            <p:blipFill>
              <a:blip r:embed="rId305"/>
              <a:stretch>
                <a:fillRect/>
              </a:stretch>
            </p:blipFill>
            <p:spPr>
              <a:xfrm>
                <a:off x="2992780" y="5978511"/>
                <a:ext cx="33588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56" name="Ink 155">
                <a:extLst>
                  <a:ext uri="{FF2B5EF4-FFF2-40B4-BE49-F238E27FC236}">
                    <a16:creationId xmlns:a16="http://schemas.microsoft.com/office/drawing/2014/main" id="{A1B6C859-1EDF-8A3C-141E-514BCB5A2D02}"/>
                  </a:ext>
                </a:extLst>
              </p14:cNvPr>
              <p14:cNvContentPartPr/>
              <p14:nvPr/>
            </p14:nvContentPartPr>
            <p14:xfrm>
              <a:off x="3057940" y="5887791"/>
              <a:ext cx="43920" cy="448560"/>
            </p14:xfrm>
          </p:contentPart>
        </mc:Choice>
        <mc:Fallback xmlns="">
          <p:pic>
            <p:nvPicPr>
              <p:cNvPr id="156" name="Ink 155">
                <a:extLst>
                  <a:ext uri="{FF2B5EF4-FFF2-40B4-BE49-F238E27FC236}">
                    <a16:creationId xmlns:a16="http://schemas.microsoft.com/office/drawing/2014/main" id="{A1B6C859-1EDF-8A3C-141E-514BCB5A2D02}"/>
                  </a:ext>
                </a:extLst>
              </p:cNvPr>
              <p:cNvPicPr/>
              <p:nvPr/>
            </p:nvPicPr>
            <p:blipFill>
              <a:blip r:embed="rId307"/>
              <a:stretch>
                <a:fillRect/>
              </a:stretch>
            </p:blipFill>
            <p:spPr>
              <a:xfrm>
                <a:off x="3042460" y="5872671"/>
                <a:ext cx="74520" cy="47916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57" name="Ink 156">
                <a:extLst>
                  <a:ext uri="{FF2B5EF4-FFF2-40B4-BE49-F238E27FC236}">
                    <a16:creationId xmlns:a16="http://schemas.microsoft.com/office/drawing/2014/main" id="{5B30DCB0-8BA6-1355-2FD4-F6D8B28C21C5}"/>
                  </a:ext>
                </a:extLst>
              </p14:cNvPr>
              <p14:cNvContentPartPr/>
              <p14:nvPr/>
            </p14:nvContentPartPr>
            <p14:xfrm>
              <a:off x="3431260" y="5876271"/>
              <a:ext cx="386280" cy="379440"/>
            </p14:xfrm>
          </p:contentPart>
        </mc:Choice>
        <mc:Fallback xmlns="">
          <p:pic>
            <p:nvPicPr>
              <p:cNvPr id="157" name="Ink 156">
                <a:extLst>
                  <a:ext uri="{FF2B5EF4-FFF2-40B4-BE49-F238E27FC236}">
                    <a16:creationId xmlns:a16="http://schemas.microsoft.com/office/drawing/2014/main" id="{5B30DCB0-8BA6-1355-2FD4-F6D8B28C21C5}"/>
                  </a:ext>
                </a:extLst>
              </p:cNvPr>
              <p:cNvPicPr/>
              <p:nvPr/>
            </p:nvPicPr>
            <p:blipFill>
              <a:blip r:embed="rId309"/>
              <a:stretch>
                <a:fillRect/>
              </a:stretch>
            </p:blipFill>
            <p:spPr>
              <a:xfrm>
                <a:off x="3416140" y="5860791"/>
                <a:ext cx="416880" cy="41004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58" name="Ink 157">
                <a:extLst>
                  <a:ext uri="{FF2B5EF4-FFF2-40B4-BE49-F238E27FC236}">
                    <a16:creationId xmlns:a16="http://schemas.microsoft.com/office/drawing/2014/main" id="{F82D40D5-382D-01FE-CB15-49DC0358CDA4}"/>
                  </a:ext>
                </a:extLst>
              </p14:cNvPr>
              <p14:cNvContentPartPr/>
              <p14:nvPr/>
            </p14:nvContentPartPr>
            <p14:xfrm>
              <a:off x="3898180" y="5800671"/>
              <a:ext cx="293040" cy="502560"/>
            </p14:xfrm>
          </p:contentPart>
        </mc:Choice>
        <mc:Fallback xmlns="">
          <p:pic>
            <p:nvPicPr>
              <p:cNvPr id="158" name="Ink 157">
                <a:extLst>
                  <a:ext uri="{FF2B5EF4-FFF2-40B4-BE49-F238E27FC236}">
                    <a16:creationId xmlns:a16="http://schemas.microsoft.com/office/drawing/2014/main" id="{F82D40D5-382D-01FE-CB15-49DC0358CDA4}"/>
                  </a:ext>
                </a:extLst>
              </p:cNvPr>
              <p:cNvPicPr/>
              <p:nvPr/>
            </p:nvPicPr>
            <p:blipFill>
              <a:blip r:embed="rId311"/>
              <a:stretch>
                <a:fillRect/>
              </a:stretch>
            </p:blipFill>
            <p:spPr>
              <a:xfrm>
                <a:off x="3883060" y="5785551"/>
                <a:ext cx="323280" cy="53316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59" name="Ink 158">
                <a:extLst>
                  <a:ext uri="{FF2B5EF4-FFF2-40B4-BE49-F238E27FC236}">
                    <a16:creationId xmlns:a16="http://schemas.microsoft.com/office/drawing/2014/main" id="{74828934-E6E4-DD1A-7DA4-8CBA69191B0F}"/>
                  </a:ext>
                </a:extLst>
              </p14:cNvPr>
              <p14:cNvContentPartPr/>
              <p14:nvPr/>
            </p14:nvContentPartPr>
            <p14:xfrm>
              <a:off x="4203100" y="5826231"/>
              <a:ext cx="199440" cy="373320"/>
            </p14:xfrm>
          </p:contentPart>
        </mc:Choice>
        <mc:Fallback xmlns="">
          <p:pic>
            <p:nvPicPr>
              <p:cNvPr id="159" name="Ink 158">
                <a:extLst>
                  <a:ext uri="{FF2B5EF4-FFF2-40B4-BE49-F238E27FC236}">
                    <a16:creationId xmlns:a16="http://schemas.microsoft.com/office/drawing/2014/main" id="{74828934-E6E4-DD1A-7DA4-8CBA69191B0F}"/>
                  </a:ext>
                </a:extLst>
              </p:cNvPr>
              <p:cNvPicPr/>
              <p:nvPr/>
            </p:nvPicPr>
            <p:blipFill>
              <a:blip r:embed="rId313"/>
              <a:stretch>
                <a:fillRect/>
              </a:stretch>
            </p:blipFill>
            <p:spPr>
              <a:xfrm>
                <a:off x="4187980" y="5811111"/>
                <a:ext cx="230040" cy="40356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60" name="Ink 159">
                <a:extLst>
                  <a:ext uri="{FF2B5EF4-FFF2-40B4-BE49-F238E27FC236}">
                    <a16:creationId xmlns:a16="http://schemas.microsoft.com/office/drawing/2014/main" id="{3D6855BE-3B8E-8238-D5CC-747F748FEE34}"/>
                  </a:ext>
                </a:extLst>
              </p14:cNvPr>
              <p14:cNvContentPartPr/>
              <p14:nvPr/>
            </p14:nvContentPartPr>
            <p14:xfrm>
              <a:off x="4439980" y="5869791"/>
              <a:ext cx="193320" cy="317160"/>
            </p14:xfrm>
          </p:contentPart>
        </mc:Choice>
        <mc:Fallback xmlns="">
          <p:pic>
            <p:nvPicPr>
              <p:cNvPr id="160" name="Ink 159">
                <a:extLst>
                  <a:ext uri="{FF2B5EF4-FFF2-40B4-BE49-F238E27FC236}">
                    <a16:creationId xmlns:a16="http://schemas.microsoft.com/office/drawing/2014/main" id="{3D6855BE-3B8E-8238-D5CC-747F748FEE34}"/>
                  </a:ext>
                </a:extLst>
              </p:cNvPr>
              <p:cNvPicPr/>
              <p:nvPr/>
            </p:nvPicPr>
            <p:blipFill>
              <a:blip r:embed="rId315"/>
              <a:stretch>
                <a:fillRect/>
              </a:stretch>
            </p:blipFill>
            <p:spPr>
              <a:xfrm>
                <a:off x="4424500" y="5854671"/>
                <a:ext cx="223920" cy="34776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61" name="Ink 160">
                <a:extLst>
                  <a:ext uri="{FF2B5EF4-FFF2-40B4-BE49-F238E27FC236}">
                    <a16:creationId xmlns:a16="http://schemas.microsoft.com/office/drawing/2014/main" id="{A19D7645-87C6-19F2-FD40-03CECD9EBE61}"/>
                  </a:ext>
                </a:extLst>
              </p14:cNvPr>
              <p14:cNvContentPartPr/>
              <p14:nvPr/>
            </p14:nvContentPartPr>
            <p14:xfrm>
              <a:off x="4443580" y="5676111"/>
              <a:ext cx="319680" cy="701280"/>
            </p14:xfrm>
          </p:contentPart>
        </mc:Choice>
        <mc:Fallback xmlns="">
          <p:pic>
            <p:nvPicPr>
              <p:cNvPr id="161" name="Ink 160">
                <a:extLst>
                  <a:ext uri="{FF2B5EF4-FFF2-40B4-BE49-F238E27FC236}">
                    <a16:creationId xmlns:a16="http://schemas.microsoft.com/office/drawing/2014/main" id="{A19D7645-87C6-19F2-FD40-03CECD9EBE61}"/>
                  </a:ext>
                </a:extLst>
              </p:cNvPr>
              <p:cNvPicPr/>
              <p:nvPr/>
            </p:nvPicPr>
            <p:blipFill>
              <a:blip r:embed="rId317"/>
              <a:stretch>
                <a:fillRect/>
              </a:stretch>
            </p:blipFill>
            <p:spPr>
              <a:xfrm>
                <a:off x="4428460" y="5660991"/>
                <a:ext cx="350280" cy="73188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162" name="Ink 161">
                <a:extLst>
                  <a:ext uri="{FF2B5EF4-FFF2-40B4-BE49-F238E27FC236}">
                    <a16:creationId xmlns:a16="http://schemas.microsoft.com/office/drawing/2014/main" id="{473B0A21-E9CB-EFAF-47C9-AE236149A89F}"/>
                  </a:ext>
                </a:extLst>
              </p14:cNvPr>
              <p14:cNvContentPartPr/>
              <p14:nvPr/>
            </p14:nvContentPartPr>
            <p14:xfrm>
              <a:off x="1544860" y="6547671"/>
              <a:ext cx="293040" cy="56520"/>
            </p14:xfrm>
          </p:contentPart>
        </mc:Choice>
        <mc:Fallback xmlns="">
          <p:pic>
            <p:nvPicPr>
              <p:cNvPr id="162" name="Ink 161">
                <a:extLst>
                  <a:ext uri="{FF2B5EF4-FFF2-40B4-BE49-F238E27FC236}">
                    <a16:creationId xmlns:a16="http://schemas.microsoft.com/office/drawing/2014/main" id="{473B0A21-E9CB-EFAF-47C9-AE236149A89F}"/>
                  </a:ext>
                </a:extLst>
              </p:cNvPr>
              <p:cNvPicPr/>
              <p:nvPr/>
            </p:nvPicPr>
            <p:blipFill>
              <a:blip r:embed="rId319"/>
              <a:stretch>
                <a:fillRect/>
              </a:stretch>
            </p:blipFill>
            <p:spPr>
              <a:xfrm>
                <a:off x="1529740" y="6532551"/>
                <a:ext cx="32328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163" name="Ink 162">
                <a:extLst>
                  <a:ext uri="{FF2B5EF4-FFF2-40B4-BE49-F238E27FC236}">
                    <a16:creationId xmlns:a16="http://schemas.microsoft.com/office/drawing/2014/main" id="{4700B68B-E5FA-6316-893A-0DDB5583A7F9}"/>
                  </a:ext>
                </a:extLst>
              </p14:cNvPr>
              <p14:cNvContentPartPr/>
              <p14:nvPr/>
            </p14:nvContentPartPr>
            <p14:xfrm>
              <a:off x="1566460" y="6634791"/>
              <a:ext cx="389880" cy="106200"/>
            </p14:xfrm>
          </p:contentPart>
        </mc:Choice>
        <mc:Fallback xmlns="">
          <p:pic>
            <p:nvPicPr>
              <p:cNvPr id="163" name="Ink 162">
                <a:extLst>
                  <a:ext uri="{FF2B5EF4-FFF2-40B4-BE49-F238E27FC236}">
                    <a16:creationId xmlns:a16="http://schemas.microsoft.com/office/drawing/2014/main" id="{4700B68B-E5FA-6316-893A-0DDB5583A7F9}"/>
                  </a:ext>
                </a:extLst>
              </p:cNvPr>
              <p:cNvPicPr/>
              <p:nvPr/>
            </p:nvPicPr>
            <p:blipFill>
              <a:blip r:embed="rId321"/>
              <a:stretch>
                <a:fillRect/>
              </a:stretch>
            </p:blipFill>
            <p:spPr>
              <a:xfrm>
                <a:off x="1551340" y="6619671"/>
                <a:ext cx="42012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164" name="Ink 163">
                <a:extLst>
                  <a:ext uri="{FF2B5EF4-FFF2-40B4-BE49-F238E27FC236}">
                    <a16:creationId xmlns:a16="http://schemas.microsoft.com/office/drawing/2014/main" id="{BDE2ADDE-1DBF-DA78-0754-54974E2B102F}"/>
                  </a:ext>
                </a:extLst>
              </p14:cNvPr>
              <p14:cNvContentPartPr/>
              <p14:nvPr/>
            </p14:nvContentPartPr>
            <p14:xfrm>
              <a:off x="2217340" y="6460551"/>
              <a:ext cx="199440" cy="374040"/>
            </p14:xfrm>
          </p:contentPart>
        </mc:Choice>
        <mc:Fallback xmlns="">
          <p:pic>
            <p:nvPicPr>
              <p:cNvPr id="164" name="Ink 163">
                <a:extLst>
                  <a:ext uri="{FF2B5EF4-FFF2-40B4-BE49-F238E27FC236}">
                    <a16:creationId xmlns:a16="http://schemas.microsoft.com/office/drawing/2014/main" id="{BDE2ADDE-1DBF-DA78-0754-54974E2B102F}"/>
                  </a:ext>
                </a:extLst>
              </p:cNvPr>
              <p:cNvPicPr/>
              <p:nvPr/>
            </p:nvPicPr>
            <p:blipFill>
              <a:blip r:embed="rId323"/>
              <a:stretch>
                <a:fillRect/>
              </a:stretch>
            </p:blipFill>
            <p:spPr>
              <a:xfrm>
                <a:off x="2202220" y="6445431"/>
                <a:ext cx="230040" cy="40428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165" name="Ink 164">
                <a:extLst>
                  <a:ext uri="{FF2B5EF4-FFF2-40B4-BE49-F238E27FC236}">
                    <a16:creationId xmlns:a16="http://schemas.microsoft.com/office/drawing/2014/main" id="{197E605F-7EA7-8078-CEF2-9FD7769A7515}"/>
                  </a:ext>
                </a:extLst>
              </p14:cNvPr>
              <p14:cNvContentPartPr/>
              <p14:nvPr/>
            </p14:nvContentPartPr>
            <p14:xfrm>
              <a:off x="2260900" y="6411591"/>
              <a:ext cx="249480" cy="124920"/>
            </p14:xfrm>
          </p:contentPart>
        </mc:Choice>
        <mc:Fallback xmlns="">
          <p:pic>
            <p:nvPicPr>
              <p:cNvPr id="165" name="Ink 164">
                <a:extLst>
                  <a:ext uri="{FF2B5EF4-FFF2-40B4-BE49-F238E27FC236}">
                    <a16:creationId xmlns:a16="http://schemas.microsoft.com/office/drawing/2014/main" id="{197E605F-7EA7-8078-CEF2-9FD7769A7515}"/>
                  </a:ext>
                </a:extLst>
              </p:cNvPr>
              <p:cNvPicPr/>
              <p:nvPr/>
            </p:nvPicPr>
            <p:blipFill>
              <a:blip r:embed="rId325"/>
              <a:stretch>
                <a:fillRect/>
              </a:stretch>
            </p:blipFill>
            <p:spPr>
              <a:xfrm>
                <a:off x="2245780" y="6396471"/>
                <a:ext cx="27972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166" name="Ink 165">
                <a:extLst>
                  <a:ext uri="{FF2B5EF4-FFF2-40B4-BE49-F238E27FC236}">
                    <a16:creationId xmlns:a16="http://schemas.microsoft.com/office/drawing/2014/main" id="{963CB921-6B06-1987-237B-57E8895BBD91}"/>
                  </a:ext>
                </a:extLst>
              </p14:cNvPr>
              <p14:cNvContentPartPr/>
              <p14:nvPr/>
            </p14:nvContentPartPr>
            <p14:xfrm>
              <a:off x="2578420" y="6536151"/>
              <a:ext cx="361440" cy="161640"/>
            </p14:xfrm>
          </p:contentPart>
        </mc:Choice>
        <mc:Fallback xmlns="">
          <p:pic>
            <p:nvPicPr>
              <p:cNvPr id="166" name="Ink 165">
                <a:extLst>
                  <a:ext uri="{FF2B5EF4-FFF2-40B4-BE49-F238E27FC236}">
                    <a16:creationId xmlns:a16="http://schemas.microsoft.com/office/drawing/2014/main" id="{963CB921-6B06-1987-237B-57E8895BBD91}"/>
                  </a:ext>
                </a:extLst>
              </p:cNvPr>
              <p:cNvPicPr/>
              <p:nvPr/>
            </p:nvPicPr>
            <p:blipFill>
              <a:blip r:embed="rId327"/>
              <a:stretch>
                <a:fillRect/>
              </a:stretch>
            </p:blipFill>
            <p:spPr>
              <a:xfrm>
                <a:off x="2563300" y="6520671"/>
                <a:ext cx="39204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167" name="Ink 166">
                <a:extLst>
                  <a:ext uri="{FF2B5EF4-FFF2-40B4-BE49-F238E27FC236}">
                    <a16:creationId xmlns:a16="http://schemas.microsoft.com/office/drawing/2014/main" id="{620843FF-A839-8C7C-6823-2E801154BC81}"/>
                  </a:ext>
                </a:extLst>
              </p14:cNvPr>
              <p14:cNvContentPartPr/>
              <p14:nvPr/>
            </p14:nvContentPartPr>
            <p14:xfrm>
              <a:off x="3151900" y="6604551"/>
              <a:ext cx="308160" cy="25200"/>
            </p14:xfrm>
          </p:contentPart>
        </mc:Choice>
        <mc:Fallback xmlns="">
          <p:pic>
            <p:nvPicPr>
              <p:cNvPr id="167" name="Ink 166">
                <a:extLst>
                  <a:ext uri="{FF2B5EF4-FFF2-40B4-BE49-F238E27FC236}">
                    <a16:creationId xmlns:a16="http://schemas.microsoft.com/office/drawing/2014/main" id="{620843FF-A839-8C7C-6823-2E801154BC81}"/>
                  </a:ext>
                </a:extLst>
              </p:cNvPr>
              <p:cNvPicPr/>
              <p:nvPr/>
            </p:nvPicPr>
            <p:blipFill>
              <a:blip r:embed="rId329"/>
              <a:stretch>
                <a:fillRect/>
              </a:stretch>
            </p:blipFill>
            <p:spPr>
              <a:xfrm>
                <a:off x="3136780" y="6589431"/>
                <a:ext cx="33876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168" name="Ink 167">
                <a:extLst>
                  <a:ext uri="{FF2B5EF4-FFF2-40B4-BE49-F238E27FC236}">
                    <a16:creationId xmlns:a16="http://schemas.microsoft.com/office/drawing/2014/main" id="{91D641F0-9EC9-B91B-C826-D53929379FD8}"/>
                  </a:ext>
                </a:extLst>
              </p14:cNvPr>
              <p14:cNvContentPartPr/>
              <p14:nvPr/>
            </p14:nvContentPartPr>
            <p14:xfrm>
              <a:off x="3232180" y="6492591"/>
              <a:ext cx="56520" cy="416880"/>
            </p14:xfrm>
          </p:contentPart>
        </mc:Choice>
        <mc:Fallback xmlns="">
          <p:pic>
            <p:nvPicPr>
              <p:cNvPr id="168" name="Ink 167">
                <a:extLst>
                  <a:ext uri="{FF2B5EF4-FFF2-40B4-BE49-F238E27FC236}">
                    <a16:creationId xmlns:a16="http://schemas.microsoft.com/office/drawing/2014/main" id="{91D641F0-9EC9-B91B-C826-D53929379FD8}"/>
                  </a:ext>
                </a:extLst>
              </p:cNvPr>
              <p:cNvPicPr/>
              <p:nvPr/>
            </p:nvPicPr>
            <p:blipFill>
              <a:blip r:embed="rId331"/>
              <a:stretch>
                <a:fillRect/>
              </a:stretch>
            </p:blipFill>
            <p:spPr>
              <a:xfrm>
                <a:off x="3216700" y="6477111"/>
                <a:ext cx="86760" cy="44712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169" name="Ink 168">
                <a:extLst>
                  <a:ext uri="{FF2B5EF4-FFF2-40B4-BE49-F238E27FC236}">
                    <a16:creationId xmlns:a16="http://schemas.microsoft.com/office/drawing/2014/main" id="{CB97B01F-1E87-4131-57EC-75017E600DB3}"/>
                  </a:ext>
                </a:extLst>
              </p14:cNvPr>
              <p14:cNvContentPartPr/>
              <p14:nvPr/>
            </p14:nvContentPartPr>
            <p14:xfrm>
              <a:off x="3680380" y="6524991"/>
              <a:ext cx="75240" cy="311040"/>
            </p14:xfrm>
          </p:contentPart>
        </mc:Choice>
        <mc:Fallback xmlns="">
          <p:pic>
            <p:nvPicPr>
              <p:cNvPr id="169" name="Ink 168">
                <a:extLst>
                  <a:ext uri="{FF2B5EF4-FFF2-40B4-BE49-F238E27FC236}">
                    <a16:creationId xmlns:a16="http://schemas.microsoft.com/office/drawing/2014/main" id="{CB97B01F-1E87-4131-57EC-75017E600DB3}"/>
                  </a:ext>
                </a:extLst>
              </p:cNvPr>
              <p:cNvPicPr/>
              <p:nvPr/>
            </p:nvPicPr>
            <p:blipFill>
              <a:blip r:embed="rId333"/>
              <a:stretch>
                <a:fillRect/>
              </a:stretch>
            </p:blipFill>
            <p:spPr>
              <a:xfrm>
                <a:off x="3665260" y="6509871"/>
                <a:ext cx="105480" cy="34128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170" name="Ink 169">
                <a:extLst>
                  <a:ext uri="{FF2B5EF4-FFF2-40B4-BE49-F238E27FC236}">
                    <a16:creationId xmlns:a16="http://schemas.microsoft.com/office/drawing/2014/main" id="{964DA57F-B107-8F6F-B0C6-F543A8E74059}"/>
                  </a:ext>
                </a:extLst>
              </p14:cNvPr>
              <p14:cNvContentPartPr/>
              <p14:nvPr/>
            </p14:nvContentPartPr>
            <p14:xfrm>
              <a:off x="3867220" y="6437871"/>
              <a:ext cx="293040" cy="342720"/>
            </p14:xfrm>
          </p:contentPart>
        </mc:Choice>
        <mc:Fallback xmlns="">
          <p:pic>
            <p:nvPicPr>
              <p:cNvPr id="170" name="Ink 169">
                <a:extLst>
                  <a:ext uri="{FF2B5EF4-FFF2-40B4-BE49-F238E27FC236}">
                    <a16:creationId xmlns:a16="http://schemas.microsoft.com/office/drawing/2014/main" id="{964DA57F-B107-8F6F-B0C6-F543A8E74059}"/>
                  </a:ext>
                </a:extLst>
              </p:cNvPr>
              <p:cNvPicPr/>
              <p:nvPr/>
            </p:nvPicPr>
            <p:blipFill>
              <a:blip r:embed="rId335"/>
              <a:stretch>
                <a:fillRect/>
              </a:stretch>
            </p:blipFill>
            <p:spPr>
              <a:xfrm>
                <a:off x="3851740" y="6422751"/>
                <a:ext cx="323280" cy="37332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171" name="Ink 170">
                <a:extLst>
                  <a:ext uri="{FF2B5EF4-FFF2-40B4-BE49-F238E27FC236}">
                    <a16:creationId xmlns:a16="http://schemas.microsoft.com/office/drawing/2014/main" id="{5A1A504A-D28B-030C-16D7-A05CEFD118E1}"/>
                  </a:ext>
                </a:extLst>
              </p14:cNvPr>
              <p14:cNvContentPartPr/>
              <p14:nvPr/>
            </p14:nvContentPartPr>
            <p14:xfrm>
              <a:off x="4215700" y="6515991"/>
              <a:ext cx="155880" cy="277200"/>
            </p14:xfrm>
          </p:contentPart>
        </mc:Choice>
        <mc:Fallback xmlns="">
          <p:pic>
            <p:nvPicPr>
              <p:cNvPr id="171" name="Ink 170">
                <a:extLst>
                  <a:ext uri="{FF2B5EF4-FFF2-40B4-BE49-F238E27FC236}">
                    <a16:creationId xmlns:a16="http://schemas.microsoft.com/office/drawing/2014/main" id="{5A1A504A-D28B-030C-16D7-A05CEFD118E1}"/>
                  </a:ext>
                </a:extLst>
              </p:cNvPr>
              <p:cNvPicPr/>
              <p:nvPr/>
            </p:nvPicPr>
            <p:blipFill>
              <a:blip r:embed="rId337"/>
              <a:stretch>
                <a:fillRect/>
              </a:stretch>
            </p:blipFill>
            <p:spPr>
              <a:xfrm>
                <a:off x="4200580" y="6500871"/>
                <a:ext cx="186480" cy="30744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172" name="Ink 171">
                <a:extLst>
                  <a:ext uri="{FF2B5EF4-FFF2-40B4-BE49-F238E27FC236}">
                    <a16:creationId xmlns:a16="http://schemas.microsoft.com/office/drawing/2014/main" id="{E4A35CF2-60FF-1EA7-6DF5-9185CD7A1717}"/>
                  </a:ext>
                </a:extLst>
              </p14:cNvPr>
              <p14:cNvContentPartPr/>
              <p14:nvPr/>
            </p14:nvContentPartPr>
            <p14:xfrm>
              <a:off x="4184740" y="6413031"/>
              <a:ext cx="280440" cy="100080"/>
            </p14:xfrm>
          </p:contentPart>
        </mc:Choice>
        <mc:Fallback xmlns="">
          <p:pic>
            <p:nvPicPr>
              <p:cNvPr id="172" name="Ink 171">
                <a:extLst>
                  <a:ext uri="{FF2B5EF4-FFF2-40B4-BE49-F238E27FC236}">
                    <a16:creationId xmlns:a16="http://schemas.microsoft.com/office/drawing/2014/main" id="{E4A35CF2-60FF-1EA7-6DF5-9185CD7A1717}"/>
                  </a:ext>
                </a:extLst>
              </p:cNvPr>
              <p:cNvPicPr/>
              <p:nvPr/>
            </p:nvPicPr>
            <p:blipFill>
              <a:blip r:embed="rId339"/>
              <a:stretch>
                <a:fillRect/>
              </a:stretch>
            </p:blipFill>
            <p:spPr>
              <a:xfrm>
                <a:off x="4169260" y="6397911"/>
                <a:ext cx="31104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173" name="Ink 172">
                <a:extLst>
                  <a:ext uri="{FF2B5EF4-FFF2-40B4-BE49-F238E27FC236}">
                    <a16:creationId xmlns:a16="http://schemas.microsoft.com/office/drawing/2014/main" id="{FCC5B7AC-B571-1C25-E5C3-3ED996313288}"/>
                  </a:ext>
                </a:extLst>
              </p14:cNvPr>
              <p14:cNvContentPartPr/>
              <p14:nvPr/>
            </p14:nvContentPartPr>
            <p14:xfrm>
              <a:off x="4621060" y="6481431"/>
              <a:ext cx="298440" cy="37800"/>
            </p14:xfrm>
          </p:contentPart>
        </mc:Choice>
        <mc:Fallback xmlns="">
          <p:pic>
            <p:nvPicPr>
              <p:cNvPr id="173" name="Ink 172">
                <a:extLst>
                  <a:ext uri="{FF2B5EF4-FFF2-40B4-BE49-F238E27FC236}">
                    <a16:creationId xmlns:a16="http://schemas.microsoft.com/office/drawing/2014/main" id="{FCC5B7AC-B571-1C25-E5C3-3ED996313288}"/>
                  </a:ext>
                </a:extLst>
              </p:cNvPr>
              <p:cNvPicPr/>
              <p:nvPr/>
            </p:nvPicPr>
            <p:blipFill>
              <a:blip r:embed="rId341"/>
              <a:stretch>
                <a:fillRect/>
              </a:stretch>
            </p:blipFill>
            <p:spPr>
              <a:xfrm>
                <a:off x="4605940" y="6466311"/>
                <a:ext cx="32904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174" name="Ink 173">
                <a:extLst>
                  <a:ext uri="{FF2B5EF4-FFF2-40B4-BE49-F238E27FC236}">
                    <a16:creationId xmlns:a16="http://schemas.microsoft.com/office/drawing/2014/main" id="{DD398971-2E03-C4CE-55ED-F2E2FFF6A837}"/>
                  </a:ext>
                </a:extLst>
              </p14:cNvPr>
              <p14:cNvContentPartPr/>
              <p14:nvPr/>
            </p14:nvContentPartPr>
            <p14:xfrm>
              <a:off x="4652020" y="6624711"/>
              <a:ext cx="348120" cy="19080"/>
            </p14:xfrm>
          </p:contentPart>
        </mc:Choice>
        <mc:Fallback xmlns="">
          <p:pic>
            <p:nvPicPr>
              <p:cNvPr id="174" name="Ink 173">
                <a:extLst>
                  <a:ext uri="{FF2B5EF4-FFF2-40B4-BE49-F238E27FC236}">
                    <a16:creationId xmlns:a16="http://schemas.microsoft.com/office/drawing/2014/main" id="{DD398971-2E03-C4CE-55ED-F2E2FFF6A837}"/>
                  </a:ext>
                </a:extLst>
              </p:cNvPr>
              <p:cNvPicPr/>
              <p:nvPr/>
            </p:nvPicPr>
            <p:blipFill>
              <a:blip r:embed="rId343"/>
              <a:stretch>
                <a:fillRect/>
              </a:stretch>
            </p:blipFill>
            <p:spPr>
              <a:xfrm>
                <a:off x="4636900" y="6609591"/>
                <a:ext cx="37872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175" name="Ink 174">
                <a:extLst>
                  <a:ext uri="{FF2B5EF4-FFF2-40B4-BE49-F238E27FC236}">
                    <a16:creationId xmlns:a16="http://schemas.microsoft.com/office/drawing/2014/main" id="{4A1578D7-087A-BFDB-22CB-70716F6CC9AC}"/>
                  </a:ext>
                </a:extLst>
              </p14:cNvPr>
              <p14:cNvContentPartPr/>
              <p14:nvPr/>
            </p14:nvContentPartPr>
            <p14:xfrm>
              <a:off x="5181220" y="6413751"/>
              <a:ext cx="373320" cy="348120"/>
            </p14:xfrm>
          </p:contentPart>
        </mc:Choice>
        <mc:Fallback xmlns="">
          <p:pic>
            <p:nvPicPr>
              <p:cNvPr id="175" name="Ink 174">
                <a:extLst>
                  <a:ext uri="{FF2B5EF4-FFF2-40B4-BE49-F238E27FC236}">
                    <a16:creationId xmlns:a16="http://schemas.microsoft.com/office/drawing/2014/main" id="{4A1578D7-087A-BFDB-22CB-70716F6CC9AC}"/>
                  </a:ext>
                </a:extLst>
              </p:cNvPr>
              <p:cNvPicPr/>
              <p:nvPr/>
            </p:nvPicPr>
            <p:blipFill>
              <a:blip r:embed="rId345"/>
              <a:stretch>
                <a:fillRect/>
              </a:stretch>
            </p:blipFill>
            <p:spPr>
              <a:xfrm>
                <a:off x="5166100" y="6398631"/>
                <a:ext cx="403560" cy="37872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176" name="Ink 175">
                <a:extLst>
                  <a:ext uri="{FF2B5EF4-FFF2-40B4-BE49-F238E27FC236}">
                    <a16:creationId xmlns:a16="http://schemas.microsoft.com/office/drawing/2014/main" id="{BC3CF027-F2BD-318D-C8B1-C7E970667D0A}"/>
                  </a:ext>
                </a:extLst>
              </p14:cNvPr>
              <p14:cNvContentPartPr/>
              <p14:nvPr/>
            </p14:nvContentPartPr>
            <p14:xfrm>
              <a:off x="5591620" y="6409071"/>
              <a:ext cx="311760" cy="309600"/>
            </p14:xfrm>
          </p:contentPart>
        </mc:Choice>
        <mc:Fallback xmlns="">
          <p:pic>
            <p:nvPicPr>
              <p:cNvPr id="176" name="Ink 175">
                <a:extLst>
                  <a:ext uri="{FF2B5EF4-FFF2-40B4-BE49-F238E27FC236}">
                    <a16:creationId xmlns:a16="http://schemas.microsoft.com/office/drawing/2014/main" id="{BC3CF027-F2BD-318D-C8B1-C7E970667D0A}"/>
                  </a:ext>
                </a:extLst>
              </p:cNvPr>
              <p:cNvPicPr/>
              <p:nvPr/>
            </p:nvPicPr>
            <p:blipFill>
              <a:blip r:embed="rId347"/>
              <a:stretch>
                <a:fillRect/>
              </a:stretch>
            </p:blipFill>
            <p:spPr>
              <a:xfrm>
                <a:off x="5576140" y="6393591"/>
                <a:ext cx="342000" cy="34020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177" name="Ink 176">
                <a:extLst>
                  <a:ext uri="{FF2B5EF4-FFF2-40B4-BE49-F238E27FC236}">
                    <a16:creationId xmlns:a16="http://schemas.microsoft.com/office/drawing/2014/main" id="{2709A86A-377F-0D49-60E9-DE8E5B36BB27}"/>
                  </a:ext>
                </a:extLst>
              </p14:cNvPr>
              <p14:cNvContentPartPr/>
              <p14:nvPr/>
            </p14:nvContentPartPr>
            <p14:xfrm>
              <a:off x="5996260" y="6375591"/>
              <a:ext cx="254880" cy="361440"/>
            </p14:xfrm>
          </p:contentPart>
        </mc:Choice>
        <mc:Fallback xmlns="">
          <p:pic>
            <p:nvPicPr>
              <p:cNvPr id="177" name="Ink 176">
                <a:extLst>
                  <a:ext uri="{FF2B5EF4-FFF2-40B4-BE49-F238E27FC236}">
                    <a16:creationId xmlns:a16="http://schemas.microsoft.com/office/drawing/2014/main" id="{2709A86A-377F-0D49-60E9-DE8E5B36BB27}"/>
                  </a:ext>
                </a:extLst>
              </p:cNvPr>
              <p:cNvPicPr/>
              <p:nvPr/>
            </p:nvPicPr>
            <p:blipFill>
              <a:blip r:embed="rId349"/>
              <a:stretch>
                <a:fillRect/>
              </a:stretch>
            </p:blipFill>
            <p:spPr>
              <a:xfrm>
                <a:off x="5981140" y="6360471"/>
                <a:ext cx="285480" cy="392040"/>
              </a:xfrm>
              <a:prstGeom prst="rect">
                <a:avLst/>
              </a:prstGeom>
            </p:spPr>
          </p:pic>
        </mc:Fallback>
      </mc:AlternateContent>
    </p:spTree>
    <p:extLst>
      <p:ext uri="{BB962C8B-B14F-4D97-AF65-F5344CB8AC3E}">
        <p14:creationId xmlns:p14="http://schemas.microsoft.com/office/powerpoint/2010/main" val="29696932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4CF5C-82EB-9A31-8F7B-8EB91AA686D7}"/>
              </a:ext>
            </a:extLst>
          </p:cNvPr>
          <p:cNvSpPr>
            <a:spLocks noGrp="1"/>
          </p:cNvSpPr>
          <p:nvPr>
            <p:ph type="title"/>
          </p:nvPr>
        </p:nvSpPr>
        <p:spPr/>
        <p:txBody>
          <a:bodyPr/>
          <a:lstStyle/>
          <a:p>
            <a:r>
              <a:rPr lang="en-IN"/>
              <a:t>Multidimensional Arrays/N-Dimensional Arrays</a:t>
            </a:r>
            <a:endParaRPr lang="en-US"/>
          </a:p>
        </p:txBody>
      </p:sp>
      <p:sp>
        <p:nvSpPr>
          <p:cNvPr id="3" name="Content Placeholder 2">
            <a:extLst>
              <a:ext uri="{FF2B5EF4-FFF2-40B4-BE49-F238E27FC236}">
                <a16:creationId xmlns:a16="http://schemas.microsoft.com/office/drawing/2014/main" id="{65775E3E-CBCB-B0B1-507D-32CC202C8F85}"/>
              </a:ext>
            </a:extLst>
          </p:cNvPr>
          <p:cNvSpPr>
            <a:spLocks noGrp="1"/>
          </p:cNvSpPr>
          <p:nvPr>
            <p:ph idx="1"/>
          </p:nvPr>
        </p:nvSpPr>
        <p:spPr/>
        <p:txBody>
          <a:bodyPr/>
          <a:lstStyle/>
          <a:p>
            <a:r>
              <a:rPr lang="en-IN"/>
              <a:t>A multidimensional Array is also known as an n-dimensional Array. It is an array of Arrays.An n-dimensional array is an m1 X m2 X m3….. array as it contains m1 X m2 X…..  Elements. Multi dimensional arrays are declared and initialized in the same way as one dimensional and two dimensional arrays.</a:t>
            </a:r>
            <a:endParaRPr lang="en-US"/>
          </a:p>
        </p:txBody>
      </p:sp>
    </p:spTree>
    <p:extLst>
      <p:ext uri="{BB962C8B-B14F-4D97-AF65-F5344CB8AC3E}">
        <p14:creationId xmlns:p14="http://schemas.microsoft.com/office/powerpoint/2010/main" val="29058175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FC7B1-ADAB-BF91-AD39-068577496B9F}"/>
              </a:ext>
            </a:extLst>
          </p:cNvPr>
          <p:cNvSpPr>
            <a:spLocks noGrp="1"/>
          </p:cNvSpPr>
          <p:nvPr>
            <p:ph type="title"/>
          </p:nvPr>
        </p:nvSpPr>
        <p:spPr/>
        <p:txBody>
          <a:bodyPr/>
          <a:lstStyle/>
          <a:p>
            <a:r>
              <a:rPr lang="en-IN"/>
              <a:t>Calculating the address of 3D Arrays</a:t>
            </a:r>
            <a:endParaRPr lang="en-US"/>
          </a:p>
        </p:txBody>
      </p:sp>
      <p:sp>
        <p:nvSpPr>
          <p:cNvPr id="3" name="Content Placeholder 2">
            <a:extLst>
              <a:ext uri="{FF2B5EF4-FFF2-40B4-BE49-F238E27FC236}">
                <a16:creationId xmlns:a16="http://schemas.microsoft.com/office/drawing/2014/main" id="{284104F3-A39C-6FA6-FE48-4765CD2A80CD}"/>
              </a:ext>
            </a:extLst>
          </p:cNvPr>
          <p:cNvSpPr>
            <a:spLocks noGrp="1"/>
          </p:cNvSpPr>
          <p:nvPr>
            <p:ph idx="1"/>
          </p:nvPr>
        </p:nvSpPr>
        <p:spPr/>
        <p:txBody>
          <a:bodyPr>
            <a:normAutofit fontScale="92500" lnSpcReduction="20000"/>
          </a:bodyPr>
          <a:lstStyle/>
          <a:p>
            <a:r>
              <a:rPr lang="en-IN" dirty="0"/>
              <a:t>Just like 2D arrays we can you store 3-D arrays in two ways, row major  order and column major order.</a:t>
            </a:r>
          </a:p>
          <a:p>
            <a:r>
              <a:rPr lang="en-IN" dirty="0"/>
              <a:t>1. Element in row major order</a:t>
            </a:r>
          </a:p>
          <a:p>
            <a:r>
              <a:rPr lang="en-IN" dirty="0"/>
              <a:t>Address([i][j][k]) =Base Address (BA) +w(L3(L2(E1)+E2)+E3)</a:t>
            </a:r>
          </a:p>
          <a:p>
            <a:r>
              <a:rPr lang="en-IN" dirty="0"/>
              <a:t>Elements in column major order</a:t>
            </a:r>
          </a:p>
          <a:p>
            <a:r>
              <a:rPr lang="en-IN" dirty="0"/>
              <a:t>Address ([i][j][k])=Base Address (BA) +w((E3L2+E2)L1 +E1)</a:t>
            </a:r>
          </a:p>
          <a:p>
            <a:r>
              <a:rPr lang="en-IN" dirty="0"/>
              <a:t>Where L is length of index L=Upper bound – Lower bound +1,</a:t>
            </a:r>
          </a:p>
          <a:p>
            <a:r>
              <a:rPr lang="en-IN" dirty="0"/>
              <a:t>E is effective address ,E=i-Lower bound</a:t>
            </a:r>
          </a:p>
          <a:p>
            <a:r>
              <a:rPr lang="en-IN" dirty="0"/>
              <a:t>E1=i-Lower Bound</a:t>
            </a:r>
          </a:p>
          <a:p>
            <a:r>
              <a:rPr lang="en-IN" dirty="0"/>
              <a:t>E2=j-Lower bound</a:t>
            </a:r>
          </a:p>
          <a:p>
            <a:r>
              <a:rPr lang="en-IN" dirty="0"/>
              <a:t>E3=</a:t>
            </a:r>
            <a:r>
              <a:rPr lang="en-IN"/>
              <a:t>k-Lower Bound</a:t>
            </a:r>
            <a:endParaRPr lang="en-US"/>
          </a:p>
        </p:txBody>
      </p:sp>
    </p:spTree>
    <p:extLst>
      <p:ext uri="{BB962C8B-B14F-4D97-AF65-F5344CB8AC3E}">
        <p14:creationId xmlns:p14="http://schemas.microsoft.com/office/powerpoint/2010/main" val="11312227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D5569-53C7-3C83-2CD0-6114610D3B9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1A813C8-9A6C-2B3F-D628-0BCE6BBAF05F}"/>
              </a:ext>
            </a:extLst>
          </p:cNvPr>
          <p:cNvSpPr>
            <a:spLocks noGrp="1"/>
          </p:cNvSpPr>
          <p:nvPr>
            <p:ph idx="1"/>
          </p:nvPr>
        </p:nvSpPr>
        <p:spPr/>
        <p:txBody>
          <a:bodyPr/>
          <a:lstStyle/>
          <a:p>
            <a:r>
              <a:rPr lang="en-IN"/>
              <a:t>Q. Latest date a 3D Array A(4:12, -2:1,8:14) and calculate the address of A(5,4,9) using row major order and column major order where the base address is 500 and w=4.</a:t>
            </a:r>
            <a:endParaRPr lang="en-US"/>
          </a:p>
        </p:txBody>
      </p:sp>
    </p:spTree>
    <p:extLst>
      <p:ext uri="{BB962C8B-B14F-4D97-AF65-F5344CB8AC3E}">
        <p14:creationId xmlns:p14="http://schemas.microsoft.com/office/powerpoint/2010/main" val="4414718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770BD-E629-A226-C996-1B502813250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E26677E-C8D2-55F3-5F5A-ED41D390B71B}"/>
              </a:ext>
            </a:extLst>
          </p:cNvPr>
          <p:cNvSpPr>
            <a:spLocks noGrp="1"/>
          </p:cNvSpPr>
          <p:nvPr>
            <p:ph idx="1"/>
          </p:nvPr>
        </p:nvSpPr>
        <p:spPr/>
        <p:txBody>
          <a:bodyPr/>
          <a:lstStyle/>
          <a:p>
            <a:r>
              <a:rPr lang="en-IN"/>
              <a:t>Ans.</a:t>
            </a:r>
            <a:endParaRPr lang="en-US"/>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BD3C6A9C-36F0-5360-18B9-81098969EDB5}"/>
                  </a:ext>
                </a:extLst>
              </p14:cNvPr>
              <p14:cNvContentPartPr/>
              <p14:nvPr/>
            </p14:nvContentPartPr>
            <p14:xfrm>
              <a:off x="2080540" y="1903671"/>
              <a:ext cx="274320" cy="386280"/>
            </p14:xfrm>
          </p:contentPart>
        </mc:Choice>
        <mc:Fallback xmlns="">
          <p:pic>
            <p:nvPicPr>
              <p:cNvPr id="4" name="Ink 3">
                <a:extLst>
                  <a:ext uri="{FF2B5EF4-FFF2-40B4-BE49-F238E27FC236}">
                    <a16:creationId xmlns:a16="http://schemas.microsoft.com/office/drawing/2014/main" id="{BD3C6A9C-36F0-5360-18B9-81098969EDB5}"/>
                  </a:ext>
                </a:extLst>
              </p:cNvPr>
              <p:cNvPicPr/>
              <p:nvPr/>
            </p:nvPicPr>
            <p:blipFill>
              <a:blip r:embed="rId3"/>
              <a:stretch>
                <a:fillRect/>
              </a:stretch>
            </p:blipFill>
            <p:spPr>
              <a:xfrm>
                <a:off x="2065060" y="1888191"/>
                <a:ext cx="304920" cy="4168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57B3A22D-34A2-75A8-D475-C3A5FD551292}"/>
                  </a:ext>
                </a:extLst>
              </p14:cNvPr>
              <p14:cNvContentPartPr/>
              <p14:nvPr/>
            </p14:nvContentPartPr>
            <p14:xfrm>
              <a:off x="2285740" y="2053071"/>
              <a:ext cx="772200" cy="498240"/>
            </p14:xfrm>
          </p:contentPart>
        </mc:Choice>
        <mc:Fallback xmlns="">
          <p:pic>
            <p:nvPicPr>
              <p:cNvPr id="5" name="Ink 4">
                <a:extLst>
                  <a:ext uri="{FF2B5EF4-FFF2-40B4-BE49-F238E27FC236}">
                    <a16:creationId xmlns:a16="http://schemas.microsoft.com/office/drawing/2014/main" id="{57B3A22D-34A2-75A8-D475-C3A5FD551292}"/>
                  </a:ext>
                </a:extLst>
              </p:cNvPr>
              <p:cNvPicPr/>
              <p:nvPr/>
            </p:nvPicPr>
            <p:blipFill>
              <a:blip r:embed="rId5"/>
              <a:stretch>
                <a:fillRect/>
              </a:stretch>
            </p:blipFill>
            <p:spPr>
              <a:xfrm>
                <a:off x="2270620" y="2037591"/>
                <a:ext cx="802800" cy="528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7BDC54F7-1E4E-DE1E-2F19-B0105F55BD7C}"/>
                  </a:ext>
                </a:extLst>
              </p14:cNvPr>
              <p14:cNvContentPartPr/>
              <p14:nvPr/>
            </p14:nvContentPartPr>
            <p14:xfrm>
              <a:off x="3126340" y="1853631"/>
              <a:ext cx="56520" cy="305280"/>
            </p14:xfrm>
          </p:contentPart>
        </mc:Choice>
        <mc:Fallback xmlns="">
          <p:pic>
            <p:nvPicPr>
              <p:cNvPr id="6" name="Ink 5">
                <a:extLst>
                  <a:ext uri="{FF2B5EF4-FFF2-40B4-BE49-F238E27FC236}">
                    <a16:creationId xmlns:a16="http://schemas.microsoft.com/office/drawing/2014/main" id="{7BDC54F7-1E4E-DE1E-2F19-B0105F55BD7C}"/>
                  </a:ext>
                </a:extLst>
              </p:cNvPr>
              <p:cNvPicPr/>
              <p:nvPr/>
            </p:nvPicPr>
            <p:blipFill>
              <a:blip r:embed="rId7"/>
              <a:stretch>
                <a:fillRect/>
              </a:stretch>
            </p:blipFill>
            <p:spPr>
              <a:xfrm>
                <a:off x="3110860" y="1838511"/>
                <a:ext cx="86760" cy="3358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2BE56D9D-A149-E5C5-9231-D414AE087C8D}"/>
                  </a:ext>
                </a:extLst>
              </p14:cNvPr>
              <p14:cNvContentPartPr/>
              <p14:nvPr/>
            </p14:nvContentPartPr>
            <p14:xfrm>
              <a:off x="3057940" y="1978191"/>
              <a:ext cx="268200" cy="81360"/>
            </p14:xfrm>
          </p:contentPart>
        </mc:Choice>
        <mc:Fallback xmlns="">
          <p:pic>
            <p:nvPicPr>
              <p:cNvPr id="7" name="Ink 6">
                <a:extLst>
                  <a:ext uri="{FF2B5EF4-FFF2-40B4-BE49-F238E27FC236}">
                    <a16:creationId xmlns:a16="http://schemas.microsoft.com/office/drawing/2014/main" id="{2BE56D9D-A149-E5C5-9231-D414AE087C8D}"/>
                  </a:ext>
                </a:extLst>
              </p:cNvPr>
              <p:cNvPicPr/>
              <p:nvPr/>
            </p:nvPicPr>
            <p:blipFill>
              <a:blip r:embed="rId9"/>
              <a:stretch>
                <a:fillRect/>
              </a:stretch>
            </p:blipFill>
            <p:spPr>
              <a:xfrm>
                <a:off x="3042460" y="1963071"/>
                <a:ext cx="29844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Ink 7">
                <a:extLst>
                  <a:ext uri="{FF2B5EF4-FFF2-40B4-BE49-F238E27FC236}">
                    <a16:creationId xmlns:a16="http://schemas.microsoft.com/office/drawing/2014/main" id="{D53E6CF8-E7DB-D0A8-8A9C-ACC1BBBBDFF3}"/>
                  </a:ext>
                </a:extLst>
              </p14:cNvPr>
              <p14:cNvContentPartPr/>
              <p14:nvPr/>
            </p14:nvContentPartPr>
            <p14:xfrm>
              <a:off x="3287980" y="1873071"/>
              <a:ext cx="168480" cy="286200"/>
            </p14:xfrm>
          </p:contentPart>
        </mc:Choice>
        <mc:Fallback xmlns="">
          <p:pic>
            <p:nvPicPr>
              <p:cNvPr id="8" name="Ink 7">
                <a:extLst>
                  <a:ext uri="{FF2B5EF4-FFF2-40B4-BE49-F238E27FC236}">
                    <a16:creationId xmlns:a16="http://schemas.microsoft.com/office/drawing/2014/main" id="{D53E6CF8-E7DB-D0A8-8A9C-ACC1BBBBDFF3}"/>
                  </a:ext>
                </a:extLst>
              </p:cNvPr>
              <p:cNvPicPr/>
              <p:nvPr/>
            </p:nvPicPr>
            <p:blipFill>
              <a:blip r:embed="rId11"/>
              <a:stretch>
                <a:fillRect/>
              </a:stretch>
            </p:blipFill>
            <p:spPr>
              <a:xfrm>
                <a:off x="3272860" y="1857951"/>
                <a:ext cx="199080" cy="3164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E6A4FF32-6598-517E-5C90-6B34150A84B6}"/>
                  </a:ext>
                </a:extLst>
              </p14:cNvPr>
              <p14:cNvContentPartPr/>
              <p14:nvPr/>
            </p14:nvContentPartPr>
            <p14:xfrm>
              <a:off x="3593260" y="1803951"/>
              <a:ext cx="398880" cy="541800"/>
            </p14:xfrm>
          </p:contentPart>
        </mc:Choice>
        <mc:Fallback xmlns="">
          <p:pic>
            <p:nvPicPr>
              <p:cNvPr id="9" name="Ink 8">
                <a:extLst>
                  <a:ext uri="{FF2B5EF4-FFF2-40B4-BE49-F238E27FC236}">
                    <a16:creationId xmlns:a16="http://schemas.microsoft.com/office/drawing/2014/main" id="{E6A4FF32-6598-517E-5C90-6B34150A84B6}"/>
                  </a:ext>
                </a:extLst>
              </p:cNvPr>
              <p:cNvPicPr/>
              <p:nvPr/>
            </p:nvPicPr>
            <p:blipFill>
              <a:blip r:embed="rId13"/>
              <a:stretch>
                <a:fillRect/>
              </a:stretch>
            </p:blipFill>
            <p:spPr>
              <a:xfrm>
                <a:off x="3577780" y="1788831"/>
                <a:ext cx="429120" cy="5724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Ink 9">
                <a:extLst>
                  <a:ext uri="{FF2B5EF4-FFF2-40B4-BE49-F238E27FC236}">
                    <a16:creationId xmlns:a16="http://schemas.microsoft.com/office/drawing/2014/main" id="{80877B96-8B99-7136-5620-C2F20FCEF0CF}"/>
                  </a:ext>
                </a:extLst>
              </p14:cNvPr>
              <p14:cNvContentPartPr/>
              <p14:nvPr/>
            </p14:nvContentPartPr>
            <p14:xfrm>
              <a:off x="4358980" y="1773711"/>
              <a:ext cx="55800" cy="366840"/>
            </p14:xfrm>
          </p:contentPart>
        </mc:Choice>
        <mc:Fallback xmlns="">
          <p:pic>
            <p:nvPicPr>
              <p:cNvPr id="10" name="Ink 9">
                <a:extLst>
                  <a:ext uri="{FF2B5EF4-FFF2-40B4-BE49-F238E27FC236}">
                    <a16:creationId xmlns:a16="http://schemas.microsoft.com/office/drawing/2014/main" id="{80877B96-8B99-7136-5620-C2F20FCEF0CF}"/>
                  </a:ext>
                </a:extLst>
              </p:cNvPr>
              <p:cNvPicPr/>
              <p:nvPr/>
            </p:nvPicPr>
            <p:blipFill>
              <a:blip r:embed="rId15"/>
              <a:stretch>
                <a:fillRect/>
              </a:stretch>
            </p:blipFill>
            <p:spPr>
              <a:xfrm>
                <a:off x="4343500" y="1758231"/>
                <a:ext cx="86040" cy="3974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Ink 10">
                <a:extLst>
                  <a:ext uri="{FF2B5EF4-FFF2-40B4-BE49-F238E27FC236}">
                    <a16:creationId xmlns:a16="http://schemas.microsoft.com/office/drawing/2014/main" id="{7D4E6527-D1E8-42D3-0C1F-B7565A6244F8}"/>
                  </a:ext>
                </a:extLst>
              </p14:cNvPr>
              <p14:cNvContentPartPr/>
              <p14:nvPr/>
            </p14:nvContentPartPr>
            <p14:xfrm>
              <a:off x="4203100" y="1903671"/>
              <a:ext cx="398880" cy="112320"/>
            </p14:xfrm>
          </p:contentPart>
        </mc:Choice>
        <mc:Fallback xmlns="">
          <p:pic>
            <p:nvPicPr>
              <p:cNvPr id="11" name="Ink 10">
                <a:extLst>
                  <a:ext uri="{FF2B5EF4-FFF2-40B4-BE49-F238E27FC236}">
                    <a16:creationId xmlns:a16="http://schemas.microsoft.com/office/drawing/2014/main" id="{7D4E6527-D1E8-42D3-0C1F-B7565A6244F8}"/>
                  </a:ext>
                </a:extLst>
              </p:cNvPr>
              <p:cNvPicPr/>
              <p:nvPr/>
            </p:nvPicPr>
            <p:blipFill>
              <a:blip r:embed="rId17"/>
              <a:stretch>
                <a:fillRect/>
              </a:stretch>
            </p:blipFill>
            <p:spPr>
              <a:xfrm>
                <a:off x="4187980" y="1888191"/>
                <a:ext cx="42912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Ink 11">
                <a:extLst>
                  <a:ext uri="{FF2B5EF4-FFF2-40B4-BE49-F238E27FC236}">
                    <a16:creationId xmlns:a16="http://schemas.microsoft.com/office/drawing/2014/main" id="{0F881A58-714D-34A5-2434-D493B2E66AF0}"/>
                  </a:ext>
                </a:extLst>
              </p14:cNvPr>
              <p14:cNvContentPartPr/>
              <p14:nvPr/>
            </p14:nvContentPartPr>
            <p14:xfrm>
              <a:off x="4514500" y="1847511"/>
              <a:ext cx="149760" cy="268200"/>
            </p14:xfrm>
          </p:contentPart>
        </mc:Choice>
        <mc:Fallback xmlns="">
          <p:pic>
            <p:nvPicPr>
              <p:cNvPr id="12" name="Ink 11">
                <a:extLst>
                  <a:ext uri="{FF2B5EF4-FFF2-40B4-BE49-F238E27FC236}">
                    <a16:creationId xmlns:a16="http://schemas.microsoft.com/office/drawing/2014/main" id="{0F881A58-714D-34A5-2434-D493B2E66AF0}"/>
                  </a:ext>
                </a:extLst>
              </p:cNvPr>
              <p:cNvPicPr/>
              <p:nvPr/>
            </p:nvPicPr>
            <p:blipFill>
              <a:blip r:embed="rId19"/>
              <a:stretch>
                <a:fillRect/>
              </a:stretch>
            </p:blipFill>
            <p:spPr>
              <a:xfrm>
                <a:off x="4499380" y="1832391"/>
                <a:ext cx="180360" cy="2984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Ink 12">
                <a:extLst>
                  <a:ext uri="{FF2B5EF4-FFF2-40B4-BE49-F238E27FC236}">
                    <a16:creationId xmlns:a16="http://schemas.microsoft.com/office/drawing/2014/main" id="{1DBD3B33-3859-ACB1-069A-63EBBC13F760}"/>
                  </a:ext>
                </a:extLst>
              </p14:cNvPr>
              <p14:cNvContentPartPr/>
              <p14:nvPr/>
            </p14:nvContentPartPr>
            <p14:xfrm>
              <a:off x="4657780" y="1928511"/>
              <a:ext cx="212040" cy="155880"/>
            </p14:xfrm>
          </p:contentPart>
        </mc:Choice>
        <mc:Fallback xmlns="">
          <p:pic>
            <p:nvPicPr>
              <p:cNvPr id="13" name="Ink 12">
                <a:extLst>
                  <a:ext uri="{FF2B5EF4-FFF2-40B4-BE49-F238E27FC236}">
                    <a16:creationId xmlns:a16="http://schemas.microsoft.com/office/drawing/2014/main" id="{1DBD3B33-3859-ACB1-069A-63EBBC13F760}"/>
                  </a:ext>
                </a:extLst>
              </p:cNvPr>
              <p:cNvPicPr/>
              <p:nvPr/>
            </p:nvPicPr>
            <p:blipFill>
              <a:blip r:embed="rId21"/>
              <a:stretch>
                <a:fillRect/>
              </a:stretch>
            </p:blipFill>
            <p:spPr>
              <a:xfrm>
                <a:off x="4642660" y="1913391"/>
                <a:ext cx="24264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 name="Ink 13">
                <a:extLst>
                  <a:ext uri="{FF2B5EF4-FFF2-40B4-BE49-F238E27FC236}">
                    <a16:creationId xmlns:a16="http://schemas.microsoft.com/office/drawing/2014/main" id="{486B3AB2-64C7-C7FD-6E5E-5AD9F574ECDD}"/>
                  </a:ext>
                </a:extLst>
              </p14:cNvPr>
              <p14:cNvContentPartPr/>
              <p14:nvPr/>
            </p14:nvContentPartPr>
            <p14:xfrm>
              <a:off x="4825900" y="1928511"/>
              <a:ext cx="747360" cy="180720"/>
            </p14:xfrm>
          </p:contentPart>
        </mc:Choice>
        <mc:Fallback xmlns="">
          <p:pic>
            <p:nvPicPr>
              <p:cNvPr id="14" name="Ink 13">
                <a:extLst>
                  <a:ext uri="{FF2B5EF4-FFF2-40B4-BE49-F238E27FC236}">
                    <a16:creationId xmlns:a16="http://schemas.microsoft.com/office/drawing/2014/main" id="{486B3AB2-64C7-C7FD-6E5E-5AD9F574ECDD}"/>
                  </a:ext>
                </a:extLst>
              </p:cNvPr>
              <p:cNvPicPr/>
              <p:nvPr/>
            </p:nvPicPr>
            <p:blipFill>
              <a:blip r:embed="rId23"/>
              <a:stretch>
                <a:fillRect/>
              </a:stretch>
            </p:blipFill>
            <p:spPr>
              <a:xfrm>
                <a:off x="4810420" y="1913391"/>
                <a:ext cx="77796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 name="Ink 14">
                <a:extLst>
                  <a:ext uri="{FF2B5EF4-FFF2-40B4-BE49-F238E27FC236}">
                    <a16:creationId xmlns:a16="http://schemas.microsoft.com/office/drawing/2014/main" id="{00612731-DD66-0246-8E94-E03601CB20A2}"/>
                  </a:ext>
                </a:extLst>
              </p14:cNvPr>
              <p14:cNvContentPartPr/>
              <p14:nvPr/>
            </p14:nvContentPartPr>
            <p14:xfrm>
              <a:off x="5691700" y="1717551"/>
              <a:ext cx="479160" cy="403560"/>
            </p14:xfrm>
          </p:contentPart>
        </mc:Choice>
        <mc:Fallback xmlns="">
          <p:pic>
            <p:nvPicPr>
              <p:cNvPr id="15" name="Ink 14">
                <a:extLst>
                  <a:ext uri="{FF2B5EF4-FFF2-40B4-BE49-F238E27FC236}">
                    <a16:creationId xmlns:a16="http://schemas.microsoft.com/office/drawing/2014/main" id="{00612731-DD66-0246-8E94-E03601CB20A2}"/>
                  </a:ext>
                </a:extLst>
              </p:cNvPr>
              <p:cNvPicPr/>
              <p:nvPr/>
            </p:nvPicPr>
            <p:blipFill>
              <a:blip r:embed="rId25"/>
              <a:stretch>
                <a:fillRect/>
              </a:stretch>
            </p:blipFill>
            <p:spPr>
              <a:xfrm>
                <a:off x="5676580" y="1702431"/>
                <a:ext cx="509400" cy="4341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6" name="Ink 15">
                <a:extLst>
                  <a:ext uri="{FF2B5EF4-FFF2-40B4-BE49-F238E27FC236}">
                    <a16:creationId xmlns:a16="http://schemas.microsoft.com/office/drawing/2014/main" id="{AF8B8C34-589E-4969-A634-3CE282E26993}"/>
                  </a:ext>
                </a:extLst>
              </p14:cNvPr>
              <p14:cNvContentPartPr/>
              <p14:nvPr/>
            </p14:nvContentPartPr>
            <p14:xfrm>
              <a:off x="6083380" y="1841391"/>
              <a:ext cx="31320" cy="19080"/>
            </p14:xfrm>
          </p:contentPart>
        </mc:Choice>
        <mc:Fallback xmlns="">
          <p:pic>
            <p:nvPicPr>
              <p:cNvPr id="16" name="Ink 15">
                <a:extLst>
                  <a:ext uri="{FF2B5EF4-FFF2-40B4-BE49-F238E27FC236}">
                    <a16:creationId xmlns:a16="http://schemas.microsoft.com/office/drawing/2014/main" id="{AF8B8C34-589E-4969-A634-3CE282E26993}"/>
                  </a:ext>
                </a:extLst>
              </p:cNvPr>
              <p:cNvPicPr/>
              <p:nvPr/>
            </p:nvPicPr>
            <p:blipFill>
              <a:blip r:embed="rId27"/>
              <a:stretch>
                <a:fillRect/>
              </a:stretch>
            </p:blipFill>
            <p:spPr>
              <a:xfrm>
                <a:off x="6068260" y="1825911"/>
                <a:ext cx="6192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7" name="Ink 16">
                <a:extLst>
                  <a:ext uri="{FF2B5EF4-FFF2-40B4-BE49-F238E27FC236}">
                    <a16:creationId xmlns:a16="http://schemas.microsoft.com/office/drawing/2014/main" id="{2BF86280-025D-61F6-3280-D46003CBBA3F}"/>
                  </a:ext>
                </a:extLst>
              </p14:cNvPr>
              <p14:cNvContentPartPr/>
              <p14:nvPr/>
            </p14:nvContentPartPr>
            <p14:xfrm>
              <a:off x="6226660" y="1928511"/>
              <a:ext cx="380160" cy="155880"/>
            </p14:xfrm>
          </p:contentPart>
        </mc:Choice>
        <mc:Fallback xmlns="">
          <p:pic>
            <p:nvPicPr>
              <p:cNvPr id="17" name="Ink 16">
                <a:extLst>
                  <a:ext uri="{FF2B5EF4-FFF2-40B4-BE49-F238E27FC236}">
                    <a16:creationId xmlns:a16="http://schemas.microsoft.com/office/drawing/2014/main" id="{2BF86280-025D-61F6-3280-D46003CBBA3F}"/>
                  </a:ext>
                </a:extLst>
              </p:cNvPr>
              <p:cNvPicPr/>
              <p:nvPr/>
            </p:nvPicPr>
            <p:blipFill>
              <a:blip r:embed="rId29"/>
              <a:stretch>
                <a:fillRect/>
              </a:stretch>
            </p:blipFill>
            <p:spPr>
              <a:xfrm>
                <a:off x="6211180" y="1913391"/>
                <a:ext cx="41076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8" name="Ink 17">
                <a:extLst>
                  <a:ext uri="{FF2B5EF4-FFF2-40B4-BE49-F238E27FC236}">
                    <a16:creationId xmlns:a16="http://schemas.microsoft.com/office/drawing/2014/main" id="{0F781D25-BB3C-0305-7449-4B2462FFCDC3}"/>
                  </a:ext>
                </a:extLst>
              </p14:cNvPr>
              <p14:cNvContentPartPr/>
              <p14:nvPr/>
            </p14:nvContentPartPr>
            <p14:xfrm>
              <a:off x="6593860" y="1934631"/>
              <a:ext cx="510840" cy="162360"/>
            </p14:xfrm>
          </p:contentPart>
        </mc:Choice>
        <mc:Fallback xmlns="">
          <p:pic>
            <p:nvPicPr>
              <p:cNvPr id="18" name="Ink 17">
                <a:extLst>
                  <a:ext uri="{FF2B5EF4-FFF2-40B4-BE49-F238E27FC236}">
                    <a16:creationId xmlns:a16="http://schemas.microsoft.com/office/drawing/2014/main" id="{0F781D25-BB3C-0305-7449-4B2462FFCDC3}"/>
                  </a:ext>
                </a:extLst>
              </p:cNvPr>
              <p:cNvPicPr/>
              <p:nvPr/>
            </p:nvPicPr>
            <p:blipFill>
              <a:blip r:embed="rId31"/>
              <a:stretch>
                <a:fillRect/>
              </a:stretch>
            </p:blipFill>
            <p:spPr>
              <a:xfrm>
                <a:off x="6578740" y="1919511"/>
                <a:ext cx="54144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9" name="Ink 18">
                <a:extLst>
                  <a:ext uri="{FF2B5EF4-FFF2-40B4-BE49-F238E27FC236}">
                    <a16:creationId xmlns:a16="http://schemas.microsoft.com/office/drawing/2014/main" id="{22B6D21C-B1C0-8A05-C122-E1641B8C9EAF}"/>
                  </a:ext>
                </a:extLst>
              </p14:cNvPr>
              <p14:cNvContentPartPr/>
              <p14:nvPr/>
            </p14:nvContentPartPr>
            <p14:xfrm>
              <a:off x="7104340" y="1922391"/>
              <a:ext cx="249480" cy="199440"/>
            </p14:xfrm>
          </p:contentPart>
        </mc:Choice>
        <mc:Fallback xmlns="">
          <p:pic>
            <p:nvPicPr>
              <p:cNvPr id="19" name="Ink 18">
                <a:extLst>
                  <a:ext uri="{FF2B5EF4-FFF2-40B4-BE49-F238E27FC236}">
                    <a16:creationId xmlns:a16="http://schemas.microsoft.com/office/drawing/2014/main" id="{22B6D21C-B1C0-8A05-C122-E1641B8C9EAF}"/>
                  </a:ext>
                </a:extLst>
              </p:cNvPr>
              <p:cNvPicPr/>
              <p:nvPr/>
            </p:nvPicPr>
            <p:blipFill>
              <a:blip r:embed="rId33"/>
              <a:stretch>
                <a:fillRect/>
              </a:stretch>
            </p:blipFill>
            <p:spPr>
              <a:xfrm>
                <a:off x="7089220" y="1906911"/>
                <a:ext cx="27972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0" name="Ink 19">
                <a:extLst>
                  <a:ext uri="{FF2B5EF4-FFF2-40B4-BE49-F238E27FC236}">
                    <a16:creationId xmlns:a16="http://schemas.microsoft.com/office/drawing/2014/main" id="{3AA88325-5524-DBCB-CD26-A3DCD1764066}"/>
                  </a:ext>
                </a:extLst>
              </p14:cNvPr>
              <p14:cNvContentPartPr/>
              <p14:nvPr/>
            </p14:nvContentPartPr>
            <p14:xfrm>
              <a:off x="7241140" y="1884951"/>
              <a:ext cx="19080" cy="31320"/>
            </p14:xfrm>
          </p:contentPart>
        </mc:Choice>
        <mc:Fallback xmlns="">
          <p:pic>
            <p:nvPicPr>
              <p:cNvPr id="20" name="Ink 19">
                <a:extLst>
                  <a:ext uri="{FF2B5EF4-FFF2-40B4-BE49-F238E27FC236}">
                    <a16:creationId xmlns:a16="http://schemas.microsoft.com/office/drawing/2014/main" id="{3AA88325-5524-DBCB-CD26-A3DCD1764066}"/>
                  </a:ext>
                </a:extLst>
              </p:cNvPr>
              <p:cNvPicPr/>
              <p:nvPr/>
            </p:nvPicPr>
            <p:blipFill>
              <a:blip r:embed="rId35"/>
              <a:stretch>
                <a:fillRect/>
              </a:stretch>
            </p:blipFill>
            <p:spPr>
              <a:xfrm>
                <a:off x="7226020" y="1869471"/>
                <a:ext cx="4968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1" name="Ink 20">
                <a:extLst>
                  <a:ext uri="{FF2B5EF4-FFF2-40B4-BE49-F238E27FC236}">
                    <a16:creationId xmlns:a16="http://schemas.microsoft.com/office/drawing/2014/main" id="{4321CC9D-026F-56CE-9D65-73BEB5DA6217}"/>
                  </a:ext>
                </a:extLst>
              </p14:cNvPr>
              <p14:cNvContentPartPr/>
              <p14:nvPr/>
            </p14:nvContentPartPr>
            <p14:xfrm>
              <a:off x="7354180" y="1903671"/>
              <a:ext cx="404280" cy="224640"/>
            </p14:xfrm>
          </p:contentPart>
        </mc:Choice>
        <mc:Fallback xmlns="">
          <p:pic>
            <p:nvPicPr>
              <p:cNvPr id="21" name="Ink 20">
                <a:extLst>
                  <a:ext uri="{FF2B5EF4-FFF2-40B4-BE49-F238E27FC236}">
                    <a16:creationId xmlns:a16="http://schemas.microsoft.com/office/drawing/2014/main" id="{4321CC9D-026F-56CE-9D65-73BEB5DA6217}"/>
                  </a:ext>
                </a:extLst>
              </p:cNvPr>
              <p:cNvPicPr/>
              <p:nvPr/>
            </p:nvPicPr>
            <p:blipFill>
              <a:blip r:embed="rId37"/>
              <a:stretch>
                <a:fillRect/>
              </a:stretch>
            </p:blipFill>
            <p:spPr>
              <a:xfrm>
                <a:off x="7338700" y="1888191"/>
                <a:ext cx="43488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2" name="Ink 21">
                <a:extLst>
                  <a:ext uri="{FF2B5EF4-FFF2-40B4-BE49-F238E27FC236}">
                    <a16:creationId xmlns:a16="http://schemas.microsoft.com/office/drawing/2014/main" id="{8F320251-A0E4-C3E7-6399-7FD4BD846DD2}"/>
                  </a:ext>
                </a:extLst>
              </p14:cNvPr>
              <p14:cNvContentPartPr/>
              <p14:nvPr/>
            </p14:nvContentPartPr>
            <p14:xfrm>
              <a:off x="7776820" y="1903671"/>
              <a:ext cx="174600" cy="224640"/>
            </p14:xfrm>
          </p:contentPart>
        </mc:Choice>
        <mc:Fallback xmlns="">
          <p:pic>
            <p:nvPicPr>
              <p:cNvPr id="22" name="Ink 21">
                <a:extLst>
                  <a:ext uri="{FF2B5EF4-FFF2-40B4-BE49-F238E27FC236}">
                    <a16:creationId xmlns:a16="http://schemas.microsoft.com/office/drawing/2014/main" id="{8F320251-A0E4-C3E7-6399-7FD4BD846DD2}"/>
                  </a:ext>
                </a:extLst>
              </p:cNvPr>
              <p:cNvPicPr/>
              <p:nvPr/>
            </p:nvPicPr>
            <p:blipFill>
              <a:blip r:embed="rId39"/>
              <a:stretch>
                <a:fillRect/>
              </a:stretch>
            </p:blipFill>
            <p:spPr>
              <a:xfrm>
                <a:off x="7761340" y="1888191"/>
                <a:ext cx="20520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3" name="Ink 22">
                <a:extLst>
                  <a:ext uri="{FF2B5EF4-FFF2-40B4-BE49-F238E27FC236}">
                    <a16:creationId xmlns:a16="http://schemas.microsoft.com/office/drawing/2014/main" id="{FD538104-ADB1-180F-22B0-9926D8FAC492}"/>
                  </a:ext>
                </a:extLst>
              </p14:cNvPr>
              <p14:cNvContentPartPr/>
              <p14:nvPr/>
            </p14:nvContentPartPr>
            <p14:xfrm>
              <a:off x="8280820" y="1853631"/>
              <a:ext cx="367560" cy="510840"/>
            </p14:xfrm>
          </p:contentPart>
        </mc:Choice>
        <mc:Fallback xmlns="">
          <p:pic>
            <p:nvPicPr>
              <p:cNvPr id="23" name="Ink 22">
                <a:extLst>
                  <a:ext uri="{FF2B5EF4-FFF2-40B4-BE49-F238E27FC236}">
                    <a16:creationId xmlns:a16="http://schemas.microsoft.com/office/drawing/2014/main" id="{FD538104-ADB1-180F-22B0-9926D8FAC492}"/>
                  </a:ext>
                </a:extLst>
              </p:cNvPr>
              <p:cNvPicPr/>
              <p:nvPr/>
            </p:nvPicPr>
            <p:blipFill>
              <a:blip r:embed="rId41"/>
              <a:stretch>
                <a:fillRect/>
              </a:stretch>
            </p:blipFill>
            <p:spPr>
              <a:xfrm>
                <a:off x="8265700" y="1838511"/>
                <a:ext cx="398160" cy="5414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4" name="Ink 23">
                <a:extLst>
                  <a:ext uri="{FF2B5EF4-FFF2-40B4-BE49-F238E27FC236}">
                    <a16:creationId xmlns:a16="http://schemas.microsoft.com/office/drawing/2014/main" id="{4E86A856-214B-21B7-F820-0D16964C6C68}"/>
                  </a:ext>
                </a:extLst>
              </p14:cNvPr>
              <p14:cNvContentPartPr/>
              <p14:nvPr/>
            </p14:nvContentPartPr>
            <p14:xfrm>
              <a:off x="8803900" y="1804671"/>
              <a:ext cx="243000" cy="335880"/>
            </p14:xfrm>
          </p:contentPart>
        </mc:Choice>
        <mc:Fallback xmlns="">
          <p:pic>
            <p:nvPicPr>
              <p:cNvPr id="24" name="Ink 23">
                <a:extLst>
                  <a:ext uri="{FF2B5EF4-FFF2-40B4-BE49-F238E27FC236}">
                    <a16:creationId xmlns:a16="http://schemas.microsoft.com/office/drawing/2014/main" id="{4E86A856-214B-21B7-F820-0D16964C6C68}"/>
                  </a:ext>
                </a:extLst>
              </p:cNvPr>
              <p:cNvPicPr/>
              <p:nvPr/>
            </p:nvPicPr>
            <p:blipFill>
              <a:blip r:embed="rId43"/>
              <a:stretch>
                <a:fillRect/>
              </a:stretch>
            </p:blipFill>
            <p:spPr>
              <a:xfrm>
                <a:off x="8788780" y="1789551"/>
                <a:ext cx="273600" cy="3664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5" name="Ink 24">
                <a:extLst>
                  <a:ext uri="{FF2B5EF4-FFF2-40B4-BE49-F238E27FC236}">
                    <a16:creationId xmlns:a16="http://schemas.microsoft.com/office/drawing/2014/main" id="{C11F9A29-66CA-DECB-ED2E-49245CC5799A}"/>
                  </a:ext>
                </a:extLst>
              </p14:cNvPr>
              <p14:cNvContentPartPr/>
              <p14:nvPr/>
            </p14:nvContentPartPr>
            <p14:xfrm>
              <a:off x="8834860" y="2009511"/>
              <a:ext cx="230760" cy="12960"/>
            </p14:xfrm>
          </p:contentPart>
        </mc:Choice>
        <mc:Fallback xmlns="">
          <p:pic>
            <p:nvPicPr>
              <p:cNvPr id="25" name="Ink 24">
                <a:extLst>
                  <a:ext uri="{FF2B5EF4-FFF2-40B4-BE49-F238E27FC236}">
                    <a16:creationId xmlns:a16="http://schemas.microsoft.com/office/drawing/2014/main" id="{C11F9A29-66CA-DECB-ED2E-49245CC5799A}"/>
                  </a:ext>
                </a:extLst>
              </p:cNvPr>
              <p:cNvPicPr/>
              <p:nvPr/>
            </p:nvPicPr>
            <p:blipFill>
              <a:blip r:embed="rId45"/>
              <a:stretch>
                <a:fillRect/>
              </a:stretch>
            </p:blipFill>
            <p:spPr>
              <a:xfrm>
                <a:off x="8819740" y="1994031"/>
                <a:ext cx="26136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6" name="Ink 25">
                <a:extLst>
                  <a:ext uri="{FF2B5EF4-FFF2-40B4-BE49-F238E27FC236}">
                    <a16:creationId xmlns:a16="http://schemas.microsoft.com/office/drawing/2014/main" id="{FB017484-D0F7-25F8-43E0-3F004D9F7D7E}"/>
                  </a:ext>
                </a:extLst>
              </p14:cNvPr>
              <p14:cNvContentPartPr/>
              <p14:nvPr/>
            </p14:nvContentPartPr>
            <p14:xfrm>
              <a:off x="9125020" y="2009511"/>
              <a:ext cx="277200" cy="12960"/>
            </p14:xfrm>
          </p:contentPart>
        </mc:Choice>
        <mc:Fallback xmlns="">
          <p:pic>
            <p:nvPicPr>
              <p:cNvPr id="26" name="Ink 25">
                <a:extLst>
                  <a:ext uri="{FF2B5EF4-FFF2-40B4-BE49-F238E27FC236}">
                    <a16:creationId xmlns:a16="http://schemas.microsoft.com/office/drawing/2014/main" id="{FB017484-D0F7-25F8-43E0-3F004D9F7D7E}"/>
                  </a:ext>
                </a:extLst>
              </p:cNvPr>
              <p:cNvPicPr/>
              <p:nvPr/>
            </p:nvPicPr>
            <p:blipFill>
              <a:blip r:embed="rId47"/>
              <a:stretch>
                <a:fillRect/>
              </a:stretch>
            </p:blipFill>
            <p:spPr>
              <a:xfrm>
                <a:off x="9109540" y="1994031"/>
                <a:ext cx="30744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7" name="Ink 26">
                <a:extLst>
                  <a:ext uri="{FF2B5EF4-FFF2-40B4-BE49-F238E27FC236}">
                    <a16:creationId xmlns:a16="http://schemas.microsoft.com/office/drawing/2014/main" id="{FA6D8623-1A93-5ED5-5565-332AC9C64665}"/>
                  </a:ext>
                </a:extLst>
              </p14:cNvPr>
              <p14:cNvContentPartPr/>
              <p14:nvPr/>
            </p14:nvContentPartPr>
            <p14:xfrm>
              <a:off x="636220" y="2594511"/>
              <a:ext cx="355320" cy="361440"/>
            </p14:xfrm>
          </p:contentPart>
        </mc:Choice>
        <mc:Fallback xmlns="">
          <p:pic>
            <p:nvPicPr>
              <p:cNvPr id="27" name="Ink 26">
                <a:extLst>
                  <a:ext uri="{FF2B5EF4-FFF2-40B4-BE49-F238E27FC236}">
                    <a16:creationId xmlns:a16="http://schemas.microsoft.com/office/drawing/2014/main" id="{FA6D8623-1A93-5ED5-5565-332AC9C64665}"/>
                  </a:ext>
                </a:extLst>
              </p:cNvPr>
              <p:cNvPicPr/>
              <p:nvPr/>
            </p:nvPicPr>
            <p:blipFill>
              <a:blip r:embed="rId49"/>
              <a:stretch>
                <a:fillRect/>
              </a:stretch>
            </p:blipFill>
            <p:spPr>
              <a:xfrm>
                <a:off x="620740" y="2579391"/>
                <a:ext cx="385560" cy="3920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8" name="Ink 27">
                <a:extLst>
                  <a:ext uri="{FF2B5EF4-FFF2-40B4-BE49-F238E27FC236}">
                    <a16:creationId xmlns:a16="http://schemas.microsoft.com/office/drawing/2014/main" id="{6D4B0E0C-3527-8763-9A5F-FBD957C90A04}"/>
                  </a:ext>
                </a:extLst>
              </p14:cNvPr>
              <p14:cNvContentPartPr/>
              <p14:nvPr/>
            </p14:nvContentPartPr>
            <p14:xfrm>
              <a:off x="1028260" y="2756511"/>
              <a:ext cx="6480" cy="218160"/>
            </p14:xfrm>
          </p:contentPart>
        </mc:Choice>
        <mc:Fallback xmlns="">
          <p:pic>
            <p:nvPicPr>
              <p:cNvPr id="28" name="Ink 27">
                <a:extLst>
                  <a:ext uri="{FF2B5EF4-FFF2-40B4-BE49-F238E27FC236}">
                    <a16:creationId xmlns:a16="http://schemas.microsoft.com/office/drawing/2014/main" id="{6D4B0E0C-3527-8763-9A5F-FBD957C90A04}"/>
                  </a:ext>
                </a:extLst>
              </p:cNvPr>
              <p:cNvPicPr/>
              <p:nvPr/>
            </p:nvPicPr>
            <p:blipFill>
              <a:blip r:embed="rId51"/>
              <a:stretch>
                <a:fillRect/>
              </a:stretch>
            </p:blipFill>
            <p:spPr>
              <a:xfrm>
                <a:off x="1013140" y="2741391"/>
                <a:ext cx="3708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9" name="Ink 28">
                <a:extLst>
                  <a:ext uri="{FF2B5EF4-FFF2-40B4-BE49-F238E27FC236}">
                    <a16:creationId xmlns:a16="http://schemas.microsoft.com/office/drawing/2014/main" id="{19C43325-9D60-F6D7-2098-8EA2632FE1B1}"/>
                  </a:ext>
                </a:extLst>
              </p14:cNvPr>
              <p14:cNvContentPartPr/>
              <p14:nvPr/>
            </p14:nvContentPartPr>
            <p14:xfrm>
              <a:off x="1284220" y="2725191"/>
              <a:ext cx="354600" cy="25200"/>
            </p14:xfrm>
          </p:contentPart>
        </mc:Choice>
        <mc:Fallback xmlns="">
          <p:pic>
            <p:nvPicPr>
              <p:cNvPr id="29" name="Ink 28">
                <a:extLst>
                  <a:ext uri="{FF2B5EF4-FFF2-40B4-BE49-F238E27FC236}">
                    <a16:creationId xmlns:a16="http://schemas.microsoft.com/office/drawing/2014/main" id="{19C43325-9D60-F6D7-2098-8EA2632FE1B1}"/>
                  </a:ext>
                </a:extLst>
              </p:cNvPr>
              <p:cNvPicPr/>
              <p:nvPr/>
            </p:nvPicPr>
            <p:blipFill>
              <a:blip r:embed="rId53"/>
              <a:stretch>
                <a:fillRect/>
              </a:stretch>
            </p:blipFill>
            <p:spPr>
              <a:xfrm>
                <a:off x="1269100" y="2710071"/>
                <a:ext cx="38484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0" name="Ink 29">
                <a:extLst>
                  <a:ext uri="{FF2B5EF4-FFF2-40B4-BE49-F238E27FC236}">
                    <a16:creationId xmlns:a16="http://schemas.microsoft.com/office/drawing/2014/main" id="{80B91DDA-C992-4A59-67A0-A81E0DF175BD}"/>
                  </a:ext>
                </a:extLst>
              </p14:cNvPr>
              <p14:cNvContentPartPr/>
              <p14:nvPr/>
            </p14:nvContentPartPr>
            <p14:xfrm>
              <a:off x="1389340" y="2818791"/>
              <a:ext cx="230760" cy="31320"/>
            </p14:xfrm>
          </p:contentPart>
        </mc:Choice>
        <mc:Fallback xmlns="">
          <p:pic>
            <p:nvPicPr>
              <p:cNvPr id="30" name="Ink 29">
                <a:extLst>
                  <a:ext uri="{FF2B5EF4-FFF2-40B4-BE49-F238E27FC236}">
                    <a16:creationId xmlns:a16="http://schemas.microsoft.com/office/drawing/2014/main" id="{80B91DDA-C992-4A59-67A0-A81E0DF175BD}"/>
                  </a:ext>
                </a:extLst>
              </p:cNvPr>
              <p:cNvPicPr/>
              <p:nvPr/>
            </p:nvPicPr>
            <p:blipFill>
              <a:blip r:embed="rId55"/>
              <a:stretch>
                <a:fillRect/>
              </a:stretch>
            </p:blipFill>
            <p:spPr>
              <a:xfrm>
                <a:off x="1374220" y="2803311"/>
                <a:ext cx="26136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1" name="Ink 30">
                <a:extLst>
                  <a:ext uri="{FF2B5EF4-FFF2-40B4-BE49-F238E27FC236}">
                    <a16:creationId xmlns:a16="http://schemas.microsoft.com/office/drawing/2014/main" id="{597533F3-2D68-07A7-F2C3-7CC2D46404D2}"/>
                  </a:ext>
                </a:extLst>
              </p14:cNvPr>
              <p14:cNvContentPartPr/>
              <p14:nvPr/>
            </p14:nvContentPartPr>
            <p14:xfrm>
              <a:off x="2011780" y="2656791"/>
              <a:ext cx="50040" cy="305280"/>
            </p14:xfrm>
          </p:contentPart>
        </mc:Choice>
        <mc:Fallback xmlns="">
          <p:pic>
            <p:nvPicPr>
              <p:cNvPr id="31" name="Ink 30">
                <a:extLst>
                  <a:ext uri="{FF2B5EF4-FFF2-40B4-BE49-F238E27FC236}">
                    <a16:creationId xmlns:a16="http://schemas.microsoft.com/office/drawing/2014/main" id="{597533F3-2D68-07A7-F2C3-7CC2D46404D2}"/>
                  </a:ext>
                </a:extLst>
              </p:cNvPr>
              <p:cNvPicPr/>
              <p:nvPr/>
            </p:nvPicPr>
            <p:blipFill>
              <a:blip r:embed="rId57"/>
              <a:stretch>
                <a:fillRect/>
              </a:stretch>
            </p:blipFill>
            <p:spPr>
              <a:xfrm>
                <a:off x="1996660" y="2641671"/>
                <a:ext cx="80640" cy="3358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2" name="Ink 31">
                <a:extLst>
                  <a:ext uri="{FF2B5EF4-FFF2-40B4-BE49-F238E27FC236}">
                    <a16:creationId xmlns:a16="http://schemas.microsoft.com/office/drawing/2014/main" id="{86BAD24A-9112-1D63-1BDB-A346B458B457}"/>
                  </a:ext>
                </a:extLst>
              </p14:cNvPr>
              <p14:cNvContentPartPr/>
              <p14:nvPr/>
            </p14:nvContentPartPr>
            <p14:xfrm>
              <a:off x="2124100" y="2625831"/>
              <a:ext cx="392400" cy="255600"/>
            </p14:xfrm>
          </p:contentPart>
        </mc:Choice>
        <mc:Fallback xmlns="">
          <p:pic>
            <p:nvPicPr>
              <p:cNvPr id="32" name="Ink 31">
                <a:extLst>
                  <a:ext uri="{FF2B5EF4-FFF2-40B4-BE49-F238E27FC236}">
                    <a16:creationId xmlns:a16="http://schemas.microsoft.com/office/drawing/2014/main" id="{86BAD24A-9112-1D63-1BDB-A346B458B457}"/>
                  </a:ext>
                </a:extLst>
              </p:cNvPr>
              <p:cNvPicPr/>
              <p:nvPr/>
            </p:nvPicPr>
            <p:blipFill>
              <a:blip r:embed="rId59"/>
              <a:stretch>
                <a:fillRect/>
              </a:stretch>
            </p:blipFill>
            <p:spPr>
              <a:xfrm>
                <a:off x="2108620" y="2610351"/>
                <a:ext cx="423000"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3" name="Ink 32">
                <a:extLst>
                  <a:ext uri="{FF2B5EF4-FFF2-40B4-BE49-F238E27FC236}">
                    <a16:creationId xmlns:a16="http://schemas.microsoft.com/office/drawing/2014/main" id="{610C7AD6-9663-6FDB-E773-2074B7F54698}"/>
                  </a:ext>
                </a:extLst>
              </p14:cNvPr>
              <p14:cNvContentPartPr/>
              <p14:nvPr/>
            </p14:nvContentPartPr>
            <p14:xfrm>
              <a:off x="2609380" y="2762631"/>
              <a:ext cx="261720" cy="37800"/>
            </p14:xfrm>
          </p:contentPart>
        </mc:Choice>
        <mc:Fallback xmlns="">
          <p:pic>
            <p:nvPicPr>
              <p:cNvPr id="33" name="Ink 32">
                <a:extLst>
                  <a:ext uri="{FF2B5EF4-FFF2-40B4-BE49-F238E27FC236}">
                    <a16:creationId xmlns:a16="http://schemas.microsoft.com/office/drawing/2014/main" id="{610C7AD6-9663-6FDB-E773-2074B7F54698}"/>
                  </a:ext>
                </a:extLst>
              </p:cNvPr>
              <p:cNvPicPr/>
              <p:nvPr/>
            </p:nvPicPr>
            <p:blipFill>
              <a:blip r:embed="rId61"/>
              <a:stretch>
                <a:fillRect/>
              </a:stretch>
            </p:blipFill>
            <p:spPr>
              <a:xfrm>
                <a:off x="2594260" y="2747511"/>
                <a:ext cx="29232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4" name="Ink 33">
                <a:extLst>
                  <a:ext uri="{FF2B5EF4-FFF2-40B4-BE49-F238E27FC236}">
                    <a16:creationId xmlns:a16="http://schemas.microsoft.com/office/drawing/2014/main" id="{C9CC1BEF-2D62-919A-0FA8-08A993EACC40}"/>
                  </a:ext>
                </a:extLst>
              </p14:cNvPr>
              <p14:cNvContentPartPr/>
              <p14:nvPr/>
            </p14:nvContentPartPr>
            <p14:xfrm>
              <a:off x="2995660" y="2594511"/>
              <a:ext cx="261720" cy="305280"/>
            </p14:xfrm>
          </p:contentPart>
        </mc:Choice>
        <mc:Fallback xmlns="">
          <p:pic>
            <p:nvPicPr>
              <p:cNvPr id="34" name="Ink 33">
                <a:extLst>
                  <a:ext uri="{FF2B5EF4-FFF2-40B4-BE49-F238E27FC236}">
                    <a16:creationId xmlns:a16="http://schemas.microsoft.com/office/drawing/2014/main" id="{C9CC1BEF-2D62-919A-0FA8-08A993EACC40}"/>
                  </a:ext>
                </a:extLst>
              </p:cNvPr>
              <p:cNvPicPr/>
              <p:nvPr/>
            </p:nvPicPr>
            <p:blipFill>
              <a:blip r:embed="rId63"/>
              <a:stretch>
                <a:fillRect/>
              </a:stretch>
            </p:blipFill>
            <p:spPr>
              <a:xfrm>
                <a:off x="2980180" y="2579391"/>
                <a:ext cx="292320" cy="3358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5" name="Ink 34">
                <a:extLst>
                  <a:ext uri="{FF2B5EF4-FFF2-40B4-BE49-F238E27FC236}">
                    <a16:creationId xmlns:a16="http://schemas.microsoft.com/office/drawing/2014/main" id="{B7BE5AD9-8074-3008-4254-E4FEFB829BF8}"/>
                  </a:ext>
                </a:extLst>
              </p14:cNvPr>
              <p14:cNvContentPartPr/>
              <p14:nvPr/>
            </p14:nvContentPartPr>
            <p14:xfrm>
              <a:off x="3462580" y="2756511"/>
              <a:ext cx="311760" cy="25200"/>
            </p14:xfrm>
          </p:contentPart>
        </mc:Choice>
        <mc:Fallback xmlns="">
          <p:pic>
            <p:nvPicPr>
              <p:cNvPr id="35" name="Ink 34">
                <a:extLst>
                  <a:ext uri="{FF2B5EF4-FFF2-40B4-BE49-F238E27FC236}">
                    <a16:creationId xmlns:a16="http://schemas.microsoft.com/office/drawing/2014/main" id="{B7BE5AD9-8074-3008-4254-E4FEFB829BF8}"/>
                  </a:ext>
                </a:extLst>
              </p:cNvPr>
              <p:cNvPicPr/>
              <p:nvPr/>
            </p:nvPicPr>
            <p:blipFill>
              <a:blip r:embed="rId65"/>
              <a:stretch>
                <a:fillRect/>
              </a:stretch>
            </p:blipFill>
            <p:spPr>
              <a:xfrm>
                <a:off x="3447100" y="2741391"/>
                <a:ext cx="34200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6" name="Ink 35">
                <a:extLst>
                  <a:ext uri="{FF2B5EF4-FFF2-40B4-BE49-F238E27FC236}">
                    <a16:creationId xmlns:a16="http://schemas.microsoft.com/office/drawing/2014/main" id="{0B17CD3B-8377-2E80-8F92-F74BCC8824CA}"/>
                  </a:ext>
                </a:extLst>
              </p14:cNvPr>
              <p14:cNvContentPartPr/>
              <p14:nvPr/>
            </p14:nvContentPartPr>
            <p14:xfrm>
              <a:off x="3555820" y="2638071"/>
              <a:ext cx="19080" cy="304560"/>
            </p14:xfrm>
          </p:contentPart>
        </mc:Choice>
        <mc:Fallback xmlns="">
          <p:pic>
            <p:nvPicPr>
              <p:cNvPr id="36" name="Ink 35">
                <a:extLst>
                  <a:ext uri="{FF2B5EF4-FFF2-40B4-BE49-F238E27FC236}">
                    <a16:creationId xmlns:a16="http://schemas.microsoft.com/office/drawing/2014/main" id="{0B17CD3B-8377-2E80-8F92-F74BCC8824CA}"/>
                  </a:ext>
                </a:extLst>
              </p:cNvPr>
              <p:cNvPicPr/>
              <p:nvPr/>
            </p:nvPicPr>
            <p:blipFill>
              <a:blip r:embed="rId67"/>
              <a:stretch>
                <a:fillRect/>
              </a:stretch>
            </p:blipFill>
            <p:spPr>
              <a:xfrm>
                <a:off x="3540700" y="2622951"/>
                <a:ext cx="49680" cy="3351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7" name="Ink 36">
                <a:extLst>
                  <a:ext uri="{FF2B5EF4-FFF2-40B4-BE49-F238E27FC236}">
                    <a16:creationId xmlns:a16="http://schemas.microsoft.com/office/drawing/2014/main" id="{40B7E467-9D5B-24FD-F204-C8022AB6D84B}"/>
                  </a:ext>
                </a:extLst>
              </p14:cNvPr>
              <p14:cNvContentPartPr/>
              <p14:nvPr/>
            </p14:nvContentPartPr>
            <p14:xfrm>
              <a:off x="3885940" y="2638791"/>
              <a:ext cx="50040" cy="254880"/>
            </p14:xfrm>
          </p:contentPart>
        </mc:Choice>
        <mc:Fallback xmlns="">
          <p:pic>
            <p:nvPicPr>
              <p:cNvPr id="37" name="Ink 36">
                <a:extLst>
                  <a:ext uri="{FF2B5EF4-FFF2-40B4-BE49-F238E27FC236}">
                    <a16:creationId xmlns:a16="http://schemas.microsoft.com/office/drawing/2014/main" id="{40B7E467-9D5B-24FD-F204-C8022AB6D84B}"/>
                  </a:ext>
                </a:extLst>
              </p:cNvPr>
              <p:cNvPicPr/>
              <p:nvPr/>
            </p:nvPicPr>
            <p:blipFill>
              <a:blip r:embed="rId69"/>
              <a:stretch>
                <a:fillRect/>
              </a:stretch>
            </p:blipFill>
            <p:spPr>
              <a:xfrm>
                <a:off x="3870460" y="2623671"/>
                <a:ext cx="80640" cy="2854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38" name="Ink 37">
                <a:extLst>
                  <a:ext uri="{FF2B5EF4-FFF2-40B4-BE49-F238E27FC236}">
                    <a16:creationId xmlns:a16="http://schemas.microsoft.com/office/drawing/2014/main" id="{2D5590D9-DB50-D546-748E-45B89473B2FD}"/>
                  </a:ext>
                </a:extLst>
              </p14:cNvPr>
              <p14:cNvContentPartPr/>
              <p14:nvPr/>
            </p14:nvContentPartPr>
            <p14:xfrm>
              <a:off x="4128580" y="2675511"/>
              <a:ext cx="212040" cy="37800"/>
            </p14:xfrm>
          </p:contentPart>
        </mc:Choice>
        <mc:Fallback xmlns="">
          <p:pic>
            <p:nvPicPr>
              <p:cNvPr id="38" name="Ink 37">
                <a:extLst>
                  <a:ext uri="{FF2B5EF4-FFF2-40B4-BE49-F238E27FC236}">
                    <a16:creationId xmlns:a16="http://schemas.microsoft.com/office/drawing/2014/main" id="{2D5590D9-DB50-D546-748E-45B89473B2FD}"/>
                  </a:ext>
                </a:extLst>
              </p:cNvPr>
              <p:cNvPicPr/>
              <p:nvPr/>
            </p:nvPicPr>
            <p:blipFill>
              <a:blip r:embed="rId71"/>
              <a:stretch>
                <a:fillRect/>
              </a:stretch>
            </p:blipFill>
            <p:spPr>
              <a:xfrm>
                <a:off x="4113460" y="2660391"/>
                <a:ext cx="24264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39" name="Ink 38">
                <a:extLst>
                  <a:ext uri="{FF2B5EF4-FFF2-40B4-BE49-F238E27FC236}">
                    <a16:creationId xmlns:a16="http://schemas.microsoft.com/office/drawing/2014/main" id="{281353EF-C492-EE68-2825-F0DCCFCE57FF}"/>
                  </a:ext>
                </a:extLst>
              </p14:cNvPr>
              <p14:cNvContentPartPr/>
              <p14:nvPr/>
            </p14:nvContentPartPr>
            <p14:xfrm>
              <a:off x="4094020" y="2762631"/>
              <a:ext cx="277920" cy="31320"/>
            </p14:xfrm>
          </p:contentPart>
        </mc:Choice>
        <mc:Fallback xmlns="">
          <p:pic>
            <p:nvPicPr>
              <p:cNvPr id="39" name="Ink 38">
                <a:extLst>
                  <a:ext uri="{FF2B5EF4-FFF2-40B4-BE49-F238E27FC236}">
                    <a16:creationId xmlns:a16="http://schemas.microsoft.com/office/drawing/2014/main" id="{281353EF-C492-EE68-2825-F0DCCFCE57FF}"/>
                  </a:ext>
                </a:extLst>
              </p:cNvPr>
              <p:cNvPicPr/>
              <p:nvPr/>
            </p:nvPicPr>
            <p:blipFill>
              <a:blip r:embed="rId73"/>
              <a:stretch>
                <a:fillRect/>
              </a:stretch>
            </p:blipFill>
            <p:spPr>
              <a:xfrm>
                <a:off x="4078900" y="2747511"/>
                <a:ext cx="30816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0" name="Ink 39">
                <a:extLst>
                  <a:ext uri="{FF2B5EF4-FFF2-40B4-BE49-F238E27FC236}">
                    <a16:creationId xmlns:a16="http://schemas.microsoft.com/office/drawing/2014/main" id="{D090C4A5-CCDC-BBDF-97AD-56894C8182F1}"/>
                  </a:ext>
                </a:extLst>
              </p14:cNvPr>
              <p14:cNvContentPartPr/>
              <p14:nvPr/>
            </p14:nvContentPartPr>
            <p14:xfrm>
              <a:off x="4527100" y="2557431"/>
              <a:ext cx="249480" cy="336600"/>
            </p14:xfrm>
          </p:contentPart>
        </mc:Choice>
        <mc:Fallback xmlns="">
          <p:pic>
            <p:nvPicPr>
              <p:cNvPr id="40" name="Ink 39">
                <a:extLst>
                  <a:ext uri="{FF2B5EF4-FFF2-40B4-BE49-F238E27FC236}">
                    <a16:creationId xmlns:a16="http://schemas.microsoft.com/office/drawing/2014/main" id="{D090C4A5-CCDC-BBDF-97AD-56894C8182F1}"/>
                  </a:ext>
                </a:extLst>
              </p:cNvPr>
              <p:cNvPicPr/>
              <p:nvPr/>
            </p:nvPicPr>
            <p:blipFill>
              <a:blip r:embed="rId75"/>
              <a:stretch>
                <a:fillRect/>
              </a:stretch>
            </p:blipFill>
            <p:spPr>
              <a:xfrm>
                <a:off x="4511620" y="2541951"/>
                <a:ext cx="279720" cy="3672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1" name="Ink 40">
                <a:extLst>
                  <a:ext uri="{FF2B5EF4-FFF2-40B4-BE49-F238E27FC236}">
                    <a16:creationId xmlns:a16="http://schemas.microsoft.com/office/drawing/2014/main" id="{1C7894BE-A9DF-D3F6-EB9A-79308E49D120}"/>
                  </a:ext>
                </a:extLst>
              </p14:cNvPr>
              <p14:cNvContentPartPr/>
              <p14:nvPr/>
            </p14:nvContentPartPr>
            <p14:xfrm>
              <a:off x="523900" y="3155751"/>
              <a:ext cx="255600" cy="429120"/>
            </p14:xfrm>
          </p:contentPart>
        </mc:Choice>
        <mc:Fallback xmlns="">
          <p:pic>
            <p:nvPicPr>
              <p:cNvPr id="41" name="Ink 40">
                <a:extLst>
                  <a:ext uri="{FF2B5EF4-FFF2-40B4-BE49-F238E27FC236}">
                    <a16:creationId xmlns:a16="http://schemas.microsoft.com/office/drawing/2014/main" id="{1C7894BE-A9DF-D3F6-EB9A-79308E49D120}"/>
                  </a:ext>
                </a:extLst>
              </p:cNvPr>
              <p:cNvPicPr/>
              <p:nvPr/>
            </p:nvPicPr>
            <p:blipFill>
              <a:blip r:embed="rId77"/>
              <a:stretch>
                <a:fillRect/>
              </a:stretch>
            </p:blipFill>
            <p:spPr>
              <a:xfrm>
                <a:off x="508780" y="3140271"/>
                <a:ext cx="286200" cy="4597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2" name="Ink 41">
                <a:extLst>
                  <a:ext uri="{FF2B5EF4-FFF2-40B4-BE49-F238E27FC236}">
                    <a16:creationId xmlns:a16="http://schemas.microsoft.com/office/drawing/2014/main" id="{915A3F55-B3F2-704B-C340-96EBCAF53EB1}"/>
                  </a:ext>
                </a:extLst>
              </p14:cNvPr>
              <p14:cNvContentPartPr/>
              <p14:nvPr/>
            </p14:nvContentPartPr>
            <p14:xfrm>
              <a:off x="872740" y="3435111"/>
              <a:ext cx="367560" cy="230760"/>
            </p14:xfrm>
          </p:contentPart>
        </mc:Choice>
        <mc:Fallback xmlns="">
          <p:pic>
            <p:nvPicPr>
              <p:cNvPr id="42" name="Ink 41">
                <a:extLst>
                  <a:ext uri="{FF2B5EF4-FFF2-40B4-BE49-F238E27FC236}">
                    <a16:creationId xmlns:a16="http://schemas.microsoft.com/office/drawing/2014/main" id="{915A3F55-B3F2-704B-C340-96EBCAF53EB1}"/>
                  </a:ext>
                </a:extLst>
              </p:cNvPr>
              <p:cNvPicPr/>
              <p:nvPr/>
            </p:nvPicPr>
            <p:blipFill>
              <a:blip r:embed="rId79"/>
              <a:stretch>
                <a:fillRect/>
              </a:stretch>
            </p:blipFill>
            <p:spPr>
              <a:xfrm>
                <a:off x="857260" y="3419631"/>
                <a:ext cx="39816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3" name="Ink 42">
                <a:extLst>
                  <a:ext uri="{FF2B5EF4-FFF2-40B4-BE49-F238E27FC236}">
                    <a16:creationId xmlns:a16="http://schemas.microsoft.com/office/drawing/2014/main" id="{DB067BC6-018B-97ED-253D-C55F9596A7D7}"/>
                  </a:ext>
                </a:extLst>
              </p14:cNvPr>
              <p14:cNvContentPartPr/>
              <p14:nvPr/>
            </p14:nvContentPartPr>
            <p14:xfrm>
              <a:off x="1470340" y="3410271"/>
              <a:ext cx="299160" cy="12960"/>
            </p14:xfrm>
          </p:contentPart>
        </mc:Choice>
        <mc:Fallback xmlns="">
          <p:pic>
            <p:nvPicPr>
              <p:cNvPr id="43" name="Ink 42">
                <a:extLst>
                  <a:ext uri="{FF2B5EF4-FFF2-40B4-BE49-F238E27FC236}">
                    <a16:creationId xmlns:a16="http://schemas.microsoft.com/office/drawing/2014/main" id="{DB067BC6-018B-97ED-253D-C55F9596A7D7}"/>
                  </a:ext>
                </a:extLst>
              </p:cNvPr>
              <p:cNvPicPr/>
              <p:nvPr/>
            </p:nvPicPr>
            <p:blipFill>
              <a:blip r:embed="rId81"/>
              <a:stretch>
                <a:fillRect/>
              </a:stretch>
            </p:blipFill>
            <p:spPr>
              <a:xfrm>
                <a:off x="1454860" y="3394791"/>
                <a:ext cx="32976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4" name="Ink 43">
                <a:extLst>
                  <a:ext uri="{FF2B5EF4-FFF2-40B4-BE49-F238E27FC236}">
                    <a16:creationId xmlns:a16="http://schemas.microsoft.com/office/drawing/2014/main" id="{DFBB36DE-AF2D-9688-4469-D197B5591A68}"/>
                  </a:ext>
                </a:extLst>
              </p14:cNvPr>
              <p14:cNvContentPartPr/>
              <p14:nvPr/>
            </p14:nvContentPartPr>
            <p14:xfrm>
              <a:off x="1538740" y="3540951"/>
              <a:ext cx="305280" cy="12960"/>
            </p14:xfrm>
          </p:contentPart>
        </mc:Choice>
        <mc:Fallback xmlns="">
          <p:pic>
            <p:nvPicPr>
              <p:cNvPr id="44" name="Ink 43">
                <a:extLst>
                  <a:ext uri="{FF2B5EF4-FFF2-40B4-BE49-F238E27FC236}">
                    <a16:creationId xmlns:a16="http://schemas.microsoft.com/office/drawing/2014/main" id="{DFBB36DE-AF2D-9688-4469-D197B5591A68}"/>
                  </a:ext>
                </a:extLst>
              </p:cNvPr>
              <p:cNvPicPr/>
              <p:nvPr/>
            </p:nvPicPr>
            <p:blipFill>
              <a:blip r:embed="rId83"/>
              <a:stretch>
                <a:fillRect/>
              </a:stretch>
            </p:blipFill>
            <p:spPr>
              <a:xfrm>
                <a:off x="1523620" y="3525471"/>
                <a:ext cx="33588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45" name="Ink 44">
                <a:extLst>
                  <a:ext uri="{FF2B5EF4-FFF2-40B4-BE49-F238E27FC236}">
                    <a16:creationId xmlns:a16="http://schemas.microsoft.com/office/drawing/2014/main" id="{0E8F48E9-76ED-617B-930A-6719117625B8}"/>
                  </a:ext>
                </a:extLst>
              </p14:cNvPr>
              <p14:cNvContentPartPr/>
              <p14:nvPr/>
            </p14:nvContentPartPr>
            <p14:xfrm>
              <a:off x="2310580" y="3310551"/>
              <a:ext cx="75240" cy="324000"/>
            </p14:xfrm>
          </p:contentPart>
        </mc:Choice>
        <mc:Fallback xmlns="">
          <p:pic>
            <p:nvPicPr>
              <p:cNvPr id="45" name="Ink 44">
                <a:extLst>
                  <a:ext uri="{FF2B5EF4-FFF2-40B4-BE49-F238E27FC236}">
                    <a16:creationId xmlns:a16="http://schemas.microsoft.com/office/drawing/2014/main" id="{0E8F48E9-76ED-617B-930A-6719117625B8}"/>
                  </a:ext>
                </a:extLst>
              </p:cNvPr>
              <p:cNvPicPr/>
              <p:nvPr/>
            </p:nvPicPr>
            <p:blipFill>
              <a:blip r:embed="rId85"/>
              <a:stretch>
                <a:fillRect/>
              </a:stretch>
            </p:blipFill>
            <p:spPr>
              <a:xfrm>
                <a:off x="2295460" y="3295431"/>
                <a:ext cx="105480" cy="3546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46" name="Ink 45">
                <a:extLst>
                  <a:ext uri="{FF2B5EF4-FFF2-40B4-BE49-F238E27FC236}">
                    <a16:creationId xmlns:a16="http://schemas.microsoft.com/office/drawing/2014/main" id="{2C76559F-1A9C-1DB4-0883-E164ABDD9245}"/>
                  </a:ext>
                </a:extLst>
              </p14:cNvPr>
              <p14:cNvContentPartPr/>
              <p14:nvPr/>
            </p14:nvContentPartPr>
            <p14:xfrm>
              <a:off x="2565820" y="3403791"/>
              <a:ext cx="280440" cy="37800"/>
            </p14:xfrm>
          </p:contentPart>
        </mc:Choice>
        <mc:Fallback xmlns="">
          <p:pic>
            <p:nvPicPr>
              <p:cNvPr id="46" name="Ink 45">
                <a:extLst>
                  <a:ext uri="{FF2B5EF4-FFF2-40B4-BE49-F238E27FC236}">
                    <a16:creationId xmlns:a16="http://schemas.microsoft.com/office/drawing/2014/main" id="{2C76559F-1A9C-1DB4-0883-E164ABDD9245}"/>
                  </a:ext>
                </a:extLst>
              </p:cNvPr>
              <p:cNvPicPr/>
              <p:nvPr/>
            </p:nvPicPr>
            <p:blipFill>
              <a:blip r:embed="rId87"/>
              <a:stretch>
                <a:fillRect/>
              </a:stretch>
            </p:blipFill>
            <p:spPr>
              <a:xfrm>
                <a:off x="2550700" y="3388671"/>
                <a:ext cx="31104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47" name="Ink 46">
                <a:extLst>
                  <a:ext uri="{FF2B5EF4-FFF2-40B4-BE49-F238E27FC236}">
                    <a16:creationId xmlns:a16="http://schemas.microsoft.com/office/drawing/2014/main" id="{11B91385-F6A5-ACBD-23FE-DC6A9D512C67}"/>
                  </a:ext>
                </a:extLst>
              </p14:cNvPr>
              <p14:cNvContentPartPr/>
              <p14:nvPr/>
            </p14:nvContentPartPr>
            <p14:xfrm>
              <a:off x="3020500" y="3192111"/>
              <a:ext cx="361440" cy="429840"/>
            </p14:xfrm>
          </p:contentPart>
        </mc:Choice>
        <mc:Fallback xmlns="">
          <p:pic>
            <p:nvPicPr>
              <p:cNvPr id="47" name="Ink 46">
                <a:extLst>
                  <a:ext uri="{FF2B5EF4-FFF2-40B4-BE49-F238E27FC236}">
                    <a16:creationId xmlns:a16="http://schemas.microsoft.com/office/drawing/2014/main" id="{11B91385-F6A5-ACBD-23FE-DC6A9D512C67}"/>
                  </a:ext>
                </a:extLst>
              </p:cNvPr>
              <p:cNvPicPr/>
              <p:nvPr/>
            </p:nvPicPr>
            <p:blipFill>
              <a:blip r:embed="rId89"/>
              <a:stretch>
                <a:fillRect/>
              </a:stretch>
            </p:blipFill>
            <p:spPr>
              <a:xfrm>
                <a:off x="3005020" y="3176991"/>
                <a:ext cx="392040" cy="4604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48" name="Ink 47">
                <a:extLst>
                  <a:ext uri="{FF2B5EF4-FFF2-40B4-BE49-F238E27FC236}">
                    <a16:creationId xmlns:a16="http://schemas.microsoft.com/office/drawing/2014/main" id="{825D83E9-DAC5-3E3A-355D-45BE703F4FD1}"/>
                  </a:ext>
                </a:extLst>
              </p14:cNvPr>
              <p14:cNvContentPartPr/>
              <p14:nvPr/>
            </p14:nvContentPartPr>
            <p14:xfrm>
              <a:off x="3294460" y="3410271"/>
              <a:ext cx="174600" cy="31320"/>
            </p14:xfrm>
          </p:contentPart>
        </mc:Choice>
        <mc:Fallback xmlns="">
          <p:pic>
            <p:nvPicPr>
              <p:cNvPr id="48" name="Ink 47">
                <a:extLst>
                  <a:ext uri="{FF2B5EF4-FFF2-40B4-BE49-F238E27FC236}">
                    <a16:creationId xmlns:a16="http://schemas.microsoft.com/office/drawing/2014/main" id="{825D83E9-DAC5-3E3A-355D-45BE703F4FD1}"/>
                  </a:ext>
                </a:extLst>
              </p:cNvPr>
              <p:cNvPicPr/>
              <p:nvPr/>
            </p:nvPicPr>
            <p:blipFill>
              <a:blip r:embed="rId91"/>
              <a:stretch>
                <a:fillRect/>
              </a:stretch>
            </p:blipFill>
            <p:spPr>
              <a:xfrm>
                <a:off x="3278980" y="3394791"/>
                <a:ext cx="20520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49" name="Ink 48">
                <a:extLst>
                  <a:ext uri="{FF2B5EF4-FFF2-40B4-BE49-F238E27FC236}">
                    <a16:creationId xmlns:a16="http://schemas.microsoft.com/office/drawing/2014/main" id="{5A7A467D-FFE9-FAD8-0353-61E4B9EC9519}"/>
                  </a:ext>
                </a:extLst>
              </p14:cNvPr>
              <p14:cNvContentPartPr/>
              <p14:nvPr/>
            </p14:nvContentPartPr>
            <p14:xfrm>
              <a:off x="3568420" y="3310551"/>
              <a:ext cx="236880" cy="218160"/>
            </p14:xfrm>
          </p:contentPart>
        </mc:Choice>
        <mc:Fallback xmlns="">
          <p:pic>
            <p:nvPicPr>
              <p:cNvPr id="49" name="Ink 48">
                <a:extLst>
                  <a:ext uri="{FF2B5EF4-FFF2-40B4-BE49-F238E27FC236}">
                    <a16:creationId xmlns:a16="http://schemas.microsoft.com/office/drawing/2014/main" id="{5A7A467D-FFE9-FAD8-0353-61E4B9EC9519}"/>
                  </a:ext>
                </a:extLst>
              </p:cNvPr>
              <p:cNvPicPr/>
              <p:nvPr/>
            </p:nvPicPr>
            <p:blipFill>
              <a:blip r:embed="rId93"/>
              <a:stretch>
                <a:fillRect/>
              </a:stretch>
            </p:blipFill>
            <p:spPr>
              <a:xfrm>
                <a:off x="3552940" y="3295431"/>
                <a:ext cx="26748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0" name="Ink 49">
                <a:extLst>
                  <a:ext uri="{FF2B5EF4-FFF2-40B4-BE49-F238E27FC236}">
                    <a16:creationId xmlns:a16="http://schemas.microsoft.com/office/drawing/2014/main" id="{BEEB5AC4-AABF-5E48-DF01-A947AA553A0A}"/>
                  </a:ext>
                </a:extLst>
              </p14:cNvPr>
              <p14:cNvContentPartPr/>
              <p14:nvPr/>
            </p14:nvContentPartPr>
            <p14:xfrm>
              <a:off x="3661660" y="3174111"/>
              <a:ext cx="212040" cy="435600"/>
            </p14:xfrm>
          </p:contentPart>
        </mc:Choice>
        <mc:Fallback xmlns="">
          <p:pic>
            <p:nvPicPr>
              <p:cNvPr id="50" name="Ink 49">
                <a:extLst>
                  <a:ext uri="{FF2B5EF4-FFF2-40B4-BE49-F238E27FC236}">
                    <a16:creationId xmlns:a16="http://schemas.microsoft.com/office/drawing/2014/main" id="{BEEB5AC4-AABF-5E48-DF01-A947AA553A0A}"/>
                  </a:ext>
                </a:extLst>
              </p:cNvPr>
              <p:cNvPicPr/>
              <p:nvPr/>
            </p:nvPicPr>
            <p:blipFill>
              <a:blip r:embed="rId95"/>
              <a:stretch>
                <a:fillRect/>
              </a:stretch>
            </p:blipFill>
            <p:spPr>
              <a:xfrm>
                <a:off x="3646540" y="3158991"/>
                <a:ext cx="242640" cy="4658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1" name="Ink 50">
                <a:extLst>
                  <a:ext uri="{FF2B5EF4-FFF2-40B4-BE49-F238E27FC236}">
                    <a16:creationId xmlns:a16="http://schemas.microsoft.com/office/drawing/2014/main" id="{6E8E4A2E-0948-0B71-258E-B4F0F6D92858}"/>
                  </a:ext>
                </a:extLst>
              </p14:cNvPr>
              <p14:cNvContentPartPr/>
              <p14:nvPr/>
            </p14:nvContentPartPr>
            <p14:xfrm>
              <a:off x="4035700" y="3341511"/>
              <a:ext cx="335160" cy="31320"/>
            </p14:xfrm>
          </p:contentPart>
        </mc:Choice>
        <mc:Fallback xmlns="">
          <p:pic>
            <p:nvPicPr>
              <p:cNvPr id="51" name="Ink 50">
                <a:extLst>
                  <a:ext uri="{FF2B5EF4-FFF2-40B4-BE49-F238E27FC236}">
                    <a16:creationId xmlns:a16="http://schemas.microsoft.com/office/drawing/2014/main" id="{6E8E4A2E-0948-0B71-258E-B4F0F6D92858}"/>
                  </a:ext>
                </a:extLst>
              </p:cNvPr>
              <p:cNvPicPr/>
              <p:nvPr/>
            </p:nvPicPr>
            <p:blipFill>
              <a:blip r:embed="rId97"/>
              <a:stretch>
                <a:fillRect/>
              </a:stretch>
            </p:blipFill>
            <p:spPr>
              <a:xfrm>
                <a:off x="4020580" y="3326391"/>
                <a:ext cx="36576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2" name="Ink 51">
                <a:extLst>
                  <a:ext uri="{FF2B5EF4-FFF2-40B4-BE49-F238E27FC236}">
                    <a16:creationId xmlns:a16="http://schemas.microsoft.com/office/drawing/2014/main" id="{888091EE-F33D-BF70-DBB6-7248EAAB58F7}"/>
                  </a:ext>
                </a:extLst>
              </p14:cNvPr>
              <p14:cNvContentPartPr/>
              <p14:nvPr/>
            </p14:nvContentPartPr>
            <p14:xfrm>
              <a:off x="4147300" y="3235671"/>
              <a:ext cx="68760" cy="327600"/>
            </p14:xfrm>
          </p:contentPart>
        </mc:Choice>
        <mc:Fallback xmlns="">
          <p:pic>
            <p:nvPicPr>
              <p:cNvPr id="52" name="Ink 51">
                <a:extLst>
                  <a:ext uri="{FF2B5EF4-FFF2-40B4-BE49-F238E27FC236}">
                    <a16:creationId xmlns:a16="http://schemas.microsoft.com/office/drawing/2014/main" id="{888091EE-F33D-BF70-DBB6-7248EAAB58F7}"/>
                  </a:ext>
                </a:extLst>
              </p:cNvPr>
              <p:cNvPicPr/>
              <p:nvPr/>
            </p:nvPicPr>
            <p:blipFill>
              <a:blip r:embed="rId99"/>
              <a:stretch>
                <a:fillRect/>
              </a:stretch>
            </p:blipFill>
            <p:spPr>
              <a:xfrm>
                <a:off x="4131820" y="3220551"/>
                <a:ext cx="99360" cy="3582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53" name="Ink 52">
                <a:extLst>
                  <a:ext uri="{FF2B5EF4-FFF2-40B4-BE49-F238E27FC236}">
                    <a16:creationId xmlns:a16="http://schemas.microsoft.com/office/drawing/2014/main" id="{BCA1AE9F-C2C3-C670-32F4-77CE67199A56}"/>
                  </a:ext>
                </a:extLst>
              </p14:cNvPr>
              <p14:cNvContentPartPr/>
              <p14:nvPr/>
            </p14:nvContentPartPr>
            <p14:xfrm>
              <a:off x="4452220" y="3174111"/>
              <a:ext cx="68760" cy="304560"/>
            </p14:xfrm>
          </p:contentPart>
        </mc:Choice>
        <mc:Fallback xmlns="">
          <p:pic>
            <p:nvPicPr>
              <p:cNvPr id="53" name="Ink 52">
                <a:extLst>
                  <a:ext uri="{FF2B5EF4-FFF2-40B4-BE49-F238E27FC236}">
                    <a16:creationId xmlns:a16="http://schemas.microsoft.com/office/drawing/2014/main" id="{BCA1AE9F-C2C3-C670-32F4-77CE67199A56}"/>
                  </a:ext>
                </a:extLst>
              </p:cNvPr>
              <p:cNvPicPr/>
              <p:nvPr/>
            </p:nvPicPr>
            <p:blipFill>
              <a:blip r:embed="rId101"/>
              <a:stretch>
                <a:fillRect/>
              </a:stretch>
            </p:blipFill>
            <p:spPr>
              <a:xfrm>
                <a:off x="4437100" y="3158991"/>
                <a:ext cx="99360" cy="3351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54" name="Ink 53">
                <a:extLst>
                  <a:ext uri="{FF2B5EF4-FFF2-40B4-BE49-F238E27FC236}">
                    <a16:creationId xmlns:a16="http://schemas.microsoft.com/office/drawing/2014/main" id="{6E135D08-796F-9FD5-08AC-8739CA8DFF02}"/>
                  </a:ext>
                </a:extLst>
              </p14:cNvPr>
              <p14:cNvContentPartPr/>
              <p14:nvPr/>
            </p14:nvContentPartPr>
            <p14:xfrm>
              <a:off x="4732300" y="3279231"/>
              <a:ext cx="272160" cy="25200"/>
            </p14:xfrm>
          </p:contentPart>
        </mc:Choice>
        <mc:Fallback xmlns="">
          <p:pic>
            <p:nvPicPr>
              <p:cNvPr id="54" name="Ink 53">
                <a:extLst>
                  <a:ext uri="{FF2B5EF4-FFF2-40B4-BE49-F238E27FC236}">
                    <a16:creationId xmlns:a16="http://schemas.microsoft.com/office/drawing/2014/main" id="{6E135D08-796F-9FD5-08AC-8739CA8DFF02}"/>
                  </a:ext>
                </a:extLst>
              </p:cNvPr>
              <p:cNvPicPr/>
              <p:nvPr/>
            </p:nvPicPr>
            <p:blipFill>
              <a:blip r:embed="rId103"/>
              <a:stretch>
                <a:fillRect/>
              </a:stretch>
            </p:blipFill>
            <p:spPr>
              <a:xfrm>
                <a:off x="4717180" y="3264111"/>
                <a:ext cx="30276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55" name="Ink 54">
                <a:extLst>
                  <a:ext uri="{FF2B5EF4-FFF2-40B4-BE49-F238E27FC236}">
                    <a16:creationId xmlns:a16="http://schemas.microsoft.com/office/drawing/2014/main" id="{128DB491-47C7-9D4C-AF9E-46E606660F17}"/>
                  </a:ext>
                </a:extLst>
              </p14:cNvPr>
              <p14:cNvContentPartPr/>
              <p14:nvPr/>
            </p14:nvContentPartPr>
            <p14:xfrm>
              <a:off x="4732300" y="3378951"/>
              <a:ext cx="286560" cy="19080"/>
            </p14:xfrm>
          </p:contentPart>
        </mc:Choice>
        <mc:Fallback xmlns="">
          <p:pic>
            <p:nvPicPr>
              <p:cNvPr id="55" name="Ink 54">
                <a:extLst>
                  <a:ext uri="{FF2B5EF4-FFF2-40B4-BE49-F238E27FC236}">
                    <a16:creationId xmlns:a16="http://schemas.microsoft.com/office/drawing/2014/main" id="{128DB491-47C7-9D4C-AF9E-46E606660F17}"/>
                  </a:ext>
                </a:extLst>
              </p:cNvPr>
              <p:cNvPicPr/>
              <p:nvPr/>
            </p:nvPicPr>
            <p:blipFill>
              <a:blip r:embed="rId105"/>
              <a:stretch>
                <a:fillRect/>
              </a:stretch>
            </p:blipFill>
            <p:spPr>
              <a:xfrm>
                <a:off x="4717180" y="3363831"/>
                <a:ext cx="31716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56" name="Ink 55">
                <a:extLst>
                  <a:ext uri="{FF2B5EF4-FFF2-40B4-BE49-F238E27FC236}">
                    <a16:creationId xmlns:a16="http://schemas.microsoft.com/office/drawing/2014/main" id="{DAFB9618-D0E3-718C-D503-B2AC3436150F}"/>
                  </a:ext>
                </a:extLst>
              </p14:cNvPr>
              <p14:cNvContentPartPr/>
              <p14:nvPr/>
            </p14:nvContentPartPr>
            <p14:xfrm>
              <a:off x="5118580" y="3155031"/>
              <a:ext cx="255600" cy="243000"/>
            </p14:xfrm>
          </p:contentPart>
        </mc:Choice>
        <mc:Fallback xmlns="">
          <p:pic>
            <p:nvPicPr>
              <p:cNvPr id="56" name="Ink 55">
                <a:extLst>
                  <a:ext uri="{FF2B5EF4-FFF2-40B4-BE49-F238E27FC236}">
                    <a16:creationId xmlns:a16="http://schemas.microsoft.com/office/drawing/2014/main" id="{DAFB9618-D0E3-718C-D503-B2AC3436150F}"/>
                  </a:ext>
                </a:extLst>
              </p:cNvPr>
              <p:cNvPicPr/>
              <p:nvPr/>
            </p:nvPicPr>
            <p:blipFill>
              <a:blip r:embed="rId107"/>
              <a:stretch>
                <a:fillRect/>
              </a:stretch>
            </p:blipFill>
            <p:spPr>
              <a:xfrm>
                <a:off x="5103100" y="3139551"/>
                <a:ext cx="286200" cy="2736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57" name="Ink 56">
                <a:extLst>
                  <a:ext uri="{FF2B5EF4-FFF2-40B4-BE49-F238E27FC236}">
                    <a16:creationId xmlns:a16="http://schemas.microsoft.com/office/drawing/2014/main" id="{D577A9DE-AB87-06C2-1649-DE0FBF35CB4A}"/>
                  </a:ext>
                </a:extLst>
              </p14:cNvPr>
              <p14:cNvContentPartPr/>
              <p14:nvPr/>
            </p14:nvContentPartPr>
            <p14:xfrm>
              <a:off x="5355100" y="3226311"/>
              <a:ext cx="31320" cy="339840"/>
            </p14:xfrm>
          </p:contentPart>
        </mc:Choice>
        <mc:Fallback xmlns="">
          <p:pic>
            <p:nvPicPr>
              <p:cNvPr id="57" name="Ink 56">
                <a:extLst>
                  <a:ext uri="{FF2B5EF4-FFF2-40B4-BE49-F238E27FC236}">
                    <a16:creationId xmlns:a16="http://schemas.microsoft.com/office/drawing/2014/main" id="{D577A9DE-AB87-06C2-1649-DE0FBF35CB4A}"/>
                  </a:ext>
                </a:extLst>
              </p:cNvPr>
              <p:cNvPicPr/>
              <p:nvPr/>
            </p:nvPicPr>
            <p:blipFill>
              <a:blip r:embed="rId109"/>
              <a:stretch>
                <a:fillRect/>
              </a:stretch>
            </p:blipFill>
            <p:spPr>
              <a:xfrm>
                <a:off x="5339620" y="3210831"/>
                <a:ext cx="61920" cy="3704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58" name="Ink 57">
                <a:extLst>
                  <a:ext uri="{FF2B5EF4-FFF2-40B4-BE49-F238E27FC236}">
                    <a16:creationId xmlns:a16="http://schemas.microsoft.com/office/drawing/2014/main" id="{5B64E9FC-40F6-EC2D-6138-A63B166235FC}"/>
                  </a:ext>
                </a:extLst>
              </p14:cNvPr>
              <p14:cNvContentPartPr/>
              <p14:nvPr/>
            </p14:nvContentPartPr>
            <p14:xfrm>
              <a:off x="654580" y="3845871"/>
              <a:ext cx="249480" cy="348840"/>
            </p14:xfrm>
          </p:contentPart>
        </mc:Choice>
        <mc:Fallback xmlns="">
          <p:pic>
            <p:nvPicPr>
              <p:cNvPr id="58" name="Ink 57">
                <a:extLst>
                  <a:ext uri="{FF2B5EF4-FFF2-40B4-BE49-F238E27FC236}">
                    <a16:creationId xmlns:a16="http://schemas.microsoft.com/office/drawing/2014/main" id="{5B64E9FC-40F6-EC2D-6138-A63B166235FC}"/>
                  </a:ext>
                </a:extLst>
              </p:cNvPr>
              <p:cNvPicPr/>
              <p:nvPr/>
            </p:nvPicPr>
            <p:blipFill>
              <a:blip r:embed="rId111"/>
              <a:stretch>
                <a:fillRect/>
              </a:stretch>
            </p:blipFill>
            <p:spPr>
              <a:xfrm>
                <a:off x="639460" y="3830751"/>
                <a:ext cx="279720" cy="3794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59" name="Ink 58">
                <a:extLst>
                  <a:ext uri="{FF2B5EF4-FFF2-40B4-BE49-F238E27FC236}">
                    <a16:creationId xmlns:a16="http://schemas.microsoft.com/office/drawing/2014/main" id="{B5AAA76A-9AC7-B712-3E08-4DD7A9F81829}"/>
                  </a:ext>
                </a:extLst>
              </p14:cNvPr>
              <p14:cNvContentPartPr/>
              <p14:nvPr/>
            </p14:nvContentPartPr>
            <p14:xfrm>
              <a:off x="972100" y="4026591"/>
              <a:ext cx="217440" cy="336600"/>
            </p14:xfrm>
          </p:contentPart>
        </mc:Choice>
        <mc:Fallback xmlns="">
          <p:pic>
            <p:nvPicPr>
              <p:cNvPr id="59" name="Ink 58">
                <a:extLst>
                  <a:ext uri="{FF2B5EF4-FFF2-40B4-BE49-F238E27FC236}">
                    <a16:creationId xmlns:a16="http://schemas.microsoft.com/office/drawing/2014/main" id="{B5AAA76A-9AC7-B712-3E08-4DD7A9F81829}"/>
                  </a:ext>
                </a:extLst>
              </p:cNvPr>
              <p:cNvPicPr/>
              <p:nvPr/>
            </p:nvPicPr>
            <p:blipFill>
              <a:blip r:embed="rId113"/>
              <a:stretch>
                <a:fillRect/>
              </a:stretch>
            </p:blipFill>
            <p:spPr>
              <a:xfrm>
                <a:off x="956980" y="4011111"/>
                <a:ext cx="248040" cy="3672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0" name="Ink 59">
                <a:extLst>
                  <a:ext uri="{FF2B5EF4-FFF2-40B4-BE49-F238E27FC236}">
                    <a16:creationId xmlns:a16="http://schemas.microsoft.com/office/drawing/2014/main" id="{F504308C-67ED-8362-917A-2C10CFF9A800}"/>
                  </a:ext>
                </a:extLst>
              </p14:cNvPr>
              <p14:cNvContentPartPr/>
              <p14:nvPr/>
            </p14:nvContentPartPr>
            <p14:xfrm>
              <a:off x="1526860" y="4032711"/>
              <a:ext cx="261000" cy="25200"/>
            </p14:xfrm>
          </p:contentPart>
        </mc:Choice>
        <mc:Fallback xmlns="">
          <p:pic>
            <p:nvPicPr>
              <p:cNvPr id="60" name="Ink 59">
                <a:extLst>
                  <a:ext uri="{FF2B5EF4-FFF2-40B4-BE49-F238E27FC236}">
                    <a16:creationId xmlns:a16="http://schemas.microsoft.com/office/drawing/2014/main" id="{F504308C-67ED-8362-917A-2C10CFF9A800}"/>
                  </a:ext>
                </a:extLst>
              </p:cNvPr>
              <p:cNvPicPr/>
              <p:nvPr/>
            </p:nvPicPr>
            <p:blipFill>
              <a:blip r:embed="rId115"/>
              <a:stretch>
                <a:fillRect/>
              </a:stretch>
            </p:blipFill>
            <p:spPr>
              <a:xfrm>
                <a:off x="1511740" y="4017591"/>
                <a:ext cx="29160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61" name="Ink 60">
                <a:extLst>
                  <a:ext uri="{FF2B5EF4-FFF2-40B4-BE49-F238E27FC236}">
                    <a16:creationId xmlns:a16="http://schemas.microsoft.com/office/drawing/2014/main" id="{EF489AF2-D518-ADE5-EF0C-B12075C9724C}"/>
                  </a:ext>
                </a:extLst>
              </p14:cNvPr>
              <p14:cNvContentPartPr/>
              <p14:nvPr/>
            </p14:nvContentPartPr>
            <p14:xfrm>
              <a:off x="1526140" y="4144671"/>
              <a:ext cx="361440" cy="19080"/>
            </p14:xfrm>
          </p:contentPart>
        </mc:Choice>
        <mc:Fallback xmlns="">
          <p:pic>
            <p:nvPicPr>
              <p:cNvPr id="61" name="Ink 60">
                <a:extLst>
                  <a:ext uri="{FF2B5EF4-FFF2-40B4-BE49-F238E27FC236}">
                    <a16:creationId xmlns:a16="http://schemas.microsoft.com/office/drawing/2014/main" id="{EF489AF2-D518-ADE5-EF0C-B12075C9724C}"/>
                  </a:ext>
                </a:extLst>
              </p:cNvPr>
              <p:cNvPicPr/>
              <p:nvPr/>
            </p:nvPicPr>
            <p:blipFill>
              <a:blip r:embed="rId117"/>
              <a:stretch>
                <a:fillRect/>
              </a:stretch>
            </p:blipFill>
            <p:spPr>
              <a:xfrm>
                <a:off x="1511020" y="4129551"/>
                <a:ext cx="39204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62" name="Ink 61">
                <a:extLst>
                  <a:ext uri="{FF2B5EF4-FFF2-40B4-BE49-F238E27FC236}">
                    <a16:creationId xmlns:a16="http://schemas.microsoft.com/office/drawing/2014/main" id="{A81B0F5D-361B-43D9-237D-B5F6A3F2054F}"/>
                  </a:ext>
                </a:extLst>
              </p14:cNvPr>
              <p14:cNvContentPartPr/>
              <p14:nvPr/>
            </p14:nvContentPartPr>
            <p14:xfrm>
              <a:off x="2578420" y="3851991"/>
              <a:ext cx="43920" cy="342720"/>
            </p14:xfrm>
          </p:contentPart>
        </mc:Choice>
        <mc:Fallback xmlns="">
          <p:pic>
            <p:nvPicPr>
              <p:cNvPr id="62" name="Ink 61">
                <a:extLst>
                  <a:ext uri="{FF2B5EF4-FFF2-40B4-BE49-F238E27FC236}">
                    <a16:creationId xmlns:a16="http://schemas.microsoft.com/office/drawing/2014/main" id="{A81B0F5D-361B-43D9-237D-B5F6A3F2054F}"/>
                  </a:ext>
                </a:extLst>
              </p:cNvPr>
              <p:cNvPicPr/>
              <p:nvPr/>
            </p:nvPicPr>
            <p:blipFill>
              <a:blip r:embed="rId119"/>
              <a:stretch>
                <a:fillRect/>
              </a:stretch>
            </p:blipFill>
            <p:spPr>
              <a:xfrm>
                <a:off x="2563300" y="3836871"/>
                <a:ext cx="74520" cy="37332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63" name="Ink 62">
                <a:extLst>
                  <a:ext uri="{FF2B5EF4-FFF2-40B4-BE49-F238E27FC236}">
                    <a16:creationId xmlns:a16="http://schemas.microsoft.com/office/drawing/2014/main" id="{D9783052-BB59-FEBD-A6E8-827B9015F5CA}"/>
                  </a:ext>
                </a:extLst>
              </p14:cNvPr>
              <p14:cNvContentPartPr/>
              <p14:nvPr/>
            </p14:nvContentPartPr>
            <p14:xfrm>
              <a:off x="2752660" y="3908151"/>
              <a:ext cx="162360" cy="280440"/>
            </p14:xfrm>
          </p:contentPart>
        </mc:Choice>
        <mc:Fallback xmlns="">
          <p:pic>
            <p:nvPicPr>
              <p:cNvPr id="63" name="Ink 62">
                <a:extLst>
                  <a:ext uri="{FF2B5EF4-FFF2-40B4-BE49-F238E27FC236}">
                    <a16:creationId xmlns:a16="http://schemas.microsoft.com/office/drawing/2014/main" id="{D9783052-BB59-FEBD-A6E8-827B9015F5CA}"/>
                  </a:ext>
                </a:extLst>
              </p:cNvPr>
              <p:cNvPicPr/>
              <p:nvPr/>
            </p:nvPicPr>
            <p:blipFill>
              <a:blip r:embed="rId121"/>
              <a:stretch>
                <a:fillRect/>
              </a:stretch>
            </p:blipFill>
            <p:spPr>
              <a:xfrm>
                <a:off x="2737540" y="3893031"/>
                <a:ext cx="192600" cy="31104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64" name="Ink 63">
                <a:extLst>
                  <a:ext uri="{FF2B5EF4-FFF2-40B4-BE49-F238E27FC236}">
                    <a16:creationId xmlns:a16="http://schemas.microsoft.com/office/drawing/2014/main" id="{D23E8109-EC0E-2D99-E474-4118EFBF77A4}"/>
                  </a:ext>
                </a:extLst>
              </p14:cNvPr>
              <p14:cNvContentPartPr/>
              <p14:nvPr/>
            </p14:nvContentPartPr>
            <p14:xfrm>
              <a:off x="3088900" y="4032711"/>
              <a:ext cx="243000" cy="12960"/>
            </p14:xfrm>
          </p:contentPart>
        </mc:Choice>
        <mc:Fallback xmlns="">
          <p:pic>
            <p:nvPicPr>
              <p:cNvPr id="64" name="Ink 63">
                <a:extLst>
                  <a:ext uri="{FF2B5EF4-FFF2-40B4-BE49-F238E27FC236}">
                    <a16:creationId xmlns:a16="http://schemas.microsoft.com/office/drawing/2014/main" id="{D23E8109-EC0E-2D99-E474-4118EFBF77A4}"/>
                  </a:ext>
                </a:extLst>
              </p:cNvPr>
              <p:cNvPicPr/>
              <p:nvPr/>
            </p:nvPicPr>
            <p:blipFill>
              <a:blip r:embed="rId123"/>
              <a:stretch>
                <a:fillRect/>
              </a:stretch>
            </p:blipFill>
            <p:spPr>
              <a:xfrm>
                <a:off x="3073780" y="4017591"/>
                <a:ext cx="27360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65" name="Ink 64">
                <a:extLst>
                  <a:ext uri="{FF2B5EF4-FFF2-40B4-BE49-F238E27FC236}">
                    <a16:creationId xmlns:a16="http://schemas.microsoft.com/office/drawing/2014/main" id="{4C4B09D7-A00C-9964-CD2E-64BCC0993269}"/>
                  </a:ext>
                </a:extLst>
              </p14:cNvPr>
              <p14:cNvContentPartPr/>
              <p14:nvPr/>
            </p14:nvContentPartPr>
            <p14:xfrm>
              <a:off x="3468700" y="3808431"/>
              <a:ext cx="268200" cy="367560"/>
            </p14:xfrm>
          </p:contentPart>
        </mc:Choice>
        <mc:Fallback xmlns="">
          <p:pic>
            <p:nvPicPr>
              <p:cNvPr id="65" name="Ink 64">
                <a:extLst>
                  <a:ext uri="{FF2B5EF4-FFF2-40B4-BE49-F238E27FC236}">
                    <a16:creationId xmlns:a16="http://schemas.microsoft.com/office/drawing/2014/main" id="{4C4B09D7-A00C-9964-CD2E-64BCC0993269}"/>
                  </a:ext>
                </a:extLst>
              </p:cNvPr>
              <p:cNvPicPr/>
              <p:nvPr/>
            </p:nvPicPr>
            <p:blipFill>
              <a:blip r:embed="rId125"/>
              <a:stretch>
                <a:fillRect/>
              </a:stretch>
            </p:blipFill>
            <p:spPr>
              <a:xfrm>
                <a:off x="3453580" y="3793311"/>
                <a:ext cx="298440" cy="3981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66" name="Ink 65">
                <a:extLst>
                  <a:ext uri="{FF2B5EF4-FFF2-40B4-BE49-F238E27FC236}">
                    <a16:creationId xmlns:a16="http://schemas.microsoft.com/office/drawing/2014/main" id="{E4C00875-E166-837E-E8BD-B1F17DF5B023}"/>
                  </a:ext>
                </a:extLst>
              </p14:cNvPr>
              <p14:cNvContentPartPr/>
              <p14:nvPr/>
            </p14:nvContentPartPr>
            <p14:xfrm>
              <a:off x="3898180" y="3920751"/>
              <a:ext cx="367560" cy="19080"/>
            </p14:xfrm>
          </p:contentPart>
        </mc:Choice>
        <mc:Fallback xmlns="">
          <p:pic>
            <p:nvPicPr>
              <p:cNvPr id="66" name="Ink 65">
                <a:extLst>
                  <a:ext uri="{FF2B5EF4-FFF2-40B4-BE49-F238E27FC236}">
                    <a16:creationId xmlns:a16="http://schemas.microsoft.com/office/drawing/2014/main" id="{E4C00875-E166-837E-E8BD-B1F17DF5B023}"/>
                  </a:ext>
                </a:extLst>
              </p:cNvPr>
              <p:cNvPicPr/>
              <p:nvPr/>
            </p:nvPicPr>
            <p:blipFill>
              <a:blip r:embed="rId127"/>
              <a:stretch>
                <a:fillRect/>
              </a:stretch>
            </p:blipFill>
            <p:spPr>
              <a:xfrm>
                <a:off x="3883060" y="3905271"/>
                <a:ext cx="39816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67" name="Ink 66">
                <a:extLst>
                  <a:ext uri="{FF2B5EF4-FFF2-40B4-BE49-F238E27FC236}">
                    <a16:creationId xmlns:a16="http://schemas.microsoft.com/office/drawing/2014/main" id="{87B91DA9-13F6-6DCD-1ED5-682A35987B2C}"/>
                  </a:ext>
                </a:extLst>
              </p14:cNvPr>
              <p14:cNvContentPartPr/>
              <p14:nvPr/>
            </p14:nvContentPartPr>
            <p14:xfrm>
              <a:off x="4066300" y="3758751"/>
              <a:ext cx="81360" cy="386280"/>
            </p14:xfrm>
          </p:contentPart>
        </mc:Choice>
        <mc:Fallback xmlns="">
          <p:pic>
            <p:nvPicPr>
              <p:cNvPr id="67" name="Ink 66">
                <a:extLst>
                  <a:ext uri="{FF2B5EF4-FFF2-40B4-BE49-F238E27FC236}">
                    <a16:creationId xmlns:a16="http://schemas.microsoft.com/office/drawing/2014/main" id="{87B91DA9-13F6-6DCD-1ED5-682A35987B2C}"/>
                  </a:ext>
                </a:extLst>
              </p:cNvPr>
              <p:cNvPicPr/>
              <p:nvPr/>
            </p:nvPicPr>
            <p:blipFill>
              <a:blip r:embed="rId129"/>
              <a:stretch>
                <a:fillRect/>
              </a:stretch>
            </p:blipFill>
            <p:spPr>
              <a:xfrm>
                <a:off x="4051180" y="3743631"/>
                <a:ext cx="111960" cy="41688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68" name="Ink 67">
                <a:extLst>
                  <a:ext uri="{FF2B5EF4-FFF2-40B4-BE49-F238E27FC236}">
                    <a16:creationId xmlns:a16="http://schemas.microsoft.com/office/drawing/2014/main" id="{3FDF0E75-93BD-1639-589F-5A19E1939690}"/>
                  </a:ext>
                </a:extLst>
              </p14:cNvPr>
              <p14:cNvContentPartPr/>
              <p14:nvPr/>
            </p14:nvContentPartPr>
            <p14:xfrm>
              <a:off x="4439980" y="3752631"/>
              <a:ext cx="62640" cy="392400"/>
            </p14:xfrm>
          </p:contentPart>
        </mc:Choice>
        <mc:Fallback xmlns="">
          <p:pic>
            <p:nvPicPr>
              <p:cNvPr id="68" name="Ink 67">
                <a:extLst>
                  <a:ext uri="{FF2B5EF4-FFF2-40B4-BE49-F238E27FC236}">
                    <a16:creationId xmlns:a16="http://schemas.microsoft.com/office/drawing/2014/main" id="{3FDF0E75-93BD-1639-589F-5A19E1939690}"/>
                  </a:ext>
                </a:extLst>
              </p:cNvPr>
              <p:cNvPicPr/>
              <p:nvPr/>
            </p:nvPicPr>
            <p:blipFill>
              <a:blip r:embed="rId131"/>
              <a:stretch>
                <a:fillRect/>
              </a:stretch>
            </p:blipFill>
            <p:spPr>
              <a:xfrm>
                <a:off x="4424500" y="3737151"/>
                <a:ext cx="93240" cy="4230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69" name="Ink 68">
                <a:extLst>
                  <a:ext uri="{FF2B5EF4-FFF2-40B4-BE49-F238E27FC236}">
                    <a16:creationId xmlns:a16="http://schemas.microsoft.com/office/drawing/2014/main" id="{A369E65A-1799-D96F-1227-9AA0FD5D9AFB}"/>
                  </a:ext>
                </a:extLst>
              </p14:cNvPr>
              <p14:cNvContentPartPr/>
              <p14:nvPr/>
            </p14:nvContentPartPr>
            <p14:xfrm>
              <a:off x="4676500" y="3902031"/>
              <a:ext cx="221040" cy="25200"/>
            </p14:xfrm>
          </p:contentPart>
        </mc:Choice>
        <mc:Fallback xmlns="">
          <p:pic>
            <p:nvPicPr>
              <p:cNvPr id="69" name="Ink 68">
                <a:extLst>
                  <a:ext uri="{FF2B5EF4-FFF2-40B4-BE49-F238E27FC236}">
                    <a16:creationId xmlns:a16="http://schemas.microsoft.com/office/drawing/2014/main" id="{A369E65A-1799-D96F-1227-9AA0FD5D9AFB}"/>
                  </a:ext>
                </a:extLst>
              </p:cNvPr>
              <p:cNvPicPr/>
              <p:nvPr/>
            </p:nvPicPr>
            <p:blipFill>
              <a:blip r:embed="rId133"/>
              <a:stretch>
                <a:fillRect/>
              </a:stretch>
            </p:blipFill>
            <p:spPr>
              <a:xfrm>
                <a:off x="4661020" y="3886551"/>
                <a:ext cx="25164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70" name="Ink 69">
                <a:extLst>
                  <a:ext uri="{FF2B5EF4-FFF2-40B4-BE49-F238E27FC236}">
                    <a16:creationId xmlns:a16="http://schemas.microsoft.com/office/drawing/2014/main" id="{4B7D2765-1CE7-95DA-A2B4-850A6A15093E}"/>
                  </a:ext>
                </a:extLst>
              </p14:cNvPr>
              <p14:cNvContentPartPr/>
              <p14:nvPr/>
            </p14:nvContentPartPr>
            <p14:xfrm>
              <a:off x="4651660" y="3989151"/>
              <a:ext cx="305280" cy="43920"/>
            </p14:xfrm>
          </p:contentPart>
        </mc:Choice>
        <mc:Fallback xmlns="">
          <p:pic>
            <p:nvPicPr>
              <p:cNvPr id="70" name="Ink 69">
                <a:extLst>
                  <a:ext uri="{FF2B5EF4-FFF2-40B4-BE49-F238E27FC236}">
                    <a16:creationId xmlns:a16="http://schemas.microsoft.com/office/drawing/2014/main" id="{4B7D2765-1CE7-95DA-A2B4-850A6A15093E}"/>
                  </a:ext>
                </a:extLst>
              </p:cNvPr>
              <p:cNvPicPr/>
              <p:nvPr/>
            </p:nvPicPr>
            <p:blipFill>
              <a:blip r:embed="rId135"/>
              <a:stretch>
                <a:fillRect/>
              </a:stretch>
            </p:blipFill>
            <p:spPr>
              <a:xfrm>
                <a:off x="4636180" y="3974031"/>
                <a:ext cx="33588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71" name="Ink 70">
                <a:extLst>
                  <a:ext uri="{FF2B5EF4-FFF2-40B4-BE49-F238E27FC236}">
                    <a16:creationId xmlns:a16="http://schemas.microsoft.com/office/drawing/2014/main" id="{8716609D-DD67-0495-6FFE-52A07CAB60D6}"/>
                  </a:ext>
                </a:extLst>
              </p14:cNvPr>
              <p14:cNvContentPartPr/>
              <p14:nvPr/>
            </p14:nvContentPartPr>
            <p14:xfrm>
              <a:off x="5124700" y="3721311"/>
              <a:ext cx="392400" cy="348840"/>
            </p14:xfrm>
          </p:contentPart>
        </mc:Choice>
        <mc:Fallback xmlns="">
          <p:pic>
            <p:nvPicPr>
              <p:cNvPr id="71" name="Ink 70">
                <a:extLst>
                  <a:ext uri="{FF2B5EF4-FFF2-40B4-BE49-F238E27FC236}">
                    <a16:creationId xmlns:a16="http://schemas.microsoft.com/office/drawing/2014/main" id="{8716609D-DD67-0495-6FFE-52A07CAB60D6}"/>
                  </a:ext>
                </a:extLst>
              </p:cNvPr>
              <p:cNvPicPr/>
              <p:nvPr/>
            </p:nvPicPr>
            <p:blipFill>
              <a:blip r:embed="rId137"/>
              <a:stretch>
                <a:fillRect/>
              </a:stretch>
            </p:blipFill>
            <p:spPr>
              <a:xfrm>
                <a:off x="5109220" y="3706191"/>
                <a:ext cx="423000" cy="37944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72" name="Ink 71">
                <a:extLst>
                  <a:ext uri="{FF2B5EF4-FFF2-40B4-BE49-F238E27FC236}">
                    <a16:creationId xmlns:a16="http://schemas.microsoft.com/office/drawing/2014/main" id="{738A25C4-C10F-7517-30F6-33D179F72D7F}"/>
                  </a:ext>
                </a:extLst>
              </p14:cNvPr>
              <p14:cNvContentPartPr/>
              <p14:nvPr/>
            </p14:nvContentPartPr>
            <p14:xfrm>
              <a:off x="5379940" y="3883311"/>
              <a:ext cx="284040" cy="62640"/>
            </p14:xfrm>
          </p:contentPart>
        </mc:Choice>
        <mc:Fallback xmlns="">
          <p:pic>
            <p:nvPicPr>
              <p:cNvPr id="72" name="Ink 71">
                <a:extLst>
                  <a:ext uri="{FF2B5EF4-FFF2-40B4-BE49-F238E27FC236}">
                    <a16:creationId xmlns:a16="http://schemas.microsoft.com/office/drawing/2014/main" id="{738A25C4-C10F-7517-30F6-33D179F72D7F}"/>
                  </a:ext>
                </a:extLst>
              </p:cNvPr>
              <p:cNvPicPr/>
              <p:nvPr/>
            </p:nvPicPr>
            <p:blipFill>
              <a:blip r:embed="rId139"/>
              <a:stretch>
                <a:fillRect/>
              </a:stretch>
            </p:blipFill>
            <p:spPr>
              <a:xfrm>
                <a:off x="5364460" y="3868191"/>
                <a:ext cx="31464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73" name="Ink 72">
                <a:extLst>
                  <a:ext uri="{FF2B5EF4-FFF2-40B4-BE49-F238E27FC236}">
                    <a16:creationId xmlns:a16="http://schemas.microsoft.com/office/drawing/2014/main" id="{6FDE53FA-3FB9-8191-70F4-1B7977411DE0}"/>
                  </a:ext>
                </a:extLst>
              </p14:cNvPr>
              <p14:cNvContentPartPr/>
              <p14:nvPr/>
            </p14:nvContentPartPr>
            <p14:xfrm>
              <a:off x="449380" y="4673871"/>
              <a:ext cx="37800" cy="50040"/>
            </p14:xfrm>
          </p:contentPart>
        </mc:Choice>
        <mc:Fallback xmlns="">
          <p:pic>
            <p:nvPicPr>
              <p:cNvPr id="73" name="Ink 72">
                <a:extLst>
                  <a:ext uri="{FF2B5EF4-FFF2-40B4-BE49-F238E27FC236}">
                    <a16:creationId xmlns:a16="http://schemas.microsoft.com/office/drawing/2014/main" id="{6FDE53FA-3FB9-8191-70F4-1B7977411DE0}"/>
                  </a:ext>
                </a:extLst>
              </p:cNvPr>
              <p:cNvPicPr/>
              <p:nvPr/>
            </p:nvPicPr>
            <p:blipFill>
              <a:blip r:embed="rId141"/>
              <a:stretch>
                <a:fillRect/>
              </a:stretch>
            </p:blipFill>
            <p:spPr>
              <a:xfrm>
                <a:off x="433900" y="4658751"/>
                <a:ext cx="6804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74" name="Ink 73">
                <a:extLst>
                  <a:ext uri="{FF2B5EF4-FFF2-40B4-BE49-F238E27FC236}">
                    <a16:creationId xmlns:a16="http://schemas.microsoft.com/office/drawing/2014/main" id="{351BADD4-6BA6-B557-0062-8E9A0E56D91F}"/>
                  </a:ext>
                </a:extLst>
              </p14:cNvPr>
              <p14:cNvContentPartPr/>
              <p14:nvPr/>
            </p14:nvContentPartPr>
            <p14:xfrm>
              <a:off x="430660" y="4661631"/>
              <a:ext cx="411120" cy="19080"/>
            </p14:xfrm>
          </p:contentPart>
        </mc:Choice>
        <mc:Fallback xmlns="">
          <p:pic>
            <p:nvPicPr>
              <p:cNvPr id="74" name="Ink 73">
                <a:extLst>
                  <a:ext uri="{FF2B5EF4-FFF2-40B4-BE49-F238E27FC236}">
                    <a16:creationId xmlns:a16="http://schemas.microsoft.com/office/drawing/2014/main" id="{351BADD4-6BA6-B557-0062-8E9A0E56D91F}"/>
                  </a:ext>
                </a:extLst>
              </p:cNvPr>
              <p:cNvPicPr/>
              <p:nvPr/>
            </p:nvPicPr>
            <p:blipFill>
              <a:blip r:embed="rId143"/>
              <a:stretch>
                <a:fillRect/>
              </a:stretch>
            </p:blipFill>
            <p:spPr>
              <a:xfrm>
                <a:off x="415540" y="4646151"/>
                <a:ext cx="44172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75" name="Ink 74">
                <a:extLst>
                  <a:ext uri="{FF2B5EF4-FFF2-40B4-BE49-F238E27FC236}">
                    <a16:creationId xmlns:a16="http://schemas.microsoft.com/office/drawing/2014/main" id="{295FDA9A-2332-4CFC-0F05-A5DACBF89A1A}"/>
                  </a:ext>
                </a:extLst>
              </p14:cNvPr>
              <p14:cNvContentPartPr/>
              <p14:nvPr/>
            </p14:nvContentPartPr>
            <p14:xfrm>
              <a:off x="617500" y="4679991"/>
              <a:ext cx="81360" cy="317880"/>
            </p14:xfrm>
          </p:contentPart>
        </mc:Choice>
        <mc:Fallback xmlns="">
          <p:pic>
            <p:nvPicPr>
              <p:cNvPr id="75" name="Ink 74">
                <a:extLst>
                  <a:ext uri="{FF2B5EF4-FFF2-40B4-BE49-F238E27FC236}">
                    <a16:creationId xmlns:a16="http://schemas.microsoft.com/office/drawing/2014/main" id="{295FDA9A-2332-4CFC-0F05-A5DACBF89A1A}"/>
                  </a:ext>
                </a:extLst>
              </p:cNvPr>
              <p:cNvPicPr/>
              <p:nvPr/>
            </p:nvPicPr>
            <p:blipFill>
              <a:blip r:embed="rId145"/>
              <a:stretch>
                <a:fillRect/>
              </a:stretch>
            </p:blipFill>
            <p:spPr>
              <a:xfrm>
                <a:off x="602020" y="4664871"/>
                <a:ext cx="111960" cy="34848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76" name="Ink 75">
                <a:extLst>
                  <a:ext uri="{FF2B5EF4-FFF2-40B4-BE49-F238E27FC236}">
                    <a16:creationId xmlns:a16="http://schemas.microsoft.com/office/drawing/2014/main" id="{05165718-19B0-F1FB-C570-940CCFB86EA6}"/>
                  </a:ext>
                </a:extLst>
              </p14:cNvPr>
              <p14:cNvContentPartPr/>
              <p14:nvPr/>
            </p14:nvContentPartPr>
            <p14:xfrm>
              <a:off x="748180" y="4667751"/>
              <a:ext cx="529560" cy="324000"/>
            </p14:xfrm>
          </p:contentPart>
        </mc:Choice>
        <mc:Fallback xmlns="">
          <p:pic>
            <p:nvPicPr>
              <p:cNvPr id="76" name="Ink 75">
                <a:extLst>
                  <a:ext uri="{FF2B5EF4-FFF2-40B4-BE49-F238E27FC236}">
                    <a16:creationId xmlns:a16="http://schemas.microsoft.com/office/drawing/2014/main" id="{05165718-19B0-F1FB-C570-940CCFB86EA6}"/>
                  </a:ext>
                </a:extLst>
              </p:cNvPr>
              <p:cNvPicPr/>
              <p:nvPr/>
            </p:nvPicPr>
            <p:blipFill>
              <a:blip r:embed="rId147"/>
              <a:stretch>
                <a:fillRect/>
              </a:stretch>
            </p:blipFill>
            <p:spPr>
              <a:xfrm>
                <a:off x="732700" y="4652271"/>
                <a:ext cx="560160" cy="35460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77" name="Ink 76">
                <a:extLst>
                  <a:ext uri="{FF2B5EF4-FFF2-40B4-BE49-F238E27FC236}">
                    <a16:creationId xmlns:a16="http://schemas.microsoft.com/office/drawing/2014/main" id="{8EDF48DF-CE66-9A39-C8B3-2274240019E2}"/>
                  </a:ext>
                </a:extLst>
              </p14:cNvPr>
              <p14:cNvContentPartPr/>
              <p14:nvPr/>
            </p14:nvContentPartPr>
            <p14:xfrm>
              <a:off x="1190260" y="4711311"/>
              <a:ext cx="342720" cy="224640"/>
            </p14:xfrm>
          </p:contentPart>
        </mc:Choice>
        <mc:Fallback xmlns="">
          <p:pic>
            <p:nvPicPr>
              <p:cNvPr id="77" name="Ink 76">
                <a:extLst>
                  <a:ext uri="{FF2B5EF4-FFF2-40B4-BE49-F238E27FC236}">
                    <a16:creationId xmlns:a16="http://schemas.microsoft.com/office/drawing/2014/main" id="{8EDF48DF-CE66-9A39-C8B3-2274240019E2}"/>
                  </a:ext>
                </a:extLst>
              </p:cNvPr>
              <p:cNvPicPr/>
              <p:nvPr/>
            </p:nvPicPr>
            <p:blipFill>
              <a:blip r:embed="rId149"/>
              <a:stretch>
                <a:fillRect/>
              </a:stretch>
            </p:blipFill>
            <p:spPr>
              <a:xfrm>
                <a:off x="1174780" y="4696191"/>
                <a:ext cx="37332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78" name="Ink 77">
                <a:extLst>
                  <a:ext uri="{FF2B5EF4-FFF2-40B4-BE49-F238E27FC236}">
                    <a16:creationId xmlns:a16="http://schemas.microsoft.com/office/drawing/2014/main" id="{A042E365-6012-6914-0442-477CF77D0271}"/>
                  </a:ext>
                </a:extLst>
              </p14:cNvPr>
              <p14:cNvContentPartPr/>
              <p14:nvPr/>
            </p14:nvContentPartPr>
            <p14:xfrm>
              <a:off x="1507780" y="4561911"/>
              <a:ext cx="1118160" cy="678960"/>
            </p14:xfrm>
          </p:contentPart>
        </mc:Choice>
        <mc:Fallback xmlns="">
          <p:pic>
            <p:nvPicPr>
              <p:cNvPr id="78" name="Ink 77">
                <a:extLst>
                  <a:ext uri="{FF2B5EF4-FFF2-40B4-BE49-F238E27FC236}">
                    <a16:creationId xmlns:a16="http://schemas.microsoft.com/office/drawing/2014/main" id="{A042E365-6012-6914-0442-477CF77D0271}"/>
                  </a:ext>
                </a:extLst>
              </p:cNvPr>
              <p:cNvPicPr/>
              <p:nvPr/>
            </p:nvPicPr>
            <p:blipFill>
              <a:blip r:embed="rId151"/>
              <a:stretch>
                <a:fillRect/>
              </a:stretch>
            </p:blipFill>
            <p:spPr>
              <a:xfrm>
                <a:off x="1492300" y="4546431"/>
                <a:ext cx="1148760" cy="70956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79" name="Ink 78">
                <a:extLst>
                  <a:ext uri="{FF2B5EF4-FFF2-40B4-BE49-F238E27FC236}">
                    <a16:creationId xmlns:a16="http://schemas.microsoft.com/office/drawing/2014/main" id="{634488C1-84BA-B463-8A00-4DD0BCEAAC7D}"/>
                  </a:ext>
                </a:extLst>
              </p14:cNvPr>
              <p14:cNvContentPartPr/>
              <p14:nvPr/>
            </p14:nvContentPartPr>
            <p14:xfrm>
              <a:off x="2895940" y="4505751"/>
              <a:ext cx="243000" cy="423720"/>
            </p14:xfrm>
          </p:contentPart>
        </mc:Choice>
        <mc:Fallback xmlns="">
          <p:pic>
            <p:nvPicPr>
              <p:cNvPr id="79" name="Ink 78">
                <a:extLst>
                  <a:ext uri="{FF2B5EF4-FFF2-40B4-BE49-F238E27FC236}">
                    <a16:creationId xmlns:a16="http://schemas.microsoft.com/office/drawing/2014/main" id="{634488C1-84BA-B463-8A00-4DD0BCEAAC7D}"/>
                  </a:ext>
                </a:extLst>
              </p:cNvPr>
              <p:cNvPicPr/>
              <p:nvPr/>
            </p:nvPicPr>
            <p:blipFill>
              <a:blip r:embed="rId153"/>
              <a:stretch>
                <a:fillRect/>
              </a:stretch>
            </p:blipFill>
            <p:spPr>
              <a:xfrm>
                <a:off x="2880820" y="4490631"/>
                <a:ext cx="273600" cy="45432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80" name="Ink 79">
                <a:extLst>
                  <a:ext uri="{FF2B5EF4-FFF2-40B4-BE49-F238E27FC236}">
                    <a16:creationId xmlns:a16="http://schemas.microsoft.com/office/drawing/2014/main" id="{B3085C19-D5E0-4760-B28D-7F6BCA72F114}"/>
                  </a:ext>
                </a:extLst>
              </p14:cNvPr>
              <p14:cNvContentPartPr/>
              <p14:nvPr/>
            </p14:nvContentPartPr>
            <p14:xfrm>
              <a:off x="2902060" y="4723551"/>
              <a:ext cx="236880" cy="50040"/>
            </p14:xfrm>
          </p:contentPart>
        </mc:Choice>
        <mc:Fallback xmlns="">
          <p:pic>
            <p:nvPicPr>
              <p:cNvPr id="80" name="Ink 79">
                <a:extLst>
                  <a:ext uri="{FF2B5EF4-FFF2-40B4-BE49-F238E27FC236}">
                    <a16:creationId xmlns:a16="http://schemas.microsoft.com/office/drawing/2014/main" id="{B3085C19-D5E0-4760-B28D-7F6BCA72F114}"/>
                  </a:ext>
                </a:extLst>
              </p:cNvPr>
              <p:cNvPicPr/>
              <p:nvPr/>
            </p:nvPicPr>
            <p:blipFill>
              <a:blip r:embed="rId155"/>
              <a:stretch>
                <a:fillRect/>
              </a:stretch>
            </p:blipFill>
            <p:spPr>
              <a:xfrm>
                <a:off x="2886940" y="4708431"/>
                <a:ext cx="26748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81" name="Ink 80">
                <a:extLst>
                  <a:ext uri="{FF2B5EF4-FFF2-40B4-BE49-F238E27FC236}">
                    <a16:creationId xmlns:a16="http://schemas.microsoft.com/office/drawing/2014/main" id="{F43D82FB-3620-79FB-AEC5-1C0E6BF71F12}"/>
                  </a:ext>
                </a:extLst>
              </p14:cNvPr>
              <p14:cNvContentPartPr/>
              <p14:nvPr/>
            </p14:nvContentPartPr>
            <p14:xfrm>
              <a:off x="3649780" y="4530591"/>
              <a:ext cx="721800" cy="355320"/>
            </p14:xfrm>
          </p:contentPart>
        </mc:Choice>
        <mc:Fallback xmlns="">
          <p:pic>
            <p:nvPicPr>
              <p:cNvPr id="81" name="Ink 80">
                <a:extLst>
                  <a:ext uri="{FF2B5EF4-FFF2-40B4-BE49-F238E27FC236}">
                    <a16:creationId xmlns:a16="http://schemas.microsoft.com/office/drawing/2014/main" id="{F43D82FB-3620-79FB-AEC5-1C0E6BF71F12}"/>
                  </a:ext>
                </a:extLst>
              </p:cNvPr>
              <p:cNvPicPr/>
              <p:nvPr/>
            </p:nvPicPr>
            <p:blipFill>
              <a:blip r:embed="rId157"/>
              <a:stretch>
                <a:fillRect/>
              </a:stretch>
            </p:blipFill>
            <p:spPr>
              <a:xfrm>
                <a:off x="3634660" y="4515471"/>
                <a:ext cx="752400" cy="38556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82" name="Ink 81">
                <a:extLst>
                  <a:ext uri="{FF2B5EF4-FFF2-40B4-BE49-F238E27FC236}">
                    <a16:creationId xmlns:a16="http://schemas.microsoft.com/office/drawing/2014/main" id="{0F33621D-EFBE-2203-1C48-1891F92C6D85}"/>
                  </a:ext>
                </a:extLst>
              </p14:cNvPr>
              <p14:cNvContentPartPr/>
              <p14:nvPr/>
            </p14:nvContentPartPr>
            <p14:xfrm>
              <a:off x="4514500" y="4437351"/>
              <a:ext cx="19080" cy="342000"/>
            </p14:xfrm>
          </p:contentPart>
        </mc:Choice>
        <mc:Fallback xmlns="">
          <p:pic>
            <p:nvPicPr>
              <p:cNvPr id="82" name="Ink 81">
                <a:extLst>
                  <a:ext uri="{FF2B5EF4-FFF2-40B4-BE49-F238E27FC236}">
                    <a16:creationId xmlns:a16="http://schemas.microsoft.com/office/drawing/2014/main" id="{0F33621D-EFBE-2203-1C48-1891F92C6D85}"/>
                  </a:ext>
                </a:extLst>
              </p:cNvPr>
              <p:cNvPicPr/>
              <p:nvPr/>
            </p:nvPicPr>
            <p:blipFill>
              <a:blip r:embed="rId159"/>
              <a:stretch>
                <a:fillRect/>
              </a:stretch>
            </p:blipFill>
            <p:spPr>
              <a:xfrm>
                <a:off x="4499380" y="4422231"/>
                <a:ext cx="49680" cy="37260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83" name="Ink 82">
                <a:extLst>
                  <a:ext uri="{FF2B5EF4-FFF2-40B4-BE49-F238E27FC236}">
                    <a16:creationId xmlns:a16="http://schemas.microsoft.com/office/drawing/2014/main" id="{E60767BD-1892-AED5-5413-4A81617C505D}"/>
                  </a:ext>
                </a:extLst>
              </p14:cNvPr>
              <p14:cNvContentPartPr/>
              <p14:nvPr/>
            </p14:nvContentPartPr>
            <p14:xfrm>
              <a:off x="4296700" y="4543191"/>
              <a:ext cx="766080" cy="199440"/>
            </p14:xfrm>
          </p:contentPart>
        </mc:Choice>
        <mc:Fallback xmlns="">
          <p:pic>
            <p:nvPicPr>
              <p:cNvPr id="83" name="Ink 82">
                <a:extLst>
                  <a:ext uri="{FF2B5EF4-FFF2-40B4-BE49-F238E27FC236}">
                    <a16:creationId xmlns:a16="http://schemas.microsoft.com/office/drawing/2014/main" id="{E60767BD-1892-AED5-5413-4A81617C505D}"/>
                  </a:ext>
                </a:extLst>
              </p:cNvPr>
              <p:cNvPicPr/>
              <p:nvPr/>
            </p:nvPicPr>
            <p:blipFill>
              <a:blip r:embed="rId161"/>
              <a:stretch>
                <a:fillRect/>
              </a:stretch>
            </p:blipFill>
            <p:spPr>
              <a:xfrm>
                <a:off x="4281580" y="4528071"/>
                <a:ext cx="79668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84" name="Ink 83">
                <a:extLst>
                  <a:ext uri="{FF2B5EF4-FFF2-40B4-BE49-F238E27FC236}">
                    <a16:creationId xmlns:a16="http://schemas.microsoft.com/office/drawing/2014/main" id="{DDC04A33-3A31-D6C4-6410-7F314B525F81}"/>
                  </a:ext>
                </a:extLst>
              </p14:cNvPr>
              <p14:cNvContentPartPr/>
              <p14:nvPr/>
            </p14:nvContentPartPr>
            <p14:xfrm>
              <a:off x="4956580" y="4400631"/>
              <a:ext cx="37800" cy="37080"/>
            </p14:xfrm>
          </p:contentPart>
        </mc:Choice>
        <mc:Fallback xmlns="">
          <p:pic>
            <p:nvPicPr>
              <p:cNvPr id="84" name="Ink 83">
                <a:extLst>
                  <a:ext uri="{FF2B5EF4-FFF2-40B4-BE49-F238E27FC236}">
                    <a16:creationId xmlns:a16="http://schemas.microsoft.com/office/drawing/2014/main" id="{DDC04A33-3A31-D6C4-6410-7F314B525F81}"/>
                  </a:ext>
                </a:extLst>
              </p:cNvPr>
              <p:cNvPicPr/>
              <p:nvPr/>
            </p:nvPicPr>
            <p:blipFill>
              <a:blip r:embed="rId163"/>
              <a:stretch>
                <a:fillRect/>
              </a:stretch>
            </p:blipFill>
            <p:spPr>
              <a:xfrm>
                <a:off x="4941460" y="4385511"/>
                <a:ext cx="6804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85" name="Ink 84">
                <a:extLst>
                  <a:ext uri="{FF2B5EF4-FFF2-40B4-BE49-F238E27FC236}">
                    <a16:creationId xmlns:a16="http://schemas.microsoft.com/office/drawing/2014/main" id="{712BAA81-38E9-08DD-C7C1-82B83AB9CE37}"/>
                  </a:ext>
                </a:extLst>
              </p14:cNvPr>
              <p14:cNvContentPartPr/>
              <p14:nvPr/>
            </p14:nvContentPartPr>
            <p14:xfrm>
              <a:off x="5149540" y="4381191"/>
              <a:ext cx="423720" cy="342720"/>
            </p14:xfrm>
          </p:contentPart>
        </mc:Choice>
        <mc:Fallback xmlns="">
          <p:pic>
            <p:nvPicPr>
              <p:cNvPr id="85" name="Ink 84">
                <a:extLst>
                  <a:ext uri="{FF2B5EF4-FFF2-40B4-BE49-F238E27FC236}">
                    <a16:creationId xmlns:a16="http://schemas.microsoft.com/office/drawing/2014/main" id="{712BAA81-38E9-08DD-C7C1-82B83AB9CE37}"/>
                  </a:ext>
                </a:extLst>
              </p:cNvPr>
              <p:cNvPicPr/>
              <p:nvPr/>
            </p:nvPicPr>
            <p:blipFill>
              <a:blip r:embed="rId165"/>
              <a:stretch>
                <a:fillRect/>
              </a:stretch>
            </p:blipFill>
            <p:spPr>
              <a:xfrm>
                <a:off x="5134420" y="4366071"/>
                <a:ext cx="454320" cy="37332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86" name="Ink 85">
                <a:extLst>
                  <a:ext uri="{FF2B5EF4-FFF2-40B4-BE49-F238E27FC236}">
                    <a16:creationId xmlns:a16="http://schemas.microsoft.com/office/drawing/2014/main" id="{1595BA71-6C6E-5D2C-31FD-F3AA0365137C}"/>
                  </a:ext>
                </a:extLst>
              </p14:cNvPr>
              <p14:cNvContentPartPr/>
              <p14:nvPr/>
            </p14:nvContentPartPr>
            <p14:xfrm>
              <a:off x="5922100" y="4219551"/>
              <a:ext cx="236160" cy="473400"/>
            </p14:xfrm>
          </p:contentPart>
        </mc:Choice>
        <mc:Fallback xmlns="">
          <p:pic>
            <p:nvPicPr>
              <p:cNvPr id="86" name="Ink 85">
                <a:extLst>
                  <a:ext uri="{FF2B5EF4-FFF2-40B4-BE49-F238E27FC236}">
                    <a16:creationId xmlns:a16="http://schemas.microsoft.com/office/drawing/2014/main" id="{1595BA71-6C6E-5D2C-31FD-F3AA0365137C}"/>
                  </a:ext>
                </a:extLst>
              </p:cNvPr>
              <p:cNvPicPr/>
              <p:nvPr/>
            </p:nvPicPr>
            <p:blipFill>
              <a:blip r:embed="rId167"/>
              <a:stretch>
                <a:fillRect/>
              </a:stretch>
            </p:blipFill>
            <p:spPr>
              <a:xfrm>
                <a:off x="5906980" y="4204071"/>
                <a:ext cx="266760" cy="50400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87" name="Ink 86">
                <a:extLst>
                  <a:ext uri="{FF2B5EF4-FFF2-40B4-BE49-F238E27FC236}">
                    <a16:creationId xmlns:a16="http://schemas.microsoft.com/office/drawing/2014/main" id="{9E93E9D9-C548-D5D9-A03F-1A50849D9761}"/>
                  </a:ext>
                </a:extLst>
              </p14:cNvPr>
              <p14:cNvContentPartPr/>
              <p14:nvPr/>
            </p14:nvContentPartPr>
            <p14:xfrm>
              <a:off x="6288940" y="4350231"/>
              <a:ext cx="236880" cy="249480"/>
            </p14:xfrm>
          </p:contentPart>
        </mc:Choice>
        <mc:Fallback xmlns="">
          <p:pic>
            <p:nvPicPr>
              <p:cNvPr id="87" name="Ink 86">
                <a:extLst>
                  <a:ext uri="{FF2B5EF4-FFF2-40B4-BE49-F238E27FC236}">
                    <a16:creationId xmlns:a16="http://schemas.microsoft.com/office/drawing/2014/main" id="{9E93E9D9-C548-D5D9-A03F-1A50849D9761}"/>
                  </a:ext>
                </a:extLst>
              </p:cNvPr>
              <p:cNvPicPr/>
              <p:nvPr/>
            </p:nvPicPr>
            <p:blipFill>
              <a:blip r:embed="rId169"/>
              <a:stretch>
                <a:fillRect/>
              </a:stretch>
            </p:blipFill>
            <p:spPr>
              <a:xfrm>
                <a:off x="6273460" y="4335111"/>
                <a:ext cx="26748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88" name="Ink 87">
                <a:extLst>
                  <a:ext uri="{FF2B5EF4-FFF2-40B4-BE49-F238E27FC236}">
                    <a16:creationId xmlns:a16="http://schemas.microsoft.com/office/drawing/2014/main" id="{9113450F-C7E8-415B-75C5-6207236A9163}"/>
                  </a:ext>
                </a:extLst>
              </p14:cNvPr>
              <p14:cNvContentPartPr/>
              <p14:nvPr/>
            </p14:nvContentPartPr>
            <p14:xfrm>
              <a:off x="6276340" y="4394511"/>
              <a:ext cx="218160" cy="273600"/>
            </p14:xfrm>
          </p:contentPart>
        </mc:Choice>
        <mc:Fallback xmlns="">
          <p:pic>
            <p:nvPicPr>
              <p:cNvPr id="88" name="Ink 87">
                <a:extLst>
                  <a:ext uri="{FF2B5EF4-FFF2-40B4-BE49-F238E27FC236}">
                    <a16:creationId xmlns:a16="http://schemas.microsoft.com/office/drawing/2014/main" id="{9113450F-C7E8-415B-75C5-6207236A9163}"/>
                  </a:ext>
                </a:extLst>
              </p:cNvPr>
              <p:cNvPicPr/>
              <p:nvPr/>
            </p:nvPicPr>
            <p:blipFill>
              <a:blip r:embed="rId171"/>
              <a:stretch>
                <a:fillRect/>
              </a:stretch>
            </p:blipFill>
            <p:spPr>
              <a:xfrm>
                <a:off x="6261220" y="4379391"/>
                <a:ext cx="248760" cy="30420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89" name="Ink 88">
                <a:extLst>
                  <a:ext uri="{FF2B5EF4-FFF2-40B4-BE49-F238E27FC236}">
                    <a16:creationId xmlns:a16="http://schemas.microsoft.com/office/drawing/2014/main" id="{A92E8B6F-745A-B584-B9B7-79C304BFBBFC}"/>
                  </a:ext>
                </a:extLst>
              </p14:cNvPr>
              <p14:cNvContentPartPr/>
              <p14:nvPr/>
            </p14:nvContentPartPr>
            <p14:xfrm>
              <a:off x="6537700" y="4281831"/>
              <a:ext cx="212040" cy="311760"/>
            </p14:xfrm>
          </p:contentPart>
        </mc:Choice>
        <mc:Fallback xmlns="">
          <p:pic>
            <p:nvPicPr>
              <p:cNvPr id="89" name="Ink 88">
                <a:extLst>
                  <a:ext uri="{FF2B5EF4-FFF2-40B4-BE49-F238E27FC236}">
                    <a16:creationId xmlns:a16="http://schemas.microsoft.com/office/drawing/2014/main" id="{A92E8B6F-745A-B584-B9B7-79C304BFBBFC}"/>
                  </a:ext>
                </a:extLst>
              </p:cNvPr>
              <p:cNvPicPr/>
              <p:nvPr/>
            </p:nvPicPr>
            <p:blipFill>
              <a:blip r:embed="rId173"/>
              <a:stretch>
                <a:fillRect/>
              </a:stretch>
            </p:blipFill>
            <p:spPr>
              <a:xfrm>
                <a:off x="6522580" y="4266351"/>
                <a:ext cx="242640" cy="3420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90" name="Ink 89">
                <a:extLst>
                  <a:ext uri="{FF2B5EF4-FFF2-40B4-BE49-F238E27FC236}">
                    <a16:creationId xmlns:a16="http://schemas.microsoft.com/office/drawing/2014/main" id="{70643120-5FFA-FD13-25D7-6A4FF66FC430}"/>
                  </a:ext>
                </a:extLst>
              </p14:cNvPr>
              <p14:cNvContentPartPr/>
              <p14:nvPr/>
            </p14:nvContentPartPr>
            <p14:xfrm>
              <a:off x="6898780" y="4294791"/>
              <a:ext cx="243000" cy="186480"/>
            </p14:xfrm>
          </p:contentPart>
        </mc:Choice>
        <mc:Fallback xmlns="">
          <p:pic>
            <p:nvPicPr>
              <p:cNvPr id="90" name="Ink 89">
                <a:extLst>
                  <a:ext uri="{FF2B5EF4-FFF2-40B4-BE49-F238E27FC236}">
                    <a16:creationId xmlns:a16="http://schemas.microsoft.com/office/drawing/2014/main" id="{70643120-5FFA-FD13-25D7-6A4FF66FC430}"/>
                  </a:ext>
                </a:extLst>
              </p:cNvPr>
              <p:cNvPicPr/>
              <p:nvPr/>
            </p:nvPicPr>
            <p:blipFill>
              <a:blip r:embed="rId175"/>
              <a:stretch>
                <a:fillRect/>
              </a:stretch>
            </p:blipFill>
            <p:spPr>
              <a:xfrm>
                <a:off x="6883660" y="4279671"/>
                <a:ext cx="27360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91" name="Ink 90">
                <a:extLst>
                  <a:ext uri="{FF2B5EF4-FFF2-40B4-BE49-F238E27FC236}">
                    <a16:creationId xmlns:a16="http://schemas.microsoft.com/office/drawing/2014/main" id="{ECD6FC85-2CE1-653A-38D4-ACBA5FB0B29C}"/>
                  </a:ext>
                </a:extLst>
              </p14:cNvPr>
              <p14:cNvContentPartPr/>
              <p14:nvPr/>
            </p14:nvContentPartPr>
            <p14:xfrm>
              <a:off x="6954940" y="4306671"/>
              <a:ext cx="174600" cy="236880"/>
            </p14:xfrm>
          </p:contentPart>
        </mc:Choice>
        <mc:Fallback xmlns="">
          <p:pic>
            <p:nvPicPr>
              <p:cNvPr id="91" name="Ink 90">
                <a:extLst>
                  <a:ext uri="{FF2B5EF4-FFF2-40B4-BE49-F238E27FC236}">
                    <a16:creationId xmlns:a16="http://schemas.microsoft.com/office/drawing/2014/main" id="{ECD6FC85-2CE1-653A-38D4-ACBA5FB0B29C}"/>
                  </a:ext>
                </a:extLst>
              </p:cNvPr>
              <p:cNvPicPr/>
              <p:nvPr/>
            </p:nvPicPr>
            <p:blipFill>
              <a:blip r:embed="rId177"/>
              <a:stretch>
                <a:fillRect/>
              </a:stretch>
            </p:blipFill>
            <p:spPr>
              <a:xfrm>
                <a:off x="6939820" y="4291191"/>
                <a:ext cx="205200"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92" name="Ink 91">
                <a:extLst>
                  <a:ext uri="{FF2B5EF4-FFF2-40B4-BE49-F238E27FC236}">
                    <a16:creationId xmlns:a16="http://schemas.microsoft.com/office/drawing/2014/main" id="{A59B8381-AA60-396B-B2A3-34396E1C9B7F}"/>
                  </a:ext>
                </a:extLst>
              </p14:cNvPr>
              <p14:cNvContentPartPr/>
              <p14:nvPr/>
            </p14:nvContentPartPr>
            <p14:xfrm>
              <a:off x="7222780" y="4200831"/>
              <a:ext cx="249480" cy="355320"/>
            </p14:xfrm>
          </p:contentPart>
        </mc:Choice>
        <mc:Fallback xmlns="">
          <p:pic>
            <p:nvPicPr>
              <p:cNvPr id="92" name="Ink 91">
                <a:extLst>
                  <a:ext uri="{FF2B5EF4-FFF2-40B4-BE49-F238E27FC236}">
                    <a16:creationId xmlns:a16="http://schemas.microsoft.com/office/drawing/2014/main" id="{A59B8381-AA60-396B-B2A3-34396E1C9B7F}"/>
                  </a:ext>
                </a:extLst>
              </p:cNvPr>
              <p:cNvPicPr/>
              <p:nvPr/>
            </p:nvPicPr>
            <p:blipFill>
              <a:blip r:embed="rId179"/>
              <a:stretch>
                <a:fillRect/>
              </a:stretch>
            </p:blipFill>
            <p:spPr>
              <a:xfrm>
                <a:off x="7207300" y="4185711"/>
                <a:ext cx="279720" cy="38556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93" name="Ink 92">
                <a:extLst>
                  <a:ext uri="{FF2B5EF4-FFF2-40B4-BE49-F238E27FC236}">
                    <a16:creationId xmlns:a16="http://schemas.microsoft.com/office/drawing/2014/main" id="{0E8147D7-C2EB-DD89-D48F-E2E5A17C9266}"/>
                  </a:ext>
                </a:extLst>
              </p14:cNvPr>
              <p14:cNvContentPartPr/>
              <p14:nvPr/>
            </p14:nvContentPartPr>
            <p14:xfrm>
              <a:off x="7278580" y="4331511"/>
              <a:ext cx="345600" cy="81360"/>
            </p14:xfrm>
          </p:contentPart>
        </mc:Choice>
        <mc:Fallback xmlns="">
          <p:pic>
            <p:nvPicPr>
              <p:cNvPr id="93" name="Ink 92">
                <a:extLst>
                  <a:ext uri="{FF2B5EF4-FFF2-40B4-BE49-F238E27FC236}">
                    <a16:creationId xmlns:a16="http://schemas.microsoft.com/office/drawing/2014/main" id="{0E8147D7-C2EB-DD89-D48F-E2E5A17C9266}"/>
                  </a:ext>
                </a:extLst>
              </p:cNvPr>
              <p:cNvPicPr/>
              <p:nvPr/>
            </p:nvPicPr>
            <p:blipFill>
              <a:blip r:embed="rId181"/>
              <a:stretch>
                <a:fillRect/>
              </a:stretch>
            </p:blipFill>
            <p:spPr>
              <a:xfrm>
                <a:off x="7263460" y="4316391"/>
                <a:ext cx="37620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94" name="Ink 93">
                <a:extLst>
                  <a:ext uri="{FF2B5EF4-FFF2-40B4-BE49-F238E27FC236}">
                    <a16:creationId xmlns:a16="http://schemas.microsoft.com/office/drawing/2014/main" id="{D165B429-E677-5947-C0C4-215920CA991C}"/>
                  </a:ext>
                </a:extLst>
              </p14:cNvPr>
              <p14:cNvContentPartPr/>
              <p14:nvPr/>
            </p14:nvContentPartPr>
            <p14:xfrm>
              <a:off x="7801660" y="4250511"/>
              <a:ext cx="218160" cy="31320"/>
            </p14:xfrm>
          </p:contentPart>
        </mc:Choice>
        <mc:Fallback xmlns="">
          <p:pic>
            <p:nvPicPr>
              <p:cNvPr id="94" name="Ink 93">
                <a:extLst>
                  <a:ext uri="{FF2B5EF4-FFF2-40B4-BE49-F238E27FC236}">
                    <a16:creationId xmlns:a16="http://schemas.microsoft.com/office/drawing/2014/main" id="{D165B429-E677-5947-C0C4-215920CA991C}"/>
                  </a:ext>
                </a:extLst>
              </p:cNvPr>
              <p:cNvPicPr/>
              <p:nvPr/>
            </p:nvPicPr>
            <p:blipFill>
              <a:blip r:embed="rId183"/>
              <a:stretch>
                <a:fillRect/>
              </a:stretch>
            </p:blipFill>
            <p:spPr>
              <a:xfrm>
                <a:off x="7786180" y="4235391"/>
                <a:ext cx="24876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95" name="Ink 94">
                <a:extLst>
                  <a:ext uri="{FF2B5EF4-FFF2-40B4-BE49-F238E27FC236}">
                    <a16:creationId xmlns:a16="http://schemas.microsoft.com/office/drawing/2014/main" id="{1A627A38-6F85-5391-8922-7F8CFA9B6F47}"/>
                  </a:ext>
                </a:extLst>
              </p14:cNvPr>
              <p14:cNvContentPartPr/>
              <p14:nvPr/>
            </p14:nvContentPartPr>
            <p14:xfrm>
              <a:off x="7776820" y="4375071"/>
              <a:ext cx="299160" cy="31320"/>
            </p14:xfrm>
          </p:contentPart>
        </mc:Choice>
        <mc:Fallback xmlns="">
          <p:pic>
            <p:nvPicPr>
              <p:cNvPr id="95" name="Ink 94">
                <a:extLst>
                  <a:ext uri="{FF2B5EF4-FFF2-40B4-BE49-F238E27FC236}">
                    <a16:creationId xmlns:a16="http://schemas.microsoft.com/office/drawing/2014/main" id="{1A627A38-6F85-5391-8922-7F8CFA9B6F47}"/>
                  </a:ext>
                </a:extLst>
              </p:cNvPr>
              <p:cNvPicPr/>
              <p:nvPr/>
            </p:nvPicPr>
            <p:blipFill>
              <a:blip r:embed="rId185"/>
              <a:stretch>
                <a:fillRect/>
              </a:stretch>
            </p:blipFill>
            <p:spPr>
              <a:xfrm>
                <a:off x="7761340" y="4359951"/>
                <a:ext cx="32976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96" name="Ink 95">
                <a:extLst>
                  <a:ext uri="{FF2B5EF4-FFF2-40B4-BE49-F238E27FC236}">
                    <a16:creationId xmlns:a16="http://schemas.microsoft.com/office/drawing/2014/main" id="{25A12704-361D-1299-5486-1BBB52FB71E4}"/>
                  </a:ext>
                </a:extLst>
              </p14:cNvPr>
              <p14:cNvContentPartPr/>
              <p14:nvPr/>
            </p14:nvContentPartPr>
            <p14:xfrm>
              <a:off x="8193700" y="4119831"/>
              <a:ext cx="249480" cy="268200"/>
            </p14:xfrm>
          </p:contentPart>
        </mc:Choice>
        <mc:Fallback xmlns="">
          <p:pic>
            <p:nvPicPr>
              <p:cNvPr id="96" name="Ink 95">
                <a:extLst>
                  <a:ext uri="{FF2B5EF4-FFF2-40B4-BE49-F238E27FC236}">
                    <a16:creationId xmlns:a16="http://schemas.microsoft.com/office/drawing/2014/main" id="{25A12704-361D-1299-5486-1BBB52FB71E4}"/>
                  </a:ext>
                </a:extLst>
              </p:cNvPr>
              <p:cNvPicPr/>
              <p:nvPr/>
            </p:nvPicPr>
            <p:blipFill>
              <a:blip r:embed="rId187"/>
              <a:stretch>
                <a:fillRect/>
              </a:stretch>
            </p:blipFill>
            <p:spPr>
              <a:xfrm>
                <a:off x="8178580" y="4104711"/>
                <a:ext cx="279720" cy="29844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97" name="Ink 96">
                <a:extLst>
                  <a:ext uri="{FF2B5EF4-FFF2-40B4-BE49-F238E27FC236}">
                    <a16:creationId xmlns:a16="http://schemas.microsoft.com/office/drawing/2014/main" id="{6015CFCF-3B01-6882-8D9A-EBA77A7F5DEE}"/>
                  </a:ext>
                </a:extLst>
              </p14:cNvPr>
              <p14:cNvContentPartPr/>
              <p14:nvPr/>
            </p14:nvContentPartPr>
            <p14:xfrm>
              <a:off x="8442820" y="4125951"/>
              <a:ext cx="174600" cy="274320"/>
            </p14:xfrm>
          </p:contentPart>
        </mc:Choice>
        <mc:Fallback xmlns="">
          <p:pic>
            <p:nvPicPr>
              <p:cNvPr id="97" name="Ink 96">
                <a:extLst>
                  <a:ext uri="{FF2B5EF4-FFF2-40B4-BE49-F238E27FC236}">
                    <a16:creationId xmlns:a16="http://schemas.microsoft.com/office/drawing/2014/main" id="{6015CFCF-3B01-6882-8D9A-EBA77A7F5DEE}"/>
                  </a:ext>
                </a:extLst>
              </p:cNvPr>
              <p:cNvPicPr/>
              <p:nvPr/>
            </p:nvPicPr>
            <p:blipFill>
              <a:blip r:embed="rId189"/>
              <a:stretch>
                <a:fillRect/>
              </a:stretch>
            </p:blipFill>
            <p:spPr>
              <a:xfrm>
                <a:off x="8427700" y="4110831"/>
                <a:ext cx="205200" cy="30492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98" name="Ink 97">
                <a:extLst>
                  <a:ext uri="{FF2B5EF4-FFF2-40B4-BE49-F238E27FC236}">
                    <a16:creationId xmlns:a16="http://schemas.microsoft.com/office/drawing/2014/main" id="{B154B5EF-F505-84F9-EDFE-B46EA1308414}"/>
                  </a:ext>
                </a:extLst>
              </p14:cNvPr>
              <p14:cNvContentPartPr/>
              <p14:nvPr/>
            </p14:nvContentPartPr>
            <p14:xfrm>
              <a:off x="8455420" y="4057551"/>
              <a:ext cx="261720" cy="93600"/>
            </p14:xfrm>
          </p:contentPart>
        </mc:Choice>
        <mc:Fallback xmlns="">
          <p:pic>
            <p:nvPicPr>
              <p:cNvPr id="98" name="Ink 97">
                <a:extLst>
                  <a:ext uri="{FF2B5EF4-FFF2-40B4-BE49-F238E27FC236}">
                    <a16:creationId xmlns:a16="http://schemas.microsoft.com/office/drawing/2014/main" id="{B154B5EF-F505-84F9-EDFE-B46EA1308414}"/>
                  </a:ext>
                </a:extLst>
              </p:cNvPr>
              <p:cNvPicPr/>
              <p:nvPr/>
            </p:nvPicPr>
            <p:blipFill>
              <a:blip r:embed="rId191"/>
              <a:stretch>
                <a:fillRect/>
              </a:stretch>
            </p:blipFill>
            <p:spPr>
              <a:xfrm>
                <a:off x="8439940" y="4042431"/>
                <a:ext cx="29232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99" name="Ink 98">
                <a:extLst>
                  <a:ext uri="{FF2B5EF4-FFF2-40B4-BE49-F238E27FC236}">
                    <a16:creationId xmlns:a16="http://schemas.microsoft.com/office/drawing/2014/main" id="{C7FA9537-5BB9-EACE-09BF-941A017A0E2E}"/>
                  </a:ext>
                </a:extLst>
              </p14:cNvPr>
              <p14:cNvContentPartPr/>
              <p14:nvPr/>
            </p14:nvContentPartPr>
            <p14:xfrm>
              <a:off x="8691940" y="4114431"/>
              <a:ext cx="348840" cy="242640"/>
            </p14:xfrm>
          </p:contentPart>
        </mc:Choice>
        <mc:Fallback xmlns="">
          <p:pic>
            <p:nvPicPr>
              <p:cNvPr id="99" name="Ink 98">
                <a:extLst>
                  <a:ext uri="{FF2B5EF4-FFF2-40B4-BE49-F238E27FC236}">
                    <a16:creationId xmlns:a16="http://schemas.microsoft.com/office/drawing/2014/main" id="{C7FA9537-5BB9-EACE-09BF-941A017A0E2E}"/>
                  </a:ext>
                </a:extLst>
              </p:cNvPr>
              <p:cNvPicPr/>
              <p:nvPr/>
            </p:nvPicPr>
            <p:blipFill>
              <a:blip r:embed="rId193"/>
              <a:stretch>
                <a:fillRect/>
              </a:stretch>
            </p:blipFill>
            <p:spPr>
              <a:xfrm>
                <a:off x="8676460" y="4098951"/>
                <a:ext cx="379440" cy="27288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00" name="Ink 99">
                <a:extLst>
                  <a:ext uri="{FF2B5EF4-FFF2-40B4-BE49-F238E27FC236}">
                    <a16:creationId xmlns:a16="http://schemas.microsoft.com/office/drawing/2014/main" id="{088CACD6-AD9F-C836-8DD3-DBF483F76964}"/>
                  </a:ext>
                </a:extLst>
              </p14:cNvPr>
              <p14:cNvContentPartPr/>
              <p14:nvPr/>
            </p14:nvContentPartPr>
            <p14:xfrm>
              <a:off x="430660" y="5221791"/>
              <a:ext cx="31320" cy="342720"/>
            </p14:xfrm>
          </p:contentPart>
        </mc:Choice>
        <mc:Fallback xmlns="">
          <p:pic>
            <p:nvPicPr>
              <p:cNvPr id="100" name="Ink 99">
                <a:extLst>
                  <a:ext uri="{FF2B5EF4-FFF2-40B4-BE49-F238E27FC236}">
                    <a16:creationId xmlns:a16="http://schemas.microsoft.com/office/drawing/2014/main" id="{088CACD6-AD9F-C836-8DD3-DBF483F76964}"/>
                  </a:ext>
                </a:extLst>
              </p:cNvPr>
              <p:cNvPicPr/>
              <p:nvPr/>
            </p:nvPicPr>
            <p:blipFill>
              <a:blip r:embed="rId195"/>
              <a:stretch>
                <a:fillRect/>
              </a:stretch>
            </p:blipFill>
            <p:spPr>
              <a:xfrm>
                <a:off x="415540" y="5206671"/>
                <a:ext cx="61920" cy="37332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01" name="Ink 100">
                <a:extLst>
                  <a:ext uri="{FF2B5EF4-FFF2-40B4-BE49-F238E27FC236}">
                    <a16:creationId xmlns:a16="http://schemas.microsoft.com/office/drawing/2014/main" id="{33AFB8E4-FC1F-1D09-6354-4AA0D5C6495B}"/>
                  </a:ext>
                </a:extLst>
              </p14:cNvPr>
              <p14:cNvContentPartPr/>
              <p14:nvPr/>
            </p14:nvContentPartPr>
            <p14:xfrm>
              <a:off x="442900" y="5205951"/>
              <a:ext cx="230760" cy="302760"/>
            </p14:xfrm>
          </p:contentPart>
        </mc:Choice>
        <mc:Fallback xmlns="">
          <p:pic>
            <p:nvPicPr>
              <p:cNvPr id="101" name="Ink 100">
                <a:extLst>
                  <a:ext uri="{FF2B5EF4-FFF2-40B4-BE49-F238E27FC236}">
                    <a16:creationId xmlns:a16="http://schemas.microsoft.com/office/drawing/2014/main" id="{33AFB8E4-FC1F-1D09-6354-4AA0D5C6495B}"/>
                  </a:ext>
                </a:extLst>
              </p:cNvPr>
              <p:cNvPicPr/>
              <p:nvPr/>
            </p:nvPicPr>
            <p:blipFill>
              <a:blip r:embed="rId197"/>
              <a:stretch>
                <a:fillRect/>
              </a:stretch>
            </p:blipFill>
            <p:spPr>
              <a:xfrm>
                <a:off x="427780" y="5190471"/>
                <a:ext cx="261360" cy="33300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02" name="Ink 101">
                <a:extLst>
                  <a:ext uri="{FF2B5EF4-FFF2-40B4-BE49-F238E27FC236}">
                    <a16:creationId xmlns:a16="http://schemas.microsoft.com/office/drawing/2014/main" id="{415A2255-BABC-AA31-2FB7-7B02217C10A6}"/>
                  </a:ext>
                </a:extLst>
              </p14:cNvPr>
              <p14:cNvContentPartPr/>
              <p14:nvPr/>
            </p14:nvContentPartPr>
            <p14:xfrm>
              <a:off x="655300" y="5227911"/>
              <a:ext cx="99360" cy="317880"/>
            </p14:xfrm>
          </p:contentPart>
        </mc:Choice>
        <mc:Fallback xmlns="">
          <p:pic>
            <p:nvPicPr>
              <p:cNvPr id="102" name="Ink 101">
                <a:extLst>
                  <a:ext uri="{FF2B5EF4-FFF2-40B4-BE49-F238E27FC236}">
                    <a16:creationId xmlns:a16="http://schemas.microsoft.com/office/drawing/2014/main" id="{415A2255-BABC-AA31-2FB7-7B02217C10A6}"/>
                  </a:ext>
                </a:extLst>
              </p:cNvPr>
              <p:cNvPicPr/>
              <p:nvPr/>
            </p:nvPicPr>
            <p:blipFill>
              <a:blip r:embed="rId199"/>
              <a:stretch>
                <a:fillRect/>
              </a:stretch>
            </p:blipFill>
            <p:spPr>
              <a:xfrm>
                <a:off x="640180" y="5212791"/>
                <a:ext cx="129600" cy="34848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03" name="Ink 102">
                <a:extLst>
                  <a:ext uri="{FF2B5EF4-FFF2-40B4-BE49-F238E27FC236}">
                    <a16:creationId xmlns:a16="http://schemas.microsoft.com/office/drawing/2014/main" id="{BCA86552-23E5-718D-F272-72A21F165554}"/>
                  </a:ext>
                </a:extLst>
              </p14:cNvPr>
              <p14:cNvContentPartPr/>
              <p14:nvPr/>
            </p14:nvContentPartPr>
            <p14:xfrm>
              <a:off x="779140" y="5352471"/>
              <a:ext cx="136800" cy="143640"/>
            </p14:xfrm>
          </p:contentPart>
        </mc:Choice>
        <mc:Fallback xmlns="">
          <p:pic>
            <p:nvPicPr>
              <p:cNvPr id="103" name="Ink 102">
                <a:extLst>
                  <a:ext uri="{FF2B5EF4-FFF2-40B4-BE49-F238E27FC236}">
                    <a16:creationId xmlns:a16="http://schemas.microsoft.com/office/drawing/2014/main" id="{BCA86552-23E5-718D-F272-72A21F165554}"/>
                  </a:ext>
                </a:extLst>
              </p:cNvPr>
              <p:cNvPicPr/>
              <p:nvPr/>
            </p:nvPicPr>
            <p:blipFill>
              <a:blip r:embed="rId201"/>
              <a:stretch>
                <a:fillRect/>
              </a:stretch>
            </p:blipFill>
            <p:spPr>
              <a:xfrm>
                <a:off x="764020" y="5337351"/>
                <a:ext cx="16704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04" name="Ink 103">
                <a:extLst>
                  <a:ext uri="{FF2B5EF4-FFF2-40B4-BE49-F238E27FC236}">
                    <a16:creationId xmlns:a16="http://schemas.microsoft.com/office/drawing/2014/main" id="{AF0DE5F2-FFEC-FB62-CC72-D2113D39E325}"/>
                  </a:ext>
                </a:extLst>
              </p14:cNvPr>
              <p14:cNvContentPartPr/>
              <p14:nvPr/>
            </p14:nvContentPartPr>
            <p14:xfrm>
              <a:off x="1022140" y="5146911"/>
              <a:ext cx="380160" cy="268200"/>
            </p14:xfrm>
          </p:contentPart>
        </mc:Choice>
        <mc:Fallback xmlns="">
          <p:pic>
            <p:nvPicPr>
              <p:cNvPr id="104" name="Ink 103">
                <a:extLst>
                  <a:ext uri="{FF2B5EF4-FFF2-40B4-BE49-F238E27FC236}">
                    <a16:creationId xmlns:a16="http://schemas.microsoft.com/office/drawing/2014/main" id="{AF0DE5F2-FFEC-FB62-CC72-D2113D39E325}"/>
                  </a:ext>
                </a:extLst>
              </p:cNvPr>
              <p:cNvPicPr/>
              <p:nvPr/>
            </p:nvPicPr>
            <p:blipFill>
              <a:blip r:embed="rId203"/>
              <a:stretch>
                <a:fillRect/>
              </a:stretch>
            </p:blipFill>
            <p:spPr>
              <a:xfrm>
                <a:off x="1006660" y="5131791"/>
                <a:ext cx="410760" cy="29844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05" name="Ink 104">
                <a:extLst>
                  <a:ext uri="{FF2B5EF4-FFF2-40B4-BE49-F238E27FC236}">
                    <a16:creationId xmlns:a16="http://schemas.microsoft.com/office/drawing/2014/main" id="{714D6C2A-5622-D876-289D-D5F01EE468AD}"/>
                  </a:ext>
                </a:extLst>
              </p14:cNvPr>
              <p14:cNvContentPartPr/>
              <p14:nvPr/>
            </p14:nvContentPartPr>
            <p14:xfrm>
              <a:off x="1931140" y="5212071"/>
              <a:ext cx="19080" cy="227880"/>
            </p14:xfrm>
          </p:contentPart>
        </mc:Choice>
        <mc:Fallback xmlns="">
          <p:pic>
            <p:nvPicPr>
              <p:cNvPr id="105" name="Ink 104">
                <a:extLst>
                  <a:ext uri="{FF2B5EF4-FFF2-40B4-BE49-F238E27FC236}">
                    <a16:creationId xmlns:a16="http://schemas.microsoft.com/office/drawing/2014/main" id="{714D6C2A-5622-D876-289D-D5F01EE468AD}"/>
                  </a:ext>
                </a:extLst>
              </p:cNvPr>
              <p:cNvPicPr/>
              <p:nvPr/>
            </p:nvPicPr>
            <p:blipFill>
              <a:blip r:embed="rId205"/>
              <a:stretch>
                <a:fillRect/>
              </a:stretch>
            </p:blipFill>
            <p:spPr>
              <a:xfrm>
                <a:off x="1915660" y="5196951"/>
                <a:ext cx="4968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06" name="Ink 105">
                <a:extLst>
                  <a:ext uri="{FF2B5EF4-FFF2-40B4-BE49-F238E27FC236}">
                    <a16:creationId xmlns:a16="http://schemas.microsoft.com/office/drawing/2014/main" id="{AFEABDE4-DC7F-2FA0-150C-B41F1245FE0B}"/>
                  </a:ext>
                </a:extLst>
              </p14:cNvPr>
              <p14:cNvContentPartPr/>
              <p14:nvPr/>
            </p14:nvContentPartPr>
            <p14:xfrm>
              <a:off x="1893700" y="5140791"/>
              <a:ext cx="261720" cy="81360"/>
            </p14:xfrm>
          </p:contentPart>
        </mc:Choice>
        <mc:Fallback xmlns="">
          <p:pic>
            <p:nvPicPr>
              <p:cNvPr id="106" name="Ink 105">
                <a:extLst>
                  <a:ext uri="{FF2B5EF4-FFF2-40B4-BE49-F238E27FC236}">
                    <a16:creationId xmlns:a16="http://schemas.microsoft.com/office/drawing/2014/main" id="{AFEABDE4-DC7F-2FA0-150C-B41F1245FE0B}"/>
                  </a:ext>
                </a:extLst>
              </p:cNvPr>
              <p:cNvPicPr/>
              <p:nvPr/>
            </p:nvPicPr>
            <p:blipFill>
              <a:blip r:embed="rId207"/>
              <a:stretch>
                <a:fillRect/>
              </a:stretch>
            </p:blipFill>
            <p:spPr>
              <a:xfrm>
                <a:off x="1878220" y="5125671"/>
                <a:ext cx="29232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07" name="Ink 106">
                <a:extLst>
                  <a:ext uri="{FF2B5EF4-FFF2-40B4-BE49-F238E27FC236}">
                    <a16:creationId xmlns:a16="http://schemas.microsoft.com/office/drawing/2014/main" id="{4FCD5B03-06E9-FD83-2478-0FDE98041CD2}"/>
                  </a:ext>
                </a:extLst>
              </p14:cNvPr>
              <p14:cNvContentPartPr/>
              <p14:nvPr/>
            </p14:nvContentPartPr>
            <p14:xfrm>
              <a:off x="2018260" y="5284071"/>
              <a:ext cx="162360" cy="19080"/>
            </p14:xfrm>
          </p:contentPart>
        </mc:Choice>
        <mc:Fallback xmlns="">
          <p:pic>
            <p:nvPicPr>
              <p:cNvPr id="107" name="Ink 106">
                <a:extLst>
                  <a:ext uri="{FF2B5EF4-FFF2-40B4-BE49-F238E27FC236}">
                    <a16:creationId xmlns:a16="http://schemas.microsoft.com/office/drawing/2014/main" id="{4FCD5B03-06E9-FD83-2478-0FDE98041CD2}"/>
                  </a:ext>
                </a:extLst>
              </p:cNvPr>
              <p:cNvPicPr/>
              <p:nvPr/>
            </p:nvPicPr>
            <p:blipFill>
              <a:blip r:embed="rId209"/>
              <a:stretch>
                <a:fillRect/>
              </a:stretch>
            </p:blipFill>
            <p:spPr>
              <a:xfrm>
                <a:off x="2002780" y="5268591"/>
                <a:ext cx="19260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08" name="Ink 107">
                <a:extLst>
                  <a:ext uri="{FF2B5EF4-FFF2-40B4-BE49-F238E27FC236}">
                    <a16:creationId xmlns:a16="http://schemas.microsoft.com/office/drawing/2014/main" id="{A689E5BA-B118-F1A9-36FB-4A5EB5658F18}"/>
                  </a:ext>
                </a:extLst>
              </p14:cNvPr>
              <p14:cNvContentPartPr/>
              <p14:nvPr/>
            </p14:nvContentPartPr>
            <p14:xfrm>
              <a:off x="1968220" y="5414751"/>
              <a:ext cx="299160" cy="81360"/>
            </p14:xfrm>
          </p:contentPart>
        </mc:Choice>
        <mc:Fallback xmlns="">
          <p:pic>
            <p:nvPicPr>
              <p:cNvPr id="108" name="Ink 107">
                <a:extLst>
                  <a:ext uri="{FF2B5EF4-FFF2-40B4-BE49-F238E27FC236}">
                    <a16:creationId xmlns:a16="http://schemas.microsoft.com/office/drawing/2014/main" id="{A689E5BA-B118-F1A9-36FB-4A5EB5658F18}"/>
                  </a:ext>
                </a:extLst>
              </p:cNvPr>
              <p:cNvPicPr/>
              <p:nvPr/>
            </p:nvPicPr>
            <p:blipFill>
              <a:blip r:embed="rId211"/>
              <a:stretch>
                <a:fillRect/>
              </a:stretch>
            </p:blipFill>
            <p:spPr>
              <a:xfrm>
                <a:off x="1953100" y="5399631"/>
                <a:ext cx="32976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09" name="Ink 108">
                <a:extLst>
                  <a:ext uri="{FF2B5EF4-FFF2-40B4-BE49-F238E27FC236}">
                    <a16:creationId xmlns:a16="http://schemas.microsoft.com/office/drawing/2014/main" id="{3E706A9B-78B9-9F22-0F50-420A5B3024C4}"/>
                  </a:ext>
                </a:extLst>
              </p14:cNvPr>
              <p14:cNvContentPartPr/>
              <p14:nvPr/>
            </p14:nvContentPartPr>
            <p14:xfrm>
              <a:off x="2335780" y="5389911"/>
              <a:ext cx="25200" cy="155880"/>
            </p14:xfrm>
          </p:contentPart>
        </mc:Choice>
        <mc:Fallback xmlns="">
          <p:pic>
            <p:nvPicPr>
              <p:cNvPr id="109" name="Ink 108">
                <a:extLst>
                  <a:ext uri="{FF2B5EF4-FFF2-40B4-BE49-F238E27FC236}">
                    <a16:creationId xmlns:a16="http://schemas.microsoft.com/office/drawing/2014/main" id="{3E706A9B-78B9-9F22-0F50-420A5B3024C4}"/>
                  </a:ext>
                </a:extLst>
              </p:cNvPr>
              <p:cNvPicPr/>
              <p:nvPr/>
            </p:nvPicPr>
            <p:blipFill>
              <a:blip r:embed="rId213"/>
              <a:stretch>
                <a:fillRect/>
              </a:stretch>
            </p:blipFill>
            <p:spPr>
              <a:xfrm>
                <a:off x="2320300" y="5374431"/>
                <a:ext cx="5580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10" name="Ink 109">
                <a:extLst>
                  <a:ext uri="{FF2B5EF4-FFF2-40B4-BE49-F238E27FC236}">
                    <a16:creationId xmlns:a16="http://schemas.microsoft.com/office/drawing/2014/main" id="{23807629-8134-E4FC-2E10-F52D5E5689FE}"/>
                  </a:ext>
                </a:extLst>
              </p14:cNvPr>
              <p14:cNvContentPartPr/>
              <p14:nvPr/>
            </p14:nvContentPartPr>
            <p14:xfrm>
              <a:off x="2553580" y="5221791"/>
              <a:ext cx="149760" cy="19080"/>
            </p14:xfrm>
          </p:contentPart>
        </mc:Choice>
        <mc:Fallback xmlns="">
          <p:pic>
            <p:nvPicPr>
              <p:cNvPr id="110" name="Ink 109">
                <a:extLst>
                  <a:ext uri="{FF2B5EF4-FFF2-40B4-BE49-F238E27FC236}">
                    <a16:creationId xmlns:a16="http://schemas.microsoft.com/office/drawing/2014/main" id="{23807629-8134-E4FC-2E10-F52D5E5689FE}"/>
                  </a:ext>
                </a:extLst>
              </p:cNvPr>
              <p:cNvPicPr/>
              <p:nvPr/>
            </p:nvPicPr>
            <p:blipFill>
              <a:blip r:embed="rId215"/>
              <a:stretch>
                <a:fillRect/>
              </a:stretch>
            </p:blipFill>
            <p:spPr>
              <a:xfrm>
                <a:off x="2538100" y="5206671"/>
                <a:ext cx="18036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11" name="Ink 110">
                <a:extLst>
                  <a:ext uri="{FF2B5EF4-FFF2-40B4-BE49-F238E27FC236}">
                    <a16:creationId xmlns:a16="http://schemas.microsoft.com/office/drawing/2014/main" id="{1DCB8B36-7FAC-4372-29B8-789E854FE3CC}"/>
                  </a:ext>
                </a:extLst>
              </p14:cNvPr>
              <p14:cNvContentPartPr/>
              <p14:nvPr/>
            </p14:nvContentPartPr>
            <p14:xfrm>
              <a:off x="2597140" y="5327631"/>
              <a:ext cx="274320" cy="62640"/>
            </p14:xfrm>
          </p:contentPart>
        </mc:Choice>
        <mc:Fallback xmlns="">
          <p:pic>
            <p:nvPicPr>
              <p:cNvPr id="111" name="Ink 110">
                <a:extLst>
                  <a:ext uri="{FF2B5EF4-FFF2-40B4-BE49-F238E27FC236}">
                    <a16:creationId xmlns:a16="http://schemas.microsoft.com/office/drawing/2014/main" id="{1DCB8B36-7FAC-4372-29B8-789E854FE3CC}"/>
                  </a:ext>
                </a:extLst>
              </p:cNvPr>
              <p:cNvPicPr/>
              <p:nvPr/>
            </p:nvPicPr>
            <p:blipFill>
              <a:blip r:embed="rId217"/>
              <a:stretch>
                <a:fillRect/>
              </a:stretch>
            </p:blipFill>
            <p:spPr>
              <a:xfrm>
                <a:off x="2582020" y="5312511"/>
                <a:ext cx="30492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12" name="Ink 111">
                <a:extLst>
                  <a:ext uri="{FF2B5EF4-FFF2-40B4-BE49-F238E27FC236}">
                    <a16:creationId xmlns:a16="http://schemas.microsoft.com/office/drawing/2014/main" id="{DF5BE3F9-D80B-77D4-97E7-0E7B373527F0}"/>
                  </a:ext>
                </a:extLst>
              </p14:cNvPr>
              <p14:cNvContentPartPr/>
              <p14:nvPr/>
            </p14:nvContentPartPr>
            <p14:xfrm>
              <a:off x="3269620" y="5022711"/>
              <a:ext cx="218160" cy="348840"/>
            </p14:xfrm>
          </p:contentPart>
        </mc:Choice>
        <mc:Fallback xmlns="">
          <p:pic>
            <p:nvPicPr>
              <p:cNvPr id="112" name="Ink 111">
                <a:extLst>
                  <a:ext uri="{FF2B5EF4-FFF2-40B4-BE49-F238E27FC236}">
                    <a16:creationId xmlns:a16="http://schemas.microsoft.com/office/drawing/2014/main" id="{DF5BE3F9-D80B-77D4-97E7-0E7B373527F0}"/>
                  </a:ext>
                </a:extLst>
              </p:cNvPr>
              <p:cNvPicPr/>
              <p:nvPr/>
            </p:nvPicPr>
            <p:blipFill>
              <a:blip r:embed="rId219"/>
              <a:stretch>
                <a:fillRect/>
              </a:stretch>
            </p:blipFill>
            <p:spPr>
              <a:xfrm>
                <a:off x="3254140" y="5007231"/>
                <a:ext cx="248760" cy="37944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13" name="Ink 112">
                <a:extLst>
                  <a:ext uri="{FF2B5EF4-FFF2-40B4-BE49-F238E27FC236}">
                    <a16:creationId xmlns:a16="http://schemas.microsoft.com/office/drawing/2014/main" id="{8D5FDF46-1BD6-BBDD-7BB5-1F06051C1253}"/>
                  </a:ext>
                </a:extLst>
              </p14:cNvPr>
              <p14:cNvContentPartPr/>
              <p14:nvPr/>
            </p14:nvContentPartPr>
            <p14:xfrm>
              <a:off x="3723940" y="5172111"/>
              <a:ext cx="174600" cy="50040"/>
            </p14:xfrm>
          </p:contentPart>
        </mc:Choice>
        <mc:Fallback xmlns="">
          <p:pic>
            <p:nvPicPr>
              <p:cNvPr id="113" name="Ink 112">
                <a:extLst>
                  <a:ext uri="{FF2B5EF4-FFF2-40B4-BE49-F238E27FC236}">
                    <a16:creationId xmlns:a16="http://schemas.microsoft.com/office/drawing/2014/main" id="{8D5FDF46-1BD6-BBDD-7BB5-1F06051C1253}"/>
                  </a:ext>
                </a:extLst>
              </p:cNvPr>
              <p:cNvPicPr/>
              <p:nvPr/>
            </p:nvPicPr>
            <p:blipFill>
              <a:blip r:embed="rId221"/>
              <a:stretch>
                <a:fillRect/>
              </a:stretch>
            </p:blipFill>
            <p:spPr>
              <a:xfrm>
                <a:off x="3708820" y="5156631"/>
                <a:ext cx="20520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14" name="Ink 113">
                <a:extLst>
                  <a:ext uri="{FF2B5EF4-FFF2-40B4-BE49-F238E27FC236}">
                    <a16:creationId xmlns:a16="http://schemas.microsoft.com/office/drawing/2014/main" id="{2863A894-C55E-C86A-EF0A-C5D2FE00CB4C}"/>
                  </a:ext>
                </a:extLst>
              </p14:cNvPr>
              <p14:cNvContentPartPr/>
              <p14:nvPr/>
            </p14:nvContentPartPr>
            <p14:xfrm>
              <a:off x="3916900" y="4985991"/>
              <a:ext cx="268200" cy="335880"/>
            </p14:xfrm>
          </p:contentPart>
        </mc:Choice>
        <mc:Fallback xmlns="">
          <p:pic>
            <p:nvPicPr>
              <p:cNvPr id="114" name="Ink 113">
                <a:extLst>
                  <a:ext uri="{FF2B5EF4-FFF2-40B4-BE49-F238E27FC236}">
                    <a16:creationId xmlns:a16="http://schemas.microsoft.com/office/drawing/2014/main" id="{2863A894-C55E-C86A-EF0A-C5D2FE00CB4C}"/>
                  </a:ext>
                </a:extLst>
              </p:cNvPr>
              <p:cNvPicPr/>
              <p:nvPr/>
            </p:nvPicPr>
            <p:blipFill>
              <a:blip r:embed="rId223"/>
              <a:stretch>
                <a:fillRect/>
              </a:stretch>
            </p:blipFill>
            <p:spPr>
              <a:xfrm>
                <a:off x="3901780" y="4970511"/>
                <a:ext cx="298440" cy="36648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15" name="Ink 114">
                <a:extLst>
                  <a:ext uri="{FF2B5EF4-FFF2-40B4-BE49-F238E27FC236}">
                    <a16:creationId xmlns:a16="http://schemas.microsoft.com/office/drawing/2014/main" id="{2A321B0E-A8CC-857F-150D-F0632B7ADFFA}"/>
                  </a:ext>
                </a:extLst>
              </p14:cNvPr>
              <p14:cNvContentPartPr/>
              <p14:nvPr/>
            </p14:nvContentPartPr>
            <p14:xfrm>
              <a:off x="4324420" y="5084631"/>
              <a:ext cx="259200" cy="37800"/>
            </p14:xfrm>
          </p:contentPart>
        </mc:Choice>
        <mc:Fallback xmlns="">
          <p:pic>
            <p:nvPicPr>
              <p:cNvPr id="115" name="Ink 114">
                <a:extLst>
                  <a:ext uri="{FF2B5EF4-FFF2-40B4-BE49-F238E27FC236}">
                    <a16:creationId xmlns:a16="http://schemas.microsoft.com/office/drawing/2014/main" id="{2A321B0E-A8CC-857F-150D-F0632B7ADFFA}"/>
                  </a:ext>
                </a:extLst>
              </p:cNvPr>
              <p:cNvPicPr/>
              <p:nvPr/>
            </p:nvPicPr>
            <p:blipFill>
              <a:blip r:embed="rId225"/>
              <a:stretch>
                <a:fillRect/>
              </a:stretch>
            </p:blipFill>
            <p:spPr>
              <a:xfrm>
                <a:off x="4308940" y="5069511"/>
                <a:ext cx="28944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16" name="Ink 115">
                <a:extLst>
                  <a:ext uri="{FF2B5EF4-FFF2-40B4-BE49-F238E27FC236}">
                    <a16:creationId xmlns:a16="http://schemas.microsoft.com/office/drawing/2014/main" id="{85067086-0DAE-C4CC-7EF8-EAD7F28F6772}"/>
                  </a:ext>
                </a:extLst>
              </p14:cNvPr>
              <p14:cNvContentPartPr/>
              <p14:nvPr/>
            </p14:nvContentPartPr>
            <p14:xfrm>
              <a:off x="4389940" y="5172111"/>
              <a:ext cx="299160" cy="31320"/>
            </p14:xfrm>
          </p:contentPart>
        </mc:Choice>
        <mc:Fallback xmlns="">
          <p:pic>
            <p:nvPicPr>
              <p:cNvPr id="116" name="Ink 115">
                <a:extLst>
                  <a:ext uri="{FF2B5EF4-FFF2-40B4-BE49-F238E27FC236}">
                    <a16:creationId xmlns:a16="http://schemas.microsoft.com/office/drawing/2014/main" id="{85067086-0DAE-C4CC-7EF8-EAD7F28F6772}"/>
                  </a:ext>
                </a:extLst>
              </p:cNvPr>
              <p:cNvPicPr/>
              <p:nvPr/>
            </p:nvPicPr>
            <p:blipFill>
              <a:blip r:embed="rId227"/>
              <a:stretch>
                <a:fillRect/>
              </a:stretch>
            </p:blipFill>
            <p:spPr>
              <a:xfrm>
                <a:off x="4374820" y="5156631"/>
                <a:ext cx="32976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17" name="Ink 116">
                <a:extLst>
                  <a:ext uri="{FF2B5EF4-FFF2-40B4-BE49-F238E27FC236}">
                    <a16:creationId xmlns:a16="http://schemas.microsoft.com/office/drawing/2014/main" id="{35A2D20C-9C97-0B64-F124-5832B72236F5}"/>
                  </a:ext>
                </a:extLst>
              </p14:cNvPr>
              <p14:cNvContentPartPr/>
              <p14:nvPr/>
            </p14:nvContentPartPr>
            <p14:xfrm>
              <a:off x="4869460" y="4960431"/>
              <a:ext cx="43920" cy="392400"/>
            </p14:xfrm>
          </p:contentPart>
        </mc:Choice>
        <mc:Fallback xmlns="">
          <p:pic>
            <p:nvPicPr>
              <p:cNvPr id="117" name="Ink 116">
                <a:extLst>
                  <a:ext uri="{FF2B5EF4-FFF2-40B4-BE49-F238E27FC236}">
                    <a16:creationId xmlns:a16="http://schemas.microsoft.com/office/drawing/2014/main" id="{35A2D20C-9C97-0B64-F124-5832B72236F5}"/>
                  </a:ext>
                </a:extLst>
              </p:cNvPr>
              <p:cNvPicPr/>
              <p:nvPr/>
            </p:nvPicPr>
            <p:blipFill>
              <a:blip r:embed="rId229"/>
              <a:stretch>
                <a:fillRect/>
              </a:stretch>
            </p:blipFill>
            <p:spPr>
              <a:xfrm>
                <a:off x="4853980" y="4944951"/>
                <a:ext cx="74520" cy="42300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18" name="Ink 117">
                <a:extLst>
                  <a:ext uri="{FF2B5EF4-FFF2-40B4-BE49-F238E27FC236}">
                    <a16:creationId xmlns:a16="http://schemas.microsoft.com/office/drawing/2014/main" id="{920A6846-C483-B23A-A1A3-46FD1EC8C428}"/>
                  </a:ext>
                </a:extLst>
              </p14:cNvPr>
              <p14:cNvContentPartPr/>
              <p14:nvPr/>
            </p14:nvContentPartPr>
            <p14:xfrm>
              <a:off x="1588420" y="5813271"/>
              <a:ext cx="56520" cy="305280"/>
            </p14:xfrm>
          </p:contentPart>
        </mc:Choice>
        <mc:Fallback xmlns="">
          <p:pic>
            <p:nvPicPr>
              <p:cNvPr id="118" name="Ink 117">
                <a:extLst>
                  <a:ext uri="{FF2B5EF4-FFF2-40B4-BE49-F238E27FC236}">
                    <a16:creationId xmlns:a16="http://schemas.microsoft.com/office/drawing/2014/main" id="{920A6846-C483-B23A-A1A3-46FD1EC8C428}"/>
                  </a:ext>
                </a:extLst>
              </p:cNvPr>
              <p:cNvPicPr/>
              <p:nvPr/>
            </p:nvPicPr>
            <p:blipFill>
              <a:blip r:embed="rId231"/>
              <a:stretch>
                <a:fillRect/>
              </a:stretch>
            </p:blipFill>
            <p:spPr>
              <a:xfrm>
                <a:off x="1573300" y="5797791"/>
                <a:ext cx="86760" cy="33588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19" name="Ink 118">
                <a:extLst>
                  <a:ext uri="{FF2B5EF4-FFF2-40B4-BE49-F238E27FC236}">
                    <a16:creationId xmlns:a16="http://schemas.microsoft.com/office/drawing/2014/main" id="{9232483E-64C5-25F5-BB48-47D7B313A675}"/>
                  </a:ext>
                </a:extLst>
              </p14:cNvPr>
              <p14:cNvContentPartPr/>
              <p14:nvPr/>
            </p14:nvContentPartPr>
            <p14:xfrm>
              <a:off x="1563580" y="5769711"/>
              <a:ext cx="317880" cy="68760"/>
            </p14:xfrm>
          </p:contentPart>
        </mc:Choice>
        <mc:Fallback xmlns="">
          <p:pic>
            <p:nvPicPr>
              <p:cNvPr id="119" name="Ink 118">
                <a:extLst>
                  <a:ext uri="{FF2B5EF4-FFF2-40B4-BE49-F238E27FC236}">
                    <a16:creationId xmlns:a16="http://schemas.microsoft.com/office/drawing/2014/main" id="{9232483E-64C5-25F5-BB48-47D7B313A675}"/>
                  </a:ext>
                </a:extLst>
              </p:cNvPr>
              <p:cNvPicPr/>
              <p:nvPr/>
            </p:nvPicPr>
            <p:blipFill>
              <a:blip r:embed="rId233"/>
              <a:stretch>
                <a:fillRect/>
              </a:stretch>
            </p:blipFill>
            <p:spPr>
              <a:xfrm>
                <a:off x="1548460" y="5754231"/>
                <a:ext cx="34848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20" name="Ink 119">
                <a:extLst>
                  <a:ext uri="{FF2B5EF4-FFF2-40B4-BE49-F238E27FC236}">
                    <a16:creationId xmlns:a16="http://schemas.microsoft.com/office/drawing/2014/main" id="{7CA81E2C-2531-1945-B41D-22610EAA2E07}"/>
                  </a:ext>
                </a:extLst>
              </p14:cNvPr>
              <p14:cNvContentPartPr/>
              <p14:nvPr/>
            </p14:nvContentPartPr>
            <p14:xfrm>
              <a:off x="1625860" y="5943951"/>
              <a:ext cx="255600" cy="37800"/>
            </p14:xfrm>
          </p:contentPart>
        </mc:Choice>
        <mc:Fallback xmlns="">
          <p:pic>
            <p:nvPicPr>
              <p:cNvPr id="120" name="Ink 119">
                <a:extLst>
                  <a:ext uri="{FF2B5EF4-FFF2-40B4-BE49-F238E27FC236}">
                    <a16:creationId xmlns:a16="http://schemas.microsoft.com/office/drawing/2014/main" id="{7CA81E2C-2531-1945-B41D-22610EAA2E07}"/>
                  </a:ext>
                </a:extLst>
              </p:cNvPr>
              <p:cNvPicPr/>
              <p:nvPr/>
            </p:nvPicPr>
            <p:blipFill>
              <a:blip r:embed="rId235"/>
              <a:stretch>
                <a:fillRect/>
              </a:stretch>
            </p:blipFill>
            <p:spPr>
              <a:xfrm>
                <a:off x="1610740" y="5928831"/>
                <a:ext cx="28620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21" name="Ink 120">
                <a:extLst>
                  <a:ext uri="{FF2B5EF4-FFF2-40B4-BE49-F238E27FC236}">
                    <a16:creationId xmlns:a16="http://schemas.microsoft.com/office/drawing/2014/main" id="{D656B616-021A-8B76-D6E0-EDF29F11AAE3}"/>
                  </a:ext>
                </a:extLst>
              </p14:cNvPr>
              <p14:cNvContentPartPr/>
              <p14:nvPr/>
            </p14:nvContentPartPr>
            <p14:xfrm>
              <a:off x="1675900" y="6118191"/>
              <a:ext cx="249480" cy="37800"/>
            </p14:xfrm>
          </p:contentPart>
        </mc:Choice>
        <mc:Fallback xmlns="">
          <p:pic>
            <p:nvPicPr>
              <p:cNvPr id="121" name="Ink 120">
                <a:extLst>
                  <a:ext uri="{FF2B5EF4-FFF2-40B4-BE49-F238E27FC236}">
                    <a16:creationId xmlns:a16="http://schemas.microsoft.com/office/drawing/2014/main" id="{D656B616-021A-8B76-D6E0-EDF29F11AAE3}"/>
                  </a:ext>
                </a:extLst>
              </p:cNvPr>
              <p:cNvPicPr/>
              <p:nvPr/>
            </p:nvPicPr>
            <p:blipFill>
              <a:blip r:embed="rId237"/>
              <a:stretch>
                <a:fillRect/>
              </a:stretch>
            </p:blipFill>
            <p:spPr>
              <a:xfrm>
                <a:off x="1660420" y="6103071"/>
                <a:ext cx="27972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22" name="Ink 121">
                <a:extLst>
                  <a:ext uri="{FF2B5EF4-FFF2-40B4-BE49-F238E27FC236}">
                    <a16:creationId xmlns:a16="http://schemas.microsoft.com/office/drawing/2014/main" id="{EDF69676-9DE4-BD17-46B0-FE833A6B82B7}"/>
                  </a:ext>
                </a:extLst>
              </p14:cNvPr>
              <p14:cNvContentPartPr/>
              <p14:nvPr/>
            </p14:nvContentPartPr>
            <p14:xfrm>
              <a:off x="2000260" y="5988231"/>
              <a:ext cx="292320" cy="267480"/>
            </p14:xfrm>
          </p:contentPart>
        </mc:Choice>
        <mc:Fallback xmlns="">
          <p:pic>
            <p:nvPicPr>
              <p:cNvPr id="122" name="Ink 121">
                <a:extLst>
                  <a:ext uri="{FF2B5EF4-FFF2-40B4-BE49-F238E27FC236}">
                    <a16:creationId xmlns:a16="http://schemas.microsoft.com/office/drawing/2014/main" id="{EDF69676-9DE4-BD17-46B0-FE833A6B82B7}"/>
                  </a:ext>
                </a:extLst>
              </p:cNvPr>
              <p:cNvPicPr/>
              <p:nvPr/>
            </p:nvPicPr>
            <p:blipFill>
              <a:blip r:embed="rId239"/>
              <a:stretch>
                <a:fillRect/>
              </a:stretch>
            </p:blipFill>
            <p:spPr>
              <a:xfrm>
                <a:off x="1984780" y="5973111"/>
                <a:ext cx="322920" cy="29772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23" name="Ink 122">
                <a:extLst>
                  <a:ext uri="{FF2B5EF4-FFF2-40B4-BE49-F238E27FC236}">
                    <a16:creationId xmlns:a16="http://schemas.microsoft.com/office/drawing/2014/main" id="{1AA386AC-C33A-045E-2900-C15B43EB5280}"/>
                  </a:ext>
                </a:extLst>
              </p14:cNvPr>
              <p14:cNvContentPartPr/>
              <p14:nvPr/>
            </p14:nvContentPartPr>
            <p14:xfrm>
              <a:off x="2360620" y="5881671"/>
              <a:ext cx="268200" cy="68760"/>
            </p14:xfrm>
          </p:contentPart>
        </mc:Choice>
        <mc:Fallback xmlns="">
          <p:pic>
            <p:nvPicPr>
              <p:cNvPr id="123" name="Ink 122">
                <a:extLst>
                  <a:ext uri="{FF2B5EF4-FFF2-40B4-BE49-F238E27FC236}">
                    <a16:creationId xmlns:a16="http://schemas.microsoft.com/office/drawing/2014/main" id="{1AA386AC-C33A-045E-2900-C15B43EB5280}"/>
                  </a:ext>
                </a:extLst>
              </p:cNvPr>
              <p:cNvPicPr/>
              <p:nvPr/>
            </p:nvPicPr>
            <p:blipFill>
              <a:blip r:embed="rId241"/>
              <a:stretch>
                <a:fillRect/>
              </a:stretch>
            </p:blipFill>
            <p:spPr>
              <a:xfrm>
                <a:off x="2345140" y="5866551"/>
                <a:ext cx="29844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24" name="Ink 123">
                <a:extLst>
                  <a:ext uri="{FF2B5EF4-FFF2-40B4-BE49-F238E27FC236}">
                    <a16:creationId xmlns:a16="http://schemas.microsoft.com/office/drawing/2014/main" id="{F0C6EF07-9E48-1E6E-DE76-F54F14300B20}"/>
                  </a:ext>
                </a:extLst>
              </p14:cNvPr>
              <p14:cNvContentPartPr/>
              <p14:nvPr/>
            </p14:nvContentPartPr>
            <p14:xfrm>
              <a:off x="2422900" y="6012351"/>
              <a:ext cx="317880" cy="43920"/>
            </p14:xfrm>
          </p:contentPart>
        </mc:Choice>
        <mc:Fallback xmlns="">
          <p:pic>
            <p:nvPicPr>
              <p:cNvPr id="124" name="Ink 123">
                <a:extLst>
                  <a:ext uri="{FF2B5EF4-FFF2-40B4-BE49-F238E27FC236}">
                    <a16:creationId xmlns:a16="http://schemas.microsoft.com/office/drawing/2014/main" id="{F0C6EF07-9E48-1E6E-DE76-F54F14300B20}"/>
                  </a:ext>
                </a:extLst>
              </p:cNvPr>
              <p:cNvPicPr/>
              <p:nvPr/>
            </p:nvPicPr>
            <p:blipFill>
              <a:blip r:embed="rId243"/>
              <a:stretch>
                <a:fillRect/>
              </a:stretch>
            </p:blipFill>
            <p:spPr>
              <a:xfrm>
                <a:off x="2407420" y="5997231"/>
                <a:ext cx="34848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25" name="Ink 124">
                <a:extLst>
                  <a:ext uri="{FF2B5EF4-FFF2-40B4-BE49-F238E27FC236}">
                    <a16:creationId xmlns:a16="http://schemas.microsoft.com/office/drawing/2014/main" id="{0A03CF5E-C74E-0D8C-43D2-71A7ECCD2CD9}"/>
                  </a:ext>
                </a:extLst>
              </p14:cNvPr>
              <p14:cNvContentPartPr/>
              <p14:nvPr/>
            </p14:nvContentPartPr>
            <p14:xfrm>
              <a:off x="3393820" y="5682591"/>
              <a:ext cx="137160" cy="31320"/>
            </p14:xfrm>
          </p:contentPart>
        </mc:Choice>
        <mc:Fallback xmlns="">
          <p:pic>
            <p:nvPicPr>
              <p:cNvPr id="125" name="Ink 124">
                <a:extLst>
                  <a:ext uri="{FF2B5EF4-FFF2-40B4-BE49-F238E27FC236}">
                    <a16:creationId xmlns:a16="http://schemas.microsoft.com/office/drawing/2014/main" id="{0A03CF5E-C74E-0D8C-43D2-71A7ECCD2CD9}"/>
                  </a:ext>
                </a:extLst>
              </p:cNvPr>
              <p:cNvPicPr/>
              <p:nvPr/>
            </p:nvPicPr>
            <p:blipFill>
              <a:blip r:embed="rId245"/>
              <a:stretch>
                <a:fillRect/>
              </a:stretch>
            </p:blipFill>
            <p:spPr>
              <a:xfrm>
                <a:off x="3378700" y="5667111"/>
                <a:ext cx="16776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26" name="Ink 125">
                <a:extLst>
                  <a:ext uri="{FF2B5EF4-FFF2-40B4-BE49-F238E27FC236}">
                    <a16:creationId xmlns:a16="http://schemas.microsoft.com/office/drawing/2014/main" id="{9E960946-8A5A-2A33-5C60-61A4D5D3F73A}"/>
                  </a:ext>
                </a:extLst>
              </p14:cNvPr>
              <p14:cNvContentPartPr/>
              <p14:nvPr/>
            </p14:nvContentPartPr>
            <p14:xfrm>
              <a:off x="3362860" y="5564151"/>
              <a:ext cx="268200" cy="467280"/>
            </p14:xfrm>
          </p:contentPart>
        </mc:Choice>
        <mc:Fallback xmlns="">
          <p:pic>
            <p:nvPicPr>
              <p:cNvPr id="126" name="Ink 125">
                <a:extLst>
                  <a:ext uri="{FF2B5EF4-FFF2-40B4-BE49-F238E27FC236}">
                    <a16:creationId xmlns:a16="http://schemas.microsoft.com/office/drawing/2014/main" id="{9E960946-8A5A-2A33-5C60-61A4D5D3F73A}"/>
                  </a:ext>
                </a:extLst>
              </p:cNvPr>
              <p:cNvPicPr/>
              <p:nvPr/>
            </p:nvPicPr>
            <p:blipFill>
              <a:blip r:embed="rId247"/>
              <a:stretch>
                <a:fillRect/>
              </a:stretch>
            </p:blipFill>
            <p:spPr>
              <a:xfrm>
                <a:off x="3347740" y="5549031"/>
                <a:ext cx="298440" cy="49788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27" name="Ink 126">
                <a:extLst>
                  <a:ext uri="{FF2B5EF4-FFF2-40B4-BE49-F238E27FC236}">
                    <a16:creationId xmlns:a16="http://schemas.microsoft.com/office/drawing/2014/main" id="{E19B71EF-F65C-C210-84AF-5FF6F7FBFBD8}"/>
                  </a:ext>
                </a:extLst>
              </p14:cNvPr>
              <p14:cNvContentPartPr/>
              <p14:nvPr/>
            </p14:nvContentPartPr>
            <p14:xfrm>
              <a:off x="3798460" y="5520591"/>
              <a:ext cx="261720" cy="591840"/>
            </p14:xfrm>
          </p:contentPart>
        </mc:Choice>
        <mc:Fallback xmlns="">
          <p:pic>
            <p:nvPicPr>
              <p:cNvPr id="127" name="Ink 126">
                <a:extLst>
                  <a:ext uri="{FF2B5EF4-FFF2-40B4-BE49-F238E27FC236}">
                    <a16:creationId xmlns:a16="http://schemas.microsoft.com/office/drawing/2014/main" id="{E19B71EF-F65C-C210-84AF-5FF6F7FBFBD8}"/>
                  </a:ext>
                </a:extLst>
              </p:cNvPr>
              <p:cNvPicPr/>
              <p:nvPr/>
            </p:nvPicPr>
            <p:blipFill>
              <a:blip r:embed="rId249"/>
              <a:stretch>
                <a:fillRect/>
              </a:stretch>
            </p:blipFill>
            <p:spPr>
              <a:xfrm>
                <a:off x="3783340" y="5505471"/>
                <a:ext cx="292320" cy="62244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28" name="Ink 127">
                <a:extLst>
                  <a:ext uri="{FF2B5EF4-FFF2-40B4-BE49-F238E27FC236}">
                    <a16:creationId xmlns:a16="http://schemas.microsoft.com/office/drawing/2014/main" id="{C4B5D795-DB6E-0077-7532-F8FBBCC19B08}"/>
                  </a:ext>
                </a:extLst>
              </p14:cNvPr>
              <p14:cNvContentPartPr/>
              <p14:nvPr/>
            </p14:nvContentPartPr>
            <p14:xfrm>
              <a:off x="3661660" y="5831991"/>
              <a:ext cx="56520" cy="12960"/>
            </p14:xfrm>
          </p:contentPart>
        </mc:Choice>
        <mc:Fallback xmlns="">
          <p:pic>
            <p:nvPicPr>
              <p:cNvPr id="128" name="Ink 127">
                <a:extLst>
                  <a:ext uri="{FF2B5EF4-FFF2-40B4-BE49-F238E27FC236}">
                    <a16:creationId xmlns:a16="http://schemas.microsoft.com/office/drawing/2014/main" id="{C4B5D795-DB6E-0077-7532-F8FBBCC19B08}"/>
                  </a:ext>
                </a:extLst>
              </p:cNvPr>
              <p:cNvPicPr/>
              <p:nvPr/>
            </p:nvPicPr>
            <p:blipFill>
              <a:blip r:embed="rId251"/>
              <a:stretch>
                <a:fillRect/>
              </a:stretch>
            </p:blipFill>
            <p:spPr>
              <a:xfrm>
                <a:off x="3646540" y="5816511"/>
                <a:ext cx="8676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29" name="Ink 128">
                <a:extLst>
                  <a:ext uri="{FF2B5EF4-FFF2-40B4-BE49-F238E27FC236}">
                    <a16:creationId xmlns:a16="http://schemas.microsoft.com/office/drawing/2014/main" id="{62C29EE6-E826-B359-1F16-2947D8A884D2}"/>
                  </a:ext>
                </a:extLst>
              </p14:cNvPr>
              <p14:cNvContentPartPr/>
              <p14:nvPr/>
            </p14:nvContentPartPr>
            <p14:xfrm>
              <a:off x="3935620" y="5813271"/>
              <a:ext cx="124920" cy="19080"/>
            </p14:xfrm>
          </p:contentPart>
        </mc:Choice>
        <mc:Fallback xmlns="">
          <p:pic>
            <p:nvPicPr>
              <p:cNvPr id="129" name="Ink 128">
                <a:extLst>
                  <a:ext uri="{FF2B5EF4-FFF2-40B4-BE49-F238E27FC236}">
                    <a16:creationId xmlns:a16="http://schemas.microsoft.com/office/drawing/2014/main" id="{62C29EE6-E826-B359-1F16-2947D8A884D2}"/>
                  </a:ext>
                </a:extLst>
              </p:cNvPr>
              <p:cNvPicPr/>
              <p:nvPr/>
            </p:nvPicPr>
            <p:blipFill>
              <a:blip r:embed="rId253"/>
              <a:stretch>
                <a:fillRect/>
              </a:stretch>
            </p:blipFill>
            <p:spPr>
              <a:xfrm>
                <a:off x="3920500" y="5797791"/>
                <a:ext cx="15552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30" name="Ink 129">
                <a:extLst>
                  <a:ext uri="{FF2B5EF4-FFF2-40B4-BE49-F238E27FC236}">
                    <a16:creationId xmlns:a16="http://schemas.microsoft.com/office/drawing/2014/main" id="{213F006B-DD33-B4AD-4DF1-F85620965CE7}"/>
                  </a:ext>
                </a:extLst>
              </p14:cNvPr>
              <p14:cNvContentPartPr/>
              <p14:nvPr/>
            </p14:nvContentPartPr>
            <p14:xfrm>
              <a:off x="4159540" y="5688711"/>
              <a:ext cx="243000" cy="187200"/>
            </p14:xfrm>
          </p:contentPart>
        </mc:Choice>
        <mc:Fallback xmlns="">
          <p:pic>
            <p:nvPicPr>
              <p:cNvPr id="130" name="Ink 129">
                <a:extLst>
                  <a:ext uri="{FF2B5EF4-FFF2-40B4-BE49-F238E27FC236}">
                    <a16:creationId xmlns:a16="http://schemas.microsoft.com/office/drawing/2014/main" id="{213F006B-DD33-B4AD-4DF1-F85620965CE7}"/>
                  </a:ext>
                </a:extLst>
              </p:cNvPr>
              <p:cNvPicPr/>
              <p:nvPr/>
            </p:nvPicPr>
            <p:blipFill>
              <a:blip r:embed="rId255"/>
              <a:stretch>
                <a:fillRect/>
              </a:stretch>
            </p:blipFill>
            <p:spPr>
              <a:xfrm>
                <a:off x="4144420" y="5673591"/>
                <a:ext cx="27360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31" name="Ink 130">
                <a:extLst>
                  <a:ext uri="{FF2B5EF4-FFF2-40B4-BE49-F238E27FC236}">
                    <a16:creationId xmlns:a16="http://schemas.microsoft.com/office/drawing/2014/main" id="{88B78BFB-BB20-0BC9-81A9-91B46412DFF9}"/>
                  </a:ext>
                </a:extLst>
              </p14:cNvPr>
              <p14:cNvContentPartPr/>
              <p14:nvPr/>
            </p14:nvContentPartPr>
            <p14:xfrm>
              <a:off x="4188340" y="5477751"/>
              <a:ext cx="363240" cy="740520"/>
            </p14:xfrm>
          </p:contentPart>
        </mc:Choice>
        <mc:Fallback xmlns="">
          <p:pic>
            <p:nvPicPr>
              <p:cNvPr id="131" name="Ink 130">
                <a:extLst>
                  <a:ext uri="{FF2B5EF4-FFF2-40B4-BE49-F238E27FC236}">
                    <a16:creationId xmlns:a16="http://schemas.microsoft.com/office/drawing/2014/main" id="{88B78BFB-BB20-0BC9-81A9-91B46412DFF9}"/>
                  </a:ext>
                </a:extLst>
              </p:cNvPr>
              <p:cNvPicPr/>
              <p:nvPr/>
            </p:nvPicPr>
            <p:blipFill>
              <a:blip r:embed="rId257"/>
              <a:stretch>
                <a:fillRect/>
              </a:stretch>
            </p:blipFill>
            <p:spPr>
              <a:xfrm>
                <a:off x="4173220" y="5462271"/>
                <a:ext cx="393840" cy="77112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32" name="Ink 131">
                <a:extLst>
                  <a:ext uri="{FF2B5EF4-FFF2-40B4-BE49-F238E27FC236}">
                    <a16:creationId xmlns:a16="http://schemas.microsoft.com/office/drawing/2014/main" id="{0E7D8614-2B02-4FF2-8C5E-7F82D764B0BF}"/>
                  </a:ext>
                </a:extLst>
              </p14:cNvPr>
              <p14:cNvContentPartPr/>
              <p14:nvPr/>
            </p14:nvContentPartPr>
            <p14:xfrm>
              <a:off x="4657780" y="5719671"/>
              <a:ext cx="311760" cy="68760"/>
            </p14:xfrm>
          </p:contentPart>
        </mc:Choice>
        <mc:Fallback xmlns="">
          <p:pic>
            <p:nvPicPr>
              <p:cNvPr id="132" name="Ink 131">
                <a:extLst>
                  <a:ext uri="{FF2B5EF4-FFF2-40B4-BE49-F238E27FC236}">
                    <a16:creationId xmlns:a16="http://schemas.microsoft.com/office/drawing/2014/main" id="{0E7D8614-2B02-4FF2-8C5E-7F82D764B0BF}"/>
                  </a:ext>
                </a:extLst>
              </p:cNvPr>
              <p:cNvPicPr/>
              <p:nvPr/>
            </p:nvPicPr>
            <p:blipFill>
              <a:blip r:embed="rId259"/>
              <a:stretch>
                <a:fillRect/>
              </a:stretch>
            </p:blipFill>
            <p:spPr>
              <a:xfrm>
                <a:off x="4642660" y="5704551"/>
                <a:ext cx="34200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33" name="Ink 132">
                <a:extLst>
                  <a:ext uri="{FF2B5EF4-FFF2-40B4-BE49-F238E27FC236}">
                    <a16:creationId xmlns:a16="http://schemas.microsoft.com/office/drawing/2014/main" id="{A1A15848-6873-A791-50F2-0F36F57AFA43}"/>
                  </a:ext>
                </a:extLst>
              </p14:cNvPr>
              <p14:cNvContentPartPr/>
              <p14:nvPr/>
            </p14:nvContentPartPr>
            <p14:xfrm>
              <a:off x="4695220" y="5856831"/>
              <a:ext cx="308880" cy="50040"/>
            </p14:xfrm>
          </p:contentPart>
        </mc:Choice>
        <mc:Fallback xmlns="">
          <p:pic>
            <p:nvPicPr>
              <p:cNvPr id="133" name="Ink 132">
                <a:extLst>
                  <a:ext uri="{FF2B5EF4-FFF2-40B4-BE49-F238E27FC236}">
                    <a16:creationId xmlns:a16="http://schemas.microsoft.com/office/drawing/2014/main" id="{A1A15848-6873-A791-50F2-0F36F57AFA43}"/>
                  </a:ext>
                </a:extLst>
              </p:cNvPr>
              <p:cNvPicPr/>
              <p:nvPr/>
            </p:nvPicPr>
            <p:blipFill>
              <a:blip r:embed="rId261"/>
              <a:stretch>
                <a:fillRect/>
              </a:stretch>
            </p:blipFill>
            <p:spPr>
              <a:xfrm>
                <a:off x="4679740" y="5841351"/>
                <a:ext cx="33948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34" name="Ink 133">
                <a:extLst>
                  <a:ext uri="{FF2B5EF4-FFF2-40B4-BE49-F238E27FC236}">
                    <a16:creationId xmlns:a16="http://schemas.microsoft.com/office/drawing/2014/main" id="{344BF78E-180F-EEDF-DDE2-67A94726B134}"/>
                  </a:ext>
                </a:extLst>
              </p14:cNvPr>
              <p14:cNvContentPartPr/>
              <p14:nvPr/>
            </p14:nvContentPartPr>
            <p14:xfrm>
              <a:off x="5242780" y="5551551"/>
              <a:ext cx="224640" cy="361440"/>
            </p14:xfrm>
          </p:contentPart>
        </mc:Choice>
        <mc:Fallback xmlns="">
          <p:pic>
            <p:nvPicPr>
              <p:cNvPr id="134" name="Ink 133">
                <a:extLst>
                  <a:ext uri="{FF2B5EF4-FFF2-40B4-BE49-F238E27FC236}">
                    <a16:creationId xmlns:a16="http://schemas.microsoft.com/office/drawing/2014/main" id="{344BF78E-180F-EEDF-DDE2-67A94726B134}"/>
                  </a:ext>
                </a:extLst>
              </p:cNvPr>
              <p:cNvPicPr/>
              <p:nvPr/>
            </p:nvPicPr>
            <p:blipFill>
              <a:blip r:embed="rId263"/>
              <a:stretch>
                <a:fillRect/>
              </a:stretch>
            </p:blipFill>
            <p:spPr>
              <a:xfrm>
                <a:off x="5227660" y="5536431"/>
                <a:ext cx="254880" cy="39204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35" name="Ink 134">
                <a:extLst>
                  <a:ext uri="{FF2B5EF4-FFF2-40B4-BE49-F238E27FC236}">
                    <a16:creationId xmlns:a16="http://schemas.microsoft.com/office/drawing/2014/main" id="{B78E6FD5-CD9F-BED1-E87A-B5F1369AACDA}"/>
                  </a:ext>
                </a:extLst>
              </p14:cNvPr>
              <p14:cNvContentPartPr/>
              <p14:nvPr/>
            </p14:nvContentPartPr>
            <p14:xfrm>
              <a:off x="1812700" y="6398271"/>
              <a:ext cx="56520" cy="367560"/>
            </p14:xfrm>
          </p:contentPart>
        </mc:Choice>
        <mc:Fallback xmlns="">
          <p:pic>
            <p:nvPicPr>
              <p:cNvPr id="135" name="Ink 134">
                <a:extLst>
                  <a:ext uri="{FF2B5EF4-FFF2-40B4-BE49-F238E27FC236}">
                    <a16:creationId xmlns:a16="http://schemas.microsoft.com/office/drawing/2014/main" id="{B78E6FD5-CD9F-BED1-E87A-B5F1369AACDA}"/>
                  </a:ext>
                </a:extLst>
              </p:cNvPr>
              <p:cNvPicPr/>
              <p:nvPr/>
            </p:nvPicPr>
            <p:blipFill>
              <a:blip r:embed="rId265"/>
              <a:stretch>
                <a:fillRect/>
              </a:stretch>
            </p:blipFill>
            <p:spPr>
              <a:xfrm>
                <a:off x="1797580" y="6383151"/>
                <a:ext cx="86760" cy="39816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36" name="Ink 135">
                <a:extLst>
                  <a:ext uri="{FF2B5EF4-FFF2-40B4-BE49-F238E27FC236}">
                    <a16:creationId xmlns:a16="http://schemas.microsoft.com/office/drawing/2014/main" id="{6BF59C40-1CF6-E8CA-EB77-144AEA6A5EF9}"/>
                  </a:ext>
                </a:extLst>
              </p14:cNvPr>
              <p14:cNvContentPartPr/>
              <p14:nvPr/>
            </p14:nvContentPartPr>
            <p14:xfrm>
              <a:off x="1812700" y="6429591"/>
              <a:ext cx="348120" cy="100080"/>
            </p14:xfrm>
          </p:contentPart>
        </mc:Choice>
        <mc:Fallback xmlns="">
          <p:pic>
            <p:nvPicPr>
              <p:cNvPr id="136" name="Ink 135">
                <a:extLst>
                  <a:ext uri="{FF2B5EF4-FFF2-40B4-BE49-F238E27FC236}">
                    <a16:creationId xmlns:a16="http://schemas.microsoft.com/office/drawing/2014/main" id="{6BF59C40-1CF6-E8CA-EB77-144AEA6A5EF9}"/>
                  </a:ext>
                </a:extLst>
              </p:cNvPr>
              <p:cNvPicPr/>
              <p:nvPr/>
            </p:nvPicPr>
            <p:blipFill>
              <a:blip r:embed="rId267"/>
              <a:stretch>
                <a:fillRect/>
              </a:stretch>
            </p:blipFill>
            <p:spPr>
              <a:xfrm>
                <a:off x="1797580" y="6414111"/>
                <a:ext cx="37872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37" name="Ink 136">
                <a:extLst>
                  <a:ext uri="{FF2B5EF4-FFF2-40B4-BE49-F238E27FC236}">
                    <a16:creationId xmlns:a16="http://schemas.microsoft.com/office/drawing/2014/main" id="{EC54272C-3A03-28EA-7256-BC696D13C798}"/>
                  </a:ext>
                </a:extLst>
              </p14:cNvPr>
              <p14:cNvContentPartPr/>
              <p14:nvPr/>
            </p14:nvContentPartPr>
            <p14:xfrm>
              <a:off x="1843660" y="6628671"/>
              <a:ext cx="274320" cy="68760"/>
            </p14:xfrm>
          </p:contentPart>
        </mc:Choice>
        <mc:Fallback xmlns="">
          <p:pic>
            <p:nvPicPr>
              <p:cNvPr id="137" name="Ink 136">
                <a:extLst>
                  <a:ext uri="{FF2B5EF4-FFF2-40B4-BE49-F238E27FC236}">
                    <a16:creationId xmlns:a16="http://schemas.microsoft.com/office/drawing/2014/main" id="{EC54272C-3A03-28EA-7256-BC696D13C798}"/>
                  </a:ext>
                </a:extLst>
              </p:cNvPr>
              <p:cNvPicPr/>
              <p:nvPr/>
            </p:nvPicPr>
            <p:blipFill>
              <a:blip r:embed="rId269"/>
              <a:stretch>
                <a:fillRect/>
              </a:stretch>
            </p:blipFill>
            <p:spPr>
              <a:xfrm>
                <a:off x="1828540" y="6613551"/>
                <a:ext cx="30492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38" name="Ink 137">
                <a:extLst>
                  <a:ext uri="{FF2B5EF4-FFF2-40B4-BE49-F238E27FC236}">
                    <a16:creationId xmlns:a16="http://schemas.microsoft.com/office/drawing/2014/main" id="{86C7A611-CAA5-BBA2-B43D-2F3DF5C40D00}"/>
                  </a:ext>
                </a:extLst>
              </p14:cNvPr>
              <p14:cNvContentPartPr/>
              <p14:nvPr/>
            </p14:nvContentPartPr>
            <p14:xfrm>
              <a:off x="1949500" y="6728391"/>
              <a:ext cx="236880" cy="43920"/>
            </p14:xfrm>
          </p:contentPart>
        </mc:Choice>
        <mc:Fallback xmlns="">
          <p:pic>
            <p:nvPicPr>
              <p:cNvPr id="138" name="Ink 137">
                <a:extLst>
                  <a:ext uri="{FF2B5EF4-FFF2-40B4-BE49-F238E27FC236}">
                    <a16:creationId xmlns:a16="http://schemas.microsoft.com/office/drawing/2014/main" id="{86C7A611-CAA5-BBA2-B43D-2F3DF5C40D00}"/>
                  </a:ext>
                </a:extLst>
              </p:cNvPr>
              <p:cNvPicPr/>
              <p:nvPr/>
            </p:nvPicPr>
            <p:blipFill>
              <a:blip r:embed="rId271"/>
              <a:stretch>
                <a:fillRect/>
              </a:stretch>
            </p:blipFill>
            <p:spPr>
              <a:xfrm>
                <a:off x="1934380" y="6712911"/>
                <a:ext cx="26748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39" name="Ink 138">
                <a:extLst>
                  <a:ext uri="{FF2B5EF4-FFF2-40B4-BE49-F238E27FC236}">
                    <a16:creationId xmlns:a16="http://schemas.microsoft.com/office/drawing/2014/main" id="{92FE8DBB-D6FB-A3D7-CBCB-5E37AFFF44FE}"/>
                  </a:ext>
                </a:extLst>
              </p14:cNvPr>
              <p14:cNvContentPartPr/>
              <p14:nvPr/>
            </p14:nvContentPartPr>
            <p14:xfrm>
              <a:off x="2273500" y="6560271"/>
              <a:ext cx="292320" cy="311760"/>
            </p14:xfrm>
          </p:contentPart>
        </mc:Choice>
        <mc:Fallback xmlns="">
          <p:pic>
            <p:nvPicPr>
              <p:cNvPr id="139" name="Ink 138">
                <a:extLst>
                  <a:ext uri="{FF2B5EF4-FFF2-40B4-BE49-F238E27FC236}">
                    <a16:creationId xmlns:a16="http://schemas.microsoft.com/office/drawing/2014/main" id="{92FE8DBB-D6FB-A3D7-CBCB-5E37AFFF44FE}"/>
                  </a:ext>
                </a:extLst>
              </p:cNvPr>
              <p:cNvPicPr/>
              <p:nvPr/>
            </p:nvPicPr>
            <p:blipFill>
              <a:blip r:embed="rId273"/>
              <a:stretch>
                <a:fillRect/>
              </a:stretch>
            </p:blipFill>
            <p:spPr>
              <a:xfrm>
                <a:off x="2258020" y="6545151"/>
                <a:ext cx="322920" cy="34200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40" name="Ink 139">
                <a:extLst>
                  <a:ext uri="{FF2B5EF4-FFF2-40B4-BE49-F238E27FC236}">
                    <a16:creationId xmlns:a16="http://schemas.microsoft.com/office/drawing/2014/main" id="{C15C94FC-C031-C151-3C30-BD8621433141}"/>
                  </a:ext>
                </a:extLst>
              </p14:cNvPr>
              <p14:cNvContentPartPr/>
              <p14:nvPr/>
            </p14:nvContentPartPr>
            <p14:xfrm>
              <a:off x="2684260" y="6480711"/>
              <a:ext cx="224640" cy="43920"/>
            </p14:xfrm>
          </p:contentPart>
        </mc:Choice>
        <mc:Fallback xmlns="">
          <p:pic>
            <p:nvPicPr>
              <p:cNvPr id="140" name="Ink 139">
                <a:extLst>
                  <a:ext uri="{FF2B5EF4-FFF2-40B4-BE49-F238E27FC236}">
                    <a16:creationId xmlns:a16="http://schemas.microsoft.com/office/drawing/2014/main" id="{C15C94FC-C031-C151-3C30-BD8621433141}"/>
                  </a:ext>
                </a:extLst>
              </p:cNvPr>
              <p:cNvPicPr/>
              <p:nvPr/>
            </p:nvPicPr>
            <p:blipFill>
              <a:blip r:embed="rId275"/>
              <a:stretch>
                <a:fillRect/>
              </a:stretch>
            </p:blipFill>
            <p:spPr>
              <a:xfrm>
                <a:off x="2669140" y="6465591"/>
                <a:ext cx="25488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41" name="Ink 140">
                <a:extLst>
                  <a:ext uri="{FF2B5EF4-FFF2-40B4-BE49-F238E27FC236}">
                    <a16:creationId xmlns:a16="http://schemas.microsoft.com/office/drawing/2014/main" id="{68A7A01B-EF36-B492-0875-16EB0A00065A}"/>
                  </a:ext>
                </a:extLst>
              </p14:cNvPr>
              <p14:cNvContentPartPr/>
              <p14:nvPr/>
            </p14:nvContentPartPr>
            <p14:xfrm>
              <a:off x="2680660" y="6673671"/>
              <a:ext cx="240480" cy="37800"/>
            </p14:xfrm>
          </p:contentPart>
        </mc:Choice>
        <mc:Fallback xmlns="">
          <p:pic>
            <p:nvPicPr>
              <p:cNvPr id="141" name="Ink 140">
                <a:extLst>
                  <a:ext uri="{FF2B5EF4-FFF2-40B4-BE49-F238E27FC236}">
                    <a16:creationId xmlns:a16="http://schemas.microsoft.com/office/drawing/2014/main" id="{68A7A01B-EF36-B492-0875-16EB0A00065A}"/>
                  </a:ext>
                </a:extLst>
              </p:cNvPr>
              <p:cNvPicPr/>
              <p:nvPr/>
            </p:nvPicPr>
            <p:blipFill>
              <a:blip r:embed="rId277"/>
              <a:stretch>
                <a:fillRect/>
              </a:stretch>
            </p:blipFill>
            <p:spPr>
              <a:xfrm>
                <a:off x="2665540" y="6658551"/>
                <a:ext cx="27072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42" name="Ink 141">
                <a:extLst>
                  <a:ext uri="{FF2B5EF4-FFF2-40B4-BE49-F238E27FC236}">
                    <a16:creationId xmlns:a16="http://schemas.microsoft.com/office/drawing/2014/main" id="{B65A8DA7-0263-A9CA-7816-7F2DC685F1D3}"/>
                  </a:ext>
                </a:extLst>
              </p14:cNvPr>
              <p14:cNvContentPartPr/>
              <p14:nvPr/>
            </p14:nvContentPartPr>
            <p14:xfrm>
              <a:off x="3406420" y="6269031"/>
              <a:ext cx="180720" cy="436320"/>
            </p14:xfrm>
          </p:contentPart>
        </mc:Choice>
        <mc:Fallback xmlns="">
          <p:pic>
            <p:nvPicPr>
              <p:cNvPr id="142" name="Ink 141">
                <a:extLst>
                  <a:ext uri="{FF2B5EF4-FFF2-40B4-BE49-F238E27FC236}">
                    <a16:creationId xmlns:a16="http://schemas.microsoft.com/office/drawing/2014/main" id="{B65A8DA7-0263-A9CA-7816-7F2DC685F1D3}"/>
                  </a:ext>
                </a:extLst>
              </p:cNvPr>
              <p:cNvPicPr/>
              <p:nvPr/>
            </p:nvPicPr>
            <p:blipFill>
              <a:blip r:embed="rId279"/>
              <a:stretch>
                <a:fillRect/>
              </a:stretch>
            </p:blipFill>
            <p:spPr>
              <a:xfrm>
                <a:off x="3391300" y="6253911"/>
                <a:ext cx="211320" cy="46656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43" name="Ink 142">
                <a:extLst>
                  <a:ext uri="{FF2B5EF4-FFF2-40B4-BE49-F238E27FC236}">
                    <a16:creationId xmlns:a16="http://schemas.microsoft.com/office/drawing/2014/main" id="{760C0655-05B7-8B7F-133A-B5FB54313485}"/>
                  </a:ext>
                </a:extLst>
              </p14:cNvPr>
              <p14:cNvContentPartPr/>
              <p14:nvPr/>
            </p14:nvContentPartPr>
            <p14:xfrm>
              <a:off x="3804940" y="6461991"/>
              <a:ext cx="311760" cy="50040"/>
            </p14:xfrm>
          </p:contentPart>
        </mc:Choice>
        <mc:Fallback xmlns="">
          <p:pic>
            <p:nvPicPr>
              <p:cNvPr id="143" name="Ink 142">
                <a:extLst>
                  <a:ext uri="{FF2B5EF4-FFF2-40B4-BE49-F238E27FC236}">
                    <a16:creationId xmlns:a16="http://schemas.microsoft.com/office/drawing/2014/main" id="{760C0655-05B7-8B7F-133A-B5FB54313485}"/>
                  </a:ext>
                </a:extLst>
              </p:cNvPr>
              <p:cNvPicPr/>
              <p:nvPr/>
            </p:nvPicPr>
            <p:blipFill>
              <a:blip r:embed="rId281"/>
              <a:stretch>
                <a:fillRect/>
              </a:stretch>
            </p:blipFill>
            <p:spPr>
              <a:xfrm>
                <a:off x="3789460" y="6446871"/>
                <a:ext cx="34200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44" name="Ink 143">
                <a:extLst>
                  <a:ext uri="{FF2B5EF4-FFF2-40B4-BE49-F238E27FC236}">
                    <a16:creationId xmlns:a16="http://schemas.microsoft.com/office/drawing/2014/main" id="{5A34D8D7-B8F8-0748-5BC9-AF0512385528}"/>
                  </a:ext>
                </a:extLst>
              </p14:cNvPr>
              <p14:cNvContentPartPr/>
              <p14:nvPr/>
            </p14:nvContentPartPr>
            <p14:xfrm>
              <a:off x="4296700" y="6194511"/>
              <a:ext cx="255600" cy="467280"/>
            </p14:xfrm>
          </p:contentPart>
        </mc:Choice>
        <mc:Fallback xmlns="">
          <p:pic>
            <p:nvPicPr>
              <p:cNvPr id="144" name="Ink 143">
                <a:extLst>
                  <a:ext uri="{FF2B5EF4-FFF2-40B4-BE49-F238E27FC236}">
                    <a16:creationId xmlns:a16="http://schemas.microsoft.com/office/drawing/2014/main" id="{5A34D8D7-B8F8-0748-5BC9-AF0512385528}"/>
                  </a:ext>
                </a:extLst>
              </p:cNvPr>
              <p:cNvPicPr/>
              <p:nvPr/>
            </p:nvPicPr>
            <p:blipFill>
              <a:blip r:embed="rId283"/>
              <a:stretch>
                <a:fillRect/>
              </a:stretch>
            </p:blipFill>
            <p:spPr>
              <a:xfrm>
                <a:off x="4281580" y="6179031"/>
                <a:ext cx="286200" cy="49788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45" name="Ink 144">
                <a:extLst>
                  <a:ext uri="{FF2B5EF4-FFF2-40B4-BE49-F238E27FC236}">
                    <a16:creationId xmlns:a16="http://schemas.microsoft.com/office/drawing/2014/main" id="{B9BAF5BB-485E-1E54-E080-9F8B528DB607}"/>
                  </a:ext>
                </a:extLst>
              </p14:cNvPr>
              <p14:cNvContentPartPr/>
              <p14:nvPr/>
            </p14:nvContentPartPr>
            <p14:xfrm>
              <a:off x="4775860" y="6331311"/>
              <a:ext cx="274320" cy="100080"/>
            </p14:xfrm>
          </p:contentPart>
        </mc:Choice>
        <mc:Fallback xmlns="">
          <p:pic>
            <p:nvPicPr>
              <p:cNvPr id="145" name="Ink 144">
                <a:extLst>
                  <a:ext uri="{FF2B5EF4-FFF2-40B4-BE49-F238E27FC236}">
                    <a16:creationId xmlns:a16="http://schemas.microsoft.com/office/drawing/2014/main" id="{B9BAF5BB-485E-1E54-E080-9F8B528DB607}"/>
                  </a:ext>
                </a:extLst>
              </p:cNvPr>
              <p:cNvPicPr/>
              <p:nvPr/>
            </p:nvPicPr>
            <p:blipFill>
              <a:blip r:embed="rId285"/>
              <a:stretch>
                <a:fillRect/>
              </a:stretch>
            </p:blipFill>
            <p:spPr>
              <a:xfrm>
                <a:off x="4760740" y="6316191"/>
                <a:ext cx="30492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46" name="Ink 145">
                <a:extLst>
                  <a:ext uri="{FF2B5EF4-FFF2-40B4-BE49-F238E27FC236}">
                    <a16:creationId xmlns:a16="http://schemas.microsoft.com/office/drawing/2014/main" id="{6E46FD29-B3D6-8D24-E6DE-3806476F125B}"/>
                  </a:ext>
                </a:extLst>
              </p14:cNvPr>
              <p14:cNvContentPartPr/>
              <p14:nvPr/>
            </p14:nvContentPartPr>
            <p14:xfrm>
              <a:off x="4838140" y="6474591"/>
              <a:ext cx="330480" cy="50040"/>
            </p14:xfrm>
          </p:contentPart>
        </mc:Choice>
        <mc:Fallback xmlns="">
          <p:pic>
            <p:nvPicPr>
              <p:cNvPr id="146" name="Ink 145">
                <a:extLst>
                  <a:ext uri="{FF2B5EF4-FFF2-40B4-BE49-F238E27FC236}">
                    <a16:creationId xmlns:a16="http://schemas.microsoft.com/office/drawing/2014/main" id="{6E46FD29-B3D6-8D24-E6DE-3806476F125B}"/>
                  </a:ext>
                </a:extLst>
              </p:cNvPr>
              <p:cNvPicPr/>
              <p:nvPr/>
            </p:nvPicPr>
            <p:blipFill>
              <a:blip r:embed="rId287"/>
              <a:stretch>
                <a:fillRect/>
              </a:stretch>
            </p:blipFill>
            <p:spPr>
              <a:xfrm>
                <a:off x="4823020" y="6459471"/>
                <a:ext cx="36072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47" name="Ink 146">
                <a:extLst>
                  <a:ext uri="{FF2B5EF4-FFF2-40B4-BE49-F238E27FC236}">
                    <a16:creationId xmlns:a16="http://schemas.microsoft.com/office/drawing/2014/main" id="{1CC798F5-4959-A57B-43E5-E0DBDB444E61}"/>
                  </a:ext>
                </a:extLst>
              </p14:cNvPr>
              <p14:cNvContentPartPr/>
              <p14:nvPr/>
            </p14:nvContentPartPr>
            <p14:xfrm>
              <a:off x="5460940" y="6194511"/>
              <a:ext cx="25200" cy="392400"/>
            </p14:xfrm>
          </p:contentPart>
        </mc:Choice>
        <mc:Fallback xmlns="">
          <p:pic>
            <p:nvPicPr>
              <p:cNvPr id="147" name="Ink 146">
                <a:extLst>
                  <a:ext uri="{FF2B5EF4-FFF2-40B4-BE49-F238E27FC236}">
                    <a16:creationId xmlns:a16="http://schemas.microsoft.com/office/drawing/2014/main" id="{1CC798F5-4959-A57B-43E5-E0DBDB444E61}"/>
                  </a:ext>
                </a:extLst>
              </p:cNvPr>
              <p:cNvPicPr/>
              <p:nvPr/>
            </p:nvPicPr>
            <p:blipFill>
              <a:blip r:embed="rId289"/>
              <a:stretch>
                <a:fillRect/>
              </a:stretch>
            </p:blipFill>
            <p:spPr>
              <a:xfrm>
                <a:off x="5445460" y="6179031"/>
                <a:ext cx="55800" cy="423000"/>
              </a:xfrm>
              <a:prstGeom prst="rect">
                <a:avLst/>
              </a:prstGeom>
            </p:spPr>
          </p:pic>
        </mc:Fallback>
      </mc:AlternateContent>
    </p:spTree>
    <p:extLst>
      <p:ext uri="{BB962C8B-B14F-4D97-AF65-F5344CB8AC3E}">
        <p14:creationId xmlns:p14="http://schemas.microsoft.com/office/powerpoint/2010/main" val="24022883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8E34A-D78F-0B36-88D8-F667C14836E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2CF316E-D1F9-5B50-C89F-2B5B88DF91D2}"/>
              </a:ext>
            </a:extLst>
          </p:cNvPr>
          <p:cNvSpPr>
            <a:spLocks noGrp="1"/>
          </p:cNvSpPr>
          <p:nvPr>
            <p:ph idx="1"/>
          </p:nvPr>
        </p:nvSpPr>
        <p:spPr/>
        <p:txBody>
          <a:bodyPr/>
          <a:lstStyle/>
          <a:p>
            <a:r>
              <a:rPr lang="en-IN"/>
              <a:t>Row major order</a:t>
            </a:r>
          </a:p>
          <a:p>
            <a:endParaRPr lang="en-US"/>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38E1E0A6-798D-86AE-6CF4-04C0C2CA5F6F}"/>
                  </a:ext>
                </a:extLst>
              </p14:cNvPr>
              <p14:cNvContentPartPr/>
              <p14:nvPr/>
            </p14:nvContentPartPr>
            <p14:xfrm>
              <a:off x="1177660" y="2370591"/>
              <a:ext cx="236880" cy="405000"/>
            </p14:xfrm>
          </p:contentPart>
        </mc:Choice>
        <mc:Fallback xmlns="">
          <p:pic>
            <p:nvPicPr>
              <p:cNvPr id="4" name="Ink 3">
                <a:extLst>
                  <a:ext uri="{FF2B5EF4-FFF2-40B4-BE49-F238E27FC236}">
                    <a16:creationId xmlns:a16="http://schemas.microsoft.com/office/drawing/2014/main" id="{38E1E0A6-798D-86AE-6CF4-04C0C2CA5F6F}"/>
                  </a:ext>
                </a:extLst>
              </p:cNvPr>
              <p:cNvPicPr/>
              <p:nvPr/>
            </p:nvPicPr>
            <p:blipFill>
              <a:blip r:embed="rId3"/>
              <a:stretch>
                <a:fillRect/>
              </a:stretch>
            </p:blipFill>
            <p:spPr>
              <a:xfrm>
                <a:off x="1162540" y="2355111"/>
                <a:ext cx="267480" cy="4356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00FD80A8-52D8-B883-55D6-43989C6214B2}"/>
                  </a:ext>
                </a:extLst>
              </p14:cNvPr>
              <p14:cNvContentPartPr/>
              <p14:nvPr/>
            </p14:nvContentPartPr>
            <p14:xfrm>
              <a:off x="1196380" y="2631951"/>
              <a:ext cx="162360" cy="50040"/>
            </p14:xfrm>
          </p:contentPart>
        </mc:Choice>
        <mc:Fallback xmlns="">
          <p:pic>
            <p:nvPicPr>
              <p:cNvPr id="5" name="Ink 4">
                <a:extLst>
                  <a:ext uri="{FF2B5EF4-FFF2-40B4-BE49-F238E27FC236}">
                    <a16:creationId xmlns:a16="http://schemas.microsoft.com/office/drawing/2014/main" id="{00FD80A8-52D8-B883-55D6-43989C6214B2}"/>
                  </a:ext>
                </a:extLst>
              </p:cNvPr>
              <p:cNvPicPr/>
              <p:nvPr/>
            </p:nvPicPr>
            <p:blipFill>
              <a:blip r:embed="rId5"/>
              <a:stretch>
                <a:fillRect/>
              </a:stretch>
            </p:blipFill>
            <p:spPr>
              <a:xfrm>
                <a:off x="1181260" y="2616831"/>
                <a:ext cx="19260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4903807F-3205-F259-3FE3-31041B542077}"/>
                  </a:ext>
                </a:extLst>
              </p14:cNvPr>
              <p14:cNvContentPartPr/>
              <p14:nvPr/>
            </p14:nvContentPartPr>
            <p14:xfrm>
              <a:off x="1464220" y="2270871"/>
              <a:ext cx="535680" cy="497880"/>
            </p14:xfrm>
          </p:contentPart>
        </mc:Choice>
        <mc:Fallback xmlns="">
          <p:pic>
            <p:nvPicPr>
              <p:cNvPr id="6" name="Ink 5">
                <a:extLst>
                  <a:ext uri="{FF2B5EF4-FFF2-40B4-BE49-F238E27FC236}">
                    <a16:creationId xmlns:a16="http://schemas.microsoft.com/office/drawing/2014/main" id="{4903807F-3205-F259-3FE3-31041B542077}"/>
                  </a:ext>
                </a:extLst>
              </p:cNvPr>
              <p:cNvPicPr/>
              <p:nvPr/>
            </p:nvPicPr>
            <p:blipFill>
              <a:blip r:embed="rId7"/>
              <a:stretch>
                <a:fillRect/>
              </a:stretch>
            </p:blipFill>
            <p:spPr>
              <a:xfrm>
                <a:off x="1448740" y="2255751"/>
                <a:ext cx="566280" cy="5281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A596B477-9D8A-8224-D2E1-C2561490B5B8}"/>
                  </a:ext>
                </a:extLst>
              </p14:cNvPr>
              <p14:cNvContentPartPr/>
              <p14:nvPr/>
            </p14:nvContentPartPr>
            <p14:xfrm>
              <a:off x="2092780" y="2569671"/>
              <a:ext cx="12960" cy="37800"/>
            </p14:xfrm>
          </p:contentPart>
        </mc:Choice>
        <mc:Fallback xmlns="">
          <p:pic>
            <p:nvPicPr>
              <p:cNvPr id="7" name="Ink 6">
                <a:extLst>
                  <a:ext uri="{FF2B5EF4-FFF2-40B4-BE49-F238E27FC236}">
                    <a16:creationId xmlns:a16="http://schemas.microsoft.com/office/drawing/2014/main" id="{A596B477-9D8A-8224-D2E1-C2561490B5B8}"/>
                  </a:ext>
                </a:extLst>
              </p:cNvPr>
              <p:cNvPicPr/>
              <p:nvPr/>
            </p:nvPicPr>
            <p:blipFill>
              <a:blip r:embed="rId9"/>
              <a:stretch>
                <a:fillRect/>
              </a:stretch>
            </p:blipFill>
            <p:spPr>
              <a:xfrm>
                <a:off x="2077660" y="2554551"/>
                <a:ext cx="4320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Ink 7">
                <a:extLst>
                  <a:ext uri="{FF2B5EF4-FFF2-40B4-BE49-F238E27FC236}">
                    <a16:creationId xmlns:a16="http://schemas.microsoft.com/office/drawing/2014/main" id="{47E08965-937C-AFA3-D944-74FB157089EB}"/>
                  </a:ext>
                </a:extLst>
              </p14:cNvPr>
              <p14:cNvContentPartPr/>
              <p14:nvPr/>
            </p14:nvContentPartPr>
            <p14:xfrm>
              <a:off x="1980820" y="2507391"/>
              <a:ext cx="317880" cy="193320"/>
            </p14:xfrm>
          </p:contentPart>
        </mc:Choice>
        <mc:Fallback xmlns="">
          <p:pic>
            <p:nvPicPr>
              <p:cNvPr id="8" name="Ink 7">
                <a:extLst>
                  <a:ext uri="{FF2B5EF4-FFF2-40B4-BE49-F238E27FC236}">
                    <a16:creationId xmlns:a16="http://schemas.microsoft.com/office/drawing/2014/main" id="{47E08965-937C-AFA3-D944-74FB157089EB}"/>
                  </a:ext>
                </a:extLst>
              </p:cNvPr>
              <p:cNvPicPr/>
              <p:nvPr/>
            </p:nvPicPr>
            <p:blipFill>
              <a:blip r:embed="rId11"/>
              <a:stretch>
                <a:fillRect/>
              </a:stretch>
            </p:blipFill>
            <p:spPr>
              <a:xfrm>
                <a:off x="1965700" y="2492271"/>
                <a:ext cx="34848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570E356C-2349-CB39-F381-E16BFFAA43D9}"/>
                  </a:ext>
                </a:extLst>
              </p14:cNvPr>
              <p14:cNvContentPartPr/>
              <p14:nvPr/>
            </p14:nvContentPartPr>
            <p14:xfrm>
              <a:off x="2242180" y="2451591"/>
              <a:ext cx="541800" cy="224640"/>
            </p14:xfrm>
          </p:contentPart>
        </mc:Choice>
        <mc:Fallback xmlns="">
          <p:pic>
            <p:nvPicPr>
              <p:cNvPr id="9" name="Ink 8">
                <a:extLst>
                  <a:ext uri="{FF2B5EF4-FFF2-40B4-BE49-F238E27FC236}">
                    <a16:creationId xmlns:a16="http://schemas.microsoft.com/office/drawing/2014/main" id="{570E356C-2349-CB39-F381-E16BFFAA43D9}"/>
                  </a:ext>
                </a:extLst>
              </p:cNvPr>
              <p:cNvPicPr/>
              <p:nvPr/>
            </p:nvPicPr>
            <p:blipFill>
              <a:blip r:embed="rId13"/>
              <a:stretch>
                <a:fillRect/>
              </a:stretch>
            </p:blipFill>
            <p:spPr>
              <a:xfrm>
                <a:off x="2227060" y="2436111"/>
                <a:ext cx="57240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Ink 9">
                <a:extLst>
                  <a:ext uri="{FF2B5EF4-FFF2-40B4-BE49-F238E27FC236}">
                    <a16:creationId xmlns:a16="http://schemas.microsoft.com/office/drawing/2014/main" id="{24ED52E4-0313-CF91-652C-4567236C675C}"/>
                  </a:ext>
                </a:extLst>
              </p14:cNvPr>
              <p14:cNvContentPartPr/>
              <p14:nvPr/>
            </p14:nvContentPartPr>
            <p14:xfrm>
              <a:off x="3026620" y="2314431"/>
              <a:ext cx="236880" cy="492120"/>
            </p14:xfrm>
          </p:contentPart>
        </mc:Choice>
        <mc:Fallback xmlns="">
          <p:pic>
            <p:nvPicPr>
              <p:cNvPr id="10" name="Ink 9">
                <a:extLst>
                  <a:ext uri="{FF2B5EF4-FFF2-40B4-BE49-F238E27FC236}">
                    <a16:creationId xmlns:a16="http://schemas.microsoft.com/office/drawing/2014/main" id="{24ED52E4-0313-CF91-652C-4567236C675C}"/>
                  </a:ext>
                </a:extLst>
              </p:cNvPr>
              <p:cNvPicPr/>
              <p:nvPr/>
            </p:nvPicPr>
            <p:blipFill>
              <a:blip r:embed="rId15"/>
              <a:stretch>
                <a:fillRect/>
              </a:stretch>
            </p:blipFill>
            <p:spPr>
              <a:xfrm>
                <a:off x="3011500" y="2299311"/>
                <a:ext cx="267480" cy="5227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Ink 10">
                <a:extLst>
                  <a:ext uri="{FF2B5EF4-FFF2-40B4-BE49-F238E27FC236}">
                    <a16:creationId xmlns:a16="http://schemas.microsoft.com/office/drawing/2014/main" id="{23D6DDCD-D5B1-3C04-AA3E-4157B0ED689D}"/>
                  </a:ext>
                </a:extLst>
              </p14:cNvPr>
              <p14:cNvContentPartPr/>
              <p14:nvPr/>
            </p14:nvContentPartPr>
            <p14:xfrm>
              <a:off x="3344140" y="2327751"/>
              <a:ext cx="299160" cy="342000"/>
            </p14:xfrm>
          </p:contentPart>
        </mc:Choice>
        <mc:Fallback xmlns="">
          <p:pic>
            <p:nvPicPr>
              <p:cNvPr id="11" name="Ink 10">
                <a:extLst>
                  <a:ext uri="{FF2B5EF4-FFF2-40B4-BE49-F238E27FC236}">
                    <a16:creationId xmlns:a16="http://schemas.microsoft.com/office/drawing/2014/main" id="{23D6DDCD-D5B1-3C04-AA3E-4157B0ED689D}"/>
                  </a:ext>
                </a:extLst>
              </p:cNvPr>
              <p:cNvPicPr/>
              <p:nvPr/>
            </p:nvPicPr>
            <p:blipFill>
              <a:blip r:embed="rId17"/>
              <a:stretch>
                <a:fillRect/>
              </a:stretch>
            </p:blipFill>
            <p:spPr>
              <a:xfrm>
                <a:off x="3329020" y="2312271"/>
                <a:ext cx="329760" cy="3726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Ink 11">
                <a:extLst>
                  <a:ext uri="{FF2B5EF4-FFF2-40B4-BE49-F238E27FC236}">
                    <a16:creationId xmlns:a16="http://schemas.microsoft.com/office/drawing/2014/main" id="{E5948C0B-29D0-D5D1-BF50-C406C60F201E}"/>
                  </a:ext>
                </a:extLst>
              </p14:cNvPr>
              <p14:cNvContentPartPr/>
              <p14:nvPr/>
            </p14:nvContentPartPr>
            <p14:xfrm>
              <a:off x="3748780" y="2625831"/>
              <a:ext cx="37800" cy="180720"/>
            </p14:xfrm>
          </p:contentPart>
        </mc:Choice>
        <mc:Fallback xmlns="">
          <p:pic>
            <p:nvPicPr>
              <p:cNvPr id="12" name="Ink 11">
                <a:extLst>
                  <a:ext uri="{FF2B5EF4-FFF2-40B4-BE49-F238E27FC236}">
                    <a16:creationId xmlns:a16="http://schemas.microsoft.com/office/drawing/2014/main" id="{E5948C0B-29D0-D5D1-BF50-C406C60F201E}"/>
                  </a:ext>
                </a:extLst>
              </p:cNvPr>
              <p:cNvPicPr/>
              <p:nvPr/>
            </p:nvPicPr>
            <p:blipFill>
              <a:blip r:embed="rId19"/>
              <a:stretch>
                <a:fillRect/>
              </a:stretch>
            </p:blipFill>
            <p:spPr>
              <a:xfrm>
                <a:off x="3733660" y="2610351"/>
                <a:ext cx="6804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Ink 12">
                <a:extLst>
                  <a:ext uri="{FF2B5EF4-FFF2-40B4-BE49-F238E27FC236}">
                    <a16:creationId xmlns:a16="http://schemas.microsoft.com/office/drawing/2014/main" id="{0D296670-5913-FADC-9810-FCC5A084AF97}"/>
                  </a:ext>
                </a:extLst>
              </p14:cNvPr>
              <p14:cNvContentPartPr/>
              <p14:nvPr/>
            </p14:nvContentPartPr>
            <p14:xfrm>
              <a:off x="4016620" y="2339991"/>
              <a:ext cx="261720" cy="335880"/>
            </p14:xfrm>
          </p:contentPart>
        </mc:Choice>
        <mc:Fallback xmlns="">
          <p:pic>
            <p:nvPicPr>
              <p:cNvPr id="13" name="Ink 12">
                <a:extLst>
                  <a:ext uri="{FF2B5EF4-FFF2-40B4-BE49-F238E27FC236}">
                    <a16:creationId xmlns:a16="http://schemas.microsoft.com/office/drawing/2014/main" id="{0D296670-5913-FADC-9810-FCC5A084AF97}"/>
                  </a:ext>
                </a:extLst>
              </p:cNvPr>
              <p:cNvPicPr/>
              <p:nvPr/>
            </p:nvPicPr>
            <p:blipFill>
              <a:blip r:embed="rId21"/>
              <a:stretch>
                <a:fillRect/>
              </a:stretch>
            </p:blipFill>
            <p:spPr>
              <a:xfrm>
                <a:off x="4001140" y="2324871"/>
                <a:ext cx="292320" cy="3664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 name="Ink 13">
                <a:extLst>
                  <a:ext uri="{FF2B5EF4-FFF2-40B4-BE49-F238E27FC236}">
                    <a16:creationId xmlns:a16="http://schemas.microsoft.com/office/drawing/2014/main" id="{C06E3A8E-5C71-3DED-A9BA-DC93E99C2FFC}"/>
                  </a:ext>
                </a:extLst>
              </p14:cNvPr>
              <p14:cNvContentPartPr/>
              <p14:nvPr/>
            </p14:nvContentPartPr>
            <p14:xfrm>
              <a:off x="4464820" y="2607111"/>
              <a:ext cx="19080" cy="131040"/>
            </p14:xfrm>
          </p:contentPart>
        </mc:Choice>
        <mc:Fallback xmlns="">
          <p:pic>
            <p:nvPicPr>
              <p:cNvPr id="14" name="Ink 13">
                <a:extLst>
                  <a:ext uri="{FF2B5EF4-FFF2-40B4-BE49-F238E27FC236}">
                    <a16:creationId xmlns:a16="http://schemas.microsoft.com/office/drawing/2014/main" id="{C06E3A8E-5C71-3DED-A9BA-DC93E99C2FFC}"/>
                  </a:ext>
                </a:extLst>
              </p:cNvPr>
              <p:cNvPicPr/>
              <p:nvPr/>
            </p:nvPicPr>
            <p:blipFill>
              <a:blip r:embed="rId23"/>
              <a:stretch>
                <a:fillRect/>
              </a:stretch>
            </p:blipFill>
            <p:spPr>
              <a:xfrm>
                <a:off x="4449340" y="2591631"/>
                <a:ext cx="4968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 name="Ink 14">
                <a:extLst>
                  <a:ext uri="{FF2B5EF4-FFF2-40B4-BE49-F238E27FC236}">
                    <a16:creationId xmlns:a16="http://schemas.microsoft.com/office/drawing/2014/main" id="{15D63C5B-59B7-C612-0338-59DEFF74BB31}"/>
                  </a:ext>
                </a:extLst>
              </p14:cNvPr>
              <p14:cNvContentPartPr/>
              <p14:nvPr/>
            </p14:nvContentPartPr>
            <p14:xfrm>
              <a:off x="4670020" y="2301831"/>
              <a:ext cx="180720" cy="361440"/>
            </p14:xfrm>
          </p:contentPart>
        </mc:Choice>
        <mc:Fallback xmlns="">
          <p:pic>
            <p:nvPicPr>
              <p:cNvPr id="15" name="Ink 14">
                <a:extLst>
                  <a:ext uri="{FF2B5EF4-FFF2-40B4-BE49-F238E27FC236}">
                    <a16:creationId xmlns:a16="http://schemas.microsoft.com/office/drawing/2014/main" id="{15D63C5B-59B7-C612-0338-59DEFF74BB31}"/>
                  </a:ext>
                </a:extLst>
              </p:cNvPr>
              <p:cNvPicPr/>
              <p:nvPr/>
            </p:nvPicPr>
            <p:blipFill>
              <a:blip r:embed="rId25"/>
              <a:stretch>
                <a:fillRect/>
              </a:stretch>
            </p:blipFill>
            <p:spPr>
              <a:xfrm>
                <a:off x="4654900" y="2286711"/>
                <a:ext cx="211320" cy="3920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7" name="Ink 16">
                <a:extLst>
                  <a:ext uri="{FF2B5EF4-FFF2-40B4-BE49-F238E27FC236}">
                    <a16:creationId xmlns:a16="http://schemas.microsoft.com/office/drawing/2014/main" id="{776B49AD-9B49-95BF-2D07-5B2BF9FA2981}"/>
                  </a:ext>
                </a:extLst>
              </p14:cNvPr>
              <p14:cNvContentPartPr/>
              <p14:nvPr/>
            </p14:nvContentPartPr>
            <p14:xfrm>
              <a:off x="5006260" y="2526111"/>
              <a:ext cx="429840" cy="25200"/>
            </p14:xfrm>
          </p:contentPart>
        </mc:Choice>
        <mc:Fallback xmlns="">
          <p:pic>
            <p:nvPicPr>
              <p:cNvPr id="17" name="Ink 16">
                <a:extLst>
                  <a:ext uri="{FF2B5EF4-FFF2-40B4-BE49-F238E27FC236}">
                    <a16:creationId xmlns:a16="http://schemas.microsoft.com/office/drawing/2014/main" id="{776B49AD-9B49-95BF-2D07-5B2BF9FA2981}"/>
                  </a:ext>
                </a:extLst>
              </p:cNvPr>
              <p:cNvPicPr/>
              <p:nvPr/>
            </p:nvPicPr>
            <p:blipFill>
              <a:blip r:embed="rId27"/>
              <a:stretch>
                <a:fillRect/>
              </a:stretch>
            </p:blipFill>
            <p:spPr>
              <a:xfrm>
                <a:off x="4991140" y="2510991"/>
                <a:ext cx="46044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8" name="Ink 17">
                <a:extLst>
                  <a:ext uri="{FF2B5EF4-FFF2-40B4-BE49-F238E27FC236}">
                    <a16:creationId xmlns:a16="http://schemas.microsoft.com/office/drawing/2014/main" id="{FC12F8BB-225E-947D-3B10-C763CB6A06C7}"/>
                  </a:ext>
                </a:extLst>
              </p14:cNvPr>
              <p14:cNvContentPartPr/>
              <p14:nvPr/>
            </p14:nvContentPartPr>
            <p14:xfrm>
              <a:off x="5056300" y="2364111"/>
              <a:ext cx="286560" cy="31320"/>
            </p14:xfrm>
          </p:contentPart>
        </mc:Choice>
        <mc:Fallback xmlns="">
          <p:pic>
            <p:nvPicPr>
              <p:cNvPr id="18" name="Ink 17">
                <a:extLst>
                  <a:ext uri="{FF2B5EF4-FFF2-40B4-BE49-F238E27FC236}">
                    <a16:creationId xmlns:a16="http://schemas.microsoft.com/office/drawing/2014/main" id="{FC12F8BB-225E-947D-3B10-C763CB6A06C7}"/>
                  </a:ext>
                </a:extLst>
              </p:cNvPr>
              <p:cNvPicPr/>
              <p:nvPr/>
            </p:nvPicPr>
            <p:blipFill>
              <a:blip r:embed="rId29"/>
              <a:stretch>
                <a:fillRect/>
              </a:stretch>
            </p:blipFill>
            <p:spPr>
              <a:xfrm>
                <a:off x="5040820" y="2348991"/>
                <a:ext cx="31716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9" name="Ink 18">
                <a:extLst>
                  <a:ext uri="{FF2B5EF4-FFF2-40B4-BE49-F238E27FC236}">
                    <a16:creationId xmlns:a16="http://schemas.microsoft.com/office/drawing/2014/main" id="{D5A6CF8A-B1C9-F151-8833-7EB4C7010888}"/>
                  </a:ext>
                </a:extLst>
              </p14:cNvPr>
              <p14:cNvContentPartPr/>
              <p14:nvPr/>
            </p14:nvContentPartPr>
            <p14:xfrm>
              <a:off x="5852980" y="2276991"/>
              <a:ext cx="323280" cy="330480"/>
            </p14:xfrm>
          </p:contentPart>
        </mc:Choice>
        <mc:Fallback xmlns="">
          <p:pic>
            <p:nvPicPr>
              <p:cNvPr id="19" name="Ink 18">
                <a:extLst>
                  <a:ext uri="{FF2B5EF4-FFF2-40B4-BE49-F238E27FC236}">
                    <a16:creationId xmlns:a16="http://schemas.microsoft.com/office/drawing/2014/main" id="{D5A6CF8A-B1C9-F151-8833-7EB4C7010888}"/>
                  </a:ext>
                </a:extLst>
              </p:cNvPr>
              <p:cNvPicPr/>
              <p:nvPr/>
            </p:nvPicPr>
            <p:blipFill>
              <a:blip r:embed="rId31"/>
              <a:stretch>
                <a:fillRect/>
              </a:stretch>
            </p:blipFill>
            <p:spPr>
              <a:xfrm>
                <a:off x="5837860" y="2261871"/>
                <a:ext cx="353880" cy="3607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0" name="Ink 19">
                <a:extLst>
                  <a:ext uri="{FF2B5EF4-FFF2-40B4-BE49-F238E27FC236}">
                    <a16:creationId xmlns:a16="http://schemas.microsoft.com/office/drawing/2014/main" id="{735D5CB3-886A-4354-3A83-678CFCA4E032}"/>
                  </a:ext>
                </a:extLst>
              </p14:cNvPr>
              <p14:cNvContentPartPr/>
              <p14:nvPr/>
            </p14:nvContentPartPr>
            <p14:xfrm>
              <a:off x="6282460" y="2333151"/>
              <a:ext cx="479880" cy="230760"/>
            </p14:xfrm>
          </p:contentPart>
        </mc:Choice>
        <mc:Fallback xmlns="">
          <p:pic>
            <p:nvPicPr>
              <p:cNvPr id="20" name="Ink 19">
                <a:extLst>
                  <a:ext uri="{FF2B5EF4-FFF2-40B4-BE49-F238E27FC236}">
                    <a16:creationId xmlns:a16="http://schemas.microsoft.com/office/drawing/2014/main" id="{735D5CB3-886A-4354-3A83-678CFCA4E032}"/>
                  </a:ext>
                </a:extLst>
              </p:cNvPr>
              <p:cNvPicPr/>
              <p:nvPr/>
            </p:nvPicPr>
            <p:blipFill>
              <a:blip r:embed="rId33"/>
              <a:stretch>
                <a:fillRect/>
              </a:stretch>
            </p:blipFill>
            <p:spPr>
              <a:xfrm>
                <a:off x="6267340" y="2318031"/>
                <a:ext cx="51012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1" name="Ink 20">
                <a:extLst>
                  <a:ext uri="{FF2B5EF4-FFF2-40B4-BE49-F238E27FC236}">
                    <a16:creationId xmlns:a16="http://schemas.microsoft.com/office/drawing/2014/main" id="{32DA0053-8FE9-9127-2A33-14A771FF6CCA}"/>
                  </a:ext>
                </a:extLst>
              </p14:cNvPr>
              <p14:cNvContentPartPr/>
              <p14:nvPr/>
            </p14:nvContentPartPr>
            <p14:xfrm>
              <a:off x="6898780" y="2438991"/>
              <a:ext cx="535680" cy="50040"/>
            </p14:xfrm>
          </p:contentPart>
        </mc:Choice>
        <mc:Fallback xmlns="">
          <p:pic>
            <p:nvPicPr>
              <p:cNvPr id="21" name="Ink 20">
                <a:extLst>
                  <a:ext uri="{FF2B5EF4-FFF2-40B4-BE49-F238E27FC236}">
                    <a16:creationId xmlns:a16="http://schemas.microsoft.com/office/drawing/2014/main" id="{32DA0053-8FE9-9127-2A33-14A771FF6CCA}"/>
                  </a:ext>
                </a:extLst>
              </p:cNvPr>
              <p:cNvPicPr/>
              <p:nvPr/>
            </p:nvPicPr>
            <p:blipFill>
              <a:blip r:embed="rId35"/>
              <a:stretch>
                <a:fillRect/>
              </a:stretch>
            </p:blipFill>
            <p:spPr>
              <a:xfrm>
                <a:off x="6883660" y="2423871"/>
                <a:ext cx="56628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2" name="Ink 21">
                <a:extLst>
                  <a:ext uri="{FF2B5EF4-FFF2-40B4-BE49-F238E27FC236}">
                    <a16:creationId xmlns:a16="http://schemas.microsoft.com/office/drawing/2014/main" id="{B2FE2ACB-E43B-9420-54E5-ECCB6FC9A6BB}"/>
                  </a:ext>
                </a:extLst>
              </p14:cNvPr>
              <p14:cNvContentPartPr/>
              <p14:nvPr/>
            </p14:nvContentPartPr>
            <p14:xfrm>
              <a:off x="7141780" y="2295711"/>
              <a:ext cx="19080" cy="342720"/>
            </p14:xfrm>
          </p:contentPart>
        </mc:Choice>
        <mc:Fallback xmlns="">
          <p:pic>
            <p:nvPicPr>
              <p:cNvPr id="22" name="Ink 21">
                <a:extLst>
                  <a:ext uri="{FF2B5EF4-FFF2-40B4-BE49-F238E27FC236}">
                    <a16:creationId xmlns:a16="http://schemas.microsoft.com/office/drawing/2014/main" id="{B2FE2ACB-E43B-9420-54E5-ECCB6FC9A6BB}"/>
                  </a:ext>
                </a:extLst>
              </p:cNvPr>
              <p:cNvPicPr/>
              <p:nvPr/>
            </p:nvPicPr>
            <p:blipFill>
              <a:blip r:embed="rId37"/>
              <a:stretch>
                <a:fillRect/>
              </a:stretch>
            </p:blipFill>
            <p:spPr>
              <a:xfrm>
                <a:off x="7126300" y="2280591"/>
                <a:ext cx="49680" cy="3733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3" name="Ink 22">
                <a:extLst>
                  <a:ext uri="{FF2B5EF4-FFF2-40B4-BE49-F238E27FC236}">
                    <a16:creationId xmlns:a16="http://schemas.microsoft.com/office/drawing/2014/main" id="{5ED041C0-64FF-FAEA-8E9D-815EBC71F690}"/>
                  </a:ext>
                </a:extLst>
              </p14:cNvPr>
              <p14:cNvContentPartPr/>
              <p14:nvPr/>
            </p14:nvContentPartPr>
            <p14:xfrm>
              <a:off x="7620940" y="2233431"/>
              <a:ext cx="311760" cy="423720"/>
            </p14:xfrm>
          </p:contentPart>
        </mc:Choice>
        <mc:Fallback xmlns="">
          <p:pic>
            <p:nvPicPr>
              <p:cNvPr id="23" name="Ink 22">
                <a:extLst>
                  <a:ext uri="{FF2B5EF4-FFF2-40B4-BE49-F238E27FC236}">
                    <a16:creationId xmlns:a16="http://schemas.microsoft.com/office/drawing/2014/main" id="{5ED041C0-64FF-FAEA-8E9D-815EBC71F690}"/>
                  </a:ext>
                </a:extLst>
              </p:cNvPr>
              <p:cNvPicPr/>
              <p:nvPr/>
            </p:nvPicPr>
            <p:blipFill>
              <a:blip r:embed="rId39"/>
              <a:stretch>
                <a:fillRect/>
              </a:stretch>
            </p:blipFill>
            <p:spPr>
              <a:xfrm>
                <a:off x="7605820" y="2218311"/>
                <a:ext cx="342000" cy="4543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4" name="Ink 23">
                <a:extLst>
                  <a:ext uri="{FF2B5EF4-FFF2-40B4-BE49-F238E27FC236}">
                    <a16:creationId xmlns:a16="http://schemas.microsoft.com/office/drawing/2014/main" id="{F25CD95F-C73D-ECFD-5479-8D6297FFA4EF}"/>
                  </a:ext>
                </a:extLst>
              </p14:cNvPr>
              <p14:cNvContentPartPr/>
              <p14:nvPr/>
            </p14:nvContentPartPr>
            <p14:xfrm>
              <a:off x="8144020" y="2165031"/>
              <a:ext cx="143640" cy="567000"/>
            </p14:xfrm>
          </p:contentPart>
        </mc:Choice>
        <mc:Fallback xmlns="">
          <p:pic>
            <p:nvPicPr>
              <p:cNvPr id="24" name="Ink 23">
                <a:extLst>
                  <a:ext uri="{FF2B5EF4-FFF2-40B4-BE49-F238E27FC236}">
                    <a16:creationId xmlns:a16="http://schemas.microsoft.com/office/drawing/2014/main" id="{F25CD95F-C73D-ECFD-5479-8D6297FFA4EF}"/>
                  </a:ext>
                </a:extLst>
              </p:cNvPr>
              <p:cNvPicPr/>
              <p:nvPr/>
            </p:nvPicPr>
            <p:blipFill>
              <a:blip r:embed="rId41"/>
              <a:stretch>
                <a:fillRect/>
              </a:stretch>
            </p:blipFill>
            <p:spPr>
              <a:xfrm>
                <a:off x="8128900" y="2149911"/>
                <a:ext cx="173880" cy="5972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5" name="Ink 24">
                <a:extLst>
                  <a:ext uri="{FF2B5EF4-FFF2-40B4-BE49-F238E27FC236}">
                    <a16:creationId xmlns:a16="http://schemas.microsoft.com/office/drawing/2014/main" id="{AAEAAC11-2463-086D-26CB-BA6244C297F4}"/>
                  </a:ext>
                </a:extLst>
              </p14:cNvPr>
              <p14:cNvContentPartPr/>
              <p14:nvPr/>
            </p14:nvContentPartPr>
            <p14:xfrm>
              <a:off x="8249860" y="2264751"/>
              <a:ext cx="330480" cy="417600"/>
            </p14:xfrm>
          </p:contentPart>
        </mc:Choice>
        <mc:Fallback xmlns="">
          <p:pic>
            <p:nvPicPr>
              <p:cNvPr id="25" name="Ink 24">
                <a:extLst>
                  <a:ext uri="{FF2B5EF4-FFF2-40B4-BE49-F238E27FC236}">
                    <a16:creationId xmlns:a16="http://schemas.microsoft.com/office/drawing/2014/main" id="{AAEAAC11-2463-086D-26CB-BA6244C297F4}"/>
                  </a:ext>
                </a:extLst>
              </p:cNvPr>
              <p:cNvPicPr/>
              <p:nvPr/>
            </p:nvPicPr>
            <p:blipFill>
              <a:blip r:embed="rId43"/>
              <a:stretch>
                <a:fillRect/>
              </a:stretch>
            </p:blipFill>
            <p:spPr>
              <a:xfrm>
                <a:off x="8234740" y="2249271"/>
                <a:ext cx="360720" cy="4478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6" name="Ink 25">
                <a:extLst>
                  <a:ext uri="{FF2B5EF4-FFF2-40B4-BE49-F238E27FC236}">
                    <a16:creationId xmlns:a16="http://schemas.microsoft.com/office/drawing/2014/main" id="{530ED7F5-BAA0-E69D-4EB5-FF6175AF72C8}"/>
                  </a:ext>
                </a:extLst>
              </p14:cNvPr>
              <p14:cNvContentPartPr/>
              <p14:nvPr/>
            </p14:nvContentPartPr>
            <p14:xfrm>
              <a:off x="8318980" y="2414151"/>
              <a:ext cx="360720" cy="19080"/>
            </p14:xfrm>
          </p:contentPart>
        </mc:Choice>
        <mc:Fallback xmlns="">
          <p:pic>
            <p:nvPicPr>
              <p:cNvPr id="26" name="Ink 25">
                <a:extLst>
                  <a:ext uri="{FF2B5EF4-FFF2-40B4-BE49-F238E27FC236}">
                    <a16:creationId xmlns:a16="http://schemas.microsoft.com/office/drawing/2014/main" id="{530ED7F5-BAA0-E69D-4EB5-FF6175AF72C8}"/>
                  </a:ext>
                </a:extLst>
              </p:cNvPr>
              <p:cNvPicPr/>
              <p:nvPr/>
            </p:nvPicPr>
            <p:blipFill>
              <a:blip r:embed="rId45"/>
              <a:stretch>
                <a:fillRect/>
              </a:stretch>
            </p:blipFill>
            <p:spPr>
              <a:xfrm>
                <a:off x="8303860" y="2398671"/>
                <a:ext cx="39132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7" name="Ink 26">
                <a:extLst>
                  <a:ext uri="{FF2B5EF4-FFF2-40B4-BE49-F238E27FC236}">
                    <a16:creationId xmlns:a16="http://schemas.microsoft.com/office/drawing/2014/main" id="{BCEC3F0D-DB0C-E0BB-AB24-6E979C1EAD20}"/>
                  </a:ext>
                </a:extLst>
              </p14:cNvPr>
              <p14:cNvContentPartPr/>
              <p14:nvPr/>
            </p14:nvContentPartPr>
            <p14:xfrm>
              <a:off x="8810020" y="2233431"/>
              <a:ext cx="149760" cy="473400"/>
            </p14:xfrm>
          </p:contentPart>
        </mc:Choice>
        <mc:Fallback xmlns="">
          <p:pic>
            <p:nvPicPr>
              <p:cNvPr id="27" name="Ink 26">
                <a:extLst>
                  <a:ext uri="{FF2B5EF4-FFF2-40B4-BE49-F238E27FC236}">
                    <a16:creationId xmlns:a16="http://schemas.microsoft.com/office/drawing/2014/main" id="{BCEC3F0D-DB0C-E0BB-AB24-6E979C1EAD20}"/>
                  </a:ext>
                </a:extLst>
              </p:cNvPr>
              <p:cNvPicPr/>
              <p:nvPr/>
            </p:nvPicPr>
            <p:blipFill>
              <a:blip r:embed="rId47"/>
              <a:stretch>
                <a:fillRect/>
              </a:stretch>
            </p:blipFill>
            <p:spPr>
              <a:xfrm>
                <a:off x="8794900" y="2218311"/>
                <a:ext cx="180360" cy="5040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8" name="Ink 27">
                <a:extLst>
                  <a:ext uri="{FF2B5EF4-FFF2-40B4-BE49-F238E27FC236}">
                    <a16:creationId xmlns:a16="http://schemas.microsoft.com/office/drawing/2014/main" id="{FFECA9F0-3130-5EA8-8939-4D71C3136CA4}"/>
                  </a:ext>
                </a:extLst>
              </p14:cNvPr>
              <p14:cNvContentPartPr/>
              <p14:nvPr/>
            </p14:nvContentPartPr>
            <p14:xfrm>
              <a:off x="8972020" y="2289591"/>
              <a:ext cx="224640" cy="336600"/>
            </p14:xfrm>
          </p:contentPart>
        </mc:Choice>
        <mc:Fallback xmlns="">
          <p:pic>
            <p:nvPicPr>
              <p:cNvPr id="28" name="Ink 27">
                <a:extLst>
                  <a:ext uri="{FF2B5EF4-FFF2-40B4-BE49-F238E27FC236}">
                    <a16:creationId xmlns:a16="http://schemas.microsoft.com/office/drawing/2014/main" id="{FFECA9F0-3130-5EA8-8939-4D71C3136CA4}"/>
                  </a:ext>
                </a:extLst>
              </p:cNvPr>
              <p:cNvPicPr/>
              <p:nvPr/>
            </p:nvPicPr>
            <p:blipFill>
              <a:blip r:embed="rId49"/>
              <a:stretch>
                <a:fillRect/>
              </a:stretch>
            </p:blipFill>
            <p:spPr>
              <a:xfrm>
                <a:off x="8956900" y="2274471"/>
                <a:ext cx="254880" cy="3672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9" name="Ink 28">
                <a:extLst>
                  <a:ext uri="{FF2B5EF4-FFF2-40B4-BE49-F238E27FC236}">
                    <a16:creationId xmlns:a16="http://schemas.microsoft.com/office/drawing/2014/main" id="{39E7B19E-FBFC-1365-605E-752339716407}"/>
                  </a:ext>
                </a:extLst>
              </p14:cNvPr>
              <p14:cNvContentPartPr/>
              <p14:nvPr/>
            </p14:nvContentPartPr>
            <p14:xfrm>
              <a:off x="9295660" y="2239911"/>
              <a:ext cx="75240" cy="442440"/>
            </p14:xfrm>
          </p:contentPart>
        </mc:Choice>
        <mc:Fallback xmlns="">
          <p:pic>
            <p:nvPicPr>
              <p:cNvPr id="29" name="Ink 28">
                <a:extLst>
                  <a:ext uri="{FF2B5EF4-FFF2-40B4-BE49-F238E27FC236}">
                    <a16:creationId xmlns:a16="http://schemas.microsoft.com/office/drawing/2014/main" id="{39E7B19E-FBFC-1365-605E-752339716407}"/>
                  </a:ext>
                </a:extLst>
              </p:cNvPr>
              <p:cNvPicPr/>
              <p:nvPr/>
            </p:nvPicPr>
            <p:blipFill>
              <a:blip r:embed="rId51"/>
              <a:stretch>
                <a:fillRect/>
              </a:stretch>
            </p:blipFill>
            <p:spPr>
              <a:xfrm>
                <a:off x="9280540" y="2224431"/>
                <a:ext cx="105480" cy="4730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0" name="Ink 29">
                <a:extLst>
                  <a:ext uri="{FF2B5EF4-FFF2-40B4-BE49-F238E27FC236}">
                    <a16:creationId xmlns:a16="http://schemas.microsoft.com/office/drawing/2014/main" id="{DFA6FE5F-5F62-121D-0522-4CCF24519FF4}"/>
                  </a:ext>
                </a:extLst>
              </p14:cNvPr>
              <p14:cNvContentPartPr/>
              <p14:nvPr/>
            </p14:nvContentPartPr>
            <p14:xfrm>
              <a:off x="9501220" y="2345751"/>
              <a:ext cx="12960" cy="212040"/>
            </p14:xfrm>
          </p:contentPart>
        </mc:Choice>
        <mc:Fallback xmlns="">
          <p:pic>
            <p:nvPicPr>
              <p:cNvPr id="30" name="Ink 29">
                <a:extLst>
                  <a:ext uri="{FF2B5EF4-FFF2-40B4-BE49-F238E27FC236}">
                    <a16:creationId xmlns:a16="http://schemas.microsoft.com/office/drawing/2014/main" id="{DFA6FE5F-5F62-121D-0522-4CCF24519FF4}"/>
                  </a:ext>
                </a:extLst>
              </p:cNvPr>
              <p:cNvPicPr/>
              <p:nvPr/>
            </p:nvPicPr>
            <p:blipFill>
              <a:blip r:embed="rId53"/>
              <a:stretch>
                <a:fillRect/>
              </a:stretch>
            </p:blipFill>
            <p:spPr>
              <a:xfrm>
                <a:off x="9485740" y="2330271"/>
                <a:ext cx="4320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1" name="Ink 30">
                <a:extLst>
                  <a:ext uri="{FF2B5EF4-FFF2-40B4-BE49-F238E27FC236}">
                    <a16:creationId xmlns:a16="http://schemas.microsoft.com/office/drawing/2014/main" id="{916FBFD0-E080-640A-299F-96C48F42F242}"/>
                  </a:ext>
                </a:extLst>
              </p14:cNvPr>
              <p14:cNvContentPartPr/>
              <p14:nvPr/>
            </p14:nvContentPartPr>
            <p14:xfrm>
              <a:off x="9613180" y="2258271"/>
              <a:ext cx="162360" cy="410400"/>
            </p14:xfrm>
          </p:contentPart>
        </mc:Choice>
        <mc:Fallback xmlns="">
          <p:pic>
            <p:nvPicPr>
              <p:cNvPr id="31" name="Ink 30">
                <a:extLst>
                  <a:ext uri="{FF2B5EF4-FFF2-40B4-BE49-F238E27FC236}">
                    <a16:creationId xmlns:a16="http://schemas.microsoft.com/office/drawing/2014/main" id="{916FBFD0-E080-640A-299F-96C48F42F242}"/>
                  </a:ext>
                </a:extLst>
              </p:cNvPr>
              <p:cNvPicPr/>
              <p:nvPr/>
            </p:nvPicPr>
            <p:blipFill>
              <a:blip r:embed="rId55"/>
              <a:stretch>
                <a:fillRect/>
              </a:stretch>
            </p:blipFill>
            <p:spPr>
              <a:xfrm>
                <a:off x="9598060" y="2243151"/>
                <a:ext cx="192600" cy="4410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2" name="Ink 31">
                <a:extLst>
                  <a:ext uri="{FF2B5EF4-FFF2-40B4-BE49-F238E27FC236}">
                    <a16:creationId xmlns:a16="http://schemas.microsoft.com/office/drawing/2014/main" id="{9C960636-FBD8-BCD2-752E-F081E45E0A72}"/>
                  </a:ext>
                </a:extLst>
              </p14:cNvPr>
              <p14:cNvContentPartPr/>
              <p14:nvPr/>
            </p14:nvContentPartPr>
            <p14:xfrm>
              <a:off x="9862300" y="2457711"/>
              <a:ext cx="293040" cy="37800"/>
            </p14:xfrm>
          </p:contentPart>
        </mc:Choice>
        <mc:Fallback xmlns="">
          <p:pic>
            <p:nvPicPr>
              <p:cNvPr id="32" name="Ink 31">
                <a:extLst>
                  <a:ext uri="{FF2B5EF4-FFF2-40B4-BE49-F238E27FC236}">
                    <a16:creationId xmlns:a16="http://schemas.microsoft.com/office/drawing/2014/main" id="{9C960636-FBD8-BCD2-752E-F081E45E0A72}"/>
                  </a:ext>
                </a:extLst>
              </p:cNvPr>
              <p:cNvPicPr/>
              <p:nvPr/>
            </p:nvPicPr>
            <p:blipFill>
              <a:blip r:embed="rId57"/>
              <a:stretch>
                <a:fillRect/>
              </a:stretch>
            </p:blipFill>
            <p:spPr>
              <a:xfrm>
                <a:off x="9846820" y="2442231"/>
                <a:ext cx="32328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3" name="Ink 32">
                <a:extLst>
                  <a:ext uri="{FF2B5EF4-FFF2-40B4-BE49-F238E27FC236}">
                    <a16:creationId xmlns:a16="http://schemas.microsoft.com/office/drawing/2014/main" id="{D44734CD-68E1-EBEB-F165-96515C10B809}"/>
                  </a:ext>
                </a:extLst>
              </p14:cNvPr>
              <p14:cNvContentPartPr/>
              <p14:nvPr/>
            </p14:nvContentPartPr>
            <p14:xfrm>
              <a:off x="9968140" y="2295711"/>
              <a:ext cx="12960" cy="311760"/>
            </p14:xfrm>
          </p:contentPart>
        </mc:Choice>
        <mc:Fallback xmlns="">
          <p:pic>
            <p:nvPicPr>
              <p:cNvPr id="33" name="Ink 32">
                <a:extLst>
                  <a:ext uri="{FF2B5EF4-FFF2-40B4-BE49-F238E27FC236}">
                    <a16:creationId xmlns:a16="http://schemas.microsoft.com/office/drawing/2014/main" id="{D44734CD-68E1-EBEB-F165-96515C10B809}"/>
                  </a:ext>
                </a:extLst>
              </p:cNvPr>
              <p:cNvPicPr/>
              <p:nvPr/>
            </p:nvPicPr>
            <p:blipFill>
              <a:blip r:embed="rId59"/>
              <a:stretch>
                <a:fillRect/>
              </a:stretch>
            </p:blipFill>
            <p:spPr>
              <a:xfrm>
                <a:off x="9952660" y="2280591"/>
                <a:ext cx="43200" cy="3420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5" name="Ink 34">
                <a:extLst>
                  <a:ext uri="{FF2B5EF4-FFF2-40B4-BE49-F238E27FC236}">
                    <a16:creationId xmlns:a16="http://schemas.microsoft.com/office/drawing/2014/main" id="{1116F564-5A02-AAE7-A1C3-7085FDEE929E}"/>
                  </a:ext>
                </a:extLst>
              </p14:cNvPr>
              <p14:cNvContentPartPr/>
              <p14:nvPr/>
            </p14:nvContentPartPr>
            <p14:xfrm>
              <a:off x="10497340" y="2102751"/>
              <a:ext cx="236880" cy="654120"/>
            </p14:xfrm>
          </p:contentPart>
        </mc:Choice>
        <mc:Fallback xmlns="">
          <p:pic>
            <p:nvPicPr>
              <p:cNvPr id="35" name="Ink 34">
                <a:extLst>
                  <a:ext uri="{FF2B5EF4-FFF2-40B4-BE49-F238E27FC236}">
                    <a16:creationId xmlns:a16="http://schemas.microsoft.com/office/drawing/2014/main" id="{1116F564-5A02-AAE7-A1C3-7085FDEE929E}"/>
                  </a:ext>
                </a:extLst>
              </p:cNvPr>
              <p:cNvPicPr/>
              <p:nvPr/>
            </p:nvPicPr>
            <p:blipFill>
              <a:blip r:embed="rId61"/>
              <a:stretch>
                <a:fillRect/>
              </a:stretch>
            </p:blipFill>
            <p:spPr>
              <a:xfrm>
                <a:off x="10481860" y="2087631"/>
                <a:ext cx="267480" cy="6843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6" name="Ink 35">
                <a:extLst>
                  <a:ext uri="{FF2B5EF4-FFF2-40B4-BE49-F238E27FC236}">
                    <a16:creationId xmlns:a16="http://schemas.microsoft.com/office/drawing/2014/main" id="{4CC9B483-7E3E-9090-AA77-D42FBCF993F1}"/>
                  </a:ext>
                </a:extLst>
              </p14:cNvPr>
              <p14:cNvContentPartPr/>
              <p14:nvPr/>
            </p14:nvContentPartPr>
            <p14:xfrm>
              <a:off x="10845820" y="2370591"/>
              <a:ext cx="330480" cy="25200"/>
            </p14:xfrm>
          </p:contentPart>
        </mc:Choice>
        <mc:Fallback xmlns="">
          <p:pic>
            <p:nvPicPr>
              <p:cNvPr id="36" name="Ink 35">
                <a:extLst>
                  <a:ext uri="{FF2B5EF4-FFF2-40B4-BE49-F238E27FC236}">
                    <a16:creationId xmlns:a16="http://schemas.microsoft.com/office/drawing/2014/main" id="{4CC9B483-7E3E-9090-AA77-D42FBCF993F1}"/>
                  </a:ext>
                </a:extLst>
              </p:cNvPr>
              <p:cNvPicPr/>
              <p:nvPr/>
            </p:nvPicPr>
            <p:blipFill>
              <a:blip r:embed="rId63"/>
              <a:stretch>
                <a:fillRect/>
              </a:stretch>
            </p:blipFill>
            <p:spPr>
              <a:xfrm>
                <a:off x="10830700" y="2355111"/>
                <a:ext cx="36072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7" name="Ink 36">
                <a:extLst>
                  <a:ext uri="{FF2B5EF4-FFF2-40B4-BE49-F238E27FC236}">
                    <a16:creationId xmlns:a16="http://schemas.microsoft.com/office/drawing/2014/main" id="{47B3007F-2666-E8F3-9E32-60FB8668DDF7}"/>
                  </a:ext>
                </a:extLst>
              </p14:cNvPr>
              <p14:cNvContentPartPr/>
              <p14:nvPr/>
            </p14:nvContentPartPr>
            <p14:xfrm>
              <a:off x="10920700" y="2233431"/>
              <a:ext cx="68760" cy="336600"/>
            </p14:xfrm>
          </p:contentPart>
        </mc:Choice>
        <mc:Fallback xmlns="">
          <p:pic>
            <p:nvPicPr>
              <p:cNvPr id="37" name="Ink 36">
                <a:extLst>
                  <a:ext uri="{FF2B5EF4-FFF2-40B4-BE49-F238E27FC236}">
                    <a16:creationId xmlns:a16="http://schemas.microsoft.com/office/drawing/2014/main" id="{47B3007F-2666-E8F3-9E32-60FB8668DDF7}"/>
                  </a:ext>
                </a:extLst>
              </p:cNvPr>
              <p:cNvPicPr/>
              <p:nvPr/>
            </p:nvPicPr>
            <p:blipFill>
              <a:blip r:embed="rId65"/>
              <a:stretch>
                <a:fillRect/>
              </a:stretch>
            </p:blipFill>
            <p:spPr>
              <a:xfrm>
                <a:off x="10905220" y="2218311"/>
                <a:ext cx="99360" cy="3672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8" name="Ink 37">
                <a:extLst>
                  <a:ext uri="{FF2B5EF4-FFF2-40B4-BE49-F238E27FC236}">
                    <a16:creationId xmlns:a16="http://schemas.microsoft.com/office/drawing/2014/main" id="{74F14275-3105-1604-8D4B-7589CDF200BD}"/>
                  </a:ext>
                </a:extLst>
              </p14:cNvPr>
              <p14:cNvContentPartPr/>
              <p14:nvPr/>
            </p14:nvContentPartPr>
            <p14:xfrm>
              <a:off x="11344060" y="2289591"/>
              <a:ext cx="19080" cy="361440"/>
            </p14:xfrm>
          </p:contentPart>
        </mc:Choice>
        <mc:Fallback xmlns="">
          <p:pic>
            <p:nvPicPr>
              <p:cNvPr id="38" name="Ink 37">
                <a:extLst>
                  <a:ext uri="{FF2B5EF4-FFF2-40B4-BE49-F238E27FC236}">
                    <a16:creationId xmlns:a16="http://schemas.microsoft.com/office/drawing/2014/main" id="{74F14275-3105-1604-8D4B-7589CDF200BD}"/>
                  </a:ext>
                </a:extLst>
              </p:cNvPr>
              <p:cNvPicPr/>
              <p:nvPr/>
            </p:nvPicPr>
            <p:blipFill>
              <a:blip r:embed="rId67"/>
              <a:stretch>
                <a:fillRect/>
              </a:stretch>
            </p:blipFill>
            <p:spPr>
              <a:xfrm>
                <a:off x="11328580" y="2274471"/>
                <a:ext cx="49680" cy="3920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9" name="Ink 38">
                <a:extLst>
                  <a:ext uri="{FF2B5EF4-FFF2-40B4-BE49-F238E27FC236}">
                    <a16:creationId xmlns:a16="http://schemas.microsoft.com/office/drawing/2014/main" id="{CB8EBB9E-534F-91BB-8731-7FAA1EE8BBCB}"/>
                  </a:ext>
                </a:extLst>
              </p14:cNvPr>
              <p14:cNvContentPartPr/>
              <p14:nvPr/>
            </p14:nvContentPartPr>
            <p14:xfrm>
              <a:off x="10235620" y="2183751"/>
              <a:ext cx="255600" cy="405000"/>
            </p14:xfrm>
          </p:contentPart>
        </mc:Choice>
        <mc:Fallback xmlns="">
          <p:pic>
            <p:nvPicPr>
              <p:cNvPr id="39" name="Ink 38">
                <a:extLst>
                  <a:ext uri="{FF2B5EF4-FFF2-40B4-BE49-F238E27FC236}">
                    <a16:creationId xmlns:a16="http://schemas.microsoft.com/office/drawing/2014/main" id="{CB8EBB9E-534F-91BB-8731-7FAA1EE8BBCB}"/>
                  </a:ext>
                </a:extLst>
              </p:cNvPr>
              <p:cNvPicPr/>
              <p:nvPr/>
            </p:nvPicPr>
            <p:blipFill>
              <a:blip r:embed="rId69"/>
              <a:stretch>
                <a:fillRect/>
              </a:stretch>
            </p:blipFill>
            <p:spPr>
              <a:xfrm>
                <a:off x="10220500" y="2168631"/>
                <a:ext cx="286200" cy="4356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0" name="Ink 39">
                <a:extLst>
                  <a:ext uri="{FF2B5EF4-FFF2-40B4-BE49-F238E27FC236}">
                    <a16:creationId xmlns:a16="http://schemas.microsoft.com/office/drawing/2014/main" id="{B88AD7EB-184F-380D-965F-F32E95F2FFA2}"/>
                  </a:ext>
                </a:extLst>
              </p14:cNvPr>
              <p14:cNvContentPartPr/>
              <p14:nvPr/>
            </p14:nvContentPartPr>
            <p14:xfrm>
              <a:off x="2578420" y="3279231"/>
              <a:ext cx="374040" cy="31320"/>
            </p14:xfrm>
          </p:contentPart>
        </mc:Choice>
        <mc:Fallback xmlns="">
          <p:pic>
            <p:nvPicPr>
              <p:cNvPr id="40" name="Ink 39">
                <a:extLst>
                  <a:ext uri="{FF2B5EF4-FFF2-40B4-BE49-F238E27FC236}">
                    <a16:creationId xmlns:a16="http://schemas.microsoft.com/office/drawing/2014/main" id="{B88AD7EB-184F-380D-965F-F32E95F2FFA2}"/>
                  </a:ext>
                </a:extLst>
              </p:cNvPr>
              <p:cNvPicPr/>
              <p:nvPr/>
            </p:nvPicPr>
            <p:blipFill>
              <a:blip r:embed="rId71"/>
              <a:stretch>
                <a:fillRect/>
              </a:stretch>
            </p:blipFill>
            <p:spPr>
              <a:xfrm>
                <a:off x="2563300" y="3264111"/>
                <a:ext cx="40428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1" name="Ink 40">
                <a:extLst>
                  <a:ext uri="{FF2B5EF4-FFF2-40B4-BE49-F238E27FC236}">
                    <a16:creationId xmlns:a16="http://schemas.microsoft.com/office/drawing/2014/main" id="{D150ABC9-8148-1C31-918A-2EBB10804D30}"/>
                  </a:ext>
                </a:extLst>
              </p14:cNvPr>
              <p14:cNvContentPartPr/>
              <p14:nvPr/>
            </p14:nvContentPartPr>
            <p14:xfrm>
              <a:off x="2453860" y="3391551"/>
              <a:ext cx="442440" cy="37800"/>
            </p14:xfrm>
          </p:contentPart>
        </mc:Choice>
        <mc:Fallback xmlns="">
          <p:pic>
            <p:nvPicPr>
              <p:cNvPr id="41" name="Ink 40">
                <a:extLst>
                  <a:ext uri="{FF2B5EF4-FFF2-40B4-BE49-F238E27FC236}">
                    <a16:creationId xmlns:a16="http://schemas.microsoft.com/office/drawing/2014/main" id="{D150ABC9-8148-1C31-918A-2EBB10804D30}"/>
                  </a:ext>
                </a:extLst>
              </p:cNvPr>
              <p:cNvPicPr/>
              <p:nvPr/>
            </p:nvPicPr>
            <p:blipFill>
              <a:blip r:embed="rId73"/>
              <a:stretch>
                <a:fillRect/>
              </a:stretch>
            </p:blipFill>
            <p:spPr>
              <a:xfrm>
                <a:off x="2438740" y="3376071"/>
                <a:ext cx="47304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2" name="Ink 41">
                <a:extLst>
                  <a:ext uri="{FF2B5EF4-FFF2-40B4-BE49-F238E27FC236}">
                    <a16:creationId xmlns:a16="http://schemas.microsoft.com/office/drawing/2014/main" id="{6A595862-D75F-FD0A-D8E1-089B2A668984}"/>
                  </a:ext>
                </a:extLst>
              </p14:cNvPr>
              <p14:cNvContentPartPr/>
              <p14:nvPr/>
            </p14:nvContentPartPr>
            <p14:xfrm>
              <a:off x="3331540" y="3086271"/>
              <a:ext cx="311760" cy="355320"/>
            </p14:xfrm>
          </p:contentPart>
        </mc:Choice>
        <mc:Fallback xmlns="">
          <p:pic>
            <p:nvPicPr>
              <p:cNvPr id="42" name="Ink 41">
                <a:extLst>
                  <a:ext uri="{FF2B5EF4-FFF2-40B4-BE49-F238E27FC236}">
                    <a16:creationId xmlns:a16="http://schemas.microsoft.com/office/drawing/2014/main" id="{6A595862-D75F-FD0A-D8E1-089B2A668984}"/>
                  </a:ext>
                </a:extLst>
              </p:cNvPr>
              <p:cNvPicPr/>
              <p:nvPr/>
            </p:nvPicPr>
            <p:blipFill>
              <a:blip r:embed="rId75"/>
              <a:stretch>
                <a:fillRect/>
              </a:stretch>
            </p:blipFill>
            <p:spPr>
              <a:xfrm>
                <a:off x="3316420" y="3071151"/>
                <a:ext cx="342000" cy="3855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3" name="Ink 42">
                <a:extLst>
                  <a:ext uri="{FF2B5EF4-FFF2-40B4-BE49-F238E27FC236}">
                    <a16:creationId xmlns:a16="http://schemas.microsoft.com/office/drawing/2014/main" id="{AA745FD4-3BA1-7515-F96E-1E260507AF7B}"/>
                  </a:ext>
                </a:extLst>
              </p14:cNvPr>
              <p14:cNvContentPartPr/>
              <p14:nvPr/>
            </p14:nvContentPartPr>
            <p14:xfrm>
              <a:off x="3799180" y="3179871"/>
              <a:ext cx="615960" cy="255600"/>
            </p14:xfrm>
          </p:contentPart>
        </mc:Choice>
        <mc:Fallback xmlns="">
          <p:pic>
            <p:nvPicPr>
              <p:cNvPr id="43" name="Ink 42">
                <a:extLst>
                  <a:ext uri="{FF2B5EF4-FFF2-40B4-BE49-F238E27FC236}">
                    <a16:creationId xmlns:a16="http://schemas.microsoft.com/office/drawing/2014/main" id="{AA745FD4-3BA1-7515-F96E-1E260507AF7B}"/>
                  </a:ext>
                </a:extLst>
              </p:cNvPr>
              <p:cNvPicPr/>
              <p:nvPr/>
            </p:nvPicPr>
            <p:blipFill>
              <a:blip r:embed="rId77"/>
              <a:stretch>
                <a:fillRect/>
              </a:stretch>
            </p:blipFill>
            <p:spPr>
              <a:xfrm>
                <a:off x="3784060" y="3164391"/>
                <a:ext cx="646560"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4" name="Ink 43">
                <a:extLst>
                  <a:ext uri="{FF2B5EF4-FFF2-40B4-BE49-F238E27FC236}">
                    <a16:creationId xmlns:a16="http://schemas.microsoft.com/office/drawing/2014/main" id="{9F87C165-47D0-00EC-AA88-439844192A71}"/>
                  </a:ext>
                </a:extLst>
              </p14:cNvPr>
              <p14:cNvContentPartPr/>
              <p14:nvPr/>
            </p14:nvContentPartPr>
            <p14:xfrm>
              <a:off x="4676500" y="3304431"/>
              <a:ext cx="385560" cy="31320"/>
            </p14:xfrm>
          </p:contentPart>
        </mc:Choice>
        <mc:Fallback xmlns="">
          <p:pic>
            <p:nvPicPr>
              <p:cNvPr id="44" name="Ink 43">
                <a:extLst>
                  <a:ext uri="{FF2B5EF4-FFF2-40B4-BE49-F238E27FC236}">
                    <a16:creationId xmlns:a16="http://schemas.microsoft.com/office/drawing/2014/main" id="{9F87C165-47D0-00EC-AA88-439844192A71}"/>
                  </a:ext>
                </a:extLst>
              </p:cNvPr>
              <p:cNvPicPr/>
              <p:nvPr/>
            </p:nvPicPr>
            <p:blipFill>
              <a:blip r:embed="rId79"/>
              <a:stretch>
                <a:fillRect/>
              </a:stretch>
            </p:blipFill>
            <p:spPr>
              <a:xfrm>
                <a:off x="4661020" y="3288951"/>
                <a:ext cx="41616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5" name="Ink 44">
                <a:extLst>
                  <a:ext uri="{FF2B5EF4-FFF2-40B4-BE49-F238E27FC236}">
                    <a16:creationId xmlns:a16="http://schemas.microsoft.com/office/drawing/2014/main" id="{2A3A447D-EF24-2D9D-FFA3-7F467C124A08}"/>
                  </a:ext>
                </a:extLst>
              </p14:cNvPr>
              <p14:cNvContentPartPr/>
              <p14:nvPr/>
            </p14:nvContentPartPr>
            <p14:xfrm>
              <a:off x="4832020" y="3192111"/>
              <a:ext cx="50040" cy="336600"/>
            </p14:xfrm>
          </p:contentPart>
        </mc:Choice>
        <mc:Fallback xmlns="">
          <p:pic>
            <p:nvPicPr>
              <p:cNvPr id="45" name="Ink 44">
                <a:extLst>
                  <a:ext uri="{FF2B5EF4-FFF2-40B4-BE49-F238E27FC236}">
                    <a16:creationId xmlns:a16="http://schemas.microsoft.com/office/drawing/2014/main" id="{2A3A447D-EF24-2D9D-FFA3-7F467C124A08}"/>
                  </a:ext>
                </a:extLst>
              </p:cNvPr>
              <p:cNvPicPr/>
              <p:nvPr/>
            </p:nvPicPr>
            <p:blipFill>
              <a:blip r:embed="rId81"/>
              <a:stretch>
                <a:fillRect/>
              </a:stretch>
            </p:blipFill>
            <p:spPr>
              <a:xfrm>
                <a:off x="4816900" y="3176991"/>
                <a:ext cx="80640" cy="3672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6" name="Ink 45">
                <a:extLst>
                  <a:ext uri="{FF2B5EF4-FFF2-40B4-BE49-F238E27FC236}">
                    <a16:creationId xmlns:a16="http://schemas.microsoft.com/office/drawing/2014/main" id="{00FC04B0-85E2-89AD-50E6-CDEED72791D8}"/>
                  </a:ext>
                </a:extLst>
              </p14:cNvPr>
              <p14:cNvContentPartPr/>
              <p14:nvPr/>
            </p14:nvContentPartPr>
            <p14:xfrm>
              <a:off x="5330260" y="2986911"/>
              <a:ext cx="311760" cy="392400"/>
            </p14:xfrm>
          </p:contentPart>
        </mc:Choice>
        <mc:Fallback xmlns="">
          <p:pic>
            <p:nvPicPr>
              <p:cNvPr id="46" name="Ink 45">
                <a:extLst>
                  <a:ext uri="{FF2B5EF4-FFF2-40B4-BE49-F238E27FC236}">
                    <a16:creationId xmlns:a16="http://schemas.microsoft.com/office/drawing/2014/main" id="{00FC04B0-85E2-89AD-50E6-CDEED72791D8}"/>
                  </a:ext>
                </a:extLst>
              </p:cNvPr>
              <p:cNvPicPr/>
              <p:nvPr/>
            </p:nvPicPr>
            <p:blipFill>
              <a:blip r:embed="rId83"/>
              <a:stretch>
                <a:fillRect/>
              </a:stretch>
            </p:blipFill>
            <p:spPr>
              <a:xfrm>
                <a:off x="5314780" y="2971431"/>
                <a:ext cx="342000" cy="4230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47" name="Ink 46">
                <a:extLst>
                  <a:ext uri="{FF2B5EF4-FFF2-40B4-BE49-F238E27FC236}">
                    <a16:creationId xmlns:a16="http://schemas.microsoft.com/office/drawing/2014/main" id="{2C9C1EE9-EE67-F229-95A2-496548622504}"/>
                  </a:ext>
                </a:extLst>
              </p14:cNvPr>
              <p14:cNvContentPartPr/>
              <p14:nvPr/>
            </p14:nvContentPartPr>
            <p14:xfrm>
              <a:off x="5877820" y="2877471"/>
              <a:ext cx="290160" cy="900360"/>
            </p14:xfrm>
          </p:contentPart>
        </mc:Choice>
        <mc:Fallback xmlns="">
          <p:pic>
            <p:nvPicPr>
              <p:cNvPr id="47" name="Ink 46">
                <a:extLst>
                  <a:ext uri="{FF2B5EF4-FFF2-40B4-BE49-F238E27FC236}">
                    <a16:creationId xmlns:a16="http://schemas.microsoft.com/office/drawing/2014/main" id="{2C9C1EE9-EE67-F229-95A2-496548622504}"/>
                  </a:ext>
                </a:extLst>
              </p:cNvPr>
              <p:cNvPicPr/>
              <p:nvPr/>
            </p:nvPicPr>
            <p:blipFill>
              <a:blip r:embed="rId85"/>
              <a:stretch>
                <a:fillRect/>
              </a:stretch>
            </p:blipFill>
            <p:spPr>
              <a:xfrm>
                <a:off x="5862700" y="2862351"/>
                <a:ext cx="320760" cy="9309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48" name="Ink 47">
                <a:extLst>
                  <a:ext uri="{FF2B5EF4-FFF2-40B4-BE49-F238E27FC236}">
                    <a16:creationId xmlns:a16="http://schemas.microsoft.com/office/drawing/2014/main" id="{F0D630B8-51CF-EB17-71E1-8CD1BB23B482}"/>
                  </a:ext>
                </a:extLst>
              </p14:cNvPr>
              <p14:cNvContentPartPr/>
              <p14:nvPr/>
            </p14:nvContentPartPr>
            <p14:xfrm>
              <a:off x="6357340" y="3260871"/>
              <a:ext cx="37800" cy="37800"/>
            </p14:xfrm>
          </p:contentPart>
        </mc:Choice>
        <mc:Fallback xmlns="">
          <p:pic>
            <p:nvPicPr>
              <p:cNvPr id="48" name="Ink 47">
                <a:extLst>
                  <a:ext uri="{FF2B5EF4-FFF2-40B4-BE49-F238E27FC236}">
                    <a16:creationId xmlns:a16="http://schemas.microsoft.com/office/drawing/2014/main" id="{F0D630B8-51CF-EB17-71E1-8CD1BB23B482}"/>
                  </a:ext>
                </a:extLst>
              </p:cNvPr>
              <p:cNvPicPr/>
              <p:nvPr/>
            </p:nvPicPr>
            <p:blipFill>
              <a:blip r:embed="rId87"/>
              <a:stretch>
                <a:fillRect/>
              </a:stretch>
            </p:blipFill>
            <p:spPr>
              <a:xfrm>
                <a:off x="6342220" y="3245391"/>
                <a:ext cx="6804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49" name="Ink 48">
                <a:extLst>
                  <a:ext uri="{FF2B5EF4-FFF2-40B4-BE49-F238E27FC236}">
                    <a16:creationId xmlns:a16="http://schemas.microsoft.com/office/drawing/2014/main" id="{8762FFFD-09D7-26A8-F37C-55CDBB98343D}"/>
                  </a:ext>
                </a:extLst>
              </p14:cNvPr>
              <p14:cNvContentPartPr/>
              <p14:nvPr/>
            </p14:nvContentPartPr>
            <p14:xfrm>
              <a:off x="6319900" y="3217311"/>
              <a:ext cx="317880" cy="374040"/>
            </p14:xfrm>
          </p:contentPart>
        </mc:Choice>
        <mc:Fallback xmlns="">
          <p:pic>
            <p:nvPicPr>
              <p:cNvPr id="49" name="Ink 48">
                <a:extLst>
                  <a:ext uri="{FF2B5EF4-FFF2-40B4-BE49-F238E27FC236}">
                    <a16:creationId xmlns:a16="http://schemas.microsoft.com/office/drawing/2014/main" id="{8762FFFD-09D7-26A8-F37C-55CDBB98343D}"/>
                  </a:ext>
                </a:extLst>
              </p:cNvPr>
              <p:cNvPicPr/>
              <p:nvPr/>
            </p:nvPicPr>
            <p:blipFill>
              <a:blip r:embed="rId89"/>
              <a:stretch>
                <a:fillRect/>
              </a:stretch>
            </p:blipFill>
            <p:spPr>
              <a:xfrm>
                <a:off x="6304780" y="3201831"/>
                <a:ext cx="348480" cy="4042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0" name="Ink 49">
                <a:extLst>
                  <a:ext uri="{FF2B5EF4-FFF2-40B4-BE49-F238E27FC236}">
                    <a16:creationId xmlns:a16="http://schemas.microsoft.com/office/drawing/2014/main" id="{CED28C34-2A8E-ECBB-1986-90DF67DA25CF}"/>
                  </a:ext>
                </a:extLst>
              </p14:cNvPr>
              <p14:cNvContentPartPr/>
              <p14:nvPr/>
            </p14:nvContentPartPr>
            <p14:xfrm>
              <a:off x="6400900" y="3410271"/>
              <a:ext cx="330480" cy="31320"/>
            </p14:xfrm>
          </p:contentPart>
        </mc:Choice>
        <mc:Fallback xmlns="">
          <p:pic>
            <p:nvPicPr>
              <p:cNvPr id="50" name="Ink 49">
                <a:extLst>
                  <a:ext uri="{FF2B5EF4-FFF2-40B4-BE49-F238E27FC236}">
                    <a16:creationId xmlns:a16="http://schemas.microsoft.com/office/drawing/2014/main" id="{CED28C34-2A8E-ECBB-1986-90DF67DA25CF}"/>
                  </a:ext>
                </a:extLst>
              </p:cNvPr>
              <p:cNvPicPr/>
              <p:nvPr/>
            </p:nvPicPr>
            <p:blipFill>
              <a:blip r:embed="rId91"/>
              <a:stretch>
                <a:fillRect/>
              </a:stretch>
            </p:blipFill>
            <p:spPr>
              <a:xfrm>
                <a:off x="6385780" y="3394791"/>
                <a:ext cx="36072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1" name="Ink 50">
                <a:extLst>
                  <a:ext uri="{FF2B5EF4-FFF2-40B4-BE49-F238E27FC236}">
                    <a16:creationId xmlns:a16="http://schemas.microsoft.com/office/drawing/2014/main" id="{0562BC07-C8D8-7D9F-7F3A-AD6CE97128F5}"/>
                  </a:ext>
                </a:extLst>
              </p14:cNvPr>
              <p14:cNvContentPartPr/>
              <p14:nvPr/>
            </p14:nvContentPartPr>
            <p14:xfrm>
              <a:off x="6873940" y="3136311"/>
              <a:ext cx="293040" cy="604080"/>
            </p14:xfrm>
          </p:contentPart>
        </mc:Choice>
        <mc:Fallback xmlns="">
          <p:pic>
            <p:nvPicPr>
              <p:cNvPr id="51" name="Ink 50">
                <a:extLst>
                  <a:ext uri="{FF2B5EF4-FFF2-40B4-BE49-F238E27FC236}">
                    <a16:creationId xmlns:a16="http://schemas.microsoft.com/office/drawing/2014/main" id="{0562BC07-C8D8-7D9F-7F3A-AD6CE97128F5}"/>
                  </a:ext>
                </a:extLst>
              </p:cNvPr>
              <p:cNvPicPr/>
              <p:nvPr/>
            </p:nvPicPr>
            <p:blipFill>
              <a:blip r:embed="rId93"/>
              <a:stretch>
                <a:fillRect/>
              </a:stretch>
            </p:blipFill>
            <p:spPr>
              <a:xfrm>
                <a:off x="6858820" y="3120831"/>
                <a:ext cx="323280" cy="6346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2" name="Ink 51">
                <a:extLst>
                  <a:ext uri="{FF2B5EF4-FFF2-40B4-BE49-F238E27FC236}">
                    <a16:creationId xmlns:a16="http://schemas.microsoft.com/office/drawing/2014/main" id="{1FA8E8E1-EFD9-D287-9961-A24B93001F34}"/>
                  </a:ext>
                </a:extLst>
              </p14:cNvPr>
              <p14:cNvContentPartPr/>
              <p14:nvPr/>
            </p14:nvContentPartPr>
            <p14:xfrm>
              <a:off x="7241140" y="3230271"/>
              <a:ext cx="31320" cy="342000"/>
            </p14:xfrm>
          </p:contentPart>
        </mc:Choice>
        <mc:Fallback xmlns="">
          <p:pic>
            <p:nvPicPr>
              <p:cNvPr id="52" name="Ink 51">
                <a:extLst>
                  <a:ext uri="{FF2B5EF4-FFF2-40B4-BE49-F238E27FC236}">
                    <a16:creationId xmlns:a16="http://schemas.microsoft.com/office/drawing/2014/main" id="{1FA8E8E1-EFD9-D287-9961-A24B93001F34}"/>
                  </a:ext>
                </a:extLst>
              </p:cNvPr>
              <p:cNvPicPr/>
              <p:nvPr/>
            </p:nvPicPr>
            <p:blipFill>
              <a:blip r:embed="rId95"/>
              <a:stretch>
                <a:fillRect/>
              </a:stretch>
            </p:blipFill>
            <p:spPr>
              <a:xfrm>
                <a:off x="7226020" y="3215151"/>
                <a:ext cx="61920" cy="3726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3" name="Ink 52">
                <a:extLst>
                  <a:ext uri="{FF2B5EF4-FFF2-40B4-BE49-F238E27FC236}">
                    <a16:creationId xmlns:a16="http://schemas.microsoft.com/office/drawing/2014/main" id="{CF1ECBE1-031E-83EF-AED9-7402A7DEFA99}"/>
                  </a:ext>
                </a:extLst>
              </p14:cNvPr>
              <p14:cNvContentPartPr/>
              <p14:nvPr/>
            </p14:nvContentPartPr>
            <p14:xfrm>
              <a:off x="7415740" y="3347991"/>
              <a:ext cx="193320" cy="174600"/>
            </p14:xfrm>
          </p:contentPart>
        </mc:Choice>
        <mc:Fallback xmlns="">
          <p:pic>
            <p:nvPicPr>
              <p:cNvPr id="53" name="Ink 52">
                <a:extLst>
                  <a:ext uri="{FF2B5EF4-FFF2-40B4-BE49-F238E27FC236}">
                    <a16:creationId xmlns:a16="http://schemas.microsoft.com/office/drawing/2014/main" id="{CF1ECBE1-031E-83EF-AED9-7402A7DEFA99}"/>
                  </a:ext>
                </a:extLst>
              </p:cNvPr>
              <p:cNvPicPr/>
              <p:nvPr/>
            </p:nvPicPr>
            <p:blipFill>
              <a:blip r:embed="rId97"/>
              <a:stretch>
                <a:fillRect/>
              </a:stretch>
            </p:blipFill>
            <p:spPr>
              <a:xfrm>
                <a:off x="7400260" y="3332511"/>
                <a:ext cx="22392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4" name="Ink 53">
                <a:extLst>
                  <a:ext uri="{FF2B5EF4-FFF2-40B4-BE49-F238E27FC236}">
                    <a16:creationId xmlns:a16="http://schemas.microsoft.com/office/drawing/2014/main" id="{A3D13043-14C6-428D-0181-61F438EB1C16}"/>
                  </a:ext>
                </a:extLst>
              </p14:cNvPr>
              <p14:cNvContentPartPr/>
              <p14:nvPr/>
            </p14:nvContentPartPr>
            <p14:xfrm>
              <a:off x="7608700" y="3129831"/>
              <a:ext cx="187200" cy="498240"/>
            </p14:xfrm>
          </p:contentPart>
        </mc:Choice>
        <mc:Fallback xmlns="">
          <p:pic>
            <p:nvPicPr>
              <p:cNvPr id="54" name="Ink 53">
                <a:extLst>
                  <a:ext uri="{FF2B5EF4-FFF2-40B4-BE49-F238E27FC236}">
                    <a16:creationId xmlns:a16="http://schemas.microsoft.com/office/drawing/2014/main" id="{A3D13043-14C6-428D-0181-61F438EB1C16}"/>
                  </a:ext>
                </a:extLst>
              </p:cNvPr>
              <p:cNvPicPr/>
              <p:nvPr/>
            </p:nvPicPr>
            <p:blipFill>
              <a:blip r:embed="rId99"/>
              <a:stretch>
                <a:fillRect/>
              </a:stretch>
            </p:blipFill>
            <p:spPr>
              <a:xfrm>
                <a:off x="7593220" y="3114711"/>
                <a:ext cx="217800" cy="5288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55" name="Ink 54">
                <a:extLst>
                  <a:ext uri="{FF2B5EF4-FFF2-40B4-BE49-F238E27FC236}">
                    <a16:creationId xmlns:a16="http://schemas.microsoft.com/office/drawing/2014/main" id="{10E3B439-E32A-E01B-6813-B206E3ADD9E6}"/>
                  </a:ext>
                </a:extLst>
              </p14:cNvPr>
              <p14:cNvContentPartPr/>
              <p14:nvPr/>
            </p14:nvContentPartPr>
            <p14:xfrm>
              <a:off x="11013940" y="2015631"/>
              <a:ext cx="492120" cy="965160"/>
            </p14:xfrm>
          </p:contentPart>
        </mc:Choice>
        <mc:Fallback xmlns="">
          <p:pic>
            <p:nvPicPr>
              <p:cNvPr id="55" name="Ink 54">
                <a:extLst>
                  <a:ext uri="{FF2B5EF4-FFF2-40B4-BE49-F238E27FC236}">
                    <a16:creationId xmlns:a16="http://schemas.microsoft.com/office/drawing/2014/main" id="{10E3B439-E32A-E01B-6813-B206E3ADD9E6}"/>
                  </a:ext>
                </a:extLst>
              </p:cNvPr>
              <p:cNvPicPr/>
              <p:nvPr/>
            </p:nvPicPr>
            <p:blipFill>
              <a:blip r:embed="rId101"/>
              <a:stretch>
                <a:fillRect/>
              </a:stretch>
            </p:blipFill>
            <p:spPr>
              <a:xfrm>
                <a:off x="10998820" y="2000511"/>
                <a:ext cx="522720" cy="9957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56" name="Ink 55">
                <a:extLst>
                  <a:ext uri="{FF2B5EF4-FFF2-40B4-BE49-F238E27FC236}">
                    <a16:creationId xmlns:a16="http://schemas.microsoft.com/office/drawing/2014/main" id="{54AAC0CC-8EFF-1003-B1F4-CB4D5BDF21DC}"/>
                  </a:ext>
                </a:extLst>
              </p14:cNvPr>
              <p14:cNvContentPartPr/>
              <p14:nvPr/>
            </p14:nvContentPartPr>
            <p14:xfrm>
              <a:off x="7988500" y="3360231"/>
              <a:ext cx="554400" cy="25200"/>
            </p14:xfrm>
          </p:contentPart>
        </mc:Choice>
        <mc:Fallback xmlns="">
          <p:pic>
            <p:nvPicPr>
              <p:cNvPr id="56" name="Ink 55">
                <a:extLst>
                  <a:ext uri="{FF2B5EF4-FFF2-40B4-BE49-F238E27FC236}">
                    <a16:creationId xmlns:a16="http://schemas.microsoft.com/office/drawing/2014/main" id="{54AAC0CC-8EFF-1003-B1F4-CB4D5BDF21DC}"/>
                  </a:ext>
                </a:extLst>
              </p:cNvPr>
              <p:cNvPicPr/>
              <p:nvPr/>
            </p:nvPicPr>
            <p:blipFill>
              <a:blip r:embed="rId103"/>
              <a:stretch>
                <a:fillRect/>
              </a:stretch>
            </p:blipFill>
            <p:spPr>
              <a:xfrm>
                <a:off x="7973020" y="3345111"/>
                <a:ext cx="58500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57" name="Ink 56">
                <a:extLst>
                  <a:ext uri="{FF2B5EF4-FFF2-40B4-BE49-F238E27FC236}">
                    <a16:creationId xmlns:a16="http://schemas.microsoft.com/office/drawing/2014/main" id="{6F32FBAB-81DB-CBEF-7F91-FC820F749E57}"/>
                  </a:ext>
                </a:extLst>
              </p14:cNvPr>
              <p14:cNvContentPartPr/>
              <p14:nvPr/>
            </p14:nvContentPartPr>
            <p14:xfrm>
              <a:off x="8243740" y="3185991"/>
              <a:ext cx="50040" cy="386280"/>
            </p14:xfrm>
          </p:contentPart>
        </mc:Choice>
        <mc:Fallback xmlns="">
          <p:pic>
            <p:nvPicPr>
              <p:cNvPr id="57" name="Ink 56">
                <a:extLst>
                  <a:ext uri="{FF2B5EF4-FFF2-40B4-BE49-F238E27FC236}">
                    <a16:creationId xmlns:a16="http://schemas.microsoft.com/office/drawing/2014/main" id="{6F32FBAB-81DB-CBEF-7F91-FC820F749E57}"/>
                  </a:ext>
                </a:extLst>
              </p:cNvPr>
              <p:cNvPicPr/>
              <p:nvPr/>
            </p:nvPicPr>
            <p:blipFill>
              <a:blip r:embed="rId105"/>
              <a:stretch>
                <a:fillRect/>
              </a:stretch>
            </p:blipFill>
            <p:spPr>
              <a:xfrm>
                <a:off x="8228260" y="3170871"/>
                <a:ext cx="80640" cy="4168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58" name="Ink 57">
                <a:extLst>
                  <a:ext uri="{FF2B5EF4-FFF2-40B4-BE49-F238E27FC236}">
                    <a16:creationId xmlns:a16="http://schemas.microsoft.com/office/drawing/2014/main" id="{996D7EE7-D375-4010-E236-192F64F54F08}"/>
                  </a:ext>
                </a:extLst>
              </p14:cNvPr>
              <p14:cNvContentPartPr/>
              <p14:nvPr/>
            </p14:nvContentPartPr>
            <p14:xfrm>
              <a:off x="8853580" y="3226311"/>
              <a:ext cx="56520" cy="271440"/>
            </p14:xfrm>
          </p:contentPart>
        </mc:Choice>
        <mc:Fallback xmlns="">
          <p:pic>
            <p:nvPicPr>
              <p:cNvPr id="58" name="Ink 57">
                <a:extLst>
                  <a:ext uri="{FF2B5EF4-FFF2-40B4-BE49-F238E27FC236}">
                    <a16:creationId xmlns:a16="http://schemas.microsoft.com/office/drawing/2014/main" id="{996D7EE7-D375-4010-E236-192F64F54F08}"/>
                  </a:ext>
                </a:extLst>
              </p:cNvPr>
              <p:cNvPicPr/>
              <p:nvPr/>
            </p:nvPicPr>
            <p:blipFill>
              <a:blip r:embed="rId107"/>
              <a:stretch>
                <a:fillRect/>
              </a:stretch>
            </p:blipFill>
            <p:spPr>
              <a:xfrm>
                <a:off x="8838460" y="3210831"/>
                <a:ext cx="86760" cy="3020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59" name="Ink 58">
                <a:extLst>
                  <a:ext uri="{FF2B5EF4-FFF2-40B4-BE49-F238E27FC236}">
                    <a16:creationId xmlns:a16="http://schemas.microsoft.com/office/drawing/2014/main" id="{3728C319-DA8E-322B-D486-7892B3E4DBED}"/>
                  </a:ext>
                </a:extLst>
              </p14:cNvPr>
              <p14:cNvContentPartPr/>
              <p14:nvPr/>
            </p14:nvContentPartPr>
            <p14:xfrm>
              <a:off x="8859700" y="3017871"/>
              <a:ext cx="485640" cy="828000"/>
            </p14:xfrm>
          </p:contentPart>
        </mc:Choice>
        <mc:Fallback xmlns="">
          <p:pic>
            <p:nvPicPr>
              <p:cNvPr id="59" name="Ink 58">
                <a:extLst>
                  <a:ext uri="{FF2B5EF4-FFF2-40B4-BE49-F238E27FC236}">
                    <a16:creationId xmlns:a16="http://schemas.microsoft.com/office/drawing/2014/main" id="{3728C319-DA8E-322B-D486-7892B3E4DBED}"/>
                  </a:ext>
                </a:extLst>
              </p:cNvPr>
              <p:cNvPicPr/>
              <p:nvPr/>
            </p:nvPicPr>
            <p:blipFill>
              <a:blip r:embed="rId109"/>
              <a:stretch>
                <a:fillRect/>
              </a:stretch>
            </p:blipFill>
            <p:spPr>
              <a:xfrm>
                <a:off x="8844220" y="3002751"/>
                <a:ext cx="516240" cy="8586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0" name="Ink 59">
                <a:extLst>
                  <a:ext uri="{FF2B5EF4-FFF2-40B4-BE49-F238E27FC236}">
                    <a16:creationId xmlns:a16="http://schemas.microsoft.com/office/drawing/2014/main" id="{81B4070B-744A-2A84-6ED4-33B25A0AB16B}"/>
                  </a:ext>
                </a:extLst>
              </p14:cNvPr>
              <p14:cNvContentPartPr/>
              <p14:nvPr/>
            </p14:nvContentPartPr>
            <p14:xfrm>
              <a:off x="2366740" y="3983031"/>
              <a:ext cx="305280" cy="37800"/>
            </p14:xfrm>
          </p:contentPart>
        </mc:Choice>
        <mc:Fallback xmlns="">
          <p:pic>
            <p:nvPicPr>
              <p:cNvPr id="60" name="Ink 59">
                <a:extLst>
                  <a:ext uri="{FF2B5EF4-FFF2-40B4-BE49-F238E27FC236}">
                    <a16:creationId xmlns:a16="http://schemas.microsoft.com/office/drawing/2014/main" id="{81B4070B-744A-2A84-6ED4-33B25A0AB16B}"/>
                  </a:ext>
                </a:extLst>
              </p:cNvPr>
              <p:cNvPicPr/>
              <p:nvPr/>
            </p:nvPicPr>
            <p:blipFill>
              <a:blip r:embed="rId111"/>
              <a:stretch>
                <a:fillRect/>
              </a:stretch>
            </p:blipFill>
            <p:spPr>
              <a:xfrm>
                <a:off x="2351620" y="3967551"/>
                <a:ext cx="33588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1" name="Ink 60">
                <a:extLst>
                  <a:ext uri="{FF2B5EF4-FFF2-40B4-BE49-F238E27FC236}">
                    <a16:creationId xmlns:a16="http://schemas.microsoft.com/office/drawing/2014/main" id="{5EA4C693-278C-E80E-C445-D016B39894B1}"/>
                  </a:ext>
                </a:extLst>
              </p14:cNvPr>
              <p14:cNvContentPartPr/>
              <p14:nvPr/>
            </p14:nvContentPartPr>
            <p14:xfrm>
              <a:off x="2341900" y="4132431"/>
              <a:ext cx="398880" cy="87480"/>
            </p14:xfrm>
          </p:contentPart>
        </mc:Choice>
        <mc:Fallback xmlns="">
          <p:pic>
            <p:nvPicPr>
              <p:cNvPr id="61" name="Ink 60">
                <a:extLst>
                  <a:ext uri="{FF2B5EF4-FFF2-40B4-BE49-F238E27FC236}">
                    <a16:creationId xmlns:a16="http://schemas.microsoft.com/office/drawing/2014/main" id="{5EA4C693-278C-E80E-C445-D016B39894B1}"/>
                  </a:ext>
                </a:extLst>
              </p:cNvPr>
              <p:cNvPicPr/>
              <p:nvPr/>
            </p:nvPicPr>
            <p:blipFill>
              <a:blip r:embed="rId113"/>
              <a:stretch>
                <a:fillRect/>
              </a:stretch>
            </p:blipFill>
            <p:spPr>
              <a:xfrm>
                <a:off x="2326780" y="4116951"/>
                <a:ext cx="42912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2" name="Ink 61">
                <a:extLst>
                  <a:ext uri="{FF2B5EF4-FFF2-40B4-BE49-F238E27FC236}">
                    <a16:creationId xmlns:a16="http://schemas.microsoft.com/office/drawing/2014/main" id="{8934ED36-C6CB-15B5-4046-942B3BEBB58D}"/>
                  </a:ext>
                </a:extLst>
              </p14:cNvPr>
              <p14:cNvContentPartPr/>
              <p14:nvPr/>
            </p14:nvContentPartPr>
            <p14:xfrm>
              <a:off x="3132460" y="3870711"/>
              <a:ext cx="280440" cy="411120"/>
            </p14:xfrm>
          </p:contentPart>
        </mc:Choice>
        <mc:Fallback xmlns="">
          <p:pic>
            <p:nvPicPr>
              <p:cNvPr id="62" name="Ink 61">
                <a:extLst>
                  <a:ext uri="{FF2B5EF4-FFF2-40B4-BE49-F238E27FC236}">
                    <a16:creationId xmlns:a16="http://schemas.microsoft.com/office/drawing/2014/main" id="{8934ED36-C6CB-15B5-4046-942B3BEBB58D}"/>
                  </a:ext>
                </a:extLst>
              </p:cNvPr>
              <p:cNvPicPr/>
              <p:nvPr/>
            </p:nvPicPr>
            <p:blipFill>
              <a:blip r:embed="rId115"/>
              <a:stretch>
                <a:fillRect/>
              </a:stretch>
            </p:blipFill>
            <p:spPr>
              <a:xfrm>
                <a:off x="3117340" y="3855591"/>
                <a:ext cx="311040" cy="4417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63" name="Ink 62">
                <a:extLst>
                  <a:ext uri="{FF2B5EF4-FFF2-40B4-BE49-F238E27FC236}">
                    <a16:creationId xmlns:a16="http://schemas.microsoft.com/office/drawing/2014/main" id="{4049ED9E-AB01-FF45-2D04-851504656B32}"/>
                  </a:ext>
                </a:extLst>
              </p14:cNvPr>
              <p14:cNvContentPartPr/>
              <p14:nvPr/>
            </p14:nvContentPartPr>
            <p14:xfrm>
              <a:off x="3561940" y="4047831"/>
              <a:ext cx="342720" cy="221760"/>
            </p14:xfrm>
          </p:contentPart>
        </mc:Choice>
        <mc:Fallback xmlns="">
          <p:pic>
            <p:nvPicPr>
              <p:cNvPr id="63" name="Ink 62">
                <a:extLst>
                  <a:ext uri="{FF2B5EF4-FFF2-40B4-BE49-F238E27FC236}">
                    <a16:creationId xmlns:a16="http://schemas.microsoft.com/office/drawing/2014/main" id="{4049ED9E-AB01-FF45-2D04-851504656B32}"/>
                  </a:ext>
                </a:extLst>
              </p:cNvPr>
              <p:cNvPicPr/>
              <p:nvPr/>
            </p:nvPicPr>
            <p:blipFill>
              <a:blip r:embed="rId117"/>
              <a:stretch>
                <a:fillRect/>
              </a:stretch>
            </p:blipFill>
            <p:spPr>
              <a:xfrm>
                <a:off x="3546820" y="4032711"/>
                <a:ext cx="37332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64" name="Ink 63">
                <a:extLst>
                  <a:ext uri="{FF2B5EF4-FFF2-40B4-BE49-F238E27FC236}">
                    <a16:creationId xmlns:a16="http://schemas.microsoft.com/office/drawing/2014/main" id="{179035AB-8716-6C2F-1BA5-3F80F2C70A85}"/>
                  </a:ext>
                </a:extLst>
              </p14:cNvPr>
              <p14:cNvContentPartPr/>
              <p14:nvPr/>
            </p14:nvContentPartPr>
            <p14:xfrm>
              <a:off x="4378420" y="4138551"/>
              <a:ext cx="308160" cy="19080"/>
            </p14:xfrm>
          </p:contentPart>
        </mc:Choice>
        <mc:Fallback xmlns="">
          <p:pic>
            <p:nvPicPr>
              <p:cNvPr id="64" name="Ink 63">
                <a:extLst>
                  <a:ext uri="{FF2B5EF4-FFF2-40B4-BE49-F238E27FC236}">
                    <a16:creationId xmlns:a16="http://schemas.microsoft.com/office/drawing/2014/main" id="{179035AB-8716-6C2F-1BA5-3F80F2C70A85}"/>
                  </a:ext>
                </a:extLst>
              </p:cNvPr>
              <p:cNvPicPr/>
              <p:nvPr/>
            </p:nvPicPr>
            <p:blipFill>
              <a:blip r:embed="rId119"/>
              <a:stretch>
                <a:fillRect/>
              </a:stretch>
            </p:blipFill>
            <p:spPr>
              <a:xfrm>
                <a:off x="4362940" y="4123431"/>
                <a:ext cx="33876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65" name="Ink 64">
                <a:extLst>
                  <a:ext uri="{FF2B5EF4-FFF2-40B4-BE49-F238E27FC236}">
                    <a16:creationId xmlns:a16="http://schemas.microsoft.com/office/drawing/2014/main" id="{A2C59513-D7EC-091E-FF83-CD03E5B6FE6E}"/>
                  </a:ext>
                </a:extLst>
              </p14:cNvPr>
              <p14:cNvContentPartPr/>
              <p14:nvPr/>
            </p14:nvContentPartPr>
            <p14:xfrm>
              <a:off x="4439980" y="4013991"/>
              <a:ext cx="19080" cy="392400"/>
            </p14:xfrm>
          </p:contentPart>
        </mc:Choice>
        <mc:Fallback xmlns="">
          <p:pic>
            <p:nvPicPr>
              <p:cNvPr id="65" name="Ink 64">
                <a:extLst>
                  <a:ext uri="{FF2B5EF4-FFF2-40B4-BE49-F238E27FC236}">
                    <a16:creationId xmlns:a16="http://schemas.microsoft.com/office/drawing/2014/main" id="{A2C59513-D7EC-091E-FF83-CD03E5B6FE6E}"/>
                  </a:ext>
                </a:extLst>
              </p:cNvPr>
              <p:cNvPicPr/>
              <p:nvPr/>
            </p:nvPicPr>
            <p:blipFill>
              <a:blip r:embed="rId121"/>
              <a:stretch>
                <a:fillRect/>
              </a:stretch>
            </p:blipFill>
            <p:spPr>
              <a:xfrm>
                <a:off x="4424500" y="3998871"/>
                <a:ext cx="49680" cy="4230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66" name="Ink 65">
                <a:extLst>
                  <a:ext uri="{FF2B5EF4-FFF2-40B4-BE49-F238E27FC236}">
                    <a16:creationId xmlns:a16="http://schemas.microsoft.com/office/drawing/2014/main" id="{0B998181-94F4-5702-8ECB-6418A4CF18D4}"/>
                  </a:ext>
                </a:extLst>
              </p14:cNvPr>
              <p14:cNvContentPartPr/>
              <p14:nvPr/>
            </p14:nvContentPartPr>
            <p14:xfrm>
              <a:off x="4844620" y="3877191"/>
              <a:ext cx="293040" cy="380160"/>
            </p14:xfrm>
          </p:contentPart>
        </mc:Choice>
        <mc:Fallback xmlns="">
          <p:pic>
            <p:nvPicPr>
              <p:cNvPr id="66" name="Ink 65">
                <a:extLst>
                  <a:ext uri="{FF2B5EF4-FFF2-40B4-BE49-F238E27FC236}">
                    <a16:creationId xmlns:a16="http://schemas.microsoft.com/office/drawing/2014/main" id="{0B998181-94F4-5702-8ECB-6418A4CF18D4}"/>
                  </a:ext>
                </a:extLst>
              </p:cNvPr>
              <p:cNvPicPr/>
              <p:nvPr/>
            </p:nvPicPr>
            <p:blipFill>
              <a:blip r:embed="rId123"/>
              <a:stretch>
                <a:fillRect/>
              </a:stretch>
            </p:blipFill>
            <p:spPr>
              <a:xfrm>
                <a:off x="4829140" y="3861711"/>
                <a:ext cx="323280" cy="4107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67" name="Ink 66">
                <a:extLst>
                  <a:ext uri="{FF2B5EF4-FFF2-40B4-BE49-F238E27FC236}">
                    <a16:creationId xmlns:a16="http://schemas.microsoft.com/office/drawing/2014/main" id="{E22D10CD-57F0-23E0-9D33-FDBAE0B831EF}"/>
                  </a:ext>
                </a:extLst>
              </p14:cNvPr>
              <p14:cNvContentPartPr/>
              <p14:nvPr/>
            </p14:nvContentPartPr>
            <p14:xfrm>
              <a:off x="5467060" y="3790071"/>
              <a:ext cx="342720" cy="716400"/>
            </p14:xfrm>
          </p:contentPart>
        </mc:Choice>
        <mc:Fallback xmlns="">
          <p:pic>
            <p:nvPicPr>
              <p:cNvPr id="67" name="Ink 66">
                <a:extLst>
                  <a:ext uri="{FF2B5EF4-FFF2-40B4-BE49-F238E27FC236}">
                    <a16:creationId xmlns:a16="http://schemas.microsoft.com/office/drawing/2014/main" id="{E22D10CD-57F0-23E0-9D33-FDBAE0B831EF}"/>
                  </a:ext>
                </a:extLst>
              </p:cNvPr>
              <p:cNvPicPr/>
              <p:nvPr/>
            </p:nvPicPr>
            <p:blipFill>
              <a:blip r:embed="rId125"/>
              <a:stretch>
                <a:fillRect/>
              </a:stretch>
            </p:blipFill>
            <p:spPr>
              <a:xfrm>
                <a:off x="5451940" y="3774591"/>
                <a:ext cx="373320" cy="74664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68" name="Ink 67">
                <a:extLst>
                  <a:ext uri="{FF2B5EF4-FFF2-40B4-BE49-F238E27FC236}">
                    <a16:creationId xmlns:a16="http://schemas.microsoft.com/office/drawing/2014/main" id="{E8BAD40A-8A8F-2FFA-976B-33F02661F1D7}"/>
                  </a:ext>
                </a:extLst>
              </p14:cNvPr>
              <p14:cNvContentPartPr/>
              <p14:nvPr/>
            </p14:nvContentPartPr>
            <p14:xfrm>
              <a:off x="5927860" y="3995271"/>
              <a:ext cx="336600" cy="374040"/>
            </p14:xfrm>
          </p:contentPart>
        </mc:Choice>
        <mc:Fallback xmlns="">
          <p:pic>
            <p:nvPicPr>
              <p:cNvPr id="68" name="Ink 67">
                <a:extLst>
                  <a:ext uri="{FF2B5EF4-FFF2-40B4-BE49-F238E27FC236}">
                    <a16:creationId xmlns:a16="http://schemas.microsoft.com/office/drawing/2014/main" id="{E8BAD40A-8A8F-2FFA-976B-33F02661F1D7}"/>
                  </a:ext>
                </a:extLst>
              </p:cNvPr>
              <p:cNvPicPr/>
              <p:nvPr/>
            </p:nvPicPr>
            <p:blipFill>
              <a:blip r:embed="rId127"/>
              <a:stretch>
                <a:fillRect/>
              </a:stretch>
            </p:blipFill>
            <p:spPr>
              <a:xfrm>
                <a:off x="5912380" y="3980151"/>
                <a:ext cx="367200" cy="40428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69" name="Ink 68">
                <a:extLst>
                  <a:ext uri="{FF2B5EF4-FFF2-40B4-BE49-F238E27FC236}">
                    <a16:creationId xmlns:a16="http://schemas.microsoft.com/office/drawing/2014/main" id="{D06D8FF9-2A46-DDC7-5339-43129A143D33}"/>
                  </a:ext>
                </a:extLst>
              </p14:cNvPr>
              <p14:cNvContentPartPr/>
              <p14:nvPr/>
            </p14:nvContentPartPr>
            <p14:xfrm>
              <a:off x="5990500" y="4163391"/>
              <a:ext cx="392040" cy="50040"/>
            </p14:xfrm>
          </p:contentPart>
        </mc:Choice>
        <mc:Fallback xmlns="">
          <p:pic>
            <p:nvPicPr>
              <p:cNvPr id="69" name="Ink 68">
                <a:extLst>
                  <a:ext uri="{FF2B5EF4-FFF2-40B4-BE49-F238E27FC236}">
                    <a16:creationId xmlns:a16="http://schemas.microsoft.com/office/drawing/2014/main" id="{D06D8FF9-2A46-DDC7-5339-43129A143D33}"/>
                  </a:ext>
                </a:extLst>
              </p:cNvPr>
              <p:cNvPicPr/>
              <p:nvPr/>
            </p:nvPicPr>
            <p:blipFill>
              <a:blip r:embed="rId129"/>
              <a:stretch>
                <a:fillRect/>
              </a:stretch>
            </p:blipFill>
            <p:spPr>
              <a:xfrm>
                <a:off x="5975380" y="4148271"/>
                <a:ext cx="42228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70" name="Ink 69">
                <a:extLst>
                  <a:ext uri="{FF2B5EF4-FFF2-40B4-BE49-F238E27FC236}">
                    <a16:creationId xmlns:a16="http://schemas.microsoft.com/office/drawing/2014/main" id="{EE36A5FA-2B57-1864-2076-8B06ED9B7963}"/>
                  </a:ext>
                </a:extLst>
              </p14:cNvPr>
              <p14:cNvContentPartPr/>
              <p14:nvPr/>
            </p14:nvContentPartPr>
            <p14:xfrm>
              <a:off x="6463180" y="4026591"/>
              <a:ext cx="31320" cy="268200"/>
            </p14:xfrm>
          </p:contentPart>
        </mc:Choice>
        <mc:Fallback xmlns="">
          <p:pic>
            <p:nvPicPr>
              <p:cNvPr id="70" name="Ink 69">
                <a:extLst>
                  <a:ext uri="{FF2B5EF4-FFF2-40B4-BE49-F238E27FC236}">
                    <a16:creationId xmlns:a16="http://schemas.microsoft.com/office/drawing/2014/main" id="{EE36A5FA-2B57-1864-2076-8B06ED9B7963}"/>
                  </a:ext>
                </a:extLst>
              </p:cNvPr>
              <p:cNvPicPr/>
              <p:nvPr/>
            </p:nvPicPr>
            <p:blipFill>
              <a:blip r:embed="rId131"/>
              <a:stretch>
                <a:fillRect/>
              </a:stretch>
            </p:blipFill>
            <p:spPr>
              <a:xfrm>
                <a:off x="6447700" y="4011111"/>
                <a:ext cx="61920" cy="29844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71" name="Ink 70">
                <a:extLst>
                  <a:ext uri="{FF2B5EF4-FFF2-40B4-BE49-F238E27FC236}">
                    <a16:creationId xmlns:a16="http://schemas.microsoft.com/office/drawing/2014/main" id="{8E475BFA-1AE7-40D7-F27E-138EA4FA2AE1}"/>
                  </a:ext>
                </a:extLst>
              </p14:cNvPr>
              <p14:cNvContentPartPr/>
              <p14:nvPr/>
            </p14:nvContentPartPr>
            <p14:xfrm>
              <a:off x="6562900" y="3823191"/>
              <a:ext cx="155880" cy="621000"/>
            </p14:xfrm>
          </p:contentPart>
        </mc:Choice>
        <mc:Fallback xmlns="">
          <p:pic>
            <p:nvPicPr>
              <p:cNvPr id="71" name="Ink 70">
                <a:extLst>
                  <a:ext uri="{FF2B5EF4-FFF2-40B4-BE49-F238E27FC236}">
                    <a16:creationId xmlns:a16="http://schemas.microsoft.com/office/drawing/2014/main" id="{8E475BFA-1AE7-40D7-F27E-138EA4FA2AE1}"/>
                  </a:ext>
                </a:extLst>
              </p:cNvPr>
              <p:cNvPicPr/>
              <p:nvPr/>
            </p:nvPicPr>
            <p:blipFill>
              <a:blip r:embed="rId133"/>
              <a:stretch>
                <a:fillRect/>
              </a:stretch>
            </p:blipFill>
            <p:spPr>
              <a:xfrm>
                <a:off x="6547420" y="3807711"/>
                <a:ext cx="186480" cy="6512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72" name="Ink 71">
                <a:extLst>
                  <a:ext uri="{FF2B5EF4-FFF2-40B4-BE49-F238E27FC236}">
                    <a16:creationId xmlns:a16="http://schemas.microsoft.com/office/drawing/2014/main" id="{1D0C3130-4F49-D59B-1FBD-B65ED38B3D64}"/>
                  </a:ext>
                </a:extLst>
              </p14:cNvPr>
              <p14:cNvContentPartPr/>
              <p14:nvPr/>
            </p14:nvContentPartPr>
            <p14:xfrm>
              <a:off x="7035940" y="4188231"/>
              <a:ext cx="243000" cy="25200"/>
            </p14:xfrm>
          </p:contentPart>
        </mc:Choice>
        <mc:Fallback xmlns="">
          <p:pic>
            <p:nvPicPr>
              <p:cNvPr id="72" name="Ink 71">
                <a:extLst>
                  <a:ext uri="{FF2B5EF4-FFF2-40B4-BE49-F238E27FC236}">
                    <a16:creationId xmlns:a16="http://schemas.microsoft.com/office/drawing/2014/main" id="{1D0C3130-4F49-D59B-1FBD-B65ED38B3D64}"/>
                  </a:ext>
                </a:extLst>
              </p:cNvPr>
              <p:cNvPicPr/>
              <p:nvPr/>
            </p:nvPicPr>
            <p:blipFill>
              <a:blip r:embed="rId135"/>
              <a:stretch>
                <a:fillRect/>
              </a:stretch>
            </p:blipFill>
            <p:spPr>
              <a:xfrm>
                <a:off x="7020460" y="4173111"/>
                <a:ext cx="27360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73" name="Ink 72">
                <a:extLst>
                  <a:ext uri="{FF2B5EF4-FFF2-40B4-BE49-F238E27FC236}">
                    <a16:creationId xmlns:a16="http://schemas.microsoft.com/office/drawing/2014/main" id="{4A58A8B8-2E80-5C79-0BEB-A8DB31FF9CA6}"/>
                  </a:ext>
                </a:extLst>
              </p14:cNvPr>
              <p14:cNvContentPartPr/>
              <p14:nvPr/>
            </p14:nvContentPartPr>
            <p14:xfrm>
              <a:off x="7023340" y="4312791"/>
              <a:ext cx="411120" cy="25200"/>
            </p14:xfrm>
          </p:contentPart>
        </mc:Choice>
        <mc:Fallback xmlns="">
          <p:pic>
            <p:nvPicPr>
              <p:cNvPr id="73" name="Ink 72">
                <a:extLst>
                  <a:ext uri="{FF2B5EF4-FFF2-40B4-BE49-F238E27FC236}">
                    <a16:creationId xmlns:a16="http://schemas.microsoft.com/office/drawing/2014/main" id="{4A58A8B8-2E80-5C79-0BEB-A8DB31FF9CA6}"/>
                  </a:ext>
                </a:extLst>
              </p:cNvPr>
              <p:cNvPicPr/>
              <p:nvPr/>
            </p:nvPicPr>
            <p:blipFill>
              <a:blip r:embed="rId137"/>
              <a:stretch>
                <a:fillRect/>
              </a:stretch>
            </p:blipFill>
            <p:spPr>
              <a:xfrm>
                <a:off x="7008220" y="4297671"/>
                <a:ext cx="44172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74" name="Ink 73">
                <a:extLst>
                  <a:ext uri="{FF2B5EF4-FFF2-40B4-BE49-F238E27FC236}">
                    <a16:creationId xmlns:a16="http://schemas.microsoft.com/office/drawing/2014/main" id="{FBA2A30A-016D-A6A3-A0C6-5EC1BFAA521C}"/>
                  </a:ext>
                </a:extLst>
              </p14:cNvPr>
              <p14:cNvContentPartPr/>
              <p14:nvPr/>
            </p14:nvContentPartPr>
            <p14:xfrm>
              <a:off x="649180" y="4489911"/>
              <a:ext cx="578520" cy="489240"/>
            </p14:xfrm>
          </p:contentPart>
        </mc:Choice>
        <mc:Fallback xmlns="">
          <p:pic>
            <p:nvPicPr>
              <p:cNvPr id="74" name="Ink 73">
                <a:extLst>
                  <a:ext uri="{FF2B5EF4-FFF2-40B4-BE49-F238E27FC236}">
                    <a16:creationId xmlns:a16="http://schemas.microsoft.com/office/drawing/2014/main" id="{FBA2A30A-016D-A6A3-A0C6-5EC1BFAA521C}"/>
                  </a:ext>
                </a:extLst>
              </p:cNvPr>
              <p:cNvPicPr/>
              <p:nvPr/>
            </p:nvPicPr>
            <p:blipFill>
              <a:blip r:embed="rId139"/>
              <a:stretch>
                <a:fillRect/>
              </a:stretch>
            </p:blipFill>
            <p:spPr>
              <a:xfrm>
                <a:off x="634060" y="4474791"/>
                <a:ext cx="609120" cy="5198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75" name="Ink 74">
                <a:extLst>
                  <a:ext uri="{FF2B5EF4-FFF2-40B4-BE49-F238E27FC236}">
                    <a16:creationId xmlns:a16="http://schemas.microsoft.com/office/drawing/2014/main" id="{FC393611-3E3F-F2E1-E36E-1F7AC3437608}"/>
                  </a:ext>
                </a:extLst>
              </p14:cNvPr>
              <p14:cNvContentPartPr/>
              <p14:nvPr/>
            </p14:nvContentPartPr>
            <p14:xfrm>
              <a:off x="1370620" y="4798431"/>
              <a:ext cx="12960" cy="31320"/>
            </p14:xfrm>
          </p:contentPart>
        </mc:Choice>
        <mc:Fallback xmlns="">
          <p:pic>
            <p:nvPicPr>
              <p:cNvPr id="75" name="Ink 74">
                <a:extLst>
                  <a:ext uri="{FF2B5EF4-FFF2-40B4-BE49-F238E27FC236}">
                    <a16:creationId xmlns:a16="http://schemas.microsoft.com/office/drawing/2014/main" id="{FC393611-3E3F-F2E1-E36E-1F7AC3437608}"/>
                  </a:ext>
                </a:extLst>
              </p:cNvPr>
              <p:cNvPicPr/>
              <p:nvPr/>
            </p:nvPicPr>
            <p:blipFill>
              <a:blip r:embed="rId141"/>
              <a:stretch>
                <a:fillRect/>
              </a:stretch>
            </p:blipFill>
            <p:spPr>
              <a:xfrm>
                <a:off x="1355500" y="4783311"/>
                <a:ext cx="4320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76" name="Ink 75">
                <a:extLst>
                  <a:ext uri="{FF2B5EF4-FFF2-40B4-BE49-F238E27FC236}">
                    <a16:creationId xmlns:a16="http://schemas.microsoft.com/office/drawing/2014/main" id="{3E75FA02-5D3E-4D3C-6FBC-18966ED72A17}"/>
                  </a:ext>
                </a:extLst>
              </p14:cNvPr>
              <p14:cNvContentPartPr/>
              <p14:nvPr/>
            </p14:nvContentPartPr>
            <p14:xfrm>
              <a:off x="1744300" y="4499631"/>
              <a:ext cx="902880" cy="784080"/>
            </p14:xfrm>
          </p:contentPart>
        </mc:Choice>
        <mc:Fallback xmlns="">
          <p:pic>
            <p:nvPicPr>
              <p:cNvPr id="76" name="Ink 75">
                <a:extLst>
                  <a:ext uri="{FF2B5EF4-FFF2-40B4-BE49-F238E27FC236}">
                    <a16:creationId xmlns:a16="http://schemas.microsoft.com/office/drawing/2014/main" id="{3E75FA02-5D3E-4D3C-6FBC-18966ED72A17}"/>
                  </a:ext>
                </a:extLst>
              </p:cNvPr>
              <p:cNvPicPr/>
              <p:nvPr/>
            </p:nvPicPr>
            <p:blipFill>
              <a:blip r:embed="rId143"/>
              <a:stretch>
                <a:fillRect/>
              </a:stretch>
            </p:blipFill>
            <p:spPr>
              <a:xfrm>
                <a:off x="1728820" y="4484511"/>
                <a:ext cx="933480" cy="81468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77" name="Ink 76">
                <a:extLst>
                  <a:ext uri="{FF2B5EF4-FFF2-40B4-BE49-F238E27FC236}">
                    <a16:creationId xmlns:a16="http://schemas.microsoft.com/office/drawing/2014/main" id="{044E43FA-6347-6D7F-EF8D-E9CEB732C980}"/>
                  </a:ext>
                </a:extLst>
              </p14:cNvPr>
              <p14:cNvContentPartPr/>
              <p14:nvPr/>
            </p14:nvContentPartPr>
            <p14:xfrm>
              <a:off x="2572300" y="4449951"/>
              <a:ext cx="43920" cy="68760"/>
            </p14:xfrm>
          </p:contentPart>
        </mc:Choice>
        <mc:Fallback xmlns="">
          <p:pic>
            <p:nvPicPr>
              <p:cNvPr id="77" name="Ink 76">
                <a:extLst>
                  <a:ext uri="{FF2B5EF4-FFF2-40B4-BE49-F238E27FC236}">
                    <a16:creationId xmlns:a16="http://schemas.microsoft.com/office/drawing/2014/main" id="{044E43FA-6347-6D7F-EF8D-E9CEB732C980}"/>
                  </a:ext>
                </a:extLst>
              </p:cNvPr>
              <p:cNvPicPr/>
              <p:nvPr/>
            </p:nvPicPr>
            <p:blipFill>
              <a:blip r:embed="rId145"/>
              <a:stretch>
                <a:fillRect/>
              </a:stretch>
            </p:blipFill>
            <p:spPr>
              <a:xfrm>
                <a:off x="2556820" y="4434471"/>
                <a:ext cx="7452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78" name="Ink 77">
                <a:extLst>
                  <a:ext uri="{FF2B5EF4-FFF2-40B4-BE49-F238E27FC236}">
                    <a16:creationId xmlns:a16="http://schemas.microsoft.com/office/drawing/2014/main" id="{7300270D-0FEB-5A49-D26F-6DE4B014A193}"/>
                  </a:ext>
                </a:extLst>
              </p14:cNvPr>
              <p14:cNvContentPartPr/>
              <p14:nvPr/>
            </p14:nvContentPartPr>
            <p14:xfrm>
              <a:off x="2709100" y="4686471"/>
              <a:ext cx="361440" cy="212040"/>
            </p14:xfrm>
          </p:contentPart>
        </mc:Choice>
        <mc:Fallback xmlns="">
          <p:pic>
            <p:nvPicPr>
              <p:cNvPr id="78" name="Ink 77">
                <a:extLst>
                  <a:ext uri="{FF2B5EF4-FFF2-40B4-BE49-F238E27FC236}">
                    <a16:creationId xmlns:a16="http://schemas.microsoft.com/office/drawing/2014/main" id="{7300270D-0FEB-5A49-D26F-6DE4B014A193}"/>
                  </a:ext>
                </a:extLst>
              </p:cNvPr>
              <p:cNvPicPr/>
              <p:nvPr/>
            </p:nvPicPr>
            <p:blipFill>
              <a:blip r:embed="rId147"/>
              <a:stretch>
                <a:fillRect/>
              </a:stretch>
            </p:blipFill>
            <p:spPr>
              <a:xfrm>
                <a:off x="2693980" y="4670991"/>
                <a:ext cx="39204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79" name="Ink 78">
                <a:extLst>
                  <a:ext uri="{FF2B5EF4-FFF2-40B4-BE49-F238E27FC236}">
                    <a16:creationId xmlns:a16="http://schemas.microsoft.com/office/drawing/2014/main" id="{86A88750-0802-6004-48C2-7F77F6178443}"/>
                  </a:ext>
                </a:extLst>
              </p14:cNvPr>
              <p14:cNvContentPartPr/>
              <p14:nvPr/>
            </p14:nvContentPartPr>
            <p14:xfrm>
              <a:off x="3474820" y="4474791"/>
              <a:ext cx="1152000" cy="417600"/>
            </p14:xfrm>
          </p:contentPart>
        </mc:Choice>
        <mc:Fallback xmlns="">
          <p:pic>
            <p:nvPicPr>
              <p:cNvPr id="79" name="Ink 78">
                <a:extLst>
                  <a:ext uri="{FF2B5EF4-FFF2-40B4-BE49-F238E27FC236}">
                    <a16:creationId xmlns:a16="http://schemas.microsoft.com/office/drawing/2014/main" id="{86A88750-0802-6004-48C2-7F77F6178443}"/>
                  </a:ext>
                </a:extLst>
              </p:cNvPr>
              <p:cNvPicPr/>
              <p:nvPr/>
            </p:nvPicPr>
            <p:blipFill>
              <a:blip r:embed="rId149"/>
              <a:stretch>
                <a:fillRect/>
              </a:stretch>
            </p:blipFill>
            <p:spPr>
              <a:xfrm>
                <a:off x="3459700" y="4459311"/>
                <a:ext cx="1182600" cy="44784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80" name="Ink 79">
                <a:extLst>
                  <a:ext uri="{FF2B5EF4-FFF2-40B4-BE49-F238E27FC236}">
                    <a16:creationId xmlns:a16="http://schemas.microsoft.com/office/drawing/2014/main" id="{D87598AB-A3E7-7537-896C-80B8DFAF97ED}"/>
                  </a:ext>
                </a:extLst>
              </p14:cNvPr>
              <p14:cNvContentPartPr/>
              <p14:nvPr/>
            </p14:nvContentPartPr>
            <p14:xfrm>
              <a:off x="4788460" y="4712031"/>
              <a:ext cx="74520" cy="55800"/>
            </p14:xfrm>
          </p:contentPart>
        </mc:Choice>
        <mc:Fallback xmlns="">
          <p:pic>
            <p:nvPicPr>
              <p:cNvPr id="80" name="Ink 79">
                <a:extLst>
                  <a:ext uri="{FF2B5EF4-FFF2-40B4-BE49-F238E27FC236}">
                    <a16:creationId xmlns:a16="http://schemas.microsoft.com/office/drawing/2014/main" id="{D87598AB-A3E7-7537-896C-80B8DFAF97ED}"/>
                  </a:ext>
                </a:extLst>
              </p:cNvPr>
              <p:cNvPicPr/>
              <p:nvPr/>
            </p:nvPicPr>
            <p:blipFill>
              <a:blip r:embed="rId151"/>
              <a:stretch>
                <a:fillRect/>
              </a:stretch>
            </p:blipFill>
            <p:spPr>
              <a:xfrm>
                <a:off x="4773340" y="4696551"/>
                <a:ext cx="10476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81" name="Ink 80">
                <a:extLst>
                  <a:ext uri="{FF2B5EF4-FFF2-40B4-BE49-F238E27FC236}">
                    <a16:creationId xmlns:a16="http://schemas.microsoft.com/office/drawing/2014/main" id="{EA3A74C8-89CD-38AC-56F3-174488C3FBBB}"/>
                  </a:ext>
                </a:extLst>
              </p14:cNvPr>
              <p14:cNvContentPartPr/>
              <p14:nvPr/>
            </p14:nvContentPartPr>
            <p14:xfrm>
              <a:off x="735580" y="5078511"/>
              <a:ext cx="722520" cy="635400"/>
            </p14:xfrm>
          </p:contentPart>
        </mc:Choice>
        <mc:Fallback xmlns="">
          <p:pic>
            <p:nvPicPr>
              <p:cNvPr id="81" name="Ink 80">
                <a:extLst>
                  <a:ext uri="{FF2B5EF4-FFF2-40B4-BE49-F238E27FC236}">
                    <a16:creationId xmlns:a16="http://schemas.microsoft.com/office/drawing/2014/main" id="{EA3A74C8-89CD-38AC-56F3-174488C3FBBB}"/>
                  </a:ext>
                </a:extLst>
              </p:cNvPr>
              <p:cNvPicPr/>
              <p:nvPr/>
            </p:nvPicPr>
            <p:blipFill>
              <a:blip r:embed="rId153"/>
              <a:stretch>
                <a:fillRect/>
              </a:stretch>
            </p:blipFill>
            <p:spPr>
              <a:xfrm>
                <a:off x="720460" y="5063391"/>
                <a:ext cx="753120" cy="6660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82" name="Ink 81">
                <a:extLst>
                  <a:ext uri="{FF2B5EF4-FFF2-40B4-BE49-F238E27FC236}">
                    <a16:creationId xmlns:a16="http://schemas.microsoft.com/office/drawing/2014/main" id="{E2C63F32-99F2-B3B3-53A1-597B52D4FF3C}"/>
                  </a:ext>
                </a:extLst>
              </p14:cNvPr>
              <p14:cNvContentPartPr/>
              <p14:nvPr/>
            </p14:nvContentPartPr>
            <p14:xfrm>
              <a:off x="1601020" y="5477031"/>
              <a:ext cx="12960" cy="12960"/>
            </p14:xfrm>
          </p:contentPart>
        </mc:Choice>
        <mc:Fallback xmlns="">
          <p:pic>
            <p:nvPicPr>
              <p:cNvPr id="82" name="Ink 81">
                <a:extLst>
                  <a:ext uri="{FF2B5EF4-FFF2-40B4-BE49-F238E27FC236}">
                    <a16:creationId xmlns:a16="http://schemas.microsoft.com/office/drawing/2014/main" id="{E2C63F32-99F2-B3B3-53A1-597B52D4FF3C}"/>
                  </a:ext>
                </a:extLst>
              </p:cNvPr>
              <p:cNvPicPr/>
              <p:nvPr/>
            </p:nvPicPr>
            <p:blipFill>
              <a:blip r:embed="rId155"/>
              <a:stretch>
                <a:fillRect/>
              </a:stretch>
            </p:blipFill>
            <p:spPr>
              <a:xfrm>
                <a:off x="1585900" y="5461911"/>
                <a:ext cx="4320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83" name="Ink 82">
                <a:extLst>
                  <a:ext uri="{FF2B5EF4-FFF2-40B4-BE49-F238E27FC236}">
                    <a16:creationId xmlns:a16="http://schemas.microsoft.com/office/drawing/2014/main" id="{DFEC378C-CCE8-DC29-2F9E-C73D4FEDAEC4}"/>
                  </a:ext>
                </a:extLst>
              </p14:cNvPr>
              <p14:cNvContentPartPr/>
              <p14:nvPr/>
            </p14:nvContentPartPr>
            <p14:xfrm>
              <a:off x="1682740" y="5252751"/>
              <a:ext cx="379440" cy="423720"/>
            </p14:xfrm>
          </p:contentPart>
        </mc:Choice>
        <mc:Fallback xmlns="">
          <p:pic>
            <p:nvPicPr>
              <p:cNvPr id="83" name="Ink 82">
                <a:extLst>
                  <a:ext uri="{FF2B5EF4-FFF2-40B4-BE49-F238E27FC236}">
                    <a16:creationId xmlns:a16="http://schemas.microsoft.com/office/drawing/2014/main" id="{DFEC378C-CCE8-DC29-2F9E-C73D4FEDAEC4}"/>
                  </a:ext>
                </a:extLst>
              </p:cNvPr>
              <p:cNvPicPr/>
              <p:nvPr/>
            </p:nvPicPr>
            <p:blipFill>
              <a:blip r:embed="rId157"/>
              <a:stretch>
                <a:fillRect/>
              </a:stretch>
            </p:blipFill>
            <p:spPr>
              <a:xfrm>
                <a:off x="1667260" y="5237631"/>
                <a:ext cx="410040" cy="45432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84" name="Ink 83">
                <a:extLst>
                  <a:ext uri="{FF2B5EF4-FFF2-40B4-BE49-F238E27FC236}">
                    <a16:creationId xmlns:a16="http://schemas.microsoft.com/office/drawing/2014/main" id="{045CC6A6-0262-D919-9967-3AD325CB37AB}"/>
                  </a:ext>
                </a:extLst>
              </p14:cNvPr>
              <p14:cNvContentPartPr/>
              <p14:nvPr/>
            </p14:nvContentPartPr>
            <p14:xfrm>
              <a:off x="2074060" y="5296311"/>
              <a:ext cx="199440" cy="299160"/>
            </p14:xfrm>
          </p:contentPart>
        </mc:Choice>
        <mc:Fallback xmlns="">
          <p:pic>
            <p:nvPicPr>
              <p:cNvPr id="84" name="Ink 83">
                <a:extLst>
                  <a:ext uri="{FF2B5EF4-FFF2-40B4-BE49-F238E27FC236}">
                    <a16:creationId xmlns:a16="http://schemas.microsoft.com/office/drawing/2014/main" id="{045CC6A6-0262-D919-9967-3AD325CB37AB}"/>
                  </a:ext>
                </a:extLst>
              </p:cNvPr>
              <p:cNvPicPr/>
              <p:nvPr/>
            </p:nvPicPr>
            <p:blipFill>
              <a:blip r:embed="rId159"/>
              <a:stretch>
                <a:fillRect/>
              </a:stretch>
            </p:blipFill>
            <p:spPr>
              <a:xfrm>
                <a:off x="2058940" y="5281191"/>
                <a:ext cx="230040" cy="32976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85" name="Ink 84">
                <a:extLst>
                  <a:ext uri="{FF2B5EF4-FFF2-40B4-BE49-F238E27FC236}">
                    <a16:creationId xmlns:a16="http://schemas.microsoft.com/office/drawing/2014/main" id="{B58F5B0A-B193-08D1-5FF3-A476A9764103}"/>
                  </a:ext>
                </a:extLst>
              </p14:cNvPr>
              <p14:cNvContentPartPr/>
              <p14:nvPr/>
            </p14:nvContentPartPr>
            <p14:xfrm>
              <a:off x="2117620" y="5271471"/>
              <a:ext cx="261720" cy="93600"/>
            </p14:xfrm>
          </p:contentPart>
        </mc:Choice>
        <mc:Fallback xmlns="">
          <p:pic>
            <p:nvPicPr>
              <p:cNvPr id="85" name="Ink 84">
                <a:extLst>
                  <a:ext uri="{FF2B5EF4-FFF2-40B4-BE49-F238E27FC236}">
                    <a16:creationId xmlns:a16="http://schemas.microsoft.com/office/drawing/2014/main" id="{B58F5B0A-B193-08D1-5FF3-A476A9764103}"/>
                  </a:ext>
                </a:extLst>
              </p:cNvPr>
              <p:cNvPicPr/>
              <p:nvPr/>
            </p:nvPicPr>
            <p:blipFill>
              <a:blip r:embed="rId161"/>
              <a:stretch>
                <a:fillRect/>
              </a:stretch>
            </p:blipFill>
            <p:spPr>
              <a:xfrm>
                <a:off x="2102500" y="5256351"/>
                <a:ext cx="29232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86" name="Ink 85">
                <a:extLst>
                  <a:ext uri="{FF2B5EF4-FFF2-40B4-BE49-F238E27FC236}">
                    <a16:creationId xmlns:a16="http://schemas.microsoft.com/office/drawing/2014/main" id="{BD9825C2-2EFB-37D8-62EF-6B25C28DDDEE}"/>
                  </a:ext>
                </a:extLst>
              </p14:cNvPr>
              <p14:cNvContentPartPr/>
              <p14:nvPr/>
            </p14:nvContentPartPr>
            <p14:xfrm>
              <a:off x="2459980" y="5554431"/>
              <a:ext cx="25200" cy="215640"/>
            </p14:xfrm>
          </p:contentPart>
        </mc:Choice>
        <mc:Fallback xmlns="">
          <p:pic>
            <p:nvPicPr>
              <p:cNvPr id="86" name="Ink 85">
                <a:extLst>
                  <a:ext uri="{FF2B5EF4-FFF2-40B4-BE49-F238E27FC236}">
                    <a16:creationId xmlns:a16="http://schemas.microsoft.com/office/drawing/2014/main" id="{BD9825C2-2EFB-37D8-62EF-6B25C28DDDEE}"/>
                  </a:ext>
                </a:extLst>
              </p:cNvPr>
              <p:cNvPicPr/>
              <p:nvPr/>
            </p:nvPicPr>
            <p:blipFill>
              <a:blip r:embed="rId163"/>
              <a:stretch>
                <a:fillRect/>
              </a:stretch>
            </p:blipFill>
            <p:spPr>
              <a:xfrm>
                <a:off x="2444860" y="5539311"/>
                <a:ext cx="5580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87" name="Ink 86">
                <a:extLst>
                  <a:ext uri="{FF2B5EF4-FFF2-40B4-BE49-F238E27FC236}">
                    <a16:creationId xmlns:a16="http://schemas.microsoft.com/office/drawing/2014/main" id="{0945B059-DD15-8748-EE15-D5FD95A47951}"/>
                  </a:ext>
                </a:extLst>
              </p14:cNvPr>
              <p14:cNvContentPartPr/>
              <p14:nvPr/>
            </p14:nvContentPartPr>
            <p14:xfrm>
              <a:off x="2597140" y="5266071"/>
              <a:ext cx="212040" cy="392040"/>
            </p14:xfrm>
          </p:contentPart>
        </mc:Choice>
        <mc:Fallback xmlns="">
          <p:pic>
            <p:nvPicPr>
              <p:cNvPr id="87" name="Ink 86">
                <a:extLst>
                  <a:ext uri="{FF2B5EF4-FFF2-40B4-BE49-F238E27FC236}">
                    <a16:creationId xmlns:a16="http://schemas.microsoft.com/office/drawing/2014/main" id="{0945B059-DD15-8748-EE15-D5FD95A47951}"/>
                  </a:ext>
                </a:extLst>
              </p:cNvPr>
              <p:cNvPicPr/>
              <p:nvPr/>
            </p:nvPicPr>
            <p:blipFill>
              <a:blip r:embed="rId165"/>
              <a:stretch>
                <a:fillRect/>
              </a:stretch>
            </p:blipFill>
            <p:spPr>
              <a:xfrm>
                <a:off x="2582020" y="5250951"/>
                <a:ext cx="242640" cy="42228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88" name="Ink 87">
                <a:extLst>
                  <a:ext uri="{FF2B5EF4-FFF2-40B4-BE49-F238E27FC236}">
                    <a16:creationId xmlns:a16="http://schemas.microsoft.com/office/drawing/2014/main" id="{E643FD7F-516E-91BF-2D93-BB1FFD150571}"/>
                  </a:ext>
                </a:extLst>
              </p14:cNvPr>
              <p14:cNvContentPartPr/>
              <p14:nvPr/>
            </p14:nvContentPartPr>
            <p14:xfrm>
              <a:off x="2926900" y="5622831"/>
              <a:ext cx="360" cy="115920"/>
            </p14:xfrm>
          </p:contentPart>
        </mc:Choice>
        <mc:Fallback xmlns="">
          <p:pic>
            <p:nvPicPr>
              <p:cNvPr id="88" name="Ink 87">
                <a:extLst>
                  <a:ext uri="{FF2B5EF4-FFF2-40B4-BE49-F238E27FC236}">
                    <a16:creationId xmlns:a16="http://schemas.microsoft.com/office/drawing/2014/main" id="{E643FD7F-516E-91BF-2D93-BB1FFD150571}"/>
                  </a:ext>
                </a:extLst>
              </p:cNvPr>
              <p:cNvPicPr/>
              <p:nvPr/>
            </p:nvPicPr>
            <p:blipFill>
              <a:blip r:embed="rId167"/>
              <a:stretch>
                <a:fillRect/>
              </a:stretch>
            </p:blipFill>
            <p:spPr>
              <a:xfrm>
                <a:off x="2911780" y="5607711"/>
                <a:ext cx="3096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89" name="Ink 88">
                <a:extLst>
                  <a:ext uri="{FF2B5EF4-FFF2-40B4-BE49-F238E27FC236}">
                    <a16:creationId xmlns:a16="http://schemas.microsoft.com/office/drawing/2014/main" id="{DA05EFA5-35A5-6D1A-F7DA-35E148D82C86}"/>
                  </a:ext>
                </a:extLst>
              </p14:cNvPr>
              <p14:cNvContentPartPr/>
              <p14:nvPr/>
            </p14:nvContentPartPr>
            <p14:xfrm>
              <a:off x="3045340" y="5284071"/>
              <a:ext cx="137160" cy="330480"/>
            </p14:xfrm>
          </p:contentPart>
        </mc:Choice>
        <mc:Fallback xmlns="">
          <p:pic>
            <p:nvPicPr>
              <p:cNvPr id="89" name="Ink 88">
                <a:extLst>
                  <a:ext uri="{FF2B5EF4-FFF2-40B4-BE49-F238E27FC236}">
                    <a16:creationId xmlns:a16="http://schemas.microsoft.com/office/drawing/2014/main" id="{DA05EFA5-35A5-6D1A-F7DA-35E148D82C86}"/>
                  </a:ext>
                </a:extLst>
              </p:cNvPr>
              <p:cNvPicPr/>
              <p:nvPr/>
            </p:nvPicPr>
            <p:blipFill>
              <a:blip r:embed="rId169"/>
              <a:stretch>
                <a:fillRect/>
              </a:stretch>
            </p:blipFill>
            <p:spPr>
              <a:xfrm>
                <a:off x="3030220" y="5268591"/>
                <a:ext cx="167760" cy="36072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90" name="Ink 89">
                <a:extLst>
                  <a:ext uri="{FF2B5EF4-FFF2-40B4-BE49-F238E27FC236}">
                    <a16:creationId xmlns:a16="http://schemas.microsoft.com/office/drawing/2014/main" id="{8D6B53AA-FD67-5705-181E-21F6A652203C}"/>
                  </a:ext>
                </a:extLst>
              </p14:cNvPr>
              <p14:cNvContentPartPr/>
              <p14:nvPr/>
            </p14:nvContentPartPr>
            <p14:xfrm>
              <a:off x="3163780" y="5097951"/>
              <a:ext cx="242640" cy="753120"/>
            </p14:xfrm>
          </p:contentPart>
        </mc:Choice>
        <mc:Fallback xmlns="">
          <p:pic>
            <p:nvPicPr>
              <p:cNvPr id="90" name="Ink 89">
                <a:extLst>
                  <a:ext uri="{FF2B5EF4-FFF2-40B4-BE49-F238E27FC236}">
                    <a16:creationId xmlns:a16="http://schemas.microsoft.com/office/drawing/2014/main" id="{8D6B53AA-FD67-5705-181E-21F6A652203C}"/>
                  </a:ext>
                </a:extLst>
              </p:cNvPr>
              <p:cNvPicPr/>
              <p:nvPr/>
            </p:nvPicPr>
            <p:blipFill>
              <a:blip r:embed="rId171"/>
              <a:stretch>
                <a:fillRect/>
              </a:stretch>
            </p:blipFill>
            <p:spPr>
              <a:xfrm>
                <a:off x="3148300" y="5082831"/>
                <a:ext cx="272880" cy="78336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91" name="Ink 90">
                <a:extLst>
                  <a:ext uri="{FF2B5EF4-FFF2-40B4-BE49-F238E27FC236}">
                    <a16:creationId xmlns:a16="http://schemas.microsoft.com/office/drawing/2014/main" id="{6431A613-7E1B-25E4-BF99-2473AD7E845E}"/>
                  </a:ext>
                </a:extLst>
              </p14:cNvPr>
              <p14:cNvContentPartPr/>
              <p14:nvPr/>
            </p14:nvContentPartPr>
            <p14:xfrm>
              <a:off x="3630700" y="5408631"/>
              <a:ext cx="193320" cy="43920"/>
            </p14:xfrm>
          </p:contentPart>
        </mc:Choice>
        <mc:Fallback xmlns="">
          <p:pic>
            <p:nvPicPr>
              <p:cNvPr id="91" name="Ink 90">
                <a:extLst>
                  <a:ext uri="{FF2B5EF4-FFF2-40B4-BE49-F238E27FC236}">
                    <a16:creationId xmlns:a16="http://schemas.microsoft.com/office/drawing/2014/main" id="{6431A613-7E1B-25E4-BF99-2473AD7E845E}"/>
                  </a:ext>
                </a:extLst>
              </p:cNvPr>
              <p:cNvPicPr/>
              <p:nvPr/>
            </p:nvPicPr>
            <p:blipFill>
              <a:blip r:embed="rId173"/>
              <a:stretch>
                <a:fillRect/>
              </a:stretch>
            </p:blipFill>
            <p:spPr>
              <a:xfrm>
                <a:off x="3615220" y="5393151"/>
                <a:ext cx="22392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92" name="Ink 91">
                <a:extLst>
                  <a:ext uri="{FF2B5EF4-FFF2-40B4-BE49-F238E27FC236}">
                    <a16:creationId xmlns:a16="http://schemas.microsoft.com/office/drawing/2014/main" id="{9ADEDD84-90CD-D39A-AE86-A1FF249351E5}"/>
                  </a:ext>
                </a:extLst>
              </p14:cNvPr>
              <p14:cNvContentPartPr/>
              <p14:nvPr/>
            </p14:nvContentPartPr>
            <p14:xfrm>
              <a:off x="3580660" y="5520591"/>
              <a:ext cx="268200" cy="50040"/>
            </p14:xfrm>
          </p:contentPart>
        </mc:Choice>
        <mc:Fallback xmlns="">
          <p:pic>
            <p:nvPicPr>
              <p:cNvPr id="92" name="Ink 91">
                <a:extLst>
                  <a:ext uri="{FF2B5EF4-FFF2-40B4-BE49-F238E27FC236}">
                    <a16:creationId xmlns:a16="http://schemas.microsoft.com/office/drawing/2014/main" id="{9ADEDD84-90CD-D39A-AE86-A1FF249351E5}"/>
                  </a:ext>
                </a:extLst>
              </p:cNvPr>
              <p:cNvPicPr/>
              <p:nvPr/>
            </p:nvPicPr>
            <p:blipFill>
              <a:blip r:embed="rId175"/>
              <a:stretch>
                <a:fillRect/>
              </a:stretch>
            </p:blipFill>
            <p:spPr>
              <a:xfrm>
                <a:off x="3565540" y="5505471"/>
                <a:ext cx="29844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93" name="Ink 92">
                <a:extLst>
                  <a:ext uri="{FF2B5EF4-FFF2-40B4-BE49-F238E27FC236}">
                    <a16:creationId xmlns:a16="http://schemas.microsoft.com/office/drawing/2014/main" id="{86C342FD-1ADD-E390-D7F3-8F6B06CAF4F5}"/>
                  </a:ext>
                </a:extLst>
              </p14:cNvPr>
              <p14:cNvContentPartPr/>
              <p14:nvPr/>
            </p14:nvContentPartPr>
            <p14:xfrm>
              <a:off x="4358980" y="5271471"/>
              <a:ext cx="274320" cy="348840"/>
            </p14:xfrm>
          </p:contentPart>
        </mc:Choice>
        <mc:Fallback xmlns="">
          <p:pic>
            <p:nvPicPr>
              <p:cNvPr id="93" name="Ink 92">
                <a:extLst>
                  <a:ext uri="{FF2B5EF4-FFF2-40B4-BE49-F238E27FC236}">
                    <a16:creationId xmlns:a16="http://schemas.microsoft.com/office/drawing/2014/main" id="{86C342FD-1ADD-E390-D7F3-8F6B06CAF4F5}"/>
                  </a:ext>
                </a:extLst>
              </p:cNvPr>
              <p:cNvPicPr/>
              <p:nvPr/>
            </p:nvPicPr>
            <p:blipFill>
              <a:blip r:embed="rId177"/>
              <a:stretch>
                <a:fillRect/>
              </a:stretch>
            </p:blipFill>
            <p:spPr>
              <a:xfrm>
                <a:off x="4343500" y="5256351"/>
                <a:ext cx="304920" cy="37944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94" name="Ink 93">
                <a:extLst>
                  <a:ext uri="{FF2B5EF4-FFF2-40B4-BE49-F238E27FC236}">
                    <a16:creationId xmlns:a16="http://schemas.microsoft.com/office/drawing/2014/main" id="{2C859095-C11A-11F8-A545-C20769F495F2}"/>
                  </a:ext>
                </a:extLst>
              </p14:cNvPr>
              <p14:cNvContentPartPr/>
              <p14:nvPr/>
            </p14:nvContentPartPr>
            <p14:xfrm>
              <a:off x="4782340" y="5358591"/>
              <a:ext cx="336600" cy="187200"/>
            </p14:xfrm>
          </p:contentPart>
        </mc:Choice>
        <mc:Fallback xmlns="">
          <p:pic>
            <p:nvPicPr>
              <p:cNvPr id="94" name="Ink 93">
                <a:extLst>
                  <a:ext uri="{FF2B5EF4-FFF2-40B4-BE49-F238E27FC236}">
                    <a16:creationId xmlns:a16="http://schemas.microsoft.com/office/drawing/2014/main" id="{2C859095-C11A-11F8-A545-C20769F495F2}"/>
                  </a:ext>
                </a:extLst>
              </p:cNvPr>
              <p:cNvPicPr/>
              <p:nvPr/>
            </p:nvPicPr>
            <p:blipFill>
              <a:blip r:embed="rId179"/>
              <a:stretch>
                <a:fillRect/>
              </a:stretch>
            </p:blipFill>
            <p:spPr>
              <a:xfrm>
                <a:off x="4766860" y="5343471"/>
                <a:ext cx="36720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95" name="Ink 94">
                <a:extLst>
                  <a:ext uri="{FF2B5EF4-FFF2-40B4-BE49-F238E27FC236}">
                    <a16:creationId xmlns:a16="http://schemas.microsoft.com/office/drawing/2014/main" id="{73DC889E-560A-5861-F8EC-5FCBE25E4375}"/>
                  </a:ext>
                </a:extLst>
              </p14:cNvPr>
              <p14:cNvContentPartPr/>
              <p14:nvPr/>
            </p14:nvContentPartPr>
            <p14:xfrm>
              <a:off x="5298940" y="5396031"/>
              <a:ext cx="411120" cy="37800"/>
            </p14:xfrm>
          </p:contentPart>
        </mc:Choice>
        <mc:Fallback xmlns="">
          <p:pic>
            <p:nvPicPr>
              <p:cNvPr id="95" name="Ink 94">
                <a:extLst>
                  <a:ext uri="{FF2B5EF4-FFF2-40B4-BE49-F238E27FC236}">
                    <a16:creationId xmlns:a16="http://schemas.microsoft.com/office/drawing/2014/main" id="{73DC889E-560A-5861-F8EC-5FCBE25E4375}"/>
                  </a:ext>
                </a:extLst>
              </p:cNvPr>
              <p:cNvPicPr/>
              <p:nvPr/>
            </p:nvPicPr>
            <p:blipFill>
              <a:blip r:embed="rId181"/>
              <a:stretch>
                <a:fillRect/>
              </a:stretch>
            </p:blipFill>
            <p:spPr>
              <a:xfrm>
                <a:off x="5283820" y="5380911"/>
                <a:ext cx="44172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96" name="Ink 95">
                <a:extLst>
                  <a:ext uri="{FF2B5EF4-FFF2-40B4-BE49-F238E27FC236}">
                    <a16:creationId xmlns:a16="http://schemas.microsoft.com/office/drawing/2014/main" id="{70299FCB-2A5F-D4A6-FE14-9BEFA10510AC}"/>
                  </a:ext>
                </a:extLst>
              </p14:cNvPr>
              <p14:cNvContentPartPr/>
              <p14:nvPr/>
            </p14:nvContentPartPr>
            <p14:xfrm>
              <a:off x="5535460" y="5296311"/>
              <a:ext cx="12960" cy="342720"/>
            </p14:xfrm>
          </p:contentPart>
        </mc:Choice>
        <mc:Fallback xmlns="">
          <p:pic>
            <p:nvPicPr>
              <p:cNvPr id="96" name="Ink 95">
                <a:extLst>
                  <a:ext uri="{FF2B5EF4-FFF2-40B4-BE49-F238E27FC236}">
                    <a16:creationId xmlns:a16="http://schemas.microsoft.com/office/drawing/2014/main" id="{70299FCB-2A5F-D4A6-FE14-9BEFA10510AC}"/>
                  </a:ext>
                </a:extLst>
              </p:cNvPr>
              <p:cNvPicPr/>
              <p:nvPr/>
            </p:nvPicPr>
            <p:blipFill>
              <a:blip r:embed="rId183"/>
              <a:stretch>
                <a:fillRect/>
              </a:stretch>
            </p:blipFill>
            <p:spPr>
              <a:xfrm>
                <a:off x="5520340" y="5281191"/>
                <a:ext cx="43200" cy="37332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97" name="Ink 96">
                <a:extLst>
                  <a:ext uri="{FF2B5EF4-FFF2-40B4-BE49-F238E27FC236}">
                    <a16:creationId xmlns:a16="http://schemas.microsoft.com/office/drawing/2014/main" id="{5816E1E2-94BF-636E-5A45-F086B5A18E19}"/>
                  </a:ext>
                </a:extLst>
              </p14:cNvPr>
              <p14:cNvContentPartPr/>
              <p14:nvPr/>
            </p14:nvContentPartPr>
            <p14:xfrm>
              <a:off x="5958820" y="5227911"/>
              <a:ext cx="317880" cy="442440"/>
            </p14:xfrm>
          </p:contentPart>
        </mc:Choice>
        <mc:Fallback xmlns="">
          <p:pic>
            <p:nvPicPr>
              <p:cNvPr id="97" name="Ink 96">
                <a:extLst>
                  <a:ext uri="{FF2B5EF4-FFF2-40B4-BE49-F238E27FC236}">
                    <a16:creationId xmlns:a16="http://schemas.microsoft.com/office/drawing/2014/main" id="{5816E1E2-94BF-636E-5A45-F086B5A18E19}"/>
                  </a:ext>
                </a:extLst>
              </p:cNvPr>
              <p:cNvPicPr/>
              <p:nvPr/>
            </p:nvPicPr>
            <p:blipFill>
              <a:blip r:embed="rId185"/>
              <a:stretch>
                <a:fillRect/>
              </a:stretch>
            </p:blipFill>
            <p:spPr>
              <a:xfrm>
                <a:off x="5943700" y="5212791"/>
                <a:ext cx="348480" cy="47304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98" name="Ink 97">
                <a:extLst>
                  <a:ext uri="{FF2B5EF4-FFF2-40B4-BE49-F238E27FC236}">
                    <a16:creationId xmlns:a16="http://schemas.microsoft.com/office/drawing/2014/main" id="{0DDA61D2-BB60-5930-4CD2-5C4C5FB13641}"/>
                  </a:ext>
                </a:extLst>
              </p14:cNvPr>
              <p14:cNvContentPartPr/>
              <p14:nvPr/>
            </p14:nvContentPartPr>
            <p14:xfrm>
              <a:off x="6544180" y="5084631"/>
              <a:ext cx="243000" cy="741240"/>
            </p14:xfrm>
          </p:contentPart>
        </mc:Choice>
        <mc:Fallback xmlns="">
          <p:pic>
            <p:nvPicPr>
              <p:cNvPr id="98" name="Ink 97">
                <a:extLst>
                  <a:ext uri="{FF2B5EF4-FFF2-40B4-BE49-F238E27FC236}">
                    <a16:creationId xmlns:a16="http://schemas.microsoft.com/office/drawing/2014/main" id="{0DDA61D2-BB60-5930-4CD2-5C4C5FB13641}"/>
                  </a:ext>
                </a:extLst>
              </p:cNvPr>
              <p:cNvPicPr/>
              <p:nvPr/>
            </p:nvPicPr>
            <p:blipFill>
              <a:blip r:embed="rId187"/>
              <a:stretch>
                <a:fillRect/>
              </a:stretch>
            </p:blipFill>
            <p:spPr>
              <a:xfrm>
                <a:off x="6528700" y="5069511"/>
                <a:ext cx="273600" cy="77184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99" name="Ink 98">
                <a:extLst>
                  <a:ext uri="{FF2B5EF4-FFF2-40B4-BE49-F238E27FC236}">
                    <a16:creationId xmlns:a16="http://schemas.microsoft.com/office/drawing/2014/main" id="{E63E9CD6-B163-C8DB-1049-67BE25A8991D}"/>
                  </a:ext>
                </a:extLst>
              </p14:cNvPr>
              <p14:cNvContentPartPr/>
              <p14:nvPr/>
            </p14:nvContentPartPr>
            <p14:xfrm>
              <a:off x="6805540" y="5196951"/>
              <a:ext cx="212040" cy="423720"/>
            </p14:xfrm>
          </p:contentPart>
        </mc:Choice>
        <mc:Fallback xmlns="">
          <p:pic>
            <p:nvPicPr>
              <p:cNvPr id="99" name="Ink 98">
                <a:extLst>
                  <a:ext uri="{FF2B5EF4-FFF2-40B4-BE49-F238E27FC236}">
                    <a16:creationId xmlns:a16="http://schemas.microsoft.com/office/drawing/2014/main" id="{E63E9CD6-B163-C8DB-1049-67BE25A8991D}"/>
                  </a:ext>
                </a:extLst>
              </p:cNvPr>
              <p:cNvPicPr/>
              <p:nvPr/>
            </p:nvPicPr>
            <p:blipFill>
              <a:blip r:embed="rId189"/>
              <a:stretch>
                <a:fillRect/>
              </a:stretch>
            </p:blipFill>
            <p:spPr>
              <a:xfrm>
                <a:off x="6790420" y="5181471"/>
                <a:ext cx="242640" cy="45432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01" name="Ink 100">
                <a:extLst>
                  <a:ext uri="{FF2B5EF4-FFF2-40B4-BE49-F238E27FC236}">
                    <a16:creationId xmlns:a16="http://schemas.microsoft.com/office/drawing/2014/main" id="{07F199AF-9C68-B181-3EEC-2A14A5A532D8}"/>
                  </a:ext>
                </a:extLst>
              </p14:cNvPr>
              <p14:cNvContentPartPr/>
              <p14:nvPr/>
            </p14:nvContentPartPr>
            <p14:xfrm>
              <a:off x="7478020" y="5196951"/>
              <a:ext cx="268200" cy="212040"/>
            </p14:xfrm>
          </p:contentPart>
        </mc:Choice>
        <mc:Fallback xmlns="">
          <p:pic>
            <p:nvPicPr>
              <p:cNvPr id="101" name="Ink 100">
                <a:extLst>
                  <a:ext uri="{FF2B5EF4-FFF2-40B4-BE49-F238E27FC236}">
                    <a16:creationId xmlns:a16="http://schemas.microsoft.com/office/drawing/2014/main" id="{07F199AF-9C68-B181-3EEC-2A14A5A532D8}"/>
                  </a:ext>
                </a:extLst>
              </p:cNvPr>
              <p:cNvPicPr/>
              <p:nvPr/>
            </p:nvPicPr>
            <p:blipFill>
              <a:blip r:embed="rId191"/>
              <a:stretch>
                <a:fillRect/>
              </a:stretch>
            </p:blipFill>
            <p:spPr>
              <a:xfrm>
                <a:off x="7462540" y="5181471"/>
                <a:ext cx="29844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02" name="Ink 101">
                <a:extLst>
                  <a:ext uri="{FF2B5EF4-FFF2-40B4-BE49-F238E27FC236}">
                    <a16:creationId xmlns:a16="http://schemas.microsoft.com/office/drawing/2014/main" id="{D01F80F4-A1B7-29C3-5078-01FA5AD43CA4}"/>
                  </a:ext>
                </a:extLst>
              </p14:cNvPr>
              <p14:cNvContentPartPr/>
              <p14:nvPr/>
            </p14:nvContentPartPr>
            <p14:xfrm>
              <a:off x="7571260" y="5209191"/>
              <a:ext cx="180720" cy="236880"/>
            </p14:xfrm>
          </p:contentPart>
        </mc:Choice>
        <mc:Fallback xmlns="">
          <p:pic>
            <p:nvPicPr>
              <p:cNvPr id="102" name="Ink 101">
                <a:extLst>
                  <a:ext uri="{FF2B5EF4-FFF2-40B4-BE49-F238E27FC236}">
                    <a16:creationId xmlns:a16="http://schemas.microsoft.com/office/drawing/2014/main" id="{D01F80F4-A1B7-29C3-5078-01FA5AD43CA4}"/>
                  </a:ext>
                </a:extLst>
              </p:cNvPr>
              <p:cNvPicPr/>
              <p:nvPr/>
            </p:nvPicPr>
            <p:blipFill>
              <a:blip r:embed="rId193"/>
              <a:stretch>
                <a:fillRect/>
              </a:stretch>
            </p:blipFill>
            <p:spPr>
              <a:xfrm>
                <a:off x="7556140" y="5194071"/>
                <a:ext cx="211320"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03" name="Ink 102">
                <a:extLst>
                  <a:ext uri="{FF2B5EF4-FFF2-40B4-BE49-F238E27FC236}">
                    <a16:creationId xmlns:a16="http://schemas.microsoft.com/office/drawing/2014/main" id="{FF9F28E7-12E4-0742-1555-702A022688AE}"/>
                  </a:ext>
                </a:extLst>
              </p14:cNvPr>
              <p14:cNvContentPartPr/>
              <p14:nvPr/>
            </p14:nvContentPartPr>
            <p14:xfrm>
              <a:off x="7944940" y="5140791"/>
              <a:ext cx="249480" cy="392400"/>
            </p14:xfrm>
          </p:contentPart>
        </mc:Choice>
        <mc:Fallback xmlns="">
          <p:pic>
            <p:nvPicPr>
              <p:cNvPr id="103" name="Ink 102">
                <a:extLst>
                  <a:ext uri="{FF2B5EF4-FFF2-40B4-BE49-F238E27FC236}">
                    <a16:creationId xmlns:a16="http://schemas.microsoft.com/office/drawing/2014/main" id="{FF9F28E7-12E4-0742-1555-702A022688AE}"/>
                  </a:ext>
                </a:extLst>
              </p:cNvPr>
              <p:cNvPicPr/>
              <p:nvPr/>
            </p:nvPicPr>
            <p:blipFill>
              <a:blip r:embed="rId195"/>
              <a:stretch>
                <a:fillRect/>
              </a:stretch>
            </p:blipFill>
            <p:spPr>
              <a:xfrm>
                <a:off x="7929460" y="5125671"/>
                <a:ext cx="279720" cy="42300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04" name="Ink 103">
                <a:extLst>
                  <a:ext uri="{FF2B5EF4-FFF2-40B4-BE49-F238E27FC236}">
                    <a16:creationId xmlns:a16="http://schemas.microsoft.com/office/drawing/2014/main" id="{BED7302B-6C81-54A1-41C4-0DFB934F1B1E}"/>
                  </a:ext>
                </a:extLst>
              </p14:cNvPr>
              <p14:cNvContentPartPr/>
              <p14:nvPr/>
            </p14:nvContentPartPr>
            <p14:xfrm>
              <a:off x="8355700" y="5358591"/>
              <a:ext cx="305280" cy="43920"/>
            </p14:xfrm>
          </p:contentPart>
        </mc:Choice>
        <mc:Fallback xmlns="">
          <p:pic>
            <p:nvPicPr>
              <p:cNvPr id="104" name="Ink 103">
                <a:extLst>
                  <a:ext uri="{FF2B5EF4-FFF2-40B4-BE49-F238E27FC236}">
                    <a16:creationId xmlns:a16="http://schemas.microsoft.com/office/drawing/2014/main" id="{BED7302B-6C81-54A1-41C4-0DFB934F1B1E}"/>
                  </a:ext>
                </a:extLst>
              </p:cNvPr>
              <p:cNvPicPr/>
              <p:nvPr/>
            </p:nvPicPr>
            <p:blipFill>
              <a:blip r:embed="rId197"/>
              <a:stretch>
                <a:fillRect/>
              </a:stretch>
            </p:blipFill>
            <p:spPr>
              <a:xfrm>
                <a:off x="8340580" y="5343471"/>
                <a:ext cx="33588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05" name="Ink 104">
                <a:extLst>
                  <a:ext uri="{FF2B5EF4-FFF2-40B4-BE49-F238E27FC236}">
                    <a16:creationId xmlns:a16="http://schemas.microsoft.com/office/drawing/2014/main" id="{C48588EC-D4E6-5CC9-3557-4CBE1CEEB520}"/>
                  </a:ext>
                </a:extLst>
              </p14:cNvPr>
              <p14:cNvContentPartPr/>
              <p14:nvPr/>
            </p14:nvContentPartPr>
            <p14:xfrm>
              <a:off x="8455420" y="5203071"/>
              <a:ext cx="56520" cy="342720"/>
            </p14:xfrm>
          </p:contentPart>
        </mc:Choice>
        <mc:Fallback xmlns="">
          <p:pic>
            <p:nvPicPr>
              <p:cNvPr id="105" name="Ink 104">
                <a:extLst>
                  <a:ext uri="{FF2B5EF4-FFF2-40B4-BE49-F238E27FC236}">
                    <a16:creationId xmlns:a16="http://schemas.microsoft.com/office/drawing/2014/main" id="{C48588EC-D4E6-5CC9-3557-4CBE1CEEB520}"/>
                  </a:ext>
                </a:extLst>
              </p:cNvPr>
              <p:cNvPicPr/>
              <p:nvPr/>
            </p:nvPicPr>
            <p:blipFill>
              <a:blip r:embed="rId199"/>
              <a:stretch>
                <a:fillRect/>
              </a:stretch>
            </p:blipFill>
            <p:spPr>
              <a:xfrm>
                <a:off x="8439940" y="5187951"/>
                <a:ext cx="86760" cy="37332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06" name="Ink 105">
                <a:extLst>
                  <a:ext uri="{FF2B5EF4-FFF2-40B4-BE49-F238E27FC236}">
                    <a16:creationId xmlns:a16="http://schemas.microsoft.com/office/drawing/2014/main" id="{EF2F8306-DC4A-9DE5-B165-E3035E010B7F}"/>
                  </a:ext>
                </a:extLst>
              </p14:cNvPr>
              <p14:cNvContentPartPr/>
              <p14:nvPr/>
            </p14:nvContentPartPr>
            <p14:xfrm>
              <a:off x="8822620" y="5128551"/>
              <a:ext cx="324000" cy="374040"/>
            </p14:xfrm>
          </p:contentPart>
        </mc:Choice>
        <mc:Fallback xmlns="">
          <p:pic>
            <p:nvPicPr>
              <p:cNvPr id="106" name="Ink 105">
                <a:extLst>
                  <a:ext uri="{FF2B5EF4-FFF2-40B4-BE49-F238E27FC236}">
                    <a16:creationId xmlns:a16="http://schemas.microsoft.com/office/drawing/2014/main" id="{EF2F8306-DC4A-9DE5-B165-E3035E010B7F}"/>
                  </a:ext>
                </a:extLst>
              </p:cNvPr>
              <p:cNvPicPr/>
              <p:nvPr/>
            </p:nvPicPr>
            <p:blipFill>
              <a:blip r:embed="rId201"/>
              <a:stretch>
                <a:fillRect/>
              </a:stretch>
            </p:blipFill>
            <p:spPr>
              <a:xfrm>
                <a:off x="8807500" y="5113071"/>
                <a:ext cx="354600" cy="40428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07" name="Ink 106">
                <a:extLst>
                  <a:ext uri="{FF2B5EF4-FFF2-40B4-BE49-F238E27FC236}">
                    <a16:creationId xmlns:a16="http://schemas.microsoft.com/office/drawing/2014/main" id="{EE9021DD-CDF2-A489-FDF8-8DDB3A301905}"/>
                  </a:ext>
                </a:extLst>
              </p14:cNvPr>
              <p14:cNvContentPartPr/>
              <p14:nvPr/>
            </p14:nvContentPartPr>
            <p14:xfrm>
              <a:off x="7104340" y="5147631"/>
              <a:ext cx="118800" cy="392040"/>
            </p14:xfrm>
          </p:contentPart>
        </mc:Choice>
        <mc:Fallback xmlns="">
          <p:pic>
            <p:nvPicPr>
              <p:cNvPr id="107" name="Ink 106">
                <a:extLst>
                  <a:ext uri="{FF2B5EF4-FFF2-40B4-BE49-F238E27FC236}">
                    <a16:creationId xmlns:a16="http://schemas.microsoft.com/office/drawing/2014/main" id="{EE9021DD-CDF2-A489-FDF8-8DDB3A301905}"/>
                  </a:ext>
                </a:extLst>
              </p:cNvPr>
              <p:cNvPicPr/>
              <p:nvPr/>
            </p:nvPicPr>
            <p:blipFill>
              <a:blip r:embed="rId203"/>
              <a:stretch>
                <a:fillRect/>
              </a:stretch>
            </p:blipFill>
            <p:spPr>
              <a:xfrm>
                <a:off x="7089220" y="5132511"/>
                <a:ext cx="149040" cy="42228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08" name="Ink 107">
                <a:extLst>
                  <a:ext uri="{FF2B5EF4-FFF2-40B4-BE49-F238E27FC236}">
                    <a16:creationId xmlns:a16="http://schemas.microsoft.com/office/drawing/2014/main" id="{F723021F-9E12-41C2-AC7D-87551CB20723}"/>
                  </a:ext>
                </a:extLst>
              </p14:cNvPr>
              <p14:cNvContentPartPr/>
              <p14:nvPr/>
            </p14:nvContentPartPr>
            <p14:xfrm>
              <a:off x="9146260" y="5003991"/>
              <a:ext cx="137160" cy="610560"/>
            </p14:xfrm>
          </p:contentPart>
        </mc:Choice>
        <mc:Fallback xmlns="">
          <p:pic>
            <p:nvPicPr>
              <p:cNvPr id="108" name="Ink 107">
                <a:extLst>
                  <a:ext uri="{FF2B5EF4-FFF2-40B4-BE49-F238E27FC236}">
                    <a16:creationId xmlns:a16="http://schemas.microsoft.com/office/drawing/2014/main" id="{F723021F-9E12-41C2-AC7D-87551CB20723}"/>
                  </a:ext>
                </a:extLst>
              </p:cNvPr>
              <p:cNvPicPr/>
              <p:nvPr/>
            </p:nvPicPr>
            <p:blipFill>
              <a:blip r:embed="rId205"/>
              <a:stretch>
                <a:fillRect/>
              </a:stretch>
            </p:blipFill>
            <p:spPr>
              <a:xfrm>
                <a:off x="9131140" y="4988511"/>
                <a:ext cx="167760" cy="64080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09" name="Ink 108">
                <a:extLst>
                  <a:ext uri="{FF2B5EF4-FFF2-40B4-BE49-F238E27FC236}">
                    <a16:creationId xmlns:a16="http://schemas.microsoft.com/office/drawing/2014/main" id="{90A07E30-CF25-E9EE-8C1C-DF09735EE10C}"/>
                  </a:ext>
                </a:extLst>
              </p14:cNvPr>
              <p14:cNvContentPartPr/>
              <p14:nvPr/>
            </p14:nvContentPartPr>
            <p14:xfrm>
              <a:off x="9395380" y="5128551"/>
              <a:ext cx="218160" cy="380160"/>
            </p14:xfrm>
          </p:contentPart>
        </mc:Choice>
        <mc:Fallback xmlns="">
          <p:pic>
            <p:nvPicPr>
              <p:cNvPr id="109" name="Ink 108">
                <a:extLst>
                  <a:ext uri="{FF2B5EF4-FFF2-40B4-BE49-F238E27FC236}">
                    <a16:creationId xmlns:a16="http://schemas.microsoft.com/office/drawing/2014/main" id="{90A07E30-CF25-E9EE-8C1C-DF09735EE10C}"/>
                  </a:ext>
                </a:extLst>
              </p:cNvPr>
              <p:cNvPicPr/>
              <p:nvPr/>
            </p:nvPicPr>
            <p:blipFill>
              <a:blip r:embed="rId207"/>
              <a:stretch>
                <a:fillRect/>
              </a:stretch>
            </p:blipFill>
            <p:spPr>
              <a:xfrm>
                <a:off x="9380260" y="5113071"/>
                <a:ext cx="248760" cy="41076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10" name="Ink 109">
                <a:extLst>
                  <a:ext uri="{FF2B5EF4-FFF2-40B4-BE49-F238E27FC236}">
                    <a16:creationId xmlns:a16="http://schemas.microsoft.com/office/drawing/2014/main" id="{070D5EE1-98C8-4629-9957-D4BC51E04692}"/>
                  </a:ext>
                </a:extLst>
              </p14:cNvPr>
              <p14:cNvContentPartPr/>
              <p14:nvPr/>
            </p14:nvContentPartPr>
            <p14:xfrm>
              <a:off x="9768700" y="5302791"/>
              <a:ext cx="380160" cy="62640"/>
            </p14:xfrm>
          </p:contentPart>
        </mc:Choice>
        <mc:Fallback xmlns="">
          <p:pic>
            <p:nvPicPr>
              <p:cNvPr id="110" name="Ink 109">
                <a:extLst>
                  <a:ext uri="{FF2B5EF4-FFF2-40B4-BE49-F238E27FC236}">
                    <a16:creationId xmlns:a16="http://schemas.microsoft.com/office/drawing/2014/main" id="{070D5EE1-98C8-4629-9957-D4BC51E04692}"/>
                  </a:ext>
                </a:extLst>
              </p:cNvPr>
              <p:cNvPicPr/>
              <p:nvPr/>
            </p:nvPicPr>
            <p:blipFill>
              <a:blip r:embed="rId209"/>
              <a:stretch>
                <a:fillRect/>
              </a:stretch>
            </p:blipFill>
            <p:spPr>
              <a:xfrm>
                <a:off x="9753580" y="5287311"/>
                <a:ext cx="41076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11" name="Ink 110">
                <a:extLst>
                  <a:ext uri="{FF2B5EF4-FFF2-40B4-BE49-F238E27FC236}">
                    <a16:creationId xmlns:a16="http://schemas.microsoft.com/office/drawing/2014/main" id="{22FC5845-B542-9C94-9B8D-EC64A778326A}"/>
                  </a:ext>
                </a:extLst>
              </p14:cNvPr>
              <p14:cNvContentPartPr/>
              <p14:nvPr/>
            </p14:nvContentPartPr>
            <p14:xfrm>
              <a:off x="10005580" y="5165631"/>
              <a:ext cx="43920" cy="293040"/>
            </p14:xfrm>
          </p:contentPart>
        </mc:Choice>
        <mc:Fallback xmlns="">
          <p:pic>
            <p:nvPicPr>
              <p:cNvPr id="111" name="Ink 110">
                <a:extLst>
                  <a:ext uri="{FF2B5EF4-FFF2-40B4-BE49-F238E27FC236}">
                    <a16:creationId xmlns:a16="http://schemas.microsoft.com/office/drawing/2014/main" id="{22FC5845-B542-9C94-9B8D-EC64A778326A}"/>
                  </a:ext>
                </a:extLst>
              </p:cNvPr>
              <p:cNvPicPr/>
              <p:nvPr/>
            </p:nvPicPr>
            <p:blipFill>
              <a:blip r:embed="rId211"/>
              <a:stretch>
                <a:fillRect/>
              </a:stretch>
            </p:blipFill>
            <p:spPr>
              <a:xfrm>
                <a:off x="9990100" y="5150511"/>
                <a:ext cx="74520" cy="32328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12" name="Ink 111">
                <a:extLst>
                  <a:ext uri="{FF2B5EF4-FFF2-40B4-BE49-F238E27FC236}">
                    <a16:creationId xmlns:a16="http://schemas.microsoft.com/office/drawing/2014/main" id="{A45579B3-828F-6DA2-10CF-4A77C38BE539}"/>
                  </a:ext>
                </a:extLst>
              </p14:cNvPr>
              <p14:cNvContentPartPr/>
              <p14:nvPr/>
            </p14:nvContentPartPr>
            <p14:xfrm>
              <a:off x="10372780" y="5128551"/>
              <a:ext cx="87480" cy="386280"/>
            </p14:xfrm>
          </p:contentPart>
        </mc:Choice>
        <mc:Fallback xmlns="">
          <p:pic>
            <p:nvPicPr>
              <p:cNvPr id="112" name="Ink 111">
                <a:extLst>
                  <a:ext uri="{FF2B5EF4-FFF2-40B4-BE49-F238E27FC236}">
                    <a16:creationId xmlns:a16="http://schemas.microsoft.com/office/drawing/2014/main" id="{A45579B3-828F-6DA2-10CF-4A77C38BE539}"/>
                  </a:ext>
                </a:extLst>
              </p:cNvPr>
              <p:cNvPicPr/>
              <p:nvPr/>
            </p:nvPicPr>
            <p:blipFill>
              <a:blip r:embed="rId213"/>
              <a:stretch>
                <a:fillRect/>
              </a:stretch>
            </p:blipFill>
            <p:spPr>
              <a:xfrm>
                <a:off x="10357660" y="5113071"/>
                <a:ext cx="118080" cy="41688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13" name="Ink 112">
                <a:extLst>
                  <a:ext uri="{FF2B5EF4-FFF2-40B4-BE49-F238E27FC236}">
                    <a16:creationId xmlns:a16="http://schemas.microsoft.com/office/drawing/2014/main" id="{4DC22A88-CDB1-238D-2E73-CC0ADD71271D}"/>
                  </a:ext>
                </a:extLst>
              </p14:cNvPr>
              <p14:cNvContentPartPr/>
              <p14:nvPr/>
            </p14:nvContentPartPr>
            <p14:xfrm>
              <a:off x="10289620" y="4960431"/>
              <a:ext cx="568440" cy="971640"/>
            </p14:xfrm>
          </p:contentPart>
        </mc:Choice>
        <mc:Fallback xmlns="">
          <p:pic>
            <p:nvPicPr>
              <p:cNvPr id="113" name="Ink 112">
                <a:extLst>
                  <a:ext uri="{FF2B5EF4-FFF2-40B4-BE49-F238E27FC236}">
                    <a16:creationId xmlns:a16="http://schemas.microsoft.com/office/drawing/2014/main" id="{4DC22A88-CDB1-238D-2E73-CC0ADD71271D}"/>
                  </a:ext>
                </a:extLst>
              </p:cNvPr>
              <p:cNvPicPr/>
              <p:nvPr/>
            </p:nvPicPr>
            <p:blipFill>
              <a:blip r:embed="rId215"/>
              <a:stretch>
                <a:fillRect/>
              </a:stretch>
            </p:blipFill>
            <p:spPr>
              <a:xfrm>
                <a:off x="10274500" y="4944951"/>
                <a:ext cx="598680" cy="100188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14" name="Ink 113">
                <a:extLst>
                  <a:ext uri="{FF2B5EF4-FFF2-40B4-BE49-F238E27FC236}">
                    <a16:creationId xmlns:a16="http://schemas.microsoft.com/office/drawing/2014/main" id="{51492BB9-A533-0EBF-79EB-20ADCE8A7E05}"/>
                  </a:ext>
                </a:extLst>
              </p14:cNvPr>
              <p14:cNvContentPartPr/>
              <p14:nvPr/>
            </p14:nvContentPartPr>
            <p14:xfrm>
              <a:off x="3499660" y="6136911"/>
              <a:ext cx="311760" cy="19080"/>
            </p14:xfrm>
          </p:contentPart>
        </mc:Choice>
        <mc:Fallback xmlns="">
          <p:pic>
            <p:nvPicPr>
              <p:cNvPr id="114" name="Ink 113">
                <a:extLst>
                  <a:ext uri="{FF2B5EF4-FFF2-40B4-BE49-F238E27FC236}">
                    <a16:creationId xmlns:a16="http://schemas.microsoft.com/office/drawing/2014/main" id="{51492BB9-A533-0EBF-79EB-20ADCE8A7E05}"/>
                  </a:ext>
                </a:extLst>
              </p:cNvPr>
              <p:cNvPicPr/>
              <p:nvPr/>
            </p:nvPicPr>
            <p:blipFill>
              <a:blip r:embed="rId217"/>
              <a:stretch>
                <a:fillRect/>
              </a:stretch>
            </p:blipFill>
            <p:spPr>
              <a:xfrm>
                <a:off x="3484540" y="6121791"/>
                <a:ext cx="34200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15" name="Ink 114">
                <a:extLst>
                  <a:ext uri="{FF2B5EF4-FFF2-40B4-BE49-F238E27FC236}">
                    <a16:creationId xmlns:a16="http://schemas.microsoft.com/office/drawing/2014/main" id="{7B07D26B-EBC5-28AC-C75E-72D379D82265}"/>
                  </a:ext>
                </a:extLst>
              </p14:cNvPr>
              <p14:cNvContentPartPr/>
              <p14:nvPr/>
            </p14:nvContentPartPr>
            <p14:xfrm>
              <a:off x="3407140" y="6292431"/>
              <a:ext cx="273600" cy="43920"/>
            </p14:xfrm>
          </p:contentPart>
        </mc:Choice>
        <mc:Fallback xmlns="">
          <p:pic>
            <p:nvPicPr>
              <p:cNvPr id="115" name="Ink 114">
                <a:extLst>
                  <a:ext uri="{FF2B5EF4-FFF2-40B4-BE49-F238E27FC236}">
                    <a16:creationId xmlns:a16="http://schemas.microsoft.com/office/drawing/2014/main" id="{7B07D26B-EBC5-28AC-C75E-72D379D82265}"/>
                  </a:ext>
                </a:extLst>
              </p:cNvPr>
              <p:cNvPicPr/>
              <p:nvPr/>
            </p:nvPicPr>
            <p:blipFill>
              <a:blip r:embed="rId219"/>
              <a:stretch>
                <a:fillRect/>
              </a:stretch>
            </p:blipFill>
            <p:spPr>
              <a:xfrm>
                <a:off x="3392020" y="6277311"/>
                <a:ext cx="30420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16" name="Ink 115">
                <a:extLst>
                  <a:ext uri="{FF2B5EF4-FFF2-40B4-BE49-F238E27FC236}">
                    <a16:creationId xmlns:a16="http://schemas.microsoft.com/office/drawing/2014/main" id="{35C506C4-F558-1374-0000-93A8481FE6E1}"/>
                  </a:ext>
                </a:extLst>
              </p14:cNvPr>
              <p14:cNvContentPartPr/>
              <p14:nvPr/>
            </p14:nvContentPartPr>
            <p14:xfrm>
              <a:off x="3923020" y="6018471"/>
              <a:ext cx="249480" cy="330480"/>
            </p14:xfrm>
          </p:contentPart>
        </mc:Choice>
        <mc:Fallback xmlns="">
          <p:pic>
            <p:nvPicPr>
              <p:cNvPr id="116" name="Ink 115">
                <a:extLst>
                  <a:ext uri="{FF2B5EF4-FFF2-40B4-BE49-F238E27FC236}">
                    <a16:creationId xmlns:a16="http://schemas.microsoft.com/office/drawing/2014/main" id="{35C506C4-F558-1374-0000-93A8481FE6E1}"/>
                  </a:ext>
                </a:extLst>
              </p:cNvPr>
              <p:cNvPicPr/>
              <p:nvPr/>
            </p:nvPicPr>
            <p:blipFill>
              <a:blip r:embed="rId221"/>
              <a:stretch>
                <a:fillRect/>
              </a:stretch>
            </p:blipFill>
            <p:spPr>
              <a:xfrm>
                <a:off x="3907900" y="6003351"/>
                <a:ext cx="279720" cy="36072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17" name="Ink 116">
                <a:extLst>
                  <a:ext uri="{FF2B5EF4-FFF2-40B4-BE49-F238E27FC236}">
                    <a16:creationId xmlns:a16="http://schemas.microsoft.com/office/drawing/2014/main" id="{86774D56-3BF8-1E36-1D95-51AA85689F4B}"/>
                  </a:ext>
                </a:extLst>
              </p14:cNvPr>
              <p14:cNvContentPartPr/>
              <p14:nvPr/>
            </p14:nvContentPartPr>
            <p14:xfrm>
              <a:off x="4277980" y="6087231"/>
              <a:ext cx="305280" cy="162360"/>
            </p14:xfrm>
          </p:contentPart>
        </mc:Choice>
        <mc:Fallback xmlns="">
          <p:pic>
            <p:nvPicPr>
              <p:cNvPr id="117" name="Ink 116">
                <a:extLst>
                  <a:ext uri="{FF2B5EF4-FFF2-40B4-BE49-F238E27FC236}">
                    <a16:creationId xmlns:a16="http://schemas.microsoft.com/office/drawing/2014/main" id="{86774D56-3BF8-1E36-1D95-51AA85689F4B}"/>
                  </a:ext>
                </a:extLst>
              </p:cNvPr>
              <p:cNvPicPr/>
              <p:nvPr/>
            </p:nvPicPr>
            <p:blipFill>
              <a:blip r:embed="rId223"/>
              <a:stretch>
                <a:fillRect/>
              </a:stretch>
            </p:blipFill>
            <p:spPr>
              <a:xfrm>
                <a:off x="4262860" y="6071751"/>
                <a:ext cx="33588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18" name="Ink 117">
                <a:extLst>
                  <a:ext uri="{FF2B5EF4-FFF2-40B4-BE49-F238E27FC236}">
                    <a16:creationId xmlns:a16="http://schemas.microsoft.com/office/drawing/2014/main" id="{68CDDFD3-B46F-93F6-D287-01FF09D6F01B}"/>
                  </a:ext>
                </a:extLst>
              </p14:cNvPr>
              <p14:cNvContentPartPr/>
              <p14:nvPr/>
            </p14:nvContentPartPr>
            <p14:xfrm>
              <a:off x="4838140" y="6149511"/>
              <a:ext cx="317160" cy="43920"/>
            </p14:xfrm>
          </p:contentPart>
        </mc:Choice>
        <mc:Fallback xmlns="">
          <p:pic>
            <p:nvPicPr>
              <p:cNvPr id="118" name="Ink 117">
                <a:extLst>
                  <a:ext uri="{FF2B5EF4-FFF2-40B4-BE49-F238E27FC236}">
                    <a16:creationId xmlns:a16="http://schemas.microsoft.com/office/drawing/2014/main" id="{68CDDFD3-B46F-93F6-D287-01FF09D6F01B}"/>
                  </a:ext>
                </a:extLst>
              </p:cNvPr>
              <p:cNvPicPr/>
              <p:nvPr/>
            </p:nvPicPr>
            <p:blipFill>
              <a:blip r:embed="rId225"/>
              <a:stretch>
                <a:fillRect/>
              </a:stretch>
            </p:blipFill>
            <p:spPr>
              <a:xfrm>
                <a:off x="4823020" y="6134031"/>
                <a:ext cx="34776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19" name="Ink 118">
                <a:extLst>
                  <a:ext uri="{FF2B5EF4-FFF2-40B4-BE49-F238E27FC236}">
                    <a16:creationId xmlns:a16="http://schemas.microsoft.com/office/drawing/2014/main" id="{E1135E0B-561F-AA5C-68EA-319170C34921}"/>
                  </a:ext>
                </a:extLst>
              </p14:cNvPr>
              <p14:cNvContentPartPr/>
              <p14:nvPr/>
            </p14:nvContentPartPr>
            <p14:xfrm>
              <a:off x="4900420" y="6027471"/>
              <a:ext cx="87480" cy="346320"/>
            </p14:xfrm>
          </p:contentPart>
        </mc:Choice>
        <mc:Fallback xmlns="">
          <p:pic>
            <p:nvPicPr>
              <p:cNvPr id="119" name="Ink 118">
                <a:extLst>
                  <a:ext uri="{FF2B5EF4-FFF2-40B4-BE49-F238E27FC236}">
                    <a16:creationId xmlns:a16="http://schemas.microsoft.com/office/drawing/2014/main" id="{E1135E0B-561F-AA5C-68EA-319170C34921}"/>
                  </a:ext>
                </a:extLst>
              </p:cNvPr>
              <p:cNvPicPr/>
              <p:nvPr/>
            </p:nvPicPr>
            <p:blipFill>
              <a:blip r:embed="rId227"/>
              <a:stretch>
                <a:fillRect/>
              </a:stretch>
            </p:blipFill>
            <p:spPr>
              <a:xfrm>
                <a:off x="4885300" y="6012351"/>
                <a:ext cx="118080" cy="37656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20" name="Ink 119">
                <a:extLst>
                  <a:ext uri="{FF2B5EF4-FFF2-40B4-BE49-F238E27FC236}">
                    <a16:creationId xmlns:a16="http://schemas.microsoft.com/office/drawing/2014/main" id="{E7610337-9242-32D2-9E21-BCDD333BB96B}"/>
                  </a:ext>
                </a:extLst>
              </p14:cNvPr>
              <p14:cNvContentPartPr/>
              <p14:nvPr/>
            </p14:nvContentPartPr>
            <p14:xfrm>
              <a:off x="5435740" y="5925231"/>
              <a:ext cx="224640" cy="423720"/>
            </p14:xfrm>
          </p:contentPart>
        </mc:Choice>
        <mc:Fallback xmlns="">
          <p:pic>
            <p:nvPicPr>
              <p:cNvPr id="120" name="Ink 119">
                <a:extLst>
                  <a:ext uri="{FF2B5EF4-FFF2-40B4-BE49-F238E27FC236}">
                    <a16:creationId xmlns:a16="http://schemas.microsoft.com/office/drawing/2014/main" id="{E7610337-9242-32D2-9E21-BCDD333BB96B}"/>
                  </a:ext>
                </a:extLst>
              </p:cNvPr>
              <p:cNvPicPr/>
              <p:nvPr/>
            </p:nvPicPr>
            <p:blipFill>
              <a:blip r:embed="rId229"/>
              <a:stretch>
                <a:fillRect/>
              </a:stretch>
            </p:blipFill>
            <p:spPr>
              <a:xfrm>
                <a:off x="5420620" y="5910111"/>
                <a:ext cx="254880" cy="45432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21" name="Ink 120">
                <a:extLst>
                  <a:ext uri="{FF2B5EF4-FFF2-40B4-BE49-F238E27FC236}">
                    <a16:creationId xmlns:a16="http://schemas.microsoft.com/office/drawing/2014/main" id="{626B3B3B-2C8E-E624-8080-71AEC4004227}"/>
                  </a:ext>
                </a:extLst>
              </p14:cNvPr>
              <p14:cNvContentPartPr/>
              <p14:nvPr/>
            </p14:nvContentPartPr>
            <p14:xfrm>
              <a:off x="5927860" y="5900391"/>
              <a:ext cx="255600" cy="666360"/>
            </p14:xfrm>
          </p:contentPart>
        </mc:Choice>
        <mc:Fallback xmlns="">
          <p:pic>
            <p:nvPicPr>
              <p:cNvPr id="121" name="Ink 120">
                <a:extLst>
                  <a:ext uri="{FF2B5EF4-FFF2-40B4-BE49-F238E27FC236}">
                    <a16:creationId xmlns:a16="http://schemas.microsoft.com/office/drawing/2014/main" id="{626B3B3B-2C8E-E624-8080-71AEC4004227}"/>
                  </a:ext>
                </a:extLst>
              </p:cNvPr>
              <p:cNvPicPr/>
              <p:nvPr/>
            </p:nvPicPr>
            <p:blipFill>
              <a:blip r:embed="rId231"/>
              <a:stretch>
                <a:fillRect/>
              </a:stretch>
            </p:blipFill>
            <p:spPr>
              <a:xfrm>
                <a:off x="5912380" y="5885271"/>
                <a:ext cx="286200" cy="69696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22" name="Ink 121">
                <a:extLst>
                  <a:ext uri="{FF2B5EF4-FFF2-40B4-BE49-F238E27FC236}">
                    <a16:creationId xmlns:a16="http://schemas.microsoft.com/office/drawing/2014/main" id="{61814278-2D25-B8B7-532B-49C2BE6556EF}"/>
                  </a:ext>
                </a:extLst>
              </p14:cNvPr>
              <p14:cNvContentPartPr/>
              <p14:nvPr/>
            </p14:nvContentPartPr>
            <p14:xfrm>
              <a:off x="6338620" y="5956911"/>
              <a:ext cx="236880" cy="389160"/>
            </p14:xfrm>
          </p:contentPart>
        </mc:Choice>
        <mc:Fallback xmlns="">
          <p:pic>
            <p:nvPicPr>
              <p:cNvPr id="122" name="Ink 121">
                <a:extLst>
                  <a:ext uri="{FF2B5EF4-FFF2-40B4-BE49-F238E27FC236}">
                    <a16:creationId xmlns:a16="http://schemas.microsoft.com/office/drawing/2014/main" id="{61814278-2D25-B8B7-532B-49C2BE6556EF}"/>
                  </a:ext>
                </a:extLst>
              </p:cNvPr>
              <p:cNvPicPr/>
              <p:nvPr/>
            </p:nvPicPr>
            <p:blipFill>
              <a:blip r:embed="rId233"/>
              <a:stretch>
                <a:fillRect/>
              </a:stretch>
            </p:blipFill>
            <p:spPr>
              <a:xfrm>
                <a:off x="6323500" y="5941791"/>
                <a:ext cx="267480" cy="41976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23" name="Ink 122">
                <a:extLst>
                  <a:ext uri="{FF2B5EF4-FFF2-40B4-BE49-F238E27FC236}">
                    <a16:creationId xmlns:a16="http://schemas.microsoft.com/office/drawing/2014/main" id="{568CFABD-5021-3FAD-3D60-362407020B08}"/>
                  </a:ext>
                </a:extLst>
              </p14:cNvPr>
              <p14:cNvContentPartPr/>
              <p14:nvPr/>
            </p14:nvContentPartPr>
            <p14:xfrm>
              <a:off x="6705820" y="6080751"/>
              <a:ext cx="149760" cy="199440"/>
            </p14:xfrm>
          </p:contentPart>
        </mc:Choice>
        <mc:Fallback xmlns="">
          <p:pic>
            <p:nvPicPr>
              <p:cNvPr id="123" name="Ink 122">
                <a:extLst>
                  <a:ext uri="{FF2B5EF4-FFF2-40B4-BE49-F238E27FC236}">
                    <a16:creationId xmlns:a16="http://schemas.microsoft.com/office/drawing/2014/main" id="{568CFABD-5021-3FAD-3D60-362407020B08}"/>
                  </a:ext>
                </a:extLst>
              </p:cNvPr>
              <p:cNvPicPr/>
              <p:nvPr/>
            </p:nvPicPr>
            <p:blipFill>
              <a:blip r:embed="rId235"/>
              <a:stretch>
                <a:fillRect/>
              </a:stretch>
            </p:blipFill>
            <p:spPr>
              <a:xfrm>
                <a:off x="6690700" y="6065631"/>
                <a:ext cx="18036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24" name="Ink 123">
                <a:extLst>
                  <a:ext uri="{FF2B5EF4-FFF2-40B4-BE49-F238E27FC236}">
                    <a16:creationId xmlns:a16="http://schemas.microsoft.com/office/drawing/2014/main" id="{17173E08-6008-AED9-2B7F-671A0FE3A6E6}"/>
                  </a:ext>
                </a:extLst>
              </p14:cNvPr>
              <p14:cNvContentPartPr/>
              <p14:nvPr/>
            </p14:nvContentPartPr>
            <p14:xfrm>
              <a:off x="6979780" y="6186591"/>
              <a:ext cx="367560" cy="25200"/>
            </p14:xfrm>
          </p:contentPart>
        </mc:Choice>
        <mc:Fallback xmlns="">
          <p:pic>
            <p:nvPicPr>
              <p:cNvPr id="124" name="Ink 123">
                <a:extLst>
                  <a:ext uri="{FF2B5EF4-FFF2-40B4-BE49-F238E27FC236}">
                    <a16:creationId xmlns:a16="http://schemas.microsoft.com/office/drawing/2014/main" id="{17173E08-6008-AED9-2B7F-671A0FE3A6E6}"/>
                  </a:ext>
                </a:extLst>
              </p:cNvPr>
              <p:cNvPicPr/>
              <p:nvPr/>
            </p:nvPicPr>
            <p:blipFill>
              <a:blip r:embed="rId237"/>
              <a:stretch>
                <a:fillRect/>
              </a:stretch>
            </p:blipFill>
            <p:spPr>
              <a:xfrm>
                <a:off x="6964660" y="6171471"/>
                <a:ext cx="39816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25" name="Ink 124">
                <a:extLst>
                  <a:ext uri="{FF2B5EF4-FFF2-40B4-BE49-F238E27FC236}">
                    <a16:creationId xmlns:a16="http://schemas.microsoft.com/office/drawing/2014/main" id="{AD33FD7D-D3AA-2249-F12A-1BE1A2D70585}"/>
                  </a:ext>
                </a:extLst>
              </p14:cNvPr>
              <p14:cNvContentPartPr/>
              <p14:nvPr/>
            </p14:nvContentPartPr>
            <p14:xfrm>
              <a:off x="7129180" y="6080751"/>
              <a:ext cx="100080" cy="274320"/>
            </p14:xfrm>
          </p:contentPart>
        </mc:Choice>
        <mc:Fallback xmlns="">
          <p:pic>
            <p:nvPicPr>
              <p:cNvPr id="125" name="Ink 124">
                <a:extLst>
                  <a:ext uri="{FF2B5EF4-FFF2-40B4-BE49-F238E27FC236}">
                    <a16:creationId xmlns:a16="http://schemas.microsoft.com/office/drawing/2014/main" id="{AD33FD7D-D3AA-2249-F12A-1BE1A2D70585}"/>
                  </a:ext>
                </a:extLst>
              </p:cNvPr>
              <p:cNvPicPr/>
              <p:nvPr/>
            </p:nvPicPr>
            <p:blipFill>
              <a:blip r:embed="rId239"/>
              <a:stretch>
                <a:fillRect/>
              </a:stretch>
            </p:blipFill>
            <p:spPr>
              <a:xfrm>
                <a:off x="7114060" y="6065631"/>
                <a:ext cx="130320" cy="30492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26" name="Ink 125">
                <a:extLst>
                  <a:ext uri="{FF2B5EF4-FFF2-40B4-BE49-F238E27FC236}">
                    <a16:creationId xmlns:a16="http://schemas.microsoft.com/office/drawing/2014/main" id="{20F33246-2925-9772-19FD-D8C3161F73C2}"/>
                  </a:ext>
                </a:extLst>
              </p14:cNvPr>
              <p14:cNvContentPartPr/>
              <p14:nvPr/>
            </p14:nvContentPartPr>
            <p14:xfrm>
              <a:off x="7365700" y="6114951"/>
              <a:ext cx="25200" cy="190440"/>
            </p14:xfrm>
          </p:contentPart>
        </mc:Choice>
        <mc:Fallback xmlns="">
          <p:pic>
            <p:nvPicPr>
              <p:cNvPr id="126" name="Ink 125">
                <a:extLst>
                  <a:ext uri="{FF2B5EF4-FFF2-40B4-BE49-F238E27FC236}">
                    <a16:creationId xmlns:a16="http://schemas.microsoft.com/office/drawing/2014/main" id="{20F33246-2925-9772-19FD-D8C3161F73C2}"/>
                  </a:ext>
                </a:extLst>
              </p:cNvPr>
              <p:cNvPicPr/>
              <p:nvPr/>
            </p:nvPicPr>
            <p:blipFill>
              <a:blip r:embed="rId241"/>
              <a:stretch>
                <a:fillRect/>
              </a:stretch>
            </p:blipFill>
            <p:spPr>
              <a:xfrm>
                <a:off x="7350580" y="6099471"/>
                <a:ext cx="5580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27" name="Ink 126">
                <a:extLst>
                  <a:ext uri="{FF2B5EF4-FFF2-40B4-BE49-F238E27FC236}">
                    <a16:creationId xmlns:a16="http://schemas.microsoft.com/office/drawing/2014/main" id="{E8FE338D-0120-F741-EE71-8C892828E2D2}"/>
                  </a:ext>
                </a:extLst>
              </p14:cNvPr>
              <p14:cNvContentPartPr/>
              <p14:nvPr/>
            </p14:nvContentPartPr>
            <p14:xfrm>
              <a:off x="7088500" y="5781951"/>
              <a:ext cx="625680" cy="822240"/>
            </p14:xfrm>
          </p:contentPart>
        </mc:Choice>
        <mc:Fallback xmlns="">
          <p:pic>
            <p:nvPicPr>
              <p:cNvPr id="127" name="Ink 126">
                <a:extLst>
                  <a:ext uri="{FF2B5EF4-FFF2-40B4-BE49-F238E27FC236}">
                    <a16:creationId xmlns:a16="http://schemas.microsoft.com/office/drawing/2014/main" id="{E8FE338D-0120-F741-EE71-8C892828E2D2}"/>
                  </a:ext>
                </a:extLst>
              </p:cNvPr>
              <p:cNvPicPr/>
              <p:nvPr/>
            </p:nvPicPr>
            <p:blipFill>
              <a:blip r:embed="rId243"/>
              <a:stretch>
                <a:fillRect/>
              </a:stretch>
            </p:blipFill>
            <p:spPr>
              <a:xfrm>
                <a:off x="7073020" y="5766831"/>
                <a:ext cx="656280" cy="852480"/>
              </a:xfrm>
              <a:prstGeom prst="rect">
                <a:avLst/>
              </a:prstGeom>
            </p:spPr>
          </p:pic>
        </mc:Fallback>
      </mc:AlternateContent>
    </p:spTree>
    <p:extLst>
      <p:ext uri="{BB962C8B-B14F-4D97-AF65-F5344CB8AC3E}">
        <p14:creationId xmlns:p14="http://schemas.microsoft.com/office/powerpoint/2010/main" val="28705515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721D5-49E2-1D0E-ED3B-AD8DC18C46B2}"/>
              </a:ext>
            </a:extLst>
          </p:cNvPr>
          <p:cNvSpPr>
            <a:spLocks noGrp="1"/>
          </p:cNvSpPr>
          <p:nvPr>
            <p:ph type="title"/>
          </p:nvPr>
        </p:nvSpPr>
        <p:spPr/>
        <p:txBody>
          <a:bodyPr/>
          <a:lstStyle/>
          <a:p>
            <a:r>
              <a:rPr lang="en-IN" dirty="0"/>
              <a:t>Operations on to the Arrays</a:t>
            </a:r>
            <a:endParaRPr lang="en-US" dirty="0"/>
          </a:p>
        </p:txBody>
      </p:sp>
      <p:sp>
        <p:nvSpPr>
          <p:cNvPr id="3" name="Content Placeholder 2">
            <a:extLst>
              <a:ext uri="{FF2B5EF4-FFF2-40B4-BE49-F238E27FC236}">
                <a16:creationId xmlns:a16="http://schemas.microsoft.com/office/drawing/2014/main" id="{5665F544-5B8B-9C39-1C78-3043A37D5F2A}"/>
              </a:ext>
            </a:extLst>
          </p:cNvPr>
          <p:cNvSpPr>
            <a:spLocks noGrp="1"/>
          </p:cNvSpPr>
          <p:nvPr>
            <p:ph idx="1"/>
          </p:nvPr>
        </p:nvSpPr>
        <p:spPr/>
        <p:txBody>
          <a:bodyPr/>
          <a:lstStyle/>
          <a:p>
            <a:r>
              <a:rPr lang="en-IN" dirty="0"/>
              <a:t>Sum</a:t>
            </a:r>
          </a:p>
          <a:p>
            <a:r>
              <a:rPr lang="en-IN" dirty="0"/>
              <a:t>Difference</a:t>
            </a:r>
          </a:p>
          <a:p>
            <a:r>
              <a:rPr lang="en-IN" dirty="0"/>
              <a:t>Product</a:t>
            </a:r>
          </a:p>
          <a:p>
            <a:r>
              <a:rPr lang="en-IN" dirty="0"/>
              <a:t>Transpose</a:t>
            </a:r>
            <a:endParaRPr lang="en-US" dirty="0"/>
          </a:p>
        </p:txBody>
      </p:sp>
    </p:spTree>
    <p:extLst>
      <p:ext uri="{BB962C8B-B14F-4D97-AF65-F5344CB8AC3E}">
        <p14:creationId xmlns:p14="http://schemas.microsoft.com/office/powerpoint/2010/main" val="32855900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BBC2F-E43D-06C3-4461-FED6D7B05ABE}"/>
              </a:ext>
            </a:extLst>
          </p:cNvPr>
          <p:cNvSpPr>
            <a:spLocks noGrp="1"/>
          </p:cNvSpPr>
          <p:nvPr>
            <p:ph type="title"/>
          </p:nvPr>
        </p:nvSpPr>
        <p:spPr/>
        <p:txBody>
          <a:bodyPr/>
          <a:lstStyle/>
          <a:p>
            <a:r>
              <a:rPr lang="en-IN" dirty="0"/>
              <a:t>Write a program to read and </a:t>
            </a:r>
            <a:r>
              <a:rPr lang="en-IN"/>
              <a:t>display of 3×3 matrix.</a:t>
            </a:r>
            <a:endParaRPr lang="en-US" dirty="0"/>
          </a:p>
        </p:txBody>
      </p:sp>
      <p:sp>
        <p:nvSpPr>
          <p:cNvPr id="3" name="Content Placeholder 2">
            <a:extLst>
              <a:ext uri="{FF2B5EF4-FFF2-40B4-BE49-F238E27FC236}">
                <a16:creationId xmlns:a16="http://schemas.microsoft.com/office/drawing/2014/main" id="{2C7AB2EA-F7A7-C277-7289-B3E10E777632}"/>
              </a:ext>
            </a:extLst>
          </p:cNvPr>
          <p:cNvSpPr>
            <a:spLocks noGrp="1"/>
          </p:cNvSpPr>
          <p:nvPr>
            <p:ph idx="1"/>
          </p:nvPr>
        </p:nvSpPr>
        <p:spPr/>
        <p:txBody>
          <a:bodyPr/>
          <a:lstStyle/>
          <a:p>
            <a:endParaRPr lang="en-US" dirty="0"/>
          </a:p>
        </p:txBody>
      </p:sp>
      <mc:AlternateContent xmlns:mc="http://schemas.openxmlformats.org/markup-compatibility/2006" xmlns:p14="http://schemas.microsoft.com/office/powerpoint/2010/main">
        <mc:Choice Requires="p14">
          <p:contentPart p14:bwMode="auto" r:id="rId2">
            <p14:nvContentPartPr>
              <p14:cNvPr id="12" name="Ink 12">
                <a:extLst>
                  <a:ext uri="{FF2B5EF4-FFF2-40B4-BE49-F238E27FC236}">
                    <a16:creationId xmlns:a16="http://schemas.microsoft.com/office/drawing/2014/main" id="{06C6699D-FB0C-2993-4BA3-58168F24C47A}"/>
                  </a:ext>
                </a:extLst>
              </p14:cNvPr>
              <p14:cNvContentPartPr/>
              <p14:nvPr/>
            </p14:nvContentPartPr>
            <p14:xfrm>
              <a:off x="4414780" y="1772991"/>
              <a:ext cx="2453400" cy="504720"/>
            </p14:xfrm>
          </p:contentPart>
        </mc:Choice>
        <mc:Fallback xmlns="">
          <p:pic>
            <p:nvPicPr>
              <p:cNvPr id="12" name="Ink 12">
                <a:extLst>
                  <a:ext uri="{FF2B5EF4-FFF2-40B4-BE49-F238E27FC236}">
                    <a16:creationId xmlns:a16="http://schemas.microsoft.com/office/drawing/2014/main" id="{06C6699D-FB0C-2993-4BA3-58168F24C47A}"/>
                  </a:ext>
                </a:extLst>
              </p:cNvPr>
              <p:cNvPicPr/>
              <p:nvPr/>
            </p:nvPicPr>
            <p:blipFill>
              <a:blip r:embed="rId3"/>
              <a:stretch>
                <a:fillRect/>
              </a:stretch>
            </p:blipFill>
            <p:spPr>
              <a:xfrm>
                <a:off x="4399658" y="1757511"/>
                <a:ext cx="2484004" cy="5349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24" name="Ink 24">
                <a:extLst>
                  <a:ext uri="{FF2B5EF4-FFF2-40B4-BE49-F238E27FC236}">
                    <a16:creationId xmlns:a16="http://schemas.microsoft.com/office/drawing/2014/main" id="{E6CD6EB7-DB57-E9EF-4C73-D53F63FCE3B9}"/>
                  </a:ext>
                </a:extLst>
              </p14:cNvPr>
              <p14:cNvContentPartPr/>
              <p14:nvPr/>
            </p14:nvContentPartPr>
            <p14:xfrm>
              <a:off x="7066900" y="1847511"/>
              <a:ext cx="2253960" cy="510840"/>
            </p14:xfrm>
          </p:contentPart>
        </mc:Choice>
        <mc:Fallback xmlns="">
          <p:pic>
            <p:nvPicPr>
              <p:cNvPr id="24" name="Ink 24">
                <a:extLst>
                  <a:ext uri="{FF2B5EF4-FFF2-40B4-BE49-F238E27FC236}">
                    <a16:creationId xmlns:a16="http://schemas.microsoft.com/office/drawing/2014/main" id="{E6CD6EB7-DB57-E9EF-4C73-D53F63FCE3B9}"/>
                  </a:ext>
                </a:extLst>
              </p:cNvPr>
              <p:cNvPicPr/>
              <p:nvPr/>
            </p:nvPicPr>
            <p:blipFill>
              <a:blip r:embed="rId5"/>
              <a:stretch>
                <a:fillRect/>
              </a:stretch>
            </p:blipFill>
            <p:spPr>
              <a:xfrm>
                <a:off x="7051780" y="1832391"/>
                <a:ext cx="2284560" cy="5414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0" name="Ink 30">
                <a:extLst>
                  <a:ext uri="{FF2B5EF4-FFF2-40B4-BE49-F238E27FC236}">
                    <a16:creationId xmlns:a16="http://schemas.microsoft.com/office/drawing/2014/main" id="{BF3F162A-AC22-52C6-0EDF-18C265E0222C}"/>
                  </a:ext>
                </a:extLst>
              </p14:cNvPr>
              <p14:cNvContentPartPr/>
              <p14:nvPr/>
            </p14:nvContentPartPr>
            <p14:xfrm>
              <a:off x="1165060" y="2781351"/>
              <a:ext cx="1587240" cy="392400"/>
            </p14:xfrm>
          </p:contentPart>
        </mc:Choice>
        <mc:Fallback xmlns="">
          <p:pic>
            <p:nvPicPr>
              <p:cNvPr id="30" name="Ink 30">
                <a:extLst>
                  <a:ext uri="{FF2B5EF4-FFF2-40B4-BE49-F238E27FC236}">
                    <a16:creationId xmlns:a16="http://schemas.microsoft.com/office/drawing/2014/main" id="{BF3F162A-AC22-52C6-0EDF-18C265E0222C}"/>
                  </a:ext>
                </a:extLst>
              </p:cNvPr>
              <p:cNvPicPr/>
              <p:nvPr/>
            </p:nvPicPr>
            <p:blipFill>
              <a:blip r:embed="rId7"/>
              <a:stretch>
                <a:fillRect/>
              </a:stretch>
            </p:blipFill>
            <p:spPr>
              <a:xfrm>
                <a:off x="1149940" y="2766231"/>
                <a:ext cx="1617840" cy="423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9" name="Ink 39">
                <a:extLst>
                  <a:ext uri="{FF2B5EF4-FFF2-40B4-BE49-F238E27FC236}">
                    <a16:creationId xmlns:a16="http://schemas.microsoft.com/office/drawing/2014/main" id="{DA9492CD-1132-C414-7DCE-2067EDEC2FA3}"/>
                  </a:ext>
                </a:extLst>
              </p14:cNvPr>
              <p14:cNvContentPartPr/>
              <p14:nvPr/>
            </p14:nvContentPartPr>
            <p14:xfrm>
              <a:off x="1800100" y="3242871"/>
              <a:ext cx="2484360" cy="727920"/>
            </p14:xfrm>
          </p:contentPart>
        </mc:Choice>
        <mc:Fallback xmlns="">
          <p:pic>
            <p:nvPicPr>
              <p:cNvPr id="39" name="Ink 39">
                <a:extLst>
                  <a:ext uri="{FF2B5EF4-FFF2-40B4-BE49-F238E27FC236}">
                    <a16:creationId xmlns:a16="http://schemas.microsoft.com/office/drawing/2014/main" id="{DA9492CD-1132-C414-7DCE-2067EDEC2FA3}"/>
                  </a:ext>
                </a:extLst>
              </p:cNvPr>
              <p:cNvPicPr/>
              <p:nvPr/>
            </p:nvPicPr>
            <p:blipFill>
              <a:blip r:embed="rId9"/>
              <a:stretch>
                <a:fillRect/>
              </a:stretch>
            </p:blipFill>
            <p:spPr>
              <a:xfrm>
                <a:off x="1784980" y="3227391"/>
                <a:ext cx="2514960" cy="7585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0" name="Ink 39">
                <a:extLst>
                  <a:ext uri="{FF2B5EF4-FFF2-40B4-BE49-F238E27FC236}">
                    <a16:creationId xmlns:a16="http://schemas.microsoft.com/office/drawing/2014/main" id="{9A625AD4-C6C3-EC6A-C810-76371269B2E5}"/>
                  </a:ext>
                </a:extLst>
              </p14:cNvPr>
              <p14:cNvContentPartPr/>
              <p14:nvPr/>
            </p14:nvContentPartPr>
            <p14:xfrm>
              <a:off x="1233820" y="3210831"/>
              <a:ext cx="205920" cy="579240"/>
            </p14:xfrm>
          </p:contentPart>
        </mc:Choice>
        <mc:Fallback xmlns="">
          <p:pic>
            <p:nvPicPr>
              <p:cNvPr id="40" name="Ink 39">
                <a:extLst>
                  <a:ext uri="{FF2B5EF4-FFF2-40B4-BE49-F238E27FC236}">
                    <a16:creationId xmlns:a16="http://schemas.microsoft.com/office/drawing/2014/main" id="{9A625AD4-C6C3-EC6A-C810-76371269B2E5}"/>
                  </a:ext>
                </a:extLst>
              </p:cNvPr>
              <p:cNvPicPr/>
              <p:nvPr/>
            </p:nvPicPr>
            <p:blipFill>
              <a:blip r:embed="rId11"/>
              <a:stretch>
                <a:fillRect/>
              </a:stretch>
            </p:blipFill>
            <p:spPr>
              <a:xfrm>
                <a:off x="1218340" y="3195711"/>
                <a:ext cx="236160" cy="6098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7" name="Ink 46">
                <a:extLst>
                  <a:ext uri="{FF2B5EF4-FFF2-40B4-BE49-F238E27FC236}">
                    <a16:creationId xmlns:a16="http://schemas.microsoft.com/office/drawing/2014/main" id="{03144766-11DF-1CEB-0D1A-EEC53D976623}"/>
                  </a:ext>
                </a:extLst>
              </p14:cNvPr>
              <p14:cNvContentPartPr/>
              <p14:nvPr/>
            </p14:nvContentPartPr>
            <p14:xfrm>
              <a:off x="5977540" y="3652911"/>
              <a:ext cx="62640" cy="224640"/>
            </p14:xfrm>
          </p:contentPart>
        </mc:Choice>
        <mc:Fallback xmlns="">
          <p:pic>
            <p:nvPicPr>
              <p:cNvPr id="47" name="Ink 46">
                <a:extLst>
                  <a:ext uri="{FF2B5EF4-FFF2-40B4-BE49-F238E27FC236}">
                    <a16:creationId xmlns:a16="http://schemas.microsoft.com/office/drawing/2014/main" id="{03144766-11DF-1CEB-0D1A-EEC53D976623}"/>
                  </a:ext>
                </a:extLst>
              </p:cNvPr>
              <p:cNvPicPr/>
              <p:nvPr/>
            </p:nvPicPr>
            <p:blipFill>
              <a:blip r:embed="rId13"/>
              <a:stretch>
                <a:fillRect/>
              </a:stretch>
            </p:blipFill>
            <p:spPr>
              <a:xfrm>
                <a:off x="5962420" y="3637791"/>
                <a:ext cx="9324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53" name="Ink 54">
                <a:extLst>
                  <a:ext uri="{FF2B5EF4-FFF2-40B4-BE49-F238E27FC236}">
                    <a16:creationId xmlns:a16="http://schemas.microsoft.com/office/drawing/2014/main" id="{1A92D5D7-3155-0F7A-4BEF-C9042B3676DB}"/>
                  </a:ext>
                </a:extLst>
              </p14:cNvPr>
              <p14:cNvContentPartPr/>
              <p14:nvPr/>
            </p14:nvContentPartPr>
            <p14:xfrm>
              <a:off x="6245380" y="3161151"/>
              <a:ext cx="355320" cy="603360"/>
            </p14:xfrm>
          </p:contentPart>
        </mc:Choice>
        <mc:Fallback xmlns="">
          <p:pic>
            <p:nvPicPr>
              <p:cNvPr id="53" name="Ink 54">
                <a:extLst>
                  <a:ext uri="{FF2B5EF4-FFF2-40B4-BE49-F238E27FC236}">
                    <a16:creationId xmlns:a16="http://schemas.microsoft.com/office/drawing/2014/main" id="{1A92D5D7-3155-0F7A-4BEF-C9042B3676DB}"/>
                  </a:ext>
                </a:extLst>
              </p:cNvPr>
              <p:cNvPicPr/>
              <p:nvPr/>
            </p:nvPicPr>
            <p:blipFill>
              <a:blip r:embed="rId15"/>
              <a:stretch>
                <a:fillRect/>
              </a:stretch>
            </p:blipFill>
            <p:spPr>
              <a:xfrm>
                <a:off x="6229900" y="3146040"/>
                <a:ext cx="385560" cy="633582"/>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54" name="Ink 54">
                <a:extLst>
                  <a:ext uri="{FF2B5EF4-FFF2-40B4-BE49-F238E27FC236}">
                    <a16:creationId xmlns:a16="http://schemas.microsoft.com/office/drawing/2014/main" id="{C9887CA6-F13B-617D-CA67-954D4538AB9D}"/>
                  </a:ext>
                </a:extLst>
              </p14:cNvPr>
              <p14:cNvContentPartPr/>
              <p14:nvPr/>
            </p14:nvContentPartPr>
            <p14:xfrm>
              <a:off x="4508380" y="3198591"/>
              <a:ext cx="1288800" cy="516960"/>
            </p14:xfrm>
          </p:contentPart>
        </mc:Choice>
        <mc:Fallback xmlns="">
          <p:pic>
            <p:nvPicPr>
              <p:cNvPr id="54" name="Ink 54">
                <a:extLst>
                  <a:ext uri="{FF2B5EF4-FFF2-40B4-BE49-F238E27FC236}">
                    <a16:creationId xmlns:a16="http://schemas.microsoft.com/office/drawing/2014/main" id="{C9887CA6-F13B-617D-CA67-954D4538AB9D}"/>
                  </a:ext>
                </a:extLst>
              </p:cNvPr>
              <p:cNvPicPr/>
              <p:nvPr/>
            </p:nvPicPr>
            <p:blipFill>
              <a:blip r:embed="rId17"/>
              <a:stretch>
                <a:fillRect/>
              </a:stretch>
            </p:blipFill>
            <p:spPr>
              <a:xfrm>
                <a:off x="4492904" y="3183111"/>
                <a:ext cx="1319032" cy="5475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72" name="Ink 74">
                <a:extLst>
                  <a:ext uri="{FF2B5EF4-FFF2-40B4-BE49-F238E27FC236}">
                    <a16:creationId xmlns:a16="http://schemas.microsoft.com/office/drawing/2014/main" id="{AEAFCAEB-9E12-6D43-4F8D-4812D42015DA}"/>
                  </a:ext>
                </a:extLst>
              </p14:cNvPr>
              <p14:cNvContentPartPr/>
              <p14:nvPr/>
            </p14:nvContentPartPr>
            <p14:xfrm>
              <a:off x="3979180" y="4001391"/>
              <a:ext cx="1152000" cy="405360"/>
            </p14:xfrm>
          </p:contentPart>
        </mc:Choice>
        <mc:Fallback xmlns="">
          <p:pic>
            <p:nvPicPr>
              <p:cNvPr id="72" name="Ink 74">
                <a:extLst>
                  <a:ext uri="{FF2B5EF4-FFF2-40B4-BE49-F238E27FC236}">
                    <a16:creationId xmlns:a16="http://schemas.microsoft.com/office/drawing/2014/main" id="{AEAFCAEB-9E12-6D43-4F8D-4812D42015DA}"/>
                  </a:ext>
                </a:extLst>
              </p:cNvPr>
              <p:cNvPicPr/>
              <p:nvPr/>
            </p:nvPicPr>
            <p:blipFill>
              <a:blip r:embed="rId19"/>
              <a:stretch>
                <a:fillRect/>
              </a:stretch>
            </p:blipFill>
            <p:spPr>
              <a:xfrm>
                <a:off x="3964060" y="3986258"/>
                <a:ext cx="1182600" cy="435987"/>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73" name="Ink 74">
                <a:extLst>
                  <a:ext uri="{FF2B5EF4-FFF2-40B4-BE49-F238E27FC236}">
                    <a16:creationId xmlns:a16="http://schemas.microsoft.com/office/drawing/2014/main" id="{09B71ECA-C99A-D5DB-0EFA-AC141678CDE4}"/>
                  </a:ext>
                </a:extLst>
              </p14:cNvPr>
              <p14:cNvContentPartPr/>
              <p14:nvPr/>
            </p14:nvContentPartPr>
            <p14:xfrm>
              <a:off x="3276460" y="3995271"/>
              <a:ext cx="460080" cy="728640"/>
            </p14:xfrm>
          </p:contentPart>
        </mc:Choice>
        <mc:Fallback xmlns="">
          <p:pic>
            <p:nvPicPr>
              <p:cNvPr id="73" name="Ink 74">
                <a:extLst>
                  <a:ext uri="{FF2B5EF4-FFF2-40B4-BE49-F238E27FC236}">
                    <a16:creationId xmlns:a16="http://schemas.microsoft.com/office/drawing/2014/main" id="{09B71ECA-C99A-D5DB-0EFA-AC141678CDE4}"/>
                  </a:ext>
                </a:extLst>
              </p:cNvPr>
              <p:cNvPicPr/>
              <p:nvPr/>
            </p:nvPicPr>
            <p:blipFill>
              <a:blip r:embed="rId21"/>
              <a:stretch>
                <a:fillRect/>
              </a:stretch>
            </p:blipFill>
            <p:spPr>
              <a:xfrm>
                <a:off x="3260992" y="3980151"/>
                <a:ext cx="490296" cy="7592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74" name="Ink 74">
                <a:extLst>
                  <a:ext uri="{FF2B5EF4-FFF2-40B4-BE49-F238E27FC236}">
                    <a16:creationId xmlns:a16="http://schemas.microsoft.com/office/drawing/2014/main" id="{2C8008A2-4DC4-EDC1-81FE-4D1431BA17E7}"/>
                  </a:ext>
                </a:extLst>
              </p14:cNvPr>
              <p14:cNvContentPartPr/>
              <p14:nvPr/>
            </p14:nvContentPartPr>
            <p14:xfrm>
              <a:off x="1551340" y="3995271"/>
              <a:ext cx="1475640" cy="672840"/>
            </p14:xfrm>
          </p:contentPart>
        </mc:Choice>
        <mc:Fallback xmlns="">
          <p:pic>
            <p:nvPicPr>
              <p:cNvPr id="74" name="Ink 74">
                <a:extLst>
                  <a:ext uri="{FF2B5EF4-FFF2-40B4-BE49-F238E27FC236}">
                    <a16:creationId xmlns:a16="http://schemas.microsoft.com/office/drawing/2014/main" id="{2C8008A2-4DC4-EDC1-81FE-4D1431BA17E7}"/>
                  </a:ext>
                </a:extLst>
              </p:cNvPr>
              <p:cNvPicPr/>
              <p:nvPr/>
            </p:nvPicPr>
            <p:blipFill>
              <a:blip r:embed="rId23"/>
              <a:stretch>
                <a:fillRect/>
              </a:stretch>
            </p:blipFill>
            <p:spPr>
              <a:xfrm>
                <a:off x="1535860" y="3980151"/>
                <a:ext cx="1506240" cy="7030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78" name="Ink 78">
                <a:extLst>
                  <a:ext uri="{FF2B5EF4-FFF2-40B4-BE49-F238E27FC236}">
                    <a16:creationId xmlns:a16="http://schemas.microsoft.com/office/drawing/2014/main" id="{5E2D95D9-A1F3-E2BC-4322-0B2296FEEAC0}"/>
                  </a:ext>
                </a:extLst>
              </p14:cNvPr>
              <p14:cNvContentPartPr/>
              <p14:nvPr/>
            </p14:nvContentPartPr>
            <p14:xfrm>
              <a:off x="5392180" y="4045311"/>
              <a:ext cx="722520" cy="361440"/>
            </p14:xfrm>
          </p:contentPart>
        </mc:Choice>
        <mc:Fallback xmlns="">
          <p:pic>
            <p:nvPicPr>
              <p:cNvPr id="78" name="Ink 78">
                <a:extLst>
                  <a:ext uri="{FF2B5EF4-FFF2-40B4-BE49-F238E27FC236}">
                    <a16:creationId xmlns:a16="http://schemas.microsoft.com/office/drawing/2014/main" id="{5E2D95D9-A1F3-E2BC-4322-0B2296FEEAC0}"/>
                  </a:ext>
                </a:extLst>
              </p:cNvPr>
              <p:cNvPicPr/>
              <p:nvPr/>
            </p:nvPicPr>
            <p:blipFill>
              <a:blip r:embed="rId25"/>
              <a:stretch>
                <a:fillRect/>
              </a:stretch>
            </p:blipFill>
            <p:spPr>
              <a:xfrm>
                <a:off x="5377060" y="4029831"/>
                <a:ext cx="753120" cy="3920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93" name="Ink 93">
                <a:extLst>
                  <a:ext uri="{FF2B5EF4-FFF2-40B4-BE49-F238E27FC236}">
                    <a16:creationId xmlns:a16="http://schemas.microsoft.com/office/drawing/2014/main" id="{49E12D6A-25AD-BF0A-AA30-0E7122199670}"/>
                  </a:ext>
                </a:extLst>
              </p14:cNvPr>
              <p14:cNvContentPartPr/>
              <p14:nvPr/>
            </p14:nvContentPartPr>
            <p14:xfrm>
              <a:off x="6569020" y="3055311"/>
              <a:ext cx="4644360" cy="1537920"/>
            </p14:xfrm>
          </p:contentPart>
        </mc:Choice>
        <mc:Fallback xmlns="">
          <p:pic>
            <p:nvPicPr>
              <p:cNvPr id="93" name="Ink 93">
                <a:extLst>
                  <a:ext uri="{FF2B5EF4-FFF2-40B4-BE49-F238E27FC236}">
                    <a16:creationId xmlns:a16="http://schemas.microsoft.com/office/drawing/2014/main" id="{49E12D6A-25AD-BF0A-AA30-0E7122199670}"/>
                  </a:ext>
                </a:extLst>
              </p:cNvPr>
              <p:cNvPicPr/>
              <p:nvPr/>
            </p:nvPicPr>
            <p:blipFill>
              <a:blip r:embed="rId27"/>
              <a:stretch>
                <a:fillRect/>
              </a:stretch>
            </p:blipFill>
            <p:spPr>
              <a:xfrm>
                <a:off x="6553541" y="3040191"/>
                <a:ext cx="4674598" cy="15685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94" name="Ink 93">
                <a:extLst>
                  <a:ext uri="{FF2B5EF4-FFF2-40B4-BE49-F238E27FC236}">
                    <a16:creationId xmlns:a16="http://schemas.microsoft.com/office/drawing/2014/main" id="{D6CA7625-D42C-91B3-73B9-69595C519839}"/>
                  </a:ext>
                </a:extLst>
              </p14:cNvPr>
              <p14:cNvContentPartPr/>
              <p14:nvPr/>
            </p14:nvContentPartPr>
            <p14:xfrm>
              <a:off x="1763020" y="4730031"/>
              <a:ext cx="654120" cy="635400"/>
            </p14:xfrm>
          </p:contentPart>
        </mc:Choice>
        <mc:Fallback xmlns="">
          <p:pic>
            <p:nvPicPr>
              <p:cNvPr id="94" name="Ink 93">
                <a:extLst>
                  <a:ext uri="{FF2B5EF4-FFF2-40B4-BE49-F238E27FC236}">
                    <a16:creationId xmlns:a16="http://schemas.microsoft.com/office/drawing/2014/main" id="{D6CA7625-D42C-91B3-73B9-69595C519839}"/>
                  </a:ext>
                </a:extLst>
              </p:cNvPr>
              <p:cNvPicPr/>
              <p:nvPr/>
            </p:nvPicPr>
            <p:blipFill>
              <a:blip r:embed="rId29"/>
              <a:stretch>
                <a:fillRect/>
              </a:stretch>
            </p:blipFill>
            <p:spPr>
              <a:xfrm>
                <a:off x="1747540" y="4714551"/>
                <a:ext cx="684360" cy="666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16" name="Ink 118">
                <a:extLst>
                  <a:ext uri="{FF2B5EF4-FFF2-40B4-BE49-F238E27FC236}">
                    <a16:creationId xmlns:a16="http://schemas.microsoft.com/office/drawing/2014/main" id="{99087715-16AA-B36F-1278-D6C8321DA215}"/>
                  </a:ext>
                </a:extLst>
              </p14:cNvPr>
              <p14:cNvContentPartPr/>
              <p14:nvPr/>
            </p14:nvContentPartPr>
            <p14:xfrm>
              <a:off x="6730660" y="4692591"/>
              <a:ext cx="1154880" cy="629280"/>
            </p14:xfrm>
          </p:contentPart>
        </mc:Choice>
        <mc:Fallback xmlns="">
          <p:pic>
            <p:nvPicPr>
              <p:cNvPr id="116" name="Ink 118">
                <a:extLst>
                  <a:ext uri="{FF2B5EF4-FFF2-40B4-BE49-F238E27FC236}">
                    <a16:creationId xmlns:a16="http://schemas.microsoft.com/office/drawing/2014/main" id="{99087715-16AA-B36F-1278-D6C8321DA215}"/>
                  </a:ext>
                </a:extLst>
              </p:cNvPr>
              <p:cNvPicPr/>
              <p:nvPr/>
            </p:nvPicPr>
            <p:blipFill>
              <a:blip r:embed="rId31"/>
              <a:stretch>
                <a:fillRect/>
              </a:stretch>
            </p:blipFill>
            <p:spPr>
              <a:xfrm>
                <a:off x="6715540" y="4677471"/>
                <a:ext cx="1185480" cy="6595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17" name="Ink 118">
                <a:extLst>
                  <a:ext uri="{FF2B5EF4-FFF2-40B4-BE49-F238E27FC236}">
                    <a16:creationId xmlns:a16="http://schemas.microsoft.com/office/drawing/2014/main" id="{84FD43C9-4DED-64EC-C523-8FAB14E5D924}"/>
                  </a:ext>
                </a:extLst>
              </p14:cNvPr>
              <p14:cNvContentPartPr/>
              <p14:nvPr/>
            </p14:nvContentPartPr>
            <p14:xfrm>
              <a:off x="4794580" y="4655151"/>
              <a:ext cx="1500840" cy="825120"/>
            </p14:xfrm>
          </p:contentPart>
        </mc:Choice>
        <mc:Fallback xmlns="">
          <p:pic>
            <p:nvPicPr>
              <p:cNvPr id="117" name="Ink 118">
                <a:extLst>
                  <a:ext uri="{FF2B5EF4-FFF2-40B4-BE49-F238E27FC236}">
                    <a16:creationId xmlns:a16="http://schemas.microsoft.com/office/drawing/2014/main" id="{84FD43C9-4DED-64EC-C523-8FAB14E5D924}"/>
                  </a:ext>
                </a:extLst>
              </p:cNvPr>
              <p:cNvPicPr/>
              <p:nvPr/>
            </p:nvPicPr>
            <p:blipFill>
              <a:blip r:embed="rId33"/>
              <a:stretch>
                <a:fillRect/>
              </a:stretch>
            </p:blipFill>
            <p:spPr>
              <a:xfrm>
                <a:off x="4779460" y="4640024"/>
                <a:ext cx="1531080" cy="855733"/>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18" name="Ink 118">
                <a:extLst>
                  <a:ext uri="{FF2B5EF4-FFF2-40B4-BE49-F238E27FC236}">
                    <a16:creationId xmlns:a16="http://schemas.microsoft.com/office/drawing/2014/main" id="{D583662F-3CFA-9F6E-C73E-263EFE5A446D}"/>
                  </a:ext>
                </a:extLst>
              </p14:cNvPr>
              <p14:cNvContentPartPr/>
              <p14:nvPr/>
            </p14:nvContentPartPr>
            <p14:xfrm>
              <a:off x="2664820" y="4742271"/>
              <a:ext cx="1675440" cy="684360"/>
            </p14:xfrm>
          </p:contentPart>
        </mc:Choice>
        <mc:Fallback xmlns="">
          <p:pic>
            <p:nvPicPr>
              <p:cNvPr id="118" name="Ink 118">
                <a:extLst>
                  <a:ext uri="{FF2B5EF4-FFF2-40B4-BE49-F238E27FC236}">
                    <a16:creationId xmlns:a16="http://schemas.microsoft.com/office/drawing/2014/main" id="{D583662F-3CFA-9F6E-C73E-263EFE5A446D}"/>
                  </a:ext>
                </a:extLst>
              </p:cNvPr>
              <p:cNvPicPr/>
              <p:nvPr/>
            </p:nvPicPr>
            <p:blipFill>
              <a:blip r:embed="rId35"/>
              <a:stretch>
                <a:fillRect/>
              </a:stretch>
            </p:blipFill>
            <p:spPr>
              <a:xfrm>
                <a:off x="2649703" y="4727151"/>
                <a:ext cx="1705674" cy="7149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22" name="Ink 122">
                <a:extLst>
                  <a:ext uri="{FF2B5EF4-FFF2-40B4-BE49-F238E27FC236}">
                    <a16:creationId xmlns:a16="http://schemas.microsoft.com/office/drawing/2014/main" id="{8E5EB1E7-1353-0838-3EFF-DE204A79F00E}"/>
                  </a:ext>
                </a:extLst>
              </p14:cNvPr>
              <p14:cNvContentPartPr/>
              <p14:nvPr/>
            </p14:nvContentPartPr>
            <p14:xfrm>
              <a:off x="1999540" y="5377311"/>
              <a:ext cx="1263960" cy="585720"/>
            </p14:xfrm>
          </p:contentPart>
        </mc:Choice>
        <mc:Fallback xmlns="">
          <p:pic>
            <p:nvPicPr>
              <p:cNvPr id="122" name="Ink 122">
                <a:extLst>
                  <a:ext uri="{FF2B5EF4-FFF2-40B4-BE49-F238E27FC236}">
                    <a16:creationId xmlns:a16="http://schemas.microsoft.com/office/drawing/2014/main" id="{8E5EB1E7-1353-0838-3EFF-DE204A79F00E}"/>
                  </a:ext>
                </a:extLst>
              </p:cNvPr>
              <p:cNvPicPr/>
              <p:nvPr/>
            </p:nvPicPr>
            <p:blipFill>
              <a:blip r:embed="rId37"/>
              <a:stretch>
                <a:fillRect/>
              </a:stretch>
            </p:blipFill>
            <p:spPr>
              <a:xfrm>
                <a:off x="1984060" y="5362191"/>
                <a:ext cx="1294560" cy="6159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26" name="Ink 126">
                <a:extLst>
                  <a:ext uri="{FF2B5EF4-FFF2-40B4-BE49-F238E27FC236}">
                    <a16:creationId xmlns:a16="http://schemas.microsoft.com/office/drawing/2014/main" id="{5A4CE2A6-230B-E5E5-6B8D-4BCDE702413C}"/>
                  </a:ext>
                </a:extLst>
              </p14:cNvPr>
              <p14:cNvContentPartPr/>
              <p14:nvPr/>
            </p14:nvContentPartPr>
            <p14:xfrm>
              <a:off x="3462580" y="5339871"/>
              <a:ext cx="423360" cy="648000"/>
            </p14:xfrm>
          </p:contentPart>
        </mc:Choice>
        <mc:Fallback xmlns="">
          <p:pic>
            <p:nvPicPr>
              <p:cNvPr id="126" name="Ink 126">
                <a:extLst>
                  <a:ext uri="{FF2B5EF4-FFF2-40B4-BE49-F238E27FC236}">
                    <a16:creationId xmlns:a16="http://schemas.microsoft.com/office/drawing/2014/main" id="{5A4CE2A6-230B-E5E5-6B8D-4BCDE702413C}"/>
                  </a:ext>
                </a:extLst>
              </p:cNvPr>
              <p:cNvPicPr/>
              <p:nvPr/>
            </p:nvPicPr>
            <p:blipFill>
              <a:blip r:embed="rId39"/>
              <a:stretch>
                <a:fillRect/>
              </a:stretch>
            </p:blipFill>
            <p:spPr>
              <a:xfrm>
                <a:off x="3447113" y="5324743"/>
                <a:ext cx="453934" cy="678617"/>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34" name="Ink 134">
                <a:extLst>
                  <a:ext uri="{FF2B5EF4-FFF2-40B4-BE49-F238E27FC236}">
                    <a16:creationId xmlns:a16="http://schemas.microsoft.com/office/drawing/2014/main" id="{551F96C2-62A3-7457-3230-FA5009A1BEAE}"/>
                  </a:ext>
                </a:extLst>
              </p14:cNvPr>
              <p14:cNvContentPartPr/>
              <p14:nvPr/>
            </p14:nvContentPartPr>
            <p14:xfrm>
              <a:off x="3997900" y="5601591"/>
              <a:ext cx="846720" cy="529200"/>
            </p14:xfrm>
          </p:contentPart>
        </mc:Choice>
        <mc:Fallback xmlns="">
          <p:pic>
            <p:nvPicPr>
              <p:cNvPr id="134" name="Ink 134">
                <a:extLst>
                  <a:ext uri="{FF2B5EF4-FFF2-40B4-BE49-F238E27FC236}">
                    <a16:creationId xmlns:a16="http://schemas.microsoft.com/office/drawing/2014/main" id="{551F96C2-62A3-7457-3230-FA5009A1BEAE}"/>
                  </a:ext>
                </a:extLst>
              </p:cNvPr>
              <p:cNvPicPr/>
              <p:nvPr/>
            </p:nvPicPr>
            <p:blipFill>
              <a:blip r:embed="rId41"/>
              <a:stretch>
                <a:fillRect/>
              </a:stretch>
            </p:blipFill>
            <p:spPr>
              <a:xfrm>
                <a:off x="3982427" y="5586122"/>
                <a:ext cx="877307" cy="559779"/>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46" name="Ink 147">
                <a:extLst>
                  <a:ext uri="{FF2B5EF4-FFF2-40B4-BE49-F238E27FC236}">
                    <a16:creationId xmlns:a16="http://schemas.microsoft.com/office/drawing/2014/main" id="{FF92A4D3-2666-BE18-D924-487F4F86E99B}"/>
                  </a:ext>
                </a:extLst>
              </p14:cNvPr>
              <p14:cNvContentPartPr/>
              <p14:nvPr/>
            </p14:nvContentPartPr>
            <p14:xfrm>
              <a:off x="6731380" y="5570991"/>
              <a:ext cx="1087200" cy="622080"/>
            </p14:xfrm>
          </p:contentPart>
        </mc:Choice>
        <mc:Fallback xmlns="">
          <p:pic>
            <p:nvPicPr>
              <p:cNvPr id="146" name="Ink 147">
                <a:extLst>
                  <a:ext uri="{FF2B5EF4-FFF2-40B4-BE49-F238E27FC236}">
                    <a16:creationId xmlns:a16="http://schemas.microsoft.com/office/drawing/2014/main" id="{FF92A4D3-2666-BE18-D924-487F4F86E99B}"/>
                  </a:ext>
                </a:extLst>
              </p:cNvPr>
              <p:cNvPicPr/>
              <p:nvPr/>
            </p:nvPicPr>
            <p:blipFill>
              <a:blip r:embed="rId43"/>
              <a:stretch>
                <a:fillRect/>
              </a:stretch>
            </p:blipFill>
            <p:spPr>
              <a:xfrm>
                <a:off x="6716260" y="5555871"/>
                <a:ext cx="1117440" cy="6526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47" name="Ink 147">
                <a:extLst>
                  <a:ext uri="{FF2B5EF4-FFF2-40B4-BE49-F238E27FC236}">
                    <a16:creationId xmlns:a16="http://schemas.microsoft.com/office/drawing/2014/main" id="{0EB607DE-15F4-C2EF-2A1A-A00100595BB0}"/>
                  </a:ext>
                </a:extLst>
              </p14:cNvPr>
              <p14:cNvContentPartPr/>
              <p14:nvPr/>
            </p14:nvContentPartPr>
            <p14:xfrm>
              <a:off x="5211820" y="5483151"/>
              <a:ext cx="1257840" cy="716400"/>
            </p14:xfrm>
          </p:contentPart>
        </mc:Choice>
        <mc:Fallback xmlns="">
          <p:pic>
            <p:nvPicPr>
              <p:cNvPr id="147" name="Ink 147">
                <a:extLst>
                  <a:ext uri="{FF2B5EF4-FFF2-40B4-BE49-F238E27FC236}">
                    <a16:creationId xmlns:a16="http://schemas.microsoft.com/office/drawing/2014/main" id="{0EB607DE-15F4-C2EF-2A1A-A00100595BB0}"/>
                  </a:ext>
                </a:extLst>
              </p:cNvPr>
              <p:cNvPicPr/>
              <p:nvPr/>
            </p:nvPicPr>
            <p:blipFill>
              <a:blip r:embed="rId45"/>
              <a:stretch>
                <a:fillRect/>
              </a:stretch>
            </p:blipFill>
            <p:spPr>
              <a:xfrm>
                <a:off x="5196700" y="5468031"/>
                <a:ext cx="1288440" cy="7466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48" name="Ink 147">
                <a:extLst>
                  <a:ext uri="{FF2B5EF4-FFF2-40B4-BE49-F238E27FC236}">
                    <a16:creationId xmlns:a16="http://schemas.microsoft.com/office/drawing/2014/main" id="{4E24BF76-3741-7E22-F095-3DEF1542A51E}"/>
                  </a:ext>
                </a:extLst>
              </p14:cNvPr>
              <p14:cNvContentPartPr/>
              <p14:nvPr/>
            </p14:nvContentPartPr>
            <p14:xfrm>
              <a:off x="2372860" y="5987511"/>
              <a:ext cx="243000" cy="504720"/>
            </p14:xfrm>
          </p:contentPart>
        </mc:Choice>
        <mc:Fallback xmlns="">
          <p:pic>
            <p:nvPicPr>
              <p:cNvPr id="148" name="Ink 147">
                <a:extLst>
                  <a:ext uri="{FF2B5EF4-FFF2-40B4-BE49-F238E27FC236}">
                    <a16:creationId xmlns:a16="http://schemas.microsoft.com/office/drawing/2014/main" id="{4E24BF76-3741-7E22-F095-3DEF1542A51E}"/>
                  </a:ext>
                </a:extLst>
              </p:cNvPr>
              <p:cNvPicPr/>
              <p:nvPr/>
            </p:nvPicPr>
            <p:blipFill>
              <a:blip r:embed="rId47"/>
              <a:stretch>
                <a:fillRect/>
              </a:stretch>
            </p:blipFill>
            <p:spPr>
              <a:xfrm>
                <a:off x="2357740" y="5972391"/>
                <a:ext cx="273600" cy="5349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63" name="Ink 163">
                <a:extLst>
                  <a:ext uri="{FF2B5EF4-FFF2-40B4-BE49-F238E27FC236}">
                    <a16:creationId xmlns:a16="http://schemas.microsoft.com/office/drawing/2014/main" id="{C4A3CCFD-9949-C4DC-728C-D5AEEFDD4F7E}"/>
                  </a:ext>
                </a:extLst>
              </p14:cNvPr>
              <p14:cNvContentPartPr/>
              <p14:nvPr/>
            </p14:nvContentPartPr>
            <p14:xfrm>
              <a:off x="2954620" y="6093351"/>
              <a:ext cx="2898720" cy="498240"/>
            </p14:xfrm>
          </p:contentPart>
        </mc:Choice>
        <mc:Fallback xmlns="">
          <p:pic>
            <p:nvPicPr>
              <p:cNvPr id="163" name="Ink 163">
                <a:extLst>
                  <a:ext uri="{FF2B5EF4-FFF2-40B4-BE49-F238E27FC236}">
                    <a16:creationId xmlns:a16="http://schemas.microsoft.com/office/drawing/2014/main" id="{C4A3CCFD-9949-C4DC-728C-D5AEEFDD4F7E}"/>
                  </a:ext>
                </a:extLst>
              </p:cNvPr>
              <p:cNvPicPr/>
              <p:nvPr/>
            </p:nvPicPr>
            <p:blipFill>
              <a:blip r:embed="rId49"/>
              <a:stretch>
                <a:fillRect/>
              </a:stretch>
            </p:blipFill>
            <p:spPr>
              <a:xfrm>
                <a:off x="2939500" y="6078231"/>
                <a:ext cx="2929320" cy="5288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64" name="Ink 163">
                <a:extLst>
                  <a:ext uri="{FF2B5EF4-FFF2-40B4-BE49-F238E27FC236}">
                    <a16:creationId xmlns:a16="http://schemas.microsoft.com/office/drawing/2014/main" id="{CAFC0F12-CF0A-FDFF-1764-F86D244C218B}"/>
                  </a:ext>
                </a:extLst>
              </p14:cNvPr>
              <p14:cNvContentPartPr/>
              <p14:nvPr/>
            </p14:nvContentPartPr>
            <p14:xfrm>
              <a:off x="5964940" y="6510591"/>
              <a:ext cx="75240" cy="124920"/>
            </p14:xfrm>
          </p:contentPart>
        </mc:Choice>
        <mc:Fallback xmlns="">
          <p:pic>
            <p:nvPicPr>
              <p:cNvPr id="164" name="Ink 163">
                <a:extLst>
                  <a:ext uri="{FF2B5EF4-FFF2-40B4-BE49-F238E27FC236}">
                    <a16:creationId xmlns:a16="http://schemas.microsoft.com/office/drawing/2014/main" id="{CAFC0F12-CF0A-FDFF-1764-F86D244C218B}"/>
                  </a:ext>
                </a:extLst>
              </p:cNvPr>
              <p:cNvPicPr/>
              <p:nvPr/>
            </p:nvPicPr>
            <p:blipFill>
              <a:blip r:embed="rId51"/>
              <a:stretch>
                <a:fillRect/>
              </a:stretch>
            </p:blipFill>
            <p:spPr>
              <a:xfrm>
                <a:off x="5949820" y="6495111"/>
                <a:ext cx="10548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80" name="Ink 180">
                <a:extLst>
                  <a:ext uri="{FF2B5EF4-FFF2-40B4-BE49-F238E27FC236}">
                    <a16:creationId xmlns:a16="http://schemas.microsoft.com/office/drawing/2014/main" id="{2FF86AAC-EDA6-6BFD-6569-0848EBAB32E1}"/>
                  </a:ext>
                </a:extLst>
              </p14:cNvPr>
              <p14:cNvContentPartPr/>
              <p14:nvPr/>
            </p14:nvContentPartPr>
            <p14:xfrm>
              <a:off x="6470020" y="6031071"/>
              <a:ext cx="3242520" cy="759600"/>
            </p14:xfrm>
          </p:contentPart>
        </mc:Choice>
        <mc:Fallback xmlns="">
          <p:pic>
            <p:nvPicPr>
              <p:cNvPr id="180" name="Ink 180">
                <a:extLst>
                  <a:ext uri="{FF2B5EF4-FFF2-40B4-BE49-F238E27FC236}">
                    <a16:creationId xmlns:a16="http://schemas.microsoft.com/office/drawing/2014/main" id="{2FF86AAC-EDA6-6BFD-6569-0848EBAB32E1}"/>
                  </a:ext>
                </a:extLst>
              </p:cNvPr>
              <p:cNvPicPr/>
              <p:nvPr/>
            </p:nvPicPr>
            <p:blipFill>
              <a:blip r:embed="rId53"/>
              <a:stretch>
                <a:fillRect/>
              </a:stretch>
            </p:blipFill>
            <p:spPr>
              <a:xfrm>
                <a:off x="6454900" y="6015958"/>
                <a:ext cx="3273120" cy="789826"/>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83" name="Ink 183">
                <a:extLst>
                  <a:ext uri="{FF2B5EF4-FFF2-40B4-BE49-F238E27FC236}">
                    <a16:creationId xmlns:a16="http://schemas.microsoft.com/office/drawing/2014/main" id="{A0C7E114-627C-F91A-7992-F2C64171B671}"/>
                  </a:ext>
                </a:extLst>
              </p14:cNvPr>
              <p14:cNvContentPartPr/>
              <p14:nvPr/>
            </p14:nvContentPartPr>
            <p14:xfrm>
              <a:off x="9893260" y="6205311"/>
              <a:ext cx="603720" cy="629280"/>
            </p14:xfrm>
          </p:contentPart>
        </mc:Choice>
        <mc:Fallback xmlns="">
          <p:pic>
            <p:nvPicPr>
              <p:cNvPr id="183" name="Ink 183">
                <a:extLst>
                  <a:ext uri="{FF2B5EF4-FFF2-40B4-BE49-F238E27FC236}">
                    <a16:creationId xmlns:a16="http://schemas.microsoft.com/office/drawing/2014/main" id="{A0C7E114-627C-F91A-7992-F2C64171B671}"/>
                  </a:ext>
                </a:extLst>
              </p:cNvPr>
              <p:cNvPicPr/>
              <p:nvPr/>
            </p:nvPicPr>
            <p:blipFill>
              <a:blip r:embed="rId55"/>
              <a:stretch>
                <a:fillRect/>
              </a:stretch>
            </p:blipFill>
            <p:spPr>
              <a:xfrm>
                <a:off x="9878140" y="6190191"/>
                <a:ext cx="633960" cy="659520"/>
              </a:xfrm>
              <a:prstGeom prst="rect">
                <a:avLst/>
              </a:prstGeom>
            </p:spPr>
          </p:pic>
        </mc:Fallback>
      </mc:AlternateContent>
    </p:spTree>
    <p:extLst>
      <p:ext uri="{BB962C8B-B14F-4D97-AF65-F5344CB8AC3E}">
        <p14:creationId xmlns:p14="http://schemas.microsoft.com/office/powerpoint/2010/main" val="8746799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3E305-8968-CAA1-38E3-C22809014F9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AFBAF11-9AF0-C5F3-2B11-25BF107320FD}"/>
              </a:ext>
            </a:extLst>
          </p:cNvPr>
          <p:cNvSpPr>
            <a:spLocks noGrp="1"/>
          </p:cNvSpPr>
          <p:nvPr>
            <p:ph idx="1"/>
          </p:nvPr>
        </p:nvSpPr>
        <p:spPr/>
        <p:txBody>
          <a:bodyPr/>
          <a:lstStyle/>
          <a:p>
            <a:endParaRPr lang="en-US" dirty="0"/>
          </a:p>
        </p:txBody>
      </p:sp>
      <mc:AlternateContent xmlns:mc="http://schemas.openxmlformats.org/markup-compatibility/2006" xmlns:p14="http://schemas.microsoft.com/office/powerpoint/2010/main">
        <mc:Choice Requires="p14">
          <p:contentPart p14:bwMode="auto" r:id="rId2">
            <p14:nvContentPartPr>
              <p14:cNvPr id="6" name="Ink 6">
                <a:extLst>
                  <a:ext uri="{FF2B5EF4-FFF2-40B4-BE49-F238E27FC236}">
                    <a16:creationId xmlns:a16="http://schemas.microsoft.com/office/drawing/2014/main" id="{BAC8E57D-7FE2-55D9-6F2E-364D697B4C28}"/>
                  </a:ext>
                </a:extLst>
              </p14:cNvPr>
              <p14:cNvContentPartPr/>
              <p14:nvPr/>
            </p14:nvContentPartPr>
            <p14:xfrm>
              <a:off x="4520620" y="1891071"/>
              <a:ext cx="199440" cy="473400"/>
            </p14:xfrm>
          </p:contentPart>
        </mc:Choice>
        <mc:Fallback xmlns="">
          <p:pic>
            <p:nvPicPr>
              <p:cNvPr id="6" name="Ink 6">
                <a:extLst>
                  <a:ext uri="{FF2B5EF4-FFF2-40B4-BE49-F238E27FC236}">
                    <a16:creationId xmlns:a16="http://schemas.microsoft.com/office/drawing/2014/main" id="{BAC8E57D-7FE2-55D9-6F2E-364D697B4C28}"/>
                  </a:ext>
                </a:extLst>
              </p:cNvPr>
              <p:cNvPicPr/>
              <p:nvPr/>
            </p:nvPicPr>
            <p:blipFill>
              <a:blip r:embed="rId3"/>
              <a:stretch>
                <a:fillRect/>
              </a:stretch>
            </p:blipFill>
            <p:spPr>
              <a:xfrm>
                <a:off x="4505500" y="1875951"/>
                <a:ext cx="230040" cy="504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3" name="Ink 13">
                <a:extLst>
                  <a:ext uri="{FF2B5EF4-FFF2-40B4-BE49-F238E27FC236}">
                    <a16:creationId xmlns:a16="http://schemas.microsoft.com/office/drawing/2014/main" id="{F8B95769-B144-B3C2-9D71-D2F6DAEA3E38}"/>
                  </a:ext>
                </a:extLst>
              </p14:cNvPr>
              <p14:cNvContentPartPr/>
              <p14:nvPr/>
            </p14:nvContentPartPr>
            <p14:xfrm>
              <a:off x="4801060" y="1828791"/>
              <a:ext cx="1114560" cy="560520"/>
            </p14:xfrm>
          </p:contentPart>
        </mc:Choice>
        <mc:Fallback xmlns="">
          <p:pic>
            <p:nvPicPr>
              <p:cNvPr id="13" name="Ink 13">
                <a:extLst>
                  <a:ext uri="{FF2B5EF4-FFF2-40B4-BE49-F238E27FC236}">
                    <a16:creationId xmlns:a16="http://schemas.microsoft.com/office/drawing/2014/main" id="{F8B95769-B144-B3C2-9D71-D2F6DAEA3E38}"/>
                  </a:ext>
                </a:extLst>
              </p:cNvPr>
              <p:cNvPicPr/>
              <p:nvPr/>
            </p:nvPicPr>
            <p:blipFill>
              <a:blip r:embed="rId5"/>
              <a:stretch>
                <a:fillRect/>
              </a:stretch>
            </p:blipFill>
            <p:spPr>
              <a:xfrm>
                <a:off x="4785580" y="1813671"/>
                <a:ext cx="1145160" cy="5911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7" name="Ink 17">
                <a:extLst>
                  <a:ext uri="{FF2B5EF4-FFF2-40B4-BE49-F238E27FC236}">
                    <a16:creationId xmlns:a16="http://schemas.microsoft.com/office/drawing/2014/main" id="{613F150F-F1FD-B581-BC8A-9C3AC4ABF4CE}"/>
                  </a:ext>
                </a:extLst>
              </p14:cNvPr>
              <p14:cNvContentPartPr/>
              <p14:nvPr/>
            </p14:nvContentPartPr>
            <p14:xfrm>
              <a:off x="6073660" y="1828791"/>
              <a:ext cx="676080" cy="1089720"/>
            </p14:xfrm>
          </p:contentPart>
        </mc:Choice>
        <mc:Fallback xmlns="">
          <p:pic>
            <p:nvPicPr>
              <p:cNvPr id="17" name="Ink 17">
                <a:extLst>
                  <a:ext uri="{FF2B5EF4-FFF2-40B4-BE49-F238E27FC236}">
                    <a16:creationId xmlns:a16="http://schemas.microsoft.com/office/drawing/2014/main" id="{613F150F-F1FD-B581-BC8A-9C3AC4ABF4CE}"/>
                  </a:ext>
                </a:extLst>
              </p:cNvPr>
              <p:cNvPicPr/>
              <p:nvPr/>
            </p:nvPicPr>
            <p:blipFill>
              <a:blip r:embed="rId7"/>
              <a:stretch>
                <a:fillRect/>
              </a:stretch>
            </p:blipFill>
            <p:spPr>
              <a:xfrm>
                <a:off x="6058540" y="1813671"/>
                <a:ext cx="706680" cy="11203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7" name="Ink 26">
                <a:extLst>
                  <a:ext uri="{FF2B5EF4-FFF2-40B4-BE49-F238E27FC236}">
                    <a16:creationId xmlns:a16="http://schemas.microsoft.com/office/drawing/2014/main" id="{9A2E429C-06C4-087E-515B-5B4A9A019D1E}"/>
                  </a:ext>
                </a:extLst>
              </p14:cNvPr>
              <p14:cNvContentPartPr/>
              <p14:nvPr/>
            </p14:nvContentPartPr>
            <p14:xfrm>
              <a:off x="9818740" y="2078631"/>
              <a:ext cx="12960" cy="30960"/>
            </p14:xfrm>
          </p:contentPart>
        </mc:Choice>
        <mc:Fallback xmlns="">
          <p:pic>
            <p:nvPicPr>
              <p:cNvPr id="27" name="Ink 26">
                <a:extLst>
                  <a:ext uri="{FF2B5EF4-FFF2-40B4-BE49-F238E27FC236}">
                    <a16:creationId xmlns:a16="http://schemas.microsoft.com/office/drawing/2014/main" id="{9A2E429C-06C4-087E-515B-5B4A9A019D1E}"/>
                  </a:ext>
                </a:extLst>
              </p:cNvPr>
              <p:cNvPicPr/>
              <p:nvPr/>
            </p:nvPicPr>
            <p:blipFill>
              <a:blip r:embed="rId9"/>
              <a:stretch>
                <a:fillRect/>
              </a:stretch>
            </p:blipFill>
            <p:spPr>
              <a:xfrm>
                <a:off x="9803260" y="2063511"/>
                <a:ext cx="4320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8" name="Ink 27">
                <a:extLst>
                  <a:ext uri="{FF2B5EF4-FFF2-40B4-BE49-F238E27FC236}">
                    <a16:creationId xmlns:a16="http://schemas.microsoft.com/office/drawing/2014/main" id="{61CD8A53-1A32-A48F-64C4-7DF08661E5A3}"/>
                  </a:ext>
                </a:extLst>
              </p14:cNvPr>
              <p14:cNvContentPartPr/>
              <p14:nvPr/>
            </p14:nvContentPartPr>
            <p14:xfrm>
              <a:off x="9843580" y="2252151"/>
              <a:ext cx="43920" cy="25200"/>
            </p14:xfrm>
          </p:contentPart>
        </mc:Choice>
        <mc:Fallback xmlns="">
          <p:pic>
            <p:nvPicPr>
              <p:cNvPr id="28" name="Ink 27">
                <a:extLst>
                  <a:ext uri="{FF2B5EF4-FFF2-40B4-BE49-F238E27FC236}">
                    <a16:creationId xmlns:a16="http://schemas.microsoft.com/office/drawing/2014/main" id="{61CD8A53-1A32-A48F-64C4-7DF08661E5A3}"/>
                  </a:ext>
                </a:extLst>
              </p:cNvPr>
              <p:cNvPicPr/>
              <p:nvPr/>
            </p:nvPicPr>
            <p:blipFill>
              <a:blip r:embed="rId11"/>
              <a:stretch>
                <a:fillRect/>
              </a:stretch>
            </p:blipFill>
            <p:spPr>
              <a:xfrm>
                <a:off x="9828460" y="2237031"/>
                <a:ext cx="7452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4" name="Ink 35">
                <a:extLst>
                  <a:ext uri="{FF2B5EF4-FFF2-40B4-BE49-F238E27FC236}">
                    <a16:creationId xmlns:a16="http://schemas.microsoft.com/office/drawing/2014/main" id="{3FBC2286-7DD5-1190-5713-48405AAF7508}"/>
                  </a:ext>
                </a:extLst>
              </p14:cNvPr>
              <p14:cNvContentPartPr/>
              <p14:nvPr/>
            </p14:nvContentPartPr>
            <p14:xfrm>
              <a:off x="10447300" y="1860111"/>
              <a:ext cx="454680" cy="834480"/>
            </p14:xfrm>
          </p:contentPart>
        </mc:Choice>
        <mc:Fallback xmlns="">
          <p:pic>
            <p:nvPicPr>
              <p:cNvPr id="34" name="Ink 35">
                <a:extLst>
                  <a:ext uri="{FF2B5EF4-FFF2-40B4-BE49-F238E27FC236}">
                    <a16:creationId xmlns:a16="http://schemas.microsoft.com/office/drawing/2014/main" id="{3FBC2286-7DD5-1190-5713-48405AAF7508}"/>
                  </a:ext>
                </a:extLst>
              </p:cNvPr>
              <p:cNvPicPr/>
              <p:nvPr/>
            </p:nvPicPr>
            <p:blipFill>
              <a:blip r:embed="rId13"/>
              <a:stretch>
                <a:fillRect/>
              </a:stretch>
            </p:blipFill>
            <p:spPr>
              <a:xfrm>
                <a:off x="10432180" y="1844631"/>
                <a:ext cx="485280" cy="8650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5" name="Ink 35">
                <a:extLst>
                  <a:ext uri="{FF2B5EF4-FFF2-40B4-BE49-F238E27FC236}">
                    <a16:creationId xmlns:a16="http://schemas.microsoft.com/office/drawing/2014/main" id="{BAE08284-F891-8F5E-A5E2-ED6F2A7B8526}"/>
                  </a:ext>
                </a:extLst>
              </p14:cNvPr>
              <p14:cNvContentPartPr/>
              <p14:nvPr/>
            </p14:nvContentPartPr>
            <p14:xfrm>
              <a:off x="6836500" y="1884951"/>
              <a:ext cx="2627640" cy="729000"/>
            </p14:xfrm>
          </p:contentPart>
        </mc:Choice>
        <mc:Fallback xmlns="">
          <p:pic>
            <p:nvPicPr>
              <p:cNvPr id="35" name="Ink 35">
                <a:extLst>
                  <a:ext uri="{FF2B5EF4-FFF2-40B4-BE49-F238E27FC236}">
                    <a16:creationId xmlns:a16="http://schemas.microsoft.com/office/drawing/2014/main" id="{BAE08284-F891-8F5E-A5E2-ED6F2A7B8526}"/>
                  </a:ext>
                </a:extLst>
              </p:cNvPr>
              <p:cNvPicPr/>
              <p:nvPr/>
            </p:nvPicPr>
            <p:blipFill>
              <a:blip r:embed="rId15"/>
              <a:stretch>
                <a:fillRect/>
              </a:stretch>
            </p:blipFill>
            <p:spPr>
              <a:xfrm>
                <a:off x="6821380" y="1869463"/>
                <a:ext cx="2657880" cy="759615"/>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6" name="Ink 35">
                <a:extLst>
                  <a:ext uri="{FF2B5EF4-FFF2-40B4-BE49-F238E27FC236}">
                    <a16:creationId xmlns:a16="http://schemas.microsoft.com/office/drawing/2014/main" id="{22623F54-1E33-0120-A9F3-A3D519CBE839}"/>
                  </a:ext>
                </a:extLst>
              </p14:cNvPr>
              <p14:cNvContentPartPr/>
              <p14:nvPr/>
            </p14:nvContentPartPr>
            <p14:xfrm>
              <a:off x="1296100" y="2575791"/>
              <a:ext cx="629280" cy="635400"/>
            </p14:xfrm>
          </p:contentPart>
        </mc:Choice>
        <mc:Fallback xmlns="">
          <p:pic>
            <p:nvPicPr>
              <p:cNvPr id="36" name="Ink 35">
                <a:extLst>
                  <a:ext uri="{FF2B5EF4-FFF2-40B4-BE49-F238E27FC236}">
                    <a16:creationId xmlns:a16="http://schemas.microsoft.com/office/drawing/2014/main" id="{22623F54-1E33-0120-A9F3-A3D519CBE839}"/>
                  </a:ext>
                </a:extLst>
              </p:cNvPr>
              <p:cNvPicPr/>
              <p:nvPr/>
            </p:nvPicPr>
            <p:blipFill>
              <a:blip r:embed="rId17"/>
              <a:stretch>
                <a:fillRect/>
              </a:stretch>
            </p:blipFill>
            <p:spPr>
              <a:xfrm>
                <a:off x="1280620" y="2560671"/>
                <a:ext cx="659520" cy="666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7" name="Ink 36">
                <a:extLst>
                  <a:ext uri="{FF2B5EF4-FFF2-40B4-BE49-F238E27FC236}">
                    <a16:creationId xmlns:a16="http://schemas.microsoft.com/office/drawing/2014/main" id="{23D97809-1DC9-A848-8E21-BD80A87D4F5D}"/>
                  </a:ext>
                </a:extLst>
              </p14:cNvPr>
              <p14:cNvContentPartPr/>
              <p14:nvPr/>
            </p14:nvContentPartPr>
            <p14:xfrm>
              <a:off x="2199340" y="2650671"/>
              <a:ext cx="236160" cy="654120"/>
            </p14:xfrm>
          </p:contentPart>
        </mc:Choice>
        <mc:Fallback xmlns="">
          <p:pic>
            <p:nvPicPr>
              <p:cNvPr id="37" name="Ink 36">
                <a:extLst>
                  <a:ext uri="{FF2B5EF4-FFF2-40B4-BE49-F238E27FC236}">
                    <a16:creationId xmlns:a16="http://schemas.microsoft.com/office/drawing/2014/main" id="{23D97809-1DC9-A848-8E21-BD80A87D4F5D}"/>
                  </a:ext>
                </a:extLst>
              </p:cNvPr>
              <p:cNvPicPr/>
              <p:nvPr/>
            </p:nvPicPr>
            <p:blipFill>
              <a:blip r:embed="rId19"/>
              <a:stretch>
                <a:fillRect/>
              </a:stretch>
            </p:blipFill>
            <p:spPr>
              <a:xfrm>
                <a:off x="2184220" y="2635551"/>
                <a:ext cx="266760" cy="6843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9" name="Ink 38">
                <a:extLst>
                  <a:ext uri="{FF2B5EF4-FFF2-40B4-BE49-F238E27FC236}">
                    <a16:creationId xmlns:a16="http://schemas.microsoft.com/office/drawing/2014/main" id="{3693FEB2-68EF-A9A2-9C9C-A0D13FCA789B}"/>
                  </a:ext>
                </a:extLst>
              </p14:cNvPr>
              <p14:cNvContentPartPr/>
              <p14:nvPr/>
            </p14:nvContentPartPr>
            <p14:xfrm>
              <a:off x="2846260" y="2507391"/>
              <a:ext cx="50040" cy="50040"/>
            </p14:xfrm>
          </p:contentPart>
        </mc:Choice>
        <mc:Fallback xmlns="">
          <p:pic>
            <p:nvPicPr>
              <p:cNvPr id="39" name="Ink 38">
                <a:extLst>
                  <a:ext uri="{FF2B5EF4-FFF2-40B4-BE49-F238E27FC236}">
                    <a16:creationId xmlns:a16="http://schemas.microsoft.com/office/drawing/2014/main" id="{3693FEB2-68EF-A9A2-9C9C-A0D13FCA789B}"/>
                  </a:ext>
                </a:extLst>
              </p:cNvPr>
              <p:cNvPicPr/>
              <p:nvPr/>
            </p:nvPicPr>
            <p:blipFill>
              <a:blip r:embed="rId21"/>
              <a:stretch>
                <a:fillRect/>
              </a:stretch>
            </p:blipFill>
            <p:spPr>
              <a:xfrm>
                <a:off x="2830780" y="2492271"/>
                <a:ext cx="8064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58" name="Ink 60">
                <a:extLst>
                  <a:ext uri="{FF2B5EF4-FFF2-40B4-BE49-F238E27FC236}">
                    <a16:creationId xmlns:a16="http://schemas.microsoft.com/office/drawing/2014/main" id="{9E78A9ED-F3FE-A9D0-9681-6B508D7277DE}"/>
                  </a:ext>
                </a:extLst>
              </p14:cNvPr>
              <p14:cNvContentPartPr/>
              <p14:nvPr/>
            </p14:nvContentPartPr>
            <p14:xfrm>
              <a:off x="5678740" y="2625831"/>
              <a:ext cx="1177200" cy="816120"/>
            </p14:xfrm>
          </p:contentPart>
        </mc:Choice>
        <mc:Fallback xmlns="">
          <p:pic>
            <p:nvPicPr>
              <p:cNvPr id="58" name="Ink 60">
                <a:extLst>
                  <a:ext uri="{FF2B5EF4-FFF2-40B4-BE49-F238E27FC236}">
                    <a16:creationId xmlns:a16="http://schemas.microsoft.com/office/drawing/2014/main" id="{9E78A9ED-F3FE-A9D0-9681-6B508D7277DE}"/>
                  </a:ext>
                </a:extLst>
              </p:cNvPr>
              <p:cNvPicPr/>
              <p:nvPr/>
            </p:nvPicPr>
            <p:blipFill>
              <a:blip r:embed="rId23"/>
              <a:stretch>
                <a:fillRect/>
              </a:stretch>
            </p:blipFill>
            <p:spPr>
              <a:xfrm>
                <a:off x="5663620" y="2610344"/>
                <a:ext cx="1207800" cy="846734"/>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59" name="Ink 60">
                <a:extLst>
                  <a:ext uri="{FF2B5EF4-FFF2-40B4-BE49-F238E27FC236}">
                    <a16:creationId xmlns:a16="http://schemas.microsoft.com/office/drawing/2014/main" id="{ECA4F4D3-6B06-8E2B-DF69-5BAACFBE737A}"/>
                  </a:ext>
                </a:extLst>
              </p14:cNvPr>
              <p14:cNvContentPartPr/>
              <p14:nvPr/>
            </p14:nvContentPartPr>
            <p14:xfrm>
              <a:off x="4191580" y="2575791"/>
              <a:ext cx="1170000" cy="996840"/>
            </p14:xfrm>
          </p:contentPart>
        </mc:Choice>
        <mc:Fallback xmlns="">
          <p:pic>
            <p:nvPicPr>
              <p:cNvPr id="59" name="Ink 60">
                <a:extLst>
                  <a:ext uri="{FF2B5EF4-FFF2-40B4-BE49-F238E27FC236}">
                    <a16:creationId xmlns:a16="http://schemas.microsoft.com/office/drawing/2014/main" id="{ECA4F4D3-6B06-8E2B-DF69-5BAACFBE737A}"/>
                  </a:ext>
                </a:extLst>
              </p:cNvPr>
              <p:cNvPicPr/>
              <p:nvPr/>
            </p:nvPicPr>
            <p:blipFill>
              <a:blip r:embed="rId25"/>
              <a:stretch>
                <a:fillRect/>
              </a:stretch>
            </p:blipFill>
            <p:spPr>
              <a:xfrm>
                <a:off x="4176100" y="2560666"/>
                <a:ext cx="1200600" cy="1027451"/>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60" name="Ink 60">
                <a:extLst>
                  <a:ext uri="{FF2B5EF4-FFF2-40B4-BE49-F238E27FC236}">
                    <a16:creationId xmlns:a16="http://schemas.microsoft.com/office/drawing/2014/main" id="{4BE2BC28-EEF9-E9E2-DF6F-061959299EB7}"/>
                  </a:ext>
                </a:extLst>
              </p14:cNvPr>
              <p14:cNvContentPartPr/>
              <p14:nvPr/>
            </p14:nvContentPartPr>
            <p14:xfrm>
              <a:off x="2803060" y="2737791"/>
              <a:ext cx="1014480" cy="685440"/>
            </p14:xfrm>
          </p:contentPart>
        </mc:Choice>
        <mc:Fallback xmlns="">
          <p:pic>
            <p:nvPicPr>
              <p:cNvPr id="60" name="Ink 60">
                <a:extLst>
                  <a:ext uri="{FF2B5EF4-FFF2-40B4-BE49-F238E27FC236}">
                    <a16:creationId xmlns:a16="http://schemas.microsoft.com/office/drawing/2014/main" id="{4BE2BC28-EEF9-E9E2-DF6F-061959299EB7}"/>
                  </a:ext>
                </a:extLst>
              </p:cNvPr>
              <p:cNvPicPr/>
              <p:nvPr/>
            </p:nvPicPr>
            <p:blipFill>
              <a:blip r:embed="rId27"/>
              <a:stretch>
                <a:fillRect/>
              </a:stretch>
            </p:blipFill>
            <p:spPr>
              <a:xfrm>
                <a:off x="2787940" y="2722663"/>
                <a:ext cx="1045080" cy="716056"/>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06" name="Ink 106">
                <a:extLst>
                  <a:ext uri="{FF2B5EF4-FFF2-40B4-BE49-F238E27FC236}">
                    <a16:creationId xmlns:a16="http://schemas.microsoft.com/office/drawing/2014/main" id="{C264084B-E755-6A4A-C5DC-5A2A087D9C22}"/>
                  </a:ext>
                </a:extLst>
              </p14:cNvPr>
              <p14:cNvContentPartPr/>
              <p14:nvPr/>
            </p14:nvContentPartPr>
            <p14:xfrm>
              <a:off x="1215100" y="3385071"/>
              <a:ext cx="6247440" cy="1787400"/>
            </p14:xfrm>
          </p:contentPart>
        </mc:Choice>
        <mc:Fallback xmlns="">
          <p:pic>
            <p:nvPicPr>
              <p:cNvPr id="106" name="Ink 106">
                <a:extLst>
                  <a:ext uri="{FF2B5EF4-FFF2-40B4-BE49-F238E27FC236}">
                    <a16:creationId xmlns:a16="http://schemas.microsoft.com/office/drawing/2014/main" id="{C264084B-E755-6A4A-C5DC-5A2A087D9C22}"/>
                  </a:ext>
                </a:extLst>
              </p:cNvPr>
              <p:cNvPicPr/>
              <p:nvPr/>
            </p:nvPicPr>
            <p:blipFill>
              <a:blip r:embed="rId29"/>
              <a:stretch>
                <a:fillRect/>
              </a:stretch>
            </p:blipFill>
            <p:spPr>
              <a:xfrm>
                <a:off x="1199620" y="3369948"/>
                <a:ext cx="6278040" cy="1818006"/>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07" name="Ink 106">
                <a:extLst>
                  <a:ext uri="{FF2B5EF4-FFF2-40B4-BE49-F238E27FC236}">
                    <a16:creationId xmlns:a16="http://schemas.microsoft.com/office/drawing/2014/main" id="{8F316FED-AB9F-5187-F66D-892764AF61D8}"/>
                  </a:ext>
                </a:extLst>
              </p14:cNvPr>
              <p14:cNvContentPartPr/>
              <p14:nvPr/>
            </p14:nvContentPartPr>
            <p14:xfrm>
              <a:off x="1874980" y="4972671"/>
              <a:ext cx="311760" cy="753480"/>
            </p14:xfrm>
          </p:contentPart>
        </mc:Choice>
        <mc:Fallback xmlns="">
          <p:pic>
            <p:nvPicPr>
              <p:cNvPr id="107" name="Ink 106">
                <a:extLst>
                  <a:ext uri="{FF2B5EF4-FFF2-40B4-BE49-F238E27FC236}">
                    <a16:creationId xmlns:a16="http://schemas.microsoft.com/office/drawing/2014/main" id="{8F316FED-AB9F-5187-F66D-892764AF61D8}"/>
                  </a:ext>
                </a:extLst>
              </p:cNvPr>
              <p:cNvPicPr/>
              <p:nvPr/>
            </p:nvPicPr>
            <p:blipFill>
              <a:blip r:embed="rId31"/>
              <a:stretch>
                <a:fillRect/>
              </a:stretch>
            </p:blipFill>
            <p:spPr>
              <a:xfrm>
                <a:off x="1859860" y="4957551"/>
                <a:ext cx="342000" cy="7840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21" name="Ink 121">
                <a:extLst>
                  <a:ext uri="{FF2B5EF4-FFF2-40B4-BE49-F238E27FC236}">
                    <a16:creationId xmlns:a16="http://schemas.microsoft.com/office/drawing/2014/main" id="{E1585DDC-0CBF-10BC-43EE-A43006E47945}"/>
                  </a:ext>
                </a:extLst>
              </p14:cNvPr>
              <p14:cNvContentPartPr/>
              <p14:nvPr/>
            </p14:nvContentPartPr>
            <p14:xfrm>
              <a:off x="2478700" y="5128551"/>
              <a:ext cx="3387240" cy="965160"/>
            </p14:xfrm>
          </p:contentPart>
        </mc:Choice>
        <mc:Fallback xmlns="">
          <p:pic>
            <p:nvPicPr>
              <p:cNvPr id="121" name="Ink 121">
                <a:extLst>
                  <a:ext uri="{FF2B5EF4-FFF2-40B4-BE49-F238E27FC236}">
                    <a16:creationId xmlns:a16="http://schemas.microsoft.com/office/drawing/2014/main" id="{E1585DDC-0CBF-10BC-43EE-A43006E47945}"/>
                  </a:ext>
                </a:extLst>
              </p:cNvPr>
              <p:cNvPicPr/>
              <p:nvPr/>
            </p:nvPicPr>
            <p:blipFill>
              <a:blip r:embed="rId33"/>
              <a:stretch>
                <a:fillRect/>
              </a:stretch>
            </p:blipFill>
            <p:spPr>
              <a:xfrm>
                <a:off x="2463578" y="5113071"/>
                <a:ext cx="3417843" cy="9957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37" name="Ink 137">
                <a:extLst>
                  <a:ext uri="{FF2B5EF4-FFF2-40B4-BE49-F238E27FC236}">
                    <a16:creationId xmlns:a16="http://schemas.microsoft.com/office/drawing/2014/main" id="{A42B945B-FCB0-3168-B4AA-8ECC7DED3330}"/>
                  </a:ext>
                </a:extLst>
              </p14:cNvPr>
              <p14:cNvContentPartPr/>
              <p14:nvPr/>
            </p14:nvContentPartPr>
            <p14:xfrm>
              <a:off x="6008500" y="5159511"/>
              <a:ext cx="2372400" cy="653760"/>
            </p14:xfrm>
          </p:contentPart>
        </mc:Choice>
        <mc:Fallback xmlns="">
          <p:pic>
            <p:nvPicPr>
              <p:cNvPr id="137" name="Ink 137">
                <a:extLst>
                  <a:ext uri="{FF2B5EF4-FFF2-40B4-BE49-F238E27FC236}">
                    <a16:creationId xmlns:a16="http://schemas.microsoft.com/office/drawing/2014/main" id="{A42B945B-FCB0-3168-B4AA-8ECC7DED3330}"/>
                  </a:ext>
                </a:extLst>
              </p:cNvPr>
              <p:cNvPicPr/>
              <p:nvPr/>
            </p:nvPicPr>
            <p:blipFill>
              <a:blip r:embed="rId35"/>
              <a:stretch>
                <a:fillRect/>
              </a:stretch>
            </p:blipFill>
            <p:spPr>
              <a:xfrm>
                <a:off x="5993380" y="5144399"/>
                <a:ext cx="2402640" cy="683983"/>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47" name="Ink 148">
                <a:extLst>
                  <a:ext uri="{FF2B5EF4-FFF2-40B4-BE49-F238E27FC236}">
                    <a16:creationId xmlns:a16="http://schemas.microsoft.com/office/drawing/2014/main" id="{26660387-CFC7-5BD0-AB88-3E2BE5740857}"/>
                  </a:ext>
                </a:extLst>
              </p14:cNvPr>
              <p14:cNvContentPartPr/>
              <p14:nvPr/>
            </p14:nvContentPartPr>
            <p14:xfrm>
              <a:off x="8891020" y="5048271"/>
              <a:ext cx="753480" cy="591120"/>
            </p14:xfrm>
          </p:contentPart>
        </mc:Choice>
        <mc:Fallback xmlns="">
          <p:pic>
            <p:nvPicPr>
              <p:cNvPr id="147" name="Ink 148">
                <a:extLst>
                  <a:ext uri="{FF2B5EF4-FFF2-40B4-BE49-F238E27FC236}">
                    <a16:creationId xmlns:a16="http://schemas.microsoft.com/office/drawing/2014/main" id="{26660387-CFC7-5BD0-AB88-3E2BE5740857}"/>
                  </a:ext>
                </a:extLst>
              </p:cNvPr>
              <p:cNvPicPr/>
              <p:nvPr/>
            </p:nvPicPr>
            <p:blipFill>
              <a:blip r:embed="rId37"/>
              <a:stretch>
                <a:fillRect/>
              </a:stretch>
            </p:blipFill>
            <p:spPr>
              <a:xfrm>
                <a:off x="8875900" y="5032791"/>
                <a:ext cx="784080" cy="6217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48" name="Ink 148">
                <a:extLst>
                  <a:ext uri="{FF2B5EF4-FFF2-40B4-BE49-F238E27FC236}">
                    <a16:creationId xmlns:a16="http://schemas.microsoft.com/office/drawing/2014/main" id="{3621EBD5-ACA8-96D2-6C9B-3107A960AF4C}"/>
                  </a:ext>
                </a:extLst>
              </p14:cNvPr>
              <p14:cNvContentPartPr/>
              <p14:nvPr/>
            </p14:nvContentPartPr>
            <p14:xfrm>
              <a:off x="8426980" y="5389911"/>
              <a:ext cx="259200" cy="131040"/>
            </p14:xfrm>
          </p:contentPart>
        </mc:Choice>
        <mc:Fallback xmlns="">
          <p:pic>
            <p:nvPicPr>
              <p:cNvPr id="148" name="Ink 148">
                <a:extLst>
                  <a:ext uri="{FF2B5EF4-FFF2-40B4-BE49-F238E27FC236}">
                    <a16:creationId xmlns:a16="http://schemas.microsoft.com/office/drawing/2014/main" id="{3621EBD5-ACA8-96D2-6C9B-3107A960AF4C}"/>
                  </a:ext>
                </a:extLst>
              </p:cNvPr>
              <p:cNvPicPr/>
              <p:nvPr/>
            </p:nvPicPr>
            <p:blipFill>
              <a:blip r:embed="rId39"/>
              <a:stretch>
                <a:fillRect/>
              </a:stretch>
            </p:blipFill>
            <p:spPr>
              <a:xfrm>
                <a:off x="8411500" y="5374431"/>
                <a:ext cx="28944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52" name="Ink 151">
                <a:extLst>
                  <a:ext uri="{FF2B5EF4-FFF2-40B4-BE49-F238E27FC236}">
                    <a16:creationId xmlns:a16="http://schemas.microsoft.com/office/drawing/2014/main" id="{F5E08CA0-B276-D917-6BE7-86FEBFC39575}"/>
                  </a:ext>
                </a:extLst>
              </p14:cNvPr>
              <p14:cNvContentPartPr/>
              <p14:nvPr/>
            </p14:nvContentPartPr>
            <p14:xfrm>
              <a:off x="10273780" y="5184351"/>
              <a:ext cx="236160" cy="417600"/>
            </p14:xfrm>
          </p:contentPart>
        </mc:Choice>
        <mc:Fallback xmlns="">
          <p:pic>
            <p:nvPicPr>
              <p:cNvPr id="152" name="Ink 151">
                <a:extLst>
                  <a:ext uri="{FF2B5EF4-FFF2-40B4-BE49-F238E27FC236}">
                    <a16:creationId xmlns:a16="http://schemas.microsoft.com/office/drawing/2014/main" id="{F5E08CA0-B276-D917-6BE7-86FEBFC39575}"/>
                  </a:ext>
                </a:extLst>
              </p:cNvPr>
              <p:cNvPicPr/>
              <p:nvPr/>
            </p:nvPicPr>
            <p:blipFill>
              <a:blip r:embed="rId41"/>
              <a:stretch>
                <a:fillRect/>
              </a:stretch>
            </p:blipFill>
            <p:spPr>
              <a:xfrm>
                <a:off x="10258660" y="5169231"/>
                <a:ext cx="266760" cy="4478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53" name="Ink 152">
                <a:extLst>
                  <a:ext uri="{FF2B5EF4-FFF2-40B4-BE49-F238E27FC236}">
                    <a16:creationId xmlns:a16="http://schemas.microsoft.com/office/drawing/2014/main" id="{47230981-BCA0-ACA5-7E94-ABCEC082AB6B}"/>
                  </a:ext>
                </a:extLst>
              </p14:cNvPr>
              <p14:cNvContentPartPr/>
              <p14:nvPr/>
            </p14:nvContentPartPr>
            <p14:xfrm>
              <a:off x="10385020" y="4947831"/>
              <a:ext cx="68760" cy="56520"/>
            </p14:xfrm>
          </p:contentPart>
        </mc:Choice>
        <mc:Fallback xmlns="">
          <p:pic>
            <p:nvPicPr>
              <p:cNvPr id="153" name="Ink 152">
                <a:extLst>
                  <a:ext uri="{FF2B5EF4-FFF2-40B4-BE49-F238E27FC236}">
                    <a16:creationId xmlns:a16="http://schemas.microsoft.com/office/drawing/2014/main" id="{47230981-BCA0-ACA5-7E94-ABCEC082AB6B}"/>
                  </a:ext>
                </a:extLst>
              </p:cNvPr>
              <p:cNvPicPr/>
              <p:nvPr/>
            </p:nvPicPr>
            <p:blipFill>
              <a:blip r:embed="rId43"/>
              <a:stretch>
                <a:fillRect/>
              </a:stretch>
            </p:blipFill>
            <p:spPr>
              <a:xfrm>
                <a:off x="10369900" y="4932711"/>
                <a:ext cx="9936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54" name="Ink 153">
                <a:extLst>
                  <a:ext uri="{FF2B5EF4-FFF2-40B4-BE49-F238E27FC236}">
                    <a16:creationId xmlns:a16="http://schemas.microsoft.com/office/drawing/2014/main" id="{897FDDF6-F88E-85FC-F677-506F06064991}"/>
                  </a:ext>
                </a:extLst>
              </p14:cNvPr>
              <p14:cNvContentPartPr/>
              <p14:nvPr/>
            </p14:nvContentPartPr>
            <p14:xfrm>
              <a:off x="10690300" y="5516991"/>
              <a:ext cx="81360" cy="302760"/>
            </p14:xfrm>
          </p:contentPart>
        </mc:Choice>
        <mc:Fallback xmlns="">
          <p:pic>
            <p:nvPicPr>
              <p:cNvPr id="154" name="Ink 153">
                <a:extLst>
                  <a:ext uri="{FF2B5EF4-FFF2-40B4-BE49-F238E27FC236}">
                    <a16:creationId xmlns:a16="http://schemas.microsoft.com/office/drawing/2014/main" id="{897FDDF6-F88E-85FC-F677-506F06064991}"/>
                  </a:ext>
                </a:extLst>
              </p:cNvPr>
              <p:cNvPicPr/>
              <p:nvPr/>
            </p:nvPicPr>
            <p:blipFill>
              <a:blip r:embed="rId45"/>
              <a:stretch>
                <a:fillRect/>
              </a:stretch>
            </p:blipFill>
            <p:spPr>
              <a:xfrm>
                <a:off x="10674820" y="5501871"/>
                <a:ext cx="111960" cy="3330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55" name="Ink 155">
                <a:extLst>
                  <a:ext uri="{FF2B5EF4-FFF2-40B4-BE49-F238E27FC236}">
                    <a16:creationId xmlns:a16="http://schemas.microsoft.com/office/drawing/2014/main" id="{C2D2EB97-1DC5-5B38-D474-3B243749B2EC}"/>
                  </a:ext>
                </a:extLst>
              </p14:cNvPr>
              <p14:cNvContentPartPr/>
              <p14:nvPr/>
            </p14:nvContentPartPr>
            <p14:xfrm>
              <a:off x="9874540" y="4975551"/>
              <a:ext cx="205920" cy="710640"/>
            </p14:xfrm>
          </p:contentPart>
        </mc:Choice>
        <mc:Fallback xmlns="">
          <p:pic>
            <p:nvPicPr>
              <p:cNvPr id="155" name="Ink 155">
                <a:extLst>
                  <a:ext uri="{FF2B5EF4-FFF2-40B4-BE49-F238E27FC236}">
                    <a16:creationId xmlns:a16="http://schemas.microsoft.com/office/drawing/2014/main" id="{C2D2EB97-1DC5-5B38-D474-3B243749B2EC}"/>
                  </a:ext>
                </a:extLst>
              </p:cNvPr>
              <p:cNvPicPr/>
              <p:nvPr/>
            </p:nvPicPr>
            <p:blipFill>
              <a:blip r:embed="rId47"/>
              <a:stretch>
                <a:fillRect/>
              </a:stretch>
            </p:blipFill>
            <p:spPr>
              <a:xfrm>
                <a:off x="9859420" y="4960431"/>
                <a:ext cx="236160" cy="7412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60" name="Ink 160">
                <a:extLst>
                  <a:ext uri="{FF2B5EF4-FFF2-40B4-BE49-F238E27FC236}">
                    <a16:creationId xmlns:a16="http://schemas.microsoft.com/office/drawing/2014/main" id="{B182C34C-AB94-81FF-EA81-F855C86748EA}"/>
                  </a:ext>
                </a:extLst>
              </p14:cNvPr>
              <p14:cNvContentPartPr/>
              <p14:nvPr/>
            </p14:nvContentPartPr>
            <p14:xfrm>
              <a:off x="10721260" y="5109831"/>
              <a:ext cx="759960" cy="554400"/>
            </p14:xfrm>
          </p:contentPart>
        </mc:Choice>
        <mc:Fallback xmlns="">
          <p:pic>
            <p:nvPicPr>
              <p:cNvPr id="160" name="Ink 160">
                <a:extLst>
                  <a:ext uri="{FF2B5EF4-FFF2-40B4-BE49-F238E27FC236}">
                    <a16:creationId xmlns:a16="http://schemas.microsoft.com/office/drawing/2014/main" id="{B182C34C-AB94-81FF-EA81-F855C86748EA}"/>
                  </a:ext>
                </a:extLst>
              </p:cNvPr>
              <p:cNvPicPr/>
              <p:nvPr/>
            </p:nvPicPr>
            <p:blipFill>
              <a:blip r:embed="rId49"/>
              <a:stretch>
                <a:fillRect/>
              </a:stretch>
            </p:blipFill>
            <p:spPr>
              <a:xfrm>
                <a:off x="10706140" y="5094351"/>
                <a:ext cx="790200" cy="5850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71" name="Ink 171">
                <a:extLst>
                  <a:ext uri="{FF2B5EF4-FFF2-40B4-BE49-F238E27FC236}">
                    <a16:creationId xmlns:a16="http://schemas.microsoft.com/office/drawing/2014/main" id="{ED58928B-A8AC-F26C-B432-27F6D8038461}"/>
                  </a:ext>
                </a:extLst>
              </p14:cNvPr>
              <p14:cNvContentPartPr/>
              <p14:nvPr/>
            </p14:nvContentPartPr>
            <p14:xfrm>
              <a:off x="11493460" y="4966551"/>
              <a:ext cx="666360" cy="971640"/>
            </p14:xfrm>
          </p:contentPart>
        </mc:Choice>
        <mc:Fallback xmlns="">
          <p:pic>
            <p:nvPicPr>
              <p:cNvPr id="171" name="Ink 171">
                <a:extLst>
                  <a:ext uri="{FF2B5EF4-FFF2-40B4-BE49-F238E27FC236}">
                    <a16:creationId xmlns:a16="http://schemas.microsoft.com/office/drawing/2014/main" id="{ED58928B-A8AC-F26C-B432-27F6D8038461}"/>
                  </a:ext>
                </a:extLst>
              </p:cNvPr>
              <p:cNvPicPr/>
              <p:nvPr/>
            </p:nvPicPr>
            <p:blipFill>
              <a:blip r:embed="rId51"/>
              <a:stretch>
                <a:fillRect/>
              </a:stretch>
            </p:blipFill>
            <p:spPr>
              <a:xfrm>
                <a:off x="11477980" y="4951431"/>
                <a:ext cx="696960" cy="10018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72" name="Ink 171">
                <a:extLst>
                  <a:ext uri="{FF2B5EF4-FFF2-40B4-BE49-F238E27FC236}">
                    <a16:creationId xmlns:a16="http://schemas.microsoft.com/office/drawing/2014/main" id="{560A253A-0485-C682-FFF5-30C665918A49}"/>
                  </a:ext>
                </a:extLst>
              </p14:cNvPr>
              <p14:cNvContentPartPr/>
              <p14:nvPr/>
            </p14:nvContentPartPr>
            <p14:xfrm>
              <a:off x="11867500" y="4817151"/>
              <a:ext cx="274320" cy="716400"/>
            </p14:xfrm>
          </p:contentPart>
        </mc:Choice>
        <mc:Fallback xmlns="">
          <p:pic>
            <p:nvPicPr>
              <p:cNvPr id="172" name="Ink 171">
                <a:extLst>
                  <a:ext uri="{FF2B5EF4-FFF2-40B4-BE49-F238E27FC236}">
                    <a16:creationId xmlns:a16="http://schemas.microsoft.com/office/drawing/2014/main" id="{560A253A-0485-C682-FFF5-30C665918A49}"/>
                  </a:ext>
                </a:extLst>
              </p:cNvPr>
              <p:cNvPicPr/>
              <p:nvPr/>
            </p:nvPicPr>
            <p:blipFill>
              <a:blip r:embed="rId53"/>
              <a:stretch>
                <a:fillRect/>
              </a:stretch>
            </p:blipFill>
            <p:spPr>
              <a:xfrm>
                <a:off x="11852020" y="4802031"/>
                <a:ext cx="304920" cy="7466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75" name="Ink 175">
                <a:extLst>
                  <a:ext uri="{FF2B5EF4-FFF2-40B4-BE49-F238E27FC236}">
                    <a16:creationId xmlns:a16="http://schemas.microsoft.com/office/drawing/2014/main" id="{1978BCFC-58CE-EF62-C73A-D25D7721A744}"/>
                  </a:ext>
                </a:extLst>
              </p14:cNvPr>
              <p14:cNvContentPartPr/>
              <p14:nvPr/>
            </p14:nvContentPartPr>
            <p14:xfrm>
              <a:off x="2647540" y="5726151"/>
              <a:ext cx="579240" cy="915480"/>
            </p14:xfrm>
          </p:contentPart>
        </mc:Choice>
        <mc:Fallback xmlns="">
          <p:pic>
            <p:nvPicPr>
              <p:cNvPr id="175" name="Ink 175">
                <a:extLst>
                  <a:ext uri="{FF2B5EF4-FFF2-40B4-BE49-F238E27FC236}">
                    <a16:creationId xmlns:a16="http://schemas.microsoft.com/office/drawing/2014/main" id="{1978BCFC-58CE-EF62-C73A-D25D7721A744}"/>
                  </a:ext>
                </a:extLst>
              </p:cNvPr>
              <p:cNvPicPr/>
              <p:nvPr/>
            </p:nvPicPr>
            <p:blipFill>
              <a:blip r:embed="rId55"/>
              <a:stretch>
                <a:fillRect/>
              </a:stretch>
            </p:blipFill>
            <p:spPr>
              <a:xfrm>
                <a:off x="2632060" y="5710671"/>
                <a:ext cx="609840" cy="9460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84" name="Ink 184">
                <a:extLst>
                  <a:ext uri="{FF2B5EF4-FFF2-40B4-BE49-F238E27FC236}">
                    <a16:creationId xmlns:a16="http://schemas.microsoft.com/office/drawing/2014/main" id="{E34F2BC0-CE06-6A8F-0F52-97A1F09DA37A}"/>
                  </a:ext>
                </a:extLst>
              </p14:cNvPr>
              <p14:cNvContentPartPr/>
              <p14:nvPr/>
            </p14:nvContentPartPr>
            <p14:xfrm>
              <a:off x="3456820" y="6167871"/>
              <a:ext cx="1911240" cy="785160"/>
            </p14:xfrm>
          </p:contentPart>
        </mc:Choice>
        <mc:Fallback xmlns="">
          <p:pic>
            <p:nvPicPr>
              <p:cNvPr id="184" name="Ink 184">
                <a:extLst>
                  <a:ext uri="{FF2B5EF4-FFF2-40B4-BE49-F238E27FC236}">
                    <a16:creationId xmlns:a16="http://schemas.microsoft.com/office/drawing/2014/main" id="{E34F2BC0-CE06-6A8F-0F52-97A1F09DA37A}"/>
                  </a:ext>
                </a:extLst>
              </p:cNvPr>
              <p:cNvPicPr/>
              <p:nvPr/>
            </p:nvPicPr>
            <p:blipFill>
              <a:blip r:embed="rId57"/>
              <a:stretch>
                <a:fillRect/>
              </a:stretch>
            </p:blipFill>
            <p:spPr>
              <a:xfrm>
                <a:off x="3441343" y="6152744"/>
                <a:ext cx="1941834" cy="815774"/>
              </a:xfrm>
              <a:prstGeom prst="rect">
                <a:avLst/>
              </a:prstGeom>
            </p:spPr>
          </p:pic>
        </mc:Fallback>
      </mc:AlternateContent>
    </p:spTree>
    <p:extLst>
      <p:ext uri="{BB962C8B-B14F-4D97-AF65-F5344CB8AC3E}">
        <p14:creationId xmlns:p14="http://schemas.microsoft.com/office/powerpoint/2010/main" val="37988666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03F74-FFF3-E37C-9C14-32312408970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0A3FC6E-1EE0-A3C3-73FF-124C0B0BEC5B}"/>
              </a:ext>
            </a:extLst>
          </p:cNvPr>
          <p:cNvSpPr>
            <a:spLocks noGrp="1"/>
          </p:cNvSpPr>
          <p:nvPr>
            <p:ph idx="1"/>
          </p:nvPr>
        </p:nvSpPr>
        <p:spPr/>
        <p:txBody>
          <a:bodyPr/>
          <a:lstStyle/>
          <a:p>
            <a:r>
              <a:rPr lang="en-IN"/>
              <a:t>Q Write a program to find the sum of two matrices.</a:t>
            </a:r>
          </a:p>
          <a:p>
            <a:r>
              <a:rPr lang="en-IN"/>
              <a:t>Write a program to find the transpose of a 3×3 metrics.</a:t>
            </a:r>
            <a:endParaRPr lang="en-US"/>
          </a:p>
        </p:txBody>
      </p:sp>
    </p:spTree>
    <p:extLst>
      <p:ext uri="{BB962C8B-B14F-4D97-AF65-F5344CB8AC3E}">
        <p14:creationId xmlns:p14="http://schemas.microsoft.com/office/powerpoint/2010/main" val="2295514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B0D3E-0E9A-6A3F-DA00-F7AD23AB171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9F9C643-9F9E-56D9-A11C-832A4B4B78C0}"/>
              </a:ext>
            </a:extLst>
          </p:cNvPr>
          <p:cNvSpPr>
            <a:spLocks noGrp="1"/>
          </p:cNvSpPr>
          <p:nvPr>
            <p:ph idx="1"/>
          </p:nvPr>
        </p:nvSpPr>
        <p:spPr/>
        <p:txBody>
          <a:bodyPr/>
          <a:lstStyle/>
          <a:p>
            <a:r>
              <a:rPr lang="en-IN" dirty="0"/>
              <a:t>Array name-The name refers to the name of the array which will be used to identify the array.</a:t>
            </a:r>
          </a:p>
          <a:p>
            <a:r>
              <a:rPr lang="en-IN" dirty="0"/>
              <a:t>Size -The size of an array refers to the maximum number of values an Array can hold.</a:t>
            </a:r>
          </a:p>
          <a:p>
            <a:r>
              <a:rPr lang="en-IN" dirty="0"/>
              <a:t>Syntax-</a:t>
            </a:r>
            <a:r>
              <a:rPr lang="en-IN" dirty="0" err="1"/>
              <a:t>data_typearray_name</a:t>
            </a:r>
            <a:r>
              <a:rPr lang="en-IN" dirty="0"/>
              <a:t>[size]</a:t>
            </a:r>
          </a:p>
          <a:p>
            <a:r>
              <a:rPr lang="en-IN" dirty="0"/>
              <a:t>Example –int salary[10];</a:t>
            </a:r>
            <a:endParaRPr lang="en-US" dirty="0"/>
          </a:p>
        </p:txBody>
      </p:sp>
      <mc:AlternateContent xmlns:mc="http://schemas.openxmlformats.org/markup-compatibility/2006" xmlns:p14="http://schemas.microsoft.com/office/powerpoint/2010/main">
        <mc:Choice Requires="p14">
          <p:contentPart p14:bwMode="auto" r:id="rId2">
            <p14:nvContentPartPr>
              <p14:cNvPr id="6" name="Ink 6">
                <a:extLst>
                  <a:ext uri="{FF2B5EF4-FFF2-40B4-BE49-F238E27FC236}">
                    <a16:creationId xmlns:a16="http://schemas.microsoft.com/office/drawing/2014/main" id="{209A9BEB-AC6C-7200-D9D0-C0C8BA8AACB4}"/>
                  </a:ext>
                </a:extLst>
              </p14:cNvPr>
              <p14:cNvContentPartPr/>
              <p14:nvPr/>
            </p14:nvContentPartPr>
            <p14:xfrm>
              <a:off x="2497420" y="4499631"/>
              <a:ext cx="336600" cy="567000"/>
            </p14:xfrm>
          </p:contentPart>
        </mc:Choice>
        <mc:Fallback xmlns="">
          <p:pic>
            <p:nvPicPr>
              <p:cNvPr id="6" name="Ink 6">
                <a:extLst>
                  <a:ext uri="{FF2B5EF4-FFF2-40B4-BE49-F238E27FC236}">
                    <a16:creationId xmlns:a16="http://schemas.microsoft.com/office/drawing/2014/main" id="{209A9BEB-AC6C-7200-D9D0-C0C8BA8AACB4}"/>
                  </a:ext>
                </a:extLst>
              </p:cNvPr>
              <p:cNvPicPr/>
              <p:nvPr/>
            </p:nvPicPr>
            <p:blipFill>
              <a:blip r:embed="rId3"/>
              <a:stretch>
                <a:fillRect/>
              </a:stretch>
            </p:blipFill>
            <p:spPr>
              <a:xfrm>
                <a:off x="2482300" y="4484511"/>
                <a:ext cx="367200" cy="5972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3" name="Ink 13">
                <a:extLst>
                  <a:ext uri="{FF2B5EF4-FFF2-40B4-BE49-F238E27FC236}">
                    <a16:creationId xmlns:a16="http://schemas.microsoft.com/office/drawing/2014/main" id="{2E39FD02-3ACE-78B3-5AC8-AD63C956FD82}"/>
                  </a:ext>
                </a:extLst>
              </p14:cNvPr>
              <p14:cNvContentPartPr/>
              <p14:nvPr/>
            </p14:nvContentPartPr>
            <p14:xfrm>
              <a:off x="1314820" y="5215671"/>
              <a:ext cx="2191680" cy="751320"/>
            </p14:xfrm>
          </p:contentPart>
        </mc:Choice>
        <mc:Fallback xmlns="">
          <p:pic>
            <p:nvPicPr>
              <p:cNvPr id="13" name="Ink 13">
                <a:extLst>
                  <a:ext uri="{FF2B5EF4-FFF2-40B4-BE49-F238E27FC236}">
                    <a16:creationId xmlns:a16="http://schemas.microsoft.com/office/drawing/2014/main" id="{2E39FD02-3ACE-78B3-5AC8-AD63C956FD82}"/>
                  </a:ext>
                </a:extLst>
              </p:cNvPr>
              <p:cNvPicPr/>
              <p:nvPr/>
            </p:nvPicPr>
            <p:blipFill>
              <a:blip r:embed="rId5"/>
              <a:stretch>
                <a:fillRect/>
              </a:stretch>
            </p:blipFill>
            <p:spPr>
              <a:xfrm>
                <a:off x="1299340" y="5200198"/>
                <a:ext cx="2222280" cy="781546"/>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0" name="Ink 20">
                <a:extLst>
                  <a:ext uri="{FF2B5EF4-FFF2-40B4-BE49-F238E27FC236}">
                    <a16:creationId xmlns:a16="http://schemas.microsoft.com/office/drawing/2014/main" id="{3BB77EF8-1620-584F-0069-91BA00C2983F}"/>
                  </a:ext>
                </a:extLst>
              </p14:cNvPr>
              <p14:cNvContentPartPr/>
              <p14:nvPr/>
            </p14:nvContentPartPr>
            <p14:xfrm>
              <a:off x="3530980" y="4530591"/>
              <a:ext cx="4420440" cy="1824480"/>
            </p14:xfrm>
          </p:contentPart>
        </mc:Choice>
        <mc:Fallback xmlns="">
          <p:pic>
            <p:nvPicPr>
              <p:cNvPr id="20" name="Ink 20">
                <a:extLst>
                  <a:ext uri="{FF2B5EF4-FFF2-40B4-BE49-F238E27FC236}">
                    <a16:creationId xmlns:a16="http://schemas.microsoft.com/office/drawing/2014/main" id="{3BB77EF8-1620-584F-0069-91BA00C2983F}"/>
                  </a:ext>
                </a:extLst>
              </p:cNvPr>
              <p:cNvPicPr/>
              <p:nvPr/>
            </p:nvPicPr>
            <p:blipFill>
              <a:blip r:embed="rId7"/>
              <a:stretch>
                <a:fillRect/>
              </a:stretch>
            </p:blipFill>
            <p:spPr>
              <a:xfrm>
                <a:off x="3515500" y="4515471"/>
                <a:ext cx="4451040" cy="18550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5" name="Ink 25">
                <a:extLst>
                  <a:ext uri="{FF2B5EF4-FFF2-40B4-BE49-F238E27FC236}">
                    <a16:creationId xmlns:a16="http://schemas.microsoft.com/office/drawing/2014/main" id="{FB240544-976C-ED3B-26B0-D1823D10311A}"/>
                  </a:ext>
                </a:extLst>
              </p14:cNvPr>
              <p14:cNvContentPartPr/>
              <p14:nvPr/>
            </p14:nvContentPartPr>
            <p14:xfrm>
              <a:off x="4726180" y="4418631"/>
              <a:ext cx="3636000" cy="610560"/>
            </p14:xfrm>
          </p:contentPart>
        </mc:Choice>
        <mc:Fallback xmlns="">
          <p:pic>
            <p:nvPicPr>
              <p:cNvPr id="25" name="Ink 25">
                <a:extLst>
                  <a:ext uri="{FF2B5EF4-FFF2-40B4-BE49-F238E27FC236}">
                    <a16:creationId xmlns:a16="http://schemas.microsoft.com/office/drawing/2014/main" id="{FB240544-976C-ED3B-26B0-D1823D10311A}"/>
                  </a:ext>
                </a:extLst>
              </p:cNvPr>
              <p:cNvPicPr/>
              <p:nvPr/>
            </p:nvPicPr>
            <p:blipFill>
              <a:blip r:embed="rId9"/>
              <a:stretch>
                <a:fillRect/>
              </a:stretch>
            </p:blipFill>
            <p:spPr>
              <a:xfrm>
                <a:off x="4711060" y="4403511"/>
                <a:ext cx="3666600" cy="641160"/>
              </a:xfrm>
              <a:prstGeom prst="rect">
                <a:avLst/>
              </a:prstGeom>
            </p:spPr>
          </p:pic>
        </mc:Fallback>
      </mc:AlternateContent>
    </p:spTree>
    <p:extLst>
      <p:ext uri="{BB962C8B-B14F-4D97-AF65-F5344CB8AC3E}">
        <p14:creationId xmlns:p14="http://schemas.microsoft.com/office/powerpoint/2010/main" val="2413227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1AD16-E29E-4DB9-9784-942E10DBE98D}"/>
              </a:ext>
            </a:extLst>
          </p:cNvPr>
          <p:cNvSpPr>
            <a:spLocks noGrp="1"/>
          </p:cNvSpPr>
          <p:nvPr>
            <p:ph type="title"/>
          </p:nvPr>
        </p:nvSpPr>
        <p:spPr/>
        <p:txBody>
          <a:bodyPr/>
          <a:lstStyle/>
          <a:p>
            <a:r>
              <a:rPr lang="en-IN" dirty="0"/>
              <a:t>Memory representation of an array</a:t>
            </a:r>
            <a:endParaRPr lang="en-US" dirty="0"/>
          </a:p>
        </p:txBody>
      </p:sp>
      <p:sp>
        <p:nvSpPr>
          <p:cNvPr id="3" name="Content Placeholder 2">
            <a:extLst>
              <a:ext uri="{FF2B5EF4-FFF2-40B4-BE49-F238E27FC236}">
                <a16:creationId xmlns:a16="http://schemas.microsoft.com/office/drawing/2014/main" id="{3C790682-6C3F-2BCA-ECB9-24BFF7DA1437}"/>
              </a:ext>
            </a:extLst>
          </p:cNvPr>
          <p:cNvSpPr>
            <a:spLocks noGrp="1"/>
          </p:cNvSpPr>
          <p:nvPr>
            <p:ph idx="1"/>
          </p:nvPr>
        </p:nvSpPr>
        <p:spPr/>
        <p:txBody>
          <a:bodyPr/>
          <a:lstStyle/>
          <a:p>
            <a:endParaRPr lang="en-US" dirty="0"/>
          </a:p>
        </p:txBody>
      </p:sp>
      <mc:AlternateContent xmlns:mc="http://schemas.openxmlformats.org/markup-compatibility/2006" xmlns:p14="http://schemas.microsoft.com/office/powerpoint/2010/main">
        <mc:Choice Requires="p14">
          <p:contentPart p14:bwMode="auto" r:id="rId2">
            <p14:nvContentPartPr>
              <p14:cNvPr id="6" name="Ink 6">
                <a:extLst>
                  <a:ext uri="{FF2B5EF4-FFF2-40B4-BE49-F238E27FC236}">
                    <a16:creationId xmlns:a16="http://schemas.microsoft.com/office/drawing/2014/main" id="{461FD240-4570-C71E-0B4C-19FFFCAC0AA2}"/>
                  </a:ext>
                </a:extLst>
              </p14:cNvPr>
              <p14:cNvContentPartPr/>
              <p14:nvPr/>
            </p14:nvContentPartPr>
            <p14:xfrm>
              <a:off x="1806580" y="3067911"/>
              <a:ext cx="7215840" cy="1145520"/>
            </p14:xfrm>
          </p:contentPart>
        </mc:Choice>
        <mc:Fallback xmlns="">
          <p:pic>
            <p:nvPicPr>
              <p:cNvPr id="6" name="Ink 6">
                <a:extLst>
                  <a:ext uri="{FF2B5EF4-FFF2-40B4-BE49-F238E27FC236}">
                    <a16:creationId xmlns:a16="http://schemas.microsoft.com/office/drawing/2014/main" id="{461FD240-4570-C71E-0B4C-19FFFCAC0AA2}"/>
                  </a:ext>
                </a:extLst>
              </p:cNvPr>
              <p:cNvPicPr/>
              <p:nvPr/>
            </p:nvPicPr>
            <p:blipFill>
              <a:blip r:embed="rId3"/>
              <a:stretch>
                <a:fillRect/>
              </a:stretch>
            </p:blipFill>
            <p:spPr>
              <a:xfrm>
                <a:off x="1791100" y="3052436"/>
                <a:ext cx="7246080" cy="117611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 name="Ink 10">
                <a:extLst>
                  <a:ext uri="{FF2B5EF4-FFF2-40B4-BE49-F238E27FC236}">
                    <a16:creationId xmlns:a16="http://schemas.microsoft.com/office/drawing/2014/main" id="{94093821-47A9-47E0-BD16-1EEEC1115A67}"/>
                  </a:ext>
                </a:extLst>
              </p14:cNvPr>
              <p14:cNvContentPartPr/>
              <p14:nvPr/>
            </p14:nvContentPartPr>
            <p14:xfrm>
              <a:off x="1968220" y="3235671"/>
              <a:ext cx="1233000" cy="1102320"/>
            </p14:xfrm>
          </p:contentPart>
        </mc:Choice>
        <mc:Fallback xmlns="">
          <p:pic>
            <p:nvPicPr>
              <p:cNvPr id="10" name="Ink 10">
                <a:extLst>
                  <a:ext uri="{FF2B5EF4-FFF2-40B4-BE49-F238E27FC236}">
                    <a16:creationId xmlns:a16="http://schemas.microsoft.com/office/drawing/2014/main" id="{94093821-47A9-47E0-BD16-1EEEC1115A67}"/>
                  </a:ext>
                </a:extLst>
              </p:cNvPr>
              <p:cNvPicPr/>
              <p:nvPr/>
            </p:nvPicPr>
            <p:blipFill>
              <a:blip r:embed="rId5"/>
              <a:stretch>
                <a:fillRect/>
              </a:stretch>
            </p:blipFill>
            <p:spPr>
              <a:xfrm>
                <a:off x="1953100" y="3220551"/>
                <a:ext cx="1263600" cy="11329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8" name="Ink 18">
                <a:extLst>
                  <a:ext uri="{FF2B5EF4-FFF2-40B4-BE49-F238E27FC236}">
                    <a16:creationId xmlns:a16="http://schemas.microsoft.com/office/drawing/2014/main" id="{E1C380BB-564B-A063-76C4-717652929A9E}"/>
                  </a:ext>
                </a:extLst>
              </p14:cNvPr>
              <p14:cNvContentPartPr/>
              <p14:nvPr/>
            </p14:nvContentPartPr>
            <p14:xfrm>
              <a:off x="3412540" y="3155031"/>
              <a:ext cx="1258200" cy="1064880"/>
            </p14:xfrm>
          </p:contentPart>
        </mc:Choice>
        <mc:Fallback xmlns="">
          <p:pic>
            <p:nvPicPr>
              <p:cNvPr id="18" name="Ink 18">
                <a:extLst>
                  <a:ext uri="{FF2B5EF4-FFF2-40B4-BE49-F238E27FC236}">
                    <a16:creationId xmlns:a16="http://schemas.microsoft.com/office/drawing/2014/main" id="{E1C380BB-564B-A063-76C4-717652929A9E}"/>
                  </a:ext>
                </a:extLst>
              </p:cNvPr>
              <p:cNvPicPr/>
              <p:nvPr/>
            </p:nvPicPr>
            <p:blipFill>
              <a:blip r:embed="rId7"/>
              <a:stretch>
                <a:fillRect/>
              </a:stretch>
            </p:blipFill>
            <p:spPr>
              <a:xfrm>
                <a:off x="3397416" y="3139551"/>
                <a:ext cx="1288809" cy="10954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3" name="Ink 23">
                <a:extLst>
                  <a:ext uri="{FF2B5EF4-FFF2-40B4-BE49-F238E27FC236}">
                    <a16:creationId xmlns:a16="http://schemas.microsoft.com/office/drawing/2014/main" id="{71D90A69-F108-3927-E6F1-334F34F900D6}"/>
                  </a:ext>
                </a:extLst>
              </p14:cNvPr>
              <p14:cNvContentPartPr/>
              <p14:nvPr/>
            </p14:nvContentPartPr>
            <p14:xfrm>
              <a:off x="4657780" y="3112191"/>
              <a:ext cx="1438560" cy="1107720"/>
            </p14:xfrm>
          </p:contentPart>
        </mc:Choice>
        <mc:Fallback xmlns="">
          <p:pic>
            <p:nvPicPr>
              <p:cNvPr id="23" name="Ink 23">
                <a:extLst>
                  <a:ext uri="{FF2B5EF4-FFF2-40B4-BE49-F238E27FC236}">
                    <a16:creationId xmlns:a16="http://schemas.microsoft.com/office/drawing/2014/main" id="{71D90A69-F108-3927-E6F1-334F34F900D6}"/>
                  </a:ext>
                </a:extLst>
              </p:cNvPr>
              <p:cNvPicPr/>
              <p:nvPr/>
            </p:nvPicPr>
            <p:blipFill>
              <a:blip r:embed="rId9"/>
              <a:stretch>
                <a:fillRect/>
              </a:stretch>
            </p:blipFill>
            <p:spPr>
              <a:xfrm>
                <a:off x="4642660" y="3096711"/>
                <a:ext cx="1468800" cy="11383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8" name="Ink 28">
                <a:extLst>
                  <a:ext uri="{FF2B5EF4-FFF2-40B4-BE49-F238E27FC236}">
                    <a16:creationId xmlns:a16="http://schemas.microsoft.com/office/drawing/2014/main" id="{246FF505-01F8-87F8-F8BE-2CB38D4DD882}"/>
                  </a:ext>
                </a:extLst>
              </p14:cNvPr>
              <p14:cNvContentPartPr/>
              <p14:nvPr/>
            </p14:nvContentPartPr>
            <p14:xfrm>
              <a:off x="6220180" y="3155031"/>
              <a:ext cx="1152360" cy="853200"/>
            </p14:xfrm>
          </p:contentPart>
        </mc:Choice>
        <mc:Fallback xmlns="">
          <p:pic>
            <p:nvPicPr>
              <p:cNvPr id="28" name="Ink 28">
                <a:extLst>
                  <a:ext uri="{FF2B5EF4-FFF2-40B4-BE49-F238E27FC236}">
                    <a16:creationId xmlns:a16="http://schemas.microsoft.com/office/drawing/2014/main" id="{246FF505-01F8-87F8-F8BE-2CB38D4DD882}"/>
                  </a:ext>
                </a:extLst>
              </p:cNvPr>
              <p:cNvPicPr/>
              <p:nvPr/>
            </p:nvPicPr>
            <p:blipFill>
              <a:blip r:embed="rId11"/>
              <a:stretch>
                <a:fillRect/>
              </a:stretch>
            </p:blipFill>
            <p:spPr>
              <a:xfrm>
                <a:off x="6205055" y="3139551"/>
                <a:ext cx="1182970" cy="8838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3" name="Ink 33">
                <a:extLst>
                  <a:ext uri="{FF2B5EF4-FFF2-40B4-BE49-F238E27FC236}">
                    <a16:creationId xmlns:a16="http://schemas.microsoft.com/office/drawing/2014/main" id="{7A4B4A73-D3FE-6A58-1C14-EDB25FEF90DD}"/>
                  </a:ext>
                </a:extLst>
              </p14:cNvPr>
              <p14:cNvContentPartPr/>
              <p14:nvPr/>
            </p14:nvContentPartPr>
            <p14:xfrm>
              <a:off x="7397020" y="3385071"/>
              <a:ext cx="1326240" cy="348840"/>
            </p14:xfrm>
          </p:contentPart>
        </mc:Choice>
        <mc:Fallback xmlns="">
          <p:pic>
            <p:nvPicPr>
              <p:cNvPr id="33" name="Ink 33">
                <a:extLst>
                  <a:ext uri="{FF2B5EF4-FFF2-40B4-BE49-F238E27FC236}">
                    <a16:creationId xmlns:a16="http://schemas.microsoft.com/office/drawing/2014/main" id="{7A4B4A73-D3FE-6A58-1C14-EDB25FEF90DD}"/>
                  </a:ext>
                </a:extLst>
              </p:cNvPr>
              <p:cNvPicPr/>
              <p:nvPr/>
            </p:nvPicPr>
            <p:blipFill>
              <a:blip r:embed="rId13"/>
              <a:stretch>
                <a:fillRect/>
              </a:stretch>
            </p:blipFill>
            <p:spPr>
              <a:xfrm>
                <a:off x="7381540" y="3369951"/>
                <a:ext cx="1356840" cy="3794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9" name="Ink 39">
                <a:extLst>
                  <a:ext uri="{FF2B5EF4-FFF2-40B4-BE49-F238E27FC236}">
                    <a16:creationId xmlns:a16="http://schemas.microsoft.com/office/drawing/2014/main" id="{4232DB41-70E9-CC7A-2FA8-907683B0BB35}"/>
                  </a:ext>
                </a:extLst>
              </p14:cNvPr>
              <p14:cNvContentPartPr/>
              <p14:nvPr/>
            </p14:nvContentPartPr>
            <p14:xfrm>
              <a:off x="1457740" y="4308831"/>
              <a:ext cx="1675080" cy="851040"/>
            </p14:xfrm>
          </p:contentPart>
        </mc:Choice>
        <mc:Fallback xmlns="">
          <p:pic>
            <p:nvPicPr>
              <p:cNvPr id="39" name="Ink 39">
                <a:extLst>
                  <a:ext uri="{FF2B5EF4-FFF2-40B4-BE49-F238E27FC236}">
                    <a16:creationId xmlns:a16="http://schemas.microsoft.com/office/drawing/2014/main" id="{4232DB41-70E9-CC7A-2FA8-907683B0BB35}"/>
                  </a:ext>
                </a:extLst>
              </p:cNvPr>
              <p:cNvPicPr/>
              <p:nvPr/>
            </p:nvPicPr>
            <p:blipFill>
              <a:blip r:embed="rId15"/>
              <a:stretch>
                <a:fillRect/>
              </a:stretch>
            </p:blipFill>
            <p:spPr>
              <a:xfrm>
                <a:off x="1442620" y="4293351"/>
                <a:ext cx="1705680" cy="8816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46" name="Ink 46">
                <a:extLst>
                  <a:ext uri="{FF2B5EF4-FFF2-40B4-BE49-F238E27FC236}">
                    <a16:creationId xmlns:a16="http://schemas.microsoft.com/office/drawing/2014/main" id="{74597E47-33E3-4E09-1616-672B6D7D4FF5}"/>
                  </a:ext>
                </a:extLst>
              </p14:cNvPr>
              <p14:cNvContentPartPr/>
              <p14:nvPr/>
            </p14:nvContentPartPr>
            <p14:xfrm>
              <a:off x="3326140" y="4318911"/>
              <a:ext cx="1443960" cy="772560"/>
            </p14:xfrm>
          </p:contentPart>
        </mc:Choice>
        <mc:Fallback xmlns="">
          <p:pic>
            <p:nvPicPr>
              <p:cNvPr id="46" name="Ink 46">
                <a:extLst>
                  <a:ext uri="{FF2B5EF4-FFF2-40B4-BE49-F238E27FC236}">
                    <a16:creationId xmlns:a16="http://schemas.microsoft.com/office/drawing/2014/main" id="{74597E47-33E3-4E09-1616-672B6D7D4FF5}"/>
                  </a:ext>
                </a:extLst>
              </p:cNvPr>
              <p:cNvPicPr/>
              <p:nvPr/>
            </p:nvPicPr>
            <p:blipFill>
              <a:blip r:embed="rId17"/>
              <a:stretch>
                <a:fillRect/>
              </a:stretch>
            </p:blipFill>
            <p:spPr>
              <a:xfrm>
                <a:off x="3311020" y="4303784"/>
                <a:ext cx="1474560" cy="803174"/>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52" name="Ink 52">
                <a:extLst>
                  <a:ext uri="{FF2B5EF4-FFF2-40B4-BE49-F238E27FC236}">
                    <a16:creationId xmlns:a16="http://schemas.microsoft.com/office/drawing/2014/main" id="{14AEFFC2-18C3-9E42-3830-1B14016D222F}"/>
                  </a:ext>
                </a:extLst>
              </p14:cNvPr>
              <p14:cNvContentPartPr/>
              <p14:nvPr/>
            </p14:nvContentPartPr>
            <p14:xfrm>
              <a:off x="4957300" y="4206951"/>
              <a:ext cx="1300680" cy="747360"/>
            </p14:xfrm>
          </p:contentPart>
        </mc:Choice>
        <mc:Fallback xmlns="">
          <p:pic>
            <p:nvPicPr>
              <p:cNvPr id="52" name="Ink 52">
                <a:extLst>
                  <a:ext uri="{FF2B5EF4-FFF2-40B4-BE49-F238E27FC236}">
                    <a16:creationId xmlns:a16="http://schemas.microsoft.com/office/drawing/2014/main" id="{14AEFFC2-18C3-9E42-3830-1B14016D222F}"/>
                  </a:ext>
                </a:extLst>
              </p:cNvPr>
              <p:cNvPicPr/>
              <p:nvPr/>
            </p:nvPicPr>
            <p:blipFill>
              <a:blip r:embed="rId19"/>
              <a:stretch>
                <a:fillRect/>
              </a:stretch>
            </p:blipFill>
            <p:spPr>
              <a:xfrm>
                <a:off x="4941820" y="4191831"/>
                <a:ext cx="1331280" cy="7779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58" name="Ink 58">
                <a:extLst>
                  <a:ext uri="{FF2B5EF4-FFF2-40B4-BE49-F238E27FC236}">
                    <a16:creationId xmlns:a16="http://schemas.microsoft.com/office/drawing/2014/main" id="{6DE1C317-A77A-0C89-449C-C26E2E3EFF44}"/>
                  </a:ext>
                </a:extLst>
              </p14:cNvPr>
              <p14:cNvContentPartPr/>
              <p14:nvPr/>
            </p14:nvContentPartPr>
            <p14:xfrm>
              <a:off x="6500620" y="4225671"/>
              <a:ext cx="1357560" cy="653760"/>
            </p14:xfrm>
          </p:contentPart>
        </mc:Choice>
        <mc:Fallback xmlns="">
          <p:pic>
            <p:nvPicPr>
              <p:cNvPr id="58" name="Ink 58">
                <a:extLst>
                  <a:ext uri="{FF2B5EF4-FFF2-40B4-BE49-F238E27FC236}">
                    <a16:creationId xmlns:a16="http://schemas.microsoft.com/office/drawing/2014/main" id="{6DE1C317-A77A-0C89-449C-C26E2E3EFF44}"/>
                  </a:ext>
                </a:extLst>
              </p:cNvPr>
              <p:cNvPicPr/>
              <p:nvPr/>
            </p:nvPicPr>
            <p:blipFill>
              <a:blip r:embed="rId21"/>
              <a:stretch>
                <a:fillRect/>
              </a:stretch>
            </p:blipFill>
            <p:spPr>
              <a:xfrm>
                <a:off x="6485140" y="4210559"/>
                <a:ext cx="1388160" cy="683983"/>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64" name="Ink 64">
                <a:extLst>
                  <a:ext uri="{FF2B5EF4-FFF2-40B4-BE49-F238E27FC236}">
                    <a16:creationId xmlns:a16="http://schemas.microsoft.com/office/drawing/2014/main" id="{91AAAD37-F9E6-6FB9-3455-97BE5AA27B71}"/>
                  </a:ext>
                </a:extLst>
              </p14:cNvPr>
              <p14:cNvContentPartPr/>
              <p14:nvPr/>
            </p14:nvContentPartPr>
            <p14:xfrm>
              <a:off x="8202700" y="4113711"/>
              <a:ext cx="1753560" cy="753840"/>
            </p14:xfrm>
          </p:contentPart>
        </mc:Choice>
        <mc:Fallback xmlns="">
          <p:pic>
            <p:nvPicPr>
              <p:cNvPr id="64" name="Ink 64">
                <a:extLst>
                  <a:ext uri="{FF2B5EF4-FFF2-40B4-BE49-F238E27FC236}">
                    <a16:creationId xmlns:a16="http://schemas.microsoft.com/office/drawing/2014/main" id="{91AAAD37-F9E6-6FB9-3455-97BE5AA27B71}"/>
                  </a:ext>
                </a:extLst>
              </p:cNvPr>
              <p:cNvPicPr/>
              <p:nvPr/>
            </p:nvPicPr>
            <p:blipFill>
              <a:blip r:embed="rId23"/>
              <a:stretch>
                <a:fillRect/>
              </a:stretch>
            </p:blipFill>
            <p:spPr>
              <a:xfrm>
                <a:off x="8187577" y="4098224"/>
                <a:ext cx="1784166" cy="784455"/>
              </a:xfrm>
              <a:prstGeom prst="rect">
                <a:avLst/>
              </a:prstGeom>
            </p:spPr>
          </p:pic>
        </mc:Fallback>
      </mc:AlternateContent>
    </p:spTree>
    <p:extLst>
      <p:ext uri="{BB962C8B-B14F-4D97-AF65-F5344CB8AC3E}">
        <p14:creationId xmlns:p14="http://schemas.microsoft.com/office/powerpoint/2010/main" val="3012934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C2F44-CE59-23B3-B9CE-79D0267B3F27}"/>
              </a:ext>
            </a:extLst>
          </p:cNvPr>
          <p:cNvSpPr>
            <a:spLocks noGrp="1"/>
          </p:cNvSpPr>
          <p:nvPr>
            <p:ph type="title"/>
          </p:nvPr>
        </p:nvSpPr>
        <p:spPr/>
        <p:txBody>
          <a:bodyPr/>
          <a:lstStyle/>
          <a:p>
            <a:r>
              <a:rPr lang="en-IN" dirty="0"/>
              <a:t>Calculating the address of Array elements</a:t>
            </a:r>
            <a:endParaRPr lang="en-US" dirty="0"/>
          </a:p>
        </p:txBody>
      </p:sp>
      <p:sp>
        <p:nvSpPr>
          <p:cNvPr id="3" name="Content Placeholder 2">
            <a:extLst>
              <a:ext uri="{FF2B5EF4-FFF2-40B4-BE49-F238E27FC236}">
                <a16:creationId xmlns:a16="http://schemas.microsoft.com/office/drawing/2014/main" id="{2FE836D6-143E-B93D-44F9-F49DBF5FA853}"/>
              </a:ext>
            </a:extLst>
          </p:cNvPr>
          <p:cNvSpPr>
            <a:spLocks noGrp="1"/>
          </p:cNvSpPr>
          <p:nvPr>
            <p:ph idx="1"/>
          </p:nvPr>
        </p:nvSpPr>
        <p:spPr/>
        <p:txBody>
          <a:bodyPr/>
          <a:lstStyle/>
          <a:p>
            <a:r>
              <a:rPr lang="en-IN" dirty="0"/>
              <a:t>Array stores all its  data element in continuous memory location, storing the base address(Address of the first element of the array),</a:t>
            </a:r>
          </a:p>
          <a:p>
            <a:r>
              <a:rPr lang="en-IN" dirty="0"/>
              <a:t>Hence, the address of the other data elements can easily be calculated using the base address. The formula to find the address of elements in 1D area is as follows:</a:t>
            </a:r>
          </a:p>
          <a:p>
            <a:r>
              <a:rPr lang="en-IN" dirty="0"/>
              <a:t>Address of data element,A[i] = Base Address(BA)+w (i-lower bound)</a:t>
            </a:r>
          </a:p>
          <a:p>
            <a:r>
              <a:rPr lang="en-IN" dirty="0"/>
              <a:t> i is the index of the element for which the address is to be calculated, BA is the base address of the array A , and w is the size of each element(ex the size of int is 2 bytes, the size of char is 1 byte etc)</a:t>
            </a:r>
            <a:endParaRPr lang="en-US" dirty="0"/>
          </a:p>
        </p:txBody>
      </p:sp>
    </p:spTree>
    <p:extLst>
      <p:ext uri="{BB962C8B-B14F-4D97-AF65-F5344CB8AC3E}">
        <p14:creationId xmlns:p14="http://schemas.microsoft.com/office/powerpoint/2010/main" val="806663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60091-6EFD-98CE-6B26-66ABFDEEAEA7}"/>
              </a:ext>
            </a:extLst>
          </p:cNvPr>
          <p:cNvSpPr>
            <a:spLocks noGrp="1"/>
          </p:cNvSpPr>
          <p:nvPr>
            <p:ph type="title"/>
          </p:nvPr>
        </p:nvSpPr>
        <p:spPr/>
        <p:txBody>
          <a:bodyPr/>
          <a:lstStyle/>
          <a:p>
            <a:r>
              <a:rPr lang="en-IN" dirty="0"/>
              <a:t>Calculating the address of Array element</a:t>
            </a:r>
            <a:endParaRPr lang="en-US" dirty="0"/>
          </a:p>
        </p:txBody>
      </p:sp>
      <p:sp>
        <p:nvSpPr>
          <p:cNvPr id="3" name="Content Placeholder 2">
            <a:extLst>
              <a:ext uri="{FF2B5EF4-FFF2-40B4-BE49-F238E27FC236}">
                <a16:creationId xmlns:a16="http://schemas.microsoft.com/office/drawing/2014/main" id="{23343D97-C282-BC96-2B85-BC9EB15EC6D2}"/>
              </a:ext>
            </a:extLst>
          </p:cNvPr>
          <p:cNvSpPr>
            <a:spLocks noGrp="1"/>
          </p:cNvSpPr>
          <p:nvPr>
            <p:ph idx="1"/>
          </p:nvPr>
        </p:nvSpPr>
        <p:spPr/>
        <p:txBody>
          <a:bodyPr>
            <a:normAutofit lnSpcReduction="10000"/>
          </a:bodyPr>
          <a:lstStyle/>
          <a:p>
            <a:r>
              <a:rPr lang="en-IN" dirty="0"/>
              <a:t>Array stores all its data elements in continuous memory location, storing the base address( address of the first element of the Array), hence the address of the other data elements can easily be calculated using the base address. The formula to find the address of elements in a 1-D array is as follows:</a:t>
            </a:r>
          </a:p>
          <a:p>
            <a:r>
              <a:rPr lang="en-IN" dirty="0"/>
              <a:t> Address of data element, A[i]=  Base address(BA) + w(i-  lower bound)</a:t>
            </a:r>
          </a:p>
          <a:p>
            <a:r>
              <a:rPr lang="en-IN" dirty="0"/>
              <a:t> i Is the index of the element for which the address is to be calculated, BA is the base address of the Array A and  w is the size of each element( for example the size of int is 2 bytes, the size Of char is 1 byte etc.)</a:t>
            </a:r>
            <a:endParaRPr lang="en-US" dirty="0"/>
          </a:p>
        </p:txBody>
      </p:sp>
    </p:spTree>
    <p:extLst>
      <p:ext uri="{BB962C8B-B14F-4D97-AF65-F5344CB8AC3E}">
        <p14:creationId xmlns:p14="http://schemas.microsoft.com/office/powerpoint/2010/main" val="912547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77C31-45AE-13C2-A7F3-96247A997B3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A91D107-BEE0-4AB3-488E-3905F0311B0D}"/>
              </a:ext>
            </a:extLst>
          </p:cNvPr>
          <p:cNvSpPr>
            <a:spLocks noGrp="1"/>
          </p:cNvSpPr>
          <p:nvPr>
            <p:ph idx="1"/>
          </p:nvPr>
        </p:nvSpPr>
        <p:spPr/>
        <p:txBody>
          <a:bodyPr/>
          <a:lstStyle/>
          <a:p>
            <a:r>
              <a:rPr lang="en-IN" dirty="0"/>
              <a:t>Q. An Array is giving int marks[6]={ 34,53, 87, 100, 98,65}; calculate the address of marks[3] if the base address is 3000.</a:t>
            </a:r>
          </a:p>
          <a:p>
            <a:r>
              <a:rPr lang="en-IN" dirty="0"/>
              <a:t>Sol.  It is given that the base address of the array is 3000 and we know that the size of integer is 2 bytes. Hence we can easily find the address of marks[3].</a:t>
            </a:r>
            <a:endParaRPr lang="en-US" dirty="0"/>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9EA424F9-0C07-A17C-B771-ED603A1335EC}"/>
                  </a:ext>
                </a:extLst>
              </p14:cNvPr>
              <p14:cNvContentPartPr/>
              <p14:nvPr/>
            </p14:nvContentPartPr>
            <p14:xfrm>
              <a:off x="3313180" y="4113711"/>
              <a:ext cx="5310720" cy="678960"/>
            </p14:xfrm>
          </p:contentPart>
        </mc:Choice>
        <mc:Fallback xmlns="">
          <p:pic>
            <p:nvPicPr>
              <p:cNvPr id="4" name="Ink 3">
                <a:extLst>
                  <a:ext uri="{FF2B5EF4-FFF2-40B4-BE49-F238E27FC236}">
                    <a16:creationId xmlns:a16="http://schemas.microsoft.com/office/drawing/2014/main" id="{9EA424F9-0C07-A17C-B771-ED603A1335EC}"/>
                  </a:ext>
                </a:extLst>
              </p:cNvPr>
              <p:cNvPicPr/>
              <p:nvPr/>
            </p:nvPicPr>
            <p:blipFill>
              <a:blip r:embed="rId3"/>
              <a:stretch>
                <a:fillRect/>
              </a:stretch>
            </p:blipFill>
            <p:spPr>
              <a:xfrm>
                <a:off x="3297700" y="4098231"/>
                <a:ext cx="5341320" cy="7095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7" name="Ink 7">
                <a:extLst>
                  <a:ext uri="{FF2B5EF4-FFF2-40B4-BE49-F238E27FC236}">
                    <a16:creationId xmlns:a16="http://schemas.microsoft.com/office/drawing/2014/main" id="{44F837EA-93FD-F636-A1FA-A218866E7F6A}"/>
                  </a:ext>
                </a:extLst>
              </p14:cNvPr>
              <p14:cNvContentPartPr/>
              <p14:nvPr/>
            </p14:nvContentPartPr>
            <p14:xfrm>
              <a:off x="2485180" y="4144671"/>
              <a:ext cx="6138720" cy="809640"/>
            </p14:xfrm>
          </p:contentPart>
        </mc:Choice>
        <mc:Fallback xmlns="">
          <p:pic>
            <p:nvPicPr>
              <p:cNvPr id="7" name="Ink 7">
                <a:extLst>
                  <a:ext uri="{FF2B5EF4-FFF2-40B4-BE49-F238E27FC236}">
                    <a16:creationId xmlns:a16="http://schemas.microsoft.com/office/drawing/2014/main" id="{44F837EA-93FD-F636-A1FA-A218866E7F6A}"/>
                  </a:ext>
                </a:extLst>
              </p:cNvPr>
              <p:cNvPicPr/>
              <p:nvPr/>
            </p:nvPicPr>
            <p:blipFill>
              <a:blip r:embed="rId5"/>
              <a:stretch>
                <a:fillRect/>
              </a:stretch>
            </p:blipFill>
            <p:spPr>
              <a:xfrm>
                <a:off x="2469700" y="4129551"/>
                <a:ext cx="6169320" cy="8402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 name="Ink 10">
                <a:extLst>
                  <a:ext uri="{FF2B5EF4-FFF2-40B4-BE49-F238E27FC236}">
                    <a16:creationId xmlns:a16="http://schemas.microsoft.com/office/drawing/2014/main" id="{EA33D006-D917-8F4F-2C96-19047A356CEC}"/>
                  </a:ext>
                </a:extLst>
              </p14:cNvPr>
              <p14:cNvContentPartPr/>
              <p14:nvPr/>
            </p14:nvContentPartPr>
            <p14:xfrm>
              <a:off x="2559700" y="3895911"/>
              <a:ext cx="747360" cy="205560"/>
            </p14:xfrm>
          </p:contentPart>
        </mc:Choice>
        <mc:Fallback xmlns="">
          <p:pic>
            <p:nvPicPr>
              <p:cNvPr id="10" name="Ink 10">
                <a:extLst>
                  <a:ext uri="{FF2B5EF4-FFF2-40B4-BE49-F238E27FC236}">
                    <a16:creationId xmlns:a16="http://schemas.microsoft.com/office/drawing/2014/main" id="{EA33D006-D917-8F4F-2C96-19047A356CEC}"/>
                  </a:ext>
                </a:extLst>
              </p:cNvPr>
              <p:cNvPicPr/>
              <p:nvPr/>
            </p:nvPicPr>
            <p:blipFill>
              <a:blip r:embed="rId7"/>
              <a:stretch>
                <a:fillRect/>
              </a:stretch>
            </p:blipFill>
            <p:spPr>
              <a:xfrm>
                <a:off x="2544580" y="3880458"/>
                <a:ext cx="777960" cy="235747"/>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6" name="Ink 17">
                <a:extLst>
                  <a:ext uri="{FF2B5EF4-FFF2-40B4-BE49-F238E27FC236}">
                    <a16:creationId xmlns:a16="http://schemas.microsoft.com/office/drawing/2014/main" id="{FA4AF491-89B6-47D1-AB10-9B361F89A7B3}"/>
                  </a:ext>
                </a:extLst>
              </p14:cNvPr>
              <p14:cNvContentPartPr/>
              <p14:nvPr/>
            </p14:nvContentPartPr>
            <p14:xfrm>
              <a:off x="3655540" y="3908151"/>
              <a:ext cx="859320" cy="193320"/>
            </p14:xfrm>
          </p:contentPart>
        </mc:Choice>
        <mc:Fallback xmlns="">
          <p:pic>
            <p:nvPicPr>
              <p:cNvPr id="16" name="Ink 17">
                <a:extLst>
                  <a:ext uri="{FF2B5EF4-FFF2-40B4-BE49-F238E27FC236}">
                    <a16:creationId xmlns:a16="http://schemas.microsoft.com/office/drawing/2014/main" id="{FA4AF491-89B6-47D1-AB10-9B361F89A7B3}"/>
                  </a:ext>
                </a:extLst>
              </p:cNvPr>
              <p:cNvPicPr/>
              <p:nvPr/>
            </p:nvPicPr>
            <p:blipFill>
              <a:blip r:embed="rId9"/>
              <a:stretch>
                <a:fillRect/>
              </a:stretch>
            </p:blipFill>
            <p:spPr>
              <a:xfrm>
                <a:off x="3640060" y="3893031"/>
                <a:ext cx="88992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7" name="Ink 17">
                <a:extLst>
                  <a:ext uri="{FF2B5EF4-FFF2-40B4-BE49-F238E27FC236}">
                    <a16:creationId xmlns:a16="http://schemas.microsoft.com/office/drawing/2014/main" id="{89D61B50-A3B1-DD28-B173-08A21FFAAA5C}"/>
                  </a:ext>
                </a:extLst>
              </p14:cNvPr>
              <p14:cNvContentPartPr/>
              <p14:nvPr/>
            </p14:nvContentPartPr>
            <p14:xfrm>
              <a:off x="2628100" y="4375071"/>
              <a:ext cx="498600" cy="354960"/>
            </p14:xfrm>
          </p:contentPart>
        </mc:Choice>
        <mc:Fallback xmlns="">
          <p:pic>
            <p:nvPicPr>
              <p:cNvPr id="17" name="Ink 17">
                <a:extLst>
                  <a:ext uri="{FF2B5EF4-FFF2-40B4-BE49-F238E27FC236}">
                    <a16:creationId xmlns:a16="http://schemas.microsoft.com/office/drawing/2014/main" id="{89D61B50-A3B1-DD28-B173-08A21FFAAA5C}"/>
                  </a:ext>
                </a:extLst>
              </p:cNvPr>
              <p:cNvPicPr/>
              <p:nvPr/>
            </p:nvPicPr>
            <p:blipFill>
              <a:blip r:embed="rId11"/>
              <a:stretch>
                <a:fillRect/>
              </a:stretch>
            </p:blipFill>
            <p:spPr>
              <a:xfrm>
                <a:off x="2612969" y="4359966"/>
                <a:ext cx="529222" cy="385169"/>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0" name="Ink 19">
                <a:extLst>
                  <a:ext uri="{FF2B5EF4-FFF2-40B4-BE49-F238E27FC236}">
                    <a16:creationId xmlns:a16="http://schemas.microsoft.com/office/drawing/2014/main" id="{FBCF1C0F-38F3-33CF-9497-F89A5137672E}"/>
                  </a:ext>
                </a:extLst>
              </p14:cNvPr>
              <p14:cNvContentPartPr/>
              <p14:nvPr/>
            </p14:nvContentPartPr>
            <p14:xfrm>
              <a:off x="4888180" y="4194711"/>
              <a:ext cx="43920" cy="797400"/>
            </p14:xfrm>
          </p:contentPart>
        </mc:Choice>
        <mc:Fallback xmlns="">
          <p:pic>
            <p:nvPicPr>
              <p:cNvPr id="20" name="Ink 19">
                <a:extLst>
                  <a:ext uri="{FF2B5EF4-FFF2-40B4-BE49-F238E27FC236}">
                    <a16:creationId xmlns:a16="http://schemas.microsoft.com/office/drawing/2014/main" id="{FBCF1C0F-38F3-33CF-9497-F89A5137672E}"/>
                  </a:ext>
                </a:extLst>
              </p:cNvPr>
              <p:cNvPicPr/>
              <p:nvPr/>
            </p:nvPicPr>
            <p:blipFill>
              <a:blip r:embed="rId13"/>
              <a:stretch>
                <a:fillRect/>
              </a:stretch>
            </p:blipFill>
            <p:spPr>
              <a:xfrm>
                <a:off x="4872700" y="4179231"/>
                <a:ext cx="74520" cy="8276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1" name="Ink 21">
                <a:extLst>
                  <a:ext uri="{FF2B5EF4-FFF2-40B4-BE49-F238E27FC236}">
                    <a16:creationId xmlns:a16="http://schemas.microsoft.com/office/drawing/2014/main" id="{06CBF9B4-84B1-4BB4-D39F-133335A4EFCB}"/>
                  </a:ext>
                </a:extLst>
              </p14:cNvPr>
              <p14:cNvContentPartPr/>
              <p14:nvPr/>
            </p14:nvContentPartPr>
            <p14:xfrm>
              <a:off x="3761380" y="4468311"/>
              <a:ext cx="634680" cy="249480"/>
            </p14:xfrm>
          </p:contentPart>
        </mc:Choice>
        <mc:Fallback xmlns="">
          <p:pic>
            <p:nvPicPr>
              <p:cNvPr id="21" name="Ink 21">
                <a:extLst>
                  <a:ext uri="{FF2B5EF4-FFF2-40B4-BE49-F238E27FC236}">
                    <a16:creationId xmlns:a16="http://schemas.microsoft.com/office/drawing/2014/main" id="{06CBF9B4-84B1-4BB4-D39F-133335A4EFCB}"/>
                  </a:ext>
                </a:extLst>
              </p:cNvPr>
              <p:cNvPicPr/>
              <p:nvPr/>
            </p:nvPicPr>
            <p:blipFill>
              <a:blip r:embed="rId15"/>
              <a:stretch>
                <a:fillRect/>
              </a:stretch>
            </p:blipFill>
            <p:spPr>
              <a:xfrm>
                <a:off x="3745900" y="4453191"/>
                <a:ext cx="66528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9" name="Ink 29">
                <a:extLst>
                  <a:ext uri="{FF2B5EF4-FFF2-40B4-BE49-F238E27FC236}">
                    <a16:creationId xmlns:a16="http://schemas.microsoft.com/office/drawing/2014/main" id="{8F981297-8017-8EDB-7ECE-F7C9CD057CF1}"/>
                  </a:ext>
                </a:extLst>
              </p14:cNvPr>
              <p14:cNvContentPartPr/>
              <p14:nvPr/>
            </p14:nvContentPartPr>
            <p14:xfrm>
              <a:off x="5056300" y="3783591"/>
              <a:ext cx="1214280" cy="1027800"/>
            </p14:xfrm>
          </p:contentPart>
        </mc:Choice>
        <mc:Fallback xmlns="">
          <p:pic>
            <p:nvPicPr>
              <p:cNvPr id="29" name="Ink 29">
                <a:extLst>
                  <a:ext uri="{FF2B5EF4-FFF2-40B4-BE49-F238E27FC236}">
                    <a16:creationId xmlns:a16="http://schemas.microsoft.com/office/drawing/2014/main" id="{8F981297-8017-8EDB-7ECE-F7C9CD057CF1}"/>
                  </a:ext>
                </a:extLst>
              </p:cNvPr>
              <p:cNvPicPr/>
              <p:nvPr/>
            </p:nvPicPr>
            <p:blipFill>
              <a:blip r:embed="rId17"/>
              <a:stretch>
                <a:fillRect/>
              </a:stretch>
            </p:blipFill>
            <p:spPr>
              <a:xfrm>
                <a:off x="5040820" y="3768466"/>
                <a:ext cx="1244880" cy="1058411"/>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5" name="Ink 36">
                <a:extLst>
                  <a:ext uri="{FF2B5EF4-FFF2-40B4-BE49-F238E27FC236}">
                    <a16:creationId xmlns:a16="http://schemas.microsoft.com/office/drawing/2014/main" id="{1A3833EB-4D34-A126-1C92-2BEAFDC6E781}"/>
                  </a:ext>
                </a:extLst>
              </p14:cNvPr>
              <p14:cNvContentPartPr/>
              <p14:nvPr/>
            </p14:nvContentPartPr>
            <p14:xfrm>
              <a:off x="6488020" y="4418631"/>
              <a:ext cx="535680" cy="293040"/>
            </p14:xfrm>
          </p:contentPart>
        </mc:Choice>
        <mc:Fallback xmlns="">
          <p:pic>
            <p:nvPicPr>
              <p:cNvPr id="35" name="Ink 36">
                <a:extLst>
                  <a:ext uri="{FF2B5EF4-FFF2-40B4-BE49-F238E27FC236}">
                    <a16:creationId xmlns:a16="http://schemas.microsoft.com/office/drawing/2014/main" id="{1A3833EB-4D34-A126-1C92-2BEAFDC6E781}"/>
                  </a:ext>
                </a:extLst>
              </p:cNvPr>
              <p:cNvPicPr/>
              <p:nvPr/>
            </p:nvPicPr>
            <p:blipFill>
              <a:blip r:embed="rId19"/>
              <a:stretch>
                <a:fillRect/>
              </a:stretch>
            </p:blipFill>
            <p:spPr>
              <a:xfrm>
                <a:off x="6472900" y="4403511"/>
                <a:ext cx="566280" cy="3232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6" name="Ink 36">
                <a:extLst>
                  <a:ext uri="{FF2B5EF4-FFF2-40B4-BE49-F238E27FC236}">
                    <a16:creationId xmlns:a16="http://schemas.microsoft.com/office/drawing/2014/main" id="{08BF7349-5C51-5EBA-75A8-67DE9CBE19D0}"/>
                  </a:ext>
                </a:extLst>
              </p14:cNvPr>
              <p14:cNvContentPartPr/>
              <p14:nvPr/>
            </p14:nvContentPartPr>
            <p14:xfrm>
              <a:off x="6400900" y="3758751"/>
              <a:ext cx="1021320" cy="311760"/>
            </p14:xfrm>
          </p:contentPart>
        </mc:Choice>
        <mc:Fallback xmlns="">
          <p:pic>
            <p:nvPicPr>
              <p:cNvPr id="36" name="Ink 36">
                <a:extLst>
                  <a:ext uri="{FF2B5EF4-FFF2-40B4-BE49-F238E27FC236}">
                    <a16:creationId xmlns:a16="http://schemas.microsoft.com/office/drawing/2014/main" id="{08BF7349-5C51-5EBA-75A8-67DE9CBE19D0}"/>
                  </a:ext>
                </a:extLst>
              </p:cNvPr>
              <p:cNvPicPr/>
              <p:nvPr/>
            </p:nvPicPr>
            <p:blipFill>
              <a:blip r:embed="rId21"/>
              <a:stretch>
                <a:fillRect/>
              </a:stretch>
            </p:blipFill>
            <p:spPr>
              <a:xfrm>
                <a:off x="6385780" y="3743631"/>
                <a:ext cx="1051920" cy="342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43" name="Ink 43">
                <a:extLst>
                  <a:ext uri="{FF2B5EF4-FFF2-40B4-BE49-F238E27FC236}">
                    <a16:creationId xmlns:a16="http://schemas.microsoft.com/office/drawing/2014/main" id="{2C91A0FA-3CC8-8A16-41F2-32BC9077C41A}"/>
                  </a:ext>
                </a:extLst>
              </p14:cNvPr>
              <p14:cNvContentPartPr/>
              <p14:nvPr/>
            </p14:nvContentPartPr>
            <p14:xfrm>
              <a:off x="7521580" y="3796191"/>
              <a:ext cx="959040" cy="1071000"/>
            </p14:xfrm>
          </p:contentPart>
        </mc:Choice>
        <mc:Fallback xmlns="">
          <p:pic>
            <p:nvPicPr>
              <p:cNvPr id="43" name="Ink 43">
                <a:extLst>
                  <a:ext uri="{FF2B5EF4-FFF2-40B4-BE49-F238E27FC236}">
                    <a16:creationId xmlns:a16="http://schemas.microsoft.com/office/drawing/2014/main" id="{2C91A0FA-3CC8-8A16-41F2-32BC9077C41A}"/>
                  </a:ext>
                </a:extLst>
              </p:cNvPr>
              <p:cNvPicPr/>
              <p:nvPr/>
            </p:nvPicPr>
            <p:blipFill>
              <a:blip r:embed="rId23"/>
              <a:stretch>
                <a:fillRect/>
              </a:stretch>
            </p:blipFill>
            <p:spPr>
              <a:xfrm>
                <a:off x="7506100" y="3780711"/>
                <a:ext cx="989640" cy="11016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49" name="Ink 49">
                <a:extLst>
                  <a:ext uri="{FF2B5EF4-FFF2-40B4-BE49-F238E27FC236}">
                    <a16:creationId xmlns:a16="http://schemas.microsoft.com/office/drawing/2014/main" id="{F9BB4B70-2431-0A68-4CC8-333339573AD2}"/>
                  </a:ext>
                </a:extLst>
              </p14:cNvPr>
              <p14:cNvContentPartPr/>
              <p14:nvPr/>
            </p14:nvContentPartPr>
            <p14:xfrm>
              <a:off x="8480260" y="3815631"/>
              <a:ext cx="1070640" cy="995760"/>
            </p14:xfrm>
          </p:contentPart>
        </mc:Choice>
        <mc:Fallback xmlns="">
          <p:pic>
            <p:nvPicPr>
              <p:cNvPr id="49" name="Ink 49">
                <a:extLst>
                  <a:ext uri="{FF2B5EF4-FFF2-40B4-BE49-F238E27FC236}">
                    <a16:creationId xmlns:a16="http://schemas.microsoft.com/office/drawing/2014/main" id="{F9BB4B70-2431-0A68-4CC8-333339573AD2}"/>
                  </a:ext>
                </a:extLst>
              </p:cNvPr>
              <p:cNvPicPr/>
              <p:nvPr/>
            </p:nvPicPr>
            <p:blipFill>
              <a:blip r:embed="rId25"/>
              <a:stretch>
                <a:fillRect/>
              </a:stretch>
            </p:blipFill>
            <p:spPr>
              <a:xfrm>
                <a:off x="8464775" y="3800151"/>
                <a:ext cx="1101250" cy="10263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52" name="Ink 52">
                <a:extLst>
                  <a:ext uri="{FF2B5EF4-FFF2-40B4-BE49-F238E27FC236}">
                    <a16:creationId xmlns:a16="http://schemas.microsoft.com/office/drawing/2014/main" id="{55A598C6-D94C-1A8F-C766-AB572D835092}"/>
                  </a:ext>
                </a:extLst>
              </p14:cNvPr>
              <p14:cNvContentPartPr/>
              <p14:nvPr/>
            </p14:nvContentPartPr>
            <p14:xfrm>
              <a:off x="8779780" y="4369671"/>
              <a:ext cx="565920" cy="298440"/>
            </p14:xfrm>
          </p:contentPart>
        </mc:Choice>
        <mc:Fallback xmlns="">
          <p:pic>
            <p:nvPicPr>
              <p:cNvPr id="52" name="Ink 52">
                <a:extLst>
                  <a:ext uri="{FF2B5EF4-FFF2-40B4-BE49-F238E27FC236}">
                    <a16:creationId xmlns:a16="http://schemas.microsoft.com/office/drawing/2014/main" id="{55A598C6-D94C-1A8F-C766-AB572D835092}"/>
                  </a:ext>
                </a:extLst>
              </p:cNvPr>
              <p:cNvPicPr/>
              <p:nvPr/>
            </p:nvPicPr>
            <p:blipFill>
              <a:blip r:embed="rId27"/>
              <a:stretch>
                <a:fillRect/>
              </a:stretch>
            </p:blipFill>
            <p:spPr>
              <a:xfrm>
                <a:off x="8764310" y="4354191"/>
                <a:ext cx="596141" cy="3290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60" name="Ink 60">
                <a:extLst>
                  <a:ext uri="{FF2B5EF4-FFF2-40B4-BE49-F238E27FC236}">
                    <a16:creationId xmlns:a16="http://schemas.microsoft.com/office/drawing/2014/main" id="{0E5CFCFC-BB9F-1C7D-C823-1E37F07CFF41}"/>
                  </a:ext>
                </a:extLst>
              </p14:cNvPr>
              <p14:cNvContentPartPr/>
              <p14:nvPr/>
            </p14:nvContentPartPr>
            <p14:xfrm>
              <a:off x="2267020" y="5000391"/>
              <a:ext cx="878040" cy="340200"/>
            </p14:xfrm>
          </p:contentPart>
        </mc:Choice>
        <mc:Fallback xmlns="">
          <p:pic>
            <p:nvPicPr>
              <p:cNvPr id="60" name="Ink 60">
                <a:extLst>
                  <a:ext uri="{FF2B5EF4-FFF2-40B4-BE49-F238E27FC236}">
                    <a16:creationId xmlns:a16="http://schemas.microsoft.com/office/drawing/2014/main" id="{0E5CFCFC-BB9F-1C7D-C823-1E37F07CFF41}"/>
                  </a:ext>
                </a:extLst>
              </p:cNvPr>
              <p:cNvPicPr/>
              <p:nvPr/>
            </p:nvPicPr>
            <p:blipFill>
              <a:blip r:embed="rId29"/>
              <a:stretch>
                <a:fillRect/>
              </a:stretch>
            </p:blipFill>
            <p:spPr>
              <a:xfrm>
                <a:off x="2251900" y="4985255"/>
                <a:ext cx="908640" cy="370832"/>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66" name="Ink 66">
                <a:extLst>
                  <a:ext uri="{FF2B5EF4-FFF2-40B4-BE49-F238E27FC236}">
                    <a16:creationId xmlns:a16="http://schemas.microsoft.com/office/drawing/2014/main" id="{E16C9AAA-B2AC-F895-1560-34F50E6AD2F7}"/>
                  </a:ext>
                </a:extLst>
              </p14:cNvPr>
              <p14:cNvContentPartPr/>
              <p14:nvPr/>
            </p14:nvContentPartPr>
            <p14:xfrm>
              <a:off x="3113740" y="5028831"/>
              <a:ext cx="498600" cy="435960"/>
            </p14:xfrm>
          </p:contentPart>
        </mc:Choice>
        <mc:Fallback xmlns="">
          <p:pic>
            <p:nvPicPr>
              <p:cNvPr id="66" name="Ink 66">
                <a:extLst>
                  <a:ext uri="{FF2B5EF4-FFF2-40B4-BE49-F238E27FC236}">
                    <a16:creationId xmlns:a16="http://schemas.microsoft.com/office/drawing/2014/main" id="{E16C9AAA-B2AC-F895-1560-34F50E6AD2F7}"/>
                  </a:ext>
                </a:extLst>
              </p:cNvPr>
              <p:cNvPicPr/>
              <p:nvPr/>
            </p:nvPicPr>
            <p:blipFill>
              <a:blip r:embed="rId31"/>
              <a:stretch>
                <a:fillRect/>
              </a:stretch>
            </p:blipFill>
            <p:spPr>
              <a:xfrm>
                <a:off x="3098609" y="5013364"/>
                <a:ext cx="529222" cy="466175"/>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04" name="Ink 104">
                <a:extLst>
                  <a:ext uri="{FF2B5EF4-FFF2-40B4-BE49-F238E27FC236}">
                    <a16:creationId xmlns:a16="http://schemas.microsoft.com/office/drawing/2014/main" id="{7FCA5C69-D28C-B0D2-51E5-1D398B8801CE}"/>
                  </a:ext>
                </a:extLst>
              </p14:cNvPr>
              <p14:cNvContentPartPr/>
              <p14:nvPr/>
            </p14:nvContentPartPr>
            <p14:xfrm>
              <a:off x="3842020" y="4811031"/>
              <a:ext cx="6817680" cy="635400"/>
            </p14:xfrm>
          </p:contentPart>
        </mc:Choice>
        <mc:Fallback xmlns="">
          <p:pic>
            <p:nvPicPr>
              <p:cNvPr id="104" name="Ink 104">
                <a:extLst>
                  <a:ext uri="{FF2B5EF4-FFF2-40B4-BE49-F238E27FC236}">
                    <a16:creationId xmlns:a16="http://schemas.microsoft.com/office/drawing/2014/main" id="{7FCA5C69-D28C-B0D2-51E5-1D398B8801CE}"/>
                  </a:ext>
                </a:extLst>
              </p:cNvPr>
              <p:cNvPicPr/>
              <p:nvPr/>
            </p:nvPicPr>
            <p:blipFill>
              <a:blip r:embed="rId33"/>
              <a:stretch>
                <a:fillRect/>
              </a:stretch>
            </p:blipFill>
            <p:spPr>
              <a:xfrm>
                <a:off x="3826899" y="4795551"/>
                <a:ext cx="6848282" cy="666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08" name="Ink 108">
                <a:extLst>
                  <a:ext uri="{FF2B5EF4-FFF2-40B4-BE49-F238E27FC236}">
                    <a16:creationId xmlns:a16="http://schemas.microsoft.com/office/drawing/2014/main" id="{1C087CA9-C90B-B1B4-7887-306021DDF087}"/>
                  </a:ext>
                </a:extLst>
              </p14:cNvPr>
              <p14:cNvContentPartPr/>
              <p14:nvPr/>
            </p14:nvContentPartPr>
            <p14:xfrm>
              <a:off x="661060" y="5333751"/>
              <a:ext cx="1562760" cy="541800"/>
            </p14:xfrm>
          </p:contentPart>
        </mc:Choice>
        <mc:Fallback xmlns="">
          <p:pic>
            <p:nvPicPr>
              <p:cNvPr id="108" name="Ink 108">
                <a:extLst>
                  <a:ext uri="{FF2B5EF4-FFF2-40B4-BE49-F238E27FC236}">
                    <a16:creationId xmlns:a16="http://schemas.microsoft.com/office/drawing/2014/main" id="{1C087CA9-C90B-B1B4-7887-306021DDF087}"/>
                  </a:ext>
                </a:extLst>
              </p:cNvPr>
              <p:cNvPicPr/>
              <p:nvPr/>
            </p:nvPicPr>
            <p:blipFill>
              <a:blip r:embed="rId35"/>
              <a:stretch>
                <a:fillRect/>
              </a:stretch>
            </p:blipFill>
            <p:spPr>
              <a:xfrm>
                <a:off x="645584" y="5318631"/>
                <a:ext cx="1592993" cy="5724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17" name="Ink 117">
                <a:extLst>
                  <a:ext uri="{FF2B5EF4-FFF2-40B4-BE49-F238E27FC236}">
                    <a16:creationId xmlns:a16="http://schemas.microsoft.com/office/drawing/2014/main" id="{F9E35B74-0CC9-E7CC-93D9-F5A6F0B92B37}"/>
                  </a:ext>
                </a:extLst>
              </p14:cNvPr>
              <p14:cNvContentPartPr/>
              <p14:nvPr/>
            </p14:nvContentPartPr>
            <p14:xfrm>
              <a:off x="2460700" y="5501871"/>
              <a:ext cx="2508480" cy="591840"/>
            </p14:xfrm>
          </p:contentPart>
        </mc:Choice>
        <mc:Fallback xmlns="">
          <p:pic>
            <p:nvPicPr>
              <p:cNvPr id="117" name="Ink 117">
                <a:extLst>
                  <a:ext uri="{FF2B5EF4-FFF2-40B4-BE49-F238E27FC236}">
                    <a16:creationId xmlns:a16="http://schemas.microsoft.com/office/drawing/2014/main" id="{F9E35B74-0CC9-E7CC-93D9-F5A6F0B92B37}"/>
                  </a:ext>
                </a:extLst>
              </p:cNvPr>
              <p:cNvPicPr/>
              <p:nvPr/>
            </p:nvPicPr>
            <p:blipFill>
              <a:blip r:embed="rId37"/>
              <a:stretch>
                <a:fillRect/>
              </a:stretch>
            </p:blipFill>
            <p:spPr>
              <a:xfrm>
                <a:off x="2445580" y="5486751"/>
                <a:ext cx="2539080" cy="6224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24" name="Ink 124">
                <a:extLst>
                  <a:ext uri="{FF2B5EF4-FFF2-40B4-BE49-F238E27FC236}">
                    <a16:creationId xmlns:a16="http://schemas.microsoft.com/office/drawing/2014/main" id="{0BD77EBF-631D-D025-625C-517B1917E989}"/>
                  </a:ext>
                </a:extLst>
              </p14:cNvPr>
              <p14:cNvContentPartPr/>
              <p14:nvPr/>
            </p14:nvContentPartPr>
            <p14:xfrm>
              <a:off x="5112820" y="5607711"/>
              <a:ext cx="2134440" cy="405000"/>
            </p14:xfrm>
          </p:contentPart>
        </mc:Choice>
        <mc:Fallback xmlns="">
          <p:pic>
            <p:nvPicPr>
              <p:cNvPr id="124" name="Ink 124">
                <a:extLst>
                  <a:ext uri="{FF2B5EF4-FFF2-40B4-BE49-F238E27FC236}">
                    <a16:creationId xmlns:a16="http://schemas.microsoft.com/office/drawing/2014/main" id="{0BD77EBF-631D-D025-625C-517B1917E989}"/>
                  </a:ext>
                </a:extLst>
              </p:cNvPr>
              <p:cNvPicPr/>
              <p:nvPr/>
            </p:nvPicPr>
            <p:blipFill>
              <a:blip r:embed="rId39"/>
              <a:stretch>
                <a:fillRect/>
              </a:stretch>
            </p:blipFill>
            <p:spPr>
              <a:xfrm>
                <a:off x="5097700" y="5592591"/>
                <a:ext cx="2164680" cy="4356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27" name="Ink 127">
                <a:extLst>
                  <a:ext uri="{FF2B5EF4-FFF2-40B4-BE49-F238E27FC236}">
                    <a16:creationId xmlns:a16="http://schemas.microsoft.com/office/drawing/2014/main" id="{DD081882-C553-3793-57A7-4149AD8DD189}"/>
                  </a:ext>
                </a:extLst>
              </p14:cNvPr>
              <p14:cNvContentPartPr/>
              <p14:nvPr/>
            </p14:nvContentPartPr>
            <p14:xfrm>
              <a:off x="7359580" y="5507991"/>
              <a:ext cx="865080" cy="573120"/>
            </p14:xfrm>
          </p:contentPart>
        </mc:Choice>
        <mc:Fallback xmlns="">
          <p:pic>
            <p:nvPicPr>
              <p:cNvPr id="127" name="Ink 127">
                <a:extLst>
                  <a:ext uri="{FF2B5EF4-FFF2-40B4-BE49-F238E27FC236}">
                    <a16:creationId xmlns:a16="http://schemas.microsoft.com/office/drawing/2014/main" id="{DD081882-C553-3793-57A7-4149AD8DD189}"/>
                  </a:ext>
                </a:extLst>
              </p:cNvPr>
              <p:cNvPicPr/>
              <p:nvPr/>
            </p:nvPicPr>
            <p:blipFill>
              <a:blip r:embed="rId41"/>
              <a:stretch>
                <a:fillRect/>
              </a:stretch>
            </p:blipFill>
            <p:spPr>
              <a:xfrm>
                <a:off x="7344460" y="5492871"/>
                <a:ext cx="895680" cy="6037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32" name="Ink 132">
                <a:extLst>
                  <a:ext uri="{FF2B5EF4-FFF2-40B4-BE49-F238E27FC236}">
                    <a16:creationId xmlns:a16="http://schemas.microsoft.com/office/drawing/2014/main" id="{9A57C975-B9E8-297C-89C1-7263A96B4601}"/>
                  </a:ext>
                </a:extLst>
              </p14:cNvPr>
              <p14:cNvContentPartPr/>
              <p14:nvPr/>
            </p14:nvContentPartPr>
            <p14:xfrm>
              <a:off x="8081740" y="5477031"/>
              <a:ext cx="1372680" cy="610200"/>
            </p14:xfrm>
          </p:contentPart>
        </mc:Choice>
        <mc:Fallback xmlns="">
          <p:pic>
            <p:nvPicPr>
              <p:cNvPr id="132" name="Ink 132">
                <a:extLst>
                  <a:ext uri="{FF2B5EF4-FFF2-40B4-BE49-F238E27FC236}">
                    <a16:creationId xmlns:a16="http://schemas.microsoft.com/office/drawing/2014/main" id="{9A57C975-B9E8-297C-89C1-7263A96B4601}"/>
                  </a:ext>
                </a:extLst>
              </p:cNvPr>
              <p:cNvPicPr/>
              <p:nvPr/>
            </p:nvPicPr>
            <p:blipFill>
              <a:blip r:embed="rId43"/>
              <a:stretch>
                <a:fillRect/>
              </a:stretch>
            </p:blipFill>
            <p:spPr>
              <a:xfrm>
                <a:off x="8066620" y="5461911"/>
                <a:ext cx="1403280" cy="6408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33" name="Ink 132">
                <a:extLst>
                  <a:ext uri="{FF2B5EF4-FFF2-40B4-BE49-F238E27FC236}">
                    <a16:creationId xmlns:a16="http://schemas.microsoft.com/office/drawing/2014/main" id="{D3348C42-655E-AEC2-7249-DB0D23018810}"/>
                  </a:ext>
                </a:extLst>
              </p14:cNvPr>
              <p14:cNvContentPartPr/>
              <p14:nvPr/>
            </p14:nvContentPartPr>
            <p14:xfrm>
              <a:off x="3699100" y="6329871"/>
              <a:ext cx="311760" cy="12960"/>
            </p14:xfrm>
          </p:contentPart>
        </mc:Choice>
        <mc:Fallback xmlns="">
          <p:pic>
            <p:nvPicPr>
              <p:cNvPr id="133" name="Ink 132">
                <a:extLst>
                  <a:ext uri="{FF2B5EF4-FFF2-40B4-BE49-F238E27FC236}">
                    <a16:creationId xmlns:a16="http://schemas.microsoft.com/office/drawing/2014/main" id="{D3348C42-655E-AEC2-7249-DB0D23018810}"/>
                  </a:ext>
                </a:extLst>
              </p:cNvPr>
              <p:cNvPicPr/>
              <p:nvPr/>
            </p:nvPicPr>
            <p:blipFill>
              <a:blip r:embed="rId45"/>
              <a:stretch>
                <a:fillRect/>
              </a:stretch>
            </p:blipFill>
            <p:spPr>
              <a:xfrm>
                <a:off x="3683620" y="6314751"/>
                <a:ext cx="34200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34" name="Ink 133">
                <a:extLst>
                  <a:ext uri="{FF2B5EF4-FFF2-40B4-BE49-F238E27FC236}">
                    <a16:creationId xmlns:a16="http://schemas.microsoft.com/office/drawing/2014/main" id="{66044EAB-11FE-2F23-6CE8-6CEDB3C3EB66}"/>
                  </a:ext>
                </a:extLst>
              </p14:cNvPr>
              <p14:cNvContentPartPr/>
              <p14:nvPr/>
            </p14:nvContentPartPr>
            <p14:xfrm>
              <a:off x="3767500" y="6460551"/>
              <a:ext cx="374040" cy="68760"/>
            </p14:xfrm>
          </p:contentPart>
        </mc:Choice>
        <mc:Fallback xmlns="">
          <p:pic>
            <p:nvPicPr>
              <p:cNvPr id="134" name="Ink 133">
                <a:extLst>
                  <a:ext uri="{FF2B5EF4-FFF2-40B4-BE49-F238E27FC236}">
                    <a16:creationId xmlns:a16="http://schemas.microsoft.com/office/drawing/2014/main" id="{66044EAB-11FE-2F23-6CE8-6CEDB3C3EB66}"/>
                  </a:ext>
                </a:extLst>
              </p:cNvPr>
              <p:cNvPicPr/>
              <p:nvPr/>
            </p:nvPicPr>
            <p:blipFill>
              <a:blip r:embed="rId47"/>
              <a:stretch>
                <a:fillRect/>
              </a:stretch>
            </p:blipFill>
            <p:spPr>
              <a:xfrm>
                <a:off x="3752380" y="6445431"/>
                <a:ext cx="40428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35" name="Ink 134">
                <a:extLst>
                  <a:ext uri="{FF2B5EF4-FFF2-40B4-BE49-F238E27FC236}">
                    <a16:creationId xmlns:a16="http://schemas.microsoft.com/office/drawing/2014/main" id="{0C1AE536-B0CB-3B3D-BF25-D04E6C705276}"/>
                  </a:ext>
                </a:extLst>
              </p14:cNvPr>
              <p14:cNvContentPartPr/>
              <p14:nvPr/>
            </p14:nvContentPartPr>
            <p14:xfrm>
              <a:off x="4452220" y="6074631"/>
              <a:ext cx="342720" cy="392400"/>
            </p14:xfrm>
          </p:contentPart>
        </mc:Choice>
        <mc:Fallback xmlns="">
          <p:pic>
            <p:nvPicPr>
              <p:cNvPr id="135" name="Ink 134">
                <a:extLst>
                  <a:ext uri="{FF2B5EF4-FFF2-40B4-BE49-F238E27FC236}">
                    <a16:creationId xmlns:a16="http://schemas.microsoft.com/office/drawing/2014/main" id="{0C1AE536-B0CB-3B3D-BF25-D04E6C705276}"/>
                  </a:ext>
                </a:extLst>
              </p:cNvPr>
              <p:cNvPicPr/>
              <p:nvPr/>
            </p:nvPicPr>
            <p:blipFill>
              <a:blip r:embed="rId49"/>
              <a:stretch>
                <a:fillRect/>
              </a:stretch>
            </p:blipFill>
            <p:spPr>
              <a:xfrm>
                <a:off x="4437100" y="6059511"/>
                <a:ext cx="373320" cy="4230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36" name="Ink 135">
                <a:extLst>
                  <a:ext uri="{FF2B5EF4-FFF2-40B4-BE49-F238E27FC236}">
                    <a16:creationId xmlns:a16="http://schemas.microsoft.com/office/drawing/2014/main" id="{87C88D33-83E6-2CE0-A014-2C2B6F51EEAC}"/>
                  </a:ext>
                </a:extLst>
              </p14:cNvPr>
              <p14:cNvContentPartPr/>
              <p14:nvPr/>
            </p14:nvContentPartPr>
            <p14:xfrm>
              <a:off x="4906900" y="6236631"/>
              <a:ext cx="355320" cy="174600"/>
            </p14:xfrm>
          </p:contentPart>
        </mc:Choice>
        <mc:Fallback xmlns="">
          <p:pic>
            <p:nvPicPr>
              <p:cNvPr id="136" name="Ink 135">
                <a:extLst>
                  <a:ext uri="{FF2B5EF4-FFF2-40B4-BE49-F238E27FC236}">
                    <a16:creationId xmlns:a16="http://schemas.microsoft.com/office/drawing/2014/main" id="{87C88D33-83E6-2CE0-A014-2C2B6F51EEAC}"/>
                  </a:ext>
                </a:extLst>
              </p:cNvPr>
              <p:cNvPicPr/>
              <p:nvPr/>
            </p:nvPicPr>
            <p:blipFill>
              <a:blip r:embed="rId51"/>
              <a:stretch>
                <a:fillRect/>
              </a:stretch>
            </p:blipFill>
            <p:spPr>
              <a:xfrm>
                <a:off x="4891420" y="6221151"/>
                <a:ext cx="38556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37" name="Ink 136">
                <a:extLst>
                  <a:ext uri="{FF2B5EF4-FFF2-40B4-BE49-F238E27FC236}">
                    <a16:creationId xmlns:a16="http://schemas.microsoft.com/office/drawing/2014/main" id="{831ED4A6-C4DA-7879-AE04-B2BC454E0E16}"/>
                  </a:ext>
                </a:extLst>
              </p14:cNvPr>
              <p14:cNvContentPartPr/>
              <p14:nvPr/>
            </p14:nvContentPartPr>
            <p14:xfrm>
              <a:off x="5373820" y="6261471"/>
              <a:ext cx="271440" cy="19080"/>
            </p14:xfrm>
          </p:contentPart>
        </mc:Choice>
        <mc:Fallback xmlns="">
          <p:pic>
            <p:nvPicPr>
              <p:cNvPr id="137" name="Ink 136">
                <a:extLst>
                  <a:ext uri="{FF2B5EF4-FFF2-40B4-BE49-F238E27FC236}">
                    <a16:creationId xmlns:a16="http://schemas.microsoft.com/office/drawing/2014/main" id="{831ED4A6-C4DA-7879-AE04-B2BC454E0E16}"/>
                  </a:ext>
                </a:extLst>
              </p:cNvPr>
              <p:cNvPicPr/>
              <p:nvPr/>
            </p:nvPicPr>
            <p:blipFill>
              <a:blip r:embed="rId53"/>
              <a:stretch>
                <a:fillRect/>
              </a:stretch>
            </p:blipFill>
            <p:spPr>
              <a:xfrm>
                <a:off x="5358340" y="6245991"/>
                <a:ext cx="30204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38" name="Ink 137">
                <a:extLst>
                  <a:ext uri="{FF2B5EF4-FFF2-40B4-BE49-F238E27FC236}">
                    <a16:creationId xmlns:a16="http://schemas.microsoft.com/office/drawing/2014/main" id="{7FF59EFC-DF5F-5F1D-E47B-E95CFA98E174}"/>
                  </a:ext>
                </a:extLst>
              </p14:cNvPr>
              <p14:cNvContentPartPr/>
              <p14:nvPr/>
            </p14:nvContentPartPr>
            <p14:xfrm>
              <a:off x="5448340" y="6161751"/>
              <a:ext cx="31320" cy="324000"/>
            </p14:xfrm>
          </p:contentPart>
        </mc:Choice>
        <mc:Fallback xmlns="">
          <p:pic>
            <p:nvPicPr>
              <p:cNvPr id="138" name="Ink 137">
                <a:extLst>
                  <a:ext uri="{FF2B5EF4-FFF2-40B4-BE49-F238E27FC236}">
                    <a16:creationId xmlns:a16="http://schemas.microsoft.com/office/drawing/2014/main" id="{7FF59EFC-DF5F-5F1D-E47B-E95CFA98E174}"/>
                  </a:ext>
                </a:extLst>
              </p:cNvPr>
              <p:cNvPicPr/>
              <p:nvPr/>
            </p:nvPicPr>
            <p:blipFill>
              <a:blip r:embed="rId55"/>
              <a:stretch>
                <a:fillRect/>
              </a:stretch>
            </p:blipFill>
            <p:spPr>
              <a:xfrm>
                <a:off x="5433220" y="6146631"/>
                <a:ext cx="61920" cy="3546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39" name="Ink 138">
                <a:extLst>
                  <a:ext uri="{FF2B5EF4-FFF2-40B4-BE49-F238E27FC236}">
                    <a16:creationId xmlns:a16="http://schemas.microsoft.com/office/drawing/2014/main" id="{B61B2A95-4143-35D5-69D0-A639D6D7BAB9}"/>
                  </a:ext>
                </a:extLst>
              </p14:cNvPr>
              <p14:cNvContentPartPr/>
              <p14:nvPr/>
            </p14:nvContentPartPr>
            <p14:xfrm>
              <a:off x="5255380" y="6242751"/>
              <a:ext cx="149760" cy="136800"/>
            </p14:xfrm>
          </p:contentPart>
        </mc:Choice>
        <mc:Fallback xmlns="">
          <p:pic>
            <p:nvPicPr>
              <p:cNvPr id="139" name="Ink 138">
                <a:extLst>
                  <a:ext uri="{FF2B5EF4-FFF2-40B4-BE49-F238E27FC236}">
                    <a16:creationId xmlns:a16="http://schemas.microsoft.com/office/drawing/2014/main" id="{B61B2A95-4143-35D5-69D0-A639D6D7BAB9}"/>
                  </a:ext>
                </a:extLst>
              </p:cNvPr>
              <p:cNvPicPr/>
              <p:nvPr/>
            </p:nvPicPr>
            <p:blipFill>
              <a:blip r:embed="rId57"/>
              <a:stretch>
                <a:fillRect/>
              </a:stretch>
            </p:blipFill>
            <p:spPr>
              <a:xfrm>
                <a:off x="5240260" y="6227631"/>
                <a:ext cx="18036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40" name="Ink 139">
                <a:extLst>
                  <a:ext uri="{FF2B5EF4-FFF2-40B4-BE49-F238E27FC236}">
                    <a16:creationId xmlns:a16="http://schemas.microsoft.com/office/drawing/2014/main" id="{47D802DA-9727-203C-127A-FE0E624C00A1}"/>
                  </a:ext>
                </a:extLst>
              </p14:cNvPr>
              <p14:cNvContentPartPr/>
              <p14:nvPr/>
            </p14:nvContentPartPr>
            <p14:xfrm>
              <a:off x="5759740" y="6161751"/>
              <a:ext cx="249480" cy="230760"/>
            </p14:xfrm>
          </p:contentPart>
        </mc:Choice>
        <mc:Fallback xmlns="">
          <p:pic>
            <p:nvPicPr>
              <p:cNvPr id="140" name="Ink 139">
                <a:extLst>
                  <a:ext uri="{FF2B5EF4-FFF2-40B4-BE49-F238E27FC236}">
                    <a16:creationId xmlns:a16="http://schemas.microsoft.com/office/drawing/2014/main" id="{47D802DA-9727-203C-127A-FE0E624C00A1}"/>
                  </a:ext>
                </a:extLst>
              </p:cNvPr>
              <p:cNvPicPr/>
              <p:nvPr/>
            </p:nvPicPr>
            <p:blipFill>
              <a:blip r:embed="rId59"/>
              <a:stretch>
                <a:fillRect/>
              </a:stretch>
            </p:blipFill>
            <p:spPr>
              <a:xfrm>
                <a:off x="5744260" y="6146631"/>
                <a:ext cx="27972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41" name="Ink 140">
                <a:extLst>
                  <a:ext uri="{FF2B5EF4-FFF2-40B4-BE49-F238E27FC236}">
                    <a16:creationId xmlns:a16="http://schemas.microsoft.com/office/drawing/2014/main" id="{FDBE3817-61A0-041D-49E2-82C8799AB17B}"/>
                  </a:ext>
                </a:extLst>
              </p14:cNvPr>
              <p14:cNvContentPartPr/>
              <p14:nvPr/>
            </p14:nvContentPartPr>
            <p14:xfrm>
              <a:off x="6127660" y="6068511"/>
              <a:ext cx="242640" cy="635400"/>
            </p14:xfrm>
          </p:contentPart>
        </mc:Choice>
        <mc:Fallback xmlns="">
          <p:pic>
            <p:nvPicPr>
              <p:cNvPr id="141" name="Ink 140">
                <a:extLst>
                  <a:ext uri="{FF2B5EF4-FFF2-40B4-BE49-F238E27FC236}">
                    <a16:creationId xmlns:a16="http://schemas.microsoft.com/office/drawing/2014/main" id="{FDBE3817-61A0-041D-49E2-82C8799AB17B}"/>
                  </a:ext>
                </a:extLst>
              </p:cNvPr>
              <p:cNvPicPr/>
              <p:nvPr/>
            </p:nvPicPr>
            <p:blipFill>
              <a:blip r:embed="rId61"/>
              <a:stretch>
                <a:fillRect/>
              </a:stretch>
            </p:blipFill>
            <p:spPr>
              <a:xfrm>
                <a:off x="6112540" y="6053031"/>
                <a:ext cx="272880" cy="6660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42" name="Ink 141">
                <a:extLst>
                  <a:ext uri="{FF2B5EF4-FFF2-40B4-BE49-F238E27FC236}">
                    <a16:creationId xmlns:a16="http://schemas.microsoft.com/office/drawing/2014/main" id="{5EAA28F5-7937-566C-D5A9-AAB1F63101EE}"/>
                  </a:ext>
                </a:extLst>
              </p14:cNvPr>
              <p14:cNvContentPartPr/>
              <p14:nvPr/>
            </p14:nvContentPartPr>
            <p14:xfrm>
              <a:off x="6431860" y="6248871"/>
              <a:ext cx="224640" cy="193320"/>
            </p14:xfrm>
          </p:contentPart>
        </mc:Choice>
        <mc:Fallback xmlns="">
          <p:pic>
            <p:nvPicPr>
              <p:cNvPr id="142" name="Ink 141">
                <a:extLst>
                  <a:ext uri="{FF2B5EF4-FFF2-40B4-BE49-F238E27FC236}">
                    <a16:creationId xmlns:a16="http://schemas.microsoft.com/office/drawing/2014/main" id="{5EAA28F5-7937-566C-D5A9-AAB1F63101EE}"/>
                  </a:ext>
                </a:extLst>
              </p:cNvPr>
              <p:cNvPicPr/>
              <p:nvPr/>
            </p:nvPicPr>
            <p:blipFill>
              <a:blip r:embed="rId63"/>
              <a:stretch>
                <a:fillRect/>
              </a:stretch>
            </p:blipFill>
            <p:spPr>
              <a:xfrm>
                <a:off x="6416740" y="6233751"/>
                <a:ext cx="25488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43" name="Ink 142">
                <a:extLst>
                  <a:ext uri="{FF2B5EF4-FFF2-40B4-BE49-F238E27FC236}">
                    <a16:creationId xmlns:a16="http://schemas.microsoft.com/office/drawing/2014/main" id="{F1A7C2CD-92B3-3B5E-A8E9-080A628E5380}"/>
                  </a:ext>
                </a:extLst>
              </p14:cNvPr>
              <p14:cNvContentPartPr/>
              <p14:nvPr/>
            </p14:nvContentPartPr>
            <p14:xfrm>
              <a:off x="6537700" y="6049791"/>
              <a:ext cx="242640" cy="595080"/>
            </p14:xfrm>
          </p:contentPart>
        </mc:Choice>
        <mc:Fallback xmlns="">
          <p:pic>
            <p:nvPicPr>
              <p:cNvPr id="143" name="Ink 142">
                <a:extLst>
                  <a:ext uri="{FF2B5EF4-FFF2-40B4-BE49-F238E27FC236}">
                    <a16:creationId xmlns:a16="http://schemas.microsoft.com/office/drawing/2014/main" id="{F1A7C2CD-92B3-3B5E-A8E9-080A628E5380}"/>
                  </a:ext>
                </a:extLst>
              </p:cNvPr>
              <p:cNvPicPr/>
              <p:nvPr/>
            </p:nvPicPr>
            <p:blipFill>
              <a:blip r:embed="rId65"/>
              <a:stretch>
                <a:fillRect/>
              </a:stretch>
            </p:blipFill>
            <p:spPr>
              <a:xfrm>
                <a:off x="6522580" y="6034671"/>
                <a:ext cx="272880" cy="6256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44" name="Ink 143">
                <a:extLst>
                  <a:ext uri="{FF2B5EF4-FFF2-40B4-BE49-F238E27FC236}">
                    <a16:creationId xmlns:a16="http://schemas.microsoft.com/office/drawing/2014/main" id="{D901055A-97F6-25A6-7892-E8E6FE75336E}"/>
                  </a:ext>
                </a:extLst>
              </p14:cNvPr>
              <p14:cNvContentPartPr/>
              <p14:nvPr/>
            </p14:nvContentPartPr>
            <p14:xfrm>
              <a:off x="7191460" y="6305031"/>
              <a:ext cx="273600" cy="12960"/>
            </p14:xfrm>
          </p:contentPart>
        </mc:Choice>
        <mc:Fallback xmlns="">
          <p:pic>
            <p:nvPicPr>
              <p:cNvPr id="144" name="Ink 143">
                <a:extLst>
                  <a:ext uri="{FF2B5EF4-FFF2-40B4-BE49-F238E27FC236}">
                    <a16:creationId xmlns:a16="http://schemas.microsoft.com/office/drawing/2014/main" id="{D901055A-97F6-25A6-7892-E8E6FE75336E}"/>
                  </a:ext>
                </a:extLst>
              </p:cNvPr>
              <p:cNvPicPr/>
              <p:nvPr/>
            </p:nvPicPr>
            <p:blipFill>
              <a:blip r:embed="rId67"/>
              <a:stretch>
                <a:fillRect/>
              </a:stretch>
            </p:blipFill>
            <p:spPr>
              <a:xfrm>
                <a:off x="7176340" y="6289911"/>
                <a:ext cx="30420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45" name="Ink 144">
                <a:extLst>
                  <a:ext uri="{FF2B5EF4-FFF2-40B4-BE49-F238E27FC236}">
                    <a16:creationId xmlns:a16="http://schemas.microsoft.com/office/drawing/2014/main" id="{5670475D-94F0-6DF9-E2F5-835190BC9A29}"/>
                  </a:ext>
                </a:extLst>
              </p14:cNvPr>
              <p14:cNvContentPartPr/>
              <p14:nvPr/>
            </p14:nvContentPartPr>
            <p14:xfrm>
              <a:off x="7144300" y="6454431"/>
              <a:ext cx="380880" cy="19080"/>
            </p14:xfrm>
          </p:contentPart>
        </mc:Choice>
        <mc:Fallback xmlns="">
          <p:pic>
            <p:nvPicPr>
              <p:cNvPr id="145" name="Ink 144">
                <a:extLst>
                  <a:ext uri="{FF2B5EF4-FFF2-40B4-BE49-F238E27FC236}">
                    <a16:creationId xmlns:a16="http://schemas.microsoft.com/office/drawing/2014/main" id="{5670475D-94F0-6DF9-E2F5-835190BC9A29}"/>
                  </a:ext>
                </a:extLst>
              </p:cNvPr>
              <p:cNvPicPr/>
              <p:nvPr/>
            </p:nvPicPr>
            <p:blipFill>
              <a:blip r:embed="rId69"/>
              <a:stretch>
                <a:fillRect/>
              </a:stretch>
            </p:blipFill>
            <p:spPr>
              <a:xfrm>
                <a:off x="7129180" y="6439311"/>
                <a:ext cx="41148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46" name="Ink 145">
                <a:extLst>
                  <a:ext uri="{FF2B5EF4-FFF2-40B4-BE49-F238E27FC236}">
                    <a16:creationId xmlns:a16="http://schemas.microsoft.com/office/drawing/2014/main" id="{BE098370-877E-ADAE-8415-6EA642AEE87C}"/>
                  </a:ext>
                </a:extLst>
              </p14:cNvPr>
              <p14:cNvContentPartPr/>
              <p14:nvPr/>
            </p14:nvContentPartPr>
            <p14:xfrm>
              <a:off x="8007220" y="6143031"/>
              <a:ext cx="367560" cy="342720"/>
            </p14:xfrm>
          </p:contentPart>
        </mc:Choice>
        <mc:Fallback xmlns="">
          <p:pic>
            <p:nvPicPr>
              <p:cNvPr id="146" name="Ink 145">
                <a:extLst>
                  <a:ext uri="{FF2B5EF4-FFF2-40B4-BE49-F238E27FC236}">
                    <a16:creationId xmlns:a16="http://schemas.microsoft.com/office/drawing/2014/main" id="{BE098370-877E-ADAE-8415-6EA642AEE87C}"/>
                  </a:ext>
                </a:extLst>
              </p:cNvPr>
              <p:cNvPicPr/>
              <p:nvPr/>
            </p:nvPicPr>
            <p:blipFill>
              <a:blip r:embed="rId71"/>
              <a:stretch>
                <a:fillRect/>
              </a:stretch>
            </p:blipFill>
            <p:spPr>
              <a:xfrm>
                <a:off x="7991740" y="6127911"/>
                <a:ext cx="398160" cy="3733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47" name="Ink 146">
                <a:extLst>
                  <a:ext uri="{FF2B5EF4-FFF2-40B4-BE49-F238E27FC236}">
                    <a16:creationId xmlns:a16="http://schemas.microsoft.com/office/drawing/2014/main" id="{DC0D5EF8-A3E6-5F7C-F194-360A92B70FBF}"/>
                  </a:ext>
                </a:extLst>
              </p14:cNvPr>
              <p14:cNvContentPartPr/>
              <p14:nvPr/>
            </p14:nvContentPartPr>
            <p14:xfrm>
              <a:off x="8424100" y="6242751"/>
              <a:ext cx="355320" cy="218160"/>
            </p14:xfrm>
          </p:contentPart>
        </mc:Choice>
        <mc:Fallback xmlns="">
          <p:pic>
            <p:nvPicPr>
              <p:cNvPr id="147" name="Ink 146">
                <a:extLst>
                  <a:ext uri="{FF2B5EF4-FFF2-40B4-BE49-F238E27FC236}">
                    <a16:creationId xmlns:a16="http://schemas.microsoft.com/office/drawing/2014/main" id="{DC0D5EF8-A3E6-5F7C-F194-360A92B70FBF}"/>
                  </a:ext>
                </a:extLst>
              </p:cNvPr>
              <p:cNvPicPr/>
              <p:nvPr/>
            </p:nvPicPr>
            <p:blipFill>
              <a:blip r:embed="rId73"/>
              <a:stretch>
                <a:fillRect/>
              </a:stretch>
            </p:blipFill>
            <p:spPr>
              <a:xfrm>
                <a:off x="8408980" y="6227631"/>
                <a:ext cx="38556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48" name="Ink 147">
                <a:extLst>
                  <a:ext uri="{FF2B5EF4-FFF2-40B4-BE49-F238E27FC236}">
                    <a16:creationId xmlns:a16="http://schemas.microsoft.com/office/drawing/2014/main" id="{7074EC0A-244B-1DA9-10ED-60C3ECACB6FE}"/>
                  </a:ext>
                </a:extLst>
              </p14:cNvPr>
              <p14:cNvContentPartPr/>
              <p14:nvPr/>
            </p14:nvContentPartPr>
            <p14:xfrm>
              <a:off x="8841340" y="6199191"/>
              <a:ext cx="293040" cy="398880"/>
            </p14:xfrm>
          </p:contentPart>
        </mc:Choice>
        <mc:Fallback xmlns="">
          <p:pic>
            <p:nvPicPr>
              <p:cNvPr id="148" name="Ink 147">
                <a:extLst>
                  <a:ext uri="{FF2B5EF4-FFF2-40B4-BE49-F238E27FC236}">
                    <a16:creationId xmlns:a16="http://schemas.microsoft.com/office/drawing/2014/main" id="{7074EC0A-244B-1DA9-10ED-60C3ECACB6FE}"/>
                  </a:ext>
                </a:extLst>
              </p:cNvPr>
              <p:cNvPicPr/>
              <p:nvPr/>
            </p:nvPicPr>
            <p:blipFill>
              <a:blip r:embed="rId75"/>
              <a:stretch>
                <a:fillRect/>
              </a:stretch>
            </p:blipFill>
            <p:spPr>
              <a:xfrm>
                <a:off x="8825860" y="6184071"/>
                <a:ext cx="323280" cy="4291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149" name="Ink 148">
                <a:extLst>
                  <a:ext uri="{FF2B5EF4-FFF2-40B4-BE49-F238E27FC236}">
                    <a16:creationId xmlns:a16="http://schemas.microsoft.com/office/drawing/2014/main" id="{26781D5A-4AD3-4648-C7DD-20368CF182CF}"/>
                  </a:ext>
                </a:extLst>
              </p14:cNvPr>
              <p14:cNvContentPartPr/>
              <p14:nvPr/>
            </p14:nvContentPartPr>
            <p14:xfrm>
              <a:off x="9301780" y="6423111"/>
              <a:ext cx="24480" cy="37800"/>
            </p14:xfrm>
          </p:contentPart>
        </mc:Choice>
        <mc:Fallback xmlns="">
          <p:pic>
            <p:nvPicPr>
              <p:cNvPr id="149" name="Ink 148">
                <a:extLst>
                  <a:ext uri="{FF2B5EF4-FFF2-40B4-BE49-F238E27FC236}">
                    <a16:creationId xmlns:a16="http://schemas.microsoft.com/office/drawing/2014/main" id="{26781D5A-4AD3-4648-C7DD-20368CF182CF}"/>
                  </a:ext>
                </a:extLst>
              </p:cNvPr>
              <p:cNvPicPr/>
              <p:nvPr/>
            </p:nvPicPr>
            <p:blipFill>
              <a:blip r:embed="rId77"/>
              <a:stretch>
                <a:fillRect/>
              </a:stretch>
            </p:blipFill>
            <p:spPr>
              <a:xfrm>
                <a:off x="9286660" y="6407991"/>
                <a:ext cx="55080" cy="68040"/>
              </a:xfrm>
              <a:prstGeom prst="rect">
                <a:avLst/>
              </a:prstGeom>
            </p:spPr>
          </p:pic>
        </mc:Fallback>
      </mc:AlternateContent>
    </p:spTree>
    <p:extLst>
      <p:ext uri="{BB962C8B-B14F-4D97-AF65-F5344CB8AC3E}">
        <p14:creationId xmlns:p14="http://schemas.microsoft.com/office/powerpoint/2010/main" val="1331678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98339-9855-208E-9E73-12CDD3A75AD1}"/>
              </a:ext>
            </a:extLst>
          </p:cNvPr>
          <p:cNvSpPr>
            <a:spLocks noGrp="1"/>
          </p:cNvSpPr>
          <p:nvPr>
            <p:ph type="title"/>
          </p:nvPr>
        </p:nvSpPr>
        <p:spPr/>
        <p:txBody>
          <a:bodyPr/>
          <a:lstStyle/>
          <a:p>
            <a:r>
              <a:rPr lang="en-IN" dirty="0"/>
              <a:t>Operations on Arrays</a:t>
            </a:r>
            <a:endParaRPr lang="en-US" dirty="0"/>
          </a:p>
        </p:txBody>
      </p:sp>
      <p:sp>
        <p:nvSpPr>
          <p:cNvPr id="3" name="Content Placeholder 2">
            <a:extLst>
              <a:ext uri="{FF2B5EF4-FFF2-40B4-BE49-F238E27FC236}">
                <a16:creationId xmlns:a16="http://schemas.microsoft.com/office/drawing/2014/main" id="{42BEBE46-663A-7807-6A52-CA52C43EA553}"/>
              </a:ext>
            </a:extLst>
          </p:cNvPr>
          <p:cNvSpPr>
            <a:spLocks noGrp="1"/>
          </p:cNvSpPr>
          <p:nvPr>
            <p:ph idx="1"/>
          </p:nvPr>
        </p:nvSpPr>
        <p:spPr/>
        <p:txBody>
          <a:bodyPr/>
          <a:lstStyle/>
          <a:p>
            <a:r>
              <a:rPr lang="en-IN" dirty="0"/>
              <a:t>Traversing an array </a:t>
            </a:r>
          </a:p>
          <a:p>
            <a:r>
              <a:rPr lang="en-IN" dirty="0"/>
              <a:t>inserting an element in an array</a:t>
            </a:r>
          </a:p>
          <a:p>
            <a:r>
              <a:rPr lang="en-IN" dirty="0"/>
              <a:t> deleting and element in an array</a:t>
            </a:r>
          </a:p>
          <a:p>
            <a:r>
              <a:rPr lang="en-IN" dirty="0"/>
              <a:t> Searching an element in an array</a:t>
            </a:r>
          </a:p>
          <a:p>
            <a:r>
              <a:rPr lang="en-IN" dirty="0"/>
              <a:t>merging of two arrays</a:t>
            </a:r>
          </a:p>
          <a:p>
            <a:r>
              <a:rPr lang="en-IN" dirty="0"/>
              <a:t>Sorting an array</a:t>
            </a:r>
            <a:endParaRPr lang="en-US" dirty="0"/>
          </a:p>
        </p:txBody>
      </p:sp>
    </p:spTree>
    <p:extLst>
      <p:ext uri="{BB962C8B-B14F-4D97-AF65-F5344CB8AC3E}">
        <p14:creationId xmlns:p14="http://schemas.microsoft.com/office/powerpoint/2010/main" val="15866388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39</Slides>
  <Notes>0</Notes>
  <HiddenSlides>0</HiddenSlide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Arrays</vt:lpstr>
      <vt:lpstr>Definition of an Array</vt:lpstr>
      <vt:lpstr>Array declaration</vt:lpstr>
      <vt:lpstr>PowerPoint Presentation</vt:lpstr>
      <vt:lpstr>Memory representation of an array</vt:lpstr>
      <vt:lpstr>Calculating the address of Array elements</vt:lpstr>
      <vt:lpstr>Calculating the address of Array element</vt:lpstr>
      <vt:lpstr>PowerPoint Presentation</vt:lpstr>
      <vt:lpstr>Operations on Arrays</vt:lpstr>
      <vt:lpstr>Traversing an Array</vt:lpstr>
      <vt:lpstr>PowerPoint Presentation</vt:lpstr>
      <vt:lpstr>Inserting an element in an array</vt:lpstr>
      <vt:lpstr>Insertion at the beginning</vt:lpstr>
      <vt:lpstr>Algorithm for insertion in the beginning</vt:lpstr>
      <vt:lpstr>Continue</vt:lpstr>
      <vt:lpstr>Algorithm for insertion at a specified position</vt:lpstr>
      <vt:lpstr>Insertion at the end</vt:lpstr>
      <vt:lpstr>Deleting an element in an array</vt:lpstr>
      <vt:lpstr>Deletion from the beginning</vt:lpstr>
      <vt:lpstr>Algorithm for Deletion from the beginning</vt:lpstr>
      <vt:lpstr>2-D Arrays/Two-dimensional Arrays</vt:lpstr>
      <vt:lpstr>Declaration of two dimensional Arrays</vt:lpstr>
      <vt:lpstr>Example</vt:lpstr>
      <vt:lpstr>Row major order</vt:lpstr>
      <vt:lpstr>Column Major order</vt:lpstr>
      <vt:lpstr>PowerPoint Presentation</vt:lpstr>
      <vt:lpstr>PowerPoint Presentation</vt:lpstr>
      <vt:lpstr>PowerPoint Presentation</vt:lpstr>
      <vt:lpstr>PowerPoint Presentation</vt:lpstr>
      <vt:lpstr>PowerPoint Presentation</vt:lpstr>
      <vt:lpstr>Multidimensional Arrays/N-Dimensional Arrays</vt:lpstr>
      <vt:lpstr>Calculating the address of 3D Arrays</vt:lpstr>
      <vt:lpstr>PowerPoint Presentation</vt:lpstr>
      <vt:lpstr>PowerPoint Presentation</vt:lpstr>
      <vt:lpstr>PowerPoint Presentation</vt:lpstr>
      <vt:lpstr>Operations on to the Arrays</vt:lpstr>
      <vt:lpstr>Write a program to read and display of 3×3 matrix.</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Arrays</dc:title>
  <dc:creator>Ashi Vashist</dc:creator>
  <cp:lastModifiedBy>Ashi Vashist</cp:lastModifiedBy>
  <cp:revision>8</cp:revision>
  <dcterms:created xsi:type="dcterms:W3CDTF">2022-04-25T12:39:46Z</dcterms:created>
  <dcterms:modified xsi:type="dcterms:W3CDTF">2022-05-17T08:57:28Z</dcterms:modified>
</cp:coreProperties>
</file>