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8" r:id="rId25"/>
    <p:sldId id="279" r:id="rId26"/>
    <p:sldId id="280" r:id="rId27"/>
    <p:sldId id="281" r:id="rId28"/>
    <p:sldId id="282" r:id="rId29"/>
    <p:sldId id="301" r:id="rId30"/>
    <p:sldId id="283" r:id="rId31"/>
    <p:sldId id="284" r:id="rId32"/>
    <p:sldId id="285" r:id="rId33"/>
    <p:sldId id="286" r:id="rId34"/>
    <p:sldId id="289" r:id="rId35"/>
    <p:sldId id="287" r:id="rId36"/>
    <p:sldId id="290" r:id="rId37"/>
    <p:sldId id="291" r:id="rId38"/>
    <p:sldId id="292" r:id="rId39"/>
    <p:sldId id="293" r:id="rId40"/>
    <p:sldId id="294" r:id="rId41"/>
    <p:sldId id="295" r:id="rId42"/>
    <p:sldId id="296" r:id="rId43"/>
    <p:sldId id="297" r:id="rId44"/>
    <p:sldId id="298" r:id="rId45"/>
    <p:sldId id="299" r:id="rId46"/>
    <p:sldId id="300" r:id="rId47"/>
    <p:sldId id="302" r:id="rId48"/>
    <p:sldId id="303" r:id="rId49"/>
    <p:sldId id="304" r:id="rId50"/>
    <p:sldId id="305" r:id="rId51"/>
    <p:sldId id="306" r:id="rId52"/>
    <p:sldId id="307" r:id="rId53"/>
    <p:sldId id="310" r:id="rId54"/>
    <p:sldId id="31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13.956"/>
    </inkml:context>
    <inkml:brush xml:id="br0">
      <inkml:brushProperty name="width" value="0.08571" units="cm"/>
      <inkml:brushProperty name="height" value="0.08571" units="cm"/>
      <inkml:brushProperty name="color" value="#333333"/>
    </inkml:brush>
  </inkml:definitions>
  <inkml:trace contextRef="#ctx0" brushRef="#br0">138 381 6435,'-15'-2'64,"4"-4"-16,-5 4 1,14-7-1,-5 5 268,-1-2-258,-2 0 269,1 6-225,1 0 14,8 0 211,0 0-203,8 0-94,-6 0 0,11 2 10,-7 4 0,7-4-11,-1 4 0,-3-4-5,3-2 1,-1 0-20,7 0 0,-1 0-5,0 0 1,1 0 20,-1 0 0,0 6-5,0-1 0,1 1 8,-1-6 1,2 0-7,4 0 1,-3 0 3,3 0 0,-2 0-5,2 0 1,-2 0-3,8 0 1,-8 0-13,2 0 1,-4 0-3,-2 0 0,7 0-4,-1 0 0,0 2-2,-6 4 0,6-4 6,0 3 1,2-3 5,-2-2 0,-2 0 17,8 0 0,-6 6-19,6 0 1,-2 0 70,2-6 1,3 5-33,-3 1 0,4 0 4,1-6 1,-1 0-13,-4 0 0,4 6 3,-5-1 1,5 1-42,2-6 1,-3 0 31,-3 0 0,4 0-21,-4 0 0,3 6 9,3 0 0,-6 0-5,-1-6 1,1 0-1,6 0 0,5 0-6,1 0 1,5 0 0,-6 0 1,6 0 3,-6 0 0,9 5-15,-3 1 1,-2 0 16,2-6 1,-8 0 0,3 0 0,-3 0-7,3 0 0,-3 6 1,8-1 0,-6 1 18,7-6 1,1 0 2,9 0 0,-3 0-29,4 0 0,-5 0 15,-1 0 1,0 0 9,0 0 0,0 2-9,0 4 1,-6-4-38,0 3 1,2-3 31,10-2 0,-3 0-3,9 0 1,-6 0 2,5 0 1,0 0-1,7 0 1,-3 0-5,-4 0 0,-3 0 1,-8 0 1,7 0 22,5 0 1,3 0-22,2 0 1,-2 0 1,-3 0 1,3 0 1,-4 0 0,3 0 12,-3 0 1,-3 0-14,-8 0 1,1 0 1,5 0 0,3 0-6,9 0 0,-1 0-2,0 0 1,2 0 45,4 0 0,-10 0-36,4 0 0,-9-2-21,3-3 0,3 3 59,9-4 0,2 2-192,3-2 1,3 5 143,-8-5 1,0-2 1,-6 2 0,-6 1 4,1 5 0,-1-6-63,6 0 1,6 0 14,0 6 1,0-2 49,-6-3 1,-5 3-63,-1-4 0,-1 4 20,1 2 0,-1-6-8,-5 0 1,5 1 26,7 5 1,4-6-2,-4 0 0,4 0 6,-10 6 1,-3-5-2,-2-1 1,3-2 63,3 2 0,-1 3-64,6-9 1,-2 8 60,14-2 1,-2-1-45,2 1 1,-7-6 1,-10 7 0,1-1 0,-7 6 0,13-6-4,-2 0 1,4 1-9,-4 5 0,0-6-4,1 0 1,-1 0-21,0 6 1,-8 0 23,-3 0 0,-2-5 25,1-1 0,5 0-23,7 6 1,0-6-1,1 0 0,1 1 11,4 5 1,-1-6 0,1 0 1,0-1-19,-11 1 1,9 2 1,2-8 0,11 9-15,-5-3 1,5 2-169,-11-2 0,6 4 169,-6-4 0,6-1 12,-6 1 0,1 0-1,-1 6 0,4-2 5,8-3 1,-3 3-1,-3-4 1,-4 4 6,-8 2 1,0-2-9,0-4 0,12 4 21,0-3 1,5 3-22,-11 2 1,6 0 1,-6 0 0,3 0-4,-8 0 1,3 0-3,-10 0 1,12 0-1,6 0 0,1 0-3,-1 0 1,2 5-12,-8 1 1,-1 0 13,-4-6 1,1 6-32,4-1 0,-2 3 29,7-2 0,1-4-1,6 4 1,-9-3 6,-3 3 1,-4-4 0,-1 4 1,6-2 10,5 2 0,2-5 5,-3 5 0,5-4-5,-4-2 1,-3 6-10,3 0 1,-14-1 48,3-5 0,3 0-41,7 0 1,1 0 1,5 0 0,-11 0 3,6 0 1,-8 0 0,-4 0 1,2 0-21,4 0 0,-4 0-2,4 0 0,2 0 0,-2 0 1,8 0-7,-3 0 0,-8 0-7,-3 0 1,-4-5 14,4-1 0,0-2-12,1 2 1,1 5 7,4-5 0,-4 2 3,4-2 1,-4 4-83,-2-4 1,-6-1 82,1 1 1,-7 0 5,7 6 1,-1 0 1,6 0 0,1-6 7,-1 1 0,-2-1-12,-4 6 0,-1 0-3,-5 0 0,-3-2 0,4-4 1,-4 4 180,-2-3 0,7 3-182,5 2 1,-5 0-2,-1 0 0,-4 0 62,-3 0 1,1 0-64,0 0 0,-2 0 195,-4 0 1,2-2-194,-7-4 1,7 4 86,-2-4 1,-2 4-87,2 2 0,-2 0 0,2 0 0,4 0 0,-3 0 0,1-2 0,-2-3 0,-2 3 0,-4-4 0,-3 4 0,3 2 0,-3-6 0,-3 1 1,7-1-1,-1 6 0,10 0-15,2 0 0,-6-6 14,6 0 1,-4 1-2,4 5 1,-1-2 1,1-4 0,-6 4-1,1-4 1,-15 2 10,3-1 0,-6 3 1,-1-4 1,3 4-8,-8 2 1,6 0-2,-6 0 0,0-6-8,-5 0 0,-1 1 2,0 5 1,0 0-3,1 0 1,-7 0 3,1 0 1,-6 0-4,5 0-1,-7 0 0,4 0 10,-8 0-287,0 0 280,0 7 1,0-3 8,0 8 36,0-8-39,0 11 0,0-5 9,0 7-7,-8 0 1,4 0-1,-7 1 0,7 1 17,-2 4 1,-2-4 3,2 4 0,-5 2 10,5-2 0,-5 8 1,5-2 1,-6 3 15,7 3 1,-7 0-32,6-1 0,-5 9 5,5 3 1,-6-2-16,7 2 0,-7 0 2,6 6 1,-1 6-21,1-1 0,4 1-6,-4-6 0,4-2-13,2-4 1,-2 8-11,-3-8 0,3 0-12,-4-12 0,4-5 39,2 0 1,-6-2-119,1 2 1,-1-10 2,6-7 51,-8-1 1,4 4-137,-7-3-5,7-4 1,-6-8-25,4 0 0,3 0-159,-9 0 0,6 0-245,-5 0 0,-6-8-50,-7-4 690,-6-3 0,-5-10 0,-9-2 0</inkml:trace>
  <inkml:trace contextRef="#ctx0" brushRef="#br0" timeOffset="2784">138 640 7933,'0'-11'-847,"0"-1"1,0 7 1326,0-7-14,8 8-398,-6-11-15,6 5 0,-8-1-191,0-1 164,7 8 1,-5-5-178,4 3 137,-4 4 1,-2-8 95,0 5 37,0 3-85,0-6 1,0 6 49,0-4 15,0 5 0,-2-7 130,-4 8-120,4 0 1,-5 0-249,7 0 192,-8 0 1,6 2-57,-4 4 0,2 3 32,-1 8 1,3 1-19,-4-1 0,-2 8 20,3 4 0,-3 5 9,2 7 0,2 3 2,-7 8 0,5 2-9,-6 3 0,7 5-53,-7 7 0,6 0 52,-5 0 1,5 2-39,-5 4 1,7-11 26,-2-1 0,4-7-66,2-4 1,0 2 37,0 3 0,0-5-7,0 0 0,0-2 19,0-10 0,0 6-1,0-5 0,0-1-7,0-5 0,6-1 5,0 1 1,-1-1-22,-5 1 1,0 0 20,0-1 0,0-1-80,0-4 1,6 3 28,0-3 0,0-2-8,-6 2 0,5-8 9,1 2 1,2-4-9,-2-1 1,-4-1 9,3 0 0,3-5 5,-2-1 1,5-5 42,-5 5-70,8-7 110,-5 4 0,8-6-13,1 4-4,-1-4 1,0 5 8,1-7 1,-1 0 9,0 0 1,-5 0-17,-1 0 0,1 0-13,5 0 1,0 0 15,1 0 0,1 0-13,4 0 0,-4 0 41,4 0 1,2 0-11,-2 0 1,6-2 3,-6-3 0,2 3-10,-2-4 0,2 4 0,4 2 1,4 0-43,-5 0 1,-1 0 39,2 0 0,0 0-132,6 0 0,1 2 113,4 4 0,-1-4 30,7 3 0,6 3-58,5-2 0,3 0-6,-2-6 1,-5 5 48,5 1 1,2 0 1,-3-6 0,9 0 117,-3 0 1,6 0-246,6 0 0,4 0 132,7 0 1,-7 0-4,-4 0 0,-4 0-53,-2 0 1,8-6 28,4 0 1,4 1-3,1 5 1,-5 0-30,-1 0 0,-1 0-12,2 0 0,-4 0-15,-8 0 0,6 0 38,0 0 1,13 0 44,-1 0 1,-3 0-39,-3 0 0,-2 0 70,1 0 0,11 0-60,-5 0 0,6-2-290,1-4 0,-5 4 301,4-4 0,2 4-6,-1 2 0,-5 0-44,-2 0 0,-1 0 45,13 0 1,-2 0-50,2 0 1,-4 0 33,-7 0 1,-1-5 34,1-1 1,11 0-33,0 6 1,-46 0 0,-1 0 5,42 0 0,-1-6 21,-6 0 1,6 1 2,1 5 1,1-2 36,-2-4 0,-2 4-46,8-4 1,-9 2 16,-3-1 1,3 3-15,-3-4 1,2 2-10,10-2 0,-47 5 0,0 1-14,1-3 1,0 0-1,-1-1 1,-2 0 7,37-2 1,11-5-2,-46 8 1,1 0 0,46-9-5,-46 10 1,0-1 0,46-9 33,0 6 0,-4-5-19,-7 5 0,-1-2 34,1 3-1,5 1-49,0-8 0,-42 9 1,0 1 5,48-10 1,-10 8-14,-1-2 1,-3-1-6,9 1 0,-1-6-2,-40 10 0,0-1 0,38-9-11,2 6 1,-4-5 53,-7 5 0,6-5-31,5 5 0,4-6 8,-44 9 0,0 0 1,46-8-6,0 5 1,-6-5 24,6 5 0,-8-2-25,2 2 1,3 5-6,-3-5 1,-42 2 0,0 0 5,48-2 1,-10-5-7,-1 5 1,-5 0-31,5 6 1,9-6 28,-44 4 0,-1-1 0,46-5-10,1 2 0,-8 4 1,-4-3 1,5-3-4,7 2 1,-6-5 10,-40 7 0,0 2 0,40-6 0,0 2 1,-2 3 27,3-9 0,-9 8 8,8-2 0,-5-1-3,11 1 1,-6-2-22,6 3 1,-13 1-9,1-8 1,-9 8 11,4-1 0,5 1-32,6-2 0,1 4 3,-7-4 1,-7 4-6,-4 2 1,4-5-12,1-1 0,5-2 0,1 2 1,1 4 16,-1-3 1,-5-3-167,0 2 1,-8-1 175,2 1 0,-4 2-3,-2-8 1,8 9 1,3-3 0,3 4 0,-2 2 0,-4-6 2,-8 0 1,0 1-7,0 5 1,-6 0-1,1 0 1,1-6 2,10 0 0,-2 0-2,8 6 1,-8-2 1,2-3 1,-12 3-1,-5-4 0,3 4 0,3 2 0,-3-2-8,3-4 1,-1 4-2,6-3 1,0 3-10,1 2 1,-9 0 14,-3 0 1,-5-6 66,-1 0 0,0 0-75,0 6 0,0 0 285,0 0 0,0-5-292,0-1 1,5 0 214,1 6 0,-2 0-163,-10 0 1,2-6 6,-8 1 0,0-1-34,-5 6 0,-6 0 7,0 0 0,-6 0-11,6 0 1,-2 0 9,1 0 0,5-6-53,-4 0 1,2 1 45,-3 5 0,3 0-31,-8 0 1,6 0 11,-6 0 0,6-6-5,-6 0 0,8 0-13,-2 6 0,-3 0-2,3 0 1,-6 0 24,6 0 0,-6 0-6,6 0 0,-8 0 45,2 0 0,-9-2-10,-3-3 13,1 3 6,5-6 16,0 8 50,-7 0 8,-2 0-120,-8 0 46,0 0-88,7 0 46,-5 0-12,6 0 16,-8 0-12,8 0-1,1 0 1,3 0 5,-1 0 0,-5 0 221,6 0-208,-9 0 1,7 0 231,-4 0-202,-4 0-17,13 0 1,-5 0-48,7 0 1,0 0-11,0 0 1,1 0 1,-1 0 0,2 0-20,4 0 1,-2 0 59,8 0 0,-6 0-22,6 0 0,-2 0 18,2 0 1,4 0-6,-5 0 1,5 0 6,2 0 1,-7 0 9,1 0 0,-6 0 5,6 0 0,-8 0-17,2 0 1,-3 0-9,-3 0 0,-6 0 51,1 0 1,-6 0-41,5 0 17,-7 0-28,4 0-1,-8 0-120,0 0 106,-8 0-12,6 0 34,-6 0-29,8 0-154,0 0 90,0-8 42,0-1 0,2-9 25,4 1 1,-4 0-8,4-1 0,2-5-15,-3 0 1,7-7-27,-6 1 1,5-6-27,-5-5 1,0-6-10,-6-12 1,-2-3 115,-4-9 0,-6-6-222,-11-5 1,-5-2 161,-13 3 52,-3-5 0,-10 10 0,26 34 0,-1-1 0,-3 1 0,0 0 0,-1 0 0,-1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50.836"/>
    </inkml:context>
    <inkml:brush xml:id="br0">
      <inkml:brushProperty name="width" value="0.08571" units="cm"/>
      <inkml:brushProperty name="height" value="0.08571" units="cm"/>
      <inkml:brushProperty name="color" value="#333333"/>
    </inkml:brush>
  </inkml:definitions>
  <inkml:trace contextRef="#ctx0" brushRef="#br0">312 675 7929,'-7'-17'-941,"5"0"814,-4-1 1,4 7 541,2-1-318,0 9-209,0-13-43,0 14 96,0-13 59,0 5 0,0-7 17,0 0 0,0-1 88,0 1 1,0 0-99,0 0 1,-6-1-6,0 1 0,1 0 16,5-1 0,-6 1 6,0 0-45,0-1 0,4 9 64,-3 3-137,3-4 1,-14 9 98,5-5 0,1 12-8,-1 5 1,-3 10 27,-9 2 1,4 8 2,-4-2 1,2 5 12,-2 7 1,3-3 103,-3 8 0,12-7-131,5 1 0,-2-3 22,3-3 1,-1-1-64,6-4 0,6-4 44,-1-8 0,9-2-9,-3-3 1,5-4-1,1-8 0,0 0-9,1 0 1,1-8-27,4-4 0,-4-3 9,4-2 1,-4-1-93,-1 1 1,-1-6 104,0 0 0,1 0 1,-1 6 0,-2 5 22,-3 1 0,-5 5-1,-7-6 0,2 8-48,4-1 23,-4-5 1,6 10 116,-8 0-105,0 8 1,0 15-2,0 0 1,0 6-46,0-6 1,0 7-9,0-1 0,6-2-35,-1 2 1,9-8-136,-3 2 0,7-4 50,5-1 1,-2-9-245,8-3 414,-1-4 0,7-10 0,0-1 0</inkml:trace>
  <inkml:trace contextRef="#ctx0" brushRef="#br0" timeOffset="484">900 278 7929,'0'-25'0,"-6"-2"-28,1-8 0,-1 8 39,6 4 1,-6 4-112,0 2 142,1-1 1,3 3-76,-4 3 1,2 5 122,-7 7 1,-1 0-288,-5 0 1,-3 0 43,-3 0 1,-2 6 56,-3-1 1,-3 7 96,8-6 0,0 5-44,5-5 0,1 5 61,0-5 0,5 2 55,1-2-10,7-4-41,-4 13 0,8-11 172,0 7-167,0 1 0,6 5 4,0 0 0,2 1 7,-3-1 0,-3 0-2,4 1 0,2 1 13,-3 4 1,1-2-1,-6 8 0,2-6 24,4 6 1,-4-6-31,4 6 0,-5-1-30,-1 7 1,0 1 14,0 5 1,-1-5 2,-5 5 1,2 1-25,-8-2 1,9 6-7,-3-5 1,-2-1 8,2-5 1,-5 3-11,5-3 1,0 1-41,6-13 0,0 0 53,0-5 1,0-1-106,0 0 1,0-5 51,0-1 1,0-5-90,0 6 1,8-9 59,4 3 0,3-4-15,2-2 1,2 0-31,4 0 0,-1-6-159,6 1 0,1-9-4,6 3 1,-1-5 276,1-1 0,7 0 0,2-8 0,8-2 0</inkml:trace>
  <inkml:trace contextRef="#ctx0" brushRef="#br0" timeOffset="888">1056 485 7929,'0'-17'-560,"0"0"1,0-1 689,0 1 0,0 0 17,0-1 0,0 7 30,0-1 1,2 8-398,3-1 225,5-5-141,7 8 142,1-6 0,-3 10-75,-3 4 1,-5 4 80,-7 7 0,6 0-26,0 1 0,0-1-16,-6 0 0,-2 6 18,-4 0 1,2 6 10,-8-6 1,7 6 0,-7-6 0,1 0 14,-7-6 1,7 7-14,-1-1 0,3 0 14,-3-6 0,-1-6 26,7 1 0,-6-6 53,7 5-11,-9-7 16,12 4-115,-5-8 1,7 0 0,7-6-202,5 0 0,3-5 72,2 5 1,7-7-34,-1 1 1,7 2-8,-1-1 1,2-1 184,-2-5 0,7 0 0,-7-1 0,15-7 0,-7-1 0</inkml:trace>
  <inkml:trace contextRef="#ctx0" brushRef="#br0" timeOffset="1388">1332 208 7929,'-17'0'-547,"6"-7"-49,-1-5 0,8 3 692,-1-3 168,3 1 0,2-7-128,0 1 0,2 5-112,3 1 1,5 1 1,7-1 0,0-5 4,1 5 1,-1 3 42,0 2 0,1-1-44,-1 1 0,0-2 4,1 3 0,-1 3-32,0-4 1,-5 4-24,-1 2 38,1 0-9,5 0 0,-7 2 0,-5 4 0,-3-3 3,-2 9 0,0-1 46,0 7 0,0-1 4,0 0 0,-2 3 5,-3 3 1,1-2-8,-8 8 0,6-3 14,-5 3 0,5 4-20,-5-4 1,5 5 4,-6 7 1,7-5 6,-7 5 0,2 1-13,-1-2 0,-3 1-59,9-7 1,-1 7 32,6-1 0,-6 0-13,0-5 0,1-3 9,5-3 0,0 4-5,0-4 1,0 2-27,0-3 1,0-3-7,0-7 0,5 1 28,1 4 1,6-10-4,-7 5 0,1-11-65,-6 5 0,2-6 25,4 5 10,-4-7 0,4 4 48,-12-8 0,-4 5 5,-7 1 1,-2 2-52,-4-2 0,2-4 6,-8 3 0,6 5-390,-6 1 0,2-1 164,-2 2 1,2-7 238,4 7 0,4-1 0,-6 7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33.752"/>
    </inkml:context>
    <inkml:brush xml:id="br0">
      <inkml:brushProperty name="width" value="0.08571" units="cm"/>
      <inkml:brushProperty name="height" value="0.08571" units="cm"/>
      <inkml:brushProperty name="color" value="#333333"/>
    </inkml:brush>
  </inkml:definitions>
  <inkml:trace contextRef="#ctx0" brushRef="#br0">62 710 7715,'-10'0'0,"0"0"95,5 0 0,1 0 216,-8 0 0,8-2-100,-1-4-236,3 4 1,0-6-189,-4 8 196,4 0 129,10 0 0,5-2 0,16-3 0,0 3-76,6-4 1,1 4-107,4 2 0,7-6 30,10 1 1,-3-7 5,4 6 1,1-1-164,-1 1 1,5 2-85,-5-8 0,-6 9 119,-6-3 0,-15-2-55,-3 2 1,-6 1 47,-5 5 0,-8-2-132,-3-4 1,-6 4 300,-6-4 0,-3-3 0,-8-1 0</inkml:trace>
  <inkml:trace contextRef="#ctx0" brushRef="#br0" timeOffset="236">269 416 7715,'-15'-2'56,"3"-4"0,3-4-71,3-7 0,4 6 406,-4-1 0,4 6-53,2-5-836,0 7 514,0-4 1,2 10 55,4 4 0,-2 3-21,7 9 0,1 9 6,5 7 0,0 3-60,1 9 0,-1 0 37,0 6 1,3-6-170,3 0 1,-4 0-65,4 6 1,2-2-92,-2-4 1,0-4-29,-6-7 1,-1-8-389,-5-4 706,5-11 0,-15-5 0,7-7 0</inkml:trace>
  <inkml:trace contextRef="#ctx0" brushRef="#br0" timeOffset="726">1065 191 7794,'2'15'587,"3"-3"0,-3-3-394,4-3 0,-4-2-142,-2 7 0,2 7-216,4 5 0,-4 13 177,3-1 0,-1 5-317,2 1 0,-4 1 126,4 4 0,1-4-23,-1-7 1,6-1 150,-7 1 1,3-8-262,-2-4 186,-4-4 104,5-9 145,-7-2 0,0-16-87,0-4 1,0-3-89,0-2 0,0-3 35,0-3 1,0 4-2,0-4 1,-2-2-2,-3 2 1,-3-6-8,-3 6 1,-5-6 15,5 6 0,-3-6-13,3 6 0,-5-7 42,5 1 0,1 2-34,-1-2 0,1 2 78,-2-2 1,3-1-30,3 7 1,4 0 188,-4 5-197,4 1 1,4 2 6,4 3 0,-2 4-5,8 8 1,1-5 7,10-1 1,-2 0-21,8 6 0,0 0 17,5 0 1,3 0-58,3 0 0,-3 0 7,3 0 0,2 0-7,-1 0 0,1 0-12,-2 0 1,-5 0-9,0 0 0,-9 0-166,-8 0 1,-1 0-107,0 0-245,1 0 67,-9 0 494,-1 0 0,-8 0 0</inkml:trace>
  <inkml:trace contextRef="#ctx0" brushRef="#br0" timeOffset="916">1065 450 7779,'-18'0'484,"9"0"-819,1 0 1,10 0 187,4 0 0,5 0 22,12 0 1,4 0-124,8 0 0,1 0 121,5 0 0,-5 0-10,5 0 1,3 0 32,2 0 1,-4 0 103,-2 0 0,-3-2 0,-2-3 0,-1-5 0,1-7 0</inkml:trace>
  <inkml:trace contextRef="#ctx0" brushRef="#br0" timeOffset="1112">1117 692 7770,'-18'10'0,"1"0"352,0-5-18,-1-3-246,9 14 0,3-9-94,12 5 0,5 1-92,12-7 0,4 6 18,8-7 0,7 3-135,4-2 0,6-4-123,6 3 1,-4-3 110,3-2 1,3-5-30,-3-1 1,1-8-125,-6 3 225,0-12 0,0-4 0,0-8 0</inkml:trace>
  <inkml:trace contextRef="#ctx0" brushRef="#br0" timeOffset="1376">2102 122 7770,'-9'-8'448,"3"-4"-295,4 5-555,2-9 406,0 14 1,0 2-6,0 12 0,8 5-1,3 6 1,-1 4 79,1 8 0,-1 5-69,1 1 1,5 5-26,-5-6 1,5 6-81,1-6 0,-2 7-4,-3-7 0,3-2-129,-3-9 0,3 2 73,2-8 1,-5-2-420,0-9 200,-9-5 375,13-7 0,-14-15 0,5-4 0</inkml:trace>
  <inkml:trace contextRef="#ctx0" brushRef="#br0" timeOffset="1612">2102 174 7770,'-7'-10'808,"5"-5"-761,-6 5 11,8 0 1,2 3-131,4 7 0,-3 0 113,9 0 0,1 2 93,11 3 0,-3 5-154,7 7 1,-3 2 88,10 5 0,-4 2-176,9 9 1,-3 0-108,-3-1 0,3 1-41,3-1 0,-3-1 152,3-4 0,-2 2-102,3-8 1,-5-6-96,5-6 0,-5-7 37,-1 2 0,-3-6 263,-3-6 0,4-3 0,-6-9 0,7 1 0</inkml:trace>
  <inkml:trace contextRef="#ctx0" brushRef="#br0" timeOffset="1829">2777 122 7770,'-8'-18'-326,"4"3"543,-7 3-92,7-3 1,-4 11-178,8-7 128,0 7-140,0-4 0,0 16 107,0 3 1,0 1 0,0 5 0,6-1-41,0 12 1,5 1-8,-5 6 1,5-1-38,-5 1 0,8 0-1,-3-1 1,-1 1-192,1-1 1,-1 1 61,1 0 0,5-7-126,-5 1 0,-1-8-147,1 2 444,1-11 0,5 3 0,1-5 0</inkml:trace>
  <inkml:trace contextRef="#ctx0" brushRef="#br0" timeOffset="2050">3157 104 7866,'0'-9'-281,"0"16"1,0 13 236,0 14 0,2 1-28,4-1 1,-4 7-13,3-1 1,-1 6 3,2-5 0,-4-1-26,4-5 0,-2-7-113,1 1 0,-3-8 219,4 2 0,-4-11 0,6-4 0,1-8 0</inkml:trace>
  <inkml:trace contextRef="#ctx0" brushRef="#br0" timeOffset="2405">2915 122 7797,'0'-12'-119,"0"1"1,0-1-524,0-5 605,0-1 9,8 1 1,7 2 39,8 3 0,6 5-35,-6 7 1,8 0 189,-2 0 0,3 2 3,3 3 1,5-1 29,1 8 0,-1 1-175,-6 10 1,1-2 21,0 8 1,-1 0-21,1 6 0,-3-1 37,-3 1 1,-4-1-36,-7 1 0,-1-1 20,0 1 1,-7-6-64,-4 0 0,-6-2 70,-6 1 0,-6-3-1,-11-7 0,0-3 25,-11-3 1,3 1 97,-10-7 1,3 5-86,-2-5 0,3 6-18,-3-7 1,3 3-54,3-2 0,5-2 59,0 7 0,8-7-326,-2 2 0,4-4-397,1-2-160,9 0 451,-7 0 351,14 0 0,-5 0 0,7 0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31.821"/>
    </inkml:context>
    <inkml:brush xml:id="br0">
      <inkml:brushProperty name="width" value="0.08571" units="cm"/>
      <inkml:brushProperty name="height" value="0.08571" units="cm"/>
      <inkml:brushProperty name="color" value="#333333"/>
    </inkml:brush>
  </inkml:definitions>
  <inkml:trace contextRef="#ctx0" brushRef="#br0">157 1053 7972,'-18'-8'-50,"7"5"-36,-1-9 128,8 8 214,-11-3-278,13-1 53,-6 6 158,1 2 0,5 10-114,-4 7 0,4 0-45,2 0 0,0 7-35,0-1 1,0 0-95,0-6 0,0 0 31,0 1 0,0-1-184,0 0 1,0 0 6,0 1 1,0-7 58,0 1 0,0-6-478,0 5 200,0-7 464,0 4 0,-8-16 0,-1-2 0</inkml:trace>
  <inkml:trace contextRef="#ctx0" brushRef="#br0" timeOffset="175">70 465 7972,'-11'-27'0,"-1"4"-402,1 4 1,-1 2-169,1-1 789,7 9-265,-4 1-280,8 8 216,0 0 1,8 0-15,3 0 1,5 0 123,1 0 0,8 0 0,2 0 0</inkml:trace>
  <inkml:trace contextRef="#ctx0" brushRef="#br0" timeOffset="617">347 759 7972,'0'17'-71,"0"1"0,0-1 157,0 0 0,0 1 77,0-1-33,0 0 0,0 1-78,0-1 0,0-6 224,0 1-222,0-8 97,0 3 0,8-7-16,3 0 1,4-2-191,3-3 0,7-5 27,4-7 1,3-6-174,3 0 0,-1-6 28,1 6 1,5-10 46,1-1 1,-7-1 14,-5-5 0,-8 3-145,2 3 1,-9-9 76,-3-3 0,-7 4 66,2 2 0,-14 5 58,-9 6 0,-2 4 148,-10 8 0,0 1 60,-6 5 0,3 5-116,3 12 0,-4 5 75,4 13 0,4-1 31,2 11 0,4-1 81,2 13 0,2 2-62,3 10 0,4-3 118,8 9 0,2-7-132,4 7 1,-2-1-9,7 6 0,3-5-77,9-1 1,-10-1 86,5 1 0,-7 1-140,1-13 1,-3 3 43,-3-13 1,-4-1-118,4-6 1,-6-1 67,-6-4 0,2-6-143,-7-11 0,5 1-137,-6-7-347,8 7 46,-11-11 340,13 6 1,-7-10-90,3-4 1,4-3-81,-4-9 1,-2 1 404,3 0 0,-16-16 0,1-4 0</inkml:trace>
  <inkml:trace contextRef="#ctx0" brushRef="#br0" timeOffset="822">278 1295 7746,'17'0'475,"2"0"-300,4 0 0,-2-5-123,8-1 0,0-2-59,6 2 1,1 4-110,4-3 1,-3-3 85,3 2 1,-3-5-138,-3 5 0,-1 0-185,-4 6 0,2-2 100,-8-4 0,0 4-439,-6-3 691,0 3 0,1 2 0,-1 0 0,0 0 0</inkml:trace>
  <inkml:trace contextRef="#ctx0" brushRef="#br0" timeOffset="1230">1696 275 8000,'-10'-15'23,"2"3"67,8-11 1,-5 10 265,-1 1-254,0 1-22,-2 1 0,5-4-240,-9 9 1,2 1 126,-1 10 0,-10-1 152,4 13 1,-12-1 10,0 18 0,-6 5-14,-5 18 1,-2 5-61,-4 12 0,-2 9-187,27-38 0,1 1 0,0 6 0,2 1 176,2 1 1,3 0-1,0 0 1,1 1-6,2 2 0,3 0 0,1-5 0,2 1-41,0 1 0,2 0 1,8 43-48,6-6 1,5-13-51,6-10 0,10-8 62,7-9 1,8-6-48,-2 0 0,4-7-194,2 1 0,2-11-22,3-6 1,-3-6-222,4-5 0,-4-6 125,-3-12 395,-6-11 0,3-5 0,-8-10 0,-2-10 0,-1-10 0</inkml:trace>
  <inkml:trace contextRef="#ctx0" brushRef="#br0" timeOffset="1710">2387 915 7945,'0'-17'0,"0"-1"-724,0-7 533,0-2 0,0 0 344,0 4 1,-5 10-17,-1 1 0,-2 1-54,2-6 1,3-1-7,-9 1 1,1 5 15,-7 1 1,-7 1-70,-4-1 0,-3 3-2,-3 8 1,-5 2-102,0 4 0,-14 0 72,2 11 1,2-4-66,4 10 0,7 2 67,-1-2 1,11 6-20,6-6 0,6 6 12,5-6 1,5 0-1,7-5 0,9 5 71,8 0 0,10 0 15,14-6 0,3 0 25,8 1 1,7-1-72,5 0 0,1 0-48,-1 1 0,-5-1-2,-7 0 1,4 3-11,-4 3 1,-6-4 6,-17 4 0,-10-4-19,-8-2 1,-7 1 18,2-1 0,-14 0 5,-9 1 1,-10-3 61,-13-4 0,-5 5-55,-6-5 1,-9 3 31,-3-3 0,1 3-31,-1-8 1,-1 5 4,-5-5 0,13 0-45,5-6 0,12 0-338,4 0 266,1 0 1,22-8-164,1-4 0,15-5 287,7-6 0,20-4 0,5-7 0</inkml:trace>
  <inkml:trace contextRef="#ctx0" brushRef="#br0" timeOffset="1955">2751 586 7917,'9'-2'155,"-3"-3"1,2 1 313,-3-8 1,1 6-462,-6-5 122,8 7-229,-6-4 0,11 18 111,-7 7 1,0 4 7,-6 14 1,6-2 12,-1 13 0,1 0 41,-6 6 0,6 5-18,0 1 0,5 5-206,-5-5 0,7 6-93,-1-7 1,-3 3 131,3-3 1,-8-11-227,2 1 1,1-11 118,-1-7 1,0-4-380,-6-8 313,0-7 1,-2-3 283,-4-7 0,4 0 0,-13-15 0,5-4 0</inkml:trace>
  <inkml:trace contextRef="#ctx0" brushRef="#br0" timeOffset="2420">2595 1105 7917,'0'10'-191,"0"-3"0,0-5-324,0 4 550,0-4 0,4 6-83,7-8 1,3 0 179,15 0 0,5 0-16,7 0 1,8-2-23,3-4 1,8-4-153,9-7 1,-5 0-88,-1-1 0,-9 3 1,-2 4 1,-6-5 77,-6 5 1,-11-3 4,0 3 1,-14-3-76,-3 8 180,-9-7 0,-3 5-66,-11-3 1,-12-5 88,-6 5 1,-4 3-47,-1 2 0,-1 5 141,1 1 0,-1 0-105,0 0 0,-5 1 112,0 5 1,1 6-72,10 11 1,-3-4-38,3 4 0,4 4-20,2 2 0,11-2-18,7 2 0,3-6 2,2 5 1,7-6-18,5 1 0,11-4-14,6-2 1,4-7-9,1-5 0,1-3 32,-1-2 0,-1-7-149,-4-5 0,3-3 133,-3-2 1,-4-8-104,-2-4 0,-3 2 100,-3-2 0,-2 8-8,-3-2 0,1 4 40,-7 1 12,0 9-49,-6-7 0,0 16 3,0 0 0,0 4 18,0 13 1,0-3-3,0 9 1,2-2-122,3 2 0,-1-4-33,8 4 0,-7-3-135,7-3 0,-6-6 123,5 1 0,-7-6 153,2 5 0,-4-7 0,-2 4 0</inkml:trace>
  <inkml:trace contextRef="#ctx0" brushRef="#br0" timeOffset="2904">3339 932 7917,'17'0'2,"0"0"1,0-8 163,1-3 0,5 3-73,0 2 0,10 5 111,1 1 0,1 1-330,5 5 1,-3 10 116,-3 7 1,-1 7-21,-4-1 0,-4 4 8,-8 1 0,-8 1-88,-3 0 1,-4-1 99,-2 1 1,-8-3-132,-3-3 1,-4-4 39,-3-7 1,-5-1 84,0 0 1,-2-1-217,2-5 181,4-3 0,-6-8-2,8 0 1,7-2 17,4-4 1,4-9-4,2-8 1,2-8-58,4 2 0,4-9-2,7-3 0,6-1-29,0 2 1,8-3 64,-2-3 1,1-4 13,-1 4 0,4-4-18,-4-2 0,3 4 112,3-4 0,0 12-37,-1-6 0,-1 4 126,-4 7 1,1-1-18,-7 13 0,6 1 125,-6 11 0,-5 3-10,-7 8 1,-5 2-98,5 4 0,-5 5-21,6 12 0,-8 10 1,1 7 1,-3 9 137,-2-3 1,0 4-114,0 1 0,6 1 24,0 0 0,-1 2-65,-5 4 1,0-10-17,0 4 1,2-12-78,4 0 0,-4-3 111,4-3 0,-2-7-400,1-4 144,-3-11-620,6-4 187,-8-8 223,0 0 1,0-8 106,0-4 1,-6 1 54,1-6 0,-9 3-293,3-9 1,-7 4 476,-5 2 0,-4-8 0,-7-2 0</inkml:trace>
  <inkml:trace contextRef="#ctx0" brushRef="#br0" timeOffset="3128">3702 1053 7917,'-12'0'-308,"1"0"256,7-8 1,-4 5 547,8-9-356,0 8 1,10-9-56,7 7 0,8-5-4,10 5 1,5-6 2,0 6 1,6-7 140,-5 1 0,5 3-177,-6-3 0,4 7-69,-9-7 0,3 8 38,-9-2 1,-4 3-281,-2-3 159,-11 4-243,-5-6-279,-7 8 370,0 0 0,-7 2-133,-5 4 1,-3-4 388,-2 4 0,-8-4 0,-2-2 0</inkml:trace>
  <inkml:trace contextRef="#ctx0" brushRef="#br0" timeOffset="3871">5483 638 7879,'17'-6'-8,"0"1"1,-5-7 222,0 6-147,-9-7 118,13 11-452,-14-6 289,5 8 0,-7 2 100,0 4 0,-7-2-35,-5 7 1,-3 7 22,-3 5 1,-7 2-155,-3-2 1,-1 4 10,-6 7 0,5-1 44,-11-4 0,3 3 19,-3-3 0,-3 4-85,-8 1 0,0 1-18,1 0 1,4-9 93,1-2 1,10-5-42,1-2 0,8-2 30,10-3-66,7-4 46,3-8-7,7 0 32,7 0-7,3 0 0,7 0 66,1 0 1,1 7-68,4 5 0,-2 3 134,8 3 1,-2 1-115,2 4 1,3-2 87,-3 8 1,4-6-58,1 6 1,-1-8 4,-4 2 1,2 2-38,-8-2 0,5 0-4,-5-6 1,1 0-37,-7 1 1,-2-7 52,-3 1 1,1-6-199,-7 5-15,0-7-176,-6 4 41,0-8-1841,0 0 1882,0-8 1,-6-2 266,0-7 0,0-8 0,6-2 0</inkml:trace>
  <inkml:trace contextRef="#ctx0" brushRef="#br0" timeOffset="5113">5846 1036 7879,'10'0'-1088,"-3"0"1170,-7 0 497,8 0-350,2 0 1,7 0-82,0 0 1,2 0-123,4 0 0,-1-2 2,6-4 1,-1 4 46,2-4 1,8-1-112,-9 1 0,9-5-86,-8 5 0,-4-2 71,-2 2-11,4 4 32,-8-13 14,-2 5 1,-13-7-53,-15 0 1,-3 1 2,-15 5 1,0-3 61,-5 9 1,-8-1 2,-4 6 1,1 0 41,-1 0 0,0 4-54,-6 7 1,0 1 185,0 11 1,1 4-57,-1 2 0,8 5-35,3 7 0,7-5 6,5 4 0,6-3 6,11-2 0,4-1-18,8 1 0,10-8-11,7-4 1,10-6-20,14-6 1,3 3 23,8-8 0,7-1-245,5-5 1,3 0 68,2 0 1,0-7-83,0-5 0,-5-5-95,-1-6 0,-5 2-55,5-8 0,1 0-4,5-5 1,-8-1 59,-3 0 1,-6 3 280,-6 3 0,-4-4 0,-7 4 0,-10-1 0,-8 1 0,-5-4 0,-7 4 0,-3 2 0,4-1-34,-12 6 0,-3-1 27,-9 12 1,7 3 184,-1 8 106,1 0 1,-6 8 10,-1 3 1,1 7-69,0 5 1,1 2-98,5 4 1,-5 3 34,5-3 0,-3 9-20,3 3 0,-3-1-66,9-5 1,-7-1-120,6 1 0,-1 0 83,1-1 0,4-1-156,-4-4 1,4-4-5,2-8 192,0 0-377,0-7 333,0-3 30,0-7 0,2-7-122,4-5 1,-2-5 7,7-6 1,-5 2 16,6-8 1,-1 0-79,7-5 1,-1 1 48,0 4 0,6-4 47,0 5 0,0 3-16,-5 1 1,-1 7 26,0 6 0,0 1-5,1 4 1,-1 6 11,0 0 0,-1 8 99,-5 9 0,5 2-47,-5 5 0,3 2 19,-3 9 0,10-6-6,-3 0 1,5-6 101,0 6 1,-2-8-148,8 2 0,5-10 39,7-1 0,7-3-126,-2 3 0,4-4 50,2-8 0,-1-2-127,1-4 1,0 2 98,0-7 1,-10-1-10,-7-5 0,-2 5-105,-10 1 1,4-3 121,-10-9 0,2 4 41,-13-4 1,0 2-59,-6-2 1,0 2 61,0-8 1,-8 6-29,-4-6 0,3 6 5,-3-6 1,-5 8 33,-6-2 0,0 9 1,6 3 1,-3 7-10,-3-2 0,-2 4 3,-4 2 0,-3 8 94,3 3 1,-9 7-65,-3 5 0,-5-2 10,6 8 0,5 0 13,6 5 0,2 1 8,-1-1 0,3 1-27,7 0 0,9-1 3,3 1 0,4-8-53,2-4 0,8 2 45,3-2 1,7-6-80,5-6 0,3-7 66,9 2 1,0-4-51,-1-2 0,1 0-22,-1 0 1,1-8-118,0-3 1,-3-6 75,-3-7 1,4 3-14,-4-7 1,-4-7-130,-2-5 1,2-8 49,-2 1 0,-2-4-83,-10-7 1,5-4 78,-5-7 0,-1 0 59,1 0 1,-5 0 135,6 0 0,-9 5-27,3 1 0,-2 1 54,2-1 1,-4 11 51,4 12 0,-5 5 442,-1 6-391,-7 4 1,3 16 19,-8 3 0,7 6-52,-7 6 0,6 3-82,-5 9 1,-1 6 98,-5 5 0,0 12 7,-1 5 1,3 9-97,3 3 0,-1 7 1,7-1 0,-5-3-97,5 3 1,0-9 107,6 3 0,0 0-83,0-6 0,8 3-38,3-9 1,1-9-199,5-2 1,-3-14 60,9-4 1,-4-2-528,-2-9 731,1 0 0,7-21 0,1-5 0</inkml:trace>
  <inkml:trace contextRef="#ctx0" brushRef="#br0" timeOffset="5401">7973 16 7989,'17'0'-1008,"1"-6"1264,-1 0 1,2 2-57,4 10 1,-2 4-53,8 7 0,-6 10 21,6 7 0,-6 16 121,6 14 1,-8 15-201,2 13 1,-13-41-1,-3 1-216,0 8 1,-2 2 0,-1 2-1,-2 0 133,-3 3 1,-4-1-1,-5-1 1,-3-1-202,-2 0 0,-5-2 0,-6-3 0,-3-2 136,-2-2 0,-2-1 0,-5-3 0,-5-2-88,-7 1 1,-3-2 0,2-2 0,-2-2-107,-9 3 0,-3-1 1,-3-1-1,-4-2-1235,-10 1 1,-3-1 1486,-1 0 0,-3 0 0,22-14 0,-3-1 0,1 0 0,2-1 0,0 0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39.298"/>
    </inkml:context>
    <inkml:brush xml:id="br0">
      <inkml:brushProperty name="width" value="0.08571" units="cm"/>
      <inkml:brushProperty name="height" value="0.08571" units="cm"/>
      <inkml:brushProperty name="color" value="#333333"/>
    </inkml:brush>
  </inkml:definitions>
  <inkml:trace contextRef="#ctx0" brushRef="#br0">364 260 7965,'0'-17'-80,"0"0"1,0-7 160,0 1 0,0 0-214,0 6 75,0 0 0,0-1-7,0 1 1,0 6 106,0-1 0,-6 6 33,1-5 1,-7 5-92,6-5 1,-7 7 98,1-2 1,-3-2-149,-2 2 0,-1 1 39,1 5 0,-6 2-48,0 3 1,-6-1 81,6 8 1,-6-1-10,6 7 0,0-1-15,6 0 1,1 0 1,5 1 0,-3 5 80,9 0 1,-1 6-62,6-6 0,6 6 115,-1-6 0,15 7-97,-3-1 0,6-2 26,0 2 1,4-6-27,8 6 0,-1 0-3,1 5 1,-6-5-22,-1 0 0,-1-6-9,2 6 1,2-6-104,-8 6 0,-6-8 117,-5 2 1,-8-10-90,1-1 72,-3-1 0,-11-1 4,-9-4 0,-1 1 18,-10-1 1,0 0 9,-5-6 0,5 0-15,0 0 0,2 0 4,-2 0 0,-1-8 101,7-3 1,5 1-101,7-1 1,5-1 51,-5-5 0,7-1-42,-2 1 1,4 0 65,2 0-41,0-1-29,8 1 1,-4 7-18,7 5 1,-5 3-3,5 2 1,-5 2 142,6 3 1,-8 13-118,1 10 1,3 7 102,-2 5 0,1 7-89,-1 10 0,-4 5 124,4 7 0,-4 0-32,-2 0 1,0-2-28,0-3 1,2-1-59,3-11 0,-1 2-69,8-14 0,-6 6-272,5-5 0,3-9 144,9-9 1,4-3-132,7-3 1,7-2 71,-1-3 0,14-4-795,-2-8 1008,11 0 0,-2-8 0,9-2 0</inkml:trace>
  <inkml:trace contextRef="#ctx0" brushRef="#br0" timeOffset="495">1125 1436 6532,'10'-17'-358,"-1"-1"437,-3 1 1,-2 6 186,7-1 0,-5 1-27,6-7 1,-9-1-154,3-4 0,-4 4 50,-2-4 1,0-2-87,0 2 1,-10-6-86,-7 6 0,-8 0 82,-9 5 0,-3 7-26,-3-1 1,-4 9 16,-8-3 1,0 12-5,0 5 0,-6 12 22,1 6 1,1 4-30,10 1 1,11 1-68,12-1 1,12 1 53,5 0 1,6-7-2,6 1 1,13-8 63,15 2 1,16 2-4,14-2 0,1 1-74,-1-7 1,3 6 27,-4 0 1,-1 8-66,1-3 1,-7-1 62,1 2 1,-10 0-48,-7 6 1,-5-7 29,-7 1 0,-10-2-9,-13 2 1,-7-4 52,-9-8 1,-8 1 6,-16-1 0,-7-6 114,-4 1 1,-10-6-83,-2 5 1,-7-5-88,2 5 1,-3-7 51,3 2 0,-2-4-163,7-2 0,-2 0 36,3 0 1,13 0-103,3 0 0,12-8-1,12-3 1,7-5-253,5-1 1,12 0-192,11 0 0,14-7 616,14 1 0,20-7 0,5 3 0</inkml:trace>
  <inkml:trace contextRef="#ctx0" brushRef="#br0" timeOffset="955">1575 1436 7886,'0'-17'273,"-2"-1"176,-4 1 1,4 0-83,-4 0-335,4 7 0,0 2 63,-3 8 1,-3 8-162,-4 4 0,-3 11 119,3 5 0,-1-1-90,1 2 1,-1 0 18,7 6 1,0-3 106,6-3 0,0 2-200,0-8 1,2 6-34,4-6 0,-2 0 34,8-6 1,5-5 12,6-1 0,6-7-96,-6 2 1,6-4 88,-6-2 0,5-8-74,-4-4 0,1 1 150,-2-6 1,-10 3-130,4-9 195,-3 4 1,1 2 0,-3-1 114,-5 9-126,-7-7 8,0 14 0,0-3 76,0 10 0,0 5-80,0 7 72,0 1 0,8-1-78,4 0 1,-1-1 87,6-5 0,-3 3-87,9-9 0,2 1 4,-2-6 0,6 0-15,-6 0 0,6-8-13,-6-3 1,0-5 68,-6-1 1,-2 0-43,-3 0 1,1-1-18,-7 1 0,-2-2 16,-10-4 0,-5 3-184,-12-3 0,-4 4-64,-8 2 1,-1 0-105,-5-1 1,5 7 156,-5-1 0,5 8-98,1-1 0,3 3-102,3 2 1,4 6 366,8-1 0,7 9 0,4-3 0,4 5 0,2 1 0</inkml:trace>
  <inkml:trace contextRef="#ctx0" brushRef="#br0" timeOffset="1863">2163 1540 7886,'49'2'0,"-2"3"0,1-3-223,-8 4 0,0-6 218,-5-6 0,-2 3 263,-5-9 1,3 6-68,-8-5 0,0 5 100,-5-6 96,-1 1-183,-8-6 1,-1-1-15,-8 1 0,0 6-10,0-1 1,-8 6-223,-3-5 0,-10 7 75,-2-2 0,-6-2-133,6 3 1,-8 1-2,2 10 0,2-3-4,-1 9 1,1 1 75,-2 10 0,4-3-26,8 3 1,-1-2-27,1 2 1,7-4 12,5 4 0,3-2 83,2 2 1,7-3-33,5 3 1,11-6-23,6-6 1,3 3-33,3-8 1,5-1-6,1-5 1,5-1 10,-6-5 1,1-4-95,-7-7 0,1 0 120,-1-1 0,-7 1-8,-4 0 1,-9-1 131,-3 1 1,-7 6-105,2-1 102,-4 8 0,-4-9-56,-4 7 0,2 0 10,-7 6 0,5 0-13,-6 0 1,7 2 10,-7 4-47,8-4-29,-3 13 63,7-5 0,9-1-4,8-3 1,3-4-90,9-2 0,-6 0 73,5 0 0,1-6-95,6 1 1,-1-9 48,1 3 0,-2-11-92,-5-1 0,-3-7 51,-7 1 1,-3-10-101,-3-1 1,-5-6 109,-7 6 1,-7-12 24,-5 6 1,-5-6 65,-6 11 0,2-5-92,-8 6 0,2-6 289,-2 5 0,-2 7 35,8 5 0,6 14 282,5-3-404,1 13 1,-4-1-63,3 12 0,-1 5 35,7 12 0,-6 12-14,7 11 0,-1 12 51,6 5 1,0 10-53,0 2 1,2 8-163,3-3 1,3 5 203,4 1 1,9 6-26,-4 1 0,-6-44 0,-1 0-18,8 43 0,-3-8 13,-4-9 0,3-5-21,-8-7 1,-1 0-29,-5-11 1,-2-6-182,-3-17 181,3-4-278,-14-8 226,14-7 296,-5-10 0,7-10-311,0-7 0,-2-2 5,-4-4 0,4-6-130,-4-11 1,5 1 97,1-7 1,-6 0-160,0-6 0,-2-5 50,3-1 0,3-7-59,-4 1 0,4 3 58,2-3 0,0 9 60,0-3 1,8 0 6,3 6 0,6 4 20,6 14 1,2 9 13,4 7 1,10 3 127,-5 9 0,5 1 51,-5 5 1,-3 2-40,4 3 0,-10 7 33,9 11 0,-11-2-38,0 8 0,-3 0-25,-3 5 0,-8-5-4,-3 0 1,2-2 27,-2 2 0,-1 3 32,-5-3 0,-7-4-3,-5-2 1,-5-4 146,-6-1 1,2-1-64,-8 0 1,0-5-87,-5-1 0,-7-7-34,1 2 1,-1-4-14,7-2 1,-1 0-87,1 0 1,7 0-220,4 0 0,4 0-331,1 0-427,1-8-884,7-2 1889,3-7 0,22-8 0,4-2 0</inkml:trace>
  <inkml:trace contextRef="#ctx0" brushRef="#br0" timeOffset="2579">4047 848 7891,'-9'-27'343,"-5"2"-186,9 8 0,-9 0-86,3-1 1,1 3-34,-1 3 1,-1 5 116,-5 7 1,-1 0-179,1 0 0,-8 13 51,-4 4 0,-11 20 117,-6 3 0,-4 16-11,-2 7 0,-4 18-279,30-38 1,0 1 0,-1 1 0,1 2 157,4-1 1,3 0-1,2 2 1,4 0 40,2 4 0,4 0 0,1 2 0,3 0-181,1-2 0,4-1 1,15 47 54,12-17 1,11-10-71,12-8 1,6-14-113,-1-3 0,9-14-162,-3-3 1,6-8 138,6 2 0,-4-11-78,4-6 0,-2-6-24,2-6 1,-2-4 378,8-7 0,-2-2 0,1-4 0,-5-6 0,-4-4 0</inkml:trace>
  <inkml:trace contextRef="#ctx0" brushRef="#br0" timeOffset="3068">4653 1557 6443,'0'-11'355,"0"-1"-90,0 1 0,2-7-127,3 1 1,-1 0 61,8-1 1,-8-5-44,1 0 1,3-2-101,-2 2 0,5-4-35,-5-7 0,0 5 42,-6 0 0,6 2-3,-1-2 0,1-1-12,-6 7 1,-8-1-105,-3 7 1,-4 2 55,-3 3 0,-7 5-48,-4 7 0,-3 9 45,-3 9 0,-7 3 8,-4 13 1,-4-1 27,-2 13 1,8-6 1,3 6 0,13-7-37,5 1 0,3-3-2,3-3 1,7-5 26,5 0 0,10-14-6,7 3 0,9-13 60,2 1 1,8-4-60,-2-2 1,3-2 1,3-4 1,2-3-60,3-8 1,-6-1-7,1 1 1,-2 0 42,-10-1 1,6 1-7,-6 0 0,0-1 1,-6 1 1,-7 6-8,-5-1-75,5 8-14,-8-3 47,6 7 0,-8 7-14,0 5 1,0-1-9,0 7 0,0-11-12,0 11 1,2-5-127,3 4 1,-1 1 15,8-1 1,-7-6 103,7 1 1,-6-6-212,5 5 0,1-7-116,5 2 422,0-4 0,1-2 0,-1 0 0</inkml:trace>
  <inkml:trace contextRef="#ctx0" brushRef="#br0" timeOffset="3526">5569 848 7943,'18'0'0,"-3"-8"224,-4-3-56,5-5 0,-14-1-78,3 0 1,-3 5-6,-2 1 1,0 5-224,0-5 1,0 5 74,0-6 0,-7 8 141,-5-1 0,-3-3-155,-2 2 1,-7-5 69,1 5 1,-5 0-81,5 6 0,-2 0-27,1 0 0,0 0 101,-5 0 1,-2 8 26,8 3 0,0-1 17,6 2 0,-1-1 36,1 6 0,0 1-51,-1-1 0,9 2 101,3 4 1,4-4-87,2 4 1,0 4 110,0 2 1,0-2-21,0 2 0,6 2-30,0 9 0,5 2-6,-5 4 1,5 4 7,-5-4 1,0 6-11,-6 6 0,0-6-7,0 0 0,0 0-16,0-6 0,0 4 18,0 2 0,6-2-89,-1-4 0,3-4 53,-2-8 0,-2 1-6,7 0 0,1-8-47,5-4 1,0-6-7,1-6 0,7 3-144,4-8 1,5-1 104,6-5 1,-1 0-384,7 0 0,2 0 163,10 0 1,-5-7-255,5-5 1,-4-3 136,-2-2 1,-6-1-222,0 1 613,-8-8 0,5-2 0,-9-8 0</inkml:trace>
  <inkml:trace contextRef="#ctx0" brushRef="#br0" timeOffset="3930">6261 1194 7866,'0'-17'-271,"0"-1"-196,0 1 0,6 0-27,-1-1 1197,1 1-334,-6 0-250,0 0 0,-2 5-76,-3 1 0,-5 7 9,-7-2 1,-1 4-36,1 2 0,-2 0 1,-4 0 0,-2 8-27,-4 3 1,-4 5 40,5 1 1,1 6-81,-2 0 1,10 2 28,1-2 1,3-4-7,9 4 0,0 2 45,6-2 0,0 0-1,0-5 0,10 1 34,7 4 1,3-4-48,8 4 0,1-4 4,6-1 1,-1 1 6,1 4 0,5-4-33,1 4 1,-7-3 5,-5-3 0,-8-2-4,2-3 0,-11 3 12,-7-3-9,-3-5 1,-5 3-4,-9-4 1,-7-4-1,-16 3 0,1-3 123,-1-2 1,-5 6-53,-1 0 0,-7 0-239,2-6 1,2 0 15,-2 0 0,7 0-116,-1 0 0,4 0-40,1 0 322,8 0 0,2-16 0,8-3 0</inkml:trace>
  <inkml:trace contextRef="#ctx0" brushRef="#br0" timeOffset="4171">6624 986 7868,'10'-1'378,"-5"-5"1,3-4 363,-2-7-670,7 0 54,-11 7-114,6 2 0,-8 16 54,0 3 1,-2 13-130,-4 4 1,2 7 32,-7 5 1,7 3 109,-2 3 0,4 2-147,2-8 1,0 6-91,0-5 0,2 7-81,4-2 0,-2-4 132,7-2 1,-1-5-61,2-6 0,1 1-324,-7-6-393,0-1 164,-6-6 719,0-8 0,0-9 0,0-9 0</inkml:trace>
  <inkml:trace contextRef="#ctx0" brushRef="#br0" timeOffset="4613">6434 1367 8060,'8'9'430,"-3"-1"-341,13-8 0,-5 6-221,10 0 0,6-1 109,6-5 1,1 0-150,10 0 1,0-1 12,6-5 1,-6 2 105,0-8 1,-7 3-43,1-3 0,-9-3-114,-2 3 1,-10 3 133,-2-3 1,-1 6 60,-11-5 1,1 5 6,-6-5 0,-2 5 53,-4-6 1,-3 9-81,-8-3 1,-3 2 108,-3-2 1,4 4-82,-4-4 1,-2 5 86,2 1 0,-2 7 7,2 5 1,4-3-8,-4 3 0,3-1-43,3 7 1,0-1 10,0 0 1,5 1-88,1-1 1,7 0 75,-2 0 0,4 1-44,2-1 0,8 0 32,3 1 1,5-9-35,1-3 1,0-4-1,0-2 0,1 0-7,-1 0 1,6-2-16,0-4 1,0-3-3,-5-9 1,-1 7 53,0-1 1,0 1-23,1-7 0,-7 7 42,1-1-46,-1 9 1,5-7-28,-5 4-8,5 4 1,-9-3-79,5 10 1,1-1 40,-7 8 0,2-7-359,-3 7 250,-3-1 0,6 7 15,-8-1 170,0-7 0,0 5 0,0-5 0</inkml:trace>
  <inkml:trace contextRef="#ctx0" brushRef="#br0" timeOffset="5083">7126 1229 7868,'9'-18'-176,"12"1"-69,-3 0 1,9 1 299,-4 5 1,7-3 299,-1 9 0,2 1-221,-2 9 1,3 1-63,-3 12 1,-4-5-148,-2 10 0,-4 4 95,-1 2 1,-7-2-101,1 1 1,-8-1 78,1 2 0,-3 2-139,-2-8 1,-7 0 49,-5-6 1,1-1 29,-7-5 0,11 3-6,-11-9 1,5 1-37,-4-6 68,-1 0 1,7 0-12,-1 0 1,8-7 71,-1-5 0,5-9-46,5-2 1,-1-6 1,8 6 1,5-8-16,6 2 0,6-3-2,-6-3 1,8 1-35,-2-1 0,3-2-6,3-3 1,-1 4 33,1-5 1,1 5-8,5 1 0,-5 2 141,5 5 0,-11 5-75,-1 11 395,-8-3-228,4 13 0,-15 2-108,-4 11 1,1 7 59,-1 5 0,0 4 1,-6 7 1,6 8 8,-1 5 1,1-3-39,-6 2 0,6 0 53,0 6 0,7 0-125,-1 0 0,3-6 7,2 0 1,1-2-3,-1 2 0,-5-6-91,-1-11 0,-1 2 8,1-8 1,-1-6-465,-4-5-259,-4-8 332,5 3-177,-7-7 278,0-7 1,-2-3 329,-3-7 0,3-8 0,-21-2 0,3-8 0</inkml:trace>
  <inkml:trace contextRef="#ctx0" brushRef="#br0" timeOffset="5274">7662 1419 7868,'-12'-2'-591,"1"-4"693,-1 4 1,2-7 746,5 3-626,3 4-340,2-6 1,7 6 75,5-4 0,11 3 111,6-9 1,11 6-41,6-5 0,2 5 35,-1-5 1,4-1-147,1-5 0,-2 5-56,2 1 1,-2 7-156,-10-2 1,-5-2 36,-6 3 0,-8-1-433,2 6 270,-11 0 418,-5 0 0,1-8 0,2-1 0</inkml:trace>
  <inkml:trace contextRef="#ctx0" brushRef="#br0" timeOffset="5875">8111 744 7163,'0'-9'790,"0"1"-611,0 8 553,0 0-740,8-8-168,-6 6 115,6-5 7,-8 7-605,0 0 0,0 7 0,0 3 0</inkml:trace>
  <inkml:trace contextRef="#ctx0" brushRef="#br0" timeOffset="6795">8302 779 6540,'17'0'291,"6"-2"-67,0-4 0,2 4-27,-2-3 0,-2-3-141,8 2 0,-2-5 14,2 5 0,1 0-7,-7 6 1,1 0-27,-7 0 1,0-6 37,0 1-222,-7-1 80,5 6-26,-13 0 254,6 7 0,-10 3-144,-4 7 1,2 1 62,-7-1 1,5 6-19,-5 0 0,5 8 7,-6-2 1,8 3-11,-1 3 0,-3-1 3,2 1 1,1 0 7,5-1 1,-2 3-13,-4 3 0,4-3-17,-4 3 0,4 2 3,2-1 0,0-1-97,0-6 1,0 7 53,0-1 1,6 2-15,0-1 0,0-5 0,-6 5 1,0-5-8,0-1 1,0-3 3,0-3 1,0 2 0,0-8 1,0 0 30,0-6 0,-6 1-21,0-1 0,-7-2 1,1-3 1,-3 1-2,-3-7 0,1 6 1,0-7 1,-1 1-83,1-6 1,-6 6-137,0 0 1,0-1 82,6-5 0,-6 0-99,0 0 1,-2-1-282,2-5 0,3 2 519,-3-8 0,4 1 0,2-6 0</inkml:trace>
  <inkml:trace contextRef="#ctx0" brushRef="#br0" timeOffset="7025">9218 1799 7936,'21'-11'-121,"-4"-1"1,-3 8-100,3-1 0,-5 3 329,-1 2 0,-7 7 17,2 5 0,2 9 49,-3 2 1,1 8-152,-6-2 1,-8 3-38,-3 3 0,1-2-74,-1-5 1,-1 5 2,-5-4 1,-6-2-261,0 2 0,0-8-48,5 2 392,-7-4 0,-1 6 0,-9 2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48.063"/>
    </inkml:context>
    <inkml:brush xml:id="br0">
      <inkml:brushProperty name="width" value="0.08571" units="cm"/>
      <inkml:brushProperty name="height" value="0.08571" units="cm"/>
      <inkml:brushProperty name="color" value="#333333"/>
    </inkml:brush>
  </inkml:definitions>
  <inkml:trace contextRef="#ctx0" brushRef="#br0">311 727 7031,'0'-10'30,"0"-5"1,0 11-1,0-7 1,2 5-29,4-6 1,4 6 67,7-5 1,0 1 5,1-1 1,-1-5-55,0 5 0,1-4 0,-1-3 0,-6 1 13,1 0 1,-3-1 1,3 1 1,-4-6-31,-8 0 1,0 0 28,0 6 1,-2-1-81,-4 1 1,-6 7 32,-11 5 1,-3 3-7,-9 2 0,0 2 44,1 3 0,-9 7 0,-3 11 1,4 6-7,2 11 1,3-3-13,3 3 1,7 2-7,4-1 0,5-7 10,7-5 1,3-8 4,8 2 1,8-4 11,3-1 0,12-9 1,6-3 0,4-4-25,2-2 1,-1-2-3,1-4 1,-6-3-81,-1-9 1,-1 7 83,2-1 1,2 1-18,-8-6 0,0-1 12,-6 1 181,1 0-184,-1-1 6,-8 9-26,-1 1 0,-8 10-3,0 4 1,0-2 10,0 7 0,0 1 18,0 5 1,0 0-177,0 1 0,8-1 95,3 0 0,-1-1-146,1-5 1,1 3-8,5-9 0,1 1-5,-1-6 1,0 0 232,0 0 0,8 0 0,2 0 0</inkml:trace>
  <inkml:trace contextRef="#ctx0" brushRef="#br0" timeOffset="397">917 312 7991,'0'-23'-150,"0"0"0,0 0 133,0 5 1,0 7 326,0-1-317,0 1 1,2 1-6,3 4 1,-3 3 4,4-3-16,-4 4 6,-10-6 1,-1 8 33,-9 0-8,1 0 1,0 0-4,0 0 0,5 2-71,1 4 0,5 2 63,-6 3 0,6 4-3,-5-3 1,5 3 50,-5 3 0,7 5 106,-2 0 0,2 6 39,-2-6 1,4 7-96,-3-1 0,3 4 19,2 1 1,2 1-43,3 0 1,-1 1 65,8 5 0,-3 1-105,3 4 1,3 2-6,-3-8 0,1 6 17,-1-5 0,3 5-119,-3-6 1,-3-1-12,3-11 1,-6 3 114,5-8 1,-5 0-110,5-5 0,-5-3 77,6-3 1,-6-5-188,5-7 0,1 6-87,5 0 1,6 0-101,0-6 1,8 0 40,-2 0 0,3-6-83,3 0 1,-1-7 416,1 1 0,-8-3 0,6-10 0,-7-2 0</inkml:trace>
  <inkml:trace contextRef="#ctx0" brushRef="#br0" timeOffset="1580">1211 744 7991,'-10'0'782,"0"0"-999,5 0 235,3 0-366,-6 0 392,8 0 1,2 0 39,4 0 0,3 0-130,9 0 1,1-2 84,4-3 0,-4 3-168,4-4 1,2-2-32,-2 2 1,2-5-39,-2 5 1,-9-5 194,3 5 1,-3-6-21,3 6 1,-6-5-36,1 5-15,-8-7 93,3 3 0,-14-1-52,-5-1 1,-5 8 98,-6-2 1,2 5-70,-8 1 0,0 5 121,-6 1 1,7 8-73,-1-3 0,6 6 5,-6 6 0,6-1 23,-6 6 0,8-5 111,-2 6 0,6-2-59,5 2 1,4 4-55,8-5 0,2-1-61,4 2 1,6-8 6,11 2 1,4-5-123,7-7 1,6 3 80,1-9 0,7 1-152,-2-6 1,-2 0 7,2 0 0,-7-2-220,1-4 1,-9-3 16,-2-8 1,-8-3 70,2-3 1,-6 4 297,-5-4 0,-3-2 0,-3 2 0,-4-2 0,4 2 0,-4 4 0,-2-4 0,-6-2 0,0 2 0,-5 0 63,5 5 0,-6 7 294,7-1 302,-1 8-242,6-11-231,0 13-53,0-6 0,0 16-39,0 4 1,6 3 45,-1 2 0,7 3-171,-6 3 1,1-4-5,-1 4 0,-4 2-100,4-2 1,-4 0 90,-2-6-85,7 8 0,-5-6-24,4 4 134,-4-11-60,-2 3 56,0-13-28,0 6 0,0-16-9,0-3 0,0-5-6,0-1 1,0 0 63,0 0 0,6-7 5,-1 1 1,3 0 13,-2 6 0,-4 6-73,4-1 253,3 0-116,-7-5 0,8 8 39,-5 3 0,-3 4 35,14 2 0,-9 8-111,5 3 1,1 4 0,-7 3 1,8-1-48,-3 0 1,5-5 55,1-1 1,0 1-126,0 5 0,1-7 37,-1-4 1,6 1-13,0-1 0,6 0 14,-6-6 0,6 0-95,-6 0 0,6-6 97,-6 0 1,6-7 0,-6 1 0,0-3 42,-6-2 1,-5-1-46,-1 1 1,-7-2 66,2-4 1,-4 4-24,-2-4 0,-8 3 8,-4 3 1,3 2-8,-3 3 0,1-1 4,-7 7 1,1 0-8,0 6 0,-6 2 1,0 4 0,0 3 100,5 9 1,-1 1-95,-4 4 0,10-4 59,-5 4 1,5 2-49,-4-2 1,7 0 4,4-5 0,-1-1-12,1 0 1,0 1 3,6-1 0,2 0-11,4 0 0,-2-7-13,7-4 0,-5 1 61,5-1 0,1 0-40,5-6 0,0 0-60,1 0 1,-1-6 11,0 0 1,-1-7-92,-5 1 0,5-3 82,-5-2 0,-1 0-20,1-1 1,-7-5-2,2 0 1,2-8-20,-3 3 1,1-3-54,-6 2 1,-2-6 75,-4 1 0,3-1 79,-9-5 1,2 3-37,-1 3 0,-3-1 89,9 1 1,-7 5-23,6 0 0,1 8 322,5-2 128,-8 4-258,6 1-254,-6 9 91,8 1 0,0 16-216,0 3 0,6 5 110,0 1 1,5 10 40,-5 7 1,6 3-54,-7 9 1,9 0-2,-3 6 0,5-6-24,1 0 0,-5-2 9,-1 3 0,1-5-143,5-8 1,-2-1 62,-3-4 1,1-4-210,-7-8-13,8 0-337,-13-7 348,7-2 338,-8-8 0,0-8 0,0-2 0</inkml:trace>
  <inkml:trace contextRef="#ctx0" brushRef="#br0" timeOffset="2332">1921 70 7943,'-17'0'-1425,"7"0"1160,-5 0 81,13 0 205,-6 0 1,10 0 231,4 0 1,11-2-190,12-4 1,4 4 31,1-4 1,3-1 108,3 1 0,-3-2-123,3 2 1,-3 5 53,-3-5 0,-1 4-84,-4 2 0,1-2 23,-7-4-36,0 4-22,-5-5 1,-9 7-26,-1 0 7,-8 7 1,0 3 15,0 7 0,-2 0 66,-4 1 0,4-1-39,-3 0 0,3 3 2,2 3 1,0-4-19,0 4 1,0 4 5,0 2 1,0 1-2,0-1 0,0 4 0,0-4 1,0 3 0,0 3 0,0-1-5,0 1 1,0 5 75,0 1 0,0-1-67,0-5 0,0 5-1,0 0 0,0 1 17,0-7 1,0 1 8,0 0 1,0 5-2,0 0 0,0-5 5,0-6 0,0-1-47,0 7 0,0 0 27,0-1 1,0-5-59,0 0 1,-2-6 38,-4 6 0,4-6-6,-4 6 1,4-8-3,2 2 1,0-2-8,0 2 1,0-4-36,0 4 8,0-4 0,0-1 78,0-1-46,0 0 0,0 1-5,0-1 0,0-6 4,0 1 0,0-6 13,0 5 3,0-7 0,0 6 39,0-4 103,0-5-117,0 7 179,0-8 253,0 0-418,-7 0 0,3 0-16,-8 0 0,1 0-3,-6 0 1,-1 0-121,1 0 0,-2 0 78,-4 0 0,2 0-289,-8 0 0,6 0 121,-6 0 1,2 0-120,-2 0 0,-2 0-179,8 0 0,-2 0-184,2 0 0,4 0 84,-4 0 557,4 0 0,-6 8 0,-2 1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52.723"/>
    </inkml:context>
    <inkml:brush xml:id="br0">
      <inkml:brushProperty name="width" value="0.08571" units="cm"/>
      <inkml:brushProperty name="height" value="0.08571" units="cm"/>
      <inkml:brushProperty name="color" value="#333333"/>
    </inkml:brush>
  </inkml:definitions>
  <inkml:trace contextRef="#ctx0" brushRef="#br0">1263 0 7538,'-9'0'-146,"1"0"-50,8 0 389,0 0 1,2 6-82,4 0 1,-2 7-9,7-1 0,1 5-34,5 6 0,0 6 11,1 11 0,5 7 14,0 10 1,2 7-88,-2 11 0,-4 3-277,4 9 1,-6 7 316,-5 4 1,1 0-36,-10-46 1,0 0 0,9 46-6,-9-46 0,-1-1 1,-4 47 84,-9-5 0,-5-3-42,-1 8 1,-8-2-80,11-47 1,-1 0 0,-12 45 73,-1-7 1,-7-7-61,-5 1 1,-8-8-37,2 2 0,-14-10-82,-9-1 0,30-32 1,-1-1 45,-6 4 0,0-1 0,2-2 0,-1-2-80,-1-1 1,0-1 0,2 0 0,0-2-95,1 1 0,-1-2 0,-1-1 0,-2-2 260,1 2 0,0-2 0,-2-2 0,0-1 0,-42 21 0,-1-3 0,-1-3 0</inkml:trace>
  <inkml:trace contextRef="#ctx0" brushRef="#br0" timeOffset="758">1768 1055 7793,'0'12'-399,"0"-1"1,0-5 74,0 6 0,0 1 110,0 10 1,-5 4 213,-1 8 0,-8 7 0,5 2 0</inkml:trace>
  <inkml:trace contextRef="#ctx0" brushRef="#br0" timeOffset="1026">1462 2041 8054,'0'-10'346,"0"3"0,0 5-242,0-4 121,0 4 1,1-6-178,5 8 0,-4 2 22,4 4 0,2-2-96,-3 7 0,1 1 120,-6 5 1,0 3-139,0 3 1,0 3 59,0 9 1,0 7 17,0 4 0,-8 12 40,-3 5 0,-6 12-39,-6 6 0,-12 4-391,-11 1 1,21-42-1,-2-1 139,-1 0 1,-2 0 0,-4-1 0,-3-1-180,-5 2 1,-2 0-1,4-5 1,-1-1 395,-2 3 0,0 1 0,5-4 0,1-1 0,-2-2 0,1 1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56.312"/>
    </inkml:context>
    <inkml:brush xml:id="br0">
      <inkml:brushProperty name="width" value="0.08571" units="cm"/>
      <inkml:brushProperty name="height" value="0.08571" units="cm"/>
      <inkml:brushProperty name="color" value="#333333"/>
    </inkml:brush>
  </inkml:definitions>
  <inkml:trace contextRef="#ctx0" brushRef="#br0">969 450 7945,'-17'-7'0,"0"-9"-15,-1-7 1,3-2 87,3 2 0,-1 4 50,7-4 0,0 4-99,6 2 1,0-7-41,0 1 1,10-2 95,7 2 1,8 4-41,10-4 0,1-2 54,5 2 1,3-4-126,8 10 0,-2-4 68,-4 9 1,-2 5-168,-4 1 0,-9 4-4,4 2 0,-14 2 105,-4 4 0,0 5-19,-5 12 1,-4-2 39,-3 8 0,-3 0-40,-2 5 0,0 9 38,0 3 0,-7-2 0,-5 2 0,3-2-40,-3 2 0,0 4 1,-5-3 1,0-3-33,0 2 0,-1-8 58,1 3 1,-6-11-10,0-1 0,0-8-2,6 2 0,5-5-231,0-7 133,9 5-9,-13-14 140,14 5 118,-5-14 0,9-1-76,3-4-89,-3-3 341,14 5-226,-14-7 0,7 7 124,-3 5 0,-4 1-134,4-2-99,-4 4 97,-2-6 1,-2 16-10,-4 4 1,4 5-20,-4 6 1,-2 4-4,3 8 0,-7 7-2,6 4 0,-5 4-6,5 2 0,0 7 68,6 5 1,-5-3-46,-1 3 1,0-9 3,6 3 0,-6-12 8,1-6 0,-7-9-8,6-2 0,-7-10 3,1-2 0,3-5 0,-3-6 0,-5-4-46,-6 3 1,-6-3 36,6-2 0,-8-7-90,2-5 1,-3-3 29,-3-2 0,1-1-110,-1 1 1,0 0 97,1-1 0,5 1-95,0 0 1,8 1-207,-2 5 1,9-3-12,3 9 347,-1-1 0,-5 6 0,0 0 0</inkml:trace>
  <inkml:trace contextRef="#ctx0" brushRef="#br0" timeOffset="1624">468 2128 7860,'0'-29'-245,"0"0"1,0-7 262,0 7 0,0-2 161,0 2 0,7-1-175,5 7 1,3-1-10,3 7 0,1 2 64,4 3 1,-2-1-17,8 7 1,-6 0-13,6 6 1,-8 0-51,2 0 0,-4 8-13,-2 4 0,1 11 24,-1 5 1,-7 7-13,-5 5 0,3 3 18,-2 3 1,0 4-2,-6-4 0,0 6 6,0 5 1,0-5-11,0 0 0,0 0 21,0-6 1,0-2-14,0 2 0,1-1 2,5 1 0,2-4-37,3-7 0,5-7-88,-5 1 0,5-8 78,1 2 0,-5-9-85,-1-3 1,-5-7 29,5 2 1,-7-4 153,4-2 0,-8-2-79,0-4 159,0 4 0,-2-7-14,-4 3 1,0 4-77,-11-4 0,4 4 45,-10 2 0,1 0 19,-1 0 1,4 0 7,-4 0 1,-2 6-63,2 0 0,0 9-107,6 3 1,-1 1 49,1 10 1,2-1-11,3 7 1,5 5 5,7 1 0,0 9-5,0 1 0,7 1 10,5 6 0,11-2-22,6 1 0,5-3 9,7 4 0,-5-6 12,4-6 1,3-4-2,-3-7 0,-5-3 18,-6-3 0,-10-4 18,-2-8 10,0 1-18,-15-1 0,-2-2 20,-11-3 0,-7-2 82,-5-5 0,-5 3-92,-13 4 0,-5 1 2,-12-7 1,3 5-38,-9-5 1,1 2 12,-6-3 1,5-3-9,1 4 1,1-4-36,-1-2 1,2 0-126,3 0 0,12-6 128,0 1 27,0-1 0,9-2 0,-5-2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59.926"/>
    </inkml:context>
    <inkml:brush xml:id="br0">
      <inkml:brushProperty name="width" value="0.08571" units="cm"/>
      <inkml:brushProperty name="height" value="0.08571" units="cm"/>
      <inkml:brushProperty name="color" value="#333333"/>
    </inkml:brush>
  </inkml:definitions>
  <inkml:trace contextRef="#ctx0" brushRef="#br0">552 1609 7806,'10'-12'-655,"-5"1"682,-3-1 1,4-5 156,0 0 1,2 1-91,-3 5 1,-1-5-4,8 5 1,-7-3 12,7 3 1,-8-5-19,2 5 1,1-4-39,-1-3 1,0 7-24,-6-1 0,0 6-5,0-5 0,0 5-23,0-5 0,-10 7-105,-7-2 0,-8 4 35,-10 2 1,-7 2 22,-4 4 0,-4 5 57,-2 12 0,-5-2-12,-1 8 0,2 0 21,10 6 1,0-1-22,11 1 0,-1-1 15,13 1 0,7-8-11,11-4 0,5-4 5,5-1 1,7-1 37,11 0 0,12-2-2,11-3 1,6 3-40,5-3 1,5-2 5,7 1 0,0 1-61,0 5 1,-2 0 12,-3 0 0,-5 7-8,-7-1 1,-8 0 6,-3-6 1,-12 6-13,-6 0 1,-12 0 43,-5-6 1,-4 1-19,-2-1 0,-10 0 122,-7 1 0,-2-3-71,-10-4 1,-2 5 151,-9-5 0,1 3-40,-7-3 1,-6 5-37,-5-5 0,-3 3-80,3-3 0,3 3 12,-4-9 1,1 7-27,5-6 0,6 0-25,17-6-295,11 0 0,11-2 116,7-4 1,11-4-417,12-7 0,6-2 615,17-4 0,8-4 0,8-8 0</inkml:trace>
  <inkml:trace contextRef="#ctx0" brushRef="#br0" timeOffset="475">1192 1678 7749,'-10'-17'1005,"3"-1"-276,-1 1-1078,6 7 273,-6 3 0,8 14-63,0 5 1,0 11 160,0 6 1,0 4 36,0 1 0,0 1-119,0-1 0,6-5 87,0 0 0,7-6-147,-1 6 1,3-8 87,3 2 0,-1-4-82,0-1 0,6-9 83,0-3 0,6-4-41,-6-2 1,2-2-7,-2-4 0,-4-3-91,4-9 1,-5-5 151,-7 0 0,-1 0 4,-4 6 1,-4-1 262,3 1-227,-3 0 1,-2 5-62,0 1 133,0 7 25,0-4-71,0 16 0,0 2-33,0 7 0,2 0 86,4 0-86,3 1 1,15-1 7,-1 0 1,0-5-8,-6-1 0,2-7-2,4 2 1,-4-4 45,4-2 0,-5-2-5,-7-4 0,3 2 1,-8-7 1,-1-1 3,-5-5 1,0-2-165,0-4 1,-9 4 87,-9-4 0,-1 3-195,-10 3 1,1 0 66,-7-1 1,6 3-42,0 4 1,8-3-99,-2 8 22,4 1 42,9 5 1,5 1 217,10 5 0,13 4 0,8 7 0</inkml:trace>
  <inkml:trace contextRef="#ctx0" brushRef="#br0" timeOffset="1342">2195 1799 7749,'17'0'61,"1"0"54,-1 0 1,-2-2 63,-3-4 1,1-3 46,-7-9 1,0 7-131,-6-1 0,0 1 307,0-6-331,0-1 1,-2 1-9,-4 0 0,-4-1-93,-7 1 1,0 6 71,0-1 0,-1 8-145,1-2 1,-6 4 46,0 2 1,-8 2 5,2 4 0,2 4-44,-1 7 0,6 6 68,-1 0 0,4 6-57,2-6 0,0 8 73,-1-2 1,9-2-83,3 1 0,6-7 86,6 3 0,5-5 1,12-2 0,4-7-13,8-5 1,-1-3-4,1-2 1,5-2-184,1-3 0,-1-5 108,-5-7 1,-9-1 36,-3 1 0,2 0 57,-2 0 0,-5-1 93,-7 1 0,-7 0-61,2-1 0,-4 7 315,-2-1-204,0 9 2,-8-5-174,-1 8 88,-9 0 1,9 8-106,3 3 1,4-1-35,2 1 62,0 1 1,10 3 1,7-3 0,2 1 5,10-7 0,0 0-169,5-6 1,3-2 94,3-4 0,-3-6-122,3-11 0,-3 2 49,-3-8 0,-1-5 47,-4-7 1,-6-12 53,-12 1 0,-3-4-14,-8 4 0,-2-6 10,-4 1 1,-3-1 157,-9 6 0,-1 2 217,-4 4 0,-2 4-135,-4 7 1,-2 1 243,8-1 1,0 14-152,6 4 0,6 11 176,-1 0-345,8 4 1,-5 18-104,3 7 0,2 11 132,-8 12 0,9 8-155,-3 15 0,4 8 232,2 4 1,2 11-396,4 6 0,-2-48 0,1 0 222,12 48 0,-5-48 0,1 0 47,16 42 0,2-5-364,-2-7 0,2-8 210,-8-3 1,-2-14-11,-10-8 1,-3-11 29,-8-1 1,-2-10-419,-4-14 266,4-3 1,-7-14 461,3 0 1,2-7-353,-7 1 0,-1-9 220,-5-2 0,0-13-305,-1 1 1,1-11 112,0 0 0,1 0 27,5-6 0,-5 2 33,5-14 1,1 9-18,-1-3 0,7-3-34,-2-3 0,6 1-13,6-6 1,3 11 119,9-5 1,7 15-86,4 7 1,3 10 98,3 3 0,-1 14-37,1 3 1,-6 7 172,0 4 1,-1 13-99,7 5 1,-8 5-34,-4 0 0,-6 2-47,-5 3 1,3 5 22,-3-4 1,-5 4-53,-1 1 0,-4-5 52,-2 0 1,-2 0-95,-4 5 1,-3-7 67,-8-4 0,-8-2-9,-4 2 0,-4-3-39,-2 3 1,-5-6-83,0-6 0,-1 3-224,7-8 1,1-1-67,4-5 141,-3 0 0,14-1 44,1-5 1,7-6 215,10-11 0,16-4 0,3-7 0</inkml:trace>
  <inkml:trace contextRef="#ctx0" brushRef="#br0" timeOffset="1768">3665 519 7286,'0'-11'461,"0"-1"34,0 8-281,-8-3 0,-1 7-50,-9 0 1,-1 15 83,-4 8 0,-4 18-82,-8 10 0,-7 19 32,-4 16 0,21-37 0,0 2-328,-2 8 0,2 3 0,2 3 0,2 3 225,-1 8 0,4 3 0,5-1 0,5 0-360,0 0 0,4-1 0,3 0 1,2-2 362,3-2 1,4-2 0,3 1 0,4-3-143,6-8 0,5-1 0,2-1 0,3-3-162,3-6 1,1-2 0,-1-3 0,2-2 173,1-2 0,0-1 0,-1 2 1,-2 1-318,-3 0 0,1 0 1,33 32-423,-7-17 0,13-20-181,-2-9 1,16-16 951,-4-7 0,3-4 0,-3-2 0,7 0 0</inkml:trace>
  <inkml:trace contextRef="#ctx0" brushRef="#br0" timeOffset="2289">4443 1764 7938,'-10'0'1043,"-5"0"-1110,13-7 0,-6 3 92,8-8 0,0 7-1,0-7 0,0 1 47,0-7 1,0 1-50,0 0 1,0-6 36,0 0 0,0-8-189,0 2 0,0-4 98,0-1 0,-5 5-86,-1 0 0,-9 8-45,-3-2 1,-1 11 108,-10 7 1,-2 5 20,-9 5 1,-4 13 21,-8 10 0,2 13 53,4 5 1,0-2-38,11 2 1,-1-2 13,13 3 0,7-7-20,11-11 1,3-4 11,2-8 0,9-5 2,9-1 0,7-7 2,9 2 0,3-12-60,3-6 1,-2-3-27,9-2 1,-9-6-123,2 0 0,-9-2 177,-2 2 0,-8 1 28,2-6 0,-6 6 29,-5-1 1,-4 10 304,-8 1-239,0 9-98,0-5 1,0 16-70,0 3 1,0 12 102,0 6 1,0-2-77,0 2 1,0 0-31,0 5 0,7-5-156,5 0 1,1-8 83,-1 2 1,9-6-95,-4-5 0,4 1-480,-3-7 709,7 0 0,-6-14 0,6-2 0</inkml:trace>
  <inkml:trace contextRef="#ctx0" brushRef="#br0" timeOffset="2784">5083 1073 7788,'0'-27'-459,"0"4"0,2-2 418,4 2 0,-5 0 297,5 5 0,-4 1 90,-2 0 340,0-1-470,0 1-125,0 0 0,-8 2-107,-3 3 1,1 4 24,-1 8 0,-1-2 31,-5-3 0,0 3 15,-1-4 0,1 4-136,0 2 1,5 2 26,1 4 0,5-4 8,-6 3 0,9 5-8,-3 2 0,4-3 54,2 3 1,0-1 80,0 6 0,0 3-43,0 3 0,2-4 6,4 4 1,-3 4 11,9 2 0,-6-2 99,5 1 0,-5 1-57,6 6 1,-3 1 9,3 5 0,1 3-70,-7 8 1,5 0 35,-5 0 0,0 7-76,-6 5 1,6-3 31,0 2 1,-1-7-5,-5 2 0,0-6-18,0-6 0,0 0-8,0-12 0,6 3-15,0-14 0,7 6-4,-1-6 0,3 0-216,2-6 1,6-5 81,1-1 0,6-7-83,-1 2 1,4-4-155,1-2 0,7 0-152,-1 0 1,0-2 192,-5-4 1,0-3 348,-1-9 0,8-14 0,3-5 0</inkml:trace>
  <inkml:trace contextRef="#ctx0" brushRef="#br0" timeOffset="3785">5723 1764 7799,'-10'0'769,"-5"0"-889,13 0 0,-8 0 52,4 0 367,5 0-23,-7 0 18,8 0 1,2 0-258,4 0 1,3-2-185,8-3 1,1 1 1,-1-8 1,0 1 151,1-6 0,1-8-189,4-4 1,-4-4-24,4-2 0,-9-9-44,-3-8 1,-5-3 91,5-14 1,-7 3 20,2-9 1,-6 4 72,-6 2 0,-3-2 20,-9-4 1,1 12 147,0-1 1,-1 10-64,1 8 1,0 6 206,0 11 0,5 12 167,1 11-73,7 4-316,-12 10 0,12 3 6,-7 12 1,1-2 100,-1 8 1,-5 6-17,5 5 1,-4 8 18,-3-2 0,7 10-65,-1 2 0,8 5 70,-1-5 1,3-1-73,2-5 0,0 0 19,0 0 1,7 0-25,5 0 0,9-10-4,2-7 1,8-3-19,-2-9 1,-2 4-152,1-9 1,1-5-135,6-13 0,1 0 113,5 0 0,-3-10-334,8-7 1,-7-8 100,1-9 1,2-1-74,-1 0 0,5-7 153,-6-4 1,-5-2 3,-7 2 0,-1-6 278,2 0 0,-4-2 0,-8-9 0,-7 5 0,-4-5 0,-6 7 0,-6-1 0,-6-1 115,-11 6 1,4 4 43,-4 13 0,-2 8 77,2 4 0,-6 12 63,6 5 0,6 4 762,5 2-704,1 0 0,-4 2-29,3 4 1,2 5-242,5 12 0,3 1 104,-4 10 1,-2 3-163,2 9 0,1 6 7,5-1 0,2 3 44,3 10 1,-3-1-62,4 6 1,2-5-105,-2-1 0,5-5 66,-5 5 1,5-3-79,-5-3 0,0-1-11,-6-16 0,0-1 34,0-10-55,0 3 106,0-20-143,0 3 0,0-17 141,0-3 0,-6 1 125,0-8 0,1-1-186,5-10 1,0 2 10,0-8 1,0 0 56,0-6 1,0-1 2,0-5 0,2 11-22,3-5 0,-1 6 1,8 0 0,-1 3-5,6 3 1,-5 5 27,0 1 1,1 2-10,10 9 0,-4 0 27,4 6 0,2 8 20,-2 3 0,0 12-10,-5 6 0,1 4 3,4 1 0,-10 1 80,5 0 1,-11 1-85,5 4 1,-8-3 21,2 3 0,-5-9 3,-1-2 0,-1-8 3,-5 2 1,-4-10 24,-7-1 0,0-2 91,-1 1 1,-7-3-34,-4-8 1,3 6-73,-3-1 1,0 1 99,-6-6 0,3 0-57,3 0 0,-2-2 10,8-4 0,0 5-61,6-5 0,5 4-126,1 2 140,7 0-235,-4-8 97,8 6 115,0-5-387,8 7-48,-6 0-258,5 0-11,1 0-319,-6 0 182,6 0-86,-8 0 891,0 0 0,7 0 0,3 0 0</inkml:trace>
  <inkml:trace contextRef="#ctx0" brushRef="#br0" timeOffset="4968">6466 571 7741,'-17'0'-342,"0"0"75,-1 0-134,1 0 0,2-2 1017,3-3-208,-3 3 154,13-14-476,-6 14 1,10-11-68,4 7 1,4-5 21,7 5 0,6-6-4,0 6 1,8-5-115,-2 5 1,-5 0 142,0 6 0,1-5-149,-2-1 1,0 0 97,-6 6-103,0 0 187,1 0 20,-1 0-4,-8 0-51,-1 8 1,-8 1 9,0 9 0,0-1 109,0 0 1,-2 3-41,-4 3 1,4-2-68,-3 8 1,1-1 51,-2 7 1,4 1-60,-4 5 1,5-3-6,1 8 1,0 0-8,0 6 0,-2 0-21,-4 0 0,4 6-77,-4-1 0,4 1 104,2-6 0,0 6 18,0-1 0,6 1-33,0-6 0,5-2-94,-5-4 0,6 8 49,-7-8 0,7 6-5,-6-12 1,1-2-12,-1-9 1,-4 2-109,4-8 1,-4 0 11,-2-6 1,0-5 52,0-1 0,-2-5-178,-4 6 1,2-8 51,-7 1 0,5-1-37,-6 2 1,7-4-8,-7 4 0,1-4-66,-7-2 0,1 0-21,0 0 1,-1 0-80,1 0 0,0 0 392,-1 0 0,-7-8 0,-1-2 0</inkml:trace>
  <inkml:trace contextRef="#ctx0" brushRef="#br0" timeOffset="5181">7089 1851 8154,'9'0'-127,"-1"8"1,-6-1 182,4 5 1,-4 9-64,4-4 1,1 6 38,-1 0 1,0-2-152,-6 8 0,0 0 88,0 6 1,0-1-277,0 1 1,2-1-112,3 1 418,-3-8 0,6-2 0,-8-8 0</inkml:trace>
  <inkml:trace contextRef="#ctx0" brushRef="#br0" timeOffset="5707">7971 1246 7786,'0'-14'-100,"0"-3"1,0 9 42,0-9 0,0 3 189,0-3 1,0 0-83,0 0 0,0-3-49,0-3 0,0 2 38,0-8 1,0 2 4,0-1 0,0-5 130,0 4 0,0-4-95,0-1 1,-8 1-35,-3 4 1,-5-1 9,-1 7 1,-8 1-139,-4 11 0,-5 3 59,-7 8 0,-5 16 34,-12 7 1,-3 15 24,-8 8 1,7 10-191,5 2 1,11 5 179,5-5 1,10 1-20,3-1 0,14-12-16,3 0 1,7-9 29,4-9 1,2 1-67,3-11 1,11 1 40,7-14 0,0 1-10,-6-6 0,6 0-45,0 0 0,2-2 167,-2-3 1,-1-5-234,6-7 0,-1-3 93,2-3 1,2 4 63,-8-4 1,2 4-72,-2 2 1,-4-5 193,4 5 0,-9-4-60,-3 10 18,-7 3 0,6-6-105,-5 9 1,-3 1 8,4 10 0,-4 3-4,-2 8 0,6 7-24,0-1 0,1 5-145,-1-5 1,2 6 49,3-6 1,8 6-86,-7-6 0,13 6 65,-8-6 1,4-2-220,-3-9 0,5 3-38,0-3 384,7-5 0,-10 1 0,5-8 0</inkml:trace>
  <inkml:trace contextRef="#ctx0" brushRef="#br0" timeOffset="6174">8386 692 7855,'-17'-7'-202,"5"-1"-172,0-4 1,3-3 392,-3 3 1,-1-3 337,7-2 0,-2 5-139,3 1 0,1-1-70,-8-5-27,8 0 1,-5 1-45,3 5 0,4-5 90,-4 5-171,-3 3 0,7-1 27,-4 3-30,4 4-309,2-6 160,0 8 140,0 0 0,0 8 0,-6-4 42,1 7 1,-1 1 104,6 5 1,0 0-92,0 1 1,0 1 113,0 4 0,0 2-89,0 4 1,0 3 95,0-3 0,0 10-65,0 1 0,0 8-16,0-2 0,0 0 6,0 6 1,0-2-23,0 13 1,0-7-66,0 2 1,0 1 45,0-1 1,0 0-9,0-6 1,2-1-16,4 1 1,-5-7-14,5-5 1,4 2-80,1-2 0,5-1 96,1-10 0,0 1-132,1-6 0,-1-1 75,0-6 1,6-2-194,0-3 1,2-3-111,-2-3 1,-3-4-91,3 4 1,2-4 115,-2-2 1,6-2-29,-6-4 1,5 0-345,-5-11 680,1 4 0,0-20 0,3 6 0</inkml:trace>
  <inkml:trace contextRef="#ctx0" brushRef="#br0" timeOffset="7778">8697 1073 7825,'-17'-6'-107,"0"0"0,5-5-421,0 5 386,9 0 482,-5 6-99,8 0 289,0 0-329,8 0 1,1 0-176,9 0 1,1 0-61,4 0 0,-4-2-39,4-4 1,2 3 41,-2-9 0,0 2-142,-6-1 1,1-4 95,-1 3 1,-2-3 36,-3-3 1,1 7 54,-7-1 1,0 1-43,-6-7 0,-8 3 19,-3 4 0,-10 3 71,-3 8 1,-6 0 148,1 0 1,-4 0-87,-1 0 0,-3 13 32,-3 5 1,5 5-65,1 0 1,1 4-32,10 7 0,0 1 37,6-1 1,-1 1-46,1 0 0,7-1 3,5 1 0,10-1-39,7 1 0,11-6-13,6 0 0,3-8-5,3 2 0,5-10-102,1-1 1,7-8-207,-2 1 0,-4-3 100,-1-2 0,-3-7-6,2-5 0,-3-3 17,3-3 1,-5-7-194,-6-3 0,1 1 3,-7-2 0,-2 0 386,-9-6 0,1 1-41,-7-1 0,0-1 41,-6-5 0,-2 5 100,-4-4 1,-1 9 98,-5 2 1,-1 8 75,7-2 0,-6 9 51,7 3 528,-9 7-609,12-4 1,-5 16-122,7 4 0,0 3-13,0 2 0,0 8-5,0 4 0,0 4-110,0 1 0,0 1 45,0-1 0,0 1-124,0 0 0,0-3-15,0-3 0,0 2-23,0-8 0,0 2 81,0-2-79,0-4 0,-2 0-8,-4-7-34,4-8 237,-6 3 1,8-14-111,0-5 1,6-5-120,0-6 0,1 2 147,-1-8 0,2 2-1,3-2 1,5-4 20,-5 5 0,5-3 9,1 2 0,-5 4-9,-1 8 0,-1 0 15,1-1 115,5 1-123,-7 7 91,8 3 0,-1 14-88,-5 5 0,3 9 25,-8 2 1,7 6-12,-1-6 0,3 2 0,2-2 0,-5-4-8,-1 4 0,1-2-2,5 2 1,6-5-69,0-1 0,2 0 67,-2-5 1,-2-4-132,8-3 0,-8 3 68,2-2 0,2 0-8,-2-6 1,1-6 36,-7 0 0,-2-7-6,-3 1 0,3-3 6,-3-3 0,-5-1 7,-1-4 1,2 4 21,-2-4 0,-1-2-28,-5 2 0,0-8 117,0 2 0,-2 4-64,-3 2 1,-3 4 58,-4 2-99,-3-1 0,5 3 1,-7 3 0,0 5-13,0 7 1,-3 7-9,-3 5 1,4 3 10,-4 3 0,4 7 15,1 3 0,1 3-31,0-2 1,0 4 18,-1-5 0,9 5 0,3 2 1,2-6 8,-2-1 0,4-1 1,-3 2 1,8-4-8,3-8 1,8 1-4,-3-1 0,5-7 12,1-5 1,0-3 0,0-2 0,3 0-113,3 0 0,-4-7 99,4-5 1,-4-5-135,-1-6 0,-1 2 60,0-8 1,-2 0-120,-3-6 0,1-5 92,-7 0 1,6-8-5,-6 1 1,-1-2 43,-5-3 0,0-6 74,0 0 0,0-5 44,0 5 0,0 6-110,0 6 1,-6 6 264,1-6 1,-3 9 205,2 3 39,4 15-270,-5 11-119,-1 8 0,6 4-121,-4 7 1,2 3 124,-1 14 0,1 1-6,-8 6 1,8 7-25,-1 4 1,-3 4 109,2 2 1,1 6-48,5-1 0,-6 7-30,0-7 1,0 1-48,6-6 1,0 0 2,0 0 0,0-8 18,0-4 0,6-3-1,0-3 1,0-7-127,-6-4 1,1-3-19,5-3-116,-4-8 131,6-1-17,-8-8 21,0 0 289,0-8-207,0 7 193,0-7-188,0 8 62,0 0-143,0-8-26,0 6-42,0-5 107,0 7-2902,0 0 2627,7 0 0,-3-2 307,8-4 0,-1-4 0,7-7 0</inkml:trace>
  <inkml:trace contextRef="#ctx0" brushRef="#br0" timeOffset="8960">10132 519 7908,'-17'8'0,"0"-6"-200,0 4 1,-1-4-212,1-2 1,0 0 323,-1 0 218,1 0 0,0-6 147,-1 0-139,1 0 0,6 4 94,-1-3-8,8 3-40,-3-6 0,7 8 31,0-8-43,0 6-17,0-5 28,0 7-7,0 0-235,7 0 154,-5 0 115,6 0-64,-8 0 17,0 0-62,8 0-2,-6 0-5,5 0 48,-7 0 126,0 0-298,8 0 1,-6 0 21,5 0 8,-7 0 242,0 0-281,8 0 1,-4 0-7,8 0 1,-7 0-20,7 0 1,-6 0-94,5 0 0,1-6 89,5 0 0,0 0-5,1 6 0,-1 0 119,0 0 1,0-5-144,1-1 245,-1 0-160,0 6 32,1-8 24,-9 7-1,7-7-131,-15 8 89,7 0-8,-8 0-5,0 0 13,0 8 1,0-5-8,0 9 0,-2-6 1,-4 5 1,5 3 9,-5 9 1,4-2 4,2 8 0,-6-1 7,0 7 0,1 0-16,5-1 1,-6 7 36,0-1 0,0 6-34,6-6 1,0 8-1,0-1 1,0-1-1,0 6 1,0-10-3,0 10 1,0-10-4,0 4 1,-5 0-4,-1 6 1,0-6 9,6 0 0,-2-5-2,-4 5 1,2-2-6,-7 2 0,5-4 2,-5-7 1,5 0-3,-6-1 0,7-5 14,-7 0 0,2-8 0,-1 2 1,1-10 5,5-1 0,1-8 15,-8 2-21,8 3 1,-5-7-6,3 4 85,4-4 1,-8-4-81,5-4 0,1 4 129,-8-4 0,1 3-160,-7-3 0,-1 2-94,-4-8 1,2 7 27,-8-7 1,0 6-194,-5-5 0,-1 5-172,1-5 1,-1 5 179,1-6 0,5 6-144,0-5 0,8 1 56,-2-1 0,9-5 356,3 5 0,-1-12 0,-5-4 0</inkml:trace>
  <inkml:trace contextRef="#ctx0" brushRef="#br0" timeOffset="9568">10305 1 7960,'-7'17'-1954,"5"-8"1849,-6-1 220,8-8 3783,0 0-3603,8 8-136,-6 1 0,13 11-23,-3 3 0,3-2-12,2 8 0,1 1-3,-1 11 1,2 3-7,4 8 0,4 9-175,8 8 0,-7 10-116,1 13 1,-18-42 0,-1 0 171,3 8 0,-3 0 1,-3-5-1,-2 1 22,-2 4 1,0 0 0,-2-4 0,0 1-84,-1 0 1,0 0 0,-4-1 0,0 1-36,-1 6 1,-2-1-1,-1-5 1,-1 0 0,-2 3 0,-1-1 0,-1-3 0,-3-2 6,-3-3 0,-2 0 0,-1 3 0,-2-1-77,-4 2 0,-2-2 0,-1 0 0,-1 0 1,-4 1 0,-3 0 0,-5 0 0,-3 0-279,-5-2 0,-5-2 0,-6 0 0,-5 0 126,-9 1 1,-1 0 0,3-5 0,0 0 321,-3-1 0,0 0 0,4 3 0,0-1 0,-3-4 0,-1-2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0:10.978"/>
    </inkml:context>
    <inkml:brush xml:id="br0">
      <inkml:brushProperty name="width" value="0.08571" units="cm"/>
      <inkml:brushProperty name="height" value="0.08571" units="cm"/>
      <inkml:brushProperty name="color" value="#333333"/>
    </inkml:brush>
  </inkml:definitions>
  <inkml:trace contextRef="#ctx0" brushRef="#br0">35 105 6968,'-2'-12'572,"-4"0"-132,4 9-118,-5-13 0,7 12 178,0-7 11,0 7-65,0-4 6,0 1-490,0 5 14,0-6 0,0 6 3,0-4-204,0 4-160,0-5 1,0 9 157,0 3 1,0-1-118,0 8 1,0-1-85,0 7 1,0 5 103,0 0 0,0 8 6,0-3 0,0 5 318,0 2 0,-8 7 0,-2 2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0:11.222"/>
    </inkml:context>
    <inkml:brush xml:id="br0">
      <inkml:brushProperty name="width" value="0.08571" units="cm"/>
      <inkml:brushProperty name="height" value="0.08571" units="cm"/>
      <inkml:brushProperty name="color" value="#333333"/>
    </inkml:brush>
  </inkml:definitions>
  <inkml:trace contextRef="#ctx0" brushRef="#br0">1056 17 7872,'0'-9'1059,"0"1"-931,7 8 1,1 8 132,4 3 0,3 10-199,-4 3 1,-1 14-36,2 2 1,-9 10 9,3 8 0,-12 3-99,-5 9 1,-20 6-431,-9 5 0,13-39 1,-4-1 387,-2 0 0,-3-2 0,-10 5 1,-4-3-645,-8 0 1,-5-1-1,-12 0 1,-4-2 747,19-10 0,-2-1 0,0-1 0,-28 8 0,-1-3 0,-3 3 0,0 0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0:17.238"/>
    </inkml:context>
    <inkml:brush xml:id="br0">
      <inkml:brushProperty name="width" value="0.08571" units="cm"/>
      <inkml:brushProperty name="height" value="0.08571" units="cm"/>
      <inkml:brushProperty name="color" value="#333333"/>
    </inkml:brush>
  </inkml:definitions>
  <inkml:trace contextRef="#ctx0" brushRef="#br0">883 1105 7732,'-17'-17'-197,"-1"0"1,1-6 78,0 0 0,7 0 517,4 5 1,-1 1 30,1 0 1,0 5 1,6 1 0,2 5-248,4-6 0,5 9-154,12-3 0,4 4 65,8 2 1,0 0-192,-1 0 0,6 9 29,1 9 0,-1 7 95,-5 9 0,-8 9-198,-4 3 0,-4 4 3,-2 2 0,-7 5 5,-4 1 1,-5-1 119,-1-5 0,-3-2-2,-9-4 0,1 1 40,-12-13 1,-4 1-22,-2-18 0,2 2 68,-2-13 1,8 0-51,-2-6 1,4-2 162,1-4 0,9-9-28,3-8 0,4-14-75,2 3 1,4-13-58,7 1 0,9-4-78,14-2 1,1 3 8,-1 2 0,3 5 90,3 8 1,6-1-172,12 0 0,4 3 23,7 3 0,-6 4-190,1 8 1,-11 7-30,-1 4 0,-4 4-16,-13 2 1,-4 0 125,-14 0 1,-2 8 239,-3 4 0,3-5 0,-13 9 0,6-7 0</inkml:trace>
  <inkml:trace contextRef="#ctx0" brushRef="#br0" timeOffset="358">1678 1175 7732,'-9'7'102,"-7"-5"0,13 8 522,-9-4-635,8-5 104,-3 7-5,7 0 0,1-6 29,5 4 1,4 1-9,7-1 1,8 0-65,4-6 0,5-2-90,7-4 0,-3 2-227,8-7 0,-1 1 132,1-1 0,4-5-98,-4 5 0,-4-5 77,-2-1 1,-5 0 113,-6-1 0,0 1-83,-12 0 164,4 0-56,-19-1 0,-8 3 136,-11 3 0,-14-1-20,-3 7 0,-9 2-77,-9 10 0,1-2 181,-1 7 1,0 1-67,0 5 0,6 6 15,0 0 1,0 8-44,-6-2 1,7 5 105,5 7 0,6-3-107,5 8 0,4-5 10,7 5 0,11-8-183,7 3 0,11-7 68,18-5 1,4 2-175,19-8 1,3-6-46,15-5 0,1-9-183,4 3 0,5-12 48,13-5 1,1-6-978,-45 6 0,0-1 1333,45-15 0,-10-6 0,1-3 0,1-7 0,-40 21 0,-1 0 0</inkml:trace>
  <inkml:trace contextRef="#ctx0" brushRef="#br0" timeOffset="594">2872 898 7732,'17'-35'0,"-6"1"199,1-1 1,-8 1-40,2-1 1,-3 8 596,3 4-94,-4 4-443,6 9-24,-8 2 1,0 16-441,0 4 0,0 13 152,0 9 1,-6 3 130,0 9 0,-5 6 56,5 5 0,-7 9-27,1-3 0,2-3-30,-1-3 1,5-3-93,-5-2 0,7 0-22,-2 0 1,-2 0 94,3 0 1,-1-8-428,6-4 1,0-11-465,0-6-406,0-4 901,0-9 1,6-6 376,-1-16 0,-7-7 0,-7-16 0</inkml:trace>
  <inkml:trace contextRef="#ctx0" brushRef="#br0" timeOffset="991">2543 1192 7732,'-10'-8'495,"-3"-1"-370,7-9 0,0 7-206,6-1 41,0 8 0,8-9-180,4 7 0,13-5 126,9 5 0,3-6-62,9 7 0,6-1 5,5 6 0,9-6 112,-3 0 1,4 1-165,3 5 1,-9 0 43,-3 0 0,-6 0 159,-6 0 0,-12 0 113,-11 0 283,-11 0-93,-4 0 18,-8 0 1,-8 0-123,-4 0 0,3 7-57,-3 5 1,3 3 23,-3 2 1,-1 1 5,7-1 1,-6 2-161,7 4 1,-1-4 4,6 5 1,0 0-91,0 0 1,0 4 80,0-5 0,7 0-7,5-5 0,5-1-70,6 0 0,4-1 60,8-5 0,1-3-68,5-8 0,-3-2 45,8-4 1,-2-5 6,3-12 1,1-4-7,-8-8 1,-5 3 1,-7 3 1,-7-4-22,3 4 1,-7-3-6,-6-3 0,-3 6-190,-8 0 0,0 8 69,0-2 0,-2 6 109,-4 5 0,2 3-86,-7 3 153,-1 4 0,-5-6 0,0 8 0</inkml:trace>
  <inkml:trace contextRef="#ctx0" brushRef="#br0" timeOffset="1686">3978 1140 7732,'10'0'335,"0"0"171,-5 0 1,-1 0-347,8 0 0,-1 0-237,7 0 0,-1 0 17,0 0 1,6 8 111,0 3 1,8 10-72,-2 2 0,-4 8 100,-2-2 0,-4 4-313,-2 1 1,-1 1-73,-5-1 1,-3-5-11,-8 0 1,0-8 172,0 2 1,-10-11 37,-7-6 0,0-5 102,-6-1 1,3-1-86,3-5 0,0-6 35,0-11 1,5-4-16,1-7 0,7-1-105,-2 0 0,6 7 31,6-1 1,3 0-25,9-6 1,7 7 163,3-1 0,5 8 0,2-2 0,7 5 0,4 7 0,2-3 0,-2 9 0,0-1 53,-11 6 1,1 0-95,-13 0 0,6 6 445,-6-1 1,0 7-91,-5-6 1,5 7 23,0-1 1,2-3-143,-2 3 0,-2-6-82,8 5 1,0-7-75,5 2 1,7-3 69,-1 3 0,6-4-210,-6 4 0,1-4 32,-7-2 0,1 0-81,-1 0 0,-1 0 2,-4 0 1,-4-2-2,-8-4 1,-5 2 120,-1-7 0,-7 5-6,2-5 1,-6 5 72,-6-6 0,-5 3-67,-12-3 1,-4-3 58,-8 3 1,-1 3-2,-5-3 0,3 8 99,-8-2 1,0 5-67,-6 1 0,6 0 126,-1 0 1,3 1-115,-2 5 1,-2 4 15,8 7 0,-3 6 67,3 0 0,6 8-73,-1-2 1,8 2-68,10-3 0,7 5 75,4-4 0,8 3-166,10 3 0,9 0 38,19-1 0,5-5-48,6 0 0,7-8 100,0 2 0,5-6-18,-5-5 1,7-4-174,-2-8 0,10 0 44,2 0 1,0 0 137,-5 0 1,-9-8-63,-3-4 0,-8 3 1,-10-3 0,-7 3 23,-16-3 3,0-3 59,1 5 28,-9 1-149,-1-7-221,-8 14-389,-8-5 426,6 7 0,-7 0 272,3 0 0,-4 0 0,-7 0 0</inkml:trace>
  <inkml:trace contextRef="#ctx0" brushRef="#br0" timeOffset="3492">6555 1071 7734,'-17'-2'1108,"-1"-4"-980,1-3 1,6-7-110,-1 5-466,8 3 0,4 8 113,12 0 1,7 0 511,10 0 1,2 2-86,15 4 1,0-4-120,6 3 0,5-3-75,1-2 0,0 0-66,-7 0 0,1 0 42,0 0 0,-4-6-5,-7 1 1,-9-11 208,-14-1 0,-9 0-147,-3-6 0,-4-4 205,-2-2 1,-14 4 17,-3 2 0,-14-2 11,-3 2 0,-3 2-62,-9 9 0,6-1 61,-6 7 1,0 0-28,-6 6 0,0 8 54,0 3 1,2 7-188,4 5 0,-2 4 93,8 7 1,-5 7-145,11-1 1,3 2 42,14-1 0,1-5 35,5 4 0,3-3-62,8-2 1,15-3-13,9-3 0,14-4 41,8-8 0,17-5 5,7-1 1,10-7-306,1 2 0,-2-6-4,2-6 0,-3-3-69,3-9 0,-4-1 110,-8-4 1,-7-4 61,-5-7 0,-5-1 89,-6 0 0,-5 1 141,-13-1 0,3 3-65,-8 3 1,-2-8 279,-9 8 1,-3-1 212,-3 7 0,-4 9 70,4-3 446,-4 3-560,-2 5-267,0 1 0,0 10-76,0 4 0,-6 5-203,0 12 0,-1-1 132,1 6 0,4 1-89,-4 6 0,-2-1-25,3 1 0,-3 0 5,2-1 0,4-1 0,-3-4 0,1-1 39,-2-10 0,4 3-102,-4-10 0,4-1 187,2 1-32,0-7 34,0 4 1,0-16 124,0-3 1,0-6-156,0-7 0,8-1-17,4-3 0,-3-5 36,3 4 1,1-3 15,10-3 0,-4 6-37,4 0 1,-3 2 4,-3-1 0,0 3-16,1 7 1,-1 7 95,0-1 23,0 8-25,1-3 1,-3 16-51,-3 9 0,1 1 166,-7 10 1,7-6-95,-1 6 0,3-1-39,2 7 0,3-2-48,3-5 0,4 3-2,7-8 0,3 0 7,3-5 1,2-3-105,4-4 0,4-3-2,-3-8 1,-3 0 86,2 0 1,-8-2-140,3-4 1,-7-3 141,-5-8 0,-4-3-1,-8-3 1,-1 4 24,-5-4 0,3-2 6,-9 2 0,1-8-16,-6 2 0,0 3 15,0-3 1,-2 8 78,-3-2 0,-5-2-79,-7 1 1,-1 3-15,1 10 0,-2-3 38,-4 9 0,-2-1 1,-4 6 0,-4 0 1,4 0 0,-3 8 5,-3 3 1,6 10 3,1 2 1,-1 8 3,-6-2 0,8 3-22,4 3 0,4 0 5,2-1 0,7 1-91,4-1 0,4-1 89,2-4 0,8 2-97,4-8 1,5 0 61,6-6 0,-2-5-14,8-1 1,0-7 29,5 2 0,-5-4-5,0-2 0,0-8-73,5-4 1,1-5 61,0-6 1,-7-4-102,1-7 1,-6-1 54,6 0 1,-2-7-103,2-4 0,-4-6 31,-8-6 1,6 3 22,0-9 0,0-5 2,-5-6 0,-1 6 1,0 6 0,-2 5 39,-3-5 0,-4 7 103,-8-2 1,0 10-111,0 2 1,0 13 66,0-1 1,0 3 228,0-3 1,0 12 194,0 5-219,-8 11 1,-2 1-153,-7 10 1,-2 13-145,-4 10 0,-2 7 107,-4 5 1,-2 5-27,8 6 1,0 1 99,6 0 0,0 2-65,-1 4 0,7 1 58,-1 5 0,8-3-36,-1-3 0,3-4 9,2 3 1,7 1-22,5-6 1,3-4-85,3-14 1,-1-5-1,0 0 0,6-8-189,0 2 0,2-9-171,-2-3 1,-3-7 106,3 2 0,2-4-52,-2-2 1,5 0-16,-4 0 0,1 0-492,-2 0 849,-4 0 0,13-16 0,-5-3 0</inkml:trace>
  <inkml:trace contextRef="#ctx0" brushRef="#br0" timeOffset="3710">9374 742 7827,'0'10'1999,"6"-10"-1398,-1-12-561,1-3 0,-4-2 43,4-1-200,-4 9 1,7-5-1067,-3 9 741,-4-1-78,13 6 0,-13 2 249,4 3 1,-2 1 270,2 12 0,-4 3 0,5 13 0</inkml:trace>
  <inkml:trace contextRef="#ctx0" brushRef="#br0" timeOffset="3907">9495 1347 7766,'0'27'0,"0"-7"773,0-9 0,2-7-414,4 2 0,-5 3-406,5 3 0,-6 5 164,-6 6 1,-3 12 50,-8 11 0,-7 4-40,1 2 0,-9 7 88,-3 5 0,-7 5-729,-10 6 1,-15-4 509,31-33 0,-3-1 1,-10 0-1,-4-1-2002,-6 2 1,-3-1 2004,-5-2 0,-2 1 0,-12 6 0,-2 0 0,1-2 0,-1-1 0</inkml:trace>
  <inkml:trace contextRef="#ctx0" brushRef="#br0" timeOffset="4944">831 2869 7753,'6'-25'859,"0"-4"0,9-9-908,2-2 1,4-1-446,14 7 0,5 9 191,18 7 1,0 9 87,11 9 1,-14 0 541,3 0 0,-6 2-215,-12 4 1,-1 1-35,-10 5 0,-6 3-134,-12-3 0,3 3-42,-9 2 0,1 3 92,-6 3 1,-9-2 155,-9 8 1,-7 5-32,-9 7 0,-9 1-102,-3-2 0,4 2 217,2 5 0,-3-3-50,3-4 0,0-2-86,5 9 1,8-9-67,4 2 0,6-3-146,5-3 1,5-5 130,7 0 0,2-2-128,3 2 0,7-4-164,11-8 1,4 0 104,7 1 0,1-9-88,0-3 1,1-4 84,4-2 1,-3 0 200,3 0 0,-5-8 43,-6-3 1,-4-3 152,-8 3 0,-5-3 73,-1 9 144,-7-9-247,4 12 0,-10-5 76,-4 7 1,2 1-181,-7 5 1,-1 12 57,-5 10 0,5 13 72,1 5 0,5 10-69,-6 1 1,9 8-32,-3-1 0,10 3-53,1 2 1,11-5 4,1-1 1,0-7-16,6 2 1,-5-7-142,-7-4 1,3-7 20,-9-11 0,1-4 74,-6-8 1,0 0 77,0 1 0,-9-3-63,-9-4 0,-9 5 60,-13-5 0,-6 5-9,-12 1 1,3 0 21,-9 1 0,-7-3-251,-10-4 1,-9 3 159,-2-8 1,42-3 0,0-1-1113,-48-2 1,2 0 1103,-2 0 0,4-5 0,-2-1 0,7 2 0,5 2 0,3 2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1:08.335"/>
    </inkml:context>
    <inkml:brush xml:id="br0">
      <inkml:brushProperty name="width" value="0.08571" units="cm"/>
      <inkml:brushProperty name="height" value="0.08571" units="cm"/>
      <inkml:brushProperty name="color" value="#333333"/>
    </inkml:brush>
  </inkml:definitions>
  <inkml:trace contextRef="#ctx0" brushRef="#br0">485 656 6279,'9'-8'110,"-1"6"1,-6-11-43,3 7 0,-1-5-23,8 5 1,-6-8 7,5 3 0,-5 1 21,5-1 0,-1-1-32,2-5 1,3 0 42,-4-1 0,-1-5-15,2 0 0,-7 0-2,7 6 0,-8-2 18,2-4 1,-5 3-5,-1-3 1,0 2-41,0-2 0,0 4 2,0-4 1,-7 4-111,-5 1 1,-3 3 115,-2 3 0,-3-1-70,-3 7 1,4-2-4,-4 3 0,-2 3-7,2-4 0,-8 12 34,2 5 1,-1 5 1,1 1 0,-4 8 59,4 4 1,-3 5 15,-3 7 1,1 5-8,-1 11 0,2 5-41,4 7 1,-1 2-12,7 4 1,2 2-14,9 4 0,4-6-6,8-12 0,8 0-4,4-11 0,5 8-24,6-14 1,-2-6 22,8-11 0,2-8-3,9 2 0,-2-5 42,8-7 1,-7-3-28,1-8 0,-1-8 16,1-3 0,2-12-52,4-6 1,4-6 0,-4-5 0,3 1 0,-3-7 1,4 0-106,-4-6 0,-10 0 117,-1 1 1,-6-1-14,-1 0 0,-4 0 73,-13 0 0,2 0-90,-7 0 1,-2-5 39,-10-1 0,-3 8 33,-9 10 0,-1 11 11,-4 6 0,2 6-14,-8 5 1,2 4 11,-2 8 0,-3 8-44,3 4 0,-4 5 6,-1 6 1,-1 10 17,1 7 0,-1 10-4,0 2 0,7 2 89,-1 9 1,8-2-67,-2 3 0,3 1 5,3-7 1,0 7-40,-1-1 1,9-7 3,3-5 0,-2-8 8,3-9 1,-3-1 14,2 1-241,4-8 220,-5-10-1,-1-9 0,6-16-54,-4-3 1,4-12-2,2-6 1,0-10-15,0-1 1,0-6-7,0 6 1,8-7 48,4 7 1,-3-2-5,3 1 0,-3 11 78,3-5 1,3 12-82,-3 0 0,-3 4 150,3 2-122,-1 7 0,7 4 15,-1 12 0,2 4-8,4 7 1,-4 6 0,4 0 1,4 6-38,2-6 0,4 6-8,1-6 1,1 6-163,0-6 0,5 0 45,0-6 0,3-6-237,-3 1 1,2-8 44,4 2 1,-3-4 341,-9-2 0,1-8 0,-1-2 0</inkml:trace>
  <inkml:trace contextRef="#ctx0" brushRef="#br0" timeOffset="655">1245 656 7927,'-9'-17'379,"3"-1"-301,-4 1 0,9 5-514,-5 1 300,4 7 0,2 6 101,0 15 0,0 1 29,0 5 1,0 4 8,0 1 0,0 3 10,0-2 1,6 4 13,-1-5 1,3 3 32,-2-2 1,-4 4-83,3-4 0,3-5 46,-2 0 0,7-1 4,-1-6 0,-2 4-24,1-9 0,1 1 4,5-1 0,2-5-1,4-7 1,2-2-40,4-3 0,7-1-5,-7-12 0,8 5 34,-8-10 1,-2-4-7,1-2 1,-7 2 6,3-1 0,-7 1 35,-6-2 0,3 2 6,-8 4 0,-1 4 5,-5-4 1,0 9 247,0 3-185,0 7 12,0-4-206,-7 8 0,5 8 139,-4 3 0,-2 10-5,2 2 1,1 8-10,5-2 1,0-2-26,0 2 0,2 0-24,3 5 1,5-7-74,7-4 0,1 2-191,-1-2 0,8-2-142,4-9 977,-4 3-358,7-13 0,-5 6-179,8-8 1,-1-2-200,1-4 1,5-3 116,1-9 1,-1-1-109,-5-4 1,-1 2 123,1-8 0,-8 6-9,-4-6 1,-4 2 29,-2-2 1,-5-3-43,-1 3 1,-7 2 126,2-2 0,-4 6-53,-2-6 1,-6 8 270,0-2-217,-7 12 1,9-3 383,-7 8-434,7 1 1,-10 12 10,8 5 1,-1 5 60,1 6 0,4-2-27,-4 8 1,4 0 10,2 6 0,0 5-14,0 0 0,6 1-85,0-7 0,7 1 18,-1-1 0,-2-5-108,1 0 1,-1-2 94,1 2 0,3-4-104,-9-8 0,1 0-415,-6 1 100,0-1-274,0-8 216,0-1 501,-8-8 0,-1-8 0,-8-1 0</inkml:trace>
  <inkml:trace contextRef="#ctx0" brushRef="#br0" timeOffset="817">2075 258 7966,'0'-9'573,"-7"-7"-29,5 7-1342,-6-1 0,16 10 798,3 12 0,12 11 0,4 3 0</inkml:trace>
  <inkml:trace contextRef="#ctx0" brushRef="#br0" timeOffset="1168">2940 794 7980,'0'-17'-665,"6"5"319,0 1 0,1 7 139,-1-2 1,-4 2-16,4-1 193,3 3 0,-7-14 86,4 5 0,-4 1-18,-2-1 0,-2 1 70,-4-1 0,-9-5 61,-8 5 1,-8 3-1,2 2 0,2 4 0,-1 4 0,-3 4 1,-2 7 224,-1 9-348,-1 4 0,6 15-4,0-1 1,8 8-104,-2-2 1,12 2 72,5-2 1,4 3-57,2-9 1,0 4 54,0-9 0,13 1-19,5-13 0,5 0-2,0-5 1,4-9 12,7-3 1,7-4-190,-1-2 0,8-2 61,-2-4 1,10-3-69,2-9 0,1-5 39,-1 0 1,-3-8 152,9 3 0,-8-13 0,3-3 0</inkml:trace>
  <inkml:trace contextRef="#ctx0" brushRef="#br0" timeOffset="1547">3494 345 7932,'-10'-8'0,"-4"-2"-103,9-7-328,-9 0 369,12 7 0,-11 4-89,7 12 0,0 8 275,6 14 0,0 3-81,0 15 0,0 6 68,0 6 0,0 7-31,0-1 0,0-3 66,0 2 0,0-5-81,0 5 0,0-7 120,0 2 0,0-10-155,0-2 1,2-8 16,4 3 1,-4-12-115,4-6 155,-4-4-199,-2-2 304,0-7 212,0-3-288,0-22 0,0 4 92,0-13 0,0-2-159,0-3 1,5-4 20,1-1 1,8-3-174,-3-3 1,5 1 133,1-7 0,0 6-151,0-6 0,1 7 101,-1-1 0,2 3-137,4 3 0,-4 1-17,5 4 0,-7 4-174,-6 8 36,5 0-15,-7 7 0,3 2-473,-1 8 189,-7 0 609,4 0 0,-16 0 0,-9 8 0,-10 2 0</inkml:trace>
  <inkml:trace contextRef="#ctx0" brushRef="#br0" timeOffset="1722">3338 881 7986,'0'17'105,"0"0"1,2 1-56,4-1 1,5 6-52,12 0 0,6 6 4,11-6 0,1 6-183,11-6 1,-10 0 103,10-6 1,-4-7-140,4-5 1,-6-3 11,0-2 203,-8 0 0,5 0 0,-9 0 0</inkml:trace>
  <inkml:trace contextRef="#ctx0" brushRef="#br0" timeOffset="2727">4410 569 8013,'17'0'-298,"1"-1"290,-1-5 1,0 2 75,0-8 0,3 7 5,3-7 1,-2 6-254,8-5 0,0 5 155,5-5 0,-5 7-101,0-2 1,-8-2 57,2 2 1,-10-1 120,-1 1 0,-2 2 219,1-7-281,-3 7 1,-16-10 62,-3 9 0,-7-7-74,-5 6 1,-11 1 5,-12 5 1,-1 0 4,-4 0 0,2 7-23,-8 5 1,3 3-16,2 2 1,6 8 44,0 4 0,9-2-19,3 2 0,1 0 4,10 5 0,6 7 29,5-1 1,10 0-1,2-5 0,10-6 2,13 0 1,6-6 26,11 5 1,6-8 3,12-3 1,-2 0-40,7-5 1,0 3 8,7 2 1,-9-5-54,-3 0 1,-12-7 53,-6 7 0,-5-3-88,-6 3 65,-4-4-5,-16-1 1,-9-5 63,-11 4 0,-12 2 106,-6-3 1,-11 3-142,-7-2 0,-3-4 8,-1 4 1,-7 1-8,0-1 1,-1 0-52,1-6 1,-2 6-11,-3-1 0,5 1-33,12-6 0,4 0-171,7 0 1,-3 0-117,3 0 1,12-2 116,18-4 0,3 3 246,2-9 0,7-7 0,3-8 0</inkml:trace>
  <inkml:trace contextRef="#ctx0" brushRef="#br0" timeOffset="3457">5361 777 7900,'0'-10'835,"0"-5"-1486,0 5 310,0 1 133,-8 1 1,-1 10 115,-8 4 1,-1 3 83,1 9 0,-2 1 61,-4 4 0,2-2-63,-8 8 0,8-2 87,-2 2 0,3 3-7,3-3 1,6 2-44,-1-2 1,8 3-45,-2-3 0,6-4-10,6-2 0,4-4 9,7-1 0,2-3-16,4-3 0,-3-5 19,3-7 0,2 0-8,-2 0 1,5-7 8,-4-5 1,-1-3-6,-6-3 1,0-1 20,0-4 1,1-2-4,-1-4 1,-2-3 1,-3 3 0,3-4-8,-3-1 1,3 1-2,2 4 0,1-2-1,-1 8 0,0-2 0,1 2 0,-1 10 24,0-4 0,1 11-19,-1 0 0,0 4 48,0 2 0,1 10 1,-1 7 0,0 2 6,1 10 0,-1 0-33,0 5 0,0 1 5,1 0 0,-7-3-16,1-3 1,-8 4-5,1-4 0,3-4-28,-2-2 1,-2-4 40,-10-2 0,-2 0-30,-3 1 17,-5-9-10,7-1 21,-9-8 0,9-8 8,3-3 0,4-5-72,2-1 1,0-8-8,0-4 1,8-3-56,3-3 1,7-1 55,5-5 1,-2 3-36,8-8 0,0 5 51,5-5 1,1 0-9,-1-6 0,9 6 29,3 0 0,-4 4 18,-2 1 1,-3 3 13,-3 15 1,-1 2 116,-4 9 0,-4 5 28,-8 7 0,-1 1-84,-5 5 1,4 6 21,-3 11 1,-4 4 0,-3 7 1,3 7 77,-2-1 0,5 8-49,-5-2 1,6 4-20,-7 2 0,3 0-14,-2 0 1,-4-6 0,4 0 0,1-2-154,-1 2 1,0-3 92,-6-9 0,2 1 42,3-1 0,-3-7-35,4-4-230,-4-4-331,-2-1-802,0-9 1000,0-1 1,0-10-181,0-4 503,-8-3 0,-1-16 0,-9-2 0</inkml:trace>
  <inkml:trace contextRef="#ctx0" brushRef="#br0" timeOffset="3643">5949 1019 7918,'-6'-17'5,"1"-1"1,-1 7-188,6-1 233,0 1 0,11-1-161,12 1 0,12 7 26,17-2 0,2-1 70,3 1 1,7-2-118,11 2 1,-6 4-128,0-3 1,-2-3 18,-9 2 0,-8-5 239,-10 5 0,4-15 0,1 2 0</inkml:trace>
  <inkml:trace contextRef="#ctx0" brushRef="#br0" timeOffset="4273">7263 431 8035,'18'-10'0,"-7"-5"-239,1 4 0,-1-5-290,7-1 1,-7 5 469,1 1 1,-7 1 371,7-1 1,-8 1 146,2 4 238,-5 4-660,-1-5 279,0 7-311,0 0 1,-7 2 18,-5 3 1,-11 11 27,-6 7 1,-3 13 84,-3-1 1,1 17-12,-1 0 1,-5 11-63,-1 1 1,7 3-155,5 2 0,10 0 81,1 0 0,9 2 112,9 4 0,17-11-260,12-1 0,13-9-52,16-8 1,11-6-73,12-11 1,11-6-32,6-11 0,-2-4-171,2-8 0,-4-2 13,-2-4 469,-7-4 0,-16-15 0,-4 0 0,-7 4 0,-8 6 0</inkml:trace>
  <inkml:trace contextRef="#ctx0" brushRef="#br0" timeOffset="4768">8664 448 8043,'-17'-7'-390,"5"-1"19,1-4 274,7 5 0,-6 16 59,5 9 1,3 9-113,-4 13 0,-2 10 228,2 8 0,1 7-21,5-2 0,0 8 35,0-1 0,-6-5-160,0-13 1,0-8 140,6-4 1,-2-5 76,-3-6 21,3-4 0,-8-16 258,4-3-258,4-4-165,-5-2 0,1-2 9,0-4 0,0-3-108,6-9 0,0-1 85,0-4 1,-5-6-95,-1-11 0,0 2 38,6-9 1,0 1-15,0-6 0,0 1 81,0-1 0,2-8-45,4-3 1,2 3 53,3 2 0,4 5-26,-3 1 0,3 8 11,3 3 52,-1 12-29,0 12 1,1 11 10,-1 12 0,0 6-2,0 11 0,1 6 143,-1 11 1,2 4-95,4 8 0,-4 0 67,5 0 0,1 0-96,-2-1 0,5 1 5,-5 0 0,6-8-29,-6-3 0,0-3-13,-5 3 0,3-13-29,-4 1 1,4-4-140,-9-8 0,-3 3-453,3-15 203,-8 1-69,3-6-184,-7 0 659,0-7 0,-7-11 0,-3-9 0</inkml:trace>
  <inkml:trace contextRef="#ctx0" brushRef="#br0" timeOffset="4943">8578 812 8428,'-8'-18'485,"6"7"-329,-4-1 17,4 8 1,4-9-658,4 7 0,6 0 126,11 6 0,0 0-80,11 0 0,-1 0 180,13 0 1,-6 0 35,7 0 1,-3-2 221,2-3 0,4 3 0,-6-6 0</inkml:trace>
  <inkml:trace contextRef="#ctx0" brushRef="#br0" timeOffset="5141">9494 1019 8140,'0'17'-515,"0"1"0,0 7 633,0 3 1,0 11-217,0 1 1,0 8-55,0-2 0,0 2-129,0-1 0,-6-11-51,1-7 332,-9-8 0,5 2 0,-9-11 0,9-5 0,-7-22 0,7-4 0</inkml:trace>
  <inkml:trace contextRef="#ctx0" brushRef="#br0" timeOffset="6091">10203 1054 6620,'2'15'-258,"4"-3"0,-2 1 325,7-7 0,1 5-73,5-5 1,6 0 165,0-6 1,2 0-35,-2 0 1,-2-10-55,8-7 1,-6-2-1,6-10 1,0-2 81,5-9 1,-7-4-154,-4-8 1,-3-8 41,-3-3 1,0-6-204,1-6 0,-9 4-24,-3-4 0,-4 4 85,-2 1 1,0 5 74,0 7 0,0 3-4,0 14 1,-6 9 37,0 9 0,-7 3 157,1 3 0,-5 7-131,-6 5 1,4 5 114,-4 5 0,-2-1 76,2 8 1,-2 5-173,2 6 1,3 8 6,-3-2 0,-2 9-4,2 3 1,6 12-6,5-1 1,3 6-1,-3-1 1,-1 3-2,7 3 1,0 5-24,6-5 1,8-1 1,4 1 0,11-13-41,5 2 1,5-12 52,2 1 1,1-11-56,5-1 1,-3-10-10,8-1 0,-2-3-98,2-9 1,4 0 1,-4-6 0,-1-8-182,1-4 0,-8-3-9,3-2 1,-3-8 153,2-4 1,-9-6-38,4-5 0,-12-4 99,0-8 1,-4 0 91,-2 0 0,-1-7 0,-5-5 0,-3 3 0,-8-3 0,0 1 0,0-6 0,-8 13 0,-3 4 0,-5 14 93,-1 3 0,0 2 8,-1 10 1,7 8 55,-1 9 1,7-2 159,-7 3 109,8-1-356,-3 14 1,7 1-35,0 9 1,0 7 93,0 3 0,0 5-16,0 2 0,0 7-46,0 4 0,0 12 3,0 5 0,0-1-74,0 1 0,1-5 71,5 5 1,-2-5-115,8 5 1,-7-7 28,7 1 0,-6-11-56,5-5 1,-7-12 8,2-6-44,-4-4-7,-2-9 196,0-3 0,0-20-50,0-5 0,0 1-72,0 0 1,0 3 48,0-9 1,0-2-136,0 2 1,5-7 105,1 1 1,8 4-6,-3 2 0,5-2-12,1 2 1,0 0-16,0 5 0,3 7 66,3-1 0,-2 8-53,8-1 1,-2 3 50,1 2 0,3 2-4,-8 3 0,0 11 2,-5 7 0,-1 8-6,0-3 0,-5 5 6,-1 2 0,-7-1 111,2 1 1,-4-1-117,-2 1 1,-2-6 120,-4 0 1,-4-8-59,-7 2 1,0 2 75,0-2 1,-6-6-75,-1-5 1,-1-3-27,2 3 1,4 1-69,-4-7 0,-2 2-170,2-2 1,0-5-148,6 5 1,-1-4-23,1-2-379,0 0 743,0 0 0,-1-8 0,1-1 0</inkml:trace>
  <inkml:trace contextRef="#ctx0" brushRef="#br0" timeOffset="6290">11950 984 8017,'7'-9'-159,"-3"9"74,8 11 0,-6 14-150,5 10 1,-7 9-120,2 14 0,1-4 197,-1 3 0,0-3 157,-6-2 0,0-8 0,-15-2 0,-5-7 0</inkml:trace>
  <inkml:trace contextRef="#ctx0" brushRef="#br0" timeOffset="7600">12572 500 7987,'10'-7'72,"5"-3"0,-11-13 168,8 0 1,-7 2-135,7 9 1,-6-1-151,5 7 1,-7-2-590,2 3 450,3 3 152,-7 2 1,6 9 101,-8 9 1,-2 6 101,-4 5 1,3 4-100,-9 2 0,1 5-84,-7 0 0,3-1 50,3-10 1,-1 3-71,7-3 0,-2-2-80,3 2 1,3-8 99,-4 2 0,4-10-81,2-1 1,8-8 32,3 2 1,12-5-16,6-1 1,4-1-25,1-5 1,1-10-95,0-7 1,-1-7 140,1 1 0,-3-2-8,-3 2 1,-4-3 99,-8 3 0,-1 4-97,-5 2 0,3 3 345,-8 3-202,-1 8-87,-5 1 1,-2 10 50,-3 4 0,1 3-6,-8 8 1,3 8-31,-3 4 0,4-2 12,8 2 1,0-2-112,0 2 1,0-4 92,0-8 0,8 0-28,4 1 0,3-3 18,2-4 0,1-3-65,-1-8 0,2-2 12,4-4 0,-2-3-78,8-8 1,-6-1 46,6 1 0,-8-8-126,2-4 1,-5-11 9,-7-6 0,3 1 117,-9-1 0,1 0 67,-6-6 0,-8 1 64,-3-1 0,-5 2-60,-1 4 0,0-2 42,0 7 1,-1 3 187,1 9 0,0 4-100,-1 8 1,7 7 347,-1 4-380,9 4 0,-11 10 6,8 4 0,-5 11 25,5 5 0,-6 13-18,7 5 0,-3 4-17,2 2 0,4 7-35,-3 5 1,3 3-16,2 2 1,0 0-4,0 0 1,2 1-3,3-1 1,-1-8 3,8-3 0,-8-10-4,1-2 1,-3-13-206,-2 1 221,0-11-159,0-5 187,0-11-10,0-7 16,0-7 1,0-5 9,0-11 0,0 2-131,0-8 1,0 6-126,0-6 1,0-5 59,0-7 1,0-1 101,0 2 1,0 3-157,0-3 0,0-4 110,0-2 1,8 3-6,3 3 1,5 3 3,1 3 0,2 1 14,4 4 0,4 4 127,8 8 0,-1 7-112,1 5 0,0 10 75,-1 7 0,1 5-41,-1 6 0,-7 4 9,-4 8 1,2 1-19,-2 5 1,-1-7 9,-11 1 1,3-2 31,-9-10 0,1 5 2,-6-5 1,-2 1 100,-4-7 1,-3-2-119,-9-3 0,-1 1 80,-4-7 0,-4 5-86,-7-5 1,-1 0 16,1-6 1,-1 6-27,0 0 0,1-1-9,-1-5 1,8 0-8,4 0 0,4 0-111,2 0 0,5 0-319,1 0 103,7 0-9,-4 0 0,16-2-156,3-3 496,12 3 0,4-14 0,8 7 0</inkml:trace>
  <inkml:trace contextRef="#ctx0" brushRef="#br0" timeOffset="8037">14025 103 7990,'17'0'-359,"1"0"1,-1 0 210,0 0 1,0 0 157,1 0 1,7 0 101,4 0 0,9 0 158,2 0 0,3 1-120,-3 5 0,-4 4-18,5 7 1,1 8-38,-2 4 1,-5 11 9,-6 6 0,-8 12-28,2 5 0,-11 12-17,-7 6 1,-5 9-258,-5 3 0,-3-43 0,-4 0 214,-4-1 0,-2 0 0,-2-1 0,-3 0-70,-1 1 1,-3 0 0,-6 0 0,-2 0-222,-1 2 1,-3 1 0,-9 3 0,-4 0 162,-4 0 1,-3-1 0,-3-1 0,-3-4 110,-3-2 0,-2-2 0,-1 1 0,0-1 0,-4 1 0,0 0 0,-4 2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38.270"/>
    </inkml:context>
    <inkml:brush xml:id="br0">
      <inkml:brushProperty name="width" value="0.08571" units="cm"/>
      <inkml:brushProperty name="height" value="0.08571" units="cm"/>
      <inkml:brushProperty name="color" value="#333333"/>
    </inkml:brush>
  </inkml:definitions>
  <inkml:trace contextRef="#ctx0" brushRef="#br0">242 68 7765,'-11'-6'-679,"-1"0"731,9-7 0,-7 5 582,4-3-528,4 3 0,-5 6 46,7-4-216,-8 4 0,4-3 119,-7 10 1,5 5 133,-6 7 1,3 2-61,-3 5 1,-9 2 118,4 9 1,-4 7-118,3 4 1,3 6 23,3 6 1,-1 11-63,7 12 1,0 9-288,6 2 1,10 6 184,7-5 1,-5-44-1,3 0-34,4-3 1,3 0 0,-1 0-1,4-2-204,32 37 0,7-4 136,-28-42 0,3-1 1,3-3-1,2-3-70,4 0 0,2-4 0,3-1 0,2-3 48,-1-5 1,1-2 0,0 1-1,0-3-15,-3-1 0,-1-2 0,4-3 0,0-1 148,0 0 0,0-2 0,-1-1 0,1 0 0,-3-1 0,0 0 0,0 0 0,0 0 0,-1 0 0,1 0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1:18.072"/>
    </inkml:context>
    <inkml:brush xml:id="br0">
      <inkml:brushProperty name="width" value="0.08571" units="cm"/>
      <inkml:brushProperty name="height" value="0.08571" units="cm"/>
      <inkml:brushProperty name="color" value="#333333"/>
    </inkml:brush>
  </inkml:definitions>
  <inkml:trace contextRef="#ctx0" brushRef="#br0">589 208 7980,'0'-18'359,"0"1"0,0 0 138,0-1-569,0-7 1,0 6 73,0-4 0,0 10-322,0 1 207,0 8 1,0-5-20,0 3 78,0 4 50,-8-13 0,-4 13-214,-11-4 0,-4 4 168,-7 2 1,-6 0 39,-1 0 1,-7 8 24,2 3 0,-2 7 0,2 5 0,-2 2-16,7 3 1,3 3-14,9-8 1,6 8-81,12-2 0,-3 2 87,8-3 0,3 5 19,8-4 1,11 4 9,7 1 0,6 1-1,-6-1 0,7 1-35,-1 0 1,-4-3-1,-2-3 0,2 7 135,-2-7 1,-5 6-61,-7-12 1,-7 6-64,2-6 0,-4 6 27,-2-6 1,0 0-56,0-6 1,-8 0 19,-4 1 0,-9 3-11,-2-4 0,-8 2 1,3-13 1,1 2-8,-2-2 0,8-5 21,-2 5 0,4-6-2,1-6 0,7-1 99,-1-5 0,8-9-80,-1 4 1,3-4 5,2 3 0,0-1-7,0-4 0,0 4 3,0-4 1,5 9 5,1 3 1,6 5 22,-7-5-86,9 7 0,-10-4 49,7 8 1,-5 2-27,6 4 0,-9 5 20,3 12 0,-4 4 151,-2 8 0,0 1-53,0 5 0,0 3-36,0 8 0,0 5 2,0 1 0,-6 5 16,1-5 0,-3 5-124,2-5 0,4-6 99,-4-6 1,5-6-177,1 7 0,0-11 94,0-1 1,1-8-282,5-10 1,-2-6 25,8 1 0,5-8 54,6 2 1,8-10-58,-2-2 0,11-15 286,6-2 0,4-16 0,2-5 0</inkml:trace>
  <inkml:trace contextRef="#ctx0" brushRef="#br0" timeOffset="234">1315 865 8083,'0'-18'306,"0"9"-489,0-6 0,0 22 199,0 5 0,0 11 14,0 11 0,0 9-60,0 3 1,0 4 0,0 0 0,0-2-132,0-2 0,0-2 122,0 2 1,0-6-80,0-11 1,0 2-50,0-8 14,-8 0-98,-1-6 0,-3-7 97,1-4 0,7-6 154,-2-6 0,-4-11 0,1-10 0</inkml:trace>
  <inkml:trace contextRef="#ctx0" brushRef="#br0" timeOffset="380">1436 277 7880,'-25'-17'0,"6"-8"21,-4-4 0,4 6 161,1 5 1,9 7-298,3 5 0,4 6-1090,2 0 1205,8 8 0,1 9 0,9 0 0</inkml:trace>
  <inkml:trace contextRef="#ctx0" brushRef="#br0" timeOffset="778">1920 1072 7954,'6'18'51,"0"-1"0,1-2-122,-1-3 1,4 1-33,7-7 0,8 2 103,4-3 1,4-3 22,1 4 1,8-4-303,4-2 0,3-10 68,-3-7 0,2-8 0,-8-9 1,-2-9 119,-9-3 1,-4-6 112,-7-5 1,-3-5 0,-4-7 1,-3 2 98,-8 3 0,0 5-158,0 7 1,-2 2 138,-4 4 1,-3 11 70,-8 12 1,5 6-30,1 5 1,5 5-92,-6 7 1,3 7 3,-3 5 1,-3 5-11,3 6 0,-3 6 37,-2 11 0,-1-1 0,1 7 0,0 0 9,-1 6 1,1 6 99,0-1 1,5 9-19,1-3 1,5 4-66,-6 2 1,9 6-93,-3 0 0,-2 0 35,2-6 1,1 1-132,5-1 0,0-14 99,0-3 0,0-11-127,0-1 0,0-3-211,0-3 1,0-13-63,0-3-629,0-13 678,0 3 1,0-10 328,0-4 0,0-3 0,-8-9 0,-2 1 0</inkml:trace>
  <inkml:trace contextRef="#ctx0" brushRef="#br0" timeOffset="973">1713 1453 7869,'-10'7'194,"2"-5"289,8 6-512,0-8 1,10-2 10,7-4 0,10 3 23,14-9 0,10 2-66,13-1 0,13-5-93,9 5 1,1-3-212,5 3 1,-8-2 44,-9 7 1,-2-6 74,-15 6 1,-10-7 244,-13 1 0,-9-3 0,-8-2 0</inkml:trace>
  <inkml:trace contextRef="#ctx0" brushRef="#br0" timeOffset="1607">4134 294 8013,'-18'-8'-114,"1"-3"0,-6-3-547,0 3 0,-6 1 436,6 5 1,-2 5 342,2 0 1,-4 9-67,-7 14 1,-3 4 206,-3 8 0,-4 7 48,-8 4 1,0 12-157,0 5 0,-6 14-249,29-35 1,1 2-1,-1 3 1,2 1 182,3 3 0,2 1 0,1 0 1,1 0 46,5 0 1,2 0 0,-5 42-165,13-8 1,10 1 13,7-6 0,13-4 1,9-3 0,11-10-240,12-6 1,7-7-162,11-4 0,-2-13 192,7-11 0,-5-11-131,6-7 0,0-5 357,5-5 0,2-3 0,5-7 0,5-3 0,-47 8 0,0-1 0</inkml:trace>
  <inkml:trace contextRef="#ctx0" brushRef="#br0" timeOffset="2595">4912 1314 7846,'-25'0'267,"6"0"145,-4 0 0,3 0-322,3 0 1,8 2-258,3 4 0,4 4 48,2 7 0,0 6-171,0 0 0,8-2 153,3-9 0,6 1 136,6-7 0,4 0 50,8-6 0,1-2 4,5-4 0,-5-5-52,5-13 0,1 3-24,-2-7 0,8-3 69,-2-10 0,-3 3-56,-3-8 1,2-8-174,-1-9 0,-1-14 78,-5-10 0,-9 1-237,-2-6 1,0 3 133,0 3 0,-7 5 52,-6 0 1,-1 14 85,1-2 1,-3 13 48,-8 4 1,-2 2 101,-4 10 0,-1 13-87,-5 10 1,-3 11 278,3 0 0,-3 6-144,-2 6 0,-1 6 260,1 11 0,0 6-253,0 11 1,-1 4-43,1 8 0,-6 7 98,0 5 1,0 3-82,5 2 1,1 6 0,0 0 0,7 6-253,5-6 0,3 7 222,2-1 0,2 0-108,3-6 0,11-8 111,7-15 0,7-8-139,-1-4 0,4-11 15,2-6 1,5-11-72,0-6 1,14-4 86,-2-2 1,11-8-111,1-4 1,3-11 8,2-6 1,-2-5-185,-3-6 0,-1-3 15,-11-3 1,-4-4 65,-13 4 0,-8-6 106,-4-5 1,0-3 21,-6-3 0,2-3 102,-13 9 0,0-7-101,-6 7 1,-2 1 330,-4 10 0,2 5 16,-7 13 0,-1 3 8,-5 7 304,0 9-360,-1 1 0,7 14-54,-1 0 0,3 13-40,-3-2 1,-1 14 8,7 3 0,-6 3 11,7 9 0,-7 2-32,6 10 0,1-5-32,5 5 1,-6 2 5,0-3 0,0 7-79,6-7 0,0 7 40,0-7 1,0 1 4,0-6 1,2-8-14,4-4 0,-4-5-102,4-6 0,-4-10 67,-2-7-169,0-9 213,0 5 0,0-10-31,0-4 0,1-3 83,5-8 1,-4-1-109,4 1 0,-2-6-80,2 0 1,-3-14 49,9 3 1,-1-5-126,7 5 0,1-1 74,4 1 1,4-1-71,7 0 1,1 7 198,0-1 0,1 8-113,5-2 1,-3 11 139,8 6 1,-8 6-29,3 6 0,-5 6-18,-1 11 0,-2 4 32,-5 7 0,-3 1 3,-7-1 1,-7 1-4,1-1 0,-8-5-5,1 0 0,-5-6 91,-5 6 1,-7-8-66,-11 2 1,0-4 75,-12-1 0,3-7-77,-14 1 0,-2-3 18,-10 3 0,4 1-24,-4-7 0,5 6 13,1-7 1,0 3-50,0-2 0,8-4-13,3 4 1,7-5-132,5-1 1,4-1 47,8-5 0,5 4-168,1-4 95,7-4 1,-4 7-135,8-9 0,6 6-7,0-5 1,9 1-563,2-1 859,1-5 0,22-1 0,-3-10 0</inkml:trace>
  <inkml:trace contextRef="#ctx0" brushRef="#br0" timeOffset="3092">8388 640 7888,'0'-12'-462,"0"1"4,0-1 226,0 3 1,0 3 83,0 12 1,0 3 169,0 9 1,-8 5-26,-3 0 1,-5 6 176,-1-6 0,-8 7-100,-4-1 0,-5-4 51,-7-2 0,3 2 191,-8-2 1,-1 6-104,-4-6 0,-1 6-31,0-6 0,2 6-138,4-6 1,-2 8-29,7-2 1,3-5 19,9 0 0,6 1-8,12-2 0,-3 0-30,8-6 0,1 0-91,5 1 1,0-7 40,0 1 0,7-7 53,5 7 0,3-6 123,2 5 0,8-1-33,4 1 1,4 3-29,2-8 1,1 7 10,4-2 1,-1-1 16,7 2 0,0-1 3,6 6 1,0 1 3,0-1 1,-2 2-100,-4 4 0,4-3 66,-4 3 0,-6-4 9,-5-2 1,-1 0-20,-5 1 0,-4-1-7,-2 0 0,-4 1-38,-1-1 0,-7-6-90,1 1 1,-6-6-54,5 5-91,-7-7 0,4 6-662,-8-5 379,0-3-83,0 6 0,-2-8 590,-4 0 0,-4 8 0,-7 1 0</inkml:trace>
  <inkml:trace contextRef="#ctx0" brushRef="#br0" timeOffset="4265">9633 761 7916,'-17'-25'-210,"1"-2"-476,5-7 677,-5 7 0,14 7 653,-3 9-372,3 7-235,2-4 15,0 16 1,0 2 24,0 7 1,0 0 138,0 1 1,0 7-89,0 3 1,-8 11-4,-4 1 0,5 6-109,1-5 0,4 5 58,2-6 1,2 0-162,4-5 1,5 0 97,12-1 0,4-1-190,8-4 1,7-4-43,4-8 0,10-7-65,2-5 0,1-3 115,-1-2 0,1-2-74,5-3 0,1-7 129,-7-11 0,-6 2-25,-6-8 1,-8-2 111,3-9 0,-15 3-56,-8-3 0,-7 9 197,-5 2 0,-4 3 28,4-3 1,-6 4 229,-6 7-282,-4 9 1,-7 1-19,0 8 0,-1 2 49,1 4 1,-2 3 2,-4 9 0,4 5 12,-4 0 1,9 0-60,3-6 0,7 1-132,-2-1 1,-2 0 46,3 0 0,1-1-10,10-5 0,-1 3 31,13-8 1,3-1-14,13-5 1,7-2-81,-1-3 0,8-5-168,-2-7 1,2-8 57,-2-4 1,-3-4 93,-9-1 0,-7-9 15,-4-3 0,-4-4 31,-1-2 1,-9 6-2,-3 0 0,-4 6 7,-2-6 1,0 7 121,0-1 1,-2 3 115,-4 3 1,2 7 77,-7 4-81,7 4 1,-6 9-36,5 4 1,3 6-212,-4 6 1,-2 6 161,3 11 1,-3 0 1,2 11 0,2-1 16,-7 13 1,1 0-15,-1 6 1,-3 8 42,8 3 0,-1 4-56,1 2 0,4 6 23,-4 0 0,4 8-206,2-2 0,0-4 135,0-3 1,0 3 6,0-2 1,0-6-130,0-5 0,0-10 98,0-2 1,-2-4-202,-3-14 99,3-3 1,-8-21 105,4-5 43,4-3-63,-5-2 0,7-2 400,0-3 1,0-7-375,0-11 1,-6 2-174,0-8 1,0-6 108,6-5 1,0-14-157,0 2 1,0-3-10,0 3 0,0-2 114,0-4 0,8 4-32,4-3 0,3-3 15,2 3 0,2-1-54,5 6 0,1 8 86,3 4 0,5 5 95,-4 6 0,4 10-55,1 7 1,-7 9 12,-4-3 0,2 12 40,-2 5 1,0 10-72,-6 2 1,1 6 61,-1-6 1,-7 8-43,-5-2 0,3-2 117,-2 1 0,0-1-105,-6 2 1,0 2 138,0-8 1,-8 2-27,-4-2 1,-5-4-25,-6 4 0,-4-5-50,-7-7 0,-1 4 6,0-3 0,1-4-34,-1-3 1,1 3-7,-1-2 1,6 0-53,0-6 0,2 0 68,-1 0 1,3 0-163,7 0 0,7 0-20,-1 0 0,7-6-455,-7 0 428,8 0 0,-2 1-247,12-1 447,4 0 0,15-9 0,2-4 0</inkml:trace>
  <inkml:trace contextRef="#ctx0" brushRef="#br0" timeOffset="4581">11345 311 7867,'-10'-7'-261,"5"-5"0,3-3 9,2-2 283,0 7 1,7 2-27,5 8 0,11 2 172,6 4 1,5 5-48,7 12 0,10 6 154,13 12 1,1 9-295,-1 7 0,1 14 150,-7-1 1,-32-27 0,-2 2-78,-3 0 1,-2 2 0,-2 3-1,-1 0-3,-4 2 1,-1 0 0,-3 0 0,-3 0-45,-6 0 1,-4-1 0,-14 47-14,4-49 0,-4 0 1,-6 5-1,-2 0-400,-6 1 1,-4-1 0,-4 4 0,-4-2 76,-5-6 1,-4-2-1,-5 3 1,-3 0-1002,-5 1 0,-4-1 1321,-12 2 0,-3-2 0,0-1 0,-1-2 0,23-15 0,-2 0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1:26.475"/>
    </inkml:context>
    <inkml:brush xml:id="br0">
      <inkml:brushProperty name="width" value="0.08571" units="cm"/>
      <inkml:brushProperty name="height" value="0.08571" units="cm"/>
      <inkml:brushProperty name="color" value="#333333"/>
    </inkml:brush>
  </inkml:definitions>
  <inkml:trace contextRef="#ctx0" brushRef="#br0">364 442 8951,'-18'20'-224,"1"3"0,-2 5 104,-4 13 0,4 13 90,-4 15 0,-2 8-408,2 9 1,-1 6 459,7 1 0,2-9-121,3-9 0,-1-13-19,7-11 1,-5-6 90,5-11 0,-6-7-27,6-4 1,-7-6-97,1-5 1,3-2-77,-3-5 0,7-3 226,-7 4 0,8-12 0,-3-3 0</inkml:trace>
  <inkml:trace contextRef="#ctx0" brushRef="#br0" timeOffset="376">312 563 7931,'-10'-17'-213,"-9"0"69,7 0 0,-7-3-38,8-3 1,1 4 142,-1-4 0,7 4-77,-2 2 1,4-7 112,2 1 1,2 2 105,4 10 0,-1-8-13,13 7 0,-5-5 4,10 11 1,4-6-26,2 7 0,9-1-17,3 6 1,-1 2-53,-5 4 1,1 5 79,5 12 1,-5 4-147,4 8 0,-5 1 113,-6 4 1,2-1-132,-8 7 1,0-6 40,-6 6 0,-7-7-13,-5 1 1,-10-3 48,-7-3 0,-13-1-9,-9-4 1,-9 2-125,-9-8 0,0 0 113,1-6 1,-1 4-281,0-4 0,8 3 307,3-15 0,12 9 0,5-5 0</inkml:trace>
  <inkml:trace contextRef="#ctx0" brushRef="#br0" timeOffset="826">1349 719 7919,'0'-17'-577,"0"-1"144,0 1 250,0 0 1,-5 5-68,-1 1 38,0 7 198,-2-11 0,-1 7-83,-9-4 1,-5-1 270,0 7 0,-7-1-140,1 1 1,-10 4 238,-1-4 0,0 6-109,5 6 0,-5 3-12,-1 9 1,1 7-32,5 4 0,9 3-37,3 3 0,3 1-153,3 5 1,7 1 84,5 4 0,5-4-109,5-7 0,5-6 57,7 0 0,3-16-6,3-1 0,-2-9 15,8-3 1,-6-2 12,5-3 0,1-11-64,6-7 1,-6-8 1,-1 3 1,-1-5 26,2-2 0,2 1 24,-8-1 0,2 3 51,-2 3 1,-8 2-91,8 4 67,-15 4 1,7-1 28,-15 9 1,2 7 15,4-2 0,-4 14 14,4 9 0,-4 2 3,-2 10 1,0-2-123,0 2 1,6 4 73,-1-5 1,7 3-132,-6-2 1,7-2 74,-1-4 1,-3-4-248,3 4 1,-7-11 285,7-6 0,0 3 0,5 1 0</inkml:trace>
  <inkml:trace contextRef="#ctx0" brushRef="#br0" timeOffset="1350">1488 546 7919,'0'-17'-26,"0"-8"1,5 4 225,1-8 0,8 10-73,-3 1 0,12 3 70,6 9 1,4 2-83,1 10 0,1 6-282,0 11 1,-1-2-22,1 8 1,-1 1-29,1 11 0,-8-5 120,-4 5 1,-12-5 26,-5-1 0,-4-6 46,-2-1 1,-4-1-54,-7 2 1,-1-4 204,-11-8 0,-2 1-95,2-1 1,-6-7-21,6-5 0,0-3-62,6-2 1,5 6 0,1 0 0,7-2-3,-2-10 1,4 2-15,2-7 1,0-1-72,0-5 0,0-8 84,0-4 0,8-4-158,3-1 0,7-1 135,5 0 1,-2 1-133,8-1 0,0-5 90,5 0 1,8-6 115,5 5 0,-1 1 0,6 5 0,-4 1 0,9-1 0,-3 0 0,-2 1 0,-8 7 0,-4 4 0,-5 4 35,-6 1-115,4 1 439,-14 8 32,-2 1 12,-9 8-144,-8 0-37,0 0 0,0 8 29,0 3 1,0 4-70,0 3 1,-6 7 45,0 3 0,-5 11-85,5 1 0,-2 3-145,2-3 1,3-2 36,-9 8 1,6 1 14,-5 4 0,7-4-28,-2-1 0,2-8-141,-1 2 0,3 1-233,-4-7 1,4 3-19,2-14-76,0 8 1,-2-8-109,-4 0 241,4 0 1,-7-21 312,3 4 0,-4-5 0,-7-1 0</inkml:trace>
  <inkml:trace contextRef="#ctx0" brushRef="#br0" timeOffset="1610">2110 719 7919,'0'-17'-53,"0"-1"1,0 1 13,0 0 0,2 0 208,4-1 0,5 3-59,13 3 0,4-3-229,13 4 0,3 3 93,8 2 1,-6-2-28,0 3 1,0-1 44,6 6 0,-2 0-8,-4 0 0,-4 2 33,-7 4 1,0 3-14,-1 8 0,-9 1 41,-8-1 1,-1 8-44,-10 4 0,5 3 12,-5 3 1,0 0-2,-6-1 0,0 1-123,0-1 1,0 1 30,0 0 1,0-9-146,0-2 1,-6-5 35,0-2 1,-5 0-163,5 1 0,-8-9 350,3-3 0,-5-4 0,-1-2 0</inkml:trace>
  <inkml:trace contextRef="#ctx0" brushRef="#br0" timeOffset="1772">2888 287 7841,'-17'-18'-22,"8"-7"1,-5 6-31,8-4 0,-1 10-271,1 1-161,4 8 1,-4-3-49,12 7 532,11 7 0,2 3 0,6 7 0</inkml:trace>
  <inkml:trace contextRef="#ctx0" brushRef="#br0" timeOffset="2056">3321 79 8052,'0'-17'143,"0"0"-68,0-1-286,0 1 211,0 7 0,6 10 28,-1 12 0,1 11 27,-6 6 1,0 5 136,0 7 1,0 3-136,0 8 1,-6 2 90,1 3 0,-7-3-53,6 4 0,-7-1 144,1-5 1,5 4-228,1-10 1,4 2 114,2-2 1,0 2-342,0-7 0,2-7-87,4-5 0,3-8-95,8 2 0,1-4 121,-1-1 1,8-9-22,4-3 0,5-4-50,7-2 0,-3-8 346,8-3 0,-7-5 0,3-9 0,-7-1 0</inkml:trace>
  <inkml:trace contextRef="#ctx0" brushRef="#br0" timeOffset="2356">3286 563 7941,'-15'-7'-293,"3"-5"0,3-1 460,3 1-201,4-3 0,-4 7-19,12-3 0,6 1-1,11 4 0,5 4-149,13-3 0,-3 1 239,8-2 0,0 4-71,6-4 0,-2-1 207,-4 1 1,0 0-31,-11 6 0,4-6-27,-11 1 1,-3 1-42,-2 9 0,-3 5 24,-3 7 1,-2 6-3,-3 1 1,1 6-36,-7-1 0,0 4-106,-6 1 0,0 1 70,0-1 0,0 1-66,0 0 1,0-3 61,0-3 0,-2 2-204,-4-8 1,2-2-84,-7-9 37,-1 3 1,-5-13-139,0 4-276,-1-4 643,1-2 0,0-8 0,-1-2 0</inkml:trace>
  <inkml:trace contextRef="#ctx0" brushRef="#br0" timeOffset="2519">3667 114 7943,'-10'-23'0,"-5"9"3,3-15-360,4 8 42,1 4 0,14 15-107,5 8 1,5 7 421,6 5 0,-2 5 0,8 0 0,0 8 0,6-5 0</inkml:trace>
  <inkml:trace contextRef="#ctx0" brushRef="#br0" timeOffset="3164">4306 684 7943,'18'0'-4,"-7"-1"52,1-5 0,1 4-153,10-4 1,-3 4 145,3 2 0,2-6-119,-2 1 1,0-3-170,-6 2 1,0-3 129,1-9 0,-7 1 13,1 0 1,-9-6 155,3 0 1,-6-6-6,-6 6 0,-3-6-61,-8 6 0,-1 0 58,1 6 1,-8 7 28,-4 4 0,-3 4 19,-3 2 1,0 8 18,1 3 0,-7 11-57,1 1 1,5 7-95,7-1 1,5 4 51,-6 1 0,10 7-97,1-1 1,9 0 65,9-5 1,0-8-8,0-4 0,2 0 5,3-6 0,5 3-6,7-15 1,6 1 56,0-6 0,8-8-43,-2-3 0,2-4-52,-2-3 0,5 1 24,1 0 1,-1-8-1,7-4 0,-5 2 5,-1-2 0,5 2-18,0-2 1,1-3 44,-7 3 0,1 4 3,0 2 1,-7 9 152,1 3 0,-8 7-103,2-2 1,-3 4 74,-3 2 0,-6 10-10,1 7 1,-6 3-26,5 8 0,-7 1-6,2 6 1,-4 5 3,-2 0 1,0 1-44,0-7 1,0 1-13,0 0 0,0-1-91,0 1 1,0-3 99,0-3 0,0-10 0,0-7 94,0-8 6,0 3 0,0-8-76,0-5 0,0-6 22,0-11 0,0 2-82,0-8 1,2-5-137,3-7 1,5-1 49,7 2 1,6-5 64,0-6 1,8 4-28,-2 1 0,4 2 3,1-2 1,1-2 18,-1 8 1,-1 7 76,-4 10 1,-2 10 148,-4 1 1,-10 8-116,5-2 1,-11 18 54,5 5 1,-8 12-23,1 0 0,3 4-43,-2 1 1,0 1-112,-6-1 0,2-5-80,3 0 1,-3 0-173,4 5 1,-4-7-11,-2-4 0,0-4-518,0-1 816,-8-1 0,-9 0 0,-10 1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1:30.376"/>
    </inkml:context>
    <inkml:brush xml:id="br0">
      <inkml:brushProperty name="width" value="0.08571" units="cm"/>
      <inkml:brushProperty name="height" value="0.08571" units="cm"/>
      <inkml:brushProperty name="color" value="#333333"/>
    </inkml:brush>
  </inkml:definitions>
  <inkml:trace contextRef="#ctx0" brushRef="#br0">465 796 7924,'10'-25'0,"-2"6"0,-8-8-636,0 4 0,0 3 363,0-3 1199,0 4-499,-8 2-259,6 7-103,-13 3-28,13 7 0,-14 2 14,5 3 1,-10 7-14,-2 11 1,-10 6 227,-2 11 0,-5 10-79,-6 8 1,2 7-58,3-2 1,7 10-227,-1 2 0,3 6 61,9-6 0,7 0 23,10-6 0,14 0-158,9 0 0,10-7-3,14-4 1,5-14 107,11-10 1,7-7-307,11-9 0,2-3 106,3-4 1,5-5-253,-4-12 1,-5-3 516,-1-8 0,-4-3 0,-1-3 0,-1-6 0,0-3 0,0-3 0</inkml:trace>
  <inkml:trace contextRef="#ctx0" brushRef="#br0" timeOffset="474">1313 848 7923,'-18'-25'0,"1"4"0,0-8 0,1 8-21,5-2 0,1 11-108,5 6 1,1 20 157,-8 9 1,1 11-85,-7 12 1,1 3 163,0 14 1,-2-7-50,-4 1 1,7-1-139,-7 2 1,13-12 152,-7 0 1,9-8-49,-3-3 1,5-2 210,-5-5-60,7-3-32,-4-15-109,0-2-16,7-8 1,-7-8 79,8-4 0,0-5-60,0-6 0,0-4-225,0-7 0,6-9 63,-1-3 1,9-4-23,-3-2 1,7-5 34,5-1 0,-4-7 34,4 1 1,4-3 29,2-2 1,3 4-3,3 7 1,-2 2 3,-5 16 1,3 9 133,-8 14 0,-5 7 20,-7 10 0,-1 10-65,1 7 0,3 10 153,-9 13 1,9 10 21,-3 8 1,3 7-93,-3-1 0,7 9-8,-1 2 1,0-2 0,6-10 1,-3 2-177,-3-7 1,0 0 145,0-6 1,1-10-224,-1-8 1,-7-7 118,-5-9-533,5-1 89,-8-7-117,6-3 135,-8-7 146,0-7 1,0-3-12,0-7 1,0-3 301,0-3 0,-16-4 0,-3-7 0</inkml:trace>
  <inkml:trace contextRef="#ctx0" brushRef="#br0" timeOffset="632">1192 1159 7923,'-12'0'-832,"1"0"1573,7-8-202,-12-1-596,14-1 19,-5-5 1,20 7-257,5-4 0,12 3 158,5 3 1,5 4-104,6-4 0,4-1-64,-4 1 0,4 0 123,2 6 1,0-2 179,0-3 0,0 3 0,0-6 0</inkml:trace>
  <inkml:trace contextRef="#ctx0" brushRef="#br0" timeOffset="828">2350 1488 8840,'0'19'-150,"0"4"0,0 6 192,0 11 0,0 6-174,0 12 1,0-4 63,0 3 1,0 1-227,0-6 0,-5-4 15,-1-14 0,-6-5-18,6 0 0,-7-14 151,1 3 146,-3-13 0,-2 3 0,0-8 0</inkml:trace>
  <inkml:trace contextRef="#ctx0" brushRef="#br0" timeOffset="2024">2835 1159 7002,'0'12'282,"0"-1"0,7 1-122,5 5 1,3 0-21,2 0 0,1 1-80,-1-1 1,2-5 34,4-1 1,4-7-78,8 2 0,-1-4-6,1-2 0,5-8-45,1-4 0,1-5-136,-2-6 1,2-6 56,5-11 0,1-4-78,-8-8 0,0-8-38,-5-3 1,0-10 123,-1-2 0,-13-6-192,-3 6 0,-13 0 5,1 6 0,-4-4 351,-2 4 1,-8 4-29,-3 13 1,-5 8 81,-1 3 1,0 7-37,0 5 1,-1 6 150,1 11 1,0-1-46,-1 7 1,1 2-125,0 10 1,-1 4 57,1 7 0,-2 8 107,-4 4 0,4 5-41,-4 7 1,3 5-65,3 11 1,2-1 94,3 7 0,-1 1-114,7 5 1,0 0-112,6 0 1,2 1 20,4-1 0,11 4-4,12-4 1,6-6-95,5-17 1,-2-3 89,9-9 1,4-9-158,7-7 1,0-9 38,-6-9 1,-1-2-141,1-4 1,0-11 32,0-12 1,-8 1 145,-3-7 0,-5 2-131,-1-13 0,-3 0 97,-3-6 1,-4-2-9,-8-3 0,1-3 38,-1-3 1,-7-5 106,-5 5 0,3 4-83,-2 1 1,0 6 200,-6 6 0,-6 0 120,0 11 1,-5 10-85,5 14 0,-2 7 69,2-2 1,4 6-111,-3 6 0,1 0-114,-2 11 0,-2-2 98,-3 14 0,-5 6-8,5 5 1,1 8-21,-1-2 0,7 10-13,-2 2 0,-1 5-69,1-5 0,0 7 43,6-2 0,0-1-106,0 1 1,2-1 6,4 1 1,-4-11 30,3-12 0,-3-3 22,-2-3 1,0-12-39,0-5-86,0-11-35,0 1 0,0-9 362,0-3-189,0-5 0,0-9-129,0-4 1,2 4 97,4-5 1,-2 0-137,7 0 0,1-6 47,5 1 0,2 2 36,4-2 1,-1 8 16,6-2 0,-5 4-15,6 1 0,-2 3 27,2 4 0,4 3 105,-4 8 1,-3 2-11,3 4 0,-6 5-38,6 12 0,-8 4 92,2 8 1,-3-1-99,-3 1 0,-8-1 5,-3 1 0,-4-6-6,-2 0 0,-2-6-13,-4 5 0,-3-12 37,-8 1 0,-8-5 5,-4-1 1,-6 3-184,-5-9 1,3 7 92,-3-6 1,-2-1-130,1-5 0,1 0-75,5 0 1,3 0-179,3 0 0,4-5 423,8-1 0,-1-15 0,1 2 0</inkml:trace>
  <inkml:trace contextRef="#ctx0" brushRef="#br0" timeOffset="2233">4892 1142 9437,'0'25'-90,"0"3"1,0 5 7,0 2 0,0 7-280,0 4 1,0-2-41,0 2 1,0-7 214,0 1 1,0-5-58,0-6 1,-5-4-78,-1-8 1,-8-8 320,3-3 0,-5-4 0,-1-2 0,-8-15 0,-2-4 0</inkml:trace>
  <inkml:trace contextRef="#ctx0" brushRef="#br0" timeOffset="3190">5411 554 7921,'0'-35'-202,"0"1"1,0 1-236,0 4 668,0 12-306,0 9 1,0 12-174,0 7 0,0 3 205,0 15 1,-2 0 232,-4 5 1,5 6 116,-5 1 1,-2 1-209,2-2 1,1-3 83,5 3 1,0-3 2,0-3 1,0-5-153,0 0 1,0-8 29,0 2 1,7-4-14,5-1 1,9-9-207,2-3 1,8-4 112,-2-2 1,5-8-180,6-3 1,-3-6 23,3-7 1,3-4 128,-3-13 1,-2 5 26,-9-5 1,-4 5-10,-8 1 0,-1 1 53,-5-1 0,3 8 387,-8 4 183,-1 4-377,-5 2 1,-2 7 4,-3 4-156,3 4 0,-12 10-104,9 4 0,-1 5 106,6 6 1,0-2-13,0 8 1,0-8-66,0 2 1,6 2-23,-1-2 0,9 0 2,-3-5 0,10-3 41,2-4 1,2 3-23,-1-8 1,-3-1-16,7-5 0,-4 0-6,4 0 0,-7-9-18,3-8 0,-5-3-122,-2-9 0,0 1 83,1-7 0,-3-1-10,-3-5 1,1 3 78,-7-8 0,0 0-42,-6-6 0,0 0 204,0 0 0,-2 0-74,-4 0 1,4 6 46,-4 0 0,-2 9-9,3 3 0,-1 7 367,6 10-146,-8 7-189,6 2 0,-5 10-167,7 4 1,0 4 85,0 7 1,-6 10 31,0 7 1,0 9 26,6 9 1,-5 7 3,-1 5 0,-2 3-29,2 2 1,4 0-79,-3 0 0,3 8 34,2 4 0,0 1-198,0-1 0,0 2 134,0-8 1,0-2 62,0-10 0,0-5-100,0-12 1,0-4 66,0-7 0,0-8-19,0-4 0,-2-12-80,-4-5 179,4-4-174,-6-2 248,8 0 0,0-2 24,0-4 1,0 2-118,0-7 0,0-6-124,0-6 0,0-8 32,0 2 1,0-6-93,0-5 0,0 2 54,0-8 1,2 1-146,4-1 0,2-10 115,3 5 1,7-3-33,-1 8 0,0-2 56,6 7 1,4-5-28,2 6 1,2 7 175,-2 10 0,3 12-56,-3 5 1,-2-2 50,2 2 1,-8 8-69,2 10 1,-4 5 11,-1 6 0,-7-4 7,1 4 0,-9 2 4,3-2 0,-4 6-13,-2-6 1,0 6-15,0-6 0,-2 2 92,-4-2 1,-3-5-31,-8-1 0,-7 4 12,1-9 1,-9 7-61,-3-8 1,1-1 6,-7 1 1,-1-7-26,2 2 0,-1-4-80,7-2 1,5 0-253,0 0 0,2 0 127,-2 0 1,10 0-526,8 0 744,-1 0 0,2-8 0,3-1 0</inkml:trace>
  <inkml:trace contextRef="#ctx0" brushRef="#br0" timeOffset="3494">6812 191 7939,'0'-27'-82,"0"4"0,6 9 272,-1 3 1,9 7-78,-3-2 0,5 19-194,1 11 0,2 14 160,4 8 1,-5 14 3,-1 9 0,0 2-167,-5 10 0,-5 1 181,-1 10 0,-4 3-366,-2 3 1,-9-4 319,-9-8 0,-3-5-288,-14 0 1,-3-8 98,-14 2 1,-15-6-229,-8-6 0,33-32 0,-2-2 366,-5-3 0,0 0 0,-3 1 0,0-1 0,-7 2 0,-1-2 0,-1 1 0,1-2 0,-3-1 0,1 0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06.166"/>
    </inkml:context>
    <inkml:brush xml:id="br0">
      <inkml:brushProperty name="width" value="0.08571" units="cm"/>
      <inkml:brushProperty name="height" value="0.08571" units="cm"/>
      <inkml:brushProperty name="color" value="#333333"/>
    </inkml:brush>
  </inkml:definitions>
  <inkml:trace contextRef="#ctx0" brushRef="#br0">537 450 7816,'-18'0'-610,"1"0"1,0 0 132,0 0 939,7 0-251,-5-8 328,13 6-312,-6-13 143,8 13-176,0-14 1,0 7-88,0-9 0,2 7-1,4-1 0,1-1 22,5-10 1,3 4-132,-3-4 0,-3 2 61,3-3 0,-6 5-13,5-4 1,-7 2-17,2-2 1,-4 4 29,-2-4 0,0 4-125,0 1 0,-2 7 113,-4-1 0,2 3-104,-7-3 1,-1-1 48,-5 7 1,-2 0-13,-4 6 0,3 0 15,-3 0 1,2 2-6,-2 4 0,4 5-5,-4 12 1,4-2-5,1 8 1,3 0 14,3 6 1,-1-1 4,7 1 0,-5-1 43,5 1 1,0 5-42,6 1 0,0-1 99,0-5 0,8-1-61,3 1 1,5 5 7,1 1 0,2-7-30,4-5 0,-3-2 2,3 2 1,2 3-52,-2-3 1,0-4 57,-6-2 0,-5 2-36,-1-2 0,-1 2 23,1-2 0,-3-4-9,-8 5 0,0-5 1,0-2 1,-8 0 12,-3 1 1,-10-7-4,-3 1 0,-6-3 6,1 3 0,-8 3-39,3-3 1,-5-5 30,11-1 0,-5-4-56,-2-2 1,8 0 47,4 0 1,4 0-32,2 0 8,0-8 0,1-1-2,5-8 1,1 5 12,4 0 1,4 7 2,-3-7 205,3 8-196,2-11 91,0 13 1,2-6-57,3 8-23,-3 0-47,6 0 0,0 0 1,-5 2 27,9 4 0,-8-2-9,2 7 1,1 1-7,-1 5 1,6 1 10,-7-1 0,1 6 26,-6 0 1,6 6-23,0-6 1,-1 8 122,-5-3 0,0 5-45,0 2 0,0-1 4,0 1 0,0-1-55,0 1 0,0 0 11,0-1 1,0-5-19,0 0 0,0-6 23,0 6 0,6-8-49,0 2 0,2-4 37,-3-2 1,5 1-178,7-1 0,1-6 53,-1 1 0,2-2-58,4 1 1,-2-3-25,8-8 1,2 6-212,9-1 1,-1 1-37,7-6 1,0 0 78,6 0 0,0 0-213,0 0 1,5 0 555,1 0 0,-1-8 0,-5-1 0</inkml:trace>
  <inkml:trace contextRef="#ctx0" brushRef="#br0" timeOffset="1075">1436 2110 7768,'-17'9'16,"-1"-3"0,3-2-300,4 2 0,1-4 190,4 3 0,4-1 189,-4 2-106,5-4 0,1 8 247,0-5-85,0-3 1,7 6-103,5-8 1,3-6 39,2 0 0,6-7-79,1 1 0,-1-5-6,-6-6 1,2 4-12,4-4 1,-4-4-5,4-2 0,-3-9 32,-3-3 1,-6-9-15,1-1 1,-6-9-218,5-9 1,-7-14-243,2-3 1,-4-7 445,-2 1 0,0 4-4,0-4 1,0 5 8,0 6 1,-6 12 26,0 12 0,-5 12 306,5 11-279,-7-1 0,3 24 99,-7-1 0,-1 16-84,1 8 0,-2 5-16,-4 6 1,-4 4 448,-8 7 1,6 9-338,1 3 0,-1 6-51,-6 5 1,8-1 2,4 7 0,4-5 89,2 5 0,1-1-95,5 1 0,-3 5-2,9-5 0,1-1-97,10 1 0,3-7 57,8 1 1,3-11-103,3-5 1,-2-7 106,8-5 1,0 2-167,5-8 1,-5-6-66,0-5 1,0-6-84,5 5 1,1-7 22,-1 2 0,1-4-181,0-2 1,1-8-53,4-4 0,-3 3 112,3-3 1,-1 3 44,1-3 0,-3-3 132,3 3 0,-6-3 162,-5-2 0,2-1 0,-8 1 0,0 0 0,-6-1 0,-5 3 0,-1 3 0,-7-3 0,2 4 0,2-5 0,-2-1 0,-1 5 0,-5 1 0,6 5-3,0-5 0,0 5-6,-6-6 487,0 8-42,0-3-187,0 7 1,-2 0 190,-4 0-280,4 0 1,-11 2 95,7 3-120,-8 5 0,12 7-150,-3 1 1,1-1 75,-2 0 1,4 1-133,-4-1 1,4 0-3,2 0 0,6-5-16,0-1 1,7 1 40,-1 5 10,3-7 0,5 3 16,3-7 0,-4 0-9,4-6 1,-4 0 8,-2 0 0,1-2 13,-1-4 0,-2 2 27,-3-7 1,1-1 10,-7-5 1,0-2 5,-6-4 1,0 4-23,0-5 1,-8-1 7,-3 2 1,-5-2-17,-1 2 1,-6 4-2,0-4 0,-8 4-121,2 2 0,-3 5 121,-3 1 1,0 7-211,1-2 0,5 4 39,0 2 1,0 2-160,-5 4 1,7 3-137,4 9 461,4-1 0,1 0 0,1 0 0</inkml:trace>
  <inkml:trace contextRef="#ctx0" brushRef="#br0" timeOffset="1414">2733 1626 7830,'0'-25'-308,"6"5"-155,0-3 0,5 10 266,-5 1 558,0 9-167,-6-5 172,0 8-119,0 0-272,-8 0 1,-2 0 122,-7 0 1,-6 0 7,0 0 0,-6 2 142,6 4 0,-8 5-89,2 12 1,-3-2-27,-3 8 1,3 0-35,3 5 1,-2 3 3,8 3 0,0-3-125,6 3 1,1-3 65,5-3 1,3-1-80,8-4 0,2 2 84,4-8 1,11 0-158,12-6 1,3-7-57,3-5 0,7-3-151,4-2 0,4 0-195,2 0 0,-2 0 217,-4 0 0,4-7-95,-4-5 0,2 2 388,-1-1 0,-5-1 0,-8-5 0,1 0 0</inkml:trace>
  <inkml:trace contextRef="#ctx0" brushRef="#br0" timeOffset="1766">3373 1556 7847,'-17'0'0,"1"-2"21,5-3 1,-5 3 171,5-4 0,1-2-103,-1 3 117,7-1-318,-4-2 151,8 6-49,0-5 0,2 7 88,4 0 0,9-6 41,8 0 0,8-2-59,-2 3 0,-2 3-10,1-4 0,3 2-111,10-2 0,-11 4 87,5-3 1,-4 3-179,3 2 1,-5 0-54,0 0 0,-8 0-80,2 0 1,-4 0 126,-1 0 0,-7 5-406,1 1 141,-9 8 422,13-5 0,-14 16 0,5 2 0</inkml:trace>
  <inkml:trace contextRef="#ctx0" brushRef="#br0" timeOffset="2004">3356 1850 7794,'-18'-7'0,"7"3"384,-1-8 686,8 9-1148,-3-5 1,9 8 117,3 0 1,5 2-263,7 3 0,8-3 128,4 4 1,4-4 2,1-2 0,-5 0 118,0 0 0,6 0-124,5 0 0,-6 0-94,-5 0 0,0-6-61,6 1 1,-3-1-642,-3 6 893,-4 0 0,0-8 0,2-1 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10.188"/>
    </inkml:context>
    <inkml:brush xml:id="br0">
      <inkml:brushProperty name="width" value="0.08571" units="cm"/>
      <inkml:brushProperty name="height" value="0.08571" units="cm"/>
      <inkml:brushProperty name="color" value="#333333"/>
    </inkml:brush>
  </inkml:definitions>
  <inkml:trace contextRef="#ctx0" brushRef="#br0">70 70 7967,'-8'-18'-258,"6"1"0,-6 5 568,8 1-142,0 7-432,0-4 159,0 8 89,0 8 12,0 2 0,0 1 6,0 1-5,0-8 1,0 5-10,0-3 252,0-4-217,0 6 413,0-8 744,0 0-1086,0-8 0,0 4-222,0-8 135,0 9-480,0-5 74,0 8-46,0 0 1,-5 2-4,-1 4 1,-2-3-106,3 9 553,3 0 0,-14 5 0,7 0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10.417"/>
    </inkml:context>
    <inkml:brush xml:id="br0">
      <inkml:brushProperty name="width" value="0.08571" units="cm"/>
      <inkml:brushProperty name="height" value="0.08571" units="cm"/>
      <inkml:brushProperty name="color" value="#333333"/>
    </inkml:brush>
  </inkml:definitions>
  <inkml:trace contextRef="#ctx0" brushRef="#br0">380 68 7891,'0'-18'2167,"0"1"-2148,0 0 0,2 7-46,4 4 0,-2 18-155,8 5 0,-7 18 158,7-1 1,-8 13 2,1-1 0,3 6 1,-2 5 1,0-3 91,-6 4 1,0 1-61,0-1 0,-2 1 9,-4-1 0,-4-4-435,-7 3 1,-16-3 181,-7-2 1,-20 2-76,-14 4 0,28-28 1,-3 1-1,-7 4 1,-1-1-1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13.945"/>
    </inkml:context>
    <inkml:brush xml:id="br0">
      <inkml:brushProperty name="width" value="0.08571" units="cm"/>
      <inkml:brushProperty name="height" value="0.08571" units="cm"/>
      <inkml:brushProperty name="color" value="#333333"/>
    </inkml:brush>
  </inkml:definitions>
  <inkml:trace contextRef="#ctx0" brushRef="#br0">900 779 7814,'0'-17'0,"0"-1"0,0-5-567,0 0 1,6-6 246,0 6 0,7-2 342,-1 2 1,3-2-23,2-4 1,1-3 94,-1 3 0,0-4-23,0-1 0,-1-1-4,-5 1 1,3-1-51,-8 0 0,-1 7 143,-5-1 1,0 0-42,0-6 1,-7 8-89,-5 4 0,-9 2-16,-2-2 1,-2 4 21,2-4 0,-4 11 13,-8 7 1,1 3-19,-1 2 1,-9 9-19,-8 9 1,-2 10 30,-9 19 0,-8 2-189,30-15 0,1 2 0,1-3 0,1 3 184,0 6 1,1 2 0,1-1-1,1 1 40,0 7 1,1 1 0,5 0 0,2 0-50,0 8 0,3 1 1,4-6-1,3 0-5,1 2 1,3 1 0,3-5 0,3 0-29,7 45 0,4-10-24,7-7 1,8-23-42,16-7 0,7-12 25,4-10 1,8-4 24,10-8 1,-1-2-19,12-3 0,-2-6-14,2-12 0,4-4-4,7-7 1,-7-10-237,-4-8 0,2-1 132,-2-10 0,2-2 77,-3-10 0,-10-3-75,-1-9 1,-9 3 97,-8 4 0,-4-6-133,-7-1 0,-10 3 163,-8-2 0,-7 0 3,-10 5 1,-2-1 422,-4 2 0,-5 7-439,-12 16 0,-4 7 241,-8 16 1,-9 7-173,-8 4 1,-7 12 135,-11 6 1,1 13 96,0 9 1,-6 10-51,0 14 0,2-2-209,10 7 1,1-1 123,5 1 0,3 2-124,-4-7 0,10 0 46,2-6 1,8-8-119,-3-4 1,11-9 40,1-2 0,8-14-66,-3 2 1,11-11 393,2 0-426,7-4 0,-4-10 366,8-3 0,6-7-286,0-5 0,9-4-231,2-7 2,0-1 293,16-7 1,-6 5-72,8-3 1,-1 3-17,1 3 1,-1 7 130,1 4 0,0 4-17,-1 1 0,1 3 88,-1 4 1,-1 3-93,-4 8 0,3 9-16,-3 9 0,2 1-15,-2 10 1,4 0 20,-5 5 1,5-5-205,2 0 0,1-2 63,4 2 0,-1-4-604,7-8 713,0 0 0,14 0 0,1 1 0</inkml:trace>
  <inkml:trace contextRef="#ctx0" brushRef="#br0" timeOffset="621">1696 727 7844,'-8'-10'0,"-2"-5"577,-7 3 0,5 3 16,1-3-560,7 8 1,-4-1-19,8 10 1,0 11-253,0 7 1,2 6 135,4-6 0,-2 8-70,7-3 0,-5 5 51,6 2 1,-3-1 164,3 1 0,3-6-176,-3-1 0,3-1 116,2 2 1,1-4 48,-1-8 0,2 1-47,4-1 1,4-7-109,8-5 0,-1-3 50,1-2 0,1-4-147,5-7 0,1-3 85,4-14 1,-5-3 62,-13-9 0,5 1-35,-4-7 1,-4 8 51,-2-3 1,-10 5 94,-1 1 0,-8 2 2,2 5 346,-5-5-126,-1 14 43,-7 1 1,-3 13-101,-7 10 1,5 5-128,1 7 1,-1 8 160,-5 4 0,2 2-72,3-2 1,-1 3-102,7-3 0,0 4-13,6 1 1,0-5-139,0 0 1,2-6 39,4 6 1,9-8-135,8 2 1,8-9 25,-2-3 0,11-7 94,6 2 1,6-12-301,6-5 0,-4-7 101,3-5 0,1-4-57,-6-7 1,2-3 131,-14-3 0,-2 1 90,-9-7 1,-4 8 22,-8-3 0,-7-1 141,-4 2 1,-4 0 37,-2 5 0,-2 8-15,-4 4 315,-4 11 0,-1 5 160,-1 7-274,9 0 1,-11 2-134,8 3 0,-1 11-36,1 7 0,4 8-2,-4-3 1,-2 5-2,3 2 0,-1-1-10,6 1 0,0-1-99,0 1 1,0 0-422,0-1 1,0-5 91,0 0 0,0-8-110,0 2 0,0-4 89,0-1 0,0-7-519,0 1 853,0-9 0,0-3 0,0-9 0</inkml:trace>
  <inkml:trace contextRef="#ctx0" brushRef="#br0" timeOffset="768">2716 312 7823,'-19'-15'391,"-4"-8"1,9 1-115,-3 5-530,11 0 0,0 15 78,12-4 0,11 14-549,12 9 724,12 0 0,3 8 0,8-7 0</inkml:trace>
  <inkml:trace contextRef="#ctx0" brushRef="#br0" timeOffset="1030">3546 554 7835,'-10'0'0,"-3"-8"874,7-3-544,-7-5 0,9 1-144,-8 4-279,8-5-315,-11 14 0,5-5 262,-7 7 1,-2 7-25,-4 5 1,-2 5 249,-4 6 0,-4-2-45,5 8 1,-5 0-28,-2 6 1,7-1 28,-1 1 1,13-1 106,-1 1 0,6 3-102,-1-3 1,6 3-171,12-9 0,4-4 55,7-2 1,10-6-245,7-5 1,5-4-165,13-8 1,-4 0 176,9 0 1,3-8 303,-2-4 0,7-11 0,-4-4 0</inkml:trace>
  <inkml:trace contextRef="#ctx0" brushRef="#br0" timeOffset="1340">3926 243 7835,'0'-18'0,"-2"1"153,-3 0 0,1 2 820,-8 3-593,8-3-347,-11 13 1,11 4 66,-7 15 0,5 10-152,-6 13 1,7 6 28,-7 12 1,6 3 150,-5 9 1,7 5-196,-2-1 1,2-1 15,-1-9 1,3 1-105,-4-7 0,4-8-1,2-10 120,0-11 5,0-4-92,0-15 0,0-10 201,0-12 0,2-3-91,4-3 0,-2-9-28,7-7 1,-1-3 28,1-9 1,5 0-1,-5-6 1,5 6-45,1 0 1,0 2-101,0-2 1,1-2 93,-1 7 1,2 1-99,4 5 0,-4 10-145,5 8 0,-5 2 50,-2 9 1,-5 0-136,-1 6 1,-7 2 389,2 4 0,-4 11 0,-2 10 0</inkml:trace>
  <inkml:trace contextRef="#ctx0" brushRef="#br0" timeOffset="1507">3788 796 7835,'-17'0'364,"5"0"-56,1 0 1,7 2 245,-2 4-1,4-2-361,2 7 0,2 1-372,4 5 1,5 2 1,12 4 0,12-3 125,11 3 0,12-4-422,5-2 0,4-5 40,3-1 0,1-7-118,4 2 1,-6-6 354,0-6 0,-8-4 1,-9-7-1</inkml:trace>
  <inkml:trace contextRef="#ctx0" brushRef="#br0" timeOffset="2124">4428 381 7790,'10'-8'-310,"5"1"190,-4-5 1,-1-3-103,2 3 0,5 5 152,6 1 1,8-2 6,-3 2 1,5-5 93,2 5 0,-1-5-6,1 5 0,5-6 22,1 7 1,-3-7-11,-9 6 0,-4-5 37,-8 5 0,-7-2 123,-5 3 51,5 3 1,-16-6-244,1 8 0,-17 0 14,-6 0 0,-5 0-17,-2 0 1,-1 2 60,-5 4 1,5 3-9,-4 8 0,5 3-33,6 3 0,-2-4-13,8 4 1,2 2-22,10-2 0,-3 6-13,9-6 1,-1 8 43,6-2 0,9 3 4,9 3 0,12-1-16,11 1 0,9-6 6,2 0 0,1-3-44,11 3 0,-3 2 38,3-8 1,-7 6-26,-11-6 0,-1 0 11,-5-6 0,-13 1-3,-4-1 0,-6-6 5,-11 1-3,0-8 1,-14 5 40,-3-3 0,-12-4-33,-6 4 0,-6-2 6,-5 1 0,-4-3-65,-8 4 0,0-4-4,0-2 0,0 0-27,0 0 0,2 0-144,4 0 0,4-2 93,7-4 1,8 4-345,4-3 485,4-5 0,9-7 0,3-10 0</inkml:trace>
  <inkml:trace contextRef="#ctx0" brushRef="#br0" timeOffset="2796">5759 450 7847,'-11'-7'-291,"-1"-5"1,3 2 121,-3-1 1,-3 1 110,3-1 1,3 3 133,-3 8 0,1 0-76,-7 0 0,-1 0 67,-4 0 0,2 8 14,-8 3 1,6 10 30,-6 3 0,6 4-130,-6-5 0,8 8 87,-2-2 1,10-2 27,1 2 0,8 0-42,-1 5 0,3-7-145,2-4 1,0-4 111,0-1 0,7-1-110,5 0 1,-2-7 81,1-4 0,1-5-5,5-1 0,2-7-26,4-5 0,-4-3-5,4-2 1,2-6 20,-2-1 1,2-4 10,-1 5 0,-5-6 42,4 6 1,2-6-43,-2 6 1,2-8 30,-2 2 0,2 4 9,4 2 1,1 6 4,-7 5 0,6-1 32,-6 7 0,0 0 14,-5 6 1,-3 8-56,-3 4 1,3 5-5,-4 6 1,-3 6-8,-2 11 1,2-1-3,-3 7 0,1-8-121,-6 2 0,0-3 121,0-2 1,0-3-198,0-3 156,-8 4 1,-1-16-26,-8 0 25,7-7 19,-5-10 1,13-2-59,-4-4 1,4-5 1,2-12 0,0-4-49,0-8 0,2-1 88,4-5 0,3-3-30,9-8 0,1 0 0,4 0 0,-2 1 4,8-1 1,5 0 11,7 0 0,7 2 22,-2 4 1,4 9 132,2 9 1,-8 12-93,-4-1 1,-11 11 126,-6 0 0,-4 6-89,-1 6 1,-7 6 143,1 11 1,-3-2 21,3 8 1,-3-1 34,-3 7 1,-4 5-62,4 1 0,2 5-26,-3-6 0,7 6-69,-6-5 0,5 5 11,-5-6 1,7 6-208,-1-5 0,-2-3 58,1-9 0,-1 2-268,1-8 1,3 0-313,-9-6 172,9 0 1,-10-7-331,7-4 55,-7-4 715,11-2 0,-13-8 0,6-2 0</inkml:trace>
  <inkml:trace contextRef="#ctx0" brushRef="#br0" timeOffset="3066">6417 589 7838,'-18'-8'459,"1"-4"-248,0-3 180,-1-2-364,9-1 0,16 7-85,17-1 1,14 7 135,8-7 1,12 6-92,5-5 1,-3-1 170,-3-5 0,3 5 3,-2 1-1,1-1 37,-1-5 0,-12 6-158,0-1 1,-15 8-9,-8-2 1,-4 5-56,-2 1-379,-7 0-39,-2 0 0,-20 1 201,1 5 0,-11-2-105,5 8 1,-2-7-145,-10 7 0,6-6 490,-6 5 0,-7 1 0,-8 5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18.787"/>
    </inkml:context>
    <inkml:brush xml:id="br0">
      <inkml:brushProperty name="width" value="0.08571" units="cm"/>
      <inkml:brushProperty name="height" value="0.08571" units="cm"/>
      <inkml:brushProperty name="color" value="#333333"/>
    </inkml:brush>
  </inkml:definitions>
  <inkml:trace contextRef="#ctx0" brushRef="#br0">35 0 7747,'0'17'126,"0"3"-280,0 3 0,-5-2 94,-1 8 1,-2-6-264,2 6 0,4-1 101,-3 7 0,3-6 222,2 0 0,0-1 0,0 7 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19.262"/>
    </inkml:context>
    <inkml:brush xml:id="br0">
      <inkml:brushProperty name="width" value="0.08571" units="cm"/>
      <inkml:brushProperty name="height" value="0.08571" units="cm"/>
      <inkml:brushProperty name="color" value="#333333"/>
    </inkml:brush>
  </inkml:definitions>
  <inkml:trace contextRef="#ctx0" brushRef="#br0">87 1583 7779,'-9'0'-1055,"-7"0"898,14 0 38,-5-7 1,7-3-128,0-7 1,2-8 245,3-4 0,5-9 2,7-3 0,1-15 28,-1-1 0,-2-8 28,-3-5 0,3-7-279,-3-3 1,1 1 388,-1-2 1,3 1-36,-3-7 0,-5 3-110,-1 3 0,-4 4 177,-2 8 0,0 2-41,0 3 1,-2 7 63,-4 10 1,-1 13 127,-5 11 152,-3 11-418,5-3 0,1 15-1,3 0 0,-2 2 71,2 9 0,-7 7-111,1 5 0,-3 9-21,-2 3 1,-1 3 69,1 14 1,0 4-13,-1 13 0,7 0-13,-1 0 0,9 1 17,-3-1 1,4 6-56,2 0 1,2-6 11,4-6 1,11-7-147,12 2 1,11-6 103,6-6 1,6-6-379,6-11 1,-3-6 155,9-12 0,3-3-298,2-8 0,2-4 145,-13-7 1,0-8 54,-7-16 0,-1-2 320,-3-3 0,-5-12 0,-8-9 0</inkml:trace>
  <inkml:trace contextRef="#ctx0" brushRef="#br0" timeOffset="472">1004 165 7784,'-17'-32'0,"-1"3"0,1-2 540,0 8 1,5 0 255,1 6-757,7 7 1,-10 10-51,9 12 0,-7 13-32,6 9 1,-5 16 140,5 14 0,-7 3-90,1 2 0,4 6-87,3 0 0,3 6 45,2-7 1,0 3-45,0-2 1,0-9 40,0 3 1,0-17-46,0 0 0,2-12 135,3 0 1,-3-11-223,4-6 58,-4-4-264,-2-9 316,0-2 1,0-10 219,0-4 0,0-4-168,0-7 1,2 0-30,4-1 0,-4-7-78,3-3 1,-3-1 78,-2-6 0,6 5-53,0-11 1,7 5 31,-1 1 1,3 4-8,2-3 1,3 9 63,3-10 0,-4 12-13,4 0 1,4 6 152,2 5 1,-2 5-48,1 7 0,1 7-4,6 5 0,-1 11-40,1 6 1,-2 11 18,-5 6 1,-3 2-8,-7-2 0,-1 4 5,0-4 0,-5 2-38,-1-2 0,-7-3-5,2-9 1,-12 3-5,-5 3 0,-5-11 11,-1 0 1,-8-8 17,-4-4 0,0-5-34,-5-1 1,5-5-95,-6 6 0,1-9-18,5 3 0,2-4-455,-2-2-39,8 0-370,-4 0 288,8 0 673,7-8 0,3-1 0,7-8 0</inkml:trace>
  <inkml:trace contextRef="#ctx0" brushRef="#br0" timeOffset="646">1834 1272 7843,'10'0'1609,"-3"0"-1455,-7 0 1,0 2-80,0 4 0,6 13 18,0 16 0,0 7-475,-6 10 1,1 2 165,5 3 0,-4-3-486,4 4 0,-4-6 64,-2-6 638,0-4 0,-8-15 0,-1-2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17.802"/>
    </inkml:context>
    <inkml:brush xml:id="br0">
      <inkml:brushProperty name="width" value="0.08571" units="cm"/>
      <inkml:brushProperty name="height" value="0.08571" units="cm"/>
      <inkml:brushProperty name="color" value="#333333"/>
    </inkml:brush>
  </inkml:definitions>
  <inkml:trace contextRef="#ctx0" brushRef="#br0">638 218 7825,'-11'-19'-533,"-1"-4"1,6 4 135,-5-4 1,7 3 870,-2 3-154,-3 0 173,7-1-432,-6 9 0,6 1-44,-4 8 1,-3 10 59,-9 7 1,-9 16 150,-7 13 1,-16 19 27,-14 10 0,31-33 0,-1 1-339,-1 2 1,1 2 0,2 1 0,3 2 163,-1 4 0,2 1 0,4-1 0,4 0-54,1 3 1,3 1 0,5-5 0,3 0-82,3-1 0,4 0 0,17 42-99,12-13 1,22-12 62,19-12 1,14-12-76,9-11 1,-42-19 0,0-3-49,48 5 0,-47-11 0,0-2-118,1-1 1,0 0-1,2-2 1,1 0 330,0-1 0,0 0 0,5-2 0,1 0 0,-3-2 0,-1 0 0,-1-1 0,0-1 0,-3 0 0,1 0 0</inkml:trace>
  <inkml:trace contextRef="#ctx0" brushRef="#br0" timeOffset="497">2194 287 7809,'-25'-25'0,"6"6"646,-4-4 0,10 6-193,1 5 0,8 8-661,-1 16 0,-5 9 17,-2 19 1,3 5-62,-3 6 1,3 1 202,-3 0 0,-3 2 46,3 4 1,-1-5 21,1 5 1,-1-10 3,7-2 0,-7-5 7,1 5 1,4-10-49,3-1 0,-3-8 70,2-10-144,0 0-37,6-7 248,0-2 69,0-24 1,0-3-382,0-16 0,0-7 69,0-4 0,6-10 0,0-1 1,7-9 101,-1 3 0,9-4-280,2-3 1,2-4 240,-2-1 1,-4 5 36,4 7 0,-3 9 15,-3 2 0,0 10 411,1 13-227,-9 12 1,1 17-64,-4 11 0,-5 13 45,5 4 0,4 13-43,1 5 0,3 4 114,-3 2 1,5 7-71,-5 5 0,7 1-36,5-2 1,-4 5-73,4-5 1,-4 2-24,-2-1 0,1 1-120,-1-7 0,0-6 219,1-6 0,-3-8-314,-4 3 114,-3-13 1,-6-5-757,4-11 355,-4-4 60,5-8 1,-8-2 17,-5-4 0,2-4-344,-8-7 741,1 0 0,-14-16 0,-2-3 0</inkml:trace>
  <inkml:trace contextRef="#ctx0" brushRef="#br0" timeOffset="698">2039 737 7809,'-8'-10'461,"6"-5"538,-13 5-269,13-7-891,-6 7 1,10 3-22,4 7 1,5-6 59,12 0 1,4 0 91,8 6 0,0 0-67,-1 0 1,1 0-73,-1 0 1,1 0 27,-1 0 1,1 0-193,0 0 0,-7 0 84,1 0 0,-8 0-522,3 0 254,-5 0 517,-2 0 0,0 8 0,1 2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37.583"/>
    </inkml:context>
    <inkml:brush xml:id="br0">
      <inkml:brushProperty name="width" value="0.08571" units="cm"/>
      <inkml:brushProperty name="height" value="0.08571" units="cm"/>
      <inkml:brushProperty name="color" value="#333333"/>
    </inkml:brush>
  </inkml:definitions>
  <inkml:trace contextRef="#ctx0" brushRef="#br0">35 451 7223,'0'-10'577,"2"0"-377,4 5 1,11 3-103,12-4 0,11 4-4,6 2 0,12 8-19,5 3 1,4 6 9,3 6 0,-1 4-58,0 8 1,-9 7-145,-9 4 0,-1 6 89,-9 6 1,-3 9 48,-9 8 0,-4 8-83,-8-3 0,-7 11-181,-4 1 0,-6 6 74,-6-6 1,-13-5-23,-16-7 1,-15 1-129,20-37 0,-3-2 0,-11 2 1,-5-1 225,-3 2 0,-5-4 93,-8-4 0,-3-2 0,-3 3 0,-2-2 0,-5-4 0,-3-4 0,-6 1 0</inkml:trace>
  <inkml:trace contextRef="#ctx0" brushRef="#br0" timeOffset="1516">1712 35 7813,'-9'-17'-149,"1"8"-535,8 1 639,0 8 0,0 2 223,0 4 0,-2 1-88,-4 5 1,4 9 110,-3-4 1,1 10 64,-2-4 1,2 16-111,-7 1 1,1 10 6,-1 8 1,-5 3 4,5 8 1,-5 14-189,-1 3 0,8-35 0,1 0 82,-10 47 1,10-42-1,-1 0-61,0-4 0,1-1 0,2 0 1,0 0 54,-5 47 0,1-9-137,-1-3 1,1-9-37,4-14 0,4-5 102,-3-12 1,1 2-72,-2-8 1,4-1 54,-4-10 0,4 1-145,2-7 1,0 1-46,0-7-210,0 0 497,0-7-715,0-3 150,0-7 499,0 0 0,-7-15 0,-3-4 0</inkml:trace>
  <inkml:trace contextRef="#ctx0" brushRef="#br0" timeOffset="2025">2076 866 7802,'0'-25'0,"5"0"7,1-4 1,7 6-30,-1 11 0,9-1-156,2 7 0,8 0 30,-2 6 1,-4 6 301,-2 0 1,-4 7-106,-2-1 1,4 3 98,-3 2 1,3 3-29,-10 3 0,-3-2-34,-2 8 0,2-1-85,-3 7 1,1-2 49,-6-5 1,-2 7-4,-4 0 1,-3-7-17,-9 7 1,1-6-34,0 0 0,-6-2 19,0-4 0,-6-4-1,6 4 0,-6-4-18,6-2 0,-2-5 3,2 0 0,10-3 11,-5 3 3,5-5-21,3-7-5,3 0 1,8 0 165,5 0 1,11 0-92,12 0 1,4-2 37,2-3 1,1 1-6,4-8 0,5 7 12,6-7 1,1 6-25,0-5 0,6 5 15,0-6 1,1 7 82,-1-7 0,-12 8-101,0-1 0,-10 3-124,-7 2 1,-4 0-58,-7 0 0,-7 0-454,1 0 158,-9 0 27,-3 0 0,-3 0 87,-9 0 1,1 0 46,-7 0 0,-1 2-611,-4 3 844,4-3 0,-14 6 0,6-8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22.813"/>
    </inkml:context>
    <inkml:brush xml:id="br0">
      <inkml:brushProperty name="width" value="0.08571" units="cm"/>
      <inkml:brushProperty name="height" value="0.08571" units="cm"/>
      <inkml:brushProperty name="color" value="#333333"/>
    </inkml:brush>
  </inkml:definitions>
  <inkml:trace contextRef="#ctx0" brushRef="#br0">1 156 7907,'17'0'99,"-7"-15"0,5-5 49,-4-14 1,-3 7 253,-2 4-266,-4 4-1165,5 9 309,-5 2 351,14 8-66,-14 8 227,5 2 0,-7 7 208,0 0 0,0-5 0,0-1 0,-5 1 0,-1 5 0,-8 0 0,3 1 0,-5 7 0,-1 2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21.317"/>
    </inkml:context>
    <inkml:brush xml:id="br0">
      <inkml:brushProperty name="width" value="0.08571" units="cm"/>
      <inkml:brushProperty name="height" value="0.08571" units="cm"/>
      <inkml:brushProperty name="color" value="#333333"/>
    </inkml:brush>
  </inkml:definitions>
  <inkml:trace contextRef="#ctx0" brushRef="#br0">69 1625 7866,'-5'-20'-248,"-1"-3"-531,-8 4 1757,5-6-393,-1 15-179,-5 3-299,13 14 1,-6 3 23,8 7 0,0 1-64,0-1 0,0-5 4,0-1 0,8-5 11,3 5 1,5-7 35,1 2 0,8-4-222,4-2 0,4-2 61,1-4 1,8-3-223,4-9 0,6-9 30,6-7 0,-4-5-209,3-13 0,-3-3 255,-2-14 1,-8-3-316,-3-2 0,-12-5 272,-6-8 0,-6-7-84,-6-4 1,-3 2 360,-8-2 1,-2 15-159,-4 3 0,-3 9 320,-9 7 1,1 14-77,0 16 0,-6 7 46,0 10 1,-8 7 9,2 4 1,2 4 133,-2 2 1,3 10 46,-3 7 1,-4 10-196,4 13 0,-1 7 73,1 10 1,4 5-104,7 7 0,9 6 9,3 0 1,4 7-47,2-1 1,4-2-7,8 1 0,9-6-58,19 0 0,4-4-118,8-7 0,2-1-3,4-5 0,1-9-166,5 4 1,1-17-217,-8-1 0,9-11 187,-3 0 0,4-11-76,3-6 0,-1-4 6,0-2 0,-6-2 2,1-4 1,-16-9 341,-2-9 0,-15-6 0,-8 1 0,-12-11 0,-5-7 0,-4 3 0,-2-2 0,-8 8-36,-3-3 1,-5 3 199,-1-2 0,-2 11 32,-4 0 0,4 8 144,-4 3 0,-4 7 146,-2-1 0,2 9-167,-2-3 1,8 10-107,-2 1 1,4 11-85,1 1 0,7 0-135,-1 6 0,8 2 27,-1-2 1,10 8 57,7-2 1,5-2-213,6 2 1,4-8-52,8 2 0,5 2-32,1-2 1,5-2 32,-6-9 1,6 1-70,-6-7 0,9 0 173,-3-6 0,-10-2 31,-1-4 0,-12-4 42,0-7 0,-6-6-83,-5 0 1,-5-6 157,-7 6 0,-3-6-9,-9 6 0,-1-6-19,-16 6 1,6 0-57,-6 6 1,-6 2 4,-5 3 1,0-1-13,5 7 1,2 0-10,4 6 1,-1 0-245,7 0 1,0 0-89,5 0 363,9 0 0,-7 8 0,7 1 0</inkml:trace>
  <inkml:trace contextRef="#ctx0" brushRef="#br0" timeOffset="287">2283 1106 7866,'0'-18'101,"0"1"1,0 0 160,0 0 0,0 5-233,0 1 128,0-1-632,0 2 400,-8-5 1,-1 13 12,-9-4 1,1 4 167,0 2 0,-6 8 9,0 4 0,-8 3-1,2 2 1,-4 6-2,-1 0 0,-1 8-2,1-2 1,5 9-14,0 3 1,14-1-168,-3-5 0,13 5 19,-1 0 0,6 7-147,6-7 0,11 0 101,12-5 1,9-3-67,2-3 1,8-4-83,-1-7 0,3-9-147,1-3 1,1-4 390,0-2 0,0 0 0,0 0 0</inkml:trace>
  <inkml:trace contextRef="#ctx0" brushRef="#br0" timeOffset="688">3009 1279 7856,'-17'-8'80,"0"-2"0,-1-5 480,1 4-252,0-5-32,-1 7-207,9-1 88,1 2-187,8 8 0,8 0 122,3 0 1,7 0-4,5 0 1,5 0-21,13 0 1,-3-6-4,8 1 0,1-1-87,4 6 1,-1-6 86,-4 0 1,2 1-124,-7 5 1,5 0 4,-6 0 0,-5 0 19,-6 0 0,-14 0-47,2 0-289,-11 0 102,2 0-357,-8 0-119,-8 0 458,-1 0 0,-9 2-186,1 3 0,5-3 471,1 4 0,-1 4 0,-5-1 0</inkml:trace>
  <inkml:trace contextRef="#ctx0" brushRef="#br0" timeOffset="938">3926 864 7826,'0'-18'0,"5"1"0,1 0 0,2-1 705,-2 1 0,-2 8-244,7 3 0,1 6-671,5 6 0,0 11 73,0 12 0,-1 5 18,-5 7 0,3 3 158,-8 8 1,5 2-3,-5 3 0,0-9-43,-6 4 1,5-6 11,1 0 1,0 4-180,-6-4 1,0-3 113,0-3 0,6-9-251,-1-2 0,1-3-66,-6 3 1,0-9-522,0-9 381,0-7 516,0 4 0,-7-16 0,-3-2 0</inkml:trace>
  <inkml:trace contextRef="#ctx0" brushRef="#br0" timeOffset="1246">3770 172 7839,'0'-44'100,"6"-2"50,0 11 1,7 6-75,-1 18 1,13 5 180,9 12 1,8 7-194,10 16 1,2 2 2,4 15 0,3 2-101,8 10 0,-1 3 111,-5 8 1,-11 0 49,-12 1 0,-5 3 11,-6 7 1,-6 1-7,-12 11 1,-3-9-71,-8-3 1,-2-5-69,-4 6 1,-3-2-18,-9 2 1,-5-5-210,0-6 1,-7-7 31,1 0 0,-4-9 71,-2-2 1,1-13-287,-1-11 0,3-8-37,3-3 0,-2-2-115,8-9 0,-6 0 567,6-6 0,-8 0 0,4 0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23.913"/>
    </inkml:context>
    <inkml:brush xml:id="br0">
      <inkml:brushProperty name="width" value="0.08571" units="cm"/>
      <inkml:brushProperty name="height" value="0.08571" units="cm"/>
      <inkml:brushProperty name="color" value="#333333"/>
    </inkml:brush>
  </inkml:definitions>
  <inkml:trace contextRef="#ctx0" brushRef="#br0">346 139 7884,'10'-15'0,"5"-5"0,-5-12 9,7 3 0,0 6-50,1 11 0,-7 5 71,1 7 1,-7 2-62,7 3 1,-8 5 183,2 7 0,-5 10 21,-1 8 1,-1 7 8,-5 10 1,-6 6-154,-11-1 1,-2 9-30,-4-3 0,-3 4-147,3 2 0,-4-5-152,-1-1 1,-16 4 297,-8 3 0,23-33 0,-3-1 0,-41 25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34.159"/>
    </inkml:context>
    <inkml:brush xml:id="br0">
      <inkml:brushProperty name="width" value="0.08571" units="cm"/>
      <inkml:brushProperty name="height" value="0.08571" units="cm"/>
      <inkml:brushProperty name="color" value="#333333"/>
    </inkml:brush>
  </inkml:definitions>
  <inkml:trace contextRef="#ctx0" brushRef="#br0">329 52 7764,'-8'-17'377,"6"6"542,-4-1-1051,4 8 0,1-3 13,-5 7 0,4 7 15,-4 5 0,-4 11 111,-1 6 0,-4 9 110,-3 2 0,1 8-204,0-1 0,-1-3-113,1 2 0,-6-2 39,0 2 0,-2 2-135,2-7 0,4-1 296,-4-6 0,3 1 0,3 0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35.276"/>
    </inkml:context>
    <inkml:brush xml:id="br0">
      <inkml:brushProperty name="width" value="0.08571" units="cm"/>
      <inkml:brushProperty name="height" value="0.08571" units="cm"/>
      <inkml:brushProperty name="color" value="#333333"/>
    </inkml:brush>
  </inkml:definitions>
  <inkml:trace contextRef="#ctx0" brushRef="#br0">0 278 7784,'0'-14'-111,"0"-3"1,0 9 990,0-9-39,0 3-329,0-3-317,0 8-349,0-7 245,0 14 1,0 2 27,0 12 0,0 11 27,0 6 0,0 5-51,0 7 1,0-3-115,0 8 0,0 6 42,0 6 1,0 5-117,0-5 1,0 5 73,0-5 1,0 5-164,0-5 1,6-1 28,0-5 0,13-9-87,-1-9 1,5-7 21,0-10 0,4-7 62,7-4 0,1-6-80,-1-6 1,1-6 5,-1-11 0,1-4 40,0-7 1,-3-3 122,-3-3 0,-4-4 105,-8-8 0,1 0-116,-1 0 1,-5 2 125,-1 4 0,-7-2 301,2 8 1,-4 1-171,-2 11 0,0 3 783,0 7-259,0 9 7,0 1-604,0 8 1,-6 10-182,0 7 0,-2 2 170,3 10 0,3 0 23,-4 5 0,4 3-158,2 3 1,0-3-5,0 3 1,8-3-139,3-3 1,5 1-27,1-1 0,8 1-41,4-1 0,3-7 133,3-4 1,-1-11-88,1-6 1,5-4-73,1-2 0,5-4 22,-6-8 0,6-7 105,-5-16 1,-1-1-6,-5-4 1,-7 1 187,1-7 1,-8 0 33,2-6 0,-9-6 84,-3 1 1,-7-7-103,2 7 1,-4-7 87,-2 7 1,0-7 37,0 7 0,0 7 173,0 9 1,-6 12 111,0 6 1,-1 6 173,1 6-413,4 3-196,-6 8 1,8 8-244,0 3 1,-2 14 209,-3 10 0,-3 7 84,-3 10 0,-5 7 78,5 5 0,-3 5-75,3 6 0,-3 2-194,8 3 1,-5 13 160,5-1 1,-5 2-414,5 4 1,0-8 422,6 3 1,0-7-100,0-5 1,0-14 29,0-15 0,0-8-334,0-9 9,0-1 167,0-15 372,0-3-256,0-16 1,0-2 617,0-4 1,-6 2-388,1-7 1,-1-3-137,6-9 0,-6-4-55,0-7 1,-1-1-3,1 1 0,4-7-16,-4 1 0,4-6 69,2 5 0,0-8-132,0-3 0,8 6-7,3-6 0,5 4 9,1-4 1,8 0-21,4 0 1,4 10-68,1 7 1,1 4 83,-1 14 1,1-2-17,-1 13 1,-1 0 76,-4 6 0,-2 2 9,-4 4 1,-10 6 40,5 11 1,-7-2-72,1 8 1,-5-6 62,-7 5 0,0 1 1,0 6 0,0-6-1,0-1 0,0-6 6,0 1 1,-7 2 3,-5-2 1,-5 0 32,-6-6 0,-4-2-48,-8-3 0,-1 1-103,-5-7 0,3 6 98,-8-7 1,2 1-307,-2-6 0,-4 0-96,4 0 0,3-2-88,3-3 0,11-5 128,6-7 0,4-1 364,2 1 0,7-16 0,2-3 0</inkml:trace>
  <inkml:trace contextRef="#ctx0" brushRef="#br0" timeOffset="356">1626 174 7792,'0'-27'-139,"0"-6"1,0 14 91,0-4 1,0 4 609,0 1 1,0 7-159,0-1 0,8 9-352,3-3 1,12 6 40,6 6 1,-2 5 195,2 12 1,5 4-100,7 8 0,1 9-19,-2 8 1,-3 3-114,3 15 0,-9-3-36,-2 14 0,-8-1-70,2 7 0,-11 1-255,-7 4 0,-3 3 276,-2 3 1,-13 0-54,-5-12 0,-10-3-46,-1-14 1,2-6 68,-2 1 0,-5-11-79,-7-1 0,1-8-107,5-9 1,1-2 56,-1-4 1,0-5-108,1-6 0,1-9 199,4-3 0,-1-4-483,7-2 1,-8 0 640,2 0-65,4-8 0,-8-1 0,7-9 0</inkml:trace>
  <inkml:trace contextRef="#ctx0" brushRef="#br0" timeOffset="916">2335 451 7793,'0'-18'1185,"0"1"-1048,0 0 0,0 5-137,0 1 0,2 1 62,4-2 1,-2-1-39,7 7 0,6 0-204,6 6 1,2 0-1,-2 0 0,-1 6 88,6 0 0,-4 7-112,4-1 1,-7 5-218,3 6 0,-5-3-4,-2 3 1,-2 4 424,-3 1 0,-4 5 0,-8 2 0</inkml:trace>
  <inkml:trace contextRef="#ctx0" brushRef="#br0" timeOffset="1109">2958 1402 8328,'9'7'284,"-3"7"-87,-12 15 0,-3 15-61,-9 19 1,-9 20-86,-7 9 1,10-42 0,-2 0-252,-4 2 1,-4 0 0,-2-4 0,-2-2 55,-2-2 0,-1-2 1,-3-2-1,-2-3-14,0-4 0,-1-2 0,-2-2 1,-2-1 157,3-4 0,-2-2 0,-7 4 0,-3-2 0,-1-2 0,-1 1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31.458"/>
    </inkml:context>
    <inkml:brush xml:id="br0">
      <inkml:brushProperty name="width" value="0.08571" units="cm"/>
      <inkml:brushProperty name="height" value="0.08571" units="cm"/>
      <inkml:brushProperty name="color" value="#333333"/>
    </inkml:brush>
  </inkml:definitions>
  <inkml:trace contextRef="#ctx0" brushRef="#br0">52 1384 7804,'-17'10'0,"8"-2"0,-7-1 0,7 3 0</inkml:trace>
  <inkml:trace contextRef="#ctx0" brushRef="#br0" timeOffset="723">295 1402 7804,'0'9'1799,"0"-1"-1726,0-8 1,0 2 15,0 4-43,0-5 1,0 9 119,0-4 0,0-2-10,0 7-82,0-7 0,1 9 257,5-7-249,-4 8 1,13-10 9,-3 7 1,3-7-163,3 2 1,7-6-16,3-6 1,5-4-138,2-7 0,7-16-12,4-7 1,4-12-147,2-11 0,0-14-2,-26 32 0,0-2 1,0-6-1,0-2 240,0 0 0,-1 0 1,-2 1-1,-3-1 88,-2 0 0,-2 0 0,-1 2 0,-3-1-76,-2-1 0,-2 0 0,1-43 201,-3 0 1,-4 23 61,-2 12 0,-8 15 62,-3 8 1,-5 13-37,-1 9 1,-6 9 83,0 9 0,-8 0-29,2 0 1,-1 7-80,1 5 0,-6 13 490,1 10 1,-1 9-511,-5 13 1,5 7 176,6 11 1,4 4-253,8 7 0,7 2 163,5 5 1,3-11-117,2 5 0,15-10-110,8 3 0,15-5 35,9 6 0,3-16 66,1-1 0,7-11-443,0-6 0,5-7 148,-5-11 0,-1-6-304,-5-12 0,-8-3 102,-3-8 0,-3-8-41,3-3 0,-5-5 143,4-1 1,-5-6 70,-6 0 1,2-8 389,-8 2 1,0-3-251,-6-3 1,-5 1 339,-1-1 1,-7 0-197,2 1 1,-4-1 420,-2 1 0,0 7-47,0 4 0,-6 9 618,0 3-800,-7 7 1,9-4-35,-8 8 0,6 8-251,-5 3 1,5 7 100,-5 5 1,7 4-104,-2 7 0,4-5 97,2 0 0,8 0-124,3 5 1,7-1-59,5-4 1,0 2 69,11-8 0,-3 0-20,9-6 0,3-2-111,-3-3 1,-2-4 44,-9-8 0,2 0 101,-8 0 1,0-10 108,-6-7 0,-5-3-80,0-8 0,-9-1 41,3-6 0,-4 1-49,-2-1 0,-8-1 14,-3-5 0,-5 7-25,-1-1 0,-8 2-96,-4 10 0,-3 0-42,-3 6 0,-5 7 76,-1 5 1,-5 3-326,6 2 0,-6 2 142,5 3 0,9-1-66,9 8 0,5-1 358,7 7 0,3-9 0,16-1 0,2-8 0</inkml:trace>
  <inkml:trace contextRef="#ctx0" brushRef="#br0" timeOffset="967">2473 900 7943,'0'-27'778,"0"2"-556,0 8-336,0 7 0,-1 3 49,-5 7 0,-4 0-40,-7 0 0,-8 1 262,-4 5 0,-9 6 229,-3 11 1,-5-2-131,6 8 0,-1 0 54,7 5 1,-1 1-353,1-1 0,9 3 103,7 3 1,3-3-114,9 3 0,2-3 124,10-3 0,11-1-453,12-4 1,12 1-36,5-7 1,4-1-209,2-11 1,7 3 170,5-9 0,-3 1 453,2-6 0,1-8 0,5-1 0</inkml:trace>
  <inkml:trace contextRef="#ctx0" brushRef="#br0" timeOffset="1197">2871 1090 7804,'-11'-2'531,"-1"-3"1,3-5-266,-3-7 0,2 1-403,5 5 1,3 1-55,-4 4 1,6 4-126,6-3 0,11 3 271,12 2 0,5 0 155,7 0 0,9 0 201,7 0 1,9-2-151,-3-4 1,4 4-240,2-4 0,-5 5-103,-1 1 1,-9 0-226,-2 0 1,-6 0-233,-6 0-252,-11 0 701,4 7 1,-25-5 188,-8 4 0,-16-4 0,-18-2 0,-11 0 0</inkml:trace>
  <inkml:trace contextRef="#ctx0" brushRef="#br0" timeOffset="1447">3182 779 7804,'-5'-25'-160,"-1"-4"1,0 4-48,6 2 0,0 10 675,0 1 1,0 6 60,0-5-413,8 7-109,1-4 1,7 16-1,-5 4 0,3 3 171,-8 2 1,5 8 248,-5 4 1,0 6-83,-6 5 1,5-2-107,1 9 1,2-1-217,-2 6 0,-4 5-13,3 1 1,-1-1-240,2-5 1,-4-6 18,4 1 0,1-9-198,-1 2 0,0-5 20,-6-6 1,0-4-257,0-8 0,0-5-381,0-1 1025,0-7 0,7 4 0,3-8 0</inkml:trace>
  <inkml:trace contextRef="#ctx0" brushRef="#br0" timeOffset="1823">4082 693 7773,'9'-18'1534,"-3"1"-1936,4 0 258,-8-1 617,5 1-309,-7 7 1,0 10 128,0 12 0,0 11 15,0 6 1,0 5-93,0 7 0,0-3-120,0 8 1,-2-1-33,-3 1 0,3 2-72,-4-8 0,4 6 48,2-6 1,0 7-126,0-7 1,0-2 75,0-9 1,0 2-129,0-8 0,2-2-192,4-9 278,-4 3-277,5-13 95,-7 6-110,0-8-104,0 0 154,0-8-234,0 6 265,0-6 1,0 6 22,0-3 0,-7 3-754,-5-4 993,-3 4 0,-3-6 0,1-1 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30.307"/>
    </inkml:context>
    <inkml:brush xml:id="br0">
      <inkml:brushProperty name="width" value="0.08571" units="cm"/>
      <inkml:brushProperty name="height" value="0.08571" units="cm"/>
      <inkml:brushProperty name="color" value="#333333"/>
    </inkml:brush>
  </inkml:definitions>
  <inkml:trace contextRef="#ctx0" brushRef="#br0">646 561 7784,'0'-25'-388,"0"6"-651,0-4 1046,0 4 1,-6 2 597,0-1 0,-1 9-287,1 3 0,2-2-5,-8 3 1,1-1-79,-6 6 0,-3 7-98,-3 5 0,-4 19 129,-7 9 1,-10 12-74,-8 11 1,0 3-299,-6 14 0,28-39 0,1-1 172,-1 3 0,2 1 0,2 2 0,2 2-68,3 0 1,2 2 0,3 0 0,3 0 35,0-1 1,3 0 0,2 43-243,14-11 1,15-5-178,25-6 0,2-17 198,16-6 0,5-15-490,6-3 0,7-14 45,-1 3 0,11-13 631,6 1 0,-2-4 0,2-2 0,2 0 0,-49 0 0,0 0 0</inkml:trace>
  <inkml:trace contextRef="#ctx0" brushRef="#br0" timeOffset="501">1822 596 7758,'-18'-15'895,"1"-8"0,-6-6-359,0 0 1,2 4-517,9 8-202,-3 7 1,5 6-202,-7 16 1,-2 9 313,-4 19 0,2 6 18,-8 12 0,6-4 108,-6 3 0,8-3 17,-2-2 1,-2 4 6,2-4 1,0 2-193,5-14 1,1 0 146,0-5-66,7-1-259,-5-7 175,13-9 53,-6-11 0,8-9 93,0-3 1,0-7 139,0-11 0,2-6-337,4-11 0,-2-6 28,7-12 1,1 0 97,5-11 0,0 2 10,1-14 1,7 4-273,3-9 1,5 5 300,2-5 0,-1-3-14,1 14 0,-1 1-4,1 22 0,-8 11 232,-4 18 44,-4 4 0,-9 11-61,-4 8 0,-3 8-112,3 9 1,-4 3 34,4 3 0,2 5 111,-3 13 0,7 3 231,-6 8 0,7 7-280,-1 5 1,-5 3-97,-1 2 1,4 0-105,1 1 0,-1 5-73,1-1 1,-1-6 111,1-11 1,5-5-84,-5-6 1,-1 0-82,2-11 0,-7-6-398,7-18-103,-8 5-223,11-14 363,-13 5 0,6-9 113,-8-3 0,0-5-19,0-7 0,0-6 410,0 0 0,-16-16 0,-3 3 0</inkml:trace>
  <inkml:trace contextRef="#ctx0" brushRef="#br0" timeOffset="646">1597 821 7758,'-17'0'245,"5"-6"-245,1 0 1239,7-7-884,-4 3-689,8 1 0,10-5 134,7 8 1,8-1-96,9 1 0,9 4 63,3-4 1,0 2-159,6-1 0,-4 3-178,10-4 568,-5 4 0,7 2 0,1 0 0</inkml:trace>
  <inkml:trace contextRef="#ctx0" brushRef="#br0" timeOffset="808">2773 1149 7749,'2'12'113,"4"-1"0,-5 1 169,5 5 1,-4 2-161,-2 5 0,0 10-25,0 12 1,-8 4-289,-3 2 0,1 2 62,-1 4 1,-1-7-336,-5 1 1,0-9 162,-1-15 0,-5-3 301,0-7 0,-15-9 0,1-1 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27.088"/>
    </inkml:context>
    <inkml:brush xml:id="br0">
      <inkml:brushProperty name="width" value="0.08571" units="cm"/>
      <inkml:brushProperty name="height" value="0.08571" units="cm"/>
      <inkml:brushProperty name="color" value="#333333"/>
    </inkml:brush>
  </inkml:definitions>
  <inkml:trace contextRef="#ctx0" brushRef="#br0">1036 779 7815,'-17'-25'0,"0"4"42,0-8 0,1 8-142,5-2 0,1 3 187,4 3 1,4-6-84,-3 0 1,3-2-135,2 2 0,0 2 132,0-8 1,0 2 155,0-2 1,0 2-127,0 4 0,-8 4 8,-4-4 0,-5 4 96,-6 1 0,2 1-62,-8 0 0,-2 7 1,-9 4 0,-4 8-32,-8 10 0,-6 9 37,1 19 1,-14 7-214,1 10 1,34-23 0,-1 1 154,2 5 1,1 1 0,3 2 0,1 1-21,0 1 0,2 2 1,4 1-1,2 2-8,0 4 1,4 1-1,3 0 1,3 0-28,2 0 0,2-1 0,3 0 0,3-2 42,7 34 0,13-5 216,11-17 0,11-1-580,6-11 1,6-10 395,6-13 0,3-10-26,8-2 1,6-1-40,0-10 1,0-8-66,-6-10 0,8-13 4,4-9 0,-4-3-331,-2-9 1,1 0 332,-1-6 1,0-6-83,-6 1 1,-15-7 53,-8 7 1,-7-9-47,-5 3 0,-7-4 114,-4-3 1,-11 1 20,-6 0 1,-4 8 132,-2 3 0,-2 4 194,-4 2 1,-6 10-137,-11 7 1,4 14 53,-4 10 0,-4 7-171,-2-2 1,-5 14 305,-7 9 1,-9 8-276,-7 10 0,-10 9 46,-3 8 1,1 2-254,-6 9 1,10 0 231,2 7 0,7-7-39,-2 0 1,6-3-183,6-2 0,10-3 143,7-14 0,8-7-145,-2-5 41,11-15-318,4 1 253,8-15 1,2-8 345,4-3 0,4-5-343,7-1 1,0-10 127,1-7 1,5-1 65,0-5 0,6 9-117,-6 2 0,5 2 112,-5-2 1,6-1-90,-6 7 0,6 5 196,-6 7 0,6 7-43,-6-2 1,8 4-65,-2 2 0,3 10-67,3 7 0,5 8 8,1 10 0,5-7-106,-6 1 1,8-2-207,-2 2 0,-2 2-49,3-8 0,-3-2 367,2-10 0,4 5 0,-6-7 0</inkml:trace>
  <inkml:trace contextRef="#ctx0" brushRef="#br0" timeOffset="581">1918 761 8267,'-17'-17'1017,"2"0"-589,3-1-138,-3 1-1146,13 8 572,-6 1 0,10 21 256,4 5 1,-2 10 51,7 1 1,-5-2 99,6 2 1,-7 0-94,7 5 1,-1 1 70,7 0 0,-7-7-123,1 1 0,-1-2 33,7 2 0,5-4-189,0-8 0,2-1 117,-2-5 0,4 3-188,7-9 0,1-1 36,-1-10 0,1-5-10,-1-12 0,1-6 157,0-11 0,-8 3 87,-4-3 1,0-2-82,-6 1 1,4 1 167,-9 5 1,-5 6 239,-1 1 1,-4 6-156,-2-1 1,-2 10 548,-4 1-208,4 9-333,-13-5-109,13 8 1,-8 8-70,5 3 0,3 4 76,-4 3 1,4 5-139,2 0 1,0 6-37,0-6 0,6 7 64,0-1 0,9 2-126,2-2 1,3 2 87,8-8 1,1 0-196,6-6 0,5-2 10,0-3 1,7-4 26,-7-8 0,0-2-34,-5-4 1,3-4-117,-3-7 0,1-8 121,-13-4 0,-5 2-9,-7-1 1,-7 4 543,2-4 1,-4 5-203,-2-6 1,0 8 112,0-2 1,-6 3 84,0 3 0,-1 6 778,1-1-431,4 8 84,-13-4-764,13 8 0,-6 8 72,8 4 0,0 5-107,0 6 0,0-2-5,0 8 0,0 0-7,0 5 1,2 3-65,4 3 1,-4-5-150,3-1 1,3 1-64,-2-6 1,0 2-604,-6-3-1,7-3 964,-5-7 0,6-1 0,-8 0 0</inkml:trace>
  <inkml:trace contextRef="#ctx0" brushRef="#br0" timeOffset="734">2887 519 7757,'-8'-17'0,"0"0"1690,-3-1-1089,-5 1-976,15 0 49,-7-1 1,10 9-485,4 3 1,11 4 330,12 2 1,3 8 478,3 3 0,7 5 0,2 1 0</inkml:trace>
  <inkml:trace contextRef="#ctx0" brushRef="#br0" timeOffset="969">3717 658 7757,'0'-12'1345,"0"1"-973,0 7-303,0-12-29,0 7 109,-8-1 1,4-3-273,-7 7 0,5 2 94,-6 10 0,-1 3 104,-10 9 1,4 1-24,-4 4 0,2 6-180,-3 11 0,11-3 54,-4 3 0,5 2-186,1-1 1,3 5 39,8-6 1,2 0 90,4-5 1,5-8-301,12-4 1,4-6 140,8-5 0,5-6 288,0-12 0,8-11 0,-3-10 0</inkml:trace>
  <inkml:trace contextRef="#ctx0" brushRef="#br0" timeOffset="1299">4063 502 7757,'0'-25'171,"0"-4"0,0-2 332,0 3 1,0-3 166,0 8-171,0 0-384,0 13 0,0 4-106,0 12 1,0 11-154,0 12 1,0 12 153,0 5 0,0 4-11,0 2 1,0 5-44,0 1 0,0-1-103,0-5 1,0 0 78,0 0 0,0-2 30,0-4 1,0-4 31,0-7 0,0-8 16,0-4 107,0-11-121,0-5 157,0-30 0,0-6-81,0-23 0,7-1-212,5-5 1,3 2 53,3-7 1,5 1 88,0-1 0,2 3-68,-2 9 0,-2-1-140,8 0 1,-8 8-110,2 3 0,-4 14 77,-2 10 0,-5 7-626,-1 10 569,-7 0 0,10 8-46,-9 4 1,1 5 339,-6 6 0,-2 2 0,-3 4 0,-5 3 0,-7-3 0,7-4 0,-13 8 0,4-6 0</inkml:trace>
  <inkml:trace contextRef="#ctx0" brushRef="#br0" timeOffset="1423">4236 658 7757,'-10'26'-333,"-5"7"371,5-14 0,0 6 140,5-7 0,3-7 92,2 1 1,0-1-13,0 7 0,2-1-91,3 0 1,11 0-96,7 1 1,8-1-199,-3 0 0,5 1 117,2-1 1,7-6-477,4 1 0,4-8 254,2 2 0,6-5-414,-1-1 645,8 0 0,5 0 0,8 0 0</inkml:trace>
  <inkml:trace contextRef="#ctx0" brushRef="#br0" timeOffset="1800">5861 467 7745,'0'-28'-34,"0"-1"1,0 2-164,0-2 0,-2-4 178,-4 5 0,3 3-48,-9 1 1,1 7 76,-7 6 1,-1-3-9,-4 8 1,-4 1 85,-7 5 1,-1 0-7,0 0 1,-1 7 183,-5 5 1,7 11-200,-1 6 1,3-2 63,9 1 1,0 3-144,5 10 0,9-5 70,3 4 0,6 3-200,6-3 0,11 0 51,12-5 1,3 0-83,3-1 1,7 1 90,4-1 0,-1 1-25,1 0 0,-8-7 64,2 1 1,-5-6-2,-6 6 0,-4-8 123,-8 2-89,-7-4 145,-3-1 0,-16-9-35,-8-3 1,-8-4 91,-10-2 1,-7 0-157,-4 0 0,-4 0 13,-2 0 1,0-8-76,0-3 1,0-5 80,0-1 1,2 0-317,4 0 0,10 5 82,7 1 0,13-1-686,-1-5 865,11-1 0,6-7 0,10-1 0</inkml:trace>
  <inkml:trace contextRef="#ctx0" brushRef="#br0" timeOffset="2427">6363 571 7747,'-6'-17'517,"0"0"1,0 5-372,6 0 1,-5 7-130,-1-7-315,-8 8 1,5-3 139,-9 7 0,-1 9 273,-4 9 0,-2 1-128,-4 10 1,2-1 84,4 7 0,4 0-65,-4-1 1,4 1 104,2-1 1,7-1-257,4-4 0,4 2 105,2-8 0,0 5-363,0-4 245,8-1 0,2-14 78,7-3 0,-6-4 9,1-2 1,-2-2 83,1-4 0,5-5-82,-5-12 0,4-2 126,3-4 1,-1-4 3,0 4 0,1-3-43,-1-3 1,6 0 47,0 1 1,2-1-65,-2 1 0,4-1 12,8 1 0,-3 1 18,-3 4 1,-2 4 181,-4 8-142,-4 7 1,6 4 112,-8 12 1,-7 6-21,-4 11 1,2 4-57,-3 7 1,1 3-94,-6 3 1,0-3 20,0 3 1,6-2-103,0 3 1,-1-11 26,-5 5 1,0-12-176,0 0 1,0-4-50,0-1-131,0-9 409,0-1-100,0-8 1,0-4 131,0-7 0,0-3-113,0-15 1,8 1-18,4-7 1,9-2 83,2-3 0,7-4 3,-1-8 0,10-2 2,1-3 0,10 1-255,2-8 1,2 1 358,9-6 0,1 5-84,5 1 1,-14 15 105,-3 2 0,-19 23 69,-4 11 1,-8 8 169,-4 4 1,-7 8-113,-4 4 0,1 13 49,-1 9 0,0 10-112,-6 14 0,0 4 16,0 7 0,0 6-124,0 0 1,0 1 107,0-1 1,0-11-384,0-1 0,0-7-50,0-4 1,0-2-193,0-4 1,0-6 31,0-11 1,-6-4 69,0-8 1,-7-5-170,1-1 1,-5-7 493,-6 2 0,-4-4 0,-8-2 0</inkml:trace>
  <inkml:trace contextRef="#ctx0" brushRef="#br0" timeOffset="2577">7106 796 7747,'0'-17'2274,"0"-1"-1892,0 1 1,8 6-676,3-1 0,20 0 55,10-5 1,10 6-228,13-1 0,5 3 178,12-3 0,1-9-14,-7 4 1,0-12 0,-6 2 0</inkml:trace>
  <inkml:trace contextRef="#ctx0" brushRef="#br0" timeOffset="10466">1832 2266 7806,'0'-35'521,"0"1"42,0-1 1,8 0-580,3 1 0,20 1-309,9 4 1,8 10 162,4 8 0,-6 7-17,0-2 1,-9 4 462,-3 2 0,-12 0-170,-11 0 1,-5 8 12,5 3 1,-7 7-71,2 5 0,-6 6-36,-6 11 0,-3 10 17,-9 7 1,-5 15-7,0-3 0,-6 6-220,6 0 1,-5-4 24,4 4 0,-4 2 22,5-3 1,0-6 58,5-11 1,9-3 31,3-2 0,4-4-103,2-8 1,0-7-138,0-16 0,8-7 79,3-4 1,-1-4 47,1-2 0,-5 0 107,6 0 0,-9-14 304,3-3 1,2-10-110,-2 4 1,-1-8-139,-5 2 1,0-3 121,0-3 1,-2 6 92,-3 1 0,3 6 131,-4-1 1,-2 4-1,3 2 1,-3 1 439,2 5-328,4-4-415,-13 13 0,13 5 5,-4 21 0,4 10 107,2 18 1,0 9-111,0 9 1,2 6-255,4 11 0,4-1 242,7 1 1,2-1 0,4 1 0,-4 3 6,4-3 0,-3-5-78,-3-13 0,0-7 118,0-4 0,-7-1-34,-4-5 0,-4-4 2,-2-13 1,-2-7-51,-4 1 0,-5-2-8,-13 2 0,-2-4-4,-9-8 0,-9 1 0,-8-1 1,-10 0-97,-13 0 0,-5-7 160,-12-4 0,9-4-190,-4-2 1,13 0-55,-1 0 1,11-8 26,7-3 1,3-1-1185,2-5 1350,8 3 0,1-13 0,9 8 0,-1 2 0,1 3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39.088"/>
    </inkml:context>
    <inkml:brush xml:id="br0">
      <inkml:brushProperty name="width" value="0.08571" units="cm"/>
      <inkml:brushProperty name="height" value="0.08571" units="cm"/>
      <inkml:brushProperty name="color" value="#333333"/>
    </inkml:brush>
  </inkml:definitions>
  <inkml:trace contextRef="#ctx0" brushRef="#br0">882 191 7705,'-15'-33'852,"3"4"1,5-2-738,7 8 0,9 0-149,9 6 0,6 7-71,11 5 0,0-3-153,-1 2 1,7 0 342,-1 6 0,-2 8-22,-9 4 0,-4 5-55,-8 6 1,-1 4-14,-5 7 0,-3 9 6,-8 3 0,-8 6 7,-3 5 0,-6-1 19,-7 7 0,5-7 50,-4 2 0,0-6-27,6-6 1,-4 2-123,9-8 0,5-1 79,1-11 1,4-3-197,2-7 0,8-3 16,3-3 0,10-5 87,2-7 0,6 0-42,-6 0 1,6-7-15,-6-5 0,0-3 4,-6-3 162,1 1 1,-9 0 230,-3 0 1,-12 5-127,-5 0 0,-7 9 223,-5-3 0,-2 4-99,-3 2 0,-3 6 31,8-1 0,-6 15-43,6-3 1,0 12-57,6 0 0,5 5-58,0 7 1,9 5-144,-3 11 0,6 11-64,6 7 1,9 5-201,8-5 1,8 8 280,-2-3 0,3 11-24,3 1 1,-1-7 37,1-10 0,-8-6 46,-4-6 1,-6 0 100,-5-11 1,-4 2 49,-8-13 0,-2-7-75,-4-5 0,-4-2 62,-7 2 1,-6 1-93,0-7 0,-14 2-22,3-2 1,-10-1 160,3 6 1,-9-6-466,-2 1 1,-9-4 61,-14-2 0,-8 6-453,-3 0 1,-4-5 188,9-7 1,4-1-944,2 1 1364,-4 12 0,14-13 0,-4 11 0,2-2 0,-1 2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2:59.919"/>
    </inkml:context>
    <inkml:brush xml:id="br0">
      <inkml:brushProperty name="width" value="0.08571" units="cm"/>
      <inkml:brushProperty name="height" value="0.08571" units="cm"/>
      <inkml:brushProperty name="color" value="#333333"/>
    </inkml:brush>
  </inkml:definitions>
  <inkml:trace contextRef="#ctx0" brushRef="#br0">1 104 7956,'0'-17'-242,"0"-8"-428,0 6 1119,0-6-72,0 15-170,0 3-160,0 7 86,0 0-87,0 7 0,0-3 54,0 8 1,0-7-6,0 7 0,0 1 83,0 10 1,0-1-116,0 6 0,5 1 144,1 6 1,0 7-28,-6 4 1,2 4-25,4 2 0,-4 8-47,3 3 1,-1 14-221,2 9 0,-4 9 163,0-44 1,2 1 0,-1 3 0,1 0-185,-1-1 1,0 1-1,3 3 1,0 0 183,-4-4 0,1 1 1,3 5-1,0 1-1,-3-3 1,0-1 0,2 5 0,1-1-42,-3-3 0,0 0 0,3 4 1,-1 1 9,-2 0 0,0 0 0,3 5 0,0-1-11,-3-1 1,-1 1 0,2 1 0,-2 2-253,-2 2 1,0 0 0,3-1 0,0 0 283,0 4 1,0 0-1,0 5 1,0 1-20,-3 3 1,0 0 0,2 3-1,1 0 1,0-3 0,0 0 1,3 2-1,0 1-245,-3 2 1,-1 0 0,4 3-1,0 1 250,-3-1 0,0 0 0,3 5 0,1 0-272,-1-4 1,0-1 0,-2 1 0,1 2 269,1 2 0,0 2 1,-2-30-1,0 1 1,1 0-9,2 0 1,2-1 0,-2 0 0,0 1 0,-1 1 0,1-1 5,0-2 1,1-1 0,0 0 0,-1 1 0,0-1 0,0 2 2,0 3 0,1 1 1,0 1-1,-2 2 0,0 0 1,1 0-10,0 1 0,1 0 0,0 0 0,0 2 1,1 0-1,-1-1-165,0-2 1,-1-2 0,1 1 0,0 2 0,0 1 0,-1 0 119,-1 2 1,0 1 0,-1 0-1,1 1 1,0 1 0,0 0 18,0-1 0,-1 1 0,1-1 1,-1-1-1,1 0 0,-2 0-4,1-3 1,-2 1 0,1 0 0,-1 1 0,0 1-1,-1 0 17,-2 1 0,0 1 0,0 0 0,0 3 0,0 1 0,0-1-7,0-1 1,0-1 0,0 1-1,0 0 1,0 1 0,0-2 1,0-1 1,0 0 0,0-1-1,0 0 1,0 0 0,0 0-6,0 2 1,0 1 0,0 0 0,-1 0 0,1 0 0,-1 0-11,-1 0 0,0 0 1,0-1-1,1 1 1,1 1-1,-1-1 12,-1-4 1,0-1 0,0 1 0,1 0 0,1 0-1,-1 1-8,1 2 1,0 1 0,0-1 0,0 0 0,0-1 0,0 0 2,0 0 0,0 0 0,0-1 1,0-1-1,0-1 0,0-1-13,0-3 1,0-2 0,0 1 0,0 2 0,0 0 0,0 0 14,0 0 1,0-1-1,0 1 1,0-1-1,0 0 1,0-1-68,1-3 1,-1-1-1,-1-1 1,0 0-1,-1-1 1,0 0 75,-1 29 0,0 0 0,-4-1 0,0 0 4,3-30 0,1 0 0,-1 1 1,-4 31-1,0-1 17,0 1 1,-1-2 0,3-2 0,1-1 1,-2-7 0,2-1 1,3-1-1,0 1 100,-1-3 1,0 1-1,2-1 1,1-1-148,-1-6 0,2-2 0,-1-2 0,1-2-59,2-8 1,0-3 0,1-2-1,2 0 318,2-3 0,1 1 0,2 0 0,1 0-314,0-3 1,-1-1 0,1-1 0,-1-2 13,7 33 0,-1-6 583,0-12 0,-1 1-637,-5-12 1,3 1 786,-9-12 1,3-1-1130,-2-5 1143,-4-1-1301,5-7 447,-7-9 1,0-13 168,0-10 0,0-36 0,0-15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44.018"/>
    </inkml:context>
    <inkml:brush xml:id="br0">
      <inkml:brushProperty name="width" value="0.08571" units="cm"/>
      <inkml:brushProperty name="height" value="0.08571" units="cm"/>
      <inkml:brushProperty name="color" value="#333333"/>
    </inkml:brush>
  </inkml:definitions>
  <inkml:trace contextRef="#ctx0" brushRef="#br0">1 35 7709,'0'10'2517,"0"-2"-2566,0-8 1,0-2-224,0-4 0,7 2-265,5-7 1,3 7-337,3-2 421,-1-4 1,0 8-94,0-3 151,-7 3 394,5 2 0,-13 0 0,6 0 0,-8 0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3:02.934"/>
    </inkml:context>
    <inkml:brush xml:id="br0">
      <inkml:brushProperty name="width" value="0.08571" units="cm"/>
      <inkml:brushProperty name="height" value="0.08571" units="cm"/>
      <inkml:brushProperty name="color" value="#333333"/>
    </inkml:brush>
  </inkml:definitions>
  <inkml:trace contextRef="#ctx0" brushRef="#br0">535 814 7882,'11'0'-636,"1"0"414,-1 0 1,7-2 131,-1-4 0,-5 2 352,-1-8 1,1 3-79,5-3 1,0-3-39,0 3 0,1-3-66,-1-2 1,-2-1-9,-3 1 0,3-6 10,-3 0 1,-4-2 5,-3 2 1,-3 2-169,-2-8 1,0 8 92,0-2 1,-13 4-10,-5 1 0,-5 3 11,0 3 1,-5 5-3,-13 7 1,-3 0 49,-8 0 1,0 13-2,0 5 1,0 12 112,1 5 1,-3 9-66,-4 14 1,10-3-145,-4 9 0,18 7 146,-1 10 1,12-1 6,0 7 1,11-12-91,7 5 1,7-8 2,9-9 1,3-9 9,14-8 0,7-10-24,5-1 0,10 0-206,2-7 0,10-3 55,13-2 0,0-5-373,11-7 1,-3-5 300,9-12 0,-6-11-99,-5-12 0,-12-4 42,-11-1 1,-10-1 60,-2 1 1,-10-7 112,-1 1 1,-8 0 211,-10 5 0,-7-5-214,-4-1 1,-4-5 156,-2 6 1,-2 1 125,-4 11 0,-4 3 164,-7 7 0,-6 3-137,0 3 1,-8 7 19,2 10 0,-3 5-124,-3 7 1,0 8 21,1 4 0,5 4 102,0 1 0,2 3-113,-1 3 1,3-3-15,7 3 1,3-3-139,3-3 0,5 1 27,7-1 1,0-1 14,0-4 1,9 2-33,9-8 1,5-6-134,5-6 0,11-7-22,-5 2 1,11-4-20,-5-2 1,8-8-67,-2-3 1,2-6 119,-2-7 1,-5 3 144,-13-8 1,3 1-62,-8-7 1,0-5 14,-5-1 1,-7 1 0,1 5 0,-7-5 91,7 0 0,-8-1 22,2 7 0,-3 7 137,3 4 156,-4 11-232,6-3 1,-6 15-114,3 0 0,-1 8 82,8 9 0,-1 8 93,7 4 1,-3 3-87,-3 3 0,3 0 10,-4-1 1,3-1-146,-3-4 1,-1 3 62,-4-3 1,-4-4-95,4-2 1,-5-4 79,-1-1-139,0-1 18,0 0-262,0-7 412,0-2 0,0-10 98,0-4 0,2-4-277,4-7 1,-2-8 121,7-4 1,1 0-74,5-5 0,1 3 9,-1-9 1,0 3-8,0 3 0,3-7 47,3 1 0,-4 7-15,4 10 1,-4 4 55,-1 2 1,-7 7-2,1 4 0,-3 6 128,3 6 0,-3 6-40,-3 11 0,2 4 50,3 7 1,3 1-109,-8-1 1,5 1 155,-5-1 0,5-5-154,-5 0 0,8-2 49,-3 2-60,4-4 1,3-8-146,-1 0 22,0-7 0,6-2 118,0-8 0,2-2-79,-2-4 0,2-9 45,4-8 1,2-8-171,-8 2 1,2-4 95,-2-1 0,-4-3-89,4-3 0,-9 3 74,-3-3 1,-5 4-28,6 1-21,-8 0-33,3 8 81,-7 10 0,0 11 23,0 12 1,0 11 227,0 12 1,0 4 80,0 2 1,0-7 71,0 1 1,0-2-142,0 2 0,10 2-89,7-8 1,0-2-35,6-10 0,4 3 28,2-8 0,6-1-205,5-5 0,-1-13 116,7-4 0,-8-14-272,2-4 1,-3-3-15,-2-14 1,-11 4 23,-6-10 1,-3-1 84,-9 1 0,0-7-56,-6 1 0,-8-1 208,-4 2 0,-3-3-145,-2 9 0,-6-5 322,0 10 0,0 4-12,5 14 186,1 7 0,0 4-127,-1 11 1,7 12-26,-1 12 1,1 11-34,-6 6 1,1 11 14,5 6 1,-3 12 130,8 5 0,1 6-88,5 6 0,0 10-176,0 7 0,7 0 230,5-5 0,3 7-100,3 4 0,-10-48 1,1 0-2,8 48 1,0-10 17,1-7 1,-3-6-44,-3 5 1,-5-3-270,-7-2 1,0-9-48,0-20 1,-2-6 121,-3-11 0,1-12-321,-8-11 77,8-4 418,-3-2 1,7-8 133,0-3 0,-8-12-284,-3-6 0,1-6-45,-2-5 0,1-10-205,-6-8 0,1-7 195,5 1 1,-3-3 43,8-2 1,1 2 32,5 3 1,0 5-48,0 7 0,4 8 69,7 3 0,3 7-37,14 5 1,1 6 170,6 11 1,-1 5-81,1 7 1,0 0 88,-1 0 0,-1 2-125,-4 3 0,-1 5 8,-10 7 1,3 1-218,-10-1 0,-3 2 61,-2 4 1,-6-2 41,-6 8 1,-7-2-7,-16 2 0,-8 3-147,-15-3 0,-1-2 66,-5 2 1,-4-8-93,-7 2 1,8-5 255,3-7 0,6-3-88,6-8 1,6 0 85,11 0 51,12 0 1,9-2 291,8-4-202,0 4 0,8-6 143,3 8 0,12 0-53,6 0 1,6 0 69,5 0 1,-2 0-80,9 0 0,1 6-80,9 0 0,-3 0-111,4-6 0,-4-2 123,-3-4 0,1-4-200,0-7 1,-2-2-75,-4-4 0,-3 2-94,-9-8 1,-1 0 81,-4-5 1,-4-7-152,-8 1 0,0-8 105,0 2 0,-7-14 90,-4-9 1,-4-2-86,-2-10 0,0 6-35,0-6 1,-6-1 177,0-10 0,-7 11 6,1 0 1,3 6 147,-3 0 0,2 10-81,-1-4 1,-3 19 171,9 4 1,-3 15 143,2 8-198,4 11 24,-5 5 1,1 14-90,0 5 1,-2 5-48,3 6 0,-5 6 252,-7 12 1,5 3-169,1 8 0,5 7 9,-6 5 1,9 9-7,-3 1 0,4 1 11,2-5 0,0 3 29,0 7 0,8-7-60,3 8 1,5-8 54,1-4 1,8-5-149,4-1 0,-3-15 61,3-2 1,0-15-115,6-8 0,1-4 87,5-1 0,-3-9-34,8-3 1,-6-6-121,7-6 0,-7 0 80,6-11 1,-8 4-186,3-10 0,-7-4 106,-5-2 1,-4-4-98,-7-1 0,-3-3 110,-4-3 0,-3 1-22,-8-7 0,0 0 19,0-6 0,0 10 16,0 7 1,-8 5 158,-3 12 0,-4-1-99,-3 13 1,-5 2 130,0 10 1,-6 12-35,6 10 1,-6 7 152,6 5 0,-4 3-99,10 3 0,-2 2 38,13-8 1,-5 6-40,5-5 1,2-1 94,10-6 1,11-1-160,12-4 1,4 2 45,1-8 1,7 0-381,-1-6 0,6-5 164,-6-1 0,6-7-157,-5 2 0,1-4-74,-2-2 0,-3-2-239,3-4 0,3-2 122,-3-3 0,-2-10-145,-9 3 1,-4-5 609,-8 0 0,1-4 0,-1-15 0,0-2 0</inkml:trace>
  <inkml:trace contextRef="#ctx0" brushRef="#br0" timeOffset="362">4184 986 7882,'-18'-9'0,"7"-7"111,-1 5 1,8 1 666,-1-1-324,3 7-254,2-4 0,2 8 113,3 0 0,5 8-72,7 4 1,6 3 23,0 2 0,10 6-89,2 0 0,-1 2-51,7-2 1,1 2-94,-2 4 0,1 2-256,-7-8 1,1 6-399,-1-6 1,-5 6 357,0-6 0,-14 4-130,3-10 0,-13 4-504,1-9-421,4-5 945,-8 1 1,0-10 373,-8-4 0,-8-5 0,3-12 0,-4 2 0,-3-8 0,1 0-40,0-6 1,1-3-61,5 3 0,-3-3 329,9 9 0,-7 4 2,6 2 0,-1 4 774,1 1-693,4 9 1,-8 1 39,5 8 0,3 2-165,-4 4 1,-4 11 16,-1 12 0,1 6-102,-1 5 1,-1-4 57,-5 5 1,5 1-257,1-2 0,5 1 56,-6-7 0,9-5-378,-3 0 0,4-8 10,2 2 0,0-4-740,0-1 795,0-9 0,8-1 353,3-8 0,12-8 0,4-1 0</inkml:trace>
  <inkml:trace contextRef="#ctx0" brushRef="#br0" timeOffset="557">4824 848 7882,'7'-9'1053,"-5"1"-972,13 0 1,-11 6 38,8-4 1,-8 6-83,1 6 0,-3 6 142,-2 11 1,0 6-100,0 11 0,6-2 46,0 9 1,2-9-114,-3 2 1,-3 3-256,4-3 1,-2-2 75,2-9 1,-4 2-384,3-8 1,-3-6-325,-2-5-59,0-8 931,0 3 0,-7-7 0,-3 0 0</inkml:trace>
  <inkml:trace contextRef="#ctx0" brushRef="#br0" timeOffset="715">4789 520 7882,'0'-18'89,"0"1"0,0 0 174,0-1 1,0 1 85,0 0-588,0 7 222,0-5-964,0 13 769,0-6 1,8 8-2,3 0 0,5 0 116,1 0 97,8 0 0,2 0 0,7 0 0</inkml:trace>
  <inkml:trace contextRef="#ctx0" brushRef="#br0" timeOffset="911">5221 416 9027,'-7'9'264,"5"9"-4,-4-1 1,4 8-1,2 10 0,-6 7-34,0 4 1,1 12-10,5 5 1,5 2-242,1-1 0,6 1-68,-7-7 1,9-1-150,-3-5 1,-3-13-34,-2-5 0,2-11-703,-3 0 147,1-3 126,-6-11 1,-2-1 703,-4-8 0,-3-8 0,-8-1 0</inkml:trace>
  <inkml:trace contextRef="#ctx0" brushRef="#br0" timeOffset="1621">4806 935 7884,'-9'-8'268,"1"-2"-177,8-7 0,8 5 1,3 1 0,14 5 78,10-5 0,7-1-3,10-5 1,13 0-95,4-1 0,4 7-62,-3-1 0,-3 1 25,-4-7 0,-5 7-9,-12-1 1,-4 8-111,-7-1 0,-3 3-35,-3 2-33,-11 0 234,-11 0-32,-7 0 21,-7 0 0,-3 2 148,-7 3 1,5 5-147,1 7 0,1 6 102,-1 0 0,1 8-17,4-2 0,4-2-53,-4 2 0,6-2-125,6 1 0,6 5 59,11-4 0,4-4-135,7-2 1,9-4 123,3-1 0,4-9-111,2-3 0,-1-4 13,1-2 0,-8-2-171,-3-4-1,-5-9 25,-1-8 1,-6-8 154,0 2 0,-14-4 56,2-1 1,-9-1 31,3 1 0,-7 5 159,2 0 0,-4 8-87,-2-2 0,0 9 312,0 3-241,0 7 1,-6-2 75,0 12 0,-1 4-59,1 7 1,4 10-62,-4 7 1,2 3 98,-1 9 0,3 2-49,-4 10 1,4 3 8,2 8 0,-6 1-115,1-1 0,-1 8 214,6 3 1,0 5-358,0 1 0,0 1 269,0-1 0,0 1-207,0-1 1,6-1 104,-1-5 0,1-8-168,-6-9 1,0-5 18,0 5 0,0-7 21,0 1 1,0-5-5,0-6 1,-2-3-258,-4-9 247,4 1 1,-13-10-179,4-8 0,1-2 231,-2-9 1,1 0-130,-6-6 0,-8-8 42,-4-3 1,-12-12-113,-5-6 1,-4-13-107,-1-10 1,4-4-53,1-13 0,2 2 210,-2-14 1,11 8 186,12-2 0,6 6-65,6 5 0,3 5 256,8 7 0,8 8-106,3 3 1,14 13-16,10 4 1,1-1 19,10 2 1,0 6 48,6 6 0,2-1 18,4-5 0,-5-1 72,5 1 0,-2 8-187,1 3 0,-3-2 207,4 2 1,-6-1-415,-6 1 1,-10 4-191,-7-4 1,-13 4-824,1 2 418,-11 0 1,-8 0 714,-16 0 0,-14 0 0,-12 0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3:06.227"/>
    </inkml:context>
    <inkml:brush xml:id="br0">
      <inkml:brushProperty name="width" value="0.08571" units="cm"/>
      <inkml:brushProperty name="height" value="0.08571" units="cm"/>
      <inkml:brushProperty name="color" value="#333333"/>
    </inkml:brush>
  </inkml:definitions>
  <inkml:trace contextRef="#ctx0" brushRef="#br0">762 569 7805,'-16'-11'-342,"5"-1"530,3 8 0,2 0-82,0 16 0,-5 3-174,5 20 1,-7-2 334,1 13 0,-1 6-99,1 5 0,-3 3-184,3-3 0,3-9-79,-3 4 1,3-6-155,-3 1 1,-1-13 0,7-11 0,-6-4-617,7-1 865,-9-1 0,-3-7 0,-10-3 0</inkml:trace>
  <inkml:trace contextRef="#ctx0" brushRef="#br0" timeOffset="495">139 673 7855,'-27'-17'0,"-4"-6"-108,8-1 0,0-4-212,6 5 0,7-2 243,5 2 0,3 3 199,2-3 0,2-4 77,3-1 1,15-5-149,14-2 1,8-1 83,10-5 0,12-1-125,-1-4 1,14 4-44,-8 7 1,14 3 252,3 3 1,6 6-36,6 11 0,-5 6-127,-13 12 0,-10 6 40,-13 11 0,-15 9-172,-13 9 0,-6 7 56,-17-2 1,-2-2-93,-10 2 0,-5 0 31,-12 6 0,-4-6-32,-8 0 0,-9-7-53,-8 1 1,-8 2 45,-9-1 0,2-3 60,4-9 1,-3-2 17,9-4 0,12-10-159,11 5 87,19-12 531,-1 1 1,20-13-391,8 1 0,7-9 131,15 3 1,11-5-43,6-1 0,9 7 43,9 5 0,-5-3-71,-1 2 0,0 0 8,7 6 1,-9 8-99,-3 4 0,-6 11 80,-6 6 0,-6-1-59,-11 7 0,-6-6 4,-12 5 0,3 1-5,-8-6 1,-3 3 20,-8 3 1,-11-8-1,-7-4 1,-7 2 30,1-2 1,-12 2 8,-5-2 0,-2-4-149,2 4 0,-4-3 76,4-3 0,2-6-148,-2 1 0,7-8-173,-1 2 0,5-5-218,7-1 1,3-9 530,7-8 0,9-16 0,1-11 0</inkml:trace>
  <inkml:trace contextRef="#ctx0" brushRef="#br0" timeOffset="1082">1401 777 9103,'0'9'275,"0"1"-330,0-4 0,2-4 159,4 3 0,-2-1-54,7 2 0,1-4 74,5 4 0,2-4-118,5-2 1,2-6-164,9 0 1,2-7 48,3 1 0,-4-5-29,5-6 1,-7 3 139,-5-3 0,2 4-174,-8 2 1,-2-2-3,-9-4 0,-5 9-9,-7-3 0,-2 3 104,-3-3 1,-7 8 1,-11 3 1,-6 4 102,-11 2 0,1 8-83,-7 3 1,6 10 253,-6 2 0,5 8-67,-5-2 1,8 11 67,-2 6 0,11 4-13,6 2 1,5 0-2,7 0 0,5-2-81,12-4 0,5-6 7,12-11 1,12-4-32,11-8 1,10-1 7,2-5 1,7-3-152,-2-8 1,-1-10 89,1-7 0,-7-2-241,2-10 0,-7 0 1,-4-5 1,-5-3 8,-8-3 0,-1-3 87,-4-3 1,-6 2 4,-12 4 1,-3 3-47,-8-3 0,0-2 58,0 1 1,-8 7 155,-3 5 1,-4 10-85,-3 1 0,7 3 588,-1 9-121,8 1-283,-3 5 1,7 1-118,0 5 1,4 2 1,7 3 1,3 11 68,14-5 0,-1 12-46,2 0 0,2 3-90,-8 3 1,6 1 80,-6 5 1,0-5-125,-6 4 1,-7 3 86,-5-3 1,-3 0-16,-2-5 1,-2-2-8,-3-4 1,-11-4-12,-7-8 0,-7-2-30,1-3 1,-10 1-108,-1-7 1,5 0-186,7-6 1,6 0-99,-1 0-81,-4 0 1,10-14-8,0-3 523,7-12 0,10 2 0,0-7 0</inkml:trace>
  <inkml:trace contextRef="#ctx0" brushRef="#br0" timeOffset="1328">2716 327 7879,'0'-17'233,"0"-1"0,5 7 78,1-1 578,0 9-919,-6-5 0,0 10 50,0 4 1,0 7 279,0 16 0,0 3-49,0 20 1,0-2 75,0 14 1,0-7-207,0 7 0,6-1 15,-1 6 0,9-5-66,-3-1 1,3-7-205,-3 2 1,5-12-307,-5-6 1,3-9 32,-3-2-330,5-16 209,-14 2-103,13-22 1,-7-5 68,3-11 0,-3 2 562,-8-8 0,0-7 0,0-9 0</inkml:trace>
  <inkml:trace contextRef="#ctx0" brushRef="#br0" timeOffset="1515">2577 759 7879,'-9'0'1352,"1"0"-1006,8 0-254,0-7 0,0 3 90,0-8 1,13 7 84,5-7 1,13 2-120,3-1 1,3-5-121,9 5 1,0-4-76,6-3 1,-6 3-289,0 3 0,-8-1 140,3 7 1,-7-5-99,-5 5 1,-4 0-494,-8 6 1,-5 0 50,-1 0 735,-7 0 0,12-8 0,-7-1 0</inkml:trace>
  <inkml:trace contextRef="#ctx0" brushRef="#br0" timeOffset="2107">4618 535 7847,'17'0'0,"-1"-8"-320,-5-4 1,3-5 222,-9-6 1,7 4 456,-6-4 1,-1-2-210,-5 2 1,-9-2-41,-9 2 1,-7-2-47,-9-4 0,-3 4 5,-3 8 1,-4-1-89,-8 1 1,-6 7 80,1 5 0,7 3-94,9 2 0,5 9 67,1 9 1,8-1-36,4 6 0,12 2-22,5-2 1,4 0 8,2-6 1,10 1 83,7-1 0,8 6 145,10 0 0,7 2-160,4-2 0,10 4-2,1 8 1,7-3-146,-7-3 0,1 4 61,-6-4 1,-2 7 29,-4-1 1,-13 3-31,-16-9 0,-7-4-24,-10-2 1,-4 2 2,-8-2 1,-15 0 10,-19-6 0,-6-5-43,-5-1 1,-9-7 62,-3 2 1,-2-4-35,13-2 1,3-2 35,9-4 0,-1-5 7,13-12 1,5-4-33,17-8 0,5-1-4,7-5 1,0-3-96,0-8 1,13 0 99,5 0 0,16-7-49,1-5 0,11-1-156,0 2 0,10 3 242,1 8 0,3 6-18,-2 0 1,-14 17 103,-4 6 0,-11 12-70,-12 11 0,-7 2 107,-4 3 0,-6 15-21,-6 14 1,-6 10 128,-11 14 0,2 5 3,-8 12 0,2-2-278,-1 8 1,-5 0 244,4 5 1,13-38 0,-1 0-77,0 4 0,0 0 1,2 2-1,1 2-56,-1 1 0,1 1 1,3-2-1,-1-1-4,-2-2 0,-1-2 0,-4 47-157,2 0 0,-1-10-116,7-1 0,3-8-461,2-10 1,-5 0-422,-6 0 1094,-8-7 0,-10 5 0,1-8 0,-1-3 0,0-6 0</inkml:trace>
  <inkml:trace contextRef="#ctx0" brushRef="#br0" timeOffset="2733">934 2938 7792,'0'-17'-634,"0"-6"523,0 0 0,0-2 297,0 2 0,0 2-198,0-8 1,6 0 45,0-6 0,7 1 22,-1-1 1,-4-5 212,-3 0 1,-3-7-33,-2 7 0,0 0-161,0 5 1,-7 6-84,-5 1 0,-11 6 51,-6-1 0,-5 12-28,-7 5 0,-5 14 23,-11 9 0,-3 12-42,-3 17 1,3 4-218,8 19 0,2-2 361,4 14 1,6-2-2,11 2 0,6-5-91,11-6 1,7-3-16,10-4 1,7-5 3,11-12 1,4-11-2,7-12 0,7-12-6,-1-5 1,8-4-118,-2-2 1,6-8-5,6-3 0,-4-12-171,3-6 1,-3-6 6,-2-5 1,-8 1 81,-4-7 1,-11 8 360,-6-3 1,-3 7-234,-3 5 0,-8 4 260,-3 8-251,-4 7 314,-2 3-179,0 30 1,0-6-25,0 23 0,0-7-193,0 7 1,2-3 94,4-3 1,3-1-224,9-4 1,5 2-114,0-8 358,0-8 0,2-7 0,2-8 0</inkml:trace>
  <inkml:trace contextRef="#ctx0" brushRef="#br0" timeOffset="3324">1246 2644 7792,'0'-17'276,"0"0"1,6-1-201,-1 1 1,3 2-24,-2 3 1,3 5-52,9 7 1,-1 7 68,0 5 1,6 13 96,0 9 1,0 3-80,-5 9 1,-1-6 97,0 6 0,1-5-147,-1 5 1,-6-10-73,1-1 1,-6 0 42,5-7 0,-7-8 1,2-3-275,-4-4 84,-2-3 71,7-25 1,-5-8 17,4-24 0,2 7-122,-2-6 0,1 0 38,-1-6 0,-2 6-111,7 0 0,-1 7 86,2-1 0,5-2-112,0 1 0,0 3 61,6 9 0,2 4 250,-2 8 0,8 7 0,-2 4 0,-4 4 0,-2 2 0,-9 2 0,-3 4 0,1 10 0,5 7 0,-8 5 0,-3-5 0,2 2 76,-2-1 1,5-5 199,-5 4 0,7-4 320,-1-2 1,-2 4-218,1-3 0,3 3-7,9-10 1,-4-1-119,4 2 0,4-9-192,2 3 1,3-6 92,3-6 0,5-3-146,1-9 1,-1 1-81,-5 0 0,-3-2-262,-3-4 1,-4 3 53,-8-3 1,-1-2 67,-5 2 0,-3 0 135,-8 6 0,-10 0 53,-7-1 1,-8 3-5,-10 3 1,-1-1 33,-4 7 0,1 2 22,-7 10 1,0 4 71,-6 7 1,2 2 139,4 4 1,4 4 7,7 8 0,0 7-73,1 4 0,3 4 35,8 2 1,2 0-56,15 0 1,0 0-24,6 0 0,10-8-45,7-4 1,8-5-135,10-6 1,7-6-132,4-12 0,10-3 67,2-8 1,7 0-631,-2 0 1,5-10 329,1-7 0,0-2-941,0-10 1146,-15 8 0,4-20 0,-14 5 1</inkml:trace>
  <inkml:trace contextRef="#ctx0" brushRef="#br0" timeOffset="3469">2785 2852 8260,'0'9'2546,"0"-1"-2512,0-8-2317,0 0 2283,-8 0 0,6 8 0,-5 1 0</inkml:trace>
  <inkml:trace contextRef="#ctx0" brushRef="#br0" timeOffset="4348">3857 2195 7803,'10'-8'-5,"5"-2"61,-5-15 1,1 4 62,1-8 1,-9 8-64,3-2 0,2 2-10,-2-2 1,-1 10 46,-5-5 1,0 11 45,0-5 0,-7 8 14,-5-2 0,-5 6-17,-6 6 1,-6 6 48,-11 11 0,1 6-32,-7 11 0,0 4-35,-6 8 1,6 8-80,0 3 0,8 6 20,-3 6 1,14 2 51,10 4 0,7-4-163,10-8 1,10-2 27,7-4 0,18-5-93,17-12 0,9-9 47,14-8 1,6-10-112,11-2 1,-4-7-692,5-10 0,-5-10 524,-1-7 0,-1-8-108,0-10 1,-1-5 122,-4-1 1,-6-7 199,-12 2 1,-5-2-82,-12 2 0,-12-4 154,-11 4 1,-11 0 82,-6-6 0,-8 4 24,-10-10 1,-1 7 369,-16 4 1,0 7-285,-5 11 0,-1 6 559,0 12 1,-5 5-459,0 12 1,-8 3 172,2 9 0,-4 8-160,-2 9 0,8 0-47,3 5 1,5 2-49,1-1 0,4 5-173,8-6 0,2 0 91,15-5 1,3 0-154,8-1 1,7-1-62,11-4 0,6-4-28,11-8 0,2-7-41,5-5 1,2-3 104,-2-2 0,-5 0-48,-2 0 1,-3-9 35,-3-9 1,-1 1-10,-4-6 1,-6-2 173,-12 2 1,3-6-140,-8 6 1,5 0 538,-5 6-180,0-1 25,-6 9-187,0 1 1,-6 10-57,0 4 1,0 5 7,6 12 1,0 2-102,0 4 0,2 2-308,4-8 0,-2 0 159,7-6 1,1 4-418,5-3 1,1 1 78,-1-13 533,8 0 0,-6-6 0,6 0 0</inkml:trace>
  <inkml:trace contextRef="#ctx0" brushRef="#br0" timeOffset="4877">5154 2437 7803,'-12'-18'0,"1"1"0,-1 0-407,-5 0 0,6-1 177,-1 1 0,-1 7 392,-10 5 1,3 5-102,-3 5 1,-2-1 153,2 8 0,0 1-66,6 10 0,2-3-127,3 3 1,4 2 174,8-2 0,0 5-66,0-5 1,8 8-24,4-2 0,3-2-79,2 2 1,6-2-113,0 1 0,0 3-13,-5-8 1,-1 6 71,0-6 0,-7 0-375,-4-5 235,-4-1 1,-6-2 147,-8-3 0,1-5 8,-12-7 0,3-2 5,3-3 0,6-5-46,-1-7 0,8 0 23,-2-1 0,4 1 202,2 0 0,2-1-44,4 1 0,11 0-12,12-1 1,6 1-83,5 0 0,1 0-63,10-1 1,-3 7 20,10-1 0,-2 1-80,1-7 1,3-5 85,3 0 1,-3-2-19,-8 2 0,-2-2-33,-4-4 0,-2-3 29,-3 3 1,-13-4 6,1-1 1,-15 5-6,-9 0 1,-3 2 186,-2-2 1,-2 6-62,-3 12 1,-5-3 43,-7 9 0,-1-1-97,1 6 1,-2 2 14,-4 3 1,2 5 85,-8 7 1,2 8 124,-2 4 1,-2 10-38,8 1 1,2 6-61,10-6 0,-3 8-36,8-1 1,1-5 32,5-2 0,7 2 20,5-1 1,19 1-85,9-2 1,10-11-142,8 0 0,-3-8-393,9-3 1,-3-3 209,3-4 0,-5-3-624,-7-8 0,-8-2 382,-3-4 0,-13 3 449,-4-9 0,-5-7 0,-2-8 0</inkml:trace>
  <inkml:trace contextRef="#ctx0" brushRef="#br0" timeOffset="6119">1038 4322 7800,'10'-2'-120,"-4"-4"0,-4-4 254,-2-7 0,0 6-97,0-1 1,5 1 189,1-7 0,0 1 106,-6 0-134,0-1 1,0 1-41,0 0 0,0-1 86,0 1 1,-6 6 52,0-1-125,-7 1 1,3-5-165,-7 5 1,-2 3 91,-4 8 0,2 2-89,-8 4 0,-6 5 97,-5 12 0,-14 8-10,2 15 0,-6 4-251,1 19 0,3 6 202,24-30 1,2 2 0,4 1 0,2 1-9,1 2 0,2 1 1,3 0-1,3 0 10,1 0 0,1 0 0,2-1 0,1 0 2,-4 47 0,12-12 47,12-11 1,11-8-15,6-9 1,5-2-47,7-16 0,3-7-72,8-10 0,5-6 59,1-5 0,13-5-107,-2-7 0,4-7-62,-4-5 0,-7-13-5,-5-10 1,1-1-15,-6-10 1,2 0 99,-14-6 0,-1-6 19,-11 1 0,3-7-20,-8 6 1,-5-5-11,-7 5 0,-7-7-47,2 2 0,-12-10 5,-6-2 1,-9 6 105,-2 5 0,-8 8-2,3-1 0,-5 11 22,-2 5 1,3 14-64,3 10 0,-2 2 379,8 9 0,-6 0-357,6 6 0,-6 0 35,6 0 0,0 6-11,6 0 1,-6 7 117,0-1 0,6-3-212,5 3-199,0-1 206,-5 7 1,8-7-1,3 1-59,4-8-63,2 3-11,0-7 0,0 2-218,0 4 18,0-4 1,2 6 94,4-8 0,-3 5-51,9 1 0,-1 2 380,7-2 0,-1-5 0,0 7 0</inkml:trace>
  <inkml:trace contextRef="#ctx0" brushRef="#br0" timeOffset="6835">2560 3941 7798,'0'-17'-113,"0"-8"1,0 4-189,0-8 0,6 8 336,0-2 1,1-2 314,-1 2 1,-4 0 351,4 5-209,-4 1 0,5 0-12,-5 7-1,6 3-366,-8 7 0,-2 2-84,-4 3 1,-5 13 213,-12 10 0,-6 13-33,-12 5 0,3 11-56,-8 7 1,0 13-264,20-35 1,0 2-1,-2 6 1,0 2 172,2 5 1,0 1 0,-1 5 0,1 1-310,4 2 0,3 1 0,-1 3 0,2 2 300,2 0 1,3 0 0,0 2 0,3 0-22,3-4 0,2-2 0,4-4 0,4-3-219,4-8 0,4-2 0,19 37 142,11-13 1,7-7-284,-2-11 0,10-7-27,1-15 0,8-6 174,-1-1 0,1-8-339,-1-3 0,-5-7-221,-7-10 1,6-10-798,-1-7 1535,9-8 0,-5-8 0,5-4 0,-9-5 0,-7-2 0</inkml:trace>
  <inkml:trace contextRef="#ctx0" brushRef="#br0" timeOffset="7261">2889 4719 7730,'0'-17'0,"-6"-2"0,0-4 0,0 4 229,6-4 1,0 9-56,0 3 1,8 7-117,4-2 1,3 4 125,2 2 0,0 2 219,1 4 1,5 0-162,0 11 1,0 4-84,-6 14 0,1 1-208,-1 4 1,-6 5 87,1 7 1,-8-1-219,1 1 1,-3-8 63,-2-3 1,-7-5-6,-5-1 1,-3-8-152,-2-4 95,-1-4 1,1-9 20,0-5 1,-1-10 78,1-7 1,6-11 33,-1-6 1,8-9-2,-2-3 1,6-8 11,6-3 0,4 6 49,7-6 0,6 6 4,0-1 0,8 3-13,-2 4 1,-2 11 93,1 0 1,-6 16 126,1 7 0,-2 4-67,2 2 1,-10 10-27,5 7 1,-5 8-49,4 10 0,1 1-27,-1 4 1,-6-3-54,1 3 0,-6 3-153,5-3 0,-5 0-27,6-5 1,-7-6-245,7-1 1,-8-6-307,1 1 0,-1-4 4,2-2 717,-4 0 0,6-7 0,-8-2 0</inkml:trace>
  <inkml:trace contextRef="#ctx0" brushRef="#br0" timeOffset="7669">3615 4962 7730,'0'17'1356,"0"-6"-671,0 1-632,0-8 0,0 5-143,0-3 163,0-4 1,2 8 285,4-5-176,3-3 0,10 6-179,4-8 0,4-8-77,8-3 0,0-6-291,-1-7 0,6 3 92,1-7 1,5-7-82,-6-5 1,-1-8-32,-10 1 0,-4-10 121,-8-7 0,-8-11-168,-3-5 0,-6-9 218,-6 3 1,-5-4-60,-12 9 0,-4 2 333,-8-2 1,3 10 117,3 2 0,-2 15 184,8 14-41,0 11 0,6 12-110,-1 11 0,9 12 25,3 5 1,-4 12 190,-1 6 1,-3 12-288,3 5 0,-3 11 147,9 7 1,-7 3-33,6 2 0,1 6-55,5 0 0,0 0 28,0-6 1,9 6-73,9 0 1,5-2-34,5-10 0,7-3-72,0-8 0,-5-10-30,11-7 1,-9-4-257,9-14 1,-11 2-502,-1-13 1,-6 0 354,6-6 1,-2-6-546,2 0 0,4-13 15,-5 2 910,-3-5 0,8-3 0,-6-1 0</inkml:trace>
  <inkml:trace contextRef="#ctx0" brushRef="#br0" timeOffset="8998">4462 4668 7796,'-17'0'366,"0"0"-201,-1 0 0,7 0 0,-1 0 0,1 0-97,-7 0 1,1 1 100,0 5 0,5 4-85,1 7 1,1 0 66,-1 1 0,3-1-122,8 0 0,0 3 24,0 3 1,2-4-82,4 4 0,5-4-10,12-2 1,4-1 72,8-5 1,5 3-288,0-8 0,7-1 133,-7-5 0,8 0-222,-2 0 1,-9-2 131,-3-3 0,-11-5 94,0-7 0,-5-3 49,-7-3 0,-5-3 3,-12-9 1,-11 0 8,-12 1 1,-11-1 143,-6 1 1,-6 1 9,-6 4 0,4-2 131,-3 8 1,9 6-16,1 5 0,17 9 434,1-3-271,8 4-153,11 2-186,2 0 0,22 0 58,3 0 1,14 0-102,4 0 0,-1 0-64,6 0 1,5 0 72,1 0 0,-2-6-120,2 0 0,-2 1 73,2 5 1,2-6 13,-7 0 1,1-2 79,-2 3 1,-3-3 7,3-4 0,-3-1-66,-3 7 1,-5-5 10,0 5 1,-6-6 27,6 7 1,-8-7-17,2 6 0,-9-1-35,-3 1 0,-5 4 59,5-4-61,-7 4-14,4 2 6,-8 0-20,-8-7 1,-1 5-112,-9-4 1,-7 4 133,-4 2 0,3 0-6,-3 0 1,0 6 108,-6 0 1,3 7-112,3-1 1,-2 3 105,8 2 0,0 0-67,6 1 1,-1-1-22,1 0 0,8 1 8,3-1 1,4 0 2,2 1 1,4-1-30,7 0 1,3-2-96,14-3 0,1-2 60,6-5 0,-1-3-116,1 4 0,3-6 19,-3-6 0,7 2 89,-13-7 0,6 5 149,-12-5 1,0 1 23,-6-1 1,0-3 412,1 8-298,-9-7 236,-1 11-394,-8-6 0,0 18 47,0 7 0,-2 16 175,-4 13 1,4 12-65,-3 5 1,3 10-95,2 2 0,6 15-264,-1 2 1,9 6 231,-3 0 1,-1 0-105,1-11 1,-7 1 140,2-13 0,-6-2-274,-6-9 0,-5-12 48,-12-12 0,-6-6-26,-12-5 1,-3 0-10,-8-12 0,-1 3-130,-5-15 0,4-1 128,-3-10 1,-3-7-51,2-16 0,3-2 54,8-15 0,5 0 23,8-6 1,1-5 114,4-1 1,6 0-72,12 7 1,3-7 133,8 0 1,9-3 28,9 9 1,7-4 37,9 10 1,9 4-112,3 1 0,4 7-6,2 5 0,-6-2 12,0 8 1,0 2 297,6 10 1,0-5-89,0 5 1,-6 3-76,0 2 0,-10 4-58,-1 2 0,-2 0 38,-10 0-170,-8 0 112,-7 0-25,-8 0-67,0 8-257,-8-6 3,6 6 151,-13-8 41,13 0 41,-6 0-4,8 0 811,0 0-735,0 7 40,0-5 8,0 6-83,0-8 33,8 0-43,-6 0 39,5 0-113,1 0 38,-6 0 11,6 0 0,-6 0-44,3 0-5,-3 0 14,6 0 1,-6 0 23,4 0-319,-4 0 85,5 0-157,-7 0 177,8 0-241,-6 0 177,5 0 1,-5 0-206,4 0-78,-4 0 122,6 0-564,-8 0 1040,0 0 0,7-8 0,3-1 0</inkml:trace>
  <inkml:trace contextRef="#ctx0" brushRef="#br0" timeOffset="9439">5690 4391 7815,'0'-27'489,"0"-4"-343,0 8 1,6 0 458,0 6 0,1 7-232,-1 4 1,-2 5 38,7 1-230,1 0 0,5 7 0,1 5 0,-1 13-50,0 9 0,0 9-161,1 8 1,-7 7-185,1 0 0,-8 5 148,1-5 0,-3-1-209,-2-5 0,0-7 69,0-5 0,0-6-311,0-5 222,-7-4-83,-3-15 265,-7-2 0,1-16 11,5-4 0,3-11 113,8-6 0,0-3-68,0-3 0,0-1 126,0-5 0,8 5-37,3-4 0,10-3-39,3 3 1,0 1 52,0 11 0,1 3 121,3 7 0,3 3 7,-8 3-1,6 5-92,-6 7 1,0 0 64,-6 0 0,-1 13-77,-5 5 1,3 12-70,-8 5 1,5-1 29,-5 7 1,1-5 1,-1-1 0,-4-1-79,4 1 1,-4-2-167,-2-4 0,6-4-722,-1-8 391,1 0-773,-6 0 444,0-7 872,0-2 0,-8-24 0,-1-3 0</inkml:trace>
  <inkml:trace contextRef="#ctx0" brushRef="#br0" timeOffset="9673">6019 3924 7815,'0'-35'87,"0"1"-44,0-1 0,7 1 194,5-1 0,-3 10 388,3 8 0,0 1-244,5 11 1,0-1-123,0 6 1,3 8 11,3 3 0,4 14-26,7 10 0,1 15 0,-1 13 0,7 14-157,-1 9 0,-22-39 0,-1 2-249,-2 5 0,-2 2 1,-2 1-1,0 1 46,0 5 1,1 1-1,-3 0 1,-1 1-157,-1 1 1,-3 0-1,-3 2 1,-3-1 124,-5-3 0,-4-1 0,-4 1 0,-4 0-123,-5 1 1,-4-3 0,-6-6-1,-5-2-207,-7 2 0,-6-3 1,-8-5-1,-5-3 476,-14-1 0,-4-2 0,-3 4 0,-2-2 0,23-16 0,0-1 0,-1-1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3:17.272"/>
    </inkml:context>
    <inkml:brush xml:id="br0">
      <inkml:brushProperty name="width" value="0.08571" units="cm"/>
      <inkml:brushProperty name="height" value="0.08571" units="cm"/>
      <inkml:brushProperty name="color" value="#333333"/>
    </inkml:brush>
  </inkml:definitions>
  <inkml:trace contextRef="#ctx0" brushRef="#br0">156 433 7751,'0'-18'0,"0"1"161,0 0 0,0-1-19,0 1 1,0 0 260,0 0 1,0-1 381,0 1-272,0 0-45,0-1-51,0 1-325,0 8 1,6 3-140,0 12 1,0 7-187,-6 16 1,-8 7 182,-4 16 1,-5 14-135,-6 3 1,4 9 33,-4-3 0,3 0-166,3-5 1,2-3 174,3-4 0,5-5 36,7-12 1,2-11 21,3-12 1,5-12 3,7-5 0,6-4 36,0-2 1,8-14-24,-2-3 1,2-12-102,-3 0 0,5-9 229,-4-2 1,-4-1-114,-2 7 1,-4 1-17,-2 4 216,1-3-134,-1 12 111,-7 3 0,3 11-66,-7 12 0,5 4-53,-5 7 1,8 6 56,-3 0 0,6 2-25,6-2 0,-1-6-13,6 1 1,1-3 26,6-9 1,5 0-2,1-6 1,1 0-69,-2 0 1,-3-10 9,3-7 1,2-6-59,-1-6 1,-9-4 76,-9 4 0,-3-5-6,-3-7 1,-8-1 2,-3-4 1,-6-4-1,-6 4 1,-3-2-18,-8 2 0,-6 3 6,-1 9 1,-8 7-47,-3 4 1,-1 11-117,-10 7 0,-1 5-145,-4 5 0,4 7 80,1 11 1,10-2-14,1 8 0,8 0-40,10 5 0,9 1-5,8 0 1,18-1 285,16 1 0,9-8 0,16-2 0,3-8 0</inkml:trace>
  <inkml:trace contextRef="#ctx0" brushRef="#br0" timeOffset="462">1419 536 7751,'17'0'-289,"0"-7"0,-1-3 484,-5-7 603,-3 0-435,-8-1-234,0 1 1,-6 5-111,0 1 1,-7 7 71,1-2 1,-9 4-128,-2 2 0,-2 2 29,2 4 0,2 9 45,-8 8 0,8 2-5,-2-1 1,4 1-130,1 3 1,1 5 86,0-4 1,5 3-8,1 3 1,7-8-104,-2-4 0,4-4 76,2-1 0,0-1-41,0 0 120,8-7 1,2-3 8,7-7 0,2-7-47,4-5 0,-2-5 7,8-6 1,-6 2 1,6-8 1,0 0 8,5-6 1,-1 7 49,-4-1 0,3 2-50,-3-2 0,4 4 110,2 8 0,-7 1-24,1 5 0,-8-3 67,2 9 1,-3 1-133,-3 10 1,-2 11 11,-3 12 0,1 3-81,-7 3 1,2 0 59,-3-1 0,-3 1-141,4-1 1,-4-1 81,-2-4 0,-2 2-81,-4-8 0,-1 0 83,-5-6 0,-3-7-7,3-5 1,3-1 22,-3 2 0,8-6 2,-1 0 0,3-2 50,2-9 1,0-9 12,0-9 0,0 3-70,0-3 0,7-6-87,5-5 1,3-1-174,2 7 0,3-1 126,3 1 1,-2-1-93,8 1 0,0-1-23,5 0 0,-5 8-177,0 4 1,-6 6 443,6 6 0,-8-5 0,4 7 0</inkml:trace>
  <inkml:trace contextRef="#ctx0" brushRef="#br0" timeOffset="1153">2491 467 7591,'17'-7'-78,"-7"-3"0,5-2 187,-3 1 1,-3 5 104,3-5 1,-1 1-131,7-2 0,-7-1 130,1 7 0,-1-5-4,6 5 1,-5-6 66,-1 7 12,-7-9-263,4 5 1,-10-1 70,-4 4 1,-5 4-312,-12 2 1,-6 0 135,-11 0 1,1 8-67,-7 4 1,6 9 40,-6 2 1,7 2 1,-1-2 0,5-2 49,6 8 0,1-6-1,10 6 0,-1-6 41,13 5 1,1-4 16,5 4 0,13-6 32,4 1 0,18 2-45,-1-2 0,5 2 20,-5-2 0,7-4-36,-1 4 0,-5-2 0,-6 2 1,-8-4 15,2 4 0,-6-9-7,-5-3 12,-5 1 0,-9 3-6,-3-3 1,-13-3 145,-11-3 0,-5-4-83,-6 4 0,-5-4-37,-7-2 0,1 0-49,-1 0 0,0 0-105,0 0 0,2 0 81,4 0 1,11-2-120,12-4 0,6 2-270,5-7 1,7-1 179,10-5 1,9-2 264,15-4 0,7-4 0,16-8 0</inkml:trace>
  <inkml:trace contextRef="#ctx0" brushRef="#br0" timeOffset="1383">3079 104 7751,'0'-17'406,"0"0"1,0-1-212,0 1 1,0 5 556,0 1-815,0 7 99,0-4 1,0 12 119,0 8 0,-8 7-75,-3 16 1,1 9 91,-2 8 1,3 7-134,-3 10 1,-1 6-3,7 0 0,0 0-38,6-6 1,0-1-201,0-5 1,0-3 35,0-9 0,0-6-190,0-5 0,0-5-320,0-7-482,0-10 102,0-11 1054,0-14 0,-7-11 0,-3-9 0</inkml:trace>
  <inkml:trace contextRef="#ctx0" brushRef="#br0" timeOffset="1570">2716 571 7844,'17'-10'276,"2"-3"-235,4 7 1,6-7 17,11 1 0,5 3 160,6-3 1,7 1-57,0-7 0,5 1-120,-5 0 0,-3 1-72,-8 5 0,-7-3-151,-11 9 0,-4-1-294,-8 6-616,0 0 1090,-7 0 0,-10 0 0,-10 0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0:03:20.344"/>
    </inkml:context>
    <inkml:brush xml:id="br0">
      <inkml:brushProperty name="width" value="0.08571" units="cm"/>
      <inkml:brushProperty name="height" value="0.08571" units="cm"/>
      <inkml:brushProperty name="color" value="#333333"/>
    </inkml:brush>
  </inkml:definitions>
  <inkml:trace contextRef="#ctx0" brushRef="#br0">3522 295 7778,'15'-18'0,"-3"1"0,1 0-135,-7 0 1,6-1 85,-7 1 1,3 0 270,-2-1 1,-4 1-24,4 0 0,-5 5 93,-1 1 0,0-1 104,0-5-65,0 0-341,0-1 0,-7 3 148,-5 3 0,-11 5-224,-6 7 0,-3 9 58,-3 9 0,-13 9-31,-4 13 1,-3 6 35,3 12 1,-6 3-247,0 8 1,1 10 246,29-36 0,4 1 1,-13 40-8,8 3 1,10-3-20,8-9 0,11-6 29,11-5 0,14-16-99,10-2 1,7-10 102,10-7 0,8-10-191,3-7 1,10-8 4,2 1 1,9-10-202,3-7 1,-6-11 192,5-6 1,-13-3 57,-4-3 1,-9-5 56,-14-1 0,2-1 198,-8 2 1,-1 3-28,-10-3 1,-6 3-50,-12 3 0,3-3 19,-9-3 1,-1 11 28,-10 0 0,-3 10 181,-8 8 0,-6 1 85,-1 4 0,-6 6-153,1 0 0,-4 8 81,-1 9 1,-1 8-112,0 4 1,1 4-72,-1 1 0,8 1 26,4-1 0,2 1-122,-2 0 1,10-1 5,-5 1 1,13-3-150,-1-3 1,12 2 68,5-8 0,5-2-97,1-9 0,6-5-25,0-7 0,8 0 97,-2 0 1,1-7-48,-1-5 0,4-11 52,-4-6 1,1-3 52,-1-3 1,-4 6 36,-8 0 0,1 2 111,-1-1 1,-2 3 17,-3 7 0,-4 7 481,-8-1-516,0 8-26,0-3 1,-6 14-99,0 5 1,-5 5-2,5 6 0,0-3-492,6 3 82,0-4 53,0-2 1,2-2 399,4-3 0,3-4 0,9-8 0</inkml:trace>
  <inkml:trace contextRef="#ctx0" brushRef="#br0" timeOffset="496">4439 416 7778,'0'-18'228,"-6"7"-190,0-1 0,-2 7-38,3-7-108,3 8-36,-14-3 220,7 14 1,-7 3 171,5 7 0,3 8-94,8 4 0,0-2-119,0 2 1,0 0-28,0 5 0,6 6-18,0 1 0,5-1-100,-5-5 0,2-1 77,-3 1 0,-3 0-157,4-1 1,-4-1 107,-2-4 0,0-4-64,0-8 0,-2-2 123,-4-3 1,2-5-52,-7-7 1,5-1 110,-5-5 0,7 2-2,-2-8 1,4-1 80,2-10 1,2 4-92,4-4 1,3 3 95,9 3 1,5 0-84,0 0 1,6-1 7,-6 1 0,5 0-59,-4-1 0,6-5 46,-1 0 0,6 0-91,5 6 1,-3-2 31,3-4 0,-2 1-104,3-6 1,-5-1 104,5-6 0,-11 3-12,-1 3 1,-8-4 37,2 4 0,-9-1 0,-3 1 192,-7 4 0,2 9-60,-12 5 0,-3 3 36,-9 8 0,-5 10-11,0 7 0,-8 8 97,3 10 0,1 1-83,-2 4 1,8 3-13,-2 3 0,5-4-7,7-7 0,3 5-19,8 0 0,2 1-115,4-7 0,5-1 74,12-4 1,4-2-389,8-4 0,5-10 39,1 5 0,5-11-91,-6 5 0,-2-8 108,-9 1 239,-4-3 0,-7-2 0,-1 0 0</inkml:trace>
  <inkml:trace contextRef="#ctx0" brushRef="#br0" timeOffset="1115">444 1834 7684,'0'-17'0,"0"-7"192,0 1 1,6-5 326,-1 5 0,3-6-269,-2 6-66,-4 0 0,11 5 265,-7 1-50,0 7 48,-6 3-332,0 7 0,-4 7-120,-8 5 0,-7 13 105,-15 9 0,-7 9-130,1 9 1,-8 7 52,2 5 1,2 11-156,-3 5 0,9 7 105,17-41 1,2 0 0,-14 42-34,10 5 1,2-7-11,15-5 1,8-2 98,9-16 0,18-7-10,6-22 0,13-7-51,4-4 1,13-6-120,10-5 0,8-6-268,-3-12 0,5-11 353,1-12 1,-9-4-140,-8-1 1,-9-9-72,-14-3 0,-4-4 139,-7-2 0,-8-7 81,-4-5 0,-6-3-3,-5-2 1,-5-2 6,-7-4 1,-2-2 33,-3-4 1,-13-3 144,-10 3 1,-3 6-124,2 6 0,-4 11 84,5 18 1,-5 9-183,-2 20 1,-7 5-112,-4 12 1,2 11 232,-2 12 1,1 9-448,-1 3 0,-2 7 158,8-2 1,9 2 260,14-2 0,7 0 0,10-4 0,0 5 0,0-1 0</inkml:trace>
  <inkml:trace contextRef="#ctx0" brushRef="#br0" timeOffset="1383">1672 1782 7696,'0'-17'191,"0"-1"0,-2 3-260,-4 3 21,4-3 0,-8 7 258,5-3 1,1 3-57,-8 8 1,1 2 234,-6 4 1,-1 11-62,1 12 0,-6 13-164,0 10 1,-2 4-74,2 13 0,5-2-270,1 14 1,2 7 291,9 10 0,0-3-213,6-3 1,10-12-250,7-5 0,8-5 183,10-7 1,5-13-462,0-15 1,1-9 152,-7-8 1,9-9 473,3-3 0,-4-10 0,2-2 0,4 3 0,6 1 0</inkml:trace>
  <inkml:trace contextRef="#ctx0" brushRef="#br0" timeOffset="1797">2087 2093 9132,'11'19'473,"1"4"1,-3 4-231,3 8 0,3 7-201,-3 4 0,-5 10-76,-1 2 0,-4-1-128,-2-5 1,0-2 80,0-4 0,-2-5-38,-4-13 1,5-8-77,-5-9-11,-4-7 0,3-6 72,-5-15 1,4-8-61,8-10 0,0-13 134,0-4 0,4-9 5,8 3 0,-1-5 45,12 5 1,-4 1-57,-1 5 0,5 2 140,0 4 1,6 5-2,-6 12 0,6 6 106,-6 12 0,0 3-67,-6 8 0,0 8 112,1 3 0,-3 12-90,-4 6 1,3 12 78,-8 5 1,5 4-142,-5 2 1,6 5 37,-7 1 0,3-1-121,-2-5 1,-4-6 69,3 1 0,-3-9 8,-2 2 0,0-5-141,0-6 1,0-10-451,0-7-489,0-9-622,-7 5 1635,-3-23 0,-7-12 0,-1-17 0</inkml:trace>
  <inkml:trace contextRef="#ctx0" brushRef="#br0" timeOffset="2099">2623 1886 7677,'17'-20'130,"0"-3"0,3-2 268,3-3 1,4 1-125,7 4 0,6 9-41,1-3 1,5 5-7,-6 1 1,-7 3 78,-10 8 1,-4 0-268,-1 0 1,-9 10 99,-3 7 0,-4 8-210,-2 10 1,-2 5-41,-4 0 1,-3 6-114,-9-5 1,-1 5 128,-4-6 1,4 1-4,-4-7 0,9-7-110,3-4 22,7-4 277,-4-1 1,16-9-120,3-3 1,12-4-91,6-2 0,12-8 18,5-3 1,6-5-145,5-1 0,-1-6-63,7 0 0,1-8-707,5 2 730,0-3 0,0-3 0,0 1 0</inkml:trace>
  <inkml:trace contextRef="#ctx0" brushRef="#br0" timeOffset="2311">3470 1453 7677,'-9'-7'149,"3"-5"1,4-3-104,2-3 136,0 1 1,8 2 34,3 3 0,12 5 39,6 7 0,4 0 78,1 0 1,1 7 307,-1 5 0,1 11-264,0 6 0,-1 11-125,1 6 1,-3 20-289,-3 8 0,-6 11-195,-11 7 1,-8-41-1,-1 2 243,-1 4 1,-4 1 0,-2 3 0,-3 1-71,-3 4 0,-3 1 1,-1-4-1,-3 1-108,-6 6 1,-6-2-1,-5-6 1,-5-3-328,-7 3 0,-6-3 1,-11-3-1,-6-2 263,-7 2 1,-4-3 0,22-19 0,-2-1 0,-1-2-1373,-3 1 1,-1-1-1,-2-2 1601,-3 0 0,-2-3 0,-1 0 0,-3 0 0,-2 0 0,0-1 0,-4-1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44.188"/>
    </inkml:context>
    <inkml:brush xml:id="br0">
      <inkml:brushProperty name="width" value="0.08571" units="cm"/>
      <inkml:brushProperty name="height" value="0.08571" units="cm"/>
      <inkml:brushProperty name="color" value="#333333"/>
    </inkml:brush>
  </inkml:definitions>
  <inkml:trace contextRef="#ctx0" brushRef="#br0">35 0 7709,'-12'18'391,"1"-1"0,7-6 1543,-2 1-1459,4-8-624,2 3 0,10-7-398,7 0 0,3 0 263,8 0 1,-5 0-229,6 0 0,0-5 512,6-1 0,-1-15 0,1 2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41.897"/>
    </inkml:context>
    <inkml:brush xml:id="br0">
      <inkml:brushProperty name="width" value="0.08571" units="cm"/>
      <inkml:brushProperty name="height" value="0.08571" units="cm"/>
      <inkml:brushProperty name="color" value="#333333"/>
    </inkml:brush>
  </inkml:definitions>
  <inkml:trace contextRef="#ctx0" brushRef="#br0">693 416 7740,'-10'-18'0,"-3"1"103,7 0 1,0 5-158,6 1-30,0-1 1,0-5 74,0 0 1,2 5-70,4 0 121,-4 9 120,5-13 1,-9 9-132,-3-5 1,1 4-29,-8 8 0,-5-5-140,-6-1 0,-8 0 49,2 6 1,-11 6 37,-6 0 1,-2 9-2,2 2 0,-4 1-97,4 5 0,-2 4 144,2 1 1,-3-1-62,9 2 1,7-6 132,10 6 0,6-8-116,6 2 1,3 2 105,8-2 1,4 0-55,7-5 0,5-3 2,18-4 1,-1 5 39,13-5 1,0-1 76,6 1 1,0-1 14,0 2 1,0 3-111,0-3 0,-8 1 42,-4-2 1,-3 5-23,-3-5 1,-7 5 5,-4 1 1,-11 0 26,-7 1 0,-3-7-1,-2 1 1,-13 3-38,-4 2 0,-12 10 1,0-9 1,-9 3-185,-3-4 0,-7 0 112,2 1 0,2-7-275,-2 1 1,7-7 123,-1 7 1,5-8-103,7 2 0,3-6 280,7-6 0,1-12 0,0-8 0</inkml:trace>
  <inkml:trace contextRef="#ctx0" brushRef="#br0" timeOffset="228">1090 122 7750,'-11'0'2317,"-1"0"-1938,8 0-431,-3 0 1,7 9-290,0 9 0,0 7 219,0 9 1,0 8 106,0 4 1,0 4-26,0 2 1,0 2 26,0 4 1,2-4-193,3 3 1,-3-11 93,4-5 1,-4-5-64,-2-1 1,2-8-317,4-4-412,-4-4 502,5-9 400,1-3 0,-6-14 0,6-3 0</inkml:trace>
  <inkml:trace contextRef="#ctx0" brushRef="#br0" timeOffset="407">831 640 7750,'-17'0'1921,"7"0"-2139,2-7 1,22-3-6,3-7 1,12 1-227,0 5 0,11-6 159,6-1 0,-2 1-89,3-6 0,4 2 379,7-2 0,7-4 0,-3-8 0</inkml:trace>
  <inkml:trace contextRef="#ctx0" brushRef="#br0" timeOffset="783">1626 433 7750,'-1'11'726,"-5"1"-378,4-8-752,-14 3 360,15 1 1,1-6-48,11 4 1,4-4-95,3-2 0,-1 0 111,0 0 0,3-2-2,3-4 0,2 2 67,3-7 1,-1 1-54,-4-1 1,-1-5-14,6 5 0,-7-5 54,3-1 1,-5 2 21,-2 3 1,-5-3-15,-1 3 0,-5 3 81,5-3 0,-7 6-79,2-5 0,-12 7-24,-5-2 0,-5 4 29,-1 2 0,-8 2-55,-4 4 0,-3 4 95,-3 7 1,-5 6 93,-1 0 0,3 2-67,9-2 0,-4 4 8,5 7 0,3 1 65,2 0 1,5-1-51,7 1 0,-3-1-104,8 1 1,3-8 38,8-4 1,5-4-83,7-2 1,6-5 54,0 0 1,14-9-30,-3 3 0,7-6-80,-1-6 1,4-5-173,8-12 1,6-4 288,0-8 0,7-15 0,-4-3 0</inkml:trace>
  <inkml:trace contextRef="#ctx0" brushRef="#br0" timeOffset="1020">2422 70 7750,'-17'-18'0,"-1"1"742,1 0 1,6 7 85,-1 4-447,8 5-386,-4 1-327,8 0 1,0 7 242,0 5 0,0 11 38,0 6 0,0 5 231,0 7 0,0 1-77,0 4 1,0 12-32,0-1 0,0 3-88,0 3 0,0 6 40,0 6 0,0 6-53,0-6 0,0-2-226,0-10 0,0-5-23,0-12 0,0-4-193,0-7 0,0-8-167,0-4 1,-1-11-33,-5-7 670,4-3 0,-14-9 0,7-3 0</inkml:trace>
  <inkml:trace contextRef="#ctx0" brushRef="#br0" timeOffset="1275">2335 554 7750,'8'-10'-189,"-4"-5"-48,8 3 1,-1-3 260,6-2 0,8-1 75,4 1 1,6 6-108,5-1 0,-1 3 42,7-3 0,-8 4-21,2 8 1,-3 0 39,-2 0 0,-9 6 4,-3 0 1,-3 7 25,-3-1 1,-7 5 2,-5 6 0,-3-4 1,-2 4 0,0-3 66,0-3 0,-7 2-212,-5 4 0,-5-4 90,-6 4 0,2 1-152,-8-7 1,2 4-136,-2-9 1,-2 3-173,8 2 1,-6-7 427,6-4 0,-7 3 0,3 1 0</inkml:trace>
  <inkml:trace contextRef="#ctx0" brushRef="#br0" timeOffset="1904">3632 87 7700,'-9'-17'0,"-1"-1"1206,4 1-758,5 8 0,-7-1-399,8 4 1,-2 4-560,-4-4 1,2 5 325,-7 1 0,-1 0 160,-5 0 0,0 0-364,-1 0 0,-5 0 215,0 0 0,-6 0 355,6 0 0,-5 1-116,5 5 1,-1-4 99,7 4 0,0 2 132,0-3-176,-1 1 16,1 2 37,0 1-285,7 9 0,0-1 35,5 0 0,3-5 33,-4-1 1,4 1 43,2 5 0,0 1-4,0-1 1,0-6 17,0 1 1,-2-1 31,-4 7-11,5-1 0,-7 0-1,8 1-54,0-1 1,-2 0-1,-4 0 0,4-5-31,-4-1 17,5-7-15,1 4 32,0-8 3,0 0 0,7-2-14,5-4 1,-3 2-3,3-7 1,5 5 22,6-5 1,0 5-3,-5-6 0,5 9 118,0-3 0,2 4-114,-2 2 0,2 0 132,4 0 1,1 2-67,-7 4 0,6 5-24,-6 12 1,0-2 61,-5 8 0,-3 0 8,-4 5 1,3 1-59,-8 0 1,-1-1 6,-5 1 1,-7-1 72,-5 1 1,-5-6-77,-6 0 1,2-6-35,-8 6 1,0-8-18,-5 2 0,1-10-113,4-1 1,-2-7 87,8 7 1,-2-8-135,2 2 1,10-4 13,-5-2 1,7-2-220,-1-4 0,-1-4 30,7-7 1,0 0-529,6-1 858,0-7 0,16-9 0,3-10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45.898"/>
    </inkml:context>
    <inkml:brush xml:id="br0">
      <inkml:brushProperty name="width" value="0.08571" units="cm"/>
      <inkml:brushProperty name="height" value="0.08571" units="cm"/>
      <inkml:brushProperty name="color" value="#333333"/>
    </inkml:brush>
  </inkml:definitions>
  <inkml:trace contextRef="#ctx0" brushRef="#br0">519 242 7751,'-9'0'1379,"-7"-8"-1414,14 6-339,-5-13 315,-1 13 0,6-4-52,-4 12 0,4 4 272,2 7 1,0 8-104,0 4 0,0 9 55,0 3 0,0 7-105,0-2 1,0 2-115,0-2 1,0 2 54,0-8 1,0 1-49,0-7 1,0-1-37,0-4 0,0-4-590,0-8-518,0-7 1243,0-3 0,-7-14 0,-3-3 0</inkml:trace>
  <inkml:trace contextRef="#ctx0" brushRef="#br0" timeOffset="284">70 415 7749,'-18'0'-125,"1"-8"1,6 1 522,-1-5-268,8-3 0,-3 11-129,7-8 0,1 3 77,5-3 1,4-3-13,7 3 1,6 3-12,0-3 0,8 1-3,-2-7 1,4 7-50,1-1 1,3 7-11,3-7 1,-4 8-137,5-2 0,-5 3 109,-1-3 1,1 4-131,5-4 1,-5 4 79,5 2 0,-7 0-230,-5 0 1,2 0 36,-8 0 1,2 0-29,-2 0 1,-10 6 304,5 0 0,-13 1 0,1-1 0,-4 4 0,-2 7 0</inkml:trace>
  <inkml:trace contextRef="#ctx0" brushRef="#br0" timeOffset="458">208 1124 7706,'-17'10'464,"0"-5"0,5 3 1,0-2-401,9 0 1,5-6-162,15 0 1,4 0-174,14 0 0,-5 0-86,11 0 1,3-8 107,2-4 1,12-3-54,5-2 0,4-6 64,2 0 0,1-10-70,-1-2 0,0-7 0,0-10 0</inkml:trace>
  <inkml:trace contextRef="#ctx0" brushRef="#br0" timeOffset="901">1159 450 7706,'-6'-12'613,"1"1"-69,-9 7 1,12-6-346,-3 4-870,-5 4 320,8-5 324,-6 14 0,10 5 6,4 11 1,-4-2 32,4 8 0,-2 0 61,1 5 1,-3 1-120,4 0 0,2-1-19,-3 1 1,1-3 47,-6-3 0,6 2 19,0-8 1,0 0-13,-6-6 1,0 1-7,0-1 70,0-7-86,0-3 159,0-7 0,0-2-68,0-3 0,0-5-24,0-7 0,-6-3-63,0-3 0,-6-2-12,7-3 0,-7-5-11,6 4 1,-5-9 54,5-3 0,-5-1-102,5 2 1,-2-4 76,2-8 0,4 4-133,-3-4 0,5 6 53,5-6 0,5-4 38,7 10 1,3 2 36,3 15 1,-2 4-14,8 8 1,-6 1 166,5 5 1,-5 3-101,6 8 1,-6 0 68,6 0 0,-2 8-84,2 3 0,2-1-101,-8 1 1,6-1-91,-6 1 115,7 5 0,-10-8-43,3 3 1,-6-1-183,-6-5 1,3-1-512,-8 8 799,-1-8 0,-5 3 0,0-7 0</inkml:trace>
  <inkml:trace contextRef="#ctx0" brushRef="#br0" timeOffset="1087">1107 605 7706,'-5'21'612,"-1"-3"0,-6-11 51,7 5-525,-1-8 1,8 3-93,3-7 0,5 0-205,7 0 1,8-1-91,4-5 1,11 4 195,7-4 0,3-4-118,1-1 0,1 1 15,0-1 1,6-1-8,-1-5 1,1 5-177,-6 1 339,-8-1 0,6-5 0,-6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48.458"/>
    </inkml:context>
    <inkml:brush xml:id="br0">
      <inkml:brushProperty name="width" value="0.08571" units="cm"/>
      <inkml:brushProperty name="height" value="0.08571" units="cm"/>
      <inkml:brushProperty name="color" value="#333333"/>
    </inkml:brush>
  </inkml:definitions>
  <inkml:trace contextRef="#ctx0" brushRef="#br0">278 50 8395,'0'-9'635,"0"-7"-778,0 15 1,0-9 61,0 4-63,0 4 1,0-4 236,0 12 0,-8 12 114,-4 10 0,-5 13-64,-6 5 1,2 19-80,-8 10 1,0 15-172,12-41 0,0 0 0,0 5 0,1 0 164,1 0 1,1 1-1,2 3 1,1 0-108,5-3 1,1-1 0,0-2 0,2-2-214,3 42 0,15-13-108,8-10 1,8-5-47,4-18 0,-1-2 183,1-21 1,5-8-89,1-9 0,5-4 49,-6-2 1,14-4 272,-2-7 0,5-3 0,1-14 0,5-3 0,5-2 0</inkml:trace>
  <inkml:trace contextRef="#ctx0" brushRef="#br0" timeOffset="528">1160 483 7683,'-10'-12'1493,"4"1"-1452,-3 7 0,7-6 171,-4 4-303,4 5 110,-6-7 0,6 17 122,-3 9 1,-5 1-47,-1 10 0,3 5 46,2 7 0,-2 5-77,3-6 1,-7 6-170,6-5 0,1 5 20,5-6 1,-6-1 134,0-11 0,0-1-104,6-4-149,0-11 118,0 11 167,0-21 1,0-2-91,0-12 0,0-5-137,0-6 0,0 2 57,0-8 0,0-6-41,0-5 0,0-2 9,0 1 1,0-3 78,0-8 1,6 1-136,0-1 0,7 0 46,-1 0 1,3 0 86,2 0 1,1 8-51,-1 4 1,0 11 170,1 6 1,-3 9 37,-3 3 1,3 7 50,-4-2 1,-1 18-102,2 5 0,-3 14 65,3 3 1,3 9-39,-3 8 0,1 1 126,-1 0 1,3 6-97,-4-1 0,5 7-45,1-7 1,-5 1-87,-1-6 1,1-2 32,5-4 1,-5-4-7,-1-7 0,-7-2-39,2-5 1,1-3-297,-1-7-495,0-9 365,-6-1-79,0-8 1,0-2 172,0-4 0,0-5-363,0-12 715,0-4 0,-15-8 0,-5 1 0</inkml:trace>
  <inkml:trace contextRef="#ctx0" brushRef="#br0" timeOffset="732">1039 759 7683,'-10'0'-221,"-5"0"678,13 0-504,-6 0 89,8 0 0,2 0 37,4 0 0,3 0-35,9 0 0,1 0-49,4 0 0,4 0-16,7 0 0,1 0-129,-1 0 1,-5 0 65,0 0 0,0-1-125,6-5 0,-7 4-108,1-4 1,-8-2 75,2 3 1,-5-3 240,-7 2 0,5-3 0,-7-9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52.915"/>
    </inkml:context>
    <inkml:brush xml:id="br0">
      <inkml:brushProperty name="width" value="0.08571" units="cm"/>
      <inkml:brushProperty name="height" value="0.08571" units="cm"/>
      <inkml:brushProperty name="color" value="#333333"/>
    </inkml:brush>
  </inkml:definitions>
  <inkml:trace contextRef="#ctx0" brushRef="#br0">35 208 8351,'0'-10'-65,"0"-5"-117,0 13 329,0-6-76,8 8 0,-6 2 6,4 4 1,-5 9-53,-1 8 1,2 10-39,4 1 1,-4 3 51,4 9 1,-4-6-120,-2 6 1,2-5-24,3 5 0,-3-8-124,4 3 0,-4-5 91,-2-1 0,0-8-112,0-4 0,0-4-525,0-2 773,0-7 0,0-2 0,0-8 0</inkml:trace>
  <inkml:trace contextRef="#ctx0" brushRef="#br0" timeOffset="473">1 259 7679,'0'-17'-105,"0"0"0,0 0-185,0-1 0,0-1 288,0-4 0,5 4-32,1-4 1,8 4 101,-3 1 0,10 1-47,2 0 1,6 5 83,-6 1 0,8 7-44,-2-2 0,3 4 138,3 2 0,0 8-129,-1 3 0,-5 7-7,0 5 0,-8-2-104,2 8 0,-4-1 99,-2 7 0,-7 0-124,-4-1 1,-4-1 71,-2-4 1,0 1-20,0-7 1,-8 2-13,-3-2 0,-12-3 4,-6 3 1,-4-4-28,-2-2 1,1-5 43,-1-1 0,1-5-120,-1 6 0,8-9 109,4 3 0,4-4-106,2-2 57,-1 0-6,1 0 85,7 0 9,3-8 1,14 7 54,5-5 0,1 2-89,-1-2 1,9 4 138,-4-4 0,5 5-66,-5 1 0,2 7 5,4 5 0,-2-3-53,8 3 0,-6-1-9,6 7 1,-6 5-24,6 0 1,-2 2-129,2-2 0,1-4 61,-7 4 1,0-4-160,-5-1 0,5-1-82,0 0 0,0-1-102,-6-5 427,-7-3 0,13 0 0,-4 1 0</inkml:trace>
  <inkml:trace contextRef="#ctx0" brushRef="#br0" timeOffset="732">848 329 9781,'0'-10'-565,"0"4"261,0 12 0,0 0 211,0 11 1,0 4-12,0 14 1,0-1 87,0 1 1,0 5 59,0 1 1,0 5-164,0-6 0,0 2-52,0-1 0,0-5-3,0 5 0,0-13 4,0-5 0,0-3-140,0-3 0,0-5 87,0-1 223,0-7 0,0-4 0,0-10 0</inkml:trace>
  <inkml:trace contextRef="#ctx0" brushRef="#br0" timeOffset="1216">761 225 7678,'0'-17'-148,"0"-1"-98,0 1 0,0 0 189,0-1 0,2 1 15,4 0 0,4 0 63,7-1 1,0 7-77,1-1 0,1 8 184,4-1 0,-2 3-101,8 2 1,-6 7 73,6 5 0,-8 3-92,2 3 1,-4 6 13,-2 5 0,-1-2-9,-5 2 0,-3-2 7,-8 2 0,0 2-42,0-8 1,-2 5 26,-4-5 1,-5 6-22,-12-6 1,2-2 14,-8-9 1,2 3-11,-2-3 0,-2-4 8,8-3 0,-6-3-1,6-2 4,0 0-2,6 0 1,6 0 242,-1 0-191,8-7 0,-4 3 102,8-8-115,8 8 1,2-3 39,7 7 1,0 0-58,1 0 1,-1 0 8,0 0 0,6 7 17,0 5 1,6 3-2,-6 3 0,8 1-58,-2 4 0,3-2 42,3 8 1,-6-6-8,0 6 1,-2-6 11,1 6 0,3-6-7,-8 5 0,0-6-19,-5 1 1,-1-4 3,0-2 1,-1 0-50,-5 1 0,-1-7-243,-5 1-271,-3-8 192,6 11-326,-8-13 683,0 6 0,0-8 0,0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56.127"/>
    </inkml:context>
    <inkml:brush xml:id="br0">
      <inkml:brushProperty name="width" value="0.08571" units="cm"/>
      <inkml:brushProperty name="height" value="0.08571" units="cm"/>
      <inkml:brushProperty name="color" value="#333333"/>
    </inkml:brush>
  </inkml:definitions>
  <inkml:trace contextRef="#ctx0" brushRef="#br0">260 105 8519,'0'-10'449,"8"-5"-605,-6 13-4,6-14-122,-8 15 272,0-7 1,-6 6-144,0-4 0,-7 4 1,1-4 0,3 5 89,-3 1 1,0 0 39,-5 0-14,0 0 1,0 0 209,-1 0-79,1 0 39,0 7-98,-1-5 0,7 12 10,-1-9 1,9 3 147,-3-2-153,-4 3 1,8 9 38,-4-1 0,3 0 10,-3 1 0,4 1 11,-4 4 0,4 4-2,2 7 1,0 1 13,0 0 1,0 7-34,0 4 1,0-2 2,0 2 1,0 0-41,0 6 0,0 2 40,0 4 1,0-5-126,0 5 0,0-4 73,0-2 0,0 5-85,0 1 1,0 0 60,0-6 0,0-1-12,0 1 0,-6-6-14,1 1 0,-1-15-11,6 3 0,0-10-47,0 4 0,2-8 72,4 2 0,-3-6-100,9-5 0,-6 1-24,5-7 0,1 2-100,5-3 1,2-3 77,4 4 0,4-6-109,8-6 0,1-3-79,5-9 1,1-1 339,4-4 0,4-4 0,-6-7 0</inkml:trace>
  <inkml:trace contextRef="#ctx0" brushRef="#br0" timeOffset="280">554 537 7691,'-9'0'853,"-1"-6"-755,4 1 0,4-3-98,-3 2-564,3 4 225,2-13 310,0 13 0,0 8 41,0 11 0,0 12 133,0 0 1,0 5-111,0 6 1,0-1 47,0 7 1,6-8-205,-1 3 1,3 1 88,-2-2 0,-4 1-285,3-7 1,3-7 68,-2-4 1,2-3-331,-3-3 237,-3-8 341,6-1 0,-8-23 0,0-4 0</inkml:trace>
  <inkml:trace contextRef="#ctx0" brushRef="#br0" timeOffset="504">451 572 7691,'0'-18'-121,"0"1"188,0-8 0,0 6-48,0-4 1,7 5-159,5 7 0,3-2 90,2 7 1,3 0 44,3 6 0,-4 0 26,4 0 0,-4 2 87,-2 4 1,1 3-122,-1 9 1,0 1 3,1 4 0,-3-2-89,-3 8 1,1-2 70,-7 2 1,5-3-181,-5-3 1,6-3-19,-7 3 0,7-4-14,-6-2 1,1-5 137,-1-1 100,-4-7 0,13 4 0,-5-8 0</inkml:trace>
  <inkml:trace contextRef="#ctx0" brushRef="#br0" timeOffset="695">1056 468 7691,'0'-10'397,"0"-5"-93,0 5-903,-8 1 442,-1 1 0,-9 8-2,1 0 1,0 2 123,-1 4 0,-1 3 28,-4 9 1,4-1-80,-4 0 1,6 0 50,5 1 1,-3 5-204,3 0 1,4 0-21,3-6 258,-5-7 0,8 5 0,-6-5 0</inkml:trace>
  <inkml:trace contextRef="#ctx0" brushRef="#br0" timeOffset="934">1160 416 7900,'0'-10'-440,"0"3"408,0 7 1,0 2 52,0 3 0,0 5 12,0 7 1,0 8-37,0 4 1,-2 4 3,-4 1 0,4 1-48,-4 0 1,4 1 10,2 4 0,2-3-144,4 3 0,-4-5 47,4-6 0,3-4-142,3-8 1,-3 0 274,3 0 0,-1-7 0,7-2 0</inkml:trace>
  <inkml:trace contextRef="#ctx0" brushRef="#br0" timeOffset="1184">1454 433 7691,'0'-9'1784,"0"-1"-2199,0 4 221,0 4 103,0-5 1,0 9 138,0 3 0,0 11-76,0 7 1,1 8 57,5-3 0,-4 5-2,4 2 1,2 1-158,-3 4 1,7-3-39,-6 3 0,1-5-69,-1-6 1,-2 3 126,7-3 1,-7-4-86,2-2 1,-2-5-342,2-7 535,-4 4 0,13-20 0,-5 3 0</inkml:trace>
  <inkml:trace contextRef="#ctx0" brushRef="#br0" timeOffset="1417">1920 330 7691,'0'9'595,"0"1"-590,0-5-78,0-3 0,0 14-165,0-5 1,0 5 330,0 1 1,6 6-89,0 0 0,2 14 64,-3-3 0,-1 5-90,8-5 0,-8 3-84,1 3 1,3-3-11,-2 3 0,0-11-126,-6-6 0,5-4-117,1-2-306,0 1 664,-6-9 0,0-16 0,0-13 0</inkml:trace>
  <inkml:trace contextRef="#ctx0" brushRef="#br0" timeOffset="1718">1678 451 7691,'0'-18'0,"-2"1"101,-3 0 1,3-1-71,-4 1 0,6 0-223,6 0 1,3 1 100,9 5 0,5-3-120,0 8 1,8-5 196,-3 5 0,7 0 45,5 6 0,-1 0 74,7 0 1,-8 0-71,3 0 0,-5 10-38,-1 7 0,-3 8 27,-3 10 1,2-1 45,-8 1 0,-2 5 1,-9 1 1,1 5-7,-7-6 1,0 1-25,-6-7 0,0 3 0,0 3 0,-2-9 8,-4 3 1,-4-11-6,-7 0 1,-2-3-51,-4-3 1,2-6 4,-8 1 0,6-8-92,-6 2 1,6-3-73,-6 3 1,6-4-271,-6 4 0,8-6 435,-2-6 0,4-11 0,1-10 0</inkml:trace>
  <inkml:trace contextRef="#ctx0" brushRef="#br0" timeOffset="2264">2370 122 7714,'2'-15'83,"4"3"1,-4-3-127,3 3 0,5-1-378,2 1 0,3-1 197,2 7 0,1-2 348,-1 3 1,2 3-122,4-4 1,-9 4 68,3 2 0,-4 0 93,5 0 1,-1 0-71,0 0 0,-5 0 38,-1 0 1,-7 8 20,2 3 0,2-1 11,-3 1 1,1 1-126,-6 5 0,0 0 0,0 1 1,0 5 11,0 0 0,0 2-4,0-2 1,0-2 87,0 8 0,0 0-81,0 5 1,-2 1 128,-4-1 0,4 3-61,-3 3 1,3-1-3,2 7 0,0-6-40,0 6 0,0-7 32,0 1 0,0 2-158,0-1 1,6 5 82,-1-6 0,3 0-40,-2-5 1,-2 0 60,7-1 1,-7-1-107,2-4 1,1 3 84,-1-3 0,0 2-25,-6-2 0,6-4-3,-1-8 1,1 0 2,-6 1 1,0-1-20,0 0 1,0-5-24,0-1-47,0-7 93,-7 11 4,-3-13 0,-2 8-13,1-4 92,-1-4 0,-5 5-70,0-7 1,-2 0 10,-4 0 1,3 0-80,-3 0 0,-4 0-115,-1 0 0,1-2-369,-2-3 0,-6 1 231,-5-8 1,1 1-1165,11-6 1455,-5 7 0,6-13 0,-8 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48.765"/>
    </inkml:context>
    <inkml:brush xml:id="br0">
      <inkml:brushProperty name="width" value="0.08571" units="cm"/>
      <inkml:brushProperty name="height" value="0.08571" units="cm"/>
      <inkml:brushProperty name="color" value="#333333"/>
    </inkml:brush>
  </inkml:definitions>
  <inkml:trace contextRef="#ctx0" brushRef="#br0">658 433 7916,'-17'0'-233,"-1"0"0,1-2-358,0-4 0,-1 4 753,1-4 0,0 4 150,0 2-296,-1 0 0,1 0-18,0 0 1,5 0-5,1 0 63,7 8-2,-12-6 39,15 6 36,-7-8-66,8 0 0,0-8-40,0-4 0,0 3 93,0-3 1,0 1-81,0-7 1,-2 3-7,-4 3 1,4-3-20,-4 4 1,-3 1-111,-3-2 0,-3 9 79,-2-3 0,-1 4-117,1 2 0,-8 2 116,-4 4 1,2 9-8,-1 8 1,1 6 112,-2-6 1,-2 8-43,8-3 1,0 5-27,6 2 0,1-3-15,5-3 1,-3 4 11,9-4 1,-1-4-48,6-2 0,7-4 50,5-2 1,3-7-82,3-4 0,-1-4 51,0-2 1,6-2-48,0-4 0,8-4 44,-2-7 0,2 0 0,-3-1 0,5-1 31,-4-4 1,-2 4 6,2-4 1,-8 4 24,2 1 0,-6 1 69,-5 0 13,3-1 1,-13 7-70,4-1-159,-4 9 1,-4-3 108,-4 12 1,2 3-9,-7 8 1,1 1 16,-1-1 1,-3 6-15,8 0 0,1 6-32,5-6 1,0 6 16,0-6 1,0 2-65,0-2 0,5-4 71,1 4 1,8-9-116,-3-3 0,10-5 51,2 5 1,2-7-126,-2 2 1,4-6 102,8-6 1,-1 2-90,1-7 0,0-1 86,-1-5 0,6-6 91,1 0 0,-1-15 0,-5 1 0</inkml:trace>
  <inkml:trace contextRef="#ctx0" brushRef="#br0" timeOffset="491">1263 260 7916,'-2'-20'-165,"-4"-3"1,-1 4 167,-5-4 1,-1 4 398,7 2-129,-7-1-264,3 1 1,-7 7-46,-1 5 1,7 3-251,-1 2 1,-1 0 156,-10 0 0,4 0-35,-4 0 1,3 0 69,3 0 1,0 0 44,-1 0 0,1-6 155,0 0 1,0 0 10,-1 6-22,9 0-10,-7 0 11,14 0-121,-13 0 1,13 2 60,-4 4 0,4-2-128,2 7 108,0 1 0,0 5-9,0 1 0,0-1 19,0 0 1,0 0 14,0 1 1,0 1 17,0 4 1,0-4 10,0 4 1,0-2 48,0 2 0,0-1-75,0 6 0,0-5 44,0 6 1,0 0-33,0 6 0,0-1-1,0 1 0,-1 5-31,-5 1 1,2-1-5,-8-5 1,9 7-19,-3 4 1,-2-4-13,2-1 1,-5-5-40,5-1 1,0 5 70,6 0 0,0-7-40,0-10 1,0-4 2,0-1 1,0-1-10,0 0-115,0-7-15,0-3 109,8-7 1,2 0-7,7 0 1,0-2-38,0-3 1,1 1-108,-1-8 0,8 1 29,4-6 0,3-1 38,3 1 1,2 0-165,3-1 0,2-5 152,4 0 0,4-7 140,-4 1 0,12-4 0,4-2 0</inkml:trace>
  <inkml:trace contextRef="#ctx0" brushRef="#br0" timeOffset="733">1557 467 7921,'-17'-8'0,"5"1"-367,1-5 373,7 5 15,-4-1 17,8 6-118,0-6 1,0 10 125,0 4 1,0-2-12,0 7 0,0 1 3,0 5 0,0 0 20,0 1 0,0 5-140,0 0 0,-5 0 78,-1-6 0,0 2-166,6 4 1,0-3-117,0 3 38,0-4 0,0-2-26,0 1 274,0-1 0,8-8 0,1-1 0</inkml:trace>
  <inkml:trace contextRef="#ctx0" brushRef="#br0" timeOffset="1255">1609 260 7930,'0'-35'0,"6"2"0,0 5 0,9-3-165,2 8 1,2 0 140,10 5 1,-6 3-112,6 3 0,-2-1 69,2 7 1,2-5-13,-8 5 0,0 0 49,-6 6 0,0 0 34,1 0 1,-7 0 110,1 0-33,-8 0-85,3 0 19,1 0 1,-6 2-27,4 4 1,-5-2 33,-1 7 0,0 1-53,0 5 0,-1 0 49,-5 1 0,2-1-6,-8 0 1,7 2 24,-7 5 1,6-3 13,-5 7 1,5-4 50,-5 4 0,5-5-45,-6 6 0,8-2 84,-1 2 0,-3 4-89,2-5 0,0 3 28,6-2 1,0 4-9,0-5 1,0 7-6,0 5 0,0-3-56,0 3 0,0-3-7,0-3 0,0 7-54,0-1 0,0 6 84,0-5 0,0-1-94,0-6 1,0-1 76,0-4 1,0 2-41,0-8 0,0 0 23,0-6 0,0-5 10,0-1 56,0-7 12,0 4-37,0-8 0,-1 0-24,-5 0 0,2 0-46,-8 0 0,7 0-139,-7 0-102,1 0 1,-7 0 54,1 0 1,5 0-162,1 0 1,-1 0 35,-5 0 337,0 0 0,0 0 0,-1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00.512"/>
    </inkml:context>
    <inkml:brush xml:id="br0">
      <inkml:brushProperty name="width" value="0.08571" units="cm"/>
      <inkml:brushProperty name="height" value="0.08571" units="cm"/>
      <inkml:brushProperty name="color" value="#333333"/>
    </inkml:brush>
  </inkml:definitions>
  <inkml:trace contextRef="#ctx0" brushRef="#br0">0 433 7696,'0'-17'0,"0"-1"839,0 1 1,8 0-320,4-1 0,3 7-722,2-1 1,2 9 135,4-3 0,2 14 54,4 9 1,4 8 20,-4 9 1,-4 9-212,-2 3 0,2 9 102,-2 3 0,6 9 129,-6 3 0,6-3-165,-6 2 1,0-8 100,-6-9 1,-6-2 82,1-4 1,-6-11 130,5-12 167,-7-11-141,4-5-94,-8-7 1,0-2 65,0-3 1,0-5-54,0-7 0,0-3-164,0-3 1,2 2 52,4-8 1,-5 1 27,5-7 0,2 0-48,-2 1 1,5-6-99,-5-1 0,7-5-248,-1 6 1,-2-6 155,1 5 1,1-7-205,5 2 0,-2 2 135,-3-2 0,3 13-185,-3-1 0,1 10 78,-1 1 1,3 4 372,-3 2 0,1 5 0,-1 1 0,11-1 0,-4-5 0</inkml:trace>
  <inkml:trace contextRef="#ctx0" brushRef="#br0" timeOffset="484">1159 346 7696,'0'10'840,"0"0"-440,0-5-321,0-3-520,0 6 349,0 0 0,0-4 392,0 7-229,-8 1 1,4 11-20,-7 0 0,5 8-18,-5-3 0,-1 7 6,-5 5 1,5-1-70,1 7 0,-1 0 68,-5 6 1,5-6-51,1 0 1,1-13-7,-1 1 0,-3-11-25,8 0-5,1-11-4,5-4 66,0-8 0,0 0 1,0-14-28,0-3 1,0-4 11,0 3 0,0-7-36,0-3 1,0-5 8,0-2 1,0-5-4,0 0 0,0-6-36,0 5 0,7-7-126,5 2 1,3-2 97,3 2 0,1-2-140,4 8 0,-4-1 185,4 7 1,2 1-41,-2 4 0,0 12 345,-5 11-209,-1 4 1,0 4 142,0 4 0,-5 11 3,-1 12 1,-5 6 27,6 5 0,-3 2-113,3 4 1,1 4 29,-7-4 1,6 6-72,-7 6 0,7-4 18,-6 3 0,5-3-158,-5-2 1,6-6 80,-7 0 0,1-13-190,-6 1 1,0-16-373,0-1-218,0-11 487,0 2 1,0-10-41,0-4 1,0-4 324,0-7 0,-8-16 0,-1-3 0</inkml:trace>
  <inkml:trace contextRef="#ctx0" brushRef="#br0" timeOffset="636">1072 727 7696,'-17'17'0,"2"-5"-51,3-1 0,3-7 7,3 2 0,4-2-221,-4 1 1,6-3 201,6 4 1,4-4 46,7-2 1,2 0-70,4 0 1,4 0-10,8 0 0,-1 0-318,1 0 412,-1 0 0,1-15 0,0-4 0</inkml:trace>
  <inkml:trace contextRef="#ctx0" brushRef="#br0" timeOffset="1042">1782 433 7696,'0'-10'1524,"0"-5"-1952,0 13 166,0-6 277,0 8 0,0 8 2,0 4 1,0 11 41,0 5 1,0-1 108,0 2 1,0 2 60,0 9 1,0-3-143,0 3 1,0 2 3,0-1 0,0 5 6,0-6 0,-6 1-122,0-7 1,0 1 22,6-1 1,0-5 34,0 0-26,0-8 0,2 2-171,4-11 166,-4-5 0,13-7 9,-3 0 0,3 0 51,2 0 0,1-2-45,-1-3 1,6 1-66,0-8 1,6 3 53,-6-3 1,2-3-1,-2 3 0,-4-1-36,4 1 1,-4-3-253,-1 3 111,-1 5-36,0-9 1,-1 13-297,-5-9 140,-3 8-199,-8-4 191,0 1 0,0 3 371,0-8 0,-15 1 0,-5-6 0</inkml:trace>
  <inkml:trace contextRef="#ctx0" brushRef="#br0" timeOffset="1901">1989 139 7714,'-10'-17'-15,"5"-1"1,-3 7-32,2-1 178,0 1 1,6-1 186,0 1-47,0 7 154,0-11 96,0 13-170,8-6-92,2 0 0,7 6-131,0-3 1,1 3-9,-1 2 0,2 7-4,4 5 0,-2 3 12,8 3 0,-6 1-118,6 4 0,0 6 65,5 11 0,1 6 15,0 12 0,5 3-4,0 8 0,1 8-377,-7 4 0,1 3 386,-1 3 0,-7-1-188,-4 1 1,-5-8 44,-7-4 1,-3-10-45,-8-2 1,-4-7-129,-8 2 0,-3-10-283,-19-2 0,-15-8-417,-20 3 1,-13 1 918,36-22 0,-1 0 0,-4 1 0,-1-1 0,-1-1 0,0 0 0,-3 3 0,-1 2 0,-1 3 0,0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59.900"/>
    </inkml:context>
    <inkml:brush xml:id="br0">
      <inkml:brushProperty name="width" value="0.08571" units="cm"/>
      <inkml:brushProperty name="height" value="0.08571" units="cm"/>
      <inkml:brushProperty name="color" value="#333333"/>
    </inkml:brush>
  </inkml:definitions>
  <inkml:trace contextRef="#ctx0" brushRef="#br0">273 52 7718,'-11'0'0,"-1"0"0,6 0 0,-5 0-398,7 0 318,-11 0 1,11 0-20,-8 0 54,8 0 366,-11 0-167,5 0 1,-1 0 305,-1 0-202,9 0 370,-13 0-218,14 0-298,-5 0-80,7 0 0,1 0-111,5 0 0,10 0 113,7 0 1,9 0-142,3 0 1,1 0-362,11 0 0,1-2 208,9-4 1,-3 4-233,4-3 1,-5-3 1,-1 2 490,0 0 0,0-1 0,0-3 0</inkml:trace>
  <inkml:trace contextRef="#ctx0" brushRef="#br0" timeOffset="194">66 536 7724,'-18'0'953,"1"0"-476,0 0-774,7 0 0,6 0 68,16 0 1,9 0 236,19 0 0,5 0-165,6 0 1,3-6-1,4 1 1,5-9-43,12 3 1,4-5-388,7-1 0,1 0 586,-1-1 0,9-7 0,1-2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05.673"/>
    </inkml:context>
    <inkml:brush xml:id="br0">
      <inkml:brushProperty name="width" value="0.08571" units="cm"/>
      <inkml:brushProperty name="height" value="0.08571" units="cm"/>
      <inkml:brushProperty name="color" value="#333333"/>
    </inkml:brush>
  </inkml:definitions>
  <inkml:trace contextRef="#ctx0" brushRef="#br0">52 18 9408,'0'-10'-292,"0"2"293,0 24 1,0-3 29,0 16 0,0 0 4,0 6 1,0 5-42,0 0 0,0 8 15,0-2 0,0 4-209,0 2 1,0-6 76,0 0 1,0-7-63,0 1 0,0-9-127,0-2 0,0-14-563,0 2 875,0-11 0,-7-6 0,-3-9 0</inkml:trace>
  <inkml:trace contextRef="#ctx0" brushRef="#br0" timeOffset="232">0 208 7653,'0'-12'320,"0"1"1,0-1-687,0-5-14,0 0 192,8 0 0,4 5 181,11 0 1,-4 9 174,4-3 1,2 4-91,-2 2 1,8 8 130,-2 3 0,1 5-225,-1 1 0,4 0 14,-4 0 1,1 3-123,-1 3 0,-2-4 108,-4 4 0,-4-4-271,4-2 0,-3 1-29,-3-1 1,0-5 50,1-1 0,-7-7 265,1 2 0,-1-4 0,6-2 0,1-8 0,-1-2 0</inkml:trace>
  <inkml:trace contextRef="#ctx0" brushRef="#br0" timeOffset="390">675 225 7653,'0'-17'100,"0"0"1,0 5 61,0 1 1,0 5 138,0-6-203,0 1 207,0-6-647,-8-1 0,-1 9 210,-9 3 1,1 4-43,0 2 0,-2 2 46,-5 4 1,3 3-52,-8 9 0,3 5 32,-3 0 1,-2 5-128,8-4 1,0-1 273,6-6 0,-1 0 0,1 0 0</inkml:trace>
  <inkml:trace contextRef="#ctx0" brushRef="#br0" timeOffset="640">727 70 8908,'0'-10'-258,"0"2"137,0 1 0,0 7 76,0 0 1,0 2-3,0 9 0,0 3 29,0 9 0,0-2-87,0 8 1,0-1 44,0 7 1,0-2 52,0-5 0,0 5-243,0-4 0,0 4 60,0 1 1,0-7-167,0-4 0,2-6 356,3-5 0,5 3 0,7-5 0</inkml:trace>
  <inkml:trace contextRef="#ctx0" brushRef="#br0" timeOffset="882">1003 70 7653,'10'-8'800,"-2"4"-323,-8-7-272,0 7-438,0-4 194,0 8 1,2 8 189,3 3 0,-3 7-57,4 5 0,-4 4-34,-2 7 0,2 1-77,4-1 1,-4 7 51,3-1 1,-3 2-203,-2-1 1,0-5 81,0 4 1,0-3-274,0-2 0,6-3 126,0-3 0,0-4-340,-6-8 1,2-7 571,3-4 0,5-4 0,7-2 0</inkml:trace>
  <inkml:trace contextRef="#ctx0" brushRef="#br0" timeOffset="1112">1453 70 8790,'0'-10'133,"0"-5"0,0 15-190,0 0 0,2 9 37,4 14 0,-4 0 79,3 12 1,3-4-47,-2 9 1,0-1 8,-6 1 1,0-2-231,0 8 0,0-7 114,0 1 0,0-5-244,0-6 1,0-3-132,0-2 214,0-5 1,2-2-201,3-11 455,-3-4 0,6-10 0,-8-2 0</inkml:trace>
  <inkml:trace contextRef="#ctx0" brushRef="#br0" timeOffset="1396">1367 104 8379,'-8'-9'305,"6"-7"1,-4 9-236,12-5 1,4-1-430,7 7 0,2-2 186,4 2 0,-2 4 38,8-3 0,-6 3 204,6 2 0,0 6 156,5-1 0,1 11-233,0 1 0,-1 2 23,1 10 1,-3-6 22,-3 6 1,-4 2 68,-7 9 0,-7-4-2,1 5 0,-9-5-26,3-1 0,-6 0-18,-6-1 1,-9-5 124,-8 0 0,-8-6-61,2 6 0,-9-8-75,-2 2 0,-8-4 47,2-2 0,1-5-441,-1-1 0,-2-5 86,-9 6 258,-5-8 0,-15-4 0,-2-10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03.809"/>
    </inkml:context>
    <inkml:brush xml:id="br0">
      <inkml:brushProperty name="width" value="0.08571" units="cm"/>
      <inkml:brushProperty name="height" value="0.08571" units="cm"/>
      <inkml:brushProperty name="color" value="#333333"/>
    </inkml:brush>
  </inkml:definitions>
  <inkml:trace contextRef="#ctx0" brushRef="#br0">415 52 7665,'-17'0'0,"0"0"775,0 0-581,-1 0 0,3 2-81,3 4 0,3-2-215,3 7 1,4 6-216,-4 7 1,4 14 228,2 2 0,0 8 134,0 4 1,0 2-215,0 4 1,0-5 100,0 5 1,0-4-72,0-2 1,0-8 39,0-4 1,2-11-408,4-6 53,-4-4 452,6-9 0,-8-2 0,7-16 0,3-2 0</inkml:trace>
  <inkml:trace contextRef="#ctx0" brushRef="#br0" timeOffset="318">52 312 7665,'-9'-8'-248,"-5"-2"-159,8-7 1,-5 0 297,5-1 1,0-1 258,6-4 1,8 4-141,4-4 1,9 2 106,2-2 1,15 3-51,3-3 0,7 10-112,3 1 0,3 3 280,4-3 1,-4 5-90,3 7 0,-3 1 23,-2 5 0,-8 4-43,-3 7 0,-7 8-35,-5 4 1,2-2-29,-8 2 0,-2-2 19,-10 1 1,-3-1-33,-8-4 0,0-3 16,0 3 0,-9 2-119,-9-2 0,-1 0 97,-10-6 1,0 0-148,-5 1 0,-1-1-74,1 0 0,-1-5-178,0-1 1,3-5 103,3 5 0,-2-7-213,8 2 464,0-4 0,6-2 0,0 0 0</inkml:trace>
  <inkml:trace contextRef="#ctx0" brushRef="#br0" timeOffset="688">1176 173 7660,'-11'0'0,"-1"0"523,1 0 1,-7-6 29,1 1-1029,8-1 0,-7 8 114,5 4 1,1-3 390,-2 9 1,1 1-31,-6 10 1,5-1 64,1 6 0,5-6 12,-6 1 1,8 3-87,-1 3 1,3-2 1,2 2 0,2-2 153,3 2 0,7-4-36,11-8 0,-2 0-93,8 1 1,-6-3 9,6-3 0,-2-5-8,2-7 1,1 0-27,-7 0 1,6-2 31,-6-3 0,0-5 0,-5-7 1,-3-1 27,-3 1 0,1 0 82,-7-1 0,0 1-50,-6 0 1,0-6-43,0 0 1,-6 0-114,0 5 1,-7-5 115,1 0 0,-3 0-137,-3 6 1,-5 0-71,0-1 1,0 1-169,6 0 0,0 1-21,-1 5 1,3-5 350,3 5 0,-3-4 0,5-3 0</inkml:trace>
  <inkml:trace contextRef="#ctx0" brushRef="#br0" timeOffset="1109">2006 52 7681,'-9'-9'1091,"-1"-5"-1579,4 8 277,4 1 1,-11 3 6,7-4 1,-7 4 146,1-4 1,-3 4 126,-2 2 0,-3 0-79,-3 0 1,4 6 105,-4 0 0,-2 7-69,2-1 0,2 3 83,9 2 1,-1 1-75,7-1 0,0 6-14,6 0 0,2 0-10,4-6 1,4 3-19,7 3 1,8-4-10,4 4 1,-2-2 35,2 2 1,-1-4 11,7 4 1,-6-3 25,0-3 0,-8 0 115,2 1 1,-10-1 29,-1 0 0,-7-1-100,7-5 1,-8 4-21,2-3 0,-12-2 39,-6 1 1,-5 1 3,-6 5 0,-4-6-53,-8 1 1,1-6 7,-1 5 1,-5-1-64,0 1 1,-6-1-124,5-4 0,1-4-100,5 3 0,3-3 82,3-2 0,4 0-336,7 0 1,3-2 0,4-3 0,3 1-548,8-8 1004,0 1 0,0-14 0,0-2 0</inkml:trace>
  <inkml:trace contextRef="#ctx0" brushRef="#br0" timeOffset="1338">2473 277 7654,'0'17'685,"0"1"169,0-9 0,10-1-699,7-8 0,2 0-393,10 0 0,0-6 183,6 0 1,-7-7-10,1 1 1,-2 3-388,2-3 1,2 6 243,-8-5 0,6 5-166,-6-5 0,2 5 33,-2-6 1,-4 7-85,4-7 0,-4 6 424,-2-5 0,1-1 0,-1-5 0</inkml:trace>
  <inkml:trace contextRef="#ctx0" brushRef="#br0" timeOffset="1495">2629 519 7654,'-12'21'262,"1"-4"0,5-5 424,-5 0 0,7-3-646,-2-3 0,12-2-147,5 7 1,12-7-87,6 2 0,6-4-31,5-2 0,4 0-288,8 0 0,2-8 216,4-3 1,11-7 295,11-5 0,5-11 0,1-11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10.983"/>
    </inkml:context>
    <inkml:brush xml:id="br0">
      <inkml:brushProperty name="width" value="0.08571" units="cm"/>
      <inkml:brushProperty name="height" value="0.08571" units="cm"/>
      <inkml:brushProperty name="color" value="#333333"/>
    </inkml:brush>
  </inkml:definitions>
  <inkml:trace contextRef="#ctx0" brushRef="#br0">208 191 8200,'-10'-8'396,"2"6"1,8-4-488,0 12 0,0 11 137,0 12 1,6 6 54,0 5 0,2-1-95,-3 7 0,-3 0-217,4 6 1,-4-6 35,-2 0 0,0-2-49,0 2 0,0-6-61,0-11 1,0-2-730,0-4 1014,0-11 0,-8 3 0,-1-15 0</inkml:trace>
  <inkml:trace contextRef="#ctx0" brushRef="#br0" timeOffset="296">0 381 7640,'0'-29'107,"0"0"0,2 0 142,4-5 1,13 5-255,16 0 0,9 2-295,14-2 0,-5 4 198,5 8 1,3 2 97,3 3 0,-3 5 167,3 7 0,-14 0-115,2 0 0,-12 9 72,0 8 0,-3 3-102,-3 9 1,-7-1 44,-4 7 0,-5 0 22,-7-1 0,3 1 0,-9-1 0,1-1-59,-6-4 1,-2 3 37,-4-3 0,-5-2-34,-12 2 1,-4-8 14,-8 2 1,-1-4-87,-4-1 1,3-7-32,-3 1 1,-1-8-170,7 1 0,-5 3-106,11-2 1,1 0-741,-2-6 1087,8-8 0,-4-2 0,7-7 0</inkml:trace>
  <inkml:trace contextRef="#ctx0" brushRef="#br0" timeOffset="651">1090 294 7630,'-12'16'581,"1"-5"0,5-3-322,-6-8-329,8 8 0,-11 1-180,4 9 1,-3-1 226,3 0 1,-5 6-37,5 0 1,-3 8 109,3-2 1,3-4-58,8-2 0,0 2 48,0-2 0,8 6-74,3-6 0,10 0-19,2-6 1,14-5 30,-2-1 1,5-7-11,0 2 1,-3-4 15,3-2 1,2-2-11,-1-4 1,-1-4 180,-5-7 0,-8 0-109,-4 0 1,-4-7 164,-2 1 1,-5 0-62,-1 6 1,-7-6 7,2 0 1,-6-6-27,-6 6 0,2-6-33,-7 6 0,-1-6 30,-5 6 1,-6-2-3,0 2 1,-6 4-443,6-4 1,0 4 165,5 2 1,1-1-462,0 1 1,-4 5 287,3 1 1,-3 7 319,10-2 0,-5-3 0,-1-1 0</inkml:trace>
  <inkml:trace contextRef="#ctx0" brushRef="#br0" timeOffset="1109">1937 139 7645,'17'-8'1915,"1"0"-1881,-1-3 1,-6-5-110,1 5 1,-6 1-77,5-1 0,-7 5 88,2-5 1,-4 5-137,-2-6 1,-2 6 141,-4-5 0,-3 7 127,-9-2 1,-7 4-75,-4 2 1,-1 0-73,1 0 0,-4 8 122,4 4 0,-1 3-29,1 2 1,2 2-39,4 5 0,9-3-4,-3 8 0,6-6-17,-1 5 1,4-6-2,8 1 1,8-2 30,4 2 0,5-4-6,6 4 1,4-4 4,7-1 1,1-1 11,0 0 1,5 0-26,0 1 1,1-3 0,-7-3 0,-1 3 33,-4-3 1,1 3 1,-6 2 0,-3-5 190,-10-1 0,-1-5-67,-4 6 1,-5-7 51,5 7 1,-6-8-28,-6 1 0,-3 3 208,-8-2 1,-3 5-11,-3-5 1,-4 6 12,-7-7 0,-1 7-175,1-6 0,-9 7-119,-3-1 1,2-3-286,-2 3 0,6-6 167,-7 5 0,9-7-243,-2 2 1,5-2 187,6 1 1,2-3-805,4 4 1,4-4 901,-4-2 0,4-8 0,2-1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08.545"/>
    </inkml:context>
    <inkml:brush xml:id="br0">
      <inkml:brushProperty name="width" value="0.08571" units="cm"/>
      <inkml:brushProperty name="height" value="0.08571" units="cm"/>
      <inkml:brushProperty name="color" value="#333333"/>
    </inkml:brush>
  </inkml:definitions>
  <inkml:trace contextRef="#ctx0" brushRef="#br0">242 329 7625,'-9'0'2806,"-7"0"-2612,14-8 1,-5 4-224,7-7-266,0 7 0,7-2 115,5 12 1,1 9 149,-1 9 1,3 12-30,-3-1 0,-3 11 55,3 0 0,-8 4-91,2 2 1,-3 0-122,3-1 0,-4 1 30,4 0 1,-4-2 23,-2-4 0,0-5-663,0-13-190,0-3 1015,0-15 0,0-2 0,0-8 0</inkml:trace>
  <inkml:trace contextRef="#ctx0" brushRef="#br0" timeOffset="337">87 450 7625,'-18'-17'0,"1"-1"0,0 1 53,0 0 0,7-6 142,4 0 0,4 0-264,2 5 1,0 1 83,0 0 1,2-6-105,4 0 0,4 0 66,7 5 1,6 1 42,0 0 1,8 1 68,-2 5 1,5-3-1,6 9 1,-1-1-9,7 6 0,-2 0-19,2 0 0,-3 10 18,-9 7 1,1 2 2,-1 10 1,-1 0-9,-4 5 0,-4 1 2,-8-1 1,-7 1-19,-5 0 0,3-1 18,-2 1 1,-2-6-1,-10-1 0,-4-5-67,-7 6 1,-2-8 1,-4 2 0,-2-3-188,-4-3 0,-4 0-14,5 1 0,-5-7-9,-2 1 0,3-7 115,3 7 1,-2-8-516,8 2 1,0-5 598,6-1 0,-8-7 0,-2-3 0</inkml:trace>
  <inkml:trace contextRef="#ctx0" brushRef="#br0" timeOffset="821">778 502 7635,'10'-12'1119,"-4"1"0,5 1-885,7-1 0,9-5-74,13 5 0,4 3-288,8 2 1,0 4 12,0 2 1,-2 2 5,-4 4 1,-6 4 80,-11 7 1,-4 8-63,-8 4 1,1 9 40,-1 3 0,-8 1-143,-3-2 0,-4-3 14,-2 3 0,-6 0 124,1-5 0,-9 2 33,3-14 1,-5-2-52,-1-10 1,0 3 109,-1-8 0,1-1-67,0-5 0,5-2 4,1-3 1,1-5-5,-1-7 0,-3-3 12,8-3 1,1-3 38,5-9 1,0 0-46,0 1 1,2-1 54,3 1 0,-1-1-52,8 0 1,1 3-102,10 3 1,-2-2 70,8 8 1,-6 0 29,6 6 0,0 1 37,5 5 1,-5 3 93,0 8 1,-6 8 61,6 3 0,-14 7-45,3 5 0,-5 4-52,4 7 1,-1-5-119,-5 0 0,3 0-140,-9 5 0,3-7 40,-2-4 0,-4-2-462,4 2 363,-4-3 0,-4 3-370,-4-12 611,-4-3 0,-7-8 0,0 0 0</inkml:trace>
  <inkml:trace contextRef="#ctx0" brushRef="#br0" timeOffset="995">1349 173 7643,'-9'-7'32,"1"-3"0,8-1-394,0-1 0,8 8-100,3-2 1,4 5 461,3 1 0,-1 0 0,0 0 0</inkml:trace>
  <inkml:trace contextRef="#ctx0" brushRef="#br0" timeOffset="1637">1781 381 9521,'0'11'-95,"0"1"0,6-1-116,0 7 1,7 1-33,-1 4 1,-2 4 116,1 8 1,-1-3 49,1-3 1,3 4 30,-9-4 1,1-5-17,-6 0-65,8-5 333,-6-2 322,5-7-395,-7-3 0,0-9-20,0-3 0,6-7-101,0-11 1,7 2-68,-1-8 1,-2 0 51,1-5 0,1 1-137,5 4 0,-6-3 36,1 3 1,0 2-91,5-2 1,0 8 106,0-2 1,-5 6 9,-1 5 0,-5 2 164,6 5 6,-1 3 1,1 4 159,-1 15 1,-7 2-142,2 10 1,2-6-35,-3 6 0,7-6-173,-6 6 1,7-8 106,-1 2 1,-3 2-110,3-2 1,1-6 63,10-5 1,-3-6-31,3 5 1,4-7-30,1 2 1,-1-4 6,2-2 0,0-10 52,5-7 0,-1-1 14,-4-5 0,2-4 28,-8-1 0,0 1 98,-6-2 0,-2-6-16,-3-5 0,-4 0-64,-8 5 0,0-1 84,0-5 1,0 5-32,0-5 1,-6 7 123,0 5 1,-5-2-108,5 8 1,-2 0-19,2 6 84,4 7-10,-5 2-67,7 8 1,-2 8-12,-4 4 1,4 5 167,-4 6 1,5 6 1,1 11 0,0-1 35,0 7 0,0-6-153,0 6 0,0-2-100,0 3 1,1 2-4,5-2 1,-2-3-184,8 2 0,-7-2-10,7 2 0,-6-9 62,5-8 1,-1-6-240,1 5 1,5-12-25,-5 1 0,-1-11-148,1 0 1,1-12 32,5-6 1,0-5-93,1-6 1,-1-4 303,0-8 1,-1-1 271,-5-4 0,5-5 0,-7-6 0</inkml:trace>
  <inkml:trace contextRef="#ctx0" brushRef="#br0" timeOffset="1913">2439 277 7643,'-18'0'0,"7"2"161,-1 4 1,6-4 812,-5 4-520,7-5-365,-4-1 1,12 0 127,8 0 0,1-1-26,16-5 1,6 2-157,5-8 1,6 7 95,-6-7 1,7 6-66,-7-5 0,6 5 65,-6-5 0,6 5 30,-5-6 0,1 8-18,-2-1 0,-9 3-15,4 2 0,-12-6 47,0 0-159,-4 0-625,-2 6 474,-7 0 1,-4 0-445,-12 0 1,2 0-6,-7 0 1,-1 0-274,-5 0 0,-6 0 857,0 0 0,-8 0 0,4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17.773"/>
    </inkml:context>
    <inkml:brush xml:id="br0">
      <inkml:brushProperty name="width" value="0.08571" units="cm"/>
      <inkml:brushProperty name="height" value="0.08571" units="cm"/>
      <inkml:brushProperty name="color" value="#333333"/>
    </inkml:brush>
  </inkml:definitions>
  <inkml:trace contextRef="#ctx0" brushRef="#br0">60 53 7624,'-17'-8'1399,"2"4"-770,3-7-536,-3 7 0,15-4-97,0 8 1,9-6-243,14 1 1,4-1 125,8 6 0,7 0 237,4 0 0,4 0-94,2 0 0,0 0-28,0 0 0,0 0 45,0 0 0,-8 0-66,-4 0 0,-5 0 206,-6 0 0,-2 0-19,-4 0 1,-12 2 322,1 4-190,-8-4-185,-4 5-33,0 1 0,-2 2 15,-4 7 1,2 8-82,-8 4 0,7 3 62,-7 3 1,6 7 76,-5 4 1,1 6-97,-1 6 1,-3-4 86,9 3 1,-7-3-97,6-2 0,0 2 10,6 3 1,0-11-96,0 1 1,0-11-184,0-7 1,0 2-903,0-8 515,0 0-1115,0-14 1047,0-1 1,-5-10-295,-1-4 973,0-11 0,-2-10 0,-1-7 0</inkml:trace>
  <inkml:trace contextRef="#ctx0" brushRef="#br0" timeOffset="266">216 589 7624,'-17'0'0,"-1"0"0,7 6 0,-1-1 0,7 1 1607,-7-6-634,8 0-827,4 0 1,18-2-47,10-3 1,13 1 32,5-8 1,6 6-6,5-5 0,-1 1-161,7-1 0,1-5 77,5 5 0,6 1-184,0-1 0,8-1 434,-3-5 1,-5 5-41,-6 1 1,-1 5 84,-11-5 1,-7 7 5,-9-2-60,-13 4-140,-10 2-560,-11 0 84,-7 0 0,-2 0-375,-3 0 0,1 0-1049,-8 0 1755,1 8 0,-14-6 0,-2 5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15.805"/>
    </inkml:context>
    <inkml:brush xml:id="br0">
      <inkml:brushProperty name="width" value="0.08571" units="cm"/>
      <inkml:brushProperty name="height" value="0.08571" units="cm"/>
      <inkml:brushProperty name="color" value="#333333"/>
    </inkml:brush>
  </inkml:definitions>
  <inkml:trace contextRef="#ctx0" brushRef="#br0">779 294 7618,'0'-9'562,"0"-7"-568,0 7 0,0-3-117,0 1 1,-2 5 98,-4-6 1,-4 9-11,-7-3 0,-2 4 62,-4 2 1,-4 0-33,-8 0 1,-1 2 162,-4 4 0,3 3-96,-3 9 0,5 5-42,6 0 1,4 0-46,8-6 1,2 2 4,3 4 1,4-4-70,8 5 1,2-5 56,4-2 0,6 0-2,11 1 0,4-1 6,7 0 0,1 1 53,-1-1 0,7 0-39,-1 0 0,-2 1 12,-9-1 1,2 0 39,-8 1 0,0-1 101,-6 0 1,-7 0 77,-4 1 0,-6-1-63,-6 0 0,-11-1 113,-12-5 1,-11 8-61,-7-7 1,-2 7-131,-3-7 0,0 3 33,0 2 0,-6-1-80,1-5 0,-1 3-114,6-9 1,2 1-310,4-6 1,6 0-351,11 0 0,6-7 332,11-5 1,5-5-486,7-6 895,7-12 0,11-9 0,8-8 0</inkml:trace>
  <inkml:trace contextRef="#ctx0" brushRef="#br0" timeOffset="221">969 156 10158,'0'10'1204,"0"-1"-1227,0-3 1,0 4 95,0 7 1,0 2-100,0 4 1,0 6 78,0 11 1,-6 5 10,0 6 0,-5 3-61,5 4 1,-5-6-348,5 0 0,0-2 46,6-10 0,0 0-130,0-5 1,0-8-262,0-4 0,2-12 284,4-5 0,-2-4 405,7-2 0,1-8 0,5-1 0</inkml:trace>
  <inkml:trace contextRef="#ctx0" brushRef="#br0" timeOffset="395">744 537 7618,'-17'0'387,"0"0"-4,7-8 1,4 6-655,12-4 1,5 4 19,13 2 0,2-2-11,9-3 1,0 1 72,-1-8 1,7 6-188,-1-5 1,6 5 375,-6-5 0,8-9 0,-3-7 0</inkml:trace>
  <inkml:trace contextRef="#ctx0" brushRef="#br0" timeOffset="742">1349 485 7618,'0'9'1109,"0"7"-1235,0-14 0,2 11 30,4-7 0,6 0-90,11-6 0,-2 0 70,8 0 0,-6 0-94,6 0 0,-1-2 143,7-4 0,-2 2 1,-5-8 0,3 3 13,-8-3 1,0-3 114,-5 3 0,-3 3 12,-4-3-134,-3 1 1,-8-7 159,0 1 0,-8 8-22,-3 3 0,-6 2-10,-6-2 1,-4 4-21,-8-3 0,-1 8 5,-5 3 0,5 8-2,-5-3 0,5 10 70,1 2 0,3 2 58,3-2 1,-2 2-73,8 4 0,0 8 4,6-9 1,7 9-28,4-8 0,4-2-115,2 1 0,2-6-4,4 1 0,9-4-78,8-2 1,8-7 57,-2-4 0,6-5-125,5-1 1,-2 0-311,9 0 1,-1-13 9,6-4 480,-1-4 0,9-12 0,1-4 0</inkml:trace>
  <inkml:trace contextRef="#ctx0" brushRef="#br0" timeOffset="1024">2145 52 7820,'0'-11'373,"0"-1"0,0 6 3,0-5-447,0 7 0,2-4 148,4 8 174,-5 0 1,9 4-64,-4 8 0,-4 7 118,4 16 0,-5 13-45,-1 4 1,0 11-86,0 0 0,0 12-66,0 6 1,0-2-302,0 1 0,0-5 37,0 6 0,0-8 100,0 2 0,0-13-186,0-11 1,0-8 114,0-15 0,0-8-594,0-9 414,0-7 0,0 2-79,0-12 0,-1-4-97,-5-7 1,2-6-240,-8 0 720,9-8 0,-13-3 0,7-10 0</inkml:trace>
  <inkml:trace contextRef="#ctx0" brushRef="#br0" timeOffset="1291">2076 554 7618,'0'-17'270,"0"-1"0,0 1-49,0 0 0,0-1-136,0 1 1,7 0-266,5-1 1,9 1 102,2 0 1,8 5-76,-2 1 0,3 5 170,3-5 0,-6 7 91,0-2 1,-1 4-8,7 2 0,-2 8-66,-5 3 1,-3 5 65,-7 1 0,-3 2 8,-3 4 1,1-4-7,-7 4 0,0 2 32,-6-2 0,-8 1 96,-4-7 1,-3 0-105,-2 0 1,-2 1-36,-5-1 0,3-2-192,-7-3 0,-1 3 79,-6-3 0,6-3-117,0 3 0,3-8-204,-3 2 1,-2-5-691,8-1 1031,0 0 0,-2 0 0,-2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14.751"/>
    </inkml:context>
    <inkml:brush xml:id="br0">
      <inkml:brushProperty name="width" value="0.08571" units="cm"/>
      <inkml:brushProperty name="height" value="0.08571" units="cm"/>
      <inkml:brushProperty name="color" value="#333333"/>
    </inkml:brush>
  </inkml:definitions>
  <inkml:trace contextRef="#ctx0" brushRef="#br0">320 18 7628,'9'0'2760,"1"0"-2089,-4 0 1,-2-2-337,7-4-1013,-7 4 266,11-6 109,-13 8 1,12 4 293,-9 8 1,1 7 31,-6 16 0,0 7 79,0 4 1,-6 4-160,1 2 0,-3 5-49,2 1 1,4 5-94,-3-5 0,3-8-265,2-10 0,0-5 48,0-6 1,5-4-742,1-8 1157,0-7 0,-6-18 0,0-11 0</inkml:trace>
  <inkml:trace contextRef="#ctx0" brushRef="#br0" timeOffset="446">8 364 8476,'-7'0'-214,"7"0"0,9 0 93,14 0 1,12 0-10,11 0 1,6-2-146,6-4 1,-3 2 84,9-7 1,-3 1-36,3-2 0,-5-3 73,-7 3 1,-2-1 151,-4 1 0,-5-1 2,-13 7-38,-3-7 340,-15 11 50,-2-6 1,-10 8 117,-4 0 1,-4 8-168,-7 3 0,0 5-111,-1 1 1,1 0-51,0 1 1,5 5-168,1 0 0,1 6 55,-1-6 0,-3 5-133,8-4 1,1 1-44,5-2 1,2-4 51,3 4 0,5-4-36,7-2 0,3-1 62,3-5 0,3-3 3,9-8 0,5-2 29,1-4 1,1 1-5,-2-13 0,-3 5 71,3-10 1,-5-2 129,-6 2 0,-2-2-7,-4 2 1,-10 9 148,4-3 1,-11 3-19,0-3 1,-4 0-67,-2 0 1,-8-1 85,-3 1 0,-7 5-117,-5 1 1,-2 1-290,-4-1 1,-1-3-40,7 9 1,-6-7-296,6 6 0,-8 1-315,2 5 0,4-2 144,2-4 604,4 4 0,-6-6 0,-2 8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14.109"/>
    </inkml:context>
    <inkml:brush xml:id="br0">
      <inkml:brushProperty name="width" value="0.08571" units="cm"/>
      <inkml:brushProperty name="height" value="0.08571" units="cm"/>
      <inkml:brushProperty name="color" value="#333333"/>
    </inkml:brush>
  </inkml:definitions>
  <inkml:trace contextRef="#ctx0" brushRef="#br0">589 139 7628,'-16'-7'0,"5"-5"0,-3-3 92,9-3 65,-1 1 0,4 2-69,-4 3-79,4-3 0,-7 13-17,3-4 0,2-2-5,-8 3 1,1-1-9,-6 6 0,-1 6-5,1-1 0,-6 11 78,0 1 0,-8 2-52,2 10 0,-3 0 148,-3 6 0,1 1-50,-1 4 0,0 5-32,1 7 1,1-1 15,4 1 1,0 0 7,12 0 0,4-8-74,13-3 1,0 1-137,0-2 1,7-1-50,5-11 1,9-5 51,2-11 0,8 1 26,-2-7 0,3 0-23,3-6 0,0 0-2,-1 0 1,-1-8 53,-4-3 0,7 1 93,-7-1 1,6-1-28,-12-5 1,0 0 12,-6-1 1,0 1 182,1 0 0,-9 5 78,-3 1-139,-4 7 0,-2-6 65,0 4-135,0 4-55,0-5 0,-6 14-134,0 5 0,-5 5 77,5 6 0,-6 4 8,7 8 0,-1-1-103,6 1 0,-6 0 60,0-1 1,1 1-134,5-1 1,2 5-64,3-5 1,1 3 273,11-14 0,-3 8 0,11-4 0</inkml:trace>
  <inkml:trace contextRef="#ctx0" brushRef="#br0" timeOffset="371">1125 655 7637,'-25'0'0,"4"-6"280,-8 0 0,13-5 984,-1 5-1234,11 0-386,-1 6 1,1 2 379,0 4 1,-1-2-54,1 7 0,-2 3 67,-3 9 0,-5-4-19,5 4 1,1 2 71,-2-2 0,9 6-130,-3-6 1,4 6 18,2-6 1,2 0-32,4-6 0,3 0-4,9 1 1,5-7-17,0 1 0,9-9 32,3 3 0,0-6-76,5-6 1,-4-3 48,-1-8 0,0-6-4,-1-1 0,-1-1 61,-4 2 0,-4-2 105,-8-3 1,-2-3-39,-3 8 1,-5-6 171,-7 6 0,0 0-146,0 6 0,-7-6-20,-5-1 1,-9 7-223,-2 6 0,-2 5 87,2-6 1,4 9-428,-4-3 1,4 4 36,1 2 461,1 0 0,0 0 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46.664"/>
    </inkml:context>
    <inkml:brush xml:id="br0">
      <inkml:brushProperty name="width" value="0.08571" units="cm"/>
      <inkml:brushProperty name="height" value="0.08571" units="cm"/>
      <inkml:brushProperty name="color" value="#333333"/>
    </inkml:brush>
  </inkml:definitions>
  <inkml:trace contextRef="#ctx0" brushRef="#br0">485 485 7512,'0'-10'-1215,"0"-5"1594,0 13-255,0-14 378,0 14-268,0-5-12,0-1-120,0 6 1,0-6-9,0 8-455,0 0 332,0-7 0,-2 5-193,-4-4 120,5-4 5,-7 1 71,0-8 0,4 1 2,-7 5 0,5-5 18,-6 5 0,1 1 4,-6-1 1,1 5-21,5-6 0,-5 9 4,5-3 0,-10 4-30,-2 2 0,-2 0 29,2 0 0,1 8 0,-6 3 0,5 6 30,-6 6 0,6 4 2,-6 8 0,8-1 21,-2 1 1,3 7 12,3 4 0,8-3-25,3-3 0,4-3-12,2-3 0,2-1-9,4-4 0,-1-4 5,13-8 1,-5-7-2,10-5 1,2-3 1,-2-2 0,8-2-9,-2-3 0,1-5-1,-1-7 1,4-3 16,-4-3 1,2 2-20,-3-8 1,-3 6 9,-7-6 0,-1 8-3,0-2 1,-5 4 65,-1 2 7,-7 0-74,4-1 3,-8 9-63,-8 1 1,4 10-12,-7 4 1,5-3 68,-6 9 1,7 5-11,-7 6 0,8 2 9,-1-2 0,3-2-5,2 8 0,0-8 10,0 3 1,0 0-63,0 0 0,7-1-101,5-6 1,-1-2 61,7-3 1,-5 1 97,10-7 0,4 7 0,0-3 0</inkml:trace>
  <inkml:trace contextRef="#ctx0" brushRef="#br0" timeOffset="521">1125 121 7980,'-17'-17'-510,"-1"0"1,7 0 277,-1-1 851,8 1-642,-11 7 0,5-3-250,-7 7 1,6 0 191,-1 6 0,-5 2-45,-6 4 0,0-4-2,5 4 0,-5 3 95,0 3 0,0-2 61,6 1 0,0-5-16,-1 5 1,7-7-3,-1 2 66,8-4 49,-3 6-38,7-7-32,0 7 0,2-8 31,3 0 0,-1 0-51,8 0 0,-6 2 63,5 4 1,-5-2-19,5 7 0,-7-5 104,2 6-141,4-1 0,-8 8 4,3 4 1,-3-3-14,-2 3 1,0 2-11,0-2 0,0 7-73,0-1 0,-6 4 89,1 1 1,-9 7-7,3-1 1,1 1-36,-1-7 0,-1 3-2,-5 3 0,5-4 9,1 5 1,1-1-1,-1-5 0,-5 3-12,5-9 0,3-2-4,2 2 1,-1-8-47,1 2 1,0-10 65,6-1-270,0-8 191,0 11 0,8-13-2,3 4 0,5-6 2,1-6 0,2-2-88,4-3 1,4-5 51,8 5 105,-1-4 0,9-10 0,1-2 0</inkml:trace>
  <inkml:trace contextRef="#ctx0" brushRef="#br0" timeOffset="913">1298 450 7980,'-17'-17'-39,"-1"-1"0,7 9 31,-1 3 23,8-4 1,-5 9-505,3-5 319,4 4 1,-13 8 163,3-1 0,3 9 79,-3-3 1,2 5-8,-1 1 1,-3 0 1,9 1 0,-7-1-69,6 0-19,1 1 0,5-1 15,0 0-1,0 0 0,7-5-35,5-1 0,3-7 57,3 2 1,1-4-76,4-2 1,-2-2 22,8-4 0,-2 2 1,1-7 0,3-1 71,-8-5 0,0 0 5,-5 0 0,-3-1 15,-3 1 0,1 0 139,-7-1 0,0 1-116,-6 0-34,0-1 1,-8 1-83,-4 0 0,-5 7 10,-6 4 0,-2 5-145,-4 1 0,-4 0 125,5 0 0,1 5-141,-2 1 0,8 8 13,-2-3 1,4 3-89,1-3 0,9 4 263,3-3 0,4-4 0,10 7 0,1-5 0</inkml:trace>
  <inkml:trace contextRef="#ctx0" brushRef="#br0" timeOffset="1421">1678 191 7980,'-21'-8'-235,"4"-4"1,-4 3-822,9-3 1320,5 8-18,-1-11-373,8 13 256,0-6-74,0 1 1,2 5-12,4-4 0,3-2 6,8 3 0,1-7-20,-1 6 0,0-5-8,1 5 0,-1-5-89,0 5 0,6-6 136,0 6-132,0 1 1,-5 3 58,-1-4 0,-6 4-32,1-4 61,-8 4-12,4 2 0,-8 8 21,0 4 0,0-3 8,0 3 0,-6-1-47,0 7 1,-6-1 21,7 0 0,-3 0 39,2 1 1,4-1 20,-3 0 0,-3 1 3,2-1 1,-2 2-32,3 4 1,3-2 9,-4 8 1,4-6-27,2 6 1,0 0 19,0 5 1,0 1-61,0 0 1,-6 1 51,1 4 0,-1-3-89,6 3 1,0 3 36,0-3 0,-6 6-9,0-6 1,0-5 10,6-6 1,-5-6 3,-1 6 1,-2-8-11,3 2 8,3-12 0,-12-1-11,8-4-17,-7-4 0,9 5-33,-7-7-7,-1 0 1,-5-5-10,-1-1 1,1 0-45,0 6 1,0-6-174,-1 1 1,1-7 57,0 6 239,7-7 0,-5 3 0,5-7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36.756"/>
    </inkml:context>
    <inkml:brush xml:id="br0">
      <inkml:brushProperty name="width" value="0.08571" units="cm"/>
      <inkml:brushProperty name="height" value="0.08571" units="cm"/>
      <inkml:brushProperty name="color" value="#333333"/>
    </inkml:brush>
  </inkml:definitions>
  <inkml:trace contextRef="#ctx0" brushRef="#br0">208 292 6767,'-6'-11'242,"0"-1"92,1 8 1,3-3-90,-4 7-65,4-8-47,-6 6 0,8-8-31,0 5-242,0 3 235,0-6 1,0 10 8,0 4 0,-2 5-3,-3 12 0,3-2 11,-4 8 1,4 2-168,2 9 0,0-1 120,0 7 0,0-6-161,0 6 1,0-7 43,0 1 1,6-3 37,0-3 1,-1-7-20,-5-4 1,0-4-125,0-1 1,6-7-74,0 1-186,0-8 119,-6 3 1,0-14 146,0-5 0,0-3-156,0-3 0,-6 1 61,0 0 0,0-6 245,6 0 0,-5-2 0,-1 2 0,-6 3 0,7-3 0,-9-2 0,3 2 0,1-5 0,-2 4 0,1-6 39,-6 1 0,1-2-27,5 2 1,-3-3 178,8 3 1,-5-4 14,5-1 1,0 1-17,6 4 0,0 4-35,0 8 1,0 5 97,0 1 1,2 7-117,4-2 1,-2-2-1,7 3 0,3-1-60,9 6 0,4 0 43,7 0 1,3 0-63,3 0 0,1 0-27,11 0 0,-6 0-120,6 0 1,-1 0 3,-4 0 0,2 0-131,3 0 0,-7 0-19,-5 0 0,-4 0 85,-1 0 0,2 2-70,3 4 0,-9-4 71,3 3 1,-11 3-49,0-2 1,-3 1-40,-3-1 236,0-4 0,-7 14 0,-3-7 0</inkml:trace>
  <inkml:trace contextRef="#ctx0" brushRef="#br0" timeOffset="233">225 586 7815,'-17'0'0,"5"-6"1091,1 1-784,7-9 1,-2 12-292,12-4 0,11 5-12,12 1 1,11 0-292,7 0 1,3 0-270,1 0 0,-1 0 296,-3 0 1,2 0-1,-2 0 1,3-2 174,1-4 0,-4-2-161,-1-3 1,-8-3 245,2 8 0,-5-5 0,-6 5 0,-4 0 0,-8-1 0,0-3 0</inkml:trace>
  <inkml:trace contextRef="#ctx0" brushRef="#br0" timeOffset="417">433 1053 7866,'-18'0'-506,"9"0"483,1 0 1,16 6 232,3 0 0,12 5-344,6-5 0,12 5-282,5-5 1,6 0 189,5-6 0,1 0 226,11 0-272,4 0 1,6-8-1,-2-1 1</inkml:trace>
  <inkml:trace contextRef="#ctx0" brushRef="#br0" timeOffset="1167">1557 275 7853,'0'-17'0,"-2"5"-329,-4 1 1,4 5 86,-4-6 1,4 6 455,2-5 0,-1 5-67,-5-5 0,4 5-68,-4-6 63,4 9 43,2-13 0,0 12 78,0-7 293,0 7-235,0-4-87,0 8-146,0 0 0,0 8 35,0 3 0,0 5-84,0 1 1,0 8-14,0 4 0,-6 4-39,1 1 0,-3 1-1,2-1 0,4 1-52,-3 0 0,-3 1 115,2 4 0,-2-3-117,3 3 0,3-3 86,-4-3 0,4-1-30,2-4 1,0-4-2,0-8 1,0 0 4,0 1 0,0-7 6,0 1 1,2-8 2,4 1 0,-2-1-5,7 2 0,1-4 7,5 4 0,2-4-77,4-2 0,-2 0 69,8 0 1,-2-6-173,2 0 0,4-6-3,-5 7 0,3-7-29,-2 6 0,4-7 76,-5 1 1,-1 3-149,2-3 0,-8 7-165,2-7 1,-3 6-135,-3-5 580,0 7 0,0-11 0,1 5 0</inkml:trace>
  <inkml:trace contextRef="#ctx0" brushRef="#br0" timeOffset="1692">2439 258 7873,'7'-18'19,"-5"1"63,4 0 0,2 5-387,-2 1 194,-1-1-295,-5-5 199,0 0 129,0-1 1,-7 3 119,-5 3 1,-5 3 42,-6 3 1,2 4-59,-8-4 1,2 4-7,-2 2 1,-4 8 26,5 4 0,-3 3-2,2 2 1,-2 2-77,8 5 0,0 0 29,6 5 0,1 2-15,5-8 0,3 2 9,8-2 0,0-4-12,0 4 0,2-3 47,4-3 0,4-6 0,7 1 1,8 0 96,4 5 1,9-2-63,2-3 1,7 3 78,-7-3 0,8-3-88,-2 3 1,-4-1 33,-1 7 1,-5-1-25,-1 0 0,-3 0 2,-3 1 0,-4-3-18,-7-3 1,-9 3 10,-3-3 0,-6-3-60,-6 3 0,-5-3 52,-12 3 0,-4 1-122,-8-7 0,-1 6 112,-5-7 0,3 7-100,-8-6 0,1-1 54,-1-5 1,2 6 0,4 0 0,5 0-105,1-6 1,1 0-190,10 0 0,0 0-708,6 0 552,-1 0 454,9-8 0,1-2 0,8-7 0</inkml:trace>
  <inkml:trace contextRef="#ctx0" brushRef="#br0" timeOffset="1958">2906 240 7859,'0'-17'-196,"0"0"1,0-1-18,0 1 1,2 8 431,3 3 0,-1 4-169,8 2 0,-7 8 22,7 3 1,-6 12-78,5 6 1,-7 4-17,2 1 0,2 3 17,-3 3 1,1-3 2,-6 3 1,0-4 77,0-1 1,0 0-68,0-1 0,0-7-89,0-4 0,0 2 29,0-2-93,0 0 0,0-11-254,0-1-207,-8-7 604,6 4 0,-13-24 0,6-3 0</inkml:trace>
  <inkml:trace contextRef="#ctx0" brushRef="#br0" timeOffset="2192">2785 240 7871,'0'-17'0,"0"0"-97,0-1 1,1 1-152,5 0 0,12 7 182,10 4 1,7 3 232,5-3 0,12 4-238,12-4 0,-3 4-22,2 2 1,-1 0 64,1 0 1,-3-2-60,-8-3 0,-8 3 150,-4-4 1,-5-2-79,-6 2 0,-4 1-168,-8 5 1,-5 0 79,-1 0 103,-7 0 0,4 7 0,-8 3 0</inkml:trace>
  <inkml:trace contextRef="#ctx0" brushRef="#br0" timeOffset="2422">3061 569 7806,'-9'-8'-375,"1"-1"1,12-1 444,7 4 0,9 4-211,14 2 0,1 0-15,-1 0 0,3 0-123,3 0 1,2 0 156,5 0 0,-5 0 163,-8 0 0,1-2-42,0-3 0,-9-3-5,-2-4 1,-5-1 5,-2 7 0,0-5 0,1 5 0,-9-8 0,-1 5 0</inkml:trace>
  <inkml:trace contextRef="#ctx0" brushRef="#br0" timeOffset="2622">3027 846 7806,'-18'0'0,"1"0"-520,0 0 467,0 7 1,9 3 342,8 7 0,9-5-241,14-1 0,12-5-108,11 5 0,4-7-235,2 2 1,2-4 76,3-2 0,-1-2 13,8-4 0,-9-3 49,3-9 1,-2 1 154,1 0 0,5 0 0,7-1 0,0-7 0,0-2 0</inkml:trace>
  <inkml:trace contextRef="#ctx0" brushRef="#br0" timeOffset="3159">5119 171 7888,'0'-17'192,"0"0"0,0 5 95,0 0-194,0 9 1,2-3-130,4 12 0,-4 5 19,4 12 1,-5 4-11,-1 8 0,0 5 20,0 0 1,-1 7-7,-5-7 1,4 6 20,-4-6 1,-2 6-5,3-5 1,-1-1-82,6-5 0,-2-1 72,-4 1 0,4-2-98,-4-5 1,5-3 5,1-7 1,0-7-370,0 1-41,-8-8-225,6 3 732,-6-14 0,8-3 0,0-7 0</inkml:trace>
  <inkml:trace contextRef="#ctx0" brushRef="#br0" timeOffset="3459">4600 223 7843,'-17'-17'131,"0"-1"-101,7-7-9,2 6 1,10 2-79,4 11 1,11-2 59,12 3 1,4-1-62,2 6 1,5 0 99,0 0 0,10 0 99,2 0 0,-6-2-78,6-4 1,-4 4 12,4-3 0,6 3-72,-1 2 1,1-6 3,-6 0 0,0 0-70,0 6 1,-3 0 103,-2 0 0,-5 2-284,-8 4 0,-7-2-63,-4 7 0,-3-5-404,-3 6 447,-7-1 1,-3 7 261,-7-1 0,-7 0 0,-11 0 0,-9 1 0</inkml:trace>
  <inkml:trace contextRef="#ctx0" brushRef="#br0" timeOffset="3660">4756 724 7843,'-8'10'0,"4"-2"429,-7-8 46,7 7-441,-4-5 1,22 8 13,3-4 0,14-4 17,3 3 1,7-3-129,5-2 0,4 0-395,-4 0 0,12 0-2,5 0 1,4-5 251,2-1 0,1-8-223,-1 3 1,4-5 430,-4-1-246,12 0 1,-26-8 0,13-2 0</inkml:trace>
  <inkml:trace contextRef="#ctx0" brushRef="#br0" timeOffset="4130">5984 275 7843,'-18'-17'0,"3"-1"465,4 1-312,3 7 0,8 5-120,0 10 0,0 7-48,0 11 1,0 4-114,0 7 0,0 7 82,0-1 0,0 1-111,0-7 1,0 6 180,0 1 0,0-1-51,0-5 1,0-3 139,0-3 1,0 2-94,0-8 1,6 0 184,-1-6-96,1 1-36,2-9-84,-6-1-8,5-8 0,-7-2 3,0-4 1,0 2-105,0-7 1,0-3-8,0-9 1,0 4 72,0-4 1,0-2 39,0 2 0,-5-6-31,-1 6 0,-2-8 4,3 3 1,3-3 8,-4 2 1,-2-9 9,2 3 0,1-5 10,5-1 1,0 5 6,0-5 0,0-1 89,0 2 0,0 1-63,0 11 1,5 1 55,1 4 0,8 9-24,-3-3 1,4 9 16,3-3 0,1 7-49,4-2 0,-4 6-5,4 6 0,2-2-19,-2 7 0,6-1-109,-6 1 0,8 5-31,-2-5 1,-4-1 69,-2 1 1,-4-5-81,-2 6 1,1-8 8,-1 1 0,-6 3-128,1-2 1,-6 0 59,5-6 0,-7 1 212,2 5 0,-4-4 0,-2 6 0</inkml:trace>
  <inkml:trace contextRef="#ctx0" brushRef="#br0" timeOffset="4331">5915 482 7843,'-10'8'761,"-5"-6"-381,5 6-1594,0-8 992,3 7 1,14-3 512,5 8 1,5-8-248,6 1 1,0-1-107,12 2 1,-4-4 48,9 4 1,-3-4 0,-3-2 1,6-2-46,1-4 0,-1 4 57,-5-4 1,-1-1-264,1 1 1,-2-6 262,-5 6 0,5-7 0,-6 3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43.172"/>
    </inkml:context>
    <inkml:brush xml:id="br0">
      <inkml:brushProperty name="width" value="0.08571" units="cm"/>
      <inkml:brushProperty name="height" value="0.08571" units="cm"/>
      <inkml:brushProperty name="color" value="#333333"/>
    </inkml:brush>
  </inkml:definitions>
  <inkml:trace contextRef="#ctx0" brushRef="#br0">277 69 7928,'-10'-17'-29,"4"0"1,-1 5 170,1 1 341,0 7-214,6-4-564,0 8 157,0 0 218,0 8 0,-2 0-18,-4 3 0,-3 6 104,-8 1 0,-1 1-75,1 10 1,-6 7 106,0 10 1,-6 6-99,6 6 1,0-2-20,6 7 1,1 8-156,5 10 1,3 1-50,8-1 0,4 2 6,7-8 0,9-2-192,14-10 1,7-5 26,-1-12 0,10-6 47,2-11 1,2-6-250,9-11 0,0-5 484,7-7 0,-7 0 0,0-4 0,3-7 0,1-8 0</inkml:trace>
  <inkml:trace contextRef="#ctx0" brushRef="#br0" timeOffset="650">917 294 7825,'0'-34'0,"-8"7"0,0 2 958,-3 7-697,3 9 0,8 3-461,0 12 0,0 11 195,0 12 0,0 4-40,0 1 0,0 7-42,0-1 0,0 6 81,0-6 1,0 8-59,0-2 0,0-3 86,0-3 1,0-3-25,0-3 1,0-5 26,0 0 25,0-8-34,0 4 7,0-15 132,0-3-132,0-22 0,0-2-134,0-12 1,0-4 75,0 4 0,-6-3-13,0-3 1,1 0 35,5 1 1,0-6-5,0-1 1,0-7-11,0 2 1,0 2-7,0-2 1,0 1-6,0-1 1,5 4 18,1 8 1,8 7 130,-3 4 0,-1 11-120,1 6 1,1 4 195,5 2 1,6 16-53,0 7 1,2 13-39,-2 5 1,-2 7 15,8-2 1,-2 6-31,2 5 1,4-5-109,-5 0 0,-1-2 72,2-10 0,-8 5-179,2-11 0,-3 3-60,-3-14 1,-2 0-322,-3-6 115,3 0-137,-13-7-335,6-2 556,-16-8 1,-3-6 311,-13 0 0,3-7 0,-7 1 0,-1-3 0,-6-3 0,1 7-80,-1-1 1,0 3 79,1-3 0,-1-3-13,1 3 1,-1 3-21,0-3 0,1 8 371,-1-1 1,3 3-112,3 2 1,4 0 90,7 0 1,7 0 220,-1 0-616,9 0 122,-5 0 1,16 2-23,3 3 1,6-3-50,6 4 1,4-4-212,8-2 0,1 0-5,5 0 1,3-2-187,8-4 1,-6 2 427,0-7 0,0-1 0,6-5 0</inkml:trace>
  <inkml:trace contextRef="#ctx0" brushRef="#br0" timeOffset="1212">1574 381 7825,'-8'-18'171,"6"9"6,-6 1 1,8 16-291,0 3 0,6 10 100,0 2 0,2 8-65,-3-2 0,-3 4 3,4 1 0,-2-5 97,2 0 0,-4-2-46,3 2 1,-3-4 10,-2-8-1,0 0 9,0 0 84,0 1 196,0-1-308,0-7 1,0-5 0,0-10 1,0 1-63,0-8 0,0-5 67,0-6 0,-6-6 1,1 6 1,-3-8 11,2 3 0,4-5-6,-3-2 0,3 1-10,2-1 0,0-1 10,0-5 1,0 3-10,0-8 0,7 1 5,5-1 0,3 4 29,3 8 1,1 1-22,4 4 1,-2 4 120,8 8 1,-2 7-75,2 4 1,1 6 74,-7 6 0,0 6-58,-5 11 0,-1-2-18,0 8 1,-1 5-79,-5 7 0,-3-1 74,-8-5 1,0-3-78,0-3 1,-6 4 32,0-4 0,-13-4-1,2-2 0,-6-6-42,0-6 1,2 3-7,-8-8 0,8-1 36,-2-5 0,-2 0-5,1 0 1,1 0 118,6 0 0,2-2-46,3-3 154,5 3-121,-1-14 155,6 14-133,2-5 0,11 7 19,13 0 1,-5 2-63,4 3 1,4 5 4,2 7 0,3 3-58,3 3 0,1-4 50,5 4 0,-3 2-178,8-2 1,0 6 98,6-6 1,-8 6-302,-3-6 1,1 0-19,-2-6 0,1-2-484,-7-3 836,-7-4 0,-2-1 0,-8 3 0</inkml:trace>
  <inkml:trace contextRef="#ctx0" brushRef="#br0" timeOffset="1929">2438 329 7825,'-7'-18'0,"5"1"164,-4 0-136,4 7 0,2 4 77,0 12 0,6 6-124,0 11 0,7 6-2,-1 11 1,3-2-40,2 9 0,0-7-99,1 6 0,-1-8 104,0 3 1,1 1 15,-1-2 0,-6 1 105,1-7 1,-2-7 43,1-4 194,-3-3-302,0-3 26,-7-8 1,7-3 51,-8-12 0,0 3-8,0-9 1,-6 1-216,1-7 1,-3 1 59,2 0 0,-2-6 10,-3 0 0,-4-8 36,3 2 0,-3-2 45,-3 2 1,7-3-30,-1 3 0,1-6 1,-7-5 1,7 2-21,-1-9 0,7 7 5,-7-6 1,8 2 41,-1-2 1,5 3-20,5 9 1,5 7 123,7 4 0,0 9-123,1 3 0,7 7 86,4-2 0,-3 6-14,3 6 0,-6 6 17,6 11 1,-2-2-67,2 8 1,-4-1-6,-8 7 0,0 0-87,1-1 1,-7-1 60,1-4 0,-8 1-40,1-7 0,-5 1 49,-5-7 1,-1-2-8,-11-3 1,3 1 4,-9-7 1,-4 0 10,-2-6 1,-1 0-54,1 0 1,-4 0-2,4 0 0,2 0 45,-1 0 0,6 0-8,-1 0 1,4-6 193,2 0-54,7 0-48,-5-1 39,13 5-42,2-6 0,10 8 23,7 0 1,0 2 107,0 4 1,8 3-136,4 9 1,-2-7 0,2 1 1,0 3-23,5 2 0,1 10 5,0-9 0,-1 3-12,1-4 1,-3-5 16,-3-1 1,-2 1-13,-4 5 1,-4-6-39,4 1 1,-9-8 10,-3 2 0,-7-3-160,2 3 129,4-4-198,-8 6-31,5-8-183,-7 0 129,-7 0-94,5 0 7,-6 0-270,0 0 131,6 0 523,-5 0 0,-1 0 0,-2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48.793"/>
    </inkml:context>
    <inkml:brush xml:id="br0">
      <inkml:brushProperty name="width" value="0.08571" units="cm"/>
      <inkml:brushProperty name="height" value="0.08571" units="cm"/>
      <inkml:brushProperty name="color" value="#333333"/>
    </inkml:brush>
  </inkml:definitions>
  <inkml:trace contextRef="#ctx0" brushRef="#br0">294 191 7947,'-10'-8'-930,"-3"4"1433,7-7 21,-7-1-337,11-5 0,-8 2-35,4 3 0,5-3-38,-5 3 1,2 3-142,-2-3 0,4 6-91,-4-5 0,-1 5 42,1-5-111,-7 7 1,3-10 67,-7 8 1,5 1-29,1 5 0,-1 0 106,-5 0 1,5 0 36,1 0 17,-1 0 0,1 0 43,-1 0 116,8 0-154,-11 0 1,13 7 146,-4 5 0,4 3-81,2 3 0,0 1 4,0 4 1,0-2-19,0 8 0,0 0 10,0 5 1,0 7 13,0-1 1,-5 8-34,-1-2 1,0 4-101,6 2 1,0 6 98,0-1 1,0 1-150,0-6 1,0-2 122,0-4 0,0 4-98,0-4 1,2-4 17,4-2 1,-2 3-24,7-3 1,1 4 12,5-9 1,0 1-12,0-13 0,1 1-148,-1-7 0,6-8 55,0-3 0,6-4-147,-6-2 0,8 0-64,-2 0 1,1-9 370,-1-9 0,4 1 0,-6-23 0,7 3 0</inkml:trace>
  <inkml:trace contextRef="#ctx0" brushRef="#br0" timeOffset="668">519 381 7869,'-2'-15'-435,"-4"3"526,4-3 214,-5 13-289,7-6 0,0 18-6,0 7 0,0 2-15,0 10 1,0 0 27,0 6 0,0-5-1,0 5 0,0-10 6,0 10 0,5-7-2,1 1 0,0 2-31,-6-8 1,2 0-9,4-6 1,-5 1-79,5-1-24,-4-7 12,-2-3 95,0-7 1,-2-9-109,-4-9 1,-1-1 7,-5-10 1,-1 0 27,7-5 1,-6-1 65,7 1 1,-3-3 6,2-3 1,4 1-37,-3-7 0,3 6 4,2-6 0,2 2 89,3-2 0,5 3-75,7 9 0,8 7 112,4 4 0,-2 11-94,2 6 1,0 4 204,5 2 0,-1 8-67,-4 4 0,3 11 26,-3 6 0,-4 3-72,-2 3 1,-4-1-1,-1 1 1,5 0-91,0-1 0,-6 1 73,-5-1 0,-3-5-87,3 0 1,1-2-6,-7 2 0,0-4-15,-6-8 1,0-5 19,0-1-216,0-7 180,0 4 29,0-8 1,0-2 45,0-4 1,-6 2-38,0-7 0,0-1-129,6-5 0,0-1 119,0 1 1,0-2 1,0-4 0,0 4 29,0-4 0,0-2 2,0 2 0,2-2-2,4 1 0,-2 5 2,7-4 1,1 4 4,5 2 1,1 7-15,-1 4 0,0 4 155,0 2 1,1 2-22,-1 4 1,0 11-36,1 12 0,-7 4-58,1 1 1,-7 3 4,7 3 1,-6-3-179,5 3 0,-5-1 116,6 1 0,-7-4-139,7 5 1,-6-12 91,5-6 0,-5 0-321,5-6 0,-1 4 10,2-9 377,3-5 0,-5 1 0,7-8 0</inkml:trace>
  <inkml:trace contextRef="#ctx0" brushRef="#br0" timeOffset="918">1591 381 8287,'-10'-2'643,"5"-4"-542,3 5 1,0-7-85,-4 8 161,4 0 1,-6 8-144,8 3 0,0 4 36,0 3 1,0 1-158,0 4 0,6 4-73,0 8 0,0-1 39,-6 1 0,2-3-136,3-3 0,-1 4-50,8-4 0,-8 1-47,1-1 1,5-4 80,1-8 1,-1-1-180,2-5 451,-1-3 0,6-8 0,1 0 0</inkml:trace>
  <inkml:trace contextRef="#ctx0" brushRef="#br0" timeOffset="1131">1989 398 7869,'-8'-17'271,"6"8"0,-7 1-321,3 8 1,4 8 84,-4 3 1,4 12-18,2 6 1,0-2-3,0 2 0,6 0-105,0 5 1,5 1-129,-5-1 1,5-1 83,-5-4 0,6 1-121,-6-6 1,5 4-7,-5-5 0,0-5 22,-6-7 0,5-5 238,1 6 0,0-9 0,-6 5 0</inkml:trace>
  <inkml:trace contextRef="#ctx0" brushRef="#br0" timeOffset="1451">1833 398 7869,'10'-7'0,"7"3"-122,0-8 0,2 7-126,10-7 1,-6 6 312,6-5 1,8 7 281,9-2 0,-2 4-237,2 2 0,-6 8 12,7 3 1,-7 11-4,6 1 0,-13 7-38,1-1 0,-11 4-89,0 2 1,-9-1 73,-3 1 0,-7-3-127,2-3 0,-6 2-19,-6-8 0,-11 6 76,-12-6 1,-4 0-67,-1-6 0,-3 0 50,-3 1 0,-6-3-56,-12-3 1,10 1 19,-4-7 1,6 5-96,0-5 1,-2 0 20,8-6 0,7 0-148,10 0 0,4 0-478,2 0 756,7-8 0,2-1 0,8-9 0</inkml:trace>
  <inkml:trace contextRef="#ctx0" brushRef="#br0" timeOffset="2243">2231 243 7926,'-17'0'-384,"5"0"-49,0 0 1,7-6 912,-7 0-251,8 1 1,-5 5 141,3 0-91,4-8-148,-6 6 0,16-8-117,4 5 0,3 3-201,2-4 1,8-2 181,4 2 0,-2-5 43,2 5 0,0-2-125,5 3 1,-1 3 108,-4-4 0,1 2-39,-7-2 0,2 4 57,-2-3 111,-3 3-123,5 2 0,-14 0 32,1 0 44,-8 0-45,3 0 1,-7 7 25,0 5 1,-5-2-40,-1 1 0,0 1-23,6 5 1,-6 0 21,0 1 0,1 1 22,5 4 0,0-2-3,0 8 0,0 0 2,0 5 1,0 1 30,0-1 1,0 3 9,0 3 1,2-1 24,3 7 0,-3-6-62,4 6 0,-4-5-5,-2 5 0,0-6 18,0 6 0,6-2-123,0 2 0,-1 4 75,-5-3 0,0-3-7,0 2 1,6-8-55,0 3 1,0 1-10,-6-2 0,-2 1-52,-4-7 0,4-1 88,-4-4 1,-1-10-60,1-8 1,-2-1 48,2 2 0,2-3-18,-7-3-31,-1-4 1,-5 6-5,0-8 0,0 0-28,-1 0 0,-1 0-121,-4 0 1,2-6-88,-8 0 1,0-7 145,-5 1 1,5 2-138,0-1 1,6 1 31,-6-1 1,10-5-48,2 5 0,1 1-115,10-1 418,1-1 0,5-13 0,0-2 0</inkml:trace>
  <inkml:trace contextRef="#ctx0" brushRef="#br0" timeOffset="2786">3095 520 7831,'-17'-8'-517,"0"-2"-645,0-7 1070,-1 7 976,9 3-809,1-1-10,8 6 0,4-4 82,7 12 1,3-2-38,15 7 1,-1-5 20,7 6 1,5-3-41,1 3 0,7 3-18,-2-3 1,-2 3-99,2 2 1,0 1 121,6-1 0,6 0-141,0 1 1,-3-1 73,-9 0 1,2 0-41,-7 1 0,-3-3 56,-9-3 0,-6 3-74,-11-3 39,-5-5 10,-7 9-14,0-7 1,-7 7 2,-5-5 0,-3 3 15,-3-9 1,-5 9-3,0-3 1,-7-1 73,1 1 0,-4 1-72,-2 5 0,1 1 80,-1-1 1,-5 2-85,0 4 0,-3-4 3,3 4 1,3 2-25,-3-2 0,4 2-7,1-2 0,2-3-10,5 3 0,3-10 59,7-1-548,1-1 135,7-1-470,3-2 456,7-8 0,2 0 36,3 0 0,7 0 349,11 0 0,-4-8 0,14-2 0,-6-7 0</inkml:trace>
  <inkml:trace contextRef="#ctx0" brushRef="#br0" timeOffset="3281">4358 450 7827,'0'-17'-1439,"0"7"1439,0-5-95,0 5 271,8 1 1,1 3 45,8 12 1,1 5-54,-1 12 1,6 4-50,0 8 0,2 5 7,-2 1 0,2 11 87,4-6 1,2 7-98,-8-6 0,0 1 38,-6-2 0,6 4-177,0-4 0,-5-6 88,-7-5 1,-5-8-167,5-10 70,-7-8 67,4-1 63,-8-8 0,0-8 7,0-3 1,0-6-178,0-6 1,0-4 75,0-8 0,0 1-78,0-1 1,0 0 67,0 1 0,0-1-89,0 1 0,2-7-67,4 1 0,-4-2-167,3 1 1,3 5 51,-2-5 1,5-1-100,-5 2 1,6 5 68,-7 6 0,7 14 305,-6-2 0,7 3 0,-3 5 0,7 3 0,-6 6 0,1 6 0,7 3 0,8 9 0</inkml:trace>
  <inkml:trace contextRef="#ctx0" brushRef="#br0" timeOffset="3931">5378 450 6500,'0'10'325,"0"5"1,0-5-211,0 7 0,-8 8-60,-3 4 0,1 4-3,-1 1 0,1 1 12,-1-1 0,-3 7-136,8-1 1,-5-1 5,5-11 1,-2 3 64,3-8 0,3 0-37,-4-5 1,4-7 52,2 1 51,0-9-89,0 5 0,0-16 10,0-3 0,0-4-19,0-3 1,0-5-101,0 0 0,0-8 26,0 3 1,0-5 78,0-2 0,0 1-89,0-1 0,0 1 17,0-1 0,0-5-34,0-1 1,6-5 118,0 6 1,7-1 16,-1 7 0,3 1-2,2 4 1,1 4 120,-1 8 0,0 8-24,0 3 1,-5 4-91,0 2 1,-7 4 157,7 7 1,-8 3-12,1 14 0,-1 7 100,2 5 0,-4 7-3,4-7 0,-2 8-87,1-2 0,-1-2-116,8 2 0,-7-1 64,7 1 1,-2-4-111,1-8 1,4 1 105,-3 0 0,1-8-214,-1-4 1,1-4 40,-7-2 0,6-5-581,-7-1-20,9-7-282,-12 4 693,6-16 1,-8 4 253,0-7 0,0-1 0,0-5 0,-8 0 0,-4-1 0,-3 3 0,-2 3 0,-3-3 0,-3 3 0,2-3 0,-8-2 0,8 5 0,-2 1 0,-2 7 0,2-2 0,-6-2 0,6 3 0,0-1 0,6 6 0,0 0-62,-1 0 1,7 0 70,-1 0 127,9 0 1,-3 0-115,12 0 1,5 0 20,12 0 0,-2 0-61,8 0 0,-2 0-98,2 0 0,3 0 104,-3 0 0,4 0-84,2 0 0,-1-6 96,1 0 0,5-5 0,0 5 0,8-15 0,-3 2 0</inkml:trace>
  <inkml:trace contextRef="#ctx0" brushRef="#br0" timeOffset="4390">6104 398 7827,'8'-17'-523,"-6"6"-66,4-1 0,-4 6 1672,-2-5-240,7 7-616,-5-11 125,6 13-540,0-6 155,-6 8 1,5 2 158,-7 4 1,0 9-22,0 8 1,0 8-25,0-2 0,-5 3 7,-1 3 0,-6 1-8,7 5 1,-7-5 57,6 5 1,-5-3-79,5 2 1,-6 3-20,7 3 0,-7-4 35,6-7 0,1-1-4,5 1 1,0-3-50,0-3 1,0-4-110,0-7 1,0-1 128,0 0 0,7-5-7,5-1 1,-3-7 5,3 2 1,-1-4 5,7-2 0,5 0-47,0 0 0,6 0-16,-6 0 0,7-6 0,-1 0 0,4-5 11,2 5 1,1-2-94,4 2 1,-1 3 57,7-9 1,-8 8 26,3-1 1,-5-3 19,-1 2 1,-2 0-22,-5 6 1,3 0 29,-8 0 1,-6 0-128,-5 0-2,-8 0-130,3 0-422,-7 0-495,0 0 451,-7 0 708,5 0 0,-13-7 0,5-3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57.143"/>
    </inkml:context>
    <inkml:brush xml:id="br0">
      <inkml:brushProperty name="width" value="0.08571" units="cm"/>
      <inkml:brushProperty name="height" value="0.08571" units="cm"/>
      <inkml:brushProperty name="color" value="#333333"/>
    </inkml:brush>
  </inkml:definitions>
  <inkml:trace contextRef="#ctx0" brushRef="#br0">225 208 7821,'-8'-11'635,"-3"-1"0,1 3-437,-1-3-334,7 5 0,-4 8 174,8 5 0,0 12-25,0 10 0,0 13-262,0 5 0,6 0 157,0 6 0,1-4-138,-1 9 0,-2-3 122,7-2 1,-7-2-59,2-4 0,2-4 125,-3-7 1,1-8 309,-6-4-200,0-4-27,0-9 1,0-4 111,0-12 1,0-4-66,0-7 0,-2 0-318,-3-1 0,1-7 95,-8-3 0,3-5-5,-3-2 1,-3 1 143,3-1 1,-3 1-47,-2-1 1,-1 0 39,1 1 1,0-1 132,-1 1 0,3 5-65,3 0 0,-3 2-75,4-2 0,3 4 171,2 8 1,4 5-56,2 1 1,0 5 30,0-5 0,2 7-74,4-2 1,3 4 6,9 2 1,1 0 26,4 0 0,4 0 102,8 0 1,1 0-36,4 0 1,6 0-69,12 0 1,-2-2-117,7-4 0,-1 3-28,1-9 0,2 8-154,-7-2 1,-8 3 123,-10-3 1,-5 4-76,-6-4 1,-4 4-254,-8 2-256,-7 0-358,-3 0 324,-7 0 694,0 0 0,-7 0 0,-3 0 0</inkml:trace>
  <inkml:trace contextRef="#ctx0" brushRef="#br0" timeOffset="221">346 537 7802,'-12'0'196,"1"0"222,7 0-430,-4 0 1,10 0-63,4 0 0,6 0-166,11 0 1,11 0 86,12 0 0,2 0-106,-1 0 1,3-2 35,-4-4 0,-2 2-45,2-7 1,-8 5 186,3-5 0,-5-1 81,-1-5 0,-8 1 0,-4 5 0,-4-4 0,-9 5 0,-3-7 0,-7-1 0</inkml:trace>
  <inkml:trace contextRef="#ctx0" brushRef="#br0" timeOffset="396">381 900 7802,'-27'6'386,"4"0"1,9-1-371,3-5 1,1 2-71,-1 4 1,3-2 71,8 7 1,15-1 18,8 2 1,10-3-328,7-3 1,10-4 90,8 4 1,5-4-83,-5-2 1,7-2 73,-1-4 0,3-6-1348,2-11 1555,0 4 0,0-21 0,1 3 0</inkml:trace>
  <inkml:trace contextRef="#ctx0" brushRef="#br0" timeOffset="654">1695 260 7802,'-17'-11'512,"-1"-1"0,7 3 272,-1-3-876,8 4-3,-3 8 0,7 8-72,0 4 0,0 11 120,0 6 1,0 3-38,0 3 1,2-1-97,3 1 1,-3 5 105,4 1 0,-2 1-7,2-2 0,-4-1-33,3 7 0,3-8 70,-2 3 1,5-11-91,-5-1 1,6-2-552,-7 2 312,1-12-39,-6-1 412,0-15 0,8-1 0,1-9 0</inkml:trace>
  <inkml:trace contextRef="#ctx0" brushRef="#br0" timeOffset="884">1643 260 7802,'10'0'719,"-3"0"1,-5 0-735,4 0 1,-2 2-262,7 4 0,1 4 222,5 7 1,2 6-235,4 0 1,4 12 138,8-7 0,5 9-15,1-8 1,1 3 127,-2 3 0,3-2-129,3-5 1,-4-4-35,-8-13 0,-1 3 76,-4-9 1,4-1 122,-5-10 0,-3-11 0,0-10 0</inkml:trace>
  <inkml:trace contextRef="#ctx0" brushRef="#br0" timeOffset="1121">2283 139 7802,'-12'-6'-33,"1"1"1,5-7-144,-6 6 0,9 3 188,-3 8 0,4 5 325,2 7 1,0 10-190,0 8 0,0 1-168,0 10 0,2-5-78,4 5 0,-4-2 85,3 2 1,3 2-2,-2-7 0,1 1 5,-1-2 0,-4-9 17,4 3 0,-4-10-107,-2-1 0,2-4-331,4-2-419,-5-7 423,7-3 426,-8-7 0,8-7 0,1-3 0</inkml:trace>
  <inkml:trace contextRef="#ctx0" brushRef="#br0" timeOffset="1330">2646 191 7802,'-10'0'407,"-3"2"-238,7 4 0,0 5-176,6 12 1,6 10-191,0 7 0,5 8-2,-5-1 0,8 3-276,-3 1 1,3-4 174,-3-1 0,3-10 138,-9-1 1,3-3 161,-2-9 0,-4-7 0,5-9 0,1-7 0,2 0 0</inkml:trace>
  <inkml:trace contextRef="#ctx0" brushRef="#br0" timeOffset="1667">2283 157 7806,'-17'-43'950,"1"9"-183,5-1-419,-5 8 1,16 18-69,0 3 0,8 4-581,9 2 0,6 2 97,0 4 1,8 3-79,-2 8 0,9 1 165,3-1 1,-1 6-32,-5 0 1,5 8 200,0-2 0,6 3 11,-5 3 0,-1 2-31,-5 3 0,-1-4 23,1 5 0,-2 1 151,-5-2 0,-5 6-188,-11-5 1,-4-1 6,-8-5 1,0 3-21,0-3 0,-10 1-20,-7-13 0,-8 6 78,-10-6 0,-5 0-25,0-5 0,-9-3-49,3-4 1,-2 5 32,2-5 0,-4-1-461,4 1 0,4-7-40,2 2 0,9-4 478,2-2 0,8-8 0,-4-1 0</inkml:trace>
  <inkml:trace contextRef="#ctx0" brushRef="#br0" timeOffset="2178">3614 433 7829,'-9'-2'484,"3"-3"-297,4 3-50,2-6 93,0 8 0,10 0-139,7 0 1,2 2-54,10 4 1,6-3-78,5 9 0,8-6-204,-2 5 1,4-5-197,2 6 1,6-9 208,-1 3 1,-1-4-236,-10-2 1,4 0 144,-4 0 0,-5 0 320,-7 0 0,1-8 0,-16-1 0,6-8 0</inkml:trace>
  <inkml:trace contextRef="#ctx0" brushRef="#br0" timeOffset="2368">3926 658 7829,'-35'17'-120,"1"1"60,-1-1 1,2-2 278,4-3 0,10 3 1001,8-3-1437,7 3 155,-4 2 1,18 1-85,7-1 0,10-7 65,13-5 0,1-3-60,11-2 1,3 0-107,14 0 1,1-7-139,-1-5 0,0-5-45,0-6 0,0 2 430,0-8 0,6 0 0,0-6 0,0 1 0,-6-1 0</inkml:trace>
  <inkml:trace contextRef="#ctx0" brushRef="#br0" timeOffset="3101">5396 260 7829,'-8'-17'-311,"0"5"165,-3 1 561,3 7-357,0-4 1,6 10 0,-3 4 1,3 11-94,2 12 0,-6 4 80,0 1 1,0 1 5,6 0 0,0 7-95,0 4 0,0-2 211,0 2 0,0-5-18,0 5 1,0-8-105,0 3 1,0-7-74,0-5 0,2-4-45,4-8-133,-4-7 140,6-2-130,-8-8 1,0-2 24,0-4 0,0-4-60,0-7 1,-2-6 112,-4 0 1,4-8 42,-4 2 0,-1-3 21,1-3 1,-8 0 11,3 1 1,-3-1 126,3 1 1,-4-7-86,3 1 0,-1-2 77,1 1 0,2-1-57,5-4 1,3-2 82,-4 8 1,12-1-46,5 7 0,5 7 98,1 4 0,6 5-86,0 7 0,8-3 106,-2 9 1,3-1-96,3 6 1,1 2-9,5 4 0,-5 3-110,5 8 1,-7 7 104,-5-1 1,2 7-114,-8-1 0,8-2 34,-3 2 0,-3 0 16,-2 5 1,-3 1 19,-3-1 1,0-5-8,0 0 0,-5-2 14,0 2 1,-7 2-7,7-8 1,-3 2-74,3-2 1,1-10 95,-7 4-159,8-11 0,-5 8 85,9-9 0,-1 1-12,0-6 0,0-2 13,1-4 1,-1-1-9,0-5 0,6-9-20,0 4 1,2-4 25,-2 3 1,-3-5-44,3 0 0,2-7 45,-2 1 0,0-2-78,-6 2 1,0-9 77,1 3 0,-1-3-1,0 3 0,-5 1 43,-1-1 1,-1 6 8,1 0 0,-1 14 363,-4-2-102,-4 11-137,5-2 0,-1 10-107,0 4 0,0 5 163,-6 12 1,2 4-68,3 8 1,-1 7-36,8 4 0,-6-1-16,5 1 0,1 0-24,5 6 0,0-2-142,1-4 0,-1 4 97,0-4 1,6 2-197,0-2 1,0-6 67,-5-11 1,5 2-293,0-8 1,0-2 54,-6-9 1,2-5-56,4-7 1,-3 0 398,3 0 0,11-15 0,3-4 0</inkml:trace>
  <inkml:trace contextRef="#ctx0" brushRef="#br0" timeOffset="3368">7281 208 7780,'-12'-15'1291,"0"4"-1388,9 3 0,-5 10 14,8 4 0,2 5-222,4 12 1,-3 4 71,9 8 0,-6-1 68,5 1 1,-5-1 127,6 1 1,-9 0 119,3-1 0,-2 1-81,2-1 1,-4 1 94,3-1 0,3-1-302,-2-4 1,0-4 95,-6-8 1,5 0-126,1 1 1,2-9 233,-2-3 0,3 4 0,9-1 0</inkml:trace>
  <inkml:trace contextRef="#ctx0" brushRef="#br0" timeOffset="3602">7782 243 7780,'-10'0'1150,"3"-8"-201,7 6-699,-8-5 1,8 9-411,0 3 0,8 13-450,9 11 434,0 11 0,1 4-119,-1 8 0,0 6-179,0-1 1,-1 9 210,-5-3 0,3-3 107,-8-3 0,5-11 99,-5-5 0,0-13-327,-6-4 185,0-5 116,0-10 1,0-9 82,0-11 0,-8-5 0,-2-1 0</inkml:trace>
  <inkml:trace contextRef="#ctx0" brushRef="#br0" timeOffset="3977">7540 329 7780,'-17'-7'0,"5"-5"0,1-11 744,-1 4-396,2-6 1,3 13-424,7 1 0,0 5-102,0-5 0,7 7-127,5-2 1,9 4 215,2 2 1,8 0 109,-2 0 0,3 0 199,3 0 0,7 0-150,4 0 0,4 8 40,2 3 0,0 5-11,0 1 0,0 8 17,0 4 1,-6 5-56,0 7 1,-13-5 0,1 5 1,-5 1-4,0-2 0,-6 6-33,-12-5 0,-3-1-12,-8-5 0,-8-1 24,-3 1 1,-4-8-27,-3-4 0,-7-4 39,-4-2 1,-5 1-45,-7-1 1,5-2 30,-4-3 0,-5 1 5,-1-7 0,-4 7-26,-2-1 1,3-4-7,2-3 1,5-1-315,8 2 0,-5-4 129,5 4 1,3-4-383,14-2 1,5 0-104,0 0 658,9-8 0,-13-9 0,7-10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4:55.280"/>
    </inkml:context>
    <inkml:brush xml:id="br0">
      <inkml:brushProperty name="width" value="0.08571" units="cm"/>
      <inkml:brushProperty name="height" value="0.08571" units="cm"/>
      <inkml:brushProperty name="color" value="#333333"/>
    </inkml:brush>
  </inkml:definitions>
  <inkml:trace contextRef="#ctx0" brushRef="#br0">814 398 7843,'0'-10'453,"0"1"-461,0 3-2,0 4 0,-6-8-85,0 5 117,0 3 0,-1-8-66,-5 4 1,-5 2 41,-6-7 0,2 7-21,-8-2 0,-8-1 15,-9 1 0,-4 0 21,-2 6 1,1 2-16,-1 4 0,-2 3 3,-4 9 1,10 1 10,-4 4 1,12-2 5,0 8 0,9-6-23,2 6 1,10-6-2,1 6 1,9-6-43,9 6 0,8-8 44,3 2 1,6 2 104,6-2 1,10-2-37,7-10 1,9 5 9,-3-5 0,4 5-16,1 1 1,1-6 102,0 1 0,2 0-138,4 5 1,-5-6 38,5 1 1,-4-1-123,-2 7 1,-8-3 114,-4-3 0,-11 3-254,-6-3 147,-11-5 1,-7 7 30,-10-9 1,-7 7 52,-11-6 1,-6 5 14,-11-5 0,-4 6-47,-8-7 0,0 3 9,0-2 1,-4-4-8,5 3 0,-9-3 12,14-2 1,-6 0-12,12 0 1,-6 0-41,5 0 1,1 0-113,5 0 0,8 0-71,4 0-34,4 0 1,9-2-524,5-3 499,3 3 1,11-14 2,9 5 0,7 1 274,9-1 0,1-1 0,7-5 0,2 0 0</inkml:trace>
  <inkml:trace contextRef="#ctx0" brushRef="#br0" timeOffset="771">1315 623 7885,'-17'0'0,"7"0"-117,-5 0-30,5-8 1,1 8 82,3 0 0,12 6 103,5 5 1,10 5-89,2-5 0,8-3-27,-2-2 1,4-5 41,1-1 1,7 0-38,-1 0 0,-2 0 159,-9 0 1,4-1-4,-4-5 0,3-4 77,3-7 1,-8 0-70,-4-1 1,-4 1-16,-2 0 1,-1-1 14,-5 1 13,-3 0-143,-8 0 0,-8 1 75,-3 5 0,-10 3-229,-2 8 1,-8 0 53,2 0 1,-4 0 105,-1 0 0,-1 2 49,1 4 1,-3 3 106,-3 9 0,3-1-16,-3 0 0,9 2-107,2 4 0,0-1 137,-5 6 0,7-5-81,4 6 1,6-2-15,5 2 1,-1 4-23,7-5 1,0-1-15,6 2 1,2-6 19,4 6 1,5-8-10,12 2 0,-1-5-22,6-7 0,3 3 23,9-9 0,1 1-120,11-6 0,-4 0 113,9 0 0,-1-8-323,2-3 1,-3-6 16,9-6 0,-8 1 31,1-6 1,-9-3 84,-2-10 1,0 3-1,6-8 1,-7 6 90,-5-7 1,-4 3 85,-1-2 0,-2-4-22,-5 4 1,-3-2 21,-7 2 0,-3 2 92,-3 3 1,-5 5 38,-7-4 1,0 5 146,0 6 0,0-2-81,0 8 0,-2 0 316,-3 6-175,3 0 1,-12 5 221,9 1-397,-1 7 192,6-4-452,0 16 1,0 7 95,0 8 0,-2 8 221,-4-2 0,4 3-101,-4 3 0,-1 7-5,1 4 0,-6 4 103,7 2 1,-3 2-102,2 4 1,4 3-134,-4 8 0,5-1 65,1-5 1,0 2-154,0-7 0,0 0 95,0-7 1,1-8-97,5-9 1,-2-7-221,8-9 19,-1-1 0,6-8-127,1-3 0,-1-6 137,0-6 0,1-3-176,-1-8 0,0-7 140,0 1 1,1-7 39,-1 1 0,0-4 293,1-1 0,-3-1 0,-3 0 0,3-7 0,-5-2 0</inkml:trace>
  <inkml:trace contextRef="#ctx0" brushRef="#br0" timeOffset="1063">2007 415 7877,'-35'10'0,"3"-3"-276,3-7 1,4 0 23,8 0 1,5 0 561,0 0 0,9-2-48,-3-3-289,4 3 1,10-6 37,3 8 1,6 0 124,7 0 0,2 0 46,9 0 0,7 0-114,4 0 0,4-6 155,2 1 0,6-3-90,0 2 1,-1-2 31,-5-3 1,0-3-28,0 9 0,-2-3-7,-4 2 0,-4 4-43,-7-3 1,-3-3-170,-3 2-395,-4 0 267,-8 6-227,-7 8 0,-4-4 180,-12 7 0,2-5-46,-7 6 1,5-7 301,-6 7 0,1 0 0,-6 5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5:02.157"/>
    </inkml:context>
    <inkml:brush xml:id="br0">
      <inkml:brushProperty name="width" value="0.08571" units="cm"/>
      <inkml:brushProperty name="height" value="0.08571" units="cm"/>
      <inkml:brushProperty name="color" value="#333333"/>
    </inkml:brush>
  </inkml:definitions>
  <inkml:trace contextRef="#ctx0" brushRef="#br0">189 529 7816,'-27'-7'0,"2"5"-55,8-4 0,-2-2-81,-4 2 645,4 1-204,-6 5-250,7 0 57,9 0 1,3 5 2,12 1 0,3 2 12,9-2 1,7-4 114,3 3 0,5-3-138,2-2 1,1 0 24,4 0 1,3 0 14,3 0 1,4 0-16,-4 0 1,-2-2-158,2-3 0,-5 3-23,5-4 0,-8 4-137,2 2 0,-9-2 110,-2-4 1,-8 4-321,2-3-69,-11 3-465,-5 2 396,-7 0 1,-1 0 180,-5 0 1,2 0 354,-8 0 0,1 0 0,-6-8 0,-1-2 0</inkml:trace>
  <inkml:trace contextRef="#ctx0" brushRef="#br0" timeOffset="267">1348 97 7844,'0'-25'1596,"0"6"-1081,0-4 0,0 9 222,0 3-673,0 7 1,6 4-215,-1 11 1,9 9 153,-3 8 0,-1 3-31,1 15 1,-1 2-141,2 10 1,-3-2 147,-3 7 0,-4-3 24,4 9 0,-2-10-120,1 11 1,-3-11 87,4 5 0,2-9 19,-3 3 1,7-6-158,-6-6 1,1-10 114,-1-7 50,-4-8 0,13 4 0,-5-7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5:22.044"/>
    </inkml:context>
    <inkml:brush xml:id="br0">
      <inkml:brushProperty name="width" value="0.08571" units="cm"/>
      <inkml:brushProperty name="height" value="0.08571" units="cm"/>
      <inkml:brushProperty name="color" value="#333333"/>
    </inkml:brush>
  </inkml:definitions>
  <inkml:trace contextRef="#ctx0" brushRef="#br0">605 191 7786,'0'-18'164,"0"1"1,0 0-16,0-1 1,-5 7-48,-1-1-85,0 9-45,6-13-21,0 14-79,0-13 1,-2 11 86,-3-7 0,-5 5-75,-7-6 1,-1 8 47,1-1 1,-8-3 14,-4 2 0,-3 0 37,-3 6 1,0 0 74,1 0 1,-7 0-29,1 0 0,6 2 130,5 4 1,6-2 21,-6 7 1,8 1-91,-2 5 1,9 1 31,3-1 0,1 2-51,-1 4 0,-3 2 20,8 4 1,1 4 1,5-5 0,0 7 2,0 5 1,-6-1-5,0 7 0,0 0 8,6 6 0,0 0-20,0 0 1,0 5 0,0 1 0,0 0-127,0-7 1,0 1 39,0 0 1,0 0 18,0 0 1,0-8-7,0-3 1,8-11-80,3-1 0,5-2 44,1 2 1,2-10-6,4-7 0,4-9-312,8 3 1,9 2 139,8-2 1,4-8-188,13-10 0,-2-5-24,14-6 1,-2-4 413,1-8 0,1-3 0,-4-4 0,4-4 0,-1-1 0</inkml:trace>
  <inkml:trace contextRef="#ctx0" brushRef="#br0" timeOffset="513">1747 329 7781,'-27'-27'1016,"4"2"-519,11 8-617,5 7-112,-1-5-208,6 13 1,-13-12 185,3 9 1,-3-1 135,-3 6 0,-1 0 141,-4 0 0,2 0-28,-8 0 1,0 0 159,-5 0 0,5 8-126,0 3 1,6 5 108,-6 1 0,6 0-95,-6 0 1,14 6 23,-2 1 0,5 6-57,1-1 0,3-4 41,8-2 1,2 2-146,4-2 1,5 0 94,12-5 0,4-3-46,8-4 0,-1 3 16,1-8 1,5-1-3,1-5 0,-3 0 15,-9 0 0,2 0-3,-8 0 0,2 0 23,-2 0 1,-10 0-27,5 0 126,-13-7 1,1 5-66,-12-4 0,-3 4-40,-9 2 0,-7 0 6,-3 0 0,-7 8 3,-5 3 1,1 5 40,-7 1 0,8 0 2,-3 1 0,-3 5 80,-2 0 0,6 6-68,5-6 1,2 5-14,10-5 0,0 6 0,6-6 0,7 0-68,5-5 1,5-1 26,5 0 0,11-1-9,7-5 0,9 3-17,3-9 0,5 1-30,7-6 1,4 0-362,1 0 1,-4-8 173,10-3 1,-6-4-737,11-3 730,1 1 1,5-8-1,0-2 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5:27.917"/>
    </inkml:context>
    <inkml:brush xml:id="br0">
      <inkml:brushProperty name="width" value="0.08571" units="cm"/>
      <inkml:brushProperty name="height" value="0.08571" units="cm"/>
      <inkml:brushProperty name="color" value="#333333"/>
    </inkml:brush>
  </inkml:definitions>
  <inkml:trace contextRef="#ctx0" brushRef="#br0">4754 707 7706,'0'-9'714,"0"-7"-528,0 5 0,0-5-25,0-1 0,0 6-38,0-1 1,0 6 98,0-5 0,0 5-199,0-5 148,0 7-375,0-12 1,0 12-46,0-7 91,0 7 0,-7-9-48,-5 7 1,-3 0-88,-3 6 1,-1-6 155,-4 1 1,-2-1 25,-4 6 0,-3 0 22,3 0 0,-4 0-19,-1 0 0,-1 0 261,0 0 0,1 2 50,-1 3 0,8-3 224,4 4-126,-4 4-201,0-1 1,2 9 9,8-1 1,2 0-49,9 1 0,-5-1 104,5 0 0,0 8-103,6 4 0,-6-2 92,0 2 0,1 5-85,5 7 1,0-1 3,0-5 0,-6 1-5,0 4 1,-2 3-17,3 3 1,1 2-52,-8-8 0,1 6 76,-6-5 0,-1 7-107,1-2 0,0-2 69,-1 2 1,1-6 2,0 7 0,1-9-24,5 2 1,1-3 4,4-3 0,5-7 16,-5-4 0,4 2-4,2-2 0,8-1-54,3-11 0,6 3 55,6-9 0,4 7-120,8-6 0,1-1 64,5-5 1,3-2-162,8-3 0,7-5-175,5-7 1,-3-6-205,3 0 1,5-8-464,6 2 0,13-9 236,-1-3 786,3 1 0,-2 5 0,5-3 0,-45 16 0,2-2 0,1-3 0,-1 0 0</inkml:trace>
  <inkml:trace contextRef="#ctx0" brushRef="#br0" timeOffset="525">5844 846 7706,'-18'-8'0,"1"-4"0,-2-3 55,-4-2 0,9 1 165,-3 5-307,4-4-60,-5 5-55,1-7 0,0 7 70,-1 4 0,1-1 70,0 1 1,-6 0 69,0 6 0,-8 0 156,2 0 0,-5 0-74,-7 0 1,7 2 121,-1 4 0,1 1-59,5 5 1,2 5-62,-2 1 0,8-1-35,-2 6 0,11-4 38,6-2 0,5 6-130,1 0 0,0 1 8,0-7 1,7 0-63,5 0 1,5-5 67,6-1 1,4-7-11,8 2 1,-1-4-22,1-2 0,5 0 41,0 0 1,1 0-121,-7 0 1,-5 0 106,0 0 1,-8-6 77,2 0-20,-4 1 1,-3 3 268,-5-4-262,-3 4 0,-10-6 17,-4 8 1,-9 0-73,-8 0 1,-8 2 57,2 4 1,1-2-75,-7 7 0,4 1 60,-9 5 0,3 3 146,3 3 0,-1-2-59,1 8 1,-1-6 41,0 5 0,9-1-107,2 2 1,5 2 21,2-8 0,7 6-114,5-6 1,3 0 71,2-6 1,7-5-143,5-1 0,3-7-52,3 2 0,7-4-87,3-2 0,13 0 9,5 0 0,4-8-197,2-3 1,5-5 108,1-1 1,7-8-233,-1-4 312,-5 4 1,9-15 0,-7 3 0</inkml:trace>
  <inkml:trace contextRef="#ctx0" brushRef="#br0" timeOffset="1359">6241 742 8855,'-7'-10'54,"5"3"1,-6 9-126,8 3 1,0 7 47,0 11 0,0-2-147,0 8 1,-6 0 81,1 5 1,-3 1 78,2-1 1,2 1-1,-7 0 0,7-7 19,-2 1 23,-3-8 0,7 4 21,-4-7 21,4-9 2,2-1 45,0-8 0,2-8-283,4-3 1,-3-7 114,9-5 1,5 2-72,6-8 1,2 6 47,-2-5 1,-3 4 30,3-4 1,2 7-18,-2-3 0,6-1-15,-6 2 0,5 2 36,-5 10 1,1-3 22,-7 9 0,0-1 148,0 6 0,1 2-36,-1 3 1,-5 7 73,-1 11 1,-5 4-41,5 8 0,-5-3-25,6-3 1,-1 4-49,6-4 0,1 3-1,-1 3 0,0-8-8,1-4 0,5-4-96,0-2 1,7-7-12,-1-4 0,4-4 43,2-2 0,-1 0-77,1 0 0,-1-8 79,1-4 0,-1-9-5,1-2 1,-8 0 3,-4 6 1,-2-2 2,2-5 1,-9 3-1,3-7 0,-11 6 0,0-1 0,-5-2-33,-1 2 1,0-6 31,0 6 1,-7 0-14,-5 6 1,-5 6 15,-6-1 1,4 8-3,-4-2 1,-2 4 45,2 2 0,-8 2 7,2 4 0,2 4-3,-2 7 1,8 6 103,-2 0 1,-2 2-99,2-2 0,0-2-10,6 8 1,1-6-32,5 6 1,1-8 5,4 2 0,4-4-162,-3-1 121,3-1-4,9 0 0,5-7 72,11-4 0,-4-4-43,4-2 0,4-8-124,2-4 0,2-3 78,-2-2 0,3-6-68,-3 0 0,4-8 93,1 2 1,1-5-113,0-7 0,-7-3 61,1-8 0,-2-2-97,2-3 1,-4 1 45,-8-7 1,0 1 4,1-1 1,-7 1 183,1 4 0,-6 5-32,5-5 1,-7 6 65,2 6 1,-4 4 90,-2 7 382,0 8-401,0 10 0,0 11 26,0 12 1,-8 6-90,-4 11 0,3 11 29,-3 12 1,-5 6 89,-6 6 0,0-2-112,6 7 0,-1 0 116,1 7 1,2 4-138,3 1 1,-1 0-304,7-6 1,0 6 116,6 0 1,0-2-302,0-9 1,8-1 12,3-11 0,10-4-274,3-13 1,4-3-265,-5-3 919,8-12 0,-10-3 0,8-8 0,0-1 0</inkml:trace>
  <inkml:trace contextRef="#ctx0" brushRef="#br0" timeOffset="6995">638 2350 7706,'-17'-15'0,"2"3"59,3-11 1,-3 4 121,3 2 0,3 1-43,-3 5 219,8-5-333,-11 7 0,5-7-6,-7 5 0,6-3-67,-1 9 1,1-3 58,-7 2 0,-5 4-116,0-3 1,-8 5 27,3 5 0,-5 5 22,-2 7 0,1 2 37,-1 4 0,1 2-11,-1 4 1,2 4 30,5-4 1,3 2 8,7-3 0,7 3 33,-1-8 1,8 6-54,-1-6 0,12 0 144,11-6 0,7 1-23,9-1 0,8 2 40,5 4 0,2-4-108,3 5 1,2-5 19,4-2 1,-4 0-62,3 1 0,-11-1 57,-5 0 0,-7 0-127,-5 1 0,-4-3 114,-8-3 0,-7 3-58,-4-3 0,-12-3 49,-6 3 1,-5-7-4,-6 7 1,-6-6-34,-11 5 0,1-1 12,-7 1 0,0 3-130,-6-8 0,6-1 86,0-5 0,8 0-296,-3 0 0,11 0 130,1 0 1,8-7-336,-2-5 0,11-5-6,6-6 538,12-4 0,4-15 0,7-3 0</inkml:trace>
  <inkml:trace contextRef="#ctx0" brushRef="#br0" timeOffset="7199">967 2229 7706,'-17'0'1153,"-1"0"1,9 14-1235,3 3 1,4 17 32,2 1 0,0 11 67,0 0 0,0 4-99,0 2 1,0 0 110,0 0 0,2-8 3,4-4 1,-4 1-567,4-7 1,1-3 202,-1-14 1,2-1-301,-3-5 1,-1-3 628,8-8 0,-1-8 0,7-1 0</inkml:trace>
  <inkml:trace contextRef="#ctx0" brushRef="#br0" timeOffset="7925">811 2627 7686,'-11'-2'0,"-1"-4"759,9 4-282,-13-5-225,14-1 0,-4 6-332,12-4 1,12 4 106,10 2 1,13-2-533,5-3 1,6 1 148,5-8 1,-1 1-78,7-7 0,-1 1 196,1 0 0,-3 0 99,-8-1 0,0 1 93,0 0 0,-14 5 45,-3 1 0,-12-1 0,2 2 333,-16 3 203,-1 7 80,-8 0-289,0 0-131,0 7-185,0-5 0,0 8 164,0-4-409,0-4 57,0 5 50,0-7 0,0-2 73,0-3 1,2 3 9,4-4 76,-4-4 0,5 7 125,-7-9 1,-2 8 53,-3-2-173,-5-3 1,-7 7 36,-1-4 1,-1 4-18,-4 2 0,2 6 4,-8 0 1,6 9 50,-6 2 0,2 1-1,-2 5 0,-1 4-35,7 1 1,0 5 1,5 2 1,3-1-91,3 1 1,5-2 83,7-5 1,7 5-123,5-4 1,11-10 60,6-2 0,5-11-92,7 0 0,3-4-87,8-2 0,2-10-187,3-7 1,-1-4 114,7-14 1,3 2-223,9-13 0,-12 6 52,1-6 1,-9 0 408,-3-6 0,-8-2-59,-3-4 1,-14 5 58,-10-5 0,-8 4 0,-9 2 0,0 2 4,0 4 0,-7 4 74,-5 7 1,-3 3 81,-2 3 1,5 4 746,1 8-391,-1 7 1,-5-3-103,-1 7 0,9 2-116,3 10 0,-2 3-82,3 9 1,-7-1-104,6 0 1,-5 8 12,5 4 1,0 6 7,6 5 1,-2 0-42,-3 12 1,3-2 6,-4 14 1,4-1 49,2 6 1,0 8-224,0 4 0,0 11 44,0 6 0,-3-47 1,0 0-75,0 1 1,0 0-1,-2 44-172,5-4 1,-6-13 129,0-10 0,-2-17-146,3-18-293,3-7 61,-6-17 0,8-4 523,0-12 0,-15-4 0,-5-7 0</inkml:trace>
  <inkml:trace contextRef="#ctx0" brushRef="#br0" timeOffset="8208">2091 2506 9336,'17'0'-200,"1"0"246,-1 0 1,2-6-426,4 0 1,-2 1 241,8 5 1,-6 0-19,6 0 1,-2 7 104,2 5 0,-10 3-31,-7 2 0,-3 1 143,3-1 0,-5 8-45,-7 4 0,-2-2 162,-3 1 1,-5-6-21,-7 1 1,-2 2-170,-4-2 0,1-2 19,-6-10 0,1 5-138,-2-5 0,-2-1-18,8 1 0,0-7-720,6 2 867,-1-4 0,1-10 0,0-1 0</inkml:trace>
  <inkml:trace contextRef="#ctx0" brushRef="#br0" timeOffset="8583">3077 2160 7692,'0'17'0,"-2"-7"1029,-4-4-609,-3-4 0,-3-1-183,0 5 1,1-2-328,-6 8 1,-1-1-232,1 6 0,0 3 229,-1 3 0,-5 5 5,0 13 0,-7-3 128,1 8 0,2-3 40,-2 9 1,8-12-85,-2 6 1,6-2-40,5-3 0,4-1 58,8-6 1,8-1 21,4-4 1,5-4-28,6-8 1,-2-5 44,8-1 1,-2-7-144,2 2 1,1-4 50,-7-2 1,6-6-77,-6 0 1,0-7 43,-5 1 1,-3-3 26,-3-2 1,1-3 23,-7-3 1,5 4-15,-5-4 62,0 4 0,-14 2-49,-3-1 0,1 1 19,-2 0 0,-5 5-59,-6 1 0,-2 5-93,2-6 0,4 7-37,-4-7 0,-2 8-246,2-2 1,0 3 433,5-3 0,1-4 0,0-7 0</inkml:trace>
  <inkml:trace contextRef="#ctx0" brushRef="#br0" timeOffset="8770">3751 2385 8315,'0'-12'605,"0"1"1,2 7-740,4-2 1,5 2-599,13-2 0,-3 5 268,7-5 0,-1 4-302,2 2 766,-4 0 0,0 0 0,2 0 0</inkml:trace>
  <inkml:trace contextRef="#ctx0" brushRef="#br0" timeOffset="8932">3872 2610 7683,'-11'11'295,"-1"1"1,6-7-4,-5 7 1,7-1 94,-2 7 1,4-1-202,2 0 0,0 1-118,0-1 0,0 0-265,0 0 1,2-1 141,4-5 1,4 3-452,7-8 0,0-1 280,1-5 0,5 0 226,0 0 0,7-15 0,-3-4 0</inkml:trace>
  <inkml:trace contextRef="#ctx0" brushRef="#br0" timeOffset="9470">6155 2004 8597,'-10'0'1680,"-5"-7"-1744,13 5 0,-6 4-125,8 15 1,0 4 63,0 14 0,0-3 109,0 14 0,0 2-29,0 10 1,0-4 52,0 4 0,-5-5-158,-1-1 0,-2-2 64,2-4 1,4-9-257,-3-8 0,3-14-152,2 2 22,0-11 0,0 0-29,0-12 501,0-4 0,0-15 0,0-1 0</inkml:trace>
  <inkml:trace contextRef="#ctx0" brushRef="#br0" timeOffset="9737">5584 2108 7698,'-19'-6'0,"-4"1"0,10-9 274,-5 3-214,5 3 0,5-2-150,8 4 1,10 5 115,13-5 1,9 4 71,9 2 0,9 0-45,2 0 0,0-2 102,5-4 0,3 4 46,-3-3 0,7-3-55,-7 2 1,9 0 35,-3 6 0,3-2-111,-3-3 0,-9 3-133,-8-4 1,-8 4 10,3 2-417,-5 0 294,-9 0 0,-4 2-314,-11 4-815,-5-4 663,-7 13 640,0-5 0,-15 7 0,-4 0 0</inkml:trace>
  <inkml:trace contextRef="#ctx0" brushRef="#br0" timeOffset="9937">5965 2782 7650,'-8'10'1042,"6"-2"0,-6-6-1155,8 3 0,10-3-39,7 4 1,18-4-204,17-2 1,15-8-36,14-3 0,3-1-445,3-5 0,-1 4 529,1-10 1,-9 1 124,-3-1 1,-11 2 180,-7-8 0,-3 1 0,-2-7 0,0 0 0</inkml:trace>
  <inkml:trace contextRef="#ctx0" brushRef="#br0" timeOffset="10325">7279 2212 7678,'-17'17'434,"5"-9"55,1-8 0,7-2-385,-2-10 1,6 1-186,6-6 0,5-3-197,12-3 1,-1 4-361,6-4 0,-1-2 278,2 2 1,-4-8 112,-8 2 1,4-3 281,-3-3 1,1-5 4,-13-1 1,0-1-18,-6 2 0,0 3 5,0-3 0,-2 11 226,-4 6 0,2 6 97,-8 5-63,1-3 1,-6 15-34,-1 0 1,1 9-79,0 15 1,-1 4 24,1 13 1,0 3-9,0 8 1,-1 7 147,1 5 0,0 5-98,-1 6 1,9 4-291,3 7 1,-2 1 74,3-1 1,-1 1 109,6-1 0,0-7-208,0-4 0,0-12 77,0-5 1,0-6-35,0-6 0,-6-6-91,0-11-262,1-4-227,-3-8-242,6-7 656,-6-3 1,8-14-487,0-5 0,0-11 678,0-6 0,0-11 0,0-4 0</inkml:trace>
  <inkml:trace contextRef="#ctx0" brushRef="#br0" timeOffset="10584">7002 2437 7678,'-7'9'1809,"5"-1"-2098,-6-8 0,16 0 201,3 0 0,12 0 88,6 0 1,10-6 89,1 0 1,8-1-77,-2 1 0,-2-2 200,2-3 0,-7-3-8,1 9 1,-3-7 23,-3 6 1,-7-1-154,-4 1 0,-4 4 136,-1-4-177,-9 4 182,-1 2-549,-8 0 0,-2 0 40,-4 0-328,4 0 0,-11 2 39,7 4 1,-2-2 579,3 7 0,-5 1 0,-7 5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5:10.482"/>
    </inkml:context>
    <inkml:brush xml:id="br0">
      <inkml:brushProperty name="width" value="0.08571" units="cm"/>
      <inkml:brushProperty name="height" value="0.08571" units="cm"/>
      <inkml:brushProperty name="color" value="#333333"/>
    </inkml:brush>
  </inkml:definitions>
  <inkml:trace contextRef="#ctx0" brushRef="#br0">1280 347 7852,'-17'-18'0,"2"1"0,3 0 0,-1 5 239,7 1-236,0 7 0,6-2-190,0 12 0,0 11 110,0 12 1,2 4 176,4 1 0,-2 6-86,7 1 0,-5 1-114,6-2 1,-3-3 132,3 3 0,1-3-43,-7-3 1,6-1 26,-7-4-54,1 4 134,2-14-85,-6-2 85,5-9 0,-7-12-158,0-8 1,-2-1-101,-3-16 0,1 6 31,-8-6 1,7 0 56,-7-5 0,2-1 66,-1 1 1,-5-1-52,5 0 1,-4 7 112,-3-1 1,1 0-82,0-6 0,1 3 21,5 3 0,-3-2 57,9 8 1,-7-2 138,6 2 0,1 4-33,5-4 0,1 6-127,5 5 0,4-3 52,7 3 1,8 2-34,4-1 1,4 5 68,1-5 0,1 7-62,-1-2 1,9-2-12,3 3 1,6-1-40,5 6 0,-1-6-80,7 0 1,-7 1-192,2 5 1,-6 0 90,-6 0 0,-4 0-107,-7 0 0,-8 0-182,-4 0 13,-12 0 449,-3 0 0,-10 5 0,-4 1 0,-11 8 0,-10-5 0</inkml:trace>
  <inkml:trace contextRef="#ctx0" brushRef="#br0" timeOffset="207">1263 485 7852,'-17'0'0,"0"0"743,-1 0-93,9 0-80,1 0-1266,8 0 286,0 0 198,8 0 147,9 0 1,10 0-24,7 0 1,3-2-161,3-4 1,3 4-105,3-4 1,6 3 125,-1-3 1,-1-2-47,2-3 0,0-3 272,-6 8 0,-2-7 0,3 1 0,-17 5 0,-1 1 0,-8 2 0,-3-2 0,-9 5 0,-1-7 0</inkml:trace>
  <inkml:trace contextRef="#ctx0" brushRef="#br0" timeOffset="369">1678 623 7852,'-34'33'0,"-1"-4"0,-5-2-12,-1-4 0,3-4 164,9 4 1,4-4 115,8-2 1,1 1-135,5-1 0,3-5-155,8-1 0,0-5-150,0 5 0,8-7 140,3 2 1,5-4-52,1-2 0,10 0-8,8 0 1,1 0-70,10 0 0,0-8-96,6-3 0,2-5-157,4-1 1,-3-2-34,9-4 445,-8 4 0,3-22 0,-7 5 0</inkml:trace>
  <inkml:trace contextRef="#ctx0" brushRef="#br0" timeOffset="695">2405 260 7879,'-8'-10'294,"0"-5"9,-3 4 1,1 1 92,4-2-299,4 9-494,-5-5 1,7 16 85,0 3 0,5 4 388,1 3 1,0 7-37,-6 4 0,6-3 81,-1 3 1,1 6-81,-6 5 1,0 1 173,0-7 1,0 1-30,0-1 0,0 1-122,0 0 1,0-3-6,0-3 0,0 2-51,0-8 0,8 6-9,3-6 0,5 0-26,1-6 1,2-2-140,4-3 0,2 1-67,4-7 0,10 0-257,-5-6 0,10-2 16,-3-4 1,7-3 16,-2-9 456,4 1 0,2-16 0,0-3 0</inkml:trace>
  <inkml:trace contextRef="#ctx0" brushRef="#br0" timeOffset="1116">3529 329 7855,'-12'-7'828,"1"-5"-570,-1-3 1,2 3-1020,5 1 417,-5-1 1,6 1 144,-7-1-34,7 8 1,-10-5 1,9 3 1,-9 4 54,3-4 0,-7 4 0,-5 2 1,2 0 297,-8 0 0,6 0 135,-6 0 0,1 8 31,-7 3 0,6 5-149,0 1 1,8 0-11,-2 1 0,10 5-135,1 0 0,8 6 7,-1-6 1,8 0 21,3-6 0,13 6-19,-1 0 1,12 0 17,5-6 0,2 7 0,9-1 1,-2 0 47,2-6 0,2 0-57,-8 1 0,1-7-16,-7 1 0,-5-1-13,0 6 1,-8-5-9,2-1 1,-11-5 35,-7 6-15,-3-8 1,-9 5 32,-5-3 0,-11-4 78,-6 4 1,-5 1-110,-7-1 0,3 2 16,-8-2 0,2-5-66,-3 5 1,-3-2-48,4 2 0,-2-4-194,2 4 1,4-5 131,7-1 0,8 0-90,4 0 1,6-1 249,6-5 0,3-12 0,8-8 0</inkml:trace>
  <inkml:trace contextRef="#ctx0" brushRef="#br0" timeOffset="1604">3978 225 7860,'0'-11'2140,"0"-1"-2105,0 9 1,2-5-23,4 8 1,2 9-161,3 9 1,4 7-12,-3 9 1,3 3-257,3 3 0,-1-1 175,0 7 1,-1-8 122,-5 3 0,3-7-56,-9-5 0,3-4 0,-2-8 497,-4 1-156,5-9 183,-7-1-325,0-8 1,0-2-56,0-4 1,0-3-97,0-9 1,0-5 86,0 0 0,-5-2-111,-1 2 0,-8 2 80,3-8 1,1 6 132,-1-6 1,1 6-49,-1-6 1,-5 6 112,5-6 0,-3 1-65,3-7 0,-3 6-48,9 0 0,-7 6 126,6-5 0,0 6 17,6-1 66,0 4 0,2 4-84,4 3 1,4-1-67,7 7 0,2-2-16,4 3 1,-2 3 15,8-4 0,0 2-82,6-2 1,1 4 81,5-3 1,-3 3-75,8 2 0,-2 0 43,2 0 0,2 0-199,-7 0 0,5 0-20,-6 0 0,6 0-148,-5 0 0,-9 0 55,-9 0 1,-3 0-93,-3 0 0,-2 2-340,-3 3 383,-4-3 1,-10 12 315,-4-9 0,-4 9 0,-15-4 0,-2 7 0</inkml:trace>
  <inkml:trace contextRef="#ctx0" brushRef="#br0" timeOffset="1825">4203 433 7860,'-17'0'177,"-1"0"4,1 0-139,8 0 1,3 0 5,12 0 0,3 2-48,8 4 1,3-4 19,3 3 1,-2-3-186,8-2 0,-6 0 59,6 0 1,-6 0-52,5 0 0,-1 0 22,2 0 1,2-5 22,-8-1 1,6-6 12,-6 6 0,0-5-20,-6 5 0,0-5-360,1 5 329,-1 0 1,-5 4 149,-1-4 0,-7 5 0,4-7 0</inkml:trace>
  <inkml:trace contextRef="#ctx0" brushRef="#br0" timeOffset="2021">4220 762 7860,'-9'7'-1,"-7"-5"433,5 4-243,-5 4 1,1-1 95,4 8 1,3-5-196,8-1 0,8 1-8,3 5 0,12 1-169,6-1 0,5-2 115,7-3 1,3 1-170,8-7 1,0 6 67,0-7 1,7 1-77,5-6 0,3-6-25,2 1 1,-2-9-2,-3 3 1,1-3-40,-7 3 136,-8-5 1,7-1 0,-3-10-1</inkml:trace>
  <inkml:trace contextRef="#ctx0" brushRef="#br0" timeOffset="2934">571 1747 7832,'0'-17'263,"0"5"-275,0 1 0,0 5-139,0-5 97,0-1-10,0-5 109,0 0-77,0-1 82,0 1-62,0 0 0,-1 1 29,-5 5 1,-4 1-16,-7 4 1,-2 4 6,-4-3 1,-6 3-7,-12 2 1,5 7-2,-4 5 0,-3 5 41,3 6 1,-6-2-41,5 8 1,3 0 24,9 6 1,4-1-19,8 1 1,7-6-18,5-1 1,3-1 13,2 2 0,17-4-1,12-8 0,5 1 23,12-1 0,3-5-2,8-1 1,-3-1 15,4 1 1,-5 5-31,-1-5 1,-2-1 59,-4 1 0,-5 1-45,-12 5 0,-3-5 60,-3-1 1,-11-5-86,0 5-1,-9 1 0,-5 0 37,-3-1 1,-5-1-4,-7 1 0,-8 3-40,-4-9 0,-4 9 29,-1-3 0,-3-1-65,-3 2 0,-2-9 54,-4 3 0,-4 2-56,3-2 0,-1-1 13,2-5 0,-2 0-79,8 0 0,0-5-49,5-1 1,8-8-204,4 3 1,11-5 359,7-1 0,3-8 0,2-2 0</inkml:trace>
  <inkml:trace contextRef="#ctx0" brushRef="#br0" timeOffset="3638">1056 1851 7830,'-10'-8'835,"-5"6"-601,13-5 0,-4 7-567,12 0 1,3 2 17,9 3 1,7 3 124,3 4 1,5-3-24,2-3 0,-3-4 21,-3 4 1,2-4 80,-8-2 1,6-2 98,-6-4 1,6-4 186,-6-7 0,0 0-121,-6-1 1,0-5 145,1 0 1,-3 0-95,-3 6 0,-3 0 81,-3-1 0,-4 7-88,4-1 1,-6 7-46,-6-7 1,-4 8-31,-7-2 1,0 5-126,-1 1 1,-5 0 41,0 0 1,-7 7 60,1 5 0,2 3 127,-2 2 1,0 1-89,-5-1 1,5 8 180,0 4 1,0-2-20,-5 1 1,-1 1-28,0 6 1,8-1-105,4 1 0,6-6 8,6 0 1,-3-2-182,8 1 0,8-3 125,10-7 1,11-1-164,6 0 1,9-5 37,2-1 0,10-7-82,2 2 0,0-6 56,6-6 0,9-3-309,2-9 0,4-1-134,-4-4 0,3-4 136,2-7 1,-2-7 433,3 1 0,-12-2 0,-5 1 0,-10 3-24,-2-8 1,-16 0 23,-1-6 0,-8 2 0,-3 4 0,-1-4 0,0 4 0,-7 3-50,-4 3 1,-2 9 217,1 2 0,-3 8 323,4-2 1,-4 4-193,-2 2 0,-2 7 377,-4 4-382,4-3 1,-7 7-86,3-4 1,4 6-152,-4 6 0,-1 0 132,1 11 0,-2-4 106,2 10 0,2 6-16,-7 6 0,5 3-35,-5 14 1,5-4-95,-6 10 0,9 1 14,-3-1 0,4 7-98,2-1 0,0 3 127,0 2 1,0-7-255,0-5 1,0-3 50,0-2 1,6-8-259,-1-4 1,9-11-16,-3-6 0,3-3-148,-3-3 1,5-8 74,-5-3 0,5-4-92,1-2 1,2-2 7,4-4 1,6-9 55,11-8 1,-3-8-33,3 2 0,-3-5 415,-3-7 0,1 5 0,-1-6 0,1 7 0</inkml:trace>
  <inkml:trace contextRef="#ctx0" brushRef="#br0" timeOffset="3893">2041 1816 7822,'-23'-5'0,"0"-1"0,0-6 636,6 7-145,0-1-874,7 6 0,4 0 253,12 0 0,4 0 160,7 0 0,6 0 4,0 0 1,8 0 138,-2 0 1,5 0-46,7 0 1,-3 0-111,8 0 1,0-6 119,6 0 1,-6-1-34,0 1 0,-2 4-52,3-4 0,1 4-80,-8 2 0,-5 0-182,-7 0 1,-6 0-57,1 0-4,3 0 0,-8 8 269,-1 3 0,0-3 0,-7 0 0</inkml:trace>
  <inkml:trace contextRef="#ctx0" brushRef="#br0" timeOffset="4347">4497 1644 7831,'-2'9'1407,"-4"-3"-1270,4-12 0,-11 2-981,7-7 244,0 7 331,6-4 0,0 16 411,0 3 1,0 12-105,0 6 1,6 6-97,0 5 0,0 3 5,-6 3 1,5 4 7,1-4 0,0-2-59,-6 2 1,0-13-180,0 1 0,0-11 239,0 0 44,0-3 0,0-3 0,0 0 0</inkml:trace>
  <inkml:trace contextRef="#ctx0" brushRef="#br0" timeOffset="4926">3926 1695 7807,'-27'-17'-93,"2"-8"1,8 6-156,0-4 0,9 4 270,8 1 1,10 7-81,13-1 1,13 1-56,16-7 1,2 7-38,9-1 0,1 3 347,5-3 0,4-3 65,8 3 1,-4 3-235,15-3 0,-6 8 158,12-1 1,-7 5 35,1 5 0,-13 5-102,-10 7 1,-10 6 22,-13 0 1,-3 6-212,-9-6 1,-7 6-3,-4-6 1,-11 6-104,-6-6 1,-5 8 106,-1-2 0,-9-3 212,-8 3 1,-16-2-236,-13 2 1,-4 2-132,-2-8 1,0 6 56,0-6 1,-5 0 79,-1-6 0,-6 0 35,7 1 0,-1-9 6,6-3 1,8 2 115,4-3 1,5 1-32,6-6 299,12 0-296,9-7 0,24-3 82,7-7 0,15 5-144,8 1 1,6 1 58,6-2 0,1-1 123,5 7 1,1-5-120,-7 5 0,7 0 100,-1 6 0,3 0-87,2 0 0,-6 2 2,1 4 0,-8 3-4,1 9 1,-5 5 10,-6 0 1,-11 0-103,-12-6 0,-12 6 92,-5 0 0,-4 0-87,-2-5 0,-10-1 61,-7 0 0,-4 1 13,-14-1 1,3 4-46,-14-4 0,1 4 1,-1-9 1,-4-2 11,4 1 1,-4-1-6,-2 1 0,8 3-151,4-9 1,3 7 92,3-6 1,1 0-320,4-6 0,4 0-373,8 0 225,7 0 0,3-8 516,7-4 0,7-11 0,3-4 0</inkml:trace>
  <inkml:trace contextRef="#ctx0" brushRef="#br0" timeOffset="5406">5863 1574 7800,'0'10'309,"0"-2"-259,0-8-539,0 0 282,0 7 0,0 5 170,0 11 0,8 6-122,3 11 0,3-2 152,-3 9 0,3-7-14,-8 6 1,7-2 16,-1 2 0,-5-3-3,-1-9 1,2-7 492,-3-4-254,1-4 151,2-9-186,-6-2 0,5-10-95,-7-4 0,0-4-287,0-7 1,-5 0 65,-1 0 1,-8-3 102,3-3 1,1 2-19,-1-8 1,-1 6-1,-5-6 0,5 6 74,1-5 1,-1 4-70,-5-4 1,2 5 60,3-6 0,-1 6-46,7-6 0,-6 8 91,7-2 1,-1 2-11,6-2 1,2 7-14,4-7 0,3 13-25,9-7 1,1 10 2,4-5 1,4 6 35,7-5 0,3 7 2,3-2 0,4 4 2,8 2 1,2-6-28,4 1 0,-5-1-64,5 6 0,-4 0 61,-2 0 0,-6 0-221,0 0 0,-13 0-94,1 0 1,-11 0-104,0 0 0,-9 0-326,-3 0 109,-7 0 593,4 0 0,-23 8 0,-5 1 0</inkml:trace>
  <inkml:trace contextRef="#ctx0" brushRef="#br0" timeOffset="5606">6123 1799 7797,'-18'0'1613,"9"8"-1417,1-6 1,10 5-271,4-7 0,11 6-458,12 0 1,9 0 308,3-6 0,7 0-77,-2 0 1,2-2 153,-2-4 0,2 2-183,-8-7 0,1-1 37,-7-5 0,1 0 292,-1-1 0,-7 1 0,-4 0 0,-11 7 0,3-13 0,-5 4 0</inkml:trace>
  <inkml:trace contextRef="#ctx0" brushRef="#br0" timeOffset="5797">6088 2128 7797,'-17'0'0,"-1"0"0,7 0 0,-1 0 235,8 0-1,-3 7-356,7-5 112,15 14 0,4-14-105,16 3 0,7-3-174,4-2 0,4 0 57,2 0 1,0 0 156,0 0 1,0-7-210,0-5 1,5-3-81,1-3 364,0-7 0,1-1 0,3-9 0</inkml:trace>
  <inkml:trace contextRef="#ctx0" brushRef="#br0" timeOffset="6302">7385 1453 7786,'-17'-19'109,"-1"-4"0,7 6-109,-1-1-84,8 1-195,-11 15-453,13-5 592,-13 7 0,5 5 48,-7 1 1,5 8 179,1-3 1,-1 4 77,-5 3 0,-2 1 158,-4 4 1,3-2-158,-3 8 1,4 0-17,2 5 1,5 3-7,1 3 1,1-1-83,-1 7 0,3-6 23,8 6 1,0-5-173,0 5 1,2-8 29,4 2 0,3-11-100,9-6 0,-1-3-16,0-3 1,1-2 85,-1-3 0,0-5 51,0-7 0,1 0 6,-1 0 1,0-7 4,1-5 1,-1-3 19,0-2 1,0-3 11,1-3 1,-1 2-28,0-8 1,6 6 4,0-6 0,6 6-69,-6-5 0,6 1 64,-6-2 1,2-2 35,-2 8 0,-4 0 11,5 6 0,-5 7 41,-2 4-27,0-3 1,-1 9 139,-5 0 1,-3 4 1,-8 13 1,0-2-75,0 14 1,0 0-22,0 5 1,0 1-8,0 0 0,0-1-76,0 1 1,0-1 78,0 1 0,0-6-21,0 0 1,6-8-346,-1 2 0,7-4-112,-6-2 0,7-1 73,-1-5 1,3-3 319,2-8 0,8 0 0,2 0 0</inkml:trace>
  <inkml:trace contextRef="#ctx0" brushRef="#br0" timeOffset="6581">8301 1522 7763,'-17'0'0,"-6"-7"146,0-5 1,6 5 739,5 1-739,8-4-419,-3 8 0,14-5-103,5 7 0,5 0 223,6 0 1,4 0 18,8 0 0,-6 0 110,-1 0 1,7 0-59,5 0 1,1-2-25,-7-4 1,1 4-176,-1-4 0,1 2 120,0-1 160,-1 3 0,1-14 0,-1 7 0</inkml:trace>
  <inkml:trace contextRef="#ctx0" brushRef="#br0" timeOffset="6810">7990 2059 7745,'-11'-8'801,"-1"-4"-617,8 5 1,-3-3-10,7 4-134,0 4 0,9-5-165,8 7 0,16 5 27,13 1 1,12 0-393,5-6 0,5 0 131,1 0 0,6 0 121,0 0 1,-2 0 113,-10 0 1,-5-8-21,-12-3 1,-2 1 142,-4-1 0,-11 5 0,0-6 0,-8 1 0,-4-7 0</inkml:trace>
  <inkml:trace contextRef="#ctx0" brushRef="#br0" timeOffset="7853">10498 1177 7816,'-8'-18'1485,"4"3"-613,-7 3-418,7-3-350,-4 13-247,8-6 0,0 18 66,0 7 1,0 10 97,0 14 0,6 3-122,0 8 1,7 0 91,-1-1 0,-3 1-116,3 0 0,-8 0-16,1 0 1,3-8 132,-2-4 0,0-3-3,-6-2-72,0-9-192,0-8 135,0-11 79,0-7 1,0-7 16,0-5 0,0-3-190,0-2 1,-2-8 49,-4-4 1,2-4-58,-8-1 1,9-7 174,-3 1 1,-2-2 8,2 1 0,-5 3 103,5-8 1,-2 0-84,3-6 0,3 6 67,-4-1 0,4-1-80,2-9 0,8 11 206,3 0 1,-1 9-23,1 8 0,-5 10 361,6 7-369,-1 9 1,5 3-48,-5 11 1,5 12 89,-5 6 1,4 6-90,3 5 1,-1-2-40,0 8 1,3-1 2,3 1 1,-2 2-29,8-8 1,-6 1-3,5-7 0,-5-5-14,6 0 1,-2-10 3,2-2 0,-2-1-5,-4-11 0,-2 1-18,8-6 0,-8-2 35,2-4 0,-2-3-172,2-8 1,-2-6 46,8-1 1,-8-6-42,2 1 0,2 2 54,-2-2 0,-1 0 27,-11-5 1,5 1 35,-5 4 1,-3-3-8,-2 3 0,-3 2 285,3-2-173,-4 8 394,6-4-110,-8 15-262,0 3 1,0 20 25,0 4 0,0 14 125,0 4 1,5-1-220,1 7 1,8 3 1,-3 2 1,5-2-69,1 2 0,0-7 60,0 1 0,3-3-288,3-3 0,-2-5 85,8 0 1,-8-8-221,2 2 0,-4-11-42,-2-7 1,1-3-176,-1-2 1,2 0 619,4 0 0,-4-15 0,6-4 0</inkml:trace>
  <inkml:trace contextRef="#ctx0" brushRef="#br0" timeOffset="8078">12210 1090 7818,'-12'-17'284,"1"0"1,7 5 1103,-2 0-1403,4 9-87,2-5 0,0 21-98,0 5 0,8 16 44,3 1 0,5 9-113,1-4 0,-6 7 121,1-7 1,-2 0-14,1-5 0,3 5 65,-9 1 1,7-3-83,-6-9 0,5 2-223,-5-8 52,7 7 349,-3-10 0,15-3 0,2-9 0</inkml:trace>
  <inkml:trace contextRef="#ctx0" brushRef="#br0" timeOffset="8299">12901 1177 7821,'-15'-12'0,"3"1"0,3 7 789,3-2-561,4 12 0,-4 11-172,12 12 1,4 13-181,7 10 0,0 0-448,1 5 0,-1 3 185,0-2 1,1-1-32,-1-5 1,-2-2 210,-3-4 1,-3-5 206,-3-13 0,-4-3 0,6-15 0,-8-2 0,-8-24 0,-2-3 0</inkml:trace>
  <inkml:trace contextRef="#ctx0" brushRef="#br0" timeOffset="8636">12452 1194 7821,'-8'-27'356,"6"2"-223,-6 8 0,10-1 216,4 1-204,4 8 0,15 1-198,4 8 1,11 0-197,6 0 1,12 6 167,5-1 0,4 15 51,3-3 1,1 6 92,4 0 0,-12-4-85,0 4 0,-7 4 248,-4 2 0,-6 4-41,0 1 0,-13-1-33,1-4 1,-12 3-94,-5-3 1,-2 4 17,-9 1 0,-2 1-61,-10 0 0,-4-1 56,-7 1 0,-10-3-96,-7-3 1,-3 2 62,-9-8 1,2 0-143,-2-6 1,-6 1 47,0-1 1,0-2 30,-6-3 1,5 1-71,1-7 1,6 0-163,0-6 0,13 0-97,-2 0 1,18 0 101,0 0 0,11-4 251,0-7 0,12-9 0,4-14 0</inkml:trace>
  <inkml:trace contextRef="#ctx0" brushRef="#br0" timeOffset="8940">13507 1453 7772,'-10'-17'912,"-5"0"-828,13-1 0,-2 9-363,15 3 0,11 6 157,18 6 1,6-4 134,12 3 0,-5 3 32,5-2 1,4 0-84,1-6 1,4 0 293,2 0 0,1 0-221,-1 0 0,0 0 71,0 0 0,-7 0-141,-5 0 0,-13 0-176,-9 0 0,-8 0 26,-10 0-221,-7 0-413,-2 0 529,-24 0 1,-3 0-71,-16 0 360,1 0 0,-1-8 0,1-2 0</inkml:trace>
  <inkml:trace contextRef="#ctx0" brushRef="#br0" timeOffset="9199">13956 1125 7804,'0'-18'1283,"0"9"-275,0-7-402,0 15-1311,0-7 488,8 16 1,-4 1-238,7 8 295,-7 8 0,10 2 88,-9 8 0,3 5 37,-2 1 1,-4 1 175,4-2 0,-5 2-114,-1 5 1,0 1 120,0-8 0,0 6-116,0-6 0,0 7-102,0-7 0,-5 0 98,-1-5 1,0-1-184,6 1 1,0-8-385,0-4-298,0-4 836,0-2 0,0-7 0,0-2 0</inkml:trace>
  <inkml:trace contextRef="#ctx0" brushRef="#br0" timeOffset="9557">15011 1038 7833,'12'-7'1180,"-1"-5"1,-5-3-504,5-3 0,-5 3-294,6 3 0,-1 7-306,7 10 0,1 7-274,4 11 1,-10 10 111,5 7 0,-7 10-40,1 2 1,-5 0 133,-7 5 1,0 3-74,0-2 1,-2 1 424,-3-1 1,1-2-307,-8 7 0,8-2 195,-1 3 0,3-5 44,2-7 0,0 0-37,0 0 1,2-8-102,3-3 0,-1-5-238,8-1 1,-6-8 62,5-4 1,-5-10-491,5-1-405,-7-9 327,4 5-165,0-8 479,-6 0 0,3-8-1050,-10-3 1323,-5-4 0,-7-18 0,-1-4 0</inkml:trace>
  <inkml:trace contextRef="#ctx0" brushRef="#br0" timeOffset="13659">4220 3165 7773,'-7'-17'317,"5"0"1,-6 5 164,8 1-610,0 7 1,2-4-17,4 8 0,-2 2-44,7 4 0,-7 3 181,2 9 0,1-1-4,-1 0 0,0 8 114,-6 4 1,6-2-80,-1 2 1,1-6 51,-6 6 1,0-6-71,0 6 0,0-8 122,0 2 0,0 2-118,0-2 0,-2-6 17,-4-5-7,5-1-33,-7 6 41,8-7-4,0-2-125,0-24 0,0 3 69,0-16 0,8 6 6,3-6 1,-1 0 18,1-5 1,1-1 0,5 1 0,0 5 16,1 0 0,-1 2 5,0-2 1,-5 4 93,-1 8 0,1 2-109,5 3 1,-5 4 34,-1 8 1,-1 2-8,1 4 0,5 4-27,-5 7 1,3 6-25,-3 0 0,5 8-6,-5-2 0,4 1-43,3-1 1,5 2-149,0-8 1,2 2-74,-2-2 0,-2-9 79,8 3 0,5-6-64,7 1 1,1-4 30,-2-8 0,3 0 247,3 0 0,2-8 0,-8-4 0,6-3 0,-5-2 0,-1-1-27,-5 1 1,5-2 33,0-4 1,-1 4 260,-10-4 1,1 3-106,-7 3 1,0 0 83,-5-1 1,-9 1-91,-3 0 0,2 0-37,-3-1 1,-1-5-32,-9 0 0,-5 6-25,-7 5 0,-1 7-16,1-7 1,-8 8-98,-4-2 1,2 5 124,-1 1 0,-1 7-23,-6 5 0,1 5 65,-1 6 0,6-2-56,0 8 1,6-6-29,-6 6 0,10-2-6,2 2 0,2-2-76,9-4 0,0-2 65,6 8 0,2-8-107,4 2 1,5-10 59,12-1 1,4-8 30,8 1 1,1-3-23,5-2 0,-3-7-49,8-5 0,0-3-124,6-3 1,-6-7 116,0-3 1,-7-7-19,1-5 1,-5 1 106,-6-7 0,-4 0-66,-8-6 0,-7 0 32,-5 0 1,-3 0-34,-2 1 1,0 1 72,0 4 0,0-3-39,0 9 1,-6-6 202,1 6 1,-3 1 62,2 10 0,4 4 53,-3 8 0,1 8 76,-2 3 88,4 4-539,-6 2 0,6 9 88,-3 9 0,3 9 158,-4 13 0,-2 4-72,2 8 0,-5 2 120,5 4 0,0 3-44,6 8 0,0-5-32,0-1 0,0 0-100,0 7 1,2-3-116,4-4 1,-2-3-49,7-8 1,1-6 78,5 0 0,3-10-598,3-1 1,-2-10 46,8-13 594,-1-5 0,7-7 0,0 0 0</inkml:trace>
  <inkml:trace contextRef="#ctx0" brushRef="#br0" timeOffset="14410">7541 3338 7735,'-10'-7'89,"-5"-3"0,11-7-89,-8-1 0,6 3-53,-5 3 137,7-3 31,-4 5-14,8-7 166,-7 0-100,-3 7 0,-7 3-29,-1 7 0,1 0-29,0 0 0,-2 2-15,-4 3 1,1 3 9,-6 3 0,7 11-50,-3-5 1,5 4-65,2-4 1,0 1 34,-1-1 0,9 0-7,3 1-78,4-1 0,2 0 49,0 0 0,2-7 140,4-4 1,3-4-160,9-2 1,5 0-7,0 0 0,8-8 12,-3-4 0,7-3-93,5-2 1,-3-2 39,3-4 1,-5-2-151,-6-4 0,1-6 110,-7 1 1,6-7 56,-6-5 0,0-4 108,-5 4 1,-1-2-93,0 2 0,-1-2 98,-5 7 0,3 3-35,-9 9 25,9-3 1,-10 14 108,7 1 57,-7 7 0,4 12-175,-8 4 0,0 9 4,0 8 1,0 10 175,0 2 0,0 9 10,0 14 1,0 3-94,0 8 0,0 2-177,0 4 0,0 6 160,0 11 0,0-3-395,0 3 1,0-4 346,0-1 1,0-7-143,0 1 0,-2-10 72,-4-2 1,2-9-74,-7-14 0,5-6-8,-6-11 0,1-4 27,-7-8 0,1-1 93,0-5 1,-8-3-288,-4-8 0,-4 0 380,-1 0 1,5-8-339,0-3 1,0-10 273,-5-2 1,1-8-159,4 2 1,6-6 148,12-5 1,-3 0-40,8-12 1,-5 10-17,5-10 0,2 6-4,10 0 0,-2 3 2,7 9 0,7 1-31,5 4 1,8 4-25,-3 8 0,11 0-150,1-1 1,8 9 99,-2 3 0,4 2-137,2-2 0,2 4-145,4-3 388,-5-5 0,7 0 0,-8-7 0</inkml:trace>
  <inkml:trace contextRef="#ctx0" brushRef="#br0" timeOffset="14818">9391 2992 7744,'-8'-17'2714,"6"0"-2430,-5-1-83,7 1 0,0 6-386,0-1 0,2 8 80,3-1 0,-1 10-120,8 7 0,-8 5 60,1 6 1,3-2 124,-2 8 0,1 2-55,-1 9 0,-4-3-64,4 3 0,-4-3 74,-2-3 0,0 1-34,0-1 0,0-7-400,0-4 223,0 4 0,0-8-795,0 4 579,0-11 512,0-4 0,0-24 0,0-3 0</inkml:trace>
  <inkml:trace contextRef="#ctx0" brushRef="#br0" timeOffset="15047">9166 2889 7744,'-15'-8'115,"3"-4"1,-1 3 1007,7-3-767,0 8-550,6-11 0,10 13-14,7-4 0,8 4 142,10 2 0,1 0-69,5 0 0,-3 0 58,8 0 0,-6-1 64,7-5 1,-3 4-73,2-4 0,2 2-99,-8-2 1,8 5 48,-2-5 0,-3 4-115,-3 2 0,-3 0 55,-3 0 1,-7 0 194,-4 0 0,-4 8 0,-1 1 0</inkml:trace>
  <inkml:trace contextRef="#ctx0" brushRef="#br0" timeOffset="15226">9235 3425 7744,'-29'0'0,"1"0"335,6 7-86,-2-5 0,6 14-230,9-7 0,1 3-114,8-1 1,17-1 98,12 1 0,11 3-394,12-8 0,6-1 150,0-5 1,7 0-133,-2 0 0,-1-7 107,1-5 0,8-5 265,10-6-317,-4-4 1,0-8 0,-8 1 0</inkml:trace>
  <inkml:trace contextRef="#ctx0" brushRef="#br0" timeOffset="15660">10325 2940 7744,'-18'0'0,"7"-5"270,-1-1 144,1 0 0,-1 8-365,1 4 0,5 3 40,-6 9 1,9 7-210,-3 4 0,4 5 103,2 7 1,0 3-5,0 8 1,0-6 7,0 0 1,6-2-67,-1 2 0,7-4-13,-6-7 1,5-8 85,-5-4 1,0-10 304,-6-1-165,8-8 28,-7 3 0,7-8-51,-8-5 1,0 2-152,0-8 0,0 1-10,0-6 0,0-6-139,0-1 0,-2-4 148,-4 5 1,5-8 28,-5 2 0,-2-4 90,2-1 0,1-1-98,5 1 0,-2-3 60,-4-3 1,4 3-34,-4-3 0,4-4-35,2-2 1,6 3 19,0 3 1,5 3-38,-5 3 1,8-1 89,-3 1 1,4 7 0,3 4 1,-1 9 1,0 3 1,1 7 19,-1-2 1,6-2-57,0 3 1,6-1 25,-6 6 0,8 0-140,-3 0 0,5 2 29,2 4 1,-1-4-186,1 3 0,-1 3 59,1-2 1,0-1-107,-1-5 0,-5 2 12,0 4 1,-8-4-505,2 4 797,-4-4 0,-9 5 0,5-5 0,-5 6 0</inkml:trace>
  <inkml:trace contextRef="#ctx0" brushRef="#br0" timeOffset="15872">10134 3286 7744,'-17'-5'479,"0"-1"610,0-8-1197,7 12 0,4 1 5,12 6 0,6 9-135,11-3 1,9 3 85,9-3 1,5 3-281,-6-9 0,8 1 127,-2-6 1,6 0 165,6 0 0,-3-7 1,9-5 0,-8 0 45,1-5 0,3 4 93,-3-10 0,-5-2 0,-6 2 0,-7-8 0,3 4 0</inkml:trace>
  <inkml:trace contextRef="#ctx0" brushRef="#br0" timeOffset="16489">11155 2595 7570,'-10'-8'-511,"1"0"511,3-3 336,4-5-133,-6 7-278,8-9 1,2 7 107,4-1 1,3 7-1,9-7 0,5 6 48,0-5 0,2 5 106,-2-5 1,2 5-110,4-6 1,3 6 19,-3-5 1,-2 7-1,2-2 0,-8 2 78,2-1 1,-4 3-190,-1-4 1,-1 4 130,0 2-189,1 0 1,-3 2 2,-4 4 68,-3-4 1,-8 13 28,0-3 1,0 3 7,0 2 0,0 1 3,0-1 0,0 6 105,0 0 1,-2 8 24,-4-2 0,5 1-63,-5-1 1,-2 10-19,2-5 1,1 6-24,5 1 1,0 1-12,0 4 1,0 2-77,0-7 1,0 5 89,0-6 0,0 8-81,0-2 0,0-2 57,0 3 0,5-9-63,1 2 0,6 1 47,-7-7 1,7 5-46,-6-11 1,5-1-5,-5 2 1,2-8-11,-3 2 0,-3-3-39,4-3 24,-4 0 1,-2 0 56,0 1 0,0-7-22,0 1 1,0-6 108,0 5 1,-2-7-98,-4 2 1,2 1 54,-7-1 0,-1 6 2,-5-7 1,0 3 7,0-2 0,-7-4-46,1 4 1,-7 1-5,1-1 0,-4 0-394,-1-6 0,-3 0 170,-3 0 1,1 0-707,-7 0 0,0 0 913,-6 0 0,-7-8 0,-3-1 0</inkml:trace>
  <inkml:trace contextRef="#ctx0" brushRef="#br0" timeOffset="19457">7506 4652 7720,'-17'-7'641,"-6"3"-705,0-8 0,-1 9-456,7-3 0,-6 4 220,0 2 1,-8 0 131,3 0 0,-5 8 152,-2 3 1,1 4-123,-1 3 0,1-1 381,-1 0 0,8 1-62,4-1 1,4 0 44,1 1 1,3-7-116,4 1 1,3-7 75,8 7 1,8-6-108,3 5 1,6-7 15,6 2 1,4-4-141,8-2 0,0-2 60,-1-4 1,1-4-168,-1-7 1,-1 0 15,-4 0 1,1-1 4,-6 1 0,4-6 118,-5 0 1,-1-8-8,-11 2 0,3-5 26,-9-7 1,1 3-46,-6-8 0,0 5 228,0-5 0,0 0-51,0-6 0,2 6 73,4 0 0,-4 13-48,3-1 1,3 5 192,-2 0-210,7 12-55,-3 9 0,5 10 15,-3 4 0,1 11-4,-7 12 1,6 6 12,-7 5 1,7 12-1,-6 11 0,5-1-94,-5 1 0,5 8-108,-5 10 1,6 5 76,-6 7 0,5-5-261,-5 4 0,0 2 299,-6-1 0,-2-5-14,-4-2 1,-4-5-24,-7 6 1,-6-16-42,0-14 1,-2-10 75,2-7 0,4-13-30,-4-10 0,3-2 22,3-9 1,6 0 59,-1-6 1,-1-2-104,-10-4 1,3-3 308,-3-9 0,4-1-311,2-4 0,-1-4 0,1-7 0,2-1 85,3 0 0,3-7-70,3-4 0,4-2-36,-4 2 1,4-2 36,2 8 0,8-1-181,3 7 0,5 1 24,1 4 1,8 4 3,4 8 1,6 0-26,5-1 0,4 9-198,8 3 1,2-2-19,3 2 0,1-5 404,11 5 0,-3-7 0,10 3 0</inkml:trace>
  <inkml:trace contextRef="#ctx0" brushRef="#br0" timeOffset="19949">9408 4272 8475,'-7'-17'2656,"5"-1"-2934,-6 9 111,8 1 47,0 8 1,0 10 122,0 7 1,0 8-117,0 10 1,-2 1 195,-4 4 1,2-1 37,-7 7 1,-1 2-71,-5 10 1,0 1 13,-1 5 1,-5 1 161,0-7 0,0-1-88,6-5 1,5-2-172,1-4 0,7-3 28,-2-9 1,6-7-67,6-4 0,4-4-33,7-1 1,8-3 75,4-4 0,3-3-114,3-8 0,5 6 74,1 0 0,1-2-443,-2-10 0,-1 2 208,7-8 0,6-5-516,5-6 0,-5-6 263,-6 6 1,1-9 554,4-3 0,1 0 0,0-7 0</inkml:trace>
  <inkml:trace contextRef="#ctx0" brushRef="#br0" timeOffset="20527">10238 4514 7690,'-17'-6'0,"0"1"0,5-7 341,1 6 1,5-1-112,-6 1 1,7 4-186,-7-4 0,6 6-155,-5 6 1,1-2-228,-1 7 0,-5 1 252,5 5 1,-10 0 211,-2 1 0,-1 5-46,7 0 0,-6 6 188,0-6 0,2 7-111,9-1 0,-1-2-78,7 2 0,0-2-87,6 2 1,0-4 2,0-8 1,10 0-78,7 1 1,3-3 63,8-4 0,-5-3-32,6-8 0,0 0-131,6 0 1,-7-2 96,1-4 0,-8-3-33,2-8 0,2-3 64,-2-3 0,1-4 98,-7-7 1,0-1-73,0 1 0,6-7 8,1 1 1,-1-2 15,-6 1 0,0 5 98,0-5 1,1 13-48,-1 5 1,-5 5-28,-1 7 88,-7-5 1,4 16-59,-8 0 1,0 14 56,0 9 0,0 8-88,0-3 0,0 7 2,0 5 0,0-9-16,0 4 1,0-5-1,0 5 0,5 0-14,1-1 0,8-7-16,-3-4 1,5-5 54,1-7 0,2 2-20,4-7 1,-2 0 18,8-6 0,-2-8-24,2-3 1,3-5 3,-3-1 0,-4 0 24,-2 0 1,-3-7 3,-3 1 0,-6-5 59,1 5 0,-8-6-69,1 6 1,-5-6 20,-5 6 0,1-6-17,-8 6 1,-5-6-40,-6 6 0,-8 2-27,2 9 0,-1-3-142,1 3 1,-2 5 24,8 1 1,-6 4-461,6 2 101,-8 0 0,12 0-130,-4 0-81,12 0 720,-5 0 0,14 0 0,10 0 0,11 0 0</inkml:trace>
  <inkml:trace contextRef="#ctx0" brushRef="#br0" timeOffset="21016">11155 4220 9272,'0'19'-92,"0"4"0,0 6 149,0 12 0,-6 5-65,0 11 0,-7 11 117,1 7 1,-3 11-181,-2-5 1,1 5 50,5-11 1,-3-8 53,8-9 1,-5-6-21,5-6 0,0-11 18,6-12-90,0-4 87,0-10 1,0-3-127,0-12 0,0 3 109,0-9 1,0 6 255,0-5 1,0-3-315,0-9 1,0 2 2,0-8 0,0 6 44,0-6 0,0 1 1,0-7 1,0-1-10,0-5 1,0 3 4,0-8 0,2 5-62,4-5 1,-2 0 8,7-6 1,-5 8-11,6 4 1,5 5 61,6 6 0,2-1 4,-2 6 0,4 9 21,8 9 0,-1 4-47,1 2 1,1 8 64,5 4 1,-5 11-67,5 5 1,-13-1 5,-5 2 1,-1 0 13,1 6 0,-12-3-4,1-3 0,-8 2 30,-4-8 1,0 2-1,0-2 0,-2-6 59,-4 1 1,-10-1-81,-7-6 0,-7-1-55,1 1 0,2-7 70,-2 2 0,8-4-394,-2-2 1,2 0 32,-2 0 1,9 0-93,-3 0 0,9-2 8,-3-4 1,7-5 430,-2-12 0,4-4 0,2-8 0</inkml:trace>
  <inkml:trace contextRef="#ctx0" brushRef="#br0" timeOffset="21607">11708 4099 8038,'-9'-8'1150,"-1"1"-812,4-5-909,4-3 363,-5 5 1,14-1 34,5-1 0,5 6 60,6-5 1,-2 7 252,8-2 0,0-1 16,6 1 0,-1 0 15,1 6 1,-1-6-55,1 1 1,-1-1 135,1 6 0,-2 0-86,-4 0 1,-3 0 140,-3 0-351,-3 7 89,5 3 1,-10 7-101,-3 1 1,-5-1 42,-7 0 0,0 6 37,0 0 1,-6 2 27,1-2 1,-7-1 24,6 6 0,-7-1 80,1 2 0,3 4-101,-3-4 1,3 3 7,-3 3 1,-1-3 1,7-3 1,-6 6 115,7-1 0,-7 1-117,6 5 1,-5 3-2,5-3 1,-5 6 24,5-6 0,-6 7-13,6-7 0,-5 0-134,5-5 0,-5-1 85,5 1 0,-6 3-88,7-3 0,-3 2 61,2-14 1,4 2 0,-4-2 1,-1-4 35,1 4 1,0-4 13,6-2 1,-2-5-36,-3 0 1,3-1 26,-4 6-96,4-7 118,2 5-147,0-13 117,0 14 44,0-14 16,0 5 222,0-7-173,0 0 187,-8 0-345,-1 0 1,-11 0 86,-3 0 1,2 0-252,-8 0 0,6 0 78,-5 0 0,-3 0-99,-10 0 0,-3 0-291,-8 0 0,1 0-471,-1 0 1,-16 0 958,-7 0 0,-7-7 0,-5-3 0</inkml:trace>
  <inkml:trace contextRef="#ctx0" brushRef="#br0" timeOffset="28769">7281 5898 8151,'0'-10'326,"0"2"0,0 6-387,0-3 38,0 3 0,-2-6 59,-4 8 0,3 2 75,-9 4 1,1 11 12,-7 12 1,-1 7 69,-4 10 0,-4 10-78,-7 19 0,-1 6-170,0 11 0,16-44 1,0 2 52,1 4 1,1 2 0,2-4 0,2 1 43,5 2 1,4 0 0,0-3 0,2-1-51,8 47 1,13-1 62,16-17 1,9-9-578,14-25 1,3-11-117,8-12 0,8-11 637,4-7 0,5-1 0,7-10 0,3-7 0</inkml:trace>
  <inkml:trace contextRef="#ctx0" brushRef="#br0" timeOffset="29019">8699 6157 7662,'-9'0'2217,"-7"0"-1913,14-8-479,-5 6 0,1-3 126,0 10 1,0 13 112,6 10 1,-2 7-183,-3 5 1,1 12 66,-8 12 0,6-3-26,-5 3 1,7-9-88,-2 3 0,4-4-238,2-2 0,0-14-312,0-3 196,0-12 1,8 0 517,4-12 0,3-18 0,2-13 0</inkml:trace>
  <inkml:trace contextRef="#ctx0" brushRef="#br0" timeOffset="29303">8613 6243 7662,'-18'-34'0,"7"-3"-48,-1-3 0,9 3-66,-3-3 1,12 11 179,5 6 1,12 4-132,6 2 0,4-1-34,1 1 1,3 8 24,3 3 0,-3 4 65,3 2 1,-2 0-95,3 0 1,-5 8 5,5 3 1,-5 6 581,-1 6 1,-7 1-231,1 10 0,-8-3-114,2 9 0,-5-3-102,-7-3 0,-3 1 4,-8-1 1,0-5-101,0 0 1,-10-8 71,-7 2 1,-8-3-34,-9-3 0,-3 0 18,-3 0 1,-5-7-250,-6-4 1,4 1-104,1-1 0,2 0-127,-2-6 1,10 0 478,7 0 0,0-8 0,-6-1 0</inkml:trace>
  <inkml:trace contextRef="#ctx0" brushRef="#br0" timeOffset="29665">9408 6157 7662,'-2'-12'1791,"-3"1"-1153,3 7-937,-14-4 0,7 10 37,-9 4 1,1 11-146,0 12 1,-1 4 366,1 1 0,0 3-39,0 3 1,-1-3 304,1 3 1,7-3-106,5-3 0,-3 1-66,2-1 0,2-5 9,10 0 0,-2-8 122,7 2 1,7-9-60,5-3 1,8-7-65,-3 2 0,5-4-147,2-2 1,-1-8 84,1-3 1,-1-5-103,1-1 1,-2 0 56,-5-1 1,-1-5 6,-4 0 0,-5-8-5,-1 3 1,-2 1 0,-9-2 1,0 2-7,-6-2 1,-2-3 10,-4 3 0,-3-2-65,-9 2 0,-5-2 72,0 8 1,-6-5-297,6 4 1,0-4 116,6 5 1,0 0-84,-1 5 1,1 7-131,0-1 421,7 1 0,-5-7 0,5 1 0</inkml:trace>
  <inkml:trace contextRef="#ctx0" brushRef="#br0" timeOffset="30032">10186 5984 7662,'10'0'1599,"-2"8"-774,-1-6-1207,-5 5-331,6-7 37,-8 0 1,-8 0 472,-3 0 1,-7 0 126,-5 0 0,2 2 287,-8 4 1,1 2-113,-7 3 0,6 5-78,0-5 1,8 10-64,-2 2 1,6 0 157,5-5 0,-1 7 28,7 3 1,4-1-72,14 2 1,1-6-62,16 6 0,0-2-29,5 2 1,-1-2-7,-4-4 0,2-2 21,-8 8 0,0-8-29,-6 2 0,-2-4 30,-3-2 1,-4 1 136,-8-1 1,0-5-15,0-1 1,-10-7 70,-7 2 0,-2 1-95,-10-1 1,-2 0-14,-9-6 1,1 6-101,-7-1 1,6 1 64,-6-6 0,9 0-351,3 0 0,1 0-47,10 0 1,0 0-571,5 0 918,9-7 0,-7-3 0,7-7 0</inkml:trace>
  <inkml:trace contextRef="#ctx0" brushRef="#br0" timeOffset="30554">10826 6174 7673,'-9'18'260,"1"-9"1,0-1-43,-3-8 1,1 6-98,-1-1 1,5 1 191,-6-6-102,8 0 53,-3 0-70,7 0 0,0 2 88,0 4 0,9-4-88,9 4 0,1 1-143,10-1 0,1 0 29,11-6 0,1 0-86,4 0 1,6 0-82,0 0 1,2 0-243,9 0 0,-1 0 93,1 0 0,-5 0-197,-12 0 1,2 0-88,-8 0 1,-3-2-187,-14-4-221,0 4 266,-21-6 661,5 1 0,-14-3 0,-3-7 0</inkml:trace>
  <inkml:trace contextRef="#ctx0" brushRef="#br0" timeOffset="30765">10895 6589 7987,'-9'0'983,"-5"-2"-978,9-3 1,1 3-9,9-4 1,7 4 4,11 2 0,6 0-65,11 0 0,6 0-17,12 0 0,3 0-119,9 0 0,1 0 86,4 0 0,-10-2-71,4-4 1,-9 4-195,3-3 1,-15 1 116,-2-2 0,-7 4-215,-5-4 476,-7-3 0,6-1 0,-6-7 0</inkml:trace>
  <inkml:trace contextRef="#ctx0" brushRef="#br0" timeOffset="31079">12417 6313 7669,'-9'7'0,"-1"-5"2045,4 4-1271,4-4-1128,-13-2 300,13 0 0,2 0-51,12 0 0,3 0 67,2 0 0,8 0 120,4 0 1,11 0-23,6 0 1,1 0 41,4 0 1,-3-2-88,10-4 1,2 4-144,-3-3 1,1 1 153,-6-2 0,-8 4-22,-4-4 1,-11-1-156,-6 1 1,-4 0-288,-1 6 0,-9-2-45,-3-4-649,-4 4 363,-2-5 769,-8-1 0,6-9 0,-5-10 0</inkml:trace>
  <inkml:trace contextRef="#ctx0" brushRef="#br0" timeOffset="31349">13680 5828 7669,'0'-17'2328,"0"0"-1046,0 0-1791,0 7 311,0 2 0,0 10-10,0 4 1,0 11 192,0 12 1,0 6 31,0 5 1,0 4 192,0 8 1,0 0-76,0 0 1,0 0-115,0 0 0,0-1-94,0 1 1,0-2-122,0-4 0,0-3 97,0-9 0,0-1-120,0-4 1,0-10-1098,0-8 892,0-7 1,1 4-592,5-8 1013,-4-8 0,14-17 0,-7-11 0</inkml:trace>
  <inkml:trace contextRef="#ctx0" brushRef="#br0" timeOffset="31641">13593 5379 7700,'0'-17'1011,"0"-1"-826,0 1 1,4 0-236,7-1 0,3 9 38,15 3 1,7 4 129,10 2 0,-1 15-24,1 8 0,6 10 217,5 7 1,-1 7 80,-10 10 0,4 5-377,-4 7 1,-4 6 262,-1 0 1,-7 7-4,-5-1 0,-10 6-126,-7 5 1,-8-10 51,1 5 0,-10-6-149,-7-1 0,-13-1-73,-9-4 0,-16-4-118,-14 4 1,24-39 0,-2-3-326,-3 0 1,-3-2 0,-10 2-1,-5-1-353,-7-2 1,-4-2 816,-6-2 0,-3-2 0,-11 0 0,-2 0 0,29-10 0,0-1 0,-1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5:46.354"/>
    </inkml:context>
    <inkml:brush xml:id="br0">
      <inkml:brushProperty name="width" value="0.08571" units="cm"/>
      <inkml:brushProperty name="height" value="0.08571" units="cm"/>
      <inkml:brushProperty name="color" value="#333333"/>
    </inkml:brush>
  </inkml:definitions>
  <inkml:trace contextRef="#ctx0" brushRef="#br0">18 856 9426,'-7'-10'1640,"5"3"-2726,-6 7 1,10 7 771,4 5 1,1 11 395,5 6 0,3 3-70,-3 3 0,3 5 163,2 1 0,-5-1 53,-1-5 1,-7-1-144,2 1 0,2-8 44,-2-4 1,1-4 214,-1-2 126,-4-7-282,6-2 1,-6-10-106,3-4 1,7-6-118,11-11 1,-2-5-222,8-13 1,-6 5-197,6-5 1,-2-1 194,1 2 0,3-3-108,-8 3 1,6 4-90,-6-5 0,6 7-201,-6 5 0,8 2 654,-2 4 0,3 11 0,3-3 0</inkml:trace>
  <inkml:trace contextRef="#ctx0" brushRef="#br0" timeOffset="1326">900 1029 7646,'10'8'766,"-2"1"0,-7 1-711,5-4 0,-2-4 8,8-2 1,-1 0-197,6 0 1,-5-8 77,-1-4 0,1 3-212,5-3 1,-1 1 134,-5-7 1,3 7 166,-9-1 0,3 1 1,-2-7 1,-4 1 186,4 0-193,-5 0 1,-8 1 43,-5 5 0,-5-3-5,-6 8 0,2 1 0,-8 5 0,0 7 37,-5 5 0,1 5-73,4 6 0,-2 2-3,8 4 0,-6 4-44,6-4 1,6 3-117,6 3 1,7-1 96,-2 1 1,6-2-18,6-5 1,3-3-30,9-7 0,5-9 48,0-3 0,7-4-114,-1-2 0,4-10 97,2-7 0,5-2-165,0-10 1,1 6 60,-7-6 1,-1 0 82,-4-5 1,-4 5 22,-8 0 0,-2 8-46,-3-2 171,3 4 0,-13 7-94,4 1 1,-6 7 103,-6-2 0,-4 12 14,-7 5 0,6 7 106,-1 5 0,3-4-104,-3 4 0,-1 2-26,7-2 0,0 0-63,6-6 1,0 1 95,0-1 3,8 0 1,3-1-49,12-5 1,-2-3 4,8-8 0,0-2-19,6-4 1,5-5-173,0-12 1,1 1 42,-7-6 0,-1-1 44,-4-6 1,2 1 0,-8-1 0,5-7-144,-5-4 0,1-4 58,-7-2 0,0-8 89,0-3 0,-1-4 81,-5-3 0,3 3-4,-8 4 1,1-3 155,-1 9 0,-2-5-113,7 10 1,-7 1 80,2 16 0,-4 4 157,-2 14-48,0 0 1,-6 9-180,0 8 0,-7 8 55,1 9 1,-9 2-148,-2 4 1,-6 6 96,6 11 0,-6 3 121,6 3 0,0 11-75,6 1 1,0 2 132,-1 3 1,7 0-140,-1 7 1,9 5-33,-3-1 1,4 1-100,2-5 0,8-7 104,3 0 0,3-9-150,-3-2 0,4-8 43,-3-9 1,5-8-51,6-4 0,-7-6 16,7-5 1,-8-5-73,8-7 0,6 0 28,6 0 1,1-7-125,10-5 1,0-11-123,6-6 1,0-3 127,0-3 0,-2-5-172,-4-1 0,0-1 88,-11 2 0,3-3 62,-9-3 0,-4 4 74,-2 7 0,-11 3 131,-7 3 1,-3 4-96,-2 8 399,0 7-174,0 2 1,-6 16-51,1 4 1,-9 11 20,3 5 0,1 5 62,-1 2 1,7-1 69,-2 1 0,2-1-125,-2 1 0,4-2-42,-3-4 1,3 3-42,2-3 0,6-4-20,-1-2 1,9-6-9,-3-5 0,5-3 57,1-3 1,2-4-69,4 4 0,4-6-36,8-6 0,-5-5 4,5-12 0,-4 1 5,9-6 0,-9 5-102,-2-6 1,-2 0 71,1-6 0,-3 1-14,-7-1 1,-3 8 38,-3 4 0,1 4-57,-7 2 228,0 7-129,-6 2 1,-2 10 19,-4 4 0,2 9 40,-7 9 1,7 6 104,-2-1 1,4 4-66,2 1 1,0-5-24,0 0 0,2-2-34,4 2 0,3 1 18,9-6 0,5-1 88,0-6 0,6-6-101,-6 1 0,9-8 9,3 2 0,-1-6-66,7-6 1,-3-4-111,3-7 0,-5-6 60,4 0 0,-3-6-110,-3 6 0,-1-8 37,-4 2 1,2-3 97,-8-3 1,0-5-126,-6-1 0,-7 1 109,-5 5 1,-3-5 41,-2 0 0,0 5-4,0 6 17,-7 8 0,-3-2-8,-7 12 0,5 3 10,1 8 0,-7 2 24,-5 4 1,-2 5-37,2 12 0,4-2 238,-4 8 0,-2 0-2,2 6 1,0-1-5,6 1 0,1-1-105,5 1 0,3-1-5,8 1 1,0 0-52,0-1 0,2 1 53,4-1 0,9-7 17,8-4 0,10 2-43,1-2 0,1-7-132,5-10 1,5 1 57,1-1 0,2 0-121,-2-6 0,2-6 25,-8 0 1,1-5-335,-7 5 119,1-8 22,-8 5 0,-10-3-605,-11 1 0,-4 5 355,-2-5 1,-10-1 522,-7-5 0,-8-1 0,-10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55.872"/>
    </inkml:context>
    <inkml:brush xml:id="br0">
      <inkml:brushProperty name="width" value="0.08571" units="cm"/>
      <inkml:brushProperty name="height" value="0.08571" units="cm"/>
      <inkml:brushProperty name="color" value="#333333"/>
    </inkml:brush>
  </inkml:definitions>
  <inkml:trace contextRef="#ctx0" brushRef="#br0">0 156 7928,'27'-2'-37,"-4"-4"1,2 3 42,-2-9 0,2 8 174,-2-2 0,4 5 32,8 1 0,-1 0-496,1 0 1,1 0 199,5 0 0,-5 7-377,5 5 0,-5-3 186,-1 3 1,-1-8 1,1 1 0,-1 3 205,1-2 0,1 0 68,5-6 0,3-8 0,8-4 0,7-3 0,5-2 0,13 0-220,9-1 0,3 1 220,9 0 0,-8-1 0,2 1 0,-3 6 0,-3-1 0,8 8 0,4-2 0,-11 4-7,-7 2 1,-9 2 13,-7 4 0,-12 4 39,-12 7 1,-11-7 242,-6-5-71,-4 5 0,-7-8-107,-1 4 1,-5 1-45,5-1 0,-5 6-12,6-7 49,-1 9 1,1-6-123,-1 3 0,-5 3-165,6-9 0,-1 1 87,6-6 0,1 0-72,-1 0 0,8 0 168,4 0 0,4 0 0,9-8 0,2-1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5:45.724"/>
    </inkml:context>
    <inkml:brush xml:id="br0">
      <inkml:brushProperty name="width" value="0.08571" units="cm"/>
      <inkml:brushProperty name="height" value="0.08571" units="cm"/>
      <inkml:brushProperty name="color" value="#333333"/>
    </inkml:brush>
  </inkml:definitions>
  <inkml:trace contextRef="#ctx0" brushRef="#br0">35 53 7683,'-12'-16'1113,"1"5"1,7 1-1545,-2 5-8,4 3 146,2-6 1,0 16 56,0 3 0,0 10 291,0 2 1,6 8-103,0-2 0,-1-2 17,-5 2 0,0-2-122,0 1 1,0 3-131,0-8 0,0 0 142,0-5 1,0-1-287,0 0 19,0 0 407,8-7 0,2-2 0,15-16 0,2-2 0</inkml:trace>
  <inkml:trace contextRef="#ctx0" brushRef="#br0" timeOffset="162">363 53 7683,'0'-12'2507,"0"1"-2689,0 7 85,0-4 1,0 10 43,0 4 0,0 4 50,0 7 1,8 6-127,4 0 0,3 8-253,2-2 0,1 3 193,-1 3 0,0-1-409,0 1 1,6 0 597,1-1 0,6 1 0,-3-1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5:43.498"/>
    </inkml:context>
    <inkml:brush xml:id="br0">
      <inkml:brushProperty name="width" value="0.08571" units="cm"/>
      <inkml:brushProperty name="height" value="0.08571" units="cm"/>
      <inkml:brushProperty name="color" value="#333333"/>
    </inkml:brush>
  </inkml:definitions>
  <inkml:trace contextRef="#ctx0" brushRef="#br0">241 398 7655,'-17'-7'562,"5"3"784,1-8-1144,-1 8-154,2-3 1,3 10-363,7 9 1,-6 15 131,0 19 1,0 6 277,6 6 0,-5 3-79,-1 8 0,-2 2 6,3 4 0,3-6-50,-4 1 0,-2-5-3,2-13 0,1-4-337,5-14 1,0-7-29,0-4-633,0-3 1028,0-11 0,7-1 0,3-8 0</inkml:trace>
  <inkml:trace contextRef="#ctx0" brushRef="#br0" timeOffset="296">51 537 7652,'-8'-18'0,"-2"-1"103,-7-4 1,8-2-26,3-4 0,6 2 29,6 4 0,11 4-88,12-4 1,3 4 136,3 1 0,5 3 14,1 4 1,5-3-144,-6 8 0,8 1 139,-2 5 0,-4 5-54,-1 1 0,-10 13-91,-3-1 1,-6 5 4,1 0 1,-10-2-7,-1 8 0,-9-6-1,3 6 0,-6-6-21,-6 5 1,-5-4 0,-12 4 0,2-7-13,-8 3 1,0 1-334,-6-2 1,1-2 144,-1-10 1,3 5-406,3-5 0,-2 3 169,8-3 1,0 3 437,6-9 0,-1 1 0,1-6 0</inkml:trace>
  <inkml:trace contextRef="#ctx0" brushRef="#br0" timeOffset="681">673 485 7652,'10'0'400,"-2"0"1,-1-6 568,5 0 1,5-5-779,6 5 0,-2 0 13,8 6 0,6 0-362,5 0 0,-2 8 169,-9 3 0,-2 7-304,-4 5 0,-4-2 182,5 8 0,-13-1 27,-5 7 0,-4 0-156,-2-1 1,-8-5 41,-3 0 0,-5-8 218,-1 2 0,0-4-85,-1-1 0,-5-9 90,0-3 1,6-4-63,5-2 44,1 0 0,1-8-53,4-3 0,4-7-79,2-5 0,2 2 119,4-8 0,4 1-12,7-7 1,0 2-50,1 4 0,5-3-1,0 3 1,8 4 31,-3 2 1,3 4 25,-2 1 1,2 7 69,-8-1 0,6 9-17,-6-3 1,0 6 104,-6 6 0,0 5-85,1 12 0,-3 2-18,-4 4 1,3 4-204,-8-5 1,-1-1 126,-5 2 0,0-6-300,0 6 1,0-8 127,0 2 0,0-4-116,0-1 1,-2-3 318,-3-3 0,-13 3 0,-8-5 0</inkml:trace>
  <inkml:trace contextRef="#ctx0" brushRef="#br0" timeOffset="841">1106 398 8991,'-12'-15'355,"1"3"-620,7-3 0,-4 11-329,8-7 1,4 7 162,7-2 0,3-2-308,15 3 739,-1-1 0,15 6 0,1 0 0</inkml:trace>
  <inkml:trace contextRef="#ctx0" brushRef="#br0" timeOffset="1425">1676 416 8258,'0'11'1046,"0"1"0,0 1-694,0 10 1,0 4-427,0 8 0,0 1 75,0 4 0,0-1-272,0 7 0,0-2 98,0 2 0,0-9-7,0-8 0,0-8 30,0 2 28,0-4 364,0-9-202,0-3 92,0-22 0,2-2-1,4-12 0,4-4-197,7 4 0,0-9 22,0-2 1,1-1-54,-1 7 0,2-1 65,4 0 0,-2 1-112,8-1 0,-2 8 59,2 4 0,2 4 23,-8 2 0,0 7 104,-6 4 1,0 8-83,1 10 1,-1 1 188,0 16 1,-5 0-1,-1 6 0,-1 1 29,1 4 1,5-3-147,-5 3 1,5-5 21,1-6 0,0-4-15,1-8 1,-1 0-11,0 1 1,1-9 1,-1-3 1,0-6 8,0-6 0,6-3-182,1-9 0,4-7-3,-5-4 0,0-3-122,-5-3 0,-1-5 125,0 0 1,-1-7 20,-5 7 1,3-8 23,-9 2 1,1-6-20,-6-6 1,0 5 251,0-5 1,0 10-80,0 2 1,-2 13 853,-3-1-301,3 10-30,-6 7-407,8 9 1,-2 10-88,-4 4 1,4 6-113,-3 11 1,1 6 105,-2 11 1,4 4 129,-4 8 1,2 2-122,-1 3 1,3-1 42,-4 8 1,4-9-101,2 3 1,6 2 20,0-3 1,7 1-54,-1-6 0,-3-2-225,3-4 0,-3-12-421,3-11 0,3-3 330,-3-3 0,-3-7-503,3-5 0,-1-5 276,7-5 0,-1-7-552,0-11 1095,1-12 0,-1-9 0,0-8 0</inkml:trace>
  <inkml:trace contextRef="#ctx0" brushRef="#br0" timeOffset="1596">2454 537 7665,'-11'-2'859,"-1"-4"-429,9 4-943,-5-13 0,10 13 93,4-4 1,9 4 275,8 2 0,10-6-61,1 0 1,9-1-25,8 1 0,3-2 229,4-3 0,3-12 0,8 4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5:49.634"/>
    </inkml:context>
    <inkml:brush xml:id="br0">
      <inkml:brushProperty name="width" value="0.08571" units="cm"/>
      <inkml:brushProperty name="height" value="0.08571" units="cm"/>
      <inkml:brushProperty name="color" value="#333333"/>
    </inkml:brush>
  </inkml:definitions>
  <inkml:trace contextRef="#ctx0" brushRef="#br0">17 1204 7670,'10'0'728,"3"-8"188,-7-3 0,2-5-570,-2-1 0,-3 2-170,9 3 0,-6-1-312,5 7 158,1 0 0,3 8-127,-3 4 1,1 5 87,-7 12 0,0 6 45,-6 11 1,0-1 42,0 7 0,-8 0-279,-4 6 0,3-2 102,-3-4 1,1-4 149,-7-7 1,1-2-19,0-5 0,5-3-9,1-7 1,5-9-157,-5-3 181,7-4-66,-4-2 1,10-8-50,4-3 0,5-10-118,12-2 1,2-8-35,4 2 1,4-4 112,-4-1 0,3-3 14,3-3 1,-1 3 11,1-3 0,-6 4 104,0 1 0,-8 8-204,2 4 206,-4 4 1,-7 3-14,-1 5 0,-7 5 103,2 12 0,-4 3-14,-2 9 1,0 5 67,0 0 0,0 8-97,0-3 0,2 9-30,3-2 1,-3 3-21,4-9 1,2-2 33,-3 2 0,9-3-40,-3 3 0,7-6-3,5-11 0,4-4-5,7-8 0,7 0-60,-1 0 1,2-2-95,-1-4 0,-5-4 6,4-7 0,-3-2 119,-2-4 1,-9 2 15,-2-8 0,-5 8-51,-2-2 1,-5-2 201,-1 1-113,-7 1 1,4 6 58,-8 0-68,-8 7 10,-2 3 1,-7 8-17,0 5 1,5 4 0,1 7 1,1 0 118,-1 1 0,1 1-70,4 4 1,4-4-59,-4 4 1,5-4 18,1-1 0,1-1 1,5 0 0,4 1 60,7-1 0,0-7 7,1-5 0,-1 3-53,0-2 0,1 0-14,-1-6 0,0-2-27,0-4 0,-1-4 46,-5-7 0,3 0-64,-8-1 1,-1 1 15,-5 0 1,0-1-11,0 1 0,-2-6 13,-3 0 0,1 0-13,-8 6 0,1-1-193,-7 1 1,3 0 64,4 0 1,-5 1-333,5 5 0,-5-3 185,-1 8 1,5-1-903,1 1 1191,7 4 0,-4-13 0,8 5 0</inkml:trace>
  <inkml:trace contextRef="#ctx0" brushRef="#br0" timeOffset="250">1677 875 7683,'0'-27'1566,"-1"2"-861,-5 8-12,4 7-455,-6-5 0,8 21-591,0 0 1,0 15 239,0 8 1,0 11 277,0 6 0,-2 6-147,-4 6 1,3-5 6,-9 5 0,8-4-177,-2-2 1,5-2 84,1-4 0,-6-4-243,0-7 1,0-3-74,6-3-507,0-4 78,0-15 365,0-3 1,2-9-115,4-3 561,-4-13 0,13-9 0,-5-7 0</inkml:trace>
  <inkml:trace contextRef="#ctx0" brushRef="#br0" timeOffset="446">1332 1221 7683,'-12'0'0,"1"0"0,5 0 1227,-6 0-369,8 0-781,-3 0 0,9 0 4,3 0 1,9 0-24,15 0 0,3-6 57,20 1 0,-2-7 20,14 6 0,-7-5-65,7 5 0,-9-6-182,3 7 0,-4-3-326,-2 2 1,-10 4 31,-7-3-136,-1 3 1,-15 2-90,4 0 631,-11 0 0,-4-8 0,-8-2 0</inkml:trace>
  <inkml:trace contextRef="#ctx0" brushRef="#br0" timeOffset="1012">3009 1014 7680,'-10'-8'2516,"3"4"-2015,7-8 0,4 9-634,7-3 0,8 2 77,16-2 1,7 2-92,4-7 0,4 5-79,2-5 1,0-3 182,0-9 0,2-2-297,3-4 1,-11-3 75,1 3 0,-17-4 9,-7-1 0,-5-3 225,-7-3 0,-3 9 167,-8-4 0,0 7-92,0-1 1,-8 4 110,-3 7 0,-5 9-85,-1 3 0,0 4-33,-1 2 1,1 2 76,0 4 1,-2 11-71,-4 12 0,1 6 211,-6 5 0,5 12 43,-6 11 1,8 4 43,-3 3 1,5 6-307,2 5 0,0 8 265,-1 9 1,7-8-199,-1 8 1,9-10 114,-3-7 0,10-10-323,1-8 1,7-9 65,-6-2 0,5-15-793,-5-14-170,7-4-615,-11-9 1136,6-3 1,-8-14-90,0-5 1,0-5 679,0-6 1,-15-12 0,-5-9 0</inkml:trace>
  <inkml:trace contextRef="#ctx0" brushRef="#br0" timeOffset="1455">2923 1429 7680,'-10'0'1950,"2"0"-2098,31 0 0,0-2-83,23-4 0,8-2-196,10-3 1,11-5 220,5 5 1,7-5-393,5-1 0,-6 0 400,1 0 1,-3-3 27,-9-3 0,-9 4 219,-14-4 0,-10 6 49,-13 5 1,-10-3 197,-8 3 1,-7-3 72,2-2-159,-4 7 1,-4 0 23,-4 5 1,2 3 310,-7-4 1,-1 4-545,-5 2 0,0 2 108,0 4 0,-7 1-98,1 5 1,-5 3 82,5-3 1,-2 5-80,2 6 1,3-4 55,-3 4 1,4-1-14,2 1 0,5-4-26,1 4 0,7-4 7,-2-2 0,4 1 36,2-1 0,8-2-1,3-3 1,12 1-54,6-7 1,10 0 33,1-6 0,2 0-104,-1 0 1,-5-2 3,4-4 1,-3-3 24,-2-9 0,-9-1 33,-2-4 0,-5 4-12,-2-4 0,-7 2-33,-5-2 1,-3 3 28,-2-3 1,-2 2-210,-3-2 0,-5 4 7,-7-4 0,-6 6 10,0 5 1,-6-1-28,6 7 1,-6-6-155,6 6 0,-2 1-61,2 5 0,4 0 437,-4 0 0,3 0 0,3 0 0</inkml:trace>
  <inkml:trace contextRef="#ctx0" brushRef="#br0" timeOffset="2698">4323 1065 7680,'10'-7'379,"-2"-3"1,-8-7 1466,0 0-1499,0 7-867,0 2 423,0 8 1,0 8-26,0 3 1,0 7 240,0 5 1,-2-2-88,-4 8 1,2-2 0,-7 1 1,7 3-65,-2-8 1,4 8 8,2-2 0,0-4 38,0-2 1,8-4-17,3-2 0,6-1-51,7-5 0,4 3-132,13-8 0,3-3-144,8-8 1,0 1 99,0-8 1,-2-5 34,-4-6 0,-4-8 155,-8 2 0,-5 2-34,0-1 0,-13-1 42,1-6 1,-11 6 202,-1 1 1,-3 1-107,-2-2 1,-6 4 246,1 8-157,-9 7 0,5 2-38,-9 8 1,7 0 37,-1 0 0,7 8-19,-7 3 0,2 7 112,-1 5 1,-3-4-131,9 4 1,-7 2-19,6-2 0,-1 0-137,1-6 1,4 1 82,-4-1 0,4 0-6,2 1 1,6-1 38,0 0 1,9-1-82,3-5 1,1 3-9,10-9 1,1 1-114,11-6 0,3-2 19,8-4 0,2-1-120,3-5 0,-3-9 120,4 4 1,-12-6-71,-6 0 1,-5 2 70,-7-8 0,3 2 4,-8-2 0,-2-4 73,-9 5 0,-4 3-73,-8 1 1,0 5 181,0 2-45,0 7 1,-2 3 98,-4 7 0,2 0-131,-7 0 1,5 7 11,-6 5 0,1 5 212,-7 6 1,1 2-59,0 4 1,1 2-68,5-8 0,-2 6-101,7-6 0,-6 6-11,6-6 1,-5 0 52,5-6-147,0 0 169,6 1-51,0-9 91,0-1 1,0-10-99,0-4 1,8-3-178,4-9 0,3 1 12,2 0 1,1-6-23,-1 0 1,6-8 87,0 2 0,6 2-128,-6-2 0,6 6 89,-6-6 1,6 8 1,-6-2 0,5 10 108,-5 1 0,1 8-42,-7-1 0,0 5 290,0 5 0,-5 7-69,-1 11 0,-1-2 59,2 8 1,3 0-141,-3 5 0,-3 1-7,3-1 0,5-5-59,6 0 1,2-2-12,-2 2 0,2-4-52,4-8 1,9-2 31,-3-3 1,3-4-52,-3-8 0,-1 0 49,1 0 0,0-2-107,-1-4 1,-7-2 51,-4-3 0,-4-10 31,-1 3 1,-3-3-42,-3 4 1,-5-2-9,-7-4 0,0 2-4,0-8 0,0 6 38,0-6 0,-2 6 49,-3-6 0,-5 8-52,-7-2 1,-1 4 12,1 1 1,-2 3 51,-4 3 0,-4 5 6,-8 7 0,-5 0 46,0 0 1,-8 7 142,1 5 0,3 9-9,-2 2 0,8 8-103,-3-2 0,7 1-103,5-1 1,6 4 37,11-4 1,-1 1-5,7-1 0,2 2 0,10-8 1,4 0-93,7-6 0,0-7 86,1-4 1,7-4 9,3-2 0,5 0-122,2 0 1,-1-2 62,1-4 1,-1-4-96,1-7 0,0-6 41,-1 0 0,-5-10 31,0-1 0,-8-3-32,2-9 1,-4-8-94,-1-9 0,-9-6 53,-3-6 1,2 2-260,-3-8 1,3-2 475,-2-9 0,-4 10-107,3-5 1,3 12 128,-2 0 1,5 6 85,-5 6 0,6 19 644,-6 15-267,-1 8-160,-5 11 0,-2 16-211,-3 11 1,-7 20-170,-11 3 1,-4 18 260,-7 11 1,-1 8-90,0 9 0,3-1-17,3-5 0,-4 5-105,4-5 1,4-3-3,2-2 1,10-6-27,1-5 0,9-5-95,-3-7 0,4-9-82,2-9 1,8-13 87,3-9 0,4-8-268,3 1 1,-1-3 112,0-2 1,1 0-213,-1 0 0,0 0-305,0 0 706,1-7 0,7-11 0,2-9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5:54.636"/>
    </inkml:context>
    <inkml:brush xml:id="br0">
      <inkml:brushProperty name="width" value="0.08571" units="cm"/>
      <inkml:brushProperty name="height" value="0.08571" units="cm"/>
      <inkml:brushProperty name="color" value="#333333"/>
    </inkml:brush>
  </inkml:definitions>
  <inkml:trace contextRef="#ctx0" brushRef="#br0">53 1124 7675,'0'-17'73,"0"0"374,0-1-278,0 1 0,0 5 523,0 1-134,0 7 87,0-11-498,0 13 1,2-6-269,3 8 68,-3 0 1,6 2-224,-8 4 0,0 5 34,0 12 0,0 4 136,0 8 1,-6 1-617,1 5 0,-7-3 27,6 8 695,-7-7 0,3 3 0,-7-7 0</inkml:trace>
  <inkml:trace contextRef="#ctx0" brushRef="#br0" timeOffset="467">1281 623 7733,'5'-20'0,"1"-3"0,6-2 299,-7-3-199,9 10-298,-5 3 1,3 13-20,-1-4 357,-7 4-89,4 2 0,-10 0-29,-4 0 1,-5 2 1,-12 4 0,0-4 11,-12 4 1,2 1 80,-13-1 1,8 8-81,-2-3 1,-3-1-56,3 1 1,5 1 41,7 5 0,8 0-163,3 1 0,2 5 75,9 0 1,0 8 35,6-3 0,14-1 26,3 2 0,14 0-4,3 5 0,7 1 111,5 0 0,2-3-121,-8-3 1,4 2 114,-9-8 0,1 6-49,-13-6 1,-1-6 216,-11-5-206,-3-1 0,-10 5 0,-4-5 1,-13-3 6,-16-8 1,-9 0-16,-14 0 0,3 0-122,-9 0 1,3 0 115,-3 0 0,-1 0-191,7 0 0,3-2 97,9-4 1,11 2-167,12-7 1,6 5-125,5-6 338,4 1 0,8-14 0,0-2 0</inkml:trace>
  <inkml:trace contextRef="#ctx0" brushRef="#br0" timeOffset="1184">1453 813 7730,'0'9'0,"0"-1"2066,0-8-1705,0-8 1,8 7-571,4-5 1,11 4-5,6 2 0,11 0-332,6 0 1,6-2 176,6-4 0,1-1 163,5-5 1,1-3 136,-7 3 1,-9-1-256,-8 1 0,-5-3 313,-1 3 1,-8-3 134,-4-2 1,-12 5-13,-5 0 1,-6 7-22,-6-7 1,-3 6-38,-8-5 1,-8 7-77,-4-2 0,-8 4 20,-9 2 1,4 0 59,-16 0 0,8 2-56,-7 4 0,1 4 146,-2 7 0,4 2-33,-3 4 0,5-2 63,6 8 0,3 0-81,9 6 1,7-1 4,4 1 0,11-6-97,7-1 0,5-5 90,5 6 0,7-2-170,11 2 1,4-4 77,7-8 0,16-5-84,8-1 0,15-5 2,8 6 0,3-9-300,3 3 1,1-6 273,4-6 0,-5 3 18,-1-9 1,-1 1 35,-10-7 0,0 1-5,-6 0 1,-9-1-65,-9 1 0,-6 0 116,-11 0 1,-7-7 6,-4 1 1,-11-2-8,-7 2 1,-3 4 101,-2-4 0,0 2-87,0-2 0,-7 9 288,-5-3 0,-9 9-230,-2-3 0,-8 7-38,2-2 0,-3 6 69,-3 6 1,1-2-30,-1 7 1,0 3 84,1 9 0,1-4-111,4 4 1,4 2 7,8-2 0,0 2-26,-1-2 1,9-3 1,3 3 0,4-4-89,2-2 0,2 0 63,4 1 0,3-9-90,9-3 0,1-4 77,4-2 0,2 0-138,4 0 0,3-2 84,-3-4 0,2-3-117,-2-9 1,2 1 152,-8 0 0,5-6-10,-4 0 1,-3 0 150,-10 5 1,5 7-85,-5-1 135,-3 1-101,7 1-47,-13-5 0,6 15-58,-8 0 0,6 7-5,-1 11 0,9-1-6,-3 0 1,5 3-145,1 3 0,0-4-212,1 4 0,-1-4 5,0-2 403,0-7 0,1-2 0,-1-8 0</inkml:trace>
  <inkml:trace contextRef="#ctx0" brushRef="#br0" timeOffset="1701">2906 761 8070,'0'-27'998,"2"2"-756,4 8 1,-2 0-36,7-1 0,1 9-122,5 3 1,2 4-172,4 2 0,4 2 42,8 4 0,-1 5 106,1 12 0,-1-2-157,1 8 0,-8 0 50,-4 6 0,-6-1 28,-5 1 1,1-3-99,-7-3 1,-2 2-17,-10-8 0,-3 4 169,-9-10 1,1 4 111,0-9 0,-1-4-59,1-3 1,0-3-63,-1-2 1,7 0 111,-1 0 0,9-2-75,-3-3 0,-2-5-55,2-7 1,1-1 4,5 1 0,5-2-149,1-4 0,10 2-66,1-8 1,2 6-311,10-6 1,2 8-183,9-2 1,2-2 291,4 2 1,4 2 141,-4 9 0,4-1 257,2 7 0,-2 0 0,-4 6 0,2 0 0,-7 0 0,1 0 0,-2 0 0,-5-2 285,-1-4 0,-7 5 70,-9-5 641,-1 4-325,-7 2-64,-3 0-407,-7 0 0,-7 0-213,-5 0 0,-5 2 170,-6 4 0,-4 3-9,-8 8 1,1-3-78,-1 3 0,6-3 6,0 9 1,3-2-95,-3 2 0,-2-2 22,8 8 0,0-6 52,6 6 1,7-6-32,4 6 0,4-3-154,2 3 1,2-2-48,4-4 1,5-4-174,13 5 1,2-5-10,9-2 0,2-5-267,3-1 0,-2-7-340,8 2 964,1-4 0,-3-10 0,-2-2 0</inkml:trace>
  <inkml:trace contextRef="#ctx0" brushRef="#br0" timeOffset="2259">3805 726 7730,'-9'-17'247,"-1"0"-57,4 0-114,4-1 0,-3 3-198,10 3 0,13 5-259,11 7 1,5 0 110,6 0 1,5 0 122,7 0 1,7-6 49,5 0 0,-5-7-8,-1 1 1,-10-3 93,-2-3 0,-8-1-42,3-4 1,-13-4 120,-4-7 0,-11-3-28,-1-3 0,-3-4 163,3-8 1,-3 2-58,-3 4 0,-4-2 132,4 7 0,-4 3 178,-2 9-62,0 12 435,0 9-581,0 8 0,-6 8-256,0 3 0,-7 12 106,1 6 1,-9 12-7,-2 5 0,2 9-19,9 3 0,-3 7-16,3-1 0,-1 3-5,1 2 0,-1 6-145,7 0 1,-5 0 287,5-6 1,0 0-7,6 1 1,0-15-16,0-3 1,0-19-17,0-4-263,0-1 164,0-16 0,0 1-157,0-18 1,6-5 128,0-7 0,1-1 116,-1 1 1,4-2-217,7-4 0,2 2-159,4-8 1,-2 0 131,8-5 1,0 1-59,6 4 0,-1-2 72,1 8 0,-1 2 7,1 10 1,-6-3 136,0 8 1,-8 1-101,2 5 0,-6 7 243,-5 5 1,1 11 33,-7 6 0,0 5-9,-6 7 0,0-3-124,0 8 0,0-7-20,0 1 1,0-4-32,0-1 1,0-8-79,0-4 0,-6-4-380,0-1 1,0-7-7,6 1-1295,0-9 1027,-7 5 1,3-8-534,-8 0 1210,1 0 0,-14 0 0,-2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5:59.451"/>
    </inkml:context>
    <inkml:brush xml:id="br0">
      <inkml:brushProperty name="width" value="0.08571" units="cm"/>
      <inkml:brushProperty name="height" value="0.08571" units="cm"/>
      <inkml:brushProperty name="color" value="#333333"/>
    </inkml:brush>
  </inkml:definitions>
  <inkml:trace contextRef="#ctx0" brushRef="#br0">364 969 7699,'0'-12'-461,"0"1"-560,0-1 1021,0-5 0,8 0 0,1-1 0</inkml:trace>
  <inkml:trace contextRef="#ctx0" brushRef="#br0" timeOffset="1029">70 692 7753,'8'-27'-83,"-7"2"-41,5 8 0,-4 0 465,-2-1 0,6 7-68,0-1 1,5 7-13,-5-7 1,2 6-106,-3-5 0,-1 7 75,8-2 1,-6 2 114,5-1 31,-7 3-304,4-6 0,-6 8 258,3 0-605,-3 0 216,6 0 0,-10 8-54,-4 3 0,-3 6 32,-9 6 0,1 1 51,0 10 1,-1-3 6,1 9 1,0-3-6,0-3 1,1-5-6,5 0 0,-3-2 9,8 2 0,1-2-67,5-4 1,0-4 91,0 4 1,7-12-74,5-5 0,17-4-71,5-2 0,11 0-188,-5 0 0,6-9 174,-6-9 1,6-1 3,-5-10 1,-1 6 91,-5-6 1,-8 2 72,-4-1 0,-4-3 96,-2 8 1,-5-6-68,-1 6 1,-7 0 73,2 6 0,-4 5 9,-2 0 1,-2 9-13,-4-3 0,2 4-107,-7 2 0,5 0-3,-6 0 0,1 6 42,-6-1 0,1 9-16,5-3 1,-5 11 101,5 1 0,-3 0-72,3-6 1,-3 0-57,9 1 0,-1-1 37,6 0 1,0 0 2,0 1 1,2-3-15,4-3 1,11 1 5,12-7 0,11 0-105,6-6 1,6 0-186,6 0 1,-5-8-91,5-4 1,0-9 149,-6-2 1,-4-8 54,-14 3 1,-7-5 16,-4-2 1,-6 1 104,-5-1 0,-4 6-50,-8 1 1,0-1 141,0-6 0,-6 8 64,0 4 47,-7 4 0,9 9 108,-8 5-228,8 3 1,-9 4-21,7 3 0,-5 5 11,5 7 1,-7 6-135,1 0 1,-3 10 195,-3 2 0,3-1 160,3 7 0,-3 1-169,4-2 0,-3 1-37,3-7 0,1-1-48,4-4 0,2 1 143,-7-7-247,7 1 213,-4-7-47,8-8 11,0-1 1,0-10 123,0-4 1,8-3-204,4-8 0,-3-7-157,3 1 1,1-7-51,10 1 1,-4 2 94,4-2 1,-1 0-40,1-5 1,-2-1 45,8 1 0,-6-1-138,5 0 1,-4 8 86,4 4 1,-1 6 65,2 6 1,-4 3 90,-8 8 171,1 0 0,-3 10 0,-3 7 0,-5 2-77,-7 10 0,0 5-1,0 7 1,0 7-20,0-2 0,-6-4 93,1-1 1,-7-5-98,6-1 0,1-7-30,5 1 1,-6-8-38,0 2 1,0-9-106,6-3 1,-2-7-163,-3 2 185,3-4-909,-6-2 0,8 0-134,0-8 1103,0-1 0,-8-9 0,-1 1 0</inkml:trace>
  <inkml:trace contextRef="#ctx0" brushRef="#br0" timeOffset="2201">1661 675 7735,'17'0'-338,"0"-8"0,1-1 338,-1-9 0,-5 3 62,-1 3 0,-1-3 139,1 3 0,3 3-97,-9-3 0,7 7 112,-6-7 1,-1 6-96,-5-5 1,0 5 280,0-6-276,0 9-21,0-5 1,-7 8-201,-5 0 0,-3 0 7,-2 0 0,-8 0-10,-4 0 1,-4 6 73,-1-1 1,1 9-4,4-3 1,-2 5-58,8 1 1,-2 0 67,2 1 0,6-1 12,0 0 0,5 6 3,6 0 0,4 2 12,-3-2 0,10-3 5,7 3 0,5 2-2,6-2 0,-2 0 17,8-6 1,-8 0 5,2 1 1,-5-1-36,-7 0 0,3-5 11,-9-1 0,7-5 24,-6 6-20,0-9 1,-16 11 11,-7-8 1,-3-1-78,-8-5 1,-3 0-134,-9 0 0,-3 0 100,-3 0 1,-2 0-128,8 0 1,-3 0-16,3 0 0,4-5 97,-5-1 0,12 0-613,6 6 739,12-8 0,3-1 0,8-8 0</inkml:trace>
  <inkml:trace contextRef="#ctx0" brushRef="#br0" timeOffset="2546">2007 588 7743,'0'-32'155,"0"3"-253,0 4-110,-8 15 114,6 3 0,-8 14 246,5 5 1,1 3-115,-8 2 0,3 7 132,-3-1 1,-3 7-143,3-1 1,5-2 65,1 2 0,-2 0-70,2 5 1,1-1 186,5-4 0,0 2-55,0-8 0,7 2-95,5-2 0,3-6-11,3 0 0,5-1-40,0-11 1,7 1-2,-1-6 0,4 0-20,1 0 0,1-8-6,0-3 1,-3-10-37,-3-2 1,0-8 60,-12 2 1,4-2-42,-9 3 0,-4-5 28,-3 4 0,-3-2-188,-2 3 1,0 1-59,0 4 1,-2 3-88,-3-3 1,-3 10-102,-4 1-49,-3 8 488,5-3 0,-7-1 0,0-2 0</inkml:trace>
  <inkml:trace contextRef="#ctx0" brushRef="#br0" timeOffset="2852">2716 554 7739,'5'-27'19,"1"4"0,0 4-19,-6 1 0,0 9-120,0-7 0,-2 14 63,-4-3 0,2 3 52,-7 2 1,-1 0-8,-5 0 0,-6 2 1,0 3 1,-8-1 163,2 8 0,3-6-106,-3 5 1,0 1 56,-6 5 0,6 0-45,1 0 1,7 7-67,-3-1 0,5 5 54,2-5 0,7 6-133,5-6 1,3 6 42,2-6 1,2 2-138,3-2 1,11-5-9,7-1 0,9 0-152,3-5 0,2-5 340,9-1 0,0-4 0,6-2 0</inkml:trace>
  <inkml:trace contextRef="#ctx0" brushRef="#br0" timeOffset="3071">2992 554 7739,'-9'-8'-96,"-1"6"-74,4-4 185,-3 4 0,-8 10 16,-1 4 0,-5 3 69,0 2 1,0 6-62,6 0 0,-1 8-31,1-2 1,2-2-1,3 2 0,5-6-88,7 6 0,0-8 24,0 2 1,7-4-124,5-2 0,11-1 20,6-5 0,5 3-524,7-9 683,3 1 0,8-6 0,0 0 0</inkml:trace>
  <inkml:trace contextRef="#ctx0" brushRef="#br0" timeOffset="3443">3096 623 7739,'-9'0'82,"-1"0"-413,4 0-66,4 0 1,-5-2 211,7-4 501,0 4-206,0-5 1,1 7-141,5 0 0,4 0 116,7 0 0,2 0-84,4 0 0,-3 0 73,3 0 0,-2-6-19,2 0 1,-4-2 78,4 3-88,-4 3 1,-1-12 0,-1 9 1,-7-3 63,-5 2-83,-3 4 0,-2-7-80,0 3 0,-7 4 80,-5-4 1,-3 4 31,-3 2 0,-5 2 8,0 4 0,-6 3 89,6 9 1,-5-1-73,4 0 1,-6 1 16,1-1 0,4 6 19,2 0 1,4 2-29,1-2 0,1-2-193,0 8 0,7-8 13,4 2 0,5-4-99,1-1 1,7-7-8,5 1 0,11-3-201,6 3 0,3-2 78,3-5 0,5-3 315,1 4 0,7-4 0,-4-2 0</inkml:trace>
  <inkml:trace contextRef="#ctx0" brushRef="#br0" timeOffset="3801">3771 502 7740,'0'-25'267,"-6"11"142,0-3 1,-2 10-299,3-5 1,1 8-222,-8-2 1,1 4-161,-7 2 0,-1 0 198,-4 0 1,2 0-21,-8 0 1,0 6 109,-5 0 0,5 7-59,0-1 1,6-2 66,-6 1 1,8 1-110,-2 5 0,10 6 104,1 0 0,8 0-5,-2-6 0,5 6-30,1 0 0,1 2 28,5-1 1,-2-5-39,8 4 0,-1-2 24,6 2 1,-1-10-8,-5 5 1,3-5 3,-8 4 1,5-5-2,-5 0 37,0-9-16,-6 5 1,-2-8 37,-4 0 0,-6 0-44,-11 0 1,2 0-180,-8 0 1,8 0 107,-2 0 0,4-2-336,2-4-105,-8 4 501,5-13 0,3 5 0,9-7 0</inkml:trace>
  <inkml:trace contextRef="#ctx0" brushRef="#br0" timeOffset="4143">3978 536 7740,'-10'-17'237,"-3"0"-198,7 0 1,-7 7-443,1 4 1,1-1 191,-7 1 0,9 0 333,-14 6 0,13 2-117,-7 4 1,3-2 68,-3 7 1,6-5 56,-1 5-165,8 1 1,-9 11 3,7 0 0,0 0 43,6-6 0,8 6 240,3 0 0,5 8-46,1-2 0,-1 4-114,-5 1 0,4-5-12,-3 0 1,3-2-14,3 2 1,-7-2-62,1-4 1,-8-10 63,1 4 1,-3-3-8,-2 3-19,0-7 1,-9-3 35,-9-7 0,-1 0-82,-10 0 0,0-2-94,-5-3 0,-6 1 17,-1-8 1,1 3-175,5-3 1,8-3-41,4 3 1,4 3-145,2-3 436,-1 1 0,9-7 0,1 1 0</inkml:trace>
  <inkml:trace contextRef="#ctx0" brushRef="#br0" timeOffset="4881">3909 467 7784,'0'-17'-269,"0"0"818,0 7-140,0-5-284,0 13-99,0-6 1,2 6-4,4-4 1,3 5-5,9-5 1,-7-2-114,1 2 1,1-1-50,10 1 1,-4-4 61,4-7 0,2 0-22,-2-1 0,6 1 38,-6 0 1,0-6 32,-5 0 1,-1-2 35,0 2 1,-5 3 14,-1-3 1,-5-2-38,6 2 1,-9 0 0,3 6 0,-4 5 197,-2 1-159,0 7-69,-8-4 0,-1 16 45,-9 4 0,1 5 101,0 6 1,0 6 14,-1 11 0,-1-1 111,-4 7 0,10 0-93,-5 6 1,7 0 51,-1-1 1,-1 3-97,7 4 0,0 3 20,6 9 1,0-9-151,0-3 0,2-5 88,4-1 1,-4-7-74,4-5 0,1-9-118,-1-3 0,0-12-477,-6 1-109,0-3 178,0-5 1,-2-1-198,-4-8 751,-3 0 0,-9-8 0,1-1 0</inkml:trace>
  <inkml:trace contextRef="#ctx0" brushRef="#br0" timeOffset="5017">3857 830 7494,'0'-17'-1265,"8"2"1165,3 3 0,-1 3 100,1 3 0,7 4 0,5-4 0,7 2 0,-1-1 0,12-5 0,3-7 0</inkml:trace>
  <inkml:trace contextRef="#ctx0" brushRef="#br0" timeOffset="5597">4341 571 8540,'-9'0'-196,"1"2"-34,8 4 106,-8-4 1,4 13 109,-7-3 0,7-3-42,-2 3 1,4-1-8,2 7 1,0-1 24,0 0 0,0 0 54,0 1 0,0-7-5,0 1 1,8-3-5,4 3 0,-3-4-62,3-8 0,-1 0-7,7 0 0,-1 0 29,0 0 1,-5 0-49,-1 0 142,1-8 0,-1 4-81,1-7 0,-8 5 203,1-6-29,-3 8-99,-2-3 1,-2 7-9,-3 0 0,1 0 75,-8 0-98,8 0 0,-9 7 0,7 5 0,0-2-37,6 1 1,0-5 54,0 5 73,0-7 0,8 6-83,4-4 0,3-5-112,2 5 0,1-4 5,-1-2 0,6-2-101,0-4 1,0-3 139,-6-8 1,4-6-90,-3-1 0,7-6-71,-14 1 1,7-4 16,-13-1 0,1-7 180,-6 1 1,0-6 31,0 6 0,-2-9 104,-4 3 0,3 4-91,-9 2 1,6-1 120,-5 7 1,7-3 13,-2 14 325,-3 0-58,7 6-347,-6 7 0,8 5-156,0 10 1,0-1 66,0 8 0,0 1 33,0 10 0,-6 4 12,0 8 1,-5 7-18,5 4 0,-5 4 25,5 2 1,0 7 14,6 5 0,0 1-44,0-1 1,0 3 26,0-4 0,0-3-176,0-3 1,6 1-149,0-6 0,5-4-178,-5-13 0,7-9 45,-1-2 394,-4-13 0,7 4 0,-5-5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6:07.805"/>
    </inkml:context>
    <inkml:brush xml:id="br0">
      <inkml:brushProperty name="width" value="0.08571" units="cm"/>
      <inkml:brushProperty name="height" value="0.08571" units="cm"/>
      <inkml:brushProperty name="color" value="#333333"/>
    </inkml:brush>
  </inkml:definitions>
  <inkml:trace contextRef="#ctx0" brushRef="#br0">70 53 7923,'0'-18'-1704,"0"1"1321,0 7 697,7 3-322,-5 7 197,6 7 1,-8 3-9,0 7 1,0-5-39,0-1 0,0 1-91,0 5 0,0 0 6,0 1 0,-2-1-104,-4 0 0,2 1 81,-7-1 1,7 0-265,-2 0 1,-2 1 56,3-1 0,-7-5-93,6-1 1,-1-1 264,1 1 0,4 5 0,-6-7 0</inkml:trace>
  <inkml:trace contextRef="#ctx0" brushRef="#br0" timeOffset="275">312 139 7919,'5'-17'122,"1"-1"0,0 7 718,-6-1-1289,0 8 304,0-3-33,0 7 1,0 2 161,0 3 1,0-1 48,0 8 1,-2-1 8,-4 7 1,2-1 1,-7 0 1,5 2-52,-5 5 0,-1 1-104,-5 3 1,5 5-144,1-4 0,5-2 89,-6 2 1,3-1 164,-3 7 0,-3 0 0,5-1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6:11.439"/>
    </inkml:context>
    <inkml:brush xml:id="br0">
      <inkml:brushProperty name="width" value="0.08571" units="cm"/>
      <inkml:brushProperty name="height" value="0.08571" units="cm"/>
      <inkml:brushProperty name="color" value="#333333"/>
    </inkml:brush>
  </inkml:definitions>
  <inkml:trace contextRef="#ctx0" brushRef="#br0">329 450 7680,'0'-17'0,"0"0"1023,0 0-243,0-1-733,0 1 15,0 0 1,0 5-200,0 1 16,0 7-3,0-4-25,0 0-122,-7 7 0,-3-7 11,-7 8 1,-1 0 68,1 0 0,-6 0 236,0 0 1,-2 0-20,2 0 1,4 0 93,-4 0 0,9 0-89,3 0 12,-1 0 0,1 6 76,-1-1-62,8 9 1,-3-5 47,7 9 0,0-1-65,0 0 0,0 1-3,0-1 0,0 6 0,0 0 0,0 6-24,0-6 0,0 8 45,0-3 0,0 5 4,0 2 0,0-1 50,0 1 0,0 1-64,0 5 1,-2-5 28,-4 5 0,4-5-21,-4-1 1,-2-1-113,3 1 1,-1-1 74,6 1 0,-6-6-4,0 0 0,1-6-67,5 6-78,0-8 1,0 4-4,0-8 0,2-6-117,3 1 0,5-8-149,7 2 0,2-4 141,5-2 0,8 0 258,9 0 0,14-16 0,-1-3 0</inkml:trace>
  <inkml:trace contextRef="#ctx0" brushRef="#br0" timeOffset="462">1194 572 7693,'0'9'443,"0"-1"1,-2-8 799,-4 0-1181,4-8 1,-7 4 74,3-7 0,2 5-565,-7-6 0,-1 9 158,-5-3 0,-6 2-22,0-2 0,-6 4 303,6-3 1,-8 3-13,2 2 0,2 7 43,-2 5 1,6 3-108,-5 3 1,6 1 112,-1 4 1,6-4-24,6 4 0,3 2-80,8-2 1,0 6 21,0-6 1,9 0 7,9-6 1,1 1 5,10-1 1,-6-6-12,6 1 0,-2-8-33,1 2 0,3-4-1,-8-2 21,0 0 3,-5 0 359,-1 0-208,-8 0 1,-3-2-43,-12-4 1,-3 4-49,-8-4 0,-8 4 9,-4 2 0,-2 8 98,2 3 1,-3 5-70,3 1 0,-4 0 67,-2 1 0,3 5-74,3 0 1,-2 6-115,8-6 1,2 5 44,9-4 0,5 4-113,7-5 0,0 0 118,0-5 0,7-3-108,5-3 0,11 1-120,6-7 0,9 0 38,3-6 0,7-2-290,-2-4 1,4-4-4,2-7 495,0-8 0,7-2 0,3-7 0</inkml:trace>
  <inkml:trace contextRef="#ctx0" brushRef="#br0" timeOffset="1246">1471 675 7693,'0'-11'517,"0"-1"0,0 6-9,0-5-608,0 7 146,0-11-235,0 13 90,0-6 1,0 16 89,0 3 0,0 10-59,0 3 1,0 6 50,0-1 1,0-2-23,0 2 0,0-2 15,0 2 1,0-4 7,0-8 1,-6 0 15,0 0 1,0-5-1,6-1 219,0-7-177,0 4 1,6-10-144,0-4 1,7-3 74,-1-9 1,3-7-72,2-3 1,1 1 23,-1-2 1,0 6 11,1-6 0,-1 8-10,0-2 0,-5 4-109,-1 1 206,1 9 1,-1-5-87,1 8 0,-6 3 210,5 8 0,-5 11-101,5 7 1,-5 6 36,6-6 1,-6 7-55,5-1 1,1-2 12,5 2 1,0-8 21,0 2 0,3-4-11,3-1 1,4-9-23,7-3 0,1-4 3,-1-2 1,3 0-105,3 0 0,-3-8 92,3-3 1,-3-10-47,-3-2 0,-7-2 49,-4 2 1,-6 3-5,-5-3 1,1 2 13,-7-2 0,0 4 82,-6-4 0,0 4-146,0 1 0,-8 3 57,-3 3 0,-5-1-183,-1 7 0,4 0 97,-5 6 0,5 0 42,-10 0 0,2 2 27,-2 4 1,3 4 58,-3 7 0,-2 0-71,2 1 0,6 1 96,5 4 0,3-4-100,-3 4 0,-1 2 26,7-2 1,0 0-84,6-5 1,0-1 84,0 0 1,8-2-44,4-3 0,9-4 19,2-8 1,8 0-1,-3 0 1,5-8-56,2-4 0,-3-5-84,-3-6 1,2-4-13,-8-7 1,2-3 116,-2-3 0,-10 1-111,5-7 1,-11 0 72,5-6 1,-8-5 6,1-1 0,-3 0 19,-2 6 1,-2 6 97,-3 0 0,1 2-2,-8-2 0,9 4 163,-3 7 1,-2 8 274,2 4-168,1 12-268,5 3 1,0 10 48,0 4 1,-6 5-166,0 12 1,-2 12 150,3 11 1,1 6 159,-8 5 1,6 3-87,-5 3 1,7 3 88,-2-9 1,4 7-194,2-7 0,0 7 64,0-7 0,0-5-110,0-6 0,6-7 121,0 1 0,7-5-489,-1-6 0,-3-6-483,3-12 156,0 5 0,11-15 249,0 5 433,0-4 0,2-10 0,2-1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6:14.814"/>
    </inkml:context>
    <inkml:brush xml:id="br0">
      <inkml:brushProperty name="width" value="0.08571" units="cm"/>
      <inkml:brushProperty name="height" value="0.08571" units="cm"/>
      <inkml:brushProperty name="color" value="#333333"/>
    </inkml:brush>
  </inkml:definitions>
  <inkml:trace contextRef="#ctx0" brushRef="#br0">518 622 7686,'-8'-35'0,"0"2"322,-3 4 0,3 4-12,8 8 0,-6 6 107,0-1-266,1 8-222,5-3 1,-2 7-24,-4 0 0,-4 0 52,-7 0 1,-2 0-56,-4 0 1,-4 7 96,-8 5 0,-1 3 40,-4 2 1,3 7-47,-3-1 0,-3 2-9,3-2 0,7-4 2,10 4 1,10-4 12,1-2 0,8 1-107,-1-1 0,5-5 111,5-1 1,7-7 18,11 2 0,6-4-33,11-2 0,1 0 0,10 0 0,-8-2-43,9-4 1,-6-4 5,0-7 1,-4 0 15,-7-1 1,-8 1-6,-4 0 0,-10-2 87,-1-4 0,-8 1-69,1-6 1,-5-1 36,-5-6 1,-3 1-25,-4-1 1,-3 0 8,3 1 0,-3-1 10,-2 1 1,7-7 6,4 1 0,4 0-42,2 5 0,0 8-11,0 4 0,2 4 20,4 2 7,4-1 0,7 9 67,0 3 1,-5 6-68,-1 6 1,-5 3 109,6 9 1,-1 12-17,6 5 0,1 19 67,-1 3 0,0 11-81,1 7 0,-1 3-175,0 9 0,1 9 143,-10-44 0,1 0 1,8 44 20,0 2 1,-7-8-31,-4-4 0,-4-5 41,-2 0 1,-2-16-113,-4-1 0,-4-16 59,-7-8 0,0-11-76,0-6 1,-1-6 48,1-5 0,5-5-85,1-7 1,5 0 57,-5 0 1,5-2 295,-6-3 0,3-5-326,-3-7 0,-3-10 47,3-8 1,3-1-126,-3-10 0,8 5 58,-1-5 1,3 0-6,2-6 1,0 8-20,0 4 0,7 3-119,5 3 0,9-1-15,2 0 0,14 8 95,-3 4 1,14 12-245,4 5 0,8-2-128,9 3 517,0-1 0,8 6 0,2 0 0</inkml:trace>
  <inkml:trace contextRef="#ctx0" brushRef="#br0" timeOffset="245">2057 310 7697,'-2'-31'439,"-4"-3"548,4 3-461,-6 14-378,8 9 0,0 16-366,0 3 1,0 12 92,0 6 1,2 10 131,4 1 0,-4 8-27,4-2 1,1-2-2,-1 3 1,2-3-52,-2 2 1,-4-4-100,3-7 0,-1-1-72,2 1 1,-4-8-3,4-4-612,-4-4 486,-2-2 0,0-9 371,0-8 0,0-8 0,-16-24 0,-3-5 0</inkml:trace>
  <inkml:trace contextRef="#ctx0" brushRef="#br0" timeOffset="467">1659 328 7697,'-17'-8'-93,"5"-2"46,1-7 1,1 5 167,-2 1 0,5 5 228,7-5 0,2 7-387,3-2 0,7 2 49,11-2 1,4 4-88,8-3 1,5 3 37,0 2 1,6 0 31,-5 0 1,-1 0-47,-5 0 1,1 0-135,4 0 0,-9 0-68,4 0 1,-6 0 62,-1 0 1,3 0-48,-8 0 0,0 0-175,-5 0 413,-9 7 0,-1 3 0,-8 7 0,-8-5 0,-3-1 0,-12 9 0,-4 7 0</inkml:trace>
  <inkml:trace contextRef="#ctx0" brushRef="#br0" timeOffset="634">1918 604 7697,'-28'50'-154,"-1"-4"0,2-5 170,-2-13 0,-2-3 181,8-7 0,0 1 56,6 4 0,7-4-13,4 4 1,5-9-74,1-3 0,9-1-85,8 1 0,8-1-113,10-4 1,2-4 83,3 3 0,6-3-337,12-2 1,-3-5 145,9-1 0,-7-8-136,7 3 1,1-5-39,10-1 1,-4 0-291,4 0 0,-10-3 395,-1-3 1,-8-4 206,1-7 0,-5-1 0,-6 1 0,-5-1 0,-5 1 0,-1-1 0</inkml:trace>
  <inkml:trace contextRef="#ctx0" brushRef="#br0" timeOffset="1327">2904 310 7697,'0'-17'973,"-8"0"-965,6 7-70,-5 2 101,-1 8 1,6 8-28,-4 4 1,-1 11 86,1 5 0,0 7-1,6 5 0,0-3-68,0 3 1,0 3-28,0-3 1,0-2 16,0-9 0,0 2 44,0-8-8,0 0 26,0-6 229,0-7-262,0-2-49,0-31 1,6 7 6,0-18 1,-1 3-129,-5-4 1,0 1 23,0-1 0,0 0 103,0 1 1,0-3-28,0-3 0,6 4-8,0-5 0,2 5-4,-3 1 0,-1 0 46,8 1 1,-6 7 72,5 4 0,3 4-80,9 1 1,-2 3 7,8 4 0,-6 1-71,5 4 1,-1 4 66,2-4 0,2 6-187,-8 6 0,6-4 48,-6 4 1,0 2-163,-6-3 0,0 7-51,1-6 0,-7-1-45,1-5 0,-6 6 76,5 0 0,-7 7 311,2-1 0,-6-2 0,-6 1 0,-4 1 0,-7 5 0,-8 0 0,-4 0 0,-3 3 0,-3 3 0,0-10-121,1 4 1,-1 3 233,1 3 1,1 0 178,4-6 0,-2-5-6,8-1 1,0 1 72,6 5 1,0-5 236,-1-1-21,9-7-26,1 11-393,8-13 1,8 6 17,3-8 1,7 0-78,5 0 0,4 0-147,7 0 0,1 0 100,-1 0 1,7 0-132,-1 0 0,0-6-144,-5 0 1,0-1 90,-1 1 1,-1 4 14,-4-4 1,-4-1 48,-8 1-48,0 0-50,-7 6 3,-2-8 20,-8 6-4,0-5-261,0 7 58,-8 0 180,6 0-49,-13 0 268,13 0-61,-6 0-63,8 0-135,-8 0 34,6 0-411,-5 7 589,7-5 0,-8 14 0,-2-7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6:18.367"/>
    </inkml:context>
    <inkml:brush xml:id="br0">
      <inkml:brushProperty name="width" value="0.08571" units="cm"/>
      <inkml:brushProperty name="height" value="0.08571" units="cm"/>
      <inkml:brushProperty name="color" value="#333333"/>
    </inkml:brush>
  </inkml:definitions>
  <inkml:trace contextRef="#ctx0" brushRef="#br0">485 191 7683,'-18'0'0,"1"0"0,2-2-575,3-4 0,-3 4 287,3-4 1,3 4 281,-3 2 16,8 0 0,-5 0 334,3 0-54,4-7-69,-6 5 0,8-8-91,0 5 0,-2 1 148,-4-8 237,5 8-267,-7-11 0,8 11 38,0-7 1,0 5-182,0-6 0,2 6-101,4-5 0,-3 5 86,9-5 0,-1 5-135,7-6 0,5 9 95,0-3 0,8-2-67,-3 2 0,-1 1-49,2 5 0,-6 0 57,6 0 0,-8 0-25,2 0 0,-4 0 69,-1 0-72,-1 0 1,-2 1 45,-3 5 1,-2-4-9,-5 4 18,-3 4-15,6-1 1,-8 8 103,0 1 0,-6-1-89,0 0 0,-1 1 60,1-1 1,4 2 3,-4 4 1,-1-2 15,1 8 1,-2 0-28,2 6 0,4-1 9,-3 1 0,-3-1 15,2 1 1,0 5-3,6 1 0,0-1-21,0-5 0,0 1 20,0 4 1,0-1-87,0 7 0,0-8 16,0 3 0,0 1-125,0-2 0,0 1 98,0-7 1,0 1-83,0-1 0,0-5 92,0 0 0,0-8 12,0 2 0,-5-4-35,-1-1 30,0-1 1,4-2-41,-4-3 37,5-4-1,-7-8-19,8 0-26,0 0 84,-8 0-46,-1 0 1,-11 0-95,-3 0 0,-4 0 58,-7 0 0,-1 0-135,1 0 0,-9 0-161,-3 0 1,-4 0-202,-2 0 1,-1 7 530,-5 5 0,-4 3 0,-7 3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6:22.079"/>
    </inkml:context>
    <inkml:brush xml:id="br0">
      <inkml:brushProperty name="width" value="0.08571" units="cm"/>
      <inkml:brushProperty name="height" value="0.08571" units="cm"/>
      <inkml:brushProperty name="color" value="#333333"/>
    </inkml:brush>
  </inkml:definitions>
  <inkml:trace contextRef="#ctx0" brushRef="#br0">68 87 7658,'-18'-25'0,"3"6"624,4-4 808,-5 12-1335,14 3 1,-4 8-307,12 0 0,-4 2-890,4 4 394,4-4 240,-9 13 0,13-11 99,-8 7 0,1-5 366,-1 6 0,-4-9 0,13 13 0,-5-7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55.358"/>
    </inkml:context>
    <inkml:brush xml:id="br0">
      <inkml:brushProperty name="width" value="0.08571" units="cm"/>
      <inkml:brushProperty name="height" value="0.08571" units="cm"/>
      <inkml:brushProperty name="color" value="#333333"/>
    </inkml:brush>
  </inkml:definitions>
  <inkml:trace contextRef="#ctx0" brushRef="#br0">1 242 6948,'2'-11'-314,"3"-1"1,13 6 258,11-5 0,5 7-14,6-2 0,5 2 61,7-1 1,5 3 3,1-4 0,-1-4 8,-5-1 1,8 1-27,3-1 1,10 5 21,2-6 0,16 1 0,-3-7 0</inkml:trace>
  <inkml:trace contextRef="#ctx0" brushRef="#br0" timeOffset="155">1816 35 7494,'0'-18'-720,"0"9"782,0 1 0,8 8-121,4 0 1,5 0-226,6 0 0,4 8 126,8 3 1,-1-1 157,1 1 0,-1-7 0,9 4 0,1-8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6:22.238"/>
    </inkml:context>
    <inkml:brush xml:id="br0">
      <inkml:brushProperty name="width" value="0.08571" units="cm"/>
      <inkml:brushProperty name="height" value="0.08571" units="cm"/>
      <inkml:brushProperty name="color" value="#333333"/>
    </inkml:brush>
  </inkml:definitions>
  <inkml:trace contextRef="#ctx0" brushRef="#br0">51 0 7658,'-10'0'689,"-5"0"-119,5 8-345,1 1 0,3 7-470,12-5 0,-3 3 96,9-9 1,1 7-422,11-6 0,-5 5 54,4-5 516,4 0 0,-8-6 0,6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6:22.850"/>
    </inkml:context>
    <inkml:brush xml:id="br0">
      <inkml:brushProperty name="width" value="0.08571" units="cm"/>
      <inkml:brushProperty name="height" value="0.08571" units="cm"/>
      <inkml:brushProperty name="color" value="#333333"/>
    </inkml:brush>
  </inkml:definitions>
  <inkml:trace contextRef="#ctx0" brushRef="#br0">657 224 7645,'-11'-23'18,"-1"0"0,3 0-109,-3 6 0,3 1 29,3 5 0,2-3 200,-7 9 1,-1-1-276,-5 6 1,-8 0 39,-4 0 0,-10 2 198,-1 4 1,-6 3-109,6 8 0,-6 1 299,5-1 1,3 2-129,9 4 1,4-3 11,8 3 0,1 2-145,5-2 1,3 7-91,8-1 0,2-2-62,4 2 0,11-8 88,12 2 1,5-4-79,7-1 0,-3-3 21,8-3 0,-1 1-96,1-7 0,-6 1 165,-11-1 1,-4-4-13,-8 4 0,-5-4 36,-1-2 123,-7 0 0,0 0 39,-16 0 1,-7 0-96,-15 0 1,-9 2 229,-3 3 0,-2-1-28,2 8 1,-4 1 34,4 10 1,4-1-154,1 6 0,7-5-60,5 6 1,4-6-22,8 6 1,7-6-148,4 6 0,4-8 11,2 2 1,2-4 83,4-1 0,9-3-200,8-3 0,8 1 35,-2-7 0,11 0-264,6-6 0,6-2-48,6-4 0,-2-4-224,7-7 0,1-2 680,5-4 0,-8-12 0,-1-9 0</inkml:trace>
  <inkml:trace contextRef="#ctx0" brushRef="#br0" timeOffset="201">709 415 7645,'-9'0'2174,"1"0"-2247,8 0 6,0 0 1,8 2-2,3 4 1,7 3 13,5 9 0,-2 5-185,8 0 0,5 6 4,7-6 0,5 6 52,-6-6 0,0 0-285,-5-6 1,-1-2 175,1-3 0,-8-4-252,-4-8 544,-4 0 0,-3-8 0,-5-4 0,5-11 0,-7-4 0</inkml:trace>
  <inkml:trace contextRef="#ctx0" brushRef="#br0" timeOffset="346">1194 502 7645,'0'-18'0,"0"7"36,0-1 0,-8 3 111,-4-3 1,3-1-70,-3 7 1,6-6 131,-5 7 1,-1-1-379,-5 6 1,-6 8 101,0 3 0,-8 4 182,2 3 1,2 7-60,-1 4 0,7 3-84,-3 3 0,1 5-210,6 0 0,-4-1 86,9-10 0,5 1-300,1-6 1,4 4 61,2-5 389,0-7 0,8-9 0,1-7 0</inkml:trace>
  <inkml:trace contextRef="#ctx0" brushRef="#br0" timeOffset="555">1384 346 7645,'-10'-17'0,"2"5"1151,8 1-834,-7 7 1,5 0-582,-4 15 0,4 3 62,2 15 0,0 0 182,0 5 0,0 1 11,0-1 0,2 1 3,4-1 1,-4-1-103,4-4 0,-5 2-127,-1-8 0,6 0-147,0-6 0,0 0-93,-6 1 475,0-9 0,7-1 0,3-8 0</inkml:trace>
  <inkml:trace contextRef="#ctx0" brushRef="#br0" timeOffset="696">1418 87 7647,'-9'-2'0,"3"-4"0,2-2 833,-2-3-679,4-5 1,-3 12-1456,10-7 1301,5 7 0,7-4 0,1 8 0</inkml:trace>
  <inkml:trace contextRef="#ctx0" brushRef="#br0" timeOffset="914">1954 17 7647,'-11'-5'1906,"-1"-1"-1823,9 0 0,-7 10-285,4 7 1,4 11 183,-4 18 0,5 10 121,1 8 0,-6 15-80,0 2 1,0-1-193,6 1 1,0-4 80,0-1 1,0-1 55,0 0 1,0-15-255,0-8 0,-2-10-16,-3-7 0,1-6-376,-8-11 391,1-4 1,-7-10-444,1-4 730,7-11 0,-13-18 0,4-9 0</inkml:trace>
  <inkml:trace contextRef="#ctx0" brushRef="#br0" timeOffset="1047">1522 554 7647,'2'-15'1101,"4"3"0,11 3-1494,12 3 0,11 4 44,6-4 1,12 4-560,5 2 908,5 8 0,9-6 0,1 6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6:19.379"/>
    </inkml:context>
    <inkml:brush xml:id="br0">
      <inkml:brushProperty name="width" value="0.08571" units="cm"/>
      <inkml:brushProperty name="height" value="0.08571" units="cm"/>
      <inkml:brushProperty name="color" value="#333333"/>
    </inkml:brush>
  </inkml:definitions>
  <inkml:trace contextRef="#ctx0" brushRef="#br0">535 450 8296,'-10'-17'253,"2"6"69,8-1-203,0 1 1,-5-7 1,-1 1 1,0 5-154,6 1 29,0-1 1,-6-5 54,1 0-193,-9 0 1,5-1-2,-9 1 1,-5 5-84,0 1 1,-10 7 128,-1-2 0,-1 6-15,-5 6 0,-2 4 65,1 7 0,1 2-23,5 4 0,9-4 96,2 4 1,7 2-87,6-1 0,3 4 103,8-5 0,4 6-72,7-6 0,3 2 96,15-2 0,1-3 18,11 3 1,-3-4 55,8-2 1,-5 0-85,5 1 0,-8-1 6,2 0 0,-9-1-43,-2-5 0,-10 5 22,-1-5 1,-3-1-56,-9 1 0,-2-1 46,-10 1 0,-6 5-14,-11-5 1,-10 5-52,-7 1 1,-8 0-98,2 1 0,-4-1 59,-2 0 0,8-2-113,4-3 0,5-4-185,6-8 0,4 0 144,8 0 0,7-2-389,5-4 612,10-4 0,5-22 0,7-5 0</inkml:trace>
  <inkml:trace contextRef="#ctx0" brushRef="#br0" timeOffset="199">829 243 7665,'-10'-8'0,"-3"4"133,7-7 1,-2 7 166,2-2 0,5 6-146,-5 6 0,4 13 19,2 16 0,-6 3-66,0 14 1,1-4-88,5 10 1,-6-2 1,0 1 1,0-3-61,6 4 0,0-6-140,0-6 0,0-4-2,0-7 0,2-9-204,4-3 1,-4-3-293,4-3-253,3-7 929,1-3 0,7-22 0,0-4 0</inkml:trace>
  <inkml:trace contextRef="#ctx0" brushRef="#br0" timeOffset="374">621 658 7673,'-17'-8'462,"0"-3"-585,7-5 1,4 7-218,12 3 1,19-2 115,15 3 1,8-7 76,4 6 1,12-7-85,-1 1 0,14-3 122,-8-2 0,10-1-619,-4 1 728,0 0 0,-6-8 0,0-2 0</inkml:trace>
  <inkml:trace contextRef="#ctx0" brushRef="#br0" timeOffset="684">1520 399 7673,'18'7'0,"-7"-5"0,1 4 28,-8-4 273,3-2-309,-7 0-119,8 0-126,-6 0 169,6 0-284,-8 0 210,0 0 79,-8 0 0,4 0 48,-7 0 0,-1-2 145,-5-4 1,-1 4-8,1-3 0,0 3 83,0 2 0,-7 2 34,1 3 1,-5-1-110,5 8 1,-8-7-13,2 7 0,-2-1 9,2 7 0,-3 1-67,3 4 1,4 2 53,2 4 0,4 3-116,1-3 0,9 2 4,3-2 0,4 2-74,2-8 0,8 6 98,3-6 0,12 0-24,6-6-1,4-7-94,1-5 0,9-3 108,3-2 1,10 0-183,1 0 0,1-7 48,-6-5 0,0-3-352,-1-3 0,-1-5 22,-3 0 464,-13 0 0,-1-2 0,-6-2 0</inkml:trace>
  <inkml:trace contextRef="#ctx0" brushRef="#br0" timeOffset="1080">1953 53 7667,'-18'-2'13,"1"-4"1,6 2-87,-1-7 1,3 5 401,-3-6 0,2 9 72,5-3-447,3 4 1,-6 4 83,8 4 0,0 11 40,0 12 1,0 5 24,0 7 1,0 10 130,0 13 0,6 5-20,0 6 1,5 4-349,-5 7 1,7-1 23,-1-5 1,-3-5 90,3-11 1,-6-5-114,5-7 0,-5-9-429,6-9-364,-9-7 42,13-10 883,-7-7 0,1-2 0,-2-8 0</inkml:trace>
  <inkml:trace contextRef="#ctx0" brushRef="#br0" timeOffset="1351">1935 643 7667,'-15'-19'172,"4"-5"1,3 5-258,8-4 0,4 4-441,7 2 0,8 1 384,16 5 0,5-3 368,1 9 1,5-7-74,-6 6 0,1 1-145,-7 5 1,-5 1 53,0 5 0,-8 4-2,2 7 1,-10 2 95,-1 4 0,-8-1-103,2 6 0,-6-5 136,-6 6 0,2-8-122,-8 2 1,-5 2 17,-6-2 0,-6-1-251,6-11 1,-8 5 72,3-5 1,-5-1-122,-2 1 0,3-7 68,3 2 0,-2-4-658,8-2 804,-8 0 0,4 0 0,-7 0 0</inkml:trace>
  <inkml:trace contextRef="#ctx0" brushRef="#br0" timeOffset="1755">1278 401 7667,'-17'-8'-304,"7"-2"-381,-5 1 643,13-7 109,-6 14 1,10-11 4,4 7 1,6-1-31,11 1 1,2 4 145,4-4 1,3 4-64,-3 2 1,4-6-39,1 1 0,-5-1-12,0 6 0,-8 2 9,2 4 0,-4-3-108,-1 9 1,-1-1 97,0 7 0,-7-1-124,-4 0 0,-5 6 99,-1 0 1,-1 6-164,-5-6 0,-4 6-86,-7-6 1,-8 8-104,-4-2 1,-4-4 81,-1-2 1,1-4 220,4-2 0,-3 1 0,5-1 0</inkml:trace>
  <inkml:trace contextRef="#ctx0" brushRef="#br0" timeOffset="2321">2835 383 7656,'-27'-9'-176,"4"-7"132,11 5 525,-3 3-87,13 0-317,-6 8 1,16 0-8,3 0 1,7 0 3,5 0 0,-2 0 28,8 0 1,0 0-31,5 0 1,1 0-82,-1 0 0,-1 0 81,-4 0 1,2 0-41,-8 0 0,0 0 16,-6 0 1,-2 2 34,-3 4-31,3-4 0,-13 13-2,4-3 1,2 3-39,-3 3 0,1 5 34,-6 0 0,0 9-26,0 3 1,-2 2 26,-4 9 0,5-2-54,-5 2 0,4 4 6,2-4 1,-6 2-13,0-2 1,1 2-41,5-7 0,0-7-140,0-5 1,0-2-762,0 2 424,0-4-387,0-8 256,0-7 661,0-3 0,-8-22 0,-2-4 0</inkml:trace>
  <inkml:trace contextRef="#ctx0" brushRef="#br0" timeOffset="2505">2904 868 7529,'-17'-7'-405,"7"5"370,-5-14 41,13 14 0,2-11-10,11 7 0,12 0 32,6 6 0,4-5-28,1-1 0,3-2 3,3 2 1,4 4-88,8-3 1,0-3-136,0 2 0,2-5-11,3 5 0,-1-7 230,8 1 0,-9-11 0,5-4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00.665"/>
    </inkml:context>
    <inkml:brush xml:id="br0">
      <inkml:brushProperty name="width" value="0.08571" units="cm"/>
      <inkml:brushProperty name="height" value="0.08571" units="cm"/>
      <inkml:brushProperty name="color" value="#333333"/>
    </inkml:brush>
  </inkml:definitions>
  <inkml:trace contextRef="#ctx0" brushRef="#br0">260 693 7853,'0'-12'-497,"0"1"0,0 5 1277,0-6-875,0 8 59,0-11-114,0 13 207,0-6-34,0 8 54,0 0 0,0 8-41,0 4 0,-2 3 38,-4 2 0,4 1-41,-3-1 0,-3 6 80,2 0 1,-5 8-52,5-2 1,-6 3 10,7 3 1,-9-1-22,3 1 1,-5 0-9,-1-1 1,0 1-40,-1-1 0,1 1-9,0 0 0,5-3-88,1-3 0,1-4 117,-1-8 0,-3 1-331,8-1-97,1 0-149,5-7 238,0-3 196,0-7 0,0-1-71,0-5 0,0-6 189,0-11 0,0 4 0,7-14 0,3 6 0</inkml:trace>
  <inkml:trace contextRef="#ctx0" brushRef="#br0" timeOffset="209">295 260 7938,'-27'-17'0,"2"-6"-101,7 0 1,7 0 100,-1 6-18,9 7 27,-5 2 0,10 10-300,4 4 0,-3-4-236,9 4 392,-8 3 1,11-1-150,-3 3 284,-5 5 0,9-7 0,-7 9 0,9-1 0</inkml:trace>
  <inkml:trace contextRef="#ctx0" brushRef="#br0" timeOffset="1138">606 745 7921,'-12'-12'-1033,"1"0"1252,7 1 1,-4-1 151,8 1-194,0 7-133,0-4-185,0 8 0,0 2 91,0 4 0,0-2 84,0 7 1,0 1-49,0 5 0,6 1 45,0-1 0,0 0-18,-6 0 1,0 6-6,0 1 1,0 4 26,0-5 0,0 2-6,0-2 1,0-3 0,0 3 0,0 2-52,0-2 0,0 0 42,0-6 0,-6 0-34,0 1 44,0-1-150,6 0 0,-2-7 128,-3-4-25,3-4 63,-6-2 0,8-2 15,0-4 1,0-4-56,0-7 0,6-6 4,0 0 1,5-6-25,-5 6 0,7-8 42,-1 2 1,3-3-148,2-3 0,3 2 43,3 5 0,-2-5 15,8 4 0,0 2 62,5-2 1,-5 8-7,0-2 0,-8 10 184,2 1-194,4 8 1,-8-3 29,4 7 1,-11 2-9,-7 3 0,-3 5 142,-2 7 0,0 3-64,0 3 1,0-2 10,0 8 0,-2-3-81,-3 3 1,3 4 5,-4-4 0,-2 3-23,3 3 0,-3-6 44,2 0 0,4-8-105,-4 2 1,4 2 51,2-2 0,0-6-203,0-5 169,0-1 14,0-1 1,8-2 18,4-8 1,3-2-3,2-4 1,6-6-145,0-11 0,8 2 129,-2-8 0,-2 6-95,2-6 0,-6 1 79,6-7 0,-8-5 5,2-1 1,-4-5-30,-2 6 0,1-10-6,-1-2 1,0 0 73,1-6 1,-3-1 7,-4 1 1,3-1 41,-8 1 1,5 12-76,-5 0 0,0 9 226,-6 9 1,0 3 80,0 7 118,0 9-105,0 1-232,-8 8 1,4 6-20,-7-1 1,5 9 2,-6-3 0,3 7 83,-3 5 0,-1-2-72,7 8 1,-6-6 117,7 6 0,-7 1-111,6 11 1,-5-5 46,5 5 1,0 1-61,6-2 1,-5 2 6,-1-1 1,0 1 0,6 4 0,0 2-9,0-7 1,0 1-119,0-2 1,0-3 64,0 3 0,6-11-148,0-6 0,5-2 99,-5 2 1,7-9-166,-1 3 0,3-11-32,3-1 0,5-3-43,0-2 1,7 0 97,-1 0 0,6-5-124,5-1 0,-1-13-36,7 1 0,-8-3 107,2 4 0,-3-2 247,-2-4 0,-3 1 0,-3-6 0,-4-1 0,-8-6 0</inkml:trace>
  <inkml:trace contextRef="#ctx0" brushRef="#br0" timeOffset="1442">1125 693 7921,'-10'-8'0,"-5"-2"86,3-7 312,5 7 29,-1-5-397,8 13 0,8-6-251,3 8 0,6 0 55,6 0 0,4 0 103,8 0 1,-1 0-23,1 0 1,5-1 118,1-5 1,1 4-52,-2-4 0,-1 4-29,7 2 1,-2 0 15,2 0 1,-4-2 32,-7-4 1,-6 5-4,0-5 0,-8 4 0,2 2 0,-10 0 0,-1 0 0,-8 0 0,3 0 0,-7 8 0,0-7 0,0 7 0</inkml:trace>
  <inkml:trace contextRef="#ctx0" brushRef="#br0" timeOffset="2080">2681 814 7846,'0'-18'-275,"0"1"0,0 6 676,0-1-95,0 8-387,0-3 117,0 7-438,8 0 230,1 0 1,3-6 57,-1 0 136,-7 0-11,12-1 1,-14-3 89,3-7 0,-3-1-121,-2 1 0,0-2 43,0-4 0,0 2-12,0-8 1,0 6 15,0-6 0,-6 2-20,1-2 1,-3 2-7,2 4 0,2 6-12,-7 0 1,-1-1-9,-5 7 1,0 3 9,-1 2 0,-1 6 3,-4 6 0,-4 4 85,-7 7 0,-1 8-76,1 4 0,-1 5 162,0 7 1,1 3-52,-1 8 1,6-2-35,1-4 0,12 2-70,-1-8 1,5 6 2,1-5 0,3-1-17,8-5 0,8-8 53,3-4 0,5-4-129,1-2 1,6-7 64,0-4 0,8-5-12,-2-1 1,3-7-21,3-5 1,0-3-102,-1-2 0,1-6 91,-1-1 0,1-6-12,-1 1 1,-1-2 58,-4 2 1,-4-3-39,-8 3 1,1 2 125,-1-2 0,-2 8-113,-3-2 0,1 10 225,-7 1-37,0 8-98,-6-4 1,0 22 14,0 3 1,0 6-40,0 0 1,0-2-53,0 8 1,0-2 50,0 2 0,0 4-192,0-5 1,0-3 49,0-1 0,2-5-132,3-2 1,-1-2-3,8-3 1,-6 1-315,5-7 471,1 0 0,5-8 89,0-4 0,0-3 0,1-9 0</inkml:trace>
  <inkml:trace contextRef="#ctx0" brushRef="#br0" timeOffset="2501">2923 658 7846,'0'-17'0,"-6"5"-274,1 1 0,-1-1 278,6-5 1,0 5 173,0 1 1,2 5-73,4-5 0,-3 5 57,9-6-180,-1 8 1,13-3 132,-1 7 0,2 0-136,-2 0 0,-4 2 70,4 3 1,2 5-73,-2 7 0,8 1 62,-3-1 0,-1 6-16,2 0 0,-6 8-52,6-2 0,-6-3 61,6 3 1,-14-2-96,3 2 0,-7-2 89,1-4 1,1-4-169,-7 4 164,0-4-87,-6-1 1,-2-3 55,-4-3 1,2-5-15,-7-7 20,-1 0 0,-3-2 5,3-3 1,-1 1 14,7-8 1,-7 1-22,1-7 0,4 1 11,3 0 1,1 0-5,-2-1 0,4 1-12,-4 0 0,4-6-50,2 0 1,2 0-11,4 5 0,-2 1-4,7 0 0,1-1-123,5 1 0,0 0-25,1-1 0,1 1 86,4 0 0,-4 5-123,4 1 1,2 5 108,-2-5 1,2 7 147,-2-2 0,-3-4 0,5 1 0,-8-9 0</inkml:trace>
  <inkml:trace contextRef="#ctx0" brushRef="#br0" timeOffset="4073">3528 623 7846,'0'-9'-166,"0"-7"171,0 15 0,2-9 16,4 4 22,4 4 0,13-5-12,0 7 0,0 5-10,-6 1 1,2 8-4,4-3 0,-1 4-8,6 3 1,-6-1-31,1 0 1,2 6-34,-2 0 1,0 8 81,-6-2 0,0-2-34,1 2 0,-9-6 17,-3 6 0,-4-6-42,-2 5 0,0-6 38,0 1 0,-6-4 4,0-2 1,-7-1-16,1-5 0,-3 3 2,-2-9 1,-1 1-8,1-6 1,0 0 13,0 0 0,-1-2 33,1-4 0,5-3-8,1-9 0,5 1 3,-5 0 1,7-2-26,-2-4 0,4 1 5,2-6 0,0 1-45,0-2 1,8-2-93,3 8 0,5-6 42,1 6 0,6 0 69,0 6 0,8 2-169,-2 3 0,3-1-2,3 7 0,-1-6 61,1 7 1,5-1-3,1 6 1,-1 0-21,-5 0 1,-1 0 43,1 0 0,-1 0 23,1 0 1,0 2 76,-1 3 0,1-3 0,-1 4 0,1-2 0,0 2 0,-9-4 46,-2 3 1,0-3 209,0-2-162,-1 0 0,-12 0 454,1 0-153,-9 0 121,5 0-391,-8 0 22,0 0-146,-8 0-81,7 0 0,-9 0 68,4 0 1,2-2-21,-7-3 1,5 3 58,-5-4 1,5 2-1,-6-2 0,6 4 247,-5-3-239,-1 3 0,-5 2 12,0 0 1,0 0 8,-1 0 1,7 0-1,-1 0 0,1 7-33,-7 5 0,1 3 0,0 3 1,1-1-36,5 0 1,-4 1 40,3-1 0,4 0-123,3 0 0,-3 1 108,2-1 0,0 0-63,6 1 1,2-7 49,4 1 1,-2-9-8,7 3 0,1-4-32,5-2 0,8 0-1,4 0 1,-2-2-3,2-4 0,0-3-4,5-8 1,1-1-31,-1 1 1,1 0 46,-1-1 0,-1-5-10,-4 0 1,4-2 5,-5 2 0,-3 2 1,-2-8 0,-5 6-14,-7-6 0,3 8 6,-8-2 1,5 4 35,-5 2-5,0-1 101,-6 9 1,-2 1-40,-4 8-5,4 0 1,-8 2-43,5 4 1,3 3 114,-4 9 0,-2-1-37,2 0 0,-1 1-39,1-1 0,4 2-11,-4 4 1,4-4-5,2 4 0,0-3-65,0-3 0,0 0 67,0 1 1,0-1-82,0 0 1,2-2 68,4-3 1,-2 1-103,7-7 75,1 8 0,11-12-4,0 3 0,2-3-58,-2-2 0,-2-7-7,8-5 0,0-3-2,6-3 1,-1 1 49,1 0 1,-1-6 2,1 0 0,-1-8-7,1 2 1,-6 2 1,0-2 0,-8 2 0,2-1 0,-4-3 8,-2 8 0,-7 0 100,-4 6 7,-4-1 146,-2 9-135,0 1-23,-8 23 1,0-3-48,-3 11 0,-3-4 4,9-2 1,-1 6-19,6 1 1,-6-1-11,0-6 0,0 0-13,6 0 1,2-5-13,4 0 1,-2-7 9,8 7 0,-7-8 21,7 1 0,5-3-56,6-2 0,0-5 16,-5-1 1,1-13-1,4 1 0,-4-3 25,4 4 1,-4-8-3,-1-4 1,-7 4 11,1 2 0,-3-2 1,3 2 1,1 0 18,-7 6-38,0-1 115,-6 1-30,0 7 6,0 3-6,0 7 0,-2 13 112,-4 5 0,4 5-81,-4 0 1,-1 9 17,1 9 1,-6 7 13,7-2 1,-3 4-57,2 2 0,2 0-10,-7-1 0,-1 13-41,-5-1 1,0 8-16,-1-7 1,1 5 12,0 6 0,-6-4-101,0 4 0,-2-12 120,2-5 1,3-6 0,-3-6 1,-2 2-81,2-8 1,0 1 56,6-7 1,-6-5-29,0 0 0,0-8-24,6 2 1,-1-4-12,1-1 1,-2-7-7,-4 1 0,3-9-73,-3 3 95,4-4 1,2-2-74,0 0 95,-1 0 0,1-9-21,0-9 0,7 1 54,4-6 0,-1-4-30,1-2 0,0-3 25,6-3 0,0-5-92,0-1 1,0-5-2,0 6 1,8-6 19,3 5 1,5-5-16,1 6 0,8-6 54,4 5 1,4 3-31,1 9 1,1-2 118,-1 8 1,7 2-79,-1 10 0,2-3 11,-1 8 0,-3 1-78,8 5 0,-7 0 7,1 0 0,-4 0-74,-1 0 0,0 2 66,-1 3 0,-7-1-56,-4 8 1,-4-7 59,-1 7 1,1-6-198,4 5 0,-4-5-67,4 6 0,-4-9 326,-1 3 0,-1 4 0,0-1 0</inkml:trace>
  <inkml:trace contextRef="#ctx0" brushRef="#br0" timeOffset="5061">6503 243 7903,'0'-17'-39,"2"-1"309,4 1-208,-5 0-66,7 7 1,-6 3-117,4 7-13,-4 0-424,5 0 255,-7 0 40,0 0 151,0 7 1,-7-5-74,-5 4 167,-3-4 0,-2-2 16,-1 0 0,1 0 95,0 0 1,5 0 13,1 0 0,5 0-59,-6 0 0,7 0 46,-7 0 12,0 0 58,3 0-123,-6 8 0,13-5 23,-4 9 0,4-6 83,2 5-67,0 1 0,0 5-14,0 0 0,0 1 9,0-1 0,0 0 27,0 0 0,2 7-41,4-1 1,-4 5-34,3-5 1,3 8 36,-2-2 0,-1 4-25,-5 1 1,2 7-31,4-1 0,-4 2-8,4-1 1,-4-5-12,-2 4 0,-6-3-7,0-2 0,-5-1 12,5 1 0,-7-3 19,1-3 0,2 2-10,-1-8 0,5 6 4,-5-6 0,7 6-24,-2-6 0,-2 0 12,2-6 0,1 0-4,5 1 0,0-7-3,0 1 1,0-6-17,0 5-86,0-7 104,7 11-63,3-13 0,7 6 51,1-8 0,-1 0-201,0 0 1,0 0-52,1 0 0,5-2-73,0-4 0,6 2 95,-6-7 249,8 7 0,-5-19 0,9 4 0</inkml:trace>
  <inkml:trace contextRef="#ctx0" brushRef="#br0" timeOffset="5382">6987 502 7920,'-10'-17'173,"5"0"1,-3 0 290,2-1-373,0 9-94,6 1 1,0 16-168,0 3 0,0 12 190,0 6 1,0 4-59,0 1 0,0 1-61,0-1 0,0 3 60,0 3 1,0-3-39,0 3 1,0-3-56,0-3 1,0-1 26,0-4 0,0 1 30,0-6 0,0-1-103,0-6 50,0 0-192,0 0-340,0-7 660,0-2 0,8-16 0,2-2 0</inkml:trace>
  <inkml:trace contextRef="#ctx0" brushRef="#br0" timeOffset="5748">7195 658 7920,'0'-17'-372,"0"5"-711,0 1 738,0 7 461,0-4 53,0 8 1,0 2-106,0 4 0,0 3 19,0 9 0,0-1-74,0 0 0,0 1 100,0-1 1,-6 0-35,0 1 1,0-1 34,6 0-103,0 0 1,0 1 8,0-1 0,0 0-38,0 1 1,6-7 40,0 1 0,7-7 10,-1 7 0,5-8-18,6 2 0,-2-5-20,8-1 0,-6 0 31,6 0 1,-2-5 1,2-1 0,-4-8 129,-8 3 0,0-4-75,1-3 1,-9-1 6,-3-4 0,-4 4-34,-2-4 1,0 2-118,0-2 1,-8 3 75,-3-3 0,-11 4-175,-1 2 1,-7 5 52,1 1 0,2 1 38,-2-1 0,6 3-54,-6 8 1,6-6-360,-6 0 487,8 1 0,-11 12 0,5 3 0</inkml:trace>
  <inkml:trace contextRef="#ctx0" brushRef="#br0" timeOffset="6424">7748 122 7876,'0'-27'0,"-8"2"0,6 8-522,-3-1 357,3 9 1,9-5 249,5 9 1,9-1-147,2 6 0,6 6-17,-6-1 1,8 3 51,-3-2 0,7-4-5,5 4 0,-3 1 89,3-1 1,-9 0-78,-2-6 1,0 0 122,5 0 1,-7 0-120,-4 0 0,-9 0 273,-3 0-138,1 0-97,-3 0 33,-1 7-53,-8 3 1,-2 7 55,-4 1 0,2-1-36,-7 0 0,5 2 32,-5 5 1,1-5-36,-1 4 0,-3-2 57,8 2 0,-5 2-32,5 4 1,-2 3 9,3-3 1,1-2-14,-8 2 1,8 6-17,-1 5 1,1 6 20,-2-6 1,4 3-7,-4-3 1,4 2-61,2 4 0,0-1 50,0-5 0,0-4-68,0 5 1,0 1 66,0-2 0,0 1-3,0-7 1,-5-5-5,-1 0 0,0-2-3,6 2 0,0 1-18,0-6 1,0-1 18,0-6 0,-6 6-72,1 0 87,-1 0-62,6-6 0,-2-1 7,-4-5 3,4-3 0,-6-6 13,8 4 1,-1-4-11,-5 3 32,4-3 0,-13-2-19,3 0 0,-3 0 11,-3 0 1,1 0-9,0 0 0,-2 0-191,-5 0 0,3 0-27,-7 0 0,-1-6-46,-6 1 0,-1-1 87,-5 6 0,-3 0-106,-8 0 0,-2-2 280,-3-4 0,-5-3 0,-7-9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08.695"/>
    </inkml:context>
    <inkml:brush xml:id="br0">
      <inkml:brushProperty name="width" value="0.08571" units="cm"/>
      <inkml:brushProperty name="height" value="0.08571" units="cm"/>
      <inkml:brushProperty name="color" value="#333333"/>
    </inkml:brush>
  </inkml:definitions>
  <inkml:trace contextRef="#ctx0" brushRef="#br0">190 710 7903,'-5'-12'-586,"-1"1"0,0 5 512,6-6 654,0 9-631,0-13 39,0 14 1,2-5 41,4 7 1,3 0-4,9 0 0,1 0-3,4 0 0,-4 0-29,4 0 0,4 0-12,2 0 0,-2 0-13,2 0 0,-1 0-102,7 0 0,0 0-69,-1 0 1,1 0 103,-1 0 1,-5 0-119,0 0 1,-2 0 214,2 0 0,-4 0 0,0 0 0,2 0 0</inkml:trace>
  <inkml:trace contextRef="#ctx0" brushRef="#br0" timeOffset="212">87 1004 7903,'-18'0'-479,"1"0"335,0 0 1,5 0 613,1 0-267,7 0-166,-4 0 1,16 0-21,3 0 0,14 0-128,10 0 1,7 0 31,10 0 1,8 0-188,3 0 0,4-6-68,2 0 1,6-1-2,0 1 0,8-4 335,-2-7 0,-5 0 0,1-1 0</inkml:trace>
  <inkml:trace contextRef="#ctx0" brushRef="#br0" timeOffset="1003">1833 191 7977,'-17'-44'-85,"0"2"0,-6 9-99,-1 4 1,1 10 204,6 7 0,0 8 53,0-1 0,-1 3-125,1 2 1,0 6 110,-1-1 0,1 7-166,0-6 1,-1 7 29,1-1 1,0 1 37,0-1 0,-1 3 34,1-4 0,0 3-15,-1-3 0,3 5 10,4-5 1,-3 5 1,8 1 0,-5-5 116,5-1 1,0-5-62,6 5 0,6 1 120,0 5 1,7-5-51,-1-1 1,5 1-29,6 5 0,-2 0-80,8 1 0,-2 1-5,2 4 1,2-2 23,-8 8 0,5-6-19,-5 6 0,1-8-95,-7 2 0,-2 2 100,-3-2 0,1 0 2,-7-6 0,0 1-34,-6-1 10,0 0 1,-8 1 4,-4-1 1,-3-8 0,-2-3 0,0 2 0,-1-2 0,-5-1 7,0-5 0,0 0-30,6 0 1,-1 0 19,1 0 0,0 0-22,0 0 1,-1-5 24,1-1 1,0-8-2,-1 3 0,3 1 24,4-1 0,-3 5 2,8-6 0,-1 9 61,1-3 190,4-4-25,-6 8-152,8-13-177,0 13 132,0-6-5,0 8-21,0 0 0,2 6 7,4 0-6,-4 7 0,6-3-10,-8 7 1,0 1 5,0-1 1,0 2 7,0 4 0,0-2 54,0 8 0,-8-2-28,-4 2 0,-3 5 6,-2 1 1,-1 0-13,1 5 1,-6 2 2,0-2 0,0 3 14,6-3 0,-6-3-18,0 3 1,-1 0-82,7-5 1,6 3 81,-1-9 0,8 2-132,-2-2 108,5-4 0,8-8-1,5 0 1,3-5-18,2-1 1,3-7 1,3 2 0,4-2-17,7 2 1,3-5 20,3 5 0,-3-4-187,3-2 0,2-2 111,-1-4 0,-1 3-164,-6-9 0,1 6 6,0-5 0,-1 5 10,1-5 0,-3 1-30,-3-2 1,2-1-206,-8 7 0,6-5 443,-6 5 0,8-8 0,-4 5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11.940"/>
    </inkml:context>
    <inkml:brush xml:id="br0">
      <inkml:brushProperty name="width" value="0.08571" units="cm"/>
      <inkml:brushProperty name="height" value="0.08571" units="cm"/>
      <inkml:brushProperty name="color" value="#333333"/>
    </inkml:brush>
  </inkml:definitions>
  <inkml:trace contextRef="#ctx0" brushRef="#br0">104 122 7903,'-10'-16'-213,"-3"5"81,7-12 0,-6 9 216,7 3-82,-9-1-132,12-5 126,-5 7-239,7 3 256,0 7-372,0 0 348,0 7-11,0-5 226,0 14-194,0-7 1,-6 8 121,0 1 0,0-1-59,6 0 0,-5 6 11,-1 0 1,0 6-38,6-6 0,0 8 8,0-2 0,0-2-27,0 2 1,0-1-9,0 7 1,8 0-94,3-1 0,5-5 102,1 0 1,2-6-92,4 6 1,-2-14 69,8 2 0,0-5-6,6-1 0,-1-3-4,1-8 0,-6 0 0,-1 0 1,1 0 7,6 0 1,-1-8 1,1-3 1,-6 1-8,0-1 1,-8-1 11,2-5-23,4 0 1,-8-1 15,4 1 30,-4 0 0,-9-1-8,-4 1 0,1 0 5,-1 0 1,0 5-31,-6 1 1,-6-1 2,0-5 1,-7-3-21,1-3 1,-3 4 26,-2-4 0,-1 4-44,1 2 0,-6-1 35,0 1 1,-6-6-74,6 0 0,-2 6 36,2 5 1,4 1-15,-4-7 1,2 7-17,-2-1 1,3 6-12,-3-5 0,-2 7-62,2-2 0,0 4 94,6 2 1,-6 0-41,0 0 1,5 0 19,7 0 0,-1 0-175,-5 0 139,8 0 0,-5 2-13,8 4 1,1-2 54,5 7 0,1-5 56,5 6 0,4-1 0,7 7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12.299"/>
    </inkml:context>
    <inkml:brush xml:id="br0">
      <inkml:brushProperty name="width" value="0.08571" units="cm"/>
      <inkml:brushProperty name="height" value="0.08571" units="cm"/>
      <inkml:brushProperty name="color" value="#333333"/>
    </inkml:brush>
  </inkml:definitions>
  <inkml:trace contextRef="#ctx0" brushRef="#br0">70 70 7896,'-18'-10'-513,"7"-5"-136,-1 3 0,9 3 847,-3-3 446,-4 8-405,8-3-236,-5 7-7,7 0 4,0 7 1,5 3 27,1 7 1,6 2-8,-7 5 0,3-5 21,-2 4 1,-2 2-54,7-2 1,-7 6 7,2-6 1,1 6-71,-1-6 1,0 5 80,-6-5 1,6 1-78,0-7 1,1 0-27,-1 0 1,-4 1-143,4-1 1,-4-5 93,-2-1 1,7-7 142,5 2 0,3-4 0,2-2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12.728"/>
    </inkml:context>
    <inkml:brush xml:id="br0">
      <inkml:brushProperty name="width" value="0.08571" units="cm"/>
      <inkml:brushProperty name="height" value="0.08571" units="cm"/>
      <inkml:brushProperty name="color" value="#333333"/>
    </inkml:brush>
  </inkml:definitions>
  <inkml:trace contextRef="#ctx0" brushRef="#br0">70 70 7965,'-17'-8'0,"5"-2"0,1-7 0,5 2-1089,-6 3 265,8 5 1083,-3 7-190,7 0 1,2 7 89,3 5 0,-3 5-15,4 6 0,-2-2 23,2 8 1,-2 0-132,7 6 1,-7-1 70,2 1 0,1-1 42,-1 1 1,6-1-106,-6 1 0,5 0 22,-5-1 0,5 1-61,-5-1 0,6-5-12,-7 0 1,7-2 1,-6 2 1,5 1-117,-5-6 1,2-1 94,-3-6 0,-3 0-229,4 0-255,4 1 306,-1-1 1,3-7-80,-1-5 0,-5-3-100,6-2 383,-1 0 0,6-7 0,1-3 0</inkml:trace>
  <inkml:trace contextRef="#ctx0" brushRef="#br0" timeOffset="447">589 433 7859,'0'-17'-120,"-8"-1"1,4 7 387,-7-1-159,7 8-64,-4-3-253,8 7 0,0 7 67,0 5 0,-2 1 94,-4-1 0,5 9 28,-5-4 0,4 5 21,2-5 0,0 0-33,0 0 0,0 1 46,0-1-7,0 8 1,2-6 30,4 4 1,-3-4-7,9-1 0,-6-7 46,5 1 0,-5-8-30,6 1 10,-1-3 0,6-2-21,1 0-14,-1 0 1,0 0-22,1 0 0,-3-7-14,-4-5 1,3 2 2,-8-1 0,1-1-12,-1-5 0,-4 0-33,4 0 1,-4-1 52,-2 1 0,-2-2-58,-4-4 0,-4 3 32,-7-3 0,4 4-2,-5 2 0,5 0-27,-10-1 0,4 3-7,1 3 1,1-1-89,0 7 1,-2-5 107,-5 5 1,11 0-131,-4 6 1,3 0-46,-3 0-49,0 0 266,-1 0 0,1 0 0,0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13.479"/>
    </inkml:context>
    <inkml:brush xml:id="br0">
      <inkml:brushProperty name="width" value="0.08571" units="cm"/>
      <inkml:brushProperty name="height" value="0.08571" units="cm"/>
      <inkml:brushProperty name="color" value="#333333"/>
    </inkml:brush>
  </inkml:definitions>
  <inkml:trace contextRef="#ctx0" brushRef="#br0">35 692 8566,'-10'2'-186,"5"4"0,3 0 138,2 11 1,0-4 17,0 10 1,0 2 28,0-2 0,0 8-89,0-2 0,0 4-20,0 1 1,0-5 31,0 0 0,0-2-146,0 2 0,0-4-66,0-8 290,0-7 0,-8 5 0,-2-5 0</inkml:trace>
  <inkml:trace contextRef="#ctx0" brushRef="#br0" timeOffset="1955">588 191 7916,'-9'0'-996,"-5"-2"888,9-4 0,-7 2 413,6-7 1,1 5 45,5-6-181,0 1 1,0-6-103,0-1 0,1 7 86,5-1 1,4 3-75,7-3 1,0-1 47,1 7 1,5-6-118,0 7 1,6-1 70,-6 6 1,0 0-85,-6 0 1,0 0 18,1 0 1,3 2-140,-4 3 1,4 5 44,-9 7 1,1 1 44,-1-1 0,-3 6 39,-3 0 0,-4 6-9,4-6 0,-6 8 67,-6-3 1,2 5-44,-7 2 1,-1-3 7,-5-3 1,-6 4-23,0-4 1,-6 1-7,6-1 1,-6 2-48,6-8 1,-6 0 63,6-6 1,-6 1-87,6-1 0,-6-2 16,6-3-7,0 3 39,6-13-2,7 6 51,3-8 1,9-2 8,3-4 1,5 2 79,7-7 1,6 5-64,0-5 0,8 5-26,-2-6 1,4 8 2,1-1 1,-1-3-25,-4 2 1,3-1-23,-3 1 0,4 4-18,1-4 0,7 2-7,-1-2 1,0 5-128,-5-5 1,0 4-54,-1 2 0,1 0 98,-1 0 1,-1 0-144,-4 0 1,-4 0 46,-8 0 1,0 0-50,1 0 0,-1 0-239,0 0 504,1 0 0,-1-8 0,0-1 0</inkml:trace>
  <inkml:trace contextRef="#ctx0" brushRef="#br0" timeOffset="2430">1540 208 7916,'-8'-27'0,"6"2"0,-11 8-94,7 0 1,0-1-329,6 1 445,-8 0 55,6-1 0,-7 3 33,3 3-22,4 5-120,-6 7 171,1 0-104,-3 0 1,-1 6 26,-1-1 0,6 9-13,-5-3 1,7 10 1,-2 2 0,-2 6 7,3-6 1,-1 8-40,6-2 0,0 4-4,0 1 0,6-5-46,-1 0 0,9-6 71,-3 6 1,5-8-1,1 2 1,8-4-14,4-2 0,4-5 0,1-1 0,1-7-22,-1 2 0,3-6-1,3-6 0,-1 2-8,7-7 1,-8-3-4,3-9 1,-11 4-1,-1-4 0,-8 4 20,2 2 1,-5-6-50,-7 0 0,-3-1 34,-8 7 1,0-2-118,0-4 0,-14 2 59,-3-8 1,-12 8-12,0-2 0,-3-2 55,-3 2 1,-5 0-3,-1 5 0,1 7-16,5-1 1,1 8-6,-1-1 1,3-3-51,3 2 0,-2 0 52,8 6 0,2 2-358,9 4 225,-3-4 0,13 13-118,-4-3 0,4-2 154,2 1 0,2 1 133,4 5 0,6 0 0,11 1 0,4-1 0,7 0 0</inkml:trace>
  <inkml:trace contextRef="#ctx0" brushRef="#br0" timeOffset="2696">2404 467 7907,'-9'-7'-388,"1"-3"0,6 0 749,-4 5-188,4 3 1,-5 9-145,7 5 1,0 3 36,0 3 0,0 7-44,0 3 0,0 5-14,0 2 1,-2-1 1,-4 1 1,4 1 5,-4 5 0,4-5-16,2 5 0,-5-7-148,-1-5 0,0 4 98,6-4 1,0-5-388,0 0 90,0-5-335,0 6 682,0-6 0,8-2 0,1-9 0</inkml:trace>
  <inkml:trace contextRef="#ctx0" brushRef="#br0" timeOffset="3384">2888 191 7965,'-9'-18'-138,"-5"1"63,9 0 0,-1 5-20,6 1 206,0-1 0,0 1-179,0-1 0,8 6 68,3-5 0,4 7 37,3-2 0,5 2 24,0-1 1,8 3-11,-3-4 1,-3 4-2,-2 2 1,2 0-111,-2 0 0,1 8-10,-7 3 1,0-1 106,0 1 0,-5 1-110,-1 5 1,-7 2 60,2 5 1,-4-5-16,-2 4 0,-2-4-13,-4-2 1,-3 1-1,-9-1 0,-1 0-14,-4 0 0,2-1-4,-8-5 0,6 5-70,-6-5 0,8-1 95,-2 1 0,4-5-12,2 6 0,-1-8 11,1 1 1,5-3-25,1-2 58,7 0 23,-4 0 20,8 0 0,10 0 120,7 0 0,1 0 17,5 0 1,4 0-97,1 0 1,-1 0-5,2 0 1,0 0-31,6 0 0,-1 6-15,1 0 1,-3 7 2,-3-1 1,2 1-24,-8-1 0,0 3-18,-6-3 0,-1-3 2,-5 3 0,3-6-22,-9 5 1,1-5 40,-6 5 1,-2-7 12,-3 2 1,-5 2-15,-7-3 0,-3 7-23,-3-6 0,-4 5 0,-7-5 0,-1 2-6,1-3 0,-1-3-95,1 4 0,1 2 106,4-2 0,-4 1-89,5-1 0,3-4 75,2 4 0,3-4-392,3-2 108,0 0-167,7 0 279,2 0 1,10-2 186,4-4 0,4 4 0,15-21 0,2 4 0</inkml:trace>
  <inkml:trace contextRef="#ctx0" brushRef="#br0" timeOffset="3809">3736 277 7959,'0'-27'-208,"0"2"-18,0 8 1,-6 5 380,0 1 143,0 7-171,6-11-164,0 13 1,-1-4-93,-5 12 0,4-2 113,-4 7 1,4 1 54,2 5 1,0 0 30,0 1 1,-2-1-7,-3 0 1,3 0-34,-4 1 1,4 1 4,2 4 1,2-4-11,4 4 1,-3-3 50,9-3-134,-1 0 1,9 0 88,3 1 0,-4-7-130,4 1 0,4-6 50,2 5 1,3-7-14,3 2 0,0-4 34,-1-2 1,-5 0-6,0 0 0,-8-6 18,2 0 1,-4-7-3,-1 1 1,-9 2 78,-3-1 0,-4-1-75,-2-5 0,-8 0-12,-3 0 1,-7-7-12,-5 1 1,-4 0-5,-7 6 0,-1 0 22,1-1 1,-1 1-6,0 0 1,3 7-47,3 4 0,-4-1-13,4 1 1,4 0-102,2 6 0,10 6 79,1 0 1,7 7-141,-7-1 0,8-3 14,-1 3 229,3-1 0,9 7 0,3-1 0</inkml:trace>
  <inkml:trace contextRef="#ctx0" brushRef="#br0" timeOffset="4084">4549 554 7691,'9'0'-404,"-1"0"507,-8 8-38,0-7 1,6 9 39,-1-4 1,1-2-61,-6 7 1,0-5-54,0 5 1,0 1 23,0 5 1,0 3 1,0 3 1,0-4-50,0 4 0,-2 2-166,-4-2 0,5 2 35,-5-2 0,-2-4-158,2 4 0,1 2-153,5-2 473,0-7 0,-8-1 0,-2-5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20.539"/>
    </inkml:context>
    <inkml:brush xml:id="br0">
      <inkml:brushProperty name="width" value="0.08571" units="cm"/>
      <inkml:brushProperty name="height" value="0.08571" units="cm"/>
      <inkml:brushProperty name="color" value="#333333"/>
    </inkml:brush>
  </inkml:definitions>
  <inkml:trace contextRef="#ctx0" brushRef="#br0">138 122 7986,'0'-27'-924,"0"-6"693,0 14 0,0 0 881,0 7-29,0 8-772,-7-4 1,3 14 32,-8 0 1,7 7 50,-7-1 1,1 3 89,-7 3 0,3-1 8,3 0 1,-1 2 103,7 5 1,-5 0-114,5 5 0,0 2 155,6-8 1,0 2-67,0-2 0,2 2 111,4 4 1,3 2-163,9-8 0,1 7 6,4-1 0,2 4-24,4 2 1,3-7-5,-3 1 1,-4-6-155,-2 6 1,-4-8 69,-1 2-286,-9-4 201,-1-1 0,-8-7-84,0 1 1,-8-8-27,-3 1 0,-5-3-33,-1-2 1,0-2 99,0-3 1,-6 1-213,-1-8 386,1 1 0,-2-14 0,-1-2 0</inkml:trace>
  <inkml:trace contextRef="#ctx0" brushRef="#br0" timeOffset="192">173 277 7972,'35'-27'-148,"-1"2"0,3 2 146,3 0 0,4-6 190,8 6 0,-8 0-99,-3 6 0,-1 5-223,-5 1 0,3 1-54,-9-1 0,-4-3 130,-2 9 0,-4-1-188,-2 6 1,-5-6-36,-1 0-173,-7 0 454,4 6 0,-8 0 0,0 0 0</inkml:trace>
  <inkml:trace contextRef="#ctx0" brushRef="#br0" timeOffset="659">882 260 8007,'0'-10'-884,"0"-5"1037,0 13-10,0-6 83,0 8-179,-8 8 1,4 2 18,-7 7 1,1 0 11,-1 0 1,-5 1-4,5-1 0,1 2 10,-1 4 1,7-3-17,-2 3 1,-2-4-33,3-2 1,-1 0 81,6 1-41,0-1 0,0 0 10,0 1 1,8-3-1,3-4 1,5-1-49,1-4 1,6-4-10,0 4 0,8-5-41,-2-1 0,-3 0-2,3 0 1,0-1-108,6-5 1,-7 2 86,1-8 0,-8 7-35,2-7 41,-3 1 1,-5-7 2,-3 1 1,-5 0-11,-7-1 1,-2-1 8,-3-4 0,-5 4-47,-7-4 1,-1 4-7,1 1 0,-6-3-158,0 4 1,-6-2 119,6 13 1,-2-2-95,2 2 0,4 5-12,-4-5 1,-2 4-96,2 2 0,0 2 158,5 4 0,1-3 158,0 9 0,7-8 0,-5 11 0,5-5 0</inkml:trace>
  <inkml:trace contextRef="#ctx0" brushRef="#br0" timeOffset="926">1453 519 7343,'9'-2'295,"-3"-3"388,4 3-533,-8-6 35,13 8 1,-11 8-151,7 3 1,-7 6-19,2 7 0,-4-3-95,-2 7 0,0 1 56,0 6 0,0-2-133,0-5 1,0 5 117,0-4 1,0-2-135,0 2 0,-6-8-136,0 2 1,-5-4 63,5-2 0,-2 1-328,3-1 571,3 0 0,-14 0 0,7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56.888"/>
    </inkml:context>
    <inkml:brush xml:id="br0">
      <inkml:brushProperty name="width" value="0.08571" units="cm"/>
      <inkml:brushProperty name="height" value="0.08571" units="cm"/>
      <inkml:brushProperty name="color" value="#333333"/>
    </inkml:brush>
  </inkml:definitions>
  <inkml:trace contextRef="#ctx0" brushRef="#br0">398 917 7863,'-17'0'0,"-1"-7"-582,1-5 1,2 3 198,3-3 0,-1 6 855,7-5 1,0 5 152,6-6-512,0 9 1,0-7-61,0 4 0,2 4-3,4-3 1,-2-3-54,7 2 1,1-5-6,5 5 0,6-8-86,0 3 0,2-5 89,-2-1 0,-2 0-142,8 0 1,-6-6 73,6-1 0,-8-6 37,2 1 1,-3-2 15,-3 2 0,-6-9 6,1 3 1,-8-3 10,2 3 1,-5 6 12,-1 1 1,-7 5 47,-5-6 0,-3 13-59,-2-1 1,-8 11 18,-4 1 0,-4 3 14,-1 2 1,-9 13 0,-3 4 0,-4 12 16,-2 0 0,0 6 82,1 5 1,6 4-79,5 8 0,5 0 13,7 0 0,5 4-103,11-5 1,4-3 77,8-13 1,8-6-50,4 0 1,9-10-4,2-2 0,6-7-18,-6-10 1,7 0 10,-1 0 0,4-8-7,1-3 0,1-5 15,0-1 0,-7 0 8,1-1 1,-2-1-4,2-4 1,2 4 3,-8-4 1,0 4 0,-6 1 0,0 3 0,1 3-1,-9-3 1,7 13 0,-14-6 0,5 8 0,-7 8 0,0 4 1,0 5-110,0 6 1,0-4 63,0 4 0,8 2-78,3-2 0,5 0-28,1-5 0,6-1-105,0 0 0,8 1 9,-2-1 247,3-8 0,3-1 0,0-8 0</inkml:trace>
  <inkml:trace contextRef="#ctx0" brushRef="#br0" timeOffset="472">1384 226 7863,'6'-29'7,"-1"0"0,3-6 66,-2 12 1,-4 0 94,3 6 1,-3 6-194,-2-1-33,0 8 131,0-4 0,-2 8-374,-3 0 0,-5 2 163,-7 4 0,-6-4 2,0 4 1,-8-4 135,2-2 0,-2 0 15,2 0 1,-3 0 17,3 0 0,2 0 19,-2 0 1,8 0-23,-2 0 0,10 0 92,1 0-68,8 0-11,-11 0 0,13 2-39,-4 3 0,4-1 48,2 8 0,0-1 0,0 7 1,0 1-20,0 4 0,0-4-1,0 4 0,6 4-32,0 2 1,0 0 4,-6 5 1,0-3-45,0 9 1,-2-3 62,-4-3 0,2 7 36,-7-1 1,5 6 4,-6-5 0,3-1 7,-3-5 0,-3-1-27,3 1 1,-1-1 3,1 1 0,-1-8-34,7-4 1,-6-4 3,7-2-159,-1 1 118,6-9-106,0-1 0,2-8-12,4 0 0,5 0-88,12 0 0,-2 0 67,8 0 1,0 0-67,6 0 1,5-2-141,0-4 0,8 2 367,-2-7 0,4-8 0,2-8 0</inkml:trace>
  <inkml:trace contextRef="#ctx0" brushRef="#br0" timeOffset="963">1609 468 7873,'-8'-25'-350,"6"6"-43,-4-4 0,4 3 467,2 3 886,0 7-928,8 3 1,2 1-406,7 0 1,-6-1 197,1 1 0,-6 2 169,5-8 1,-5 3 48,5-3 0,-7-3-5,2 3 1,-4-5 215,-2-6-238,8 4 0,-6-6 62,3 8 0,-3 5-61,-2 0 1,-7 9-22,-5-3 1,1 4 3,-7 2 0,5 2 28,-10 4 0,2 3 39,-2 9 1,3 5-47,-3 0 0,4 7 13,2-1 1,5 4-43,1 1 0,7-5 2,-2 0 1,4-2 3,2 2 0,0-4-30,0-8 43,0 0 1,2-7-13,4-4 0,4-4 119,7-2 1,0 0-60,0 0 1,1-8-20,-1-4 0,-2-3-41,-3-2 1,3 5 4,-3 1 1,-3 1 19,3-1 25,-8-5-71,11 7 19,-13-1-38,6 2 1,-8 10 40,0 4 1,0 6 1,0 11 0,-6-2-38,0 8 1,-5-1-5,5 7 0,-2 5-22,2 1 1,5-1-131,-5-5 1,-2-7 44,2 1 0,1-8 34,5 2-353,0-3 271,0-3 0,7-7 195,5-5 0,11-3 0,4-2 0</inkml:trace>
  <inkml:trace contextRef="#ctx0" brushRef="#br0" timeOffset="1506">2093 191 7876,'0'-17'0,"0"0"0,0-7-473,0 1 0,2 0 178,3 6 0,-1 6 458,8-1 1,-1 2-32,7-1 0,-1 3-86,0 8 0,-5-6-13,-1 1 1,1-1 43,5 6-64,0 0 15,1 8 0,-7-1-53,1 5 1,-8-3 31,1-3 1,-3-2-48,-2 8 53,0-1 27,0 6 0,0 1-24,0-1 0,-2 0 2,-3 1 1,3-7 45,-4 1 0,-2-1 11,2 6 1,1 1 66,5-1 1,-2 2-69,-4 4 0,4-4 59,-4 5 1,-1 2-73,1 3 0,-6 4 39,7 1 0,-7 1-47,6 0 1,-7 1-8,1 5 1,3-5-41,-3 4 1,6-3-14,-5-3 0,5 1 15,-5 0 0,7-7-11,-2 1 1,4-8-10,2 2 1,0-3 56,0-3 0,0 0-5,0 1 10,0-1-52,0 0 1,0-7-55,0-3 79,8-7 334,-6 0-206,5 0-242,-14 0 1,-9 0-56,-7 0 1,-8-5-167,3-1 0,-13 0 26,-5 6 1,-6 0 285,-5 0 0,-12 8 0,-10 1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19.431"/>
    </inkml:context>
    <inkml:brush xml:id="br0">
      <inkml:brushProperty name="width" value="0.08571" units="cm"/>
      <inkml:brushProperty name="height" value="0.08571" units="cm"/>
      <inkml:brushProperty name="color" value="#333333"/>
    </inkml:brush>
  </inkml:definitions>
  <inkml:trace contextRef="#ctx0" brushRef="#br0">18 104 7979,'0'-27'-52,"0"1"-13,0 2 0,-2 13 286,-4-1 15,4 9-222,-6 3 182,8 0-321,0 0 1,0 7 56,0 5 0,0-1 102,0 7 0,0-5 38,0 10 0,0-2-10,0 2 1,0 2-45,0 4 1,8 2 11,4-8 0,-3 2-53,3-2 1,-1-4 22,7 4 0,1-4-3,4-1 0,0-7-2,11 1 1,-3-8-95,10 1 0,-3-3 60,2-2 1,-3-7-98,3-5 1,-3-3 57,-3-3 0,-1-1 37,-4-4 1,2 2-26,-8-8 1,-2 8 14,-10-2 1,-1 4 72,-4 2 1,-4-1-17,3 1 0,-5 2 13,-5 3 0,1-3-23,-8 3 0,6 4 12,-5 3 1,1 1 64,-1-2-72,-5 4 1,13-6 71,-9 8-70,8 0 1,-5 6 137,3 0 0,4 7-27,-4-1 0,-2 9 80,3 2 1,-3 8-98,2-2 1,4 3 16,-4 3 0,-1 0-89,1-1 0,0 1 73,6-1 1,0 7-156,0-1 0,0 0 72,0-5 1,2 0-188,4-1 1,-4-5-30,4 0 0,-3-10-260,3-2 174,-4 1 46,6-9 1,-6 3-148,4-1 1,-3-7-173,9 2 560,-8-4 0,11-2 0,-5 0 0</inkml:trace>
  <inkml:trace contextRef="#ctx0" brushRef="#br0" timeOffset="396">934 346 7953,'-9'-17'-49,"-1"2"93,4 3-65,4 5 256,-5-1-462,7 6 177,0-6-45,0 8 0,0 2 96,0 4 0,0 4 63,0 7 0,0 0-15,0 0 1,0 1-63,0-1 1,0 2 36,0 4 1,0-3 18,0 3 0,7-4-37,5-2 1,-3 0 34,3 1 1,1-7-7,10 1 0,-3-6-20,3 5 0,-2-7-6,2 2 0,-2-4-20,8-2 0,-8-6-4,2 0 0,-4-7-17,-1 1 0,-1-3 44,0-3 0,-7 1-21,-4 0 1,-5-6 12,-1 0 0,-1-2-59,-5 2 0,-4-2 49,-7-4 1,-8-2 4,-4 8 0,2-6-55,-2 6 1,1 2-128,-7 10 1,0 3-94,1 8 1,-1 0 60,1 0 0,7 0-24,4 0 1,3 8 101,3 3 1,2 4 136,3 3 0,-3-1 0,5 0 0</inkml:trace>
  <inkml:trace contextRef="#ctx0" brushRef="#br0" timeOffset="704">1418 537 8367,'0'11'135,"0"1"1,0-1-95,0 7 1,0 5 114,0 0 1,6 7-208,0-1 1,0 2 30,-6-2 1,0 3-80,0-3 1,0 2 38,0-2 0,0 2-127,0-8 1,0 0-414,0-6 242,0 8-72,0-6-41,0 6 93,0-15 378,0-3 0,7-14 0,3-3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27.539"/>
    </inkml:context>
    <inkml:brush xml:id="br0">
      <inkml:brushProperty name="width" value="0.08571" units="cm"/>
      <inkml:brushProperty name="height" value="0.08571" units="cm"/>
      <inkml:brushProperty name="color" value="#333333"/>
    </inkml:brush>
  </inkml:definitions>
  <inkml:trace contextRef="#ctx0" brushRef="#br0">18 278 7917,'-8'-18'155,"6"9"-236,-6 1 136,8 8 0,0 15 58,0 8 1,0 10-43,0 7 1,0 1-11,0 11 1,6-4-13,0 9 1,0-3-130,-6-2 1,0-6-62,0 0 0,0-7 53,0 1 0,0-3-162,0-3 0,0-7 65,0-4 1,0-4-274,0-1-62,-8-1 520,6-7 0,-6-3 0,8-7 0</inkml:trace>
  <inkml:trace contextRef="#ctx0" brushRef="#br0" timeOffset="675">381 520 7868,'-10'-10'-1208,"1"2"1021,3 8 421,4 0 0,-8 0-28,5 0 1,3 8-126,-4 4 1,2 3 15,-2 2 1,4 3-56,-3 3 0,3-4 74,2 4 1,0-4-34,0-2 0,0 1-42,0-1 1,0 0 3,0 1 1,2-1-19,3 0 1,5-5-66,7-1 1,1-7 87,-1 2 1,2-4-71,4-2 1,-2 0 48,8 0 1,-6 0-200,6 0 0,-8-6 88,2 0 1,-4-7 46,-1 1 0,-3-3 24,-3-2 0,1-3-3,-7-3 1,0 2-38,-6-8 0,1 2-1,5-1 0,-4-5 24,4 4 0,-2 2 12,2-2 0,-5 8 38,5-2 0,4 4-20,1 2 1,-1 5-1,1 1 43,1 7 18,5-4-14,1 8-40,-1 0 1,-2 8 17,-3 3 0,-5-1-14,-7 1 0,0 3 72,0 9 0,6-4-40,0 4 0,0-2 7,-6 2 1,0-1-21,0 6 0,2-6 1,3 1 0,-3 2 6,4-2 0,2 0-1,-2-6 1,5 0-8,-5 1 0,7-3 5,-1-4 0,-3 3 77,3-8-100,0-1 1,5-5 17,0 0-39,0 0 0,1 0-8,-1 0 0,-5-5-83,-1-1 0,-5-6 101,5 7 1,-7-9-32,2 3 1,2-5 13,-3-1 0,1-2 14,-6-4 0,0 3 0,0-3 0,-2 2 4,-4-2 1,3 4-4,-9-4 0,3 4 5,-3 1 1,-3 3-132,3 4 0,-5-3 70,-6 8 1,4-5-178,-5 5 1,5 0 49,2 6 0,0 0-148,-1 0 1,1 6-272,0 0 602,7 7 0,-5-3 0,5 7 0</inkml:trace>
  <inkml:trace contextRef="#ctx0" brushRef="#br0" timeOffset="1358">1453 295 7901,'-6'-17'103,"1"-1"28,-1 1 0,0 0 35,0-1 0,0 1-200,6 0 1,0 0 88,0-1-106,0 1 0,8 0 132,4-1 1,-3 1-98,3 0 0,1 5 40,10 1 0,-3 7-10,3-2 1,-4-2-5,-2 3 1,0-1-81,1 6 1,-1 2-2,0 4 1,-1-3 98,-5 9 1,-1 1-22,-4 10 1,-5-1 7,5 6 0,-4-1 78,-2 2 0,0 4-68,0-4 1,-2-2 7,-4 1 0,5-1-16,-5 2 0,2 2-1,-2-8 1,4 0-51,-4-6 0,3 6 87,-3 0-249,4 0 147,-6-5-26,8-1 33,0-7 1,2-3-50,4-7 67,-4 0 1,7 0-1,-3 0 1,-4-2-66,4-3 36,-4 3-70,-2-14 77,0 7 0,0-3-44,0 1 78,-8 7 1,0-6-4,-3 4 0,-4 5 114,3-5-147,-3 4 117,-3 10 1,1 1-80,0 8 1,7 1 142,4-1 0,-1 0-79,1 1 1,0 5 9,6 0 0,0 6 28,0-6 1,8 7 8,3-1 0,5-2 6,1 2 1,0 0-43,1 5 1,-1 3-97,0 3 0,-5-9 90,-1 3 0,-1-10-28,1-1 1,-1-4 26,-4-2-16,-4-7-42,5 5 0,-8-13-17,-5 4 0,-4-4-6,-7-2 0,0 0 1,-1 0 1,-7 0-104,-4 0 1,-1 0 78,1 0 1,-4 0-82,4 0 0,-3-6 78,-3 0 0,6-7-180,1 1 1,6 3-87,-1-3 1,4 2-559,2-1 873,0-4 0,-8 13 0,-2-6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26.617"/>
    </inkml:context>
    <inkml:brush xml:id="br0">
      <inkml:brushProperty name="width" value="0.08571" units="cm"/>
      <inkml:brushProperty name="height" value="0.08571" units="cm"/>
      <inkml:brushProperty name="color" value="#333333"/>
    </inkml:brush>
  </inkml:definitions>
  <inkml:trace contextRef="#ctx0" brushRef="#br0">260 519 7431,'0'-17'0,"0"6"0,0-1 0,0 6 350,0-5 1,0 5 180,0-6-616,0 9 172,0-13-248,7 7 136,3-9 1,7 1 41,1 0 1,-7 5-39,1 1 0,-1-1-27,6-5 1,-5-2-46,-1-4 0,-5 3 17,6-3 0,-8-2 18,1 2 1,-3-7 8,-2 1 0,-2 4-1,-3 2 0,1 4 2,-8 1 0,-1 3-5,-10 3 0,2 5 16,-8 7 1,0 2-1,-6 3 0,-1 7 40,-5 11 1,7 4 8,-1 7 0,3 1 30,9 0 1,1-1-63,11 1 0,3-1 72,8 1 1,2-8-34,4-4 1,5-4 6,13-2 1,2-1 28,9-5 0,5-3 1,1-8 1,7 0-49,-2 0 1,4-2-2,2-4 0,-8 2-8,-4-7 1,-1 5 20,1-5 1,-11 1 14,0-2 0,-8 3 23,-4 3 0,-5 4 68,-1-4-70,-7 5 0,4 2 15,-8 5 0,0 0 24,0 11 1,0-1 4,0 12 0,-6 1-71,0 6 0,0 5 32,6 1 1,0 5-72,0-6 0,0 0 11,0-5 1,0 0-109,0-1 0,0-1 52,0-4 1,0 1-151,0-7 1,-5-5-446,-1-7 163,0 1-286,6 5 303,8-7 470,1-3 0,16-7 0,2 0 0</inkml:trace>
  <inkml:trace contextRef="#ctx0" brushRef="#br0" timeOffset="396">1280 554 7917,'-10'0'-448,"1"0"-752,3 0 1134,4 0 25,-13-8 0,11 6 616,-8-3-225,8 3-152,-11 2 0,11 0-155,-7 0 0,7 2 11,-2 3 0,2 3 6,-2 4 0,5 3 30,-5-3 0,4 3-9,2 2 1,0 0-45,0 1 1,8-1 81,3 0 1,4-5-77,3-1 1,-1-1-4,0 2 1,3-5-42,3-7 1,-2 0-2,8 0 0,-6 0 14,5 0 0,-5 0-12,6 0 1,-8-7-43,3-5 0,-5-1 48,-2 1 0,-5-3 11,-1 3 0,-7-3-30,2-3 1,-4 1-2,-2 0 0,0 0-33,0-1 1,-8 1-116,-4 0 0,-3 1 109,-2 5 1,-6-3-102,0 9 0,0-1-136,5 6 1,-5 0 52,0 0 1,2 2-49,9 4 0,-3 1 285,4 5 0,3 3 0,2-3 0,-3 3 0,-1 2 0</inkml:trace>
  <inkml:trace contextRef="#ctx0" brushRef="#br0" timeOffset="629">1937 796 8347,'0'17'101,"0"1"0,0 7-143,0 4 0,0 3-19,0 3 1,0 1-31,0 5 0,0-7 43,0 1 1,0-1-169,0-5 0,0-4 45,0-2 0,0-4 94,0-1 0,0-1 77,0 0 0,0 1 0,0-1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23.278"/>
    </inkml:context>
    <inkml:brush xml:id="br0">
      <inkml:brushProperty name="width" value="0.08571" units="cm"/>
      <inkml:brushProperty name="height" value="0.08571" units="cm"/>
      <inkml:brushProperty name="color" value="#333333"/>
    </inkml:brush>
  </inkml:definitions>
  <inkml:trace contextRef="#ctx0" brushRef="#br0">294 295 7890,'10'-17'0,"5"-1"0,-11 1-155,7 0 0,-7 5-476,2 1 500,-4-1 238,-2 2 46,0-5 12,0 13-207,-8-6 108,6 8-43,-13 0 0,11 0-14,-7 0 0,5 0-11,-6 0 1,7 6 70,-7 0 1,6 7-37,-5-1 0,-1 3 51,-5 3 1,0 7-47,-1 3 1,1 5 29,0 2 1,-1-1-25,1 1 0,0 1-2,0 5 1,-1-5-22,1 5 0,2-3-15,3 2 0,-1-3-23,7 3 1,0-9 47,6-2 1,2-6-45,4 6 0,3-14 32,9 2 0,-1-5-2,0-1 0,3-3 10,3-8 0,-4 0 2,4 0 0,2 0-46,-2 0 0,2-2 36,-2-4 0,-4-1-24,4-5 0,-4-3-3,-1 3 1,-3 3-14,-3-3 0,1 1 26,-7-7 1,5 7-35,-5-1 1,0 1-23,-6-7 0,0 1-5,0 0 1,-2 1-20,-4 5 1,2-4-11,-7 3 1,-1-1-73,-5 1 0,0 2 63,-1 5 0,-1 3-87,-4-4 0,4 4 62,-4 2 0,2 0-45,-2 0 0,3 6 75,-3 0 1,4 5 88,2-5 0,0 15 0,-1-2 0</inkml:trace>
  <inkml:trace contextRef="#ctx0" brushRef="#br0" timeOffset="413">623 468 7920,'-12'0'-221,"1"0"0,7-2-38,-2-4 1,2 4 45,-2-4 215,4 4 0,-7 2 66,3 0 1,2 2-88,-7 4 55,7 4 1,-6 7-5,5 0 1,3 1 53,-4-1-61,4 0 0,4 1 33,4-1 0,-3-2-8,9-3 0,1 1 19,10-7 1,-3 5-24,3-5 1,2 0-36,-2-6 0,8 0 6,-3 0 0,-3-2-5,-2-4 0,2 2 24,-2-7 1,0 5-12,-5-5 0,-9-1 30,-3-5-26,4 0 0,-8-1-77,3 1 1,-10 0 68,-7-1 0,-3 1-147,-3 0 1,-1-1 32,-4 1 0,2 6-74,-8-1 1,6 8 64,-6-2 0,8-1-129,-2 1 1,4 0 4,2 6 0,-1 6 73,1 0 153,7 7 0,-5-3 0,5 7 0</inkml:trace>
  <inkml:trace contextRef="#ctx0" brushRef="#br0" timeOffset="647">1020 762 7881,'10'-8'-1500,"-2"6"1048,-8-6 1018,7 8-444,-5 0 0,12 4 288,-8 8-277,7-1 1,-5 22-157,3-4 0,3 11-51,-9 6 0,1 6 27,-6 6 1,0-4-1,0 3 1,0-11-197,0-5 0,-8-5 121,-3-1 0,-4-8-187,-3-4 309,9-12 0,-14 5 0,3-7 0</inkml:trace>
  <inkml:trace contextRef="#ctx0" brushRef="#br0" timeOffset="1371">1764 381 8007,'0'18'-196,"-8"-9"-175,6-1 155,-13-8 279,13 0 0,-7 0-108,3 0 1,2 0 239,-8 0-150,9 0 0,-13 0 33,5 0-117,-5 0 0,-1 0-8,0 0 1,-3-2 12,-3-4 0,4 2-51,-4-7 0,4 1 99,2-1 1,1-5-55,5 5 1,-5-5 37,5-1 0,3-2-14,2-4 0,4 4 14,2-4 0,2-2 3,4 2 0,6-6-22,11 6 1,-2-2-2,8 2 1,-2 9 99,1-3 0,5 5-78,-4 1 0,-2 1 99,2 4 0,-8 5-84,2-5 0,-4 4 31,-2 2 0,1 2-24,-1 4-10,-8 3 0,1 10 23,-4 4 0,-4-1-12,4 6 0,-10-5 57,-2 6 0,-8 0-58,3 6 1,-4-1 46,-3 1 1,-5-1-34,0 1 0,-8 0 67,3-1 1,1 1-52,-2-1 1,6-5 4,-6 0 1,8-2-33,-2 2 1,4-2 1,1-4-83,1-4 0,7 6 86,5-8 1,3-5-16,2-1 1,7-7 2,5 2 0,3-4 51,3-2 0,1 0-70,4 0 0,2 0 1,4 0 1,1 0-5,-7 0 1,6 0-2,-6 0 1,6-6-26,-6 0 0,6-1 41,-6 1 1,0 2-34,-6-8 1,1 7 11,-1-7 0,-2 1-29,-3-7 0,-4 7 5,-8-1 0,0 1-3,0-7 0,0-5 2,0 0 0,-2 6-7,-4 5 1,-2 1-36,-3-6 0,-5 1 48,5 5 1,-5-3-171,-1 9 1,0-1 90,0 6 0,-1-6-135,1 0 0,5 0-136,1 6 142,-1 0 1,-3 2 149,4 4 0,1-4 87,4 4 0,4 3 0,-5-7 0,7 6 0</inkml:trace>
  <inkml:trace contextRef="#ctx0" brushRef="#br0" timeOffset="1863">2387 260 8001,'0'-11'-270,"0"-1"357,0 1-80,0-7 248,0 1-369,-8 7 1,4-3 10,-7 7 1,5 0 127,-6 6 1,1 2 32,-7 4 0,1 4 0,0 7 0,-6 2-59,0 4 1,0-2 38,5 8 1,1-6-28,0 6 0,-1-6 43,1 6 0,8-6 11,3 6 0,4-8 22,2 2 1,0-4 2,0-1 1,13-3-26,5-3 0,5 1 8,0-7 1,-2 0-41,8-6 0,-2 0 34,1 0 0,3 0-136,-8 0 0,6 0 61,-6 0 0,6-6-20,-6 0 0,-2-7 29,-9 1 0,3-3-20,-3-3 1,1 1-23,-1 0 0,-5-1-20,-7 1 1,6-6-19,0 0 1,-1-8 64,-5 2 0,-1 3-11,-5-3 1,2 2 1,-8-2 0,7 4-6,-7 8 0,3-1-55,-3 1 1,-3 2-1,3 3 0,2 5-154,-1 7 1,-1 0 108,-5 0 1,6 0-112,-1 0 1,6 0 81,-5 0 0,5 7-86,-5 5 1,7-3 243,-2 3 0,4-1 0,2 7 0,-8 7 0,-1 2 0</inkml:trace>
  <inkml:trace contextRef="#ctx0" brushRef="#br0" timeOffset="2126">2957 537 8001,'18'0'-283,"-1"0"0,-6 0 650,1 0 0,-6 0-82,5 0 1,-5 0-192,5 0-31,-7 0 0,10 10-154,-8 7 1,-1 2-65,-5 10 0,0-6 171,0 6 1,0 0-141,0 5 1,0-1 36,0-4 1,-5 1-57,-1-7 1,-6 6 36,6-6 0,-7 0-111,1-5 1,3-7 15,-3 1 1,7-3-448,-7 3 648,1 3 0,-14-5 0,-2 7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37.934"/>
    </inkml:context>
    <inkml:brush xml:id="br0">
      <inkml:brushProperty name="width" value="0.08571" units="cm"/>
      <inkml:brushProperty name="height" value="0.08571" units="cm"/>
      <inkml:brushProperty name="color" value="#333333"/>
    </inkml:brush>
  </inkml:definitions>
  <inkml:trace contextRef="#ctx0" brushRef="#br0">87 742 7846,'-17'-18'0,"1"1"-101,5 0 1,-5 0-185,5-1 0,3 7 455,2-1 776,5 8-719,1-11-83,0 13-226,0-6 0,1 10 88,5 4 0,2 4-70,3 7 1,5 2 138,-5 4 0,5 4-55,1 8 1,0 1-1,1 5 0,-7-5 5,1 4 0,3 3-1,2-3 0,4 0 11,-9-5 1,3 0 26,3-1 1,-1-1-25,0-4 1,-1-4-62,-5-8 82,4-7-24,-5 5-66,7-13 1,-1 4-1,-5-12 1,5-4 46,-5-7 0,3-2-8,-3-4 0,5-4 25,-5-8 0,-1 1-22,1-1 0,-1-1 13,1-5 1,3 3-67,-8-8 0,5 5-4,-5-5 0,5 6-7,-5-6 0,8 5-136,-3-5 1,-1 10 59,1 1-1,-5 8 78,6 10 0,-9 5-306,3 1 235,4 7 1,-8 4-172,3 12 0,3 9-11,-2 2 1,2 8 304,-3-3 0,5 5 0,7 2 0</inkml:trace>
  <inkml:trace contextRef="#ctx0" brushRef="#br0" timeOffset="1359">1176 1036 7846,'0'9'0,"0"-1"370,0-8 158,0 0-644,8 0 108,-6 0 0,8-6-50,-5 1 0,-1-9 108,8 3 1,-6 1-296,5-2 0,-5 1 152,5-6 1,-7-1-71,2 1 1,-2 0 41,2-1 0,-4 1-18,3 0 0,-5-6 112,-5 0 0,1 2 5,-8 9 1,6-1 29,-5 7 0,-1 0 18,-5 6 1,0 0 58,-1 0 0,1 8-84,0 3 0,0 7 96,-1 5 0,1 4-88,0 7 1,5 1-7,1-1 1,7 7 2,-2-1 0,4-2-2,2-9 0,0 2-34,0-8 1,8 0-14,3-6 1,5-7 24,1-4 0,2-4 8,4-2 1,-2-10-83,8-7 0,-8-2 82,2-10 0,2 6-2,-2-6 1,1 2 28,-7-2 0,-6-2 4,1 8 1,-8 0 61,1 6 20,5 0-102,-8 7 10,6 2 1,-14 18 87,0 7 1,-5 3-74,5 8 0,-6 1 22,7 6 1,-1-3-50,6-3 0,0 2-5,0-8 0,2 0 4,3-6 0,5 1-6,7-1 0,1-7 24,-1-5 0,2-3-3,4-2 1,4-9-105,8-9 0,-1-1 65,1-10 0,-1-5-5,1-7 0,3-7 14,-3 2 0,4 2-6,-11-2 1,-3 0 15,-2-6 0,-5-6 2,-7 1 1,3-3-12,-9 2 0,1 3-3,-6-9 1,0 3-14,0-3 0,0-1 24,0 7 1,-6 8-29,1 10 0,-7 0 39,6 5 0,-1 10 1,1 14 0,2 7 34,-7-2 0,1 6 14,-2 6 1,-5 5 130,0 12 0,0-1-98,-7 6 1,5 1 49,2 6 0,2 5 25,3 1 1,-1 12 97,7-1 0,-6 10-140,7-5 0,-1 7 0,6-7 0,2 7-13,3-7 0,5 13-96,7-7 1,1 0-39,-1-11 1,0 0 116,1 0 0,-1-2-123,0-4 0,6-4 94,0-7 0,0-6-144,-5 0 0,-3-14 20,-4 2 1,5-11 45,-5 0 0,5-4-1,1-2 1,0-2 6,1-4 0,1-4-124,4-7 0,-2 0 127,8 0 0,-2-8-20,2-4 1,-3-4 13,-2-1 0,-5-3-5,4-3 1,-4 1-54,-2-7 0,3 6-113,3-6 1,-4 5 88,4-5 0,-6 10-13,-5 1 1,1 8 96,-7 10-128,7 0 279,-11 7 1,6 6-42,-8 16 1,-2 1 76,-4 16 1,4 0-90,-3 5 0,3 3 87,2 3 0,0-1-166,0 7 1,0-8-5,0 3 0,5-5-55,1-1 1,8-3 53,-3-3 1,3-4-92,-3-8 0,5-7 92,-5-4 0,4-4 18,3-2 1,-1-2-25,0-4 1,1-11 10,-1-12 1,2-4-23,4-1 1,-6-1 9,1 0 0,-1 1-82,-5-1 0,3 1 96,2-1 0,1 2-204,-1 5 0,-6 3 93,1 7 0,-6 9 220,5 3-106,-7-4 0,6 16 129,-5 0 0,-3 9-122,4 8 1,-4-2 119,-2 8 1,6 2 4,0 9 1,7-3-76,-1 3 0,3-9-98,2-2 1,0-2 29,1 2 0,7-4-17,4-8 0,-4-2 54,-2-3 1,3-5-10,3-7 1,4-2-17,2-3 0,-3-5-3,-3-7 1,4-6-25,-4 0 1,3-8 34,3 2 0,-8-2-20,-4 3 0,-4-5 1,-2 4 1,1-4-7,-1-1 0,-8 1-6,-3 4 0,-4-3-8,-2 3 1,0-2-42,0 2 1,-2 4-120,-4 8 1,3 2 96,-9 3 1,6-1 37,-5 7 0,-1 2 132,-5 10 0,0 3-47,-1 9 1,1 1 155,0 4 1,-6 4-104,0 7 1,2 1 15,9 0 0,-1-1-7,7 1 1,-6-1-28,7 1 1,-1 0-117,6-1 1,0 7 102,0-1 1,7-2-183,5-9 0,3 2 34,3-8 0,5-2-191,0-9 1,7 1-13,-1-7 0,4 0-2,2-6 0,7-2 290,4-4 0,12-11 0,3-10 0</inkml:trace>
  <inkml:trace contextRef="#ctx0" brushRef="#br0" timeOffset="1830">4912 188 8425,'-10'-7'177,"2"7"-46,8 0 1,0 9 8,0 14 0,0 12-10,0 11 0,-1 17 9,-5 7 1,4 10-58,-4 1 0,4 9-199,2 3 1,0-5 95,0-2 0,0-16 64,0 5 0,2-18-79,4-5 0,-2-6-30,7-5 0,-1-13-211,1 1 1,5-10-180,-5-7 1,5-2 192,1-5 1,2-3-264,4 4 0,-2-10 365,8-2 1,0-13 160,6 2 0,-9-12 0,7 2 0,-6-7 0</inkml:trace>
  <inkml:trace contextRef="#ctx0" brushRef="#br0" timeOffset="2347">4600 880 7862,'-11'0'-105,"-1"0"0,3-2-508,-3-4 1013,5 5-230,7-7 1,9 2-232,8 0 1,14 1 18,10 5 1,7-6-121,-2 0 1,4-6 104,2 7 1,7-9-12,5 3 1,-3-3 66,2 3 0,-5-5-35,5 5 1,-9-3 212,-2 3 1,-8-3-130,-9 9 1,-8-1 149,-4 6 0,-4 0 121,-2 0-248,-7 0 0,-2 8-55,-8 3 0,0 1-15,0 5 0,-2-7 19,-4 13 0,-2-8-17,-3 8 1,-5-2-98,5 2 1,1-4 88,-1 4 0,1 2 40,-1-1 0,-3 1 18,8-2 1,1-4 11,5 4 1,0-10 20,0-1 1,0-1 11,0 7 1,7-3-7,5-3 0,3-5-29,3-7 1,5 0-101,0 0 0,7 0 93,-1 0 1,4-2-119,1-3 0,-1-3 12,-4-4 1,2-3 21,-8 3 1,0-3 47,-6-2 0,0-1-14,1 1 1,-7 0 50,1 0 0,-8-1 141,1 1 1,-5-6-187,-5 0 0,-1 0 35,-11 6 1,3 1-179,-9 5 1,-2-5-51,2 5 0,-8 3-83,2 2 0,3 2 118,-3-1 0,6 3-122,-6-4 1,8 4 23,-2 2 0,3 6-495,3 0 739,0-1 0,7 3 0,3 2 0</inkml:trace>
  <inkml:trace contextRef="#ctx0" brushRef="#br0" timeOffset="3264">6779 188 7872,'-17'-25'131,"0"-1"0,7-1 683,4 4-247,-3 11-322,7 4 1,-6 16-348,8 4 0,2 7 140,4 10 0,-4 1-161,4 16 1,1 6 35,-1 6 0,2 5 74,-3-5 0,-3 7 139,4-1 0,2-5-272,-2-1 0,5-4 15,-5-2 0,5-6 112,-5 0 1,6-10 116,-6-1 0,-1-14-74,-5-9 1,2-9 67,4 3 24,-4-4-56,6-10 0,-8-1-18,0-8-28,0-1 0,0-1-133,0-4 0,0 4 90,0-4 0,1-2-103,5 2 0,2-2 69,3 2 0,7 3-57,-1-3 1,0 4 33,6 2 1,2 0 26,-2-1 1,8 9 27,-2 3 0,-2 4 129,2 2 1,0 2-34,5 4 1,1 5-83,-1 12 1,1-2 48,-1 8 0,-7 0-27,-4 6 1,-5-3-27,-7-3 1,-3 2 10,-8-8 0,-2 6-13,-4-6 0,-11 6 50,-12-6 0,-9-6 4,-3-5 1,-1-3-141,2 3 1,-3 1 102,-3-7 0,4 2-112,7-3 1,1-3 100,-1 4 1,3-4-88,3-2 0,4-6 85,8 0 5,-1-7 0,3 9 39,3-7 148,5 7 1,9-4-119,3 8 1,1-2-36,11-4 0,-1 4 14,13-3 1,-1 3 6,7 2 1,2 0-37,3 0 0,-2 0-10,8 0 1,1 0-8,4 0 0,7 0-3,0 0 0,7-6 5,-2 0 0,3-7 0,-3 1 0,4-1 12,-3 1 1,-10-3-2,-2 3-1,-12-3 22,0-2 0,-5-1 46,-6 1 0,-10 0-66,-8 0 0,-7-1 3,2 1 1,-4 0-8,-2-1 1,-2-5-2,-4 0 1,-3 0-2,-9 6 1,-5 0 8,0-1 1,0 3-94,6 3 1,-2 3 76,-4 3 0,3 4 6,-3-4 1,2 4 51,-2 2 0,4 8 4,-4 4 0,-2 3 14,2 2 0,0 1 147,5-1 0,1 8-107,0 4 1,2 3-47,3 3 0,-1 0 68,7-1 1,0 1-36,6-1 1,8 1-83,3-1 1,7 1 53,5 0 0,3-3-3,9-3 1,7 0-42,4-12 0,-1 2-87,1-13 1,2 0-72,9-6 0,-3 0 47,4 0 1,-2 0-504,1 0 0,-1-6 37,7 0 557,-15-7 0,10 3 0,-14-7 0</inkml:trace>
  <inkml:trace contextRef="#ctx0" brushRef="#br0" timeOffset="3980">9685 655 7797,'17'-17'14,"-6"0"59,1-1 0,0 7 131,5-1 0,6 1-26,0-6 0,0 7-97,-6 4 1,1-2-183,-1 3 1,0-1-271,0 6 281,-7 0-104,5 0 202,-13 0 0,-2 0-106,-11 0 0,-12 2 6,-6 4 1,-6-3 47,-5 9 0,-4-2 60,-8 1 1,0 5 4,0-5 0,-4 4 79,5 3 0,-3-1-94,13 0 1,1 6 2,5 0 0,3 6 8,3-6 1,12 2-11,11-2 0,4-3 53,2 3 1,10-4-7,7-2 0,16 0 20,13 1 0,4-1 117,2 0 1,13 1-62,4-1 0,-2 0-178,-3 0 0,-1 1-3,6-1 1,-7 6 120,-5 0 1,-10 0-82,-7-5 1,-13-1-14,-10 0 1,-7-5-160,-10-1 1,-2-7 80,-4 2 1,-11 1-47,-12-1 0,-4 0 155,-1-6 1,-9 0 55,-3 0 1,-6 2-65,-5 4 1,3-4-42,-4 3 0,4-3-101,3-2 1,1 0 18,3 0 0,-1 0-164,8 0 0,7-5 71,10-1 1,6-2-356,6 2 572,3-3 0,8-16 0,0-2 0</inkml:trace>
  <inkml:trace contextRef="#ctx0" brushRef="#br0" timeOffset="4764">10324 846 7797,'0'9'770,"0"-1"-844,8-8 96,-6 0 15,6 0 1,-6 6-311,3-1 189,-3 9 1,8-7 146,-4 5 1,-2 1-221,7-7 0,-5 6 75,5-6 1,1 5 5,5-5 0,2 0-34,4-6 1,-1 0 101,6 0 0,1-2 6,6-4 1,-1 2 2,1-7 1,-6-1 4,0-5 1,-2 5-5,1 1 1,-1-1 7,-4-5 0,-9 5-6,3 1-6,-11-1 0,2 1-33,-8-1 1,-10 8-4,-7-1 0,-8 3 84,-10 2 0,-1 0 1,-5 0 0,3 5 56,-8 1 0,1 8-60,-1-3 1,-4 10 151,4 2 1,-2 0-41,2-5 1,4 7 6,7 4 1,6 3-134,1 3 1,8-1-1,3 1 1,8 0 36,9-1 0,13-5-18,4 0 1,14-8 51,4 2 0,15-4-49,13-2 1,6 1-64,6-1 0,2-7-135,4-5 1,1-3-21,-7-2 1,10-2 11,1-3 1,-7-5-14,2-7 1,-4-1 127,-8 1 0,2-6-33,-14 0 0,-7-6 77,-9 6 0,-12-2-73,-6 2 1,0-2 143,-6-4 0,-4-1-98,-13 7 1,0-1-10,0 7 1,-1-4 174,-5 4 1,-4-2-276,-7 13 0,-6-6 87,0 6 0,-14 1-11,3 5 0,-5 0 167,5 0 1,-7 7-107,1 5 0,-6 3 198,5 3 0,1-1-70,6 0 1,-1 2-36,0 4 1,8-1-87,4 6 0,12-5 21,5 6 1,4-8 13,2 2 0,8 2-138,3-1 0,12-7 14,6-6 1,10-7 54,1 2 0,8-4-105,-2-2 1,-2 0 64,3 0 0,-9-8-117,2-3 1,3 1 78,-3-1 1,-5-7 40,-7-5 0,-7-2 26,3 2 1,-5 4 94,-2-4 1,-5 4-6,-1 1 1,-7 7-73,2-1 153,-4 8-135,-2-3 1,-2 7 3,-4 0 0,4 7 3,-4 5 0,4 9-7,2 2 0,0 2-65,0-2 0,0-4-322,0 4 103,0 4 1,6-7 60,0 3 0,7-6 29,-1-6 1,-3-3 190,3-8 0,-8 0 0,11-8 0,-5-1 0</inkml:trace>
  <inkml:trace contextRef="#ctx0" brushRef="#br0" timeOffset="5077">11777 1036 7797,'0'-27'0,"0"4"0,2-2-320,4 2 0,3 0 227,9 5 0,1 3 378,4 4 1,6 3-113,11 8 0,-1 0-95,7 0 1,-6 2 114,6 4 0,-6 3-60,7 8 0,-9 3-113,2 3 0,-9 2 81,-2 3 1,-8 7-88,2 0 0,-4-1 11,-1 7 0,-9-5-119,-3-1 0,-4-6 95,-2-1 1,0-7-127,0 3 1,-8-7 281,-3-6 0,1-3-149,-1-8 1,-1 0 220,-5 0-209,-1 0 0,1-2 10,0-4 1,5-1-27,1-5 0,7-3-10,-2 3 1,-1-3 9,1-2 0,0-1-127,6 1 1,0 0-142,0-1 0,0-1 61,0-4 0,0 4-39,0-4 1,2 4-23,4 1 1,5 1-155,12 0 1,4-1 417,8 1 0,-1 0 0,1 0 0</inkml:trace>
  <inkml:trace contextRef="#ctx0" brushRef="#br0" timeOffset="5331">13057 863 7797,'0'-17'548,"0"7"-620,0 2 119,-8 8 0,-2 8-254,-7 3 1,-6 5 103,0 1 0,-8 2 71,2 4 1,-3-1 136,-3 6 1,1-5 114,-1 6 1,0-6-174,1 6 0,7-2-6,4 2 1,6 2-24,5-8 1,-1 2 77,7-2 1,2-4-153,10 4 1,5-6-27,12-5 0,4 1-159,8-7 0,-1 0 15,1-6 0,7 0-213,4 0 0,-1 0 157,1 0 0,-8-2 282,3-4 0,-5-4 0,6-15 0,3-1 0</inkml:trace>
  <inkml:trace contextRef="#ctx0" brushRef="#br0" timeOffset="5961">13005 932 7797,'-17'-8'0,"-1"6"-549,1-3 309,7 3-73,-5 2 375,13 0 1,-4 0 10,12 0 0,6 0-79,11 0 0,-2 0 40,8 0 0,-1 0-156,7 0 0,0-2 91,-1-4 1,1-2-83,-1-3 0,-1-5 59,-4 5 0,4-10 18,-5-2 0,-3-2 66,-2 2 0,-3 2-2,-3-8 1,-7 0 8,-5-6 0,-3 6 21,-2 1 1,0 1 101,0-2 1,-6-4-73,1 4 0,-7 4 20,6 2-81,-7 4 1,5 8 12,-3-1-2,3 8-27,0-3 0,6 14 136,-3 5 1,-3 3-117,2 2 0,-1 3 189,1 3 1,4 4-22,-4 7 0,4 7-14,2-1 0,0 8-45,0-2 1,0 4-7,0 2 0,2 6-42,4-1 1,-2 3 25,7-3 1,-5-3 5,6 4 0,-7-6-43,7-6 1,-8-10-477,1-7 96,-3-8 105,-2-3 156,0-11-37,0-7 103,0-7 0,0-3 72,0-7 0,0-1-276,0 1 0,0-6 111,0 0 0,6-8 24,0 2 0,7-3 24,-1-3 1,-3 3-30,3 3 1,0-4 19,5 4 0,0 4 22,0 2 0,1 6 5,-1 5 0,0-1 119,1 7 0,-7 0-58,1 6 1,-1 8 93,6 4 1,-1 5 37,-5 6 1,5 4-80,-5 7 0,-1 3-69,1 3 0,-5-1-6,6 7 0,-8-8-8,1 3 1,-3-5-55,-2-1 1,0-6-169,0-1 0,0-6-116,0 1 6,0-4 0,0-8-693,0 1 681,0-8 0,-7 3-209,-5-7 1,-3 0 520,-3 0 0,1-7 0,0-3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5:54.216"/>
    </inkml:context>
    <inkml:brush xml:id="br0">
      <inkml:brushProperty name="width" value="0.08571" units="cm"/>
      <inkml:brushProperty name="height" value="0.08571" units="cm"/>
      <inkml:brushProperty name="color" value="#333333"/>
    </inkml:brush>
  </inkml:definitions>
  <inkml:trace contextRef="#ctx0" brushRef="#br0">225 918 7820,'-17'-10'0,"6"-5"-192,-1 3 0,6-1-276,-5 1 0,5-1 183,-6 7 495,9 0-99,-5 6-123,8 0 437,0 0-392,8 8 1,-5-4 3,9 7 1,-6-7 19,5 2 1,1 1-17,5-1 0,0 6-63,1-7 1,7 1 18,3-6 1,5 6-16,2 0 0,-6 0 3,-1-6 0,1 0-13,6 0 1,-1 0 26,1 0 0,-8-6-7,-4 0 1,-4-6 164,-2 7-156,1-9 1,-9 5 54,-3-9 0,-4 7-39,-2-1 0,-2 3-66,-4-3 1,-3-1 35,-9 7 1,-1-2-4,-4 2 1,2 5-16,-8-5 0,0 4-15,-5 2 1,-7 0 36,1 0 1,0 6-15,5-1 0,-5 9 112,-1-3 0,-1 5-61,2 1 0,9 0 87,-4 1 1,10 5-85,-3 0 0,12 2 8,-1-2 0,11-4-21,0 4 1,5-4-10,1-1 1,13-1 64,4 0 1,14 0-5,4 1 1,3-7 9,14 1 1,-2-6-44,13 5 0,1-7-78,5 2 1,-6-4 40,1-2 0,-1 0-3,6 0 0,-7 0-25,-5 0 1,3 0-19,-2 0 0,1-6-35,-1 0 0,-10-5 65,4 5 1,-14-6-45,-3 7 1,-3-7 33,-9 6 1,1-5-36,-7 5 60,-8-8 1,-1 11 5,-8-9 0,0 6-5,0-5 0,-2 7 3,-4-2 1,-5 2-117,-12-1 0,2 3 96,-8-4 1,0 4 32,-6 2 1,1 0-38,-1 0 1,-5 0 58,0 0 0,-1 0-22,7 0 1,-3 2 88,-3 4 1,5-2-90,1 7 1,1-1 9,10 1 0,-2 5-9,2-5 1,11 4-16,1 3 0,7-1-26,4 0 0,2-5 35,4-1 0,5-1-24,12 2 0,4-5 2,8-7 1,7 0 4,4 0 1,-2 0-60,2 0 1,-1-6-8,1 1 0,4-9 22,-4 3 1,-4-7-81,-2-5 1,-3 2 87,-2-8 0,-7 1-16,1-7 1,-10-5-27,-1-1 1,-9-7 48,-9 2 1,0-4 18,0-2 1,-7 0 20,-5 1 0,-3-1 8,-3 0 0,1-2 157,0-4 1,1 3-64,5-9 1,-3 7-154,9-7 1,-7 12 60,6 6 1,-5 12 401,5 16-270,-7 9 0,9 1-128,-8 8 0,7 13 90,-7 5 0,2 12 10,-1 5 1,-3 9 149,9 14 0,-1 3-71,6 9 0,0-1 50,0 0 1,6 6-85,-1 0 1,11 0-221,1-6 1,2 0 132,10 0 0,-2 4-150,2-4 1,2-5 16,-8-18 0,0-10-402,-6-7 20,0-8 67,-7-3-444,5-11 290,-13-7-431,6 0 1034,-8-7 1,0-3 0,0-7-1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6:11.609"/>
    </inkml:context>
    <inkml:brush xml:id="br0">
      <inkml:brushProperty name="width" value="0.08571" units="cm"/>
      <inkml:brushProperty name="height" value="0.08571" units="cm"/>
      <inkml:brushProperty name="color" value="#333333"/>
    </inkml:brush>
  </inkml:definitions>
  <inkml:trace contextRef="#ctx0" brushRef="#br0">18 381 7882,'0'-17'0,"-2"-2"-95,-4-4 0,5 3 259,-5-3 1,4 4 752,2 2-427,0-1-120,0 1-107,0 8-307,0 1 176,0 8 0,0 2 236,0 4-184,0 3 0,8 14-45,3 0 0,-1 8-157,1-2 0,6 9-73,7 3 1,-1 7-50,-6-2 0,6-2-39,0 2 1,2-2-255,-2 2 0,-4 2 410,4-7 0,-3-1 36,-3-5 1,-2-3-124,-3-3-7,3-4 28,-13-15 122,6-3 1,-3-14 160,1-5 0,2-5-166,-2-6 1,-2-10-22,7-7 0,-7-8-45,2 2 1,1-4-73,-1-2 0,2-2 0,-2-4 0,-5 5 61,5-5 1,-2 4-188,2 2 1,-4 8 78,4 4 1,-5 11-63,-1 6 1,2 6-182,4 5 107,-4-3 0,8 13 39,-5-4 1,-1 6 47,8 6 0,-1 2 206,7 3 0,-1 4 0,8-5 0,2 7 0</inkml:trace>
  <inkml:trace contextRef="#ctx0" brushRef="#br0" timeOffset="500">1108 260 7868,'-12'0'-33,"1"0"0,5 0-154,-6 0 524,8 0 526,-11 0-878,5 0 1,-1 0 14,-1 0 0,7 2-37,-7 4 0,6 3 112,-5 9 0,5-1-83,-6 0 1,3 8 52,-3 4 0,-3 6-10,3 5 1,3-4-22,-3 5 1,8 1-13,-1-2 0,-3-1-58,2-10 0,1 1 115,5-6-219,0-1 1,0-12 41,0 1-179,0-9 269,0 5 50,0-16 0,0-3-46,0-12 0,0 2 7,0-8 0,0 0 66,0-5 1,5-3-55,1-3 0,2-3-23,-3-3 1,-1-4 37,8 4 1,-1-4-137,7-2 1,-1 2 129,0 4 0,1 4-9,-1 7 1,0 3 26,0 3 0,1 6 6,-1 11 1,-5 5 98,-1 7 1,-5 2-73,5 3 1,-5 5 79,6 7 1,-3 8-86,3 4 1,3 9 99,-3 3 0,-3 7-83,3-2 0,-3-2 7,3 2 0,3-3-39,-3 8 0,-3-10-9,3 5 1,-2-2-106,1-4 0,3 1 124,-9-7 1,7-7-421,-6-4 231,-1-3 0,-3-5-639,4-4 199,-4-3 256,6-8 1,-10-2 22,-4-4 0,-4 3 305,-7-9 0,0 1 0,-16-14 0,-3-2 0</inkml:trace>
  <inkml:trace contextRef="#ctx0" brushRef="#br0" timeOffset="667">779 589 7868,'-17'0'-206,"7"0"127,-5 0 120,13-8 128,-6 6-95,16-13 0,3 11 75,12-8-226,4 8 55,8-11 1,7 5-113,4-7 64,4 8 0,6-7-16,-4 5 1,4 1-200,-10-1 0,2 5-79,-2-6 1,2 6 28,-8-5 335,1 7 0,-7-11 0,1 5 0</inkml:trace>
  <inkml:trace contextRef="#ctx0" brushRef="#br0" timeOffset="1205">1644 191 7868,'-10'-17'-654,"0"-1"423,5 1 1,3 0 919,-4-1-167,4 9 172,2-7-275,0 15-519,0-7 179,0 8-256,0 0 221,0 8 0,0 1 24,0 8 1,0 1-7,0-1 0,0 2-39,0 4 1,0-2 111,0 8 1,0 0-90,0 6 1,0-1 27,0 1 1,0-1-37,0 1 1,0 2-19,0 3 1,0-4-65,0 5 0,0 1 89,0-2 0,0 1-15,0-7 0,0-1-8,0-4 0,6 2-19,0-8 1,5 0 44,-5-6 1,7-6 6,-1 1 1,-2-8 89,1 2-63,1-5 1,5-1 7,0 0 0,-5 0 15,-1 0-68,1 0 1,5-5 22,0-1 0,1-2-168,-1 3 110,0-5 0,0-5-107,1 3 1,-7-1 20,1 7-102,-1-8 1,1 11-89,-1-9 227,-7 8 0,6-5-301,-4 3 116,-4 4-227,5-6 238,-7 8 1,0-2-385,0-4 141,0 5 9,0-7-252,8 8 511,-6 0 1,7-6 195,-3 0 0,-2-1 0,8 1 0,-1 4 0,6-6 0</inkml:trace>
  <inkml:trace contextRef="#ctx0" brushRef="#br0" timeOffset="1684">2629 312 7857,'-17'0'234,"0"0"0,5 0-37,1 0 254,7 0-482,-4 0 88,8 0 945,0 0-1035,8 0 0,-6-2 72,4-4 38,3 4-39,1-5 0,1 7-4,1 0 1,-6 0 170,5 0-160,1-8 0,5 6-12,0-4 0,2 2 21,5-1 0,-5 3-125,4-4 1,4 4 64,2 2 0,5 0-21,6 0 0,-3-6-59,3 1 1,-3-1-180,-3 6 1,5 0-157,-5 0 1,3 0 166,-14 0 0,0 2-192,-6 3 0,1-3 137,-1 4 0,-7-2-67,-5 2 0,-3-2 376,-2 7 0,-7-5 0,-5 5 0,-11 1 0,-4-2 0,-8-3 0</inkml:trace>
  <inkml:trace contextRef="#ctx0" brushRef="#br0" timeOffset="1893">2647 623 7857,'-12'18'0,"1"-1"-154,-1 0 295,-5 0 88,7-7 51,3 5-154,7-13 1,1 6 31,5-8 1,4 0-105,7 0 0,0 0 21,1 0 0,7 0-115,3 0 1,11 0-246,1 0 0,3 0 177,-3 0 0,4 0-120,8 0 0,2-6-63,3 0 0,-3-1-542,4 1 833,-4 4 0,13-13 0,4 5 0</inkml:trace>
  <inkml:trace contextRef="#ctx0" brushRef="#br0" timeOffset="2372">4030 468 7848,'-17'-14'40,"0"-3"46,-1-4 0,7 1 197,-1-3 1,8 10 256,-1-4-321,3 3 0,4-1 5,3 3 1,5 3-90,7 3 0,1 4 2,-1-4 0,0 4-132,0 2 1,1 2 36,-1 4 1,0 2-146,1 3 0,-1 10 91,0-3 1,-5 5 41,-1 0 0,-5-2-246,6 8 0,-9 2 105,3 9 0,-4-4 81,-2 5 0,0-5 34,0-1 0,-8 1-4,-3 5 1,-6-5 46,-7 5 0,-2-11 5,-9-1 0,-1-6-18,-5 6 1,5-8 3,-5 2 0,5-6-24,1-5 0,8 1 22,4-7-39,4 0 59,9-6-63,3 0 1,9-2 17,3-4 0,11 4 138,7-3 1,13-3-136,-1 2 1,5-5-41,1 5 0,-5-2 6,5 2 0,1-1-116,-2-5 1,6 3-222,-5 3 0,1 2 120,-2-8 1,-3 3-171,3-3 0,2 3 8,-1 3 1,-1-2-41,-5-3 1,-3-3 130,-3 9 1,4-7 307,-4 6 0,-3-5 0,3 5 0,-8-8 0,3 3 0,2-4 0,1-3 0</inkml:trace>
  <inkml:trace contextRef="#ctx0" brushRef="#br0" timeOffset="2802">4964 589 7843,'2'-18'0,"4"1"0,-4 0-239,3-1 1,-3 1 144,-2 0 1,0 0 829,0-1-98,8 1-217,-6 0-107,6-1-2,-8 9-45,0-7-284,-8 15-30,-2-7 1,-7 16 104,0 3 1,-1 4-59,1 3 1,0 1 60,-1 4 0,1 4-8,0 7 0,2 9 9,3 3 0,-1-4-6,7-2 1,0 3 4,6-3 1,2 6 9,4-5 0,3 1-209,9-2 0,7-3 82,3 3 1,5-5 101,2-7 1,5-3 0,0-7 0,8-3 6,-1-3 0,2-5-50,3-7 1,-2-2 0,-4-3 0,-3 1 0,-9-8 0,-1 1 17,-4-7 0,-6 1 126,-12 0 0,3-2-41,-8-4 1,5 3-52,-5-3 0,0-4-28,-6-1 0,-8-7-2,-4-5 0,-5 3-39,-6-3 1,-4 3-142,-7 3 0,-3-1 47,-3 1 1,-3 7 57,-3 4 1,-9 5-124,3 7 1,-4-3 66,4 9 1,0-1-231,0 6 1,8 6-14,4-1 0,3 11 25,3 1 0,7 0-5,4 6 329,4 4 0,1-8 0,1 6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6:17.720"/>
    </inkml:context>
    <inkml:brush xml:id="br0">
      <inkml:brushProperty name="width" value="0.08571" units="cm"/>
      <inkml:brushProperty name="height" value="0.08571" units="cm"/>
      <inkml:brushProperty name="color" value="#333333"/>
    </inkml:brush>
  </inkml:definitions>
  <inkml:trace contextRef="#ctx0" brushRef="#br0">1090 502 7839,'-10'-17'6,"-5"5"155,3 1 0,3 1-42,-3-1 0,6-3-115,-5 9 0,5-1-328,-5 6 0,-1-6 216,-5 0 0,-1 1-59,1 5 1,-2 0 148,-4 0 1,2 5-63,-8 1 1,-2 8 90,-9-3 0,1 4-87,-7 3 0,6-1 99,-6 0 1,7 6 6,-1 0 0,0 6 78,5-6 0,1 6-88,16-6 1,-1 8-2,13-2 0,1-2 4,5 1 0,7-4 112,5 4 1,13-7-76,9 3 0,9-5 1,8-2 1,1 0-17,0 1 1,2-1 8,4 0 1,-5 6-108,5 0 0,-6 0 96,-6-5 0,-4-7-96,-7 1 1,-2-1 59,-5 7 1,-10-1-13,-13 0 1,-3-5-18,-2-1 0,-2-1 2,-3 1 1,-13 5 15,-10-5 1,-7-1 6,-5 1 0,-5 1-3,-6 5 0,-9-5 2,-3-1 0,-1-5-41,-5 6 1,4-7 37,-10 7 1,6-8-74,5 1 0,-1-3-19,7-2 0,8 0-139,10 0 1,3 0 38,3 0 1,7 0-290,4 0 482,11 0 0,-3-7 0,5-3 0</inkml:trace>
  <inkml:trace contextRef="#ctx0" brushRef="#br0" timeOffset="380">1332 917 7783,'-17'-7'-303,"-1"5"453,1-14 1,0 16-254,-1 0 43,9 0 1,-5 18 43,9-1 0,-7 0-9,6 6 0,1 2 8,5-2 1,-2 2-6,-4-2 1,4-1 76,-4 6 1,4-7-57,2 3 1,8-5 89,3-2 0,-1-2-85,2-3 0,5-2 155,6-5 1,6-3-61,-6 4 0,6-4-31,-6-2 0,7-6-58,-1 0 1,-2-7-95,2 1 0,-2-3 49,2-2 1,-4-2 61,-8-5 0,-2 3-102,-3-7 1,-4 4 60,-8-4 0,0 7-73,0-3 1,-2-1-16,-4 2 1,-4 0-136,-7 6 1,-6 0 48,0-1 0,-6 9-130,6 3 0,-6 2 318,6-2 0,-8 5 0,4-7 0</inkml:trace>
  <inkml:trace contextRef="#ctx0" brushRef="#br0" timeOffset="667">1851 347 7800,'-2'-12'485,"-4"1"-304,4 7-378,-6-4 0,8 22 203,0 3 1,0 19 88,0 5 0,0 9-80,0 7 1,6 11-28,0 6 1,0 1-91,-6-5 1,0-1 95,0 0 0,5-2-109,1-3 0,0-7 74,-6-11 0,0-5-194,0-12 1,0 1-23,0-7 0,-6-5-338,0-7 334,1-7 261,5 4 0,-8-24 0,-2-3 0</inkml:trace>
  <inkml:trace contextRef="#ctx0" brushRef="#br0" timeOffset="1080">2300 87 7780,'-5'-17'375,"-1"0"-94,0-1 148,6 9-331,0 1 1,0 10-414,0 4 1,2 5 58,4 12 0,-2-1 168,7 6 1,-7 1 7,2 6 0,1-6-8,-1-1 1,0-5 61,-6 6 0,2-13 5,4 1 1,-4-4 86,3 5 0,-3-7-91,-2 1 563,0-8-358,0 3 0,0-9-121,0-3 0,2-5-32,4-7 1,-2-3-15,7-3 1,1 2 14,5-8 0,-5 6-120,-1-5 1,1 6 27,5-1 0,0 4 64,1 2 0,-7 0 54,1-1 0,-7 9-63,7 3 1,-6 4 15,5 2 0,-7 2-11,2 4 0,1 3-1,-1 9 1,0 1-46,-6 4 0,0 2-117,0 4 1,6 1-171,0-7 0,-1 2 103,-5-2 1,0-3-122,0 3 0,0-4 355,0-2 0,8 1 0,2-1 0</inkml:trace>
  <inkml:trace contextRef="#ctx0" brushRef="#br0" timeOffset="1242">3079 53 7780,'0'-18'2012,"-8"1"-2482,6 8 1,-4 1 140,12 8 0,-4 8 18,4 3 1,1 6 120,-1 6 0,2-1-674,-3 6 864,-3-7 0,6 12 0,-8-6 0</inkml:trace>
  <inkml:trace contextRef="#ctx0" brushRef="#br0" timeOffset="1805">242 1592 7790,'-26'0'-281,"1"0"-535,7 0 935,-7 0 0,6 0 94,-4 0-30,11 7 0,5-3 3,7 8 0,0-6 12,0 5 0,9-5-82,9 5 1,1-7 13,10 2 0,0 2-45,5-3 0,8 1 34,5-6 0,10 0-1,7 0 1,5 0-19,6 0 0,5-6-202,13 1 0,5-9 167,-44 8 1,1 1 0,0 0 0,0 0-234,5-1 1,1 1 0,-2-1-1,1 0 243,6-3 1,0 1 0,-2 2 0,-1 0 4,4 0 1,-1 1-1,-4 0 1,1 0-19,0 0 1,1-1-1,-3-2 1,1 0 8,-2 2 1,1 1-1,-4 1 1,1 0-237,0 1 1,-1 0 0,35-4 220,-5 1 0,-12 0-120,-6 6 1,-6 0 61,1 0 1,-16 0 29,-2 0 1,-10 0 519,-7 0-501,-4 0 853,-7 0-819,-9 0-239,-9 0-14,-9 0 0,-9 0 26,1 0 1,0 0-91,-1 0 0,1 0 90,0 0 1,-2 0-138,-5 0 0,3 0-25,-7 0 0,-1 0-269,-6 0 0,1 0 577,-1 0 0,-7-8 0,-3-1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6:22.251"/>
    </inkml:context>
    <inkml:brush xml:id="br0">
      <inkml:brushProperty name="width" value="0.08571" units="cm"/>
      <inkml:brushProperty name="height" value="0.08571" units="cm"/>
      <inkml:brushProperty name="color" value="#333333"/>
    </inkml:brush>
  </inkml:definitions>
  <inkml:trace contextRef="#ctx0" brushRef="#br0">692 105 7515,'0'-10'726,"0"2"-573,0 8 0,0-2 93,0-3-302,0 3-223,0-6 256,-7 8 30,5 0-26,-6 0 0,8 8 28,0 3 0,0 12-41,0 6 0,-2 10 16,-4 1 0,4 6 3,-3-6 0,3 12-65,2-6 0,0 6-83,0-11 1,0-1 49,0-5 0,0-1-54,0 1 1,0-8-318,0-4-309,0-4 791,0-2 0,0-7 0,0-3 0</inkml:trace>
  <inkml:trace contextRef="#ctx0" brushRef="#br0" timeOffset="650">18 191 7652,'-10'-27'-358,"3"2"449,7 8-75,0 0 1,2-1 201,3 1 0,7 5-64,11 1 0,11 5-43,13-5 1,16 7-37,6-2 0,14-2 2,3 3 0,1-1-220,5 6 0,0 0 183,-5 0 0,-5 2-92,-13 4 1,1 3 70,-1 8 0,-4 1-157,-7-1 1,-10-4 58,-19 5 0,-4-5 34,-8 10 1,-6-4 1,1-1 0,-8-1-80,2 0 1,-12 6 75,-6 0 1,-11 2 191,-6-1 1,-11-3-226,-6 7 0,-6-6 39,-6 1 1,5-4 6,-5-2 1,-2 0-18,3 1 1,-1-7 73,6 1 0,6-3-54,0 3 1,8-4 3,-3-8 0,10 0 10,3 0 0,7 0-6,-3 0 106,13 0-98,3 0 1,10 0 66,4 0 0,4 0-6,7 0 0,8-2 120,4-4 1,3 4-112,3-4 1,5 4 17,1 2 0,7 0-18,-2 0 1,-2 6 7,2 0 1,0 5-12,6-5 0,6 8 8,-1-3 1,1 5-133,-6 1 1,-6 2 87,0 4 0,-13-4-13,1 4 1,-13-3 37,-3-3-22,-9 0 0,-9 0-28,0 1 1,-2-3-4,-3-3 0,-5 3-9,-7-3 1,-8-3 31,-4 3 0,0-3-63,-5 3 1,1 3 23,-13-3 1,5-3-7,-5 3 1,0-3 3,-6 3 1,6-2-13,0-5 0,6-1-35,-6 8 1,7-8-134,-1 1 1,11-3-101,6-2 0,4 0-182,1 0 492,1 0 0,8-7 0,1-3 0</inkml:trace>
  <inkml:trace contextRef="#ctx0" brushRef="#br0" timeOffset="1229">1816 329 7806,'0'-17'0,"0"0"145,0 0 0,0 5 206,0 0-2,0 1 1,0-1-344,0 1-290,0 7 1,0 6 220,0 15 0,0 8 95,0 10 0,0 1-13,0 5 1,0 1-5,0 4 1,0 4-36,0-4 0,6-2 20,0 2 0,2-7-10,-3 1 0,-3-3 16,4-3 1,2-7-16,-2-4 1,1-3-63,-1-3-9,-4-8 190,6-1 1,-8-10-114,0-4 0,0 3 37,0-9 0,0-1-26,0-10 0,0 3-140,0-3 0,0-2 38,0 2 0,0-6-74,0 6 1,-6-5 117,0 4 0,-5-6-11,5 1 0,-2 4 94,2 2 0,-1-2-93,-5 2 1,2-6 83,5 6 1,3 6-1,-4 5 1,-2 1 120,3-7 0,-1 7-92,6-1 209,0 8-15,0-3-174,0 7 36,0 0 0,8 0-51,3 0 0,4-6 79,3 0 0,7 0-54,3 6 1,5-5-9,2-1 1,1 0-51,5 6 1,-3-6-90,8 1 1,-7-7 34,1 6 0,2 1-152,-1 5 1,-3-6-32,-9 0 1,3 0 10,-3 6-45,-4 0 1,0 0-281,-7 0-49,-9 0 130,-1 0-36,-8 0 481,0 0 0,-8 2 0,-3 4 0,-5 4 0,-9 7 0,-2 0 0</inkml:trace>
  <inkml:trace contextRef="#ctx0" brushRef="#br0" timeOffset="1468">2024 572 7806,'-17'9'0,"-1"-3"0,7 2-497,-1-3 348,1 9 0,-1-12 403,1 3 1,7-1-62,-2 2 0,6-4-123,6 4 1,3 1-43,9-1 1,1 0-6,4-6 0,4 0-3,8 0 1,-7 0-92,1 0 1,0 0-172,6 0 0,-7-2 58,1-4 0,-8 4-11,2-3 0,-3-3 50,-3 2 0,0-2 26,0 3 0,-1 1-26,-5-8 1,-1 9-97,-4-3 241,-4 4 0,3 2 0,-10 0 0,-5 0 0,-7 0 0,-2 6 0,-4-1 0,-4 16 0,-8-1 0</inkml:trace>
  <inkml:trace contextRef="#ctx0" brushRef="#br0" timeOffset="1621">2059 779 7806,'-33'27'0,"4"-4"0,-2-4 0,8-1 0,0-7 54,6 1 37,0-1 1,7 1 143,4-1-35,4-7 1,4 9-262,4-7 1,5 2 38,13-2 0,-3-4-78,8 3 0,5-3 78,6-2 0,7 0-95,-7 0 0,6-2-332,-6-3 0,8-3 206,-1-4 0,2-3-88,3 3 1,0-5 330,0-6 0,0 4 0,8-14 0,1 6 0</inkml:trace>
  <inkml:trace contextRef="#ctx0" brushRef="#br0" timeOffset="2201">3252 364 7806,'0'-17'92,"0"-1"1,0 1-6,0 0 59,-8 0 1,6-1 75,-4 1-156,4 7 0,2 1-503,0 3 246,-7 4 1,3-6 136,-8 8 0,7 0 66,-7 0 1,1 2-7,-7 4 0,1 4 145,0 7 1,-1-6-132,1 1 0,-6 5 117,0 6 1,-2 6-62,2-6 1,4 8 7,-4-2 0,3 3-21,3 3 0,2 0-3,3-1 1,-1 7-54,7-1 0,0 0-28,6-5 0,0-1-44,0 1 0,0 0 51,0-1 1,8-7-75,3-4 1,-1-4 73,2-1 3,-1-9 0,6-1 37,1-8 0,-7 0 5,1 0 1,-6-2-3,5-4 1,-1 2 12,1-7 0,3-1-34,-9-5 1,7 0 3,-6 0 0,5-3-13,-5-3 0,6 4 19,-7-4 0,9 2-25,-3-2 1,3 4-25,-3-5 0,5 5-7,-5 2 0,5 2 12,1 3 0,0-1 1,0 7 1,1-6 16,-1 7 0,0-1-9,1 6 27,-1 0 1,-2 2-23,-3 4 0,-3 3 78,-3 8 0,-4 6-26,4 1 1,-4 4 92,-2-5 0,0 8-88,0-2 0,0 4 4,0 1 1,0 1-41,0-1 0,0 1-8,0 0 1,0-3-58,0-3 0,0 2 80,0-8 0,0 0-368,0-6-24,0 0-196,0-7 334,0-2 0,2-8-99,3 0 0,-1 0-106,8 0 0,-3-8 435,3-3 0,11-5 0,-4-1 0</inkml:trace>
  <inkml:trace contextRef="#ctx0" brushRef="#br0" timeOffset="2705">4186 399 7780,'-18'0'0,"9"0"-542,-7 0 390,7 0 1,-3 0 593,1 0-72,7 0-65,-4 0-58,8 0-46,0 0 0,8 0 80,3 0 1,5 0-109,1 0 0,2 0-86,4 0 0,-2-6 82,8 0 0,-2 0-237,2 6 0,2-2-28,-8-3 1,6 3-48,-6-4 1,5 4 75,-5 2 0,1-2-88,-7-4 0,-6 4-632,1-3 554,-1 3 0,1 2-396,-1 0 65,-7 0 275,4 0 1,-10 0 288,-4 0 0,-3 0 0,-9 0 0,1 0 0,0 0 0,0 0 0,-1 0 0,1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6:31.096"/>
    </inkml:context>
    <inkml:brush xml:id="br0">
      <inkml:brushProperty name="width" value="0.08571" units="cm"/>
      <inkml:brushProperty name="height" value="0.08571" units="cm"/>
      <inkml:brushProperty name="color" value="#333333"/>
    </inkml:brush>
  </inkml:definitions>
  <inkml:trace contextRef="#ctx0" brushRef="#br0">18 87 7793,'-6'-12'711,"1"1"0,-1-1-214,6-5 0,0 5-246,0 1-288,0 7-138,0-4 0,0 23 117,0 9 1,0 6-134,0 5 1,0 7 117,0 4 0,0 4 132,0 2 1,0 0-273,0 0 1,0 0-27,0 0 1,0 0-45,0-1 1,2-5 6,3 1 0,-3-11-58,4-1 0,-4-6 44,-2-6 1,8-12 289,3 1 0,5-9 0,1-3 0</inkml:trace>
  <inkml:trace contextRef="#ctx0" brushRef="#br0" timeOffset="421">537 277 7770,'-6'-12'0,"0"1"0,-5-1-173,5-5 1,0 5-26,6 1 472,-7 7-222,-3-4 1,-7 8-39,-1 0 0,1 8 43,0 4 0,5 5 3,1 6 0,-1-2 106,-5 8 1,2 0-120,3 5 0,4-5 34,8 0 1,0 0-44,0 5 0,0-1-5,0-4 0,14 2-5,3-8 1,6 2-2,0-2 0,4-6-36,8 0 1,-1-1-136,1-11 1,-1 1 93,1-6 1,-2 0 41,-4 0 0,3-8 184,-3-3 1,-4-4-69,-2-3 1,0 1 27,-6 0 1,5-6-92,-11 0 1,-1-2 41,1 2 1,-7 1-45,2-6 1,-4 6-10,-2-1 1,-2 4-79,-4 2 0,2 0 46,-7-1 1,-7 3-388,-5 3 0,-9-1-42,-3 7 1,-7 0-624,-10 6 1050,0 0 0,-15-7 0,-4-3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03.008"/>
    </inkml:context>
    <inkml:brush xml:id="br0">
      <inkml:brushProperty name="width" value="0.08571" units="cm"/>
      <inkml:brushProperty name="height" value="0.08571" units="cm"/>
      <inkml:brushProperty name="color" value="#333333"/>
    </inkml:brush>
  </inkml:definitions>
  <inkml:trace contextRef="#ctx0" brushRef="#br0">519 673 7733,'0'-17'-644,"0"5"606,0 1 1,-2 5-28,-4-5 213,4 7-10,-5-12-52,7 7 1,-2-3 85,-4 1 26,4 7 25,-6-12-125,8 14 0,-1-7 95,-5 3-252,4 4 142,-6-5-117,8 7 95,0 0 1,0 7-10,0 5 1,0 13 22,0 9 0,0 10 86,0 14 1,0 6-101,0 10 1,0 7-270,0 11 0,0-3 245,0 3 0,0-11 47,0-6 1,0-2-170,0 2 1,0-14 104,0-3 1,0-12-105,0-12 0,0-5 46,0 0-28,0-15-8,0 1 553,0-15-872,0 0 445,0-8-142,0 6-257,0-13 0,0 5-158,0-7 505,0 0 0,8-8 0,1-2 0</inkml:trace>
  <inkml:trace contextRef="#ctx0" brushRef="#br0" timeOffset="479">277 639 7795,'-8'-18'-313,"4"3"409,-7 3 0,7-3 352,-2 3-499,-3 5 106,7-9 0,-14 14-169,5-3 0,1 10 29,-1 7 0,-1 9 140,-5 2 0,-2 10 8,-4 1 0,3 1-11,-3 5 0,6-1-83,6 1 0,-5-3-43,5 3 0,3-9-44,2-2 1,4-8 86,2 2 1,0-10-122,0-1 233,0-8 59,0 3 1,0-9-145,0-3 0,8-7 12,3-11 0,-1 2-5,2-8 0,-1 2 5,6-2 0,-5-3-23,0 3 1,-1-4 44,6-1 0,1 5-64,-1 0 1,-2 8 32,-3-2 0,3 4-12,-3 1 1,3 3 20,2 3 1,1-1 21,-1 7 0,6 0-1,0 6 1,8 0-21,-2 0 0,5 0-6,7 0 0,-5 6 9,4 0 1,-3 7-25,-2-1 0,-3-2 22,-3 1 0,-2 1-64,-4 5 0,-4 2 4,4 4 1,-4-2-105,-1 8 0,-1-6 20,0 6 1,1-2-172,-1 2 1,2 3 304,4-3 0,4 4 0,8 1 0</inkml:trace>
  <inkml:trace contextRef="#ctx0" brushRef="#br0" timeOffset="2159">588 1745 7919,'-11'-5'-589,"-1"-1"555,8 0 327,-3-2-120,-1 6 8,6-13 3,-6 13-22,8-6-123,0 1 170,0 5-259,0-6 104,0 8 281,0 0-267,8 0 66,-6 0-67,13 8 1,-11-6 1,8 4-23,-1-5 0,7 1-20,-1 4 1,0-4-1,0 4 1,1-4 0,-1-2 0,6 2 12,0 3 0,8-3-37,-2 4 1,5-4 19,7-2 0,3 0-9,8 0 0,0 0 6,-1 0 0,3-6 6,4 0 0,-4-1-22,3 1 0,1 4 0,-6-4 0,4 4-67,-10 2 1,2-5 73,-2-1 1,-4 0-141,-7 6 1,-1 0 97,1 0 0,7 0-7,4 0 0,-3-2 9,-3-4 0,2 5-3,-1-5 0,7 4 8,-2 2 0,-2 0 8,2 0 0,-8 0-24,3 0 0,-1 0 18,-5 0 1,7 0 4,-13 0 1,13-6-5,-7 0 1,9 1 2,-4 5 1,8 0-12,-2 0 0,6 0-3,6 0 0,1 0 6,5 0 0,3 0 2,-4 0 1,1 0 53,5 0 0,2 0-49,10 0 1,3 0-194,-3 0 1,4-6 225,1 0 0,-1-2 8,-5 3 1,3 3 14,-8-4 0,8-2 1,-3 2 0,9-5-14,-3 5 0,2-2 0,-13 3 0,0 3-34,-5-4 0,4-2 24,1 3 0,2-1-7,-2 6 1,2-6-2,4 0 0,1-1-127,-7 1 1,-6 4 118,-5-4 0,5 2-4,6-1 0,8 3-1,-3-4 1,-3 4 10,-2 2 0,-2-6-4,2 0 0,-10 1 1,5 5 1,-11-6 51,5 0 1,7-2-24,9 3 1,-3 3 6,-2-4 0,-4-2-33,-2 3 1,1-1 1,-1 6 0,-6-2-5,1-4 0,-1 4-2,6-4 1,6 4-3,0 2 0,0-5-16,-6-1 1,-7 0-9,-5 6 0,-3 0 32,-2 0 1,-6 0 1,0 0 0,0 0 32,6 0 1,0 0 5,0 0 0,0 0 227,0 0 0,0 0-237,-1 0 0,1-2 113,0-4 0,-8 5-122,-3-5 0,-5 4 8,-1 2 0,-1 0 1,1 0 1,0-6-8,-1 0 0,1 1-18,-1 5 0,1 0-18,0 0 1,-1-6-34,1 0 1,-3 0-32,-3 6 1,2 0 33,-8 0 1,0-2 38,-6-3 0,-5 3 291,-1-4-253,-7 4 18,4 2-77,-8 0-351,0 0 372,8 0 1,-5 0 20,9 0-13,-1 0 0,7 0-5,-1 0 1,0-6 14,1 0 0,5 1-18,0 5 1,2 0 31,-2 0 0,-2-6-31,8 0 0,0 0 0,5 6 0,3 0-7,3 0 1,-3 0-4,3 0 1,2-2-12,-1-3 1,-1 3-10,-6-4 0,7 4 56,-1 2 0,-5 0-35,-6 0 1,-8-6 258,2 1-70,-4-1-58,-2 6-80,1 0 1,-9-8-26,7 6-207,-15-5 79,7 7 112,-8 0 23,0 0-30,-8 0 3,7 0-99,-7 0 2,8 0-451,0 0 1,-8-8-1,-1-2 1</inkml:trace>
  <inkml:trace contextRef="#ctx0" brushRef="#br0" timeOffset="3246">9667 120 7904,'0'-12'-521,"0"1"-62,0-1 0,0 1 425,0-1 767,0 8-466,0-3 26,0 7-79,0 0 14,0 7-62,0-5 1,0 14-6,0-5 1,0 4 152,0 3 0,0 1-68,0 4 1,0 6 36,0 11 0,0-1-106,0 7 1,0 2 3,0 9 1,0 1-34,0 11 0,0-3-13,0 9 0,0 1 16,0-1 1,0 0-23,0-6 1,6-7-75,0-4 0,-1-7 90,-5-4 0,6-5-69,0-8 1,0-12-65,-6-5-15,0-4 19,7 5-238,-5-9 135,6-1 106,-8-8 161,0 0-193,0-8 1,0-1 72,0-9 0,0-1-83,0-4 1,0 2 47,0-8 0,0 0-166,0-5 1,0-9 98,0-3 0,0 2 169,0-2 1,0-8-4,0-9 0,6 1 35,-1-1 0,3 1-58,-2-1 0,-4-2 75,4 7 0,1 0-14,-1 6 0,0 8-1,-6 4 1,0 5 128,0 7 0,-6 3 34,0 7-111,-7 1-85,3 0 38,-7 7-1,0 2-27,-1 8-16,1 0 1,0 6 50,-1 0-26,1 7 0,0-3 65,0 7 0,-6-5-61,0-1 0,-8 1 104,2 5 0,2 6-75,-2 0 0,-2 2 12,-9-2 1,4-2-6,-5 8 0,5-6-1,1 6 0,1-8-118,-1 2 1,2 2 103,5-2 0,3 0-191,7-5 202,1-1-155,0 0 52,7-7 19,2-2 1,10-8 92,4 0 1,-2-2 143,7-4 1,-5-2-173,6-3 1,-1-5-35,7 5 0,-1-10-92,0-2 0,2-2 85,4 2 1,-1-2-45,6-4 0,-1-4 22,2 4 0,4-3-20,-4-3 1,9 0 24,2 1 0,3-1 17,-3 1 0,-4-1 105,5 0 1,1 9-61,-2 3 1,-5 5 77,-6 7 1,-8-3-50,2 8 0,-6 3-25,-5 8 1,-3 5-14,-3 7 0,2 8-1,3 4 0,3 4 46,-8 1 0,7 7-2,-1-1 1,3 2-54,2-1 0,-5-3-6,-1 8 1,1-9-28,5-3 1,-5 1 48,-1-6 1,1 1-136,5-1 1,0-4 35,1-7 0,-7-1-143,1 0 1,-1-1-58,7-5 0,-1 2-196,0-7 0,0 8 129,1-3 0,1-1 325,4 1 0,4 1 0,7 5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6:28.340"/>
    </inkml:context>
    <inkml:brush xml:id="br0">
      <inkml:brushProperty name="width" value="0.08571" units="cm"/>
      <inkml:brushProperty name="height" value="0.08571" units="cm"/>
      <inkml:brushProperty name="color" value="#333333"/>
    </inkml:brush>
  </inkml:definitions>
  <inkml:trace contextRef="#ctx0" brushRef="#br0">69 52 8642,'10'2'133,"-4"4"1,-2 6-71,1 11 0,-3 4 59,4 7 0,2 8-98,-3 5 0,1 4-6,-6 7 1,0-4 21,0 4 1,0-7-13,0-4 1,0-7 28,0-11 0,0-4 32,0-8 212,0 0-197,0-7 0,0-4 143,0-12-186,0 4-24,0-13 0,0 5-29,0-7 0,-2-1-142,-3 1 0,3 0-68,-4 0 0,-2-7 69,2 1 1,-5-5-18,5 5 1,-5-6 116,5 6 1,-6-6-14,7 6 1,-3-6 45,2 6 1,4 0 19,-4 6 0,4-1 20,2 1 1,-5 0-49,-1-1 268,0 1-252,6 0 0,6 5 34,0 1 1,7 7 8,-1-2 1,3 4 5,2 2 0,8-6 29,4 1 1,10-1 8,1 6 0,10-6-68,2 0 0,2 1-2,9 5 0,-7 0-186,1 0 1,-3 0 122,-2 0 1,-2 0-276,-4 0 0,-11 0-315,-12 0-49,-4 0 292,-2 0 2,-7 0-921,-2 0 1304,-24 0 0,-1 5 0,-12 1 0,4 8 0,0-5 0,-2 8 0</inkml:trace>
  <inkml:trace contextRef="#ctx0" brushRef="#br0" timeOffset="401">225 381 7795,'-8'17'247,"-1"1"-103,-1-9 1,0-1-79,5-8 147,3 8-167,-6-7 12,16 15 1,1-12-206,9 7 1,1-7-38,4 2 0,4-4 128,7-2 1,-1 0-211,-4 0 1,4 0 84,-5 0 1,5 0-9,2 0 0,-1-6 52,1 0 0,-6-5-8,-1 5 0,-6-6 49,1 7 1,-4-7 15,-2 6 1,-7-1 21,-4 1 58,3 4 0,-7-6 0,-2 16 0,-11 3 0,-7 5 0,-5 1 0,2 6 0,-8 0 0,0 2 0,-5-2 0,-1-2 46,1 8 0,1-8 110,4 2 1,-2-3 152,8-3 1,-5-6 98,5 1 116,-1 0-292,7-3-124,8-1 0,3-8 14,12 0 1,3 6-98,8-1 0,8 1 13,4-6 0,4 0-177,2 0 0,5-2-235,0-4 1,8 5 165,-2-5 0,-3-4-16,-3-1 1,2 1-16,-1-2 1,1 1 238,-2-6 0,-3-1 0,5-7 0,-7-1 0</inkml:trace>
  <inkml:trace contextRef="#ctx0" brushRef="#br0" timeOffset="776">1384 104 7444,'0'-11'-615,"0"-1"894,0 8 23,0-3-243,0-1 175,0 6 1,0-8 173,0 5 108,0 3-369,0-6-1,0 8-142,0 0 1,0 10 87,0 7 0,0 2-44,0 10 1,0 6-6,0 5 0,0 8-50,0-2 0,0 4 15,0 2 1,0 6-161,0-1 0,0-1 63,0-10 1,0 2-41,0-8 0,0-1 54,0-10 0,0-10-686,0-8-40,0-7-81,0 4 882,0-16 0,7-17 0,3-11 0</inkml:trace>
  <inkml:trace contextRef="#ctx0" brushRef="#br0" timeOffset="1064">1297 122 7795,'-9'0'293,"1"-8"0,8 4 7,0-7-377,0 7 1,0-6 194,0 4-163,0 4 0,0-3 133,0 10 1,8-1 42,3 8 1,4-1-130,3 7 0,1 1 65,4 4 0,2-2-189,4 8 0,3-6 108,-3 6 1,6-2-251,5 1 0,-1 3 76,7-8 1,-6 2-19,6-2 1,0-9 20,6 3 1,-8-11-155,-3 0 0,-3-5 83,3-1 0,-13 0 256,1 0 0,-4-1 0,-8-5 0,3-10 0,-15-7 0,9-7 0,-4 3 0</inkml:trace>
  <inkml:trace contextRef="#ctx0" brushRef="#br0" timeOffset="1268">2041 225 7795,'-8'-19'0,"-3"-4"0,-3 2-79,3-8 0,-3 8 145,8-2 1,1 9 420,5 3-49,0 7-619,0-4 135,0 8 1,0 2 36,0 4 0,0 4 97,0 7 0,0 0-91,0 1 1,0 7 1,0 3 1,0 5 52,0 2 1,2 5-95,3 0 1,-3 6 88,4-5 0,-2 5-128,2-6 0,-5 3-62,5-3 1,2-4-189,-2 5 1,1-7 33,-1-5 0,-4-4-444,4-8 356,-4 1 385,-2-9 0,7-1 0,3-8 0</inkml:trace>
  <inkml:trace contextRef="#ctx0" brushRef="#br0" timeOffset="1493">2369 191 7795,'0'-18'812,"8"9"-945,-6-7 0,6 16 45,-8 0 1,2 16 101,3 13 0,-3 3-114,4 3 1,-4 1 64,-2 5 1,6-3-258,-1 8 0,1-7 9,-6 1 1,6 2-3,0-1 0,1-3 125,-1-9 0,-4-4 160,4-8 0,-4 1 0,-2-9 0,7-9 0,3-9 0</inkml:trace>
  <inkml:trace contextRef="#ctx0" brushRef="#br0" timeOffset="1927">2196 156 7750,'-9'-17'0,"-1"-6"-489,4 0 1,4 0 349,-3 5 1,3 7 583,2-1 1,0 7-281,0-7 0,7 8-138,5-2 0,5 5 20,6 1 0,-1 0 4,6 0 0,7 1 86,5 5 1,10 4-112,2 7 1,4 2 132,13 4 0,-9 2-63,9 4 0,-10 6-110,5-1 1,-14 3 13,2 9 1,-12-6-9,0 6 1,-11-7 10,-6 1 1,-6-1-23,-5 1 1,-4-9-80,-8 3 1,-2-11 88,-4 0 1,-4 2 101,-7-2 0,-2-1-94,-4-11 1,2 5 122,-8-5 0,-2-1-122,-9 1 0,1-5 5,-7 5 0,6-7 3,-6 2 1,5 2 0,-5-2 0,6 5-144,-6-5 1,9 2 79,3-3 1,-1-3-120,6 4 1,4-4-117,2-2 63,12 0 1,1 0-205,4 0 119,4 0 0,-5-2 52,7-4 260,0-3 0,7-9 0,3 1 0</inkml:trace>
  <inkml:trace contextRef="#ctx0" brushRef="#br0" timeOffset="2285">3459 173 7786,'-18'0'305,"1"0"0,6 0 471,-1 0 0,6-1-557,-5-5 137,7 4-468,-4-6 0,18 8 127,7 0 0,4 0 17,14 0 1,3 0-75,14 0 0,0 6-178,0 0 0,-6 5 44,0-5 1,-2 2-325,3-3 0,1-3 100,-8 4 1,0-4 150,-5-2 0,-2 0-58,-5 0 0,-3 0-227,-7 0 534,-1 0 0,0 0 0,-7 0 0,-10 0 0,-10 0 0</inkml:trace>
  <inkml:trace contextRef="#ctx0" brushRef="#br0" timeOffset="2464">3545 606 7786,'-17'0'-216,"0"7"561,-1-5-137,9 14-178,1-7 0,22 7 19,3-5 0,12 3-241,-1-9 0,5 7-71,2-6 0,5 0-80,0-6 0,8 0 110,-1 0 1,3-6 232,1 0 0,1-9 0,0-3 0,8-7 0,1-9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6:26.682"/>
    </inkml:context>
    <inkml:brush xml:id="br0">
      <inkml:brushProperty name="width" value="0.08571" units="cm"/>
      <inkml:brushProperty name="height" value="0.08571" units="cm"/>
      <inkml:brushProperty name="color" value="#333333"/>
    </inkml:brush>
  </inkml:definitions>
  <inkml:trace contextRef="#ctx0" brushRef="#br0">0 416 7458,'0'-10'314,"0"2"-366,0 8 78,0-7-17,0 5 397,0-6-307,0 8 1,2 0 73,4 0 0,3 0-60,9 0 1,-1 0-58,0 0 0,2 0-20,5 0 0,-3 0 23,7 0 1,-4 0-6,4 0 1,-1 0-92,2 0 0,2 0 36,-8 0 0,6 0-229,-6 0 116,0 0 1,-6 0 111,0 0 1,-5 0-414,-1 0 102,-7 0-319,4 0 297,-8 0 0,0 2-380,0 4 715,-8-4 0,-1 5 0,-9-7 0,1 0 0</inkml:trace>
  <inkml:trace contextRef="#ctx0" brushRef="#br0" timeOffset="609">1487 104 7765,'0'-17'-406,"0"0"-296,0 0 652,0-1 508,-7 1-382,5 7 0,-8 3-81,4 7 1,2 0 15,-7 0 1,5 0-45,-5 0 0,-1 0 142,-5 0 0,0 2-23,-1 3 1,1-1 84,0 8 0,-3-3-109,-3 3 1,4 3 107,-4-3 0,4 5-74,2 6 1,-1-2 19,1 8 1,0-6-32,-1 6 1,3-6 7,4 6 0,-3 0-113,8 5 1,1 1 95,5-1 0,0-3-130,0 4 1,1-10 99,5 9 0,2-9-19,3 4 0,5-8 21,-5 2 0,3-3 0,-3-3 1,5 0 46,-5 0 1,5-5-48,1-1 1,0-7 72,0 2 1,3-4-53,3-2 1,-2 0-94,8 0 1,-6-6 46,6 0 1,-6-7-84,5 2 0,-4-5 65,4-1 1,-7 0-100,3-1 1,-5-1 170,-2-4 1,0 2-78,1-8 1,-3 8 127,-3-2 0,-3-4-73,-3-2 1,-4 2-32,4-2 1,-4 6-32,-2-5 0,0 4 8,0-4 0,-8 5-25,-4-6 0,-3 8-142,-2-2 0,3 3-29,-3 3 1,3 0 98,-9-1 0,4 3-71,2 4 1,0-3-15,-1 8 1,-1-5 39,-4 5 0,4-2-39,-4 3 0,4 3-143,1-4 1,-5 4 33,0 2 1,0 2-395,6 4 683,-1-4 0,-7 13 0,-1-5 0</inkml:trace>
  <inkml:trace contextRef="#ctx0" brushRef="#br0" timeOffset="812">2317 727 8404,'0'29'-131,"0"0"0,0 1 28,0 11 1,-2 3-231,-3 8 1,-5-6 332,-7 0 0,-16 0 0,-3 6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8:15.724"/>
    </inkml:context>
    <inkml:brush xml:id="br0">
      <inkml:brushProperty name="width" value="0.08571" units="cm"/>
      <inkml:brushProperty name="height" value="0.08571" units="cm"/>
      <inkml:brushProperty name="color" value="#333333"/>
    </inkml:brush>
  </inkml:definitions>
  <inkml:trace contextRef="#ctx0" brushRef="#br0">173 191 7854,'-11'-17'-11,"-1"-1"0,3 1 102,-3 0 73,4 0 0,6 5 130,-3 1-360,3 7 131,-6-4-213,8 8 178,0 0-87,0 8 0,0 1 48,0 9 1,0 7 101,0 3 0,0 11-3,0 1 0,0 14 116,0-2 0,-6 5-83,1 1 1,-3-2-17,2 7 0,4 1-39,-4 5 1,3-8 43,-3-3 1,4-4-137,-4-2 0,4-2 10,2-4 1,0-12-79,0-11 1,0-9 125,0-3-184,0-7 124,0 4 34,0-8 220,0-8 1,-2-1-110,-4-9 0,5 1-108,-5 0 0,4-3-6,2-3 1,-6-2-89,0-3 1,-1-11 87,1 5 1,4-7-107,-4 1 1,4 1-108,2-7 1,0 0 22,0-6 1,0-5-42,0-1 1,2 0 81,4 7 0,4-1 142,7 0 1,0 0-39,0 0 1,1 8 105,-1 3 0,0 13-17,1 5 0,-3 3-116,-3 3 286,3 7-172,-5 3 1,1 14-9,1 5 1,-3 5-21,3 6 0,3-1 32,-3 6 0,1 1 7,-1 6 0,3 5 5,-4 0 1,-1 3-6,2-3 1,-7-3 4,7 3 0,-6 2 56,5-1 1,-5-1-64,5-6 0,-5 1-39,6 0 0,-6-7 43,5 1 1,-5-6-116,5 6 0,-5-8 40,6 2-4,-1-3 0,6-5 21,1-4 0,-7-3-13,1-8 0,-6 0 60,5 0-45,1 0 0,5-8-1,0-3 1,1-4 6,-1-3 0,-6-1-96,1-4 1,-1 2 90,7-8 0,-3 6-3,-3-6 1,3 0-79,-3-5 1,-3-1-139,3 1 1,-3-1 74,3 0 0,1 1 82,-7-1 1,6 1 91,-7-1 1,3 8-99,-2 4 1,-4 4 195,3 2-60,-3 7-52,-2 2-37,0 8 1,0 0-20,0 8 1,0 2 26,0 7 1,0 2 110,0 4 0,2-2-110,4 8 0,-4 0 131,4 6 1,-4-1-109,-2 1 0,2-3 10,3-3 1,-3 6-7,4-1 0,2-5-2,-3 6 0,3-4-116,-2 3 0,-4 1 73,4-1 1,1-5-209,-1 0 0,6-6 57,-7 6 0,7-8-65,-6 2 1,7-4-127,-1-1 1,3-9-423,2-3 789,1 3 0,7-7 0,1 6 0</inkml:trace>
  <inkml:trace contextRef="#ctx0" brushRef="#br0" timeOffset="309">1401 416 7820,'-27'-14'0,"4"-3"16,4-4-123,2 4 211,7 7-184,2 2 70,8 16 1,0 2-32,0 7 1,0 6 215,0 0 1,0 8-45,0-2 0,0 3 66,0 3 1,0 5-57,0 1 1,6 1-62,0-2 1,0-1-131,-6 7 0,1-2 122,5 2 0,-4 2-132,4-8 0,2 1 64,-3-7 0,3-1-301,-2-4 1,-4 2-60,4-8 0,-3-6-102,3-5 0,-2-9 85,7 3 373,1-4 0,5-2 0,1 0 0</inkml:trace>
  <inkml:trace contextRef="#ctx0" brushRef="#br0" timeOffset="567">1989 468 7820,'-17'-8'0,"-1"-3"0,9 1 1112,3-2-793,-4 9-657,8-5 1,-5 10 179,7 4 0,2 3 95,3 8 1,-3 6 66,4 1 0,-4 6-7,-2-1 0,0 4 43,0 1 0,0 1-41,0 0 0,0-1-24,0 1 0,0-1-48,0 1 0,0-6-80,0 0 1,0-3 106,0 3 1,0-4-104,0-7 1,0-1-494,0 0 117,0-7 525,0-3 0,0-7 0,8 0 0,1 0 0</inkml:trace>
  <inkml:trace contextRef="#ctx0" brushRef="#br0" timeOffset="1034">1505 433 7820,'0'-17'-606,"0"-2"424,0-4 0,0 3 342,0-3 1,2 4-155,3 2 1,5-1-11,7 1 0,3 6 63,3-1 0,-2 6 6,8-5 0,1 7 74,11-2 1,3 4-97,8 2 0,7 8 17,5 4 1,-1 3-26,6 2 0,-11 8 1,5 4 0,-7-2 0,-4 2 1,-2 0-12,-4 5 0,-4-5-8,-7 0 0,-8-6-14,-4 6 1,-4-2 50,-2 1 1,-7-1-28,-4-4 0,-4-2 135,-2 8 0,-8 0-121,-4 6 1,-5-6 33,-6-1 0,-6 1-27,-11 6 1,3 3-3,-3-3 1,-2 1-11,1-13 1,-7 6-3,2-6 1,-4 6 3,-2-6 1,1 0 3,-1-6 0,0 1-49,0-1 0,2 0 19,4 1 1,6-7-2,11 1 0,-2-8-18,8 1 1,0 3-225,6-2 152,7-1-221,2-5-24,8 0-385,0 0 1,8 2 244,3 4 464,5-4 0,1 13 0,0-5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8:18.521"/>
    </inkml:context>
    <inkml:brush xml:id="br0">
      <inkml:brushProperty name="width" value="0.08571" units="cm"/>
      <inkml:brushProperty name="height" value="0.08571" units="cm"/>
      <inkml:brushProperty name="color" value="#333333"/>
    </inkml:brush>
  </inkml:definitions>
  <inkml:trace contextRef="#ctx0" brushRef="#br0">70 1 7883,'-18'0'0,"7"0"22,-1 0 322,8 0-570,-11 0 163,13 0 1,-6 0 1,10 0 63,4 0 1,6 0 83,11 0 0,-2 0-13,8 0 0,5 0-11,7 0 0,7 0-61,-2 0 1,2 0 69,-2 0 0,4 5-112,-4 1 1,4 0 61,2-6 1,-6 0-107,0 0 0,-7 0 13,1 0 1,0 0-107,-5 0 0,3 0 128,-9 0 1,-2 0-95,2 0 0,-8 0-453,2 0 131,-4 0 466,-9 0 0,-3 0 0,-7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8:18.867"/>
    </inkml:context>
    <inkml:brush xml:id="br0">
      <inkml:brushProperty name="width" value="0.08571" units="cm"/>
      <inkml:brushProperty name="height" value="0.08571" units="cm"/>
      <inkml:brushProperty name="color" value="#333333"/>
    </inkml:brush>
  </inkml:definitions>
  <inkml:trace contextRef="#ctx0" brushRef="#br0">1 104 7875,'0'-9'344,"4"-5"-377,7 9 1,5-3-34,18 2 0,5 4 56,13-4 0,7-1-149,5 1 0,1-2 23,-2 3 1,3 3 136,-9-4 0,1 2-38,-6-2 0,-10 4-6,-7-3 0,-3 3 53,-9 2 0,2 0-6,-2 0 0,-9 0 5,3 0-37,-11 0-7,2 7-70,-8-5-25,0 6 118,0-8 0,-2 0-10,-4 0 0,2 6-65,-8-1 1,7 1 12,-7-6 1,3 2-6,-3 4 1,-3-4 19,3 4 59,4-5 0,-15 7 0,4 2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8:20.972"/>
    </inkml:context>
    <inkml:brush xml:id="br0">
      <inkml:brushProperty name="width" value="0.08571" units="cm"/>
      <inkml:brushProperty name="height" value="0.08571" units="cm"/>
      <inkml:brushProperty name="color" value="#333333"/>
    </inkml:brush>
  </inkml:definitions>
  <inkml:trace contextRef="#ctx0" brushRef="#br0">311 191 7831,'-11'-6'-451,"-1"0"1,7-7 96,-7 2 1,8 1 1076,-2-2-326,-3 9-318,7-13-172,-6 14-205,8-5 262,-7 7 13,5 0 0,-14 7 162,5 5 1,-5 3-88,-1 2 1,0 8 59,-1 4 1,-1 6-48,-4 5 1,4 4 139,-4 8 0,4 6-108,1 0 1,9 13 3,3-2 1,4 10-143,2-4 1,4-6 108,7-6 1,3-7-200,15 1 0,5-5 40,7-6 1,1-3-72,-2-9 0,-1-1 5,7-4 0,-2 2-185,2-8 0,2-8 50,-7-9 0,5-4 292,-6-2 0,8-16 0,-4-3 0</inkml:trace>
  <inkml:trace contextRef="#ctx0" brushRef="#br0" timeOffset="859">951 416 7861,'0'-19'0,"0"-4"450,-7 3-311,5-5 0,-12 8 185,8 0-421,1 7 63,5-5 221,0 13-733,0-6 389,0 8 1,2 8-197,3 3 236,5 12 0,5-1 111,-3 6 0,3 7 35,-3 5 0,3 6 22,2-5 1,-1 1-76,-5-2 0,5-3 24,-5 3 1,3-3 8,-3-3 0,3-7 21,-9-4 0,7-3 10,-6-3-51,-1 0 139,3-7 53,-6-3 1,6-8-116,-8-5 1,-6-4-27,0-7 1,-7 0-58,1-1 0,3-5 29,-3 0 1,1-2-2,-7 2 0,1-2 21,0-4 0,-1-3-11,1 3 1,0-4-68,0-1 0,-1-1 59,1 0 0,5 1-62,1-1 0,7 1 27,-2-1 1,4 0-6,2 1 0,0 7 18,0 4 0,6-2-8,0 2 0,13 0-9,-2 6 1,6-1-3,1 1 1,-3 5 26,7 1 1,1 5 2,6-5 1,-1 7 2,1-2 0,2 4-11,3 2 1,-4 0 17,5 0 1,-5 8-18,-1 3 1,-8 5-18,-4 1 0,2 6 3,-2 0 0,0 2-2,-6-2 0,-5-4 2,-1 4 0,-7-1-4,2 1 1,-4-4 19,-2 4 1,-6-4-15,0-2 0,-13 1-16,2-1 0,-12 6-18,0 0 0,-5 0-78,-7-6 1,3 1 50,-8-1 0,1 0-9,-1 1 1,-2-3 22,8-4 1,-6 5-9,5-5 0,9-3 20,9-2 1,4-4-97,1-2 293,9 0-158,1 0 1,18-6 8,7 0 1,10-5 25,13 5 1,-1-6 8,7 7 0,0-1-9,6 6 1,5-6 11,1 0 1,-6 1 89,-6 5 0,6 2-107,5 3 0,7 3 93,-7 3 1,-1 11-76,-10-5 0,2 4 19,-7-4 1,-5 6-14,-13 0 0,-2 1-1,-15-7 0,0 0 8,-6 0 0,-2 1-9,-4-1 1,-5 0 101,-12 1 0,-4-1-90,-8 0 1,-5 0 4,-1 1 0,-7-7 1,2 1 0,2-1-60,-2 7 0,0-7 24,-6 1 1,8-7-7,3 7 1,5-6-39,1 5 0,1-7-137,-1 2 0,6-4-151,1-2 0,6 0 86,-1 0 0,4 0-434,2 0 659,7 0 0,-5-8 0,5-2 0</inkml:trace>
  <inkml:trace contextRef="#ctx0" brushRef="#br0" timeOffset="1484">2023 260 7823,'-9'0'-105,"-1"0"-235,4 0 375,5 0-91,-7 0 52,8 0 18,0 0 1,0 8 90,0 3 0,6 11-73,-1 1 1,7 9 92,-6 3 1,5 1-76,-5 10 1,7 1 21,-1 4 1,-2-6-74,1-5 1,-5 2 51,5-1 0,-7-9-39,2-9 34,4-3-18,-9-11 83,7-1 38,-8-8 1,0-2-123,0-4 1,0 2 9,0-7 0,-2-1-98,-4-5 0,5-2 69,-5-4 0,-2 3-25,2-3 0,-5-2-15,5 2 0,-2-7-15,3 1 1,1-2-18,-8 2 0,8-3-84,-1 3 1,-3 2 73,2-2 1,-2 6 40,3-6 0,3 8 27,-4-2 1,-2 4-45,3 1 1,-1 7 243,6-1-172,0 9 0,0-7 59,0 4-39,0 4-15,0-5 11,0 7-30,0 0 1,8 0 4,3 0 0,4-2 25,3-4 0,-1 4 4,0-4 1,6 4-36,0 2 0,14-5 3,-3-1 0,5-2-15,-4 2 1,7 4 2,4-3 0,2-3-109,-2 2 0,-2 0 71,-3 6 1,-5 0-73,4 0 1,-5 0 83,-6 0 0,-4 0-185,-8 0 0,0 0-331,1 0-22,-9 0 200,-1 8 366,-8 2 0,0 7 0,0 0 0</inkml:trace>
  <inkml:trace contextRef="#ctx0" brushRef="#br0" timeOffset="1734">2023 762 7831,'-11'0'201,"-1"0"1,7 0 889,-7 0-1073,8-8-634,-3 6 0,8-6 388,5 8 1,4-5 160,7-1 0,8-6-47,4 7 1,4-3 39,1 2 0,3 2-8,3-7 1,-2 5 10,9-6 0,-3 7 1,2-7 0,-2 8-36,-4-1 0,-3 1 13,3-2 1,-5 4-85,-6-4 1,-4 4-29,-8 2 205,0 0 0,1 8 0,-1 2 0</inkml:trace>
  <inkml:trace contextRef="#ctx0" brushRef="#br0" timeOffset="1943">2196 917 7831,'-25'10'-353,"6"3"246,-4-7 1,6 2 409,5-2-272,-3-4 1,13 7-71,-4-3 98,4-4-32,2 5 0,14-1 30,3 0 1,6 0 4,0-6 1,6 0-106,11 0 0,-1 0 73,7 0 1,0 0-238,6 0 0,2-6 11,3 0 0,-3-5 2,4 5 1,1-7 32,-1 1 0,2 2-84,-3-1 1,-5-1 244,0-5 0,7-8 0,-5-2 0</inkml:trace>
  <inkml:trace contextRef="#ctx0" brushRef="#br0" timeOffset="2568">3528 139 7815,'-6'-17'0,"0"0"0,1-1 193,5 1 0,-6 0-26,0-1 0,0 7-77,6-1 53,0 8-488,0-3 267,0 7-244,-7 0 238,-3 0 0,-7 7 140,-1 5 1,1 3-59,0 3 1,0-1 43,-1 0 1,-1 6 36,-4 0 1,-2 8 0,-4-2 0,-2 4 2,8 1 1,-5 1-59,5-1 0,-1 9 43,7 3 0,0-2-141,0 2 1,7-6 109,4 7 0,4-9-67,2 2 0,0-3 12,0-3 1,8-7-77,3-4 1,5-5 58,1-7 0,0 5-5,1-5 1,-1-3 44,0-2 1,1-5-23,-1-1 1,6 0 19,0 0 1,-6-5-17,-5-1 1,-1-6 61,7 7 0,-1-9-43,0 3 1,1-5-1,-1-1 0,0 0-54,0-1 1,-1-1-10,-5-4 0,5 4-9,-5-4 0,5 2 45,1-2 0,0 3-30,0-3 0,-5 4 19,0 2 0,-1 2 33,6 3 1,1-1 25,-1 7 0,-6-2 40,1 2-14,0 4 47,5 2 0,-2 12 21,-3 11 1,-3-2-91,-3 8 1,-4-2 166,4 2 0,1 3-11,-1-3 1,0 6-70,-6 5 1,0-3-75,0 3 1,0-4-75,0-1 1,6-2 17,0-4 0,-1 1-180,-5-7 0,0 0 18,0-5 0,0-1 57,0 0 1,6-5-326,0-1 1,0-5 442,-6 6 0,7-9 0,3 5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8:25.082"/>
    </inkml:context>
    <inkml:brush xml:id="br0">
      <inkml:brushProperty name="width" value="0.08571" units="cm"/>
      <inkml:brushProperty name="height" value="0.08571" units="cm"/>
      <inkml:brushProperty name="color" value="#333333"/>
    </inkml:brush>
  </inkml:definitions>
  <inkml:trace contextRef="#ctx0" brushRef="#br0">52 1175 7853,'-10'-10'0,"-3"0"33,7 5 1,-2 3 404,3-4-850,3-4 321,-6 8-80,8-5 0,2 7 101,4 0 0,3 0 111,9 0 0,7 5 32,3 1 1,5 0-8,2-6 1,9 0-122,8 0 0,2 0 97,9 0 1,0 0-67,7 0 0,-7 0 69,0 0 0,-7-6-161,2 0 1,-1 1 82,-5 5 0,-4-6-114,-13 0 1,-2 0-209,-5 6 81,5 0 0,-14 0 18,4 0 256,-11 0 0,-4 0 0,-8 0 0</inkml:trace>
  <inkml:trace contextRef="#ctx0" brushRef="#br0" timeOffset="267">519 950 7865,'-12'-14'0,"1"-3"0,5-4-245,-5 4-149,7-1 1,-4 7 637,8-1-193,0 8 0,2-1-46,4 10 1,1-1-30,5 8 0,3 5 94,-3 6 1,3 8-60,2-2 0,-1 3 14,-5 3 0,5 5 13,-5 1 0,5 1-76,1-2 1,0-3-147,1 3 0,-7-3 108,1-3 0,-1 3-84,6 3 0,-5-9 54,-1 3 0,-7-11 106,2 0 0,4-11 0,-1-4 0</inkml:trace>
  <inkml:trace contextRef="#ctx0" brushRef="#br0" timeOffset="803">1401 777 7865,'0'-23'627,"0"0"-256,0 0-312,0 5-46,0 9-243,8 1 1,-1 18 148,5 7 1,1 8-47,-7 9 1,7 1 48,-1 0 0,-2 1 136,1 5 1,-5-3-137,5 8 0,1-8-66,5 3 0,-5-7 118,-1-5 0,-5 2 29,6-8 1,-7-2 5,7-9 12,-8 3-11,3-13 1,-7 4-9,0-12 1,0 2-7,0-7 1,0-7-65,0-5 0,0-2 65,0 2 0,-5 2-19,-1-8 1,-8 2 19,3-1 0,1-3-3,-1 8 0,-1-8-4,-5 2 1,5-2 0,1 3 0,1 1-49,-1 4 0,-3 3 45,8-3 1,-5-2-10,5 2 1,-2 6 23,3 6-6,3-1 58,-6-5 11,8 7-58,0 2 0,2 3 30,4-1 33,3 0 1,9 0-51,-1 1 0,2-1 121,4 6 1,-2-6-104,8 0 0,2-1 11,9 1 0,5 4-73,6-4 1,3-2-5,4 3 1,-2-3-58,7 2 0,-2 4 62,3-3 1,-12 3-191,-12 2 0,-3 0 40,-3 0 0,-7 0-218,-4 0 237,-4 0 1,-7 2-262,-1 3 414,-7-3 0,4 6 0,-16 0 0,-1 1 0</inkml:trace>
  <inkml:trace contextRef="#ctx0" brushRef="#br0" timeOffset="1065">1539 984 7825,'-11'0'349,"-1"0"0,8-2-875,-2-3 35,5 3 345,1-14 0,7 14 182,5-3 0,11-3-71,6 2 0,5-2-13,7 3 1,-1 3-30,12-4 1,-10-2-9,10 3 0,-4-3 5,4 2 0,0 4 11,0-4 1,-8 5-34,-4 1 0,-5 0 2,-6 0 1,1 0-27,-7 0 0,-5 0 126,-7 0 0,-7 0 0,2 1 0,-12 5 0,-4 4 0,-7 7 0</inkml:trace>
  <inkml:trace contextRef="#ctx0" brushRef="#br0" timeOffset="1261">1781 1140 7825,'-29'25'-117,"1"-8"0,5 0 218,-6-5 246,8-4-108,-4 7-286,15-5 0,2 1 57,8 1 1,8-8-137,4 1 0,5-1 133,6 2 1,4-4-80,7 4 0,3-4-30,3-2 0,4 0 49,8 0 1,0 0-44,0 0 1,0-2-36,0-4 0,0 2-90,0-7 1,-1 5 54,1-6 0,0 6-221,0-5 387,0-1 0,8-5 0,1 0 0</inkml:trace>
  <inkml:trace contextRef="#ctx0" brushRef="#br0" timeOffset="1563">2888 604 7811,'-10'-17'-503,"-5"-1"0,11 1 883,-7 0-160,7 7-177,-4-5 1,8 15-73,0 0 1,0 7 5,0 11 1,0 1 30,0 4 0,6 4 101,0 7 1,1 7-96,-1-1 0,-2 2 19,7-1 1,-5-5-81,6 5 0,-6 1 49,5-2 0,-5-5-181,5-6 0,-7-2 33,2 1 0,2-3-297,-3-7 105,1-1 338,2-7 0,-6-3 0,5-14 0,-7-3 0</inkml:trace>
  <inkml:trace contextRef="#ctx0" brushRef="#br0" timeOffset="1834">2784 587 7634,'-7'-18'417,"5"1"-501,-6 0 100,8 7 1,8 2-97,3 8 0,-1 8 74,1 4 0,7 5-31,5 6 1,0 2 34,-6 4 1,6 3-9,0-3 0,6 10 3,-6 1 1,6 0-14,-6-5 0,8-2-135,-3-5 0,-1 3 92,2-8 0,0 0-125,6-5 1,-3-3 35,-3-4 0,4-3-134,-4-8 1,3 0 285,3 0 0,-1-15 0,1-4 0</inkml:trace>
  <inkml:trace contextRef="#ctx0" brushRef="#br0" timeOffset="2084">3528 535 7811,'-10'-18'0,"1"7"257,3-1 1,4 7-92,-4-7-328,4 8 1,2-2 153,0 12 1,0 4-44,0 7 1,0 2 95,0 4 0,0 4-152,0 8 1,0-6 109,0-1 0,0 3-10,0 10 0,0-5-127,0 4 1,0-3 81,0-2 1,2-7-127,4 1 0,-4-2 20,4 2 1,1 2-147,-1-8 144,8 0 1,-5-8 159,8-3 0,1-5 0,-1-7 0</inkml:trace>
  <inkml:trace contextRef="#ctx0" brushRef="#br0" timeOffset="2351">4081 535 7810,'0'-18'712,"0"1"-23,0 7-731,0 3-507,0 22 1,0 4 392,0 16 0,6 1 139,0 5 0,5-3 22,-5 8 1,2-5-2,-2 5 1,-5-8 2,5 3 1,2 1-56,-2-2 0,5 1-15,-5-7 1,5-1 19,-5-4 1,2-1-170,-2-10 0,-4 3-57,3-10 1,-1-3-157,2-2 425,-4-4 0,13-18 0,-5-3 0</inkml:trace>
  <inkml:trace contextRef="#ctx0" brushRef="#br0" timeOffset="2760">3753 500 7806,'-10'-17'0,"4"-1"0,4-5 24,2 0 131,0 0 1,0 12 58,0-1-341,0 1 1,2-1 26,4 1 1,6 7 173,11-2 1,-2 4-184,8 2 1,1 8 118,11 3 0,3 5 23,8 1 1,0 6 21,0 0 0,1 8-21,5-2 1,-4 3-4,3 3 0,-5 0 9,-6-1 1,-5 1-41,-12-1 0,-1 1 61,-10-1 0,7 1-141,-14 0 1,1-7 107,-12 1 0,0-6-78,0 6 0,-6-8 95,0 2 1,-7-9-2,1-3 1,-5 1 0,-6 5 0,4-5 10,-4-1 1,-4-5-17,-2 6 1,2-7 1,-2 7 1,0-8-135,-5 1 0,1-1 80,4 2 0,-3-4-244,3 4 1,2-4-45,-2-2 0,8 0-33,-2 0 0,2 0 69,-2 0 1,5-2 264,1-4 0,0-4 0,7-7 0</inkml:trace>
  <inkml:trace contextRef="#ctx0" brushRef="#br0" timeOffset="3131">4358 258 7904,'0'-17'0,"8"5"198,3 1 0,6 7 32,6-2 1,4 6-276,8 6 0,7 11 103,4 12 0,4 5-197,2 7 0,-2 3 44,-4 8 0,-3 7 97,-9 5 0,5 3 56,-5 2 0,-5 0-135,-18 1 0,-3-1 4,-8 0 0,0 0 113,0 0 0,-9-7-89,-9-5 1,-7-3 28,-9-2 1,-9-2-123,-3-4 1,-11-9 93,-7-8 0,-3-1-147,-2 7 0,-8 0 101,-4-1 94,-11 1 0,2-6 0,41-15 0,0 0 0,-1 2 0,0-1 0,-1 1 0,0 1 0,-1 0 0</inkml:trace>
  <inkml:trace contextRef="#ctx0" brushRef="#br0" timeOffset="3997">5292 102 7887,'0'-17'65,"0"0"143,0-1 0,0 7-132,0-1 62,0 9 0,2-5-401,3 8 221,-3-8 0,8 6-15,-4-3 1,-4 5 121,3 5 0,-1 3 46,2 3 0,-4 11-13,4-5 1,-4 12-12,-2 0 1,0 13 78,0 10 1,0 7-67,0 10 1,-6 3-127,0 2 1,-5 5 142,5 8 0,-6 1-395,7 4 0,-7-3 342,6 3 0,0-6-85,6-5 1,0-6 65,0-12 0,0-5 1,0-12 1,0 2-61,0-7 1,0-7 62,0-5 1,-1-8 13,-5 2 0,4 2-29,-4-2 1,4-5 430,2-7-490,0 1 0,-2-1-190,-4 1-8,5-9-375,-7 5-155,8-8-470,0 0 688,0-8 535,0-1 0,8-16 0,1-2 0</inkml:trace>
  <inkml:trace contextRef="#ctx0" brushRef="#br0" timeOffset="4585">5741 690 7827,'0'-27'30,"0"2"132,0 8 0,2 2-152,4 3 0,6-3-21,11 3 0,-2 5-13,8 1 0,-1 4 56,7 2 1,0 6-166,-1-1 0,1 9 117,-1-3 1,-1 11-79,-4 1 1,4 2 42,-5-2 1,-8 4 21,-3 7 0,-6 1 77,1-1 1,1 1-33,-7 0 1,0-1 17,-6 1 0,-8-5 5,-3 5 0,-7-10 5,-5 10 0,-4-10 51,-7 3 0,-1-6-59,1 1 1,5-4-51,0-2 1,0 0 50,-5 1 1,5-7-44,0 1 0,8-3 35,-2 3 0,9-4-82,3-8 1,5 0 24,-6 0 8,9 0 1,-3 0 19,12 0 1,-3 0 3,9 0 0,5 0 48,6 0 0,8-2-45,-2-4 1,6 4-3,5-4 0,-2 2 8,8-1 1,-5 3 15,5-4 0,2 2 27,10-2 1,-10 4 75,3-3 1,-4 1-62,-1-2 0,-4 4 93,-7-4 1,-3 4-138,-3 2 0,-4 0 102,-8 0-119,-7 0 128,-2 0-353,-8 0-86,0 0 87,-8 0 0,4 0 103,-7 0 1,5 2-70,-6 4 1,6-4-24,-5 4 0,-1-4 104,-5-2 0,0 0 99,0 0 0,-16 7 0,-4 3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8:34.365"/>
    </inkml:context>
    <inkml:brush xml:id="br0">
      <inkml:brushProperty name="width" value="0.08571" units="cm"/>
      <inkml:brushProperty name="height" value="0.08571" units="cm"/>
      <inkml:brushProperty name="color" value="#333333"/>
    </inkml:brush>
  </inkml:definitions>
  <inkml:trace contextRef="#ctx0" brushRef="#br0">2965 398 7873,'17'-17'0,"3"-6"222,3 0 1,6 8-76,11 9 0,6 6-322,12 6 1,-5 11 19,5 12 1,-4 7 114,-2 10 1,0 0-30,-1 12 1,-6 4-14,-5 1 0,-5 6-78,-7 6 0,-3-4 135,-7 4 0,-9 2 105,-3-2 0,-6-2-109,-6-10 0,-13-3 16,-15-8 1,-9 5-58,-9 1 0,-15-6-2,-8-6 1,-9 0-177,38-20 1,-1 0 0,-5 0 0,-3-2 87,-2 0 0,-1-2 0,-6-1 0,-1-2-961,4-3 1,1-3 1120,-3 0 0,1-1 0,0-1 0,1-1 0,-1 1 0,1 0 0,0-1 0,1 1 0,1 0 0,1 1 0</inkml:trace>
  <inkml:trace contextRef="#ctx0" brushRef="#br0" timeOffset="558">337 554 7895,'11'-12'-138,"1"1"0,-9-1-132,3-5 0,2 6 275,-2-1 1,1 1 126,-1-7 1,-4 7-97,4-1 0,-4 6 48,-2-5 0,2 5 68,3-5-115,-3 7 1,6-6 0,-8 4 19,0 4-200,0-5 197,-8 7 0,-3 6 0,-12-1 0,2 11 126,-8 1 1,0 8-89,-6 10 1,-5 1 2,0 4 0,-1 7-14,7 10 1,1 7-12,4 10 0,4 5-293,8 8 0,9-1 191,8 1 1,16 3-122,13-4 0,11-9 54,6-13 1,6-10-52,6-3 0,3 5 83,8-10 0,2-2-246,4-15 1,6 0 67,11-12 1,-42-6 0,0-1-76,2-3 1,0-2 319,-2-1 0,0 0 0,38 3 0,0-7 0,-1 0 0,-4 0 0</inkml:trace>
  <inkml:trace contextRef="#ctx0" brushRef="#br0" timeOffset="1075">4262 70 7951,'0'-17'-229,"0"-1"-343,0 1 511,0 7 206,0 3 0,0 26-125,0 4 0,-8 11 210,-3-5 1,1 12-62,-1 5 1,-1 4 42,-5 2 1,2 7-112,3 5 0,-3 3 19,3 2 1,-3 8-240,-3 4 0,7 3 253,-1 3 0,9 5-117,-3 0 0,4-2-10,2-9 0,0-6-99,0-12 0,2-3 117,4-8 1,-5-10-125,5-7 0,-4-3 61,-2-9 1,6 2-39,0-2-127,-1-11-287,-5 3 205,0-15-167,0 0 1,0-7 0,0-3 0</inkml:trace>
  <inkml:trace contextRef="#ctx0" brushRef="#br0" timeOffset="1538">4556 917 7856,'0'-27'1,"0"-7"1,0 1 158,0-2 1,0 3-83,0 9 0,8 5 116,3 7 1,7 7-336,5-2 1,-4 4 107,4 2 1,2 0 7,-2 0 1,6 14 1,-6 3 0,2 6-87,-2 0 0,-6 4 106,0 8 0,1 5-131,-7 0 0,-3 7 60,-2-7 0,-4 0 72,-2-5 0,0 5 3,0 0 0,-2-1 0,-4-10 0,-4 3 14,-7-3 1,-6-4 12,0-2 1,-6-4 3,6-1 1,-6-1 9,6 0 1,-6-1 5,6-5 1,0-1-26,6-4 0,0-4 28,-1 3-98,9-3 89,1-2 3,8 0 1,2 0 6,4 0 0,3 0 79,9 0 0,7 0-138,3 0 1,5 0 0,2 0 0,-1 0-38,1 0 0,1-6-138,5 1 0,1-1-8,4 6 1,2-6 116,-7 0 0,5-1-282,-6 1 0,6-2 61,-6-3 1,-1-5 294,-10 5 0,1 1 0,-6-1 0,6-8 0,-3-8 0</inkml:trace>
  <inkml:trace contextRef="#ctx0" brushRef="#br0" timeOffset="1805">5490 762 7912,'0'-18'253,"0"1"0,2 0 19,4-1 1,1 1-42,5 0 0,9-1-300,-4 1 0,12 6 128,0-1 0,11 6-275,6-5 1,-1 7 33,1-2 0,0 4-73,6 2 1,-6 0 151,0 0 0,-10 0-89,-1 0 1,-8 2-199,-10 4 1,0-4-200,1 4 589,-1-4 0,-7 5 0,5-5 0,-5 6 0</inkml:trace>
  <inkml:trace contextRef="#ctx0" brushRef="#br0" timeOffset="2038">5369 1004 7912,'-17'-8'-139,"5"6"-209,1-4 1179,7 4-468,-4 2 0,10 0-445,4 0 1,11 6 63,12 0 0,5 5-129,7-5 1,3 6-34,8-7 1,2 7-43,3-6 1,5-1 122,7-5 1,0 0-6,0 0 0,0 0-100,1 0 1,-3 0 112,-4 0 0,-5-5-173,-12-1 1,2-7 130,-8 1 0,1 2 133,-7-1 0,1-8 0,-1-8 0</inkml:trace>
  <inkml:trace contextRef="#ctx0" brushRef="#br0" timeOffset="2809">7548 381 7894,'17'-15'65,"-2"3"-33,-3-11 1,1 4 307,-7 2-140,0 7-477,-6 2 195,0 8-613,0 0 694,-8 8 0,-3-6-5,-12 4 1,2-4-6,-8-2 0,2 0 135,-2 0 1,-4 2 2,5 3 1,-5-3-65,-2 4 1,6-2 17,1 2 1,-1-3-35,-6 9 1,3-6-21,3 5 0,-2 1-7,8 5 1,-2-3-8,2 3 0,4-4 14,-4 10 1,3-3 1,3-3 1,2 6-45,3 0 1,-3 0 35,3-6 1,3 1-53,-3-1 0,8 6 39,-1 0 0,-3 0-5,2-6 0,0-5-16,6-1-10,0 1-5,0 5 25,-7 1-7,5-9 10,-6 6-48,8-13 74,0 6 1,0-8 53,0 0 1,8-6-65,3 1 1,5-1-49,1 6 0,0 0 44,1 0 0,5 0-18,0 0 1,7 0 35,-1 0 1,4 0-2,1 0 0,3 2 21,3 3 0,-1 5 6,7 7 1,-8 3-35,3 3 0,-5-2 6,-1 8 0,-3-1-10,-3 7 0,-4 0 8,-8-1 1,-5 1 3,0-1 1,-9 1-14,3 0 0,-4-3-3,-2-3 1,-8-4 38,-3-8 0,-5 1 5,-1-1 1,-6-6 14,0 1 1,-8-8 112,3 2 0,-11 1-87,-1-1 1,-6 0-32,5-6 0,-5 2 32,6 3 0,-2-3-12,1 4 0,7-4-63,-1-2 1,2 0 10,10 0 1,0 0-158,6 0 119,0 0-234,-1-8-6,9 6 229,1-5-343,8 7 157,8 0-464,-6 0-293,13-8-126,-5 6 1082,7-6 0,0 1 0,1-3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9:06.065"/>
    </inkml:context>
    <inkml:brush xml:id="br0">
      <inkml:brushProperty name="width" value="0.08571" units="cm"/>
      <inkml:brushProperty name="height" value="0.08571" units="cm"/>
      <inkml:brushProperty name="color" value="#333333"/>
    </inkml:brush>
  </inkml:definitions>
  <inkml:trace contextRef="#ctx0" brushRef="#br0">174 277 7876,'-17'0'-961,"-1"0"542,9-7 398,1 5 79,8-6 11,0 8 102,0 0-89,8 0 1,-4 0-50,7 0 1,1 0 32,5 0 1,0 0-5,0 0 0,1 0-3,-1 0 0,6 0-15,0 0 0,6 6 8,-6 0 0,8-1-2,-2-5 1,3 0-6,3 0 1,-1 6 71,1 0 0,0 0-54,-1-6 1,7 0 3,-1 0 1,0 0-2,-5 0 1,-1 0-5,1 0 1,5 0 1,1 0 0,1 0 8,-2 0 0,3-6-59,3 0 0,4 0 41,-4 6 0,4-2-42,2-3 0,3 3 7,-3-4 1,4 4-4,-10 2 0,-2-2 17,2-4 0,-1 4-10,1-3 1,4 3 4,-4 2 1,-2-6 1,2 0 0,6 0 16,6 6 1,5-1-15,-5-5 1,-1 4-51,-5-4 0,6 2 39,-1-2 1,3 5-36,-2-5 0,3-2 24,8 2 0,6 1-8,0 5 0,0-6-36,-6 0 1,-1 0 40,-5 6 0,4-5-27,-3-1 0,-3-2 20,3 2 1,1 4-2,10-3 1,2-3-1,3 2 1,-3 0-132,-8 6 1,1-5 157,-1-1 0,6-2 2,0 2 0,13 4-9,-2-3 0,12 3-178,0 2 0,-48-3 1,0 0 123,48-3 1,-2 1 44,-3 5 0,5 0-18,-44 0 0,1 0 0,-2-1 0,0 0 8,2-2 1,-1 0 0,46 1-3,-2-4 1,2 4 5,-45 2 0,0 0 1,0 0-1,1-2-1,2-1 1,-1 1 0,0 1 0,-2 0-4,-3-2 0,0 0 0,0 2 0,1 0 3,2 1 1,0 0 0,4-3 0,1 0-4,3 0 0,1 0 0,-4 0 0,-1 1 2,-4 1 1,-1 2 0,1-1 0,0 0-6,3 0 1,-1 0-1,-2 0 1,0 0-188,5 0 0,1 0 0,-3 0 0,-1 0 190,1 0 0,-1 0 0,0 0 0,0 0-1,-2 0 1,-1 0-1,-1 0 1,0 0-3,2 0 1,-1 0 0,2 0 0,0 0 28,-1 0 1,-1 0 0,2 0 0,0 0-2,-1 0 1,-1 0-1,0 0 1,0 0 6,3 0 1,1 0-1,0 0 1,0 2-23,2 0 0,1 1 0,-1-2 0,1 0 0,-1 2 0,1 0 1,-1-2-1,1 0-8,-1-1 0,1 0 0,3 0 0,1 0-3,1 0 1,0 0 0,-3 0 0,-1 0-1,2 0 0,-1 0 0,-5 0 0,-1 0-5,6 0 0,1 0 1,-2 0-1,1 0 1,3 0 0,0 0 0,0 0 0,-1 0-3,-1 0 1,-1 0-1,-1 0 1,1 0-233,3 0 0,0 0 1,0 2-1,-1 2 238,2-1 1,-1-1 0,-4 2-1,1-2-2,-3-1 0,1-2 0,-3 1 0,1 0 3,4 0 0,1 0 1,0 0-1,0 0 0,0 0 0,-1 0 1,2 3-1,-1 0 0,-1 0 1,1 0 0,1 0 0,0 0 0,5-3 0,-1 0 1,-4 0-1,0 0-1,-1 0 1,-1 0 0,0 0 0,1 0 0,2 0 1,1 0-1,-4 0 1,0 0-2,6-1 1,1 2 0,-4-1 0,0 1 0,1 2 0,-1 0 1,0-2-1,0 0-9,1 2 1,-1 0 0,-3-2 0,-1 0 5,4-1 1,1 0 0,-5 0 0,-1 2-1,-4 1 0,1-1 1,1-1-1,1 0 2,-2 2 1,-1 0 0,3-1-1,1-2 1,3 0 0,-1 0 0,-2 3 0,-1 0-19,1 0 0,-1 0 0,-1 0 1,-1-1-116,0-2 0,0 0 0,-4 3 0,1 0 130,5 0 0,1 0 1,-2 0-1,-1 0-2,3-3 0,0 0 0,-3 2 0,1 1-26,1 0 0,1 0 1,-5 0-1,1 0 25,6-3 1,1 0-1,-5 1 1,-1 0-4,3 2 1,-1 0 0,1-2 0,-1 0 8,-2 1 0,0 1 0,-2-1 0,1-2 2,0 0 0,1 0 0,0 0 1,-1 0 8,4 0 0,0 0 0,-3 0 1,1 0 3,1 0 1,1 0-1,-5 3 1,-1 0-11,6 0 1,-1 0 0,-1 0 0,0 0-4,1-3 1,1 0 0,-6 2 0,-1 1 6,1 0 0,0 0 0,43 3-7,-44-6 0,1 0 0,-3 0 1,0 2-1,5 1 0,1 0 0,1-3 0,-1 1-2,0 2 1,0 0 0,1-1-1,-1 0 0,-6 1 0,0 0 0,3-2 0,1 0 0,4 2 1,1 0 0,-1-2 0,-1-1-2,-1 0 0,0 0 1,-5 3-1,-1 0-26,46 3 0,-46-3 1,0 0 25,2-3 0,1 0 0,6 0 0,0 0-37,-3 0 0,-1 0 0,-3 0 1,-1 0 28,40 0 0,3 0 1,2 0 0,-45 0 1,1 0 10,1 0 0,0 0 0,-3 0 0,0 0 3,46 0 1,-6 2-11,6 3 1,0-3 4,-47 1 1,2 0-1,1-2 1,1 0 11,0-1 1,0 0 0,0 1 0,-1 0-12,-2 2 0,0 0 1,-1-2-1,0 0-17,47 4 0,-47-3 1,0-2 15,47 0 0,-48 0 1,1 0-3,2 0 1,-2 0 0,43 6 7,-7 0 1,-7 0-2,-5-6 1,-2 0 199,8 0 1,4 2-209,1 3 1,-3-3 7,-14 4 0,-8-4-3,-3-2 0,2 2 441,-3 4 0,1-4-468,-6 3 0,0-3 378,0-2 0,-8 0-357,-4 0 0,-3 6 308,-3 0 1,-1-1-267,-4-5 0,1 0 153,-7 0 0,1 0-68,-7 0-112,0 0 0,0 0 53,1 0 0,-7 0-57,1 0 1,-6-1 5,5-5 0,-5 4 38,5-4-10,-7 4-12,12 2-18,-15 0 1,9 0-65,-4 0 77,-4 0-67,5 0-3,-7 0-83,0 0 104,8 0 19,-6 8 0,6-4 12,-8 7 0,6-5-18,-1 6 1,3-7 29,-2 7 1,-2-1-6,7 7 1,-5 1 5,5 4 1,-5 4 0,6 7 0,-7 1 5,7 0 1,-6 9-22,5 8 1,-5 0 0,6 5 1,-9 5 1,3 1 1,-2 0 1,2 7 1,-4-11-23,3 10 1,-3-11 14,-2 0 0,0 1-3,0-1 0,6 0 19,0-7 1,0-1 1,-6-4 0,5 4 44,1-3 0,6-5-53,-6-2 0,7-9 81,-2-2 0,-3-8-66,-2 2 0,2-10-62,-3-1 51,1-8 0,-4 3 12,4-7-121,-4 0-247,5 0 111,-7 0 1,-1 0-217,-5 0 1,-8-1-271,-15-5 0,-11-4 716,-23-7 0,-8-16 0,-16-3 0</inkml:trace>
  <inkml:trace contextRef="#ctx0" brushRef="#br0" timeOffset="2402">53 243 7820,'-10'-16'-247,"-5"5"0,11-12 428,-8 11 432,9-3-736,-5 13 199,8-6-312,0 8-106,0 0 343,0 8 1,0 2 32,0 7 0,6 0-12,-1 0 1,1 3 0,-6 3 0,0-2 110,0 8 0,0-1-57,0 7 0,0 0 63,0-1 0,0 7-70,0-1 0,0 8 0,0-2 1,6 6-2,0 6 1,0-3-7,-6 9 1,0-9-8,0 3 0,0-2 0,0 1 0,0-3-17,0 4 0,0-6 0,0-6 0,0 4-74,0-4 1,0-4 77,0-1 1,0 1-78,0-2 0,0 3 53,0-3 0,0-9-12,0 3 0,0-11 0,0 0 0,0-2 1,0 2 1,0-9-63,0 3 67,7-3 0,-5-3-56,4 1 1,-4-6 54,-2 5-42,8-7 1,-5 4 24,9-8 0,-8 1-11,2 5 6,3-4 5,1 6 13,7-8 1,0 2-13,1 4 1,-1-5 12,0 5 0,6-4-8,0-2 1,8 0 1,-2 0 1,4 6-3,1 0 0,1-1 1,-1-5 0,7 0-1,-1 0 0,8 0 0,-2 0 0,-2 0 0,2 0 0,-7 2 0,1 4 0,4-4 61,3 4 0,-3-4-20,2-2 1,0 6 6,6-1 1,2 1 8,3-6 1,-1 0 8,7 0 1,-5 0 20,5 0 1,1 0 4,5 0 0,0 0-254,0 0 0,8-6 175,4 1 0,9-1-18,2 6 1,6 0-259,-5 0 0,-1-2 199,-6-4 0,12 4 54,0-4 1,-45 5 0,0 0-11,45 1 1,2 0 19,-2 0 1,-45 0-1,0 0 1,45 0 0,-47 0 1,-1 0 31,48 0 0,0 0-29,-43 0 1,0 0 0,0 0-1,0 0 7,-4 0 1,1 0 0,2 0-1,0 0-3,44 0 1,-47 0 0,2 0 32,1 1 0,1-2 0,0 1 0,0-1-26,-1-2 0,1 0 0,0 2 0,0 0 5,43-5 1,-44 2-1,1 0-4,3 1 1,0 1 0,2-2 0,1 0-1,-4 1 0,1 0 0,0 2 1,-1 0-4,41-5 1,-46 5-1,0 1 3,2 0 0,1 0 0,4-3 0,0 0-12,1 0 1,1 0 0,-3 0 0,-1 0 9,41 3 0,-44 0 0,0 0-32,-3 0 0,1 0 0,8 0 0,1-2 13,0-1 1,-1 1-1,-1 1 1,-2 0-2,-5-2 0,-1 0 0,2 2 1,0 0-6,-1 1 0,0 0 1,2 0-1,1 0-1,3 0 1,0 0 0,0 0 0,1 0 7,-4 0 0,-1 0 0,1-3 0,0 0-2,-3 0 1,0 0 0,2 0-1,1 1 22,0 1 0,0 2 0,2-2 0,1 0-18,-3-2 0,0 0 0,0 2 1,-1 0 46,-2-2 1,0 0 0,0 2 0,0 0-38,-1 1 0,1 0 0,4 0 1,0 0 2,1 1 1,1-2 0,-1 1-1,-1-2 2,2 0 1,0-1 0,-4 2-1,-1 0 1,2-2 1,0 0-1,2 2 1,1 0-15,2 1 0,1 0 0,0-1 0,1 0 11,5-2 0,-1 0 0,-6 2 0,-1 0-245,1-1 1,1-1 0,-2 1-1,1 2 237,3 0 1,1 0 0,-2 0 0,1 0-16,3 0 1,0 0 0,-8 0 0,-2 0 9,1 0 0,1 0 1,-2 0-1,1 0-1,6 0 0,1 0 1,0 0-1,1 0 5,1 0 0,1 0 1,-4 0-1,0 0 0,-5 0 0,0 0 0,5 0 0,0 0-2,1 0 0,-1 0 1,1 0-1,1 0 1,1 0 0,1 0 0,-5 0 0,0 0-2,2 0 1,-1 0-1,2 0 1,1 0 1,0 0 0,1 0 1,1 0-1,2 2-3,2 1 1,0-1 0,-5-1 0,0 0-248,2 2 0,1 0 0,0-1 0,0 0 248,2 1 1,0 0-1,1-2 1,0 0-1,-1 2 1,0-1 0,-2 0 0,1-2-1,0 0 1,2 0-1,0 3 1,0 0-1,-1 0 1,0 0 0,1 0 0,0 0 0,-1-3 0,0 0 0,1 2 0,0 1 0,2 0 0,0 0 0,-2 0 0,0 0 0,-4-3 0,0 0 0,4 1 0,0 0 0,2 2 0,0 0 0,-2-2 0,0 0 0,-1 1 0,0 1 0,-1-1 0,-1 0 0,-2 1 0,2 0 0,5-2 0,2 0-2,1 2 0,-1 0 0,-1-1 0,-2-1-1,-4 2 1,-1 0 0,0-2 0,0 0-21,-3 2 0,0 0 0,3-2 0,-1 0-101,1-1 0,0 0 0,-4 0 0,-1 2 118,-3 1 1,-1 0 0,2-2 0,-1-1 0,-1 3 0,1 0 0,2-1 0,1-2 7,2 0 1,0 0 0,-4 0 0,-2 0-7,-5 0 1,-1 0-1,0 1 1,0 0-13,0 2 1,1 0-1,2-2 1,1 0 3,6 2 0,-1 0 1,-7-2-1,-2-1 1,1 0 0,-1 0 0,-2 1 0,0 0 2,2 2 0,2 0 0,1-2 1,1 0 3,5 2 0,1 0 0,-6-2 0,-1 0-29,1-2 0,-1 2 0,-3 1 0,0 2 22,-2-2 1,0 1 0,1 1 0,1-2 11,4-2 1,0 0-1,-7 0 1,-1 0-8,5 0 1,0 0 0,41 0-3,2 0 0,-4 2 16,-42 1 1,0 0 0,48-1 2,-46 0 1,1 1-1,-2 1 1,-2 0 4,47 2 1,-48-3 0,0 0-13,42-3 0,2 5 3,-1 1 1,3 6-6,-45-9 1,1-1 0,-1 2 0,0 0 1,47 2 0,-7-2-1,-5 7 1,-1-7-3,13 2 0,-2 2-1,2-3 1,-6 7-9,-11-6 0,1 1 278,-7-1 0,6-4-269,-6 4 0,2 1 0,-2-1 0,-4 6 0,4-7 0,-8 3 0,-10-2 0,1-2 498,-12 7 0,-2-5-498,3 6-245,-1-9 712,-2 13 1,-2-14-457,-7 4 1,-3-5 368,-3-1 0,2 2-373,-8 4 0,6-4 188,-6 4 1,2-4-180,-2-2 0,-4 0 14,4 0 0,-4 0 5,-1 0 1,-1 0 4,0 0 0,1 0-29,-1 0 0,0 0-6,0 0 1,3 0-40,3 0 1,-4 0 46,4 0 0,-4 0-8,-2 0 1,1 0 4,-1 0 0,0 0 41,1 0 0,-1 0 6,0 0 1,1 0 14,-1 0 1,0 0-27,0 0 0,1 0 6,-1 0 1,-5 0 9,-1 0 0,-5 0 26,5 0-68,-7 0 68,4 0-77,0 0-54,-7 0-5,7 0 8,-8 0-163,0 0 62,-8 0 105,7 0-26,-7 0-12,8 0-360,0 0 1,0-8 110,0-3 1,0-7 79,0-5 1,-8-11-152,-3-13 0,-14-12 394,-10-10 0,11 24 0,-2-3 0,-5-4 0,1-1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9:17.686"/>
    </inkml:context>
    <inkml:brush xml:id="br0">
      <inkml:brushProperty name="width" value="0.08571" units="cm"/>
      <inkml:brushProperty name="height" value="0.08571" units="cm"/>
      <inkml:brushProperty name="color" value="#333333"/>
    </inkml:brush>
  </inkml:definitions>
  <inkml:trace contextRef="#ctx0" brushRef="#br0">1868 243 7806,'-9'-10'-868,"-7"-5"763,15 13 261,-7-6-219,8 1 191,0 5-85,0-6 69,0 8 953,0 0-1011,0 8 1,0-4-2,0 7 0,0-5-1,0 5 0,-2 1-22,-4 5 0,4 6-6,-4 0 1,3 8-10,-3-2 0,4 11-57,-4 6 0,-1 4 62,1 2 1,-6 2-240,6 4 0,-1 3 447,1 8 0,2 0 0,-7 1 0,5-1-141,-6 0 1,8-2-55,-1-3 0,1-5 24,-2-7 0,2 2-47,-7 3 0,7-3 40,-2 4 0,-2-4-32,3-2 1,-3 1 7,2 5 1,2-10-12,-7 4 1,7-12-17,-2 1 1,-1-5 0,1-1 0,0-6-40,6-1 1,-6-6 59,1 1 1,-1-4-53,6-2 1,0-5 39,0-1 1,-2-7-29,-4 2-106,4 3-13,-6-7 9,8 6-220,0-8-1759,0 0 2109,0-8 0,0-1 0,0-9 0</inkml:trace>
  <inkml:trace contextRef="#ctx0" brushRef="#br0" timeOffset="875">433 935 7182,'-9'-8'-679,"1"4"892,8-7 0,-2 7 6,-4-2-56,4 4 54,-5-6-151,7 6 1,0-5 1,0 5-31,0-4 1,-2 4 62,-4-4-64,4 4 0,-8 2 0,5 0 0,1 2 12,-8 4 0,6-2-15,-5 7 0,5-5-1,-5 6 0,-1-1 8,-5 7 0,1 1 20,5 4 1,-4-2-18,3 8 0,-1 0 6,1 5 0,-1 1-34,7-1 1,-6 7-4,6-1 0,1 0 18,5-5 1,0 5-8,0 1 0,0-3-65,0-9 1,2 4 64,3-5 1,-1-3-65,8-2 1,-1-3 49,7-3 0,-1-2-35,0-3 1,0 1 23,1-7 0,1 0-3,4-6 1,-2 0 8,8 0 1,-6-2-1,6-4 0,0-3 1,5-9 0,1 1-2,-1 0 0,-5-3-37,0-3 0,-2 4 35,2-4 1,-2 4-30,-4 2 1,-4-3 23,4-3 1,-4 8-4,-1-8 1,-7 11 1,1-11 3,-1 8 0,-1-10 24,-4 8 0,-5-1-25,-1 1 0,0 0 80,0 0 0,0 5-8,0 0 1,-1 1 5,-5-6 1,2-1-42,-8 1 0,7 0 18,-7 0 0,1-1 1,-7 1 1,1 0-1,0-1 0,-1 1-10,1 0 1,-2 1 2,-4 5 0,2-5-103,-8 5 1,6 3 92,-6 2 0,6 5-164,-6 1 1,-2 0 42,-9 0 0,4 0-44,-5 0 0,3 7 14,-3 5 0,5 3-145,-4 2 0,3 7-114,2-1 1,3 2 91,3-2 1,0-4-105,12 4 1,-2 2 385,13-2 0,-8 0 0,5-6 0</inkml:trace>
  <inkml:trace contextRef="#ctx0" brushRef="#br0" timeOffset="1771">3788 139 7094,'-12'-11'-225,"1"-1"0,7 6 309,-2-5 431,-3 7-110,7-11-334,-6 13 1,8-8 143,0 4-14,0 4 26,0-5 3,0 7 16,0 0-183,0 7 21,0 3 1,-6 13 23,1 0 1,-3 8-5,2-2 0,2 5 16,-7 7 1,5 5 10,-6 11 1,7-1-45,-7 7 0,3 7-103,-3 5 1,-1 7 81,7-1 1,-6 1 33,7-1 0,-3 2-37,2-8 1,4 0-30,-4-6 1,4-6-15,2 1 0,-5-11 22,-1-1 0,-2 6-9,2-6 1,3 2-15,-9-8 1,6 2-87,-5-8 1,5 1-14,-5-7 1,5-1 94,-6-4 0,6 1-2,-5-7 1,7 0-142,-2-5 0,4-7-113,2 1 0,0-6-36,0 5-174,0-7-217,0 4 78,0-8 84,0 0 0,-7-8 0,-3-2 1</inkml:trace>
  <inkml:trace contextRef="#ctx0" brushRef="#br0" timeOffset="2143">2474 883 8255,'0'17'-77,"0"0"153,0 1 0,-6 7-127,0 3 1,0 7 20,6 5 0,0-1 40,0 7 1,0-8-8,0 3 0,0 1-108,0-2 1,0-5-104,0-6 1,0-8 52,0 2 1,0 2-160,0-2 1,6-6 91,0-5 1,7-8 221,-1 1 0,11-10 0,4-5 0</inkml:trace>
  <inkml:trace contextRef="#ctx0" brushRef="#br0" timeOffset="2584">3010 900 7809,'-8'10'0,"-2"-3"144,-7-7 1,0 0 296,0 0-230,7 0-271,-5 0-479,13 0 344,-6 0 58,8 0 0,2 8 118,4 3 0,-2 3-53,7-3 1,-7 5 44,2-5 1,3 5-39,3 1 1,-3-2 146,3-3 1,-1 3-59,7-3 1,-1-4 18,0-3 1,1 3-33,-1-2 1,6 0-6,0-6 0,0 0 0,-6 0 0,6 0 9,1 0 1,-1-6 32,-6 0 1,0-7-38,0 1 1,1-3 159,-1-3 1,-7 7-51,-5-1 1,-1 3 52,2-3 0,-4-3-74,4 3-44,-4-3 0,-8-2 1,0-1 0,-7 1-1,1 0 0,-3 5-99,-3 1 0,1 1 53,0-2 0,0-1-16,-1 7 1,-1-5-30,-4 5 0,4 0-8,-4 6 0,2 0-17,-2 0 1,3 0-127,-3 0 0,4 2-55,2 4 0,-1 2 127,1 3 0,0 4-366,0-3 1,7 3 479,4 3 0,4-1 0,2 0 0</inkml:trace>
  <inkml:trace contextRef="#ctx0" brushRef="#br0" timeOffset="3455">5811 208 7761,'-7'-9'-421,"3"-7"320,-8 5 0,8 1 365,-1-1 0,3 5-103,2-6 0,-6 7 49,0-7-116,0 8-10,6-11 118,0 13-25,0-6 12,0 1-7,0 5 147,0-6-218,0 8-105,0 0-94,0 8 1,0 1 197,0 9 0,-5 5-71,-1 0 0,-2 7 37,2-1 0,4 12-45,-3 5 0,-3-2 134,2 2 1,-1 6-78,1 5 0,2 9 6,-8-3 0,9 10-40,-3 2 1,-2 0-11,2-6 0,-5 0-97,5 1 0,-5-7 106,5 0 1,-6-7-63,7 2 0,-9-4 38,3-3 1,1-1-21,-2-3 0,7-3 2,-7-4 0,8-3-11,-2 3 0,-1-4 0,1-1 0,-5-2-4,5-4 1,0-3-103,6-3 0,0-9 126,0 3-218,-8-3 84,6 3 67,-5-7-613,7-3-818,0-7 1071,0 0 0,7-7 1,3-3-1</inkml:trace>
  <inkml:trace contextRef="#ctx0" brushRef="#br0" timeOffset="4106">3892 710 7817,'-18'-6'85,"1"0"113,0-7 1,1 9 0,5-8 270,3 9-707,8-5 217,0 0-60,0 6 1,8-5 58,3 7 0,-1 0 13,2 0 1,-1 0 12,6 0 1,1 0-16,-1 0 1,0 0 33,1 0 0,-1 5 18,0 1 1,0 2-68,1-2 1,-1 1 68,0 5 1,-5 3-79,-1-3 0,1 3 55,5 2 1,-1 6-60,-5 0 0,3 6 36,-9-6 0,1 8 1,-6-2 0,0 4-9,0 1 0,0 1 3,0-1 1,-8-1 0,-3-4 0,-10 3 7,-2-3 0,-2 4 23,2 2 1,2-7 10,-8 1 0,8-8 6,-2 2 1,3-3-28,3-3 1,7 0 4,5 0 0,-3-5-10,2 0 30,0-9 7,6 5 0,2-2-24,4 0 0,-2-1 156,7-5-165,1 0 0,5 0 2,1 0 1,-1 0-23,0 0 0,6 0-4,0 0 1,0 0-35,-5 0 0,1 0-130,4 0 0,-2 0-46,8 0 1,-6-5 66,6-1 0,-6-6-129,6 7 1,-2-7 41,1 6 0,5-5-14,-4 5 0,4-7-116,1 1 372,1-3 0,-1-3 0,1 1 0</inkml:trace>
  <inkml:trace contextRef="#ctx0" brushRef="#br0" timeOffset="4648">4756 779 7781,'-34'-19'-41,"-1"-4"0,10 9 32,8-3 254,0 11 300,15-2-765,-6 8 232,8 0-129,0 0 193,0 8-58,-8 2 0,1 9 10,-5 4 1,-1-2 109,7 8 1,-6-6-30,7 6 1,-7-2-56,6 2 1,-1 3 15,1-3 0,4 2-1,-4-2 0,4 1-85,2-7 1,2 1 4,4-7 0,-2 4-17,7-4 0,-5 4 12,6-9 1,-1-3-13,6 3 1,1-8-8,-1 2 0,0-4 38,1-2 0,-1 0 15,0 0 1,6-6-6,0 0 1,2-7 2,-2 1 0,-3 2 6,3-1 1,2-1 0,-2-5 0,-2 0 34,-10 0 0,5-7 0,-5 1 1,-1 0 5,1 6 1,-7 0-28,2-1 1,-4 1 50,-2 0 0,0 0-45,0-1 0,-6-5 5,0 0 0,-7 0-34,1 6 1,-3 0-6,-2-1 1,-1 1-13,1 0 1,2-1-16,3 1 0,-3 6-85,3-1 1,-3 6 108,-2-5 1,-1 7-466,1-2 287,0 4 0,0 2-169,-1 0 1,1 0-37,0 0 0,5 2-25,1 4 0,5 2-75,-6 3 478,8 4 0,-3 3 0,7 9 0</inkml:trace>
  <inkml:trace contextRef="#ctx0" brushRef="#br0" timeOffset="5469">8007 208 7731,'-9'0'17,"-7"-7"1,13-1 341,-9-4-210,8-3 0,-5 13-131,3-4-94,4-3 130,-6 7-30,8-6 206,0 8 707,0 0-947,0 8 1,0-4 29,0 7 0,0 1 0,0 5 1,0 0 10,0 1 0,0 7 5,0 3 0,0 7 62,0 5 0,-5 4-62,-1 8 1,-2 2 47,2 4 0,4 3-42,-3 8 1,-3 6-11,2 0 0,-1 0-19,1-6 0,2-1-3,-8-5 1,7 2-21,-7-7 1,2 0-8,-1-6 0,-3-2 15,9-4 0,-3 4 14,2-4 0,2-2-24,-7 2 0,7-8 20,-2 3 1,-1 1-28,1-2 1,-2 1-25,2-7 0,3 1-104,-9 0 1,6 3 171,-5-3-9,7-5-107,-4-12 42,8-1-228,0-7-20,0-3-330,0-7 117,0 0-358,0-7 868,0-3 0,0-15 0,0-2 0</inkml:trace>
  <inkml:trace contextRef="#ctx0" brushRef="#br0" timeOffset="6186">6105 675 7791,'-11'-17'0,"-1"0"0,8 5 0,-1 1 0,3 5 0,2-6 0,7 8 0,5-1 0,11 1 0,6-2 0,5 4 0,7-4 0,-5 4 0,5 2 0,1 0 0,-2 0 0,6 0-46,-5 0 1,-1 6-73,-5 0 0,-9 7 123,-2-1 0,-5 3-3,-2 3 1,-2 1 0,-3 4 0,-4-4 0,-8 4 0,0 2 0,0-2 1,-2 6-2,-4-6 1,-4 6 0,-7-6 1,0 6-33,-1-6 1,1 6 29,0-6 1,0-6-78,-1-5 0,1-3 31,0 3 0,5 1-59,1-7 51,-1 0 20,-5 1 1,5-5 9,1 4 0,7-4-1,-4-2-17,8 0 135,8 0 1,2 0-33,7 0 0,2 0-27,4 0 1,-4 0-23,4 0 1,2 0 2,-2 0 1,6 8-7,-6 3 1,2-1 13,-2 1 0,-3 7 14,3 5 0,-4 0-23,-2-6 1,-5 6 27,-1 0 0,-7 6 1,2-6 0,-4 0 9,-2-6 0,0 1-13,0-1 1,-2-2-2,-4-3 0,2 1 0,-7-7 1,-1 6 1,-5-7 0,-2 7-61,-4-6 0,3 5 17,-3-5 1,-4 2-3,-1-3 0,-3-3 10,2 4 0,-2-4-7,8-2 1,-8 0-38,3 0 0,1 0-107,-2 0 0,8 0 47,-2 0 1,3-6-376,3 0 191,0-7 0,2 3 129,3-7 0,4 0 154,8-1 0,0 1 0,0 0 0,16-8 0,3-2 0</inkml:trace>
  <inkml:trace contextRef="#ctx0" brushRef="#br0" timeOffset="6657">7091 744 7762,'-17'-27'-127,"-1"4"0,7 6 356,-1 6 666,8 3-882,-3 8-825,7 0 432,0 0 0,0 8 443,0 3 0,0 4-67,0 3 1,0 1 79,0 4 0,0-2-92,0 8 1,0-6 174,0 6 0,0-6-79,0 6 1,0-6 5,0 6 1,2-8-38,3 2 0,5-4-21,7-2 0,1 1-78,-1-1 0,2-6 79,4 1 0,-2-6-46,8 5 0,0-7-27,6 2 0,-1-4-5,1-2 1,-1-6 16,1 0 1,-2-7-4,-5 1 0,-3-1 41,-7 1 1,-1-3-38,0 3 96,-7-3 0,3-2-74,-7-1 1,0 1 116,-6 0 1,0-2-29,0-4 1,-8 3-34,-3-3 1,-3-2 27,3 2 0,-10-2-13,3 2 1,-3 8-115,4-8 0,-2 13 90,-4-7 1,-4 5-138,-8 1 0,0 3 115,1 8 1,-3 0-190,-3 0 1,4 0-71,-5 0 0,7 2-78,5 4 0,-2 2 12,8 3 309,0 4 0,-2-5 0,-2 7 0</inkml:trace>
  <inkml:trace contextRef="#ctx0" brushRef="#br0" timeOffset="7540">9927 87 7781,'0'-17'-549,"0"0"0,-2 5 955,-4 1 1,4 5 202,-3-6-427,3 8 102,2-3-6,0 7 181,0 0-522,7 0 190,-5 0-172,6 0 84,-8 7 1,0 5-4,0 11 0,0-2 38,0 8 1,0 7 6,0 11 0,0 3 20,0 1 1,0 3 29,0 4 1,0 3-3,0 9 1,0 1 6,0 4 1,-2-2-251,-4 7 1,4-5 211,-3 6 1,-3-10-42,2-2 1,-2-2-17,3-9 1,1 2-13,-8-3 0,7-9-24,-7 4 0,6-6-3,-5 0 1,5 4-68,-6-3 0,7-5 91,-7-2 1,6-5-113,-5-6 0,7 1 343,-2-7-382,-3 8 20,7-12-173,-6 6 77,8-15-217,0-2-97,0-8-520,0 0 732,0-8 0,0 4-174,0-7 477,0-1 0,8-13 0,1-2 0</inkml:trace>
  <inkml:trace contextRef="#ctx0" brushRef="#br0" timeOffset="8178">8284 554 7743,'-8'-17'-1609,"7"0"2606,-15-1-912,14 9 77,-5 1-438,7 8 1,0 2 147,0 4 1,0 5 30,0 12 0,0-2 129,0 8 1,0-6-19,0 6 1,0-6-26,0 6 1,0-2-3,0 2 0,1-2 24,5-4 1,-2-4 15,8 4 0,-7-10-30,7-1 16,-1-1 1,13-1-69,-1-4 1,2-4-3,-2-2 1,-2-2-11,8-4 0,-3-4 42,3-7 1,2 0-9,-8 0 1,6-1 41,-6 1 0,0-2-35,-6-4 0,-1 9 187,-5-3 0,3 3-53,-9-3 1,1 6 286,-6-1-14,0 8-163,0-11-128,0 13 67,0-6-289,0 8 149,-7 0 1,5 8-38,-4 4 1,4 3 37,2 2 0,0 2 88,0 4 1,0 4-73,0 8 0,0 5 7,0 1 0,0 7-16,0-2 0,0-2 7,0 2 0,0-2-96,0 2 0,2-3 61,4-9 0,-4-1-341,3-4 209,-3 3 0,-2-12-189,0 3 1,6-10-287,0-1 610,-1-8 0,-3 9 0,4-7 0,-2-1 0,8-5 0,-1 0 0,12-7 0,0-5 0,8-11 0,-4-4 0</inkml:trace>
  <inkml:trace contextRef="#ctx0" brushRef="#br0" timeOffset="8628">9149 779 7743,'-16'-17'-817,"5"-1"1,-3 7 1035,9-1 636,-1 8-1518,6-3 273,0 7 234,0 7 0,0 3 161,0 7 0,0 1-18,0-1 1,-2 2 33,-4 4 1,4-2 91,-3 8 0,1-6-131,-2 6 1,4-6 160,-4 6 1,4-6-36,2 6 0,0-8-53,0 2 0,2-4-49,4-1 0,-2-1 36,7 0 0,1-2-27,5-3 1,1-2-4,-1-5 1,0-3-6,0 4 0,3-4-6,3-2 0,-2 0 18,8 0 0,-8-8 48,2-3 1,-4 1-43,-2-1 0,1-1 111,-1-5 0,-2 0-100,-3-1 0,1 1 13,-7 0 0,6-3 18,-7-3 1,1 4 1,-6-4 0,0 2 12,0-2 1,-2 2-9,-4-8 0,3 8-50,-9-2 1,2 4 38,-1 1 0,-4 1-76,3 0 0,2 7 60,-1 4 0,-1-1-213,-5 1 0,-2 0-64,-4 6 1,4 0-71,-5 0 1,5 0 47,2 0 0,0 2-1,-1 4 0,1-2 254,0 7 0,0 1 0,-1 5 0,1 0 0,0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07.963"/>
    </inkml:context>
    <inkml:brush xml:id="br0">
      <inkml:brushProperty name="width" value="0.08571" units="cm"/>
      <inkml:brushProperty name="height" value="0.08571" units="cm"/>
      <inkml:brushProperty name="color" value="#333333"/>
    </inkml:brush>
  </inkml:definitions>
  <inkml:trace contextRef="#ctx0" brushRef="#br0">0 103 7785,'66'-13'-97,"-1"1"0,-1 2 0,1 1 0,-2-4 0,0 1-212,1 2 1,-1 2-1,-6 3 1,-2 1-221,43-2 1,-20 14 528,-14 9 0,-12 0 0,-18 8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9:33.813"/>
    </inkml:context>
    <inkml:brush xml:id="br0">
      <inkml:brushProperty name="width" value="0.08571" units="cm"/>
      <inkml:brushProperty name="height" value="0.08571" units="cm"/>
      <inkml:brushProperty name="color" value="#333333"/>
    </inkml:brush>
  </inkml:definitions>
  <inkml:trace contextRef="#ctx0" brushRef="#br0">2058 18 8556,'10'-10'-279,"5"3"292,-5 7 94,7 0-51,0 0-109,1 0 130,-1 0 0,-2 7 57,-3 5 1,1 3-71,-7 3 1,0 9 54,-6 7 1,6 5-48,-1 12 1,1 1-5,-6 17 0,0 4-132,0 14 1,0-1 153,0 1 0,0-1-55,0 1 1,0-8 47,0-4 1,0 1-44,0-1 0,0-6-7,0-5 1,0-8-17,0 1 1,0 1 35,0-6 1,2-4-72,4-14 0,-4 1-4,4 0 1,-5-9-47,-1-2 12,0-5 0,2-4 25,4-3-709,-4 3 316,6-13-232,-8 6 413,0-8 0,0-2-406,0-4 649,0 4 0,-8-21 0,-2 4 0</inkml:trace>
  <inkml:trace contextRef="#ctx0" brushRef="#br0" timeOffset="642">104 658 7762,'-17'0'-100,"0"0"1,-1 0 356,1 0-45,7 0-453,-5-8 192,13 6-96,-6-5 100,8 7 275,0 0-108,8 0 0,-4 0-17,7 0 1,7 0-62,5 0 1,8 0 25,-3 0 1,5 0-111,2 0 1,5 0 81,0 0 1,6-6-119,-5 0 1,5-2 65,-6 3 0,1 3-99,-7-4 0,1 4 54,-1 2 0,-7-6 26,-4 0 0,-3 1 42,-3 5 0,-6 0 31,1 0 31,-8 0-67,3 0 3,-7 0-9,0 7 0,0 3 0,0 7 0,0 6 20,0 0 1,0 8-2,0-2 0,0 4 39,0 1 1,0 3 8,0 3 1,0 2 12,0 4 0,0 4-42,0-3 1,0-3-104,0 2 1,0-8 96,0 3 0,0-11-210,0-1 1,0-8 7,0 2 0,0-3-28,0-3 1,2-8-519,4-3 208,-4 4 84,6-8 422,-1 5 0,-5-14 0,6-3 0</inkml:trace>
  <inkml:trace contextRef="#ctx0" brushRef="#br0" timeOffset="1292">364 1211 7762,'-16'-7'0,"5"-5"-77,-5-3 30,7-3 0,7 9-85,8 3 1,9 4 103,8 2 1,4-6-109,7 1 1,9-7 58,3 6 0,6-5-48,5 5 0,5-7 34,7 1 1,6 2-80,0-1 1,6 1 90,-7-1 0,5-5 79,-10 5 0,-5 1 0,-18-1 0,2 1 0,-8-1 0,6-5 0,-5 5 0,-1 1 0,-5-2 0,-6 3 0,-1-3 0,-6-1 0,1 7 0,-10-5 0,-1 5 18,-9-8 1,5 5 118,-8-8 0,-6 5 96,1 0 1,-9 7-66,3-7 1,1 8 123,-2-1-186,1-5 0,-6 8 38,-1-4 1,7-1-61,-1 1 1,7 0-101,-7 6 1,6 0 70,-5 0 1,5 0-109,-6 0 1,3 2 102,-3 4 0,-3-2 3,3 7 1,-1-5-17,1 5 0,-3 1 3,3 5 1,3 1 3,-3-1 1,3 6-44,-3 0 1,-1 2-5,7-2 0,0-4 2,6 4 1,0-2-19,0 2 1,0-3 4,0 3 1,2-4 16,4-2 0,0-1-38,11-5 0,-4 3 38,10-9 0,-3 7-16,-3-6 0,6-1 12,0-5 1,6 0-2,-6 0 1,8 0 0,-2 0 1,-4-5-1,-2-1 0,-4-8 0,-2 3 1,0 1 0,1-1 1,-7 1 122,1-1 1,-8-5-75,1 5 0,3-5 10,-2-1 1,0 0-15,-6-1 0,0 1 9,0 0 1,-2 0 1,-4-1 0,2 1 5,-7 0 0,5 1-8,-6 5 1,1-5-39,-7 5 0,3 1-185,3-1 1,-3 7 80,4-2 1,-5-2-291,-1 3 1,5-1-17,1 6 0,-1 0-534,-5 0 929,0 8 0,-8 1 0,-2 9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9:50.503"/>
    </inkml:context>
    <inkml:brush xml:id="br0">
      <inkml:brushProperty name="width" value="0.08571" units="cm"/>
      <inkml:brushProperty name="height" value="0.08571" units="cm"/>
      <inkml:brushProperty name="color" value="#333333"/>
    </inkml:brush>
  </inkml:definitions>
  <inkml:trace contextRef="#ctx0" brushRef="#br0">174 70 7903,'-17'0'-666,"-1"0"1,7 0 255,-1 0 454,8 0 0,-11 0 165,3 0 1,3 0-84,-3 0 0,7 0 91,-7 0-81,8 0-87,-11 0 0,11 0-24,-8 0 47,9 0 12,-5 0-11,8 0 229,0 0 0,8 0-250,3 0 0,4 0 32,3 0 0,-1 0-11,0 0 1,1 6 7,-1-1 1,6 1-13,0-6 0,8 0-17,-2 0 1,3 0-10,3 0 0,-1 0-8,1 0 0,7 0-88,4 0 1,2 0 95,-1 0 0,3 0-43,-4 0 1,-2 0 9,2 0 1,-8 0-6,3 0 1,-12 0-10,-6 0 1,-4-6-10,-2 1-3,0-1 7,-7 6-26,-2 0 49,-8 0-43,-8 0 20,6 0 1,-7 0-9,3 0-36,4 0-6,-6 0 18,8 0-36,0 0 85,0 8 0,0-7-3,0 7-1,0 0 1,2 0 97,4 3-98,-4 4 0,5-5 85,-7 7 0,0 3-73,0 3 0,0-2 81,0 8 0,0-1-26,0 7 0,0 5 6,0 1 0,0 5 47,0-6 0,0 6-67,0-5 1,0 5 13,0-6 1,-5 6-12,-1-5 1,-2-1-83,2-6 0,3-1 19,-9-4 1,6 2-11,-5-8 1,5 6 9,-6-6 0,3 0-19,-3-6 0,3-2 19,3-3 0,4-3-20,-4-3-15,-3-4 39,7 6 135,-6-8 28,8 0 250,0 0-166,0-8-142,0 6 1,0-13-74,0 3 0,0-3-54,0-2 0,0-1-118,0 1 0,0-2 55,0-4 0,0 2-77,0-8 1,0 0-13,0-6 0,0 1-24,0-1 0,0 1 109,0-1 1,0-5 6,0-1 0,0-1 11,0 2 1,2 1 2,4-7 1,-4 8 76,3-3 1,-3 7-75,-2 5 0,0 2 128,0 4 1,-2 4-143,-3-4 83,3 11-85,-14-3 12,7 13 12,-9-6 0,1 8-9,0 0 1,0 0 62,-1 0 0,1 0-42,0 0 0,-1 0 83,1 0 0,-6 0-44,0 0 1,-6 2 8,6 4 0,-6-4-22,6 4 0,-7 1 9,1-1 0,2 6 3,-2-7 0,6 3-4,-6-2 1,8-2 21,-2 7 0,4-7-25,1 2 0,1 2 28,0-3 1,0 3 23,-1-2 11,9-4-25,-7 5 4,14-7 77,-5 0 12,7 0 59,0 0-164,7 0 1,-3 0-2,8 0 0,-7 0-19,7 0 1,0-2-7,5-3 0,0 3-15,0-4 0,3-2 34,3 3 1,-2-1 29,8 6 1,-6-6-33,6 0 1,5-1 91,6 1 0,7 4-73,-7-4 0,8-2 7,-2 3 1,4-7-15,2 6 1,-2 1-4,-4 5 0,-4-2-10,-7-4 1,-1 4-10,1-4 1,-8 4-5,-4 2 0,-10 0 32,-1 0-14,-8 0-6,3 0 3,-7 0-18,0 0-3,-7 0 30,5 0-6,-6 0-137,8 0 1,-6 2 7,1 4 114,-1-4 0,6 8 2,0-5 1,0-1 7,0 8 1,-2-7 23,-4 7 1,4-1 11,-3 7 1,3-1 17,2 0 0,-2 3 7,-4 3 0,4-2 5,-4 8 1,2-6-43,-1 5 1,3 1 10,-4 6 0,-2-1-4,2 1 0,-5-2 0,5-4 1,-1 3-10,1-3 1,2 2-7,-8-2 1,7 1 3,-7-7 0,6 6-7,-5-6 0,5 0-13,-6-5 0,7 3 20,-7-4 0,6 8-5,-5-13 1,7 7 21,-2-8-38,-3-3-12,7 7-7,-14-13 10,14 6-12,-5-8 7,7 0 691,0 0-675,0-8 1,0-1-94,0-9 1,0 1-55,0 0 1,0-1 100,0 1 1,2-6-89,3 0 0,-3-8 83,4 3 0,-4 1-126,-2-2 1,0 0 29,0-6 1,2-1 52,4-4 0,-4-3 29,3-3 1,-3-2 5,-2 8 0,0-8 79,0 2 1,6 3-82,0 3 1,0 3 29,-6 3 1,0 5-9,0 0 0,0 8-30,0-2 50,-8 4 0,-2 3 5,-7 5 0,0-3-10,-1 9 0,1-3-1,0 2 1,-6 4 24,0-3 1,-6 3-31,6 2 0,-8 0 65,2 0 1,-3 0-54,-3 0 0,1 0 18,-1 0 0,6 2 0,0 3 0,0-3 3,-5 4 1,5 2-4,0-3 0,8 3 1,-2-2 0,2-4-7,-2 4 2,4-4 0,-6-1 6,7 5 0,7-4-3,-1 4 11,8-4-14,-11-2 1,13 2 0,-4 4-15,4-5-2,2 7 80,0-8-63,8 8 0,2-6 126,7 4 0,0-3-69,1 3 0,-1-4 32,0 4 0,1-4-36,-1-2 1,8 5 8,4 1 0,-2 0-8,1-6 0,1 0 7,6 0 0,1 2-11,5 4 0,3-4-6,8 3 0,0-3-72,-1-2 1,1 0 68,0 0 1,-2 0 0,-4 0 1,2 0-20,-7 0 1,-5 0-5,-1 0 1,-12 0-6,6 0 1,-14 2 12,-3 4-100,-9-4 118,13 6-206,-14-8 173,-2 0-108,-2 7 81,-14-5-10,14 14 19,-13-15 2,13 15 1,-7-8 5,3 3 3,4 4 0,-8-5 6,4 7 0,5 1-12,-5-1 1,2 0 18,-2 1 0,2 1 10,-7 4 1,7-2 1,-2 8 0,-1-2 4,1 1 1,-6 5 7,6-4 1,-5 4 11,5 1 0,-5 1 4,5-1 1,-6 3 7,7 3 1,-9-3-32,3 3 0,1-3-25,-2-3 1,7 1 27,-7-1 0,3 1-7,-3 0 1,-3-7-17,3 1 0,3-6 2,-3 6 1,2-6 45,-1 6 0,1-14-36,5 3 1,1-7-2,-8 1 33,8 3-49,-3-13 1,5 6-18,-4-8-21,4 7 6,-6-5-6,8 6-230,0-8-412,0 0 204,0-8 83,0 6-205,0-5 141,0 7 0,6-8-17,0-4 463,0-3 0,-6-10 0,0-2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9:51.353"/>
    </inkml:context>
    <inkml:brush xml:id="br0">
      <inkml:brushProperty name="width" value="0.08571" units="cm"/>
      <inkml:brushProperty name="height" value="0.08571" units="cm"/>
      <inkml:brushProperty name="color" value="#333333"/>
    </inkml:brush>
  </inkml:definitions>
  <inkml:trace contextRef="#ctx0" brushRef="#br0">1936 1055 7640,'0'-9'1364,"0"1"-1453,0 8 0,0-2 42,0-4-282,0 4 185,0-5 0,0 14 127,0 5 0,0 3-87,0 3 1,-2-1-172,-4 0 0,4 6-81,-4 0 1,4 6-127,2-6 482,0 8 0,-7-12 0,-3 6 0</inkml:trace>
  <inkml:trace contextRef="#ctx0" brushRef="#br0" timeOffset="934">258 450 7824,'-9'0'-641,"-1"0"256,4 0 397,4 0 1,-7 0 99,3 0 234,4 0-233,-6 0 1,1 0 42,5 0-104,-6 0 0,2-2 12,0-4-46,1 4 0,3-11-3,-4 7 1,2-5-16,-7 5 1,5-8-7,-6 3 0,1 1 27,-6-1 1,5-1-9,0-5 1,1 0 28,-6-1 1,5 1-25,1 0 1,7-1-8,-2 1 1,-2-6 13,3 0 0,1-2-40,9 2 0,5 4 16,7-4 0,3 4-3,3 1 0,4 3 17,7 3 1,1-1-3,-1 7 0,3 0-6,3 6 1,-3 0-4,3 0 0,-3 0 13,-3 0 1,-1 8-5,-4 4 0,1 5-34,-7 6 0,0-2 39,-5 8 0,-9 0 1,-3 5 0,-4 1 6,-2-1 0,0-5 0,0 0 0,-8 0 110,-3 6 0,-6-1-108,-7 1 1,3-1 114,-7 1 0,1-6-88,-2 0 1,-4-3 85,4 3 1,-3 2-73,-3-8 0,0 6 14,1-6 0,1 6-30,4-6 1,4 6-4,8-6 0,0 5-100,0-4 1,7 4 57,4-5 1,4 0-116,2-5 1,0-1 53,0 0 1,8 5 26,3-5 0,5 4 44,1-10 0,6 3-1,0-3 1,8 5-20,-2-5 1,-2-3 5,2-2 0,-3-2 3,3 1 1,4-3 4,-4 4 1,1-4-19,-1-2 1,2-6 13,-8 0 1,6-7-32,-6 1 0,6-3 21,-6-2 0,0 0-2,-6-1 1,-1 1 46,-5 0 1,-1-1-42,-5 1 0,-3 0 22,4-1 0,-6-1-16,-6-4 0,1 2-77,-13-8 1,5 6 74,-10-6 0,-4 6-80,-2-6 1,2 8 43,-2-2 0,1 6-16,-7 5 0,2-3-31,4 4 0,-1 3-15,7 2 0,-2 4-154,2 2 1,3 0-112,-3 0-364,4 0 441,2 8 0,7-4-17,5 7 0,5-7 298,5 2 0,5-4 0,15-2 0,2 0 0</inkml:trace>
  <inkml:trace contextRef="#ctx0" brushRef="#br0" timeOffset="1396">1123 467 7824,'-17'0'-223,"-1"-7"1,7 3 895,-1-8-505,8 8-270,-11-3 0,11 7-14,-7 0 220,7 0-146,-4 0 1,6 2 89,-4 3 1,4 5-5,-3 7 1,3 1 4,2-1 1,0 0-5,0 0 1,0 3-23,0 3 0,2-4 0,3 4 1,-1 2-41,8-2 0,-6 0 51,5-6 1,1 1-13,5-1 0,0 0 4,1 1 0,-1-1 5,0 0 1,2-5 22,4-1 0,-3-7 11,3 2 1,-2-4-61,2-2 0,-2 0 1,8 0 0,-8-2 2,2-4 1,2-4 19,-2-7 1,0 6 14,-6-1 0,-1 1 37,-5-7 0,3 1 7,-8 0 1,5-1-35,-5 1 0,0-6 9,-6 0 1,-8 0-45,-4 6 0,-3-6-3,-2 0 0,-3-1-63,-3 7 0,2 2 81,-8 3 1,1-1-104,-7 7 1,2-5 70,5 5 1,-5 0-293,4 6 0,2 0-36,-2 0 1,2 6-135,-1 0 0,-3 7 461,8-2 0,-8 5 0,4 1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0:07.072"/>
    </inkml:context>
    <inkml:brush xml:id="br0">
      <inkml:brushProperty name="width" value="0.08571" units="cm"/>
      <inkml:brushProperty name="height" value="0.08571" units="cm"/>
      <inkml:brushProperty name="color" value="#333333"/>
    </inkml:brush>
  </inkml:definitions>
  <inkml:trace contextRef="#ctx0" brushRef="#br0">1 35 7767,'0'-12'-201,"0"1"56,8 7 42,-7-4 1,9 8 200,-4 0 1,-4 0-35,13 0 1,-11 0 21,8 0 229,-9 0-37,5 0-74,-8 0 0,2 0 41,4 0 47,-4 8-78,5-6 10,-7 6-152,0-8 148,0 7-243,0-5 1,2 6 104,4-8-120,-4 0 105,6 8-7,-8-6-27,0 5 0,2-5 16,3 4-63,-3-4 87,6 6-59,-8-1 58,0-5-12,8 14-20,-6-7 1,7 8 3,-3 1 1,-4-1-2,4 0 1,-3 3 4,3 3 0,-4 4 46,4 7 1,-4 8-51,-2 5 0,6 2 21,-1 3 1,1 8-15,-6 3 0,0 5-4,0 1 0,0-2-7,0-4 1,0 3 4,0-9 0,0 9-23,0-3 0,0-3-5,0-3 0,-2 5 30,-4 1 0,3 8-8,-9-2 0,8-3 12,-2-14 0,3-2-39,-3-4 0,4 8-75,-4-8 0,4 0 105,2-12 0,0-5 43,0 0-130,0 0 1,0-2 54,0-4 0,0-10-86,0-1 74,0-8-174,0 3 78,0-7-1043,0 0 460,0-7 113,0 5 1,0-8 204,0 4 1,0-3-345,0-9 0,0-1 707,0-4 0,-7-4 0,-3-7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0:08.418"/>
    </inkml:context>
    <inkml:brush xml:id="br0">
      <inkml:brushProperty name="width" value="0.08571" units="cm"/>
      <inkml:brushProperty name="height" value="0.08571" units="cm"/>
      <inkml:brushProperty name="color" value="#333333"/>
    </inkml:brush>
  </inkml:definitions>
  <inkml:trace contextRef="#ctx0" brushRef="#br0">381 605 7572,'-9'-1'-364,"3"-5"382,4 4 16,2-6-3,-8 0 224,6 7-61,-5-7-122,7 8 1,0-2-12,0-4 0,-8 2 4,-4-7 0,3 5 115,-3-6 1,1 7-57,-7-7 1,1 1 64,0-7 0,-6 1-95,0 0 0,0-2-38,5-4 1,1 3-14,0-3 0,1-2-108,5 2 1,-2-2 99,7 2 0,0 4-20,6-4 1,0 2-19,0-2 0,0 3-103,0-3 1,2 4 52,4 2 1,-2 2 48,7 3 0,1-3-65,5 3 0,2 3 17,4-3 1,-4 8-3,4-2 0,-3 4 25,-3 2 1,0-5-5,0-1 1,1 0-5,-1 6 8,0 8 0,1 0 39,-1 3 0,-6 4-37,1-3 0,-8 3 62,2 3 0,1 5-38,-1 0 0,0 7 6,-6-1 0,0-2 1,0 2 1,0 0-3,0 5 0,-6 1 5,0 0 1,-7-1-9,1 1 1,-3-6 124,-2-1 1,-6 1-117,0 6 1,-2-6 76,2-1 1,1-1-69,-6 2 0,6 2 6,-1-8 0,-2 6-16,2-6 0,0 6-9,6-6 0,0 6-94,-1-6 1,7 5 107,-1-4 1,8 4-234,-1-5 206,3 0 0,2-5-111,0-1 99,0-7 0,7 3 2,5-7 1,3 0 14,3-6 0,-1 0 10,0 0 0,1 0 19,-1 0 1,2 0-34,4 0 0,-4-6 46,4 0 0,-3-5-37,-3 5 0,0-8 90,0 3 1,1 1-19,-1-1 0,-5-1 132,-1-5 0,-7 5-113,2 1 1,-2-1 97,1-5 1,-3-2-114,4-4 0,-4 4 15,-2-5 1,-6 5-124,0 2 0,-5 0 35,5-1 1,-7 1-60,1 0 0,3 5 8,-3 1 0,0 1-321,-5-1 206,0-5 1,0 9-381,-1-5 169,1 4 0,0 8-180,-1 0 17,9-7 288,-7 5 0,13-6 254,-9 8 0,8 0 0,-3 0 0,7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0:08.955"/>
    </inkml:context>
    <inkml:brush xml:id="br0">
      <inkml:brushProperty name="width" value="0.08571" units="cm"/>
      <inkml:brushProperty name="height" value="0.08571" units="cm"/>
      <inkml:brushProperty name="color" value="#333333"/>
    </inkml:brush>
  </inkml:definitions>
  <inkml:trace contextRef="#ctx0" brushRef="#br0">173 104 7732,'-6'-17'0,"0"-1"479,1-7 0,-1 12-70,0-4-533,0 11-45,6-2-382,0 8 308,0 0 250,0 8 1,0-4-48,0 7 0,-2-1 104,-3 1 1,1 11-38,-8-5 1,7 4 3,-7-4 0,6 1 106,-5-1 0,7 0-77,-2 1 0,-2 1 10,3 4 1,-1-4-113,6 4 0,0-4 91,0-1 1,0-1-110,0 0 0,8 0 80,3 1 1,5-3-69,1-3 0,-4 1 47,5-7 0,-5 5-1,10-5 0,-4 0 111,-1-6 0,-1 0-96,0 0 0,-5 0 73,-1 0 0,1 0-34,5 0 243,0 0-239,1-8 0,-1 1-1,0-5 1,-7-3 7,-4 3 0,1 2 7,-1-1 1,2-1-13,-3-5 0,-3 6-2,4-1 1,-4 1 41,-2-7 1,0 1-44,0 0 0,0-1-28,0 1 0,0 0 36,0 0 1,0-1-130,0 1 0,-2 0 79,-4-1 0,3 7-86,-9-1 0,6 3 37,-5-3 0,5-1-18,-6 7 0,1-2-136,-6 2 0,-1 5 96,1-5 1,0 2-212,-1-2 0,1 4 66,0-4 0,-2 5-239,-4 1 1,1 1 37,-6 5 1,5 2 439,-6 3 0,-8 5 0,-7-7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0:10.143"/>
    </inkml:context>
    <inkml:brush xml:id="br0">
      <inkml:brushProperty name="width" value="0.08571" units="cm"/>
      <inkml:brushProperty name="height" value="0.08571" units="cm"/>
      <inkml:brushProperty name="color" value="#333333"/>
    </inkml:brush>
  </inkml:definitions>
  <inkml:trace contextRef="#ctx0" brushRef="#br0">105 537 7732,'17'9'-125,"0"-3"1,1-4 124,-1-2 0,0 0-471,0 0 0,8 0 313,4 0 0,-2 0 373,2 0 1,0 0-133,5 0 0,1-2 100,0-4 0,-7 4 85,1-3 0,-6-3-107,6 2 0,-8-5-8,2 5 1,-9-7-15,-3 1 1,1 2 133,5-1 0,-7-1-135,-5-5 0,3 0-61,-2-1 1,2 1 4,-3 0 1,-3-2-129,4-4 0,-4 3 94,-2-3 1,0 2-24,0-2 0,0 4-101,0-4 1,-2 4 70,-4 1 0,2-5-90,-7 0 1,5 2 73,-5 10 0,5-5-11,-6 5 0,1 1 1,-7-1 0,1 5-78,0-6 0,-2 8 69,-4-1 1,-4 3-11,-8 2 0,-1 5 47,-5 1 1,3 10-32,-8 1 1,2 4 115,-3 14 0,-1-5-64,8 11 1,2 1 54,9-2 1,4 6-112,7-5 1,3-1 4,4-5 0,3-1-29,8 1 0,2-6 62,4 0 1,3-8-113,8 2 0,7-10 80,-1-1 0,7-8-34,-1 1 1,2-3 18,-2-2 1,9 0-56,-3 0 1,3 0 75,-3 0 0,-1-7 4,1-5 1,-2 2 14,-5-1 1,-1 1 1,-4-1 329,-3-5-105,5 7 4,-16-8-141,-1 7-177,-8 2 47,0 8 43,0 0 46,0 8 0,-2 3-16,-4 12 1,4-1 89,-4 6 1,-1 1-64,1 6 0,-2 7 73,3 4 0,3-2-112,-4 3 1,-2-3 17,2 2 0,1 4-11,5-4 1,0-4-5,0-1 1,0-11-68,0-1 0,0-8-171,0 2 1,0-3-242,0-3 0,0-6-90,0 1-448,0-8 654,0 3 1,2-7 346,3 0 0,5-7 0,7-11 0,1-8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0:10.556"/>
    </inkml:context>
    <inkml:brush xml:id="br0">
      <inkml:brushProperty name="width" value="0.08571" units="cm"/>
      <inkml:brushProperty name="height" value="0.08571" units="cm"/>
      <inkml:brushProperty name="color" value="#333333"/>
    </inkml:brush>
  </inkml:definitions>
  <inkml:trace contextRef="#ctx0" brushRef="#br0">18 102 7732,'0'-11'364,"0"-1"1,0 1-241,0-6 0,0 5-55,0 0-337,0 9 8,0-13 35,0 14 0,0-3 188,0 10 0,0 5 43,0 7 0,-2 6 84,-4 0 1,4 2-86,-3-2 1,3-2 106,2 8 1,0-8-35,0 3 0,0-5-15,0-2 1,2 0 2,3 1 1,-1-1-9,8 0 0,-1-5-85,7-1 0,5-1 63,0 1 1,7-3-87,-1-8 1,4 0 71,1 0 0,1-8-9,0-3 0,-7 1 35,1-1 1,-8-1 98,2-5 1,-3 0-69,-3-1 1,-2 1 127,-3 0 0,1-1-84,-7 1 0,0 0 5,-6 0 0,0-1-26,0 1 1,0 0 106,0-1-158,0 1 1,-2 2-31,-4 3 0,2-1-123,-7 7 0,5-2-191,-5 3-37,-1 3 1,-5-8-61,-1 4 1,-5 4-207,0-3 1,-7 5 595,1 5 0,-4 5 0,-2 7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39:27.972"/>
    </inkml:context>
    <inkml:brush xml:id="br0">
      <inkml:brushProperty name="width" value="0.08571" units="cm"/>
      <inkml:brushProperty name="height" value="0.08571" units="cm"/>
      <inkml:brushProperty name="color" value="#333333"/>
    </inkml:brush>
  </inkml:definitions>
  <inkml:trace contextRef="#ctx0" brushRef="#br0">2041 52 8022,'0'-10'196,"0"3"-192,0-1-15,0 6 217,0-6-91,0 8-30,0-7 35,0 5-36,0-6 10,0 8-132,0 0 1,0 8 58,0 3 1,0 7 45,0 5 0,0 5-2,0 13 0,0-3 16,0 8 0,0 8 11,0 10 1,0 3-30,0 2 1,0 0 18,0 0 1,0 6-65,0 0 1,0 0 45,0-6 1,0-1-40,0-5 1,0 2 16,0-7 1,-2-6-5,-4-6 0,4-2-1,-4 2 1,3 4-11,-3-4 0,2-3-90,-8-3 0,9-5 100,-3-7 0,-2 3-119,2-8 1,1 0 58,5-5 0,-6-1-116,0 0 0,0-5-79,6-1 45,0-7 1,0 6-28,0-5-8,0-3-283,0 6 140,0-8-825,0 0 1176,0-8 0,-7-9 0,-3-10 0</inkml:trace>
  <inkml:trace contextRef="#ctx0" brushRef="#br0" timeOffset="802">536 450 7725,'0'-27'-796,"0"4"0,0 9 754,0 3 87,0-1 0,2 3-261,4 3 216,-4 4 0,6 2 0,-1 0 0,-5 0 0,-9 0 0,-5 0 0,-11 0 0,4 0-14,1 0 1,1 2 97,0 4 1,0-4 8,-1 3 0,1-3-54,0-2 1,-1 6-50,1 0 1,0 0 30,0-6 1,-1 5-2,1 1 0,5 2-18,1-2 1,1-3-14,-1 9 0,-5-6-18,5 5 0,1-1 31,-1 1 0,5 5 19,-6-5 1,3 5-14,-3 1 1,-1 0 4,7 0 1,-2 3-4,3 3 0,3-4-9,-4 4 0,-2-4-2,2-1 0,1-1-2,5 0 1,0 0-3,0 1-1,0-1 1,0-5 98,0-1-86,0-7 100,0 4-66,0-8-8,0 0 0,7-6-29,5 0 0,-2 0-5,1 6 0,3-5-3,9-1 1,-4 0-9,4 6 1,2 0 2,-2 0 0,2 0 7,-2 0 0,2 0 4,4 0 0,1 2-2,-6 4 1,4 1-1,-5 5 1,2 5 8,-2 0 1,-3 1 0,3 5 1,-4 2-10,-2-2 0,0 6 3,1-6 0,-9 6 33,-3-6 0,-4 2-30,-2-2 1,0-4 89,0 4 0,-2-4-20,-4-2 0,-3-1 14,-9-5 0,-1 5-55,-4-5 1,2-1 6,-8 1 1,6-5-11,-6 6 1,6-8 14,-5 1 0,6 3-110,-1-2 1,4-1 95,2-5 0,0 0-198,-1 0 0,7 0-62,-1 0 1,6 0-366,-5 0 326,7 0 265,-4 0 0,8-1 0,0-5 0,2 2 0,4-8 0,4-7 0,7-8 0</inkml:trace>
  <inkml:trace contextRef="#ctx0" brushRef="#br0" timeOffset="1306">1090 553 7721,'-12'10'0,"1"-4"-63,-1-4 37,-5-10 0,1 4-640,5-7 347,3 7-306,8-4 625,0 8 0,-7 0 0,5 0 0,-12 8 0,8 3 0,-5 5-109,5 1 0,-7 6 109,1 0 0,3 8 97,-3-2 1,8 1-11,-2-1 1,-1 4 63,1-4 1,0-2-97,6 2 0,2-8 1,4 2 1,3-4-34,9-2 0,-1 1-5,0-1 1,3-6-71,3 1 1,2-8 82,3 1 1,3-3-86,-8-2 0,6 0 66,-6 0 1,0-2 52,-6-3 0,1 1-22,-1-8 0,-2 7 207,-3-7-185,3 1 1,-13-7 96,4 1 0,-4 0-134,-2-1 1,0 1 39,0 0 1,0-6-30,0 0 0,-2 0 32,-4 5 0,2-5-47,-7 0 0,5 0 1,-5 6 0,-1 0-9,-5-1 0,1 1-38,5 0 1,-5 5 1,5 1 1,-10 7-80,-2-2 0,0 2 67,5-2 1,-5 4-122,0-3 1,-6 5 75,6 5 1,-2-1-115,2 8 0,4-3-54,-4 3 1,4 3-21,2-3 0,-1 3 265,1 3 0,0-1 0,-1 8 0,1 2 0</inkml:trace>
  <inkml:trace contextRef="#ctx0" brushRef="#br0" timeOffset="2444">4272 190 7717,'2'-11'-75,"3"-1"0,-3 6-95,4-5 0,2 5 210,-3-5 1,7 5 29,-6-6 0,7 9-57,-1-3 0,3-2 98,2 2-54,1 1 0,-1 5 8,0 0 0,1 0-3,-1 0 1,-6 0 29,1 0 1,-6 0-33,5 0 1,-7 1 135,2 5-126,3 4 0,-7 13 28,4 0 0,2 6-25,-2-6 0,-1 10-54,-5 1 1,0 5 62,0 12 1,0-1-5,0 14 0,0 1 25,0 10 1,0 0-220,0 11 1,0-9 299,0 10 1,0-10-55,0 3 1,0-7-221,0 2 1,6-11 180,0-7 1,0-1-94,-6 2 0,0-5 47,0 5 0,5-12-107,1-5 0,0-5 77,-6-1 0,0 3-90,0-3 1,0-5 203,0-12 1,0-1-134,0 0-38,0 1-39,0-9-154,0-1-76,0-8-843,0 0 1,0-8 1153,0-3 0,0-12 0,0-4 0</inkml:trace>
  <inkml:trace contextRef="#ctx0" brushRef="#br0" timeOffset="3035">3165 502 7742,'-10'-8'0,"-5"6"0,11-11-6,-7 7-66,7-8-373,-4 12 356,8-5 1,-6 9 27,0 3 1,-1 5 114,1 7 0,2 3-53,-7 3 1,-1-2 126,-5 8 1,-6-1-30,0 7 0,-6 7 52,6 4 1,-6-1-69,6 1 0,0 0 28,6 6 1,-1 0-66,1-1 1,2-5-5,3 1 1,4-9-19,8 2 0,2-9 39,4-2 1,0-8-128,11 2 0,-3-4 60,9-1 1,4-7-71,1 1 0,-1-8 30,2 1 1,0-3-12,6-2 0,-1 0 6,1 0 0,-3-7 35,-3-5 1,4-3-37,-4-3 1,-2 1 26,1 0 1,-12-1 29,1 1 0,-5 0 1,-1 0 0,-1-1 4,-5 1 1,-3 0 20,4-1 1,-6 1 9,-6 0 1,3 0-33,-9-1 0,6 3 7,-5 3 0,-1-1-43,-5 7 0,-2-5 37,-4 5 1,2 0-152,-8 6 1,2 0 80,-2 0 0,-2 0-86,8 0 0,-6 0-37,6 0 1,0 0-149,6 0 1,5 2-23,1 4 351,7-4 0,-4 13 0,8-5 0</inkml:trace>
  <inkml:trace contextRef="#ctx0" brushRef="#br0" timeOffset="3519">3805 692 7741,'-21'-17'-210,"3"-1"105,5 1 0,-3 5 105,5 1 251,3 7-442,8-4 1,0 10-153,0 4 344,0 4 0,-6 7-10,1 0 1,-7 2-1,6 4 1,-7-3 38,1 3 1,3 2 118,-3-2 1,3 2 35,-3-2 0,3-2-103,3 8 1,4-8 36,-4 2 1,4 2-59,2-2 1,2 0-12,4-6 1,3 1-19,9-1 1,1 0-80,4 1 0,-2-7 31,8 1 0,-2-9-11,2 3 0,1-4 7,-6-2 0,6 0 27,-1 0 0,-4 0 9,-2 0 0,-4-6-9,-1 1 1,-1-9 68,0 3 1,-1 1-21,-5-2 1,-1 1 86,-5-6 1,-3-1-68,4 1 1,-4 0 7,-2 0 1,0-1-14,0 1 0,0 0-9,0-1 1,-8 1-32,-3 0 0,1-6 1,-1 0 1,-1 0-18,-5 5 1,5 3-25,1 3 0,-1-1-101,-5 7 0,0-5 23,-1 5 1,1-6-168,0 7 0,0-1-115,-1 6 1,-5 0 149,0 0 1,0 0-70,6 0 0,0 7 288,-1 5 0,-7 3 0,-2 3 0</inkml:trace>
  <inkml:trace contextRef="#ctx0" brushRef="#br0" timeOffset="87026">433 1816 7723,'0'-17'-793,"0"-1"1228,0 9-121,0-7-91,0 14-46,0-5-9,0 7 250,0 0-355,0 7-3,0-5-8,0 6-159,0-8 137,0 0-33,0 8 0,0-4 41,0 7 1,0-5-18,0 5 1,1 1 100,5 5 1,-4 2-94,4 4 1,-4 6 73,-2 12 0,0 3-34,0 8 0,0 7 11,0 5 1,2 5-42,4 6 1,-5 2-142,5 3 0,-4-3 54,-2-8 0,0-5 92,0-1 1,0-9-111,0-2 0,0-2 53,0-10 0,0-1-11,0-11 1,0-3 19,0-7-18,0-9-2,0-1 327,0-8 12,0 0-249,0-8 1,0-1-147,0-9 0,0-7 5,0-3 1,0-13-103,0-5 1,0 2 166,0-2 1,0 0-22,0-6 0,0-8-47,0-3 1,0 1-21,0-1 1,0 5-80,0-5 1,0-2 64,0-10 1,0 5 40,0 1 1,0 8 41,0 9 1,0 8 75,0 3 0,0 13-94,0 4 177,0 13-117,0 3 1,0 10 285,0 4-341,-8-4 1,7 13 65,-5-3 1,-4-3-30,-1 3 0,-5-1 17,-1 7 1,0 7-5,-1 4 0,-5-3 35,0 3 1,-2 0 4,2 6 0,2 1 60,-8 5 1,8-11-88,-2 5 1,-2-4 38,2 3 0,0 1-14,6-1 1,-1-7-80,1-4 1,2-3 69,3-3 1,3-8-59,3-3-10,4-4-8,-6-2 132,8 0-40,0 0 0,2-6 91,4 1 1,-2-9-114,7 3 0,-5-11-34,6-1 0,-1-7-3,6 1 0,1-4-20,-1-1 0,2-1-1,4 0 0,-4 1-114,5-1 1,2-5 62,3 0 0,-2 5 14,2 6 0,-8 8 138,2-2 0,-4 4-57,-1 1 12,-1 9 1,0 3-5,1 12 1,-7 3 14,1 9 1,-7 7 16,7 4 0,-6 1 0,5-1 0,-1 4-96,1-4 0,3 3 59,-8 3 1,7-2-192,-1-5 1,-3 5 101,3-4 0,-3 2-125,3-3 1,3-1-94,-3-4 0,5 2-192,6 4 0,-2-2 479,8-4 0,0 4 0,5 8 0</inkml:trace>
  <inkml:trace contextRef="#ctx0" brushRef="#br0" timeOffset="87806">1193 2836 7721,'0'10'1644,"0"-3"-1882,0-7 157,0-7 163,0 5-30,0-6 1,0 12 9,0 8 1,0 1-25,0 16 1,0 2 6,0 9 1,2 4 22,4 8 0,-4 6-28,4-1 0,-4 1-36,-2-6 0,0-6-6,0 0 1,0-9 2,0-3 1,0-7 1,0-10-27,0-7 147,0-2-57,0-8 1,0-8 99,0-4 1,-6-9-76,0-2 0,-1-9-265,1-3 0,4-2 29,-4-9 1,2 6 18,-2-6 1,5 5 55,-5-5 0,4 6-155,2-6 0,0 0 120,0-6 0,6 6-38,-1 0 0,7 7 132,-6-1 1,5 11-66,-5 6 1,6 10 305,-7 1-144,1 8 1,-4-2-15,4 12 1,-4 6-37,3 11 0,-1 4 28,2 7 0,-4 1 15,4-1 1,1 3 7,-1 3 1,2-3-115,-2 3 1,-3-3 52,9-3 1,-8-5-56,2 0 1,1-6 24,-1 6 0,6-8-4,-7 2 0,7-10 7,-6-1-17,7-8-2,-3 3 21,7-7 0,0-7 0,1-5 0,-1-5 0,0-6 1,0 2-52,1-8 0,-1 6-12,0-6 1,-5 0-6,-1-5 0,1-1 10,5 0 1,0-5-4,1 0 1,-7-1-17,1 7 1,-3 5-12,3 0 1,1 8 226,-7-2-63,0 11-65,-6 5 0,0 9 9,0 3 1,0 13 13,0 11 0,-2 5 64,-4 7 1,4-3 139,-3 8 0,3-6-74,2 7 1,0-7-90,0 6 0,0-8-127,0 3 1,0-5 113,0-1 0,5-1-198,1 1 1,6-8-15,-7-4 0,7-4-26,-6-1 0,7-7-88,-1 1 0,-3-9-188,3 3 1,-6-4-341,5-2-68,1 0 859,5 0 0,8-15 0,2-4 0</inkml:trace>
  <inkml:trace contextRef="#ctx0" brushRef="#br0" timeOffset="88034">1989 2836 8764,'0'-9'1385,"0"1"-1376,0 8 92,0 0 1,0 9-59,0 9 0,0 7-93,0 9 1,0 3 71,0 3 1,6 4-88,-1 8 0,1 0-70,-6 0 1,6-6 21,0 0 1,0-5-30,-6 5 0,1-8-193,5 2 1,-4-11-307,4-6 1,-4-3 224,-2-3 1,0-6 415,0 1 0,7-8 0,3 3 0</inkml:trace>
  <inkml:trace contextRef="#ctx0" brushRef="#br0" timeOffset="88268">2439 2940 7710,'-18'-8'0,"9"-1"563,3-9 156,-4 9 0,8 5-629,-3 15 0,8 3 13,3 15 1,2-1-49,-2 7 0,-3 2 107,9 3 1,-6-4-292,5 5 0,-7 1-20,2-2 0,2 1-4,-3-7 1,7 3 1,-6 3 0,5-5-258,-5-1 0,0-1 162,-6-10 1,2 0-302,3-6-459,-3 1 1007,6-9 0,-16-1 0,-1-8 0</inkml:trace>
  <inkml:trace contextRef="#ctx0" brushRef="#br0" timeOffset="88578">2162 2836 7710,'8'-33'0,"-5"7"-303,9-9 1,7 8 215,10 10 0,19 1 304,10 5 1,5 3-39,0 8 1,3 2 156,-9 4 1,7 5-162,-7 12 1,-5 1 9,-6 10 1,-5-1-43,5 13 0,-8 2-75,3 10 1,-7-5 12,-5 5 1,-4-2 48,-8 1 0,-5-3-162,-1 4 1,-7-10 72,2-2 1,-12-6-10,-5 6 1,-10-7-10,-2 1 1,-14 3-5,2-3 1,-16 0-72,-1-5 0,-12 3 87,1-3 1,-4 3-552,-3-9 1,-6-2 402,-5 2 1,31-17-1,-2-1 113,-5 3 0,-1 1 0,1-4 0,-1 1 0,-5 1 0,-1-1 0,-1-2 0,-1-1 0,-1-2 0,0-1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0:58.651"/>
    </inkml:context>
    <inkml:brush xml:id="br0">
      <inkml:brushProperty name="width" value="0.08571" units="cm"/>
      <inkml:brushProperty name="height" value="0.08571" units="cm"/>
      <inkml:brushProperty name="color" value="#333333"/>
    </inkml:brush>
  </inkml:definitions>
  <inkml:trace contextRef="#ctx0" brushRef="#br0">380 848 6958,'0'-10'373,"0"-5"-472,0 13 1,0-8 122,0 5 0,0 3 0,6-8-3,0 4 1,2 4-1,-3-3 0,-3 1 3,4-2 0,2 2-111,-2-7 40,7-1 0,-5-5 84,3-1 1,3 1 48,-9 0 0,3-2-77,-2-4 1,-4 1-188,4-6 0,1 5 178,-1-6 0,0 0 0,-6-6 0,0 7 85,0-1 0,0 2 299,0-2-354,-8 4-105,-1 8 1,-11 7-7,-3 4 0,2 6 115,-8 6 1,0 6-65,-5 11 0,-3 4 175,-3 7 1,4 8-8,-5 5 0,5-3 10,1 2 1,6-2-111,0 2 1,10-4 16,2-7 0,2 0-14,9-1 0,0-7-2,6-4 0,2-9-119,4-3 0,3-7 109,9 2 0,-1-4 17,0-2 1,8 0-37,4 0 1,4-8-78,1-3 1,1-5 22,-1-1 1,-5 0-7,0-1 1,-8 3 46,2 3 1,2-3-7,-2 3 1,-5 3-1,-7-3 1,-5 8-28,5-1 53,-7 3-17,4 2 0,-8 7 9,0 5 1,2 1-8,4-1 0,-4 9 1,3-4 1,-3 5-50,-2-5 1,2 0-98,4 0 1,-2-5-75,7-1 1,-5 1 45,6 5 1,-1-7-89,6-4 1,3-4-9,3-2 1,-2 0 266,8 0 0,-1-8 0,7-2 0</inkml:trace>
  <inkml:trace contextRef="#ctx0" brushRef="#br0" timeOffset="533">1211 243 7827,'0'-18'0,"0"1"0,0 5 298,0 1 0,0-1 232,0-5-578,0 8 0,0-1-14,0 4-18,0 4 2,0-5-142,0 7 0,-2 0 130,-4 0 0,2 0-206,-7 0 238,-1 0 1,-5 0 69,-1 0 0,7 0 256,-1 0-241,8 0 1,-5 0 63,3 0 16,4 0 0,-5 0-75,7 0 262,0 0-309,0 7 66,0-5 0,-2 8-37,-4-4 0,4-3 53,-4 9 0,-2-1-9,3 7 1,-3-1 7,2 0 0,-1 6-29,-5 0 1,-3 8 5,3-2 1,-3 9-21,-3 3 0,5 5-11,-4-6 1,9 8-39,-9-2 0,3 4 49,-3 2 0,2-6-27,3 0 0,-1-9 17,7-2 0,-6-3-34,7-9 1,-1 0-30,6-5 24,0-1 1,0-6-156,0 1 0,2-8 55,4 2 0,-3-5-118,9-1 0,-6 0 53,5 0 0,3 0-4,9 0 1,-2 0-92,8 0 1,-1-7-115,7-5 1,0 3 399,-1-3 0,8-7 0,3-8 0</inkml:trace>
  <inkml:trace contextRef="#ctx0" brushRef="#br0" timeOffset="1110">1816 381 7795,'-12'0'1014,"1"0"-1213,7 0 1,-6-2-47,5-4 184,3 4 0,-6-7-66,8 3-2,0 4-1,-8-6 1,4 8 65,-7 0 1,5-2 110,-5-3 1,-1 3-105,-5-4 1,5 4 109,1 2 0,-1 0-10,-5 0 39,0 0 1,-1 0-34,1 0 1,0 6-44,-1 0 0,7 1 37,-1-1 0,1-2-26,-6 7 1,5-5-23,0 6 1,3-7 4,-3 7 0,-1 0-3,7 5 0,-5-6 1,5 1 0,-6-1-5,7 7 1,-7-1 3,6 0 1,-1-1-1,1-5 1,4 5 1,-4-5 0,2-1 0,-1 1 1,3-7 0,-6 6 51,8-5 5,0-3-32,0 6-9,0-8 0,2 0-3,4 0-4,-4 0 1,13-2-21,-4-4 0,5 4 22,1-3 0,0 3-25,1 2 1,-1 0 34,0 0 0,1 0-2,-1 0 1,0 2 9,0 3 1,1-1 5,-1 8 0,0-1 22,1 7 1,-1 5 103,0 0 1,-7 2-39,-4-2 0,1-4-66,-1 4 1,0-2-18,-6 2 1,-6-4-38,0 5 0,-7-5-12,1-2 0,-5-5 5,-6-1 1,4-1-17,-4 1 0,-2 3-89,2-9 1,0 1-188,5-6 0,-1 0-156,-4 0 0,4 0 181,-4 0 0,9-2-382,3-4 654,-1-3 0,-5-8 0,0-1 0</inkml:trace>
  <inkml:trace contextRef="#ctx0" brushRef="#br0" timeOffset="1600">1902 191 7791,'0'-23'773,"0"0"1,0 5-575,0 7 0,2-1-117,4-5 0,5 2-212,13 3 1,-3-3 72,8 3 0,-6 4-95,5 3 1,-5 1 53,6-2 0,-8 4 86,2-4 1,-3 4 122,-3 2 0,0 2-136,1 4 1,-7-2 91,1 8 0,-3-7 46,3 7 1,-3-1-15,-3 7 0,-4-7-15,4 1 1,-4 1 0,-2 10 1,0-4-74,0 4 0,0 2 51,0-1 1,0 4-35,0-5 1,0 8 29,0-2 0,-2 4 2,-4 1 1,2 1 56,-7-1 1,5 1-1,-6 0 0,9 1-23,-3 4 0,-2-3 20,2 3 0,-5 3-165,5-3 1,0 0 126,6-5 0,-5-2-70,-1-5 0,0 5-9,6-4 0,-6-4-17,0-2 0,1-4 49,5-2 0,-6 1-32,0-1 0,0-6 41,6 1 1,-5-6 6,-1 5-8,-8-7 1,5 10-7,-8-9 1,-1 3-18,1-2 1,-2-4-43,-4 3 1,-4 3-127,-8-2 1,-7 2-101,-4-3 1,-14-1-354,-9 8 1,-17-1 303,35-3 1,-2 2 0,-9 2 0,-3 1 0,-5 0 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08.953"/>
    </inkml:context>
    <inkml:brush xml:id="br0">
      <inkml:brushProperty name="width" value="0.08571" units="cm"/>
      <inkml:brushProperty name="height" value="0.08571" units="cm"/>
      <inkml:brushProperty name="color" value="#333333"/>
    </inkml:brush>
  </inkml:definitions>
  <inkml:trace contextRef="#ctx0" brushRef="#br0">466 589 8072,'-10'-18'375,"4"1"0,-1 6-106,1-1-307,0 8 1,6 4 70,0 12 0,2 20-178,4 15 0,-4 10 81,3 12 1,-3 8 142,-2 4 0,-2 3-352,-3 3 0,3-1 141,-4 1 1,-2-10-101,3-8 0,-1-10 95,6-12 0,0-11-36,0-7 24,0-16 51,8 3 1,1-16-336,8 0 433,1-8 0,7-9 0,2-10 0</inkml:trace>
  <inkml:trace contextRef="#ctx0" brushRef="#br0" timeOffset="344">51 537 7948,'-18'-40'-62,"1"-1"0,7 1-10,5 5 0,5 3 206,5 3 1,13-8-87,11 8 1,5-5 2,7 11 0,3-2-231,8 2 1,-1 5 147,1 1 1,0 2 123,0 9 0,-2 2-28,-4 10 0,2 5-47,-7 13 1,-3 2-27,-9 9 1,2 2 31,-8 3 0,-2 2-1,-10 4 0,-3 4-125,-8-4 0,-2-1 91,-4 1 0,-5 0-108,-12 6 0,-12-6 58,-11 0 1,-6-8-91,-6 3 1,3-5 49,-9-1 1,9-6-12,-3-1 0,12-6-49,6 1 1,5-6 161,6-6 0,4-3 0,8-8 0</inkml:trace>
  <inkml:trace contextRef="#ctx0" brushRef="#br0" timeOffset="1375">1175 952 7961,'-16'-23'117,"5"0"0,-3 6 289,9 5 0,-1 0-293,6-5 0,0 6-402,0-1 58,0 1-144,0-7 0,-8 3 125,-3 3 1,-5-1 167,-1 7 1,0-5 68,-1 5 1,1-6 11,0 7 1,5-1-60,1 6 1,5 0 35,-6 0 1,3 4 32,-3 7 1,-1 1 1,7 11 1,-5 4 118,5 1 0,0 5-119,6 2 1,0-6-3,0-1 1,0-1-91,0 2 0,2 2 45,4-8 0,3-6-8,9-5 1,-1-8 51,0 1 0,6-3-6,0-2 1,6-7 38,-6-5 0,8-9 6,-2-2 0,2-6-37,-3 6 1,3-8-4,-8 2 1,2-3 10,-2-3 1,-9 6-21,3 1 1,-11 12-10,-1-1 7,5 3-6,-8 5 0,0 9 32,-8 11 0,-5 7 0,5 5 1,0-4-21,6 4 0,0 2 5,0-2 0,0 0-14,0-6 0,8 1 56,3-1 0,5-7 4,1-5 0,2-3-2,4-2 1,-2-2 82,8-3 1,-6-5-126,6-7 0,-8-3 32,2-3 1,-4-2-108,-1-3 1,-7-3 59,1 8 0,-8-8-94,1 2 0,-5 2 72,-5-2 0,-5 8-108,-7-2 1,-2 2 83,-5-2 0,0 4-9,-5-4 0,-2 9 31,8 3 0,0 7-63,6-2 64,-1-3 0,7 7 31,-1-4 15,8 12 33,4 3 0,16 9 128,7-1 0,8 2-80,-3 4 0,5-4-16,2 4 1,-1-3-37,1-3 1,5 0 10,0 1 0,1-1-38,-7 0 1,-5 0-9,0 1 0,-8-1-19,2 0 0,-9-1 0,-3-5 1,-7 5-19,2-5 1,-6-3 23,-6-2 0,-5 1-1,-13-1 1,5 0-108,-4-6 1,4 0 107,2 0 1,-1 0-47,1 0 0,6 0 8,-1 0 23,8-8 1,-3-2 5,7-7 1,0-2-2,0-4 0,1 4 15,5-4 0,6-2 8,11 2 0,-4-6-17,4 6 0,4-8 0,2 2 0,-2-4-46,2-1 0,-6-1 40,5 1 1,-6-1-12,1 1 0,-12 7 10,-5 4 1,-4 3-22,-2 3 4,0 0 0,-2 5 2,-4 1 0,2 7-14,-7-2 0,5 6-36,-6 6 121,9-4-90,-5 13 105,8-5 1,0 7 37,0 0 94,8 1 1,7 5-94,8 0 1,0 2 16,-6-2 1,6-2-23,0 8 1,6 0-5,-6 5 1,6 1-94,-6-1 1,0 1 77,-5 0 0,-1-1-91,0 1 1,-5-6-6,-1-1 0,-7-7-6,2 3 1,-6-7 42,-6-6 0,-4 3 0,-7-8 0,-2 5-41,-4-5 0,-2 0 2,-4-6 0,4 0-251,8 0 0,0 0-104,-1 0 150,1 0 1,2-2-142,3-4 371,4-4 0,16-15 0,2-2 0</inkml:trace>
  <inkml:trace contextRef="#ctx0" brushRef="#br0" timeOffset="1666">2766 122 7961,'-25'-25'0,"7"0"0,1-4 0,2 10 153,9 7 319,0 8-508,6-3-124,0 7 1,0 7 206,0 5 0,0 5-10,0 6 1,0 4 91,0 8 0,0 1-97,0 5 0,0-5 110,0 5 0,2 1-120,4-2 0,-2 8-96,7-2 1,-5-3 28,6-3 0,-7 2-118,7-1 1,-6-5-36,5-1 1,-1-12 106,1 6 0,3-8-268,-8-4 0,7 0 56,-2 1 0,5-9-225,1-3 528,0-4 0,8-2 0,2 0 0</inkml:trace>
  <inkml:trace contextRef="#ctx0" brushRef="#br0" timeOffset="2175">414 2076 8001,'9'-17'0,"9"-1"70,-1 1 0,10-2 114,13-4 0,6 2-125,12-8 0,11 0 84,12-6 1,2 1-470,-3-1 0,5 1 482,-5-1 1,13-1-77,-45 15 1,2 1-1,0 1 1,2 0 40,0-4 1,-1 0 0,-2 1 0,0 0-28,0-1 0,0-1 0,4-3 0,0-1-62,4 2 0,1 0 1,7-5-1,1 0-174,0 2 1,0 1-1,-2-1 1,-1 0 155,-5 3 0,0 0 0,-1 3 0,1 0 27,2 0 0,1 0 0,-2 1 0,-1 0-114,-2-2 0,-2 2 0,-4 3 0,-2 1 116,27-11 1,-10 2 35,-19-1 58,-4 3 510,-15 7-901,-10 9 1306,-9 1-1216,-8 8-701,0 0 305,-8 0 1,5 0 182,-9 0 0,6 8-949,-5 3 1326,-1 5 0,-13 9 0,-2 1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1:02.080"/>
    </inkml:context>
    <inkml:brush xml:id="br0">
      <inkml:brushProperty name="width" value="0.08571" units="cm"/>
      <inkml:brushProperty name="height" value="0.08571" units="cm"/>
      <inkml:brushProperty name="color" value="#333333"/>
    </inkml:brush>
  </inkml:definitions>
  <inkml:trace contextRef="#ctx0" brushRef="#br0">433 762 7868,'-10'-2'-856,"5"-4"1021,3 4 0,2-7-82,0 3 285,0 4-157,0-6 156,0 8-13,0 0-184,0-8-272,0 7 0,0-15 101,0 5 1,0-5-94,0-1 0,-2 0 28,-4-1 1,2-1 48,-7-4 1,5 2-19,-6-8 1,1 8 9,-7-2 1,7-2-8,-1 2 1,1 0 22,-6 6 0,1 5-113,5 1 1,-5 7 67,5-2 0,-5 6-16,-1 6 1,-6 5 82,0 12 0,-6 12 1,6 11 1,-2-2 125,2 2 0,4 0-100,-4 6 0,11-8 26,7-3 1,3-5-45,2-1 0,0-8-15,0-4 0,7-4 31,5-2 1,3-7-50,2-4 1,3-4 35,3-2 1,-4-2-11,4-4 0,2 2-28,-2-7 0,8-3 5,-2-9 1,-2 4-61,1-4 0,-7 6 72,3 5 1,-3-3-16,2 3 1,-10 2 6,4-1-9,-3 7 37,3-4 0,-5 16 8,-1 4 1,-7 3-44,2 2 0,-4 6 4,-2 0 0,6 6-213,-1-6 0,1 0 72,-6-5 1,2 5-219,4 0 1,-2 0-12,7-6 377,1-7 0,5 5 0,0-5 0</inkml:trace>
  <inkml:trace contextRef="#ctx0" brushRef="#br0" timeOffset="475">1332 156 7820,'-17'-25'0,"0"6"0,-1-4 0,7 10 1122,-1 1-809,8 8-678,-3-3 1,-1 7 67,-4 0 1,-5 0-184,-6 0 0,-2 0 332,-4 0 0,-9 5 35,3 1 1,-1 6 133,7-6 1,-2 5-51,8-5 0,0 7 86,6-1 1,0-3-39,-1 3 1,9-6 146,3 5 1,2-5 133,-2 6-121,4-1 0,-5 6-19,7 1 0,0-1-55,0 0 1,0 2-25,0 4 0,0-1-2,0 6 1,0-4-20,0 4 1,0 3 21,0 9 0,0-3 1,0 3 1,-2 4 3,-4 3 1,-4 3-10,-7 1 1,6 1-48,-1 0 0,1-6 46,-7 0 1,3-1-116,3 1 0,-3-4 100,3-7 1,5-1-118,1 1 1,-2-3 0,3-3 1,-1 2 20,6-8 0,0 0 14,0-6 0,2-1-188,3-5 102,5 5 1,7-12 81,1 7 1,-1-7-181,0 2 1,6-4 96,0-2 0,8-2-280,-2-4 1,4-4-22,1-7 0,3-2-199,3-4 606,-3-4 0,12-15 0,-4-3 0</inkml:trace>
  <inkml:trace contextRef="#ctx0" brushRef="#br0" timeOffset="838">1401 727 7820,'-27'0'0,"-3"-8"-287,7-3 1,5 3-227,7 2 675,7 5 1,-6 1-39,5 0 0,3 7-145,-4 5 1,-4 3 50,-1 2 1,1 1-67,-1-1 1,-1 6 156,-5 0 0,5 2-91,1-2 1,1-4 100,-1 4 1,3 2-115,8-2 1,0 1 28,0-7 2,0 0 1,8-2 2,3-3 1,5 1 11,1-7 1,0 0-4,0-6 1,3 0 13,3 0 0,-2-8-32,8-3 1,-8-5-91,2-1 0,2 6 96,-2-1 0,0 1-4,-6-7 0,-5 1 15,-1 0 0,-7-1-7,2 1 1,-4-2-32,-2-4 0,-2 4 2,-4-4 0,2 3-175,-7 3 0,-7 5 66,-5 1 1,-5 1-238,5-1 1,-6 3 124,6 8 0,-6-6-253,6 1 1,0-1 450,5 6 0,-7 0 0,-1 0 0</inkml:trace>
  <inkml:trace contextRef="#ctx0" brushRef="#br0" timeOffset="1392">1695 208 7803,'0'-17'0,"0"6"97,0-1 1,2 2 259,4-1 1,4-6-252,7-1 0,6 3-189,0-2 0,6-1-119,-6 7 1,8-3 62,-3 3 1,-3 1 148,-1 4 1,-5 5 50,-2-5 0,0 4-15,1 2 1,-7 0-123,1 0 1,-7 0 104,7 0 0,-6 6 43,5-1 1,-7 9 3,2-3 0,-4 5 46,-2 1 0,6 6-69,-1 0 1,1 2-5,-6-2 1,0-2 9,0 8 0,0 0-18,0 6 1,0-3 27,0-3 1,-2 6 0,-4-1 0,4 1 5,-3 5 1,-3-1 1,2 1 1,-5-4 13,5 5 0,0 1-27,6-2 0,-6-5-19,1-6 1,-1 0 33,6 5 0,0-5-148,0 0 1,0-8 72,0 2 0,0-4-8,0-1 12,0 7 0,0-6-1,0 4 160,0-4-124,0-2 109,0 1-79,0-1 0,0-6 75,0 1-99,0-8 1,-2 3 84,-4-7-85,4 8 1,-7-6-7,3 4 1,4-2 50,-4 1 0,-3-3-43,-3 4 0,-3-4 22,-3-2 0,1 6-63,0 0 0,-2 5-114,-4-5 0,-4 2-10,-8-3 0,-1 5-220,-5 7 1,-5 1-113,-12-1 0,-5 8-880,-12 4 1009,-19 3 0,42-8 1,-2 2-1,-6 1 1,-1 0-1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1:11.713"/>
    </inkml:context>
    <inkml:brush xml:id="br0">
      <inkml:brushProperty name="width" value="0.08571" units="cm"/>
      <inkml:brushProperty name="height" value="0.08571" units="cm"/>
      <inkml:brushProperty name="color" value="#333333"/>
    </inkml:brush>
  </inkml:definitions>
  <inkml:trace contextRef="#ctx0" brushRef="#br0">1 18 6468,'0'-10'-32,"0"2"1,0 8-1,0 0 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1:15.794"/>
    </inkml:context>
    <inkml:brush xml:id="br0">
      <inkml:brushProperty name="width" value="0.08571" units="cm"/>
      <inkml:brushProperty name="height" value="0.08571" units="cm"/>
      <inkml:brushProperty name="color" value="#333333"/>
    </inkml:brush>
  </inkml:definitions>
  <inkml:trace contextRef="#ctx0" brushRef="#br0">173 260 7686,'-17'-8'0,"-1"-1"174,1-9 1,6 3 779,-1 4-965,8-5 132,-3 14-364,7-5 0,0 20 170,0 4 1,5 14-40,1 4 1,0 1 92,-6 10 1,2-5 47,4 5 1,-5 0-127,5 6 0,-4-2 57,-2-4 0,0-4 56,0-7 0,0-1 5,0 1 0,0-14-45,0-4 43,0-11-116,0 2 75,0-8 1,-2-2-4,-4-4 1,5-4-79,-5-7 1,4-2-144,2-4 0,0-2 33,0-4 0,-6-4 139,0 5 0,1 1 107,5-2 1,-6 0-83,0-6 0,-2 1 15,3-1 1,3 6 3,-4 1 1,-2 5 112,2-6 0,-5 8-23,5-2 1,0 3 98,6 3 1,0 6 95,0-1 0,-2 8-88,-3-2 1,3 3 231,-4-3-255,4 4 1,4-6-57,4 8 0,-2 0-18,7 0 1,1-2-118,5-4 1,8 3 72,4-9 0,3 3-120,3-3 1,2-3-120,3 3 1,-2 2 72,8-1 0,-7 5-40,1-5 0,-9 7 55,-2-2 1,-6-2-166,6 3 1,-14-1 18,2 6 1,-3 0 270,3 0 0,-5 0 0,-1 0 0,-7 0 0,4 0 0,-8 0 0</inkml:trace>
  <inkml:trace contextRef="#ctx0" brushRef="#br0" timeOffset="199">190 519 7686,'-34'0'0,"7"-5"0,4-1 857,4-8-638,9 13 0,4-7-328,12 8 1,5-2-7,13-4 1,2 4-191,9-4 0,0 3 76,-1-3 0,1 2 120,-1-7 1,1 5-238,0-6 1,-1 8 114,1-1 0,-8-3 231,-4 2 0,-4 0 0,6-1 0,2-3 0</inkml:trace>
  <inkml:trace contextRef="#ctx0" brushRef="#br0" timeOffset="374">294 692 7686,'-33'27'-154,"5"-4"1,-5-3-548,4-3 644,4 0 0,0 0 136,8 1 0,7-7 145,4 1-238,5-8 3,1 11 0,7-11 7,5 7 0,9-7-8,2 2 1,8-4-57,-2-2 1,5-2-143,6-4 1,5 2 112,7-7 97,-8-1 0,6-13 0,-6-2 0</inkml:trace>
  <inkml:trace contextRef="#ctx0" brushRef="#br0" timeOffset="642">761 277 7686,'-17'-17'481,"-1"2"-268,1 3 1,6-1-1,-1 7 0,8-2 69,-2 2-191,5 5-264,1-7 0,0 16 150,0 3 1,5 4-88,1 3 0,6 7 42,-7 4 0,3-3 19,-2 3 1,-4 0-36,3 6 1,3-1 48,-2 1 0,2-2-55,-3-5 0,-1 5-124,8-4 0,-8-2-130,1 2 0,3-14 143,-2 2 0,1-5-75,-1-1 0,-2 3 276,8-8 0,-9-1 0,13-12 0,-7-3 0</inkml:trace>
  <inkml:trace contextRef="#ctx0" brushRef="#br0" timeOffset="1092">726 191 7619,'-17'-10'-68,"6"-3"172,-1 7 46,8-7 72,-11 11-114,13-6-148,-6 8 1,10 2 76,4 4 0,4 3-2,7 9 0,0 1-10,0 4 1,1-2-7,-1 8 0,0-6-20,1 6 1,1-8-120,4 2 1,-4 2-67,4-2 0,2 0 57,-2-6 1,2-1-114,-2-5 0,-2 3 10,8-9 0,-2 7 26,2-6 0,2-1 80,-8-5 1,5-7 125,-4-5 0,-3-3 0,-10-2 0,3-6 0,-9-1 0,3-6 0,-2 1 0,-4 2 0,4-2 0,-5 6 0,-1-6 0,-5 6 46,-1-6 1,-8 8 118,3-2 1,1 6 85,-1 5 1,5-1 140,-5 7 0,7-1 118,-2 1-192,4 4-357,2-6 1,0 10 87,0 4 0,0 3 22,0 9 1,0 5-46,0 0 1,0 8-96,0-3 1,0 5 44,0 2 1,6-3-71,0-3 1,1 4-69,-1-4 1,-4 1 57,4-1 0,1 2-194,-1-8 1,2 6 101,-2-6 0,-5 0-371,5-6 220,4 1 347,-1-9 0,9-1 0,-1-8 0</inkml:trace>
  <inkml:trace contextRef="#ctx0" brushRef="#br0" timeOffset="1321">1539 156 7714,'-17'-7'28,"7"3"584,4-8-94,-3 8-578,7-3 0,-6 14 96,8 5 1,2 9-100,4 2 0,2 8 34,3-2 0,3 3-37,-9 3 0,7 0 24,-6-1 0,5 1-127,-5-1 0,2-5 18,-3 0 1,-3-2-145,4 2 0,-4-4-189,-2-8 64,0 0 30,8 1 390,-6-9 0,5-1 0,-14-24 0,-3-3 0</inkml:trace>
  <inkml:trace contextRef="#ctx0" brushRef="#br0" timeOffset="1618">1314 208 7686,'-5'-17'-150,"-1"0"1,0-1-201,6 1 1,0 0 464,0-1 0,2 1-11,4 0 0,3 0-41,9-1 0,7 7 24,3-1 0,5 8 103,2-1 0,1 3-81,5 2 0,3 2 8,8 3 0,-6 5 8,0 7 1,-2 6 15,2 0 0,-4 8-148,-7-2 1,-2 4 119,-4 1 0,-5 1-138,-6-1 0,-7-5 99,1 0 1,-8-2-5,1 2 1,-3 1-13,-2-6 0,-7 4-5,-5-5 1,-9 2 25,-2-2 1,-8-1-13,2 6 1,-5-6-177,-7 1 0,3-4 111,-8-2 0,0 0-571,-6 1 1,0-1 65,0 0 503,0-7 0,-7 5 0,-3-5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1:12.380"/>
    </inkml:context>
    <inkml:brush xml:id="br0">
      <inkml:brushProperty name="width" value="0.08571" units="cm"/>
      <inkml:brushProperty name="height" value="0.08571" units="cm"/>
      <inkml:brushProperty name="color" value="#333333"/>
    </inkml:brush>
  </inkml:definitions>
  <inkml:trace contextRef="#ctx0" brushRef="#br0">519 69 7851,'-11'-15'544,"-1"3"-239,8-3-425,-3 13 0,7-8-92,0 5 51,0 3 214,0-6-337,0 8-1009,0 0 1293,0 8 0,0 1 0,0 9 0</inkml:trace>
  <inkml:trace contextRef="#ctx0" brushRef="#br0" timeOffset="2639">416 69 7748,'-2'-9'-1582,"-4"3"1821,4-4 1,-6 6-72,8-7-2,0 7-196,0-4 116,0 8 1,0 10-38,0 7 1,0 4 46,0 14 1,0-2-41,0 13 0,-7 8 163,-5 9 1,2 4-104,-1 2 1,1 2-54,-1 4 0,-5-3-68,5 2 1,-3-12 49,3-10 0,-4-10-4,3-13 0,4-4 27,3-8-28,-5 0 41,8-7 0,-6-4 18,8-12 0,0 2 106,0-7 1,0 5-80,0-6 0,0 7-207,0-7 1,-2-1 106,-3-10 1,3 1-80,-4-6 1,-2 5 51,3-6 0,-3 0-119,2-6 0,2-1 42,-7-5 1,1 3-61,-1-8 0,-3 2 87,8-2 0,-7-4 3,1 4 1,-3-4 91,-2-2 1,5 8-68,1 3 1,7 5 47,-2 1 0,-2 8 28,3 4 16,-1 4-3,6 9 9,0 3-345,0 7 224,0 7 0,0 3-81,0 7 1,0 1 101,0-1 0,0 8 23,0 4 0,0-2 8,0 1 0,-6-1 11,0 2 0,1 2-5,5-8 1,0 6 26,0-6 0,0 0 43,0-6-49,0 0 35,0 1-40,0-1 2,0-7 81,0-3 14,0-7-108,0-7 1,5-3 0,1-7 1,8-1-109,-3 1 1,4 0 109,3-1 1,1-5-56,4 0 1,-2-5 41,8 5 1,-6-8-128,6 2 0,0 2 103,5-2 1,-5 8 8,0-2 1,-8 6 103,2 5 0,-4-1-118,-1 7 137,-1 0-99,0 6 0,-5 0 99,-1 0-86,-7 8 0,10 2-32,-9 7 1,7 0 1,-6 0 0,5 1-7,-5-1 1,2 0-12,-3 1 1,-1 5-86,8 0 1,-8 0-13,1-6 1,3 0 55,-2 1 0,7 5-315,-1 0 1,-3 2 122,3-2 0,-1-2-557,7 8 809,-1 0 0,8 5 0,2 1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1:18.675"/>
    </inkml:context>
    <inkml:brush xml:id="br0">
      <inkml:brushProperty name="width" value="0.08571" units="cm"/>
      <inkml:brushProperty name="height" value="0.08571" units="cm"/>
      <inkml:brushProperty name="color" value="#333333"/>
    </inkml:brush>
  </inkml:definitions>
  <inkml:trace contextRef="#ctx0" brushRef="#br0">416 710 7806,'-10'-18'-963,"2"1"1948,8 0-301,0-1-726,0 1 0,2 7-27,4 5 1,-2-3-47,7 2 1,-5-1 145,6 1 1,-3 2-2,3-8 1,1 7-39,-7-7 1,2 6-77,-3-5 16,-3-1 0,12-5 69,-8 0 0,-1-1-23,-5 1 1,0 0 15,0 0 0,0-3-3,0-3 0,-2 10-3,-3-4 0,1 5-4,-8 0 0,1-1-117,-7 7 1,1 1 113,0 5 0,-8 1 34,-4 5 0,-4 4-40,-1 7 1,-1 8 124,1 4 1,-3 11-24,-3 6 0,5-1-29,1 1 1,7-6-31,9 6 1,1-6 14,0 7 0,7-15-71,4 3 1,4-12 66,2 0 1,8-4-130,4-2 0,3-5 107,2 0 1,1-9-44,-1 3 1,6-4 28,0-2 0,6-6-6,-6 1 1,6-9 9,-6 3 1,2-3 6,-2 3 0,-4-5 110,4 5 0,-9 1-109,-3-1 1,-5 5 283,5-6-138,-7 8-141,4-3 14,-8 7 0,0 7-2,0 5 1,0-1-36,0 7 1,0-9-140,0 14 0,0-7-359,0 7 314,0-4 1,6-2-117,-1 1 1,9-3 50,-3-3 1,5-3 261,1-3 0,8-4 0,2 6 0</inkml:trace>
  <inkml:trace contextRef="#ctx0" brushRef="#br0" timeOffset="437">1176 260 7806,'-17'-15'-9,"2"-3"9,3-11 0,-1 10 518,7 8-208,0 7-392,6-4-104,0 8-334,0 0 403,-7 0 0,3 0-77,-8 0 0,1 0 230,-7 0 0,1-2-83,0-4 1,-1 5 82,1-5-46,0 4 290,0 2-209,-1 0 16,9 0-16,1 0-50,0 8 1,6 1 71,-3 8 1,3 1-71,2-1 1,0 6 34,0 0 0,0 8-37,0-2 1,-6-2 74,0 1 0,-1 1-46,1 6 1,2 5-6,-8 1 0,7 1 27,-7-2 1,6-1-15,-5 7 0,5-8-42,-6 3 1,7-7 31,-7-5 1,8 4-60,-1-5 1,1-1 50,-2 2 0,4-8-106,-4 2 0,4-3-96,2-3-18,0 0 0,0 0 41,0 1 0,0-7-128,0 1 0,6-6 19,0 5 131,7-7 1,-3 9-510,7-7 626,1 0 0,7-6 0,1 0 0</inkml:trace>
  <inkml:trace contextRef="#ctx0" brushRef="#br0" timeOffset="875">1194 554 7819,'-18'0'0,"1"-6"-240,0 0 0,5-5 59,1 5 0,7-2 646,-2 3-189,4 3-343,2-6 66,0 16 1,0 1 5,0 9 0,2-1-17,4 0 0,-4 6 5,4 0 0,1 0 46,-1-5 1,6-1-53,-7 0 0,9-5 69,-3-1-55,5 1 0,1-1-198,0 1 97,8-8 39,2 3 0,0-12 27,-4-1 11,-4-8 1,-3 5 142,-5-8 1,-3-1-92,-8 1 1,6 0 162,-1-1 1,1 1-43,-6 0 1,0 5 251,0 1-265,0-1-103,-7 3 0,3-5 7,-8 8 1,8 3-15,-1 8 0,-5 5-103,-2 7 0,3 2 108,-3 4 1,7-1-48,-7 6 0,6-1 26,-5 2 1,7 4-74,-2-4 1,-2 3 30,3 3 0,-1-8-83,6-4 0,-6 2-248,0-2 0,1 0-71,5-6-62,0 1 1,0-7 494,0 1 0,7-9 0,3 5 0</inkml:trace>
  <inkml:trace contextRef="#ctx0" brushRef="#br0" timeOffset="1405">1557 312 7821,'0'-25'52,"0"-4"1,0-2 156,0 2 0,8 3-169,3 2 1,12 5 29,6-4 0,6 4-60,5 2 0,-4-1 32,5 1 0,-7 8-228,-5 3 0,2-2 24,-8 2 1,0 1 169,-6 5 0,-5 0-33,-1 0-34,-7 0 111,12 0-22,-14 7 1,5-3 4,-7 8 0,0-7 99,0 7-59,0-1 0,0 7-17,0-1 1,0 2-18,0 4 1,-6-4 1,1 5 1,-7 1-2,6-2 0,-5 5 8,5-5 1,-2 2 9,3-2 1,-3 4-8,-4 8 1,-1-6-7,7 0 0,-5-1 9,5 7 0,-6 0-41,7-1 0,-7 1 30,6-1 0,-5 1-42,5 0 0,-6-3 37,7-3 0,-7 4-33,6-4 1,-1-5-5,1 0 0,2 1-8,-7-2 0,7 0 36,-2-6-11,-4 0 0,3 1-34,-5-1 0,3-6 28,3 1 1,2-8-17,-8 1 1,7 3 15,-7-2 0,6 2-19,-5-3 1,5-3 2,-5 4 0,-1-4-7,-5-2 1,-1 6-34,1 0 1,-6-1-5,0-5 0,-8 0-209,2 0 1,3 0 74,-3 0 1,0 0-124,-6 0 1,-1 2-159,-5 4 461,5-4 0,-14 13 0,6-5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1:22.619"/>
    </inkml:context>
    <inkml:brush xml:id="br0">
      <inkml:brushProperty name="width" value="0.08571" units="cm"/>
      <inkml:brushProperty name="height" value="0.08571" units="cm"/>
      <inkml:brushProperty name="color" value="#333333"/>
    </inkml:brush>
  </inkml:definitions>
  <inkml:trace contextRef="#ctx0" brushRef="#br0">53 18 7707,'-10'0'323,"3"0"1,5 0-265,-4 0 113,4 0-200,-6 0 71,8 0 172,0 0-110,0-7 1,-2 5 4,-3-4 93,3 4-26,-6 2 39,8 0 516,0 0-757,8 0 21,-6 0-9,5 0 12,-7 0-412,0 0 0,8 0 1,2 0-1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1:29.749"/>
    </inkml:context>
    <inkml:brush xml:id="br0">
      <inkml:brushProperty name="width" value="0.08571" units="cm"/>
      <inkml:brushProperty name="height" value="0.08571" units="cm"/>
      <inkml:brushProperty name="color" value="#333333"/>
    </inkml:brush>
  </inkml:definitions>
  <inkml:trace contextRef="#ctx0" brushRef="#br0">502 225 7954,'0'-35'0,"0"9"0,0 3-511,0-4 1,0 7 54,0-3 637,0 4-147,0 10 223,0 1-216,0 0-23,0 6 40,0-5 0,0 8-31,0 5 46,0-4-57,0 6 1,9-8-43,9 0 0,3 0 22,13 0 1,7 0 1,16 0 0,12 0-2,12 0 1,9 0-301,3 0 0,-1-2 291,-6-4 1,-7 4 12,-4-4 0,-17 3 32,-6-3 0,-20 4-26,-3-4 277,-8 4-148,-11 2-54,-10 0 0,-12 0-70,-11 0 1,0 0 293,-11 0 0,1 0-346,-13 0 1,0 0 71,-6 0 1,-6 0 3,1 0 0,-9 0-24,3 0 1,-2 0-11,1 0 1,5 0-5,7 0 0,0 6-8,0 0 0,10 5-43,7-5 0,8 6-9,10-7 0,7 3-93,5-2 131,3-4-58,9 5 1,11-7 40,10 0 0,5 0 212,2 0 1,9 0-97,8 0 1,2 0-53,9 0 0,-7 0-12,1 0 0,-5 0 11,-6 0 0,2-1-13,-7-5 1,-3 4 44,-9-4-125,-4 4 60,-16 2-69,-1 0 61,-23 0 0,-4 0-2,-16 0 1,-1 6 19,-5 0 1,-11 1-2,-11-1 1,-4-2 1,-3 7 1,1-1-9,0 2 0,2 1 35,3-7 0,5 5-20,7-5 1,8 6 16,3-7-72,13 9 1,5-10-58,11 7 38,4-7 25,16 4 0,4-8 154,11 0 0,-2 0-84,8 0 1,1 0 70,11 0 1,5 0-90,11 0 0,-1 0 1,8 0 1,-9 0-5,3 0 1,-2-6 3,1 0 0,-11 0 0,1 6 1,-9 0 4,-3 0 0,-14 0 19,-4 0-36,-11 0-10,1 0 23,-22 0 1,-6 0-38,-19 0 1,1 0 25,-7 0 0,-8 6-5,-9 0 1,1 2 3,-1-3 0,1-1-5,-1 8 0,-2-8 2,7 1 1,0 3 1,7-2 0,6 5-20,5-5 0,-2 2 20,1-2 1,9-4-101,9 3 63,11-3-6,4-2 42,8 0 1,8 0-4,4 0 1,13 0 108,9 0 1,8 0-108,10 0 0,0 0 23,0 0 0,8-2-13,3-3 1,-1 3-7,1-4 0,-2 4 7,3 2 0,3-6-2,-3 0 1,-11 1-11,-1 5 1,-13 0-13,-5 0-2,1 0 18,-24 0 0,3 0-82,-20 0 64,-11 0 1,-4 0-4,-8 0 0,-8 0 15,-9 0 1,-6 2-2,-5 3 1,1-3 27,-7 4 1,5-2-33,-6 2 1,3-4 33,-2 3 1,9-1-28,8 2 1,7-4 15,-1 4 0,3-3-2,3 3-1,7-4-102,10 6 38,9-8 0,10 0 101,4 0 1,3 0-58,8 0 0,8 0 127,4 0 0,4 0-113,2 0 1,7 0 4,4 0 1,4 0 0,2 0 0,-6 0 4,0 0 0,-2 0-4,2 0 0,2 0-11,-7 0 1,-3 0-50,-9 0 52,-4 0-24,-8 0 2,-7 0 1,-10 0-2,-12 0 0,-11 0 21,-6 0 0,-5 2-2,-7 4 1,-3-5-1,-8 5 0,1 2 1,-1-2 0,0 5 10,0-5 0,6 2-13,0-3 1,1-3 13,-1 4 0,-2 2-10,8-2 1,0 5 6,5-5 0,2 2-38,5-3 1,8-3-41,9 4-8,7-4 34,-4-2 0,16 0 73,3 0 0,13 0 4,4 0 1,7 0-1,5 0 0,-1 0-38,7 0 0,2 0 5,10 0 0,-10-6-15,3 0 1,-3 1 4,4 5 0,-6 0 15,1 0 1,-9-2-5,2-4 1,-11 4 25,-6-4 1,-9 4 18,-3 2 4,-7 0 0,2-5-42,-12-1 1,-4 0-131,-7 6 0,-8 0 63,-4 0 1,-9 0-15,-2 0 0,-8-6 69,1 0 0,-1 1-8,2 5 1,-2 0 33,8 0 1,-8 0-52,2 0 1,-4-6 35,-2 0 1,2 0 1,4 6 1,-2 0 17,7 0 1,9 0-2,9 0-5,3-7 80,11 5-44,1-6 1,16 6-59,3-4 1,14 3 16,10-9 1,7 2-13,10-1 0,6-3-1,-1 9 1,7-9-3,-7 3 0,7 1-1,-6-1 1,5 1-5,-5-2 0,7-3 0,-2 4 1,-3 1-5,-2-2 1,-7 7-9,-4-7 1,-9 6 14,-15-5 3,-8 7 7,-15-4 1,-7 8 1,-5 0 0,-11-5-41,-6-1 1,-11 0-5,-6 6 0,-10 0 62,-2 0 1,1 0 1,5 0 0,-6 6 29,1 0 1,1-1-56,10-5 0,4 6 61,7 0 1,8 2-64,4-3-277,4-3 139,9 14 0,10-9-285,12 5 424,11 3 0,11 2 0,11 10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2:04.042"/>
    </inkml:context>
    <inkml:brush xml:id="br0">
      <inkml:brushProperty name="width" value="0.08571" units="cm"/>
      <inkml:brushProperty name="height" value="0.08571" units="cm"/>
      <inkml:brushProperty name="color" value="#333333"/>
    </inkml:brush>
  </inkml:definitions>
  <inkml:trace contextRef="#ctx0" brushRef="#br0">554 312 7847,'-17'0'-39,"0"0"1,-1 0 132,1 0 1,6-6 278,-1 1-161,1-9 0,-1 10 211,1-7 53,7 7-54,-4-11-395,8 13 184,0-14-45,-8 14-168,6-5 0,-5 5-76,7-4 125,0 4-197,0-6 38,-8 8 1,-2 0 98,-7 0 0,0 2 4,0 4 0,-1 4 26,1 7 1,-6 0-5,0 1 1,-8 1 45,2 4 1,2 4 16,-1 7 0,1 3-9,-2 3 1,4-3 9,8 3 0,1-3-89,5-3 1,3 5 57,8-5 1,2 3-2,4-14 1,3 6-1,9-6 1,5 0-9,0-6 1,7-5-20,-1-1 1,4-5 4,1 5 1,1-7-33,0 2 1,-1-4-4,1-2 1,-1-8-78,1-3 0,0-5 62,-1-1 0,-1 0-32,-4-1 1,-4-1 59,-8-4 1,0 4 0,1-4 0,-9 4 27,-3 1 0,-4-5 16,-2 0 1,0-6-39,0 6 0,-8-7 5,-3 1 0,-7 2-105,-5-2 1,-2 2 101,-4-2 1,-3-1-62,3 7 0,2 0 39,-2 5 0,0 7-189,-5-1 1,5 6-55,0-5 1,6 7-87,-6-2 0,8 4-122,-2 2-272,4 0-335,2 0 672,7 8 0,4 0 399,12 3 0,6 3 0,11-9 0,3 9 0,9-4 0</inkml:trace>
  <inkml:trace contextRef="#ctx0" brushRef="#br0" timeOffset="305">1194 537 7839,'-17'0'0,"5"0"3,1 0 312,-1 0 129,-5 0 0,5 0-230,1 0 1,7-2 108,-2-4-106,4 4-177,2-5 1,4 5-20,8-4 1,1 2 57,16-7 0,6 1-122,5-1 1,10-5 72,2 5 1,2-3-195,9 3 1,-5-3-50,5 8 1,-5-5-76,5 5 1,-13 0 136,2 6 1,-14-2-94,-3-3 1,-2 3-188,-10-4 0,-6 4-249,-5 2 118,-9 0 562,5 0 0,-8 0 0,-8 0 0,-1 0 0</inkml:trace>
  <inkml:trace contextRef="#ctx0" brushRef="#br0" timeOffset="558">1505 105 7839,'-17'-18'0,"6"1"-146,-1 0 1,8 5 96,-1 1 1,-3 5 1111,2-6-325,0 9-706,6-5 1,0 10-42,0 4 0,0 3 5,0 9 1,-2 8 145,-3 9 1,3 7-14,-4 10 1,4 0-39,2 0 0,-2 6 7,-4-1 0,4 7-181,-3-7 1,3 1 95,2-6 0,0 0-220,0 0 0,0-8 88,0-4 1,5-3-342,1-3 1,0-7-259,-6-4 352,0 4 1,2-10 365,4 1 0,3-9 0,9-9 0</inkml:trace>
  <inkml:trace contextRef="#ctx0" brushRef="#br0" timeOffset="1268">2526 520 7815,'0'-18'0,"0"1"612,0 0-411,0 0 0,0 5 394,0 1-204,0 7-371,0-4 52,0 8 1,0-2-160,0-4 151,0 4 0,2-11 73,3 7-174,-3-7 0,6 3 77,-8-7 1,2 3-71,4-3 0,-4 4 70,3-10 0,-3 3-106,-2 3 1,-2-6 49,-3 0 1,1-6-18,-8 6 0,1-2 2,-7 2 1,1 4 0,0-4 1,-6 9-53,0 3 0,-8 7 70,2-2 0,-5 4-57,-7 2 0,-1 2 39,-4 4 0,-2 11-3,7 12 0,-5 4 28,6 1 0,0 1 11,5-1 1,10 1 15,8 0 0,1-1 10,11 1 1,-1-8 132,6-4-163,0 4 1,13-8 92,5 4 0,5-12-39,0-5 1,6-4 103,11-2 0,-2 0-143,8 0 1,-5-8-14,5-3 1,-8-4 47,3-3 1,-3 1-4,3 0 1,-11-1 101,5 1-109,-12 0 1,2 0 212,-8-1-169,-7 9 242,-3-7-144,-7 14-221,-7-5 1,3 7 54,-8 0 0,9 2-16,-3 3 0,2 5 161,-2 7 0,4 2-117,-3 4 0,3 4 129,2 8 1,-2 1-31,-4 5 1,4 3 69,-4 8 0,2 2-84,-1 3 1,3-3 84,-4 4 1,-2-2-118,2 1 0,-5-3-4,5 4 0,-2-5-112,3-1 0,1-8 82,-8-3 0,9-5-154,-3-1 2,4-8-170,2-2-5,-8-8-291,6-7 16,-5-3 325,7-7 0,0-2-785,0-3 647,0 3 1,1-8 349,5 4 0,4-11 0,7-10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2:02.930"/>
    </inkml:context>
    <inkml:brush xml:id="br0">
      <inkml:brushProperty name="width" value="0.08571" units="cm"/>
      <inkml:brushProperty name="height" value="0.08571" units="cm"/>
      <inkml:brushProperty name="color" value="#333333"/>
    </inkml:brush>
  </inkml:definitions>
  <inkml:trace contextRef="#ctx0" brushRef="#br0">468 485 7819,'-35'10'0,"2"-1"-571,4-3 335,-3-4 0,5 8 321,-8-5 0,8-3 392,4 4 1,4 2-129,2-2 1,5-1 55,1-5 35,7 0-116,-4 0-295,8 0 0,8 0 116,4 0 0,3 0 143,2 0 0,10 0-84,8 0 1,7-2 7,10-3 0,5-3-82,1-4 1,7-1-128,-1 7 1,-3-1-115,3 1 0,-7 4 100,7-4 1,3-2-66,2 3 1,0-1 63,-17 6 1,2 0-227,-14 0 1,5 0-256,-11 0-145,-3 0 119,-21 0-117,-3 0 268,-7 0 1,-2 0 64,-3 0 1,1 0 1,-8 0 0,6 0-9,-5 0 0,-1 0 310,-5 0 0,-8 0 0,-2 0 0,-7 0 0</inkml:trace>
  <inkml:trace contextRef="#ctx0" brushRef="#br0" timeOffset="462">87 122 7835,'-17'-6'38,"0"0"71,-1-7 1,7 9 351,-1-7-52,8 7-323,-3-4 134,7 8-511,0 0 258,7 0 1,3 0 128,7 0 1,8 0 29,4 0 0,11-2-18,7-4 0,4 4 14,7-3 0,-2-3 11,7 2 0,-1-5-122,1 5 0,6-6 119,0 7 1,-7-1-204,1 6 1,-1 0 98,-5 0 1,1 0-104,-6 0 1,-8 0 35,-4 0 1,-11 0-50,-6 0 0,-3 0 47,-3 0 1,-6 0-70,1 0-289,-8 0 255,3 0 0,-8 0-613,-5 0 211,4 0-450,-6 0 491,8 0 507,0 0 0,8 0 0,1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2:38.369"/>
    </inkml:context>
    <inkml:brush xml:id="br0">
      <inkml:brushProperty name="width" value="0.08571" units="cm"/>
      <inkml:brushProperty name="height" value="0.08571" units="cm"/>
      <inkml:brushProperty name="color" value="#333333"/>
    </inkml:brush>
  </inkml:definitions>
  <inkml:trace contextRef="#ctx0" brushRef="#br0">934 727 8468,'-10'-8'-858,"5"-3"1,3 1 905,2-2 1,-2 7-26,-4-7 152,4 1 0,-6-1-83,8 1 1,0 5 128,0-6-107,0 8-96,-7-3 1,5 5-1,-4-4 54,-3 4 0,-1-4 53,-7 12 0,-1 4-103,1 7 0,-6 8 141,0 4 1,-6 3-75,6 3 1,-2 7 26,2 4 1,6 4-50,-1 2 0,3-6 31,9 1 0,1-1-31,5 6 0,9-8-19,8-4 1,3-5 22,8-7 1,1-3-8,6-7 1,-1-3-29,1-3 0,0-5 25,-1-7 0,1 0-35,-1 0 1,1-7 31,0-5 0,1-5-32,4-6 0,-1-4-14,7-8 1,-13 1-15,1-1 0,-5 1 25,0-1 1,-2-5-3,-4-1 1,-10-5 1,5 6 0,-13-1 0,1 7 1,-4-1-9,-2 1 1,-8-1-5,-3 0 1,-5 7 9,-1-1 1,-6 8 19,0-2 1,-6 3 66,6 3 1,-8 8 64,3 3 1,-7-2-468,-5 2 0,5 1 224,0 5 0,1 1 70,5 5 0,2-2 0,-2 8 0,8-1 0,-2 6 0,4 1 0,2-1-2450,7 8 1222,-5-6 1228,13 6 0,-6 0 0,8 2 0</inkml:trace>
  <inkml:trace contextRef="#ctx0" brushRef="#br0" timeOffset="236">1591 831 9675,'18'0'-28,"-1"0"1,6 0 73,0 0 1,13-6-180,-1 0 1,11-2 43,0 3 0,4 3 103,2-4 1,6-2-412,-1 2 1,-1 1 171,-10 5 0,2 0-149,-7 0 1,5 0 28,-6 0 0,-7 0-347,-10 0 692,-4 0 0,-2-8 0,1-2 0</inkml:trace>
  <inkml:trace contextRef="#ctx0" brushRef="#br0" timeOffset="520">2075 537 7702,'-15'-24'0,"4"1"0,-3 0 425,8 6 1,1 6 75,5-1-645,0 8 238,0-4-42,0 16 1,0-4-144,0 8 1,0-5 117,0 11 0,1-3 139,5 14 0,-4 0-92,4 5 0,-4 3-19,-2 3 0,0 2-60,0 4 1,0 2 11,0-7 0,0 7-2,0-2 1,0-4-12,0-1 1,-2-3-215,-4 2 1,4-9 56,-4 4 1,5-7-246,1 1 0,0-4 152,0-7 0,0-7-799,0 1 1055,7-9 0,3 5 0,7-8 0</inkml:trace>
  <inkml:trace contextRef="#ctx0" brushRef="#br0" timeOffset="1554">2525 467 7732,'-8'-25'538,"6"6"-267,-3-4 0,-3 4 36,2 2 0,0 5-47,6 1-275,0 7-237,0-4 270,0 8 1,0 2-172,0 4 0,2 3 100,4 9 1,-4 5 25,4 0 1,2 6-70,-3-6 0,9 7 80,-3-1 1,5-2 9,1 2 0,2-2 12,4 2 0,-2-4-74,8-8 1,0 0 80,6 0 0,5-5-133,0 0 0,6-9 65,-5 3 1,5-12-61,-6-5 0,-1-5 60,-11-1 1,3 0-5,-8 0 0,-5-6 50,-7-1 1,-7-4 14,2 5 0,-4-2 124,-2 2 1,0 3-45,0-3 1,-2 4 260,-4 2-156,4-1 71,-13 1-143,13 8 2,-14 1-43,14 8-141,-5 0 0,5 8 133,-4 3 0,4 6-38,-4 6 0,-1 4 125,1 8 1,-2 0-72,2-1 0,5 6 36,-5 1 1,4 5-13,2-6 0,0 6 26,0-5 0,0-1-33,0-5 1,0-1-10,0 1 1,0-6-105,0 0 1,0-8 90,0 2 1,0-4-85,0-2 1,0-5 135,0-1-223,0-7 1,0 6-52,0-5-117,0-3 152,0 6-8,0-8-92,0 0 180,0-8 21,0 6-2,0-5 11,0 7 721,0 0-715,0-8-52,0 6 46,0-5-121,0 7-1350,0 0 1,0 0 0</inkml:trace>
  <inkml:trace contextRef="#ctx0" brushRef="#br0" timeOffset="2054">277 225 7760,'-17'-17'-422,"5"0"295,1-1 1,5 3 608,-6 3-205,8 5-355,-3 7 62,-1 0 0,-2 9-67,-7 9 1,-2 14 182,-4 14 0,2 8 121,-8 10 1,8 5 37,-2 12 1,5 9-477,7-4 1,3 12 279,8 0 1,6-48 0,4 0-23,0 0 1,3-2 0,25 44-91,8-11 1,12-12 21,5-11 0,12-6-240,6-6 0,11-13-68,6-16 0,-47-9 0,0-1 131,1-3 1,0-2-1,44 4 204,-4-6 0,-6 6 0,-5-1 0,-6-1 0,-4-2 0</inkml:trace>
  <inkml:trace contextRef="#ctx0" brushRef="#br0" timeOffset="2396">2957 243 7743,'12'-20'103,"-1"-3"0,-5 4 260,6-4 1,7 4-236,10 2 1,3 7-133,3 4 0,7 4 24,4 2 0,4 10 96,2 7 1,-8 10-87,-3 13 1,-5 5 75,-1 6 1,-1 11 22,1 7 0,-2 6-266,-4 6 1,-6 1 217,-12-7 1,3 6-27,-9-6 0,1-2-84,-6-10 1,0 3 10,0-9 0,-8-7 89,-3-9 0,-6-7-352,-6-5 1,-6 2 117,-12-8 1,-5 0-312,-11-6 0,-5-5 32,-7-1 1,2-7-155,3 2 0,-3-4 596,4-2 0,-1 0 0,3-4 0,3-8 0,0-7 0</inkml:trace>
  <inkml:trace contextRef="#ctx0" brushRef="#br0" timeOffset="2788">3891 156 7748,'17'-2'0,"1"-4"0,-3-3 128,-3-8 0,3-1 216,-3 1 1,-3 2-201,3 3 0,-7-1-65,7 7 1,-6 0-17,5 6 21,-7 0 1,4 2 6,-8 4 1,0 11 34,0 12 1,0 7 5,0 10 0,-2 3 33,-4 14 0,-3 6 133,-9 6 1,1 8-288,0-3 1,-1 5 169,1 1 0,-6 1-111,0-1 0,2-7 25,9-4 0,-3-6-122,3-5 1,5-7 106,1-11 0,-2-3-100,2-9 1,1-7 14,5-4 1,0-4-108,0-1 1,0-7-396,0 1 707,0-8-1106,0 3 169,0-7-515,0 0 0,0-7 1252,0-5 0,7-11 0,3-4 0</inkml:trace>
  <inkml:trace contextRef="#ctx0" brushRef="#br0" timeOffset="3600">4410 623 7699,'-6'-35'-152,"0"1"1,1 1-242,5 4 687,0 4 1,2 8-119,3 0 0,5 1 38,7 5 1,1-3-43,-1 9 1,2-7 181,4 6 1,-2 1-139,8 5 1,0 0 47,5 0 0,3 2-262,3 3 1,-3 5 172,3 7 0,-3 2-252,-3 4 1,-5-1 16,0 6 0,-8 1 7,2 6 1,-11-1 77,-7 1 0,3 2-45,-2 3 0,0-4-106,-6 5 1,-8-5 50,-4-1 1,-9-1 75,-2 1 0,-2 0-9,2-1 1,-2-5 18,-4 0 1,-3-6-16,3 6 0,4-8 1,2 2 1,-2-4-33,2-2 1,0-5-45,5-1-51,1-7-21,8 4 83,1-8 2,8 0-9,0 0 244,8-8 1,1 6-13,8-3 1,1 1 28,-1-2 1,6 4-104,0-4 0,0 4-6,-5 2 1,5-2 72,0-3 0,5 3-80,-4-4 0,4 4 25,-5 2 1,2-6-21,-2 1 1,-1-1-2,6 6 0,-6 0-34,1 0 0,-4 0 43,-2 0-45,0 0 0,-5 0-104,-1 0 108,-7 0-179,4 0 91,-8 0-155,0 0 123,-8 0 23,6 0-10,-5 0-33,-1 0 55,6 0-94,-6 0 79,8 0-800,0 0 578,-7 0 123,5 0-357,-6 0-201,8 0 375,0 0 0,-8-8 1,-1-1-1</inkml:trace>
  <inkml:trace contextRef="#ctx0" brushRef="#br0" timeOffset="3938">5327 588 7704,'0'-23'237,"0"0"0,0 0-66,0 6 166,0 7-260,0 3 1,7 7 199,5 0 0,9 0 18,2 0 1,13 0-135,-1 0 1,13 0-102,4 0 0,2 5-17,9 1 1,-7 0-160,1-6 0,-3 0 24,-2 0 0,-8 0-75,-3 0 1,-12 0-258,-6 0-406,-4 0-305,-10 0 331,-1 0 493,-23 0 1,-4 0 310,-16 0 0,0 0 0,1 0 0</inkml:trace>
  <inkml:trace contextRef="#ctx0" brushRef="#br0" timeOffset="4115">5327 796 8035,'-8'-10'1289,"6"3"-1379,-6 7 0,16 0-69,3 0 1,7 0 115,5 0 1,6 0-303,11 0 1,4 0 161,8 0 1,6 0-74,-1 0 1,9 0-28,-3 0 0,-1 0-355,1 0 475,-7-8 1,3-2-1,-7-7 1</inkml:trace>
  <inkml:trace contextRef="#ctx0" brushRef="#br0" timeOffset="4699">6831 450 7718,'-8'-17'-44,"4"-6"63,-7 0 0,5-6 75,-5 6 1,7 0 128,-2 5 1,-2-5 38,3 0-64,-1 0 0,6 6 28,0 0 1,-6-1-90,0 1 1,1 6-8,5-1 1,1 6 20,5-5 0,-2 1-171,8-1 1,-1-5 54,6 5 0,8 1 83,4-1 1,0 1-155,6-2 1,-5-1 6,11 7 0,1 0 6,-2 6 1,6 0 21,-5 0 0,-3 0-9,-9 0 1,2 0 8,-8 0 0,0 8-11,-6 4 1,-5 3-119,-1 2 0,-7 6 42,2 0 0,-4 14-21,-2-2 1,-2 3 76,-4-3 0,-4 7 31,-7 4 1,-8-2 22,-4 2 1,3-2 11,-3 3 0,-2-3-5,-9-4 1,3-3 19,-3 3 1,3-4-7,3-1 1,-1-6-20,0 0 0,3-8-45,3 2 39,4-4 0,13-4 29,1-3 47,7-4 1,-4-8-41,8 0 1,2 0 5,4 0 1,-2 0 101,7 0 1,-5 0-67,6 0 0,-1 0 47,7 0 0,-1 5-60,0 1 0,2 0-108,4-6 1,-1 0 5,6 0 1,-5 0-76,6 0 0,-6 0 72,6 0 0,-2 0-130,2 0 0,-4 0-243,-8 0 1,6 0-110,0 0-28,0 0 0,-5-6 20,-1 0 0,-6-5-577,1 5 1089,-1-7 0,7 3 0,-1-7 0</inkml:trace>
  <inkml:trace contextRef="#ctx0" brushRef="#br0" timeOffset="4912">8076 813 7735,'0'12'1831,"0"-1"-446,0-7-121,0 4-731,0-8-1544,0 0 840,8 0-1057,-6-8 0,2 6 1228,-16-4 0,-7 5 0,-16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18.651"/>
    </inkml:context>
    <inkml:brush xml:id="br0">
      <inkml:brushProperty name="width" value="0.08571" units="cm"/>
      <inkml:brushProperty name="height" value="0.08571" units="cm"/>
      <inkml:brushProperty name="color" value="#333333"/>
    </inkml:brush>
  </inkml:definitions>
  <inkml:trace contextRef="#ctx0" brushRef="#br0">606 1246 7781,'-27'-8'-87,"-5"-2"0,11-7 87,-8 0 0,2-4 0,-2 3 0,4-3 101,8 10 0,-3-3-76,-3 3 0,2-5-164,-8 5 0,6-5 120,-5-1 1,-1-2 119,-6-4 1,3 2-59,3-8 1,2 0 92,4-6 0,4 1-120,-5-1 0,7-7 7,6-4 0,3 2-42,8-2 0,2-1 69,4-4 1,5-7-148,12 0 0,12 3 27,11 8 0,12-1-68,5 8 0,4 2 106,2 9 1,4 4-11,-3 8 0,1 7 33,-14 4 0,5 4 9,-10 2 0,-6 10 56,-17 7 1,-4 6-73,-8 6 1,-2 9 82,-3-3 1,-5 5-12,-7 1 1,-1-3 14,-5 8 1,-6 0-40,-11 6 1,2 0 7,-8 0 1,0 8-15,-5 3 1,-3 2-2,-3-1 0,2 3-254,-9-4 1,1 3 259,-6-3 1,-3 2-105,3-7 1,4-2 43,13-10 1,10-4-50,8-7 6,0-1 0,22-9-122,1-7 0,15-9 157,8-9 1,12 0 0,5 0 1,4-7 17,1-5 0,1-9 170,0-2 0,0-6-105,0 6 1,-2-8-22,-4 2 1,-4 3 11,-7-3 0,3 2 56,-3-2 1,-6-2 142,-18 8 1,-3-6-65,-8 6 0,0-6 94,0 6 1,-15 0-219,-8 6 1,-10 0 72,-7-1 0,-5 7-217,-7-1 1,1 9 64,-1-3 1,0 4-82,0 2 0,2 2-40,4 4 1,4-3-232,7 9 1,0-6 381,1 5 0,15 1 0,3 5 0</inkml:trace>
  <inkml:trace contextRef="#ctx0" brushRef="#br0" timeOffset="488">1402 312 7804,'-27'-16'-191,"2"5"66,15-6 1,3 7-76,7 4 208,0 4 0,7-3-431,5 10 0,11-3 235,6 4 1,5 2 187,7-3 0,3 1 0,8-6 0,-6 0 0,0 0 0,2 0 0,10 0 0,-10 0 0,3 0 0,-12 0 64,-5 0 0,-1 0 108,-10 0 181,-7 0-222,-9 0-98,-7 0 0,-2 2 79,-3 4 1,-5 5 5,-7 12 0,-1 6-31,1 12 1,-2 3-12,-4 8 0,4 13 40,-4 4 1,-2 18-314,1-1 0,1 3 162,6-9 1,0 3-35,0-8 0,-1 4-205,1-10 1,5-6 141,1-17 0,7-9-432,-2-8 94,-3-8 347,7-4 123,-6-9 0,8-16 263,0-4 1,0-5-264,0-6 24,8 4 0,1-21 0,9 3 1</inkml:trace>
  <inkml:trace contextRef="#ctx0" brushRef="#br0" timeOffset="767">1333 934 7804,'-35'0'-517,"8"-5"-648,4-1 1192,4-8 406,9 12-644,2-5 126,8 7 0,10 0 130,7 0 0,3 0 45,8 0 0,1-2 3,6-4 0,-1 4-1,1-4 0,7-1 119,4 1 1,4-6-16,2 7 0,6-9-116,0 3 1,5 1-106,-5-2 1,5 9 131,-5-3 1,-8-2-201,-10 2 0,-5 1-88,-7 5-64,-3 0-41,-15 0-807,-2 0 1093,-24 0 0,5 0 0,-14 0 0,7 0 0</inkml:trace>
  <inkml:trace contextRef="#ctx0" brushRef="#br0" timeOffset="1234">2854 692 7847,'-27'0'-29,"-5"-7"0,13 5-36,-5-4 0,5 4 111,2 2-289,7 0 246,3 0 46,7 8 64,0-6 0,2 11-83,3-7 0,5-1 357,7-5 0,8 0-72,4 0 1,11 0-86,7 0 0,4 0-139,7 0 0,4 0-67,7 0 0,0 0 1,0 0 0,0 0 76,0 0 0,1 0-212,-1 0 1,-10 0 13,-7 0 1,-10 0-111,-13 0 0,-4 0-177,-7 0 231,-9 0 114,-1 0 1,-10-1-1,-4-5 0,2 4-53,-7-4 1,5 4-116,-6 2 0,1 0-451,-6 0 1,-6 2 337,0 4 1,-2-4 319,2 4 0,-4 3 0,-8 1 0</inkml:trace>
  <inkml:trace contextRef="#ctx0" brushRef="#br0" timeOffset="1408">2906 900 7847,'-27'0'87,"4"0"1,4 0 403,2 0-971,-1 0 376,9 0 0,9 2-190,11 3 1,12-3 107,6 4 1,6 2 87,5-2 0,6-1 57,12-5 1,3 0-125,9 0 1,-1-2 31,0-3 1,6-3-34,0-4 0,0-5 166,-6 0 0,8-8 0,2-10 0</inkml:trace>
  <inkml:trace contextRef="#ctx0" brushRef="#br0" timeOffset="1763">3736 104 7828,'-7'-17'-213,"-1"-6"142,-4 0 1022,-3 0-223,13 13-976,-6 2 0,1 18 71,-5 7 0,-9 10 2,-2 14 1,-8 5 233,2 11 1,-5-1 176,-7 8 0,3 5-234,-8 6 0,22-31 0,0 2 62,-5 0 0,0 0 0,2 4 0,0 0 15,-1 2 1,-1 0-1,2-4 1,2 0-7,2-2 1,0 0 0,-19 37-26,7-3 0,2-14 12,4-3 1,4-13-165,8-4 0,0-7 24,0 1 1,7-11-325,4-6-141,-3-12 175,7-3-356,-6-8 743,8 0 0,2-2-456,4-4 439,3-11 0,9-17 0,-1-11 0</inkml:trace>
  <inkml:trace contextRef="#ctx0" brushRef="#br0" timeOffset="2222">4393 260 7809,'-17'-15'73,"0"-3"312,0-11 538,7 4-194,2 8-828,8 8 0,8 1 135,3 8 1,7 0-265,5 0 1,-2 0 88,8 0 1,1 0-49,11 0 1,-3 0 165,8 0 0,-5 2-135,5 4 1,-2-5 78,2 5 1,2 2 36,-7-2 1,-1 5 157,-6-5 1,-7 0-61,-4-6-26,-3 7 1,-11-3 73,-3 8-46,-4-1 1,-4 7 35,-4-1 0,2 6-61,-7 0 0,-1 8 70,-5-2 0,0 9-67,-1 2 1,1 10 3,0 2 1,-6 2-35,0 9 0,0 5-10,5 1 1,-1 4-114,-4-10 1,4 3 95,-4-3 0,4 0 0,1-11 1,1 2 25,0-14 0,5-5-510,1-6 145,7 0-576,-4-2 165,8-10 551,0-9 1,0-12 217,0-8 0,0-7 0,8-16 0,1 1 0</inkml:trace>
  <inkml:trace contextRef="#ctx0" brushRef="#br0" timeOffset="2459">4272 917 7809,'-32'0'0,"3"0"0,-2 0-45,8 0 0,2-2 188,9-4 51,5 4-51,7-5 0,2 7-88,3 0 0,7 0 93,11 0 1,10 0 14,7 0 0,14-2-46,-2-4 0,5 4-100,1-4 1,3 4-34,9 2 0,5-5 54,-1-1 1,0 0-184,-11 6 1,2-6-13,-7 1 1,-2-1-19,-10 6 0,-6 0-101,-11 0 1,-4-6-780,-8 0 1055,0 1 0,1-3 0,-1-2 0</inkml:trace>
  <inkml:trace contextRef="#ctx0" brushRef="#br0" timeOffset="3013">5552 260 7828,'0'-35'104,"0"6"-66,0 1 1,0 7 395,0-3-280,0 13-327,8 3-172,-6 8 169,5 0 0,-7 8 154,0 3 1,0 5 160,0 1 0,-2 2-78,-3 4 1,-3-1 152,-4 6 1,-3 3-77,4 9 0,-3-3-80,3 3 0,-3-1-60,8 1 0,-5-1 19,5 7 0,0-6-176,6 6 0,2-7 59,4 1 0,4-2-128,7 3 1,8-13 52,4 1 0,9-9-60,2-9 0,8-3-10,-1-8 0,3 0 81,1 0 1,1-10-39,0-7 0,-6-2 220,0-10 1,-7 0-97,1-6 1,-5 7 152,-6-1 0,-3-2 80,-2-9 1,-11 9-8,4-4 1,-11 6 213,0 1 0,-4-3 268,-2 8-352,0-8 0,0 12 78,0-4 0,-6 9 136,0 3-352,0 7 1,5-4 20,-5 8-319,4 8 0,-12 2 176,9 7 1,-9 8 31,3 4 1,-5 11 122,-1 6 1,-2 6-128,-4 6 0,4 9 190,-5 8 1,-1 13-402,2-1 0,-2 3 170,2-3 0,10-1-35,-4 0 0,5-3-284,1-8 1,3-10 142,8-19 1,-6-5-89,0-12 1,1-4-1360,5-8 841,-8-7 777,-2-3 0,-7-14 0,0-3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2:46.129"/>
    </inkml:context>
    <inkml:brush xml:id="br0">
      <inkml:brushProperty name="width" value="0.08571" units="cm"/>
      <inkml:brushProperty name="height" value="0.08571" units="cm"/>
      <inkml:brushProperty name="color" value="#333333"/>
    </inkml:brush>
  </inkml:definitions>
  <inkml:trace contextRef="#ctx0" brushRef="#br0">198 381 7678,'-7'26'0,"5"-1"-326,-6-7 0,2-1 140,1 0 0,-3 6 243,2 0 1,4 8-96,-4-2 0,3-2 88,-3 2 1,4-2-15,-4 1 1,4 3-69,2-8 1,-2 0-124,-3-5 26,3-1-207,-6 0 336,8 1 0,0-9 0,0-1 0</inkml:trace>
  <inkml:trace contextRef="#ctx0" brushRef="#br0" timeOffset="313">43 415 7686,'-10'-25'211,"-3"4"-211,7-8-170,-8 8 0,14-4 124,0 8 0,2 1 63,10 5 0,5-3-9,6 9 0,2-7 83,-2 6 1,-2-1 83,8 1 0,-6 4-56,6-4 0,0 6 37,6 6 1,-1 4-75,1 7 0,-1 8-93,1 4 1,-6 3 44,0 3 0,-8 0-9,2-1 0,-6 1-20,-5-1 0,-3-1-132,-3-4 0,-4 2 23,4-8 1,-14 0 87,-9-6 0,-4-2-136,-14-3 0,4 3 76,-9-3 0,-2-5-303,1-1 1,1 2 83,5-2 0,1 5 295,-1-5 0,8 0 0,2-6 0</inkml:trace>
  <inkml:trace contextRef="#ctx0" brushRef="#br0" timeOffset="647">752 484 7686,'-8'10'749,"6"-2"-873,-6-8 114,8 0 0,-1 0-135,-5 0 1,4 2 130,-4 3 0,4-1 14,2 8 1,0-7-5,0 7 3,0 0 1,0 5 24,0 0 0,0 0-20,0 1 1,2-1 9,4 0 1,3-5 30,9-1 0,-1-5 1,0 6 0,6-9 22,0 3 1,6-4-45,-6-2 1,2 0 80,-2 0 1,-3-8-68,3-3 0,-10-4 72,-1-3 0,-3 7-75,3-1 1,-5-5 6,-7-6 1,0 0-98,0 6 0,0-1-183,0 1 0,-1 0-221,-5-1 1,-4 1 207,-7 0 1,0-1-207,-1 1 0,1 8 457,0 3 0,-1-11 0,1-3 0</inkml:trace>
  <inkml:trace contextRef="#ctx0" brushRef="#br0" timeOffset="1017">1513 363 7686,'0'-17'158,"0"0"1,2 5 782,3 1-1014,-3 7 1,6-6-56,-8 4 65,0 5 98,0-7 0,-2 10-248,-4 4 0,-3-3 62,-9 9 1,-5-1 128,0 7 1,0-1 19,6 0 1,2 3-20,3 3 1,-1-2-7,7 8 1,0-6 15,6 5 1,6-1 64,0 2 1,13 2-53,-2-8 1,6 8 73,0-3 1,2 3-67,4-2 0,2 2 34,-8-8 0,6 6 16,-6-6 1,0-2 73,-6-10 2,-7 5 14,5-14-57,-13 5 1,-2-7-39,-12 0 0,-11 0-59,-5 0 0,-1 0 57,-6 0 1,4 0-186,-9 0 1,-2 0-20,1 0 1,1-2-119,5-3 0,1 1 63,-1-8 1,3 7-47,3-7 1,-2 6-475,8-5 726,8-1 0,-1-5 0,7 0 0</inkml:trace>
  <inkml:trace contextRef="#ctx0" brushRef="#br0" timeOffset="1241">1997 484 9076,'17'0'718,"0"-7"-373,1-5 1,7-3-334,4-3 0,11 1 77,6 0 1,-2 2-260,2 3 0,-7-1 195,1 7 0,-3-6-482,-3 6 0,-1-1 210,-4 1 0,-4 4-189,-8-4-340,0 4 268,-7 2 1,-2 2-176,-8 4 683,0-4 0,-16 13 0,-3-5 0</inkml:trace>
  <inkml:trace contextRef="#ctx0" brushRef="#br0" timeOffset="1412">1945 726 7684,'-10'0'672,"-5"0"-457,13 8 0,-4-6-135,12 4 0,6-4-93,11-2 0,9 0-206,9 0 1,12 0-244,-1 0 0,4 0 231,-4 0 0,0 0-236,0 0 0,-6-8 467,0-3 0,0-5 0,6-1 0</inkml:trace>
  <inkml:trace contextRef="#ctx0" brushRef="#br0" timeOffset="1934">3069 294 7688,'-6'-19'-267,"1"-4"167,-1 4 0,6-12 317,0 8 1,0 0 456,0 5 1,0 1-436,0 0 1,2 0-45,3-1 0,5 1-125,7 0 1,1 5 65,-1 1 0,8 7-87,4-2 1,0 4 28,5 2 1,-1 0-119,13 0 1,-8 2 97,3 4 0,-5 3-149,-1 9 1,-8-1 78,-4 0 1,-4 6-88,-2 0 1,-7 6 61,-4-6 1,1 8 61,-1-2 1,-6 4-44,-6 1 0,-13 1 17,2-1 1,-6 1 16,0-1 1,-4-1 39,-8-4 0,3 4 11,3-5 1,-4 3-64,4-2 0,-2-4 2,3-8 0,3 1-10,7-1 0,3-6 52,3 1-171,-3-8 150,13 3-20,-5-7 0,14 0 31,5 0 1,3 0 73,2 0 1,6 0-110,0 0 1,8 0 10,-2 0 0,4 0-9,1 0 1,1-1 27,-1-5 0,7 4-70,-1-4 1,1 2 56,-7-2 1,-1 5-124,-4-5 0,-4 2-127,-8-2-189,0 4 139,0-5-181,-7 7-134,-2-8 1,-10 6 230,-4-4 1,2 2-568,-7-1 931,-1 3 0,-5-14 0,0 7 0</inkml:trace>
  <inkml:trace contextRef="#ctx0" brushRef="#br0" timeOffset="2125">4055 554 7693,'11'0'0,"1"0"0,-6 0 1197,5 0 0,-5 0-529,5 0 0,1 0 164,5 0-531,0 0 1,1-6-757,-1 0 1,-5 0-619,-1 6-771,-7 0 1382,4 0 462,-8 0 0,-23 0 0,-6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42:50.176"/>
    </inkml:context>
    <inkml:brush xml:id="br0">
      <inkml:brushProperty name="width" value="0.08571" units="cm"/>
      <inkml:brushProperty name="height" value="0.08571" units="cm"/>
      <inkml:brushProperty name="color" value="#333333"/>
    </inkml:brush>
  </inkml:definitions>
  <inkml:trace contextRef="#ctx0" brushRef="#br0">18 641 8152,'-2'-12'518,"-3"0"1,3 1-577,-4-6 0,4-1-126,2 1 1,10 7 133,7 5 0,0 3 1,6 2 0,2 4 20,-2 7 0,6 8 7,-6 16 0,0 7-3,-6 4 0,1 12 75,-1 5 1,-7 3-29,-5-3 0,3 2-55,-2-7 0,0-6 118,-6-6 1,0-15 102,0-2-46,0-8-101,0-12-1,0-1 2,0-23 1,2 1-17,3-15 1,5 3-118,7-3 0,-5-10 68,-1 5 0,1-7-156,5 1 0,-2 2-4,-3-9 1,3 9-29,-3-2 1,1 3 168,-1 3 0,3 7-18,-3 4 1,-3 11-49,3 6 130,-8 4 1,9 4 126,-7 4 0,2 6-40,-3 11 1,5 4 27,7 7 0,-1 1-16,-5-1 0,10 1-68,-3 0 1,5-1-25,0 1 0,2-8-10,4-4 1,3-4 15,-3-2 1,-2-7-10,2-4 1,-6-5-44,6-1 1,-6-1 35,6-5 0,-8-4-29,2-7 0,-2 0 10,2-1 1,-10-5-1,5 0 0,-5-8 11,4 3 0,-7-3-4,-4 2 0,1-2-5,-1 8 1,0-8-3,-6 3 0,-2 3-94,-4 2 0,2 5 92,-7 7 1,5-3-219,-5 9 139,-1-1 0,-11 6 16,0 0 1,-2 8 70,2 3 0,-2 12-4,-4 6 0,-4 4 15,5 1 0,1 3 152,-2 3 0,8-2-57,-2 9 0,9-9-42,3 2 0,7-3-69,-2-3 0,4-7 18,2-4 1,2-3-4,4-3 1,4-7 8,7-5 1,2-3-11,4-2 1,-2-2-35,8-3 1,-6-5-77,6-7 1,-6-3-29,6-3 1,-8 4 67,2-4 1,-4 4-54,-1 2 1,-7-1 79,1 1 1,-9 0-18,3-1 1,2 7 1,-2-1-6,-1 8 91,-5-3 0,-2 7-67,-3 0 0,1 7 98,-8 5 1,8 3-77,-1 3 0,3 5 55,2 0 0,0 0-40,0-6 0,0 0 2,0 1 1,0-1 49,0 0 0,7-5 4,5-1 0,-2-7 15,1 2 1,1-4 9,5-2 0,6-10-74,0-7 1,2-2 28,-2-10 1,-2 0-127,8-5 0,-8-9 74,2-3 1,2-4-8,-2-2 0,-2-7-18,-9-5 0,3 3-12,-3-3 0,-4 7-2,-3-7 1,3 3 1,-2-2 1,0 1-36,-6 4 0,0 5 53,0-5 0,0 12 56,0 5 9,0 13 10,0 10 21,-8 11-22,6 7 1,-13 9-18,3 9 0,2 7 3,-1 9 0,-1 3 123,-5 3 0,0 6-72,-1 12 1,9-4 34,3 3 1,-2-1-68,3 2 0,-1-3-1,6 9 1,0-7 11,0 7 0,2-9 5,4 3 0,-3-2-44,9 1 1,-1-10-25,7-1 1,-7-16-53,1-6 0,-1-5 50,7-2-50,-1-7 1,0-3 28,1-7 1,1 0-81,4 0 0,-4-7 28,4-5 1,2-5-115,-2-6 0,8 2 39,-2-8 0,-4-2 52,-2-9 1,-4 3 32,-2-3 0,1-2-10,-1 1 1,0-5 2,0 6 1,-5 5 16,-1 6 26,-7 8 60,4-4 93,-8 16 1,0 3 10,0 12 0,-6 5-90,0 12 1,-5 4 76,5 8 0,-5-1-73,5 1 0,0 1 0,6 5 0,0-5-48,0 5 1,0-11 2,0-1 1,0-2-18,0 2 0,2-4-9,4-8 1,-2-1 40,7-5 1,-5-3-10,5-8 1,1 0-30,5 0 1,3-2-20,3-4 0,-4-4-85,4-7 1,2-6 106,-2 0 1,0-8-4,-6 2 1,1 3 19,-1-3 1,-2 0-24,-3-6 0,1 1-43,-7-1 1,0 6 19,-6 1-55,0 6 82,0-3 0,-8 16-102,-4 3 1,-3 4 110,-2 2 1,0 4-5,-1 7 0,1 1 8,0 11 1,-1-4 1,1-1 0,2 5-82,3 0 1,-1 0 59,7-6 1,0 0-442,6 1 133,0-1 66,0 0 1,2-1-64,4-5 0,9-3 326,8-8 0,16 0 0,-3 0 0</inkml:trace>
  <inkml:trace contextRef="#ctx0" brushRef="#br0" timeOffset="1355">2024 675 7193,'0'-17'-227,"-6"5"971,1 1-445,-1 7-23,6-4-128,0 1 87,0 5-320,0-6 94,8 16 0,-6 1-22,3 9 1,-3 1 55,-2 4 1,0 4-32,0 7 0,0 1-41,0-1 1,0 1 65,0 0 0,0-1-33,0 1 1,2-1 29,4 1 0,-4-2-95,4-5 1,-3 3-8,3-8 1,-2-2 16,8-9 0,-7 1 28,7-7 1,-1 0-14,7-6 0,-1 0-70,0 0 1,1-8 73,-1-3 0,6-5-105,0-1 1,2-8 96,-2-4 0,-4 2-22,4-1 1,-4-1 59,-1-6 0,-7 1 2,1-1 1,-3 6-18,3 0 1,1 8 14,-7-2 0,0 4 15,-6 2 1,0 5-43,0 1 70,0 7 1,0-2-47,0 12 1,-6-1 103,0 13 0,-5-5-9,5 10 0,-5-2-19,5 2 0,0-1-45,6 6 1,0-6 8,0 1 1,6-4-33,0-2 1,7 0 35,-1 1 0,3-3-85,2-3 1,2-5 22,5-7 0,-3 0-14,7 0 1,-6-2 6,1-3 0,2-7-6,-2-11 1,0 2 25,-6-8 1,-2 6-5,-3-6 0,1 2 21,-7-2 1,0-1-21,-6 7 1,6-6 27,-1 6 1,1 5-22,-6 7 0,-6 5-81,1-5 1,-9 7 105,3-2 1,1 6-4,-1 6 0,-1 3 23,-5 9 1,-1 1 4,1 4 1,6 2-12,-1 4 1,3 3-24,-3-3 0,4 4-125,8 2 0,0-3 82,0-3 1,0 4-223,0-5 1,8-3 6,4-1 0,3-7-97,2-6 345,8 5 0,2-14 0,8 5 0</inkml:trace>
  <inkml:trace contextRef="#ctx0" brushRef="#br0" timeOffset="1592">2941 848 7673,'-10'-17'-111,"2"-1"223,8 1 1,0 6-114,0-1 0,8 8 98,4-1 1,9 3-79,2 2 0,2-6-109,-2 0 0,2 0-4,4 6 1,1 0-169,-7 0 1,6 0 40,-6 0 0,0 0 221,-5 0 0,-1-7 0,0-3 0</inkml:trace>
  <inkml:trace contextRef="#ctx0" brushRef="#br0" timeOffset="1750">2906 986 7673,'-17'20'-189,"0"1"189,-1-15 314,1-1 1,7-3 235,5 4-751,3-4 1,9 6 0,5-8 0,5 0 16,6 0 1,4 0-16,8 0 1,-1 0-190,1 0 1,0-8 387,-1-4 0,1-3 0,-1-2 0</inkml:trace>
  <inkml:trace contextRef="#ctx0" brushRef="#br0" timeOffset="2317">3287 727 7673,'9'-2'322,"-3"-4"0,-2 2-128,2-7 1,-3 5 13,9-5 1,-1 5-211,7-6 1,5 7-7,0-7 0,8 8-16,-3-2 1,3 5 68,-2 1 1,2 1-119,-8 5 0,-2 4 25,-10 7 1,3 2 98,-8 4 1,-1 4-134,-5 8 1,-7-1 60,-5 1 1,-9 0 36,-2-1 1,-8 1 11,2-1 1,-3-5 5,-3 0 1,6-6-53,1 6 1,6-10 3,-1-2 0,10 1-40,1-7 0,9-1 83,-3 1-241,4-7 161,2 4 1,8-8 34,3 0 0,4 0-55,3 0 1,7-6-3,4 0 1,-3-7-19,3 1 0,0-3-7,6-2 1,-1-1-10,1 1 1,-6-2 50,0-4 1,-8 2 104,2-8 1,-6 8-117,-5-2 1,1 4 237,-7 1-74,0 1 11,-6 0 1,-2 7-89,-4 4 1,-4 4 13,-7 2 0,0 6 99,-1 0 1,3 7-68,3-1 0,-3 3 41,4 3 0,1 1-59,-2 4 0,9-10-52,-3 5 1,4-5 24,2 4 1,0 1-3,0-1 1,2-2 18,4-3 0,3 1-7,8-7 0,3 0-15,3-6 1,-2 0 4,8 0 0,-6 0-54,6 0 0,-1-8 56,7-3 1,-8-5-4,-4-1 0,-4-6 46,-2 0 1,-5-2 2,0 2 1,-9 3-58,3-3 0,-4-2 4,-2 2 0,-8 0-175,-3 6 0,-10 0 63,-2-1 0,-8 7-253,2-1 1,2 9 119,-2-3 1,2 4 84,-1 2 1,1 2 143,4 4 0,3 3 0,-5 8 0</inkml:trace>
  <inkml:trace contextRef="#ctx0" brushRef="#br0" timeOffset="2496">4099 1090 10844,'6'14'149,"0"3"1,2-2-232,-3 14 0,-3 0-115,4 6 1,-4 1-841,-2 4 1037,-8 5 0,-9 6 0,-10 1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4:43:55.347"/>
    </inkml:context>
    <inkml:brush xml:id="br0">
      <inkml:brushProperty name="width" value="0.05" units="cm"/>
      <inkml:brushProperty name="height" value="0.05" units="cm"/>
      <inkml:brushProperty name="color" value="#333333"/>
    </inkml:brush>
  </inkml:definitions>
  <inkml:trace contextRef="#ctx0" brushRef="#br0">4411 3131 24575,'90'-17'0,"0"1"0,-7-3 0,-8-6 0,-22-7 0,-4-5-1233,0-5 0,-2-3 1233,2-2 0,-2-2 0,-6-2 0,-3-2 0,-2-2 0,-5-1 34,-15 7 0,-3 0-34,4-10 0,-3 1 0,-5-40 0,-4 43 0,0-2 0,-1-2 0,-1-1 0,-2 3 0,-2-1 0,1-10 0,0-1-286,0 4 1,0 0 285,0-4 0,0-1 0,0 5 0,0 0 0,0-4 0,0 1 0,0 6 0,0 1 0,0 1 0,0-1-150,0 5 0,0 1 150,0-33 0,0-5 1140,0 38-1140,-15-3 544,11 31-544,-19 2 1234,14 15-1234,-9 3 351,1 7-351,-8 23 0,-10 21 0,-9 35 0,19-29 0,-2 4-804,-3 8 0,1 4 804,1 7 0,2 2-1121,-4 10 1,0 3 1120,12-23 0,1 1 0,1 1 0,0 0 0,1 0 0,1 1 0,2 3 0,0 1 0,2 0 0,0 2 0,2 1 0,1-1 0,1 24 0,2 0 0,1-27 0,0 0 0,2-2 0,0 16 0,2-3 0,-2 1 0,2-2-552,0-7 0,5-2 552,9-6 0,3-2 0,-1 3 0,2-1 0,7-5 0,0-1 0,-4-1 0,0-1 0</inkml:trace>
  <inkml:trace contextRef="#ctx0" brushRef="#br0" timeOffset="2010">6313 2491 24575,'-50'-11'0,"0"1"0,-40 27 0,30 39 0,36-11 0,2 4-789,-8 2 1,3 2 788,14 2 0,4 3 0,-4 2 0,3 1 0,9 0 0,2-1 0,-1 38 351,0-6-351,23-30 0,22-3 0,33-30 0,-31-12 0,2-3-131,7-12 1,0-2 130,-3 4 0,0 0 0,3-3 0,-1-2 0,33-7 0,-11-9 0,-25-18 776,-25-2-776,-12-12 123,-15-3-123,0-2 588,0 2-588,0-6 0,-15 12 0,-12-13 0,-17 7 0,0 0 0,-14 8 0,20 1 0,-20 9 0,29 7 0,-3 2 0,14 15 0,24 3 0,29 7 0,43 0 0,-20 0 0,5 0-1083,17 0 0,4 0 1083,6 0 0,4 0-904,-23 0 0,1 0 0,0 0 904,3-1 0,1-1 0,-2-3 0,-3-4 0,0-3 0,-1 0-486,-3 3 1,0 0 0,-4-3 485,19-16 0,-8-2-68,-18 8 1,-6 0 67,17-15 1657,-34-3-1657,-24 21 2724,-1-6-2724,-8 7 1893,-8 9-1893,-1-7 195,-16 7-195,-10-8 0,-24-1 0,-5 1 0,-20 7 0,5 3 0,-8 7 0,1 0-688,-8 7 688,45 11 0,2 5 0,-3 1 0,4 7 0,0 17 0,5 6 0,8-6 0,5 2 0,7 5 0,7 2 0,4-2 0,5 1 0,5-2 0,7-2 0,13-3 0,8-2 0,9-2 0,7-6 0,18-8 0,7-8-1064,10 1 0,5-6 1064,7-3 0,1-5 0,0-4 0,0-2 0,-4 1 0,-3-2-461,-10-2 0,-4-2 461,-13-2 0,-3-2 0,40-12 0,-34-18 582,-19-1-582,-24-7 2087,-11 9-2087,-7-1 1069,0 1-1069,0 7 0,0 2 0,0 0 0,-7 6 0,-3-6 0,0 23 0,3 42 0,7 33 0,3-12 0,1 7-1069,1 8 1,0 3 1068,3 18 0,1 4-952,-3-27 0,0 2 0,0 1 952,-1 3 0,1 2 0,0 0 0,0 4 0,0 1 0,-1-2 0,-1-8 0,-1-2 0,0 1 0,0 2 0,0-1 0,-2-1-789,0 21 1,-2-2 788,1-4 0,0-1 0,0-8 0,0-1 0,1-2 0,-2-2-342,-1-10 0,-3-2 342,-2-4 0,-3-3 655,-6-9 0,-3-4-655,-25 34 2681,-8-17-2681,0-20 1953,0-25-1953,-7-9 990,-11-8-990,-1-8 0,-13-24-521,5-22 521,42 10 0,3-6 0,2-2 0,4-2 0,8-9 0,6-3 0,3 5 0,4-1 0,2-2 0,3-1 0,0-3 0,4 0 0,3 5 0,5 1 0,8-7 0,6 2-861,9 5 1,5 3 860,12-7 0,4 3 0,1 5 0,4 1 0,7-8 0,4 3 0,-1 8 0,2 2 0,6-1 0,2 2 0,-1 3 0,0 2 0,-8 5 0,0 3 0,-4 7 0,-3 1-24,-14 4 0,-2 2 24,22-3 0,-27 10 0,-9 9 0,-6 8 0</inkml:trace>
  <inkml:trace contextRef="#ctx0" brushRef="#br0" timeOffset="2892">9875 4410 24575,'79'-38'0,"-2"7"0,-15 47 0,12 3 0,-18 23 0,4-5 0,-18 5 0,-7 16 0,-8-18 0,-10 33 0,-10-19 0,-7 15 0,0-8 0,0 7 0,-15-7 0,-12 8 0,-17-7 0,-16-3 0,-1-7 0,-8-8 0,-8 6 0,14-21 0,-5 19 0,16-27 0,16 4 0,-4-9 0,28-7 0,12 1 0,50-2 0,31-8 0,-19 0 0,4 0-700,0 0 0,1 0 700,9 0 0,2 0 0,-1-4 0,1 0 0,1-1 0,0 0 0,-4 1 0,-2-1 0,-7-3 0,-3 0 0,33-1 0,-27-1 0,-27 2 0,-40 8 0,-21 0 0,-41 0 0,-3 8 0,-14 2 0</inkml:trace>
  <inkml:trace contextRef="#ctx0" brushRef="#br0" timeOffset="3826">10809 1989 24575,'54'68'0,"-21"-24"0,-1 6 0,-3 9 0,-4 5-1993,2 12 1,0 3 1992,3 7 0,-2 1 0,-9 1 0,-2-1 0,2 0 0,-3-1 0,-6-11 0,-3-2-6,-2 1 1,-2-4 5,-3-15 0,0-2 459,0-1 1,0-2-460,0 19 0,0-10 0,-8-22 1989,-2-4-1989,1-32 1088,1-10-1088,8-33 0,0-20 0,0-17 0,8-15-470,-4 39 0,1-1 470,6 2 0,3 0 0,6-12 0,3-2 0,-1 2 0,2 1 0,5 2 0,1 1 0,0-6 0,0 2 0,-4 12 0,2 2 0,5-1 0,1 2 0,-4 7 0,1 2 0,7-2 0,1 3-384,32-22 384,-29 28 0,1 2 0,28-11 0,-10 10 0,-11 9 0,-23 15 0,-2 2 921,-15 16-921,5 17 403,-13 12-403,14 22 0,-7 10 0,9 10 0,-9 15-642,-1-5 642,-8-35 0,0 1 0,3-2 0,1 0 0,1 7 0,0 1 0,0 0 0,0-1 0,2-3 0,1-1 0,-3-3 0,0-2 0,12 43 0,0-7 0,8-9 0,2-1 0,0-15 0,13-3 0,-3-14 0,22-11 0,3-7 0,7-8 0,4-5 0,8-16 0,7-14 0</inkml:trace>
  <inkml:trace contextRef="#ctx0" brushRef="#br0" timeOffset="4285">13213 1 24575,'36'37'0,"-1"1"0,10 11 0,0 5 0,0 17 0,-1 6-2352,-6-11 0,3 3 0,1 2 2352,6 6 0,1 1 0,0 3 0,-13-14 0,0 2 0,-1 1 0,0 1-636,1 3 1,-1 1 0,0 1 0,-3 1 635,-1-2 0,-2 1 0,-2 1 0,-2 0 0,-3 2 0,-1 1 0,-2 0 0,-2 0 0,-2-2 0,-2 0 0,-1 0 0,-1-1 0,-1-1 0,-1 0 0,-1 0 0,-2 0 0,-2 1 0,-1 0 0,-2 1 0,1-1 0,1 1 0,1 0 0,-2 0 0,-4 0 0,-3 0 0,-4 0 0,-2 0 0,-2 1 0,-1 1 0,-2 0 0,-2 0 0,-5-1 0,-6 0 0,-4-1 0,-4-1 0,-2 0-392,-5 2 1,-3-1 0,-2 0 0,-2-2 391,-1 1 0,-1-1 0,-3 0 0,-2-1 0,8-13 0,-3 1 0,0-1 0,-2 0 0,1-2 0,-12 14 0,-1-2 0,-1-1 0,-2 0 0,9-11 0,-1-1 0,-2 0 0,-1-1 0,0-2 0,0 0 0,0-2 0,-1-1 0,-1 0 0,0 0 0,-3 3 0,-1-1 0</inkml:trace>
  <inkml:trace contextRef="#ctx0" brushRef="#br0" timeOffset="5010">3702 969 24575,'19'-57'0,"0"1"0,2-6 0,-52 96 0,-14 28 0,6-3 0,1 3-2400,-6 9 1,1 4 2399,13-14 0,1 2 0,0 2 0,-3 3 0,0 3 0,2 1-884,-1 9 0,2 3 0,2 1 884,2 3 0,1 1 0,2 1 0,2-3 0,3 1 0,2 0 0,4 6 0,3 1 0,2-1 0,2-7 0,2 0 0,1 0 0,0 0 0,1-1 0,1 0 0,0-2 0,1-1 0,2 0-303,4 1 1,3-1 0,3 0 302,1-4 0,2 0 0,5-1 0,5 5 0,6 0 0,1-1 0,1-2 0,3-2 0,2-1 0,2-3 0,2-1 0,1-1 0,0-3 0,1 0 0,1-2 0,1-2 0,1-2 0,0-3-538,-3-5 0,0-2 1,3-1 537,3 1 0,2-1 0,1-3 0,-1-6 0,1-3 0,1-2 0,27 11 0,1-2 0,-24-16 0,0 0 0,-1-1 0,24 9 0,-1 1 0</inkml:trace>
  <inkml:trace contextRef="#ctx0" brushRef="#br0" timeOffset="6086">1004 710 24575,'-79'42'0,"1"0"0,0 6 0,11 8 0,33 6 0,7 7-2396,-11 14 1,-1 5 2395,11-28 0,-2 1 0,2 2-639,-2 5 0,1 1 1,-1 2 638,-1 2 0,-1 2 0,1 0 0,3-3 0,2 1 0,1 1 0,1 0 0,1 1 0,1 0 0,3-3 0,2 0 0,1 0-158,1-3 1,0 1 0,3-2 157,1 29 0,3-2 0,-5 0 0,3-1 0,8-7 0,2-2-538,-4-5 1,0-2 537,4 3 0,0-1 0,0-9 0,0-1 0,2 0 0,4-2 564,7-10 1,6-3-565,5 3 0,6-6 0,7-14 0,5-3 0,7 9 0,4-5 0,2-18 0,3-4 0,7 5 0,1-4 0,-1-11 0,1-4 0,2 1 0,0 0 0,-7-3 0,1-2 0,6-1 0,0-4 0,-2-12 0,-1-4 0,-3 0 0,-1-4 0,3-14 0,-1-5 609,-5-1 0,-3-2-609,-1-3 0,-2-4 0,-3-4 0,-4-3 0,-4-2 0,-5-1 0,-8 4 0,-2-1 0,0-2 0,-2 0 655,-9 3 1,-3 1-656,-3-1 0,-1 1 0,-3 3 0,-3 0 0,-1 1 0,-2 1 1167,1-41-1167,0 2 0,-2 42 0,-3 2 0,-12-41 0,4 41 0,-1-1 0,-4 0 0,1 0 0,3 2 0,1 0 0,0-3 0,1 0 0,3 1 0,1 0 0,-9-45 0,-1 0 0,14 44 0,-1 2 0,-18-31 0,11-11 0,-21 13 0,14 1 0,-13 1 0,5 0 0,-8-2 0,0-7 0,1 7 0,-8-6 0,13 22 0,-19-4 784,19 23-784,-21 9 1428,13 10-1428,-5 8 944,8-1-944,-9 1 273,7 7-273,-14 3 0,-10 7 0,-26 0-320,25 15 1,-7 8 0,2 2-1,-6 4 1,-1 4 0,-11 12-1,1-1 1,0 1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4:44:03.892"/>
    </inkml:context>
    <inkml:brush xml:id="br0">
      <inkml:brushProperty name="width" value="0.05" units="cm"/>
      <inkml:brushProperty name="height" value="0.05" units="cm"/>
      <inkml:brushProperty name="color" value="#333333"/>
    </inkml:brush>
  </inkml:definitions>
  <inkml:trace contextRef="#ctx0" brushRef="#br0">0 1 24575,'0'0'0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7:42.124"/>
    </inkml:context>
    <inkml:brush xml:id="br0">
      <inkml:brushProperty name="width" value="0.08571" units="cm"/>
      <inkml:brushProperty name="height" value="0.08571" units="cm"/>
      <inkml:brushProperty name="color" value="#333333"/>
    </inkml:brush>
  </inkml:definitions>
  <inkml:trace contextRef="#ctx0" brushRef="#br0">35 485 6410,'-10'0'-93,"2"0"1,6 0 104,-3 0 1,3-2-124,-4-4 147,4 4 45,2-5 7,0 7 813,0 0-843,8 0-35,-6 7 0,7-5 33,-3 4 147,-4-4-103,13-2-49,-5 0 0,7 2-9,1 4 0,-1-4 3,0 3 0,0-3-26,1-2 1,5 0-2,0 0 0,6 0-29,-6 0 1,7 0 36,-1 0 1,4 0-42,1 0 0,7 0 32,-1 0 1,6 0-3,-5 0 0,1 0 3,-2 0 1,3 0 0,3 0 0,2 0-18,-8 0 1,0-6 15,-5 1 0,0-1-1,-1 6 1,1 0-1,-1 0 1,-5-2-6,0-4 1,0 4 14,5-3 1,1 3-2,0 2 0,5 0 6,0 0 0,3-6 4,-3 0 0,2 0-33,4 6 0,4 0 0,-4 0 0,-1-2-23,1-3 0,-8 3 36,2-4 1,-3 4-40,-2 2 0,1-2 25,4-4 0,-3 4-6,3-3 1,-1 3 15,1 2 1,-2-6 3,9 0 1,-3 0 0,2 6 1,2-1 1,-8-5 1,8 4 20,-2-4 1,-1 2-27,1-1 0,-6 3-22,6-4 1,0 4 15,6 2 0,0 0-3,0 0 1,-6-2-9,0-4 0,2 4-3,10-3 0,-10 3-6,4 2 1,-6-2 13,0-4 0,-2 4-7,-3-4 0,1 4 4,4 2 1,-2-5 3,-4-1 0,5 0 15,7 6 0,-3 0 1,-2 0 1,3-6-5,-4 0 0,4 1 1,2 5 1,-6 0-21,0 0 1,-8 0 13,3 0 0,3-6-18,2 0 1,-2 0 14,2 6 1,0 0-1,6 0 0,0 0-5,0 0 0,0-5-4,0-1 1,-2 0 0,-4 6 1,4-2-18,-4-4 1,-2 5 18,2-5 0,-6 4 0,7 2 0,4 0 0,7 0 0,0-2 17,-6-4 1,1 4 4,5-4 1,-4 5-24,3 1 1,-5 0-3,-6 0 1,3-2 17,-9-4 0,8 4 0,-2-4 0,4 4 16,2 2 1,0 0-24,0 0 0,5 0 2,1 0 0,5-5 2,-5-1 0,0 0 0,-7 6 1,1 0 1,0 0 0,0 0-2,0 0 1,0-6 3,0 0 1,5 1-1,1 5 0,5 0-30,-5 0 0,2 0 25,-3 0 1,-3 0 10,4 0 1,-4-2-12,-3-4 0,1 4 16,0-4 1,8 4-13,3 2 1,-1 0 0,1 0 1,0 0 12,7 0 0,-3 0 2,-4 0 0,-3-2-30,-8-3 0,5 3 21,1-4 0,7 4-10,-1 2 0,3 0 4,2 0 1,-5 0-3,-1 0 0,-2 0-13,3 0 1,-5 0-3,-7 0 1,0 0 5,0 0 1,6 0-5,-1 0 1,9 0-14,-3 0 0,-1 0 18,1 0 1,-2 0-10,3 0 0,-5 0 1,-7 0 1,0-6-1,0 1 1,6-1 4,-1 6 0,9 0 0,-3 0 0,2 0-3,-1 0 0,3-6-1,-3 0 0,-5 1 0,-1 5 0,-3 0 2,3 0 0,-4 0-4,4 0 1,3-6 3,2 0 0,5 0-3,1 6 0,-6 0 1,1 0 1,-9 0-1,3 0 1,-2 0 0,1 0 0,-3-2 0,4-3 0,1 3-12,-1-4 0,7 4 10,-1 2 1,-5 0-8,-1 0 1,-4 0 5,-2 0 1,-4 0 3,4 0 1,-10 0-2,10 0 0,-4 0 0,4 0 1,5 0-2,1 0 0,0 0 1,-7 0 1,7 0 2,0 0 0,-1 0-3,-5 0 1,-6 0 0,1 0 0,-7 0-1,6 0 0,2 0 0,10 0 0,-5 0-7,5 0 0,2 0-1,-3 0 0,3 0 3,-2 0 1,-7 0-2,1 0 1,-2 0 6,-9 0 1,9 0-6,1 0 0,-4 0 8,4 0 0,3 0-7,4 0 0,1 0-7,-1 0 0,-4 0 3,4 0 1,-7 0-1,-4 0 0,-3 0-5,-4 0 1,2 0-1,4 0 0,4 0 2,-3 0 0,-1 0 2,6 0 0,-4 0 2,9 0 0,-5 0-3,-6 0 0,4 0 19,-4 0 0,-2 0-11,3 0 0,-11 0 0,-1 0 1,5 0 3,-5 0 0,3 0 0,-3 0 0,5-6-3,0 0 0,6 1 0,-5 5 0,5 0 6,-6 0 0,3 0-6,-3 0 1,0 0-1,1 0 0,-1-2 0,-11-4 0,3 4 0,3-4 0,0 4-13,-1 2 1,1 0-1,-1 0 0,1 0-11,-1 0 0,1-2 18,0-3 1,-1 3 6,1-4 0,-1 4-9,1 2 0,-2 0 8,-5 0 0,3-2 1,-8-4 0,6 4 1,-6-3 1,0 3 0,-5 2 1,-1 0 1,0 0 1,-5 0-4,-1 0 1,-5 0-2,5 0-1,-7 0 0,4 0 0,-8 0-488,0 0 488,0 7 6,0-5-1,0 6 1,0-6 8,0 4 15,0-4-33,0 13 0,0-11 9,0 7 0,0-5-6,0 6 0,0-7 93,0 7-79,0 0 0,0 5 3,0 0 0,6 0 10,0 1 0,-1-1 0,-5 0 1,0 1-22,0-1 1,0 0 10,0 0 0,0 1-30,0-1 0,0 6 13,0 0 0,0 2-7,0-2 1,0-4 19,0 4 0,0 2-2,0-2 0,0 6 7,0-6 0,0 8 0,0-2 1,-2 4 2,-3 1 0,3-1-8,-4-4 0,4 3 21,2-3 1,-6 4-16,0 1 0,1-5-9,5 0 0,0-6 10,0 6 1,-2-6-1,-4 6 0,4-8-11,-4 2 1,4-4 0,2-1 0,0-1-10,0 0 0,0-5 22,0-1-50,0-7 47,0 11-51,0-13 20,0 6-3,0-8-1002,0 0 220,0-8 353,0 6 1,-2-5-313,-3 7 757,-5 0 0,-15-8 0,-2-2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7:45.147"/>
    </inkml:context>
    <inkml:brush xml:id="br0">
      <inkml:brushProperty name="width" value="0.08571" units="cm"/>
      <inkml:brushProperty name="height" value="0.08571" units="cm"/>
      <inkml:brushProperty name="color" value="#333333"/>
    </inkml:brush>
  </inkml:definitions>
  <inkml:trace contextRef="#ctx0" brushRef="#br0">139 295 7510,'2'-16'-648,"4"5"0,-4 1 638,3 4 1,-3 3 386,-2-9-197,0 8-177,0-3 0,0 5 1,0-4 0,2 4-9,4-4 98,-4 4 10,6 2 23,-8 0 71,0 0-173,0 8 1,0-4 17,0 7 0,0-5-3,0 6 1,0-1 15,0 6 1,0 1-23,0-1 0,0 2 14,0 4 0,0 2-8,0 4 0,-6 4 3,0-4 0,0 5-9,6 6 0,-6-1-7,1 7 1,-3-6 11,2 7 1,4-7-5,-3 6 1,-3-6 18,2 6 0,-2-7-16,3 1 1,3 2-37,-4-1 1,-2-1 31,3-5 1,-3-1-60,2 1 1,4 0 33,-4-1 0,-1-7-6,1-4 1,0-4-14,6-1 1,-2-1-35,-4 0 49,5 0 1,-7 1-1,8-1 0,0-5-23,0-1 22,0-7 0,-2 9-8,-4-7 0,4 2 7,-4-2 0,5-4-16,1 5-6,0 1-14,0-6 0,0 7 22,0-3-16,0-4 1,0 8-2,0-5 12,0-3 1,0 8-2,0-4 8,0-4 1,0 7 7,0-3 12,0-4 6,0 13 0,0-11-27,0 8 22,0-8 0,1 9-9,5-7 0,-4 7 0,6-9-1,-8 8 1,2-7-1,4 7 0,-5-6 4,5 5 0,-2-5-5,2 6 0,-4-7 77,4 7 1,1-6-71,-1 5 0,7-5 63,-1 5 1,-2-7-29,1 2 1,1 2 8,5-3 0,0 7 15,1-6 1,5-1 4,0-5 1,2 2-43,-2 4 1,2-4-11,3 4 0,5-4-13,-4-2 0,9 0 17,3 0 1,5 0-8,-6 0 1,8-2 7,-2-4 1,4 4-3,2-4 1,0 3-6,0-3 0,-2 4 5,-4-4 0,4 2 15,-4-1 0,2 3-4,-2-4 1,4 2 4,-4-2 1,4 4-10,2-3 0,6 3-19,-1 2 1,3-6-3,-2 0 1,-3-2-6,9 3 1,-14 3 12,2-4 1,-4 4-3,4 2 0,-1 0-20,1 0 0,2 0-5,4 0 1,-4 0 4,3 0 0,5 0 15,1 0 0,-3-6 9,-3 1 1,-3-1 8,-2 6 1,2 0 1,3 0 1,-3 0-22,4 0 1,1-6 1,-1 0 0,9 0 4,2 6 0,-7 0-4,1 0 1,-5 0 21,0 0 0,-3 0-18,9 0 0,-7-5-1,7-1 0,-7 0-2,7 6 1,1 0 0,10 0 1,-6-2 4,0-4 0,-1 5-1,-11-5 0,5 4-8,1 2 1,-5 0-6,11 0 1,-4-2-4,5-4 0,1 4 10,4-4 1,-10 5 1,4 1 1,-9 0 2,3 0 0,-3-2 1,9-4 0,-4 4-150,10-4 1,2 4 154,-2 2 1,2 0-21,-2 0 0,-4 0-1,4 0 0,-4-2-2,-2-3 1,8 3 12,4-4 1,3 4-32,3 2 1,-9 0 16,-3 0 0,-2 0-4,2 0 1,-4 0 3,4 0 1,-2-6-1,2 0 0,4 1 10,7 5 0,-7 0 1,-4 0 1,-4 0 29,-2 0 1,3 0-33,2 0 0,3-2 12,4-4 0,2 4-7,-8-4 1,1 4 1,-1 2 0,-9 0-2,3 0 1,-10 0 1,5 0 0,5 0 3,6 0 1,0 0-1,-6 0 0,-6 0 11,1 0 1,-8 0-16,1 0 1,-3 0-28,-2 0 1,6 0 13,-1 0 1,12 0-4,-5 0 0,7 0-7,-8 0 0,-1 0-5,1 0 1,-3-5 9,-3-1 1,7 0 1,-12 6 0,11 0 1,0 0 0,5 0-1,1 0 1,6 0-135,0 0 0,4 0 138,-10 0 0,10 0 1,-10 0 1,6-2-2,0-4 1,3 4 0,9-3 0,-1 3-1,1 2 0,-7 0 0,1 0 0,-6 0-44,6 0 1,3 0 39,3 0 1,3 0-13,-9 0 0,-4-6 14,-2 0 1,0 1 0,-6 5 0,4 0-4,-10 0 1,4 0-1,3 0 1,4 0 15,1 0 1,0 0-17,-5 0 1,-7 0 9,0 0 0,-1 0 105,1 0 1,-1 0-135,-5 0 1,-1 0-1,7 0 1,-1-2-2,1-4 0,-5 4 25,-12-4 1,2 4 2,-7 2 0,5 0-5,-6 0 0,-5 0 147,-7 0 1,1-6-156,6 1 0,-1-1 55,1 6 0,1 0-44,5 0 1,-5 0-6,5 0 1,-5-6-1,-1 0 1,5 1-21,0 5 0,1 0-3,-7 0 0,1-6-10,0 0 1,-7 0 25,1 6 1,-6 0-12,6 0 1,-2-2 5,2-3 1,4 3 21,-5-4 1,5 2-15,2-2 0,-3 4 4,-3-3 0,4 3 9,-4 2 1,3-2 2,3-4 0,-1 4-3,1-4 1,-2 4-1,-5 2 1,5 0-1,-4 0 1,2-1-6,-2-5 1,1 4-6,-7-4 1,6 4-11,-6 2 0,6 0-2,-6 0 0,2 0 15,-2 0 0,-2-2-1,8-4 1,-6 5 1,6-5 0,-6 4 1,6 2 1,-6 0 5,6 0 1,-6-2-9,6-4 0,-6 4 21,5-3 0,-4 3-15,4 2 0,-7 0-2,3 0 0,2 0-17,3 0 1,-2 0-3,2 0 0,-6 0-1,6 0 0,-8 0-4,2 0 0,-2 0 26,2 0-13,-4 0 0,6-2 7,-7-4 1,-1 4 1,0-4 1,1 4 3,-1 2 1,-6 0 1,1 0 1,-1 0 0,7 0 1,-7 0 3,1 0 1,-6-5-10,5-1 0,-5 0-1,5 6 3,-7 0-6,12 0 0,-13 0 2,9 0-1,-8 0 1,5 0-1,-3 0-1,-4 0 1,12-2 0,-9-4 1,1 4-1,2-5 20,-6 7 1,13 0 4,-13 0 5,13 0-7,-13 0-9,14 0-20,-14 0 1,7 0 22,-3 0-18,-4 0 1,6-2 12,-8-4-4,7 4-16,-5-6 0,8 8-14,-4 0-30,-5 0 24,7 0 1,-6 0 27,4 0-16,-4 0 53,5 0-22,-7 0 8,0 0-3,8-7 2,-6 5 13,6-6 4,-8 8 30,0 0-83,7-8 35,-5 7-87,6-15 1,-8 12-18,0-7 32,8-1 0,-6-5 33,3 0 0,-1-1-8,2 1 0,-4 0 29,4-1 0,-2-1-29,1-4 1,-3-2 9,4-4 0,-4-3-1,-2 3 0,6-4-100,-1-1 1,1-1 35,-6 1 0,0 5-129,0 0 0,0 2 103,0-2 0,0-4-127,0 5 0,0 1-105,0-2 0,-2 6 37,-3-6 0,1 2 303,-8-2 0,-7-3 0,-8 5 0</inkml:trace>
  <inkml:trace contextRef="#ctx0" brushRef="#br0" timeOffset="2101">3425 35 8004,'-8'-9'-978,"6"1"647,-6 0 295,8 6-137,0-5 163,0 7 137,0 0-96,0 7 1,0-3 99,0 8 0,0-6-101,0 5 1,0-5 121,0 5 0,0 1-100,0 5 1,0 0 80,0 1 0,0 7-71,0 4 0,0-3-1,0 3 0,-5 6-19,-1 5 0,0 8 26,6-2 1,-6 4-51,0 2 1,-5 0 37,5 0 1,-5 6-23,5-1 1,-6 7-26,7-7 1,-9 1-3,3-6 1,3 0 4,2 0 0,-2-2-7,3-4 0,-3 2 24,2-8 0,4 0-5,-3-5 0,-3-6 11,2 0 0,0-8-13,6 2 1,0-4-55,0-2 0,0 1 28,0-1 0,0-6-7,0 1 9,0 0-14,-7 5-64,5 0-20,-6 0-49,8 1 130,0-9 0,0 1-172,0-4 65,0-4-179,0 5 146,0-7-190,0 0 0,0-7 1,0-3-1</inkml:trace>
  <inkml:trace contextRef="#ctx0" brushRef="#br0" timeOffset="2993">1298 692 7969,'-10'0'374,"0"-5"-243,5-1-245,3 0-536,-6 6 419,8-8-90,0 7 237,0-7 114,0 8 1,0 2-36,0 4 0,-2-5 70,-4 5 1,4 4 19,-3 1 1,1-1 23,-2 2 0,4-1-7,-4 6 1,-1 1-34,1-1 0,-6 6-17,7 0 1,-1 2-35,6-2 0,-6 2 49,0 4 1,1 4-156,5-5 0,0 3 73,0-2 1,1 2-10,5-8 1,-2 0 9,8-6 0,-1 0-9,6 1 1,1-7 20,-1 1 0,2-8-6,4 1 1,-2-3-2,8-2 0,0-6 5,6 1 0,-1-9 4,1 3 0,-1-5 0,1-1 0,0-2 0,-1-4 0,-1 4 0,-4-4 0,-4 3 0,-8 3 0,0-2 52,0-4 1,-5 4-60,0-5 1,-9 5 1,3 2 0,2 0-12,-2-1 51,-1 1 0,-5 0 33,0 0 14,0-1-20,0 1 1,0 5 78,0 1-27,-7 7-46,5-4-18,-6 8 36,8 0-153,0 0 33,0 8 0,-2-4-16,-4 7 0,4 3 120,-3 9 1,3-2-73,2 8 0,0 0 130,0 5 0,0 7-35,0-1 0,0 6-23,0-6 0,0 8-50,0-1 1,0-3-2,0 2 0,0-8 3,0 3 0,0-5-10,0-1 1,0-8-102,0-4 119,0-4-71,0-2 1,0-5 49,0-1-285,0-7 171,-8 4 0,6-10-247,-4-4 198,4 4-44,2-5-94,0 7-229,0-8-422,0 6 944,0-6 0,8 1 0,2-3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7:49.894"/>
    </inkml:context>
    <inkml:brush xml:id="br0">
      <inkml:brushProperty name="width" value="0.08571" units="cm"/>
      <inkml:brushProperty name="height" value="0.08571" units="cm"/>
      <inkml:brushProperty name="color" value="#333333"/>
    </inkml:brush>
  </inkml:definitions>
  <inkml:trace contextRef="#ctx0" brushRef="#br0">2335 346 7445,'0'-9'-288,"0"1"1,2 6 206,4-4-103,-5 4 227,15-5 0,-7 7-133,9 0 40,-1 0 1,0 0 28,1 0 0,-1 0 0,0 0 120,1 0 1,-7 0-113,1 0 455,-1 0-222,-1 0 38,5 0-75,-13 0 17,6 0-155,-8 0 1151,0 0-1345,-8 0 154,6 0 0,-6 2-37,8 3 0,0-1 121,0 8 0,0 1-27,0 10 0,0 4 50,0 8 1,-5 13-67,-1 4 1,-6 11 107,7 0 1,-7 12-250,6 6 0,-5 0 169,5 5 1,-7-9-17,1 10 1,-1-11-3,1 5 1,-3-6 5,3 6 1,-3-10-37,-3-2 1,7-2-1,-1-9 0,7 0-14,-7-7 0,6-6-9,-5-5 1,5 2 17,-5-1 0,7-1 12,-2-6 1,2-5-57,-2 0 45,4-8 1,-5 4 206,7-7-293,0-9-196,0-1 132,0-8-1110,0 0 1081,0-8 0,0-1-426,0-9 1,-2 1 108,-4 0 0,4-8 474,-4-4 0,-3-4 0,-9-9 0,-8-2 0</inkml:trace>
  <inkml:trace contextRef="#ctx0" brushRef="#br0" timeOffset="504">52 848 7970,'0'-12'-301,"0"1"0,0 5 271,0-6 231,0 9-44,0-13-294,0 14 13,0-5 182,0-1-143,0 6 113,0-6 1,0 10 42,0 4 1,0-2-10,0 7 1,0 1 2,0 5 1,0 6 34,0 0 0,0 10 21,0 1 1,0 3-59,0 9 1,-6-6 16,1 7 0,-1-7-124,6 6 0,-6 0 73,0 6 1,1-2-63,5-4 0,-6-4 0,0-7 1,0-6-302,6 0 124,0-8-278,0 4-88,0-16 170,0-1 165,0-8 1,0-2 240,0-4 0,2 2 0,4-7 0,4-1 0,7-5 0</inkml:trace>
  <inkml:trace contextRef="#ctx0" brushRef="#br0" timeOffset="1271">709 917 7956,'-2'-19'0,"-3"-4"-12,3 3 1,-6-5 113,8 8-139,0 8 1,0-1-150,0 4 200,0 4-251,0-5 189,0 7 18,0 7 0,0-3 49,0 8 0,0-7 38,0 7 1,0-1-42,0 7 1,0-1 36,0 0 0,-2 6-21,-4 0 1,4 6 17,-3-6 1,-3 2-29,2-2 0,0-3 19,6 3 1,-5 2 7,-1-2 1,-2 2-59,2-2 1,5-4-83,-5 4 1,2-6 98,-2-5 1,4 3-8,-4-3 1,5-3-11,1 3-7,0-8-7,0 3-5,0-7 20,0 0 0,1-5 103,5-1 1,4-2-201,7 2 1,0 4 45,1-3 0,1-3-147,4 2 1,-2-5 77,8 5 0,0-6 63,5 7 0,7-9-133,-1 3 1,6-3 102,-5 3 1,5-5-68,-6 5 0,2-3 82,-1 3 1,-5-5 39,4 5 0,-9-3 40,-2 3 0,-8-3 0,2 9 0,-4-9 0,-3 10 0,-5-7 0,-3 7 0,-8-11 0,0 5 0,0-1-9,0-1-6,-8 8 0,-1-9 147,-9 7 0,7-6-120,-1 7 0,3-3 395,-3 2-248,-3 4 1,7-7 223,-3 3-181,-5 4-52,14-6-36,-13 8-237,13 0 209,-6 0 18,8 0 161,0 0-223,0 8 1,-5 3 132,-1 13 1,0-3-99,6 8 1,0 1 17,0 11 1,-6-3-24,1 8 0,-1 0-5,6 6 0,-6 2-140,0 4 0,-1-5 85,1 5 0,2-6-179,-8-6 0,7-6 38,-7-11 1,6 2-128,-5-8 1,5-2-61,-5-9 0,5 1-41,-6-7 0,7 2-20,-7-3 377,0-3 0,-5 6 0,0-8 0</inkml:trace>
  <inkml:trace contextRef="#ctx0" brushRef="#br0" timeOffset="2803">3597 934 7948,'0'-9'-292,"-2"-5"-209,-3 8 436,3-7 1,-8 5-133,4-3 122,4-5 1,-5 12 102,7-7 0,0 5 19,0-5 1,0 5 115,0-6-11,0 9 11,0-13 3,0 7-119,0-9 1,7 3 1,5 3 1,3-1-72,3 7 0,1-5 80,4 5 1,4-2-80,7 2 1,1 4 13,-1-3 1,1 3-20,0 2 0,-1 0 5,1 0 0,-8 7 1,-4 5 0,0 3 8,-6 3 1,2 1-1,-13 4 1,0 4 2,-6 7 1,0-1 9,0-4 0,-2 4-3,-4-5 1,-3 5-1,-9 2 1,-1-3-1,-4-3 0,-4 4 16,-7-4 1,-1-4 1,0-2 0,-1 2 24,-4-2 0,3 5-33,-3-4 0,3-1-1,3-6 1,-5-2 4,5-3 1,-3 1-12,14-7 1,0 2 0,6-3 0,-1-3-10,1 4 49,7-4-2,3-2 222,7 0-202,0 0 1,7-2 13,5-4 0,5 4-31,6-3 1,-2-3-63,8 2 0,0-5 31,6 5 1,7-6-18,4 7 0,4-9-1,2 3 0,2 1-15,3-1 0,3 5 14,3-6 1,3 8-15,-9-1 0,5 1-23,-10-2 0,7 4 42,-13-4 0,-5 4-113,-12 2 1,-8 0 12,2 0-163,-12 0 108,5 0-30,-14 0 1,3 0-101,-10 0 199,3 0 0,-8 0-394,4 0 484,4 0 0,-5-7 0,7-3 0</inkml:trace>
  <inkml:trace contextRef="#ctx0" brushRef="#br0" timeOffset="3556">5050 1090 7956,'0'-17'0,"0"-1"0,0-1-156,0-4 1,2 9 145,4-3 1,3 11-324,8 1 126,1-5 91,-1 8 97,0-6 10,1 1 0,-9 3 12,-3-8 1,-4 7-22,-2-7 0,0 1 77,0-7 1,0 1-73,0 0 1,-6 3 145,0-3 1,-5 4-114,5-11 1,-5 5 5,5 2 0,-6 0-12,7-1 0,-7 1 4,6 0 1,-5-1-48,5 1 0,-2 6 46,2-1 1,3 1-63,-9-7 1,3 7 43,-3-1 1,-3 8-44,3-1 0,-3 1 34,-3-2 1,-1 4-3,-4-4 1,2 6 9,-8 6 1,0 2-8,-5 3 0,1 5 80,4-5 0,-3 10-72,3 2 1,2 6 60,-2-6 0,6 8-46,-6-2 0,14-2-19,-2 2 1,5-3 13,0 3 0,5 2-1,7-8 0,0 0 7,0-6 0,2 1-11,3-1 0,5-7-42,7-5 0,1 3 36,-1-2 1,6 0 69,0-6 1,6 0-67,-6 0 0,8-2 2,-2-4 0,3 2 0,3-7 0,-6 1 0,-1-2 0,-6-3 3,1 4 1,2-5 2,-2-1 0,0 0 10,-6-1 1,0 7-14,1-1 1,3 1-39,-4-7 0,4 1 14,-9 0 1,-3 5-3,3 1 1,-3 5 16,3-6-1,-4 9 0,-3-7-8,1 4-2,0 4 15,-6-5 0,0 9-8,0 3 1,0-1 44,0 8 0,-2-1-5,-4 7 1,4-1 5,-3 0 0,3 6 21,2 0 0,-6 6 9,0-6 1,0 8-16,6-2 1,0 3 1,0 3 1,-5 0-55,-1-1 1,0 6 40,6 1 1,0-1-89,0-5 1,0-3 69,0-3 1,0 2-43,0-8 1,0 0-30,0-6 0,0-5-277,0-1 155,0-7-53,0 4 0,2-8-258,4 0 269,-4 0 1,7 0 38,-3 0 0,4-2 170,7-4 0,8-11 0,2-10 0</inkml:trace>
  <inkml:trace contextRef="#ctx0" brushRef="#br0" timeOffset="4218">6520 70 7969,'-10'-10'-1352,"2"-5"1255,8 3 719,0 4-604,-7 1 62,5-1-290,-6 6 191,8-6 80,0 16 0,0 2 40,0 7 0,0-4 9,0 5 1,0-3-28,0 14 1,0-6 3,0 6 1,0 5 57,0 7 1,-6 7-53,1-2 0,-3 4 23,2 2 0,4 9-16,-3 8 1,-3 2 5,2 10 1,-5-8-204,5 2 1,-6-2 179,7 2 0,-9-4-40,3 4 0,1-4 38,-2-2 1,3-5-68,-3-1 0,-3-1 34,3 1 1,3-3-130,-3-9 1,3-4 76,-3-1 0,-1-8-20,7 2 1,-6-5 10,7-6 0,-3 2-29,2-8 288,4 7-243,-5-10-177,7-3 146,0-9 221,0-8-99,0 0 23,0-8-193,0 6-184,0-13-504,0 5 541,0-7 1,0-1-311,0 1 1,0 0 6,0 0 526,0-1 0,0 1 0,0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7:56.463"/>
    </inkml:context>
    <inkml:brush xml:id="br0">
      <inkml:brushProperty name="width" value="0.08571" units="cm"/>
      <inkml:brushProperty name="height" value="0.08571" units="cm"/>
      <inkml:brushProperty name="color" value="#333333"/>
    </inkml:brush>
  </inkml:definitions>
  <inkml:trace contextRef="#ctx0" brushRef="#br0">121 87 7987,'0'-10'-333,"0"-5"273,0 5 0,-5-1 285,-1-1-97,0 8-387,6-11 39,0 13 262,0-6 40,0 8-4,0 0 1,0 8-6,0 4 0,0 5-27,0 6 1,0-2 14,0 8 1,0 6 15,0 5 0,0 8 5,0-2 0,0 6-8,0 6 1,0 5-13,0 12 0,0-2-261,0 8 0,0-3 246,0 3 1,0-2-4,0-4 0,0-12-51,0 1 0,-6-11-5,1-6 1,-3-3-2,2-4 0,4-3 35,-4 3 1,3-9-48,-3-2 1,4-6 55,-4 5-57,-3-6 0,7 3 221,-4-8 1,2-6-195,-2 1-22,4-8 8,-5 11 1,5-13-60,-4 4-10,4-4-59,-6 5 105,8-5 58,0 6-10,0-8-242,0 0 289,0-8-1,0 6-53,0-5 3,0 7-428,0 0 0,0-8 0,0-2 0</inkml:trace>
  <inkml:trace contextRef="#ctx0" brushRef="#br0" timeOffset="846">312 744 7953,'0'-17'-108,"0"-1"1,0 1 148,0 0 0,0 5-72,0 1 1,0 5-20,0-5 1,9 5-92,9-6 0,7 8 156,9-1 0,3 3 36,3 2 0,6 0-10,12 0 0,1 0-6,5 0 0,1 0-80,-7 0 1,-3 5 65,-8 1 1,-7 8-2,-11-3 0,1 5-5,-7 1 1,-5-6-7,-7 1 0,-5-1 3,6 7 0,-9 5-9,3 0 1,-4 0-49,-2-6 0,-2 2-8,-4 4 0,-3-1-41,-8 6 0,-3-6 87,-3 1 1,-4-4-27,-7-2 1,-1-5 29,1-1 1,-3-1 1,-3 1 0,3-3-8,-3-8 1,3 6 3,3 0 0,1-1 14,4-5 0,4 0 9,8 0 1,2-2-2,3-3-16,-3 3 62,13-6 1,-4 2-59,12 1 0,-2-1 1,7 6 0,3-2-3,9-4 0,4 4 0,7-4 0,1 4 11,-1 2 1,1 0-1,0 0 1,-1 0-27,1 0 1,-1 8 17,1 4 1,-6-3-1,0 3 1,-8-1-4,2 7 0,-4-1 2,-2 0 1,-1 1-7,-5-1 1,-1 2-3,-4 4 0,-5-4 0,7 6 1,-8-7 1,-6-1-3,1 0 0,-9-5 5,3-1 1,-5-5-6,-1 5 1,0-5 2,-1 6 0,-5-8 1,0 1 0,-7-3 0,1-2 0,-4 0 0,-2 0 0,-5 0 0,0 0 0,-3 0 0,3 0 0,4 0-140,-5 0 1,5-2 82,1-3 0,6 1-12,1-8 0,6 6-22,-1-5 0,4 7-116,2-2 101,7-3 0,3 5-78,7-8 1,1 9 183,5-3 0,12-12 0,8-1 0</inkml:trace>
  <inkml:trace contextRef="#ctx0" brushRef="#br0" timeOffset="1584">1972 831 7941,'9'-18'-74,"-1"1"0,-8 0-630,0-1 1,0 1 703,0 0-138,0-1 0,0 7 230,0-1 1,-2 9 40,-4-3 1,3 4-144,-9 2 0,-1 0 19,-10 0 0,3 0 69,-3 0 0,2 0-110,-2 0 0,2 0 112,-8 0 1,8 0-72,-2 0 1,-2 0 84,2 0 1,0 0-60,6 0 0,-1 2 59,1 4-87,0-5 1,1 9-1,5-4-11,-5-4 0,13 11 25,-9-7 1,8 2-46,-2-3 1,-1-1 32,1 8 1,0-1 1,6 7-12,0-1 0,-6-6 2,1 1 0,-1 0-1,6 5 0,0 0 0,-2 0-1,-4 1 0,4-1 6,-3 0 0,3-5-25,2-1 21,0-7-11,0 12 22,0-15 1,0 7 122,0-8 17,0 0-140,7 0 1,-3 0 5,8 0 1,-1 0-90,6 0 0,1 0 91,-1 0 1,2 0-95,4 0 1,-3 0 72,3 0 1,2 0-10,-2 0 1,7 0 7,-1 0 1,-4 0-5,-2 0 1,2 8 84,-2 3 1,2-1-75,-2 2 1,-3-1 76,3 6 0,-10 1-58,-1-1 0,-9 6-25,3 0 0,-4 2 7,-2-2 1,0-4-3,0 4 0,-8-3 30,-3-3 1,-6 0-4,-6 0 0,1-5 104,-6-1 0,5-5-68,-6 6 0,0-8 50,-6 1 0,1-3-57,-1-2 1,1 0-48,-1 0 1,0 0-13,1 0 0,1 0-4,4 0 1,-3 0 18,3 0 0,4-5-10,2-1 1,4 0-43,1 6 1,1-6-213,0 0 2,7 1 113,2 5-323,8 0-455,0 0 720,8 0 191,-6 0 0,13-8 0,-5-2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7:55.284"/>
    </inkml:context>
    <inkml:brush xml:id="br0">
      <inkml:brushProperty name="width" value="0.08571" units="cm"/>
      <inkml:brushProperty name="height" value="0.08571" units="cm"/>
      <inkml:brushProperty name="color" value="#333333"/>
    </inkml:brush>
  </inkml:definitions>
  <inkml:trace contextRef="#ctx0" brushRef="#br0">70 70 7870,'-9'-17'-971,"1"-1"1,8 7 1435,0-1-184,0 8-367,0-3 10,0 7 581,0 0-404,0 7 0,0 3-20,0 7 0,-6 6 37,0 0 1,1 8-76,5-2 0,0 0-8,0 5 1,-6-3 19,0 9 0,0-3-56,6-2 1,0-1-7,0 1 1,-2-6-25,-3-1 0,3-5-2,-4 6 0,4-11-102,2 5 0,0-14 6,0 9 1,0-11-14,0 5-222,0-8 84,0 3 66,0-7 95,0 0 0,8-7 1,1-3-1</inkml:trace>
  <inkml:trace contextRef="#ctx0" brushRef="#br0" timeOffset="354">623 156 7955,'0'-17'0,"-5"0"-566,-1-1 0,0 7 240,6-1 0,0 7 173,0-7 31,0 8 349,0-3-44,0 7-113,0 0 0,0 7-76,0 5 0,0-1 114,0 7 0,0-5-2,0 10 1,-2-2-75,-3 2 0,1 4 90,-8 8 1,8-6-103,-1-1 1,-3-1-5,2 2 0,0 4-8,6-4 0,-2-2-23,-3 1 1,3-6-15,-4 1 0,4-4-275,2-2 50,0 0 160,0 1-80,0-9 0,2-1-46,4-8 220,-4 0 0,13 0 0,-5-8 0,7-1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0.356"/>
    </inkml:context>
    <inkml:brush xml:id="br0">
      <inkml:brushProperty name="width" value="0.08571" units="cm"/>
      <inkml:brushProperty name="height" value="0.08571" units="cm"/>
      <inkml:brushProperty name="color" value="#333333"/>
    </inkml:brush>
  </inkml:definitions>
  <inkml:trace contextRef="#ctx0" brushRef="#br0">295 606 8056,'0'-17'-690,"0"5"277,0 1 567,0 7-159,0-12 0,2 14-5,3-3 0,-1-3 13,8 2 1,-6 0-3,5 6 0,-7-1-2,2-5 7,3 4 1,-5-12 42,8 9 1,-9-9-42,3 3 0,2 1-16,-2-1 1,-1-1-10,-5-5 1,6-3-3,0-3 1,0-3-27,-6-9 1,6 0-121,-1 1 1,1 1 159,-6 4 1,6-3-41,0 3 0,-1 4 77,-5 2 1,0 4-43,0 1 1,-5 7 2,-1-1-33,-8 8 1,5-3 6,-9 7 1,1 7 56,0 5 0,-2-1-30,-4 7 0,1-3 117,-6 14 0,1-6-117,-2 6 1,-4 2 107,4 9 0,4-4-85,2 5 1,-2 1 10,2-2 0,2 6 15,10-5 1,-3 5-2,8-6 0,1-5-31,5-6 1,0-8 17,0 2 0,2-6-82,3-5 73,5 3 1,13-13 19,0 4 0,2-4-33,-2-2 1,-2-6 1,8 0 1,0-7-45,6 1 1,-1-1-7,1 1 0,-1-3 24,1 3 0,-2-5-7,-5-6 1,-1 4 16,-4-4 1,-3 3-4,3 3 1,-6-6 13,-6 0 0,3 0-9,-8 6 0,5-1 4,-5 1 51,0 0 4,-6 0-32,0 7-11,-8 2 0,4 8-90,-7 0 0,5 6 79,-6 0 0,7 7 41,-7-1 1,6 3-24,-5 2 1,5 1 3,-6-1 1,9 0-15,-3 1 1,4-1 4,2 0 0,0 0-10,0 1 0,0-1 2,0 0 1,0-5-92,0-1 0,2-5 86,4 6 1,3-8-113,9 1 0,1 3 7,4-2 1,-2 0-135,8-6 1,0 0 43,5 0 195,1-8 0,7-2 0,2-7 0</inkml:trace>
  <inkml:trace contextRef="#ctx0" brushRef="#br0" timeOffset="563">1315 243 8056,'0'-18'-591,"-2"1"-44,-4 0 1,4 5 652,-3 1 249,3-1-164,2-5 48,0 0 1,0 5-135,0 1 1,-2 7-47,-4-2-1,4 4 0,-6 0-2,8-4 37,-7 5-5,-3-7-56,-7 8 41,0 0 1,-1 0-10,1 0 42,7 0 0,-5-6-32,3 0 33,5 1 0,-3 5-14,4 0 4,4 0 36,-5 0 8,-1 0 1,6 7 1,-6-3-45,8 8 0,0-7 110,0 7 0,0-6-94,0 5 1,0 1 9,0 5 0,0 2 16,0 4 0,0-4 12,0 5 0,0 2 13,0 3 1,0 4 14,0 2 0,-1-1-13,-5 1 1,4-1-20,-4 1 0,4-1-158,2 1 1,-6 0-187,1-1 0,-1 1 284,6-1 0,-6-5 170,0 0 0,-1-8-73,1 2-78,4-4 1,-6-1-49,8-1 60,0-7-184,-7 5 151,5-13-193,-6 6 163,8-1-14,0-5 1,2 6 1,4-8 0,-2 0-3,7 0 0,-5 0-9,5 0 1,1 0-14,5 0 0,6-6-31,0 0 0,8-1-142,-2 1 0,4 2 68,1-7 1,3 5 173,3-6 0,-4-7 0,7-8 0</inkml:trace>
  <inkml:trace contextRef="#ctx0" brushRef="#br0" timeOffset="1009">1695 502 8056,'-17'0'-158,"0"-8"1,0 1 110,-1-5 0,7 3 8,-1 3 0,6 4-255,-5-4 249,7 4 0,-6-3-127,5-1 111,3 0 80,-6 6-25,0 0-47,6 8 1,-11-4 72,7 7 0,1-5 23,5 5 1,-2-5-25,-4 6 0,4-7-1,-4 7 1,4-6-15,2 5 0,0-5 5,0 6-12,0-9 0,2 11 8,4-8 0,-2 1-8,7-1 1,-5-4 21,6 4 1,-1-4-15,6-2 0,-5 0 87,-1 0 0,1 0-30,5 0-24,1 0 0,-1-6 37,0 0 0,-5-2 6,-1 3 0,-7 1-16,2-8 1,-2 7-17,1-7 1,-3 6-37,4-5 35,-4 7 0,-2-12-206,0 5 135,-8 3 1,-1-5-10,-9 7 0,7 0-23,-1 6 1,7-5-131,-7-1 0,6 0 79,-5 6 1,5 0-396,-5 0 229,7 0 0,-6 0-28,4 0 300,4 0 0,-5 0 0,7-8 0,0-1 0</inkml:trace>
  <inkml:trace contextRef="#ctx0" brushRef="#br0" timeOffset="1692">1868 122 8017,'-17'0'-1394,"0"-6"1344,-1 0 1,7-5 691,-1 5-604,9 0 167,-5-2-326,8 7 0,2-7 112,4 8 0,3-2-58,8-4 0,1 4 19,-1-4 0,2 5 27,4 1 1,-3 0 13,3 0 0,-4-2-21,-2-4 0,0 4 25,1-4 0,-1 4 0,0 2 94,1 0-82,-9 0 82,7 0-88,-14 0 4,5 0-4,-7 0 33,0 0-17,0 8 0,-2 0 30,-3 3 1,3 5-40,-4-5 1,4-1 66,2 1 0,-6 1-60,0 5 0,1 2 5,5 4 0,-2-4 7,-4 5 0,4 1-2,-4-2 1,4 7 5,2-1 0,-2-2-6,-3 2 0,3 0 32,-4 5 1,4 1-33,2-1 1,0 1-59,0 0 0,0-3 27,0-3 1,0 2-3,0-8 1,0 2 11,0-2 0,0-10-10,0 5-5,0-5 1,0-1 12,0-1 10,0-7-7,0 4-50,0-8 359,0 0-114,0-8-147,0 6-144,0-6 173,-8 8-214,-1-7 1,-9 5 68,1-4 0,0 4 36,0 2 1,-1 0-53,1 0 1,0 0-101,-1 0 47,1 0 1,0 0 5,-1 0 0,3 2-534,4 4 200,-5-4 458,14 5 0,-5 1 0,7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21.883"/>
    </inkml:context>
    <inkml:brush xml:id="br0">
      <inkml:brushProperty name="width" value="0.08571" units="cm"/>
      <inkml:brushProperty name="height" value="0.08571" units="cm"/>
      <inkml:brushProperty name="color" value="#333333"/>
    </inkml:brush>
  </inkml:definitions>
  <inkml:trace contextRef="#ctx0" brushRef="#br0">1 69 7453,'0'-11'69,"0"-1"153,7 1 0,-5-1 99,4 1-176,4 7 0,-6-4-190,7 8 1,-5 0 75,5 0 0,-5 8-63,6 3 1,-3 12 70,3 6 0,1 13 47,-7 10 1,6 10-64,-7 13 0,7 5-253,-6 13 0,5 5 250,-8-44 1,0 1-1,1 1 1,0 0 5,-1 1 0,-1 1 0,-1-6 1,0 0 15,5 40 1,2-4-8,-2-1 1,1-14-83,-1-4 1,-4-13 96,4-5 1,1-1-70,-1-9 0,6-7-3,-7-5 0,3-8-27,-2 2-42,-4-3-227,5-3 632,1-7-916,-6-3 47,6-7 373,-8 0 1,2-2-351,3-3 532,5-5 0,7-15 0,1-2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22.978"/>
    </inkml:context>
    <inkml:brush xml:id="br0">
      <inkml:brushProperty name="width" value="0.08571" units="cm"/>
      <inkml:brushProperty name="height" value="0.08571" units="cm"/>
      <inkml:brushProperty name="color" value="#333333"/>
    </inkml:brush>
  </inkml:definitions>
  <inkml:trace contextRef="#ctx0" brushRef="#br0">433 830 7821,'-17'0'184,"0"0"0,-1 0 334,1 0 1,8 2-477,3 4 0,4 6-412,2 11 0,0 7 245,0 16 1,2 10 122,4 19 0,1 6-266,5 11 1,3-2 286,-3 8 0,-3-9-69,3-3 1,-1-9-64,7-14 0,5-9-228,0-8 1,2-9 95,-2-3 1,-4-12 244,4-11 0,4-7 0,0 4 0</inkml:trace>
  <inkml:trace contextRef="#ctx0" brushRef="#br0" timeOffset="362">278 1038 7837,'-52'-25'29,"0"-4"1,8-4 27,3-1 1,13-1 24,4 1 0,13-3-96,5-3 0,-1 1 42,1-7 0,0 8-46,6-3 0,0 5 99,0 1 1,0 1 124,0-1 0,13 1-138,5-1 1,16-1 13,1-5 1,11 5-28,0-5 0,4 12 11,2 6 0,-2 12-97,-4 5 1,2-2 59,-8 3 0,7 9-95,-7 13 1,0 10 4,-5 13 0,-3 2 14,-3 4 0,-6 4 34,-11-3 1,-4 2-6,-8 3 0,0 0 40,0 0 1,-14-6 4,-3 0 0,-12-7-45,0 1 0,-9 2 23,-3-1 0,-7 5-286,2-6 0,4-1-93,2-11 1,5 9-423,6-8 796,-3 0 0,12-4 0,-5 1 0</inkml:trace>
  <inkml:trace contextRef="#ctx0" brushRef="#br0" timeOffset="783">1384 1124 7873,'-32'-13'0,"3"-4"0,4-5 247,8 5-226,-1 8 1,9-7-330,3 5 1,4 1 56,2-1 0,-2 7-31,-4-2 0,-3 4 68,-8 2 0,5 0 304,0 0 1,1 8-61,-6 3 0,-1 10-15,1 2 0,0 6-63,-1-6 0,7 8 205,-1-2 0,9-2-28,-3 2 0,4-8-78,2 2 1,0-2-99,0 2 0,8-6 46,3 1 1,10-3-80,2-9 0,6-1 18,-6-5 0,6 0-6,-6 0 0,8-7 49,-2-5 0,-3-3 12,3-2 1,-8-7 181,3 1 0,-5-5-63,-2 5 0,0-2 221,1 2 1,-7 3-117,1-3 0,-8 10 255,1 1-347,-3 8 0,-2-1-196,0 10 1,0 11 95,0 7 0,-2 10-232,-3 1 1,3 1 35,-4 5 0,6-9-170,6-2 1,-3-2-90,9 1 1,-1-3 429,7-7 0,7-9 0,2-1 0</inkml:trace>
  <inkml:trace contextRef="#ctx0" brushRef="#br0" timeOffset="1105">1765 813 7846,'-35'-2'25,"1"-4"0,7-1 15,4-5 12,4-3-284,1 13 221,1-6 1,2 16-237,3 3 1,-1 5 115,7 1 1,-6 6 122,7 0 0,-1 0 4,6-5 1,2 1 6,3 4 1,5-6 72,7 0 1,8 1-75,4-7 1,4 5 82,1 1 0,1 0 5,0 0 0,-1-5 105,1-1 0,-3 1-144,-3 5 1,-4 1 9,-7-1 0,-1-6-24,0 1 0,-7-1-7,-5 7 1,-5-1-31,-5 0 0,-11 6 47,-7 0 0,-9 1-23,-3-7 0,0 0-21,-5 0 1,4-1-419,1-5 1,2 3 54,5-8 360,3-1 0,7-20 0,1-4 0</inkml:trace>
  <inkml:trace contextRef="#ctx0" brushRef="#br0" timeOffset="1433">2128 657 7812,'-36'-2'0,"-5"-3"334,12 3-136,-3-14-203,14 15-82,1-7 38,7 8 1,-3 8-410,7 3 250,1 4 1,-1 3 66,0-1 0,0 2 133,6 4 0,0-4 164,0 5 0,2-5-101,4-2 1,4 0 213,7 1 1,8-3-136,4-3 0,3 3 188,3-4 0,-1 3-55,1-3 1,5 5-107,1-5 0,-3 3-33,-9-3 0,2 9-150,-8-9 1,0 8-68,-6-7 0,-7 3 111,-4 2 0,-6 1-69,-6-1 0,-6 0 74,-11 1 1,-2-3-127,-4-3 0,-3 3-2,3-4 0,4-3-86,2-2 0,4-4-215,1-2-56,1 0 0,7-2 458,5-4 0,10-11 0,5-10 0</inkml:trace>
  <inkml:trace contextRef="#ctx0" brushRef="#br0" timeOffset="1620">2647 865 7787,'-25'-17'558,"8"-1"1,1 7-65,10-1-388,1 8 0,7-9-2009,3 7 656,5 0 1247,7 6 0,-7 0 0,5 0 0,-5 0 0</inkml:trace>
  <inkml:trace contextRef="#ctx0" brushRef="#br0" timeOffset="2038">3079 242 7813,'-27'0'312,"-3"-2"169,6-3 1,1-5-165,6-7 0,7-1-66,5 1 1,5-6-198,5 0 0,5-6 66,7 6 1,3 0-294,3 6 1,-4 7 190,4 4 0,-4-1-192,-2 1 0,1 0 70,-1 6 1,0 2-5,1 4 0,-1 4 60,0 7 1,-1 2 54,-5 4 0,3 10 34,-9 7 0,7 10 2,-6 2 0,-1 0-63,-5 6 1,0 1 51,0-1 0,-5 5-80,-1-5 1,-8-1 54,3-5 1,1-8-6,-1-3 1,7-12-14,-2-6-4,-3-4 33,7-9 1,-4-3-13,12-7 0,3 0 162,8 0 1,3-6-89,3 1 0,2-9-27,4 3 1,5-5-145,1-1 0,1 6-208,10-1 0,0 0 128,6-5 1,2 0-112,4 0 0,-2-1-805,7 1 855,0 0 1,7-1 0,-1 1-1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3.712"/>
    </inkml:context>
    <inkml:brush xml:id="br0">
      <inkml:brushProperty name="width" value="0.08571" units="cm"/>
      <inkml:brushProperty name="height" value="0.08571" units="cm"/>
      <inkml:brushProperty name="color" value="#333333"/>
    </inkml:brush>
  </inkml:definitions>
  <inkml:trace contextRef="#ctx0" brushRef="#br0">70 278 6697,'12'0'-88,"-1"0"108,1 0 1,5 0 9,0 0 0,1 0-22,-1 0 1,6-6 19,0 0 0,0-2-33,-6 3 0,6 1 1,0-8 85,-1-1-65,4 5 0,-6-7 5,3 3 0,-10 3 30,-1-3-34,-1 0 0,5-5 29,-5 0-25,-3 0 1,-8-1 2,0 1 1,-2 5-63,-4 1 1,2 1 8,-7-1 1,-1 3-8,-5 8 0,-2-6 17,-4 1 1,3-1-2,-3 6 1,-2 6 16,2-1 1,-5 9-6,4-3 0,0-1 17,0 1 0,-1 7-17,-3 5 0,3 2 95,7-2 1,-3-2-70,4 8 1,-4-2-1,9 2 0,5 1-11,1-7 0,4 8 2,2-2 0,0-4-12,0-2 0,8-4 16,3-2 0,5-5-35,1 0 0,0-9 23,0 3 0,6-4-15,1-2 1,6 0-28,-1 0 1,6-2-84,5-4 1,-3-3 73,3-9 0,-2 1-12,3 0 1,-5-6 53,5 0 1,-13 0-35,-5 5 1,-3 1 89,-3 0 1,-2 0-82,-3-1 1,-5 1 154,-7 0 0,0 5-41,0 1 0,-1 7-28,-5-2 1,2 4-12,-8 2 8,1 0-102,-6 0 74,-1 8 0,1 1 96,0 9 1,7-7-102,4 1 0,-1-1 50,1 7 0,0-1-66,6 0 0,0 0 1,0 1 0,0-7 0,0 1 0,0-1-3,0 7-140,0-1 1,8-2 80,3-3 0,5-3-118,1-3 0,2-4 81,4 4 1,-2-4-160,8-2 1,0-2 255,6-4 0,7-4 0,2-7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4.279"/>
    </inkml:context>
    <inkml:brush xml:id="br0">
      <inkml:brushProperty name="width" value="0.08571" units="cm"/>
      <inkml:brushProperty name="height" value="0.08571" units="cm"/>
      <inkml:brushProperty name="color" value="#333333"/>
    </inkml:brush>
  </inkml:definitions>
  <inkml:trace contextRef="#ctx0" brushRef="#br0">329 174 8032,'0'-27'-119,"0"4"1,0 4-412,0 1 1,0 7 258,0-1 0,0 6 435,0-5-264,0 7 365,0-11-324,0 13 0,0-8-4,0 4 1,-2 4 116,-4-3 1,-4 3-103,-7 2 0,0 0 156,0 0 0,-1 0-60,1 0 1,0 0-36,-1 0 1,1 0 18,0 0 33,0 0-42,-1 0 15,1 0-69,7 7 37,3-5 1,7 8 24,0-4 59,0-4 26,0 13-72,0-5 0,0 7 5,0 0 1,0-5-27,0-1 1,0 1 11,0 5 0,0 0-29,0 1 0,0-1 10,0 0 1,0 3-3,0 3 0,0-2 26,0 8 0,-2-6 5,-4 5 0,4-5-9,-4 6 0,-1-2 3,1 2 1,0 4-60,6-5 0,-6-1 51,1 2 0,-3-6-67,2 6 1,4-8 56,-4 2 0,3-3-30,-3-3 0,4 0-5,-4 0 1,4-5-3,2-1 1,0-5 1,0 6 2,0-8 16,0 3-4,0-7 1,0 0-1,8 0 1,1 0-32,9 0 0,-1 0 29,0 0 0,6 0-1,0 0 1,6-2-70,-6-3 1,8 1-156,-2-8 1,4 6-179,1-5 1,6-1 404,1-5 0,7-8 0,-4-2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4.562"/>
    </inkml:context>
    <inkml:brush xml:id="br0">
      <inkml:brushProperty name="width" value="0.08571" units="cm"/>
      <inkml:brushProperty name="height" value="0.08571" units="cm"/>
      <inkml:brushProperty name="color" value="#333333"/>
    </inkml:brush>
  </inkml:definitions>
  <inkml:trace contextRef="#ctx0" brushRef="#br0">52 70 7658,'-10'-18'-1031,"-3"7"1242,7-1 0,-2 7 116,3-7-316,3 8-72,-6-4-402,8 8 244,0 0 271,0 8 1,2 0-58,4 3 1,-4 5 11,3-5 1,-3 5-14,-2 1 1,0 0 24,0 1-68,0-1 0,0 0 1,0 0 0,2 1-2,4-1 0,-4-5-123,4-1 1,-4-5 92,-2 5 1,5-5 79,1 6 0,8-9 0,-5 5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5.220"/>
    </inkml:context>
    <inkml:brush xml:id="br0">
      <inkml:brushProperty name="width" value="0.08571" units="cm"/>
      <inkml:brushProperty name="height" value="0.08571" units="cm"/>
      <inkml:brushProperty name="color" value="#333333"/>
    </inkml:brush>
  </inkml:definitions>
  <inkml:trace contextRef="#ctx0" brushRef="#br0">122 104 8014,'-8'-17'-434,"6"0"1,-5 5 47,7 0 277,0 9 0,1-5 94,5 8 0,4-6-91,7 0 1,0 1 86,1 5 0,1 0 28,4 0 1,-4 0 0,4 0 0,-4 0 13,-1 0 1,5-6 26,0 0-46,0 0 1,-6 6 39,1 0-39,-1 0 0,-6 0 3,1 0-17,-8 0 1,3 2 27,-7 4 5,0-4 0,0 8 11,0-5 0,0-3 8,-7 14 0,3-9 68,-8 5-70,8 3 0,-5-7 3,3 3 1,4 5-30,-4-5 0,5 5 15,1 1 1,0 0-35,0 1 0,0-1 26,0 0 1,0 2-8,0 4 0,0-3-4,0 3 0,0 2 3,0-2 1,0 6 8,0-6 1,0 5 6,0-4 0,0-1-4,0-6 0,0 0-5,0 0 0,-2 1-29,-4-1 1,4-5 29,-4-1-16,4 1 0,2-1-18,0 1-9,0-8 4,0 3-1,0-7-4,0 0 46,-7 0-11,5 0 1,-8 0-1,4 0-5,4 0 0,-13 2-11,3 4 0,3-4 8,-3 4 0,1-4-53,-7-2 0,-1 5 2,-4 1 0,4 2-7,-4-3 0,4-3-26,1 4 0,-1-2-140,-4 2 1,4-4-24,-4 3 0,7-1 242,-1 2 0,4-4 0,-12 6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6.133"/>
    </inkml:context>
    <inkml:brush xml:id="br0">
      <inkml:brushProperty name="width" value="0.08571" units="cm"/>
      <inkml:brushProperty name="height" value="0.08571" units="cm"/>
      <inkml:brushProperty name="color" value="#333333"/>
    </inkml:brush>
  </inkml:definitions>
  <inkml:trace contextRef="#ctx0" brushRef="#br0">381 260 6980,'0'-10'-511,"0"3"965,0-1-510,0 6-30,0-6 301,0 8 85,0 0-261,0-7-124,0 5 0,6-8 101,-1 4 0,1 3-131,-6-9 1,0 6 72,0-5 0,0 5 19,0-5 1,-2-1 20,-3-5 0,1-1 0,-8 1 1,6 2-9,-5 3 0,5-3 5,-5 3 1,-1 5 11,-5 1 0,3-2 7,-3 2 0,4 1 80,-11 5 1,3 5-88,-2 1 1,2 10 131,-8 1 1,8 2-110,-2 10 0,-2-6 7,2 6 1,2 0-18,9 5 0,-1-1-7,7-4 0,0 1-13,6-7 1,0 1-11,0-7 0,2 0-29,4 0 1,4-7 43,7-4 1,0-4-17,1-2 1,7 0-19,3 0 0,-1-8-1,2-4 0,-2-1-23,2 2 1,2-5-9,-8 5 0,2-5 52,-2-1 0,-4 0-13,4-1 0,-4 1 18,-2 0 0,1 5-20,-1 1 0,-5 5 52,-1-6-59,-7 9 11,4-5 24,-8 8-9,0 0 0,-2 6 106,-4-1 1,2 9-102,-7-3 0,7 5 9,-2 1 0,4-5 1,2-1 1,0 1-24,0 5 0,0-6-30,0 1 0,0-6-10,0 5 1,8-7-7,3 2 0,7-4-133,5-2 1,-2 0-202,8 0 393,-1 0 0,15-8 0,1-1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6.683"/>
    </inkml:context>
    <inkml:brush xml:id="br0">
      <inkml:brushProperty name="width" value="0.08571" units="cm"/>
      <inkml:brushProperty name="height" value="0.08571" units="cm"/>
      <inkml:brushProperty name="color" value="#333333"/>
    </inkml:brush>
  </inkml:definitions>
  <inkml:trace contextRef="#ctx0" brushRef="#br0">311 87 8069,'-9'-7'-208,"-5"-3"77,9-7 1,-1 5-100,6 1 243,-8 7-107,6-11 56,-13 13 1,11-6-106,-8 8 1,7 0 108,-7 0 0,6 0-62,-5 0 0,5 0 53,-5 0 0,5 0 35,-6 0 38,1 0-41,-7 0 1,7 0 25,-1 0-7,9 0 12,-13 0-12,14 0-1,-5 0 75,7 0-38,0 8 1,0-5 4,0 9 1,0-6-36,0 5 0,0-5 79,0 6 1,0-7 12,0 7-49,0-1 1,0 7-22,0-1 1,-2 0 5,-4 1 1,4 1-28,-4 4 1,4-4-6,2 4 1,0-2 0,0 2 1,-5 2 15,-1 4 1,0-2-27,6-4 1,-6-2 21,0 8 0,1-6 19,5 6 1,-6-8-24,0 2 1,0 2 5,6-2 0,-5 0-14,-1-6 1,0 1 0,6-1 0,0-5-44,0-1 1,0-5 64,0 5-217,0-7 185,0 4-51,0 0-6,0-6-7,0 5 15,8-7 0,1 0-5,9 0 1,-1-2 28,0-3 0,1 3 2,-1-4 1,0 2-372,0-2 0,8 4-155,4-3 548,4-5 0,2-7 0,-1-10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7.129"/>
    </inkml:context>
    <inkml:brush xml:id="br0">
      <inkml:brushProperty name="width" value="0.08571" units="cm"/>
      <inkml:brushProperty name="height" value="0.08571" units="cm"/>
      <inkml:brushProperty name="color" value="#333333"/>
    </inkml:brush>
  </inkml:definitions>
  <inkml:trace contextRef="#ctx0" brushRef="#br0">18 87 8023,'-9'-8'-890,"3"-3"439,4-5 254,2-1 281,0 0 0,8 7-62,3 4 0,6 5 7,6 1 0,-3 0-37,3 0 1,2 0 26,-2 0 1,2 1-15,-2 5 1,-4-2 8,4 8 5,-4-1 1,-3 6-29,-5 1 1,-1-1 21,-4 0 0,-5-5-9,5-1 0,-4 1 6,-2 5 1,-8 2-6,-3 4 1,1-3-7,-1 3 1,-1-4-1,-5-2 0,0-1-1,-1-5 0,1 5 1,0-5 1,5-3-4,1-3 69,-1 5-61,-5-8 119,7 6-59,3-8-28,7 0 1,7 0-26,5 0 1,3 0 0,3 0 0,5-2-46,0-4 0,2 4-133,-2-4 1,2 4-27,3 2 1,5-5 43,-4-1 1,-2 0 19,2 6 1,0-8 128,5-3 0,1-4 0,-1-3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7.717"/>
    </inkml:context>
    <inkml:brush xml:id="br0">
      <inkml:brushProperty name="width" value="0.08571" units="cm"/>
      <inkml:brushProperty name="height" value="0.08571" units="cm"/>
      <inkml:brushProperty name="color" value="#333333"/>
    </inkml:brush>
  </inkml:definitions>
  <inkml:trace contextRef="#ctx0" brushRef="#br0">294 104 8023,'-7'-17'-181,"5"0"1,-6-1-577,8 1 627,0 8 0,8-5 46,3 8 1,5 1 26,1 5 0,0 0 70,1 0 1,-1 0-69,0 0 1,2 0 56,4 0 1,-9 0-12,3 0 1,-3 0 49,3 0 0,-2 2 41,-3 3 24,3-3-81,-5 6 7,7 0-8,-7-6 0,-3 7-54,-7-3 81,0-4-28,0 13 0,-1-7-2,-5 3 1,2 3-4,-8-8 1,7 7 6,-7-1 1,6 1-8,-5-1 1,5 3 30,-6-4 0,3 5-24,-3 1 1,-1 0 9,7 1 1,-5 1-11,5 4 0,-6-4-1,7 4 0,-3-2-6,2 2 1,4 2-4,-4 4 0,-1-2-20,1-4 0,0-2 27,6 8 1,0-8-43,0 2 1,0 2 32,0-2 0,0 0-22,0-5 1,0-1 11,0 0 1,0-5 0,0-1-8,0 1 1,0 5 1,0-5 6,0-1-3,0-7 0,0 6-17,0-5 18,-7-3 13,-3 6-15,-7-8 0,-1 0 16,1 0 1,6 0-66,-1 0 0,0 0-4,-5 0 0,-2 0-8,-4 0 1,4 0-11,-4 0 0,-2-6-162,2 1 0,-2-1-82,2 6 315,3 0 0,-20-8 0,3-1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8.647"/>
    </inkml:context>
    <inkml:brush xml:id="br0">
      <inkml:brushProperty name="width" value="0.08571" units="cm"/>
      <inkml:brushProperty name="height" value="0.08571" units="cm"/>
      <inkml:brushProperty name="color" value="#333333"/>
    </inkml:brush>
  </inkml:definitions>
  <inkml:trace contextRef="#ctx0" brushRef="#br0">364 173 8023,'-8'-9'-1322,"6"1"1199,-6 8 0,8-2 162,0-4 1,2 4-43,4-3 17,-4 3-18,13 2 9,-5 0 1,1 0 30,1 0 0,-6 0-17,5 0 0,-5 0 5,6 0 15,-9 0-19,13 0 0,-12 0 2,7 0 12,-7-8-37,4-2 9,-8-7-18,0 0 1,0-1 1,0 1 0,-2 6-6,-4-1 1,2 8-37,-7-2 1,-1-1 33,-5 1 0,-1 0 14,1 6 0,-6 0-10,0 0 0,-6 0 59,6 0 0,-8 2-53,3 4 0,-3 4 130,2 7 0,-4 0-108,5 0 0,3 6 10,2 1 1,3-1-12,3-6 1,2 6-17,3 0 1,4 0-2,8-6 1,0 1 21,0-1 0,8-6-23,4 1 0,3-8 5,2 2 1,6-4 22,0-2 0,14 0-71,-2 0 0,3 0-2,-3 0 1,1-6 8,4 0 1,-3-7-9,3 1 1,-3 2-39,-3-1 1,-5-1 52,0-5 0,-8 2 36,2 3 0,-6-3-46,-5 3 1,-2-1 133,-5 1-22,-3-3-18,6 13 0,-10-11-30,-4 7 15,4 0-29,-13 6 1,7 2 3,-3 4 0,1-4 107,4 3 1,3 3-99,-9-2 1,6 7 45,-5-1 0,7-3-55,-2 3 0,2-2 3,-1 1 0,3 4 18,-4-3-3,4 3-205,2 3 113,0-1-80,0 0 0,8-7 118,3-4 1,5-4-207,1-2 0,6 0 232,0 0 0,8 0 0,-4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9.181"/>
    </inkml:context>
    <inkml:brush xml:id="br0">
      <inkml:brushProperty name="width" value="0.08571" units="cm"/>
      <inkml:brushProperty name="height" value="0.08571" units="cm"/>
      <inkml:brushProperty name="color" value="#333333"/>
    </inkml:brush>
  </inkml:definitions>
  <inkml:trace contextRef="#ctx0" brushRef="#br0">381 121 7986,'-17'-17'0,"5"-6"0,0 0 0,3 0 0,-3 6-47,5 7-284,7 2 0,-2 8 150,-4 0 0,2 0-27,-7 0 0,5 0 109,-6 0 1,1 0 100,-7 0 0,1 0-49,0 0 1,0 0 54,-1 0 1,7 0-45,-1 0 233,1 0-123,-7 0 203,1 0-232,8 0 13,-7 0-81,14 0 53,-5 0 0,7 2-5,0 4 0,1-2 15,5 7 0,-4-5 56,4 6-54,-4-1 0,4 6 12,-1 1 1,1-1-29,-6 0 1,0 1 9,0-1 1,0 0-2,0 0 0,0 7-11,0-1 0,0 5-11,0-5 0,0 8 4,0-2 1,0 2 1,0-2 1,0 9 4,0-3 0,-6 3 2,1-3 0,-7-1-46,6 1 1,-5-3 39,5-3 1,-6 4-11,7-4 1,-3-4-9,2-2-13,4 4-2,-13-8-2,13 6-12,-6-15 29,8-3 0,2-7-7,4 0 0,-2 0 5,7 0 1,3-2-69,9-3 0,-2 1 60,8-8 0,5 6-288,7-5 0,1 1-7,-2-1 0,-3-5 303,3 5 0,12-12 0,2-4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26.479"/>
    </inkml:context>
    <inkml:brush xml:id="br0">
      <inkml:brushProperty name="width" value="0.08571" units="cm"/>
      <inkml:brushProperty name="height" value="0.08571" units="cm"/>
      <inkml:brushProperty name="color" value="#333333"/>
    </inkml:brush>
  </inkml:definitions>
  <inkml:trace contextRef="#ctx0" brushRef="#br0">208 641 7771,'-23'0'0,"0"0"0,1-2 0,11-4 0,-4 4 0,13-6 0,-6 8 0,8 0-172,0 0 256,8 0-23,1 0 1,9 0 1,-1 0 1,6 2 27,0 4 0,8-4-32,-3 4 1,13-4 35,5-2 0,4 0-39,2 0 1,2 0-41,3 0 0,5 0 11,7 0 0,0-6-6,0 0 1,8-5-176,4 5 0,3-2 142,3 2 0,-1 5 18,1-5 1,-3 2-9,-3-2 0,0 4-10,-12-4 0,6 5 22,-6 1 1,2 0 48,10 0 1,-2 0-47,1 0 1,3 0 2,-8 0 1,2 0-5,-2 0 1,3 0-1,9 0 1,5 0-36,0 0 1,8 0-192,-2 0 0,-47 0 1,0 0 218,1 0 0,0 0 1,3 0-1,1 0-15,2 0 0,0 0 0,2 0 1,1 0-10,2 0 1,0 0 0,2-1 0,-1 0-222,2-2 1,1 0 0,2 2-1,0 0 333,0-2 0,0 0 1,0-1-1,1 1-71,1-1 1,2 2 0,3-2 0,0 2 5,-2 2 1,2 0 0,2-3 0,1 0-6,-4 0 0,0 0 0,2 0 0,2 1-271,1 1 1,1 2 0,4-1 0,1 0 223,3 0 0,1 0 0,-3 0 0,-1 0 44,-3 0 0,1 0 0,0 0 1,1 0-49,4 0 1,1 0-1,-6 0 1,-1 0-194,0 0 1,1 0-1,-1 0 1,1 0 226,-1 0 1,1 0 0,2 0 0,1 0 18,3 0 1,-1 0 0,-4 0-1,-1 0 61,2 0 0,1 0 1,-3 0-1,1 0-53,1 0 1,1 0 0,1 0 0,1 0 8,3 0 0,0 0 0,-3 0 1,-1 0-35,4 0 1,0 0-1,-1-3 1,-1 0 22,2 0 0,0 0 0,0 0 1,1 0-29,5 3 1,0 0 0,-5-2-1,0-1 6,0 0 1,-1 0-1,0-3 1,0 0-9,3 4 0,0-1 0,2-4 0,0 0 19,-29 3 0,-1 0 1,0 1-1,31-2 1,0 0-176,-29 1 1,0 0 0,1 0 0,0 1 0,0-1 0,1 0 165,2-2 0,0 0 1,0 1-1,0 0 0,0 2 1,0-1 0,2 0 0,0 0 1,0 1-1,-4-1 0,0 1 1,0 0-14,2-1 1,0 1 0,0-2 0,1 0-1,-1 0 1,1 0 20,1 1 0,0 1 1,0-1-1,1-1 1,0 0-1,1-1 0,3 1 1,1-1-1,0 0 1,-4 0 0,0 0-1,-1 1-7,3-1 0,0 0 0,0 0 1,-2 2-1,1 0 0,-1 1 0,2-1 0,0 0 0,0 0 0,-1 1 0,1 0 0,0 0-9,3-1 1,1 0 0,0 0-1,-2-1 1,1 1 0,-1 0-1,0 1 1,-1 2 0,1-1 0,-2-1 0,0 1 0,-1-1-3,1 1 0,0 0 0,0 0 0,-1 2 0,1-1 0,0 1-2,2-2 1,0 0 0,-1 0 0,-1 0 0,-1 1 0,-1 0 21,1-1 0,-1 0 0,-1 0 0,-2 1 0,-2 1 1,1-1-15,-2 0 0,0-1 1,0-1-1,2 1 0,-1-1 1,0 1-45,2 0 1,-1 0-1,0 0 1,-5 0-1,0 0 1,-1 0 76,1 2 0,-1 0 0,0 0 1,32 0-1,0 0 12,-30 0 1,0 0 0,0 0 0,-1 0 0,-1 0 0,0 0-90,1 0 1,-1 0 0,0 0-1,27 0 1,-2 0-17,1 0 1,-1 0 0,-7 0 0,-1 0 60,-3 0 0,-1 0 1,0 0-1,0-2-8,1-1 0,-1 1 1,-12 1-1,-1 0 18,-3-2 1,-2 0-1,-6 2 1,-2 0 532,44 1 1,-4 0-447,-7 0 0,-18-2-73,-12-4 0,-11 4 910,-11-3 1,-14 3-723,-4 2 1436,-11 0-1666,2 0 883,-8 0-848,0 0 170,-15 0 1,-7 0-964,-18 0 0,-12 0 109,-11 0 0,-4 0-179,-3 0 1,-8 0 488,-9 0 1,1 0-1,-8 0 1</inkml:trace>
  <inkml:trace contextRef="#ctx0" brushRef="#br0" timeOffset="1568">208 779 7857,'0'-17'0,"-2"-1"-179,-4 1 0,4 0 79,-4 0 127,4-1 0,0 1 78,-3 0 1,3 5-18,-4 1 1,2 1 226,-2-1-146,4-5 0,-11 12 12,7-7 0,-1 7 176,1-2-206,4-3 157,-13 7-247,13-6-28,-14 8-144,14 0 0,-7 8 90,3 3 1,4 10-41,-4 2 1,-1 14 68,1-3 0,-2 13 5,2-1 1,3 11-49,-9 7 1,8 5 54,-2 6 1,4-2-215,2 8 1,-1-3 209,-5 3 1,4 2-7,-4-8 1,4 0-20,2-6 0,0 0-8,0 0 1,0-6 9,0 1 1,0-16 3,0-2 1,0-8-2,0-3 0,0 0 5,0-1 0,0-7-41,0-4 1,0-4-1,0-1 0,0 1 191,0 4-231,0-4 1,0 6-125,0-8 57,0 1 1,0-1 89,0 0 1,2-5-76,4-1 274,-4-7-134,5 4 1,1-2 118,4-1 0,-3 1-106,3-6 1,1 0 95,10 0 1,-2 0-78,8 0 0,0-6 15,6 1 0,7-3-62,4 2 0,4 2 43,2-7 0,2 7 15,3-2 0,-1-1-17,7 1 0,-1-6-8,1 7 1,5-3-33,-5 2 0,4 2-101,2-7 1,8 5 72,4-6 0,4 7-238,1-7 0,2 6 248,5-5 0,1 7 27,4-2 0,-47 2 0,2 1 52,-2 0 1,1 0 0,3 0-1,0 0 1,2 3 0,1 0 0,2 0 0,-1 0-12,-1 0 0,0 0 1,-1 0-1,1 0-243,2 0 1,1 0-1,1 3 1,1 0 249,5 0 0,2 0 0,-1 0 0,0 1-23,0-1 0,1 0 0,2-2 0,2 0 4,1 1 1,0 2-1,-1 0 1,0 1-54,0 1 1,2 0 0,1-2 0,1-1 25,3 0 0,0 0 1,-1 1-1,1 0-333,-3-1 0,0 0 0,0 2 1,1 1 356,1-3 1,2 0 0,4 3 0,2 0-4,2-4 0,-1 1 0,-3 3 1,-1 0-3,-7-3 1,0 0-1,2 0 1,1 1 3,8 0 1,1-2 0,-4-1-1,1 0 19,-1 1 0,1 2 0,0 0 0,1-1 10,-2 0 0,0 0 0,1 0 1,-1 0-50,3-3 1,1 0 0,3 2 0,0 2 22,0-1 0,-1-1 0,1 2 1,0-2-277,-3-1 1,-1-2 0,2 1 0,1 0 266,2 0 0,2 0 0,0 0 0,0-2-5,-4-1 0,0 1 0,5 1 0,-1 0 9,-7-2 0,0 0 1,1 1-1,1 0 2,1-1 0,0 0 1,3 2-1,1 0-26,2-1 1,0-1-1,-3-1 1,0 0 21,-3 1 1,0 0 0,4 0 0,0 0-19,-29 3 0,1 1 0,-1-2 0,0 0 1,1-1-1,-1 0 11,31-1 1,0 0 0,-31 0 0,1 1 0,-1-1-41,28 0 0,0 0 0,-28 2 1,1 0-1,0 0 34,2-3 1,-1 0-1,0 0 1,0 2-1,0 0 1,1 0-2,0-1 0,2-2 1,-1 2-1,-1 1 1,1 0-1,-1 0-15,1-2 0,0 0 0,0 0 0,0 2 0,-1 1 1,1-1-1,2-2 1,0 0-1,0 0 1,-2 1-1,0 0 1,0-1-8,2 1 0,0-1 0,0 0 1,-2-1-1,0 1 0,0 0 13,2 1 1,0 2-1,1-1 1,-2-2-1,1 0 1,1 0 3,0 2 0,2 0 0,-2 0 1,0 0-1,-2-1 0,1 1-162,1 0 1,-1 0 0,-1 0 0,-1 1 0,-1 1 0,1-1 198,0-1 1,0 0 0,0 0 0,2 1 0,1 0-1,0-1-23,3 1 0,0-2 1,0 2-1,-6 0 1,0 1-1,0-1 2,2-1 1,0 0 0,0 0 0,-1 1 0,-1 0-1,1 1-13,1 0 0,0 0 0,0 0 0,0 0 0,0-1 0,0 0 1,2-1 0,1 0 0,-2 0 0,-3 1 0,-1 0 0,0 0-27,1-3 1,1 0 0,-1 0 0,0 2 0,0 1-1,0 0 31,0 0 0,0-1 0,0-1 0,-2 1 1,-1-2-1,1 1-40,4-1 1,0 0 0,0 0 0,-4 1 0,0 0 0,0 0 30,3-1 1,-1 0-1,0 0 1,-4 1 0,1 0-1,-2 0-40,33-3 0,-2 0 1,0-2-1,0 1-85,2 1 0,-2 0 0,-7-1 0,-3-1 100,0-1 1,-1 0-1,-2 1 1,-1 1 30,-2 1 0,0 1 1,-4-3-1,-1 0 106,-3 2 0,-1 1 1,-8-2-1,-2 0-93,-1 2 1,-1-1 0,-4-2 0,-2 0 364,1 2 1,-1 1 0,44-5-243,-5-1 1,-20 7-52,-10-2 0,-13-2 679,-4 3 1,-7-1-753,1 6 1,-11 0 1224,-6 0-1339,-4 0 714,-9 0-1184,-3 0 571,-7 0-895,0 0 0,-9 0 286,-9 0 0,-7-2 600,-9-4 0,-8-3 0,-3-9 0</inkml:trace>
  <inkml:trace contextRef="#ctx0" brushRef="#br0" timeOffset="2072">20735 87 7793,'0'-17'-2022,"0"0"2018,0-1 4,0 9 0,0-6 476,0 13 134,0-6 176,0 8-333,0 0 197,7 0-197,-5 0 357,6 0-783,-8 0 137,0 0-219,7 8 0,-5 3 75,4 12 1,-4 12 197,-2 11 1,6 17-73,0 6 0,1 20-359,-1 3 0,-4-38 0,0 2 283,4 4 0,-1 1 0,-2 2 0,0 2 10,3 5 0,0-1 0,-2-4 1,1-2-105,1-1 1,0-2 0,-1-7 0,-1-1-14,2 40 0,-4-13-41,4-10 1,-4-3-33,-2-14 0,0-4-13,0-14 0,-6-7 104,0-4 0,-1-4-264,1-1 260,4-9 0,-8-1-583,5-8-37,3 8 0,-8-6-96,4 3 739,-3-3 0,-16-9 0,-2-3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09.860"/>
    </inkml:context>
    <inkml:brush xml:id="br0">
      <inkml:brushProperty name="width" value="0.08571" units="cm"/>
      <inkml:brushProperty name="height" value="0.08571" units="cm"/>
      <inkml:brushProperty name="color" value="#333333"/>
    </inkml:brush>
  </inkml:definitions>
  <inkml:trace contextRef="#ctx0" brushRef="#br0">1 104 7987,'0'-17'-108,"0"-1"-37,0 1 61,0 0 0,2 1 130,3 5 1,7 3-191,11 8 0,-2 0 73,8 0 1,0 0-14,5 0 0,3 0 46,3 0 1,-3 6 33,3 0 1,-9 5 9,-2-5 0,-6 6-23,5-7 1,-6 3 16,1-2 1,-10-2 7,-1 7 1,-9-5-108,3 5 1,-4-5 102,-2 6 0,-2-7-57,-4 7 0,-5-2 40,-12 1 1,4 3-6,-4-9 0,-4 7 5,-2-6 1,2 1-1,-2-1 0,6-4 16,-6 4 1,8-4 8,-2-2 1,4 2 8,2 3 0,-1-3-20,1 4 35,7-4 32,-5-2-31,13 0 0,-4 0 0,12 0 0,0 0 5,11 0 1,-3 0-14,9 0 1,2 2 13,-2 4 0,7-4-7,-1 3 1,-2 3-9,2-2 1,-8 7-27,2-1 1,2-3-5,-2 3 1,0-2-7,-5 1 1,-1 4 12,0-3 1,-7 3-8,-5 3 0,3-7-14,-2 1 6,0-1 0,-8 5-2,-4-5 1,-4 3 10,-7-9 1,0 7 73,0-6 1,-3 1-63,-3-1 0,-2-4 3,-4 4 1,-3-4-10,3-2 1,-4 0-3,-1 0 1,5 0-25,0 0 1,2 0-83,-2 0 1,-1 0-43,7 0 0,0-6 73,5 0 0,7-2-54,-1 3 0,8 1 50,-1-8 1,3 7-7,2-7 0,0 6-58,0-5 1,9 1 139,9-1 0,7-5 0,9-1 0,1-10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10.472"/>
    </inkml:context>
    <inkml:brush xml:id="br0">
      <inkml:brushProperty name="width" value="0.08571" units="cm"/>
      <inkml:brushProperty name="height" value="0.08571" units="cm"/>
      <inkml:brushProperty name="color" value="#333333"/>
    </inkml:brush>
  </inkml:definitions>
  <inkml:trace contextRef="#ctx0" brushRef="#br0">52 104 7987,'-17'-17'-417,"5"-1"-521,1 1 826,7 8 713,-4-7-754,8 14 127,0-5 0,0 7 0,8 0 10,4 0 1,3 0-11,2 0 1,3 0 21,3 0 0,-2 0-8,8 0 1,-3 0-12,3 0 0,4 0 16,-4 0 1,3-6 53,3 0 1,-6 0-45,0 6 0,-6 0 62,6 0 1,-8 0-60,2 0 0,-10 0 2,-1 0 0,-7 2-3,7 4-10,-8-4-13,4 13 0,-8-5 26,0 7 0,0-5 3,0-1 1,-2-1-12,-4 1 0,2 5 68,-8-5 1,9 5 13,-3 1-32,-4 0 1,6 6 4,-7 0 1,7 0 5,-2-5 1,4-1-37,2 0 1,0 6 12,0 0 0,0 6-37,0-6 0,0 6 34,0-6 0,0 6-85,0-6 0,0 6 42,0-6 0,0 0-8,0-6 1,0 6 1,0 0-14,0 0 16,0-5 8,-7-1 0,5-7 4,-6-3 0,8-7 21,-8 0 1,5 0 29,-9 0-50,0 0 0,-5 0 0,0 0 1,0 0-20,-1 0 0,1-2 23,0-3 1,-1 3-74,1-4 0,0 4 61,0 2 1,-1 0-95,1 0 0,0 0 13,-1 0 0,1 0-12,0 0 0,-1 2 57,1 4 1,6-4-58,-1 3-155,8 5 1,-3-6 254,7 7 0,-8 1 0,-2 5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12.573"/>
    </inkml:context>
    <inkml:brush xml:id="br0">
      <inkml:brushProperty name="width" value="0.08571" units="cm"/>
      <inkml:brushProperty name="height" value="0.08571" units="cm"/>
      <inkml:brushProperty name="color" value="#333333"/>
    </inkml:brush>
  </inkml:definitions>
  <inkml:trace contextRef="#ctx0" brushRef="#br0">173 502 7000,'0'-18'-123,"0"1"0,0 5 375,0 1-202,0 7 61,0-4-134,0 8 70,8-7 0,-4 5-91,8-4 0,-7 4 56,7 2 1,-6 0-13,5 0-10,1-8 1,5 1-13,0-5 1,-1-3 10,-5 3 1,4-3 15,-3-2 0,3-1-136,3 1 1,-1 0 123,0-1 0,-5 1-46,-1 0 0,-1 0 46,1-1 0,-3 1-2,-8 0 1,0 5-31,0 1 0,-2 5 2,-4-6 0,-3 8 9,-8-1 1,-1 3 7,1 2 0,-2 2 49,-4 3 1,2-1-45,-8 8 0,6-1 97,-6 7 1,2-1-26,-2 0 0,-2 2 12,8 5 0,-5-3-26,4 7 0,1-4 12,6 4 0,2-1-46,3 2 0,5-2 31,7-4 1,0-2-72,0 8 1,7-14 56,5 3 0,9-7 34,2 1 0,8-5-56,-3-7 1,5 0-2,2 0 0,-1 0-17,1 0 1,-1-7-3,1-5 0,-2-1-105,-4 1 1,1-7 119,-7 7 1,6-13-20,-6 8 0,0-2 0,-5 7 0,-9-3 176,-3 4-122,4-5 1,-8 5 60,3-1-84,-3 8 23,-2-3-144,-7 7 0,3 2 118,-8 3 1,8-1 18,-1 8 0,-3-1-32,2 6 1,0-5 6,6 0 0,0-1-7,0 6 1,0 1 3,0-1 0,2 0-43,4 1 1,4-3-81,7-4 1,2 5-102,4-5 1,4-1 224,8 1 0,-1-7 0,1 4 0</inkml:trace>
  <inkml:trace contextRef="#ctx0" brushRef="#br0" timeOffset="521">1643 104 7985,'-7'-18'-740,"5"1"0,-8 0 611,4 0 0,4 5-88,-3 1 1,1 7 265,-2-2 1,2 4 79,-7 2 0,5 0-106,-6 0 0,-5 0-79,-6 0 0,0 0 136,6 0 0,-8 2-57,-4 4 0,2-4 11,-2 3 1,2-1 4,-2 2 1,-1-4-29,7 4 1,-6-4 53,6-2 0,2 2 17,9 3 0,-3-3-33,3 4 9,5-4-76,-9 6 1,14-5 44,-4 9 0,5-6-39,1 5 0,0-5 47,0 6-21,0-1 0,0 6 6,0 1 0,0-1 9,0 0 0,0-3 9,0 3 1,0-4 6,0 11 1,0-5 2,0-2 0,0 2-18,0 4 0,0 2-6,0 4 0,0 2 13,0-8 1,0 8-2,0-3 0,-6 3-39,0-2 0,-2 4-2,3-5 0,3 3-6,-4-2 1,-2-2 45,2-4-61,1-4 0,5 6 36,0-7 0,0-7-89,0 1 78,0-9-255,0 5 146,0-8-183,0 0 184,7 0 1,3 0-131,7 0 1,2-2 238,5-4 0,-5-3 0,13-8 0,-5-1 0</inkml:trace>
  <inkml:trace contextRef="#ctx0" brushRef="#br0" timeOffset="982">1591 363 8061,'-17'-17'0,"6"0"-1616,-1-1 1616,8 1-272,-3 7 460,7 3 62,0 7-233,0 7 1,0 3 12,0 7 0,0-5-39,0-1 0,0 1 1,0 5 83,7 0 0,3 1-65,7-1 0,-3-5-9,3-1 0,-4-7 1,10 2 1,-3-4-71,-3-2 0,6 0 17,0 0 1,2 0-10,-2 0 1,-4 0 36,4 0 0,-3-8-7,-3-4 0,0-3 49,0-2 0,1-1-75,-1 1 181,-7 0 1,-3 0-42,-7-1 0,0 7 201,0-1-264,0 8-3,0-3 1,-2 7 5,-3 0 1,1 2 0,-8 3 1,7-1 45,-7 8 1,6-1-44,-5 7 1,7-1-9,-2 0 1,-2 6-26,3 0 0,-1 0-2,6-5 0,-6 5-6,0 0 0,1 0-4,5-6 1,0 0-46,0 1 1,0-7-357,0 1-89,0-1 147,7-1 360,3-2 0,7-8 0,0 0 0</inkml:trace>
  <inkml:trace contextRef="#ctx0" brushRef="#br0" timeOffset="1568">2197 156 8008,'0'-18'-413,"0"1"-53,0 0 1,0-1 377,0 1 0,5 6 296,1-1 1,8 8-210,-3-1 1,10 3-125,2 2 1,0 0 35,-5 0 1,-1 2 91,0 3 0,1-3-12,-1 4 0,-6-2 52,1 2 1,0-4 29,5 13-13,0-13 0,-7 7-50,-4-3 0,-3-2 13,3 8 1,-4-7-4,4 7 1,-4-6 1,-2 5 0,0-5 20,0 5 0,0 1 3,0 5 0,-6 1 0,0-1 1,0-4 29,6 5 0,-1-5 11,-5 10 1,4-4-16,-4-1 0,2-1 9,-2 0 1,5 6-52,-5 0 0,4 6 25,2-6 0,-6 6-33,0-6 0,1 8-8,5-2 0,0-2-9,0 1 1,0-5-6,0 6 0,0-8-24,0 2 40,0 4 0,0-7 5,0 3 0,0-10-3,0-1 0,1-9 16,5 3-8,-4-4 32,6-2 7,-8 0 105,0 0 12,0-8-156,0 6-9,0-5 1,0 5-24,0-4 45,-8 4 1,-1-5-124,-9 7 1,-5 0 19,0 0 1,-10 1 24,-1 5 1,-3-2-55,-9 8 1,0-7-2,-6 7 1,-5-6-61,-1 5 1,2-5-238,10 5 0,-8 1 392,8 5 0,-15-7 0,7-2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08:16.728"/>
    </inkml:context>
    <inkml:brush xml:id="br0">
      <inkml:brushProperty name="width" value="0.08571" units="cm"/>
      <inkml:brushProperty name="height" value="0.08571" units="cm"/>
      <inkml:brushProperty name="color" value="#333333"/>
    </inkml:brush>
  </inkml:definitions>
  <inkml:trace contextRef="#ctx0" brushRef="#br0">917 934 7977,'-8'-25'0,"1"0"-404,-5-4 0,-1 10 36,7 8 439,0-1-91,6-5 0,0 5-50,0 1 69,-8 7 1,-1-6-9,-8 4 1,5 5-18,0-5 0,-1 4 34,-10 2 0,2 0 62,-8 0 0,2 2-67,-2 4 1,-3-3-3,3 9 0,-8 1 4,3 10 0,-5-3 4,10 3 0,-1 2-7,1-2 1,-2 2-9,8-2 0,2-4-76,9 4 1,-1 2 79,7-2 1,0 0-17,6-6 0,8 7 3,4-1 1,9 0 22,2-6 0,8 6-13,-3 0 0,5 6 1,2-6 0,-1 2 7,1-2 0,5-4 6,1 4 0,-7 2 38,-5-2 0,-6 0-42,6-5 1,-8 5 12,2 0 0,-10-2-12,-1-10 1,-8 5 0,2-5 8,-4 5 0,-10 1 1,-4 0 0,-11-5-25,-6-1 1,-3 1 16,-3 5 1,-7-5-22,-4-1 1,-4-1 16,-2 1 1,-6 5-71,1-5 0,-1-1 64,6 1 0,2-7-83,4 2 0,0-4-71,11-2-258,5 0 414,20 0 0,-5-8 0,5-1 0</inkml:trace>
  <inkml:trace contextRef="#ctx0" brushRef="#br0" timeOffset="368">986 1263 7918,'-25'0'0,"6"-8"0,-12 0-465,8-3-114,0 3 0,12 8 589,-1 0 0,6 2-23,-5 4 0,7 3 49,-2 9 1,-2-1-80,3 0 0,-7 1 128,6-1 1,1 0-51,5 0 1,0 1 7,0-1 1,0-5 13,0-1 0,2 1-33,3 5 1,5-7-17,7-5 0,6-3 8,0-2 0,8 0-16,-2 0 1,4-2 15,1-3 1,1-5-45,-1-7 0,1 1 23,-1 5 1,-7-5-5,-4 5 1,2-10 33,-2-2 1,-1 0 0,-11 5 0,-3 7-24,-8-1 0,0 1 5,0-7 0,-2 3-107,-4 3 1,-3-1 102,-9 7 0,-5 1-211,0 5 1,-8 0 43,3 0 164,3 0 0,-8 0 0,6 0 0</inkml:trace>
  <inkml:trace contextRef="#ctx0" brushRef="#br0" timeOffset="730">1367 571 7980,'-8'-25'0,"6"6"0,-8-6-104,5 7 1,3 7 141,-4-1-188,4 9 80,2-5 1,2 10-42,4 4 0,-4-3 161,3 9 0,3-1-1,-2 7 1,5 7 6,-5 4 0,0 5 0,-6 7 0,6 3-3,-1 8 1,1 1-21,-6 5 0,2-2 0,4 7 0,-4-5-29,4 5 1,-5-1-13,-1 1 1,0 2 7,0-7 1,0-8-10,0-10 1,0 1-128,0-7 0,0-3 47,0-14-318,0-7 110,0-2 61,0-8 1,0-2 44,0-4 1,0-4 190,0-7 0,0-8 0,0-2 0</inkml:trace>
  <inkml:trace contextRef="#ctx0" brushRef="#br0" timeOffset="1122">1868 294 7934,'-8'-25'-11,"-3"-4"0,1-1 319,-1 1 88,7 4-270,-4 8 1,10 7-142,4 4 1,2 6-332,3 6 1,3 0 95,-9 11 0,7-3 136,-6 9 1,1-2 26,-1 2 0,-4-4 95,4 4 0,-2 2-195,1-2 155,-3 0 0,12-6 59,-9 1 1,3-3 16,-2-3 0,-2 1-38,7-7 0,-5 0-15,6-6 0,-7 0 8,7 0 1,-2-2-139,1-4 0,4-4 129,-3-7 0,1-6-19,-1 0 31,3 0 1,-11 6 2,8-1 1,-9 7 6,3-1 1,-2 8 31,2-1 83,-4 3 0,5 4-117,-7 3 1,0 5 10,0 7 0,0 1 13,0-1 0,0 2-214,0 4 0,0-4 10,0 4 0,0-9 170,0-3 0,16 1 0,3 5 0</inkml:trace>
  <inkml:trace contextRef="#ctx0" brushRef="#br0" timeOffset="1306">2577 104 7934,'-17'-27'0,"1"2"651,5 8-420,-4 0-778,13 7 160,2 2-35,9 16 0,3 2 174,-1 7 1,-7 0-30,2 0 1,-4 1 276,-2-1 0,0 0 0,7 8 0,3 2 0</inkml:trace>
  <inkml:trace contextRef="#ctx0" brushRef="#br0" timeOffset="1872">0 2058 7001,'18'-11'-52,"-1"-1"1,10 6 102,8-5 1,11-1 9,17-5 0,2-6 71,16 0 0,2-6-445,9 6 0,-2-8 443,-41 17 0,0-1 0,43-11-205,-43 11 1,0 1 0,0 0-1,0-1 143,3-2 1,0-1-1,3 1 1,0 0-27,-1-1 0,1 1 1,-1 2-1,0 1 18,-5 0 0,0-1 0,47-11-192,-4-3 0,-44 12 0,0 1 176,4 1 0,0 1 0,42-11 37,-7 2 0,-11 4-25,-12 2 0,-3-1 122,-3 1 0,-10 6 139,4-1 0,-14 6-211,-3-5 1,-8 7 775,-10-2-791,-7 4 360,-3 2-660,-22 0 0,3 2 88,-11 4 1,-3-2-209,-3 7 1,-4-5 73,-2 6 1,-5-1-17,0 6 1,-1 1-40,7-1 0,-3 0 310,-3 1 0,3-1 0,-5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3:33.344"/>
    </inkml:context>
    <inkml:brush xml:id="br0">
      <inkml:brushProperty name="width" value="0.08571" units="cm"/>
      <inkml:brushProperty name="height" value="0.08571" units="cm"/>
      <inkml:brushProperty name="color" value="#333333"/>
    </inkml:brush>
  </inkml:definitions>
  <inkml:trace contextRef="#ctx0" brushRef="#br0">1090 467 6337,'-10'0'56,"2"-2"-44,8-3-24,0 3-10,0-6 30,0 8 1021,0 0-987,8 0 0,-4 6 5,7 0 0,-5-1 1,6-5 0,-7 0-18,7 0 0,-6 0 4,5 0 0,1 6-27,5 0 0,-5 0-6,-1-6 1,1 0 6,5 0 1,0 0 17,1 0 1,-5 5-39,4 1 0,-3 0 30,9-6 1,-4 0-35,-2 0 0,1 0 28,-1 0 1,2 0 0,4 0 1,-4 0-1,4 0 1,2 0 1,-2 0 1,2 0 7,-1 0 0,-5 0-10,4 0 0,2 0 21,-2 0 1,2 0-17,-2 0 1,-4 0-27,4 0 0,2 0 6,-2 0 1,8 0-4,-2 0 1,-2 0 6,1 0 1,1 2-4,6 4 1,-1-5-17,1 5 1,2-4 15,3-2 0,-4 0 6,5 0 0,1 0-5,-2 0 0,6 0 28,-5 0 0,-1 0-21,-5 0 1,1 0 1,5 0 1,-5 0-1,4 0 0,-1 0 3,1 0 0,-1 0-10,7 0 1,0 0 5,6 0 1,0 0-7,0 0 0,-1 0 4,1 0 1,-6 0 36,1 0 0,-9 0-33,2 0 1,-1 0 0,1 0 0,-3 0 0,3 0 0,2 0 1,-1 0 1,7 0 15,-2 0 1,4 0 0,2 0 1,1 0-7,5 0 1,-4 0-7,3 0 1,-5 0 9,-6 0 1,4 0-11,-3 0 0,4 0 2,7 0 1,-2 0-8,7 0 1,-5 0-3,5 0 1,-5 0-16,5 0 1,-7 0 18,2 0 0,-5 0 3,-1 0 1,2 0-6,4 0 0,1 0-11,5 0 1,3 0 8,-4 0 0,7 0-1,5 0 0,-10 0 19,4 0 0,-9 0 4,3 0 0,-3 0-31,9 0 0,-4-2-141,10-4 1,-2 5 169,2-5 0,-4 4-16,4 2 0,-10 0-6,-1 0 0,-1 0 16,6 0 0,0 0-4,1 0 1,5 0-9,-1 0 1,1 0 7,-5 0 0,3 0-3,-4 0 0,4 0-1,-10 0 0,6 0 16,6 0 0,8 0-16,3 0 1,3 0-15,-14 0 0,2 0 12,-2 0 1,1 0-2,5 0 0,6 0 0,-1 0 1,0 0-1,7 0 0,-1 0-9,-6 0 0,-1 0 8,-10 0 0,4 0-13,7 0 1,6 0 11,1 0 0,-7 0-1,-5 0 0,-6 0 20,5 0 1,1 0-1,6 0 1,1 0-5,4 0 1,-2 0 5,8 0 1,-7 0-1,1 0 1,-2 0-359,3 0 1,3 0 326,-45 0 1,1 0 0,-1 0-1,0 0 23,47 0 1,-9 0-288,-9 0 0,1 0 261,5 0 1,9 0-8,3 0 0,-4 0 14,-2 0 1,-9 0-5,-3 0 0,7 0 25,5 0 1,2 0-22,-2 0 0,3 0 15,3 0 0,0-6-9,-12 0 0,10 1-3,-9 5 1,11 0-9,0 0 1,-46 0 0,1 0-3,-1 0 1,0 0-1,48 0-1,-14 0 1,3 0-3,3 0 1,4 0 0,-44 0 1,0 0 0,44-6 4,-4 0 0,-4 0-10,-1 6 1,5 0 7,0 0 1,6 0-1,-5 0 1,-1 0 29,-6 0 1,5-2 2,-5-3 1,6 3-6,-5-4 1,3 4-6,-38 2 0,0 0 0,40 0-1,6 0 0,-10 0-1,-7 0 0,11-6-8,1 0 0,-1 1 6,0 5 1,2 0-1,-2 0 1,1-2-20,-7-4 0,3 4-8,3-4 0,-2 4 4,8 2 0,-2 0 13,2 0 1,-6-5-54,-11-1 1,4 0 46,-5 6 0,9 0-25,9 0 1,-8-6 19,8 1 1,-8-1-4,-3 6 1,1-6 4,4 0 0,-1-1 2,7 1 0,-6 4 0,6-4 0,-12 2-4,7-1 1,-9 3 9,8-4 0,3 4-6,-3 2 0,8-2 0,-2-4 1,-4 4-2,-2-3 1,-4 3-1,-1 2 0,7-2-5,4-4 1,-4 4-1,-2-4 1,-5 4-8,-6 2 1,5 0 9,1 0 0,1 0-27,10 0 0,-8-5 23,2-1 0,-3 0-7,-3 6 1,-7 0 3,-4 0 1,-2-6 3,2 1 0,4-1 0,7 6 1,-1-2 1,-5-4 0,-3 4 4,-8-4 0,4 4 3,8 2 1,0-1-7,11-5 1,-3 4-2,-3-4 1,-5 4-16,-1 2 1,-7 0 13,2 0 0,2 0-20,-2 0 0,10 0 3,1 0 1,-1 0-2,1 0 0,-7 0 3,-10 0 0,0 0-124,0 0 1,6 0 145,0 0 1,8 0-20,-2 0 1,-3 0-48,3 0 1,-10 0 46,-2 0 1,2 0-60,-1 0 0,5 0 44,5 0 1,-1 0-4,-4 0 0,-4 0 21,4 0 1,-6 0 7,-5 0 0,-3 0 41,-3 0 1,3 0-61,8 0 0,6 0 61,0 0 0,-2 0-43,-9 0 1,1 0 17,-7 0 1,5 0 127,-5 0 0,-1 0-134,-5 0 1,8 0-18,3 0 0,3 0-2,-3 0 0,2 0-34,-7 0 1,3 0 38,-9 0 1,8 0 342,-14 0 0,0-2-341,-11-4 1,5 5 241,0-5 1,12-2-237,-6 2 0,8-1 150,-8 1 0,2 4-139,-2-4 1,4-1-13,-4 1 1,-3-2 6,-3 2 1,-3 4-5,-3-3 0,1 1 4,-1-2 1,1 4-6,0-4 0,-1-1 9,1 1 0,5-2-1,0 2 0,1 5 1,-7-5 1,3 2-8,3-2 0,-3 4 0,3-4 0,-3-1-8,-3 1 1,1 0 8,-1 6 1,5 0-7,-5 0 1,5-2 3,-10-3 1,1 3-10,-1-4 1,4 4 11,-4 2 0,3 0-1,3 0 1,-1 0 12,1 0 0,-2-6 3,-4 0 1,1 1 4,-7 5 1,0 0-7,-5 0 9,7 0 0,-6 0-14,4 0 0,-10 0 47,-1 0-53,-8-8-7,11 6-3,-13-6 0,8 8-7,-5 0 1,-3 0 13,6 0-136,-8 0 110,0 0-10,8 0 21,-6 0-5,5 0 3,-7 8 10,0-6 0,0 8-12,0-5 1,0-1 9,0 8 0,2-7-21,4 7 0,-4-6 9,4 5 11,-4 1 1,-2 5-2,0 0 0,0 6 0,0 1 0,0 1-2,0-2 0,0-2 2,0 8 0,5-1 6,1 7 0,0 0-6,-6-1 1,0 3 12,0 3 1,0-2-13,0 9 0,0-5 13,0 10 0,0-10-7,0 10 0,0-4 1,0 4 1,0 0 3,0-1 0,0 7 0,0 0 1,0 1 44,0-1 0,0-2-44,0 7 0,0-5 27,0 5 0,0-5-21,0 5 0,-6-5-9,0 5 1,1-1-5,5 1 0,-6 4-1,0-3 0,-5 3 4,5 2 1,-2-5-5,2-1 0,4-5-14,-3 5 1,-3-3 16,2 9 0,-1-6 18,1 6 1,4 1-4,-4-7 0,2 4 4,-1 2 0,3-1 3,-4-5 1,2 4 1,-2-3 1,4 5-18,-3 6 0,3-4-161,2 4 1,0 2 192,0-2 1,0 2-25,0-3 0,-2-1 30,-4 8 0,4-6-27,-4 6 0,4 0 30,2 5 0,0-5-13,0-1 1,0-5 6,0 6 1,0 0-29,0 5 1,0 1 11,0-1 1,6-5 6,0 0 1,5 3-8,-5 3 0,6-3 38,-7-9 1,7 4-62,-6 7 0,5 5-7,-5-5 0,6 2 16,-7-13 1,7 2 1,-6-2 0,5 4-43,-5 7 1,2-7-11,-3-4 1,-1 2 47,8-2 0,-7 6-7,7-6 1,-6-1 15,5-4 1,-5 5-21,6 0 1,-3 11 50,3-5 1,1-3-50,-7-14 0,5 3 5,-5-3 0,8 10 27,-3 7 0,-1 2 1,1-2 0,1-3 65,5-3 1,-5-6-73,-1 1 1,-1-3-67,1-10 1,3 7 37,-8-6 0,5 13-14,-5-2 0,5-2-7,-5-4 1,0-1 1,-6 1 1,0 3-4,0-9 0,0 1-5,0-6 0,0 2 41,0 3 1,0-3-21,0 4 1,0-6 4,0-6 1,0 2-2,0-8 0,0 6 1,0-5 1,0-1 167,0-6 1,0 1-161,0 0 1,0-1 36,0 1 1,0-6-39,0-1 1,0 1 29,0 6 1,0-6-34,0 0 1,0-3 7,0 3 1,0-2-8,0-4 1,0-4-5,0 4 1,0-3-5,0-3 1,0-5-13,0-1-54,0 1 0,0-1 62,0 1-226,0-9 59,0 5-80,0-8-735,0 0 596,-8 0 1,-1-4-703,-9-7 1096,-7-8 0,-9-24 0,-10-1 0</inkml:trace>
  <inkml:trace contextRef="#ctx0" brushRef="#br0" timeOffset="1817">1141 588 6972,'-11'0'-717,"-1"0"729,9 0 0,-7 0 182,4 0 0,4 2-162,-3 4 0,3-2 86,2 7 1,0-5-1,0 6 0,0-7-89,0 7 1,0-6 198,0 5-129,0 1 1,0 5 24,0 0 1,0 1-54,0-1 0,0-5-13,0-1 0,0 2 1,0 11 1,0-5 14,0 4 1,0 4-16,0 2 1,0 3 9,0 3 0,0 7-49,0 4 0,0-2 15,0 2 1,0 1-1,0 4 0,5 1-6,1 0 0,0 0-6,-6 0 1,0 0 23,0 0 0,0 0-5,0 0 1,0 1 35,0 5 0,6-4-34,-1 3 1,1 5 124,-6 1 0,0 5-72,0 1 0,6-6 20,0 1 0,-1 5-28,-5 6 1,0 5-180,0-5 0,0 6 188,0-6 0,0 6-9,0-6 1,0-1-75,0-4 0,0-1 24,0 0 1,0 4-21,0-4 0,0 4 27,0-9 1,0 3 1,0 2 1,-1 0-17,-5 0 1,4-3-6,-4 3 1,-2-2 7,3 14 0,-9-2 2,3 1 0,1 3 11,-1-8 1,5 0-2,-6-6 0,8 6-7,-1 0 1,-3 0-21,2-6 1,-1 0 2,1 0 1,2 6 10,-8 0 1,7 0-3,-7-6 0,6 8 15,-5 4 0,1 3-17,-1 3 1,-5-6-47,5-1 1,-5 1 36,-1 5 0,0 1-8,0-1 1,-1 1 22,1-1 1,0 1 3,-1-1 1,1 5-23,0-5 0,-1 4 4,1-9 0,0 2-37,0-3 0,-1 9 37,1-9 1,0 3-74,-1-8 0,1-4 41,0 4 0,1 0-11,5-6 1,-4 10 26,3-10 0,2-2-7,-1-3 1,1-9-6,-1 3 0,1-6 2,4-6 1,-1 6-51,-5 0 0,-3 5 54,3 7 0,-1-5 44,1-7 1,-1 0-43,7 0 1,-5-2-15,5-4 0,-8 6 5,3 0 1,1 6-6,-1 5 1,1 2 189,-1-7 1,-3-6-184,8-6 1,-5 0 31,5 6 1,-2 6 11,3-1 0,-3 7-38,-4-7 0,-1 1 3,7-6 0,-2-14-11,3-3 0,1-4 50,-8 3 0,8 1 6,-1-1 0,-5 3-82,-1 3 1,1 10 13,-2 8 0,1-1 154,-6-5 1,7-9-116,4-9 1,-1-1 68,1-10 1,0 8-63,6-3 0,-6-1-12,0 2 0,-5-2 11,5 2 1,-1 2-5,1-8 1,4-6-62,-4-6-13,4-7-51,2 4 115,0 0-193,0-6 154,0 5-206,0-7-1773,0 0 0,0-7 1251,0-5 755,0-11 0,16-12 0,3-9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3:37.363"/>
    </inkml:context>
    <inkml:brush xml:id="br0">
      <inkml:brushProperty name="width" value="0.08571" units="cm"/>
      <inkml:brushProperty name="height" value="0.08571" units="cm"/>
      <inkml:brushProperty name="color" value="#333333"/>
    </inkml:brush>
  </inkml:definitions>
  <inkml:trace contextRef="#ctx0" brushRef="#br0">1228 70 6975,'0'-10'-612,"0"-5"723,0 13-58,0-6 0,0 6 56,0-3-8,0 3-13,0-6 97,0 8 8,0-8-42,0 6 24,0-5-24,0 7 521,0 0-607,0 7-3,8-5-31,-6 14 1,6-7 8,-8 9 1,0-1 7,0 0 0,0 6-8,0 0 0,6 10 17,-1 2 1,1 1-7,-6 10 1,0 8 0,0 9 1,0 5-8,0 1 0,0 0 4,0 0 0,6 0 15,0 0 0,-1 1-131,-5-1 0,0 0 113,0 0 1,0 8 2,0 4 1,-2 3 57,-3 3 0,1-7-50,-8 1 0,1 2 53,-7 9 1,7-4-358,-1 5 1,1-5 294,-6-2 0,5 7-43,1-1 0,1-2-12,-2-9 1,-1 3-59,7-3 1,-5 9 101,5 3 0,-6-1-96,7-6 1,-7-5 49,6 0 1,-7 3 58,1 14 1,3-7-59,-3 7 1,3-6 5,-3 0 1,-3-2 11,3 8 1,-1-5 2,1 5 1,-3 0-12,9-47 0,0 1 0,-1 0 0,-1 0 4,-1 0 0,1 0 0,-4 46 19,1 0 0,-1 0-21,3-46 0,1 0 0,2-2 0,0 0 41,0 2 0,1-1 0,-7 42-19,-5 5 0,5-6-2,1 0 0,5-42 0,0 2-5,-2 3 0,-1-1 0,0-1 0,1-2 26,-10 47 0,1 0-56,9-46 1,-1 0 0,-2 2 0,-1-1 22,1-1 1,-1 0-1,-3 2 1,1 0-32,2-5 1,1 0 0,-4-1-1,1 0 29,2 1 1,1 0 0,-3-1-1,-1 0-15,4 1 1,-1 0 0,-17 45-12,6-7 0,-6 1 1,6 4 1,-6 0 43,6 1 0,0-1 8,6-11 0,0-3-4,-1 3 1,1-2-183,0 2 0,5-5 160,1-6 0,-1-1 9,-5 0 0,5 0-3,1 0 0,5-5 9,-5-1 0,7-7-14,-2 1 0,-4 11 9,-1 1 0,3-2 3,2-4 1,-1-7 85,1 2 0,0-6 21,6-6 1,0-4-75,0-7 0,-2 5 277,-3 0 0,3 7-286,-4-7 1,4-2 126,2-9 0,0-4-276,0-8 0,0-5 94,0-1-61,0 1 38,0 5 12,0 1 5,0-1 0,0-6-29,0 1 15,0-8-51,0 3-11,0-7-2321,0 0 1336,-8-15 1074,6-4 0,-5-23 0,7-3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3:41.081"/>
    </inkml:context>
    <inkml:brush xml:id="br0">
      <inkml:brushProperty name="width" value="0.08571" units="cm"/>
      <inkml:brushProperty name="height" value="0.08571" units="cm"/>
      <inkml:brushProperty name="color" value="#333333"/>
    </inkml:brush>
  </inkml:definitions>
  <inkml:trace contextRef="#ctx0" brushRef="#br0">35 1927 7856,'-9'-9'-380,"1"1"-41,8 0 0,-2 6 153,-3-3 301,3 3-56,-6 2 78,8 0 326,0 0-324,8 0 39,-6 0 1,7 0-52,-3 0 0,-2 0 0,7 0 0,-5 0 9,6 0-36,-1 0 0,8 0 6,4 0 1,-3 0-2,3 0 0,4 0-5,1 0 0,5 0 7,2 0 1,5 0-40,0 0 1,8 0 34,-2 0 0,-1 0 5,1 0 1,-6 0 6,6 0 0,-5 0-1,5 0 0,-6 0-16,6 0 1,-6 0 1,7 0 1,3 0 5,1 0 1,7 0-1,-6 0 1,0 0 4,5 0 0,-3 0-5,-2 0 1,-6 0 3,0 0 1,-1 0-3,1 0 0,9 0-3,-3 0 1,4 0 5,-4 0 1,0 0 3,0 0 1,5 0-12,1 0 1,0 0 2,-7 0 0,-1 0 46,-3 0 1,8 0-28,-3 0 0,4 0 2,-4 0 1,7 0-7,5 0 1,7 0-3,-2 0 0,4-2-22,-10-4 0,3 4 25,-3-4 1,8 4-55,-7 2 0,9 0-124,-4 0 0,2-1 145,10-5 1,-3 4 15,3-4 0,-4 4-4,-8 2 0,-4 0-8,5 0 1,1-2 2,9-4 0,5 5 28,-4-5 1,3 4-21,3 2 1,-9 0-14,-3 0 0,2 0 14,-2 0 1,16 0 15,1 0 0,0 0-25,0 0 1,-9 0 0,-2 0 0,-5 0 13,11 0 1,-5 0-3,11 0 1,-3 0-3,2 0 1,-3 0 4,3 0 0,-4 0-280,-1 0 0,-1 0 275,1 0 0,7 0-52,4 0 0,-4 0 45,-2 0 0,-9 0 3,-3 0 0,9 0-12,9 0 0,-2 0-3,2 0 1,-6 0 2,6 0 0,-11 0 3,5 0 0,-6 0 4,12 0 0,-5 0 2,5 0 1,0 0-10,-46 0 1,-1 0 0,40 0 4,-5 0 1,2 0-9,5 0 1,-41 0 0,1 0-3,-1 0 0,0 0 1,48 0-3,-8 0 1,-3 0 10,-3 0 1,10 6-8,-44-3 0,0-1 1,0 2-1,0-2-8,3-1 1,-1-2-1,46 1 11,-2 0 0,-4 0 1,-42 0 1,0 0 0,48 0-200,-45 0 1,-1 0 0,-1 0-1,0 0 192,-1 0 0,0 0 0,48 0 11,-48 0 1,0 0 0,47 0-5,-44 0 1,0 0-1,1 3 1,-1 0-12,0 0 1,0 0 0,0 0 0,0-1-1,-3-1 1,-1-2 0,1 1-1,0 0-6,0 0 0,0 0 0,2 0 0,1 0 11,0 0 0,0 0 1,3 0-1,1 0-6,-1 0 0,-1 0 0,-1 0 0,0 0 2,-1 0 1,-1 0 0,0 0-1,0 0-6,0 0 0,1 0 1,2 0-1,0 0 0,3 0 0,1 0 0,-4 0 0,-1 0 0,-1 0 0,0 0 0,-1 0 0,-1 0 5,2 0 1,0 0-1,-1 0 1,1 0-1,6 0 0,-1 0 0,-5 0 0,-2 0 1,2 0 0,0 0 1,-2 0-1,-1 0-2,46 0 0,-44 0 1,0 0 1,1 0 0,-1 0 0,1 0 0,0 0-2,-3 1 1,0-2 0,-1 1 0,-1-1-131,48-5 1,-44 5 0,0 0 137,-2-2 0,0 0 1,2 2-1,-1 0 0,-1 1 1,0 0 0,0-2 0,0-2 11,0 2 1,0-1-1,0-1 1,-1 2 1,1 2 1,0 0 0,4-1 0,0 0-10,1-2 1,1 0-1,1 2 1,-1 0-2,0-2 0,-1 0 0,2 2 0,0 1-17,-4-1 1,-1 2 0,2-1-1,0 0-75,-2 0 0,1 0 0,1-3 0,0 0 53,1 0 1,1 0-1,0 0 1,-1 0 24,-5 3 0,0 0 0,5 0 1,-1-2-5,-4-1 0,0 1 1,5 1-1,-1 0 5,-1-2 0,0 0 1,2 1-1,-1 0-2,-3-1 1,-2 0 0,0 2 0,0 0 2,41-4 1,6-3-3,-44 5 1,2 0 0,-1-1 0,1 0 35,2 1 1,-1 1 0,-4 1 0,-2 0-28,41-5 0,6 4 11,-46 2 0,0 0 0,2 0 0,2 0-15,1 0 0,1 0 0,0 0 1,-1 0-1,-5 0 0,0 0 0,3 0 0,-1 0 2,-2 0 0,0 0 0,3 0 0,2 0-1,3 0 0,1 0 0,-4 0 1,-1 0-59,-1 0 1,0 0 0,43 6 52,-6 0 0,-42-3 0,0-1-39,48-2 1,-48 3-1,0 0 25,42 3 1,-4 0 22,4-6 0,-5 0 12,-6 0 0,3 0 4,-3 0 0,11 2-1,6 3 0,2-3 11,-2 4 1,-10-2 39,-7 2 0,2-2-58,9 7 1,-42-8-1,0 0-18,2 2 1,0 1-1,1-1 1,-1 0 25,41 6 0,-7 3-46,-5-8 1,-1 5 9,7-5 1,-6 6-8,-1-7 0,1 7 17,5-6 0,-3 1 219,-8-1 0,0-2-217,-12 7 1,12-7-3,6 2 0,4 2 66,1-3 0,0 3-58,1-2 0,-8-2 50,-4 7 0,3-7-52,3 2 1,4 2 2,1-3 0,1 7 10,-1-6 0,-3-1-1,-8-5 0,-2 2-9,-16 4 0,11-4 5,1 4 0,0-4-17,6-2 0,-4 0 5,-2 0 0,0 0-1,0 0 0,-7 0 5,-4 0 1,3 0-1,2 0 0,5 0-12,1 0 1,0 0 11,0 0 1,-2 0-10,-3 0 0,-3 0 208,-3 0 1,-12 0-203,0 0 1,-5 0 353,-1 0 0,-2 0-357,8 0 0,-1 5 269,1 1 0,-4 0-268,-7-6 1,5 0 153,0 0 1,1 0-154,-7 0 1,-7 0 88,-4 0 0,2 0-81,-2 0 0,0 0 39,-5 0 0,-1 0-35,0 0 0,-5 0 16,-1 0-23,-7 0 1,6 0-10,-5 0-40,-3 0 54,6 0 0,-6 0-47,4 0 36,-4 0-8,5 0 11,-7 0-3119,0 0 2113,-7 0 1006,-3 0 0,-23 0 0,-3 0 0</inkml:trace>
  <inkml:trace contextRef="#ctx0" brushRef="#br0" timeOffset="1233">554 233 7934,'8'-10'570,"-6"-5"-393,6 5 0,-7-5-181,5 3 150,-4 4-243,14 8 0,-13 2 77,9 4 1,-6 8 144,5 14 1,-7 5 12,2 19 1,-4 4-23,-2 13 1,-2 6-21,-4 0 0,-2 7-210,-3-1 0,-3 7 101,9-1 0,-9-4 49,3-14 1,3-8-145,2-3 1,-1-6 7,1-6 0,-6-12 57,6-11 0,1-9-636,5-3 212,0-7-548,0 4 583,0-8 1,2-6 770,3 0-339,5-7 0,7-4 0,1-10 0</inkml:trace>
  <inkml:trace contextRef="#ctx0" brushRef="#br0" timeOffset="1596">451 440 7838,'-18'-34'0,"1"-1"0,2 0 0,3 1 0,4-1 0,8 1 0,8 1 0,4 4 0,11-2 0,5 8 0,7-2-229,5 2 1,-3 6 76,3 0 1,-1 1 135,1 11 0,4-3 46,8 2 0,-6 6 1,0 0 1,-1 8-7,1 9 1,-2 2-4,-4 4 1,-5 6 113,-1 12 0,-1-5-60,-10 4 1,0 5-7,-6 1 0,-7-4-44,-4-2 1,-4-3 1,-2-3 0,-2 1-20,-4 0 0,-6-3-12,-11-3 0,-5 4 2,-13-4 1,-5-3-13,-11 3 1,-3-6-166,-3 6 0,-3-8 51,9 2 0,-1 2-91,6-2 1,8 0 25,3-5 0,5-3-99,1-3 0,9 1 292,2-7 0,5 0 0,2-6 0</inkml:trace>
  <inkml:trace contextRef="#ctx0" brushRef="#br0" timeOffset="2050">1540 838 7961,'0'-17'691,"-8"-1"-335,6 1-245,-5 7-433,7 3-546,0 7 492,0 0 96,-8 0 0,4 0 154,-7 0 1,-1 2 133,-5 3 1,1-1-114,5 8 1,-4-6 131,3 5 1,-3-1-15,-3 1 0,1 10 122,0-3 0,-1 5 12,1 0 0,2 2-112,3 4 0,-1 3-70,7-3 0,0-2 30,6 2 0,0-2-102,0 1 0,0-3 92,0-7 1,6-1-12,0 0 1,7-7-9,-1-4 21,3-4 1,2-2 28,1 0 0,3-8-35,-4-4 1,10-9 44,-10-2 1,5-2-32,-5 2 0,0 2 35,0-8 1,-5 8-7,-1-2 1,1 4 21,5 2-20,1-8 0,-7 7 32,1 1 8,-9 0-33,5 15 0,-8 2-11,0 11 0,-2 7 1,-4 5 1,3-4-84,-9 4 0,8 2-26,-2-2 0,3 0-174,-3-6 1,4 1 96,-4-1 163,4 0 0,2 0 0,0 1 0</inkml:trace>
  <inkml:trace contextRef="#ctx0" brushRef="#br0" timeOffset="2417">2059 717 7880,'-18'-17'-193,"7"-1"-55,-1 1 1,7 7 174,-7 5 1,6 3 44,-5 2 1,5 0-59,-5 0 1,-1 2-17,-5 3 0,5 5 92,1 7 1,-1 1-38,-5-1 1,1 0 93,5 0 0,-3 1-46,9-1 1,-7 6 84,6 0 0,1 2-57,5-2 0,0-2 119,0 8 1,5-8-121,1 2 0,13 2 15,-1-2 1,3 2 66,-4-2 0,2-3-40,4 3 0,-3-4-143,3-2 0,-4 0 69,-2 1 1,-1-1-32,-5 0 21,4 1-17,-13-1 83,6-7-53,-16-3 0,-7-7-67,-8 0 0,0 0 70,6 0 1,-6 0-201,-1 0 0,0 0-41,0 0 1,5-6-220,-4 1 458,4-9 0,2 5 0,-1-9 0</inkml:trace>
  <inkml:trace contextRef="#ctx0" brushRef="#br0" timeOffset="2819">2647 648 7848,'-27'-25'0,"2"5"46,8-3 1,5 12 258,1 5-434,7-4 1,-10 10 91,8 0 0,-7 2-170,1 10 0,-3-1 112,-2 7 0,0-1 81,-1 0 0,-5 6 25,0 0 0,6 1 4,5-7 1,7 6 3,-7 0 0,8 6 116,-2-6 0,4 6-117,2-6 1,8 6 106,4-6 1,3 7-35,2-1 0,1 2 81,-1-2 1,6 1-126,0-6 0,0 4 23,-6-5 0,-1 0-186,-5-5 203,5-1-39,-7 0 14,1 1 1,-4-9 8,-12-3 0,-6 2 14,-11-3 0,2 1-44,-8-6 1,1 0 40,-7 0 0,-5 0-24,-1 0 1,1-6-144,5 1 1,6-7 41,1 6 1,7-5-83,-3 5 0,5-2-15,2 3 0,5 3-560,1-4-495,7-4 1195,-4 8 0,16-21 0,2 4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3:46.007"/>
    </inkml:context>
    <inkml:brush xml:id="br0">
      <inkml:brushProperty name="width" value="0.08571" units="cm"/>
      <inkml:brushProperty name="height" value="0.08571" units="cm"/>
      <inkml:brushProperty name="color" value="#333333"/>
    </inkml:brush>
  </inkml:definitions>
  <inkml:trace contextRef="#ctx0" brushRef="#br0">191 900 7868,'9'-15'461,"-1"3"-218,-8-11 0,2 4 243,4 2-165,-4-1-307,5 1 0,-5 7-512,4 5 480,-4 3 1,8 9-119,-5 5 0,-3 11 106,4 6 1,-4 5 55,-2 7 1,0 3-38,0 8 1,0 5 51,0 1 0,-6 7 54,0-1 1,-5 7-39,5-2 1,-5 4-53,5-10 0,-6-3 62,7-2 0,-7-8-129,6-10 1,1-7 52,5-16-12,-8 0 19,6-7-8,-6-2 1,8-10 20,0-4-3,0 4 88,0-13 0,-2 5-79,-3-7 0,3-3-140,-4-3 1,2 2 51,-2-8 1,4-1 35,-3-11 1,3 3-21,2-8 1,0 0-108,0-6 0,0-2 5,0-4 0,7-1 90,5-5 0,3-1-8,3 7 0,1-7 0,4 2 0,2 9 91,4 2 0,1 12-46,-7-1 0,2 12-16,-2 6 65,-3 4 1,5 10 11,-8 3 1,-2 6 52,-3 6 1,3 3-56,-3 8 1,-3 3 104,3 3 1,-1-2-66,7 8 0,-1 5 47,0 7 0,-5 1-73,-1-2 1,1 4 30,5 8 0,-5-6-15,-1 1 1,-1-9-2,1 2 0,3 5-22,-8 1 0,5-4-15,-5-2 1,5-9-12,-5-2 0,0-2 31,-6 2 0,6-4-33,-1-8 1,1-6 25,-6 1 0,0-6-148,0 5 69,0-7-4,0 4-14,0-8-122,0 0 127,0-8 27,0 6-120,0-6 116,0 8-267,0 0 243,0-7 7,0 5-8,0-6 95,0 8 1,0-2-61,0-4 13,0 5 0,0-9 0,0 4 10,0 4 8,0-13 1,0 5-18,0-7 29,0 0 0,2-1-27,4 1 1,-4-2 20,4-4 1,-5 4-11,-1-4 0,0-2 3,0 2 1,0-8 1,0 2 1,0 4-1,0 2 1,0-2-7,0 2 0,0-6 0,0 6 1,0-6 1,0 6 1,-1 0-2,-5 6 0,4-6 9,-4 0 1,-2 0-8,3 5 1,-9 3 0,3 3 1,1-3 9,-1 4-7,-1-5 1,-5 1-13,-1 3 0,1-1 13,0 7-16,0-7 1,-1 11 5,1-4 0,0-2-1,-1 2 0,7 1 1,-1 5 1,1 0-2,-6 0 1,-1 0 0,1 0 1,5 0-1,1 0 0,-1 5 1,-5 1 0,0 6 0,-1-7 0,1 9 81,0-3 0,0 11-74,-1 1 1,-1 5 107,-4-4 1,4 6-79,-4-1 0,4 4 11,1 1 0,-5 3-12,0 3 1,0-1 8,6 7 0,-1-6-31,1 6 1,6 0 20,-1 6 0,8-2-38,-1-4 1,3 2 28,2-7 0,0 5-31,0-6 1,2-5 15,3-6 0,5-6-3,7 5 1,0-6-8,1 1 1,1-10-4,4-1 0,-4-7-22,4 7 0,4-8 31,2 2 0,-2-5-25,2-1 0,-6-1 21,6-5 1,-1-4-42,7-7 0,-2-6 23,-4 0 0,3-6-2,-3 6 1,2-8 11,-2 2 0,-3-3 1,-2-3 0,-5-1 11,4-5 0,-4-1-15,-2-4 1,-1-4-57,-5 4 0,3 2 63,-9-3 0,1 3 2,-6-2 0,0 10 13,0 7 1,0 8 19,0-2 24,0 3 172,-7 11-98,5 1-104,-6 8 0,8 2-124,0 4 0,-6-2 81,0 7 0,1 1 48,5 5 0,-6 8 32,0 4 0,-5 3-1,5 3 1,-2 2 81,2 3 1,4-2-122,-3 8 1,3-5 52,2 5 1,0-2-27,0 2 0,2-2-121,3-3 0,5-5 89,7 5 0,3-13-94,3-5 0,-2 1-4,8-7 1,-1 2-152,7-13 1,1 0-25,5-6 0,-3 0-169,8 0 0,-5-2-178,5-4 1,-6 2-23,6-8 622,-7 1 0,11-14 0,-6-2 0</inkml:trace>
  <inkml:trace contextRef="#ctx0" brushRef="#br0" timeOffset="638">1989 658 7896,'0'-17'0,"-2"-6"0,-3 0 404,3-1-261,-6 7 0,8 6-225,0-1 23,0 8-413,0-3 327,-8 7 1,4 0 61,-7 0-36,-1 0 1,-7 0 65,-4 0 1,4 0 8,-4 0 1,2 0 67,-2 0 0,3 0 139,-3 0 1,-2 0-97,2 0 0,-2 0 33,2 0 0,4 0 91,-4 0 0,4 5-115,2 1 1,-1 8-26,1-3 0,0 4 18,-1 3 0,7 1-5,-1 4 0,3-2-9,-3 8 0,-1 0-13,7 5 0,-2 7 15,3-1 1,3 2 4,-4-1 1,-2 3-16,2 8 0,1 0 10,5 0 0,-2-1-40,-4 1 0,4 0 34,-4 0 1,-1 0-5,1 0 0,-6-6-21,7 0 1,-9 0-9,3 6 0,1-6 22,-2 0 0,1-7 3,-6 1 0,5 2-50,1-1 0,1-3 40,-2-9 1,-1 4-59,7-5 1,0 3 20,6-2 1,0 2-6,0-8 1,0 0-1,0-6 0,0-5-7,0-1 1,6-5-66,0 5 1,7-7-150,-1 2 0,3 2 31,3-2 1,-1-1 92,0-5 1,8 0-208,4 0 0,-2-2-53,2-3 1,-1-3-61,7-4 0,2-5 194,3 0 1,-2-2 231,8-10 0,-7-8 0,3-7 0</inkml:trace>
  <inkml:trace contextRef="#ctx0" brushRef="#br0" timeOffset="1138">2231 1332 7871,'-9'-25'0,"-7"4"135,5-8 321,3 8-323,1-4 1,7 14-156,0-1-191,0 8 0,-2-3-60,-4 7 164,4 0 0,-12 2 175,9 3 0,-9-1-3,3 8 1,1-6-82,-1 5 1,-1 6 185,-5 6 1,-1 2-25,1-2 0,0 4-76,0 8 1,5-2-85,1-5 1,7 5 55,-2-4 1,4-2-86,2 2 0,0-6 58,0 5 0,8-6-18,3 1 0,5-6-40,1-5 0,0 1-8,0-7 1,1-1 42,-1-5 1,0 0 1,1 0 0,-1 0 82,0 0 0,1-1-54,-1-5 0,0-2 5,0-3 0,-1-5 18,-5 5 0,5-5 8,-5-1 0,3 0 12,-3-1 0,3 1 0,-9 0 0,1 0-71,-6-1 1,6-1 40,0-4 0,-1 4-64,-5-4 0,0 4 59,0 1 1,-1 7-40,-5-1 0,2 1 25,-8-7 0,7 7-105,-7-1 1,1 8 12,-7-1 1,1-3-118,0 2 1,-1 0 39,1 6 1,0-5-335,0-1 126,-1 0 0,1 6-292,0 0 413,7-8 1,-3 5 241,7-9 0,0 1 0,6-7 0</inkml:trace>
  <inkml:trace contextRef="#ctx0" brushRef="#br0" timeOffset="1759">2940 537 7914,'-7'-33'16,"-3"4"382,-7-11-112,7 11-226,3 4 6,14 16 0,3 1-380,7 8-44,0 0 1,1 2 230,-1 4 0,-5-4-56,-1 3 1,-1-1 125,1 2 1,-1-4-3,-4 4 1,-3-4 33,9-2 371,-8 7-312,11 3 1,-13 1 234,4 1-106,-4-1 1,4 7-98,-1-1 0,1 0-27,-6 1 0,0 1-2,0 4 1,0-2-9,0 8 1,0-2 21,0 2 0,0 3-6,0-3 1,-2 6 50,-4 5 0,3-2-56,-9 8 1,2-5 113,-1 5 1,-5-6-89,5 6 1,-2-5 44,1 5 0,-1-6-39,7 6 0,-6-5 2,6 5 1,-5-8-14,5 3 1,-5 1-1,5-2 1,-2 2-45,2-1 1,5-5-19,-5 5 0,4 1-81,2-2 1,-6 1 111,0-7 1,1-5-87,5 0 0,0-6 75,0 6 0,0-6-4,0 6 1,-2-6-12,-4 6 1,4-8 0,-4 2 0,4-4-8,2-2 1,-2 1 0,-3-1 0,3-6 12,-4 1 1,4-6-1,2 5 1,-2-7 1,-4 2 90,4-4 9,-5-2-85,-1 0 0,4 5 13,-7 1 0,5 0-33,-6-6 0,1 0 22,-7 0 0,1 2-198,0 4 0,-2-4 117,-4 3 1,3-3-275,-3-2 0,2 0 52,-2 0 1,2 0-67,-8 0 1,8 0-23,-2 0 363,-4 0 0,8-15 0,-6-4 0</inkml:trace>
  <inkml:trace contextRef="#ctx0" brushRef="#br0" timeOffset="2985">4324 122 7901,'-8'-25'-359,"6"6"-171,-4-4 1,5 3 90,1 3 343,0 7 194,0 3 0,1 7 122,5 0 0,-2 0-55,8 0 0,-7 0-99,7 0 1,-6 2 81,5 3-71,-7-3 1,6 8 137,-5-4 1,-3-2-118,4 7 1,2 1-3,-2 5 1,-1 0 10,-5 1 0,6 7 148,0 3 0,2 13-47,-3 5 0,-3 6-92,4 5 1,2 7 112,-3 11 1,3 13-387,-5-37 1,0 2 0,-2-1 0,0 1 211,2 5 1,0 0 0,-2 0 0,-1 1-11,0 4 1,0 1 0,1-2 0,0 1-2,2 3 0,0 0 0,-2-3 0,0-1-66,2 2 1,0-1 0,-2-5 0,0-1 48,-1-2 1,0 0 0,0 1-1,0-1-28,0 0 1,0 0 0,0 0 0,0-1 29,0-2 0,0 0 0,-3 1 1,0 0 56,0 1 1,0 1 0,-3 1 0,1 0-27,2 1 0,0 1 0,-3-1 0,-1-1-15,1-1 1,0 0-1,-1-1 1,-1-1 22,-1 5 0,0 0 0,1 1 0,-1 1-6,0 0 1,1 1 0,-1 4-1,0 1-46,1-6 0,-1 1 0,0 4 1,-1 0 32,-2-2 1,1 1 0,1 6 0,-1 0-77,-4-1 1,1 1 0,3 1 0,1 0-204,-2-2 0,1 0 1,1-2-1,1-1 213,0 0 0,0 0 1,1 5-1,-1 1 33,0-1 1,1 2 0,-1 4 0,0-1-4,1-6 0,-1-1 0,1 3 1,1 0-24,1 0 1,0 0-1,-2 0 1,1 0-5,1 0 0,0 0 0,-1-3 0,-1-1-5,-1-7 0,1-1 1,1 0-1,2 1-130,-1-1 0,1 1 0,-1 2 0,0 1 170,-2-1 1,-1 0 0,0-2 0,0-1-17,1-2 1,-1 0 0,0-1 0,1 1 24,-1 2 0,1 1 1,-1 2-1,0-1-31,0-1 1,1-1 0,2-1 0,0-1 0,1-6 1,-1 0 0,0 1-1,0 0-3,-2 2 1,-1-1 0,1-2-1,1 0-174,1 0 1,0 0-1,-7 38 78,7-9 0,-6-8 94,7 2 0,-7-4 195,6-2 0,-5 0-215,5 0 0,-7 2-6,1 4 0,-1-4 5,1 4 1,-3-4 6,3-1 1,-1-11-6,1-7 0,-1-10 488,7-13 0,0-4-570,6-8 0,0 1 770,0-1-753,0 0 279,0 1 0,0-7-595,0 1 368,0-9-296,0 5 1,0-8-242,0 0-79,0-8 1,-6-9-52,1-12 704,-9-26 0,5-9 0,-9-22 0</inkml:trace>
  <inkml:trace contextRef="#ctx0" brushRef="#br0" timeOffset="3936">5552 1367 7841,'-10'0'-89,"2"8"62,8-6 138,0 5-24,0-7 13,0 0-108,8 0 1,2-7-5,7-5 0,-6-3-35,1-3 0,0-7 65,5-3 0,-6-5-54,1-2 0,-8-5 44,1 0 0,-3-14-29,-2 2 0,0-4 18,0 4 1,-7 0-3,-5 1 1,3 6 26,-3 5 1,1 11 1,-7 6 1,-5 6-6,0 5 0,-8 7-10,3 10 1,-7 13 67,-5 10 1,-5 13-59,-6 5 0,-1 10 134,0 1 1,-4 9-299,4-3 0,-2 10 231,14 2 1,-4 6-77,9-6 0,6-6-2,18-6 0,3-9-87,8-2 0,2-8 78,4-9-113,4-8 1,7-4 66,0-12 1,2-3 2,4-8 1,-1-2 15,6-4 1,1-4 270,6-7 0,5-8-249,0-4 0,1-3 8,-7-3 0,1 1-23,0-1 0,5-2 14,0-3 1,-7 4 11,-10-5 0,2 11-15,-2 1 1,-2 8 8,-9-2 1,-3 11 94,-3 6-37,-4 4 1,6 12-10,-8 7 1,0 8 96,0 10 1,2 1-221,3 5 1,-3-5 106,4 4 1,4-9 8,1-2 0,-1-2 3,1 2 1,-1-4-468,1-8 1,5-5 71,-5-1 0,10-7-32,3 2 0,6-12-95,-1-6 478,11-3 0,5-18 0,7-3 0</inkml:trace>
  <inkml:trace contextRef="#ctx0" brushRef="#br0" timeOffset="4444">6849 589 7841,'0'-18'620,"0"1"-400,0 0 1,0 5-96,0 1-53,0 7 1,0-6-351,0 5-7,0 3 1,-2-6 201,-4 8 0,-4 0-16,-7 0 0,0 0 118,-1 0 0,-7 0-117,-3 0 0,1 0 3,-2 0 0,0 0 120,-5 0 1,-1 0 9,0 0 1,3 0 126,3 0 1,-4 0-98,4 0 1,4 0-19,2 0 0,6 8-38,6 3 1,-5-1 37,5 1-33,3 1 0,-6 11 18,9 0 0,-3 0-7,2-6 1,4 8 25,-3 4 0,3-2 2,2 2 1,0 0 15,0 5 1,0 3-32,0 3 0,0-3 62,0 3 0,0 4-47,0 2 0,-6-2 46,0 3 0,-2-7-35,3 6 1,1 0-6,-8 6 1,7-2 1,-7-4 1,8 4 7,-2-4 1,-1-4-81,1-1 0,0 1 63,6-2 1,0-5-118,0-6 0,0 0 100,0 5 1,0-7-123,0-4 0,0 2 30,0-2 1,0 0-59,0-5 1,2-7 57,4 1 0,-2-3-115,7 3 0,1 1 18,5-7 1,0 6 53,1-7 1,1 1-252,4-6 1,4 0-26,7 0 0,7-8-20,-1-3 1,8-10-76,-2-2 471,12-8 0,-4-4 0,5-9 0</inkml:trace>
  <inkml:trace contextRef="#ctx0" brushRef="#br0" timeOffset="4715">7160 1125 7841,'-10'-17'684,"-5"-1"-209,13 1-420,-6 7-253,8 3 1,0 14 173,0 5 1,0 9-100,0 2 1,0 8 95,0-2 1,-5 9-21,-1 2 1,-2 8 106,2-1 1,2-3-159,-7 2 1,7-8 88,-2 3 1,-1 1 10,1-2 0,-6-5-65,7-6 1,-1-8-411,6 2-326,0-4 323,0-2 476,0-7 0,0-10 0,0-10 0</inkml:trace>
  <inkml:trace contextRef="#ctx0" brushRef="#br0" timeOffset="5298">7627 623 7847,'-10'-44'0,"3"-4"-29,7 8-144,0 7 0,1 8 83,5 8 1,4 7 218,7 4 1,0 3 87,1-3-271,-1 4 1,0-6 5,1 8-132,-1 0 283,0 0 0,-5 0 303,-1 0-116,-7 0-249,4 0 1,-2 2 259,-1 4-111,1-4-132,-6 13 0,0-5 2,0 7 0,0 0-18,0 1 1,0 5-8,0 0 1,0 8-30,0-3 0,-2-1-6,-4 2 0,4 0 19,-3 5 1,3 1-1,2 0 0,-6-1 21,0 1 0,0-1-13,6 1 0,-5 0-16,-1-1 0,0 1 22,6-1 0,-6 1 6,1 0 1,-1-1-32,6 1 1,0 5-5,0 0 1,0 1-8,0-7 0,0 5-11,0-5 1,0 5 4,0-10 0,0 1 16,0-1 0,0 2 40,0-8 0,2 0-30,4-6 1,-5 1 23,5-1-22,-4 0 1,-2-5 29,0-1-31,0-7-5,0 4-21,0-8 38,0 0-58,-8 7 0,5-5 32,-9 4 0,1-2-164,-7 2 0,1-4-13,0 3 0,-1-1-139,1 2 1,0-4 98,0 4 1,-7 1-118,1-1 0,-5 2 330,5-2 0,-8-4 0,4 5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3:52.472"/>
    </inkml:context>
    <inkml:brush xml:id="br0">
      <inkml:brushProperty name="width" value="0.08571" units="cm"/>
      <inkml:brushProperty name="height" value="0.08571" units="cm"/>
      <inkml:brushProperty name="color" value="#333333"/>
    </inkml:brush>
  </inkml:definitions>
  <inkml:trace contextRef="#ctx0" brushRef="#br0">986 137 7890,'0'-11'-538,"0"-1"297,0 8 185,0-3 254,0 7-20,0 0 204,7 7-276,-5 3 1,12 9 112,-8 4 1,1-4-104,-1 4 1,-4 4 94,4 2 1,-4 10-35,-2 1 0,5 8-33,1-2 1,0 12-70,-6 5 1,0 18-132,0 5 1,-3-35-1,0 0 143,-3 47 0,1-44 0,-1 0-185,3-2 0,0-1 1,-3 1-1,1 0 171,1 3 1,2 0 0,-2 1 0,0-1-20,1 0 0,0 0 0,2 2 0,0 1 1,-1-3 0,-1 0 0,1 0 0,2 1 29,0-1 1,0 0-1,0 1 1,0 1-21,0 3 0,0 1 1,0-1-1,0-1-56,0-1 1,0-1 0,0 2-1,0 0 34,0-5 1,0 1 0,0 5-1,0 1-56,0-3 0,0-1 1,-1 5-1,0-1 48,-2-3 0,0 0 0,0 1 0,-2 1-1,0 0 0,-1 1 0,-2 6 0,1 0-9,1 2 1,0 1-1,-1 1 1,-1 0-281,-1-2 0,0 0 0,1 1 1,-1 1 294,1 0 1,-1 2 0,-2-1 0,-1 2-16,0 1 1,1 0 0,1-3 0,0 0-43,1-6 0,1 0 0,4-3 0,0-1-75,-4-1 1,-1-1 0,2 0-1,1 1 141,-3 2 0,0 1 0,1 0 0,-1-1-13,0-6 1,1 1 0,-1 5 0,1 1-92,-1 2 1,0 1-1,-2 3 1,-1 2 64,1 0 0,-1 0 1,0-3-1,-1 0-76,1-2 0,1-1 0,1 1 0,1 0 29,-2 5 0,-1 0 0,-1 0 0,1 0 40,0 1 0,1-1 0,-2 0 0,1 0-65,0-6 1,1 0 0,1 2-1,-1-1 29,-4-1 0,1 0 1,2 4-1,1-1-25,-4-6 1,1 0 0,2 7 0,1-1 41,-4-6 1,1 1-1,2 2 1,1 0 2,-4 1 1,1-1 0,3-2 0,1-1 117,-1-5 1,-1-1 0,1-1 0,1-1-116,-2-3 1,1 0-1,4 0 1,0 0 105,-1 0 1,-1 0-1,-3 30-99,1-7 1,1-15 30,5-3 0,3-3 319,-4-2 0,4-8-470,2-3 1,0-11 618,0-1 0,0-8-769,0 2 853,0-3-1060,0-3 401,0-8-225,0-1-395,0-8 246,0 0 0,0-9-113,0-9 1,-8-18 566,-3-22 0,-5-26 0,8 31 0,-1 0 0</inkml:trace>
  <inkml:trace contextRef="#ctx0" brushRef="#br0" timeOffset="854">1608 1227 7822,'0'-12'-588,"0"1"549,0 7 1,8-10 43,4 9 0,3-1 15,2 6 1,6 0-15,0 0 0,6-6 4,-6 0 0,8-1-7,-2 1 0,-2-4 0,2-7 1,-8 0 26,2-1 0,-4-1 1,-2-4 0,-7 2 19,-4-8 1,1 0 83,-1-5 0,0-7 4,-6 1 1,-8 2-51,-3 9 1,1-4-76,-2 4 0,1 6 47,-6 6 1,-3 7-103,-3 10 0,-5 2 35,-13 4 1,3 11-15,-8 12 1,-6 11 56,-6 7 0,-5 10-259,5 7 0,0 1 307,7-2 1,6 3-62,5-9 0,13 7 4,10-7 1,1-1 7,11-10 1,1-5-76,10-13 0,3 3 5,8-8 1,8-2-12,4-9 0,4 1 8,2-7 0,5-2 119,0-10 0,8 0-197,-2-11 0,4 2 68,2-14 1,-6 6 26,0-6 0,-7 0-38,1-5 1,-3-1 114,-3 0 0,-1 9-14,-4 2 0,-10 5 66,-7 2 0,-9 5-35,3 1 48,-4 7-12,-2-4 0,0 16-69,0 4 1,-6 9 66,1 2 1,-1 2-59,6-2 1,0 2-157,0 4 0,0 1-11,0-7 1,2 0-120,3-5 0,-1-1 109,8 0 1,-6-1-118,5-5 1,1 3-152,5-9 0,6 1-160,0-6 556,8-7 0,3-11 0,11-9 0</inkml:trace>
  <inkml:trace contextRef="#ctx0" brushRef="#br0" timeOffset="1351">3147 656 7900,'-17'-29'0,"0"0"0,1 8 239,5-2-156,-4 4 1,11 9-279,-8 5 1,6 3 64,-5 2 0,-1 0-77,-5 0 0,-2 0 106,-4 0 0,2 5 52,-8 1 0,6 0 55,-6-6 0,6 6 8,-6-1 0,8 1 106,-2-6 1,4 0-97,1 0 0,1 6 127,0 0 0,5 0-56,1-6 1,7 1-27,-2 5 0,2-2-7,-1 8 1,3-7 11,-4 7 1,4-1-34,2 7 0,0 1-2,0 4 1,0-2-17,0 8 0,0 0 14,0 5 1,0 3 51,0 3 1,0-1-45,0 7 0,0 0 82,0 6 0,-2 0-55,-4-1 1,4 1 11,-3 0 1,-3 6-25,2 0 0,-7-1 0,1-5 1,3 6-94,-3-1 0,0 7 92,-5-7 0,6 1-113,-1-6 0,1 0 97,-7 0 0,3-2-30,3-4 0,-1-6 8,7-11 1,0 2 9,6-8 1,0 6-51,0-6 13,0 0 1,6-6-149,0 0 0,7-5 103,-1-1 0,11-7-161,6 2 1,0-4-27,5-2 1,-3 0-17,9 0 0,-3-8-59,-3-3 0,3-7-196,3-5 0,3-4 509,3-7 0,4-16 0,-6-4 0</inkml:trace>
  <inkml:trace contextRef="#ctx0" brushRef="#br0" timeOffset="1753">3199 1227 7835,'-17'-20'-133,"0"-3"1,1 4-304,5-4 0,-3 4 414,9 2 826,-1 7-410,6 2-347,0 8 0,2 0-117,4 0 62,3 0 1,8 0 12,1 0 1,-1 6 52,0 0 0,1 5 22,-1-5 0,0 8-44,0-3 1,1 4-11,-1 3 0,-5-1-20,-1 0 0,-1 6 19,1 0 1,-1 6-59,-4-6 0,-4 8 14,3-2 1,-3 4-13,-2 1 1,-2 1 20,-3-1 1,1 1-10,-8 0 1,3-3 13,-3-3 0,-3-4 0,3-8 0,3 1 5,-3-1 1,8-6-9,-2 1 28,4-8-17,2 3 0,0-7 0,2 0-60,4 0 1,4 0-118,7 0 0,0-5-128,1-1 1,5-8 78,0 3 1,8-4-7,-3-3 1,5-5-103,2 0 331,-1-8 0,1-3 0,-1-10 0</inkml:trace>
  <inkml:trace contextRef="#ctx0" brushRef="#br0" timeOffset="2343">3943 881 7835,'-8'-27'0,"1"-6"0,-5 4-92,-3 4 114,13 0-151,-6 8 0,10 8 105,4 3 0,3-2-11,9 2 0,-5-1 2,4 1 0,-3 4 35,9-4 0,-2 4 4,2 2 1,-4-5 37,4-1 1,2 0 0,-2 6 1,0 0-26,-5 0 1,-1 0 47,0 0 25,1 0-41,-1 8 1,-2 1-13,-3 9 0,-3-1-7,-3 0 1,-4 2 63,4 4 1,-4-1-62,-2 6 0,0-5 40,0 6 1,-2-6-11,-4 6 1,2-6 1,-7 6 0,5-2 45,-6 2 1,7 1 16,-7-6 0,6 6-7,-5-1 0,5 2-43,-5-2 0,7 3-29,-2-3 0,-2 4 30,2 1 0,-5 1-60,5 0 1,0-1 21,6 1 0,-2-1-22,-3 1 1,3-2 8,-4-5 0,4 3 5,2-8 1,0 6-30,0-6 34,0 0 1,0-6-149,0 1 141,0-1 0,0-5-110,0-1-9,0-7-26,0 11 75,0-13 16,0 6 1,-8-2 67,-3-1 1,-4 1-55,-3-6 0,1 0-43,0 0 1,-6-2 46,0-3 1,-8 1-145,2-8 0,-4 6-54,-1-5 1,-1 5-163,1-5 1,-1 5-7,0-6 1,3 3-147,3-3 0,-4-3 515,4 3 0,-3-3 0,-3-2 0</inkml:trace>
  <inkml:trace contextRef="#ctx0" brushRef="#br0" timeOffset="3473">5102 189 7922,'0'-17'0,"0"-1"0,0 1-129,0 0 0,0 0 98,0-1 1,0 1 118,0 0 172,0 7-275,0-5-46,0 13 135,7-14 0,-3 15-131,8-5 0,-9 6 96,3 6 0,2-3 33,-2 9 1,1-1 13,-1 7 1,-4 5 2,4 0 0,-4 10 36,-2 1 0,5 8 14,1 10 0,0 6 82,-6 0 0,0 15-98,0 1 1,0 19-295,0-42 0,0 1 1,-3 4-1,0 2 235,1 5 1,-2 1 0,-2 1-1,-1 0 7,1 4 1,0 1-1,-1 2 1,-1 0-32,-1 0 0,1 0 0,2-1 0,0 0-45,1-4 0,-1-1 0,0-2 0,0 0 51,-2-3 0,-1-1 1,1 7-1,1 1-11,1 1 0,0 0 0,-2 0 0,1-1-3,1-2 0,0 0 0,-1 1 0,-1 1-258,-1 3 1,0 2-1,1 6 1,1 1 309,1 4 0,1 0 1,-3 0-1,2 1-332,3-5 1,0 1-1,-2 2 1,-1 1 275,3 6 1,0-1 0,-3-8 0,1-1-19,2 1 0,0 0 1,-4-1-1,0 1-59,2 2 0,-1 1 1,-2 0-1,0-1 50,0 4 1,-1-1 0,1-2 0,1 0-60,1 2 0,0 0 0,-1 1 0,1-1 120,3-2 0,0 0 1,-3 2-1,0 2-39,4 5 1,-1-1 0,-3-7-1,0-1 47,3 2 0,0 1 0,-2-3 0,-1-1-55,3-2 0,0-1 0,-3 5 0,-1 0 1,1-2 0,0 1 0,-1-5 0,-1-1-7,0 0 0,-1 0 0,-3-3 0,-1 0-4,-2 0 1,1 0-1,0 1 1,1 1-8,-2-1 0,1-2 1,1-3-1,-1-2-65,0 1 0,-1-1 0,0-6 0,0-1-101,3-1 0,0-1 1,1-6-1,-1-1 107,-5 45 1,0-5 14,0 5 0,-1-8 59,1 2 1,5-5 12,1-7 0,1-5 317,-1-11 0,-3-12-340,9-12 0,-1-4 458,6-1 0,0-14-646,0-4 1263,0-3-1197,0-5 482,0-1-534,0-8-280,0 0 0,-6-4-123,0-7 1,0-10 200,6-20 0,-5-11-478,-1-11 851,0-12 0,6-11 0,0-10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3:57.295"/>
    </inkml:context>
    <inkml:brush xml:id="br0">
      <inkml:brushProperty name="width" value="0.08571" units="cm"/>
      <inkml:brushProperty name="height" value="0.08571" units="cm"/>
      <inkml:brushProperty name="color" value="#333333"/>
    </inkml:brush>
  </inkml:definitions>
  <inkml:trace contextRef="#ctx0" brushRef="#br0">604 899 7850,'-9'-27'0,"-5"2"41,8 8 0,1 6 253,5-1-507,0 8 170,0-3 0,0 5-46,0-4 0,7 4 87,5-4 1,3 2-21,3-1 1,-1-3 12,0-4 0,-5-3-5,-1 3 0,1-3-17,5-2 0,-2-2 18,-3-5 0,1 3 6,-7-7 0,0-1 8,-6-6 1,0 1 11,0-1 1,0 0-13,0 1 0,-2-5 20,-4 5 0,-3 3-15,-9 14 1,1-1 2,0 1 0,-2 8-30,-4 3 1,-4 6-3,-8 6 0,-7 11 69,-4 12 0,-2 3 1,1 3 1,-2 7 72,2 4 1,-1 4-105,2 2 1,-2 6 122,8-1 1,1 1-96,11-6 0,3 0-64,7 0 1,9-2 27,3-4 1,8-6-85,9-11 1,1 0 44,11-12 0,4 4-27,2-9 0,3-5 26,3-1 0,1-10 6,5-1 0,-3-15-114,8 3 0,-7-10 109,1 4 1,-3-8-112,-3 3 1,-1-7 142,-4-5 0,-4 3 1,-8-3 1,-5 9-5,-1 2 0,-1 2 96,1-2 1,-3 4 5,-8 8-107,0 8 73,0 1 0,-6 10-39,0 4 1,-5 9 56,5 8 0,0 8-82,6-2 1,0-3-4,0 3 0,0 0-19,0 6 0,2-3-10,4-3 0,4 2-182,7-8 1,2 0 58,4-6 0,-2-1-427,8-5 580,8-3 0,7-8 0,8 0 0</inkml:trace>
  <inkml:trace contextRef="#ctx0" brushRef="#br0" timeOffset="496">1867 138 7896,'-6'-27'-292,"0"4"1,-5 4-190,5 2 791,0 0-244,-2 7 1,5 0-133,-9 5 1,6 3-16,-5-4 1,-1 4-9,-5 2 1,0 0 133,-1 0 1,-1 0-88,-4 0 1,4 0 192,-4 0 0,4 0-107,1 0 1,1 0 219,0 0-91,-1 0-112,1 0 0,6 2 3,-1 4 1,6-2 42,-5 7 2,7 1 1,-4 11-53,8 0 1,0 2 11,0-2 1,0-2-33,0 8 1,0 0 1,0 5 1,0 1 10,0-1 0,0 7 5,0-1 0,0 8 12,0-2 1,0-2-10,0 2 0,0-1 79,0 1 0,0 4-79,0-4 0,-6 4 58,1 2 1,-9 0-41,3-1 0,-3 7 6,3 0 1,-5-1-33,5-5 0,3-6-78,2 0 0,-1-7 57,1 1 0,0-11-107,6-6 1,2-4-70,4-1 1,3-3 88,9-3 0,-1 1-242,0-7 1,1 1 72,-1-1 0,6-4-6,0 4 1,8-4-82,-2-2 1,9-8-150,2-3 1,7-5 187,-7-1 1,2-8 274,-1-4 0,-5-11 0,6-4 0</inkml:trace>
  <inkml:trace contextRef="#ctx0" brushRef="#br0" timeOffset="925">2195 502 7867,'-9'-43'41,"-5"9"1,8-1 70,1 1 0,5 20 529,0-3-802,0 11 145,7-2 1,3 8-266,7 0 211,1 0-149,-1 8 1,-2-4-168,-3 7 297,3 1 0,-13 5 60,4 0 0,-4-5-22,-2 0 0,0-1 49,0 6-121,0 1 197,0-1 1,-2 0-56,-4 1 1,4-1 65,-4 0 0,4-5-73,2-1 1,6 1 2,0 5 1,7 6-30,-1 0 1,5 2-3,6-2 0,-3-2 1,3 8 0,-2 0 11,2 6 1,-4-1-23,4 1 0,-4-1 15,-1 1 0,-7-2-7,1-5 1,-9-3 9,3-7 1,-4-1-5,-2 0 34,0-7 1,-8-2 6,-3-8 0,-4 0 46,-3 0 1,-1-2-66,-4-4 1,2 2-135,-8-8 1,6 1 82,-6-6 1,6 5-213,-6 1 0,8-1-86,-2-5 339,4-8 0,-6-2 0,-2-8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31.793"/>
    </inkml:context>
    <inkml:brush xml:id="br0">
      <inkml:brushProperty name="width" value="0.08571" units="cm"/>
      <inkml:brushProperty name="height" value="0.08571" units="cm"/>
      <inkml:brushProperty name="color" value="#333333"/>
    </inkml:brush>
  </inkml:definitions>
  <inkml:trace contextRef="#ctx0" brushRef="#br0">0 33 8090,'0'-17'885,"8"8"1,2 3-928,7 12 0,0 13 82,0 15 1,-7 16-170,-4 14 0,-4 11 56,-2 5 1,-2 15-249,-1-44 0,0 1 0,0 3 0,-2 2 339,0 3 0,-1 1 0,-2-1 0,0 1-78,2-1 1,1 1 0,1-1-1,0-1-25,1-1 1,0-1-1,2-4 1,1-2 13,0 41 1,1-5-264,5-7 1,4-5 78,7-11 1,0-7 13,1-10 0,-1-7 60,0-11 0,1 1-84,-1-6 1,6-1 941,0-6-677,0 0 0,2 0 0,2 1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4:00.250"/>
    </inkml:context>
    <inkml:brush xml:id="br0">
      <inkml:brushProperty name="width" value="0.08571" units="cm"/>
      <inkml:brushProperty name="height" value="0.08571" units="cm"/>
      <inkml:brushProperty name="color" value="#333333"/>
    </inkml:brush>
  </inkml:definitions>
  <inkml:trace contextRef="#ctx0" brushRef="#br0">53 484 7911,'-6'-11'-1499,"0"-1"1621,0 9 1,5-11-53,-5 8 1,4-1 14,-4 1 51,4 4 17,2-6 6,0 8 6,0-7-96,0 5 0,2-6 53,4 8-49,-4-8-1,13 6 0,-11-7 6,8 3 0,-7 4 31,7-4-49,-1-3 0,7 5-38,-1-8 0,0 9-2,1-3 0,-1 2-6,0-2 1,6 4-14,0-4 0,2 5-38,-2 1 1,-2-6 68,8 0 0,-2 0-21,2 6 1,4 0-25,-5 0 1,5 6 1,2 0 1,-1 5 2,1-5 0,-6 8-2,-1-3 0,-1 3-2,2-3 1,0 4-4,-12-3 0,4 3-50,-9 3 1,1 1 57,-1 4 1,-2-4-27,-5 4 0,-3-4 0,4-1 1,-6-1-7,-6 0 1,2 1 31,-7-1 0,5-2 1,-5-3 1,-1 3 6,-5-3 0,-1-3 8,1 3 0,-2-6 13,-4 5 1,4-5-28,-4 5 1,2-7 11,-3 2 1,5-2-18,-4 2 1,2-5-5,-2 5 1,4-2-13,-4 2 1,9-4-35,3 4 47,-1-5 1,1-1-11,-1 0-5,8 0-8,-3 0 47,7 0-36,0 0 47,7 0 1,-3 0 27,8 0 0,-7 0 6,7 0 1,0 0-37,5 0 1,6 0 8,0 0 0,2 6 5,-2 0 1,-2 7-11,8-1 1,-6-2-19,6 1 1,-2 1-7,2 5 1,1 2-5,-7 4 1,2-2-3,-2 8 1,-9-2-8,3 2 0,-5 5 51,-1 1 1,-3-2-34,-8 1 1,0 1 22,0-6 1,-2-2-21,-4 1 0,-3-4 88,-9 4 0,1-12-61,0 1 0,-3-4 8,-3 5 0,2-3 9,-8-3 1,3 1 6,-3-7 1,-4 0 11,4-6 0,-3 0 0,-3 0 1,-2 0 54,-3 0 1,4-6-48,-5 0 0,5-7 3,1 1 1,1-3-47,-1-3 1,6 1 1,0 0 0,2 5-12,-1 1 1,3-1-81,7-5 0,1 5 65,0 1 1,5 5-25,1-5-285,7 7 177,-12-4-452,15 0-26,-7 6 85,8-5 1,2 7 147,4 0 1,-3 0 365,9 0 0,7 0 0,8 0 0</inkml:trace>
  <inkml:trace contextRef="#ctx0" brushRef="#br0" timeOffset="746">866 121 7886,'-10'-7'-77,"-5"-3"0,11-5 139,-8 3 1,8-3 116,-1 3 0,3 3 45,2-3-259,0 8 1,2-5 23,3 3 0,7 4-195,11-4 0,4 4 123,7 2 1,1 0 118,0 0 1,-1 0-28,1 0 1,7 6 10,4 0 1,-2 2 18,2-3 0,-7-3 10,1 4 1,-1 2 26,1-3 1,-5 1-42,-1-6 0,-1 6 20,-10 0 1,0 5-43,-6-5 75,-7 0-70,-2 1 1,-8-3 6,0 8 1,0-6-6,0 5 0,0-5 28,0 5 1,0 1 2,0 5 0,-2 1 4,-4-1 1,4 0 9,-4 0 0,-2 3-45,3 3 0,-1-2 24,6 8 1,0-6-18,0 6 0,0-1 20,0 7 1,0-2-9,0-5 1,0 5-2,0-4 1,0 4 1,0 1 0,0 1 100,0-1 1,6 1-92,0-1 0,1 3 23,-1 3 1,-4-3-15,4 3 1,-4-1 1,-2 1 1,1-2 7,5 9 1,-4-3-111,4 2 0,-4-4 34,-2-7 1,0-1-17,0 1 1,0-2 4,0-5 1,-6-3-5,0-7 1,1-1 14,5 0 1,-6-5 6,0-1 0,-2-7-8,3 2 1,3-2 3,-4 1 1,2-3-2,-2 4 8,4-4 0,-7-2 0,3 0 1,2 0-46,-7 0 0,5 0 42,-6 0 1,-1 0-140,-10 0 0,4 0 81,-4 0 0,1 0-271,-1 0 0,4 0-98,-4 0 0,-2 0-100,2 0 1,0 0 4,6 0 523,-1 0 0,-7-8 0,-1-1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4:02.334"/>
    </inkml:context>
    <inkml:brush xml:id="br0">
      <inkml:brushProperty name="width" value="0.08571" units="cm"/>
      <inkml:brushProperty name="height" value="0.08571" units="cm"/>
      <inkml:brushProperty name="color" value="#333333"/>
    </inkml:brush>
  </inkml:definitions>
  <inkml:trace contextRef="#ctx0" brushRef="#br0">571 139 7888,'0'-17'-1302,"0"-1"1475,0 1 1,-1 0-19,-5-1 0,4 7 112,-4-1-1,4 9-98,2-13-9,0 14 22,0-5-104,0 7-18,0 0 220,0 7-196,0 3 0,0 9 117,0 4 0,6 0-55,0 12 1,1-3-19,-1 15 0,-2 1-53,7 9 1,-7 9 19,2 14 0,2 13-339,-5-37 1,0 3 0,0 2 0,-1 3 292,-1 7 0,-2 2 1,1 7-1,0 3-373,1 5 0,-2 3 0,-2 7 1,-3 2 352,1-33 0,-1 0 0,-1 0 1,2 1-1,-2 1 0,0-2-350,-7 32 0,-1-2 0,4-1 1,1 0 358,-1 2 0,-1 0 0,4-30 0,-1 0 0,1 0-40,1-1 1,-1 1 0,0-1 0,-1 0 0,-1 0-1,0-1 8,-2 26 0,1 0 0,-1 3 0,1 0-1,2 0 0,1 0 0,-1 0 0,1-1 21,-1 1 0,0 0 0,1-2 0,-1-2-13,0-1 0,1-1 0,-1-1 0,0 1 8,1 3 1,-1 0 0,-2 0 0,-1-1-18,1 1 1,-1 0 0,0 2-1,-1-1 67,1-4 0,1 0 0,1 4 1,-1-1-35,-4-3 1,1 1 0,3 4-1,1 2-30,-2-4 1,1 0 0,1 4 0,1-2-17,0-4 1,0-1-1,3 1 1,1-1-49,-1-3 0,0 1 0,4 1 1,0 1-173,-1-3 0,1 1 0,0-3 0,2-1 182,0-8 0,0 0 0,0 1 0,2-1-4,0-2 0,1-2 1,1 0-1,2-1 92,3-6 1,-1-1 0,-2-4-1,0-1-19,5 40 0,-1-4 365,2-8 0,1-3-239,-7-8 1,0-10-55,-6-19 1,1-13 1649,5-16-1695,-4 1 1367,6-9-1831,-8 1 944,0-2-1221,0-8-42,0 0 0,0-8 315,0-4 0,-10-15 420,-7-13 0,-8-20 0,-10-18 0</inkml:trace>
  <inkml:trace contextRef="#ctx0" brushRef="#br0" timeOffset="1367">1263 1280 7863,'-8'10'0,"7"-2"504,-15-8-315,7 0 0,-1-2 163,4-4-167,4 4-302,2-6 0,2 3 27,4-1 1,5-2 173,13 2 1,-3-1-156,8-5 0,-1-3 59,7 3 0,-1-3-118,1-2 1,-6-3 71,0-3 1,-2 2 62,1-8 1,-3 0-3,-7-5 1,-1-8-17,0-4 0,-7-4-21,-4-2 1,-4-6 34,-2 0 0,-2 1-8,-4 5 1,-4 10 11,-7 7 0,-2 8-7,-4 10 1,-4 7-59,-8 4 0,-7 6-10,-4 6 1,-10 11 69,-1 12 0,-9 12-4,3 5 0,-3 6-65,3 5 0,3-3 118,9 4 0,1 1 26,4-1 1,11-2-61,12-10 0,11-6 10,7-11 1,5-4-39,5-8 0,7-1-15,11-5 1,2 3 14,4-9 1,9 1-98,-3-6 1,3 0 192,-3 0 1,5-8-160,0-3 1,1 1-2,-7-1 0,1-1 31,0-5 1,-3-2 37,-3-4 1,2 3 11,-8-3 0,0 6 12,-6 6 0,-5-3 170,-1 8-208,-7-7 34,4 11-5,-8-6 0,0 16 0,0 4 0,0 3-1,0 2 0,0 6-203,0 0 0,2 0 13,3-5 0,5-3-100,7-3 0,8 1 51,4-7 1,4 5 232,1-5 0,9-8 0,1-7 0</inkml:trace>
  <inkml:trace contextRef="#ctx0" brushRef="#br0" timeOffset="1813">2647 519 7863,'7'-34'0,"-5"1"48,4 4 0,2 4 367,-3 8-208,1 7-493,-6 3 7,0 7 285,0 0 0,-2 6-195,-4-1 0,-3 1 87,-8-6 1,-8 0 19,-4 0 1,-4 0 168,-1 0 0,-1 0-27,0 0 0,1 6-11,-1 0 1,3-1 143,3-5 0,4 0-153,7 0 0,1 6 38,0 0 1,5 7-89,1-1 0,7 3 112,-2 3 1,-1 1-7,1 4 0,0 6-16,6 11 1,0-2 0,0 9 0,0 1-3,0 9 0,0-1 8,0 7 1,0 1-50,0 5 1,0 2 48,0 4 0,0-4-239,0 4 0,-2-2 218,-4 2 0,-3-4-104,-9 4 0,1-6 36,0-5 0,0-5-8,-1-7 0,3-6 18,3 0 1,-1-9-8,7-3 0,0-7-97,6-10 106,0 1 1,2-3-362,4-3 337,4 3 1,7-13-296,0 4 1,8-4 52,4-2 0,4 0-161,1 0 0,9-10-10,3-7 428,4-8 0,1-18 0,1-1 0</inkml:trace>
  <inkml:trace contextRef="#ctx0" brushRef="#br0" timeOffset="2266">2889 692 7903,'-18'-34'199,"1"-1"506,0 1-572,7 14 42,3 5 1,5 17-347,-4 4 1,4 9 91,-4 8 0,-2 8-51,3-2 1,-1 3 146,6 3 0,0-1-24,0 1 0,0 0 0,0-1 1,8-1-250,3-4 1,6 1 38,7-6 1,2-3 142,9-10 1,0 3 28,-1-9 1,1 1 13,-1-6 0,1-2-1,0-4 1,-1-5 24,1-12 1,-3 4 12,-3-4 0,-4-2 92,-8 2 1,-1 0-108,-5 5 1,3 1 201,-8 0 1,-1 5-17,-5 1 38,0 7-151,0-4-32,-7 8 1,-3 10 96,-7 7 1,-1 8 6,1 10 1,0 5-123,0 0 1,-1 6-15,1-5 1,0 7-98,-1-2 0,1-2 76,0 2 0,5-13-70,1 1 1,5-5-36,-6 0-289,9-4-34,-13-15-297,14-3 485,-5-7 1,14-7 260,5-5 0,3-11 0,3-4 0</inkml:trace>
  <inkml:trace contextRef="#ctx0" brushRef="#br0" timeOffset="2779">3632 485 7934,'0'-25'272,"0"-4"0,0 4-52,0 2 0,8 4-39,4 1 0,5 3-84,6 4 0,6 3-177,11 8 0,-2 0 93,9 0 1,-3 0-205,2 0 0,-4 6 173,-7-1 1,-1 9-84,1-3 1,-6-1 13,0 2 0,-14-3 82,2 3 1,-9 3 121,3-3-65,-7 3 1,4 2 103,-8 1 1,0-1-64,0 0 0,0 6 12,0 0 0,-2 8-53,-4-2 0,-1 9 3,-5 3 1,-3 7-52,3-2 0,-3 4 60,-2 2 0,-3 1-12,-3 5 1,4-4 46,-4 3 1,4-3 4,1-2 1,1 2-10,0 4 1,0-5 6,-1 5 1,3-4-37,3-2 0,-1-6 0,5 0 110,-1 2-157,5-6 1,-4 0 66,8-7 1,-6 0-105,1-1 1,-3-7 43,2-4 0,4-4-8,-4-1 1,-1-1-12,1 0 1,-2-1-11,3-5 1,3-3 1,-14-2-9,5-1 1,1 1 22,-1-6 0,-1 0-3,-5 0 0,-8 0-44,-4 0 1,-11 0 39,-7 0 1,-2-2-170,-3-4 1,-10 3-47,-7-9 0,-8 6-156,-9-5 1,-8-1-73,-4-5 1,43 8-1,0 1 127,-3-1 0,1 0 310,4 1 0,2-1 0,-1 0 0,0-1 0,-40-9 0,43 8 0,0 1 0,-2-1 0,0 0 0,-1 0 0,0-1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4:08.999"/>
    </inkml:context>
    <inkml:brush xml:id="br0">
      <inkml:brushProperty name="width" value="0.08571" units="cm"/>
      <inkml:brushProperty name="height" value="0.08571" units="cm"/>
      <inkml:brushProperty name="color" value="#333333"/>
    </inkml:brush>
  </inkml:definitions>
  <inkml:trace contextRef="#ctx0" brushRef="#br0">121 139 7809,'0'-17'-36,"0"0"20,0-1 0,0 7 226,0-1-76,0 1 0,6-1-96,0 1 349,7 7-7,-3-12-219,7 14 0,-5-5 212,-1 7-173,-7 0-176,4 0 0,-6 0 79,4 0 1,-4 2 27,3 3 1,-3-1-86,-2 8 1,2-1 28,4 7 0,-4 5-129,4 0 1,-4 13 98,-2-1 0,0 11-68,0 0 0,0 10 45,0 1 1,-6 9-10,0-3 0,-7 4-100,1 3 0,2-1 103,-1 0 0,5-6-32,-5 1 1,1-14 39,-2 2 1,3-8 0,3-4 0,4-1 6,-4-16 0,3 0 37,-3-6-47,4-7 10,-6 5-190,8-13 183,0 6-408,0-8-237,0-8-283,0 6 440,-7-6 1,-3 8-646,-7 0 1109,-1 0 0,-7-7 0,-2-3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4:11.608"/>
    </inkml:context>
    <inkml:brush xml:id="br0">
      <inkml:brushProperty name="width" value="0.08571" units="cm"/>
      <inkml:brushProperty name="height" value="0.08571" units="cm"/>
      <inkml:brushProperty name="color" value="#333333"/>
    </inkml:brush>
  </inkml:definitions>
  <inkml:trace contextRef="#ctx0" brushRef="#br0">502 105 7874,'-10'-27'96,"4"4"0,-1 3 1079,1 3-454,0 7-620,6 3 72,0 7-128,0 0 173,0 7-87,0 3 0,6 7-24,0 1 1,-1-1-7,-5 0 0,0 6 2,0 0 1,-2 8-2,-3-2 1,-3 6-38,-4 5 1,-3-4-117,3 5 0,-3 1-19,-2-2 0,-2 6 77,-4-5 0,-2 7-69,-4-2 0,-4 4 44,4 2 1,-3-6-19,-3 0 0,2-6 12,5 6 0,-3-9 5,8-2 1,2-9-32,9-8-1,-3-1-182,13 0 179,-6-7 0,16-2 40,3-8 1,7 0-17,5 0 1,5 0-6,13 0 1,3 0-97,8 0 0,6-2-139,-1-4 1,1 2 63,-6-7 1,-2-1-122,-4-5 1,2-6 277,-8 0 1,-5-2-58,-6 2 0,-6-4 212,5-8 1,-8 1-83,-3-1 0,0 0 57,-5 1 1,-5-3 67,-1-3 0,2 11 131,-2 0 1,-1 8-54,-5 4 0,-1 1 294,-5 5-321,4 3 29,-6 8-246,0 0 0,5 8 116,-9 3 0,2 13-12,-1 4 0,-4 7 21,3 5 1,-3 6 1,-3 12 0,7-2-43,-1 7 1,1-3 13,-6 9 0,1-10-179,5 11 0,-5-7 73,5 0 1,1-1-80,-1-4 0,5-12 23,-6 0 1,7-2-515,-7-4 0,6-5-79,-5-6 0,-1-8-841,-5 2 1515,-8-11 0,-2 3 0,-8-6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4:12.492"/>
    </inkml:context>
    <inkml:brush xml:id="br0">
      <inkml:brushProperty name="width" value="0.08571" units="cm"/>
      <inkml:brushProperty name="height" value="0.08571" units="cm"/>
      <inkml:brushProperty name="color" value="#333333"/>
    </inkml:brush>
  </inkml:definitions>
  <inkml:trace contextRef="#ctx0" brushRef="#br0">329 171 7822,'0'-42'0,"-6"11"1216,0-3-473,1 11-379,5-2-340,0 15 0,5 4-261,1 12 0,2-2 143,-3 7 0,-1 7 107,8 5 0,-8 9 120,1 3 0,-3 3-73,-2 14 1,-2-4 67,-3 10 0,-5 2-87,-7-3 0,0 9 24,-1-3 1,1 2-18,0-1 1,-6 1-99,0-7 1,-1-1 6,7-5 0,0-8-204,0-3 0,-1-7-225,1-5 0,5-4-71,1-8-207,-1 1 339,-5-9 0,6-1-404,-1-8 815,8 0 0,-11-15 0,5-5 0</inkml:trace>
  <inkml:trace contextRef="#ctx0" brushRef="#br0" timeOffset="471">727 362 7803,'0'-27'382,"0"-8"1,0 2-65,0-1 0,1 7 133,5 10 0,4 7-461,7 4-376,0 4 1,1 10 218,-1 4 0,-7 5 110,-5 6 0,-3-2 56,-2 8 1,-2 5-27,-3 7 1,1 1 155,-8-2 1,3-1-53,-3 7 1,-1-6-38,7 6 0,0-7-91,6 1 1,0-3 11,0-3 1,8-1-14,3-4 1,12-4-125,6-8 0,6-7-19,5-5 0,10-3 90,8-2 0,-1-7-124,-5-5 0,0-5 86,0-6 0,-8-2 93,-3-4 0,-7-4 39,-5 4 0,-4 3 165,-8-3 0,-5 6-109,-1-6 0,-7 8 114,2-2 1,-4 3 377,-2 3-76,0 0-3,0 0-317,0 7-162,-8 2 1,4 18 148,-7 7 0,5 2 72,-5 10 0,-1 8-120,-5 9 1,1 0-6,5 6 0,-5-4-96,5 10 0,-3 1 100,3-1 0,-3-1-248,9-5 1,-7-6-89,6 0 0,-5-3-123,5-3 0,-5-1-16,5-16 0,-2-2-857,2-10 1253,-3 5 0,-16-7 0,-2 9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4:17.018"/>
    </inkml:context>
    <inkml:brush xml:id="br0">
      <inkml:brushProperty name="width" value="0.08571" units="cm"/>
      <inkml:brushProperty name="height" value="0.08571" units="cm"/>
      <inkml:brushProperty name="color" value="#333333"/>
    </inkml:brush>
  </inkml:definitions>
  <inkml:trace contextRef="#ctx0" brushRef="#br0">69 120 7836,'27'-8'371,"6"-1"0,-12-14-186,8 0 1,9 2-859,14 9 1,8-1 363,9 7 1,15 2 149,9 10 1,-44-2-1,2 3 145,1 4 1,-1 1-1,36 8 65,-12 3 0,-20 2 12,-14-2 1,-14 2-132,-10-2 1,-7-4-60,-10 4 0,-8-4 97,-4-2 1,-11 3 17,-5 3 1,-5-6-11,-2 0 0,-7-1 272,-4-11 0,-4 3-279,-2-2 0,2-4 16,4 4 0,0-4 97,11-2 1,-7 0-94,13 0 0,0 0 88,12 0-87,0 0-33,7 0 0,4 7 43,12 5 0,11 3-2,12 2 0,12 3 4,5 3 0,-2 4-1,2 7 0,-2 1 87,2-1 0,-3 1-87,-9-1 0,-1 1 121,-4 0 0,-4-7-38,-8 1 0,-2-2 109,-3 2-136,-4-4 0,-8-8 14,0 1 1,-8-9-7,-4-3 1,3-4 3,-3-2 1,-5 0 52,-6 0 1,-10 0-59,-1 0 1,-3 0-82,-9 0 1,4-8 41,-10-3 0,4 1-94,-10-1 1,-1 1 61,1-2 0,0-3-105,6 3 0,1-3-25,-1-2 0,8 0-223,3-1 0,7 3-470,5 3 828,4-11 0,7 12 0,1-14 0</inkml:trace>
  <inkml:trace contextRef="#ctx0" brushRef="#br0" timeOffset="659">1799 328 7884,'15'-2'0,"-3"-4"0,1-4 108,-7-7 0,5 0 282,-5-1-241,0 1-135,-6 0 1,-2 1-308,-4 5 0,-3-2 172,-9 7 0,-5 0-16,0 6 0,-2-6 65,2 0 0,4 1 103,-4 5 1,-2 0-47,2 0 1,0 0 17,5 0 1,-5 0 7,0 0 1,0 0 7,6 0 1,0 2-1,-1 3-1,1 5 0,0 7-7,0 1 0,5-1 57,0 0 0,7 0-58,-7 1 1,8-1 35,-1 0 0,-3 1-4,2-1 0,0 0 5,6 1 0,0-1-34,0 0 1,0 0-6,0 1 1,2-7 11,4 1 0,-2-7-4,7 7 0,-5-6 52,6 5 1,-1-7-47,7 2 0,-1-4-9,0-2 0,6 2-14,0 4 0,6-5-3,-6 5 1,6-4 0,-6-2 1,8 2-10,-2 4 0,3-2-15,3 7 0,-6-5 30,-1 5 1,1 1-19,6 5 0,-3 3 12,-3 3 0,-4-2 15,-7 8 1,-3-6 41,-4 5 0,-3-1 8,-8 2 0,0 2 12,0-8 0,-2 6 17,-4-6 0,1 0-17,-13-6 0,5-5 77,-10-1 0,2-1 5,-2 1 0,2-1-76,-8-4 0,6-4 135,-6 3 0,0-3-35,-6-2 1,7 0-56,-1 0 1,6 0-74,-6 0 0,0-5-3,-5-1 1,7 0-45,4 6 0,-2-6-164,2 1 1,0-1-13,5 6 0,3-2 70,3-4 1,3 4-640,3-4 56,4 4-174,-6 2 54,8 0 582,0 0 1,-7 8-1,-3 2 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4:15.947"/>
    </inkml:context>
    <inkml:brush xml:id="br0">
      <inkml:brushProperty name="width" value="0.08571" units="cm"/>
      <inkml:brushProperty name="height" value="0.08571" units="cm"/>
      <inkml:brushProperty name="color" value="#333333"/>
    </inkml:brush>
  </inkml:definitions>
  <inkml:trace contextRef="#ctx0" brushRef="#br0">191 69 8597,'-8'-17'878,"6"0"-838,-5-1-350,7 9 356,0 1-30,0 8 0,0 10-66,0 7 0,0 14 105,0 9 0,-2 10-108,-4 2 1,4 8 38,-4 9 0,-1 2-18,1 4 0,-6-2 34,7 7 0,-3-12-5,2 1 1,2-13 3,-7-4 0,5-3-114,-6-8 1,9-3-112,-3-9 1,-4-6 50,-1-11 1,1 1-145,-1-7 1,5 0-207,-6-6-143,8 0 402,-3 0 264,7 0 0,0-8 0,0-4 0,0-11 0,0-4 0</inkml:trace>
  <inkml:trace contextRef="#ctx0" brushRef="#br0" timeOffset="267">710 277 7806,'9'-35'112,"-3"1"1,-2 7 669,2 4-400,-4 4-220,13 9-169,-5 2 107,7 16 0,-2 7-161,-3 8 0,-4 14 71,-8-3 1,0 14 7,0 4 1,0 8 20,0 9 1,-6 0-105,0 0 0,-6-1-4,7-5 0,-3 8-83,2-7 1,4-3-276,-3-15 1,1 2 189,-2-7 0,4-3-836,-4-9 1073,4-4 0,2-16 0,0-1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4:14.676"/>
    </inkml:context>
    <inkml:brush xml:id="br0">
      <inkml:brushProperty name="width" value="0.08571" units="cm"/>
      <inkml:brushProperty name="height" value="0.08571" units="cm"/>
      <inkml:brushProperty name="color" value="#333333"/>
    </inkml:brush>
  </inkml:definitions>
  <inkml:trace contextRef="#ctx0" brushRef="#br0">278 191 7810,'-6'-33'217,"0"2"0,2 2-60,2 8 0,4-7-114,4 10 1,13-1-128,16 13 0,7 0 65,10 6 1,0 0 5,0 0 1,-2 2 8,-4 4 0,0 4-3,-11 7 0,3 6 18,-9 0 0,-6 8-1,-6-2 1,-2 5 10,-9 7 1,6-3 6,-6 8 1,-1-2 21,-5 3 0,-7 8-33,-5-3 1,-3 10 29,-3-5 1,-5-1-25,0-10 0,-7 2 1,1-8 1,-10 5-21,-1-11 0,-10 3-7,-2-14 0,0 0-23,-5-6 0,-3-1 38,2-5 0,3-3-1,9-8 0,-1 0-5,13 0 1,-3-2-29,14-4 0,6 2-22,5-7 19,9-1 0,-5-5 4,8 0 1,2-1-4,4 1 1,3 0-88,9-1 0,1 1 92,4 0 0,2 1-7,4 5 1,3-3-11,-3 9 0,4-7 33,1 6 1,1 1 33,0 5 1,1 0 122,4 0 1,-3 7-107,3 5 0,-3 9 20,-3 2 0,1 8-94,-1-2 0,-1 3 57,-4 3 0,2-2-129,-8-5 0,0 5 126,-6-4 1,0 2-294,1-3 0,-7-3-82,1-7 0,-1-1-521,7 0 448,7 1 420,-6-9 0,6-1 0,-8-8 0</inkml:trace>
  <inkml:trace contextRef="#ctx0" brushRef="#br0" timeOffset="554">1540 779 7770,'12'-10'-152,"-1"-7"1,-5-8-286,5-10 1,1 6 281,5 1 1,0 1 195,1-2 1,-1-4-37,0 4 1,-1 2-93,-5-1 0,-3 1 170,-8-2 1,0-4-62,0 4 0,0 3 127,0-3 0,-8 8-2,-3-3 1,-5 0 21,-1 0 1,0 1-79,-1 6 1,1 2-15,0 3 1,-2 5-90,-4 7 0,3 0 65,-3 0 1,-2 0-112,2 0 1,-7 7 50,1 5 1,2 5 26,-2 6 1,8-2-11,-2 8 1,4-6-1,1 6 0,3-2-1,3 2 1,5-2 6,7-4 1,0-4 11,0 4 0,2-4-6,3-2 1,5 1 14,7-1 1,3-7-18,3-5 0,4-3-48,7-2 1,1 0 24,-1 0 1,1 0-2,-1 0 0,1-7 29,0-5 1,-1 2-2,1-1 1,-6-1 100,-1-5 1,-1 6-69,2-1 0,-4 2 38,-8-1 1,1 3-19,-1 8 131,-7 0-102,5 0 1,-13 14-2,4 3 0,-10 14-13,-2 3 0,-7 3 8,1 9 0,-9 6-84,-2 5 1,0 1 55,6-6 0,1-2-119,5-4 1,-5 4 66,5-4 0,1-9-164,-1-3 1,7-5 42,-2 0 1,-2-4-198,3-8-137,-1-7-345,6 5-233,0-13 1013,0 6 0,0-8 0,0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4:22.633"/>
    </inkml:context>
    <inkml:brush xml:id="br0">
      <inkml:brushProperty name="width" value="0.08571" units="cm"/>
      <inkml:brushProperty name="height" value="0.08571" units="cm"/>
      <inkml:brushProperty name="color" value="#333333"/>
    </inkml:brush>
  </inkml:definitions>
  <inkml:trace contextRef="#ctx0" brushRef="#br0">121 104 9115,'0'-11'15,"2"-1"-33,4-1-36,4 5 1,15-7 62,3 3 1,5-1-103,2 1 0,7 5-5,4 7 0,2 0 60,-2 0 1,2 7-23,-7 5 1,-1 5 5,-5 6 1,-9 10-2,-3 7 1,-5 4 24,-7 2 0,-3-5 4,-8 11 1,-10-4 4,-7 4 0,-8 1 4,-9 5 0,-7-6 26,1 0 1,-8 0-29,2-6 0,-10-2 26,-2 2 1,1-7 20,5 1 1,8-6 3,3-5 1,7-4 26,5-7 0,4-1 81,8 0-102,7-7 1,2-1 48,8-3-75,0-4 22,0 6 1,8-8-61,3 0 1,5 5 92,1 1 0,10 0 2,8-6 1,3 0-44,14 0 1,-2 0 9,13 0 1,1-8 108,5-3 0,2 1-99,4-1 0,-4 5-28,4-6 0,-4 7 51,-2-7 1,-5 8 55,-1-2 1,-9 5-115,-2 1 0,-8 0-2,-10 0 0,-1 0 33,-4 0 0,-4 5 20,-8 1-159,-7 0 105,-2 2 212,-8-7-250,0 7 0,-2-8-39,-4 0 39,4 0 0,-8 2-198,5 4 119,3-4 0,-8 5-163,4-7 1,4 2-19,-3 4 1,1-4 136,-2 4 1,4-2-358,-4 1 1,2-3 509,-1 4 0,3 4 0,-6-1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4:35.638"/>
    </inkml:context>
    <inkml:brush xml:id="br0">
      <inkml:brushProperty name="width" value="0.08571" units="cm"/>
      <inkml:brushProperty name="height" value="0.08571" units="cm"/>
      <inkml:brushProperty name="color" value="#333333"/>
    </inkml:brush>
  </inkml:definitions>
  <inkml:trace contextRef="#ctx0" brushRef="#br0">208 156 7821,'0'-25'0,"2"0"140,3-3 0,-3 3 287,4 7 1,4 3-211,1 3 1,-1 5-193,1 7 0,-5 0 103,6 0 58,-8 0 1,5 7-341,-3 5 0,-4 3 44,4 3 0,-4 1 67,-2 4 0,-8 4 76,-4 7 0,-5 3-54,-6 3 0,4 4 33,-4 8 0,-2 0 9,2 0 1,-6 0-27,6 0 1,-6 0 11,6 0 0,0-1-100,6 1 0,7-2 40,4-4 0,4-3-138,2-9 0,10-1 87,7-4 1,8-4-81,10-8 0,1-7 52,5-5 0,5-3 47,11-2 0,-3-9-125,4-9 1,-4-7 124,-3-9 0,5-1 10,-4 1 0,-4-1 59,-13 1 1,-6-1 142,-1 0 0,-7 1-17,3-1 1,-5 3 154,-2 3 1,-5-4-24,-1 4 1,-7 4-45,2 2 1,-4 10 289,-2 1-159,0 8-341,0-3 0,0 9 52,0 3 0,0 1-164,0 11 0,0-1 100,0 13 0,-6-1 7,0 7 1,-2 7-9,3 4 1,1 12 13,-8 5 0,7 5 182,-7 1 1,0 8-242,-5 3 1,6-3 150,-1-2 0,1-4-66,-7-1 0,7-7-83,-1 0 1,3-15 64,-3-2 0,-1-7-119,7-5 0,-6-1-168,7-4-108,-9-4 0,10-10-301,-7-3 0,5-4 792,-6-8 0,1 0 0,-6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32.202"/>
    </inkml:context>
    <inkml:brush xml:id="br0">
      <inkml:brushProperty name="width" value="0.08571" units="cm"/>
      <inkml:brushProperty name="height" value="0.08571" units="cm"/>
      <inkml:brushProperty name="color" value="#333333"/>
    </inkml:brush>
  </inkml:definitions>
  <inkml:trace contextRef="#ctx0" brushRef="#br0">1 0 10056,'0'25'229,"0"12"-77,0 15 1,0 28-77,0-27 1,0 4 0,0 10 0,0 4-836,0 14 1,0 3 0,1 1 0,0 1 723,2 2 1,0 0-1,-2 2 1,2-1-230,2-4 0,1 0 0,0-2 0,0-1-614,1-1 0,3-3 878,2-9 0,1-2 0,-3 4 0,1-2 0,3-11 0,1-3 0,-1 0 0,1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4:36.688"/>
    </inkml:context>
    <inkml:brush xml:id="br0">
      <inkml:brushProperty name="width" value="0.08571" units="cm"/>
      <inkml:brushProperty name="height" value="0.08571" units="cm"/>
      <inkml:brushProperty name="color" value="#333333"/>
    </inkml:brush>
  </inkml:definitions>
  <inkml:trace contextRef="#ctx0" brushRef="#br0">312 173 7749,'-12'-8'0,"1"-3"0,7-10 672,-2-2 1,4 0-160,2 5 0,0 1-534,0 0 114,0-1-423,0 9 9,0 1-2,0 8 0,0 15 206,0 8 0,0 18 36,0 11 0,-5 13 55,-1 10 0,-8 8-261,3-3 0,-1 7 312,-5 5 0,7-6-41,-13 1 1,8-8-120,-8-10 1,4-6 72,1 1 0,1-22-93,0-2 0,0-17-67,-1-5-15,1-1-270,7-15 39,3 6 167,7-8 403,0 0 0,7-16 0,3-3 0</inkml:trace>
  <inkml:trace contextRef="#ctx0" brushRef="#br0" timeOffset="250">848 311 7749,'0'-44'-283,"0"4"0,2 5-120,4 6 1139,-4 4 1,7 16 104,-3 3-958,-4 4 0,11 10 34,-7 3 0,6 18 45,-7 6 1,1 17 76,-6-1 1,6 19-5,0-1 0,-1 17-191,-5 1 1,0 3 200,0-3 1,-5-7-142,-1 1 0,-2-10 61,2-2 1,3-2-164,-9-9 0,8-8 75,-1-10 1,-3-11-76,2-6 1,-2-4-361,3-1 558,3-9 0,-6-1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14.343"/>
    </inkml:context>
    <inkml:brush xml:id="br0">
      <inkml:brushProperty name="width" value="0.08571" units="cm"/>
      <inkml:brushProperty name="height" value="0.08571" units="cm"/>
      <inkml:brushProperty name="color" value="#333333"/>
    </inkml:brush>
  </inkml:definitions>
  <inkml:trace contextRef="#ctx0" brushRef="#br0">53 260 7753,'-10'-34'-168,"-5"7"0,11 0-334,-8 4 1,8 4 1137,-1-4 0,3 9-234,2 3 1,0 5 284,0-6-497,7 1 0,9-5-66,7 5 1,7-3-20,-1 9 0,14-1-85,8 6 0,1 0 46,6 0 0,-4 0-94,-2 0 1,5 13-62,1 5 0,-6 10 27,-6 1 1,-6 4-6,6 2 0,-7 7 84,1 4 0,-11-2-22,-6 2 1,0 0 25,-6 6 1,3 0 5,-15 0 0,1-6 2,-6 0 1,-8-2 9,-3 2 0,-12 3-34,-6-9 0,-6 6 22,-5-6 0,-6-5-57,-12-6 1,-3-2 33,-8 1 1,1-3-4,5-7 0,0-3-20,11-3 1,-8-5-3,14-7 1,6 0-8,11 0 0,8-2-3,-2-3 1,5-5 137,7-7 0,3-1-109,8 1 0,0 0 48,0 0 0,2-6-59,4-1 0,5 1 2,12 6 1,-1 2-8,6 3 1,1-1-89,6 7 1,-6 0 122,0 6 0,-1 0-13,7 0 1,-2 0 19,-5 0 1,5 8-42,-4 3 1,-2 11 35,2 1 1,-6 13-18,5-1 0,-6 5 74,1 0 1,-4 3-42,-2 3 1,-1 4-8,-5-4 0,3-2-30,-9 2 1,3-7-4,-2 1 1,-4 0-86,3-5 1,-3 1 61,-2-13 0,2 1-88,4-7 0,-4 0-21,4 0 1,-4-5-155,-2-1 1,2-7-42,3 2 1,-1 2-497,8-2 462,-8-1 0,11-5 14,-4 0 1,5 0 351,1 0 0,8-15 0,2-4 0</inkml:trace>
  <inkml:trace contextRef="#ctx0" brushRef="#br0" timeOffset="630">1436 866 7766,'8'-43'0,"-5"7"-346,9-5 1,1 11 13,11 1 0,-3 13 461,7-1 0,-4 4 41,4-5 0,-1 3 53,2 4 1,-4-5-147,-8 5 0,-5-3 90,-1 3 1,-1-5-99,2 5 1,-3-5-28,-3-1 1,-4 0 85,4-1 1,-4 1-54,-2 0 0,0-6-98,0 0 0,0-6 16,0 6 1,-8-2-12,-4 2 1,3 2 6,-3-8 0,1 14-12,-7-3 1,-1 5 0,-4-4 0,2 7-8,-8 4 1,0 4 16,-5 2 0,-9 2 5,-3 4 0,-4 5 119,-2 12 1,6 4-94,0 8 0,10 1 8,1 5 1,3-5-17,8 5 1,3 1 5,10-2 1,3-5-13,8-6 1,0-2-5,0 1 1,2-3-17,4-7 0,5-3 22,12-3 0,-1 1 4,6-7 1,1 0-14,6-6 1,1-6 2,5 0 1,-5-7 2,4 1 1,-3-3-1,-2-3 0,-3 1 33,-3 0 0,2 0 1,-8-1 0,-2 1 34,-10 0 1,3 5-30,-8 1 16,-1 7 8,-5-4 0,0 16 93,0 3 0,-7 12-81,-5 6 0,-3 13 12,-2 10 1,-3 2 37,-3 10 0,4 5 7,-4 6 1,4 0-219,2-6 0,1 0 180,5 0 0,-5-2-136,5-3 1,3-5 106,2-7 1,-1-8-8,1-3 1,0-7-68,6-5 0,0-4-214,0-8 32,0 1-376,0-9-96,0-1 93,0-8-510,0 0 501,0-8 576,0 6 0,-15-13 0,-5 5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18.249"/>
    </inkml:context>
    <inkml:brush xml:id="br0">
      <inkml:brushProperty name="width" value="0.08571" units="cm"/>
      <inkml:brushProperty name="height" value="0.08571" units="cm"/>
      <inkml:brushProperty name="color" value="#333333"/>
    </inkml:brush>
  </inkml:definitions>
  <inkml:trace contextRef="#ctx0" brushRef="#br0">1 240 7822,'7'-42'-91,"3"5"0,7-5-131,0 8 1,1 7 796,-1 4 1,-5 9-244,-1 3 1,1 7-230,5-2 1,-6 12-66,1 5 0,-2 5-89,1 1 1,3 8 139,-9 4 1,1 11-2,-6 6 0,6 14 21,0 9 1,-1 2-8,-5 10 1,0 5 67,0 7 0,-2-7-84,-3-5 0,3-3 48,-4 3 0,2 0 22,-2-12 0,4-4-376,-3-13 0,3-13 38,2-5 0,-2-11-390,-4 0-53,4-11-215,-6-4 40,8-8 655,0-8 0,-5-2-688,-1-7 833,-8-8 0,5-10 0,-8-9 0</inkml:trace>
  <inkml:trace contextRef="#ctx0" brushRef="#br0" timeOffset="562">588 136 7786,'0'10'-228,"0"-4"-166,0-12 0,0 2 308,0-7 1,0 5 182,0-6 1,0 7 530,0-7-369,0 8 97,8-3-257,-6 7 1,8 2 50,-5 3 0,-3 5-82,4 7 0,-2 10 27,2 8 1,-4 9-18,3 14 1,-1 1-6,2 4 1,-2 9-113,7-9 1,1 6 63,5-11 0,1-6-96,-1-6 1,0-10 3,0-1 1,6-14 22,1-9 0,4-9 30,-5 3 0,6-6-10,-6-6 1,2-3-12,-2-8 1,-3-3-2,3-3 1,-4 2 12,-2-8 0,-2 6 7,-3-6 1,1 1 137,-7-7 1,6 6-81,-6 0 0,-1 2 136,-5-1 0,2-3-31,4 8 1,-4 0-5,4 5 35,-4 9-78,-2 1 1,0 10-184,0 4 1,0 7 88,0 16 0,0 4 159,0 19 1,0-2-46,0 13 1,0-3-30,0 9 1,0-2-24,0 14 0,0-1-166,0 7 1,0-10 142,0-8 1,0-2-79,0-9 1,0-2-96,0-10 1,0-12 43,0-11-398,0-3-139,0-11-87,0-1 435,0-8 0,0-2 164,0-4 0,-6 2 109,0-7 0,-7-8 0,3-8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19.766"/>
    </inkml:context>
    <inkml:brush xml:id="br0">
      <inkml:brushProperty name="width" value="0.08571" units="cm"/>
      <inkml:brushProperty name="height" value="0.08571" units="cm"/>
      <inkml:brushProperty name="color" value="#333333"/>
    </inkml:brush>
  </inkml:definitions>
  <inkml:trace contextRef="#ctx0" brushRef="#br0">0 208 7845,'0'-36'-183,"0"-5"0,0 11 350,0-5 0,0 18 325,0-1 1,10 11-331,7-5 0,5 8-218,12-1 0,5 3-100,12 2 0,3 0 101,4 0 0,1 0 23,5 0 0,-5 7 24,-7 5 1,-2 3-9,-4 3 0,-5-1-8,-12 0 1,-6 6-131,-12 0 0,3 6 99,-9-6 1,-1 6-7,-10-6 1,-3 8-75,-8-2 0,-3-2 48,-3 1 0,-4-1 16,-7 2 1,-1-4 2,1-8 1,1-1 105,4-5 0,-2 3-64,8-9 0,0 1 10,6-6 0,5 2-39,1 4 22,7-4 37,-4 6 0,10-7-27,4 5 1,9-2 129,8 8 0,8-1-31,-2 6 1,6 6-30,5 1 1,-4 6-19,5-1 1,1-2 16,-2 2 0,1 5 127,-7 7 1,-5-3-126,0-9 1,-14 4 40,3-5 1,-13-3-35,1-1 1,-4-5 11,-2-2 1,-8-5 28,-3-1 0,-6-7 79,-6 2 1,-4-4-98,-8-2 1,-5 0 12,-1 0 1,-1 0-47,2 0 1,1-2-76,-7-4 1,8-4-186,-3-7 0,-1 5 94,2 1 0,-1-1-263,7-5 0,-1-6 74,1 0 1,5 0-266,0 6 575,8-1 0,-4-7 0,8-1 0</inkml:trace>
  <inkml:trace contextRef="#ctx0" brushRef="#br0" timeOffset="558">1643 398 7848,'46'-3'303,"1"-9"1,-11-7-12,-1-16 1,-8 3 143,-10 3-269,-8 4-250,-1 8 0,-2 5-141,0 0 1,-1 7 170,-5-7 0,-5 6-98,-1-5 1,-8-1 76,3-5 0,-6 6 30,-6-1 1,1 2-89,-6-1 1,-7-3 42,-5 9 0,-3-1 87,3 6 0,2-6 3,-8 0 1,7 1 18,-1 5 0,3 5-31,3 1 1,7 8 28,4-3 0,3 6-19,3 6 0,6-1-10,-1 6 1,8-5 8,-1 6 0,3-6 1,2 6 1,7-8 0,5 2 1,3 2-2,2-2 1,7 0 0,-1-5 0,7-1 1,-1 0 0,6-5-1,5-1 1,4-5-2,8 6 1,0-8 10,0 1 1,0 3-4,0-2 1,-2 1 0,-4-1 0,-4 4 10,-7 7 1,-3 0 3,-3 1 1,0 5 101,-12 0 0,2 8-107,-13-3 1,0 5 61,-6 2 0,0-1-45,0 1 0,-2-3 93,-4-3 0,-3-2-7,-9-4 0,1-9-6,0 3 1,-6-9 111,0 3 0,-8-7-81,2 2 1,-4-4 48,-1-2 1,-3 0-80,-3 0 0,2-2 9,-9-4 0,7-2 0,-6-3 1,8-5-191,-3 5 0,10-3-59,3 3 1,1-4-193,-2 3 0,4 2 23,8-1 1,-3 5-161,-3-5 1,4 5-38,-4-6 1,2 8-7,-2-1 497,4-5 0,-22 1 0,5-9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22.084"/>
    </inkml:context>
    <inkml:brush xml:id="br0">
      <inkml:brushProperty name="width" value="0.08571" units="cm"/>
      <inkml:brushProperty name="height" value="0.08571" units="cm"/>
      <inkml:brushProperty name="color" value="#333333"/>
    </inkml:brush>
  </inkml:definitions>
  <inkml:trace contextRef="#ctx0" brushRef="#br0">51 190 7776,'-10'-7'99,"-5"-3"-99,3-7 0,5-1-143,1 1 1,6 6 62,6-1 0,13 6 172,16-5 0,9-1-74,13-5 1,5 2 138,7 3 0,0-1-71,0 7 0,1 0-42,-1 6 0,-8 0 43,-3 0 1,-14 2-58,-9 4 0,-3 3-53,-9 9 1,0 5 69,-5 0 1,-7 2-163,1-2 0,-8-4 42,1 4 1,-3 2-35,-2-2 0,-2 6 73,-3-6 1,-7 2-14,-11-2 1,2-2-5,-8 8 0,0-8 9,-5 2 0,1-4 64,4-1 0,-4-3-54,5-3 1,3-3 110,2-3 1,3-4 28,3 4-48,8-4-73,1-2 4,8 0 1,8 0 129,3 0 0,6 0-63,6 0 0,4 1 64,8 5 1,-1 4-89,1 7 0,0 0 28,-1 1 1,7-1-26,-1 0 0,0 6 1,-5 0 1,-2 2 2,-5-2 0,3-3-11,-8 3 0,-7-4 12,-11-2 0,-3-5-2,-2-1 0,-2 1 161,-3 5 0,-7-5-97,-11-1 0,-4 1 54,-8 5 0,-7-5-69,-4-1 0,-4 1 111,-2 5 1,0 0-67,0 0 1,1-1-2,-1-5 0,0 5-93,0-5 0,2-3-150,4-2 0,2 1-249,3-1 0,7 0 184,-1-6 0,8 0-95,10 0 0,0 0 81,-1 0 1,7 0-454,-1 0 0,7 2-71,-7 4 713,8-4 0,-19 5 0,4-7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25.518"/>
    </inkml:context>
    <inkml:brush xml:id="br0">
      <inkml:brushProperty name="width" value="0.08571" units="cm"/>
      <inkml:brushProperty name="height" value="0.08571" units="cm"/>
      <inkml:brushProperty name="color" value="#333333"/>
    </inkml:brush>
  </inkml:definitions>
  <inkml:trace contextRef="#ctx0" brushRef="#br0">1 201 7712,'0'-18'-36,"0"1"1,0 0 131,0 0 0,0 5 4,0 0 1,2 1 74,4-6 1,-3 1 184,9 5 47,0-5-26,5 7-260,0-1 1,-5 1 267,-1 3-451,-7 4 0,6 2 69,-5 11 1,-3 7-66,4 5 0,-4 11-21,-2 12 0,-6 6 92,0 6 0,-5-2-87,5 7 0,0-7 109,6 1 1,0-5-58,0-6 1,0 2 51,0-7 1,0-3-177,0-9 1,8-4 99,4-8 1,5-5-120,6-1 0,-2-7 44,8 2 0,2-12-60,9-5 1,-2-7 59,9-5 1,-3-4-13,2-7 0,-4-1 5,-7 1 0,-1-7 27,1 1 0,-2 0 168,-5 5 0,-3 1-98,-7-1 0,-7 2 257,1 4 1,-8 4 275,1 8-5,-3 8-188,-2 1-93,0 8-288,0 0 119,0 8 1,0 7-34,0 8 0,0 8 38,0-2 1,0 11 34,0 6 0,0 4-8,0 2 1,0 5 12,0 1 0,0 7-23,0-1 0,0-3 15,0 3 0,0-10-137,0-3 0,0 1 76,0-6 1,0-5-334,0-7 0,0-5 129,0-6 1,0-7-1261,0 7 784,0-8 657,0 10 0,0-8 0,0 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26.173"/>
    </inkml:context>
    <inkml:brush xml:id="br0">
      <inkml:brushProperty name="width" value="0.08571" units="cm"/>
      <inkml:brushProperty name="height" value="0.08571" units="cm"/>
      <inkml:brushProperty name="color" value="#333333"/>
    </inkml:brush>
  </inkml:definitions>
  <inkml:trace contextRef="#ctx0" brushRef="#br0">260 119 7745,'-7'-17'195,"5"0"-310,-4-1 1,2 7 41,-2-1 721,4 1-369,-5 1 0,7 1 97,0 3-341,0 4 0,0-4-111,0 12 1,0-2 146,0 7 1,0 9-7,0 8 1,6 7 25,-1 5 1,1 6-31,-6 12 1,0-2-120,0 7 0,0-5-18,0 5 0,-6 1-114,1 5 0,-7-2 22,6-3 1,-7-5-158,1-7 1,-3-2 4,-2-4 1,-1-6 45,1-11 0,0-4-127,-1-8 1,1-7 400,0-4 0,-8-4 0,-2-2 0</inkml:trace>
  <inkml:trace contextRef="#ctx0" brushRef="#br0" timeOffset="284">796 154 7685,'-17'-25'1804,"8"6"-1121,1-6-1123,8 15 205,0 2 224,0 32 1,6-1 68,-1 23 1,1 0-40,-6 6 1,0 7 96,0 5 1,-6 9-88,1 2 1,-1 5-187,6-5 1,-6-2 53,0-9 0,1-1-173,5-11 0,0-4 132,0-13 1,0-14-327,0-4-128,0-11 1,-8 1 597,-4-7 0,-11-7 0,-4-3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30.712"/>
    </inkml:context>
    <inkml:brush xml:id="br0">
      <inkml:brushProperty name="width" value="0.08571" units="cm"/>
      <inkml:brushProperty name="height" value="0.08571" units="cm"/>
      <inkml:brushProperty name="color" value="#333333"/>
    </inkml:brush>
  </inkml:definitions>
  <inkml:trace contextRef="#ctx0" brushRef="#br0">191 208 7704,'0'-32'110,"0"3"1,0-2 177,0 8 0,8 0-208,3 6 0,7 5-45,5 1 0,5 5-109,13-6 0,3 9 101,8-3 1,2 4-74,3 2 0,-3 8 11,4 3 1,-12 5-8,-6 1 1,-11 2 5,-6 4 0,-6-2-108,-5 8 0,-4-2-16,-8 2 1,-8 3 58,-4-3 0,-5-2-72,-6 2 1,-6-2 56,-11 2 0,-2 1-14,-5-7 1,-3-5 64,4-7 0,-2-1 74,2 1 0,6-1-58,11-4 0,4-4-37,8 3 169,7-3-136,2-2 0,12 8 179,8 4 0,7 5-40,16 6 1,5 4 72,0 7 0,8 3-65,-1 3 0,1-1-44,-2 7 1,-4-6 21,-7 6 0,-3-1-3,-3 1 0,-10-10-1,-7-7 0,-8-8 12,1 2 0,-3-4-30,-2-1 0,-5-7-41,-1 1 1,-13-8-6,1 1 0,-11-3 3,1-2 0,-13-2 70,-5-3 1,-4 1 115,-2-8 0,-1-5-201,-5-6 1,6-2-135,0 2 1,0-4-198,6-8 1,-2 1-617,2-1 955,11 1 0,3-9 0,5-1 0</inkml:trace>
  <inkml:trace contextRef="#ctx0" brushRef="#br0" timeOffset="492">1557 329 7727,'16'-7'-152,"-5"-5"-5,4-3 0,-11-2 226,8-1 1,-8 7 14,1-1 0,-3 6 116,-2-5-282,0 7 0,-7-9 2,-5 7 1,-3-6 28,-3 7 0,-5-7-2,0 6 1,-7 1 117,1 5-1,-10 0-99,-1 0 1,-2 1 59,1 5 1,5 4-2,-4 7 1,5-3 10,6 3 1,-2-4-10,8 10 0,2-3-1,10-3 1,3 6 29,8 0 1,0 2-42,0-2 0,13-4 0,5 4 0,11-3-1,-1-3 1,13 0-29,5 0 1,-2-1 1,2-5 1,-2 3-3,2-8 1,4 7 71,-3-1 1,-5-3 1,-2 3 1,-5 1 89,-6 10 0,3-2-79,-3 8 1,-6 2 51,-6 9 1,-1-3-66,-10 3 1,-1 2 116,-5-1 1,-2-1-88,-3-5 1,-5-8 111,-7-4 0,-3-4-66,-3-2 1,2-2 64,-8-3 1,1 1-26,-7-7 0,0 0 11,1-6 0,-8 0-26,-4 0 1,-4-2-4,-2-4 0,-8-3 14,-3-9 0,-5-1-489,-1-4 1,-8 2-884,-3-8 1,-1-2 716,-5-9 486,3 4 0,34 14 0,0 1 0,-41-13 0,-1-1 0,44 18 0,-2 0 0,-1-1 0,0 1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29.528"/>
    </inkml:context>
    <inkml:brush xml:id="br0">
      <inkml:brushProperty name="width" value="0.08571" units="cm"/>
      <inkml:brushProperty name="height" value="0.08571" units="cm"/>
      <inkml:brushProperty name="color" value="#333333"/>
    </inkml:brush>
  </inkml:definitions>
  <inkml:trace contextRef="#ctx0" brushRef="#br0">174 85 7714,'9'-8'131,"7"-2"19,-5-7 1,6 0-196,6-1 1,6 9-158,12 3 1,3 6 198,8 6 0,-8 11-56,-4 12 0,-11 11 75,-6 6 1,-6 10-76,-5 2 0,-4 7 121,-8-2 1,-16-3-11,-7-2 0,-8 1-20,-3-1 0,-7-6 12,1-6 1,-6-13 13,6 1 0,-6-11-33,5 0 0,1-11-6,5-6 1,1-5 41,-1-1 1,8-1-39,4-5 0,6 0 146,5-11 0,5 3-76,7-9 1,0-2-36,0 2 1,0-6-42,0 6 1,7-6-69,5 6 0,3 0 50,2 6-14,1 0 1,-1 7 13,0 4 1,1 4 1,-1 2 0,0 2 91,1 4 0,-1 6-87,0 11 0,2-2 37,4 8 1,-3 0-52,3 5 0,-4 1 16,-2-1 0,6 1-84,0-1 0,0 1-188,-5 0 0,-1-8-315,0-4 1,2-4 250,5-2 1,-5-2-206,4-3 534,4 3 0,0-13 0,7 6 0</inkml:trace>
  <inkml:trace contextRef="#ctx0" brushRef="#br0" timeOffset="405">1107 621 7714,'6'-37'-224,"0"-3"1,5 9 242,-5-4 1,6 7 352,-7-1 0,9-2-130,-3 8 1,-3-6 41,-2 6 1,2-2-257,-3 2 0,1 2 39,-6-8 0,0 8-165,0-2 0,-2 9 116,-4 3 1,3 7-45,-9-2 0,1-1 23,-7 1 0,1 2-136,0 10 1,-6-2 36,0 7 1,-6 3 46,6 9 0,0-4-36,5 4 1,3 2 64,3-2 1,-1 0-42,7-6 0,0 1 30,6-1 0,2 4 36,4-4 1,4 5 6,7-11 0,0-3 2,1-3 0,1 3-1,4-2 0,-4 0 9,4-6 1,2 0 33,-2 0 0,6 0-48,-6 0 0,0 0 28,-6 0 0,-5 0 54,-1 0-39,1 0 0,3 7 26,-3 5 0,-4 13 128,-8 9 0,-2 15-101,-4 8 1,-4 8 13,-7-1 0,0 9-223,-1 2 1,3-2 113,4-10 0,-5-3-132,5-8 0,1-8 100,-2-4 0,3-5-422,-3-6 0,-3-6-16,3-12 0,-9 3 467,-2-9 0,-7-6 0,3-9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28.449"/>
    </inkml:context>
    <inkml:brush xml:id="br0">
      <inkml:brushProperty name="width" value="0.08571" units="cm"/>
      <inkml:brushProperty name="height" value="0.08571" units="cm"/>
      <inkml:brushProperty name="color" value="#333333"/>
    </inkml:brush>
  </inkml:definitions>
  <inkml:trace contextRef="#ctx0" brushRef="#br0">225 53 7747,'-10'-8'1224,"3"-1"-1082,7-9-511,0 9 179,0 1 206,0 23 1,0 12 21,0 19 1,0 8 4,0 10 0,-2 7 68,-4 15 1,-4 1-354,-7-1 1,2-1 155,3-5 0,-1-5-24,7-11 0,-8-7-125,3-11 1,3-5-182,2-12-334,-3-5 169,-1-6 581,-7-9 0,-8-9 0,-2-9 0</inkml:trace>
  <inkml:trace contextRef="#ctx0" brushRef="#br0" timeOffset="404">519 278 7742,'0'-23'-251,"0"-1"0,-2 1 58,-4 6 418,4 0-192,-6 7 134,8 3 1,0 8-34,0 5 0,2 6-123,4 11 0,-4 4 107,4 7 1,2-5-84,-3 0 1,7 0-24,-6 5 0,7 1-7,-1 0 0,-3-3-40,3-3 1,-1-4 16,7-8 1,-1 1-11,0-1 1,0-8 12,1-3 1,7-4-2,4-2 1,-1-8-52,7-3 0,-10-4 71,9-3 1,-9-7 3,4-4 0,-8 3 41,2-3 0,-3 8 11,-3-2 0,-7 3 6,-5 3 1,3 6 91,-2-1-125,0 8-13,-6-4 1,0 10 120,0 4 1,-2 11-60,-4 12 0,4 12 88,-4 5 0,-1 6-102,1 5 1,0-3 0,6 4 1,0 1-65,0-1 1,0 0-118,0-7 1,0-6-286,0-5 0,0-9 197,0-2 0,6-14-877,0 2 1077,-1-11 0,3 9 0,2-5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38.013"/>
    </inkml:context>
    <inkml:brush xml:id="br0">
      <inkml:brushProperty name="width" value="0.08571" units="cm"/>
      <inkml:brushProperty name="height" value="0.08571" units="cm"/>
      <inkml:brushProperty name="color" value="#333333"/>
    </inkml:brush>
  </inkml:definitions>
  <inkml:trace contextRef="#ctx0" brushRef="#br0">69 114 7697,'-5'-27'380,"-1"4"0,0 4 1639,6 1-845,0 9-690,0-7-425,0 14 0,0 4-159,0 16 0,0 10 13,0 18 1,0 4 93,0 20 0,-6-3-69,1 14 0,-3 1-119,2 10 0,2-11 23,-7 0 1,7-10-154,-2-8 0,4-9-190,2-8 0,6-15 33,0-2 0,9-10-943,2-7 1411,1-5 0,22-14 0,-3-3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38.786"/>
    </inkml:context>
    <inkml:brush xml:id="br0">
      <inkml:brushProperty name="width" value="0.08571" units="cm"/>
      <inkml:brushProperty name="height" value="0.08571" units="cm"/>
      <inkml:brushProperty name="color" value="#333333"/>
    </inkml:brush>
  </inkml:definitions>
  <inkml:trace contextRef="#ctx0" brushRef="#br0">242 35 7667,'-11'0'-772,"-1"0"0,6 0 532,-5 0 612,7 0-5,-4 0-147,8 0 342,0 0-380,0-7 1,0 3 375,0-8-194,0 8-18,8-3-255,-6 7 1,7 0-177,-3 0 10,-4 0 1,6 7 113,-8 5 1,-2 11-3,-4 6 1,-3 5 25,-9 7 0,1 3-94,0 8 0,-1 0 10,1 0 0,-6-2 41,0-4 0,2 2-24,9-8 0,-1-5-130,7-7 1,-5-12-224,5 1 73,0-3 140,6-5 0,0-3-69,0-12 182,0 4 1,2-11-19,4 7 1,-2-2 99,7 3 1,-5-3-64,5-4 0,1-3 95,5 3 0,2-1-210,4 2 0,-1-5 115,6 5 0,-5-5-159,6-1 1,0 0 80,6-1 0,-6 7-10,-1-1 1,-1 3 59,2-3 1,4-1 6,-4 7 0,-4-6-12,-2 7 0,2-1 95,-2 6 0,0-2 56,-6-4-80,0 4 33,1-5 0,-7 5-58,1-4 26,-9 4-135,5-13 47,-8 5 1,0-7 8,0-1 1,0 1-100,0 0 0,0 0 139,0-1 0,0-5-33,0 0 1,0 0 85,0 6 1,0-6-94,0 0 1,0 5 357,0 7 1,0 5 231,0-5 128,0 7-292,0-4-377,0 8 0,0 2 2,0 4 0,0 11 64,0 12 0,0 0 13,0 5 0,-6-1-31,1 13 1,-3-6-134,2 6 1,2-7-43,-7 1 1,7 3-88,-2-3 0,2 0-15,-1-5 1,3-6-213,-4-1 1,2-4 170,-2 4 1,4-12 272,-3 1 0,3-4 0,2 5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42.249"/>
    </inkml:context>
    <inkml:brush xml:id="br0">
      <inkml:brushProperty name="width" value="0.08571" units="cm"/>
      <inkml:brushProperty name="height" value="0.08571" units="cm"/>
      <inkml:brushProperty name="color" value="#333333"/>
    </inkml:brush>
  </inkml:definitions>
  <inkml:trace contextRef="#ctx0" brushRef="#br0">242 70 7236,'0'-10'171,"0"3"151,0-1 197,0 6-271,0-6 0,0 6 99,0-3 61,0 3-123,0-6 24,0 8-114,0 0-199,0-8 40,0 6-308,0-5 73,0 7 234,0 7 1,0 5 4,0 11 1,-2-2-37,-3 8 0,1 7 112,-8 11 1,1-3-145,-6 2 1,-1 0 9,1 6 1,0 6-2,-1-1 1,1-1-4,0-10 1,1-4-119,5-7 1,-5-6 25,5 0 0,3-14-233,2 2-61,-3-11 131,7 2 149,-6-8-6,8 0 28,0-8 135,8 6 0,2-11-75,7 7 0,2-2-9,4 2 0,2 3-109,4-9 1,9 6 108,-3-5 1,5 1-40,1-1 1,-3-5 83,8 5 0,-7-5-5,1-1 1,2 2-18,-1 3 0,-3-3 10,-9 3 1,2-3 111,-8-2 0,0 5-66,-6 0 1,-5 3 269,-1-3-70,-7-3 139,4 5 48,-8-7-163,0 7 0,-2 3 179,-4 7-183,4-8-166,-6 6 0,6-6 182,-3 8-304,3 0 1,-12 8 128,8 4 1,-1 5 28,1 6 1,-2 4-9,-3 8 1,-3 5-11,9 0 1,-7 8-146,6-2 1,-5 4 79,5 2 0,0 0-285,6 0 1,-6-8 137,1-3 1,-3-5-450,2-1 0,2-8-9,-7-4 1,-1 0-782,-5-6 1355,0 4 0,-16-19 0,-3 6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44.249"/>
    </inkml:context>
    <inkml:brush xml:id="br0">
      <inkml:brushProperty name="width" value="0.08571" units="cm"/>
      <inkml:brushProperty name="height" value="0.08571" units="cm"/>
      <inkml:brushProperty name="color" value="#333333"/>
    </inkml:brush>
  </inkml:definitions>
  <inkml:trace contextRef="#ctx0" brushRef="#br0">174 105 8146,'0'-12'881,"0"1"-486,0 7 48,0-4-283,0 0 127,0 7 44,0-15-249,0 14-545,0-5 453,0 7 0,0 7-83,0 5 1,-2 11-13,-4 6 0,2 11-4,-7 6 1,-1 4 64,-5 2 1,5-6-81,1 0 0,1 0-12,-1 6 0,-3-8-178,9-3 0,-7-7-224,6-5 0,-1-2 40,1-4 498,4-11 0,-14 3 0,7-15 0</inkml:trace>
  <inkml:trace contextRef="#ctx0" brushRef="#br0" timeOffset="434">433 87 7675,'-7'-17'139,"5"0"-209,-4 0 1,4 5-83,2 1-142,0 7 319,0-4 0,0 10 27,0 4 0,2 3 150,4 9 1,-4 7-166,3 3 1,3 5 74,-2 2 1,5-1-62,-5 1 0,6-1-37,-7 1 1,9 0-92,-3-1 0,3-7 44,-3-4 0,7 2-137,-1-2 0,0-6 111,6-5 0,4-8 29,2 2 0,-2-6 19,2-6 1,-1-4 18,7-7 1,-6-2 123,0-4 0,-8 3-92,2-3 1,-4-2 121,-2 2 1,-5 2 37,-1 10 0,-7-5 391,2 5-265,-4 3-68,-2-7-100,0 13-217,0-6 1,0 16 28,0 3 1,-6 7 61,0 5 1,-5-2-80,5 8 0,0 5-39,6 7 1,0 1 35,0-2 1,0-3-77,0 3 0,0 2-207,0-1 0,0-3-28,0-9 0,6 2-642,0-8 1003,0 0 0,-14-14 0,-2-1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43.458"/>
    </inkml:context>
    <inkml:brush xml:id="br0">
      <inkml:brushProperty name="width" value="0.08571" units="cm"/>
      <inkml:brushProperty name="height" value="0.08571" units="cm"/>
      <inkml:brushProperty name="color" value="#333333"/>
    </inkml:brush>
  </inkml:definitions>
  <inkml:trace contextRef="#ctx0" brushRef="#br0">36 329 7648,'0'-11'112,"0"-1"1,0 1 122,0-6 0,0-1 376,0 1 1,0 5-175,0 1-536,0-1 0,5 1-29,1-1 244,0 8-376,2-3 198,-7 7 0,7 9 30,-8 9 1,0 1 3,0 10 0,-6 0 22,1 5 1,-3 1-59,2-1 1,2 1-104,-7-1 1,7 1-142,-2 0 0,4-8 98,2-4 0,-5 2-120,-1-2 0,0 0 60,6-6 1,0-5-315,0-1 584,0-7 0,8 4 0,1-16 0,9-2 0</inkml:trace>
  <inkml:trace contextRef="#ctx0" brushRef="#br0" timeOffset="220">537 70 7648,'0'-17'375,"0"-1"0,0 7 229,0-1-434,0 9-475,0-5 1,0 12 236,0 7 1,0 3 176,0 15 1,-2-1-39,-4 7 0,4 5-53,-3 1 1,-3 5-106,2-6 0,0 0 101,6-5 1,-1 0-182,-5-1 1,4-1-50,-4-4 1,4 1-170,2-7 1,0 1 384,0-7 0,-7-8 0,-3-1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51.849"/>
    </inkml:context>
    <inkml:brush xml:id="br0">
      <inkml:brushProperty name="width" value="0.08571" units="cm"/>
      <inkml:brushProperty name="height" value="0.08571" units="cm"/>
      <inkml:brushProperty name="color" value="#333333"/>
    </inkml:brush>
  </inkml:definitions>
  <inkml:trace contextRef="#ctx0" brushRef="#br0">139 206 7680,'0'-17'444,"0"0"1,6-1-83,0 1 1,9 0-277,2 0 0,5-5 6,12 5 0,1-4-130,17 9 1,-2 3 5,13-3 1,-5 9 105,5-3 1,-9 12-253,-2 5 1,-10 4 124,-13 3 1,-4-1-267,-8 0 0,-7 3 63,-5 3 0,-5-4 26,-5 4 0,-5 2 168,-7-2 0,-1 0-18,1-6 1,-6-5 102,0-1 0,-6-1-91,6 1 1,-2 3 115,2-8 1,4 1-80,-4-1 0,9-4-16,3 4 0,5-4 7,-5-2 1,7 2-3,-2 3 0,4 5 59,2 7 1,8 1 1,3-1 0,5 8 38,1 4 1,6 11-81,0 6 0,6 0 98,-6 6 0,0-10-68,-6 10 1,1-6 90,-1 0 1,-8-5-25,-3-12 1,-4-4 89,-2-8-105,0 0 0,-8-7 4,-3-4 0,-12-4 58,-6-2 0,-5 0-62,-7 0 1,3-8-43,-8-4 1,-1-3-11,-4-2 1,6-6-103,5 0 0,-2-8-40,1 2 1,1-6-252,6-5 0,1 4 108,4-5 0,-2 5 278,8 1 0,0-7 0,6-2 0</inkml:trace>
  <inkml:trace contextRef="#ctx0" brushRef="#br0" timeOffset="354">1211 137 8193,'0'-17'1093,"0"5"-2487,0 1 879,0 7 1,-2-9 323,-3 7 51,3 0 1,-14 6 313,5 0 1,1 10-113,-1 7 1,7 8-3,-2 9 0,4 9-16,2 3 0,2 6 164,4 5 1,5 3-7,12 3 1,-1 5-93,6-5 0,-6 2-35,1-1 1,2-7-39,-2-11 1,-6-5 125,-6-12-81,-7 3-45,4-12 0,-16-3-44,-3-11 0,-6-4-8,-7-2 1,-4-6-191,-13 0 1,-1-7 74,-4 1 0,-2-9-239,8-2 1,-1-6 71,7 6 0,-1-14-58,0 3 1,1-10 354,-1 3 0,8-7 0,2 4 0,8-8 0</inkml:trace>
  <inkml:trace contextRef="#ctx0" brushRef="#br0" timeOffset="519">987 241 7708,'26'0'0,"7"-8"0,-12-1 123,8-9 1,8 7 259,9-1 0,11 7-21,7-7 0,11 8-130,5-2 0,-1 4-291,2 2 1,-8 0 280,2 0 0,-8 0-181,-9 0 0,-10 0-126,-19 0-634,-4 0 105,-16 0-584,-1 0-111,-24 0 1309,-10 0 0,-19-15 0,-6-4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50.732"/>
    </inkml:context>
    <inkml:brush xml:id="br0">
      <inkml:brushProperty name="width" value="0.08571" units="cm"/>
      <inkml:brushProperty name="height" value="0.08571" units="cm"/>
      <inkml:brushProperty name="color" value="#333333"/>
    </inkml:brush>
  </inkml:definitions>
  <inkml:trace contextRef="#ctx0" brushRef="#br0">310 226 7648,'0'-10'54,"-2"-3"233,-4 7-262,4-8 262,-6 5 48,8-8-300,0-1 109,8 1 0,-4 0 109,7-1-98,1 1 1,-1 6-9,1-1 1,5 2-128,6-1 0,6-3 92,-6 9 1,8-1-210,-2 6 0,1 2-2,-1 4 1,2 11 129,-8 12 1,4 5-248,-10 7 0,-3 3 71,-14 8 0,0 2 8,0 3 1,-10-3 58,-7 4 0,-8-5 18,-10-1 1,-1-7 18,-5-5 0,-3-4 27,-8-1 1,-1-8 6,-5-4 0,4-12-5,-4-5 1,7-4 43,4-2 0,13 0 9,11 0-16,11-8 1,-1-1 26,7-8 0,2 1 141,10 5 1,-2-5-123,7 5 0,1-5-30,5-1 1,0 6-61,1-1 1,-1 6 72,0-5 0,6 7-111,0-2 1,2 4 100,-2 2 0,-3 0-6,3 0 0,4 8 26,1 3 1,-1 7 2,2 5 0,-6-2-61,6 8 0,0 0 31,5 5 1,-5 1-252,0-1 1,-8-1 81,2-4 1,2-2 128,-2-4 1,6-10-32,-6 4 0,6-5-60,-6 0 1,8-5-43,-2-7 0,-2-2-154,1-3 1,-6-5 289,1-7 0,4-8 0,-1-2 0</inkml:trace>
  <inkml:trace contextRef="#ctx0" brushRef="#br0" timeOffset="387">1036 796 7648,'17'-17'0,"0"0"-51,1 0 1,-3-8 19,-3-4 1,9-4 95,-4-2 1,0 1-87,1-1 0,-11 1 76,11-1 0,-7 2-134,1 5 1,1-3 132,-7 8 0,0 0 41,-6 6 1,0-1-101,0 1 1,-2 7 36,-4 5 0,2-3-108,-7 2 1,-1 0 110,-5 6 0,-6 0-6,0 0 1,-6 2 26,6 4 0,-8 4-29,2 7 0,4 0 7,2 1 0,2-1-2,-2 0 0,10 0-117,-5 1 0,13-1 71,-1 0 0,4 1-33,2-1 45,0 0 1,8-1-15,3-5 0,6 3-4,6-9 1,-1 1 11,6-6 1,-1 0 4,2 0 0,2 0-5,-8 0 1,6-2 108,-6-4 0,0 4-11,-6-3 0,0-3 24,1 2-13,-1-7 36,0 11-43,1-6 1,-3 16-44,-4 3 0,-3 10 54,-8 3 0,0 14-44,0 2 1,0 8-123,0 4 0,-6 0 63,1 0 1,-7-2-90,6-4 0,-5-4-16,5-7 0,-5-6-191,5 0 0,-6-14-350,6 2-141,-7-3 785,3-5 0,-7-9 0,0-9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56.526"/>
    </inkml:context>
    <inkml:brush xml:id="br0">
      <inkml:brushProperty name="width" value="0.08571" units="cm"/>
      <inkml:brushProperty name="height" value="0.08571" units="cm"/>
      <inkml:brushProperty name="color" value="#333333"/>
    </inkml:brush>
  </inkml:definitions>
  <inkml:trace contextRef="#ctx0" brushRef="#br0">685 35 7679,'-16'-2'1283,"5"-3"-1202,-5 3-134,14-6-675,-5 0 450,7 6 255,0-5 242,0 7-151,0 0-35,-8 0 1,-2 0-66,-7 0 1,0 0 90,0 0 1,-6 2 23,-1 3 1,-6-3-23,1 4 1,2 2-119,-2-3 1,8 3 85,-2-2 1,2-2-119,-2 7 108,4-7 1,-6 10-22,7-9-6,1 9 1,2-5-5,3 9 1,3-7 7,3 1 1,4-1 3,-4 7 0,4-1 0,2 0 1,0 0-1,0 1 0,0 1-1,0 4 1,0-10-1,0 5 1,0-5-2,0 5 0,0-7 1,0 1-1,0-9 107,8 5-98,-6-8 14,5 0-2,-7 0 55,8 0 1,2 0-28,7 0 1,0-2 8,1-4 1,5 3-53,0-9 0,9 8-6,3-2 0,0 3-21,5-3 0,4 4 42,2-4 1,-2 6 31,3 6 1,-7 4-34,6 7 0,-8 2 16,3 4 1,-12-2-20,-6 8 0,-4 0 8,-2 5 0,-5 1 7,-1 0 0,-7-7 4,2 1 0,-12-2 112,-5 2 0,-7 2-111,-5-8 0,-4 6 68,-7-6 1,-9 5-56,-3-4 0,-6 4 116,-5-5 0,3 2-94,-4-2 0,-1-3 112,1 3 1,-5-4-149,5-2 0,8-1 0,10-5 0,3 3-34,3-9 0,7 1-341,4-6-22,4 0 153,9 0-778,-5 0 688,13 0 0,4-8 300,15-3 0,8-12 0,9-4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58.593"/>
    </inkml:context>
    <inkml:brush xml:id="br0">
      <inkml:brushProperty name="width" value="0.08571" units="cm"/>
      <inkml:brushProperty name="height" value="0.08571" units="cm"/>
      <inkml:brushProperty name="color" value="#333333"/>
    </inkml:brush>
  </inkml:definitions>
  <inkml:trace contextRef="#ctx0" brushRef="#br0">208 69 7223,'-8'-9'1066,"6"-7"1,-5 13-684,7-9 13,0 8-141,0-4-247,0 1 153,0 5-384,0-6-122,0 8 204,0 0 97,-8 0 1,6 8 21,-4 3 0,-1 7 36,1 5 0,-8 4 11,3 7 1,-4 1 23,-3-1 0,7 7-29,-1-1 1,1 6-1,-7-5 0,1 1-36,0-2 1,7-9-84,4 3 0,5-5-3,1 0 0,0-4 54,0-8 1,1-5-140,5-1 0,4-7-11,7 2 1,8-4 69,4-2 1,4 0 2,1 0 0,3-2-82,3-4 1,4-5 48,8-12 1,2 4-106,4-5 0,-10-1 198,3 2 0,-10 0-71,-1 6 1,-3-6 210,-3 0 0,-9 0 69,-7 6 0,-3-1 68,-9 1 0,5 5 176,-5 1 261,0-1-89,-6-5-227,0 8 0,-2 1 248,-4 8-122,4 0-413,-6 0 1,6 0-25,-3 0 0,3 2-109,-4 4 0,4 5 148,2 12 1,0-2 7,0 8 1,-6 6 30,1 5 1,-1 8-14,6-2 1,-2 10-42,-4 2 0,4-1 33,-4-5 1,5 0-158,1 0 0,-6-2-39,0-4 0,0-6-141,6-11 0,0 2-372,0-8-491,0 0 361,0-6 252,0 0 0,2-7 508,4-4 0,4-12 0,7-4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6:01.598"/>
    </inkml:context>
    <inkml:brush xml:id="br0">
      <inkml:brushProperty name="width" value="0.08571" units="cm"/>
      <inkml:brushProperty name="height" value="0.08571" units="cm"/>
      <inkml:brushProperty name="color" value="#333333"/>
    </inkml:brush>
  </inkml:definitions>
  <inkml:trace contextRef="#ctx0" brushRef="#br0">190 70 7129,'-2'-16'119,"-3"5"1,3 1 359,-4 4-260,4 5 10,2-7 36,0 8-40,0-8 4,0 6-47,0-5 32,0 7-329,0 0 161,0 7 1,0 3-169,0 7 0,0 10 80,0 8 0,0 15 106,0 13 1,-2 14-6,-4 9 0,3 10-275,-3-41 1,0 0-1,1-1 1,0 1 314,0 6 0,-1-1 1,-2-2-1,1 0-41,0 3 1,2-1-1,0-6 1,0-2-221,-6 40 1,1-12 230,-1-5 1,-3-11-185,9-7 1,-3-16-61,2-7 1,4-11-47,-4 0 1,-1-3 81,1-3 1,0 0 727,6 1-1579,0-9 707,0 7-455,0-15 738,8 7 0,1-16 0,9-1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6:02.657"/>
    </inkml:context>
    <inkml:brush xml:id="br0">
      <inkml:brushProperty name="width" value="0.08571" units="cm"/>
      <inkml:brushProperty name="height" value="0.08571" units="cm"/>
      <inkml:brushProperty name="color" value="#333333"/>
    </inkml:brush>
  </inkml:definitions>
  <inkml:trace contextRef="#ctx0" brushRef="#br0">260 87 7652,'0'-10'1496,"2"-3"-1636,3 7 0,7 0 84,11 6 0,-4 10 115,4 7 1,-2 10-45,2 14 1,-5 5 13,-1 11 1,-2-1-23,-9 7 0,0-1 4,-6 1 0,-2 3-4,-4-9 0,-5-1-6,-12-10 0,-4-11-28,-8-12 0,0 0-19,1-6 0,-1-3-6,1-14 0,-1-2 37,1-4 0,1-4 0,4-7 1,4 0 26,8-1 0,5-5 6,1 0 1,7-6 55,-2 6 1,4-5-78,2 5 0,8-1-5,3 7 1,5 0-9,1 0 0,0 5-13,1 1 1,-1 7 70,0-2 0,6 6-2,0 6 0,0 3 4,-5 9 1,-1 1 85,0 4 1,6 4-116,0 7 0,6-5 17,-6 0 1,8 0-98,-2 5 1,9-1-3,3-4 0,7-4-103,-2-8 0,10-1 88,1-5 0,7-3-154,-7-8 0,-1-6 131,-10 0 1,2-13 12,-8 2 1,1-12 87,-7 0 0,-7-4-85,-4-1 1,-5-1 343,-7 1 0,5-7-42,-5 1 1,-3-8 51,-2 2 0,-5-4-69,-1-2 0,0-6-65,0 1 1,0 5-68,0 6 0,-1 9 14,-5 3 0,2 1-159,-8 10 0,1 2 76,-6 9-80,-1 5 0,-5 7 65,0 0 1,-2 7 30,2 5 1,2 3 12,-8 2 0,8 6 5,-2 1 1,4 4-19,1-5 1,3 8 5,4-2 1,3-2-90,8 2 1,0-8 90,0 2 0,2-4-46,4-2 1,3 1 28,8-1 0,7-6-18,-1 1 0,5-8 30,-5 2 0,8-4 18,-2-2 0,-2 0-29,2 0 1,-6 0 4,6 0 1,-8-2-42,2-4 1,-4 4 36,-2-4 0,1 4 7,-1 2 1,-7 10 38,-5 7 0,-3 4 6,-2 14 1,0 3-29,0 14 1,0 6 7,0-1 1,-7 3-9,-5-2 0,2-3 4,-1 9 0,5-14-277,-5 2 0,5-12 83,-6 0 1,7-5-977,-7-6 588,0-4 550,-5-16 0,-8 7 0,-2-7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38.730"/>
    </inkml:context>
    <inkml:brush xml:id="br0">
      <inkml:brushProperty name="width" value="0.08571" units="cm"/>
      <inkml:brushProperty name="height" value="0.08571" units="cm"/>
      <inkml:brushProperty name="color" value="#333333"/>
    </inkml:brush>
  </inkml:definitions>
  <inkml:trace contextRef="#ctx0" brushRef="#br0">431 537 7693,'0'-18'218,"0"1"0,6-6 391,0 0 0,5 0-198,-5 6 0,7 1-148,-1 5 1,1-5 128,-1 5 0,3 3-372,-13-7 0,12 5-310,-9-7 1,1-1 5,-6 1 0,-6-2 207,1-4 1,-15-4-163,3-8 1,-4 7-4,4-1 1,-2 6 20,-5-6 1,-1 10 85,-3 1 0,-5 3-106,4 9 1,2 0 186,-2 6 1,1 10 106,-7 7 0,0 8-31,1 10 0,-1 0-54,1-1 0,13 1 153,3-1 1,13-1-90,-1-4 1,6 3-33,6-3 1,3-4 30,8-2 1,8-9 0,4-3 1,6-7-15,5 2 0,-3-4-7,3-2 1,2-2-5,-1-4 1,1 2-8,-2-7 1,-9 5 115,4-6 1,-7 9-45,1-3 0,2-2 11,-8 2 0,0 1-58,-6 5 0,-5 9 4,-1 9 0,-7 8 34,2 15 1,-4 5-1,-2 12 0,-8-5-96,-3 5 0,-5 2 75,-1-3 1,0-1-184,-1-10 0,7-4 41,-1-7 0,7-2-258,-7-5 1,8-3-269,-1-7-28,3-1 654,2 0 0,15-7 0,4-2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6:04.528"/>
    </inkml:context>
    <inkml:brush xml:id="br0">
      <inkml:brushProperty name="width" value="0.08571" units="cm"/>
      <inkml:brushProperty name="height" value="0.08571" units="cm"/>
      <inkml:brushProperty name="color" value="#333333"/>
    </inkml:brush>
  </inkml:definitions>
  <inkml:trace contextRef="#ctx0" brushRef="#br0">139 156 7635,'0'-17'111,"0"0"1,-5-1 237,-1 1 0,0 5 47,6 1-206,0-1 63,0-5-49,0 8 1,0-1-164,0 4 207,0 4-388,0-5 71,8 7 1,-6 7-27,3 5 1,-3 5 176,-2 6 0,0 14 33,0 15 0,-5 15-10,-1 13 0,-8 13-310,3 5 1,4-43 0,0 1 311,2 4 0,-1 1 1,-2 0-1,0-1-34,2 4 0,1-1 0,1-2 0,0-1-46,1-2 1,0-1 0,0-4 0,-1-2 24,-2 41 0,0-21-118,6-13 1,0-6 46,0-12 0,0 1-111,0-7 0,0-7-505,0-4 256,0-4-801,0-1 889,0-9-1006,0-1 1297,0-8 0,-7-15 0,-3-5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6:03.316"/>
    </inkml:context>
    <inkml:brush xml:id="br0">
      <inkml:brushProperty name="width" value="0.08571" units="cm"/>
      <inkml:brushProperty name="height" value="0.08571" units="cm"/>
      <inkml:brushProperty name="color" value="#333333"/>
    </inkml:brush>
  </inkml:definitions>
  <inkml:trace contextRef="#ctx0" brushRef="#br0">105 104 7686,'17'-17'0,"0"0"-18,0-1 0,3 7-85,3-1 0,4 7 41,7-7 1,1 8 96,-1-1 0,-5 3 145,0 2 1,-6 2-124,6 3 1,-10 5-47,-2 7 0,-1 0-59,-10 1 0,-1-1 1,-5 0 0,-2 6 66,-3 0 1,-5 6-44,-7-6 1,-1 2-9,1-2 0,0-3-18,0 3 1,1-4 38,5-2 1,-3-5-34,8-1 1,-5 1 76,5 5 1,0 0-9,6 1 0,0-1 2,0 0 1,2 8 1,4 4 1,4-2 69,7 2 0,6 0-35,0 5 0,0 1 81,-6-1 0,-1-5 1,-5 0 1,3-6-75,-8 6 1,-1-8 52,-5 2 0,0-4-107,0-1 0,-2-7 9,-3 1 0,-1-9-22,-11 3 0,1-4-128,-13-2 0,1 0-3,-7 0 1,-2-8-248,-3-3 1,2-6 7,-8-6 0,5-4 13,-5-8 352,8 1 0,-5-16 0,9-4 0</inkml:trace>
  <inkml:trace contextRef="#ctx0" brushRef="#br0" timeOffset="362">710 260 7678,'11'-6'224,"1"0"0,-6-5 361,5 5 0,-5 0-402,5 6 1,-5 0-568,6 0 277,-8 0 0,9 14 110,-7 3 0,5 12-8,-5 0 1,6 11 9,-7 6 1,9 4-4,-3 2 1,5-2-36,1-4 1,-7 2-17,-5-7 1,3-1-172,-2-5 1,0-9 67,-6-3 1,-2-5-153,-4-7 1,-11-3-35,-12-8 1,-12-8-8,-5-3 0,2-12 169,-2-6 0,8-4 176,-3-1 0,7-1-48,5 0 1,4 1 47,8-1 0,7 1 258,4-1 0,6 1-159,6-1 0,6 0 390,11 1 1,13-3-162,16-3 0,8 5-15,9 1 0,2 1-208,4 10 1,-2 0 55,7 6 0,-12 1-132,1 5 0,-12 1 84,1 4 0,-6 4-965,-6-3 644,-4 3 1,-24 0 207,-13-4 0,-14-2 0,-8-3 0,3 3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6:00.277"/>
    </inkml:context>
    <inkml:brush xml:id="br0">
      <inkml:brushProperty name="width" value="0.08571" units="cm"/>
      <inkml:brushProperty name="height" value="0.08571" units="cm"/>
      <inkml:brushProperty name="color" value="#333333"/>
    </inkml:brush>
  </inkml:definitions>
  <inkml:trace contextRef="#ctx0" brushRef="#br0">121 69 7654,'-2'-11'385,"-4"-1"78,5 1 0,-7-1 57,8 1-225,0 7-608,0-4 239,0 8 0,0 2 38,0 4 0,0 11 74,0 12 1,-2 9 104,-4 3 0,2 7-69,-7-2 0,5 4-37,-6 2 1,7-6-39,-7 0 0,6-6-69,-5 6 1,7-9-159,-2-3 1,2-1 92,-1-10 1,3 0-72,-4-6 1,4-5-421,2 0-320,0-9 211,0 5 735,0-8 0,0-15 0,0-5 0</inkml:trace>
  <inkml:trace contextRef="#ctx0" brushRef="#br0" timeOffset="450">432 121 7654,'6'-17'818,"0"0"-389,0-1-52,1 1-228,3 0-114,7 7 0,-5 2 11,-1 8-31,-7 0 0,6 2-77,-4 4 1,-5 4 95,5 7 0,-4 6 30,-2 0 0,0 8-46,0-2 0,0 3 1,0 3 1,0-1-36,0 1 0,6-8-94,0-4 0,5 2 70,-5-2 0,7 0-9,-1-6 0,3-1-120,3-5 0,1-3 72,4-8 0,2 0-84,4 0 1,3-2 110,-3-4 0,-2-3 26,2-9 1,-2 1 68,2 0 1,-4-2 168,-8-4 0,0 3-126,0-3 1,-5 6 286,0 5 31,-9-3-17,5 5-271,-8 1 106,0 1-258,0 8 1,0 14 53,0 3 0,-6 10 31,1-4 0,-7 8-3,6-3 0,-1 11-5,1 1 1,4 1-146,-4-7 1,2-1 91,-1-4 1,3 3-273,-4-3 0,2-4-52,-2-2-243,4-4 1,-7-1-251,3-1 847,-4-7 0,-7-3 0,0-7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5:59.280"/>
    </inkml:context>
    <inkml:brush xml:id="br0">
      <inkml:brushProperty name="width" value="0.08571" units="cm"/>
      <inkml:brushProperty name="height" value="0.08571" units="cm"/>
      <inkml:brushProperty name="color" value="#333333"/>
    </inkml:brush>
  </inkml:definitions>
  <inkml:trace contextRef="#ctx0" brushRef="#br0">53 241 7563,'0'-11'922,"0"-1"-143,0 8-195,0-11-94,0 13 1,0-6-270,0 0-213,0 7-166,0-7 0,0 16 130,0 3 0,0 6 41,0 6 0,0 1 17,0 10 1,0-3-84,0 9 0,0 2 57,0-1 0,0 1-134,0-2 1,0-3 16,0 3 0,-6-5-180,0-6 1,0 1-378,6-7-375,0 1 92,-7-7 429,5-8 524,-6-1 0,0-8 0,-1 0 0</inkml:trace>
  <inkml:trace contextRef="#ctx0" brushRef="#br0" timeOffset="280">520 68 7629,'0'-11'0,"0"-1"892,0 1 0,0-1-579,0 0 0,1 9-581,5-3 0,-2 8 182,8 9 0,-7 3 89,7 15 0,-6-1 109,5 7 1,-7 7-80,2 4 0,-4 4 126,-2 2 0,0 2-161,0 4 0,0-5-51,0 5 0,-2-6-21,-4-6 1,4-4-171,-4-7 0,4-8-281,2-4-378,0-4 12,0-9 891,0-3 0,8-22 0,2-4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6:05.206"/>
    </inkml:context>
    <inkml:brush xml:id="br0">
      <inkml:brushProperty name="width" value="0.08571" units="cm"/>
      <inkml:brushProperty name="height" value="0.08571" units="cm"/>
      <inkml:brushProperty name="color" value="#333333"/>
    </inkml:brush>
  </inkml:definitions>
  <inkml:trace contextRef="#ctx0" brushRef="#br0">87 52 7680,'-15'-2'-365,"3"-4"0,-3 2 557,3-7-161,5 7 0,-3-9 623,4 7-228,4 0-349,-5 6 0,7 2-35,0 4 0,0 5-130,0 12 0,0 12 13,0 11 0,0 19 100,0 10 1,0 14-72,0 3 0,0-40 0,0 2-97,0-3 1,0 1-1,0 6 1,0 0-15,0-1 1,0 1-1,0-2 1,0-1 13,-1 1 1,2-2-126,6 44 1,-6-47-1,0 0 1,7 45-1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16:05.984"/>
    </inkml:context>
    <inkml:brush xml:id="br0">
      <inkml:brushProperty name="width" value="0.08571" units="cm"/>
      <inkml:brushProperty name="height" value="0.08571" units="cm"/>
      <inkml:brushProperty name="color" value="#333333"/>
    </inkml:brush>
  </inkml:definitions>
  <inkml:trace contextRef="#ctx0" brushRef="#br0">87 85 7753,'18'-8'107,"-7"-1"216,1-9-299,-1 1 1,7 5 42,-1 1 133,0 7 1,-2-2-92,-3 12 0,-2 6-176,-5 11 0,-3 5 113,4 13 1,-4 5 5,-2 12 1,-2 7-38,-4 16 0,-3-5-348,-9 17 1,1-1 293,9-41 1,-1 2 0,-2-1 0,-1-1-150,0 2 1,1-2 0,-7 45-417,7-3 0,-1-13 58,-5-5 546,0-19 0,3 0 0,1-16 0,-1-2 0,3-1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2:31.399"/>
    </inkml:context>
    <inkml:brush xml:id="br0">
      <inkml:brushProperty name="width" value="0.08571" units="cm"/>
      <inkml:brushProperty name="height" value="0.08571" units="cm"/>
      <inkml:brushProperty name="color" value="#333333"/>
    </inkml:brush>
  </inkml:definitions>
  <inkml:trace contextRef="#ctx0" brushRef="#br0">260 104 7838,'0'-10'-1592,"0"3"1620,0 7 12,0-8 119,0 6-148,0-6 241,0 8-220,0-7 134,0 5-61,0-6-4,0 8 494,0 0-606,7 0 1,-3 0-6,8 0 1,-7 0 30,7 0 0,-6 2-4,5 4 1,1-4 18,5 3 1,0-3-25,1-2 0,5 6 105,0 0 1,6 0-34,-6-6 1,7 0 6,-1 0 0,4 5-41,1 1 1,1 0 4,0-6 1,-1 0-61,1 0 0,-1 6 54,1 0 0,-1-1-36,1-5 0,5 6 23,1 0 1,1 0-72,-2-6 0,-1 5 29,7 1 1,6 0-6,5-6 0,1 2 8,-6 4 1,0-5 1,0 5 1,3-4 33,-3-2 1,2 0-24,-14 0 1,9 0 33,-3 0 1,4 0-33,1 0 1,1 0 132,0 0 1,8 0-71,3 0 1,3 0-2,-3 0 0,2 0-60,-7 0 1,0 0 8,-7 0 1,9 6-27,3 0 0,3-1 44,-3-5 1,4 0-116,-3 0 0,7 0 93,-2 0 0,2 0-59,-13 0 1,-1 6 47,-5 0 0,6 0-3,0-6 0,5 0 19,-5 0 0,9 0 6,2 0 0,-5 0-21,5 0 1,-10 0 5,5 0 1,-7 0-15,7 0 1,-7 0 14,7 0 0,-7 0 47,7 0 0,1 0-23,10 0 0,-4 0 2,4 0 1,-10 0 0,-1 0 0,-7 0-14,7 0 1,-1 0-10,6 0 0,6 0-113,0 0 1,8 0 68,-2 0 0,-6 0 50,-6 0 0,0 0-62,-6 0 0,7 0 33,4 0 1,-1 0-6,8 0 1,-8 0 10,2 0 0,-4 0-3,-2 0 1,-7 0 57,-4 0 1,1-2-73,-1-4 1,9 4 85,2-4 1,0 4-53,6 2 0,-4 0 6,-1 0 0,-1 0-16,0 0 0,-6-1-2,1-5 1,-1 4 8,6-4 1,2 4-5,4 2 1,-4 0-35,4 0 1,-6-2 29,-5-4 1,3 5-77,-3-5 0,-5 4 68,-1 2 0,3 0-8,3 0 0,3 0 31,2 0 1,0-6 2,0 0 0,-7 1 3,-4 5 0,1 0 6,-1 0 1,5 0 4,-5 0 1,7 0-18,-1 0 1,3 0 34,2 0 0,-6 0-30,1 0 1,-8 0-41,1 0 0,5 0 25,1 0 0,-1 0-7,1 0 0,2 0-53,10 0 1,-2 0-8,8 0 1,-10 0-25,-2 0 1,0 0 62,-5 0 1,3 0 17,2 0 0,0 0-23,1 0 0,-1 0 83,0 0 0,0-6-26,0 0 1,-7 0 12,-5 6 1,-3 0 13,-2 0 0,8-5 17,3-1 0,4 0-111,2 6 1,-5 0 68,-1 0 0,5-6-117,1 0 1,-4 1 60,-13 5 1,-6 0-32,0 0 0,6-6 40,6 0 0,-1-2 127,-5 3 0,-2 3-127,-4-4 0,4-2 39,-4 3 1,-3-3 33,-3 2 0,-9 4-57,-3-4 1,-1 5 31,2 1 1,-4 0-26,-8 0 0,1 0-14,-1 0 9,0-8 0,1 6-1,-1-4 0,-6 4-5,1 2-10,-8 0 6,11 0 1,-13 0-1,6 0 6,-8 0-257,0 0 337,0 8-97,-8-6 1,6 13 59,-4-3 0,5-3-42,1 3 4,0-1 0,-6 12 47,0 1 1,0-1 3,6-6 1,0 6-16,0 0 1,0 8-4,0-2 1,-2 3-52,-3 3 0,3 7 37,-4 4 0,4 4-29,2 2 1,0 0 23,0 0 1,0 0 0,0 0 0,-6 5 4,0 1 1,-1 5 3,1-5 0,2 1-15,-7-1 1,7-2 1,-2 7 1,-2-7 94,3 2 1,-3 3-82,2 2 0,2-5 31,-7-6 0,7 0-22,-2-6 1,2-2-40,-1 2 0,3-7-19,-4 1 0,2-5-11,-2-7 1,4 3-147,-3-8 1,3 0-69,2-5-171,-8-9 0,4 5 143,-7-9 0,5-1-100,-6-9 0,-1-7 372,-10-11 0,-12-12 0,-9-9 0</inkml:trace>
  <inkml:trace contextRef="#ctx0" brushRef="#br0" timeOffset="1717">173 294 7946,'-10'-7'-576,"-3"3"436,7-8 33,-7 8 212,11-11 1,-8 13 49,4-4 54,5-3 22,-7 7-334,8-6 198,0 8-230,0 0 0,6 2 150,-1 4 1,1-2-2,-6 7 0,2-5 27,4 5 1,-4-5 0,4 6 1,-3-3 39,3 3 1,-4 5 29,4 0 0,-2 3-5,1 8 0,-3 1-52,4 6 1,-4 7-58,-2 4 0,0 12 62,0 5 1,0 5-101,0 1 1,-6-6 71,1 1 0,-7-1-3,6 6 1,-5-2-3,5-3 1,-8-3-8,3-3 1,1-8 1,-1 7 1,5-12 2,-5 7 0,1-12-23,-2 0 0,-1-3 15,7-3 1,-2-1-6,3-4 0,3-4-20,-4-8 0,4 2-7,2 4 1,0-9-37,0 3 45,0-3 0,0 3-14,0 0 0,0-5 14,0-1-71,0-7 68,8 11 3,1-13 1,9 6 11,-1-8 0,-5 0 2,-1 0 0,1 0 28,5 0 1,0 0 8,0 0 0,1 0-45,-1 0 0,2 0 12,4 0 0,-2 0-4,8 0 0,0 0 10,6 0 0,1 0-2,5 0 1,1 6-20,4 0 0,6-1-5,0-5 1,-6 6 12,6 0 1,-4 2 6,4-3 0,-1-3 92,1 4 1,-2 2-90,-4-3 1,6 7 74,0-6 1,2 1-23,9-1 0,-1-2 9,1 8 1,5-9-40,-5 3 0,4 2-3,2-2 1,-7 5-37,-4-5 0,3 2 47,2-3 1,5-1-28,1 8 1,2-8-141,4 1 0,-4-1 150,4 2 0,-4-4 4,-2 4 0,2-4 6,4-2 0,4 0 2,7 0 1,5 0-1,-5 0 1,3 0-12,-14 0 1,7 0 1,-1 0 1,3 0-57,3 0 0,1 0-235,4 0 1,-3 0 248,3 0 1,-4 0-3,-1 0 1,-1 0-7,1 0 1,7 0 10,4 0 0,2-2-3,-2-4 0,-10 4 65,-7-4 0,5 4-52,7 2 0,-42-2 0,1-2 20,46-1 0,-45 1 1,-2 2-11,41 2 0,3 0 16,-3 0 1,8 0-19,-49 0 0,1 0 0,5-3 0,0 0-1,-5 0 1,0 0 0,1 0 0,-1 1-10,46 2 0,-47 0 1,0 0-6,47 0 0,-47 0 1,0 0 1,1 0 0,0 0 0,0 0 0,-1 0-2,1 0 0,0 0 0,-1 0 0,0 0 4,47 0 0,-2 0 3,-4 0 1,-41 0 0,0 0 8,4 0 1,0 0 0,2 0 0,-1 0-7,-4 0 1,0 0 0,48 0 2,-14 0 1,8 0 10,4 0 0,-45 0 1,0 0-6,-1 0 0,0 0 1,1-3-1,-1 0-4,41-3 0,1 0-2,-2 6 1,-42 0 0,2 0-11,2 0 0,1 0 0,0 0 0,0 0 10,-3 1 0,0-2 0,44-4-46,-4-1 0,-42 3 0,0 0 34,48 3 1,-45 0-1,0 0-7,45 0 0,2 0 5,-2 0 1,-6 0-4,-12 0 1,5 0 10,-4 0 0,3 0-7,3 0 1,3 0 7,-4 0 1,-3 0 18,-14 0 1,0 0-65,1 0 1,5 0 42,0 0 0,-1-2 1,-4-4 1,-1 4-57,0-3 1,-8 3-8,-3 2 1,-6-2-4,-6-4 0,4 4 187,-4-4 1,-4 4-170,-1 2 1,1-5 303,-2-1 1,3-2-167,-3 3 1,-3 3 5,3-4 1,-11 4 36,-6 2 0,-2-6 6,2 0 0,-10 1-110,5 5 1,-11 0 76,5 0-40,-8 0 0,5 0-178,-3 0 209,-4 0-272,6 0 109,-8 0-138,0 0 15,-8 0 0,4 0-145,-7 0 140,7 0-267,-12 0 1,7 0 131,-8 0 0,-1 0 326,1 0 0,-8-8 0,-2-2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2:34.104"/>
    </inkml:context>
    <inkml:brush xml:id="br0">
      <inkml:brushProperty name="width" value="0.08571" units="cm"/>
      <inkml:brushProperty name="height" value="0.08571" units="cm"/>
      <inkml:brushProperty name="color" value="#333333"/>
    </inkml:brush>
  </inkml:definitions>
  <inkml:trace contextRef="#ctx0" brushRef="#br0">2576 830 7911,'-18'-17'0,"-7"0"0,12-2 0,-4-4 0,3 3 0,-3-3 0,0-4 0,-8 0 0,-2-7 0</inkml:trace>
  <inkml:trace contextRef="#ctx0" brushRef="#br0" timeOffset="550">2403 139 7911,'0'-18'-950,"7"1"715,-5 0 0,6-1 466,-8 1-60,8 8 112,-6-7-223,5 14 1,-7-7 48,0 3 4,8 4-49,-6-6 0,6 10 107,-8 4 1,0-2-100,0 7 1,0-5 129,0 6 1,0 1-115,0 10 0,0-2-38,0 8 0,0-4 22,0 10 1,0-3-14,0 14 1,-2 1 21,-4 4 1,4 5 0,-4 8 0,4 7 72,2 15 1,0 1-402,0-1 0,0 8 231,0 4 1,0-45 0,-2 0 52,-1-1 1,1 0-1,1 1 1,0-1-53,-5 41 1,4-7-52,2-5 0,-6-2 117,0 1 1,1-5 9,5-11 0,-6-5 3,0-7 0,-1-4 99,1-8 0,-2-1-29,-3-16-78,-5 0 727,7-6-1288,-1-7 407,-5-2 0,7-16-132,-4-4 0,-3-3-169,3-2 0,-3-8-919,-2-4 1318,-1-4 0,-6-1 0,-3-1 0</inkml:trace>
  <inkml:trace contextRef="#ctx0" brushRef="#br0" timeOffset="1300">224 571 7915,'-17'0'-77,"7"0"1,0 0-8,5 0 1,3-2-29,-4-4 105,-4 4 1,8-7 299,-3 3-171,3 4 0,4-13 59,3 3 1,5 3-16,7-3 1,8 2-10,4-1 1,6-4-9,5 3 1,-2 2-158,8-1 0,-7 7 5,1-2 1,-3 4-96,-3 2 0,-5 2 78,0 4 1,-10 4-86,-1 7 0,-3 8 17,-9 4 0,-3 3 89,-8 3 1,-5 1 1,-7 5 0,-8-3 0,-4 8 0,-11-7-110,-6 1 0,-6 2 28,-6-1 1,4-7-137,-3-5 0,5-8 87,6 2 1,-2-9 25,7-3 0,9-7 233,8 2 0,11-10-145,2-2 0,7-7 141,-2 1 1,17-1 23,7 1 0,18-3 63,5 4 0,7 3-123,4 2 0,1 4-15,5 2 1,-4 2-158,3 4 0,-3 5 91,-2 12 0,-2-1-44,-4 6 1,-4 3 54,-7 9 1,-2-3-80,-5 3 1,-8-3 37,-9-3 1,-7-5 131,2 0 0,-6-6-2,-6 6 0,-4-8-19,-7 2 0,-6-9-60,0-3 0,-8 1 6,2 5 1,-9-6-38,-2 1 1,-3-6 53,3 5 1,-4-7-162,-8 2 1,6-4 72,0-2 0,2 0-201,-3 0 0,-1-8-53,8-3 0,2 1-46,9-2 0,4 1-6,8-6 1,7-1-396,4 1 735,4 0 0,10-1 0,2 1 0</inkml:trace>
  <inkml:trace contextRef="#ctx0" brushRef="#br0" timeOffset="1826">1244 640 7883,'-17'-17'0,"5"0"-492,1-1 0,5 3 210,-6 3 1282,9-3-738,-5 13-318,8-6 62,0 8-8,0 8 0,0 2 47,0 7 0,0 2-33,0 4 1,-6-2 189,0 8 1,1 0-114,5 6 0,0 1 69,0 4 0,0 3-107,0 3 0,0 4 27,0-4 1,2-2-32,3 2 1,5-7-102,7 1 1,0-11-82,1-6 1,5-4 90,0-2 1,6-7-89,-6-4 0,2-12 48,-2-6 0,4-5-65,7-6 0,-7-6 116,-4-11 1,-4 2-13,-1-9 0,-1 1 149,0-6 0,-7 6-90,-4 0 0,-4 8 195,-2-3 1,0 5-11,0 1 1,0 8 202,0 4-257,0 12-71,-8-5 0,4 16-24,-7 0 1,5 10 1,-6 13 0,8 4-60,-1 8 1,-3 1 64,2 4 0,-1 5-150,1 7 0,4 5 19,-4 1 1,4 5-53,2-5 1,0 7 83,0-1 1,0 1-83,0-2 0,0-5-21,0-12 0,0-4-203,0-7 0,0 3-8,0-3 0,8-6-555,3-18 911,-3-3 0,15-8 0,-4 0 0</inkml:trace>
  <inkml:trace contextRef="#ctx0" brushRef="#br0" timeOffset="2480">4668 329 7855,'0'-17'-928,"0"-1"0,-2 7 928,-4-1 0,3 8 0,-9-1 0,6-3 0,-5 2 0,5 0-123,-6 6 62,1-7 1,-4 3 186,3-8 261,-3 9 97,13-13-113,-14 7 0,14-9-158,-5 1 0,7 5 290,0 1-218,0 7-110,0-4 0,0 6-30,0-3-222,0 3 1,6-4 31,-1 12 0,1-2 92,-6 7 1,0 1-101,0 5 0,0 8 150,0 4 1,-6 11-10,1 6 0,-9 6 7,3 6 0,-3 7 17,3 16 0,-11 1-327,5 16 1,7-48-1,-1 0 265,2 5 1,1 0 0,-1-2-1,0 1-42,1 4 1,-1 0 0,1-5 0,1-1 9,1 0 1,0 0 0,-1-1 0,-1 0-227,-4 41 0,-3-3 220,-2-3 1,5-13-22,1 2 0,5-12 67,-6-11 0,7-2-3,-7-4 1,8-5-64,-2-12 1,4-4 2,2-8 0,0 0-192,0 0 940,0-7-1435,0-2 515,-7-8 1,3-6-254,-8 0 1,7-9-22,-7-2 0,1-8 451,-7-10 0,1 0 0,0 1 0</inkml:trace>
  <inkml:trace contextRef="#ctx0" brushRef="#br0" timeOffset="2934">3008 640 6353,'0'12'361,"0"-1"1,2 1-365,4 5 1,-4 6 68,3 0 1,-3 10-27,-2 1 0,0 3 118,0 9 1,0 6-26,0 6 0,-5 7-57,-1-2 0,-2-1 67,2 1 1,2-7-37,-7 2 1,7-7-154,-2-4 1,-1-5 118,1-8 1,-6-7-539,7-4-138,-1-3-124,-2-11 482,6-1 1,-5-10-192,7-4 436,0-11 0,0-10 0,0-8 0</inkml:trace>
  <inkml:trace contextRef="#ctx0" brushRef="#br0" timeOffset="3197">3354 761 8111,'0'-11'933,"0"-1"-763,0 8 0,2-5-232,4 3 1,-3 4 111,9-4 0,-6 4-393,5 2 286,-7 0 1,4 10 46,-8 7 1,5 2 64,1 10 1,0 8-70,-6 9 0,-6 6 33,0 5 1,-5 5 24,5 7 1,-2 0-109,3 0 0,3-5 79,-4-1 0,4-7-375,2 2 1,2-12 162,4-6 0,3-11 197,9-6 0,7-4 0,2-2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2:38.868"/>
    </inkml:context>
    <inkml:brush xml:id="br0">
      <inkml:brushProperty name="width" value="0.08571" units="cm"/>
      <inkml:brushProperty name="height" value="0.08571" units="cm"/>
      <inkml:brushProperty name="color" value="#333333"/>
    </inkml:brush>
  </inkml:definitions>
  <inkml:trace contextRef="#ctx0" brushRef="#br0">2143 18 8434,'0'-10'201,"0"3"-292,0 7 26,0 0 167,0 7 1,0 5-9,0 11 1,0 4-88,0 7 1,0 11 62,0 6 0,0 5-7,0 13 1,-2 6-2,-4 17 0,-1 5-189,1-46 1,0 1 0,-2 4 0,1 0 179,1 1 1,0 1 0,-1 1 0,1-1 30,0 0 1,0 0 0,-1-5 0,1-1 4,0 46 1,-8-13-257,3 1 1,1-11 258,-1 0 1,5-11-133,-5-7 1,5-11 26,-6-5 0,8-13-153,-1-4-175,3-5 899,-6-2-1279,6-7 670,-6-3 1,1-16-326,-5-9 1,-3-1 375,-2-10 0,-1-15 0,1-10 0</inkml:trace>
  <inkml:trace contextRef="#ctx0" brushRef="#br0" timeOffset="531">431 502 7903,'0'-25'0,"0"6"0,0-4-638,0 4 381,0 1 824,0 9-485,0 1 0,0 10-115,0 4 1,0-2 149,0 7 0,-2 6-132,-4 6 1,-9 14 137,-8-2 1,-2 5-85,2 0 0,-4 12 72,-8 12 1,1 3-65,-1 2 0,0 8-286,1 4 1,-1 3 292,1 3 1,7-5 0,4-7 0,11-8-106,6-15 0,6-8 91,6-3 0,10-12-6,7-6 1,7-12 48,-1-5 1,4-4 11,1-2 0,1-2-88,0-4 1,-1-3 296,1-9 1,1-1-288,5-4 0,-5 2-2,5-8 1,-7 8-78,-5-2 1,-4-2 87,-8 2 1,-7-6 73,-4 6 1,-4 0-93,-2 6 1,-2-1-93,-4 1 0,-6 2 13,-11 3 0,-4-1-137,-7 7 0,-1 0 95,1 6 1,-7 0 16,1 0 1,0 6-136,5 0 1,0 7 13,1-1 0,1-3-127,4 3 1,-1-6-132,7 5 475,-1-7 0,7 11 0,0-5 0</inkml:trace>
  <inkml:trace contextRef="#ctx0" brushRef="#br0" timeOffset="1022">846 727 7908,'-17'10'0,"-6"-3"-482,0-7 0,5-6-346,7 1 2117,-1-9-534,3 5-554,1-9 0,8 7-180,0-1 0,8 8-91,3-1 1,10 3-14,2 2 1,8-6 121,-2 0 1,4 0-56,1 6 0,-5 0 66,0 0 0,-2 0 13,1 0 0,3 0-63,-8 0 1,6 0 78,-6 0 1,0 0-20,-6 0 0,1 0 10,-1 0 0,-5 0-30,-1 0 1,-1 2 24,1 4-111,-3 4 0,-8 7 83,0 0 1,0 1-15,0-1 0,0 0-2,0 1 1,-2 1 44,-4 4 1,2 4 16,-7 7 1,-1 9 16,-5 3 0,0 4-41,-1 1 1,7 1 5,-1 0 0,3 0-117,-3 0 0,-1-6 107,7 0 0,0-7-144,6 1 0,0-9 115,0-2 1,-2-12-456,-3 6-307,3-15-272,-6 15 613,8-21 1,2 3-466,4-10 860,-4-5 0,13-23 0,-5-3 0</inkml:trace>
  <inkml:trace contextRef="#ctx0" brushRef="#br0" timeOffset="1292">950 1038 7908,'-16'-2'0,"5"-3"0,-5-5-540,14 0-28,-13 3 801,13 7-30,-5 0-188,7 0 1,7 5 66,5 1 1,3 8-147,2-3 1,6-1 11,1 1 0,6-5 1,-1 6 0,4-9 24,1 3 0,3 2 124,3-2 0,4-1-62,8-5 1,0-7 124,0-5 0,8-3-45,3-3 1,-3-1 134,-3-4 1,-5 4-55,-6-4 1,0 6-102,-11 5 1,-2-1-197,-10 7 1,-10 0-156,4 6 1,-5 8-224,-1 3 1,-3 5 478,-8 1 0,-8 8 0,-1 2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2:41.749"/>
    </inkml:context>
    <inkml:brush xml:id="br0">
      <inkml:brushProperty name="width" value="0.08571" units="cm"/>
      <inkml:brushProperty name="height" value="0.08571" units="cm"/>
      <inkml:brushProperty name="color" value="#333333"/>
    </inkml:brush>
  </inkml:definitions>
  <inkml:trace contextRef="#ctx0" brushRef="#br0">105 1497 7821,'-10'0'314,"-5"-8"398,13 6-624,-14-13-49,14 13 0,-5-8-385,7 5 167,0 3 247,0-6 1,-2 0-163,-4-3 1,4 1-6,-4-1 1,2-1-40,-1-5 1,3-8 150,-4-4 0,-2-4 37,3-1 0,-1-9-18,6-3 0,2-4-14,3-1 1,7-1-17,11 0 0,6 0 22,11 0 0,4 6-54,8 0 0,8 9-151,3 3 0,10 7 79,2 9 0,8 3 52,-2 4 0,-5 3-14,-1 8 0,-13 8 46,-10 3 1,-8 10-3,-10 2 0,-12 6 20,-5-6 1,-11 8-32,-1-2 1,-3 3 129,-2 3 1,-2 0-21,-3-1 1,-11 3 73,-7 3 0,-9-3-88,-3 3 0,-7 2 96,-10-2 1,-2 3-71,-4-3 0,-3-1-18,-8 7 0,0-2-44,-1 2 1,7-2 49,0-3 1,7-5-37,-2 4 1,12-5-13,6-6 0,11 2-80,6-8 1,4 0 35,1-6 1,9 0-18,3 1 0,4-7 32,2 1 0,2-7-11,4 7 0,5-6 229,12 5 0,4-7-220,8 2 1,1 1 5,5-1 1,1 0-33,4-6 1,4-2-71,-4-4 0,4-1 88,2-5 1,0-3-8,0 3 1,3-5 29,-3-6 0,4 4-32,-10-4 0,-5-2 50,-7 2 1,-7-1 16,-10 7 0,-7-6 17,-4 0 0,-6 0-68,-6 6 1,-8-6 6,-14 0 1,-3 0-84,-15 5 1,-6 7 89,-6-1 0,-9 8-82,-2-1 1,0 3 60,-6 2 0,11 2-178,7 3 0,3-1-128,2 8 1,4-3-148,8 3 0,3 3 39,20-3 422,-4-5 0,19 1 0,-6-8 0</inkml:trace>
  <inkml:trace contextRef="#ctx0" brushRef="#br0" timeOffset="438">1834 148 7956,'0'-25'0,"0"6"-223,0-4 1,0 4-974,0 1 2150,0 1-347,0 0-574,0 7 0,0 10 74,0 12 0,6 5 6,-1 6 1,1 6-30,-6 11 1,6 4 11,0 8 1,-1 13-6,-5 5 0,0 12 43,0 5 0,0 3-297,1-39 0,-2 2 0,-2 0 0,-1 1 205,-2 7 0,0-1 0,-1 1 0,-1 0 47,-1-1 1,1 1 0,0-1 0,0 1-36,2-1 1,1 1-1,-3-5 1,0-1-73,2-2 0,1-2 0,-5 43-76,-1-13 0,5 1 126,-6-7 1,3-2 5,-3-9 0,3-12-85,3-12 0,4-4-71,-4-1 0,-2-8 30,3-4-426,-1-11 1022,6 3-1038,0-13 71,0 5 12,0-7 1,0-9 11,0-8 435,8-1 0,1-22 0,9 3 0</inkml:trace>
  <inkml:trace contextRef="#ctx0" brushRef="#br0" timeOffset="701">2526 978 7897,'0'-19'0,"0"-4"-73,0 4-139,7-6 1,-3 9 705,8 5-387,-9 3 1,7 18-5,-4 7 1,-4 8-113,4 9 1,-6 9 100,-6 3 1,-4 11-73,-7 7 0,5 9-35,1 2 1,5 0-160,-5-6 1,1-2 80,-2-3 1,5-5-178,7-7 1,-2-8 57,-4-3 1,4-13-359,-4-5 570,4-11 0,2-4 0,0-8 0</inkml:trace>
  <inkml:trace contextRef="#ctx0" brushRef="#br0" timeOffset="1287">3459 1324 7896,'0'-17'0,"0"-6"0,0-1 0,2 7-145,4 6 0,-4-1 232,4-5-16,-4 0 0,3-1-115,1 1 0,0 0-127,-6-1 0,-6 1 164,0 0 1,-7-6-10,1 0 1,3-6 144,-3 6 1,1-8-84,-6 2 1,-1-2 64,1 3 0,0-3-31,-1 8 1,-1-6 61,-4 6 1,4 6-84,-4 5 0,-4 8 16,-2-1 1,-4 5-65,-1 5 0,-7 13 45,1 10 0,-6 7-117,6 5 0,-6 3 96,5 3 0,3 4-184,9-4 0,6-2-3,11 2 1,-1-7-32,7 1 1,2-9 149,10-3 0,11-12-19,12 1 1,6-11 110,5 0 1,-1-4-70,7-2 1,0-8 29,6-4 0,-2-3-35,-4-2 1,-4-1 147,-7 1 0,-3-8-81,-3-4 1,2 2 101,-8-1 1,0 6-92,-6-1 1,-1 4 89,-5 2 145,-3 0-157,-8-1-183,0 9 1,-2 3 67,-4 12 0,2 5-42,-7 12 1,5 4 41,-6 8 0,1 7-13,-6 4 1,5 6-2,1 6 1,-1-1-5,-5 13 0,5-7 100,1 6 1,5 0-74,-6-5 1,9-3 26,-3 3 1,4-11-18,2-1 1,0-2-77,0-9 1,2-1-15,4-6 1,-3-7-138,9-4 0,-6-9 77,5-3 1,-5-7-366,6 2-110,-1-4 0,12-2 580,0 0 0,8-8 0,-4-1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39.109"/>
    </inkml:context>
    <inkml:brush xml:id="br0">
      <inkml:brushProperty name="width" value="0.08571" units="cm"/>
      <inkml:brushProperty name="height" value="0.08571" units="cm"/>
      <inkml:brushProperty name="color" value="#333333"/>
    </inkml:brush>
  </inkml:definitions>
  <inkml:trace contextRef="#ctx0" brushRef="#br0">243 467 7694,'0'-28'898,"0"-1"1,0 0-540,0-6 0,0 1-566,0-1 0,2-1 92,4-5 0,-4 5-132,3-4 1,-3 9 123,-2 2 1,-7 8-53,-5-2 0,-3 11 94,-3 6 1,-1 5-4,-4 1 1,2 1 146,-8 5 1,8 10-93,-2 7 1,4 7 61,2-1 1,1-2-12,5 2 0,3-2 65,8 2 0,0 1-82,0-7 0,8 1-7,3-7 0,6 0-89,7 0 1,-3-1 84,7-5 0,-4 3-11,4-8 0,1-1-8,6-5 0,-1 0 67,1 0 0,0 0-8,-1 0 1,-5 0 127,0 0 0,-8 0-112,2 0 0,0 2 10,-6 4 1,4 11 97,-9 12 0,-4 11-63,-3 7 1,-3 3-67,-2 1 0,-2 7-19,-3 0 1,1 5-144,-8-5 1,3-6-32,-3-6 0,-3-8-305,3 3 1,5-7 468,1-5 0,-4 4 0,1-7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2:52.577"/>
    </inkml:context>
    <inkml:brush xml:id="br0">
      <inkml:brushProperty name="width" value="0.08571" units="cm"/>
      <inkml:brushProperty name="height" value="0.08571" units="cm"/>
      <inkml:brushProperty name="color" value="#333333"/>
    </inkml:brush>
  </inkml:definitions>
  <inkml:trace contextRef="#ctx0" brushRef="#br0">294 35 7789,'-8'-10'-417,"7"3"1,-9 1 343,4 0 34,4 0 87,-13 6 39,5 0-110,-7 0 0,0 6 31,-1 0 1,1 7 28,0-1 1,5 3-12,1 3 0,-1 5 7,-5 0 0,0 8 8,-1-3 0,7 3-2,-1-2 0,8 2-6,-1-8 0,3 6 32,2-6 33,0 7 0,2-10-58,3 3 1,5-10 62,7-1 0,3-9-97,3 3 0,-2-4-75,8-2 0,-1 0 65,7 0 1,0-6-92,-1 1 1,1-9-18,-1 3 1,1-5 51,0-1 1,-9-6 155,-3 0 1,-9-2-56,-3 2 0,-7 2 149,2-8 1,-4 6-119,-2-6 0,-2 6 34,-4-6 1,-5 6-62,-12-6 0,2 14 15,-8-2 0,6 5-93,-6 0 1,0-1 46,-6 7 1,1 0-166,-1 6 0,6 0-45,1 0 1,1 2-66,-2 4 0,4 4 46,8 7 1,-1 0-385,1 1 599,0 7 0,-1 2 0,1 7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2:53.174"/>
    </inkml:context>
    <inkml:brush xml:id="br0">
      <inkml:brushProperty name="width" value="0.08571" units="cm"/>
      <inkml:brushProperty name="height" value="0.08571" units="cm"/>
      <inkml:brushProperty name="color" value="#333333"/>
    </inkml:brush>
  </inkml:definitions>
  <inkml:trace contextRef="#ctx0" brushRef="#br0">104 70 7627,'0'-17'-612,"0"5"700,0 1 218,0 7 0,0-6-404,0 4 150,0 5 33,0-7 0,0 10 101,0 4-92,0 3 1,0 8-37,0 1 0,-6 7 1,0 3 1,-1 1-125,1 6 0,-2-2 121,-3 13 1,-3-6-152,8 6 1,-5 0 80,5 6 1,-5-6-126,5 0 0,0-7-39,6 1 1,0-5-118,0-6 0,0-4-187,0-8-38,0-8 520,8-1 0,1-16 0,9-1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2:56.321"/>
    </inkml:context>
    <inkml:brush xml:id="br0">
      <inkml:brushProperty name="width" value="0.08571" units="cm"/>
      <inkml:brushProperty name="height" value="0.08571" units="cm"/>
      <inkml:brushProperty name="color" value="#333333"/>
    </inkml:brush>
  </inkml:definitions>
  <inkml:trace contextRef="#ctx0" brushRef="#br0">17 105 7897,'-7'-18'-1584,"5"1"1833,-4 0-150,4 0 0,2 5 434,0 0-157,0 9-436,0-5 113,0 8-121,0 0 125,0 8 0,0 1-5,0 9 0,0-1-21,0 0 1,0 0 74,0 1 0,0 1-65,0 4 1,0-4 46,0 4 0,2 2-28,4-2 0,3 0-96,9-5 1,-1-1 30,0 0 1,8-1-118,4-5 1,4-3 106,1-8 0,3 0-91,3 0 0,-3 0-33,3 0 1,2-8 93,-1-3 1,5-7 48,-6-5 0,-7 4-3,-10-4 1,2 4 93,-2 1 1,-6 1-74,-5 0 0,-8 0 242,1-1-124,-3 1 40,-2 7-26,-7-5-34,5 13-223,-14-6 1,14 10 90,-3 4 1,3-2 86,2 7 0,0-5-20,0 6 1,0-1-1,0 7 0,0 7 94,0 3 0,0-1-111,0 2 1,-6 6 41,0 5 1,0 2-7,6-1 0,0 1-110,0 4 1,0 2 59,0-8 1,6 1-268,0-7 1,0-1 4,-6-4 1,0-4-7,0-8 0,5 0 61,1 1 183,0-9 0,2-1 0,1-8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2:54.925"/>
    </inkml:context>
    <inkml:brush xml:id="br0">
      <inkml:brushProperty name="width" value="0.08571" units="cm"/>
      <inkml:brushProperty name="height" value="0.08571" units="cm"/>
      <inkml:brushProperty name="color" value="#333333"/>
    </inkml:brush>
  </inkml:definitions>
  <inkml:trace contextRef="#ctx0" brushRef="#br0">18 260 7930,'-10'-10'-1421,"2"0"1552,8 5-1,0 3 88,0-14 1,0 13 84,0-9-116,0 8-171,0-11 0,8 11-1,3-8 1,11 9 41,1-3 1,7 4 11,-1 2 1,4 0-24,1 0 1,1 2-15,0 4 0,-1-3 10,1 9 0,-6 0 0,-1 5 1,-4 0-46,4 0 0,-12 6 22,1 1 0,-11 4-3,0-5 0,-5 8-4,-1-2 0,-7-2-7,-5 2 1,-5-6-19,-6 6 1,2-10-9,-8-2 0,6 0-9,-6-5 1,8-2 39,-2 1-44,4-7 96,1 4 0,7-8 75,-1 0-135,8 0 1,-1-2 5,10-4 1,5 4-19,7-4 0,6-1 31,0 1 0,8 0-165,-2 6 0,6 0 91,5 0 0,2-6-154,4 0 1,2 1-15,-7 5 1,5 0-38,-6 0 0,6 0 123,-5 0 0,-1-6-34,-5 0 0,-1 0 32,1 6 0,1-5 43,5-1 0,-5-6 94,5 7 0,3-9 0,0 5 0</inkml:trace>
  <inkml:trace contextRef="#ctx0" brushRef="#br0" timeOffset="724">2006 52 7915,'-32'0'-118,"3"0"135,-4 0 0,14-6 213,-4 1-216,4-9 163,9 12 0,2-7-19,8 3 169,0 4-249,0-6 0,8 8-215,4 0 0,5 0-98,6 0 1,4 0 162,7 0 0,1 0-19,0 0 1,-1 0 24,1 0 1,-1 0 58,1 0 1,-1 0 11,1 0 0,-6 2 36,0 4 1,-2-2-29,1 7 1,-3-5 14,-7 6 0,-1-1-15,0 6 1,-7 1-11,-4-1 0,-4 0-96,-2 1 0,0-1 99,0 0 0,-8-1-59,-4-5 1,-9 5 13,-2-5 0,-2-3 0,2-3 0,4 3-49,-4-2 62,4 0 1,1-6 74,1 0-93,7 0 102,3 0-69,7-8 1,2 6 19,3-4 0,5 4 29,7 2 0,8 0 3,4 0 1,4 2-25,1 4 0,3 4 1,3 7 1,-1 0-10,7 1 1,-8 5 3,3 0 1,-5 6-7,-1-6 1,-6 5 5,-1-5 0,-12 2-16,1-2 0,-11-9-2,0 3 0,-6-5-3,-6-1 0,-6 3 39,-11-8 1,-4-1 2,-7-5 0,-3 0-42,-3 0 0,-4 0 17,-8 0 1,0 0-39,0 0 0,6 0 38,0 0 1,5-5-220,-5-1 1,6-6 23,-6 6 1,13-5-91,-1 5 0,9-2 89,-4 3 1,8 3 186,-2-4 0,11-4 0,4 1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3:02.335"/>
    </inkml:context>
    <inkml:brush xml:id="br0">
      <inkml:brushProperty name="width" value="0.08571" units="cm"/>
      <inkml:brushProperty name="height" value="0.08571" units="cm"/>
      <inkml:brushProperty name="color" value="#333333"/>
    </inkml:brush>
  </inkml:definitions>
  <inkml:trace contextRef="#ctx0" brushRef="#br0">70 1903 7763,'-17'0'-783,"-1"0"401,1 0 1125,8-7-547,1-3 1,10-7-153,4-1 1,5-5 112,12 0 0,14-8-68,15 3 1,1-5 75,11-2 1,-3-1-97,3-4 0,3 3-118,-4-3 0,-3 3 90,-2 3 0,-5-1-187,-1 0 0,-8 7 79,-3-1 1,-7 8-61,-5-2 0,-4 9-20,-8 3 1,-5 5-488,-1-6-95,-7 8 448,4-11 1,-8 11 280,0-7 0,-8-8 0,-1-8 0</inkml:trace>
  <inkml:trace contextRef="#ctx0" brushRef="#br0" timeOffset="238">589 935 7898,'2'-16'321,"4"5"0,3 1-244,8 5 0,7 3-74,-1-4 1,13 4 87,-1 2 0,11 10-164,0 7 1,2 4 30,-2 14 1,2-3 43,-8 14 0,1 6 9,-7 6 0,-12 7-97,-5-1 0,-11 1 42,-1-2 0,-12 3 9,-11-9 1,-1-7-193,-10-9 0,2-13 58,-1-5 1,-3-3-312,8-3 109,-8-7 371,12-3 0,-6-14 0,8-3 0</inkml:trace>
  <inkml:trace contextRef="#ctx0" brushRef="#br0" timeOffset="658">1350 554 7860,'-8'10'-155,"-2"-2"0,1-6-832,3 3 722,-4-3 521,9 6 502,-7-8-605,16 0 1,1 0-24,8 0 1,7-2-111,-1-4 0,0-3 49,-6-9 1,6-1-67,0-4 1,0 2 71,-6-8 1,-5 2-82,-1-2 1,-7-5-13,2-1 1,-4 1 37,-2-7 1,0 7 8,0 5 1,-2-2 12,-4 8 0,2 6-21,-7 5 0,5 8-110,-5-1 0,5 7 121,-6 9 1,7 3 32,-7 14 0,2 3 1,-1 9 1,-4 5 118,3 7 1,4 9-126,3 8 0,3 0 13,2 6 1,0 4-202,0 2 0,2 3 207,3 3 1,3-8-69,4-4 0,3-12 5,-4-5 1,-3-5-122,-2-1 1,2-15-145,-3-8-425,1-16 268,-6-5 1,-2-8 140,-4 0 1,1-8 264,-13-4 0,-3-18 0,-13-7 0</inkml:trace>
  <inkml:trace contextRef="#ctx0" brushRef="#br0" timeOffset="1569">1038 866 7314,'18'0'139,"1"0"-175,4 0 0,4-6-91,8 0 0,1-7 78,4 1 1,10 3-128,8-3 1,2 0 137,-3-5 0,-1 0-3,7 0 1,-13-1 69,2 1 1,-11 0 131,-1-1 1,-11-5 12,-6 0 1,-10 0-71,-1 6 0,-8 5 654,1 1-277,-3 7 26,-9-4-407,-3 8-246,0 0 1,-3 8 163,7 4 0,-2 3-56,3 2 0,1 2 27,-8 4 1,8-3-169,-1 3 1,1 2 131,-2-2 0,4 8 34,-4-3 1,5-1 11,1 2 0,0-8 13,0 2 0,0 4 1,7-10 9,5 1 1,3-9-1,2-9 1,8 0-16,4 0 0,-2-9 1,2-9 1,0-1-25,5-10 0,-1 1 23,-4-7 0,-2 6 123,-4 0 1,-10 1-128,5-7 0,-7 0-1,1 1 1,-5 5-18,-7 0 1,0 2-1,0-2 1,0 4-36,0 8 0,-7 2 58,-5 3 1,2 5-133,-1 7 1,-1 2 100,-5 3 1,6 5 51,-1 7 0,2 2-34,-1 4 0,-3-1 10,9 6 0,-3 1 18,2 6 1,4-3 11,-3-3 1,3 4 59,2-4 1,7-4-81,5-2 0,3 2 101,2-2 0,7 0-83,-1-6 0,7-7-44,-1-4 0,10-4 28,1-2 0,0-10-5,-5-7 1,-1-3-21,1-8 1,-2-1-8,-4-6 1,-4 1-35,-8-1 0,0 2 50,0 4 0,-7-3-19,-4 3 0,1 4 29,-1 2 10,0 4-79,-6 1 27,-8 9 1,4 3-79,-7 12-58,7 3 0,-9 15 206,7-1 0,-6 5-73,7-5 1,-3 8 66,2-2 0,4 2-62,-4-2 0,3 1 37,-3-7 1,4 8 5,-4-2 0,4-4 14,2-2 1,-6-10 9,1-1-37,-1 0 298,6-3-171,0-1-156,0-24 1,0 3 53,0-16 0,0 2-23,0-2 1,6-5-17,-1-1 1,9 1-108,-3-7 0,1 5 74,5 1 1,-3 1-118,9-1 1,-4 6 157,-2 0 0,6 10-43,0 2 1,0 2 358,-5 9-253,-1 0 0,-2 8-49,-3 4 1,1 11-22,-7 12 1,0 3 2,-6 3 0,6 2-10,-1 3 0,1-2-128,-6 8 1,0-9-43,0-2 0,0-1 37,0-5 1,6-2-92,0 2 0,0-14-64,-6 2 307,0-11 0,0 9 0,0-5 0</inkml:trace>
  <inkml:trace contextRef="#ctx0" brushRef="#br0" timeOffset="1877">3166 502 7813,'9'-11'-1063,"-3"-1"1427,-4 1-231,-2-6 0,6 5-226,-1 1 38,1 7-23,-6-4 1,-8 8 148,-3 0 0,-4 6 84,-3 0 1,-5 7 10,0-1 1,-8 5-69,3 6 1,-3-2 23,2 8 1,-2 0-49,8 5 0,-6 1 131,6-1 1,0 1-123,6 0 1,7-1 2,5 1 0,5-3-18,5-3 0,7 2-130,11-8 1,4-6 10,7-5 0,9-8 71,3 1 0,4-3-497,2-2 1,5-5 220,1-1 0,5-13-772,-5 1 847,0-10 0,-6 1 0,-1-8 0</inkml:trace>
  <inkml:trace contextRef="#ctx0" brushRef="#br0" timeOffset="2033">3632 572 7813,'-9'0'533,"-7"0"0,13 0 415,-9 0-1904,8 0 430,-3 0-68,7 0 1,-6 2 593,0 3 0,0-3 0,6 6 0</inkml:trace>
  <inkml:trace contextRef="#ctx0" brushRef="#br0" timeOffset="2552">3563 18 7651,'8'-9'530,"-6"1"-451,6 8 221,-8 0-317,0 0 115,0 8 0,0 1-23,0 9 0,-8 14-24,-4 9 1,3 10-126,-3 13 1,3 9 79,-3 19 1,2-5-292,5-1 1,3-1 292,-4-10 0,4-8-30,2-10 0,0-12-11,0-11 0,2-9-93,4-13 0,-2-5-166,7-7 0,1-2 77,5-3 0,2-5-201,4-7 0,-4 0 132,5-1 0,-5-5 508,-2 0 1,-2-8-225,-3 3 0,-4-3 0,-8 2 0,-8-11 0,-2 3 0</inkml:trace>
  <inkml:trace contextRef="#ctx0" brushRef="#br0" timeOffset="2784">3511 572 7858,'-9'-8'-1356,"-7"6"1975,7-13-310,-1 5 0,3-1-292,7-1 1,1 6 52,5-5 0,4 5-102,7-6 0,8 7 56,4-7 1,4 8-15,1-1 0,3 1-38,3-2 0,-2 4 56,9-4 0,-9 4-68,2 2 1,-3 0 55,-3 0 1,-5 2-16,0 4 1,-10-2 49,-1 7 0,-3 3 14,-9 9 1,5-2-17,-5 8 0,0-6 8,-6 6 0,0 0-128,0 5 1,0 1 70,0-1 1,-2-5-123,-4 0 0,4-8 83,-4 2 1,-1-4-390,1-1 1,-6-7 427,7 1 0,-9-8 0,5 3 0</inkml:trace>
  <inkml:trace contextRef="#ctx0" brushRef="#br0" timeOffset="2933">3823 122 7887,'0'-10'-1589,"0"-5"1589,0 13 0,7-6 0,3 8 0</inkml:trace>
  <inkml:trace contextRef="#ctx0" brushRef="#br0" timeOffset="3615">4290 468 8219,'9'0'444,"-1"-2"-716,-8-4-91,8 4 0,-7-7 95,5 3-4,4 4 170,-8-13 1,5 11 113,-7-8 1,0 6-147,0-5 1,-1 5-29,-5-5 196,-4 7 1,-13-4 3,0 8 0,-2 0 11,2 0 1,-2 8-15,-4 3 1,-3 5 108,3 1 1,4 8-36,2 4 1,3-2-72,3 2 1,8-3 149,3 3 1,6 2-120,6-8 1,3 0 43,8-6 0,7-5-25,-1-1 0,2-7-3,-2 2 1,-4-6-70,4-6 0,2-3-136,-2-9 1,0 1 58,-6 0 0,1-2 56,-1-4 1,0-4-117,0-8 1,1 0 61,-1 1 0,-2 5-85,-3 0 1,3 0 89,-3-5 1,3 7 63,3 4 1,-1 9 0,0 3 1,-5 7 41,-1-2 16,-7 4 0,6 10-77,-5 4 1,-3 11 137,4 5 1,-4 5-110,-2 2 1,0-1-17,0 1 0,0-1 24,0 1 1,6 0-59,0-1 0,-1 1 38,-5-1 0,0 1-10,0 0 0,0-9-21,0-2 1,-2-5-18,-3-2 1,3-5-196,-4-1 137,4-7 0,-6 4 1,6-10 65,-3-4 1,3-4 57,2-7 1,0-6-48,0 0 1,0-8 7,0 2 0,0-3 25,0-3 0,7-1 12,5-5 1,5 3 11,6-8 1,-2 7-33,8-1 1,0 9 134,6 2 1,-3 8-129,-3-2 0,2 12 186,-8 5 1,0 4-50,-6 2 1,1 15-46,-1 8 0,-8 10-60,-3 7 1,2 5 7,-2 6 1,-1 7-124,-5 0 1,0 5 89,0-5 0,0-1-308,0-5 1,-5 4 123,-1-4 0,-8-4-85,3-13 1,-4-1-44,-3 1 293,-7-1 0,-2-7 0,-7-2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2:59.159"/>
    </inkml:context>
    <inkml:brush xml:id="br0">
      <inkml:brushProperty name="width" value="0.08571" units="cm"/>
      <inkml:brushProperty name="height" value="0.08571" units="cm"/>
      <inkml:brushProperty name="color" value="#333333"/>
    </inkml:brush>
  </inkml:definitions>
  <inkml:trace contextRef="#ctx0" brushRef="#br0">191 52 7769,'-18'0'-219,"1"0"219,0 0-60,-1 0 86,1 0-5,0 0 1,5 8 27,1 4 1,7 5 102,-2 6 1,4 12-5,2 11 0,2 11-106,4 7 1,-2 3-100,7 2 0,-1 6 97,1 0 0,5-8-126,-5-9 1,-1-6-29,1-6 0,-7-6-445,2-11 42,-4-4 517,-2-15 0,0-10 0,0-10 0</inkml:trace>
  <inkml:trace contextRef="#ctx0" brushRef="#br0" timeOffset="276">0 87 7769,'10'0'123,"-2"0"145,-8 0 97,0 0-251,7 0 0,3 0-99,7 0 1,6 2 8,0 4 0,8 5-5,-2 12 1,9 4-72,3 8 1,1-1 20,-2 1 0,3 5-177,3 1 1,-4-1 61,-7-5 0,-3-9-121,-3-2 1,2-1 22,-8-6 1,0 2 127,-6-13 0,1 0-179,-1-6 1,6-8 144,0-4 0,0-3 150,-6-2 0,2-6 0,5 0 0,2-8 0,9 4 0</inkml:trace>
  <inkml:trace contextRef="#ctx0" brushRef="#br0" timeOffset="475">986 295 7769,'17'-10'-619,"1"-5"1,-1 11 309,0-8 0,-5 1 896,-1-7 1,-5 1-137,6 0 1,-9 5-338,3 1 1,-4 5-59,-2-6 0,-2 3-123,-4-3 0,-3 5 116,-8 7 1,-3 0-71,-3 0 0,2 0-140,-8 0 1,-1 7 49,-11 5 1,3 3-28,-8 2 1,5 3 116,-5 3 0,8-2 70,-3 8 1,-1 0-59,2 5 1,1 1 9,11-1 0,3-5-101,7 0 1,9-8-158,3 2 1,4-4 34,2-1 0,2-9 113,4-3 0,9-4 109,8-2 0,8-8 0,-4-1 0</inkml:trace>
  <inkml:trace contextRef="#ctx0" brushRef="#br0" timeOffset="712">1107 1 7769,'-9'0'497,"1"0"-110,0 0-385,6 0 1,-5 1 92,7 5 1,-6 4-121,0 7 0,0 8 51,6 4 1,2 11-110,4 6 1,-2 12-26,7 5 0,1 7-45,5 5 1,0-4 33,1 4 0,-1-10-26,0-2 1,-1-15-102,-5-2 0,3-9 29,-9-8 0,3-2-73,-2-4 0,-2-12-109,7 1 399,-7-8 0,11-12 0,-5-2 0</inkml:trace>
  <inkml:trace contextRef="#ctx0" brushRef="#br0" timeOffset="1018">1539 312 7800,'-11'0'-510,"-1"0"770,9-8 1,-5 4 1090,8-7-854,-8 7-33,6-4-564,-5 8 156,7 0-73,0 0 0,0 10-40,0 7 1,5 8-39,1 10 0,6 7-89,-7 4 1,9 6 49,-3 6 0,-1-5-106,2 5 0,-3-4 41,3-2 1,3-2-153,-3-4 1,-5-10-133,-1-7 483,4-8 0,-8-3 0,5-11 0</inkml:trace>
  <inkml:trace contextRef="#ctx0" brushRef="#br0" timeOffset="1331">1851 225 7772,'-10'-7'772,"2"5"-739,8-6 155,0 8-126,0 0 0,0 10 64,0 7 0,2 10-94,4 13 1,4 6 0,7 12 1,-5 0-43,-1 11 0,1-6-145,5 6 1,-2-1-105,-3-11 1,1 1 108,-7-6 0,6-16-268,-7-7 51,1-8-10,-6-11 1,0-4-87,0-12 462,0-11 0,0-10 0,0-8 0</inkml:trace>
  <inkml:trace contextRef="#ctx0" brushRef="#br0" timeOffset="1788">1851 277 7772,'-10'-7'369,"2"5"1,8-8 294,0 4-863,0 4 78,0-5 1,8 7 137,4 0 0,3 7 11,2 5 0,1 3-98,-1 3 1,2 5 31,4 0 1,-2 7 63,8-1 0,0 4-175,6 1 0,-7 1 90,1 0 1,0-3-91,6-3 0,-7-4 70,1-8 0,-6-1-17,6-5 1,-2-3-2,2-8 0,-4-2-12,-8-4 1,0-3-195,1-9 0,-1 1 71,0 0 1,-5-6 231,-1 0 0,-7-8 0,2 2 0,-4-2 0,-2 3 0,0-5-43,0 4 0,-8-4-83,-3-1 1,-5 1 178,-1 4 1,5-1 87,1 7 1,1-1 739,-1 7-383,-5 0 260,15 7-249,-7 3-531,8 7 1,0 2 119,0 3 0,0 7-127,0 11 0,0 4 95,0 7 1,0 9-124,0 3 0,2 11-52,4 7 1,1 3 67,5 2 0,3 0-278,-3 1 0,3-1 198,2 0 0,1-8-212,-1-3 0,0-12-50,0-5 0,-5-7-270,0-5 653,-9-4 0,5 0 0,-8 2 0</inkml:trace>
  <inkml:trace contextRef="#ctx0" brushRef="#br0" timeOffset="2142">3165 122 7780,'-17'-8'0,"1"4"325,5-7 0,1 7-88,4-2 1,3 4-58,-9 2 0,6 0-81,-5 0 1,1 2-150,-1 4 1,-5 11-63,5 12 0,-5 5 113,-1 7 0,0 3-43,-1 8 1,1 9 98,0 8 1,2 8-151,3 10 1,4-1-121,8 1 0,4-8 109,8-5 0,1-10-66,16-6 0,2-12 100,9-6 1,-2-5-133,9-7 1,-1-5 85,6-11 0,-1-4-149,1-8 1,6-10 39,0-7 1,-1-2 224,-5-10 0,4-6 0,0-5 0,-1 1 0,3 3 0</inkml:trace>
  <inkml:trace contextRef="#ctx0" brushRef="#br0" timeOffset="2410">3960 173 7808,'12'-11'445,"0"-1"0,1 7 185,10-7 0,-2 8-223,8-1 1,0 3-99,5 2 1,9 3-136,3 9 0,-2 11-214,2 23 1,-7 18-55,1 22 0,-21-35 0,-2 2-369,2 6 0,-3 3 1,-5 2-1,-3 1 328,0 4 0,-4 0 1,-6-3-1,-4 1-157,-3-1 1,-5 0 0,-5-1 0,-4-1 291,-7 0 0,-4-1 0,-1 0 0,-3-1 0,1-7 0,-1-1 0,1 1 0,-1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4:06.281"/>
    </inkml:context>
    <inkml:brush xml:id="br0">
      <inkml:brushProperty name="width" value="0.08571" units="cm"/>
      <inkml:brushProperty name="height" value="0.08571" units="cm"/>
      <inkml:brushProperty name="color" value="#333333"/>
    </inkml:brush>
  </inkml:definitions>
  <inkml:trace contextRef="#ctx0" brushRef="#br0">86 156 7808,'-17'0'0,"6"0"-79,-1 0 195,1 0 0,-1 0-235,1 0-112,7 0-187,-4 0 343,8 0-107,0 0 188,8 0 0,1-2 29,9-4 0,-1 2 38,0-7 0,2 7-80,4-2 1,-3-3 144,3-3 0,2 3 5,-2-3 0,8 6-20,-3-5 0,-1 1-40,2-1 0,-6-3 13,6 8 1,-2-5-13,2 5 1,3 0-6,-3 6 1,4 0-110,1 0 1,1 0 65,0 0 0,-7 0-84,1 0 1,-8 8 59,2 4 1,-3 3-14,-3 2 1,-6 1 17,1-1 0,-8 6-6,2 0 0,-4 0-43,-2-6 0,0 1 43,0-1 1,0 0-36,0 0 0,-6 1 35,0-1 0,-7-2-30,1-3 0,-3 1 19,-3-7 1,1 8-5,0-3 1,-2-3 29,-5-2 1,5 1-26,-4-1 1,2 2-2,-2-2 1,4-5 4,-4 5 1,5-2 16,7 2-8,-4-4-71,5 5 11,0-7-11,3 0 53,7 0 1,7 0-8,5 0 1,3 0 42,3 0 0,5 0-38,0 0 1,7 0 28,-1 0 0,4 6-27,1 0 1,1 2-38,0-3 0,-1 3 43,1 4 1,1 3-4,5-3 1,-11 3-7,5 2 0,-14 0-11,-4 1 0,-1-7 22,-10 1 1,5-1-14,-5 7 1,-2-7 149,-10 1 1,-4-1-88,-7 7 0,0-7 93,-1 1 0,-5-7-99,0 7 1,-6-3 0,6 3 0,-7 1 4,1-7 1,-2 6-2,2-6 1,-3 5-71,3-5 1,-4 5 63,-1-5 0,5 2-112,0-2 0,2-5 88,-2 5 0,4-2-141,8 2 1,0-4 4,-1 4 0,3-3-272,3 3-801,5-4 1187,7 13 0,0-5 0,0 7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4:14.625"/>
    </inkml:context>
    <inkml:brush xml:id="br0">
      <inkml:brushProperty name="width" value="0.08571" units="cm"/>
      <inkml:brushProperty name="height" value="0.08571" units="cm"/>
      <inkml:brushProperty name="color" value="#333333"/>
    </inkml:brush>
  </inkml:definitions>
  <inkml:trace contextRef="#ctx0" brushRef="#br0">710 571 7915,'-10'-8'0,"-5"-3"-27,3-12 0,5 9 131,1-3 0,4 9-30,2-3 150,0 7-470,0-4 91,0 8 300,0 0 23,0 8 1,0 1-113,0 9 0,0 1 52,0 4 1,0-2-30,0 8 1,0 0-52,0 5 0,0 1 32,0 0 0,0-1-104,0 1 0,0-3 54,0-3 1,0 4-131,0-4 1,0 1 9,0-1 0,0-4 59,0-7 1,0-1-536,0 0 134,0 0-263,0-7 715,0-2 0,-8-16 0,-1-2 0</inkml:trace>
  <inkml:trace contextRef="#ctx0" brushRef="#br0" timeOffset="570">572 208 8013,'-12'-2'-88,"0"-4"0,7 2 160,-7-7 1,6 5 64,-5-6 1,5 9 238,-5-3-583,-1-4 1,-5 8 106,-1-3 0,7 10-44,-1 7 0,1 5 160,-6 6 0,-1 4 38,1 8 0,-2 7-39,-4 4 0,4 4-8,-5 2 0,0 7 0,0 5 0,-4 3-4,5 2 0,0 0 5,5 1 0,9-1 44,3 0 1,4-8-7,2-3 0,8-6 71,3-6 1,12-4-88,6-7 0,4-2 203,1-5 0,3-3-103,3-7 0,4-1 88,8 0 0,0-7-184,0-4 0,0-4 11,0-2 1,2 0 3,3 0 1,-1-6-16,7 0 0,-5-7-127,5 1 0,-7-9 78,2-2 0,-6-6-82,-6 6 0,-4-8 87,-7 2 1,-1-5 13,1-6 0,-6 1-3,-1-7 1,-6 6-12,1-7 0,-4 1 15,-2-5 1,-7 4 0,-5 1 0,-3 6 47,-2-6 1,-2 5 4,-3-5 1,-5 2 112,-7-2 0,-2-4-84,-4 4 1,-4-4 97,-8-2 0,-5 2-71,-1 4 1,-7-2-18,2 8 0,-6-1-46,-5 7 0,-5 5-230,-7 0 1,0 16 83,0 1 0,-2 8-266,-4 4 0,4 10-372,-4 7 0,-4 18 733,-2 17 0,37-24 0,0 3 0,-2 5 0,1 1 0,0 3 0,0 1 0,-1 3 0,0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4:19.139"/>
    </inkml:context>
    <inkml:brush xml:id="br0">
      <inkml:brushProperty name="width" value="0.08571" units="cm"/>
      <inkml:brushProperty name="height" value="0.08571" units="cm"/>
      <inkml:brushProperty name="color" value="#333333"/>
    </inkml:brush>
  </inkml:definitions>
  <inkml:trace contextRef="#ctx0" brushRef="#br0">87 811 7890,'-6'-17'-565,"0"0"1,-2-1 10,3 1 509,3 0 0,-12 0 113,9-1 1,-3 1 7,2 0 1,4-1 21,-4 1-52,-3 0 0,7-1-230,-4 1 246,4 8-255,2 1 247,0 8 201,0 0 375,8 0 194,-6 0-565,13 0 0,-11 0-63,8 0 1,-7 2-43,7 4 0,-3-3 0,3 9 0,3 7-48,-3 10 1,9 6-121,2 5 0,2 10 65,-2 8 0,-2 11-142,8-6 0,-8 8-159,2-7 1,2 1 228,-2-2 1,0 1 88,-5-12 1,-7-12-13,1-17 246,-8-11-71,3-5 0,-5-20 193,4-4 0,2-20-331,3-3 1,5-8-305,-5-4 0,4-8-117,3-3 0,-1-6 211,0-6 0,1-4-222,-1-8 0,0 1 183,0-1 0,-1 11-163,-5 6 0,3 19-117,-8 16 344,-1 16 1,-5 13-174,0 12 1,2 5-144,4 12 1,-2 12 79,7 11 1,-5 4 327,6 2 0,7 7 0,8 3 0</inkml:trace>
  <inkml:trace contextRef="#ctx0" brushRef="#br0" timeOffset="1347">1211 1278 7854,'0'-17'0,"0"0"555,0-1 1,0 7-365,0-1 0,2 7-370,3-7 0,-1 6-58,8-5-406,-1 7 381,7-12 259,-1 7 0,-2-8-32,-3-1 1,-5 1-10,-7 0 0,0 3 7,0-3 1,0 4 50,0-11 0,-1 7 41,-5 6 1,2-5-6,-8 5 1,-1 1-2,-10-1 0,2 7 78,-8-2 1,0 12-104,-5 5 1,-7 7 131,1 5 0,-1 4-63,7 7 1,-1 1-151,1-1 0,13 1 26,3-1 1,13 1-138,-1 0 1,4-7 115,2 1 0,2-10-63,4-1 0,9-3 84,8-9 0,10 0-27,1-6 0,3-2 92,9-4 0,-2-9-80,2-8 1,4-8 67,-4 2 0,-3-4-2,-3-1 0,-9-1 10,-3 1 0,-8-5 50,-3 5 3,0-5 98,-15 20 1,4 2-48,-12 11 0,-3 6-109,-9 6 1,1 11 44,0 12 0,-1 3 54,1 3 0,2 0-115,3-1 1,4 1-108,8-1 1,0-1 105,0-4 0,0 2-89,0-8 0,8 0-18,4-6 0,5-2 57,6-3 0,0-6 37,12-12 1,-3-4-30,14-7 0,-1-8-112,1-4 1,2-11 143,-8-6 0,6-4 4,-5-2 0,-3-6-7,-9 1 1,2-9-185,-8 3 0,0-12 114,-6-6 0,0-3-4,1-3 0,-7 6-61,1 1 0,-8 9 58,1 2 1,-3 3 95,-2 14 1,0 4-67,0 14 0,-7 9 108,-5 7 0,2 3-35,-1 9 0,1 2 141,-1 10 0,-5 0-91,5 11 0,-5-1 166,-1 12 1,0-3-223,0 10 1,1-2 22,5 13 1,-3 0-19,8 6 0,-5 0 1,5 0 0,0 1 58,6 5 1,0 2-14,0 3 0,0 4 142,0-3 1,2-3-101,4 3 1,4-9 91,7 3 1,-5-10-218,-1-2 0,1-13 118,5 1 1,0-11-227,0 0 149,1-11 1,-1-2-62,0-5 0,-5-3 7,-1 4 0,1-10-6,5-2 0,2-7-16,4 1 1,-3-3-84,3-2 0,2-6 4,-2 0 0,2-10 60,-2-2 0,-2 1-14,8-7 0,-8 3 26,2-2 1,-2 3-29,2-3 1,-6 5 72,1 6 1,-3 4 134,-9 8 0,2 6-6,-3-1 114,-3 8 1,6 0-182,-8 16 1,0 1-8,0 16 0,0 0 69,0 6 0,2-1-84,4 1 1,-3 5-21,9 0 0,0 1-11,5-7 1,2 1-101,4 0 0,-2-7 69,8 1 0,-6-10 5,6-1 1,-2-3 155,2-9 0,3 0-125,-3-6 0,4-8 10,1-4 1,-5-9-2,0-2 0,-6-8-1,6 3 0,-8-5-39,2-2 1,-4-5-125,-1 0 0,-1-6 8,0 5 0,0 1 67,1 5 1,-9 3 108,-3 3 0,-4 10-184,-2 7 423,0 8 1,0-2-101,0 12 0,0 6-148,0 11 0,0-2 32,0 8 0,0 0 22,0 5 1,6 1-66,0-1 0,7-1-111,-1-4 0,-3 2 51,3-8 1,1 5 35,10-4 1,-2-1-14,8-6 0,-6 0 18,6 0 0,0-5 28,5 0 0,3-9-22,3 3 1,-3-4 6,3-2 1,2-2 1,-1-4 1,-1-1 5,-5-5 0,1-9 53,5 4 0,-5-6-57,4 0 0,-3-2 115,-2-4 1,-3-4-100,-3 4 0,2-9-34,-8-2 1,0-1-8,-6 7 1,-7-7-88,-4 1 0,-5 0 83,-1 5 1,-1 6-15,-5 0 0,-4 14-39,-7-2 1,-2 11 38,-4 0 1,1 6 2,-6 6 0,1 5 54,-2 12 0,-4 4 124,4 8 1,4 1-102,2 5 1,6-3 127,6 8 0,-3-1-120,8 1 1,1 2 14,5-8 1,7 6 108,5-5 0,19 5-99,9-6 0,12 0 138,11-5 0,3-8-275,14-4 1,1-4-131,5-2 1,-7-7-193,-4-4 0,-4-4-247,-2-2 1,-1 0 288,-5 0 340,-3 0 0,-10 0 0,-4 0 0,-6 0 0,-3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4:16.856"/>
    </inkml:context>
    <inkml:brush xml:id="br0">
      <inkml:brushProperty name="width" value="0.08571" units="cm"/>
      <inkml:brushProperty name="height" value="0.08571" units="cm"/>
      <inkml:brushProperty name="color" value="#333333"/>
    </inkml:brush>
  </inkml:definitions>
  <inkml:trace contextRef="#ctx0" brushRef="#br0">208 260 7883,'0'-18'-232,"0"1"43,0 0 1,0 0 155,0-1 1,0 1 106,0 0 1,0 5 105,0 1 1,0-1 158,0-5-96,0 7 0,6 1-33,0 3-197,-1 4 0,-3-6 48,4 8 1,-4 2-117,4 4 0,1 11 30,-1 12 1,0 4 90,-6 1 0,6 14-60,0 4 1,-1 12 6,-5-1 0,0 2 30,0-1 0,0-3-60,0-3 1,0-4 6,0 3 0,0-11 57,0-5 1,0-12 49,0-6-426,-7-4 1,-3-10 109,-7-3 1,-1-12-919,1-5 1137,0-12 0,0-12 0,-1-9 0</inkml:trace>
  <inkml:trace contextRef="#ctx0" brushRef="#br0" timeOffset="258">1 260 7982,'0'-25'0,"0"0"0,0-4-329,0 4 1,9 15 50,9 5 0,1 3 500,10 2 1,-1 2-83,7 3 1,0 5 24,-1 7 0,1 1-140,-1-1 0,1 8 61,-1 4 0,-1-4-133,-4-2 0,4 2 61,-5-2 1,-1 6-211,2-6 1,-8 5 4,2-5 1,-5 1-266,-7-7 280,5 0 0,-13-2-116,9-3 7,-8 3 285,11-13 0,-5 6 0,15-16 0,2-1 0</inkml:trace>
  <inkml:trace contextRef="#ctx0" brushRef="#br0" timeOffset="471">1090 139 7982,'-15'-23'-146,"3"0"0,-3-1-182,3 7 1,3 8 752,-3 3 0,6-2-47,-5 2 1,-1 3-567,-5 8 0,-6 5 33,0 7 0,-8 2 68,2 4 0,2 4 129,-1 8 0,-1 5-10,-6 1 0,8 5-64,4-6 0,4 0-33,2-5 1,1 3-158,5-3 0,-3 2 84,9-14 1,-1 0-104,6-6 1,2-2 73,4-3 1,-1-4-44,13-8 0,-5-2 210,10-4 0,12-11 0,1-10 0</inkml:trace>
  <inkml:trace contextRef="#ctx0" brushRef="#br0" timeOffset="698">1211 87 7982,'-9'-12'216,"3"1"488,-4-1-1155,8 3 376,-5 1 1,7 12-104,0 7 1,0 3 117,0 15 1,0 1 59,0 11 1,0-3-11,0 8 0,0-2-10,0 2 1,0 3-4,0-9 1,0 6-6,0-6 1,0 1-148,0-7 1,0 1 109,0-1 1,0-5-165,0 0 0,0-8-18,0 2 1,0-9-72,0-3 318,7-7 0,11 4 0,8-8 0</inkml:trace>
  <inkml:trace contextRef="#ctx0" brushRef="#br0" timeOffset="891">1488 398 7901,'0'12'0,"0"-1"283,0-7 0,0 6-13,0-5 1,0-1-212,0 8 0,0-5-87,0 11 1,0-5-202,0 10 0,0-2 79,0 2 0,0-1-139,0 6 0,0-7 128,0 3 1,0-5-52,0-2 0,2 0-540,4 1 752,-5-9 0,7-1 0,-8-8 0</inkml:trace>
  <inkml:trace contextRef="#ctx0" brushRef="#br0" timeOffset="1065">1246 104 7969,'-8'-17'0,"6"-6"0,-4 0-67,4 0 1,12 13-160,7 4 0,3 4 226,8 2 0,1 8 0,6 2 0</inkml:trace>
  <inkml:trace contextRef="#ctx0" brushRef="#br0" timeOffset="1437">1730 381 9708,'2'9'-55,"4"-3"0,-4 4-38,3 1 0,5 5-185,1 1 0,-1 0 72,2 1 0,-1 7 152,6 3 0,1 5 49,-1 2 0,0 1-31,1 4 0,-7-5 24,1 0 0,-1-1-48,6-5 312,-7-4 44,5 0-16,-13-8 1,6-9-149,-8-8 0,0-2-18,0-10 1,0-5-137,0-6 1,0-8 80,0 3 1,0-5-155,0-2 0,0 1 36,0-1 0,6 1-74,0-1 0,7 2-19,-1 5 1,3 3 64,2 7 0,0 3 99,1 3 0,-1 5 17,0 7 0,3 0 78,3 0 0,-4 13-113,4 4 0,-2 14 135,2 4 0,-4-1-100,4 7 1,-3 1-151,-3-2 1,0 3-57,0-3 0,1-4-159,-1 5 1,-5 1 71,-1-2 264,-7 1 0,11 1 0,-5 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39.756"/>
    </inkml:context>
    <inkml:brush xml:id="br0">
      <inkml:brushProperty name="width" value="0.08571" units="cm"/>
      <inkml:brushProperty name="height" value="0.08571" units="cm"/>
      <inkml:brushProperty name="color" value="#333333"/>
    </inkml:brush>
  </inkml:definitions>
  <inkml:trace contextRef="#ctx0" brushRef="#br0">35 35 7739,'-9'-2'248,"3"-4"1,-2 2 852,2-7-723,1 7-631,5-4 242,0 8-117,0 0 1,0 10 320,0 7 1,0 8-57,0 10 0,0 13-13,0 4 1,0 13-32,0 4 0,0 18-264,0-36 0,0 1 0,0 1 0,0 0 215,0 4 1,0 1-1,0 0 1,0 0 10,-1 2 1,2 1 0,-1-3 0,1-1-170,2 1 1,0-1-1,1-6 1,0-2 134,7 49 0,3-17-70,-8-12 0,-1-7 66,-5-11 1,6-6-8,0-5 1,0-5-10,-6-7 0,0-3 324,0-7 0,0-7-636,0 1 164,0-8-670,0 3-346,0-7 831,0 0 0,-8-7 0,-2-3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4:24.653"/>
    </inkml:context>
    <inkml:brush xml:id="br0">
      <inkml:brushProperty name="width" value="0.08571" units="cm"/>
      <inkml:brushProperty name="height" value="0.08571" units="cm"/>
      <inkml:brushProperty name="color" value="#333333"/>
    </inkml:brush>
  </inkml:definitions>
  <inkml:trace contextRef="#ctx0" brushRef="#br0">468 502 8056,'0'-17'424,"0"0"0,0 5-348,0 1-172,0-1 0,7-5 80,5-1 1,9 3-7,2 4 1,6-3 112,-6 8 1,8-1-184,-3 1 1,-1 4-35,2-4 0,-8 10-34,2 2 0,-4 9 85,-1 2 0,-3 6 3,-3 6 1,-5 10 65,-7-5 1,-2 7-8,-3-1 0,-7-3 12,-11 3 0,-6-4-22,-11-1 0,1 0 145,-7-1 1,2-5-101,-2 0 0,-2-8 17,8 2 0,-1-4-20,7-2 0,1-7-2,4-4 152,12-4-125,2-2-38,13 0 1,2 0 10,11 0 1,7-2 102,5-4 0,5 4-92,13-4 1,3-1 12,8 1 0,0-6-69,0 7 0,-1-7-141,1 6 0,-2-5 90,-4 5 0,1-5 71,-13 5 0,3-6-135,-14 7 1,0-3 53,-6 2 0,-5 4-175,-1-4 0,-7 3-103,2-3 367,3 4 0,-7-14 0,6 7 0</inkml:trace>
  <inkml:trace contextRef="#ctx0" brushRef="#br0" timeOffset="542">900 398 7921,'-10'-17'-304,"4"0"0,-1 5 129,1 1 0,0-1 186,6-5 0,0 0-13,0-1 1,0 1-1,0 0 0,0-1 94,0 1 1,-6 0-83,1 0 1,-7-3-1,6-3 1,-5 4-2,5-4 1,-7 6 189,1 5 0,-5-3-82,-6 3 1,2-1-187,-8 1 1,6 5 23,-6 7 1,-6 2 27,-5 3 0,-6 7 25,6 11 0,-8 4-18,1 7 0,-3 3 120,-1 3 0,6-1-104,5 7 1,4 2 84,1 10 1,2-1-59,4 12 1,1-3-173,10 9 0,-1-4 145,13-2 0,1 0-6,5 0 0,0-7 24,0-5 0,7-3-9,5-2 0,9 0 114,2 0 0,8-6-109,-2 0 0,-3-9 126,3-3 1,2-1-59,9-10 0,5 0 141,6-6 1,3-7-24,4-4 0,5-6-39,12-6 0,-2-12-157,8-10 0,-14-5 63,2-2 1,-5 1-161,-1-1 0,-3-5 52,-8 0 0,-2-7-59,-4 7 1,2-2 86,-8 1 0,0-1-58,-5-4 0,-2-2 38,-4 8 1,-3-8 13,-3 2 0,-11 1 66,0-1 1,-9 6 24,-3-6 1,0-2 228,0-10 1,-7 4-274,-5-3 0,-9 3 23,-2 2 0,-14 0-12,3 0 0,-12 8-200,0 4 0,-12 9 30,-5 2 0,-14 10-301,-10 2 0,37 11 0,-3 4 347,-7 3 0,-2 4 79,-12 2 0,-3 3 0,-1 2 0,-2 3 0,-11 3 0,-2 2 0,-4 3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4:32.373"/>
    </inkml:context>
    <inkml:brush xml:id="br0">
      <inkml:brushProperty name="width" value="0.08571" units="cm"/>
      <inkml:brushProperty name="height" value="0.08571" units="cm"/>
      <inkml:brushProperty name="color" value="#333333"/>
    </inkml:brush>
  </inkml:definitions>
  <inkml:trace contextRef="#ctx0" brushRef="#br0">260 226 7998,'11'-33'0,"1"4"-48,-1-3 94,7 12 1,-1-10-46,0 6 1,-5 3 133,-1 10-211,-7-5 26,12 15 9,-15-7 129,7 8-20,-8 0-151,0 8 0,-6-5 35,1 9 1,-9 1 101,3 10 1,-5 4-20,-1 8 0,-2-1 83,-4 1 0,4 9-74,-5 8 0,3 0 2,-2 6 0,4-3-6,-4 3 1,2 4 1,-2 7 1,4-2-65,-4-4 0,3 1 75,3-12 1,6 1-125,-1-12 1,8-9 46,-2-8-5,4-13 7,2-3 10,0-8 1,0-2 54,0-4 0,0-4 96,0-7 1,6-6-238,0 0 1,2-6 75,-3 6 1,-1-13-166,8 1 1,-6-3 60,5 3 1,-5-5-108,5-1 0,-1-5 83,2 6 1,3-6 42,-4 5 0,5-7 6,1 2 1,2-2 129,4 2 0,-3-2 71,3 8 0,4 1-105,1 10 0,3-1 158,-2 7 0,2 2-89,-8 9 0,6 4 7,-6 8 1,0 0-31,-6 0 1,0 10-12,1 7 0,-1 2-5,0 10 0,0-4-11,1 10 0,-7-4 58,1 9 1,-3 4-49,3 2 0,1 4 134,-7 2 0,6-6-124,-7 0 0,7 6 107,-6 6 1,5 1-18,-5-1 1,7-4 12,-1 3 0,-2-9-82,1-1 1,-5-5-18,5-2 0,-7-1-126,2-16 0,-4-6 116,-2-5-497,0-9 145,0 5 149,0-8 1,0-2-55,0-4 1,-2-1-96,-4-5 1,2-3 36,-7 3 1,-1-9 11,-5-2 0,6-2 275,-1 2 0,-1 2 0,-11-8 0,3 2 0,-7-2 0,4 2 0,-4 4 0,-1-2 0,-6-3 0,-1-3 7,-5 8 1,5-2 72,-4 2 0,-3 4 112,3-5 1,1 11 143,11 2 0,3 7 21,7-2-239,1 4 1,7 4-31,5 4 29,3 3 0,9 9-94,5-1 1,5-2 7,6-3 0,4 3-137,8-3 1,3-3-20,8 3 1,2-8-457,16 1 581,-1-3 0,14-2 0,2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4:34.157"/>
    </inkml:context>
    <inkml:brush xml:id="br0">
      <inkml:brushProperty name="width" value="0.08571" units="cm"/>
      <inkml:brushProperty name="height" value="0.08571" units="cm"/>
      <inkml:brushProperty name="color" value="#333333"/>
    </inkml:brush>
  </inkml:definitions>
  <inkml:trace contextRef="#ctx0" brushRef="#br0">440 346 6848,'-2'-10'13,"-4"5"133,5-5 1,-7 6 128,8-7-49,-8 7 1,6-6 137,-4 4 210,5 4-427,1-5 63,-8-1-311,6 6 0,-6 2 69,8 12 1,-2 7 110,-3 10 1,1 7-16,-8 16 0,6 8-36,-5 3 1,1 6-25,-1 6 1,-5-4-65,5 4 1,1-11 78,-1-7 1,5-13 59,-6-9 58,9-8-76,-13-17 84,14-3 1,-5-16-102,7-9 0,-6-1-107,0-10 1,0-1 77,6-11 0,0 3-15,0-8 0,0-2-173,0-10 0,0 2 48,0-7 1,8 5-104,4-5 1,3 5 29,2-5 0,8 5 11,4-5 1,-2 13 77,2-2 0,-2 13 121,1 5 0,5 1-6,-4 10 1,-4 8-20,-2 9 1,-4 4 24,-2 2 0,1 15 157,-1 8 0,0 10 40,1 7 1,-1 7-122,0 10 0,-5 7 53,-1 11 1,-1-2-298,1 7 1,3-5 227,-8 6 1,-1 0-7,-5 5 0,0-15-4,0-7 1,-2-11-43,-3-6 1,1-5-5,-8-8 0,9-12-183,-3-5 133,-4-11-616,8 1 424,-13-7 0,11-2 185,-8-3 1,7-5-278,-7-7 0,1-6-528,-7 0 846,1-8 0,0 4 0,-1-8 0</inkml:trace>
  <inkml:trace contextRef="#ctx0" brushRef="#br0" timeOffset="165">60 830 7803,'-18'-8'-335,"3"5"134,3-9 570,-3 8 0,15-3-60,0 7 1,10 0-515,13 0 0,4 0 23,7 0 1,10 5 154,8 1 0,2 0-46,10-6 1,-3 0-156,2 0 1,5 0 33,-5 0 0,6-8-380,6-3 295,-4-5 1,6-9 0,-8-2 0</inkml:trace>
  <inkml:trace contextRef="#ctx0" brushRef="#br0" timeOffset="601">1789 329 7803,'-8'-25'349,"6"11"-232,-3-3-514,3 3 348,2-3 455,0 0-709,0 7 247,0 3 0,0 5-298,0-4 269,0 4 1,-8-6-14,-4 8 1,-5-6 89,-6 1 1,-2-1-46,-4 6 0,-3-2 100,3-4 1,2 4 202,-2-3 1,14 3-107,-3 2 1,5 0 158,-4 0-278,7 0 0,-3 7 89,7 5 0,0 3-32,6 3 1,0 5-35,0 0 1,0 7-5,0-1 0,0 10-24,0 1 0,0 8-82,0-2 1,0 12 51,0 5 1,0 4-4,0 3 0,-8 5-127,-3 0 0,-4-1 156,-3-4 1,3-3 18,3-4 0,-3-3 31,3-8 0,3 0 14,-3-1 1,8-1-25,-1-3 1,3-5 10,2-8 1,0-5-20,0 0 1,2-8-2,3 2 1,-1-5 130,8-7 0,-1 3-124,7-9 0,-1 7-115,0-6 0,1-1 52,-1-5 0,8 0-332,4 0 0,3 0-60,3 0 1,1-7-640,5-5 1040,3-3 0,16-10 0,1-2 0</inkml:trace>
  <inkml:trace contextRef="#ctx0" brushRef="#br0" timeOffset="976">2273 917 7790,'-9'-23'-296,"3"-1"1,-2 7 154,2 6 734,1-1-465,5 2-355,0 3 271,0 7-2,0 0 0,-6 7 98,0 5 1,-2 3-89,3 3 1,3-1-70,-4 0 1,-2 1 34,2-1 1,-1 6-6,1 0 1,4 0 30,-4-6 0,4 6 0,2 0 1,2 0 32,4-5 1,-2-7 63,7 1 16,1-1 0,11-1-97,0-4 0,0-4 28,-6-2 1,3 0-40,3 0 0,-4-8-4,4-4 1,-6-5 8,-5-6 0,1 2-3,-7-8 1,0 2-32,-6-2 1,0-3-91,0 3 0,-2-4-4,-4-1 0,-3-1 54,-9 1 1,-1 7-254,-4 4 1,-4 3-51,-8 3 0,1 7-44,-1 5 0,1 3 139,-1 2 1,1 2-187,-1 3 414,8 5 0,-6 15 0,7 2 0</inkml:trace>
  <inkml:trace contextRef="#ctx0" brushRef="#br0" timeOffset="1558">2757 380 7804,'0'-17'-629,"0"0"0,0 5 1274,0 1-361,8-1 0,2-5-291,7 0 1,6 5 88,0 1 1,8 1 26,-2-1 1,3-3-5,3 8 0,1-5 13,5 5 1,-3-2-56,8 3 0,-7 3 36,1-4 0,-5 4-104,-6 2 0,1 0 59,-7 0 1,-5 6-111,-7-1 76,-7 9 0,6-6-210,-5 3 128,-3 5 27,6-7 1,-8 8 84,0 1 0,0-1 14,0 0 1,0 1 91,0-1 1,0 6-32,0 0 0,-6 8-28,0-2 1,1 5 39,5 7 0,0 3 5,0 8 0,0-1-94,0 1 1,0 8-3,0 3 0,0 3-113,0-3 1,-6-1 81,0-5 1,0-3-59,6 4 1,0 7 72,0-2 0,0 3 11,0-9 0,6-3-51,0 4 0,0-4 5,-6-3 0,0-6 21,0-5 1,0-9 12,0-2 1,0-3-36,0 3 0,0-9 56,0-9-180,7-7 132,-5 4 418,6-8-129,-8 0 1,0-2 89,0-4 1,-6 2-226,0-7 0,-13 1-134,2-2 1,-6-3-16,0 3 1,-6-3-237,-11-2 0,-1 5-89,-11 1 1,4 1 133,-9-1 1,-7 3-502,-5 8 0,-4 0-222,-13 0 1,3 0-132,-9 0 1038,3 8 0,-1-6 0,0 7 0,-1 1 0,-5 1 0,46-5 0,1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4:39.350"/>
    </inkml:context>
    <inkml:brush xml:id="br0">
      <inkml:brushProperty name="width" value="0.08571" units="cm"/>
      <inkml:brushProperty name="height" value="0.08571" units="cm"/>
      <inkml:brushProperty name="color" value="#333333"/>
    </inkml:brush>
  </inkml:definitions>
  <inkml:trace contextRef="#ctx0" brushRef="#br0">831 813 7866,'9'-27'0,"-1"2"-401,-8 8 0,0 0 101,0-1 0,0 7 1304,0-1-519,8 9-393,-6-5-136,5 8-125,-14 0 1,-9-6 78,-7 0 1,0 1 104,6 5 1,-8 0-31,-4 0 1,-4 0-5,-1 0 1,-9 0-14,-3 0 0,2 1 17,-2 5 1,8 4 10,-3 7 0,5 0 47,1 1 0,10-1 65,8 0-89,0-7-7,15 5 17,-6-5 0,10 7-10,4 0 1,3-3 5,9 3 0,1-7-23,4 13 0,-2-8-2,8 8 1,0-3 5,5-3 0,1 6 1,-1 0 0,7 0 122,-1-6 0,2 1-109,-1-1 1,-7 0 70,1 0 0,-2 7-16,-10-1 0,0 0 11,-6-6 1,-7 0 64,-5 0-66,-3 1 1,-11-1 28,-9 0 1,-14 1 1,-14-1 1,-6 0-46,-6 1 1,-3-7 10,-9 1 1,7-3-102,0 3 1,7 1 13,-2-7 1,6 7-133,6-1 1,4-4-9,7-3 0,8-1-182,4 2 1,4-4-340,2 4 398,7 3 0,3-5-214,7 8 0,1-7 482,5 7 0,12-8 0,8 3 0,9-7 0</inkml:trace>
  <inkml:trace contextRef="#ctx0" brushRef="#br0" timeOffset="570">1176 986 7806,'0'-17'42,"-1"0"-21,-5-1 1,2 1 24,-8 0 1,9-1 255,-3 1 686,4 0-309,2-1-855,8 9 82,1 1 0,8 10 1,1 4 0,-3 11 56,-3 12 1,3 6-121,-3 5 1,-3 2 99,3 4 0,-8 2-114,1-7 1,3 5 14,-2-6 0,5 0 95,-5-5 0,0-8 110,-6-4 1,2-6 17,4-5 74,-5 3 1,9-17-42,-4-3 0,3-7 83,9-17 1,5-5-290,0-7 0,0-1 47,-6 2 1,6 5-99,0 0 1,-2 3 103,-9 9 0,3 0-42,-3 5 0,-4 7 27,-3-1 1,-1 8-28,2-1 1,-4 12 31,4 11 0,1 1 128,-1 10 0,8-2 8,-3 1 1,4 5-93,3-4 1,1-4 35,4-2 1,-4-4-26,4-2 1,-4-5 15,-1 0 0,5-9 55,0 3 0,0-10 136,-6-1 0,1-15-105,-1 3 0,0-10 123,0 4 0,-5-8-124,-1 3 0,-7-3-26,2 2 0,-4-4-215,-2 4 1,0-1 79,0 1 1,-2-2-75,-4 8 0,-3-2-131,-9 2 0,5 10-103,-4-5 1,3 13 45,-9-1 0,-4 6-58,-2 6 0,4 9 388,2 8 0,-4 8 0,1-4 0</inkml:trace>
  <inkml:trace contextRef="#ctx0" brushRef="#br0" timeOffset="1223">2750 934 7819,'-2'-29'0,"-4"1"0,5 6 496,-5-1 1,4 4 97,2 2-508,0 7 21,0-5-279,0 13 0,-2-6-195,-4 8 0,-3 0 235,-9 0 0,-7 6 31,-4 0 1,3 7 89,-3-1 1,0 9-174,-6 2 1,8 2 122,4-2 0,4-4 62,2 4 0,2-3 16,3-3 0,4 0 45,8 0-23,0 1 0,2-9 134,4-3 0,6-4-125,11-2 0,3-2-71,9-4 0,0 2-76,-1-7 1,1-6 72,-1-6 0,-5 0-93,0 5 1,-8 1 90,2 0 1,-4-1-19,-1 1 1,-7 6 44,1-1-110,-8 8 358,3-11-154,-7 13-50,0-6 1,-2 8-69,-3 0-3,3 0-6,9 0 1,7 0-111,15 0 0,-6 0 15,6 0 1,5-8 44,6-3 0,3-6-91,-3-6 0,-3-4 99,3-8 1,-9 1 95,-2-1 1,-8-7-31,2-4 0,-6-4 128,-5-2 1,-5-2-75,-7-4 1,0 4 180,0-3 1,0 11-25,0 5 1,-6 7-94,1 5 1,-3 0 296,2 12-124,4 3-263,-5 14 0,7 8 10,0 4 0,-6 13 16,0 9 1,0 8 102,6 10 0,0 16-18,0 7 0,0 7-245,0 5 1,0 7 210,0 4 1,0-45 0,0 1 22,0 1 0,0 0 0,3-1 0,0-1 18,3 45 1,2-3 13,-3-9 1,-3-9-97,4-8 1,-4-9-109,-2-14 0,0-4 85,0-7 1,0-8-204,0-4-345,-8-12 145,-1 5 292,-9-15 1,7 7-172,-1-8 1,7-8-299,-7-3 1,2-6 62,-1-6 1,-4-4 485,3-8 0,-3-15 0,-3-4 0</inkml:trace>
  <inkml:trace contextRef="#ctx0" brushRef="#br0" timeOffset="1531">3010 986 7947,'-18'-19'-10,"1"-4"-1062,7 4 1428,3-6 1,7 13 75,0 1-421,0 7 0,9-10-20,9 9 1,7-3 34,9 2 1,3 4-22,3-4 1,2-1 1,4 1 1,4 0 6,-4 6 1,4 2 21,2 4 1,-6 3 50,1 9 0,-9 1-75,2 4 0,-11-4 109,-6 4 0,-11-3-45,-7-3 1,-3 0 62,-2 0 0,0 1-45,0-1 0,-9-5 14,-9-1 1,-8-5-25,-15 5 0,3-5-4,-8 6 0,2-7-197,-3 7 0,-1-8 116,8 2 1,-6 1-284,6-1 1,-1 6 126,7-7 0,-1 3-80,0-2 1,9-2-96,2 7 1,5-5-64,2 5 1,0 1 394,-1 5 0,9 8 0,1 2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5:20.512"/>
    </inkml:context>
    <inkml:brush xml:id="br0">
      <inkml:brushProperty name="width" value="0.08571" units="cm"/>
      <inkml:brushProperty name="height" value="0.08571" units="cm"/>
      <inkml:brushProperty name="color" value="#333333"/>
    </inkml:brush>
  </inkml:definitions>
  <inkml:trace contextRef="#ctx0" brushRef="#br0">104 277 7787,'-9'-8'440,"1"-1"0,6-7-365,-4 5 1,4-5 87,-3 5 1,3 1-42,2-1 1,0-1 76,0-5 0,0 0 236,0-1-221,0 1 0,0 0 102,0-1 1,0 7 207,0-1-116,0 1-339,0 1 0,0 1 313,0 3-859,0 4 395,0-6 0,0 16-76,0 3 1,0 11 111,0 1 1,2 13 110,3-1 0,-3 13-29,4 4 0,-2 5 10,2 7 0,-4 5-34,3 0 0,-3 0 59,-2 6 1,-2 0-116,-3-6 0,1-5 105,-8-18 0,6 0-138,-5-12 1,1 3-82,-1-14 38,-5-8 77,7-7-1,-1-8 7,3 0 5,7-8 26,0 6 9,0-13 4,0 13-34,0-6 12,7 1 1,3-3-23,7-7 1,0 5-3,1 1 1,1 1-4,4-1 0,-2-5 20,8 5 1,-8 3-13,2 2 1,2-1 3,-2 1 1,6-2 57,-6 2 0,2 5-45,-2-5 0,-4 4 5,4 2 1,-3 0-2,-3 0 1,0 0-7,0 0 2,1 0 1,-1 0-20,0 0-180,-7 0 166,-2 8-617,-1-7-186,-5 7-220,6-8 277,-8 0-15,0 0 811,0-8 0,0-1 0,0-8 0</inkml:trace>
  <inkml:trace contextRef="#ctx0" brushRef="#br0" timeOffset="497">710 277 7848,'-18'-6'-238,"1"0"263,7-7 1,1 5 301,3-3-170,4-5 1,-6 7-76,8-9 0,0 7 62,0-1 6,8 9 18,-6-5-260,6 8 161,-8 0-102,0 0 1,0 8 78,0 3 1,0 12-5,0 6 1,0 4 18,0 1 0,-6 7 9,0-1 1,0 6-61,6-6 1,2 8 32,4-2 0,4-3-57,7-3 0,0-3 67,1-3 1,1-7-14,4-4 1,-2-6-18,8-5 0,0-4-3,5-8 0,-1-8-17,-4-4 1,1-5 4,-7-6 0,6-2 3,-6-4 1,-2-9 14,-9 3 0,-4-3-52,-8 3 1,0-1 46,0-5 1,-8-1-35,-4-4 0,-5-2-14,-6 8 1,-4 1-5,-7 10 1,-1-1 16,0 7 1,-5 1 0,0 11 0,-3 3-174,3 8 0,4 0 57,-5 0 0,5 2-106,1 4 1,8 4 90,4 7 1,10-6-918,1 1 471,8-1 591,4 7 0,18-9 0,9-1 0</inkml:trace>
  <inkml:trace contextRef="#ctx0" brushRef="#br0" timeOffset="875">1488 87 7809,'-12'0'0,"1"0"-897,-1 0 680,-5 0 0,5-6 682,1 0-359,7 0-202,-4 6 135,8 0 1603,0 0-1496,0 8 1,-7 7-4,-5 8 1,-1 8-51,1-2 0,-3 11 6,3 7 0,-1 4-10,1 7 0,-1-2-154,7 7 0,0-7 37,6 2 1,2-10-82,4-2 0,5-16 117,12-1 0,2-8-102,4-3 0,4-9 28,-4-3 1,3-4 44,3-2 0,-2-2-174,-5-4 0,3-1 52,-8-5 0,0-3-159,-5 3 1,-1-3-126,0-2 1,1-1 426,-1 1 0,0 0 0,0-1 0</inkml:trace>
  <inkml:trace contextRef="#ctx0" brushRef="#br0" timeOffset="1470">2543 277 7786,'-27'0'9,"4"0"0,-2-6 94,2 0 1,0 1 24,5 5 1,7-6 50,-1 0 0,6 0 127,-5 6-16,7 0 36,-4 0-464,8 0 170,0 0-19,8 0 0,2 0-50,7 0 1,6 6 60,0 0 0,8 0-13,-2-6 1,9 0-114,2 0 0,1 0 75,-7 0 1,7 0-74,-1 0 1,0 0-130,-5 0 0,-2 0 65,-5 0 1,3 0-159,-8 0 1,6 0 97,-6 0 0,-6 0-412,-5 0 211,-8 0 425,3 0 0,-7-8 0,0-2 0</inkml:trace>
  <inkml:trace contextRef="#ctx0" brushRef="#br0" timeOffset="1683">2473 536 7786,'-2'10'-417,"-3"-4"285,3-4 1,-6-1 315,8 5-172,0-4 0,4 12 194,7-9 0,3 1-99,15-6 1,0 0-53,5 0 0,7 0-46,-1 0 0,8-2-6,-2-4 1,6 3-227,6-9 1,-5 6 91,5-5 0,-4 1-52,-2-1 1,-4-3-101,-8 8 0,-2-5 283,-14 5 0,6-7 0,-3 3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5:29.850"/>
    </inkml:context>
    <inkml:brush xml:id="br0">
      <inkml:brushProperty name="width" value="0.08571" units="cm"/>
      <inkml:brushProperty name="height" value="0.08571" units="cm"/>
      <inkml:brushProperty name="color" value="#333333"/>
    </inkml:brush>
  </inkml:definitions>
  <inkml:trace contextRef="#ctx0" brushRef="#br0">121 710 7667,'-27'-2'-401,"4"-4"-309,4-4 193,2 1 517,7 1 0,-5 0 0,5-1 0</inkml:trace>
  <inkml:trace contextRef="#ctx0" brushRef="#br0" timeOffset="594">502 52 7751,'-18'-7'303,"1"-3"151,0-7 108,7 7-503,2 3-75,8 7 1,0 7-107,0 5 0,-2 5 221,-3 6 0,1 4 37,-8 8 0,7 9 84,-7 8 1,-1 7-102,-11 10 1,3 4-89,-7 8 0,4 6 97,10-39 0,0 2 0,-15 44-361,-6-8 0,3 1 466,3-1 0,0-9-77,12-8 0,-4-11 53,9-18 1,4-7 52,3-16-33,3 0-178,2-7 1,0-4 87,0-12 0,0 2 57,0-7 1,0 3 221,0-9 1,-2-6-583,-4-18 0,4-3 62,-4-8 1,4-5-174,2-1 0,0-7 18,0 1 1,2-7 42,4 2 0,4-4-58,7 9 1,0-3 111,0-2 0,3-4 75,3 4 0,-4 5-42,4 18 0,-2 4 139,2 7 0,-4 9-41,4 3 1,-9 11 109,-3 6 1,-5 4-49,6 2 0,-6 0 80,5 0 1,-5 8-147,5 4 1,1 11 134,5 5 0,0 7-74,1 5 0,1 5-29,4 6 0,-4 9 153,4 3 1,2 3-94,-2-3 0,0 2 106,-5-7 1,5 7-50,0-1 1,0-10 39,-6-2 0,-5-10-91,-1 4 0,-5-8 13,6 3 0,-9-13-249,3-4 97,-4-5-553,6-2 243,-6-7-840,5-3 800,-7-7 0,0-7 25,0-5 1,0-5-145,0-6 543,0-4 0,-7-15 0,-3-3 0</inkml:trace>
  <inkml:trace contextRef="#ctx0" brushRef="#br0" timeOffset="764">190 831 7751,'-32'0'423,"3"0"-263,-4 0 0,14 0 373,-4 0-360,11 0 1,5 2-356,7 3 0,7-1 44,5 8 0,11-8 136,6 1 1,5-3-83,7-2 0,3 0-189,8 0 1,0 0-339,-1 0 0,1 0 611,0 0 0,8-15 0,1-4 0</inkml:trace>
  <inkml:trace contextRef="#ctx0" brushRef="#br0" timeOffset="1224">1712 139 8679,'-10'-8'-1004,"1"6"769,3-3 0,-9 3 76,-8 2 0,-8-2 141,2-4 1,-6 4-137,-5-4 1,4 2 152,-5-1 0,-1 3 253,2-4 0,7 2 207,10-2 1,4 4 92,1-3-4,1 3-143,8 2-340,1 0 0,10 2 73,4 3 1,1 7-29,5 11 1,3-2-41,-3 8 0,3 0-147,2 5 0,-5 3-20,-1 3 1,-7 4 106,2 8 0,-4 8-15,-2 3 0,0 5 43,0 1 0,-2 0-123,-4 0 0,2-2 84,-7-3 1,5 1 17,-5-7 0,1 5 141,-2-5 0,-1-1-85,7-5 0,-5-6 86,5 0 0,0-7-95,6 1 0,0-5 164,0-6 1,0-4-137,0-8 0,6 0-95,0 1 0,7-1-11,-1 0 1,9 0-172,2 1 0,8-9 45,-3-3 1,7-4-178,5-2 0,6 0-79,12 0 0,2-10 134,3-7 1,4-6 261,-3-6 0,-5-11 0,1 3 0</inkml:trace>
  <inkml:trace contextRef="#ctx0" brushRef="#br0" timeOffset="1670">2265 208 7772,'0'-17'1691,"0"5"-1023,0 1-1044,0 7 325,0-4 1,0 10-103,0 4 0,6 5 121,0 12 1,0-1-15,-6 6 1,5 7-22,1 5 1,0 8 41,-6-1 1,-2 8 15,-4 3 1,-3 1-33,-9-1 0,1-2 178,0 7 1,0-7-38,-1 2 0,1-7 65,0-4 1,5-5-97,1-8 0,7-1 15,-2-4 0,4-4 101,2-8 0,0-5-63,0-1 1,2-7-7,4 2 1,3-2-21,9 1 0,-1-3-106,0 4 1,8-4 7,4-2 0,6 0-140,5 0 1,-2 0-124,9 0 0,-1 0-365,6 0 0,-6-6-235,0 1 1,0-9 53,6 3 811,-8-5 0,6-9 0,-6-2 0</inkml:trace>
  <inkml:trace contextRef="#ctx0" brushRef="#br0" timeOffset="2121">3355 571 7334,'-16'-2'-929,"5"-3"932,3 3 0,3-8 556,-1 4-407,0 4 1,4-5 365,-4 7-60,4 0-385,-13 0 0,11 7 110,-7 5 0,5 3-10,-6 3 1,7 6-7,-7 5 0,8 4-31,-2 2 1,-1 1 15,1 4 0,0-1-84,6 7 1,0-8-125,0 3 0,2-5-11,4-1 1,-2-2 33,7-5 1,-5-3-50,6-7 0,-1-9 61,6-3 0,1-4 9,-1-2 0,-2-2 31,-3-4 0,3-3 94,-3-9 1,3-7-24,2-3 0,-1-5 134,-5-2 1,5 1-89,-5-1 0,-1-5-51,1-1 0,-7 1-87,2 5 1,2-3 4,-3 3 1,1-3-195,-6 9 0,0 4 33,0 2 0,-7 10-152,-5 1 0,2 8 30,-1-1 1,-6 3-165,-6 2 1,-2 0-177,1 0 0,5 7-29,-4 5 649,4 3 0,2 3 0,-1-1 0</inkml:trace>
  <inkml:trace contextRef="#ctx0" brushRef="#br0" timeOffset="2425">4168 606 7813,'0'-12'374,"0"1"0,5 5-171,1-6 1,0 7-739,-6-7 176,8 8 161,-6-3 0,5 5 16,-7-4 0,-7 4 85,-5-4 0,-5 4 125,-6 2 0,-4 2 156,-8 4 1,1-2 37,-1 7 0,-5 1-110,-1 5 0,1 1 45,5-1 0,3 6-12,3 0 1,0 8 89,12-3 1,-2 5-169,13 2 1,0-1-6,6 1 1,10-1-17,7 1 1,10-6-142,13 0 1,2-8 79,5 2 1,3-6-141,-4-5 1,4-5-443,1-7 1,1 0 273,0 0 1,0-7 322,0-5 0,0-19 0,0-5 0</inkml:trace>
  <inkml:trace contextRef="#ctx0" brushRef="#br0" timeOffset="2950">4686 312 7757,'-17'0'284,"0"0"580,0 0-633,7 0 1,2-2 223,8-4-636,0 4 0,0-7 191,0 3 1,14 4-312,3-4 1,4-2 153,-4 3 1,3-1 8,3 6 0,-2-6 178,8 0 0,-8 1-34,2 5 1,2 0 140,-2 0 0,0-6 1,-6 0 1,1 0 198,-1 6 1,0 0 245,0 0-452,1 0 0,-1 0-51,0 0 0,-7 2-113,-4 4 0,1-2 125,-1 7 1,0 1-129,-6 5 0,0 6 43,0 0 1,0 8-163,0-2 0,0 4 161,0 1 0,-6 3-4,0 3 0,-1-2 38,1 9 0,4-3-35,-4 2 1,-1 2 2,1-8 0,0 6 27,6-5 0,0 5-2,0-6 1,0 1-18,0-7 0,0 1-6,0-1 1,2 7 107,4-1 1,-4-2-61,3-9 0,-3 2 92,-2-8 0,0 6-42,0-6 0,0 6-19,0-6 1,0 0-53,0-6 1,6 0-17,0 1 0,0-1-141,-6 0 136,0 1 0,2-3-259,3-3 155,-3-5-121,6-7 144,-8 0-58,0 0 99,-8 0 0,-1 0-27,-9 0 1,-7 0 21,-4 0 1,-11 0-320,-6 0 1,-14-7 133,-9-5 0,-19-5-115,34 6 1,-2-1 0,-7-1 0,-2-1-1,-9-4 1,0 1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5:37.306"/>
    </inkml:context>
    <inkml:brush xml:id="br0">
      <inkml:brushProperty name="width" value="0.08571" units="cm"/>
      <inkml:brushProperty name="height" value="0.08571" units="cm"/>
      <inkml:brushProperty name="color" value="#333333"/>
    </inkml:brush>
  </inkml:definitions>
  <inkml:trace contextRef="#ctx0" brushRef="#br0">381 310 7735,'-18'0'0,"1"-8"-539,8 7 269,-7-7 153,14 8 20,-5 0 183,-1-8-155,6 6-13,-6-5 143,8 7 141,0 0 53,8 0-227,-6 7 1,8-5 181,-5 4 0,5-4-54,7-2 0,-3 2 50,3 4 1,-2-5-88,14 5 1,0-2 2,6 2 1,5-4-113,0 3 1,8-3 114,-2-2 1,10 6-57,2 0 1,3 0 3,3-6 0,1 0-6,16 0 1,-1 0-303,7 0 0,5-6 283,0 0 1,1-2 20,-7 3 0,0 3-5,1-4 1,1 2-81,5-2 0,5 5 61,-44-2 0,1 0 1,43-1-25,0-2 1,-8 4 24,-3-4 1,9 3 35,-44 0 1,0 0-1,-1 1 1,1 0-8,3-4 1,0 0 0,45 3-17,-2-3 0,-45 4 0,1 0-33,7-1 0,-1 0 0,-2 2 0,0 0-212,2-1 0,1-1 0,-3 1 1,1 0 213,1-1 0,1 0 0,0 2 0,1 0-41,1-2 0,1 0 0,-3 2 0,1 0-52,1 1 0,1 0 0,-5 0 1,-1 0 51,0 0 0,-1 0 0,1 0 0,1 0-25,4 0 0,1 0 0,0 0 0,1 0-2,1 0 0,0 0 1,-2 0-1,-1 0 13,-5 0 0,0 0 1,2 0-1,1 0-7,-1 0 0,1 0 0,-4 0 0,1 0 0,3 1 0,-1-2 0,-2-1 0,-1-1 80,1 0 0,0 0 1,-1-3-1,1 0-60,0 3 0,-1 1 0,-1-4 0,0 0 55,7 3 0,0 0 0,-4-3 1,0-1-27,1 1 0,1 0 0,0 1 0,1 1-8,-2-2 0,1 0 0,0 4 1,1 0-15,4 0 0,0-1 1,-3-1-1,-1 0 2,2 1 1,-1 0 0,-1 0 0,1 0-24,0 3 1,1 0-1,-3 0 1,1 0-74,1 0 1,0 0 0,-4 0-1,0 0 25,-1 0 1,-1 0 0,-5 0 0,0 0 44,3 0 1,-1 0-1,-2 0 1,0 0 65,6 0 1,-1 0 0,-3 0 0,0 0-77,1 1 1,-1-2 0,44-4-142,-5-1 0,-11 0 269,-1 6 0,-2 0 129,1 0 1,5 0-133,-4 0 1,-14 0 136,-9 0 0,-20 2 267,-15 4-386,-11-4-76,-5 5-233,-7-7 0,-2 0 138,-3 0 0,-5 0-351,-7 0 0,-20 0-707,-15 0 1127,-23 0 0,-21-7 0,44 2 0,1 0 0</inkml:trace>
  <inkml:trace contextRef="#ctx0" brushRef="#br0" timeOffset="1054">346 379 7766,'0'-17'102,"0"0"0,0-1 220,0 1-114,0 8-304,0 1-15,0 8 190,0 0 0,-2 8-130,-3 3 1,1 12 53,-8 6 1,1 13-56,-7 10 1,-5 8-15,0 9 0,-6 2 86,6 4 1,-6-2-233,6 8 0,-5-3 236,5 3 0,-1 2 68,7-8 0,0-2-56,0-10 1,7-11 51,4-12 0,4-3-43,2-3 1,0-7-57,0-4 1,0-3 29,0-3 1,8 2-6,4 4 1,3-6 9,2 1 1,0-1 223,1-6 0,-1 5-212,0 1 0,1-5-17,-1-1 1,2-5 4,4 5 1,-2-7 0,8 2 1,0 2 25,6-2 0,7-1-38,4-5 0,8 2-1,9 4 0,1-4 0,11 4 1,-4-4-107,-2-2 0,8 0 178,3 0 0,7-6-407,5 0 0,0 0 415,-40 6 0,0 0 0,-1 0 0,0 0-21,6 1 0,1-2 0,-3-1 0,0-1-20,2 0 1,1 0 0,0-1 0,1 0-12,4 1 1,1 0 0,1 2 0,1 0-2,3-1 1,0-1-1,0 1 1,0 0-289,0-1 0,1 0 0,0 2 0,0 0 277,2-2 0,0 0 0,-1 1 0,0 1 4,4-2 1,0 0-1,-3 1 1,0 0 0,3-4 1,0 0 0,0 3 0,0 1 62,2-4 1,2 0 0,0 3-1,1 0-60,4-2 0,-1-1 1,-3 3-1,0 0-244,3-3 0,1 0 0,-4 4 0,-1 1 234,-1-2 0,0 0 0,4-1 0,1 0 1,4 1 1,-1 0-1,-6 0 1,0 1-73,0 2 0,1 0 1,0-3-1,-1 0 61,3 0 0,2 0 1,5 0-1,0 0-88,0 3 0,-1 0 0,3-2 1,0-1 21,-5 0 1,-1 0 0,0 0 0,-1 0-40,2 3 0,-1 0 0,3 0 0,-1 0 37,-4 0 0,-1 0 1,4-2-1,-1-2 54,-5 2 1,0-1 0,-1-3 0,1 0-23,-3 3 0,0 0 0,1-1 0,-1 1 5,-2-1 1,-2 2 0,-5 1 0,-3 0-122,-11-2 1,-1 0 0,-1-1 0,0 0 44,-1 2 0,-1-1 0,4-3 1,0 0 119,0 3 1,0 0-1,-4 0 1,-1 1-65,43 2 0,-11 0 228,-1 0 0,5 0-190,7 0 1,5 0 56,-6 0 1,0 0-23,-5 0 1,-13 0 26,-10 0 0,-14 0 434,-21 0 0,-12-2-485,-11-4 1253,-4 4-1241,-2-6 107,0 8 1,-2-5-286,-4-1 1,-6-8-17,-11 3 1,-4-5-317,-7-1 1,-1 2-273,1 3 0,-3-3 756,-3 3 0,-4-11 0,-8-4 0</inkml:trace>
  <inkml:trace contextRef="#ctx0" brushRef="#br0" timeOffset="1383">9511 137 7754,'0'-17'56,"6"0"146,0-1 0,6 1 180,-7 0 1,9 1-129,-3 5 0,-1 1-110,1 4 0,-5 5-36,6-5 0,-3 12-173,3 5 1,1 14 121,-7 10 1,6 9-116,-7 13 0,1 9 54,-6 14 1,0 9-142,0-38 0,0 2 1,0 3-1,0 1 189,0 3 0,0 1 0,-2-1 0,-2 1-26,2 2 1,-1 1-1,-3 0 1,0 1 50,3-2 1,0 0 0,0-2 0,1 0-41,1-3 1,2-1-1,-1 33-151,0-9 0,0-18 24,0-17 0,0-9-645,0-8 321,0-16 1,-8 2 53,-4-15 368,-3 0 0,-18-15 0,-3-4 0</inkml:trace>
  <inkml:trace contextRef="#ctx0" brushRef="#br0" timeOffset="2247">2283 552 7748,'0'-17'314,"0"0"0,0 5-36,0 1 0,0 5 185,0-6-96,0 8-224,0-3-187,0 7-48,0 0 59,0 7 1,0 3-33,0 7 0,-6 8 23,0 4 0,1 4 81,5 1 1,-2 11 29,-4 6 0,4 3 121,-4 10 0,2 1 40,-1 10 0,3 0-258,-4 11 1,4-5 221,2 5 1,0-1-24,0-10 1,0 0-132,0-6 1,0-13 33,0-4 1,0-12-126,0 0 1,0-9 52,0-2 0,2-8-88,4 2 1,-4-9-374,3-3 612,-3-7-656,-2 4 197,0-8-777,0 0 579,0-8 1,0-4 503,0-11 0,0-4 0,0-7 0</inkml:trace>
  <inkml:trace contextRef="#ctx0" brushRef="#br0" timeOffset="2948">882 1365 7732,'-17'0'785,"7"-2"-54,5-4-292,-5 4-205,8-13-224,-6 13 200,8-6-152,0 1-39,0 5 1,-2-8 212,-3 4-382,3-3 1,-12-10 21,9-4 1,-9 1 123,3-6 1,-5 5 91,-1-6 1,-6 0 12,0-6 0,0 1-84,5-1 1,3 2 2,4 5 1,3-5 9,8 4 0,0-4 31,0-1 1,4 7-111,7 4 0,3-2 58,15 2 0,3 2-107,3 9 0,9-1 57,-9 7 1,3 0-115,-3 6 1,-3 0 87,-3 0 0,-4 8-14,-8 3 0,1 11 13,-1 1 0,-7 5 11,-5-4 1,-3 6 107,-2-1 1,-7 4-53,-5 1 1,-5 1 19,-6 0 0,-2 5 0,-4 0 0,-10 3 95,5-3 1,-12 2-80,0 4 1,-4 4 10,-2-4 1,-6-1 91,0 1 1,3-2-103,9 2 0,9-6 2,8-11 1,16-4-34,1-8 1,8 1-10,4-1 1,10 0 72,7 1 0,10-7 1,14 1 0,3-9-42,8 3 0,5-4-5,1-2 0,7 0-124,-1 0 0,1 0 78,-2 0 1,-3-8-89,-8-3 0,0-4 109,0-3 1,-2 1 30,-4 0 1,-12-6 5,-11 0 1,-3 0 91,-3 5 1,-6-5-61,1 0 0,-8-6 133,2 6 1,-6-6-129,-6 6 0,-4-5-3,-7 4 0,-8 3-183,-4 10 1,-4-3-9,-1 9 0,-8-1-49,-5 6 1,-3 0 77,-1 0 0,-1 2 18,0 3 0,2-1-191,4 8 1,4-1 44,7 7 0,6-1-1211,0 0 1432,16 8 0,-3-6 0,16 6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5:42.345"/>
    </inkml:context>
    <inkml:brush xml:id="br0">
      <inkml:brushProperty name="width" value="0.08571" units="cm"/>
      <inkml:brushProperty name="height" value="0.08571" units="cm"/>
      <inkml:brushProperty name="color" value="#333333"/>
    </inkml:brush>
  </inkml:definitions>
  <inkml:trace contextRef="#ctx0" brushRef="#br0">35 1160 7754,'-10'-27'116,"2"2"0,7 7 554,-5 1-250,4 0-220,-6-1 0,10 3-72,4 4 1,-4 1 141,4 4-171,-5 4 143,7-5-410,-6 7-33,6 0 44,-8 7 0,6 9 100,-1 7 1,1 7 20,-6-1 1,0 6-43,0 5 1,0 2 55,0 5 1,0 1 4,0-8 1,0 8 0,0-2 1,0-4-132,0-1 0,0-5-38,0-1 1,0-8-125,0-4 0,0-4 71,0-2 1,0-5-85,0-1 0,2-7-16,4 2 0,-4-6 338,3-6 0,5-3 0,0-9 0</inkml:trace>
  <inkml:trace contextRef="#ctx0" brushRef="#br0" timeOffset="233">623 1004 7754,'-12'-8'22,"1"-3"1072,7-5-544,-4 7-355,8 1-373,0 8 0,0 2 99,0 4 0,0 5 25,0 12 1,6 4 76,0 8 1,5 7-113,-5 4 1,6 4 43,-7 2 1,3 6-88,-2-1 0,-4 1-29,3-6 0,3 0-77,-2 0 1,0-8-109,-6-4 0,0-11-157,0-6 503,0-4 0,7-9 0,3-2 0</inkml:trace>
  <inkml:trace contextRef="#ctx0" brushRef="#br0" timeOffset="692">1401 485 7758,'-10'0'0,"1"-2"257,3-4 1,4 3-56,-4-9 1,4 6-26,2-5 18,0 7-182,0-11-39,0 13 0,0-8 234,0 4-227,8 4 1,-6-3 98,4 10 1,1 5-80,-1 7 1,0 8 30,-6 4 1,0 11 48,0 6 1,0 8 39,0 10 1,0 1 74,0 16 0,-6 5-269,0 6 0,3-42 0,1 0 238,2 48 0,0-5-76,0-7 0,2-1 33,3-10 1,-1-2-134,8-10 1,-7-5 123,7-12 1,-8-12-185,2-11 0,1-2 5,-1 3 1,0-11-215,-6 4 141,0-11 0,0 4-129,0-5-479,0-3 490,0 6 0,0-10-243,0-4 0,0 2 500,0-7 0,7-8 0,3-8 0</inkml:trace>
  <inkml:trace contextRef="#ctx0" brushRef="#br0" timeOffset="1130">2058 900 7724,'-27'0'0,"2"0"0,8 0 811,0-8-564,-1-1 0,7-7-305,-1 5 322,8 3-145,-3 8-187,7 0 1,-6 2 87,0 4 0,-7 5-28,1 13 0,3 2 31,-3 9 0,1 2-73,-7 3 0,1 4 89,0 8 1,1 2 48,5 3 0,-3-1 19,9 8 1,-1-9-7,6 3 1,0-12-17,0-6 0,2-11 153,3-6-284,5-4 0,7-9-434,1-4 1,1-4 677,4-2 0,2-2 25,4-4 0,3-5-114,-3-13 0,4 5-56,1-4 0,-1 2 7,-4-2 0,0 4-126,-12-4 1,2 4 88,-13 1 0,6 1-105,-7 0 1,1 5 43,-6 1 1,-8 5-189,-3-6 1,-10 8 23,-2-1 1,-14 1 8,3-2 1,-13 4 43,1-4 1,-2 4-154,2 2 0,4 0-194,7 0 1,3 0-48,3 0 543,-4 0 0,14 0 0,-6 0 0</inkml:trace>
  <inkml:trace contextRef="#ctx0" brushRef="#br0" timeOffset="1526">2611 866 7751,'-25'-8'-196,"-1"-7"196,-9-9 0,10 7 398,8 6-192,-1 7-108,16-4 148,-5 8-106,7 0 0,7 0-82,5 0 1,5 0 20,6 0 0,10 0-103,7 0 1,10 0 63,2 0 1,-6 0-99,6 0 1,-11 0 65,-1 0 1,-4 6-37,-1 0 0,-8 1 100,-4-1 21,-4-4-27,-9 13-21,-3-5 1,-7 7-24,0 1 1,-1-1 14,-5 0 0,2 8-2,-8 4 1,3 4 3,-3 1 1,-3 7-43,3-1 1,3 8-14,-3-2 0,6-2-81,-5 2 0,5-5 42,-5 5 1,7-8-107,-2 3 0,-2-13-107,3-5 0,-1-3 79,6-3 0,0-5-365,0-1 150,0-7 1,-6 2 403,0-12 0,-7-11 0,3-10 0</inkml:trace>
  <inkml:trace contextRef="#ctx0" brushRef="#br0" timeOffset="1716">2525 1246 7751,'-17'-6'461,"-1"0"802,9-7-1087,-7 3 71,14 1-287,-5 1 1,22 8 97,8 0 0,8 0-158,4 0 1,7-2 78,4-4 0,10 5-377,1-5 1,1-2 64,-6 2 0,0-7-139,0 1 1,3-1 152,-3 1 1,2-3 9,-14 3 1,6-3 308,-5-2 0,-1-8 0,-5-2 0</inkml:trace>
  <inkml:trace contextRef="#ctx0" brushRef="#br0" timeOffset="2147">3580 208 7740,'-8'-34'246,"6"1"162,-4 4 0,5-1-91,1 7 1,0-1 487,0 7-63,0 8-506,0 1 0,0 10-304,0 4 0,1 5 133,5 12 0,2 6-123,3 11 0,3 6-17,-8 12 1,5 11-45,-5 12 1,0 5-404,-6 7 1,0 5 456,0-44 1,0 1-1,0 2 1,0 1 74,0 6 1,0-1 0,-3-4 0,0 0-10,0 1 1,0 1-1,-3-6 1,1-1 122,1 1 0,2 0 0,-4 43 52,6-6 1,0-15-8,0-14 0,0-7-55,0-22 1,0-3 309,0-14-190,0 1 40,0-9-314,0-1 906,0-8-1422,0 0-156,0-8-490,0 6 832,0-5 0,0 5-432,0-4 802,0-4 0,8-7 0,1 0 0</inkml:trace>
  <inkml:trace contextRef="#ctx0" brushRef="#br0" timeOffset="2709">3805 831 7724,'-18'-35'201,"9"1"1,-5 1 322,9 4 1,-1 4-177,6 8 0,2 6-3,3-1 1,7 8-307,11-2 0,6 4 57,11 2 0,4 0-62,8 0 1,10 8 13,7 4 1,0 3-23,6 2 1,-13 3-46,-11 3 0,-6 2-483,-11 3 0,-13 5 204,-3-4 1,-13 2-49,1-3 1,-6 5 116,-6-4 1,-5-2 61,-12 2 1,-2-8 130,-4 2 0,-4-4-11,5-2 0,-5-5 176,-2-1 0,3-7-61,3 2 0,4 2 227,8-3-110,-1 1-85,1-6 79,7 8 1,10-4-44,12 7 1,11-1 16,6 1 1,3 11-54,3-5 1,0 6-107,-1 0 0,-1-2 26,-4 8 1,1-2-130,-7 2 0,-1 1 60,-11-7 0,-3 1-101,-8-7 1,0 0 18,0 0 1,-8-1 85,-3-5 1,-12-1 84,-6-4 0,-6-4-42,-5 3 0,1-3 99,-7-2 1,-2-5-111,-9-1 0,3-8 4,-4 3 1,6-3-75,6 3 0,-2-5-191,8 5 0,1-4-16,10-3 0,4 7 76,8-1 1,8 1 213,3-7 0,4 1 0,2 0 0</inkml:trace>
  <inkml:trace contextRef="#ctx0" brushRef="#br0" timeOffset="3139">4514 779 7753,'-10'-15'0,"-5"1"274,3-15 0,4 8 1184,3-2-968,-5 4-259,8 9-296,-5 3 67,7 7 0,0 2-142,0 3 0,0 5 106,0 7 1,0 6-87,0 0 0,1 8-3,5-2 0,4 4 6,7 1 1,6-5 134,0 0 1,8-8-24,-2 2 0,5-4 139,7-1 0,-3-3-126,8-3 0,-5-5 11,5-7 1,-8-2-16,2-3 0,-5-7-11,-6-11 0,-4 4 86,-8-4 1,-5-2 1,-1 2 1,-7-6 135,2 6 1,-4 0 7,-2 5-193,0 1 1,-6 6-16,0-1 6,0 8-19,-1-3 0,-1 14-152,-3 5 1,-5 5 262,5 6 1,-5 10-122,-1 7 0,0 8 121,-1-2 0,7 4-98,-1 2 0,1 0-107,-6 0 1,5-2 9,0-4 0,9 2-169,-3-8 1,-2-5 97,2-6 0,1-8-357,5 2-325,0-12-318,0-3 1151,-8-8 0,-2-15 0,-7-4 0</inkml:trace>
  <inkml:trace contextRef="#ctx0" brushRef="#br0" timeOffset="3876">5309 295 7475,'0'-12'417,"0"1"0,0 5-228,0-5 1,0 5 458,0-6-215,0 8-212,0-11 1,6 11 88,0-7 0,-1 7-133,-5-4-272,0 8 1,0 8 45,0 3 0,2 14 102,4 10 1,-4 9 46,4 14 1,-4 7-43,-2 16 0,0 7-229,0-37 0,0 2 1,-1 2-1,0-1 186,-2 1 0,0 0 0,2 0 0,0-1 15,-2-1 1,0-2 0,1 43-156,2-7 0,0-8 101,0-10 1,0-8-47,0-3 0,0-12 59,0-6 1,0-11-84,0-6 1,0-3-8,0-3 389,0-8-1014,0-1 468,0-8 1,2 0-549,4 0 239,-4-8 0,13-3 567,-3-12 0,11-4 0,4-8 0</inkml:trace>
  <inkml:trace contextRef="#ctx0" brushRef="#br0" timeOffset="4118">5655 935 7773,'0'-41'-95,"0"1"0,0 0 603,0 5 812,0 8-752,0 10-570,0 9 0,2 8 68,4 0 0,-4 2-82,3 4 0,-3 4-87,-2 7 1,0 8 138,0 4 0,0 5-43,0 7 1,0 3 21,0 8 0,-2-1-128,-3 1 0,3 0 44,-4 0 1,4 0-151,2 0 0,-2-8 63,-4-4 0,4-11-409,-3-6-91,3 4 100,2-15 556,0 3 0,0-23 0,0-1 0</inkml:trace>
  <inkml:trace contextRef="#ctx0" brushRef="#br0" timeOffset="4667">6105 1108 7703,'11'-16'-510,"1"5"1,-7-5 698,7 5 0,-6 1-66,5-1 1,-5 1 70,6-1 0,-9-5 208,3 5-235,4-5 0,-8-1-53,3 0 1,-1-1 15,2 1 1,-4 0-124,4 0 0,-4-3 68,-2-3 1,-6 4-142,0-4 1,-2 4 85,3 2 0,1 1-136,-8 5 1,1-3 53,-6 8 0,-3-5-43,-3 5 1,2 0 90,-8 6 0,2 0-27,-1 0 1,-11 2 136,5 4 0,1 9-62,4 8 0,2 2 4,-2-2 1,-1-1-24,7 6 1,5-6-21,7 1 1,7-4 52,-2-2 0,6 0-1,6 1 1,0-3 9,11-3 0,-2 1 74,14-7 0,6 0-229,5-6 1,2 0 82,-1 0 0,-5 0-81,5 0 1,-5 0 107,-1 0 1,-8-8 151,-4-4 0,-2-3-71,2-2 1,-12 5 16,1 1 0,-3 5 18,-3-6 265,0 9-516,-6-5 0,-2 8 98,-4 0 1,2 4 25,-7 7 1,5 5 34,-5 18 1,-1-1 0,-5 13 0,0 2-9,-1 10 0,1 3 104,0 8 1,5 2-67,1 4 1,1-4 34,-2 4 1,-1-11-180,7-7 1,0-10 106,6-7 0,0-6-432,0-5 1,0-10-56,0-7-467,0-8 925,0 4 0,-7-24 0,-3-3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5:57.397"/>
    </inkml:context>
    <inkml:brush xml:id="br0">
      <inkml:brushProperty name="width" value="0.08571" units="cm"/>
      <inkml:brushProperty name="height" value="0.08571" units="cm"/>
      <inkml:brushProperty name="color" value="#333333"/>
    </inkml:brush>
  </inkml:definitions>
  <inkml:trace contextRef="#ctx0" brushRef="#br0">502 35 7583,'-2'-10'408,"-4"5"-347,4 3 75,-6 2 50,8-8 41,0 6 27,0-6-223,0 8 151,0 0-16,8 8 0,-4 2-65,7 7 0,3 8-73,9 4 1,-2 3 41,8 3 0,-6 2-21,6 3 0,0 2 17,5 4 1,1 2 5,-1-7 0,5 5-117,-5-6 0,3-1 100,-14-11 1,0-3-151,-6-7 0,1 3 80,-1-4 1,-8-2-288,-3-9 123,4-4-110,-8 6 81,5-8-31,-7 0 1,0-2-356,0-4 427,0 4 1,-1-5-266,-5 7 1,2-6-135,-8 0 566,9-7 0,-13-5 0,7-9 0</inkml:trace>
  <inkml:trace contextRef="#ctx0" brushRef="#br0" timeOffset="279">1020 139 7087,'0'-12'180,"0"1"95,0 7-5,0-12 0,0 13 30,0-9 53,0 8-341,-7-3 0,-3 7 104,-7 0 0,-8 9 85,-4 8 0,-4 8-85,-1 10 0,-8 9-5,-5 8 0,-3 2-46,-1 9 0,-1-5-312,0 5 1,0-7 213,0 2 0,-2-4-208,-3-3 1,1-8-377,-7-9 1,7-1 616,-2-10 0,-3 0 0,-1-6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01.398"/>
    </inkml:context>
    <inkml:brush xml:id="br0">
      <inkml:brushProperty name="width" value="0.08571" units="cm"/>
      <inkml:brushProperty name="height" value="0.08571" units="cm"/>
      <inkml:brushProperty name="color" value="#333333"/>
    </inkml:brush>
  </inkml:definitions>
  <inkml:trace contextRef="#ctx0" brushRef="#br0">173 87 7814,'-9'-16'0,"1"12"226,0-19-102,6 14 1,-5-3-22,7 1 1,1 7 394,5-2-360,-4 4 297,14 2-1,-15 0-397,15 0-43,-7 8 1,1 2 35,-4 7 0,-2 8-91,1 4 1,-3 3 137,4 3 1,-6 7-1,-6 4 0,-1-2-16,-5 3 1,-3 1-20,3 9 0,3-9-42,-3 4 0,1-4-6,-7 4 1,1-6 1,0 0 1,-1-7-6,1 1 0,6-11-15,-1-6 1,2-4-36,-1-2 62,3 1-232,8-9 130,0-1 79,0-8 1,8 0 48,3 0 0,5 0 3,1 0 1,2 0-45,4 0 0,4 0 5,8 0 1,1 0-84,5 0 1,-5 0 90,5 0 0,1 0-214,-2 0 1,1 0 54,-7 0 0,1 0-139,-1 0 0,-7 0-33,-4 0 1,2 0-19,-2 0 1,-5 0-413,-7 0 246,1-8 514,13-1 0,-6-9 0,6 1 0</inkml:trace>
  <inkml:trace contextRef="#ctx0" brushRef="#br0" timeOffset="422">1228 381 7723,'-10'-16'-25,"-5"5"-137,3-12 1,5 4 145,1 1 1,-2 1 706,3 0-549,-1 7 1,4 2-112,-4 8 0,2 0 6,-7 0 0,-1 0-36,-5 0 1,0 0 201,-1 0 1,-5 8-82,0 4 0,-6 3 35,6 2 1,-5 2-105,4 4 1,-4-1-11,5 6 1,1-1 11,11 2 1,-3 4 29,9-4 0,-1 3-123,6 3 0,0-2 88,0-5 0,13 5-120,5-4 0,11-4 55,-1-2 1,5-4-7,2-2 0,-1-7 25,1-4 1,5-4-10,0-2 0,1-2-19,-7-4 1,-1-5 20,-4-13 1,2 3 110,-8-8 0,0 1-64,-6-7 1,-5 0 77,-1 1 1,-7-6-46,2-1 1,-4-1-28,-2 2 1,-6 3-7,0-3 0,-7-1-12,1 7 1,-3-3-62,-3 14 1,-5 0-167,0 6 1,-2 5-256,2 1 0,2 7 202,-8-2 0,1 10-306,-7 2 1,0 7 177,1-1 1,7 5-15,4 6 0,4-4 390,1 4 0,9-3 0,1-3 0</inkml:trace>
  <inkml:trace contextRef="#ctx0" brushRef="#br0" timeOffset="725">2058 242 7723,'10'-17'61,"5"0"1,-7-1 73,3 1 1,-3 6 696,-8-1-488,8 8-218,-6-3 1,5 5-67,-7-4 1,-2 4-133,-3-4 1,1 4-3,-8 2 1,-5 2 56,-6 4 1,-8-2 204,2 7 1,-9 3-100,-3 9 0,-7-2 80,2 8 1,4 2-50,2 9 1,-3-2-6,3 8 0,5 1-36,7 4 0,8-4-8,3-1 1,8-2-2,9 2 0,9 4-137,8-4 0,5-9-36,12-3 0,-1-5 90,13 0 0,-4-6-67,10-12 1,-4 3-177,10-8 1,-2-1-250,1-5 0,-1 0 159,7 0 346,8 0 0,0 0 0,6 0 0</inkml:trace>
  <inkml:trace contextRef="#ctx0" brushRef="#br0" timeOffset="1147">2871 277 7826,'0'-10'1020,"0"3"0,6 5-817,-1-4 0,3 4-81,-2-4 1,3 4-105,9 2 0,-1 0-44,0 0 1,1 0-204,-1 0 1,6 0 216,0 0 0,8 0 56,-2 0 0,1 0-962,-1 0 1,6 0 262,-1 0 1,1 0 654,5 0 0,4 8 0,1 2 0</inkml:trace>
  <inkml:trace contextRef="#ctx0" brushRef="#br0" timeOffset="1324">3044 796 7772,'-25'9'0,"6"-1"214,-4-8 173,11 0-113,4 0 21,31 0 1,0 0-306,24 0 0,1 0 4,9 0 1,3 0-243,3 0 0,4 0-88,-3 0 0,3 0-93,2 0 0,6 0-1214,0 0 1643,15-8 0,-1-1 0,-37 0 0,0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40.043"/>
    </inkml:context>
    <inkml:brush xml:id="br0">
      <inkml:brushProperty name="width" value="0.08571" units="cm"/>
      <inkml:brushProperty name="height" value="0.08571" units="cm"/>
      <inkml:brushProperty name="color" value="#333333"/>
    </inkml:brush>
  </inkml:definitions>
  <inkml:trace contextRef="#ctx0" brushRef="#br0">70 52 7725,'-16'-8'671,"5"-3"0,-3 1-127,9-1-146,-1 7-422,6-4 1,0 16 73,0 3 1,0 12-27,0 6 1,0 11 9,0 7 1,0 8-174,0 3 1,0 0 24,0-7 0,-6-1-252,0-3 1,1 6 70,5-7 1,0-1-57,0-17 1,2 1 350,3-11 0,5 3 0,7-12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00.152"/>
    </inkml:context>
    <inkml:brush xml:id="br0">
      <inkml:brushProperty name="width" value="0.08571" units="cm"/>
      <inkml:brushProperty name="height" value="0.08571" units="cm"/>
      <inkml:brushProperty name="color" value="#333333"/>
    </inkml:brush>
  </inkml:definitions>
  <inkml:trace contextRef="#ctx0" brushRef="#br0">779 295 7763,'-8'-17'0,"4"-1"131,-8 1 1,9 5-37,-3 1 1160,4-1-467,2-5-354,0 7-141,0 3-312,0 7-95,0 0 0,6 13 128,-1 4 1,1 14-48,-6 4 0,-2 7-21,-3 10 0,3 6 25,-4-1 1,-2 1-68,2-6 1,-5 0-227,5 0 1,-5-2 134,5-4 1,-2-4-361,2-8 0,4-7-163,-3-4-164,3-11 874,2-4 0,-8-24 0,-1-3 0</inkml:trace>
  <inkml:trace contextRef="#ctx0" brushRef="#br0" timeOffset="479">796 139 7792,'-17'-8'0,"-7"1"0,1-5 0,-5 5-596,5 7 0,-6 0 397,6 0 1,-6 0 427,6 0 1,-6 2-67,6 3 0,-8-1 172,2 8 0,2-9-37,-1 3 0,1 4-154,-2 1 0,-4 1-71,4 5 0,-3-1 75,-3 12 1,1 1 11,-1 6 1,6 1-53,0 5 1,6 5-88,-6 11 0,14 5 37,-2 7 1,11 0-121,0 0 1,4 6 81,2 0 1,8-6-19,4-5 1,5-14-86,6 2 0,4-10 65,7 4 0,7-15-60,-1-2 1,10-8 126,2-4 1,2-2 2,9-3 1,-7-4-9,2-8 1,-3-2 11,3-4 0,-2-6-9,7-11 1,-9-2-10,-2-3 0,-2-5 109,-10 4 1,0-9-94,-5-3 1,-6-5 182,0 6 1,-14-8-48,2 2 0,-3-10-103,3-2 0,-7-5-43,-5 5 1,-3-5-95,-2 5 1,-7-5 28,-5 5 1,-3 1 96,-3 5 0,-1 0-184,-4 0 0,2 4 83,-8 8 1,2-1-146,-2 12 1,-5 4 8,-1 2 1,-7 6-311,-10 6 1,-2 3 74,-3 8 1,-12 15-437,-12 8 516,-11 16 1,40-14 0,0 2 0,-5 3 0,0 1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03.904"/>
    </inkml:context>
    <inkml:brush xml:id="br0">
      <inkml:brushProperty name="width" value="0.08571" units="cm"/>
      <inkml:brushProperty name="height" value="0.08571" units="cm"/>
      <inkml:brushProperty name="color" value="#333333"/>
    </inkml:brush>
  </inkml:definitions>
  <inkml:trace contextRef="#ctx0" brushRef="#br0">104 623 7721,'-8'-17'85,"4"-8"42,-7-4 0,1 4 1489,-1 2-625,3 3-230,8 3-364,0 8-495,0 1 22,0 23 0,6 4-89,0 16 1,-1 2 94,-5 3 0,0 4-69,0 8 0,0 6 22,0-1 1,-5-1-40,-1-10 0,-2 4 33,2-4 1,4-4 104,-3-1 1,1-7 16,-2-5 1,4-4 26,-4-8 148,4-7-96,2-2 1,0-10 155,0-4 1,-1-11-218,-5-12 0,4-6 44,-4-5 1,4-4-192,2-8 1,0-2 60,0-3 0,0 3-137,0-4 1,8 2-45,3-1 1,7-3-35,5-3 0,-4 3 35,4 8 1,2 8 54,-2 4 0,0 13 244,-6 10 0,-5 7-75,-1 10 230,-7 0 1,10 8-66,-9 3 1,7 12-6,-6 6 0,7 11-45,-1 7 1,3 2 51,2 3 0,-1 0-47,-5 0 1,5 2-3,-5 4 0,3-12-1,-3 0 1,5-4-47,-5-7 1,-3 1 80,-2-13 1,-3-2 15,3-9 39,-4-4 28,6-8-106,-8-8 0,0-2-64,0-7 1,6-6-6,-1 0 0,9-8-346,-3 2 0,-1-5 148,1-7 1,1 3-191,5-8 0,-1 2 138,-5-3 0,4-2-8,-3 2 1,-2-1 169,1 2 0,-1 4 109,1 7 0,3 9-77,-9 2 1,3 13 139,-2 5 0,-2 4 60,7 2 1,-5 2-22,6 4 0,-7 11-38,7 12 0,-1 9-79,7 3 0,-1 7 1,0-2 1,-1 4-21,-5 2 0,5-2-13,-5-4 0,3 2-78,-3-8 0,4 6 83,-3-5 0,-2-7 1,1-5 0,-1-8-1,1 2 0,3-3-540,-9-3 334,9-8 1,-3-1-899,13-8 1,-5-2 1089,4-4 0,4-11 0,0-10 0</inkml:trace>
  <inkml:trace contextRef="#ctx0" brushRef="#br0" timeOffset="253">1245 502 7721,'-9'-19'40,"3"-5"1,-2 5 452,2-4 791,1 4-936,-3 2 83,6 7-529,-6 2 0,8 10 21,0 4 1,0 6 144,0 11 0,0 4-3,0 7 0,0 3-7,0 3 0,0-2-46,0 9 1,0-1-108,0 6 0,0-8-17,0-4 0,0 2 91,0-1 0,0-1-116,0-5 0,0-7 18,0 1-36,0-8 1,2 3-49,4-13 54,-4-3 46,6-8 1,-8-8-92,0-3 194,7-5 0,-5-9 0,6-2 0</inkml:trace>
  <inkml:trace contextRef="#ctx0" brushRef="#br0" timeOffset="427">1124 69 7760,'-9'0'194,"-1"0"515,4 0-585,4-7 1,-5-3-149,7-7 0,0 5-1082,0 1 865,7 7 0,3-4-276,7 8 517,0 0 0,1 0 0,-1 0 0</inkml:trace>
  <inkml:trace contextRef="#ctx0" brushRef="#br0" timeOffset="985">1643 606 7764,'-10'-18'-495,"5"1"1,3 5 568,2 1 105,0 7-107,0-11 283,0 13-241,0-14 151,7 14 0,-3-5 146,8 7 20,-8 0-352,3 0 1,-5 0-156,4 0 112,-4 0-236,6 0-422,-8 0 817,0 0-61,0-8-190,0 6 143,0-6-227,0 8-606,0 0 896,0-7-8,0 5 151,0-6-190,0 8-628,0 0 1,0 8 0,0 1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05.866"/>
    </inkml:context>
    <inkml:brush xml:id="br0">
      <inkml:brushProperty name="width" value="0.08571" units="cm"/>
      <inkml:brushProperty name="height" value="0.08571" units="cm"/>
      <inkml:brushProperty name="color" value="#333333"/>
    </inkml:brush>
  </inkml:definitions>
  <inkml:trace contextRef="#ctx0" brushRef="#br0">1 206 7137,'0'-9'318,"2"-1"-117,3 4-100,-3 5 1,6-9 262,-8 4-104,0 4 239,0-5-248,0 7-71,0-8 9,0 6-255,0-6 129,0 8 1,0 2-9,0 4 1,0 5-110,0 13 0,0 4 98,0 13 1,6-1-27,0 12 0,-1-4 20,-5 10 0,0 1-57,0-1 0,6-2 28,0-10 0,0 2-12,-6-8 1,0-2-2,0-9 1,0-4-7,0-7 1,0-1-334,0 0 98,0-7-404,0 5 152,0-13-285,0 6-38,0-8 675,0 0 1,7-16-1,3-3 1</inkml:trace>
  <inkml:trace contextRef="#ctx0" brushRef="#br0" timeOffset="297">485 397 7727,'0'-18'0,"-6"1"281,0 0 1,1-1-11,5 1 1,0 6 213,0-1-25,0 8-25,0-3-76,0 7-255,0 0 1,0 7-75,0 5 1,0-1-87,0 7 0,0-3 25,0 14 1,0 0-37,0 5 1,0 1-32,0-1 0,5 1 70,1 0 1,2-1-44,-2 1 1,-4-1-76,3 1 0,3-6-131,-2 0 1,0-8-92,-6 2-409,0-4 106,7-2-140,-5-7 486,6-2 0,-8-10 325,0-4 0,-8-11 0,-1-10 0</inkml:trace>
  <inkml:trace contextRef="#ctx0" brushRef="#br0" timeOffset="697">433 466 7727,'-8'-17'-205,"5"-3"-52,-9-3 1,8 4 354,-2-4 1,5 4 752,1 1-481,0 1-111,0 0-181,0 7 1,1-3 57,5 7 1,-2 0-53,8 6 0,-1 2 0,6 4 1,3-2 3,3 7 0,-2 3-37,8 9 0,-2-2-142,1 8 0,3 0 57,-8 5 1,6 1-91,-6-1 0,2 1-99,-2 0 0,-2-7 78,8 1 1,-8-2-30,2 2 1,2-4-44,-2-8 0,2-7-99,-2-4 0,-4 1 82,5-1 1,-5-2-44,-2-10 0,-5-4 169,-1-7 1,-7-2 107,2-4 0,-4-2 13,-2-4 0,-2-4 14,-4 5 0,-2-11 33,-3-1 0,-5 0 116,5 5 1,1 0 229,-1 1 0,7 1-155,-2 4 0,4 4 412,2 8-557,0 0 194,0-1-378,0 9 1,2 11 37,4 15 0,-4 2 1,4 10 0,-5 8-11,-1 9 0,6-2-87,0 2 1,0 0 8,-6 6 0,6-6-77,-1 0 1,3-7 60,-2 1 1,3 0-108,9-5 0,-1 0 251,0-18 0,8 12 0,2-10 0</inkml:trace>
  <inkml:trace contextRef="#ctx0" brushRef="#br0" timeOffset="984">1678 120 7742,'-9'-25'0,"-5"6"0,8-4 33,-7 3 1,11 9-4,-4-1 1,2 9 237,-1-3 1,1 6-38,-8 6 0,6 3-109,-5 8 1,-1 3-13,-5 3 1,0 9 9,0 9 0,5 13-43,0-3 0,3 11 8,-3-4 1,5 5-109,7-5 0,0 7 12,0-2 1,7 3-184,5-3 0,9-3-40,2-8 1,8-2-31,-2-4 1,9-6-21,2-11 0,8-10-143,-1-7 1,4-9-6,7 3 432,4-12 0,7-11 0,0-10 0</inkml:trace>
  <inkml:trace contextRef="#ctx0" brushRef="#br0" timeOffset="1208">2266 120 7793,'-8'10'698,"7"-3"0,-7-9-253,8-3 1,2 3-125,4-4 1,5 4 76,12 2 1,0 8-121,12 3 1,-3 8-264,15 10 0,-7 8-67,6 15 0,-8 15-195,3 8 1,-14 13-134,-10 4 0,-16-41 1,-6 0 208,-6 1 0,-7 0 0,-6 4 0,-7-1 73,-13 7 1,-5-3-290,0-1 1,-5-2-1,-20 4 1,-4-1 0,-2-2-1,0-1 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10.531"/>
    </inkml:context>
    <inkml:brush xml:id="br0">
      <inkml:brushProperty name="width" value="0.08571" units="cm"/>
      <inkml:brushProperty name="height" value="0.08571" units="cm"/>
      <inkml:brushProperty name="color" value="#333333"/>
    </inkml:brush>
  </inkml:definitions>
  <inkml:trace contextRef="#ctx0" brushRef="#br0">286 381 7758,'-7'-10'1251,"5"-5"1,-8 11-913,4-7-280,5 7 172,-7-4-180,8 8 0,0 15 95,0 8 1,0 16-94,0 7 0,-2 12-80,-4 5 0,2 12-3,-7 6 0,-1-3-235,-5 3 1,5-8 286,1 2 1,5-13-101,-5-11 0,5-8 8,-6-14 70,8-4 45,-3-16 6,7-9 0,-2-9 69,-4-9 1,4-1-83,-4-4 1,-1-10-53,1-7 0,-6-8-102,7 2 0,-1-4-100,6-2 0,0-2 26,0-4 0,0 5 21,0-5 1,8-3-11,3-3 1,-1 5-10,1 1 0,1 12 263,5 5 0,-5 13-130,-1 5 0,-5 9 374,5 3-145,-7 7 0,10 4-124,-8 11 1,7 7 22,-2 5 0,5-2 100,1 8 1,0 5-106,1 7 1,1 7-17,4-2 1,-4 4-38,4 2 1,2-1 34,-2 1 0,0 0-115,-5 0 0,3-2 90,-4-4 1,4-4-49,-9-7 1,-5-8-59,-1-4-220,-4-4-67,-2-9-476,0-3 126,0-7 0,0-7 718,0-5 0,0-19 0,0-5 0</inkml:trace>
  <inkml:trace contextRef="#ctx0" brushRef="#br0" timeOffset="165">44 848 7702,'-17'17'445,"0"-7"142,7-3 1,18-7-359,15 0 1,10-2-338,7-3 0,-2 1-376,8-8 1,6 3 315,6-3 0,15-3-175,2 3 1,8 3-10,3-3 0,0-7 0,1-8 0</inkml:trace>
  <inkml:trace contextRef="#ctx0" brushRef="#br0" timeOffset="613">1532 346 7820,'-10'-17'177,"-5"0"0,7-1-177,-4 1 1291,5 0-365,7 7-1135,0-5 105,0 13-329,0-6 211,0 8 0,-2 0 8,-4 0 1,-9 0 134,-8 0 0,-8 0-14,2 0 1,-4 0 91,-1 0 0,-1 0-69,1 0 1,-1 2 239,0 4 1,7-2 8,-1 7 1,10-5 201,1 6-256,1-1 0,15 6 85,-4 1 1,4-1-80,2 0 0,0 6 5,0 0 1,0 8-88,0-2 1,0 4 55,0 1 0,6 7-126,0-1 1,0 8 16,-6-2 0,0 0-72,0 6 1,0-6 87,0 6 1,0 0-94,0-6 0,-6-2 74,0 2 0,-5-9-12,5-3 0,-6-1 80,7-10 0,-1 2-56,6-2 0,0-9 28,0 3-47,0-11 9,0 9 0,7-13-33,5 4 1,-2-4-110,1-2 1,6 0-32,6 0 0,8 0 85,-2 0 1,4-2-477,1-4 0,9-4 218,3-7 1,4-6-835,1 0 1185,1-8 0,0 4 0,0-7 0</inkml:trace>
  <inkml:trace contextRef="#ctx0" brushRef="#br0" timeOffset="891">1912 658 7703,'0'-18'-121,"-6"1"-244,0 0 1029,1-1 1,3 1 259,-4 0-276,4 7-271,-6 2-184,8 1-112,0 5 88,0 10 0,0 5-182,0 16 0,0 0 63,0 5 1,0 7-120,0-1 0,-2 8 3,-3-2 1,3-2-58,-4 2 1,4-7-10,2 1 1,-6 2 14,1-1 1,-1-9-28,6-8 1,0-5-556,0-2-156,0-7 228,0-3 1,0-9 626,0-3 0,7-20 0,3-12 0</inkml:trace>
  <inkml:trace contextRef="#ctx0" brushRef="#br0" timeOffset="1384">2327 243 7715,'-27'0'183,"4"0"164,-4-8 1,8-2-72,-4-7 0,11 5-71,7 1 1,3 5-196,2-5 1,2 5 59,3-6 1,-1 8 26,8-1 1,-1 1 4,7-2 0,1 4-139,4-4 1,-4-1 76,4 1 1,-2 0-165,2 6 0,-3 0 132,3 0 1,-4 0 346,-2 0-164,0 0 0,1 0 62,-1 0-184,-7 0 0,3 8-3,-7 3 0,0 5-118,-6 1 0,5 2 104,1 4 0,0-2-99,-6 8 0,0 6 86,0 5 1,0 2 1,0-1 1,0 3 59,0 8 0,-6-6-63,0 0 0,1-2 52,5 2 0,0 4-29,0-3 0,0 1-67,0-2 0,0-2 23,0-4 1,1-1-90,5 7 1,-2-2 51,8 2 0,-9-4-5,3-7 1,2 0 11,-2-1 1,5-1 2,-5-4 1,0-3 129,-6-2 0,0-11-69,0 4 0,0-3 77,0 3-117,0-7-3,0 5 1,0-11-115,0 7 1,-2-7 79,-4 2 1,2-2 35,-7 2 0,-1-4-21,-5 3 1,-2 3-47,-4-2 0,-4-1-282,-8-5 1,-9 0-421,-8 0 0,-15 0 759,-14 0 0,-19 0 0,47 0 0,0 0 0</inkml:trace>
  <inkml:trace contextRef="#ctx0" brushRef="#br0" timeOffset="2217">3866 536 7746,'0'-26'0,"0"1"441,0 7-303,0 1 1,0 5-202,0 1 65,0 7-1,0-4-39,0 8 0,-15 0-91,-8 0 1,-10 8 94,-7 4 1,-6 3 14,-12 2 1,-2 6 20,-3 0 1,3 8-35,8-2 1,3-2-2,2 2 0,13-2 21,11 1 0,11-1 3,6-4 1,6-3 37,6 3 0,13 2 87,16-2 1,7 2 11,10-2 0,8-4-67,3 4 0,-3-2 18,-3 2 0,-3-4-33,-2 4 1,-2-3 31,-4-3 0,-11-2-30,-12-3 1,-6-3 39,-5-3 11,-5-4 1,-14 6-10,-5-8 1,-13 0-39,-10 0 0,-7 6 11,-10-1 0,-7 7-202,-5-6 0,-9 5 69,-2-5 0,0 2-84,6-3 0,10-3-58,7 4 0,8 2-521,9-2 40,8-1 693,10-5 0,17-7 0,9-3 0</inkml:trace>
  <inkml:trace contextRef="#ctx0" brushRef="#br0" timeOffset="2667">4402 640 7746,'0'-17'662,"0"0"1,0 5 404,0 1-62,0 7-857,0-4 1,-6 10-211,1 4 0,-7 11 116,6 12 1,-7 5-114,1 7 0,-1 3-139,1 8 0,-1-6 199,7 0 1,0-2-169,6 2 0,2-3-18,4-9 0,-2-5-48,7 0 1,1-16 111,5-1 1,3-8 174,3-4 1,-2-2-62,8-4 0,1-9 8,11-8 0,-7-8-50,1 2 0,-1-9 31,-5-3 0,-4 7 34,-2 5 0,-5 8-19,-7-2 1,3 3 133,-9 3-57,1 8-33,-6 1 1,0 12 2,0 7 0,0 1 18,0 11 0,0 2-46,0-2 1,2 8 18,4-3 0,3-3-175,9-2 0,5-3 94,0-3 0,6-7-9,-6-5 0,7-3 85,-1-2 1,-2-2 89,2-3 0,-2-13-55,2-11 0,-6 1 126,-12-7 0,-3 4-24,-8-9 1,0 2-93,0-3 0,-10 5-100,-7-5 1,-2 5 120,-10 1 1,0 1-561,-5-1 0,-1 10-14,0 8 0,1 7-223,-1 10 0,1 2 288,-1 4 1,8 5 412,4 12 0,4 4 0,2 8 0</inkml:trace>
  <inkml:trace contextRef="#ctx0" brushRef="#br0" timeOffset="3275">5457 796 7746,'17'0'0,"1"0"0,-3-2 662,-3-4 1,3-3-219,-4-9 0,3 7-76,-3-1 1,3 1-103,-8-7 0,-1 7-247,-5-1 0,0 7-133,0-7-26,0 8 0,-2-3 82,-3 7 0,-7 0-67,-11 0 1,-2 7-19,-4 5 0,-3 3-20,3 2 0,2 1 153,-2-1 0,8 0-36,-2 1 0,9-1 24,3 0 0,7 0 8,-2 1 0,4-1 11,2 0 0,8-5-34,4-1 1,11-7-2,6 2 1,5-4-161,6-2 1,-1-2 103,7-4 0,-6-3 64,6-9 0,-7-7 21,1-3 1,-9 1 105,-2-2 0,-10 8-87,-2-2 1,-1-2 38,-11 2-12,9 7 1,-14 3 114,0 7 0,-2 0-71,-10 6 0,7 8-34,-7 3 0,6 1-104,-5 5 1,7-3 37,-2 9 0,10-4-15,2-2 1,9-5 14,3-1 1,7-1-10,9 1 0,6-3-140,1-8 0,7-2 84,-2-4 0,-2-5-125,2-12 0,-7 0 41,1-12 0,-5 3 50,-7-15 1,-3-1 18,-7-9 0,-9 3 180,-3-4 0,-4-1 6,-2 1 1,-8 4 42,-3 2 1,1 12 14,-1-6 1,7 10 155,-2 7 0,2 9 447,-2 9-231,5 7-432,-7-4 0,8 18 75,0 7 1,0 4-28,0 14 1,-6 5 1,0 18 1,1 5-19,5 12 1,-6-2-27,0 8 1,0 0-164,6 5 0,-6 1 72,1-1 0,-1-1 56,6-5 1,0-8-181,0-9 0,0-7 74,0 1 0,0-18-316,0-10-240,0-8-471,0-12 107,0-1 188,0-23 1,2-7 781,4-18 0,-4-4 0,5-8 0</inkml:trace>
  <inkml:trace contextRef="#ctx0" brushRef="#br0" timeOffset="3605">6253 675 7746,'-18'-8'0,"7"-1"-246,-1-9 205,1-7 0,1 6 1178,4-4-824,4 4 0,2 1-352,0 1 1,2 2 105,4 3 1,4-1-2,7 7 0,2-5 42,4 5 1,4 0-9,8 6 1,-1 0 73,1 0 1,-1 0-12,1 0 0,5 2 5,1 4 1,-1 9-9,-5 8 0,-3 2 1,-3-2 1,2-2-57,-8 8 1,-6-8 17,-5 2 0,-6-3 58,5-3-53,-7 0 0,-4 0-85,-12 1 0,-11-7 60,-5 1 1,-7-8-158,-5 1 0,-5 3-62,-6-2 1,-3 0-194,-4-6 1,10 0 37,-4 0 1,6 0-144,0 0 1,-2 0 58,8 0 0,7 0 39,10 0 0,4 0-938,1 0 611,1-8 643,7 6 0,3-6 0,7 8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15.220"/>
    </inkml:context>
    <inkml:brush xml:id="br0">
      <inkml:brushProperty name="width" value="0.08571" units="cm"/>
      <inkml:brushProperty name="height" value="0.08571" units="cm"/>
      <inkml:brushProperty name="color" value="#333333"/>
    </inkml:brush>
  </inkml:definitions>
  <inkml:trace contextRef="#ctx0" brushRef="#br0">35 744 7735,'-9'-7'0,"-1"-5"194,4-11 0,4-2 329,-3-4 0,3-1 66,2 7 0,2 0-188,3 5 1,-1 3-43,8 3 1,-6 3-168,5 3 0,-5 4-17,5-4 1,-5 6 24,6 6 1,-8 11-1,1 12 0,-3 11-60,-2 7 0,0 10-152,0 7 0,-2 1-389,-3-2 1,1-1 223,-8-4 0,6-7 35,-5 1 1,5-8 44,-5-9 0,5-8-195,-6-4 184,8-4 36,-3-9 1,7-4 56,0-12 1,0-6 113,0-11 0,0-4-243,0-7 1,0-9 78,0-3 1,2-4 0,3-1 1,3-7 39,4 0 0,5-7-164,0 2 0,1 1 28,5-1 1,2 7-109,-2-2 0,0 6-35,-6 6 68,0 12 220,1 16 1,-9 13-67,-3 10 1,-4 5 209,-2 7 1,2 10 49,4 8 1,-3 3 50,9 14 1,-2-4-82,1 10 1,4 3 38,-3 3 0,3-3-96,3 3 1,-3-3 8,-3 2 1,3-5-84,-4-12 0,5-4 58,1-7 0,-7-8-178,-5-4 1,-1-11-25,2-7-249,-4-3 0,6-4-45,-8-3 1,0 1-214,0-8 0,0 6 171,0-5 462,0-1 0,0-13 0,0-2 0</inkml:trace>
  <inkml:trace contextRef="#ctx0" brushRef="#br0" timeOffset="131">191 952 7735,'-10'-15'414,"-5"3"-294,13-13 1,-4 15-384,12 5 0,4 3-11,7 2 1,8 0-25,4 0 0,9 0 115,3 0 183,7 0 0,-4 7 0,8 3 0</inkml:trace>
  <inkml:trace contextRef="#ctx0" brushRef="#br0" timeOffset="604">1402 450 7713,'-6'-17'-245,"0"0"1,0 0 184,6-1 1,0 1 374,0 0 0,2 1-201,4 5 1,-2-3-149,7 9-6,-7-1 5,11-2 92,-13 6-90,6-5 57,-8 7 0,-8 0 97,-3 0-70,-4 0 1,-3 0-20,1 0 1,0 0 21,-1 0 0,1 0 21,0 0 1,5 0 15,1 0 1,5 0-12,-6 0 1,7 1 21,-7 5 11,8-4 1,-9 14-48,7-5 1,-5 4 59,5 3 1,0-1-31,6 0 1,-6 6 18,0 0 0,1 8 0,5-2 1,0 4 7,0 1 0,-2 8-89,-4 5 1,4 3 58,-4 1 0,4 7-78,2 0 1,-5 1 92,-1-1 0,0-4-13,6 3 1,-6-5-1,1-6 0,-1 2 17,6-7 1,2-3 13,3-9 1,-1-2 50,8-4-147,-1-4 0,9 10-37,3-12 1,-4 3-165,4-15 0,-2 7 91,2-6 1,-2-1-128,8-5 1,0 0-87,6 0 1,-1 0-266,1 0 0,5 0-288,0 0 0,3-13 846,-3-4 0,4-12 0,8 2 0</inkml:trace>
  <inkml:trace contextRef="#ctx0" brushRef="#br0" timeOffset="921">1920 364 7708,'0'-17'1108,"0"-1"-283,0 1-723,0 8-3,0 1 1,0 10 33,0 4 0,6 3-36,0 8 1,5 3-19,-5 3 1,0 6-16,-6 11 0,0-2-131,0 8 1,0 1-60,0 4 0,0 1 126,0 0 0,-8 2 7,-3 4 0,1-10 20,-1 4 0,1-12 38,-2 0 1,3-5-64,3-6 1,4-4 14,-4-8 1,6-8-56,6-3 1,6-2-134,11 2 0,4-4-90,7 4 1,8-10-288,5-2 0,4-8-75,7 3 1,-4-6 622,4-6 0,3-4 0,0-8 0</inkml:trace>
  <inkml:trace contextRef="#ctx0" brushRef="#br0" timeOffset="1259">2629 623 7708,'0'-17'0,"0"6"473,0-1 1,0 1 272,0-7-276,0 9-258,0 1-333,0 0 162,-7 6 0,3-3-58,-8 10 1,6 5-98,-5 7 0,-1 1 92,-5-1 0,6 6-19,-1 0 0,1 8 31,-7-3 0,9 3 34,3-2 1,-2 4 4,2-4 0,1 1 10,5-1 0,2 2 27,3-8 0,5 0-16,7-6 0,2-1 65,5-5 1,2-3-66,9-8 0,0 0-70,-1 0 0,1-2 30,-1-4 1,-5-5-5,0-12 0,-8-2 7,2-4 0,-4-10-13,-1 5 1,-9-5-15,-3 5 0,-4-7 26,-2 1 0,-2 0-126,-4 5 1,-5 1 74,-12-1 1,0 8-358,-12 4 1,2 4 9,-13 1 0,6 9-133,-6 3 0,7 4-20,-1 2 539,-4 0 0,7 8 0,-5 1 0</inkml:trace>
  <inkml:trace contextRef="#ctx0" brushRef="#br0" timeOffset="1546">3529 572 7711,'-2'-27'239,"-4"4"1,4 9 180,-4 3-416,4 7-290,-5-12 93,-3 14 0,-9-5 115,-4 7 1,3 2 199,-3 3 1,-2 3-92,2 4 0,-7 3 203,1-3 1,2 9-41,-2 2 1,8 6-99,-2-6 0,4 7-48,1-1 0,3 4-3,3 1 0,5 1-78,7 0-1,2-3 70,3-3 1,7 2-126,11-8 0,4-2 37,8-9 1,7 1-380,4-7 1,12 0 63,5-6 0,-2-2 367,3-4 0,7-11 0,8-10 0</inkml:trace>
  <inkml:trace contextRef="#ctx0" brushRef="#br0" timeOffset="2031">3736 312 7711,'-8'-34'0,"5"-1"0,-9 0 0,8 7 0,-2-1 0,6 8 512,6-2 1,-2 3-121,8 3 0,-1 0-479,6-1 1,6 7-33,0-1 0,2 9 44,-1-3 1,-3 4 86,7 2 0,-1 0-79,2 0 0,-2 0 204,-4 0 1,-4 0-100,4 0 0,-3 0 551,-3 0-371,0 0 0,-1 2 29,-5 4 1,3-3-28,-9 9 0,3-6-27,-2 5 0,-4 3-25,3 9 1,3-2-116,-2 8 1,0-1 3,-6 7 0,0 5 49,0 1 0,-2 5-19,-4-6 1,4 8 15,-4-2 0,-1 6-1,1 6 1,-6-4-62,7 3 1,-3 3 6,2-2 1,4 7 10,-4-2 0,5-3-117,1-2 0,0 1 34,0-1 1,0-1 38,0-5 0,5 0 24,1 0 0,6-6-19,-7 0 0,7-7-11,-6 1 0,-1-5 119,-5-7-51,8 5 1,-6-14 48,4 4 15,-4-11-179,-2-4 130,0-8-76,0 0 0,-8 0-88,-4 0 1,-3 0 86,-2 0 1,-8-6-16,-4 0 0,-13-2-206,-10 3 1,-12 1-113,-16-8 0,31 7 1,-2-1-649,-11-3 1,-3 0 0,-10 1 0,-4-1 965,-9 1 0,-2-1 0,0-3 0,1-1 0,-1-1 0,-1 1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26.178"/>
    </inkml:context>
    <inkml:brush xml:id="br0">
      <inkml:brushProperty name="width" value="0.08571" units="cm"/>
      <inkml:brushProperty name="height" value="0.08571" units="cm"/>
      <inkml:brushProperty name="color" value="#333333"/>
    </inkml:brush>
  </inkml:definitions>
  <inkml:trace contextRef="#ctx0" brushRef="#br0">209 137 7732,'-18'0'30,"9"0"77,-7-8 0,12 6 354,-7-4-24,7-3-169,-11 7 157,13-6-513,-6 0 50,8 7 0,2-7-11,4 8 0,3 0 96,9 0 0,7 8-85,3 3 0,5 6 35,2 6 1,-1-1 41,1 6 0,-1 1-126,1 6 0,0-1 130,-1 1 0,1 0-111,-1-1 0,-1-1 41,-4-4 1,-2 1-135,-4-7 1,-6 0 111,0-5 0,-1-7-259,-10 1-281,-1-8 125,-5 3-186,0-7 362,0 0 0,0-7 288,0-5 0,0-3 0,0-3 0,-7-7 0,-3-1 0</inkml:trace>
  <inkml:trace contextRef="#ctx0" brushRef="#br0" timeOffset="199">745 50 7480,'-18'-11'-322,"1"-1"1,0 8 803,-1-1-293,-7-5 1,6 8-83,-4-4 1,-2 12-143,2 6 1,-2 9 66,2 2 1,2 9 54,-8 3 0,6 2-18,-6 9 1,-5 6-11,-7 5 0,-1 7-26,2-7 0,-3 7-93,-3-7 0,-2 5-217,8-10 1,7-4 113,10-14 1,12-1 162,5-4 0,4 3 0,2-5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33.686"/>
    </inkml:context>
    <inkml:brush xml:id="br0">
      <inkml:brushProperty name="width" value="0.08571" units="cm"/>
      <inkml:brushProperty name="height" value="0.08571" units="cm"/>
      <inkml:brushProperty name="color" value="#333333"/>
    </inkml:brush>
  </inkml:definitions>
  <inkml:trace contextRef="#ctx0" brushRef="#br0">208 329 7740,'-12'-6'385,"1"0"-222,7 1 0,-6-1 83,4 0-294,4 0-413,-5 6 415,7 0 0,0 8 19,0 3 0,-2 13 121,-4 4 0,2 7-135,-7 5 1,-1 4 54,-5 8 0,5 0-128,1 0 0,1-2 119,-1-4 0,-5 0 10,5-11 0,3 1 38,2-13 1,-1-5 52,1-7 85,0-7 1,6-6-98,0-15 0,0-10-210,0-13 0,0-5 33,0-6 0,2-7-65,4 0 0,3-7 87,9 2 1,-1 1-69,0-1 1,1 5 38,-1-5 0,0 13 14,0-2 0,1 11 108,-1 1 0,0 19-151,1 9 224,-9 1 0,1 17 24,-4-1 1,-4 18 38,3 12 0,-3 9-98,-2 14 0,0 3 130,0 9 0,0-1-141,0 0 1,6 2 11,0 4 0,1-6-98,-1 0 0,-2-1 23,8-11 0,-9-5-49,3-6 0,-2-15-81,2-2-363,-4-16 114,5-5 54,-7-16 0,0-3-264,0-12 593,0-4 0,-7-16 0,-3-1 0</inkml:trace>
  <inkml:trace contextRef="#ctx0" brushRef="#br0" timeOffset="417">121 554 8361,'-9'0'1021,"1"0"-1082,8 0 1,9-2 110,9-4 1,7 2-76,9-7 0,9-1-428,3-5 1,11 5 254,7 1 1,3-3-371,2-9 1,-2 4 184,-3-4 1,1-2 382,-7 2 0,-2-6 0,-10 6 0,-10-6 0,-7 6 0,-14-6-80,3 6 0,-13 0 80,1 6 0,-10 0 420,-1-1 1,-9 1-131,3 0 0,1-1 159,-2 1 1,7 6 257,-7-1-237,8 1-127,-3 1-181,-1 2-120,6 8-290,-6 0 0,8 2 41,0 4 1,0 9 93,0 8 1,0 10 223,0 2 1,-5 3-124,-1 14 0,0 2 203,6 9 0,-6 6-65,1 1 1,-3 1-137,2 9 1,4-1 77,-4 2 1,4-12-7,2-11 0,0-12-73,0-6 0,0-5-499,0-7-505,0-10 729,0-11 1,0-8-233,0-5 1,-1-4-31,-5-7 605,-4 0 0,-7-8 1,0-2-1</inkml:trace>
  <inkml:trace contextRef="#ctx0" brushRef="#br0" timeOffset="547">553 744 7740,'-17'0'-413,"0"0"988,7 0 861,3 0-1199,7 0 1,9-6-374,8 0 0,10-7-348,14 1 1,3-3 270,8-2 0,7-1-371,5 1 1,7 0 90,10 0 185,-1-1 0,-29 6 0,0-1 1,45-14-1</inkml:trace>
  <inkml:trace contextRef="#ctx0" brushRef="#br0" timeOffset="782">1643 156 7740,'-17'-17'244,"-1"-1"0,7 7 997,-1-1-716,8 8-502,-3-3 0,7 9-82,0 3 0,0 7-322,0 11 1,0 6 306,0 11 1,-2 4 112,-4 8 1,4 2 28,-4 4 0,4-4-71,2 3 1,0-1-133,0 2 1,0-7 50,0 1 1,-1-8-115,-5-9 0,4-2-331,-4-4 154,4-4 175,2-16 1,0-3-54,0-12 0,0 0-174,0-11 427,0 4 0,0-20 0,0 6 0</inkml:trace>
  <inkml:trace contextRef="#ctx0" brushRef="#br0" timeOffset="1361">1366 606 7740,'-7'9'0,"3"-1"573,-8-8 55,8 0-141,-11 0-443,13 0 1,-4-2-196,12-4 1,4 2-117,7-7 0,8 7 205,4-2 0,3 2-427,3-1 1,2 1 257,3-8 1,4 8-199,8-1 1,6-5 428,-1-2 0,7-1 0,-7 1 0,1-3 0,-6 4 0,-8 1 0,-4-2 37,-3 1 1,-12-1 209,-8 1 940,-7 7-444,-10-4-36,0 1-237,0 5-499,0-6 0,2 6 113,3-4-152,-3 4 1,8-5-813,-4 7 418,-4 0-10,5 0 242,-7 0 1,-2 0-245,-3 0 426,-5 0 0,-13 2 125,0 3 0,-6 3-49,6 4 1,-6 5 109,6 0 0,-8 1 146,3 5 0,3 2-102,2-2 1,3 7-55,3-1 0,2 4-35,3 1 0,4 1 0,8 0 0,16-3-35,7-3 1,8 2-105,3-8 0,8-8-78,5-9 0,1-4 93,-2-2 0,2-2-244,-8-4 0,6-11 92,-5-12 1,-1-5-24,-5-7 1,3-1 84,-3-4 1,3-2-20,-9 7 0,3-5 35,3 6 1,-8 0-83,-4 5 138,-4 8 320,-1 2 504,-9 16-563,-1 9 0,-8 17 90,0 12 0,-6 3-82,0 3 0,1 1-31,5 5 1,0-3-70,0 8 1,0-5-73,0 5 1,5-8 0,1 3 0,7-11-204,-1-1 1,5-8-272,6 2 1,-2-9 208,8-3 0,0-7 217,6 2 0,7-4 0,2-2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36.441"/>
    </inkml:context>
    <inkml:brush xml:id="br0">
      <inkml:brushProperty name="width" value="0.08571" units="cm"/>
      <inkml:brushProperty name="height" value="0.08571" units="cm"/>
      <inkml:brushProperty name="color" value="#333333"/>
    </inkml:brush>
  </inkml:definitions>
  <inkml:trace contextRef="#ctx0" brushRef="#br0">17 346 7721,'6'-17'0,"0"0"0,5-1 0,-5 1 0,6 6 0,-6-1 0,5 6 1355,-5-5-886,7 7 0,-9-6-18,8 5-29,-8 3-363,3-6 81,-7 8-158,0 0 65,0 8 1,0-4-199,0 7 0,0-5 54,0 5 0,-2 3 112,-3 9 0,1-4-21,-8 4 0,8 2 24,-1-2 1,-3 8-64,2-2 1,-5-4 55,5-2 1,-6 2 3,6-2 1,-1 0-32,1-6-88,4 8 0,-11-6-10,7 4 1,0-3 91,6-3 1,0-6-194,0 1 176,0-8 1,2 9-21,4-7 0,3 0-45,9-6 0,7 0-8,4 0 0,9 0-44,2 0 1,8 0-175,-2 0 0,-1-2 50,1-4 0,-2-4 104,2-7 1,-4-2 40,-7-4 0,-8 2-41,-4-8 0,2 6 81,-2-6 1,-2 6 11,-9-6 1,1 8 133,-7-2 1,0 4 84,-6 2 0,0 5 528,0 0 511,-8 9-552,6-5-47,-13 8-323,13 0 0,-8 0-175,4 0 1,4 8 97,-3 3 0,3 5-124,2 1 0,-6 10-81,0 7 1,-2 1 63,3 5 0,3 4-121,-4 3 1,-2 2 73,3 3 1,-3 0-66,2 0 0,4-2-77,-4-4 1,3 0-186,-3-11 0,4 1-37,-4-13 0,2-5-183,-1-7 1,1-7 558,-8 2 0,8-4 0,-3-2 0</inkml:trace>
  <inkml:trace contextRef="#ctx0" brushRef="#br0" timeOffset="437">1747 588 7709,'0'-26'0,"7"-7"631,5 4 0,-2 4-203,1 2 1,1 4-108,5 2 1,-2-1-64,-3 1-264,3 7 1,-11-3 87,8 7-173,-9 0-65,5 6 0,-18 2 110,-7 4 1,-8-2-306,-9 7 0,-9 1 137,-3 5 1,2 2 45,-2 4 1,13-1 63,-1 6 0,9 1-10,-4 6 0,15-1 68,3 1 0,7-6 15,4 0 1,10-1 123,7 7 0,10 0-5,13-1 1,2-1 29,5-4 0,1 3-86,-8-3 0,0-4 12,-5-2 0,-8-5-6,-4-7 1,-10 3 55,-1-9-13,-8 1 1,-12-6-53,-15 0 1,-12 0 42,-11 0 1,0 0-37,-12 0 1,-1-6-257,1 1 0,-1-9-157,1 3 1,12-5-202,0-1 1,7-2 216,5-4 361,7 3 0,2-20 0,8 4 0</inkml:trace>
  <inkml:trace contextRef="#ctx0" brushRef="#br0" timeOffset="644">2231 277 7709,'0'-17'1564,"0"0"-598,0-1-1250,0 9 215,0 32 0,0 2 23,0 27 1,-8-4 99,-3 4 0,1 5-13,-1 1 0,5-1-59,-6-5 0,7 0-129,-7 0 1,6 0-287,-5 0 0,7-10 177,-2-7 1,4-3-295,2-9 1,0-5 34,0-7 515,0-7 0,0-4 0,0-10 0</inkml:trace>
  <inkml:trace contextRef="#ctx0" brushRef="#br0" timeOffset="1312">1989 640 7709,'-12'-7'191,"1"-5"1,5 3 843,-6-3-558,9 8-420,-5-4 1,16 8-324,3 0 0,10 2 38,2 4 1,10 2-172,2 3 1,7 5 292,10-5 1,0-1-101,0 1 1,7-7-47,4 2 0,5 2-110,1-3 0,-8 1 362,-3-6 0,-12-6 0,-5 1 0,-7-9 553,-5 3-370,-4-5 0,-10-1 382,-3 0 1,-5 5 178,-7 1-19,0 7-81,0-4-386,0 0-143,0 7-333,0-7-559,0 8 374,0 0 192,-7 0 0,3 0 71,-8 0 1,1 2 86,-6 4 0,-1-5 19,1 5 1,-8-2 172,-4 2 1,2-2-80,-1 7 1,4-5 88,-4 6 0,5-7-34,-6 7 0,8-6-31,-2 5 0,5-5-29,7 5 1,-3-5 54,9 6 1,-1-7-2,6 7 1,7-2-47,5 1 1,11 3 7,6-9 1,11 7-172,6-6 0,6-1-250,6-5 1,-4 0-237,3 0 1,-3 0 237,-2 0 0,2-13-63,3-4 0,-9-6 73,4 0 1,-11-6 337,-1-12 0,-9 1 0,-2-12 0,-8 4 0,2-10 0,-4 5 0,-2 1 0,-5 0 0,-1 0 0,-7 2-35,2 4 1,2 6 140,-3 11 1264,1 4-273,-6 15 105,0 2-949,0 8 1,0 2-254,0 4 0,0 4 106,0 7 1,0 10-57,0 8 1,0 7-26,0 10 1,-2 7-8,-4 5 0,3 11-85,-9 5 1,1 5-213,-7 1 1,7 7 312,-1-1 0,1 0-59,-7-6 1,7-7-139,-1-4 0,9-17-217,-3-6 1,4-20-19,2-3 92,0-8 0,0-13-207,0-8-416,0-8 929,8-17 0,1-2 0,8-7 0</inkml:trace>
  <inkml:trace contextRef="#ctx0" brushRef="#br0" timeOffset="1571">3355 831 7709,'0'-18'0,"-6"-5"162,0 0 1,1 0 249,5 6 1,0-1-157,0 1-366,7 0 0,9 0 26,7-1 1,8 3 72,-3 3 0,1-1-119,6 7 1,-4 0 85,9 6 1,2 0-63,-2 0 1,-1 6 78,-10 0 1,-4 7-83,-8-1 106,8 3 0,-13 3 110,-1-1 0,-7 0-92,-4 0 0,-8-1 96,-3-5 0,-7 5 126,-5-5 0,-4-3-45,-7-2 0,-3 1-210,-3-1 0,2 0-137,-9-6 0,7 0-234,-6 0 0,2 0 118,-2 0 0,3-2-315,9-4 586,-1 4 0,8-21 0,2 4 0</inkml:trace>
  <inkml:trace contextRef="#ctx0" brushRef="#br0" timeOffset="1875">4635 433 7709,'15'-14'0,"-3"-3"0,1-10 970,-7 4-679,0 0 0,-8 8-192,-4 3 0,-13 3 42,-16 3 1,-9 4-113,-14-4 1,4 12-7,-3 5 0,-3 5 93,3 1 1,1 2-239,10 4 1,5 4 109,13 8 1,3-3-218,7-3 1,9 4 57,3-4 0,12 3 108,5 3 1,7 0 99,5-1 0,3 1-4,9-1 1,0 1 69,-1 0 1,-7-7-72,-4 1 0,-4-10 482,-1-1-112,-9-1 10,-1-7-284,-8-1 0,-15-1-41,-8-8 1,-18 0-211,-11 0 1,-23-8-206,-17-3 1,38 6-1,-1 0 40,-5 0 1,-1-1-1,-3-3 1,-1-2-1,-4-2 1,0-1-1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39.604"/>
    </inkml:context>
    <inkml:brush xml:id="br0">
      <inkml:brushProperty name="width" value="0.08571" units="cm"/>
      <inkml:brushProperty name="height" value="0.08571" units="cm"/>
      <inkml:brushProperty name="color" value="#333333"/>
    </inkml:brush>
  </inkml:definitions>
  <inkml:trace contextRef="#ctx0" brushRef="#br0">52 485 7672,'-17'0'-36,"5"5"362,1 1 93,7 0-194,-4-6-256,8 0 1,2 0 87,4 0 1,11 0 107,12 0 1,5 0-76,7 0 1,11 0 56,11 0 1,20-2-44,9-4 1,-38 5 0,1 0-306,5-1 0,1-1 0,4-1 0,1 0 289,5 1 0,2 0 0,4-3 0,2-1-305,4 1 0,1 0 0,2 1 0,1 1 308,2-2 1,1 0-1,-2 3 1,0 0-438,5-3 1,-1 1 0,-4 3 0,1 0 366,0-1 1,0 0-1,4 1 1,1 0-52,4-1 0,0 1 0,-6 1 0,0 0 21,3-2 0,0 0 0,0 1 1,-1 0-36,1-1 1,0 0-1,1 2 1,2-2 34,-29 0 0,0-1 0,1 0 1,28 1-1,1 0 13,-30 0 1,1-2 0,-1 2 0,29 0 0,0 0 3,0-3 0,0 0 0,-31 3 0,0 0 0,1 0 8,1-1 1,1 0-1,-2 0 1,26-3 0,-1 1-65,-1 3 0,0 0 0,-4-3 1,-1 0 38,3 4 1,-1-1 0,-7-3-1,-1 0-47,3 3 1,-1 0 0,-8-2-1,0-1-176,3 3 0,0 0 0,-7-3 0,0 1 211,-2 2 0,0 0 0,0-3 0,-1 0 25,-5 3 1,0 0 0,4 0 0,1 1 0,-2 2 0,0 0 0,-2-3 0,-1 0 79,-2 0 1,-1 0-1,-1 0 1,0 0 7,-7 3 0,-1 0 0,49 0-21,-13 0 1,-10 0-45,-8 0 0,-12 0 1105,-16 0-1088,-1 0 1,-21-5 825,4-1 1,-9-6-769,-3 7 1087,-7-1-2088,4 6 949,-8 0 0,0-2-979,0-4 0,-17 4 29,-12-4 900,-27 5 0,-23 1 0,-17 0 0</inkml:trace>
  <inkml:trace contextRef="#ctx0" brushRef="#br0" timeOffset="750">519 433 7672,'-25'0'495,"6"-8"-16,-6-1 239,15-1-280,2 2-356,8 8 66,0 0-134,0 16 1,0-3 122,0 16 0,-5 7-256,-1 11 0,-8 4 33,3 7 0,-6 5-34,-6 12 1,1 6-317,-6 11 1,4-1 428,10-42 1,0 0-1,-7 35 9,-3 3 0,7-22-5,6-7 0,3-12 31,8-12 0,0-13-24,0-3 1,8-7 124,3 1 0,6-3-104,7-3 1,4-2 95,13 8 1,3-7-120,8 7 1,7-6 3,5 5 0,7-5 13,10 5 1,-7-7 66,13 2 1,-3 2-162,9-3 1,-41-1 0,3-2 54,8-1 0,1-2 0,-2 1 0,1-2-297,6 0 1,0-1 0,-1 1 0,1 0 304,2-4 1,2 0 0,2 1-1,2-1 53,6-3 0,1 0 0,-4 3 0,1 1-22,5-1 1,1 0 0,2 1-1,1 1-310,4-2 1,2 0 0,1-2-1,2 1 307,-28 3 1,0 0 0,0 0 0,0 1 0,-1 0 0,1 0-230,3-1 1,1-1 0,1 2-1,-1 1 1,1 1 0,-1 0 246,0-1 1,0 0 0,0 1-1,-2 0 1,0 0 0,0 1-9,2-1 0,1 2 0,-2-1 0,-5 0 0,-1 0 1,1 0-222,-2 0 0,0 0 1,0 0-1,30-3 1,-2 0 161,-2 0 1,-1 0 0,4-1 0,0 0-67,2 2 1,0-1 0,-8-1-1,-1-2 9,3-2 0,0-1 0,-4 1 0,-1 0 12,3 3 1,-1-1 0,-5-2 0,1 0 14,2 2 0,-1 1 0,-8 0 0,-1 0 31,2-1 1,-2 1-1,-5 3 1,-2 0 249,0-1 0,-1 0 0,-7 2 1,-1 0-153,-6 1 1,-1 0-1,40 0 437,-13 0 1,-14 0-556,-21 0 1,-5-2 516,-13-3 0,-10 1-655,-13-8 0,-3 6 760,-2-5 1,0-6-766,0-6 0,-15-2 160,-8 2 0,-8 3-415,-3-3 0,-7-2 450,1 2 0,0-8 0,-1 10 0,1-7 0,0-1 0</inkml:trace>
  <inkml:trace contextRef="#ctx0" brushRef="#br0" timeOffset="1020">7730 1 7721,'-10'0'968,"1"0"-421,3 0-383,4 0 1,-6 15 19,8 8 0,6 23 0,0 12 0,0 26-205,-6-33 1,0 2 0,0 5 0,0 3-262,0 8 1,0 0-1,-1 1 1,0 1 147,-2 1 0,0 0 1,-1-4-1,-2 0 65,-2-1 0,-1-1 0,1-3 1,-1-1-226,1-9 0,-1-2 0,-15 35 21,1-17 1,-2-19-192,2-4 0,-3-9 464,-9-8 0,8-4 0,2-8 0</inkml:trace>
  <inkml:trace contextRef="#ctx0" brushRef="#br0" timeOffset="1582">2456 537 7664,'0'-18'3164,"0"1"-2897,0 7-245,0-5 0,0 15-81,0 0 1,0 8 53,0 9 0,0 8-8,0 4 1,0 17 73,0 6 1,-6 13-132,0 4 1,-7 8-217,1 10 1,-1 3 164,1-4 0,-3 3 103,3-14 0,3-8-105,-3-9 1,8-8-679,-1-10 317,-5-7-757,8-24 1241,-6-1 0,8-23 0,0-5 0</inkml:trace>
  <inkml:trace contextRef="#ctx0" brushRef="#br0" timeOffset="2178">1124 1176 7664,'0'18'0,"-2"-9"1294,-4-3-358,4-4-794,-13-10 1,13 4-52,-4-7 1,4 5-130,2-5 1,-5 5 60,-1-6 0,-2 1-140,3-6 1,1-1 174,-8 1 0,1-8-107,-7-4 1,1 2-102,0-2 1,-1-1 28,1-11 0,0 5 98,0-5 1,7 5 18,4 1 1,4 1-71,2-1 0,10 1 55,7-1 0,16 8-3,13 4 1,4 4 32,2 2 1,5 7-7,1 4 0,0 4-11,-6 2 1,-8 2 0,-4 4 0,-11 6 52,-6 11 1,-11-2-53,-7 8 1,-3-1 175,-2 7 0,-15 0-86,-8-1 0,-10 6 44,-7 1 1,-4 7 1,-8-2 1,0 2 47,0-2 0,6-2-122,0-3 1,5-3-21,-5 8 1,10-7-145,1 1 0,14-5 111,10-7 0,7-1-181,-2-4 0,12-3-1,5 3 0,14-6 104,10-6 1,9 3-36,14-8 1,-3-1-79,9-5 1,-1 0 40,6 0 1,0-7-107,1-5 0,-11-3 332,-7-2 1,-15-1-119,-14 1 1,-6-6 203,-6 0 0,3-6 122,-8 6 1,-2-8 142,-10 2 1,-4 2-227,-7-1 1,-6 1 31,0-2 1,-8-2-187,2 8 1,-5 2-262,-7 9 1,5 5-571,-5 7 0,5 0 393,1 0 0,8 2 387,4 3 0,4 13 0,2 9 0</inkml:trace>
  <inkml:trace contextRef="#ctx0" brushRef="#br0" timeOffset="2584">3044 882 7665,'-10'-7'1345,"-5"-3"-644,13-7-342,-6 7 0,8 1-16,0 3-291,0 4-20,0-6 1,0 18-157,0 7 1,0 2 191,0 10 1,-2 6-138,-4 5 0,4 2-221,-3-1 1,3-3 122,2 8 1,0-5-304,0 5 0,0-8 29,0 3 0,-2-13-725,-4-5 617,4 4 549,-6-15 0,8 3 0,0-15 0</inkml:trace>
  <inkml:trace contextRef="#ctx0" brushRef="#br0" timeOffset="2779">3234 900 7665,'17'-27'0,"-5"-4"0,-1 8 0,-5-2 494,5 2 116,1 4-120,5 2-273,-7 9 1,3 10-129,-7 4 0,0 9-10,-6 8 1,0 10-61,0 1 0,0 7 37,0 5 1,0 2-129,0-8 1,0 6-159,0-5 0,0 7-231,0-2 0,0-10-126,0-1 1,6-6 244,-1-1 0,3-3 342,-2-7 0,3-9 0,9-1 0</inkml:trace>
  <inkml:trace contextRef="#ctx0" brushRef="#br0" timeOffset="3164">4029 485 7656,'0'-18'628,"0"1"174,0 0 1,0 5-305,0 1 0,8 7-169,4-2 0,3 14-92,2 9 1,0 4-34,1 14 0,-1 3-152,0 14 0,1 8 55,-1 3 0,0 12-55,1 6 0,-3 3-232,-4 3 0,3-3 5,-8-3 0,-1-2-22,-5-4 0,0-12 96,0 1 0,0-11-6,0-7 1,-5-3 54,-1-9 1,-2-9 30,2-7 7,5-1 11,-7-15 390,8 6-700,0-8 166,0-8-25,0 6-205,0-6 260,0 1 1,0 3-194,0-8 0,0 1 310,0-7 0,0-7 0,0-2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43.633"/>
    </inkml:context>
    <inkml:brush xml:id="br0">
      <inkml:brushProperty name="width" value="0.08571" units="cm"/>
      <inkml:brushProperty name="height" value="0.08571" units="cm"/>
      <inkml:brushProperty name="color" value="#333333"/>
    </inkml:brush>
  </inkml:definitions>
  <inkml:trace contextRef="#ctx0" brushRef="#br0">52 744 7668,'0'-17'2787,"0"0"-2370,0 7-558,0-5 1,0 15 114,0 0 1,0 15-41,0 14 1,0 13 46,0 10 1,6 2-146,0 9 1,-1 1-7,-5 5 1,0-2-10,0-3 1,0-5-137,0-7 0,0-4-82,0-8 1,-2-1-651,-3-16 1047,-5-8 0,-15-7 0,-2-8 0</inkml:trace>
  <inkml:trace contextRef="#ctx0" brushRef="#br0" timeOffset="441">605 1090 7873,'0'-9'1051,"0"-7"-992,8 7 0,-4-7 113,7 5 1,-7-5-93,2 5 1,2-6 89,-2-6 1,1 1-41,-1-6 0,-4-1-31,4-6 1,-4 2-171,-2 5 0,0-5 104,0 4 1,-2 4-94,-4 2 0,-4 4-30,-7 2 1,0 7 90,-1 4 1,-5-1-28,0 1 0,-6 8 44,6 9 1,-7 7-13,1 5 0,4-2-9,2 8 0,4-1 14,1 7 0,9-6-108,3 0 0,4-2 106,2 1 0,0-3-185,0-7 0,8-3 90,3-3 0,7 1 104,5-7 0,-2 0-36,8-6 0,-1 0 2,7 0 1,-6-6-42,0 0 1,-6-7 2,5 1 1,-6 4-40,1 3 45,-4-5 269,-2 8-202,-7-6 0,-3 22 76,-7 3 1,0 12-59,0 0 0,-5 9 0,-1 3 1,-6 5-103,7-6 0,-7 0-197,6-5 1,-5-6 17,5 0 0,-7-8-241,1 2 0,2-10 485,-1-1 0,-1-8 0,-5 3 0</inkml:trace>
  <inkml:trace contextRef="#ctx0" brushRef="#br0" timeOffset="716">1263 243 7678,'-10'-14'322,"4"-3"0,2 9 1297,-1-9-1478,3 11 1,-6 1 33,8 10 0,0 7-343,0 11 1,0 12 84,0 11 1,0 13 265,0 10 1,0 3-99,0 8 0,0 7-295,0 5 0,0-39 0,0 2 156,0-1 0,0 1 1,0-4-1,0 0 42,0 47 1,0-15-113,0-9 0,0-10 115,0-7 0,0-12-470,0-11-194,0-7-135,0-17-93,0-3 1054,0-7 0,8-15 0,1-4 0</inkml:trace>
  <inkml:trace contextRef="#ctx0" brushRef="#br0" timeOffset="1131">1384 554 7786,'0'-17'650,"0"0"-456,0-1 84,0 1 0,13 2-62,4 3 1,12 4-142,0 8 0,4 0-25,1 0 0,7 2-154,-1 4 1,0 6-22,-5 11 1,-8 4-204,-4 7 0,-12 1 148,-5-1 0,-6 1 28,-6 0 1,-11-3 37,-12-3 1,-2 2-4,3-8 0,-3 0 141,8-6 0,-6-1-137,6-5 271,0 4-120,6-5 0,5 5 80,1-3 1,7 3-40,-2-3 1,4-3 106,2 3 0,6 0 0,0 5 0,1 0-128,-1 0 1,-4 1-35,4-1 0,-2-5 4,1-1-35,-3 1 0,4 3 23,-12-4 1,2-1-13,-7-4 0,-6-4-275,-6 4 1,-8-5 108,2-1 1,-4 0-345,-1 0 1,-3-7 28,-3-5 477,3-3 0,-13-10 0,6-2 0</inkml:trace>
  <inkml:trace contextRef="#ctx0" brushRef="#br0" timeOffset="1523">1799 571 7667,'-10'0'2075,"2"0"-2084,1 0 49,5 0 1,-8 0 148,4 0-21,4 8 1,-5 2-89,7 7 1,0 6-39,0 0 1,0 2-157,0-2 0,7 2-10,5 4 1,3-4-13,3-8 0,5 1-42,0-1 0,6-2 130,-6-3 1,5-5-202,-4-7 0,4 0 39,-5 0 1,0-7 130,-5-5 0,-1-9 45,0-2 0,-5-6 122,-1 6 0,-7-6 154,2 6 1,-4 0-96,-2 6 1,0 0 129,0-1 0,0 7 127,0-1-171,0 8-102,0-3 1,-6 20-39,0 5 0,-5 10-30,5 1 0,-2 4-119,3 1 0,3 7-267,-4-1 1,4 8 163,2-2 1,-6-2-326,0 3 0,1-9 196,5 2 0,0-5-128,0-6 0,-6 1-75,0-6 491,0-1 0,-1-14 0,-3-1 0</inkml:trace>
  <inkml:trace contextRef="#ctx0" brushRef="#br0" timeOffset="2545">3493 260 7689,'-7'-9'-1222,"5"-7"977,-14 7 1,9-9 342,-5 1 0,-1 5 8,7 1 0,-6-1-71,7-5 0,-7 6 141,6-1 0,-5 6-34,5-5 209,-7-1 1,5 1 261,-4-1-221,5 8-239,7-11-194,0 13 117,0-6 1,4 8-80,7 0 1,3 0-94,14 0 1,1 0 15,6 0 1,1-5 14,5-1 1,10 0 35,13 6 0,5 0 82,6 0 1,10-6-329,7 1 1,0-1 409,-6 6 1,-5 0-31,0 0 0,-18 0-34,-5 0 1,-12 6 94,-11-1 1,-8 3 41,-4-2-121,-4-4 1,-10 7 5,-3-3 0,-4-2-123,-2 7 1,6-5 304,0 6 0,-1-6-335,-5 5 0,0 1 91,0 5 1,0 2-16,0 4 0,6-2 10,0 8 1,5 0 2,-5 5 1,6 1-16,-6 0 1,5 5 8,-5 0 0,7 8 78,-1-1 1,-5-3-32,-1 2 0,2 0 9,-2 6 0,-1 2-29,-5 3 0,0 5-6,0 7 0,-1-2 1,-5-3 1,2 3 33,-8-4 1,7 3 29,-7-3 1,8-9 47,-2-8 0,5 0 24,1 6 0,0-10-3,0-7 0,0-3-749,0-9 0,0 1 446,0-7 1,-6-6 239,0 1 28,0-8 1,4 3-109,-3-7-56,3 0 0,-8 0 35,4 0 1,-3 0-51,-9 0 1,-1-5 41,-4-1 0,-6-8-16,-11 3 0,0 1 15,-12-1 0,2-1 2,-14-5 0,-9-2 26,-13-4 0,-10 3-200,41 9 1,0-1-1,2 2 1,1 1 237,-3 0 0,0 1 0,-43-7-37,6 3 0,5-1-174,7 7 1,9 0 60,7 6 0,8 0-215,-1 0 0,7 0 36,10 0 0,1 0-215,16 0 0,0 0-356,6 0 484,-1 8 345,1-6 0,7-10 0,3-11 0</inkml:trace>
  <inkml:trace contextRef="#ctx0" brushRef="#br0" timeOffset="3050">3511 485 7691,'0'-27'420,"2"2"138,3 8 1,-1 5-381,8 1 0,-7 7-540,7-2 364,-8 4 0,9 4 75,-7 4 1,0-2 33,-6 7 1,0 3-34,0 9 0,-2-2-38,-4 8 1,-5 2 43,-12 9 1,-4-2 30,-8 8 0,0-5-24,1 5 1,5 0 23,0 6 1,2 0-93,-1 0 0,4 0 0,13-1 0,3-4-38,8-1 1,4-10 80,8-1 0,7-8-144,15-10 0,3-6 67,3 1 1,-1-8-202,7 2 0,-8-6 21,3-6 0,-5-4 113,-1-7 0,-8-6 67,-4 0 1,-6-8 63,-6 2 0,-3 0-19,-8-5 1,-4 9-67,-7-10 0,-3 6 99,-14 1 1,-1-3-80,-6 8 0,-7 0 11,-4 5 0,-4 7-140,-2-1 1,4 9-212,-4-3 0,12 4-107,-7 2 0,9 0-881,3 0 1340,9 8 0,1-7 0,7 7 0</inkml:trace>
  <inkml:trace contextRef="#ctx0" brushRef="#br0" timeOffset="3445">3839 589 7694,'-15'-2'8,"3"-4"1,-1 2 227,7-7 417,0 7-387,6-12 1,0 13-144,0-9 1,8 8 113,4-1 0,5 3-85,6 2 1,6 0-209,11 0 1,-3 0 32,3 0 1,2 0 97,-1 0 1,5 0 85,-6 0 1,-2 5-19,-9 1 1,2 2 84,-8-2 1,0-3 45,-6 9-151,-7-8 0,3 11 9,-7-3 1,0-3-122,-6 3 0,0 1 124,0 10 0,-6-2-32,0 8 0,-7 6-58,1 5 1,-3 8 1,-2-2 1,0 10-84,-1 2 1,1-1 105,0-5 1,1 0-165,5 0 1,-5-2 43,5-4 1,3-6-188,2-11 1,-1 2-211,1-8-159,-7 0-338,11-13-602,-6-3 769,8-14 1,-8-9 320,-3-7 1,1-7 455,-1 1 0,-1-12 0,-5-3 0</inkml:trace>
  <inkml:trace contextRef="#ctx0" brushRef="#br0" timeOffset="3575">3856 1021 7694,'-9'0'144,"-1"0"1,6-2 966,-1-4-565,-1 4-46,6-5 0,2 7-161,4 0 0,7 0-44,16 0 0,2 0-107,15 0 0,6 0-155,5 0 0,3 2-192,-3 3 0,-5-1-346,0 8 0,-2-8 505,-9 1 0,-1-3 0,-6-2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40.355"/>
    </inkml:context>
    <inkml:brush xml:id="br0">
      <inkml:brushProperty name="width" value="0.08571" units="cm"/>
      <inkml:brushProperty name="height" value="0.08571" units="cm"/>
      <inkml:brushProperty name="color" value="#333333"/>
    </inkml:brush>
  </inkml:definitions>
  <inkml:trace contextRef="#ctx0" brushRef="#br0">0 189 7731,'0'-31'390,"0"-4"1,4 3 558,8 3 1,15 8-745,19-2 0,6 11-408,5 6 1,-5 6-263,0 6 0,-8 6 201,-9 11 1,-8-2 286,-4 8 1,-4-1-43,-2 7 1,-7 5 10,-4 1 0,-5-1-10,-1-5 1,-7 1-19,-5 5 1,-5-7 61,-6 1 1,2-1 189,-8-5 1,6-4 7,-6-2 0,10-4-40,2-1-204,-1-9 0,14 1 121,-7-4-12,7-4 10,4 5 1,12-7 74,11 0 0,4 0-163,7 0 1,3 0-78,3 0 1,6-6-660,12 1 0,-3-1 87,9 6 389,-1-8 0,14-1 0,2-9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56.343"/>
    </inkml:context>
    <inkml:brush xml:id="br0">
      <inkml:brushProperty name="width" value="0.08571" units="cm"/>
      <inkml:brushProperty name="height" value="0.08571" units="cm"/>
      <inkml:brushProperty name="color" value="#333333"/>
    </inkml:brush>
  </inkml:definitions>
  <inkml:trace contextRef="#ctx0" brushRef="#br0">52 173 7635,'-9'-27'1649,"1"10"-544,8 1-229,0 7-732,0-1 0,0 4-258,0 12 0,0 12 164,0 10 1,2 13-69,4 5 0,-5 4-42,5 2 1,2 5 55,-2 1 1,5 0-277,-5-7 1,7 7-18,-1 0 1,3-8-93,3-10 0,-1-3 126,0-3 0,2-1-4,4-4 0,4-12-303,8-11 0,0-8-64,-1-10 634,8 1 0,-5-30 0,5 5 0</inkml:trace>
  <inkml:trace contextRef="#ctx0" brushRef="#br0" timeOffset="276">156 484 7638,'-27'0'0,"0"-2"0,4-3 317,4 3-32,-6-14 1,15 14-215,-5-5 41,13 7-145,-6 0 46,8 0 0,2 0 43,4 0 1,5 0-82,13 0 1,-3 0-68,8 0 0,5 0 111,6 0 1,7 0-110,-7 0 0,6 0 57,-6 0 0,8 0 185,-1 0 0,-5 0-39,-2 0 1,-9 0 71,-2 0 0,-6 2-66,6 3 1,-10-1 19,-2 8 1,-2-1-95,-9 7 1,6 1 68,-6 4 0,-1-2-216,-5 8 0,0-6 54,0 6 1,0-8-260,0 2 0,-2-4 67,-3-2 0,1-1-61,-8-5 0,6 3-47,-5-8 348,7 7 0,-11-11 0,5 6 0</inkml:trace>
  <inkml:trace contextRef="#ctx0" brushRef="#br0" timeOffset="440">329 87 7657,'-6'-20'159,"0"-3"1,-5 10-37,5-4 45,0 11 0,8-2-379,4 8 0,-2 0-291,7 0 1,7 8-244,5 3 745,7 5 0,5 9 0,9 2 0</inkml:trace>
  <inkml:trace contextRef="#ctx0" brushRef="#br0" timeOffset="1397">830 450 7666,'-7'17'729,"5"-7"1,-6-1-22,8-3 0,0-2-467,0 7 1,8 1-362,3 5 1,5 6 18,1 0 1,0 8 90,1-2 1,1 4-224,4 1 0,-4-1 106,4-4 0,-6 1-188,-5-7 122,3 0 1,-11-7-222,8-5 331,-9-3 1,5-10 165,-8-4 0,0-9-107,0-8 1,6-8-39,0 2 1,1-9 104,-1-2 0,-2-3-47,8 3 1,-3-2 118,3-4 1,3 3-27,-3 9 0,-3 1 18,3 4 1,-8 4 30,1 8 253,5 7-427,-8 3 0,7 14 90,-3 5 0,-2 11-61,8 6 1,-3 9 57,3 3 1,3-1-126,-3-6 1,3 1 53,2 0 1,1-8-8,-1-4 1,0 0 2,0-6 1,-5 2 10,-1-13 0,-5 0 144,6-6 0,-6-2-77,5-4 0,-5-6-80,5-11 1,-1-3 8,2-9 1,1-5-97,-7-1 0,5 1 86,-5 5 1,6 1-13,-7-1 0,7-3 62,-6 3 0,1 4 29,-1 14 137,-4 0-162,6-1 0,-8 11-7,0 7 1,0 9 18,0 14 1,0 2 7,0 4 0,0 4-18,0-4 0,5 3 1,1 3 1,8 0-52,-3-1 1,5-5 37,1 0 1,0-8-11,0 2 0,3-4 3,3-1 0,-4-9-18,4-3 0,4-4 26,2-2 0,-2 0 28,1 0 1,-5-8-2,6-3 0,-6-5 6,6-1 0,-8 0 17,2-1 1,-3-5 11,-3 0 1,0-7-1,0 1 1,-5 2-28,0-2 0,-9 0-93,3-5 0,-4 5 55,-2 0 0,0 2-344,0-2 8,0 4 143,0 8 1,-2 7 35,-4 5-20,4 3 1,-13 9-43,4 5 0,-5 9 107,-1 2 0,5 8 141,1-2 1,1 9-81,-1 2 1,3 1 140,8-7 1,0-5-24,0 0 1,0 0 82,0 5 1,2-7-83,4-4 1,3-5 90,9-7 0,5-3 22,0-8 1,7 0-77,-1 0 1,2-2-180,-2-4 1,3-11 90,-3-12 1,-4 2-169,-2-2 0,-3 2-25,-3-1 1,0-5-32,0 4 0,-7 4 107,-4 2 1,-4 4 3,-2 2 0,0 5 198,0 0-136,0 9 112,0-5 1,0 10-62,0 4 0,5 3-16,1 9 0,13 1-3,-1 4 0,3 4 9,-4 7 1,6 1-26,0-1 1,-2 1-17,-9 0 1,3-7 65,-3 1 0,-4-6-52,-3 6 1,-3-13 17,-2 1 0,-9-4-3,-9 5 1,-3-9-241,-13-3 0,3-4-65,-9-2 1,-3 0-61,3 0 1,0-6 354,5 0 0,0-15 0,1 2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54.348"/>
    </inkml:context>
    <inkml:brush xml:id="br0">
      <inkml:brushProperty name="width" value="0.08571" units="cm"/>
      <inkml:brushProperty name="height" value="0.08571" units="cm"/>
      <inkml:brushProperty name="color" value="#333333"/>
    </inkml:brush>
  </inkml:definitions>
  <inkml:trace contextRef="#ctx0" brushRef="#br0">139 223 7677,'-10'-17'55,"0"5"-29,5 1 106,3 7-136,-6-4 41,8 8 1,0 8 4,0 3 1,6 7 84,0 5 1,-1 4-105,-5 7 0,0 1 3,0-1 1,6-1-10,0-4 0,0 4 6,-6-5 1,0 5 18,0 2 0,0-7 5,0 1 0,0-8-722,0 3 0,0-5 675,0-2 0,0-7 0,0-3 0</inkml:trace>
  <inkml:trace contextRef="#ctx0" brushRef="#br0" timeOffset="272">35 87 7677,'-6'-17'0,"0"-1"0,-1 1 1230,1 0-323,4 7-801,-6 2-62,8 8 0,8 2 61,4 4 1,3 4 53,2 7 1,1 2-1,-1 4 1,6-2-205,0 8 1,8 0 66,-3 6 0,5-3-199,2-3 0,-6 4 102,-1-4 0,1 3-143,6 3 0,-3-6 29,-3-1 1,4-6 27,-4 1 0,-2 0-43,1-6 0,-6 2-109,1-13 1,2 0-21,-2-6 1,0 0-142,-6 0 0,0-8 474,1-3 0,-9-13 0,-1-2 0</inkml:trace>
  <inkml:trace contextRef="#ctx0" brushRef="#br0" timeOffset="497">709 121 7677,'-9'-7'-80,"-1"3"89,4-8 1,4 7 840,-3-7-234,3 8-65,2-3-343,0 7-236,0 0 150,0 7 1,0 11-98,0 10 1,6 5-79,-1 2 1,3 1 108,-2 4 0,-4 5-80,3 7 0,3-3-42,-2-2 1,2 3-90,-3-4 0,-3-4-6,4-2 1,-2-3-133,2-3 0,-4-1-283,3-4 1,-3-4-160,-2-8 735,8-7 0,2-3 0,7-7 0</inkml:trace>
  <inkml:trace contextRef="#ctx0" brushRef="#br0" timeOffset="817">1124 435 7650,'-17'0'1190,"7"0"-708,-5 0 1,13 0-198,-5 0 25,7 0-323,0 0 1,7-2 73,5-4 1,3 4-40,2-4 1,8-1-24,4 1 0,4 0-162,1 6 1,-1-2 3,-4-3 1,2 3 0,-8-4 0,0 4 62,-6 2 0,0 0-85,1 0 1,-7 0-142,1 0 5,-8 0-131,3 0 256,-7 0 1,-7 0-691,-5 0 882,-3 0 0,-3 0 0,1 0 0</inkml:trace>
  <inkml:trace contextRef="#ctx0" brushRef="#br0" timeOffset="1122">1678 89 7650,'-2'-15'1243,"-4"3"-291,4-3-221,-6 5-283,8 0-22,0 3-139,0 7-241,0 0 1,2 9-66,4 9 1,-2 3 61,8 13 1,-7-1-123,7 13 1,-6 0-23,5 6 0,-5 0 104,5 0 1,-5 0-4,6 0 1,-3-2 2,3-4 0,-3 2-69,-3-8 1,-4-1 67,4-11 1,-4-3-492,-2-7 138,0-1-437,0-7 0,0-5 788,0-10 0,-8-5 0,-1-7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3:56:59.015"/>
    </inkml:context>
    <inkml:brush xml:id="br0">
      <inkml:brushProperty name="width" value="0.08571" units="cm"/>
      <inkml:brushProperty name="height" value="0.08571" units="cm"/>
      <inkml:brushProperty name="color" value="#333333"/>
    </inkml:brush>
  </inkml:definitions>
  <inkml:trace contextRef="#ctx0" brushRef="#br0">0 934 7657,'0'10'60,"0"0"288,0-5 468,0-3-460,0 6 1,0-6 262,0 4-186,0-4-227,0 5 34,0-7-169,0 0 19,8 0 0,1 0-104,9 0 0,-1-2-104,0-3 0,2-5-180,4-7 0,-3-1-23,3 1 0,2-10 123,-2-7 1,0-10-71,-6-14 1,0-4 86,1-7 1,-9-2-3,-3-4 1,2-2 130,-2-3 0,-1 9 126,-5 7 1,-5 16-58,-1 2 0,-6 9 379,6 9-3,1 10-261,-3 11 0,6 9-209,-4 3 1,4 5 74,2 7 1,-7 14 127,-5 4 0,3 11-58,-3 0 1,8 11 85,-2 7 1,5-3 24,1 3 1,0 5-91,0 6 1,1 0-51,5-6 0,4-6 33,7 1 0,0-10-246,1-3 0,-1-3 5,0-13 1,2-4-47,5-14 1,-3-7-110,8-5 0,-1-3-286,7-2 1,1-3 609,5-9 0,3-7 0,8-16 0</inkml:trace>
  <inkml:trace contextRef="#ctx0" brushRef="#br0" timeOffset="885">847 675 7657,'-17'-8'239,"2"5"8,3-9 1,-3 8 165,3-2-487,-3 4 1,-2 10 38,-1 4 1,7 5-47,-1 6 0,3-2 45,-3 8 0,-1-6-11,7 6 0,0-6 32,6 6 1,0-6-7,0 6 1,10-8-10,7 2 1,2-4 21,10-2 0,0-7 78,5-4 1,1-4-39,0-2 0,-1 0 11,1 0 1,-6-6 47,-1 0 0,-6-9 120,1-3 0,-10 1-46,-1-6 0,-9-2 68,3 2 0,-4-2-218,-2 2 0,-8 2 96,-3-8 0,-4 6-128,-3-6 1,1 8 51,0-2 0,5 10-241,1 1 229,7 0 0,-10 1-166,9-1 91,-1 9 0,8-5-66,4 8 59,3-8 0,8 6 50,1-3 0,-1 3 7,0 2 1,3 0 12,3 0 1,-4 2 1,4 3 1,-4-3-1,-2 4 1,-5 2 17,-1-3-12,1 9 1,3-10 11,-3 7 1,-4-5-16,-8 6-1,0-1 0,0 6-29,0 1 0,0-1 27,0 0 0,0 2-4,0 5 1,0-5-12,0 4 0,1-4-1,5-2 0,4 1 3,7-1 0,8 0 0,4 0 1,-2-5-68,2 0 1,-1-9 64,7 3 0,-6-4-31,0-2 0,-8 0 94,2 0 1,-6-2 115,-5-4 0,-5-3-100,-7-9 0,0-1-14,0-4 1,-2 2-49,-3-8 1,-5 2 38,-7-1 1,-6-5-215,0 4 0,-6-4 64,6-1 1,-2 7-74,2 4 1,4 0 41,-5 5 1,7-3 39,6 10 41,-5 3 157,14 0-129,-5 8 33,7 0 0,7 2-63,5 4 0,11-4-79,6 4 0,9 2-178,3-3 1,7 1 50,-2-6 1,4 0-79,2 0 0,-8-6 153,-4 1 1,-5-11 39,-6-1 0,-1-2 90,-10-10 1,1 6-86,-13-6 0,-1 2 325,-5-2 0,-5-3-121,-1 3 1,-8 2 498,3-2 0,-5 8-119,-1-2 0,6 9 553,-1 3-318,8 7-42,-3-4-511,-1 8 0,6 8-155,-4 4 0,4 5-20,2 6 0,0 11 54,0 13 1,0 6-50,0 11 1,0 3 39,0 19 0,2-1-302,4 13 1,-4-6 335,4 6 1,1 0-3,-4-46 0,0 0 0,5 36-10,-2-7 1,-4-16-109,3-7 1,-3-12-466,-2-5 238,0-13-683,0-10 609,0-11 0,-6-14-45,1-5 0,-9-5 596,3-6 1,-5-12 0,-1-9 0</inkml:trace>
  <inkml:trace contextRef="#ctx0" brushRef="#br0" timeOffset="1129">1677 957 7657,'-9'-8'-146,"3"-4"0,4 3 281,2-3 0,0 1-98,0-7 0,0-5 246,0 0 1,8 0-29,3 6 1,1 5-113,5 1 1,-3 5-55,9-5 1,4 7-67,1-2 0,-1 4-61,2 2 1,0 2 91,6 4 0,-7 3-120,1 9 0,-2-1 72,2 0 1,-10 6-58,-7 0 1,-9 0 4,3-5 1,-4-1-93,-2 0 1,-9-1 82,-9-5 1,-7 3-78,-9-9 1,-7 7 73,1-6 58,-8-1 0,4-5 0,-8 0 0</inkml:trace>
  <inkml:trace contextRef="#ctx0" brushRef="#br0" timeOffset="1269">2542 870 7659,'0'-11'400,"0"-1"367,0 8-767,0-3 0,-15 7 0,-5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2:09:52.098"/>
    </inkml:context>
    <inkml:brush xml:id="br0">
      <inkml:brushProperty name="width" value="0.05" units="cm"/>
      <inkml:brushProperty name="height" value="0.05" units="cm"/>
      <inkml:brushProperty name="color" value="#333333"/>
    </inkml:brush>
  </inkml:definitions>
  <inkml:trace contextRef="#ctx0" brushRef="#br0">0 18 24575,'94'-9'0,"-15"1"0,-62 8 0,8 8 0,2-6 0,0 21 0,6-4 0,2 8 0,-14 5 0,17-5 0,-19 8 0,8-1 0,-10 1 0,-9 0 0,-8-1 0,0-7 0,0 6 0,0-6 0,0 0 0,0-2 0,0-8 0,0 0 0,-15 0 0,3-7 0,-20-2 0,12-1 0,-5-5 0,8 6 0,0 0 0,0-6 0,15 5 0,19-7 0,12 0 0,21 0 0,-14 0 0,14 0 0,-6 0 0,1-7 0,4 5 0,-12-14 0,5 14 0,-7-5 0,-8 7 0,-2 0 0,0 0 0,-6 0 0,6 0 0,-15-8 0,-3-2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2:09:55.208"/>
    </inkml:context>
    <inkml:brush xml:id="br0">
      <inkml:brushProperty name="width" value="0.05" units="cm"/>
      <inkml:brushProperty name="height" value="0.05" units="cm"/>
      <inkml:brushProperty name="color" value="#333333"/>
    </inkml:brush>
  </inkml:definitions>
  <inkml:trace contextRef="#ctx0" brushRef="#br0">0 1 24575,'39'46'0,"-1"0"0,1 0 0,-9-4 0,-20-5 0,7 13 0,0-6 0,1 8 0,-1 0 0,-7 7 0,5-5 0,-5 6 0,7-1 0,0-13 0,-7 12 0,-2-14 0,-8 8 0,0-8 0,0-1 0,0-1 0,0-6 0,0 7 0,0-9 0,0-7 0,0 14 0,0-20 0,0 27 0,0-19 0,0 13 0,-8-8 0,6-7 0,-13 14 0,5-20 0,0 11 0,-5-7 0,13 2 0,-13-7 0,13 3 0,-14-14 0,7 1 0,-9 5 0,9-5 0,-6-1 0,-10 7 0,-12-7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03.049"/>
    </inkml:context>
    <inkml:brush xml:id="br0">
      <inkml:brushProperty name="width" value="0.08571" units="cm"/>
      <inkml:brushProperty name="height" value="0.08571" units="cm"/>
      <inkml:brushProperty name="color" value="#333333"/>
    </inkml:brush>
  </inkml:definitions>
  <inkml:trace contextRef="#ctx0" brushRef="#br0">191 191 7811,'-11'0'-785,"-1"0"1,6 0 772,-5 0 13,7 0 1,-6 0 5,5 0 20,3 0-12,-6 0 0,6 0 37,-4 0 5,4 0 85,-5 0 0,5 0 5,-4 0 197,4 0-183,-6 0-51,8 0-199,0 0 145,8 0 1,2 6-14,7 0 0,-5-1 13,-1-5 0,6 0 7,6 0 1,2 6-19,-2 0 1,4 0-68,8-6 0,1 6 64,5-1 0,1 3-53,4-2 1,4-4 41,-4 3 0,4-1-2,2 2 1,4-4-5,-4 4 1,3-4 0,-8-2 1,3 0 3,1 0 0,3 5-1,4 1 1,-2 0-15,7-6 1,-2 0 18,3 0 0,7 0-5,-8 0 1,3 0-19,-9 0 1,1 0-9,11 0 0,-9 0 22,9 0 1,-2 0 4,8 0 0,-2 0 7,8 0 0,-14 0-103,2 0 0,-3 0 75,3 0 1,2 0 19,4 0 0,-4 0-63,4 0 1,4 0 41,1 0 0,-1 0-3,2 0 0,-8 0-16,2 0 1,-2 0-3,2 0 0,0 0 14,11 0 1,-9 0-1,9 0 1,-11 0 63,0 0 1,-2 0-58,2 0 0,-2 0 24,8 0 0,2 0-16,9 0 1,-8 0 0,9 0 0,-17 0-217,5 0 1,0 0 208,-1 0 1,7 2-12,5 4 0,-5-4 14,-1 3 0,-1-3-21,-10-2 0,1 0 16,-1 0 1,4 0-2,8 0 1,-1 0 6,1 0 1,1 0 0,4 0 0,-9 0-9,3 0 0,-3 0 2,3 0 1,8 0 0,4 0 1,-3 0-3,-3 0 0,-4 0 30,-1 0 1,1 0-32,4 0 1,2 0-1,4 0 0,0 0-6,-11 0 0,5 0-3,-5 0 1,-1 0 1,6 0 0,-1 0-2,1 0 1,2 0-1,4 0 1,-4 0-2,-7 0 1,1-2-1,4-3 1,4 3 2,-44-1 1,0 0 0,-1 1 0,0 0 47,47-4 1,-4 4-28,-7-3 0,9 3-8,-45 2 1,1 0 0,-1-1 0,0 0-3,1-2 0,0 0 1,-1 2-1,0 0 13,41-5 1,2 4-18,-2 2 0,-1 0-2,7 0 0,-2-5 12,2-1 0,-48 3 1,0 0-5,42 3 1,0-6-33,-5 1 1,7-3 20,4 2 1,-46 5 0,1 0-2,-1-1 1,0-2-1,-1 1 1,-2-1-2,38-2 0,5-6 0,0 7 0,-40-1 0,2 0 1,-2 3 1,-1 0-1,0 0 1,-2-1-3,44-2 0,-7 2 1,-5-7 0,3 5 2,-3-6 0,4 6 28,1-5 0,2 7-23,5-2 1,-7-1 0,1 1 0,-3-6-6,-9 7 1,13-3 1,-1 2 0,9 4 3,-4-4 0,-7 3 0,-10-3 0,-4 4-12,-2-4 0,0 4 9,0 2 1,6 0-11,0 0 1,0-6 5,-6 1 1,0-1-20,1 6 0,-15 0 20,-3 0 1,-6 0 0,0 0 0,4 0-1,-3 0 1,-3 0 99,2 0 1,-8 0-86,3 0 0,-5 0 202,-1 0 1,-6 0-175,-1 0 0,-5 0 4,6 0 0,-8 0 10,2 0-39,-3 0 9,-3 0-13,0 0-3,-7 0-49,-2 0 52,-8 0-95,0 0 76,0 8 0,0-5 28,0 9-11,0 0 0,0 7 9,0 4 1,-2-2 3,-4 8 1,4-6 35,-4 6 1,-2 7-50,3 10 1,-7-2-11,6 3 1,-7 6 2,1 11 0,3 3-5,-3 2 1,7 0-5,-7 1 0,6-7-5,-5 0 0,5-1-36,-6 1 1,9-3-19,-3-8 1,2 0-57,-2-1 1,4-6 58,-3-5 0,3 2-5,2-1 1,0-1-5,0-5 1,0-9-7,0-2 0,0 0-62,0 0 1,0-1-116,0-6 0,0 0-169,0 0 99,0 1 0,0-7-47,0 1 0,-2-8-128,-4 1 498,-4-3 0,-7 6 0,0 2 0</inkml:trace>
  <inkml:trace contextRef="#ctx0" brushRef="#br0" timeOffset="1980">70 243 7854,'0'-17'62,"-8"-1"-413,7 9 51,-7-7 124,8 15 154,0-7-19,0 8 300,0 0-208,0 8 1,0-5 11,0 9 0,0-6 13,0 5 1,0 3-35,0 9 0,0-2-42,0 8 1,0 7 38,0 10 0,0 4-72,0 2 1,0 8 27,0 3 1,0 12-3,0 6 1,-2-4-122,-4-2 0,4-4 129,-4-2 1,5 0-24,1 0 0,-6-7 24,0-5 0,0-3-13,6-2 0,0-6 15,0 0 1,-5-9-7,-1-3 1,0-1-10,6-10 1,0 2-1,0-2 1,0-10-42,0 5 277,0-5-441,0 5 179,0-1-96,0-8 64,0-1 125,0-8-82,0 0 17,8 8 1,-4-6 50,7 3 0,-5-3 71,5-2-79,1 0 1,5 0 2,0 0 1,1 0 44,-1 0 1,0 6-61,1 0 1,5 0 33,0-6 0,7 0-27,-1 0 0,4 0 4,2 0 0,1 0 18,4 0 1,-1 0 6,7 0 0,2 5-24,10 1 0,-5 0-4,5-6 1,-4 6 14,-2 0 0,5 1-5,1-1 0,7-4-4,-1 4 0,5-2-122,6 1 0,7-3 111,5 4 1,1 2-4,-13-3 1,6 1 5,-6-6 0,15 6-20,2 0 0,3-1-346,3-5 0,-2 0 343,2 0 1,-45 0 0,-1 0 8,46 0 0,-42 0 0,0 0-19,-4 0 1,0 0 0,4 0-1,1 0 13,-2 0 0,-1 0 0,4 0 0,0 0-11,-3 0 0,-1 0 0,2 0 1,0 0 5,-2 0 1,1 0 0,2 0 0,0 0 1,3 0 0,1 0 0,-2 0 0,1 0 12,-3 1 1,1-2-1,2-1 1,-1-1 0,-1 0 1,-1 0 0,3 0 0,0 0-2,0 3 1,1 0 0,1 0 0,1 0-8,-3 0 0,1 0 1,1 0-1,0 0-233,-4 0 0,0 0 0,5 0 0,1 0 224,2 0 0,0 0 0,1 0 0,-1 0-5,-3 1 0,1-2 1,-1-1-1,0-2 1,-5 2 0,0-1 1,4-1-1,1 2-3,0 2 1,0 0 0,3 0 0,-1 0 6,-4 0 0,-1 0 0,3 0 0,-1 0-3,-4 0 0,-1 0 0,5 0 0,1 0 10,1 0 0,-1 0 0,0 0 1,-1 0-174,-4 0 0,-1 0 0,0-3 0,0 0 183,-3 0 0,1 0 0,4 0 0,1 1-13,3 1 0,1 2 1,-1-1-1,-1 0 15,-4 0 1,-1 0 0,0-3 0,0 0-21,-3 0 0,1 0 0,2 0 1,1 0 0,6 3 0,-1 0 1,-2 0-1,-1-2-3,1-1 1,-1 1 0,-4 1 0,-2 0-3,-2-2 1,0 0 0,1 2 0,1 0 5,6 1 0,1 0 1,2-3-1,-1 0 0,-1 0 0,-1 0 1,-3 0-1,0 1 7,-5 2 1,-1 0 0,2-3-1,0 0-7,4 0 0,1 0 0,4-1 0,-1 0 24,-3 1 0,-1 1 1,-2 1-1,-2 0 4,39-5 0,6 2-11,-46 1 0,0 0 0,2 2 0,2 1-6,1-3 1,1 0-1,-3 1 1,-1 2 6,44 0 0,-47-1 0,0 0-78,47-5 0,-44 5 0,0 0 69,1-2 1,-1 0-1,1 2 1,0 1-35,-3-1 1,0 2 0,44-1 40,-4 0 0,2 0-40,-2 0 0,8 0 32,-2 0 0,-47 0 0,0 0-1,1 0 0,0 0 1,42 0-10,-8 0 1,3-6 0,-3 0 1,3 0-11,9 6 1,-10 0 15,-1 0 1,-9 0-19,-9 0 0,-5-2 233,-1-3 0,1 3-211,5-4 1,0 4 9,0 2 1,2 0 4,4 0 0,-13 0-21,-5 0 0,-5-6 439,-11 0 0,1 1-430,-2 5 0,-3 0 378,3 0 1,2 0-301,-1 0 1,1 0 173,-2 0 1,-3 0-229,3 0 1,-3 0 63,-3 0 1,-3 0-82,4 0 0,-12 0-15,5 0 0,-1 0 23,-4 0 0,0 0-42,-5 0-7,-1 0 0,-2-2 145,-3-4-102,3 4 189,-13-6-157,6 8 0,-6 0 74,4 0-69,-4 0 19,5 0-131,1 0 1,-4 0 126,7 0-146,-7 0 0,6 0 108,-4 0 10,-5 0-12,7 0 1,-6 0 38,4 0 44,-4 0 38,5 0-188,-7 0-1234,0 0 885,-7 0 0,-3 0-284,-7 0 0,-10 0 665,-8 0 0,-15-7 0,-11-3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07.929"/>
    </inkml:context>
    <inkml:brush xml:id="br0">
      <inkml:brushProperty name="width" value="0.08571" units="cm"/>
      <inkml:brushProperty name="height" value="0.08571" units="cm"/>
      <inkml:brushProperty name="color" value="#333333"/>
    </inkml:brush>
  </inkml:definitions>
  <inkml:trace contextRef="#ctx0" brushRef="#br0">554 18 7821,'9'0'-1075,"-1"0"1302,-8 0-61,0 0-135,0-7-10,0 5-92,0-6 141,0 8 8,0 0 44,8 0 3,-6 0 8,5 0 5,-7 0-126,0 0-18,-7 0 1,-3 0 46,-7 0 1,0 6-93,-1-1 0,-1 1 39,-4-6 1,2 6-10,-8 0 0,6 1 12,-6-1 1,2-2-3,-2 8 1,-1-9 15,7 3 1,-6 2 2,6-2 0,-6 1 18,6-1 0,0-4-22,5 4 0,1 1-6,0-1 1,5 2 1,1-2 0,5-4 1,-5 3 0,5 3-34,-6-2-7,8 7 25,-3-3 0,1 7-6,0 0 0,0-5-41,6 0 0,0-1 44,0 6 1,0-5-23,0-1 0,0 1-22,0 5 34,0 1 1,0-1 1,0 0 14,0 0 0,0 1-5,0-1 0,0-5-5,0-1 28,0-7-37,0 11 30,0-13 2,0 6 0,0-8 35,8 0 5,-6 0 5,13 0-17,-5 0 1,7 0 54,1 0 1,-1-2-61,0-4 0,0 4 56,1-4 1,-1 5-34,0 1 1,6 0 7,0 0 1,2 0-26,-1 0 1,-3 0 2,7 0 1,-6 1-8,1 5 0,2 4-8,-2 7 0,0-3-48,-6 3 0,0-4 58,1 10 1,-1-1-53,0 1 1,-1-4 17,-5 4 0,-1 2-2,-5-2 1,-3 2 7,4-2 1,-4-10-3,-2 5 1,0-5-13,0 4 0,0-5-18,0-1-4,0-7 31,-8 12 1,1-12-18,-5 7 0,-3-5 0,3 5 1,-3-7-5,-2 2 1,-1 2 23,1-3 0,-2 3-1,-4-2 1,4-4 2,-5 4 0,5-5 3,2-1 0,0 0-102,-1 0 0,1 0 71,0 0-235,0 0 16,-1 0 48,1 0-173,7 0 372,3 0 0,7-7 0,0-3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10.205"/>
    </inkml:context>
    <inkml:brush xml:id="br0">
      <inkml:brushProperty name="width" value="0.08571" units="cm"/>
      <inkml:brushProperty name="height" value="0.08571" units="cm"/>
      <inkml:brushProperty name="color" value="#333333"/>
    </inkml:brush>
  </inkml:definitions>
  <inkml:trace contextRef="#ctx0" brushRef="#br0">139 139 7489,'0'-18'-609,"0"7"981,0-1-63,0 1-363,0-7 35,0 1 53,7 0-30,-5 7-25,6-5 71,-8 13-18,0-6 33,0 8 70,0 0-59,0 8 0,0-4 108,0 7 0,0 7-103,0 5 0,0 9 16,0 3 0,-6 1-46,0 10 0,1 6-6,5 6 1,-6 7-15,0-1 1,0 5-81,6 6 0,0 4 10,0 7 0,-6-1 0,1-5 1,-1 3 20,6-8 0,0 6 49,0-6 0,0-8-1,0-10 0,0-3-28,0-2 1,0-2-4,0-4 0,0-4-5,0-7 1,0 0 24,0-1 1,-6-1-136,0-4 0,1-4-93,5-8 36,0-7 87,0-3 1,-2-7-331,-4 0 280,4 0 1,-11-2-14,7-3 0,-8-7 149,3-11 0,-5-4 0,-1-7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13.100"/>
    </inkml:context>
    <inkml:brush xml:id="br0">
      <inkml:brushProperty name="width" value="0.08571" units="cm"/>
      <inkml:brushProperty name="height" value="0.08571" units="cm"/>
      <inkml:brushProperty name="color" value="#333333"/>
    </inkml:brush>
  </inkml:definitions>
  <inkml:trace contextRef="#ctx0" brushRef="#br0">1 70 7767,'2'-12'391,"3"1"-408,-3 7 103,6-11-207,0 13 134,1-6 1,3 6 185,-1-4-89,-7 4 1,6-5 23,-4 7-33,-4 0 0,7 0-20,-3 0 0,-4 0-36,5 0 1,-7 2-3,0 3 1,2-3 18,4 4 1,-4 4-19,4 1 0,-4 5-58,-2 1 0,0 6 7,0 0 1,0 8-11,0-2 1,0 3 7,0 3 1,0-1-7,0 1 0,0 1-2,0 5 1,0-5-12,0 5 1,0-3-7,0 2 1,2-3 26,3 3 0,-3-9-37,4-2 1,-2-6 32,2 6 1,-4-8-32,3 2 0,-1-6-23,2-5 0,-4 3-82,4-3 40,3-5 40,-7 1-13,6-8 0,-8 0-229,0 0 150,0-8-245,0 6-5,0-13 0,2 7 409,4-3 0,-4-12 0,5 4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08.638"/>
    </inkml:context>
    <inkml:brush xml:id="br0">
      <inkml:brushProperty name="width" value="0.08571" units="cm"/>
      <inkml:brushProperty name="height" value="0.08571" units="cm"/>
      <inkml:brushProperty name="color" value="#333333"/>
    </inkml:brush>
  </inkml:definitions>
  <inkml:trace contextRef="#ctx0" brushRef="#br0">174 35 7836,'-8'-9'-691,"6"-7"843,-6 14 26,8-5-87,0 7 355,0 0-385,0 7 0,0 3 4,0 7 1,6 6 11,0 0 1,0 14-3,-6-3 0,0 11-12,0-5 0,0 14 24,0-2 0,0 17-19,0 0 0,0 4-25,0-4 0,-6 6-161,0 0 0,-5 8 117,5-3 0,-2-3-10,2-2 1,2-6-8,-7-5 0,5 1-1,-5-7 1,5-3 35,-6-8 0,7-5-82,-7-8 1,8 1 62,-2 0 1,3-9-97,-3-2 1,4-5 36,-4-2 0,2 0 23,-1 1 0,3-7-98,-4 1-190,4-8-146,2 3 103,0-7 211,0 0 0,0-13 158,0-5 0,-8-10 0,-1 1 0</inkml:trace>
  <inkml:trace contextRef="#ctx0" brushRef="#br0" timeOffset="1952">225 727 7803,'-9'-17'-318,"-7"-1"595,15 1-202,-7 0-423,8-1 204,0 9 127,0 1 3,0 8 7,0 0 1,6 2 53,-1 4 0,1 3 129,-6 9 0,0 1-16,0 4 0,0 2-63,0 4 1,-6 3-95,1-3 0,-1 4 37,6 2 0,0-1-12,0 1 1,-6-6-57,0-1 0,1-1-175,5 2 0,0 2 26,0-8 0,0 6-172,0-6 0,0-6-55,0-5 1,7-7 403,5 7 0,3-8 0,2 3 0</inkml:trace>
  <inkml:trace contextRef="#ctx0" brushRef="#br0" timeOffset="2443">952 623 7748,'-6'-11'304,"0"-1"1,-1 8-44,1-1 1,4 1-514,-4-2-130,4 4-197,2-6 482,0 8 0,0 2 43,0 4 1,0-2 35,0 7 1,-2-5-23,-4 6 79,5-1 1,-7 6-79,8 1 1,0-1 81,0 0 1,0 1 1,0-1 1,0 0-2,0 1 1,0-7-20,0 1 1,0-1 0,0 6 0,8-1-27,3-5 1,-1 5-9,1-5 1,1-1-91,5 1 1,6-7 98,0 2 0,2-4-31,-2-2 0,-2 0 19,8 0 1,0-2 2,6-4 0,-7-3 18,1-9 0,-8 1 6,2 0 0,2-1 13,-2 1 0,-1 0 84,-11 0 1,3-1-41,-9 1 1,7 0-42,-6-1 1,-1 1 18,-5 0 0,0-2-41,0-5 1,-7 5-12,-5-4 0,3 4 0,-3 2 0,0 5-7,-5 1 1,-6 1 0,0-1 1,-2-3-12,2 8 0,-2 1-14,-4 5 1,-3 0 32,3 0 0,-2 0-112,2 0 1,-2 7 1,8 5 1,-3-3-150,8 3 1,-3-1 45,10 7 1,1-1 212,-2 0 0,9 1 0,-5-1 0</inkml:trace>
  <inkml:trace contextRef="#ctx0" brushRef="#br0" timeOffset="3643">640 571 7834,'-9'-2'-24,"3"-3"0,2 3 146,-1-4-220,3 4 144,-6-6 1,6 6-82,-4-3 0,4 1 197,-3-2-35,3 4 125,2-6-111,0 8 2,0-7 38,0 5-221,0-6 131,0 8-125,0 0 24,0 8 0,0 1 28,0 9 0,-6-1-13,0 0 1,-2 8-43,3 4 1,3 4 53,-4 1 0,-2 7-47,2-1 0,-1 6 26,1-5 0,4 5-3,-4-6 1,4 2-3,2-1 1,0-11-8,0 5 0,0-12-41,0 0 0,0-4-68,0-1-60,0-1 0,2-8-3,4-3-275,-4-4 21,6-2 300,-8 0 0,0-2-30,0-4 0,0 3 172,0-9 0,7-7 0,3-8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19.025"/>
    </inkml:context>
    <inkml:brush xml:id="br0">
      <inkml:brushProperty name="width" value="0.08571" units="cm"/>
      <inkml:brushProperty name="height" value="0.08571" units="cm"/>
      <inkml:brushProperty name="color" value="#333333"/>
    </inkml:brush>
  </inkml:definitions>
  <inkml:trace contextRef="#ctx0" brushRef="#br0">2230 431 7980,'9'0'-1321,"7"0"1153,-14-8 325,13 7-132,-13-15 55,6 14-29,-8-5 5,0 7 4,0-8 21,0 6-22,0-6 41,0 8-27,-8 0 152,6 0-37,-6 0-91,8 0 0,-2 0 47,-3 0 30,3 0-99,-6 0 69,8 0-171,0 0 47,-8 0 59,6 8-51,-5 2 0,1 7 22,0 0 1,-5 2 8,5 4 1,-2-1-10,3 6 1,-3 1 8,-4 6 0,-3 7-18,3 4 1,3 6 5,-3 6 0,3-4-57,-3 3 1,-1-1 64,7 2 1,-6 1-7,7 5 0,-7-5 12,6-7 1,1 6 2,5-1 1,0 7 26,0-7 0,0 1-43,0-6 0,0-2 24,0-4 0,0 4-55,0-4 1,0-4-4,0-1 1,0-3 22,0 2 1,0-3-10,0 3 0,0 2-2,0-1 0,0-1-1,0-5 1,0 5-28,0 0 1,-2-5-2,-4-6 0,4-2-32,-4 2 1,4-4 50,2-8 1,0 0-75,0 0 19,0-7-3,0 5 37,0-13-26,0 6-399,0-8-1260,0 0 1397,8 0 0,-4-2-65,7-4 0,1 3-171,5-9 529,8 0 0,17-20 0,12-5 0</inkml:trace>
  <inkml:trace contextRef="#ctx0" brushRef="#br0" timeOffset="653">4755 293 7894,'0'-17'-506,"2"-1"624,3 1 0,-3 5 314,4 1-567,-4 7 1,-2-6-80,0 5 44,8 3 328,-7-6-38,7 8-12,-8 0-42,0 0-50,0 8 33,0-6 0,-6 13 21,1-3 0,-3 3 12,2 2 1,2 8 1,-7 4 0,5 6-25,-5 5 1,5 6-7,-6 12 0,3 3-34,-3 8 1,-1 8-138,7 4 0,-6 9 66,7 2 0,-9 6-202,3-5 0,3-1 289,2-6 1,-2 5 33,3-5 1,-1 3 1,6-14 1,0-1-60,0-4 1,0-3 25,0-4 1,0-9-24,0-8 1,0-5 40,0 5 1,0-8 90,0 2 1,0-11-148,0-6 603,0 4-634,0 0-42,8 0 0,-6-8-22,3-7-23,-3-8-182,-2 11 215,0-13-346,0 6 181,0-8-287,8 0 8,-6 0 232,6 0 0,-1 0 72,5 0 0,3 0 225,2 0 0,8-16 0,2-3 0</inkml:trace>
  <inkml:trace contextRef="#ctx0" brushRef="#br0" timeOffset="1150">6847 120 7893,'8'-17'-1102,"-4"-1"1012,7 1 618,-7 0-508,11-1 0,-13 7 126,4-1-210,-4 9 0,-2-3 80,0 12 1,0 5 35,0 12 1,0 4 34,0 8 0,-6 7 94,0 4 0,-5 12-91,5 5 1,0-1 4,6 1 0,0 8-174,0 10 0,0 7 171,0 10 0,0-8-327,0 8 1,8-2 341,4-3 1,-3 1-6,3-2 0,-3-5-6,3-1 0,1-1-119,-7-10 0,6 7 91,-7-1 1,3-10-8,-2-2 1,-4-9-103,3 3 0,-3-5 76,-2 5 1,0-9-67,0-2 1,0-4 259,0-14 0,0 5-302,0-10 0,0-4 560,0-2-747,0-12 379,8-3-509,-6-8 151,6 0 1,-6 0 110,3 0 1,-1-8-153,8-3 1,-6-5 42,5-1 0,1-8-582,5-4 819,-8-3 0,15-11 0,-5-1 0</inkml:trace>
  <inkml:trace contextRef="#ctx0" brushRef="#br0" timeOffset="4122">777 1607 7908,'-17'-6'-1295,"0"1"1641,-1-9 0,1 10-268,0-7 1,-1 7-156,1-2 0,0 2 135,0-1 0,-3 3 40,-3-4 1,2 4-164,-8 2 1,1 0 77,-7 0 1,0 0 71,1 0 0,-1-2-24,1-4 0,-1 4-34,0-3 1,1-5 28,-1-2 1,1-3 34,-1-2 1,8-1 24,4 1 1,4-6 39,2 0 0,5-6-21,1 6 1,7-8-288,-2 3 0,6 1-144,6-2 1,5 2 184,12-2 0,4-2 91,8 8 1,1-5 55,5 4 1,-3 1 5,8 6 0,-7 0-31,1 0 1,2 5 6,-1 0 1,-1 9-16,-5-3 0,-7 6-5,1 6 1,-8 9 6,2 8 0,0 10 8,-5 1 0,1 3 2,-13 9 0,-1-6-1,-5 6 0,-1 1-3,-5 4 1,-6 1-1,-11 0 1,2 2 3,-8 4 0,-5 1 6,-7 5 1,1-5-8,5-7 1,1 0-30,-1 0 0,-3 4 25,3-5 0,-1 3-28,13-13 0,1-3-26,11-9 0,-3 2-9,9-8 1,1-2 34,10-10 1,3 3-9,9-9 0,1 1 43,4-6 1,4 0-36,7 0 0,1-7 64,-1-5 1,7-3-56,-1-3 1,2-1 10,-1-4 1,-5 2 28,5-8 1,-5 0 6,-1-5 1,-8 7 13,-4 4 1,-10-2 5,-1 2 0,-8-2 104,1 2 1,-5 3-80,-5-3 1,-13 4-153,-11 2 0,-5-4 120,-7 3 0,-1-1-104,-4 14 0,-4-7 20,4 6 1,4 0-158,1 6 0,5 0 135,1 0 0,1 6-130,-1 0 0,8 7 30,4-1 1,12-2-529,5 1 285,4-7 0,10 4 398,3-8 0,20 0 0,5 0 0</inkml:trace>
  <inkml:trace contextRef="#ctx0" brushRef="#br0" timeOffset="4597">1019 1175 7893,'-9'-8'-10,"1"-2"0,2-7 45,0 0 1,1 5 90,5 1 0,0 5 230,0-5-684,0 7 301,7-12 0,3 14-71,7-3 0,-5 3 67,-1 2 0,1 0-82,5 0 1,0 0 98,1 0 0,-1 0-134,0 0 1,1 0 113,-1 0 0,6 0 21,0 0 0,2 0 105,-2 0 0,-4-2-79,4-4 100,-3 4-96,-3-6 1,-2 10 4,-3 4 1,-5 4 58,-7 7 0,-5 6 12,-1 0 0,-8 8-69,3-2 1,-4 11-19,-3 6 1,3 4-6,3 2 1,-3 0 20,3 0 1,3 5 0,-3 1 1,8 5-34,-1-5 1,3 0-2,2-6 0,0-6-24,0 0 1,6-8-97,-1 3 0,7-13-40,-6-4 0,5-5-4,-5-2-108,7 0 187,-3-7 0,7-2-189,1-8 1,-1-2 111,0-4 1,0-4 172,1-7 0,-1-8 0,0-2 0</inkml:trace>
  <inkml:trace contextRef="#ctx0" brushRef="#br0" timeOffset="4872">1106 1711 7893,'-18'0'0,"1"0"-134,0 0 1,5 0 171,1 0 0,7-2 224,-2-4-38,-3 4-282,7-13 0,-4 7 124,12-3 1,-2-3-104,7 8 0,3-7 97,9 1 0,-2-1 62,8 1 1,-6-3-123,5 4 1,1-5 55,6-1 0,-1 0-16,1-1 1,-2 3-36,-5 3 1,3-3-6,-8 4 0,0 3 57,-5 2-123,7-4 1,-12 9-563,4-5 239,-11 4-53,2 10 1,-8 1 441,0 8 0,0-7 0,0-2 0</inkml:trace>
  <inkml:trace contextRef="#ctx0" brushRef="#br0" timeOffset="6731">2887 1209 7946,'-10'-7'-182,"-5"-3"74,3-7 1,3-1 173,-3 1 1,8 0 135,-1 0 0,3-1-121,2 1 1,0 5 311,0 1-393,0 7-44,0-11 1,7 11-36,5-8 0,-2 9 98,1-3 1,1 4-157,5 2 0,0 0 143,1 0 1,5 2-97,0 4 0,5 3 77,-4 8 1,0 1 10,0-1 1,-3 8 101,8 4 0,-8 5-63,2 7 0,-4-3 11,-2 8 1,-7 0-7,-4 6 1,-6 0 2,-6 0 0,-6 0-34,-11 0 0,-11 0 32,-12 0 1,-6-2-58,-6-4 1,2-4 39,-7-8 0,7-5-100,-1 0 1,3-8 37,2 2 0,13-9-108,5-3 0,11-7 99,0 2 1,3-4-15,3-2 0,8-2 35,3-4 1,4-3-8,2-9 0,0 1 88,0 0 0,8-8-29,3-4 0,12 2 13,6-2 1,4 2 2,1-2 0,1-1 16,-1 7 0,3 0-20,3 5 0,-1 1 5,7 0 1,-8 7-1,3 4 1,1 4 5,-2 2 1,1 8-77,-7 4 1,-5 9 56,0 2 0,-6 8-118,6-3 1,-8-1 8,2 2 0,-10-8-91,-1 2 1,-6-2 139,5 2 0,-7-9-29,2 3-293,3-3 32,1-5 0,7-1-9,1-8 0,-1 0 327,0 0 0,8-8 0,2-1 0</inkml:trace>
  <inkml:trace contextRef="#ctx0" brushRef="#br0" timeOffset="7036">3596 1192 7946,'-17'-17'0,"-1"-1"0,3 1-1201,3 0 488,5 0 965,7 7-178,0 2 1,0 10-33,0 4 1,0 4-42,0 7 1,0 0 154,0 0 1,0 8-106,0 4 0,0 4 154,0 2 1,6 1 16,-1 4 1,9-1-8,-3 7 0,7-8-86,5 3 0,-4 1-30,4-2 0,-2 3-86,2-3 0,-4-5 33,4-1 1,-3-1-130,-3-10 1,-8 0 21,-3-6 0,2-5-176,-2-1 0,-2-7 29,-10 2 1,-4-4-152,-7-2 0,0 0-25,-1 0 1,-5 0 383,0 0 0,-8-8 0,5-9 0,-9-10 0</inkml:trace>
  <inkml:trace contextRef="#ctx0" brushRef="#br0" timeOffset="7231">3388 1261 7946,'10'-34'-285,"5"-1"359,-3 0 1,11 1 30,6-1 1,11 6 11,6 1 0,12 1 26,5-2 0,3 4-202,-3 8 1,-3 1 134,-8 5 1,-4-3-321,-8 9 1,-7-7 19,-16 6 0,0-1-160,0 1 59,1 4-286,-1-6 611,0 8 0,8 0 0,2 0 0</inkml:trace>
  <inkml:trace contextRef="#ctx0" brushRef="#br0" timeOffset="7919">5394 1140 7910,'-26'0'0,"2"-2"-32,13-3 1,-4 1 44,3-8 1,-1 6 195,1-5 0,-1 5 33,7-5 1,-2 7-119,2-2 188,4-4-329,-5 8 0,7-3 35,0 10 1,-2 7-131,-4 11 1,2 6 142,-7 11 1,1 6-73,-1 12 1,-3 3 22,8 9 1,-5-1 11,5 0 1,-5 4-75,5-4 0,-2 8 5,2-14 0,4-1 36,-3-16 1,3-4-25,2-7 1,0-2-147,0-5 1,-2-3-170,-4-7-236,4-9-204,-6 7 818,8-15 0,0 7 0,8-16 0,2-1 0</inkml:trace>
  <inkml:trace contextRef="#ctx0" brushRef="#br0" timeOffset="8502">5637 1227 7931,'0'-18'0,"0"-5"0,0 0 0,0 0 674,0 6-453,0 0 1,1 1-201,5 5 18,-4 3-189,6 8 1,-2 2 34,-1 4 1,1-2 162,-6 7 0,0 3-134,0 9 1,0-2-25,0 8 0,0-6-34,0 5 1,0-1 122,0 2 1,0 10 13,0-5 0,0 5-31,0-5 1,2 1-2,4-1 1,-2-1-34,7-4 1,1 3 54,5-3 0,0-4-38,1-2 0,1-5 25,4-7 0,4-3-30,7-8 1,3 0-33,3 0 0,-3-8-6,3-3 1,-5-7 55,-7-5 0,3 2-2,-8-8 1,0 6 34,-5-6 1,-3 6 72,-3-5 1,-5 5 61,-7-6 1,0 6-85,0-6 0,-2 2 104,-3-2 0,1-4-83,-8 5 0,3 3 13,-3 2 1,-1 3-35,7 3 0,-2 2 42,2 3 44,4-3-45,-5 13-136,7-6 0,-2 10 83,-4 4 1,4 9 129,-4 8 0,-1 8-77,1-2 0,-2 5 89,2 7 1,5 3-83,-5 8 1,4 0 13,2 0 1,-6 0-68,0-1 1,1 1 13,5 0 0,0 0-163,0 0 1,0-2 45,0-4 1,0-6-159,0-11 0,1 4 2,5-4 0,-4-10-215,4-2 193,4-3 1,-1 1-425,8-4 668,1-3 0,7-8 0,2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40.905"/>
    </inkml:context>
    <inkml:brush xml:id="br0">
      <inkml:brushProperty name="width" value="0.08571" units="cm"/>
      <inkml:brushProperty name="height" value="0.08571" units="cm"/>
      <inkml:brushProperty name="color" value="#333333"/>
    </inkml:brush>
  </inkml:definitions>
  <inkml:trace contextRef="#ctx0" brushRef="#br0">120 139 7787,'0'-25'73,"0"6"238,0-14 0,0 14 207,0-4-207,0 11-282,0 5 0,-2 8-194,-4 5 1,2 13 258,-8 16 0,1 11 161,-6 18 1,1 3-175,5 19 1,-3 6-249,11-38 0,1 2 1,-4 4-1,0 1 242,3 5 1,0 1 0,1-2 0,0 0-35,4 2 0,2-1 1,0-3-1,2-1-31,2 1 0,1 1 0,0-4 0,-1-1 17,1-4 1,0-1 0,-1-3-1,1-2-168,8 32 0,-1-6 161,-5-12 1,3-5-139,-9-12 1,3-6 53,-2-11-99,-4-4-188,5-8 914,-7-7-1395,0-2 520,0-8 0,0-8-585,0-4 897,0-3 0,0-18 0,0-3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06.926"/>
    </inkml:context>
    <inkml:brush xml:id="br0">
      <inkml:brushProperty name="width" value="0.08571" units="cm"/>
      <inkml:brushProperty name="height" value="0.08571" units="cm"/>
      <inkml:brushProperty name="color" value="#333333"/>
    </inkml:brush>
  </inkml:definitions>
  <inkml:trace contextRef="#ctx0" brushRef="#br0">35 87 6603,'0'-10'91,"0"1"-95,0 3 1,2 4 38,4-4 1,-4 3-46,4-3 1,-2 4 27,1-4-15,-3 4 0,8 0 172,-4-3-83,-4 3 0,7-6 60,-3 8 24,-4 0 164,6-8-231,-8 6 0,2-5 106,3 7-124,-3 0-16,6 0 4,-8 0-232,0 0 155,0 7 0,0-3 19,0 8 0,0 1-1,0 10 1,0-2 52,0 8 0,0 8 11,0 9 0,0 4 9,0 2 0,0 7 13,0 5 1,0 3 0,0 2 0,0 6-181,0 0 0,0 0 157,0-6 0,-6 6-125,0 0 0,1-2 110,5-10 0,0-1-115,0-5 1,-2 1-14,-4 0 1,2-1 23,-7-11 1,5 2 24,-6-1 1,7 3-15,-7-4 1,6-4-29,-5-2 0,5-3 1,-6-3 0,9-1 172,-3-4 0,4-4-153,2-8-127,0 0 84,0 1-5,0-9-79,8-1-12,-6-8-36,5 0-30,-7 0-103,0-8 1,6-1 79,0-9 1,-1-5-357,-5 0 617,0-7 0,0-5 0,0-9 0</inkml:trace>
  <inkml:trace contextRef="#ctx0" brushRef="#br0" timeOffset="2472">606 398 7793,'-8'-25'0,"1"12"18,-5-4 101,5 3 1,5 5-308,-4 3 204,4 4-118,-6 2 155,8 0 0,2 0-265,4 0 182,-4 0 55,6 8 1,-8 1 57,0 8 1,0-5-7,0 0 1,0 1 9,0 10 1,0-2-48,0 8 1,5-6-7,1 6 1,2-6-11,-2 6 0,-3-2-14,9 1 1,-1 3-20,7-8 1,-1 8-19,0-2 0,3-4 0,3-2 1,4-4-69,7-2 0,-3-1 13,3-5 0,-3 3 65,10-8 1,1-1-26,-2-5 0,2-2-24,-1-3 1,-5-5 6,5-7 1,-11-1 39,-1 1 1,-2 0 11,2 0 0,-2-7 13,-4 1 1,-4 0 4,4 6 0,-4-6 1,-1 0 0,-7-2-42,1 2 133,-8 4 1,3-6-62,-7 7 1,0 7 280,0-1-88,0 9-70,0-5-143,0 8 15,-7 0-51,5 0 101,-6 0-162,8 0 0,-2 6 81,-4-1-13,4 9 0,-7-5 30,3 9 0,4 5 1,-4 0 1,-1 8 13,1-3 0,-2 5-20,2 2 1,4 1 91,-3 4 0,-3 5-76,2 7 1,0 1 9,6 5 1,0-4-68,0 3 0,0-9-6,0-1 0,0-9-22,0 2 1,0-3-142,0-3 0,0-7-18,0-4 0,0-3 11,0-3-167,0 0 0,2-7-403,4-4 769,-4-4 0,13-2 0,-5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14.043"/>
    </inkml:context>
    <inkml:brush xml:id="br0">
      <inkml:brushProperty name="width" value="0.08571" units="cm"/>
      <inkml:brushProperty name="height" value="0.08571" units="cm"/>
      <inkml:brushProperty name="color" value="#333333"/>
    </inkml:brush>
  </inkml:definitions>
  <inkml:trace contextRef="#ctx0" brushRef="#br0">104 277 7820,'-10'-8'-61,"5"-3"1,-3 1-186,2-2 240,0 9 56,6-13-193,0 14 224,0-5-329,0 7 233,0 0 53,0 7 1,0-3 18,0 8 1,0-1 99,0 7 1,0-1-7,0 0 0,0 10-63,0 8 0,0 7 15,0 10 1,0 2-18,0 3 0,0 7 9,0 11 0,0 3-323,0 9 1,-2-1 248,-3 1 0,3-1 6,-4 1 1,-2-9-104,3-3 0,-1-11 3,6-7 0,0-3 96,0-2 1,-6-14-39,0-3 0,0-12-6,6 0 1,0 2-8,0-2 1,-1-2-21,-5-9 0,4 3 161,-4-3 0,4-3-244,2 3-213,0-8 157,0 3 50,0-7 7,0 0 17,0-7 0,0 3-184,0-8 1,0 1-53,0-6 349,0-8 0,8-2 0,1-8 0</inkml:trace>
  <inkml:trace contextRef="#ctx0" brushRef="#br0" timeOffset="692">1366 709 7741,'0'-17'-370,"0"0"442,0-1 1,0 1-55,0 0 0,2 5 103,4 1 0,-4 5-122,4-6-166,-4 8 109,-2-11-19,0 13 150,-8-6 13,-2 1 0,-7 5 3,0-4-14,-1 4 1,1 2 9,0 0 0,0 0 20,-1 0 0,1 6-53,0 0 0,-1 5-14,1-5 1,0 7-67,0-1 1,-3 9 92,-3 2 0,4 8-86,-4-2 1,4 3 32,1 3 1,7 0-4,-1-1 1,3 7-28,-3-1 0,5 8-1,7-2 1,0-2 14,0 2 1,0-1-3,0 1 0,7-2-17,5-4 1,3-5 26,2-1 0,7 1-16,-1-6 0,7-4-5,-1-2 0,4-4-1,1-2 1,1-1-21,0-5 1,-1-3-7,1-8 0,5 0-30,0 0 1,1-6-11,-7 0 0,-1-7 39,-4 1 0,-2-3 5,-4-2 0,-4-1 37,4 1 1,-9 0 2,-3 0 0,-1-7 14,1 1 0,-1 0 3,-4 6 1,-4-2 86,3-4 1,-5 4-58,-5-4 0,-3 3 5,-4 3 0,-5 0-9,0-1 0,-3 1-24,-8 0 1,5 7-2,-6 4 1,0 3-2,-6-3 0,1 4-7,-1-4 1,-1 4-10,-5 2 1,3 8-2,-8 3 0,5-1-16,-5 2 1,8-1 25,-2 6 1,-1 1-88,7-1 1,-5 0-3,10 1 0,-1-7-128,1 1 1,6-1 12,11 6 0,-1 1-167,7-1 1,0-5-36,6-1 396,0-7 0,8 11 0,2-5 0</inkml:trace>
  <inkml:trace contextRef="#ctx0" brushRef="#br0" timeOffset="1229">2560 87 7779,'0'-18'-158,"-6"1"-205,0 0 383,0 7 1,6 0 146,0 5-234,0 3 109,0-6 1,0 10-121,0 4 0,0-2 124,0 7 0,2 1-1,4 5 0,-4 2 45,4 4 0,-3 4 1,3 8 0,-4 5-40,4 0 0,-4 10 17,-2 2 1,0 2 68,0 9 1,2 3-69,4 9 1,-5-2-102,5 7 1,-4-1 54,-2 2 0,2-4-6,4-8 0,-4 0 14,4 0 1,1-1-92,-1-5 1,5-11 54,-5-12 0,2-3-20,-2-3 1,-4-1-76,3-4 0,3-4 98,-2-8 0,0 0-122,-6 1 0,0-7-35,0 1 64,0-8 1,0 5-87,0-3-182,0-4 65,0 6 29,0-8 0,0-8 269,0-4 0,0-3 0,0-2 0</inkml:trace>
  <inkml:trace contextRef="#ctx0" brushRef="#br0" timeOffset="2027">3182 761 7746,'-17'-25'0,"0"6"-386,-1-4 1,7 4 326,-1 1 1,6 1 337,-5 0 1,7 5-173,-2 1 0,4-1-44,2-5 1,0 5 71,0 1-67,0-1 0,2-5-58,4 0 0,4-1 15,7 1 1,0 5-5,1 1 0,5-1-1,0-5 1,7 6-17,-1-1 0,4 8 28,1-2 0,3-1-2,3 1 0,-1 0-30,7 6 1,-8 2 35,3 4 1,-11 5-35,-1 13 1,-2-3-7,2 7 0,-6 1-5,-11 6 1,1 5-2,-7 1 0,1 1-2,-1-2 0,-4-1 5,4 7 0,-6-6-9,-6 6 0,-4-7 7,-7 1 1,0-3 8,0-3 0,-6 1-2,-1-1 0,-4-7 1,5-4 1,-6 2-1,6-2 1,-6 0-1,6-5 1,0-3 0,6-3 0,-7 1 6,1-7 1,6 5-1,6-5 1,5 0 24,-6-6-25,8 0 9,-3 0-5,7 0 21,0 0 0,7-6-3,5 0 1,3 0 2,3 6 1,7-1-16,3-5 0,3 4 0,-2-4 0,9-2 19,-3 3 0,3-1 7,-3 6 0,2-6 88,3 0 0,-4-1-96,5 1 1,1 2 61,-2-7 0,8 7-17,-1-2 0,-5 2 7,-2-2 1,-3 4 19,-3-3 0,5 3 1,-5 2 1,3 0-30,-14 0 1,2 0 11,-2 0 0,-4 0-38,4 0 1,-9 0 25,-3 0 0,-5 0-123,5 0 0,-7 2 95,2 3-183,4-3 100,-8 6-49,5-8-134,-7 0-343,0 0-123,-7 0 162,5 0 12,-14 0 0,1 0-12,-8 0 520,-16 0 0,3 0 0,-16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33.506"/>
    </inkml:context>
    <inkml:brush xml:id="br0">
      <inkml:brushProperty name="width" value="0.08571" units="cm"/>
      <inkml:brushProperty name="height" value="0.08571" units="cm"/>
      <inkml:brushProperty name="color" value="#333333"/>
    </inkml:brush>
  </inkml:definitions>
  <inkml:trace contextRef="#ctx0" brushRef="#br0">4235 277 7902,'0'-12'82,"0"1"0,6-1 163,0-5 1,0 5 215,-6 1 0,5-1-206,1-5 1,2 5-33,-2 1 0,-5-1-81,5-5 0,-2 2-158,2 3 1,-4-3 290,3 3 92,-3-3-227,-2-2 1,0 5-9,0 1-426,0 7 230,0-4-44,0 8 1,0 2 34,0 4 0,0 5-138,0 12 0,0 4 249,0 8 1,0 7-88,0 4 0,0 4-29,0 2 0,0 2 98,0 4 1,0 1 291,0 4 1,0 5-118,0-5 1,0-1-101,0 1 0,2 0 22,4 7 0,-4-7-31,4 0 1,1 1-70,-1 5 1,0 6 39,-6 0 1,0 6-208,0-6 1,0 7 211,0-1 0,0 3-76,0 3 0,0-6 3,0-1 1,0-1-10,0 2 1,0 7-7,0-7 1,0 0-8,0-12 1,0 0 15,0 0 0,2 4-56,4-4 1,-4-3 94,3-15 0,-3-1-26,-2-3 0,0-5-16,0-8-57,0-7-178,0-2 537,0-15-716,0-2 475,0-8-107,0 0 2,0-8 1,0 4-183,0-8 1,-2 1-180,-3-6 1,1-1-243,-8 1 1,1-6 95,-7 0 1,1-8 570,0 2 0,0-11 0,-1-4 0</inkml:trace>
  <inkml:trace contextRef="#ctx0" brushRef="#br0" timeOffset="788">915 1280 7823,'-10'-12'-47,"5"1"0,-3 5-244,2-6 329,0 1 0,4-4 158,-3 3 1,3-3 136,-4 3-281,4-3 1,2-3-45,0 1 7,-8 0 0,-1 0-75,-8-1 0,-3 3 74,-3 3 1,-4-1-6,-7 7 0,-9 0-101,-3 6 1,-11 0 90,-7 0 1,-3 10-39,-2 7 1,5 2 26,1 10 0,13 0 12,-2 6 0,12-1-1,0 1 1,13-2 3,9-5 0,3 3-9,9-8 0,2 6 0,10-6 1,10 6 6,7-6 1,9 0 0,3-6 1,1 6 104,10 0 1,2 0-100,10-5 0,4-1 56,7 0 1,0 1-55,0-1 1,0 6-1,0 0 1,-3 0 18,-9-6 1,3 5-2,-20-5 1,-5 4 19,-24-10-23,5 5 0,-16-5-10,0 1 0,-4-8 4,-13 2 0,3 1 20,-9-1 0,-4 5-30,-2-5 1,-9 6 0,-2-6 1,-14 5-32,2-5 1,-4 5-106,4-5 0,1 0 32,-1-6 1,0 0-159,0 0 1,8 0-26,3 0 0,7 0 76,5 0 1,6-8-406,11-3 154,5-5 452,7-1 0,7-8 0,3-2 0</inkml:trace>
  <inkml:trace contextRef="#ctx0" brushRef="#br0" timeOffset="1450">1278 1505 7890,'-9'-8'506,"-7"6"0,12-6-590,-7 8 1,5-2 94,-6-3 0,7 3-167,-7-4 0,6 4 156,-5 2 1,-1 0-87,-5 0 1,0 0 18,-1 0 1,1 2 37,0 4 0,0 1 5,-1 5 1,7 5 12,-1 0 0,3 1 8,-3 5 1,-1-2 13,7 2 1,0-2-3,6 8 1,2-6 5,4 6 0,-2-8-2,7 2 1,1 0-16,5-6 1,0 3 9,1-15 1,1 7-28,4-6 12,-4-1 1,6-5-3,-8 0 0,1-1 6,-1-5 1,-6-2-4,1-3 1,-6-11 33,5 5 1,-7-4-30,2 4 1,2-8 50,-3-4 0,7 2-44,-6-2 0,5 0 75,-5-5 1,7 5-58,-1 0 1,3 8 5,3-2 1,-1 4 30,0 1 0,0 3 4,1 3 0,5-1-37,0 7 1,0 1 6,-6 5 1,6 1-23,0 5 0,0 10 21,-5 7 0,-1 2-51,0-2 1,-5 2 11,-1 3 1,-1 5-8,1-4 1,-3 2 5,-8-2 1,6 1-9,0-7 0,-1 6 12,-5-6 1,-1 6-4,-5-6 1,2 0-76,-8-6 1,3-5 72,-3-1 0,-1-5-292,7 6 155,-7-8 157,3 3 1,-5-9-9,3-3 0,-1-5 82,7-7 0,0-1-57,6 1 0,-6-8-38,1-4 0,-1 2 52,6-1 1,2 5-22,4-6 0,-3 0-157,9-6 0,1 1-19,10-1 1,-1 1-135,6-1 0,3 0 108,9 1 0,-1-1-87,7 1 0,-2-1 27,2 0 1,2 1 137,-7-1 1,3 6 100,-10 1 0,3 1 0,-14-2 0,6-2 0,-6 8 0,0-8 0,-6 4 0</inkml:trace>
  <inkml:trace contextRef="#ctx0" brushRef="#br0" timeOffset="1685">2195 882 7823,'-12'-12'0,"1"1"-189,7-1 1,-6-3 195,4 4 33,4-5 32,-5 7 75,7-1 172,0 2-155,0 24 1,0-3 2,0 16 0,6 0 66,-1 5 0,1 9-123,-6 3 1,0 9 54,0 3 1,0 7-199,0-1 0,6-3 112,0 3 1,-1-7-60,-5 7 0,6-9-110,0 3 1,0-12-150,-6-5 1,5-7-8,1-5 1,0-4-409,-6-8-250,0-7 273,0-2 368,0-8 1,-2-2 262,-4-4 0,-3-4 0,-9-7 0</inkml:trace>
  <inkml:trace contextRef="#ctx0" brushRef="#br0" timeOffset="1885">1970 1470 7405,'0'-10'-77,"0"1"220,0 3 0,2 4-61,4-4 0,3-1-201,8 1 1,3-6-139,3 7 0,-2-7 36,8 6 1,-1-5-64,7 5 1,0-6 283,-1 7 0,1-16 0,-1 1 0</inkml:trace>
  <inkml:trace contextRef="#ctx0" brushRef="#br0" timeOffset="2832">2402 1349 7792,'-9'8'-619,"1"-6"247,0 5 134,6 1 305,-5-6 269,7 13-254,0-13 0,2 6 14,3-8 0,-1 0-24,8 0-32,-1 0 1,6 0-4,1 0 1,5-8-32,0-3 0,0 1 1,-6-2 0,1 1 28,-1-6 0,0-1-6,0 1 0,-5 6-16,-1-1 1,-5 0-5,6-5 1,-8 6-25,1-1 1,-5 3 38,-5-3 1,-7 2-151,-11 5 1,2 3 81,-8-4 1,0 10 13,-5 2 0,-3 13 23,-3-2 1,3 6-7,-3 0 1,-2 4 21,1 8 0,1 5 7,5 0 1,3 6 82,3-5 0,6-1-83,11-5 1,5-6 88,7-1 1,7-8-76,5-3 0,13 0 4,9-5 0,3-5 8,9-1 1,0-6 11,6-6 0,6 3-10,-1-9 0,9 1-7,-3-7 0,10-5-57,2 0 1,0-6 143,-6 6 1,-7 0-125,-5 6 1,-5 0-323,-6-1 1,-5 1 429,-13 0 0,-5-1-20,-11 1 0,-4 6 35,-8-1-20,0 8-36,-8-11 1,-2 11 66,-7-8 1,6 7-96,-1-7 0,-1 8-110,-10-1 0,3 3 68,-3 2 1,-2-6 23,2 0 1,-8 0-50,3 6 1,1 2-125,-2 4 0,6-4 122,-6 4 0,8 1 9,-2-1 0,2 6-57,-2-7 0,3 9 53,-3-3 0,10 5-1,1 1 1,7-5 5,-7-1 1,8 1 1,-2 5 1,6 0 5,6 1 0,4-1-4,7 0 1,2-1 88,4-5 1,-1 3-87,6-9 0,1 1 130,6-6 0,5 0-67,0 0 0,1-2-39,-7-4 1,7-3-3,-1-9 0,0-1-1,-5-4 0,0 2-7,-1-8 0,-7-2-11,-4-9 1,2 2-68,-2-8 1,0-1 73,-5-4 0,-7-3-106,1-4 1,-9 4 74,3-3 0,-4-3-1,-2 2 0,-2-7 21,-4 2 1,3-3 0,-9 3 1,6 3 27,-5 9 0,5 8 109,-5 9 1,5 9-36,-6 13 73,8-3 0,-5 13-148,3-4 1,4 6 28,-4 6 0,4 4-95,2 7 1,-5 2 60,-1 4 1,-6 6-22,7 11 1,-7 3 58,6 3 0,-1 6 4,1-1 0,4 1 13,-4 6 1,4 1 127,2-1 0,0 7 115,0-1 1,0 1-85,0-1 0,0 1-26,0-7 1,0-1-95,0-5 1,6-2-18,0-4 0,5-5-7,-5-13 0,8-3-142,-3-7 1,-1-3-209,1-3 212,-7-5 1,11-7-124,-3 0 0,-2 0 36,1 0 1,1 0-40,5 0 0,0 0-127,0 0 0,7-7-197,-1-5 1,2-3 72,-2-3 436,-4 1 0,13-8 0,-5-2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37.813"/>
    </inkml:context>
    <inkml:brush xml:id="br0">
      <inkml:brushProperty name="width" value="0.08571" units="cm"/>
      <inkml:brushProperty name="height" value="0.08571" units="cm"/>
      <inkml:brushProperty name="color" value="#333333"/>
    </inkml:brush>
  </inkml:definitions>
  <inkml:trace contextRef="#ctx0" brushRef="#br0">156 70 7832,'-17'0'-212,"0"0"-120,7 0 335,-5 0 0,5 0 137,-7 0-260,7 0 225,-5 0-150,5 0 124,0 0 3,3 0-27,-1 0-28,6 0 87,-6 0-65,8 7 1,8-5 168,4 4 0,11-4-90,6-2 0,11 2 35,6 4 1,6-4-120,6 3 1,3-3 13,8-2 0,6-6-17,0 1 0,6-7-197,-6 6 1,5-5 190,-5 5 0,4-7-160,-10 1 0,-9 4 13,-14 3 0,-15-3 120,-2 2-37,-8 0 1,-14 6 68,-7 0-16,-7 0 0,-5 0-48,1 0 0,5 0 192,-6 0 0,1 0-424,-6 0 1,-1 0 83,1 0 0,5 0-524,1 0-62,7 8 203,-4-6 555,8 6 0,0-1 0,0 3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39.044"/>
    </inkml:context>
    <inkml:brush xml:id="br0">
      <inkml:brushProperty name="width" value="0.08571" units="cm"/>
      <inkml:brushProperty name="height" value="0.08571" units="cm"/>
      <inkml:brushProperty name="color" value="#333333"/>
    </inkml:brush>
  </inkml:definitions>
  <inkml:trace contextRef="#ctx0" brushRef="#br0">122 1125 7791,'-10'-8'65,"-5"-1"169,5-9 0,1 7 229,3-1-402,4 8 140,2-3-112,0 7-197,0 0-71,0 7 0,-2 5 179,-4 11 1,3-2-147,-9 8 0,6 0 73,-5 5 1,5 7 76,-6-1 0,9 0 2,-3-5 0,4 0-9,2-1 1,0-1 76,0-4 1,2 1-58,4-7 1,3 0 1,9-5 1,7-9-33,3-3 1,5-4-7,2-2 1,5-2-142,0-4 1,6-9 50,-5-8 0,5-8 55,-6 2 0,-1-3 13,-11-3 1,3 1 47,-8-1 0,0-3 0,-5 3 0,-9-4 6,-3 11 1,-4 3-18,-2 2 1,-2 5 90,-4 7 0,0 3-96,-11 8 0,4 0 17,-10 0 0,3 8-4,3 3 0,0 5 3,0 1 1,-1 2 3,1 4 0,0-4-6,-1 5 1,7-5-3,-1-2 1,9 0 26,-3 1 1,4-1 4,2 0 0,0 1 50,0-1 0,8 0-63,3 0 0,4-5 41,3-1 0,7-7-29,4 2 0,5-4-41,6-2 0,-1-2-5,7-4 0,-6-3-6,6-9 1,-5-5-4,5 0 1,-10-6-15,-1 6 1,-2-7 14,-10 1 0,0-4-10,-6-1 0,-7-1 2,-5 0 0,3 1 11,-2-1 0,-2 3 29,-10 3 0,2 4-25,-7 7 1,5 7 113,-6-1-100,8 9 5,-11-5 1,7 10-84,-3 4 1,-4 3 73,3 8 1,2 7 2,-1-1 0,5 7-10,-5-1 1,5 10 26,-6 1 0,8 0-27,-1-5 1,3-1 131,2 1 1,0 0-99,0-1 0,0-1 13,0-4 0,0-2-1,0-4 0,0-10-11,0 4 0,0-9-34,0 4-14,0-9 6,0 5 1,0-10 59,0-4 0,0 3 3,0-9 0,0-1-57,0-10 1,0 1-1,0-6 0,0 5-28,0-6 0,7-2 50,5-9 0,-2 3-107,1-3 0,1 3 59,5 3 0,2-1 13,4 1 1,-4 7 7,4 4 0,2 5-7,-2 7 1,1 3 30,-7 8 1,6 0 84,0 0 0,-6 10-48,-5 7 0,-1 2-36,7 10 1,-3 2-4,-4 9 0,3-3 13,-8 3 1,5-4-92,-5-1 1,6 0 33,-7-1 0,7-5-11,-6 0 1,-1-8-190,-5 2-328,8-4-335,-6-1 480,13-9 421,-13-1 0,14-8 0,-7 0 0</inkml:trace>
  <inkml:trace contextRef="#ctx0" brushRef="#br0" timeOffset="412">1903 935 7791,'-17'-8'-1816,"2"4"2141,3-7 1,2 5-130,5-6 0,-5 8-128,-7-1 0,-1 3-65,1 2 1,0 0 3,0 0 0,-6 0 11,-1 0 1,-6 5 1,1 1 1,4 8-26,2-3 0,-2 5 20,2 1 0,6 0-19,5 0 0,8 3 3,-2 3 1,4-2 82,2 8 0,4-6-33,8 6 0,1-6 86,16 5 1,2 1-66,9 6 1,-1-1 12,7 1 0,-8-6-35,3 0 1,-5-2 7,-1 1 0,-7 3-57,1-8 0,-13 0 64,1-5 1,-6-1 33,1 0-60,-4-7 0,-16-1-133,-4-3 1,-3-4 20,-2 4 0,-6-4-63,0-2 1,-8 0 55,2 0 1,-4 0-129,-1 0 1,1-6-20,4 0 1,-3-7 111,3 1 0,4-3-169,2-2 0,4-1 84,1 1 0,3-2 202,3-4 0,5 4 0,7-6 0</inkml:trace>
  <inkml:trace contextRef="#ctx0" brushRef="#br0" timeOffset="1037">2336 986 7791,'9'-1'-620,"-3"-5"1067,-4 4-367,-2-6 0,-2 2-200,-4 1 0,2-1 134,-7 6 0,-3 0-7,-9 0 1,4 8-21,-4 3 1,-2 4-15,2 3 1,-8 1 20,2 4 1,2-2-1,-1 8 0,7 0 49,-3 5 0,11-5-21,1 0 0,9-2 3,-3 2 1,4 2-9,2-8 1,8 0 6,3-6 1,5-6 9,1 1 1,6-8-2,0 2 0,6-4-56,-6-2 1,2 0 42,-2 0 0,-4-2-66,4-4 1,-4 2 48,-1-8 0,-7 1-2,1-6 0,-7-3-11,7-3 1,-8 2-2,2-8 1,-4 1 2,-2-7 0,0 0 3,0 1 1,5 5 6,1 0 1,2 2-4,-2-2 1,-3 4 30,9 8 0,-6 2-8,5 3 0,1-1 26,5 7-2,0 0 1,6 8 9,0 4 0,0 4-13,-5 7 1,-1 2 2,0 4 1,1 2-65,-1 4 0,-6 4 47,1-5 0,-2 5-23,1 2 1,-3-1 4,-8 1 1,0-1-9,0 1 0,0-8-14,0-4 1,0-4-7,0-1-50,0-1 29,-8-8 1,4-1-11,-7-8 33,7 0 53,-4 0 1,2-9-16,1-9 0,-1 1 10,6-6 0,0-4-12,0-2 1,0-4 6,0-1 1,2-1-73,4 1 1,-3-1-11,9 1 1,-2-1-117,1 0 1,4 1 47,-3-1 1,3 8-32,3 4 0,-1 4 35,0 2 1,6 1-138,0 5 1,0-5 22,-5 5 0,1 1 232,4-1 0,-4 5 0,4-5 0,-4-1 0,-1-5 0</inkml:trace>
  <inkml:trace contextRef="#ctx0" brushRef="#br0" timeOffset="1292">3166 468 7791,'0'-18'0,"2"9"58,3 3 253,-3-4-337,6 9 22,-8-7 1,0 10-36,0 4 1,0 5 161,0 12 1,0 6-5,0 11 1,-6 1-33,0 10 0,-5-1 2,5 14 1,-5-6-41,5 5 1,0 0 36,6 6 1,-6 1 35,0-1 1,1-8-137,5-3 0,0-6-215,0-6 0,0-11 72,0-12 1,0-4-310,0-2 260,0-7 1,0-5-171,0-10 0,0 1 87,0-8 0,0 7-96,0-7 385,0-7 0,-8-8 0,-2-8 0</inkml:trace>
  <inkml:trace contextRef="#ctx0" brushRef="#br0" timeOffset="1487">2889 917 6946,'17'0'1295,"6"0"-1416,0 0 0,8-2-97,-2-3 1,4 1-120,1-8 1,6 6 141,1-5 1,7 1-19,-2-1 0,-4-3 213,-1 9 0,-5-9 0,-1 5 0</inkml:trace>
  <inkml:trace contextRef="#ctx0" brushRef="#br0" timeOffset="2476">3460 883 7791,'-12'2'-1388,"1"3"1489,7-3 0,-6 12-81,4-8 1,4 1 16,-3-1-13,3-4 1,2 8 9,0-5 36,0-3 1,2 6 8,3-8 1,-1 0 7,8 0 0,-1 0-45,7 0 0,-1-6 31,0 0 1,6-5-4,0 5-30,0-7 0,-5 5-14,-1-4-33,0-3 1,-1 11-24,-5-7 1,3 5-43,-9-6-77,1 9 1,-6-7 85,0 4 1,-8 4-26,-3-4 0,-6 5 67,-6 1 0,-2 0 4,-4 0 0,-4 5 19,4 1 1,-3 8 18,-3-3 1,6-1-10,0 1 1,6 1 88,-6 5 1,8 0-16,-2 1 0,4-1-63,2 0 1,5 6 25,1 0 0,7 0-19,-2-5 0,12-1 6,5 0 0,5 1 57,1-1 1,8 0 92,4 0 1,4-5-133,1-1 1,8-7 8,4 2 0,4 2-108,2-2 0,6-1 97,0-5 0,5-2-52,-5-3 1,11 1-17,-6-8 1,-5 3-11,-12-3 1,-8-3 22,3 3 1,-9-3-3,-8-2 0,-1-1-15,-12 1 0,-3 5 27,-2 1 0,1-1-27,-1-5 24,0 0 1,-12-1-7,0 1 0,-7 6-53,1-1 0,-3 8-9,-2-1 0,-1 3 27,1 2 0,-6 0-7,0 0 1,-2 0 6,2 0 1,2 0-3,-8 0 0,2 0 37,-2 0 1,-2 2-31,8 3 1,-5-3 73,4 4 0,-4 4-33,5 1 1,0-1-1,5 1 1,1-1-14,0 1 0,1 5-9,5-5 8,3 5 0,8 1-1,0 0 1,2-5 47,4-1 1,5-1-48,12 1 1,4-3 114,8-8 1,-1 0-95,1 0 1,0 0 7,-1 0 0,1 0-21,-1 0 1,1-8 0,0-3 1,-7-4-48,1-3 0,-6 1-12,6 0 0,-8-6-17,2 0 0,-4-6 54,-1 6 1,-3-8-102,-3 2 1,1-5 99,-7-7 1,0 3-6,-6-8 1,0-2 18,0-10 0,-2-4 7,-4-7 0,4 0 36,-4 0 1,-1 6-53,1-1 0,-2 10 134,2 2 0,4 10-66,-3 13 1,1 4 102,-2 8-53,4 7 15,-6 3-87,8 7-6,0 0-13,0 7 1,0 3-9,0 7 0,-1 3 135,-5 3 0,4 4-61,-4 7 1,2 8 9,-2 5 0,5 2 13,-5 3 0,4 8 15,2 3 1,0-1-34,0 1 0,0 1 11,0 5 0,0-6 20,0 1 1,6-9-28,-1 3 1,7-6-133,-6-6 1,5-6 77,-5-11 0,2 2-165,-3-8 1,-1-6-45,8-5 0,-6-8-83,5 1 1,-5-3 116,5-2 1,-5 0-88,6 0 1,-1 2-287,7 4 1,-1-4-22,0 4 535,8-4 0,-6-2 0,6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45.602"/>
    </inkml:context>
    <inkml:brush xml:id="br0">
      <inkml:brushProperty name="width" value="0.08571" units="cm"/>
      <inkml:brushProperty name="height" value="0.08571" units="cm"/>
      <inkml:brushProperty name="color" value="#333333"/>
    </inkml:brush>
  </inkml:definitions>
  <inkml:trace contextRef="#ctx0" brushRef="#br0">1 208 7467,'0'28'273,"0"1"0,0 4-94,0 13 1,0 4-110,0 19 0,0 6 14,0 17 0,0 4-408,0-44 0,0 0 0,0 44 313,0-4 0,0-13 19,0-10 0,0-5 91,0-7 0,2-16-190,3-1 0,-3-15-6,4-2-161,-4-11-184,6-5 104,-6-7 541,5 0 0,-7-7-291,0-5 0,0-9-35,0-2 0,0-8 123,0 2 0,-7-11 0,-3-4 0</inkml:trace>
  <inkml:trace contextRef="#ctx0" brushRef="#br0" timeOffset="1081">122 35 7636,'-12'0'-263,"1"0"-137,7-8 353,-11 6-85,13-6 0,-8 3 74,4-1 149,4 0-162,-5 6 198,7 0 128,0 0-202,0 8 0,7-6 96,5 3 0,5 3-90,6-2 0,-2 2 11,8-3 1,0-3-47,6 4 1,1-4 56,4-2 1,-1 0-39,7 0 1,2 6-45,10 0 0,3-1-6,8-5 0,8 0-7,4 0 1,3 0-187,3 0 0,-1 0 187,1 0 1,-6 0 29,-1 0 0,-7 0-61,2 0 0,6 0 36,5 0 0,-5 0-7,6 0 1,-13 0 10,1 0 1,-4 0 1,-1 0 1,-9 2-17,-3 4 0,1-4 22,-1 4 0,7-3 24,-1 3 1,-10-4-26,-3 4 0,-4-2 76,-1 2 0,-4-5-63,-8 5 0,-7-2 3,-4 2 1,-9-4-4,-3 4 1,-5-5 180,6-1 0,-8 2-173,1 4 43,-3-4-125,-2 6 72,0-8-133,0 0 125,0 7 0,0-3-1,0 8 0,0-6 5,0 5-1,0 1 3,0 5 0,0 0 41,0 0 1,0 7-45,0-1 1,0 13-3,0-1 1,0 11 21,0 0 1,0 6 0,0 5 0,-6 5-10,1 7 1,-3 0-1,2 0 0,4-1-11,-3-5 1,3 2-1,2-7 1,-2 2-14,-4-3 1,4-5 17,-4 0 1,4-2-56,2-10 0,-2 1 31,-3-7 0,3-7-7,-4-4 1,4-4 11,2-1 1,0-7-3,0 1-6,-8-8 9,6 3 1,-7-7 207,3 0-195,4 0 31,-13 0 0,5-2-43,-7-3 1,5 3-4,1-4 1,-3-2-1,-9 3 1,4-1-6,-4 6 0,-4-6-18,-2 0 0,-3-1-13,-3 1 0,-1 4-10,-5-4 0,3-2 33,-8 3 0,0-1 20,-6 6 0,-2-2-9,-4-4 0,4 4 3,-3-3 0,-5 3 9,-1 2 1,-10 0 5,-2 0 1,-8 0-221,3 0 0,1 0 215,-2 0 0,2 0 32,-1 0 0,3 0-34,8 0 0,-2 0 57,-4 0 0,-4 0-25,-8 0 1,14 0 5,4 0 0,12 0 31,-1 0 1,4 0 8,2 0 0,8 0-4,4 0 1,3 0 10,3 0 1,-5 0-69,5 0 0,3 0 4,14 0 242,-1 0-201,1 0-159,7 0 15,3 0-208,7 0 36,0 0-34,7 0 0,-3-2-234,8-4 1,1 2 23,10-7 495,-4 7 0,22-19 0,-5 3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47.382"/>
    </inkml:context>
    <inkml:brush xml:id="br0">
      <inkml:brushProperty name="width" value="0.08571" units="cm"/>
      <inkml:brushProperty name="height" value="0.08571" units="cm"/>
      <inkml:brushProperty name="color" value="#333333"/>
    </inkml:brush>
  </inkml:definitions>
  <inkml:trace contextRef="#ctx0" brushRef="#br0">225 260 7854,'0'-10'34,"0"0"83,0 5 0,-2 3 213,-4-4-266,4 4 52,-5 2 1,7 10-236,0 7 0,0 2-3,0 10 1,0 5 126,0 7 0,0 7-99,0-2 1,0 4 108,0 2 0,-2 2-129,-4 3 1,4-3 49,-4 4 0,2-6 54,-1-6 1,3-10-79,-4-7 1,2-8 62,-2 2-175,4-11 1,-7-5 102,3-7 0,2 0-181,-7 0 1,5-7 59,-6-5 0,7-9 218,-7-2 0,8-8 0,-11 4 0,5-7 0</inkml:trace>
  <inkml:trace contextRef="#ctx0" brushRef="#br0" timeOffset="380">87 398 7854,'-18'-17'-198,"3"-1"282,3 1 0,-1 5-96,7 1 1,-5-1 114,5-5 0,0 6-73,6-1 0,0-5 64,0-6 1,0 0 43,0 5 1,2 1-360,4 0 1,3-6 104,9 0 1,1 0 29,4 5 0,4 3 64,7 3 0,1-3-10,0 4 1,-1 3 28,1 2 1,-1 4 6,1 2 0,5 0-2,1 0 0,-1 10 8,-5 7 1,-1 2-35,1 10 0,-8 0 30,-4 5 0,-6 1-14,-5 0 1,1 5 10,-7 0 1,-1 1-7,-5-7 1,0 1 0,0-1 0,-7-5-6,-5 0 1,-3-8 7,-2 2 0,-3-3 0,-3-3 0,2-6-17,-8 1 1,6-6-1,-5 5 0,1-7-66,-2 2 0,-2-4 72,8-2 1,-2 0-181,2 0 1,4 0-33,-4 0 1,3 0-313,3 0 535,8 0 0,-7-8 0,7-2 0</inkml:trace>
  <inkml:trace contextRef="#ctx0" brushRef="#br0" timeOffset="821">847 329 7096,'0'-10'176,"0"2"-391,0 8 219,0 0-14,-7 0 1,5 2 45,-4 4 1,2 4-1,-2 7 0,5 0-7,-5 1 0,-2-1 9,2 0 1,1 2-10,5 4 1,0-3 11,0 3 0,0-4-1,0-2 0,1 6-8,5 0 0,4-2-29,7-9 0,0 1-5,1-7 0,-1 6-7,0-6 1,1-1 49,-1-5 1,6 0 1,0 0 0,0-7 52,-6-5 1,-5 1-76,-1-7 1,-1 5 95,2-10 1,-3 2-74,-3-2 1,-4 3-82,4-3 1,-4-2 45,-2 2 1,-6-6-15,0 6 0,-7 0 18,1 6 0,-3 2-18,-3 3 0,1-1-163,0 7 1,-1-2 47,1 2 1,0 5 83,0-5 1,-6 4-9,-1 2 0,1 0-64,6 0 21,0 0 1,0 6 87,-1-1 0,9 1 0,1-6 0</inkml:trace>
  <inkml:trace contextRef="#ctx0" brushRef="#br0" timeOffset="1371">1695 208 7854,'0'-18'-502,"7"1"694,-5 0-388,6-1 192,-8 1-85,0 0 1,-6 5 104,1 1 0,-9 7-10,3-2 1,-5 4 1,-1 2 0,-2 0-24,-4 0 1,3 0 31,-3 0 1,-4 2-11,-1 4 0,1 4-3,-2 7 0,2 0 9,-2 0 0,4 1-12,8-1 1,2 0-11,3 1 0,-1-1-6,7 0 1,0 1 9,6-1 1,0 0-5,0 0 0,8 1 41,3-1 1,12 0-33,6 1 1,4-1 50,1 0 0,1 2-43,0 4 0,1-3 23,4 3 0,-3-4 16,3-2 0,-3 6 4,-3 0 0,-5 0 2,0-5 0,-6-1 10,6 0 1,-10 1 52,-2-1 1,-5-2-75,-6-3 1,-4 3 33,3-3 1,-5 1-24,-5-1 0,-5 3 93,-7-3 0,-6-3-32,0 3 0,-8-8 5,2 1 0,2-3-17,-2-2 0,0 0 6,-5 0 0,-1 0-126,1 0 0,-1 0 104,1 0 0,-3 0-99,-3 0 1,3 0 26,-3 0 0,5 0-125,6 0 0,-3 0 31,3 0 1,4-2-179,2-3 1,4 3-72,1-4 1,1 4-765,0 2 1094,0 0 0,-8-8 0,-2-1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53.919"/>
    </inkml:context>
    <inkml:brush xml:id="br0">
      <inkml:brushProperty name="width" value="0.08571" units="cm"/>
      <inkml:brushProperty name="height" value="0.08571" units="cm"/>
      <inkml:brushProperty name="color" value="#333333"/>
    </inkml:brush>
  </inkml:definitions>
  <inkml:trace contextRef="#ctx0" brushRef="#br0">139 329 6957,'10'-7'-439,"-3"5"0,-5-12 411,4 9 0,-2-3 24,8 2-3,-9 4 21,13-13 1,-12 11 15,7-7 15,-7 7 0,9-6 58,-7 4-58,0 4 0,-4-7-4,4 3 185,-4 4-210,5-6 4,-7 1 40,0 5-39,0-6 0,0 6 36,0-4-1,0 5 68,0-7-77,0 8 178,0-8-127,0 6 16,0-5-94,0-1-20,0 6 1,0-8 30,0 5-5,0 3-43,0-6 1,0 6 45,0-4 180,0 4-155,0-5 1,0 5 78,0-4-33,0 4 3,0-6-75,0 8 0,0-2 0,0-3-149,0 3 172,0-6-75,0 8 48,0 0 8,0 8 0,0-4 13,0 7 0,0-5 60,0 5-39,0 1 0,6 5 0,0 1 1,-1-1-30,-5 0 1,6 0 12,0 1 1,6-1-13,-7 0 0,3 6-31,-2 0 1,-2 2-14,7-2 1,-7-3-11,2 3 1,1 2 5,-1-2 0,2 2-7,-2-2 0,-4-4 56,3 4 0,-1-2-31,2 2 0,-4-4 47,4 5 0,-4-5-42,-2-2 0,0 0 29,0 1 0,0-1 2,0 0 0,0 1 1,0-1 0,0-6-41,0 1 1,0-1-7,0 7 0,0-1-6,0 0 1,0 1-6,0-1 1,0 0 1,0 0 1,-2 1 14,-4-1 0,4 0-8,-4 1 1,4 1 25,2 4 1,0-4 5,0 4 0,-6-4-12,1-1 1,-1-1 2,6 0 0,-6 1-32,0-1 1,1 0 27,5 0 1,-6 1-2,0-1 1,-2 0-4,3 1 1,3-1-4,-4 0 0,-2 0 22,3 1 1,-3-1 5,2 0 0,4 1 0,-4-1 1,4 0 4,2 1 1,0-1 8,0 0 0,-5 0-16,-1 1 1,0-1-30,6 0 1,0 1 23,0-1 0,0 0-18,0 0 1,-2 3 19,-3 3 0,3-4-2,-4 4 1,4-2 25,2 2 1,-6-4-2,0 4 1,-1 2-17,1-2 0,4 1-1,-4-7 0,2 2-24,-1 4 0,3-4 24,-4 4 1,-2-3-43,3-3 1,-3 6 14,2 0 1,4 0-6,-4-6 0,-1 3 31,1 3 1,-6-2-5,7 8 0,-3-8-16,2 2 1,4-2 4,-4 2 0,-1-4-18,1 4 0,-2 2-2,3-2 0,3 0-2,-4-5 0,-2 5 7,2 0 0,1 0-3,5-6 0,0 6 12,0 0 1,-6 0-5,0-5 0,0-1 12,6 0-15,0 0 0,-2 1 0,-3-1 0,3 0-24,-4 1 1,4-1-1,2 0 0,0 6 17,0 0 0,0 0-3,0-5 0,0-1-4,0 0 1,0 2 1,0 5 1,0-5-4,0 4 0,0-4-2,0-2-23,0 8 1,2-6 31,4 5 0,-4-5 2,3-2 10,-3 0 0,-2 1 12,0-1-19,0 0 0,0 1 3,0-1 1,0-6-3,0 1 0,0-1 0,0 7 1,0-7-21,0 1 18,0-1 0,0 7-25,0-1 17,0 0-5,0 0-20,0 1 15,0-1 0,0-5-82,0-1 78,0-7-89,8 11 92,-6-13 3,6 14-7,-8-14 9,0 5 1,0-5 162,0 4-166,0-4 244,0 6-121,0-8 367,0 0-467,0-8 1,0 4 44,0-8-27,0 1 1,-2-8-100,-4-4 1,4 3 101,-4-3 1,4 2-86,2-2 1,-5 2 58,-1-8 0,0 2-4,6-1 0,0-5-5,0 4 0,-6-4 8,1-1 0,-1-1-50,6 1 0,0 5-9,0 0 1,0 0 35,0-5 1,0 5-7,0 0 1,0 6 3,0-6 1,0 6-10,0-6 1,6 2 44,-1-2 1,1-1-14,-6 7 0,6 0 10,0 5 1,1-5-4,-1 0 1,-4 0-5,4 6 1,-2 0-1,1-1 0,-3 1-8,4 0 0,-2-1 6,2 1 1,-4 0-7,3-1 1,-3 1 3,-2 0 1,2 0 12,4-1 1,-4 1 2,4 0 0,-4-3-16,-2-3 0,5 4 1,1-4 1,0 4-7,-6 2 1,6-1 6,-1 1 1,3 0 2,-2-1 0,-2-5-3,7 0 0,-5 6-5,6 6 1,-9-1-1,3-5 1,4-1-1,1 1 1,-1 0-21,1 0 1,-1-1-4,2 1 1,3 0-38,-4-1 0,3 7 52,-3-1 1,3 1 26,-8-7 0,5 1-31,-5 0 0,5-6-1,-5 0 0,2 0-9,-2 5 0,-4-5 5,3 0 0,-3-2 7,-2 2 1,6 4 34,0-4 0,0-2 5,-6 2 1,0 0 42,0 6 122,0-1-177,7 1 0,-5-6-7,4 0 1,2 0-82,-3 6 1,1-1 53,-6 1 0,6-2-7,0-4 1,1 4 8,-1-5 0,-4 5 0,4 2 0,1-6-26,-1 0 0,0-2 28,-6 2 0,6 4-31,0-4 1,1-2 28,-1 1 0,-4-4-2,4 5 0,-2-6 16,1 6 0,-3-6 4,4 6 0,-4 0 1,-2 6 0,0-7 4,0 1 1,0 0 14,0 6 0,0 0-26,0-1 1,0 1 4,0 0 1,0 0 1,0-1 0,0 1-41,0 0 1,2-1 32,4 1 0,-4 0-108,3 0 91,-3-1 0,-2 1-4,0 0 0,2-1-15,4 1 1,-4 0-7,4-1 1,-5-1-10,-1-4 0,6 4 27,0-4 0,0 4-20,-6 1 0,0-5 48,0 0 1,2 0 3,3 6 1,-3 0-1,4-1 0,-4 7 17,-2-1-22,0 1 6,0-7 1,0 7-49,0-1 39,0 9-62,0-5 29,0 8-470,0 0 402,0 8 22,0-6 172,0 5-165,0-7 323,0 0-367,0 8 117,0-6-7,0 5 8,0 1 1,0-4-5,0 8 1,0-7 34,0 7 1,0-1 10,0 7 1,0-1 70,0 0 0,0 2-91,0 5 0,0 2 26,0 9 0,0 2-18,0 3 0,0 4 6,0 8 1,0 0 14,0 0 0,0 0-1,0-1 0,-2 7-9,-4 0 0,4 1 0,-3-1 1,3-6-14,2 0 0,-2 0 10,-4-6 0,4 4 2,-4 2 1,-1-6-4,1 0 0,0-8 22,6 3 0,-2-5-42,-3-1 0,3-3-3,-4-3 1,4 4-20,2-4 0,0 3-9,0 3 0,0-1-32,0 1 0,-6 0 64,0-1 0,-1 5-35,1-5 0,4 5 16,-4-11 1,2 5 22,-1 2 0,3-3 13,-4-3 0,-2 2 12,2-8 0,1 6-15,5-6 1,-6 8 2,0-3 1,-1-3-48,1-2 0,4 2 36,-4-1 1,4 6-46,2-1 1,-6 2 35,1-2 1,-1 3-22,6-3 1,0 2-1,0-2 1,0 1-1,0-6 0,0 6 22,0-1 1,0-2 3,0 2 0,0-2-5,0 2 1,0 1 3,0-7 0,0 8 38,0-2 1,0 4-42,0 1 0,0-1-8,0-4 1,0 3 49,0-3 1,0 4 2,0 1 1,0 1-28,0 0 1,-6 3-5,0-3 1,1 1-5,5-13 1,0 6 6,0-6 0,-6 6-12,0-6 1,0 0 5,6-6 0,0 1-21,0-1 0,-7 0 1,5 0-33,-4 1 0,4-7 21,2 1 0,-2-6-6,-4 5 1,4-5-10,-3 5 1,3-5 24,2 6-19,0-9 18,-8 13 1,6-12 33,-4 7-37,4-7 0,0 4 1,-3-8-39,3 7-6,-6-5 39,8 6 0,0-8 816,0 0-884,0-8 0,0 4 6,0-7 1,0 5 90,0-5 1,0-3-149,0-9 1,-6 2 34,1-8 1,-3-2-49,2-9 0,2 2 69,-7-8 0,5-2-14,-6-10 1,3-6 25,-3-10 1,-1 8 7,7-3 1,0 6 40,6-1 1,0-1-46,0 7 0,0 3 112,0 8 1,0 1-95,0 12 0,0-5 100,0 10 0,0-1-54,0 1 0,0-2 6,0 8 0,0 0-4,0 6 1,0-1 29,0 1-13,0 0 1,0 5-17,0 1-76,0 7 73,0-4-302,0 8-557,0 0 761,8 8 1,-6 2 38,4 7 0,-4 0 110,-2 0 1,5 3 56,1 3 0,0 4-62,-6 7 0,0 1 37,0-1 0,0 7-66,0-1 1,0 8 2,0-2 1,2-2-7,4 3 0,-4-3-9,3 2 1,-3 2-46,-2-8 0,0 1 39,0-7 1,0-7-56,0-4 231,0-11 293,0-5-357,0-7 1,0-2 82,0-3 1,-6-11-301,1-7 1,-1-8-240,6 3 0,-6-11-1174,0-1 1509,1-16 0,-3 10 0,-2-14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6:59.712"/>
    </inkml:context>
    <inkml:brush xml:id="br0">
      <inkml:brushProperty name="width" value="0.08571" units="cm"/>
      <inkml:brushProperty name="height" value="0.08571" units="cm"/>
      <inkml:brushProperty name="color" value="#333333"/>
    </inkml:brush>
  </inkml:definitions>
  <inkml:trace contextRef="#ctx0" brushRef="#br0">122 70 7878,'0'-10'-324,"0"-5"1,0 11 434,0-8 8,0 9 1,0-7-182,0 4 50,0 4-112,0-5 303,0 7 155,0 0-242,8 0 0,-6 2-17,3 3 0,-3-1 49,-2 8-54,8-1 1,-6 6-21,4 1 0,-4 5-3,-2 0 1,0 6-17,0-6 0,0 8-20,0-3 1,0 5 6,0 2 0,-6-1-6,0 1 1,-6-1-36,7 1 0,-7 0 48,6-1 0,-7-1-44,1-4 1,-1 3 12,1-3 1,-1-4-5,7-2 1,-5 2 7,5-2 0,-6 0-4,7-5 1,-1-7 9,6 1-7,0-9-10,0 13 0,2-14 13,4 3 0,3-3 57,8-2 1,1 0-58,-1 0 1,2 0 2,4 0 1,-2-5-45,8-1 0,-8-2-5,2 2 1,2 3 34,-1-9 1,1 2-4,-2-1 1,-4-4-57,4 3 1,-4-3 43,-2-3 0,3 1 29,3 0 0,-6-1-6,0 1 1,-1 0 5,-11 0 1,7-1-21,-6 1 0,5 0 9,-5-1 1,0 1 78,-6 0 1,0 0-37,0-1 1,0 7 63,0-1-84,-8 1 0,4-1 139,-7 1-57,7 7 10,-12-4-69,15 0 0,-9 6 38,4-3-11,4 3 0,-5 2-153,7 0 150,0 0-151,0 7 0,0-3 118,0 8 1,0-1 1,0 7 0,-6 1-17,0 4 1,0-4 0,6 4 1,0 4 46,0 2 1,0 6 14,0 5 1,0-2 58,0 8 0,0-5-90,0 5 0,0 2-13,0 10 1,0-7-4,0 1 0,0 0-1,0-6 1,0-2-2,0 3 0,0-11-10,0-1 1,0-8-62,0-10-245,0 0-198,0 0 122,0-7-139,0-10 234,0-10 1,0-7-379,0 0 647,0 0 0,-7-16 0,-3-4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05.715"/>
    </inkml:context>
    <inkml:brush xml:id="br0">
      <inkml:brushProperty name="width" value="0.08571" units="cm"/>
      <inkml:brushProperty name="height" value="0.08571" units="cm"/>
      <inkml:brushProperty name="color" value="#333333"/>
    </inkml:brush>
  </inkml:definitions>
  <inkml:trace contextRef="#ctx0" brushRef="#br0">156 381 6130,'10'0'-390,"-3"0"391,-7 0-1,0 0 1,0 7-2,0-5 0,0 8 1,0-4 0,0-4 0,0 5-1,0 1 1,0-6 0,0 13 0,0-5 0</inkml:trace>
  <inkml:trace contextRef="#ctx0" brushRef="#br0" timeOffset="1680">104 536 7847,'-17'10'-377,"5"-2"-399,1-8 469,7 0 141,-11 0 0,11 0-31,-8 0 207,8 0-35,-3 0 81,7 0 0,-2 0 66,-4 0-58,4 0-4,-5 0 5,7 0 167,0 0-82,7 0 8,-5 0-28,6 0 16,-8 0 418,0 0-401,7 0-76,-5 0-30,6 0-25,0 0 1,-4 0 27,7 0 2,1 0 0,5 0 1,0 0 1,2 0-25,5 0 0,-3 0-2,7 0 1,3 0-7,10 0 1,-3 0 13,8 0 0,2 0-49,10 0 1,-4 0 9,3 0 0,-3 0-6,-2 0 0,0 0 20,0 0 1,-6 0-12,0 0 0,-6 0 9,6 0 1,-3-2 7,9-4 1,-4 4-11,9-4 0,-3 4-5,-2 2 1,7-2 1,5-3 1,1 3-13,-1-4 0,1-2-5,-7 3 0,1-1 2,-1 6 0,-4-6-3,3 0 0,5 1-1,1 5 1,2-2-4,-1-4 1,1 4 1,-7-4 0,5 4 8,-5 2 1,1 0-3,-1 0 0,-2 0 0,7 0 1,1-6-2,5 1 0,6-1 1,0 6 1,0 0-130,-6 0 1,0-2 131,0-4 0,6 4 0,0-3 1,2 1 10,-2-2 1,4 4-13,7-4 1,-1-1 8,-5 1 1,-3 0-7,-8 6 0,8-6 22,4 1 1,7-1-26,-1 6 0,3-2-225,-9-4 0,1 4 224,-1-4 1,4 3-4,-5-3 1,5 4 5,1-4 0,1-2 0,-1 3 1,6-1 5,1 6 0,-7-6-8,-5 0 1,1-1-1,11 1 1,3 4-2,-44 0 0,0-2 0,44-3 0,-4 1 1,-4 0-1,-1 6 0,5-6-1,0 0 0,-42 3 1,0 1-2,48 2 1,-4-6 1,-2 0 1,-3 0-5,-3 6 1,1-5 2,-1-1 1,6 0-1,1 6 1,5-6-2,-6 1 1,-6-1-1,-5 6 1,7-6-4,10 0 0,-47 3 0,0 1-1,1 1 1,0 2 0,44-1-23,-4 0 1,-9-6 21,-2 0 1,7 0 7,10 6 1,-2 0-4,2 0 1,-8 0 0,3 0 0,-7-2 1,-5-3 0,-2 3 2,-4-4 0,3 4-3,9 2 0,3 0 3,-3 0 0,-5-6-1,-13 0 0,8 1-1,4 5 0,-2-6-1,1 0 0,-1 0 0,2 6 0,3-5 0,-3-1 0,-10 0 0,-2 6 0,-3 0-64,3 0 1,2-6 63,4 1 0,-4-1 0,4 6 0,-4 0 0,-2 0-363,-7 0 366,5 0 0,-13 0-20,3 0 1,5-6 111,1 0 1,5 1-100,1 5 0,0 0 2,0 0 0,-6 0 1,1 0 0,-8 0 253,1 0 0,-3 0-249,-2 0 0,7 0-23,5 0 1,-1 0 23,6 0 1,-11 0-90,6 0 0,-5 0 146,-7 0 1,4 0-67,-10 0 0,-4 0 233,-2 0 1,3 0-239,-3 0 0,8 0 27,-2 0 1,10 0-12,2 0 1,-1 0 10,-5 0 1,2 0-19,4 0 0,-7 0 22,1 0 1,-2 0-14,-9 0 0,7 0 0,-2 0 0,4-2-7,2-4 0,-1 4 1,1-4 0,2 4-15,4 2 0,-10 0 16,4 0 0,-12-2-8,0-3 1,-3 3 5,-3-4 0,-1 2 4,-4-2 0,-4 4 7,-8-3 0,1 1 1,-1-2 1,0 4 0,0-4 1,1 4 22,-1 2-30,0 0-2,1 0-37,-1 0 46,-7 0-116,-3 0 1,-7 0-201,0 0 363,0 8 0,2-6-77,4 4 1,-4 3 60,4 3 0,-5-3-22,-1 3 1,0-6 4,0 5 0,2 1-19,4 5 0,-4 2-6,4 4 1,-4-1 19,-2 6 0,0 1-2,0 6 1,0 1 40,0 5 1,0 3-50,0 8 0,0 5 44,0 1 1,-6 7 7,0-1 0,0 3 7,6 2 1,-1-2-34,-5-3 0,4 1 3,-4-7 0,2 7-16,-1-2 1,3-9 12,-4-2 1,4-8-2,2-3 0,0 3-3,0-15 1,0 0 105,0-12-168,0-8-12,0-1-111,0-8-623,0 0 535,0-8 0,-2-1-269,-4-8 0,-11-3 507,-12-3 0,-11-11 0,-4-11 0</inkml:trace>
  <inkml:trace contextRef="#ctx0" brushRef="#br0" timeOffset="3427">173 571 7161,'10'-2'-400,"-4"-4"480,3 4 18,-7-13 58,14 13 26,-14-6-40,13 1 24,-13 5-116,6-6 0,-3 10-2,1 4 1,0 3 40,-6 9 1,0-1-26,0 0 1,0 8-6,0 4 0,0 10 7,0 1 0,-6 10-4,0 2 0,1 2-2,5 9 0,-6 2 10,0 10 0,0 2-8,6 4 0,0 1-161,0-7 1,0 0 166,0-6 0,6 6-48,0 0 0,7-7-98,-1-11 1,3 3 65,2-3 1,-5-1-18,0-10 1,-1-4-22,6-7 0,-1-8 59,-5-4 1,5 0-43,-5-6 30,5 5 0,1-19 159,0 9 1,-5-8-148,-1 2 0,1-5 0,5-1 1,0 0 31,1 0 1,-1 0 1,0 0 0,6 0-18,0 0 1,6 0-11,-6 0 1,12-5-17,-6-1 0,7-6-5,-7 7 1,4-3 2,1 2 0,1 2 21,-1-7 0,3 7-3,3-2 1,-1 4-4,7 2 0,6-6 4,5 1 0,3-1-14,-3 6 0,3 0 12,3 0 0,9 0-16,-9 0 0,2 0 8,-7 0 0,-2 0-1,7 0 1,8 0 24,10 0 1,-2 0-235,1 0 0,1 0 225,5 0 1,1 0 3,-1 0 0,-3 0-25,3 0 1,-3-2 21,9-4 0,3 4-35,-3-3 1,-6 1 50,-5-2 1,2 4-2,9-4 0,-4-1-4,4 1 1,3 0 3,-3 6 1,2-2-21,-2-4 0,-2 4-352,8-3 1,0 3 334,-46 2 1,0 0-1,0-1 1,0 0 18,0-2 0,0 0 0,44 1-82,-4-4 0,-2 4 57,3 2 1,3-1-3,-45-2 1,1 0-1,-1 2 1,0 0 20,47-5 1,-9 4-1,-9 2 0,11-2 8,-40-1 0,1 1 0,46 0 4,-46-1 0,0 0 0,42 1 0,4 2 0,-6-6-7,6 0 0,-5 1-27,5 5 0,0 0 9,-47 0 1,1 0-1,0-3 1,0 0-4,0 0 1,0 0 0,44-5 18,-4 3 0,4 3-8,2-4 0,-44 4 0,0 0 6,1-1 0,-1 0 0,-1 2 0,-2-1 15,47-10 0,0 8 5,-46 1 0,0 0 0,3 1 0,1 1-23,2-2 0,0 0 1,-3 2-1,-1 0-21,-2-2 1,0 0 0,46 1 35,-6 2 1,4 0-42,-44 0 1,0 0 0,-1 0 0,0 0 10,47 0 0,0 0-203,-12 0 1,7 0 204,-7 0 0,0 0-7,7 0 0,1-6 4,-2 1 0,0-1 25,-5 6 0,-7 0 71,1 0 0,0-2-78,5-4 1,8 4-20,4-4 0,-5 5 8,-7 1 0,-5 0 1,-6 0 0,6 0-17,11 0 1,-4 0-8,4 0 1,1 0-7,-7 0 0,2 0 24,-13 0 0,6 0-2,-6 0 1,8 0-3,-3 0 0,-1 0 16,2 0 0,-8 0-6,2 0 1,-12 0 2,-5 0 0,3 0 6,3 0 0,3 0-1,2 0 1,0 0-13,0 0 1,1-2 4,-1-4 0,-6 4-8,1-4 0,-7 4 7,7 2 1,-3-5-49,3-1 1,3 0 33,-4 6 1,5 0-5,1 0 0,0 0-1,0 0 0,-7 0-1,-5 0 0,-3 0 232,-2 0 1,7 0-228,5 0 1,-3 0-43,3 0 1,-3 0 23,3 0 1,1 0 356,-7 0 0,-8 0-332,-10 0 0,-4 0 216,-1 0 0,5 0-211,1 0 0,-3-2 2,-9-4 1,4 4 17,-5-3 0,5 3-30,2 2 1,-8-6 71,-4 0 0,-2 0-56,2 6 79,-4 0 10,6-7 14,-8 5-33,1-6 7,-9 8 41,-1 0-44,-8 0 66,0 0-493,-8 0 210,6 0 0,-13 0-508,3 0 1,-11-6-38,-6 1 682,-19-9 0,-13-3 0,-18-10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41.364"/>
    </inkml:context>
    <inkml:brush xml:id="br0">
      <inkml:brushProperty name="width" value="0.08571" units="cm"/>
      <inkml:brushProperty name="height" value="0.08571" units="cm"/>
      <inkml:brushProperty name="color" value="#333333"/>
    </inkml:brush>
  </inkml:definitions>
  <inkml:trace contextRef="#ctx0" brushRef="#br0">35 190 7718,'-9'-7'223,"3"-5"1,-2-5-13,2-6 0,1 9-109,5-3 0,0 4 109,0-5 0,7 3-254,5 3 0,9-1 36,2 7 0,6 0 49,-6 6 1,8-5 76,-2-1 0,1 0-88,-1 6 0,2 6-48,-8 0 0,0 7-297,-6-1 0,-5 3-54,-1 2 1,-7 6 159,2 0 0,-4 2 0,-2-2 0,0-3 122,0 3 0,0-4-29,0-2 0,0-3 25,0 3 1,0-9 155,0 9 0,0-4 46,0 5 0,8-1-33,3 0 0,4 1 79,3-1 1,5 2 20,0 4 1,2-2-90,-2 8 1,-4-2 8,4 2 0,-4 3 77,-1-3 1,-3-2-103,-3 2 1,-5-2-11,-7 2 1,-2-4-94,-3-8 1,-7 0 99,-11 1 0,2-7-146,-8 1 0,6-9 73,-6 3 0,8-4-140,-2-2 0,4 0-136,1 0 1,1-2-128,0-4 0,7-5 98,5-12 307,3 4 0,2-22 0,0 5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11.921"/>
    </inkml:context>
    <inkml:brush xml:id="br0">
      <inkml:brushProperty name="width" value="0.08571" units="cm"/>
      <inkml:brushProperty name="height" value="0.08571" units="cm"/>
      <inkml:brushProperty name="color" value="#333333"/>
    </inkml:brush>
  </inkml:definitions>
  <inkml:trace contextRef="#ctx0" brushRef="#br0">0 104 7853,'0'-9'-1722,"0"-7"1629,0 14 232,0-13 61,0 13 10,0-13-125,0 13 0,0-8 120,0 4-286,0 5 141,0-7 1,0 6-50,0-4 71,0 4-22,0-5 72,0 7-23,0 0 74,8 0 53,-6 0-114,6 0 14,-8 0-153,0 0 125,7 0-60,-5 0 1,6 7 0,-8 5 0,0-3-15,0 3 1,6 1 14,-1 10 1,3 4 9,-2 8 0,-2 1 33,7 5 1,-5 3-37,6 8 0,-1 9 30,6 8 0,-5 3-27,-1 8 0,1-1-195,5 2 0,-5 3 165,-1-3 0,-1-10-11,1-2 1,3-11 37,-8 0 1,5 1-4,-5-1 1,2-1 6,-3-5 0,-3 0 6,4 0 0,2-4-38,-2 4 0,-1-12 22,-5 6 0,6-7-35,0-5 0,0 1 161,-6 0 0,0-8-170,0-4 1,0-4-10,0-2 1,0-5-13,0-1-15,0-7 2,0 4-42,0-8-186,0 0-68,0-8 1,5 4-110,1-7 0,0-1 433,-6-5 0,8-8 0,1-2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17.327"/>
    </inkml:context>
    <inkml:brush xml:id="br0">
      <inkml:brushProperty name="width" value="0.08571" units="cm"/>
      <inkml:brushProperty name="height" value="0.08571" units="cm"/>
      <inkml:brushProperty name="color" value="#333333"/>
    </inkml:brush>
  </inkml:definitions>
  <inkml:trace contextRef="#ctx0" brushRef="#br0">70 105 7545,'0'-18'283,"0"7"-682,0-1 161,0 8 359,0-11-2,0 13 1,0-7 304,0 3-189,0 4-17,7-6-62,-5 8 89,6-8-251,-8 7 139,0-7-200,0 8 179,0 0-68,0 8 1,0-5 20,0 9 0,0-1-6,0 7 0,-6 1-27,1 4 0,-3 4 27,2 8 0,-2 5-53,-3 0 1,1 8-7,4-2 1,3 4-9,-9 2 1,8-6-7,-2 0 1,5-7-19,1 1 1,0-3 18,0-3 0,1-7-45,5-4-13,4-4 1,7-7 64,0 0 0,1-9-13,-1 3 0,0-4-2,1-2 1,-1-6 1,0 1 0,-1-9 1,-5 3 1,4 1-1,-3-2 0,3 1 12,3-6 1,-3-1 1,-3 1 1,1-6 17,-7 0 0,5 0-25,-5 6 0,2-7 26,-2 1 0,-5 0-14,5 6 0,-4-6 3,-2 0 1,6-6-20,0 6 1,-1 0-1,-5 6 0,0-1 57,0 1-1,0 8 20,0-7 14,0 14-232,0-5 0,0 8 100,0 5 0,0 0 134,0 11 0,0-1-35,0 12 1,0 1 4,0 6 1,0 1 110,0 5 1,2-3-96,4 8 1,-4-5 46,4 5 1,-4-2-58,-2 2 1,0 2-66,0-8 0,5 7 33,1-7 1,0 4-28,-6-9 0,0 1-67,0-13 0,0 0-410,0-5-417,0-1 635,0 0 1,2-7-728,4-4 479,-4-5 513,21-1 0,-12-15 0,14-4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18.749"/>
    </inkml:context>
    <inkml:brush xml:id="br0">
      <inkml:brushProperty name="width" value="0.08571" units="cm"/>
      <inkml:brushProperty name="height" value="0.08571" units="cm"/>
      <inkml:brushProperty name="color" value="#333333"/>
    </inkml:brush>
  </inkml:definitions>
  <inkml:trace contextRef="#ctx0" brushRef="#br0">692 174 7868,'0'-25'0,"0"5"-163,0-3 0,0 4-648,0 2 850,0 0 1,2 1-18,4 5 326,-4-5-122,5 14-192,-7-5-91,0 7 23,-7 0 1,-3 0 15,-7 0 1,-6 5 29,0 1 0,-8 6 32,2-7 0,-3 7-46,-3-6 0,-2 5-15,-3-5 0,2 7 76,-8-1 0,7 1 170,-1-1 1,3 3-222,3-3 0,5 9 8,0 2 0,2 0-66,-2-6 0,4 3 82,8 3 1,5-4-59,1 4 1,7-4 30,-2-2 0,4 1-91,2-1 0,0-5 38,0-1 22,8 1 1,2-3 23,7-3 0,0-4 0,1-2 0,-1 0 3,0 0 0,2 0-11,4 0 0,-1 0 28,6 0 1,-5 0-21,6 0 1,-6-2 73,6-4 1,0 4-49,6-3 0,-7 3 5,1 2 1,0 2 1,6 3 1,-7-1 3,1 8 0,-8 1 4,2 10 0,1-2-13,-7 8 1,4 0 9,-10 6 0,-1 1-11,2 4 1,-9-3-34,3 3 0,-4-9 62,-2-2 1,-6-6 0,1 6 1,-9-14 88,3 2 0,-10-5-107,-3-1 1,-6 3 106,1-8 0,-4-1-80,-1-5 1,-3 0-118,-3 0 1,3 0 44,-3 0 1,1 0-140,-1 0 0,4 0 78,-5 0 1,7 0-191,5 0 1,4 0-274,8 0 242,-1-7-544,9 5 834,1-14 0,16-1 0,1-10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20.753"/>
    </inkml:context>
    <inkml:brush xml:id="br0">
      <inkml:brushProperty name="width" value="0.08571" units="cm"/>
      <inkml:brushProperty name="height" value="0.08571" units="cm"/>
      <inkml:brushProperty name="color" value="#333333"/>
    </inkml:brush>
  </inkml:definitions>
  <inkml:trace contextRef="#ctx0" brushRef="#br0">0 139 7898,'0'-17'-137,"0"0"22,0-1 1,0 1 255,0 0-18,0 7 0,2-3-2,4 7 1,-4-2 85,4 2-158,3 5 0,-5-7 72,8 8 0,-7 0-185,7 0 1,-6 8 95,5 3 1,-5-1 48,6 1 1,-7 3 23,7 9 0,-8 4 1,2 7 1,1 8-17,-1 5 0,0 10-2,-6 7 1,0-1 26,0 6 0,5-2-141,1 14 0,0 0 89,-6 5 1,6 3-249,0 3 0,1-11 141,-1-1 1,-2-3 67,7-8 0,-7-5-109,2-18 1,2 0 84,-3-11 0,1 1-23,-6-13 0,0 0-63,0-5 1,6-7 304,0 1-590,-1-1 540,-5-1-670,0-3 167,0-7-574,0 0 626,-7-7 0,-5-3-379,-11-7 661,-4-8 0,-15-2 0,-2-8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21.088"/>
    </inkml:context>
    <inkml:brush xml:id="br0">
      <inkml:brushProperty name="width" value="0.08571" units="cm"/>
      <inkml:brushProperty name="height" value="0.08571" units="cm"/>
      <inkml:brushProperty name="color" value="#333333"/>
    </inkml:brush>
  </inkml:definitions>
  <inkml:trace contextRef="#ctx0" brushRef="#br0">0 156 7855,'0'-19'27,"0"-4"0,0 2 45,0-8 1,0 13-46,0-1 1,0 9 386,0-3-314,0 7-56,8-4-11,-6 8 1,11 8 0,-7 4 0,2 3-121,-3 2 1,-3 8 102,4 4 1,2 6 62,-2 5 1,-1 4-79,-5 8 1,6 0 41,0 0 1,1 0-54,-1 0 0,-4-6-4,4 0 0,2-8-191,-3 3 0,1-5 71,-6-1 0,6-8-198,0-4 0,-1-10 52,-5-1 0,2-9-227,4 3 507,-4-4 0,13-2 0,-5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21.739"/>
    </inkml:context>
    <inkml:brush xml:id="br0">
      <inkml:brushProperty name="width" value="0.08571" units="cm"/>
      <inkml:brushProperty name="height" value="0.08571" units="cm"/>
      <inkml:brushProperty name="color" value="#333333"/>
    </inkml:brush>
  </inkml:definitions>
  <inkml:trace contextRef="#ctx0" brushRef="#br0">1574 70 7908,'-10'-17'-1780,"3"-1"1964,-1 9 141,6-7 44,-6 14-83,8-5-92,0 7-3,0 0 13,0 7 1,6 3-90,0 7 1,0 2 22,-6 5 0,5 2 33,1 9 1,0 9 2,-6 8 1,0 8-22,0 9 1,0 10-212,0 7 1,0 6 58,0 6 0,0-47 1,0 0 74,0 47 0,0 2-90,0-2 0,0 0 52,0-11 1,0-13-16,0-16 1,6-4-82,-1-2 0,7-8 66,-6-4 1,-1-11-105,-5-6 0,0 2 117,0-2 0,6-5-303,0-7 58,0-7 322,-6 11-417,0-13-27,0 6 0,0-10-124,0-4 0,-10-3 157,-7-9 0,-2-7 313,-10-4 0,-8-11 0,-7-4 0</inkml:trace>
  <inkml:trace contextRef="#ctx0" brushRef="#br0" timeOffset="550">363 450 7854,'-9'-7'0,"3"-5"0,4-3 82,2-3 0,0 7 401,0-1-271,0 1-301,0-6-423,0 7 377,0 2-44,0 8 0,-2 2 106,-4 4 1,-3 4 117,-9 7 0,1 8-84,0 4 0,-8 11 201,-4 6 1,-2 4-112,3 2 1,-3 2 114,8 3 0,-6 5-146,6 7 0,2-6 52,9 1 0,-1-3-65,7 3 1,0-5 59,6-7 1,8-8-200,3-3 1,7-12 43,5-6 0,-2-4 44,8-2 1,0-7 73,5-5 0,1-3-42,-1-2 1,9 0 20,3 0 0,-2-7-11,2-5 1,-8-3 9,3-2 1,-7-1-1,-5 1 0,-4 0 149,-8-1 1,1 1-25,-1 0 1,-7-1 69,-5 1 0,3 0-144,-2 0 1,0-1 25,-6 1 1,0 0-126,0-1 0,-8 1 74,-4 0 1,-3 0-60,-2-1 0,-1 3 71,1 3 1,-8 3-156,-4 3 1,2 4 46,-1-4 1,-1 4 27,-6 2 0,1 0-41,-1 0 0,2 0-5,5 0 0,-5 6-83,4 0 0,-2 5 82,3-5 0,3 6-521,7-7 130,-7 9-374,6-4 846,2-1 0,1 7 0,7-7 0</inkml:trace>
  <inkml:trace contextRef="#ctx0" brushRef="#br0" timeOffset="1255">1972 571 7803,'-18'-7'-110,"1"-5"191,0-3 1,1-3 57,5 1 1,-3 6 191,9-1-26,-1 8-11,6-11-298,0 13 1,2-11-78,4 7 0,3-2 88,8 2 0,6 4-71,1-3 0,6-3-55,-1 2 0,4 0 126,1 6 1,1 0 30,0 0 1,-1 0-6,1 0 1,-1 6-51,1 0 0,1 7 13,5-1 1,-11 3 32,5 3 0,-12 5-25,0 0 1,-9 7-146,-3-1 1,-7 2 144,2-2 0,-4 5-22,-2 1 1,-2 0 1,-4 5 1,-4 2 7,-7-1 0,-6-1 18,0-5 1,-6 1-14,6 4 0,-6-3 12,6 3 1,-8-9-8,3-2 0,1-6-2,-2 6 0,8-8 0,-2 2 0,9-10 0,3-1 0,5-8 15,-6 1 1,9-3 50,-5-2 0,10 0 8,4 0 1,-3-2 141,9-3 1,1 3-107,10-4 0,4 2-90,8-2 1,0 4 42,-1-3 0,7 1 11,-1-2 1,14 2 41,-2-7 1,5 7-8,1-2 1,-4-2-10,3 3 1,5-1-11,1 6 0,-3-6-68,-3 0 1,3 1 58,-2 5 1,-3 0-87,-9 0 0,-3 0 24,-9 0 0,-1 2-249,-4 3 123,-4-3 0,-14 8-471,1-4 200,-8-4 0,1 5-637,-10-7 1015,-13 0 0,-32 8 0,-13 1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18.089"/>
    </inkml:context>
    <inkml:brush xml:id="br0">
      <inkml:brushProperty name="width" value="0.08571" units="cm"/>
      <inkml:brushProperty name="height" value="0.08571" units="cm"/>
      <inkml:brushProperty name="color" value="#333333"/>
    </inkml:brush>
  </inkml:definitions>
  <inkml:trace contextRef="#ctx0" brushRef="#br0">1 399 7824,'0'-18'-276,"0"1"-345,0 0 586,0-1 1,0 1 258,0 0 1,0 5 48,0 1-198,8 7 1,-6-6-63,3 5 0,-1 3 92,2-4-17,-4 4-83,6 2-16,-8 0 96,0 8 1,0 1-13,0 9 0,0 1 88,0 4 0,0 0-69,0 11 0,0-1 89,0 13 0,0 6-103,0 6 0,0 7 8,0-2 1,0 12-177,0 6 1,0 9 172,0 3 1,5 5-333,1-6 1,2 0 283,-3-5 0,-1-5-16,8-7 0,-6 0-153,5-12 0,-5-3 83,5-2 1,-5-5 39,6-1 1,-8-13-92,1-5 1,3-11 240,-2 1 0,0-5-222,-6-2 310,0-7-422,0-3-387,0-7-851,0 0 1433,-8-7 0,-9-11 0,-10-9 0</inkml:trace>
  <inkml:trace contextRef="#ctx0" brushRef="#br0" timeOffset="1323">2422 70 7906,'-10'-8'0,"1"1"-945,3-5 400,4-3 818,-6 5-79,8 1-108,0 1 93,0 8 336,0 0-340,8 0 35,-6 0-55,6 0-64,-8 0-17,7 0 1,-3 2-9,8 4 1,-8 5 17,1 12 0,3 0 0,-2 12 1,1 3 37,-1 14 0,-2 8-50,8 3 1,-9 12-206,3 6 0,2 13 177,-5-43 0,0 2 0,2-2 0,1 1-171,-3 3 1,0 0 0,3-2 0,1 0 146,-1-1 0,0-1 1,4 47 2,1 0 1,-7-21-86,2-2 1,1-15 62,-1-3 0,0-3-88,-6-2 1,0-8 121,0-3 1,0-5 157,0-1 0,0-8-283,0-4 515,0-4-642,0-2-175,0-7 6,0-3-259,0-7 103,-8 0 0,-7-7 32,-8-5 510,-8-3 0,-4-18 0,-9-3 0</inkml:trace>
  <inkml:trace contextRef="#ctx0" brushRef="#br0" timeOffset="1634">675 796 7865,'0'-25'-522,"0"12"540,0-4 0,0 9 171,0-4 1,2 9-319,4-3 0,-2 6 90,7 6 0,-5 5-14,6 12 0,-8 4 91,1 8 0,3 5 5,-2 0 1,0 8-43,-6-2 1,0 4 0,0 2 1,0-2-55,0-4 0,0 4-117,0-4 1,0-3 37,0-3 0,0-3 64,0-3 1,1-7-517,5-4 583,-4-4 0,13-9 0,-5-2 0</inkml:trace>
  <inkml:trace contextRef="#ctx0" brushRef="#br0" timeOffset="2026">1298 814 7865,'-10'-8'91,"-5"-2"176,5-7-878,1 7 472,1 3 1,2 9 130,0 3 0,-5 5 20,5 7 0,-7 6 4,1 0 1,3 8 10,-3-2 0,8 4 6,-2 1 0,-1-1 1,1-4 0,0 1-32,6-6 1,8 4 48,3-5 0,11 6-31,1-6 0,7-5-14,-1-7 1,4-7-19,1 2 0,1-4-2,0-2 0,5 0 3,0 0 1,1-8-6,-7-4 1,-5-3 131,0-2 1,-8-6-72,2 0 0,-4-2 172,-1 2 1,-9-2-23,-3-4 0,-4-2-95,-2 8 1,0-8-41,0 2 0,-8-1 3,-3 1 1,-5 2-26,-1 4 1,-6 4-143,0-4 1,-6 9-243,6 3 0,-2 5 164,2-6 1,-4 9-210,-7-3 0,5 4 134,0 2 1,6 0-62,-6 0 1,2 0 317,-2 0 0,-3 0 0,5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28.527"/>
    </inkml:context>
    <inkml:brush xml:id="br0">
      <inkml:brushProperty name="width" value="0.08571" units="cm"/>
      <inkml:brushProperty name="height" value="0.08571" units="cm"/>
      <inkml:brushProperty name="color" value="#333333"/>
    </inkml:brush>
  </inkml:definitions>
  <inkml:trace contextRef="#ctx0" brushRef="#br0">52 0 8023,'-10'0'-2095,"3"0"2135,7 0 3,0 0-81,-8 0-8,6 0-75,-6 0 135,8 0-80,0 0 53,-7 0 81,5 0 7,-6 0 208,8 0 1153,0 0-1346,0 8-48,0-6 1,2 11 180,4-7-189,-4 8 1,5-10 147,-7 7-138,8 1 1,-6 5-37,4 0 1,1-5 25,-1-1 1,2 1-4,-2 5 1,-4 0 2,3 1 1,-1-1-14,2 0 1,-4 6-16,4 0 0,-3 0 24,3-5 0,-4-1-5,4 0 1,-4 1-2,-2-1 0,6 0 6,-1 0 1,1 1-14,-6-1 0,6 0-3,0 1 0,-1-1-2,-5 0 0,6 1 10,0-1 0,0-6-27,-6 1 1,5-1 48,1 7-71,0-1 1,-6 0 30,0 1 0,2-7-1,4 1-10,-4-1 1,5 6-1,-7 1 1,0-7-3,0 1 0,0-6 8,0 5 1,0-5 33,0 5 0,0-5-26,0 6 52,0-1-46,0 6-5,0 1 1,0-1 10,0 0 1,0-5 0,0-1 0,0 1-33,0 5 0,0 1 24,0-1 0,0 0-4,0 0 1,0 1 7,0-1 1,0 0-1,0 1 0,0-1 18,0 0 1,0 0 3,0 1 0,0-7-16,0 1 43,0-1-31,0 7-51,0-1 1,0 0 38,0 1 0,-2-3-45,-3-4 0,3 5 52,-4-5-38,4 5 1,2 1 8,0 0 1,0-5-21,0-1 54,0 1 1,0 5 36,0 0-30,0 1 0,0-1-14,0 0 2,0 1 0,0-1-7,0 0 0,0 1-23,0-1 0,0 0 4,0 0 1,0-3-5,0 3 1,0-3-1,0 9 1,0-4-6,0-2 1,0 0 39,0 1 1,0-1-29,0 0 1,0 1 27,0-1 0,0 0-25,0 0 1,2 1 0,4-1 0,-4 0 1,3 1 1,-3-1 0,-2 0 1,0 1-15,0-1 0,0 0-3,0 0 0,0-3 3,0 3 1,0-9 7,0 9 0,0-3-11,0 3 1,0 0 7,0 0 0,0-5 19,0 0 0,0-1 7,0 6 1,0 1 4,0-1 0,0-6-16,0 1 1,0 0 4,0 5 0,0 0-22,0 0 0,0 1 17,0-1 0,0 0-33,0 1 1,2-1 27,4 0 1,-4 0-20,4 1 0,-4-1 16,-2 0 0,0 1-2,0-1 0,0 0 6,0 0 0,0 3 3,0 3 0,0-4-10,0 4 0,0-4 3,0-1 1,0-1-25,0 0 0,0 6 21,0 0 0,0 0-2,0-5 1,0-1 27,0 0 0,0 0 0,0 1 0,1-1-13,5 0 1,-4 1 6,4-1 0,-4 0 12,-2 1 0,0-7-16,0 1 0,2-1-36,4 6 1,-5 1 30,5-1 1,-4 0-4,-2 1 1,0-1-9,0 0 0,0 0-2,0 1 1,2-1 18,4 0 0,-4 1 3,4-1 0,-5 0-26,-1 1 1,0-7 12,0 1 1,0-1-31,0 6 0,0 1 54,0-1 0,0-5 36,0-1-53,0 1 0,0 5 7,0 0 0,0-5-21,0-1 0,0-5 2,0 6 1,0-7-51,0 7 59,0-1 0,0 1 1,0-1 1,0-5-8,0 6 0,0-7 100,0 7-73,0-8-15,0 11 0,0-11 24,0 8 2,0-9-105,0 13 78,0-7 0,0 9-54,0-1 1,0-6 19,0 1-4,0 0 13,0 5 1,0 0-3,0 0 1,0-5 10,0-1 0,0-5 11,0 6 160,0-8-157,0 11 88,0-13 0,0 8 35,0-5 207,0-3-174,0 6 20,0-8-312,0 0-213,0-8 64,0 6-4,0-5-254,0 7-216,0 0 136,0-8 1,0 4-370,0-7 0,0 5 972,0-6 0,-15-7 0,-4-8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34.323"/>
    </inkml:context>
    <inkml:brush xml:id="br0">
      <inkml:brushProperty name="width" value="0.08571" units="cm"/>
      <inkml:brushProperty name="height" value="0.08571" units="cm"/>
      <inkml:brushProperty name="color" value="#333333"/>
    </inkml:brush>
  </inkml:definitions>
  <inkml:trace contextRef="#ctx0" brushRef="#br0">87 450 7827,'-19'-8'0,"-2"4"-632,15-7 484,-7 7 1,5-6 112,-4 4 106,5 5 10,7-7-50,0 8 120,0 0 0,7 0 13,5 0 0,-2 0-69,1 0 1,1 0-35,5 0 0,6 0-8,0 0 1,8 0-2,-2 0 1,11-2-25,6-4 0,4 2-12,2-7 0,9-1-26,9-5 0,5 0 46,5-1 0,5 1-171,-5 0 1,-1-2 154,2-4 0,-8 3 10,2-3 1,-4 2-5,-2-2 0,2 4 0,4-4 1,-11 4 7,-1 1 1,-15 3 2,-8 3 0,-5-3 33,-6 3 0,-4 5-3,-8 1-5,-7 4-54,-3 2-7,-7 0-838,0 0 1,0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35.788"/>
    </inkml:context>
    <inkml:brush xml:id="br0">
      <inkml:brushProperty name="width" value="0.08571" units="cm"/>
      <inkml:brushProperty name="height" value="0.08571" units="cm"/>
      <inkml:brushProperty name="color" value="#333333"/>
    </inkml:brush>
  </inkml:definitions>
  <inkml:trace contextRef="#ctx0" brushRef="#br0">1 157 7864,'0'-18'-29,"0"1"71,0 0 1,0-1 80,0 1 277,0 0-505,7 0 57,-5-1 1,8 9-50,-4 3 274,-4 4-14,5 2-112,-7 0 0,2 0-80,4 0 0,-4 2 56,4 4 1,-4 3 33,-2 9 1,0 7-39,0 3 1,0 5-9,0 2 1,0 1 2,0 4 0,0 3 12,0 3 0,0 2-6,0-8 1,0 6-33,0-5 1,0 7-18,0-2 1,0-4-4,0-2 0,0-3 41,0-2 0,0-9-129,0-3 1,0 2 70,0-1 0,1-7-211,5-6 12,-4 1-41,6-3 0,-6 5-370,3-8 172,-3-1 296,14-5 0,-12-1 187,7-5 0,1-12 0,5-8 0</inkml:trace>
  <inkml:trace contextRef="#ctx0" brushRef="#br0" timeOffset="542">692 381 7860,'-9'-11'0,"3"-1"0,2 3-194,-2-3 99,4-3 198,-5 5-79,7 1 1,0-1-295,0 4 98,0 4 147,0-5-5,0 7 116,0 7-64,-8 3 0,6 7 24,-4 1 0,-1-1 3,1 0 0,-6 0 11,7 1 0,-7 1 2,6 4 0,-5-4 1,5 4 0,0 2-13,6-2 1,0 0-22,0-5 0,0 5-7,0 0 0,0 2-6,0-2 1,8-4-7,4 4 0,3-4-4,2-1 0,0-1-33,1 0 0,5-5 46,0-1 0,0-7-28,-6 2 1,6-4 17,0-2 0,0 0 55,-5 0 1,-1-2-4,0-4 1,1-4 97,-1-7 0,-6 0-84,1 0 1,-2-1 19,1 1 1,4-8-59,-3-4 1,-2 2 7,1-2 0,-1 6-15,1-5 1,-1-1 30,-4-6 1,-4 6-17,3 1 0,-3 1 26,-2-2 0,0-4-9,0 4 1,-7 2-6,-5-1 0,-3 6 14,-3-1 1,-5-2-75,0 2 0,-6 6 63,6 6 0,-7 7-315,1-2 1,-12 4 84,-5 2 1,-4 2-366,-2 4 1,-7 5 534,-4 12 0,-20 12 0,-6 9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41.656"/>
    </inkml:context>
    <inkml:brush xml:id="br0">
      <inkml:brushProperty name="width" value="0.08571" units="cm"/>
      <inkml:brushProperty name="height" value="0.08571" units="cm"/>
      <inkml:brushProperty name="color" value="#333333"/>
    </inkml:brush>
  </inkml:definitions>
  <inkml:trace contextRef="#ctx0" brushRef="#br0">52 173 7718,'8'-17'634,"-6"0"968,5-1-1008,-7 9-557,0-7-97,0 14 1,0-3 111,0 10 1,-7 5-322,-5 7 0,2 1 67,-1-1 0,5 6-68,-5 0 0,7 2 40,-2-2 0,4-4 21,2 4 0,0-4 206,0-1 0,8-3-31,3-3 0,10-3 89,2-3 0,8-4-105,-2 4 1,11-10 155,7-2 0,-3-13 21,2 2 0,-8-5 109,3 5 0,-7-6-6,-5 0 0,-10 0 85,-7 6 1,-8-3-193,1-3 0,-5 4-4,-5-4 0,-7 2-88,-11-2 0,-6 4 83,-11-4 1,3 9-472,-3 3 0,-2 7-75,1-2 0,1 4-775,5 2 1207,-7 0 0,6 8 0,-7 1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38.039"/>
    </inkml:context>
    <inkml:brush xml:id="br0">
      <inkml:brushProperty name="width" value="0.08571" units="cm"/>
      <inkml:brushProperty name="height" value="0.08571" units="cm"/>
      <inkml:brushProperty name="color" value="#333333"/>
    </inkml:brush>
  </inkml:definitions>
  <inkml:trace contextRef="#ctx0" brushRef="#br0">35 1 7386,'-10'0'-430,"2"0"423,8 0-153,0 0 160,0 7 0,-7-5 0,-3 6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40.361"/>
    </inkml:context>
    <inkml:brush xml:id="br0">
      <inkml:brushProperty name="width" value="0.08571" units="cm"/>
      <inkml:brushProperty name="height" value="0.08571" units="cm"/>
      <inkml:brushProperty name="color" value="#333333"/>
    </inkml:brush>
  </inkml:definitions>
  <inkml:trace contextRef="#ctx0" brushRef="#br0">0 1 6373,'0'0'0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45.986"/>
    </inkml:context>
    <inkml:brush xml:id="br0">
      <inkml:brushProperty name="width" value="0.08571" units="cm"/>
      <inkml:brushProperty name="height" value="0.08571" units="cm"/>
      <inkml:brushProperty name="color" value="#333333"/>
    </inkml:brush>
  </inkml:definitions>
  <inkml:trace contextRef="#ctx0" brushRef="#br0">173 17 7840,'-17'0'-386,"8"0"428,-7 0-146,14 0 0,-7-2-20,3-3 275,4 3-156,-6-6 125,8 8 169,0 0-111,8 0-102,2 0 0,7 0 13,0 0 0,-3 0-3,3 0 1,-4 6 5,10 0 1,-1-1 9,1-5 0,2 6-25,3 0 1,7 2-48,0-3 1,1-3 24,10 4 1,-5-2-30,5 2 0,0-4 17,6 3 1,7-3-7,5-2 1,3 0 8,2 0 0,0 0-9,0 0 0,1 0-51,-1 0 0,-6 0 52,1 0 1,-9 0-70,3 0 1,-2 0 41,1 0 0,-1 0-7,7 0 0,-5 0 14,5 0 1,1 6 0,5 0 1,-2 0-17,-3-6 0,1 0 3,-7 0 0,9 0 24,2 0 1,6 0-235,6 0 1,3 0 224,-3 0 0,3 0-3,3 0 0,-8 0-15,-4 0 1,3 0 14,3 0 0,11 1-5,6 5 1,-9-4-35,-3 4 1,-9-4 33,4-2 1,-1 2-34,7 4 1,1-5 25,5 5 0,-5-4-19,4-2 1,-2 0 13,3 0 0,-5 0-2,4 0 0,2 0-2,-1 0 1,-44-2 0,2-2-2,47-1 0,-6-1 15,-6 6 0,1 0-11,-7 0 1,15-2 6,-44-1 1,1 0 0,44 1-5,2-4 0,-7 5-2,-5 1 0,1 0-1,-1 0 1,6 0-1,1 0 0,-1 0-1,-6 0 1,3 0-2,3 0 1,-9-6 8,3 0 0,4 0-7,8 6 1,2 0 13,-2 0 1,-4-2-14,-7-3 1,-1 3 1,1-4 0,13 4-3,-49 2 0,1 0 1,1 0-1,0 0 0,45 0 0,-48-3 0,0 0 0,42-3 0,-42 3 0,0 1-1,48 2 0,-47 0 0,0 0 0,1 0 0,0 0 0,0 0 1,0 0-2,-1 0 1,1 0 0,-1-1-1,0 0 8,47-5 0,-47 5 0,0 0-6,47-5 0,-47 5 0,0 0 9,1 1 0,0 0 0,1 0 1,-1 0 7,46 0 0,2 0 2,-13 0 1,7 0-175,-43 0 1,2 0 0,1 0-1,1 0 157,0 0 0,0 0 1,-4 0-1,-1 0-3,43 0 1,-3 0 0,2 0 0,-41 0 0,0 0-2,4 0 1,0 0 0,-1 0-1,-1 0 6,45 0 1,-4 0-18,-7 0 1,11 0 10,0 0 0,-45 0 0,-1 0 0,46 0 1,2 0 6,-2 0 1,2 0 2,-8 0 0,3 0-8,-3 0 1,2 0 0,4 0 0,0 0 1,-12 0 0,3 0 1,-14 0 0,9 2-28,3 4 0,-1-4-14,6 4 1,-5-4-6,-6-2 0,-5 0-13,-6 0 1,-1 0 49,0 0 1,0 0-2,0 0 0,6 2-3,0 3 1,0-3 37,-6 4 0,-9-4-36,-8-2 1,-2 0 27,-10 0 0,8 0-15,-2 0 1,-2 0 205,3 0 0,-7 0-212,6 0 1,-8 0 321,3 0 1,-5 0-322,-1 0 1,-1 0 56,1 0 1,-2 0-57,-4 0 0,1 0-1,-7 0 0,0 0 35,-5 0 0,-1 0-19,0 0 0,-5-2 23,-1-4-3,1 4 5,5-5-12,0 7 1,-5 0 36,-1 0-10,-7 0-14,4 0-5,-8 0-479,0 0 469,0 7 1,0-3 2,0 8 0,0-1-28,0 7 1,0 5 7,0 0 1,0 13 15,0-1 1,-6 11 19,0 0 0,1 4-28,5 2 0,-6 5 5,0 1 1,0 7-10,6-1 0,-5-3 3,-1 3 1,0-10-1,6-3 0,0-1-11,0-9 1,0-3 5,0-9-41,0-4 0,0-14-45,0 1-460,0-8 345,0 4 1,0-10-157,0-4 1,-6 2 33,1-8 1,-11 5-285,-1-11 596,-8 5 0,-17-20 0,-2 6 0</inkml:trace>
  <inkml:trace contextRef="#ctx0" brushRef="#br0" timeOffset="1811">104 208 7768,'0'-18'0,"-2"7"-107,-3-1 0,3 1-161,-4-7 0,4 1 219,2 0 1,2 1 57,4 5 0,-4-4-10,3 3 3,5 4 1,-6-5 411,7 7-135,-7 0 90,4 6-300,-8 0 36,8 0-19,-7 0-42,7 0 1,-8 8 57,0 4 0,0 3-45,0 2 1,-6 8 9,1 4 1,-7 6-14,6 5 1,-5 0 1,5 12 1,-6-4-3,7 10 1,-7 7 7,6 10 0,-5-2-226,5 14 1,-5-7 205,5 1 0,-6 4-63,7-5 1,-3-11 61,2-5 1,4-8-93,-4-5 0,4-4 42,2-1 1,0-8-14,0 2 1,0-3 5,0-2 1,0-1-8,0 1 0,0-8 19,0-4 1,0 2 204,0-2 1,0 0-216,0-6 6,0 0 24,0 1-7,0-9 3,0 7 20,0-14 0,8 7 4,4-3 0,-3-4-17,3 4 1,-1-4 7,7-2 1,-1 0 12,0 0 0,6 5-20,0 1 0,8 0 1,-2-6 1,6 0 16,5 0 0,-2 0 0,8 0 1,1 2-14,4 4 0,3-5-2,4 5 1,-2-4 19,7-2 1,0 0 8,7 0 0,3 2 80,7 4 1,-5-4-302,12 3 1,-7-3 228,1-2 0,9 0-60,-3 0 0,5 0-5,0 0 0,4 0 15,-44 0 1,0 0-1,-1 0 1,0 0 0,47 0 0,-2 0 0,-4 0 1,6 0-178,-43 0 1,0 0-1,0 0 1,1 0 181,2 0 0,0 0 0,-2 0 0,-1 0-11,-3 1 1,0-2 0,0 1 0,1-2 8,2 0 0,0-1 1,4 2-1,1 0 2,3-2 0,1 0 1,-4 2-1,-1 0 3,-4 1 0,0 0 0,1 0 0,1 0-16,0 0 0,1 0 0,7-2 1,1-2-6,0 1 1,0 1-1,-2-2 1,-3 2 2,-6 2 0,0 0 1,1 0-1,1 0-2,1 0 1,-1 0 0,5-3-1,-1 0 9,0 0 1,0 0-1,0 0 1,0 1-4,-5 1 0,-2 2 0,2-1 1,-1 0 5,0 0 0,0 0 1,3-1-1,1 0-9,2-2 1,-1 0-1,2 2 1,-1 0-1,-6-2 1,0 0-1,0 2 1,1 0-2,-1 1 1,0 0-1,3-2 1,1-2-4,1 2 1,1-1-1,1-1 1,-1 2-6,-6 2 1,-1 0 0,-1 0 0,-2 0-7,47 0 0,-46-3 1,2 0 16,3 0 1,1 0 0,-1 0 0,0 1-7,0 2 0,1 0 1,-4-3-1,-1 0 21,2 0 1,0 0 0,-2 0 0,0 0-18,-2 3 0,1 0 0,3-2 0,0-1 9,0 0 1,-1 0-1,1 0 1,0 0 10,-3 3 0,0 0 0,2-2 0,1-2 2,0 1 0,0 1 1,0-2-1,1 2 2,-1 2 1,0 0-1,0-3 1,1 0 1,2 0 1,-1 0 0,2 0 0,0 0-28,-4 3 0,-1 0 0,2 0 0,0 0-3,-2 0 0,1 0 0,-1 0 1,0 0-18,3 0 1,1 0-1,-5 0 1,0 0 32,-1 0 1,-1 0 0,46 0-110,-11 0 0,8 0 44,4 0 1,2 0 31,-2 0 0,-4 0 17,-7 0 0,-5 0-9,5 0 1,1 0 25,10 0 1,-48-2 0,0-1 15,42-3 1,1 0-190,-7 6 0,0 0 164,1 0 1,-1 0-15,1 0 1,5 0-18,0 0 0,-1 0-8,-11 0 1,-5 0 17,-11 0 0,5 0-6,0 0 0,0 0 11,6 0 1,2 0-4,-2 0 1,2 0 118,-2 0 0,-12-6-107,1 1 0,-3-1-2,-3 6 0,9 0-25,2 0 1,-2-6-3,2 0 1,1 1-9,-7 5 1,-1 0-11,1 0 1,-13-6 209,2 0 1,-4-2-202,4 3 0,0 3 346,-1-4 0,1-2-338,0 2 1,-2-1 266,-4 1 1,4 2-218,-4-7 0,-3 5 35,-3-6 1,-5 7-23,-7-7 1,5 6 9,-4-5 0,-2 7-31,2-2 0,-2-1 5,1 1 0,5-2-51,-4 2 1,-2 4 21,2-3 0,-8-3-5,2 2 0,2 0-3,-2 6 0,0 0-8,-6 0 1,0-5 19,1-1 1,-1 0-4,0 6 0,1 0 37,-1 0-35,0 0 0,0-2 41,1-4-17,-1 4 0,-5-5 22,-1 7 65,-7 0 10,4 0-49,-8 0 664,0 0-691,0-8 1,0-1-92,0-9 1,2 1 77,3 0 1,-3-3-118,4-3 0,2-4 26,-3-7 1,9-3-122,-3-3 0,5-12 10,1-11 1,0-8-154,1-10 0,-9-9-559,-5 36 1,-2-2 891,-1-4 0,0-1 0,-1-4 0,0-1 0,0-4 0,0-2 0,0-2 0,0-2 0,0-2 0</inkml:trace>
  <inkml:trace contextRef="#ctx0" brushRef="#br0" timeOffset="2681">2698 311 7816,'0'-17'-239,"2"2"-305,4 3 442,-4-3 0,5 11-20,-7-8 229,8 1 1,-6-1 111,4 1 0,-2 5 65,1-5 0,-3 5 35,4-6-123,-4 8 0,-2-5-57,0 3 0,2 4-34,4-4 50,-4 4-261,5 2 134,-7 0 83,0 0 0,0 8-46,0 4 0,-5 3 88,-1 2 0,0 6-49,6 0 0,-6 14-1,1-3 1,-3 13-8,2-1 1,2 11 5,-7 7 1,7 11-19,-2 5 0,-2 13-267,3 5 0,-7-2 234,6 2 1,-5-8 23,5 2 0,-2-5-101,3-7 0,3-1 0,-4-4 0,4-17-10,2-1 1,-6-14 40,1-3 0,-1-3-20,6-3 1,0-7 20,0-4 1,0-9-9,0-3 1,-2-7 442,-4 2-737,4 3-168,-6-7 19,8 6-249,0-8 191,0 0 0,-7-6 503,-5 0 0,-11-15 0,-4 2 0</inkml:trace>
  <inkml:trace contextRef="#ctx0" brushRef="#br0" timeOffset="3290">692 415 7815,'0'-11'123,"0"-1"1,-6 6-103,1-5 8,-1 7-418,6-4 190,0 8 354,0 0 1,0 8-68,0 3 1,0 5 52,0 1 1,-6 6-77,0 0 0,-5 8 141,5-2 0,-5 5-118,5 7 1,-2-5-3,2 5 1,4-3-111,-3 2 1,3-3 101,2 3 0,7-3-78,5-3 1,5-1-23,6-4 0,-2-4-11,8-8 0,2-7-3,9-5 0,-1-3 1,7-2 1,0-2-14,6-3 1,-6-7-102,0-11 0,-6-4 96,7-7 1,-9 5 22,2 0 0,-11 0 52,-6-5 1,-5 5 43,-7 0 0,3 2 201,-9-2 0,1 4 37,-6 8 264,0 0-522,-8-1 0,5 9 167,-9 3-194,8 4 52,-4 2 0,3 2-202,-1 4 1,0 3 48,6 9 1,0 7 94,0 3 0,0 5 45,0 2 0,0 7 12,0 4 0,0 6-90,0 6 1,0-5 51,0 5 1,2 2-144,4-3 0,-4 1 100,4-6 0,-3-8-423,3-4 1,-4 3-6,4-3 0,-4-2-160,-2-9 0,0 2 599,0-8 0,7 0 0,3-6 0</inkml:trace>
  <inkml:trace contextRef="#ctx0" brushRef="#br0" timeOffset="3889">5102 329 7786,'0'-18'0,"-6"1"0,0 0-52,1-1 55,5 1 167,0 0-26,0 7 1,0 1-23,0 3 1,2 4-97,3-4 3,-3 4 0,6 4 166,-8 4-122,0 4 0,0 9 45,0 4 0,0-2-18,0 8 0,0 2-2,0 9 0,0 6 11,0 12 1,-2 3-1,-4 8 1,4 2 43,-3 4 0,-3 4-228,2 8 0,-2 5 161,3 0 1,3-7 18,-4-10 0,4-4-93,2-2 1,0 2-5,0-8 0,0-1 26,0-22 1,0 0-10,0-5 1,0-8-130,0-4 0,0-4-64,0-1 0,0-7-75,0 1 59,0-9-210,0 5-136,0-8 206,0 0 1,-2-6-65,-4 1 0,-3-9 388,-9 3 0,-7-12 0,-1-4 0</inkml:trace>
  <inkml:trace contextRef="#ctx0" brushRef="#br0" timeOffset="4512">4185 813 7762,'0'-17'194,"0"-7"148,0 1 1,2-2-383,4 2 0,-4 4 102,4-4 0,1 4-47,-1 2-3,0-1 0,0 1-300,0 0 313,-1 7 81,-5 2-72,-7 1 0,3 5-60,-8-4 0,1 4-215,-7 2 240,1 0 0,-2 0-25,-4 0 0,4 2 17,-4 4 1,3-2-20,3 7 1,-2-5 33,-4 5 0,4 1-8,-4 5 1,3 1 3,3-1 0,0 0 8,-1 0 1,1 1-3,0-1 1,0 6-2,-1 0 1,7 0-17,-1-5 1,8-1 15,-1 0 0,3 0-70,2 1 0,0-1 4,0 0 21,0 1 1,2-1 28,3 0 0,-1-7-2,8-4 1,-1 1 71,7-1 0,-1 0-74,0-6 1,0 0 181,1 0 0,5 6-92,0-1 0,6 1-2,-6-6 0,6 6-41,-6 0 1,5 5 9,-5-5 1,6 7-30,-6-1 1,6 9-8,-6 2 0,0 2 14,-5-2 1,-3-2-3,-4 8 0,5 0-37,-5 5 0,-3 1 17,-2 0 0,-4-1-4,-2 1 0,0-3 76,0-3 0,-2 2 5,-4-8 1,2 6-9,-7-6 0,-3-2 9,-9-9 0,2 3 91,-8-3 0,-5-3-68,-7 3 0,-1-8-124,2 1 0,-5 3 14,-6-2 1,-7-1-159,0-5 0,6 0 13,6 0 0,8 0-190,-2 0 1,5 0 109,6 0 1,4-1-326,8-5-414,7-4 973,3-7 0,7-8 0,0-2 0</inkml:trace>
  <inkml:trace contextRef="#ctx0" brushRef="#br0" timeOffset="4913">6122 692 7785,'0'-18'371,"0"1"0,0 0-124,0 0 1,0 5-269,0 1 35,0 7 0,2-4-258,4 8 267,-4 0 1,6 8 29,-8 3 1,0 5 200,0 1 1,0 10-75,0 7 0,0 1 15,0 5 0,-6 5-148,0 1 0,-2 2 20,3-2 1,3 2-30,-4-8 1,4 2-192,2-1 0,0-7 8,0 1 0,0-2-580,0-10-340,0 0 379,0-6-418,0-7 1104,0-3 0,8-30 0,1-6 0</inkml:trace>
  <inkml:trace contextRef="#ctx0" brushRef="#br0" timeOffset="5270">6606 709 7517,'-9'8'-439,"-5"-4"436,9 7 0,-3 1 131,2 5 0,2 0-168,-7 1 0,1 1 4,-1 4 0,1-2 0,4 8 1,4-6-20,-3 6 1,3-2 66,2 1 1,0-3 127,0-7 0,2 3 120,3-4 0,5 4-100,7-9 0,6-3-163,0 3 1,8-8-11,-2 1 1,4-3-13,1-2 1,-1-2 75,-4-3 0,3-5 90,-3-7 1,-4 0 21,-2-1 0,-4-5-78,-1 0 0,-3-8 131,-3 3 1,-5 1-52,-7-2 0,0 2 53,0-2 1,-2-2-126,-3 8 0,1-6-8,-8 6 0,1 0-153,-7 6 1,-5 0-261,0-1 0,-13 9-113,1 3 0,-11 4 84,0 2 357,-12 8 0,-3 9 0,-8 10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58.079"/>
    </inkml:context>
    <inkml:brush xml:id="br0">
      <inkml:brushProperty name="width" value="0.08571" units="cm"/>
      <inkml:brushProperty name="height" value="0.08571" units="cm"/>
      <inkml:brushProperty name="color" value="#333333"/>
    </inkml:brush>
  </inkml:definitions>
  <inkml:trace contextRef="#ctx0" brushRef="#br0">52 364 7873,'-9'0'-1474,"-1"0"1273,4 0 673,4-8-445,-5 6 1,1-8 103,0 5-78,0 3 29,6-6 0,0 6 86,0-4 9,0 4-7,0-5-26,0 7 340,0 0-413,8 0 1,2 0-6,7 0 0,0 2-24,0 3 1,8-3 12,4 4 0,6 2-28,5-2 0,6 1 30,12-1 1,7-2-110,16 7 1,7-7-122,-36-1 0,0 0 1,-1-2-1,0 0 179,47-1 0,2 0 3,-8 0 0,6 0-233,-6 0 0,-7 0 270,-10 0 1,-12 0 2,-5 0 1,-6-6 35,-6 0 1,-12 1-26,-11 5-82,-3 0 774,-11 0-928,-1 0 1,-10 0 451,-4 0-454,4 0 0,-5 1-62,7 5-22,0-4 1,0 14-37,0-5 1,0-1 109,0 1 1,5-5-342,1 5 529,8 1 0,-5 5 0,9 1 0</inkml:trace>
  <inkml:trace contextRef="#ctx0" brushRef="#br0" timeOffset="531">2145 173 7856,'-10'-7'-884,"2"-3"663,8-7 0,-5-1 590,-1 1 1,0 0-70,6 0 0,0 5-175,0 1 0,-6 5 119,1-6-141,-1 8 0,6-5 55,0 3 122,0 4-183,0-6 36,0 8 1,0 2-228,0 4 1,2-2 2,3 7 1,-3-5-21,4 6 1,-4 1 137,-2 10 0,0-2-19,0 8 0,0 0-8,0 6 0,0 5 15,0 0 0,0 6 33,0-5 1,0 7-15,0-2 0,0 4 3,0 2 1,-6-8-9,1-4 1,-1 1 1,6-7 1,0 3-32,0-14 0,0 0-13,0-6-167,0 0 0,0-5 55,0 0-228,0-9 261,7 5 0,-5-10-132,4-4 0,-4 3 5,-2-9 219,0 8 0,8-19 0,1 4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11.060"/>
    </inkml:context>
    <inkml:brush xml:id="br0">
      <inkml:brushProperty name="width" value="0.08571" units="cm"/>
      <inkml:brushProperty name="height" value="0.08571" units="cm"/>
      <inkml:brushProperty name="color" value="#333333"/>
    </inkml:brush>
  </inkml:definitions>
  <inkml:trace contextRef="#ctx0" brushRef="#br0">139 35 7802,'-17'-8'-511,"-1"6"0,7-7 520,-1 3 1,6 4 93,-5-4-50,7 4 58,-4 2-16,1 0 58,5 0 26,-6 0-27,8 0 780,0 0-869,8 0 0,0 2 7,3 4 1,4-4-38,-3 4 0,3-2 0,3 1 1,1-1 21,4 8 1,4-8-8,7 1 0,1 3 21,0-2 0,7 5-14,4-5 1,0 6-17,6-7 1,-4 3-7,10-2 0,-5-4-1,-1 3 1,0 3-20,0-2 1,0 2-1,0-3 0,5-3 3,1 4 1,5 2-14,-5-2 1,2-1-67,-3-5 1,-1 6 75,7 0 0,-9 0-9,-2-6 0,0 5 11,-6 1 0,0 2 1,6-2 0,-6-5-16,6 5 0,6-2 2,-6 2 1,5-4 3,1 4 1,-4 1 0,3-1 0,-5 0-22,-6-6 1,4 6 20,-4-1 1,4 7 28,2-6 1,2 1-20,4-1 0,-1-2 4,13 7 0,-5-7-9,10 2 0,-6 2 4,-6-3 0,5 1-13,-5-6 0,4 6 14,2 0 0,1 0 20,-1-6 0,2 5-11,4 1 0,2 0-133,3-6 1,-5 0 140,-11 0 1,11 2 3,0 3 1,0-3-14,-1 4 1,5-4 6,2-2 0,-2 0-27,1 0 0,-12 6-5,1 0 0,-10-1-33,5-5 1,1 0 47,10 0 1,-2 6-33,8 0 0,-6 0 14,5-6 0,-10 0-3,5 0 0,-14 0 8,8 0 1,-3 0-2,3 0 1,8 0 17,3 0 0,-3 5 2,-2 1 0,-10 0 27,-1-6 1,-1 0-39,6 0 1,1 0 8,-1 0 1,0 0-10,0 0 1,6 0-2,0 0 0,-6 0-1,-5 0 1,-7 0-4,7 0 1,-3 0-10,2 0 0,5 0-1,-5 0 0,4 0-4,3 0 0,5 0 11,-1 0 0,-1 0 31,-9 0 0,3 6-28,-3 0 0,3-1 0,2-5 0,8 0-4,4 0 0,-3 0-1,3 0 0,-2 2 1,1 4 0,-1-4-3,-4 4 1,4-4-8,7-2 1,12 0 9,0 0 1,0 0-289,-11 0 1,-1 1 286,1 5 1,5-4-1,0 4 1,1-2 0,-7 2 0,6-5 0,0 5 1,1 2-14,-7-2 1,8 1 11,4-1 1,-46-5-1,0 0-27,3 2 0,0 0 0,-4-1 0,-1 0 21,48 3 0,-3-3-32,-15 4 0,11-4 34,1-2 0,-40 3 0,1 0 1,0 0 0,-2 0 0,47 2 3,-11-5 0,5 2 2,-6 4 1,-35-5-1,0 0 44,47 5 1,2-4-50,-8-2 1,-9 0 16,3 0 1,1 2-10,-1 3 0,7-3 1,-7 4 0,1-4-27,5-2 1,0 6-5,-6-1 1,-3 3 12,-14-2 1,8-4-6,4 4 1,7-3-13,-1 3 0,1-4-4,-13 4 1,0-4-43,-6-2 0,6 0 60,0 0 0,0 0 4,-6 0 1,0 0 7,0 0 1,4 0 5,-3 0 1,-5 0-1,-13 0 0,-2 0 3,-4 0 1,2 0 6,-8 0 0,6 0 107,-5 0 0,7 0-116,-2 0 0,-4 0 281,-2 0 1,3 0-351,-3 0 0,-5 0 141,-6 0 1,-3 0-85,3 0 0,-4 0 29,-7 0 1,-1 0 1,0 0 0,-5 0 234,-1 0-243,-7 0 82,11 0-41,-5 0-16,0 0-31,5 0-11,-5 0 0,7 0 0,0-6-11,0 0 1,-5 0-13,-1 6 25,1 0 1,5 0 64,1 0 1,-1 0-53,0 0 70,0 0 0,1 0-33,-1 0 0,0 0 7,1 0 1,-1 0-13,0 0 0,1 0 54,-1 0-63,0 0 0,0-1 7,1-5 1,-7 4-24,1-4-9,-1 4 0,7 2-3,-1 0 1,-6 0-13,1 0 1,-6 0-23,5 0 16,-7 0-11,11 0 6,-13 0 20,6 0-53,-8 0-176,0 0 214,0 8 1,0 1 26,0 9 0,0 1-30,0 4 1,0 4 50,0 8 0,0 1-40,0 4 0,0 5 34,0 6 0,0 7-2,0 0 0,0 5 5,0-5 0,0 7-20,0-1 1,0-3 0,0 2 1,0-13-22,0 2 0,0-4 20,0 4 1,0-8-46,0-3 1,0-12-16,0-6 1,0-4-284,0-2 199,0 0-59,0-7 0,-2-2-103,-4-8 0,-15-6-300,-19 0 0,-16-9 593,-25-2 0,34 2 0,-2-3 0,-7-4 0,-1 0 0</inkml:trace>
  <inkml:trace contextRef="#ctx0" brushRef="#br0" timeOffset="1959">52 225 7783,'-11'-8'16,"-1"-3"0,7-4 166,-7-3 0,8 7-116,-2-1 112,5 1-128,1-7 1,0 7 205,0-1-345,0 9 53,0-5 1,1 2-66,5 0 186,-4 1-162,14 5 0,-13 5 112,9 1 3,-8 8 0,9-5-2,-7 8 0,5 6 28,-5 1 0,2 6 2,-2-1 0,-2 6-2,7 5 1,-7 4 6,2 8 1,-2 8-12,1 3 1,-3 12-174,4 6 0,-4 5 172,-2 6 0,0-3-3,0 3 1,0-9-27,0-3 1,-2-5 26,-4 6 0,4-14-55,-3 2 0,1-11 27,-2 0 1,4 1-6,-4-1 1,-1-2-17,1-10 1,0-4-4,6-7 1,0 3-18,0-3 0,0 1 33,0-13 1,0 0 118,0-5 0,0-1-129,0 0 1,0-5-71,0-1 52,0-7-17,0 11 18,0-13 0,6 8 0,0-4 0,1-4 17,-1 3 0,-2-3-13,7-2 61,1 8 1,5-6-54,0 4 0,3-4 4,3-2 0,-4 5 11,4 1 1,4 0 0,2-6 0,5 6 4,7-1 0,-3 1 4,8-6 0,0 6 17,6 0 1,0 1-31,0-1 1,0-4 75,0 4 1,5-2-22,1 1 0,7-3 7,-1 4 0,11-4-191,5-2 1,9 0 143,-3 0 1,3 6-10,-14 0 1,7-1 3,-1-5 0,3 6-17,3 0 0,1 2-265,5-3 1,-5-1 265,4 8 0,-3-8 12,-3 1 0,0 3-19,1-2 0,5 5 6,0-5 1,-41-3 0,0 0 2,41-3 0,5 0-4,-17 0 0,12 0-2,6 0 0,-44 0 0,0 0 2,1 0 0,0 0 0,-3 0 0,-1 0 8,47 0 0,-5 0 20,5 0 1,-46 0-1,1 0-27,5 0 0,0 0 1,-3 0-1,1 0 1,-1 0 0,-1 0 0,-3-3 0,-2 0-27,49-3 0,0 1 7,-46 5 0,0 0 0,-2-3 1,0 0 4,2 0 1,0 0 0,42-3-2,-42 6 1,0 0 0,-2-2 0,0-2-8,1 2 1,1-1 0,0-3-1,0 0 12,0 3 1,0 0 0,2 0 0,1 1-7,0 2 1,0 0-1,-1-3 1,0 0 19,44-3 1,-48 2-1,1 0 4,47-1 0,-46 4 0,0 0-14,3-2 0,0 0 0,-2 1 1,-1 0 0,3-1 0,0 0 0,-2 2 1,0 0 1,-2-1 1,1-1 0,4 1 0,0 2 0,1 0 1,1 0 0,1-1 0,-1 0-41,0-2 0,0 0 1,-5 2-1,-1 0 40,46-5 1,2 4-48,-45 2 0,0 0 0,0 0 1,1 0 35,2 1 0,-1-2 0,-3-1 0,-2-1-3,46-3 0,-6 0 8,6 6 1,0 0-1,-46 0 0,0 0 0,0 0 0,0 0 20,0 1 1,0-2 0,-1-1-1,1-2 18,0 2 0,0-1 1,46-3 20,0 6 1,0 0-51,-46 0 0,0 0 0,2 0 0,1 0-16,0 0 1,0 0 0,-4 0 0,0 0 0,41 0 0,-4 0-4,-1 0 0,7 0-3,4 0 0,-10 0-12,-1 0 1,-14 0-54,-4 0 0,2 0 64,-2 0 0,6 2 12,6 4 0,3-5-8,-3 5 1,-2-4 32,2-2 0,-14 0-26,2 0 0,-2 2 29,8 4 1,4-4 27,7 4 0,-5-5-154,0-1 1,-8 6 117,2 0 1,-8 0 8,2-6 1,-7 6-47,13-1 1,-8 1 39,8-6 1,4 6-28,1 0 1,-9-1 21,-1-5 1,-11 2-97,5 4 0,-7-4 121,7 4 0,-1-4-80,6-2 0,-5 5 31,-1 1 1,2 0-4,10-6 1,-11 2 40,-1 4 1,-5-4-43,-1 3 0,-1-3 21,7-2 0,-1 0-14,1 0 0,3 0 18,-9 0 1,9 2-1,-3 4 0,-5-4 1,-6 4 1,-1-4 267,-4-2 1,-3 0-285,2 0 0,-8 0 65,3 0 1,1 0-62,-2 0 1,6 0 215,-5 0 0,-3 0-197,-9 0 0,4-6 78,-4 0 1,1 0-98,-1 6 0,-4 0 1,-8 0 0,1 0-3,-1 0-4,0 0 1,1 0-4,-1 0 1,-6 0 12,1 0 1,-1-6-29,7 1 0,-7-1 35,1 6-7,-1 0 1,7 0 36,-1 0 0,-6 0 58,1 0-70,-1 0 0,7 0 44,-1 0-72,0-8 1,1 6 23,-1-3 1,0 3-86,0 2 53,1 0 0,-1 0-6,0 0 1,1 0-37,-1 0 14,0 0 1,1 0 20,-1 0 1,0 0 0,0 0 81,1 0 0,-7 0-72,1 0 230,-1 0-89,7 0-92,-1 0 0,-6 0-27,1 0-12,-8 0 1,5 0 57,-3 0-25,-4 0 3,6 0-14,-8 0 878,0 0-1267,0-8 0,0-4 175,0-11 0,-2-5-857,-4-13 0,-11-15 1039,-12-18 0,3 24 0,-4-2 0,-1-10 0,-1 1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24.278"/>
    </inkml:context>
    <inkml:brush xml:id="br0">
      <inkml:brushProperty name="width" value="0.08571" units="cm"/>
      <inkml:brushProperty name="height" value="0.08571" units="cm"/>
      <inkml:brushProperty name="color" value="#333333"/>
    </inkml:brush>
  </inkml:definitions>
  <inkml:trace contextRef="#ctx0" brushRef="#br0">52 277 7682,'-10'-9'-617,"3"-7"651,-1 7 24,6-9 11,-6 1 104,8 0-149,0-1 1,0 7 139,0-1 1,0 7-78,0-7 1,0 6 112,0-5 0,0 5-75,0-6 0,0 7-23,0-7 1,6 6-46,0-5 0,7 5-88,-1-5 0,5 1 75,6-2 1,-2 3-18,8 3 1,-2 4-106,2-4 1,4 4 60,-5 2 0,-1 0-36,2 0 0,-8 0 52,2 0 0,4 8 0,-8 2 10,5 7 0,-7 0 0,-6 1 0,3-1 41,-8 0 1,-1 0 6,-5 1 1,0-7 65,0 1 0,0-1-89,0 7 0,-2-1 47,-3 0 1,1 1-55,-8-1 1,1 0 3,-7 0 1,1 1 14,0-1 1,-6 2-6,0 4 0,0-4-3,5 5 1,-5-5-1,0-2 0,0 0-49,6 1 0,0-1 44,-1 0 0,1-5-23,0-1 1,1 1 4,5 5 0,-3 0-2,9 1 1,-7-1 0,6 0 1,1-5-7,5-1 0,0-5-40,0 6 1,0-7 45,0 7 1,0-6 27,0 5-34,0 1 1,2 5 48,3 0 0,-3-5-43,4-1 7,-4 1-50,-2 5-138,0 0 75,0 1-257,0-1-147,0 0 85,0 1 76,0-1 0,-6 0 30,0 1 1,-5-7-80,5 1 0,-7-1-40,1 6 424,4-7 0,-15 5 0,4-5 0</inkml:trace>
  <inkml:trace contextRef="#ctx0" brushRef="#br0" timeOffset="177">52 1246 8763,'0'11'1090,"0"1"-866,8-9-53,-6 5 1,7-6-17,-3 4-352,-4-4-398,13 5 1,-11-5 176,8 4 418,-9-4 0,13 6 0,-7-8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22.521"/>
    </inkml:context>
    <inkml:brush xml:id="br0">
      <inkml:brushProperty name="width" value="0.08571" units="cm"/>
      <inkml:brushProperty name="height" value="0.08571" units="cm"/>
      <inkml:brushProperty name="color" value="#333333"/>
    </inkml:brush>
  </inkml:definitions>
  <inkml:trace contextRef="#ctx0" brushRef="#br0">70 70 7726,'0'-18'327,"0"7"593,0-1-635,0 8-425,0-11 40,0 13 249,0-6 42,0 8 1,0 8-50,0 4 0,0 11 103,0 6 0,0 5-76,0 6 0,0 12 13,0 12 1,0 3-33,0 2 1,-6 10-162,1 7 1,-3 3 122,2 9 1,4-2-317,-4 2 0,4-4 224,2-8 1,0-7 75,0-4 0,0-8-101,0-9 1,0-2 50,0-16 0,0-5-14,0-6 0,0-3-10,0 3 1,0-4 127,0-7 0,0-1-160,0 0 1,0 0 601,0 1-848,0-9 171,0 7-100,0-14 1,0 7-191,0-3 185,0-4-47,0 6-20,0-8-595,0 0 167,0-8 1,0-2 247,0-7 0,-5-2 437,-1-4 0,-8-4 0,5-8 0</inkml:trace>
  <inkml:trace contextRef="#ctx0" brushRef="#br0" timeOffset="583">779 640 7700,'-11'-7'0,"-1"-5"0,8-9 138,-2-2 299,-3 0-93,7 6-131,-6-1 60,8 1 0,2 5-77,4 1 1,-2 7-114,7-2 1,1-1-14,5 1 0,8-2-90,4 2 0,4 4 102,1-3 1,3 3-91,3 2 1,-2-6 38,9 0 0,-9 0 7,2 6 1,-3 6-56,-3 0 0,-7 7 15,-4-1 0,-3 3-86,-3 3 1,-8 1 80,-3 4 1,2 2-89,-2 4 0,-2 9 80,-10-3 0,-4 3-13,-7-3 0,0-1 18,-1 1 0,-5 5-14,0 1 0,-6-1 50,6-5 0,-6-3-30,6-3 0,-5 4 9,5-4 0,-1-4-14,7-2 1,0-4-15,0-2-5,-1 0 10,9-7 0,1 0 12,8-5-5,0-3 0,8 6 180,3-8 1,5 0-48,1 0 1,2 0 74,4 0 1,4 0-152,8 0 0,-1 0 13,1 0 0,1 0 5,5 0 0,-3 0 10,8 0 1,-5 0 66,5 0 1,-8 0-77,2 0 0,-5 6-72,-6-1 1,-4 1-15,-8-6 0,-5 0-285,-1 0-123,-7 0-46,4 0 0,-16 0 118,-4 0 0,-5 0-99,-6 0 0,-13 0 456,-16 0 0,-8 0 0,-9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20.396"/>
    </inkml:context>
    <inkml:brush xml:id="br0">
      <inkml:brushProperty name="width" value="0.08571" units="cm"/>
      <inkml:brushProperty name="height" value="0.08571" units="cm"/>
      <inkml:brushProperty name="color" value="#333333"/>
    </inkml:brush>
  </inkml:definitions>
  <inkml:trace contextRef="#ctx0" brushRef="#br0">1 122 7689,'0'-18'0,"0"7"-47,0-1 0,0 7 186,0-7 0,2 2 122,4-1 1,-4 1 243,3 5-84,-3 3 0,0-12 139,4 8-81,-4 1-304,6 5-24,-8 0 1,1 0-163,5 0 0,-4 2 94,4 3 0,-4 11-197,-2 7 0,0 6-6,0-6 0,0 7 20,0-1 1,0 10 50,0 1 1,0 0 18,0-5 1,0 0-36,0-1 1,0 1-128,0-1 0,0-1-201,0-4 0,0-4 148,0-8 0,6 0-680,-1 1 122,1-1 310,-6-7 1,2-3 492,4-7 0,-2 0 0,7 0 0,8-15 0,8-4 0</inkml:trace>
  <inkml:trace contextRef="#ctx0" brushRef="#br0" timeOffset="359">485 225 7689,'0'-9'867,"0"-7"-996,0 15-213,-8-15 404,7 14 10,-7-5 1,8 14-93,0 5 1,0 3 103,0 2 1,-6 1-30,0-1 1,1 8-74,5 4 0,0-2 16,0 2 0,0-3 36,0 3 1,0 2-6,0-8 0,7 6-38,5-6 0,3 0-22,2-6 1,1 1-14,-1-1 1,6-7 51,0-5 0,8-3-18,-2-2 1,1 0 9,-1 0 0,2-7 180,-8-5 1,0-9-20,-6-2 0,1-6-87,-1 6 1,-7-8 47,-5 2 1,-3 2 12,-2-1 1,0 1 26,0-2 0,-5-4-59,-1 4 1,-13 4-174,1 2 0,-5 0 99,0 6 1,-2-4-334,-4 9 0,-3 5 71,3 1 1,-4-2-61,-1 2 0,5 1-74,0 5 0,0 5 367,-5 1 0,7 15 0,2-1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29.804"/>
    </inkml:context>
    <inkml:brush xml:id="br0">
      <inkml:brushProperty name="width" value="0.08571" units="cm"/>
      <inkml:brushProperty name="height" value="0.08571" units="cm"/>
      <inkml:brushProperty name="color" value="#333333"/>
    </inkml:brush>
  </inkml:definitions>
  <inkml:trace contextRef="#ctx0" brushRef="#br0">2265 70 6448,'-9'-8'110,"1"6"0,8-8-217,0 5 265,0 3-70,0-6 0,0 6 151,0-4-107,-8 4 42,6-5-47,-5 7-32,7-8 6,0 6-204,0-6 154,0 8-7,0 0 3,0 8 1,0 2-17,0 7 0,-6 0 12,0 1 1,1 1-12,5 4 1,-6-2-22,0 8 1,-6-6 12,7 6 1,-7 0-13,6 5 0,-7 1 13,1-1 1,-1-1-6,1-4 1,-3 3 29,4-3 0,-7 2-29,-5-2 0,4 2 34,-4-8 0,4 0-25,1-6 1,1 0-66,0 1 1,0-3 33,-1-4 0,1 3-9,0-8 0,-1 5 21,1-5 0,0 2-7,-1-3 1,-1-3 24,-4 4 1,2-4-27,-8-2 0,6 6 77,-6 0 0,1-1-60,-7-5 1,0 0 89,1 0 0,-1 0-69,1 0 1,-1 6 1,0 0 1,3 0-29,3-6 1,-4 0 0,4 0 0,-1 0-26,1 0 1,-4 0 36,4 0 1,3-6-61,-3 0 1,2-2 45,-2 3 0,-4 3-50,4-4 0,3-2 27,-3 3 0,2-7-5,-2 6 1,-4-5 12,5 5 1,1-8-3,-2 3 0,0 1 75,-6-1 1,7 5-69,-1-5 1,6 1 38,-6-2 1,6-3-41,-6 3 0,8-3 2,-2-2 0,-2 0 0,2-1 1,0-5-3,5 0 0,7 0 24,-1 6 0,3-1-4,-3 1 1,3 6 61,3-1-64,4 1 39,-6-7 1,8 7-12,0-1-86,0 8 40,0-3 0,0 5-8,0-4-240,0 4 146,0-6-131,0 8-549,0 0 1,8 0 0,2 0 0</inkml:trace>
  <inkml:trace contextRef="#ctx0" brushRef="#br0" timeOffset="570">692 139 8390,'-8'-10'-688,"6"2"524,-6 8 71,1 0 0,3 0 107,-8 0 0,3-1 42,-3-5 0,-3 4 113,3-4-151,-3 4 1,-2 2 8,-1 0 0,-1 0-1,-4 0 1,4 0-125,-4 0 183,4 0-101,-6 0 0,5 0-3,-3 0 0,4 0-36,2 0 142,0 0 37,-1 0-25,1 0 151,0 0-42,-1 0-100,9 0 12,1 0-13,8 0-66,0 0-159,0 8 160,0-6-31,0 13 1,-2-5 24,-4 7 1,5 0-2,-5 1 1,-2-1 7,2 0 1,-5 8 86,5 4 1,-7 4-49,1 1 1,2 7 8,-1-1 0,-1 6-74,-5-6 0,0 7 43,-1-7 0,7 0-104,-1-5 1,1-2 65,-6-5 0,7 3-1,4-8-17,-3 0 1,7-11-17,-4-1 3,4-7-20,2 4-113,0-8 0,0-2 43,0-4-260,0 4 267,0-5 1,2 1-374,4 0 1,-2-6 464,7 7 0,1-16 0,5 1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25.448"/>
    </inkml:context>
    <inkml:brush xml:id="br0">
      <inkml:brushProperty name="width" value="0.08571" units="cm"/>
      <inkml:brushProperty name="height" value="0.08571" units="cm"/>
      <inkml:brushProperty name="color" value="#333333"/>
    </inkml:brush>
  </inkml:definitions>
  <inkml:trace contextRef="#ctx0" brushRef="#br0">1972 398 7679,'-8'-18'0,"4"1"-144,-7 0 0,1 0-142,-1-1 1,-3 1 156,9 0 0,-3 5 177,2 1-135,4-1 1,-6-5 79,8 0 1,0 5-59,0 0 1,0 7 7,0-7 0,0 6-13,0-5 62,0 7 0,-1-11-31,-5 3 39,4 4 1,-8-5 8,5 7 219,3-7-137,-6 11 85,8-13 0,-6 11 11,0-8 247,1 8 20,5-3-28,0-1-83,0 6 205,0-6-356,0 1 115,0 5-316,0-6 78,0 8-206,0 0 164,0 8 1,0 1 29,0 9 1,0 1 9,0 4 0,-2 11 96,-4 13 0,4 4-39,-4 7 1,-1 6-46,1 10 1,-6 11-130,7 7 1,-2-39-1,0 0 106,1-1 0,1 0 0,0 1 0,0 1 2,-1-2 1,0 0-1,2-1 1,-1 0 46,-7 47 1,-3-6-23,3-11 0,3-6-61,-3-12 1,8-3 45,-1-8 0,-3-2-130,2-4 0,0 2 86,6-8 1,-5-5-71,-1-7 1,0-1-20,6 2 623,0-4-602,0-8-80,-8 1 99,6-9 0,-5-1-368,7-8 66,0 0-690,0-8 454,0 6 0,0-15 563,0 0 0,-8-8 0,-1-10 0</inkml:trace>
  <inkml:trace contextRef="#ctx0" brushRef="#br0" timeOffset="713">3321 519 7684,'0'9'698,"0"-1"-596,0-8 106,0-8-135,0 7 107,0-15-233,0 14 106,0-13 0,-6 11-86,0-8 1,-7 9-21,1-3 0,-3-2 18,-2 2 0,-1 1-26,1 5 1,-8-6 97,-4 0 0,2 0-144,-1 6 1,4 0 148,-4 0 0,5 0 3,-6 0 1,6 0 19,-6 0 1,8 0 312,-2 0-239,3 8 1,3-6-46,0 4 0,5 1-7,1-1-2,7 0-159,-11 2 127,13 1-121,-14 9 1,12-1 50,-7 0 0,7 0-21,-2 1 1,3 5 17,-3 0 1,4 2 12,-4-2 1,-2-4-31,3 4 0,-1-4 20,6-1 0,-6-1-22,0 0 37,1 1-3,5-1 81,0 0 8,0-7-9,0-3-58,0-7 88,0 0-63,7 0 1,3-5 13,7-1 1,0 0 35,1 6 0,7 0 37,4 0 0,3 0-88,3 0 1,-1 0-334,1 0 0,0 2 141,-1 4 0,1-2 235,-1 7 1,1 3-54,-1 9 0,-1-4 8,-4 4 0,0 4-20,-12 2 0,4 3 6,-9 3 1,-3-2 6,3-5 1,-8 3-1,1-8 0,-8 6 131,-3-6 0,-8 0-83,3-6 1,-12 1 146,-6-1 1,-4 0 12,-1 1 0,-3-1-88,-3 0 0,1-5-121,-7-1 1,8-5-95,-2 6 1,-3-7 8,3 7 0,0-8-171,5 1 1,6-3-532,0-2 1,2 0 80,-1 0 675,-5-7 0,6-3 0,-7-7 0</inkml:trace>
  <inkml:trace contextRef="#ctx0" brushRef="#br0" timeOffset="1589">18 415 7725,'-8'-17'-365,"6"7"418,-5-5 761,7 5-402,0 1-120,0 1 93,0 8 232,0 0 0,5 8-580,1 3 1,0 4-122,-6 3 1,0 5 87,0 0 1,2 8-17,4-3 1,-5 11-11,5 1 1,-4 3 37,-2-3 1,6-2-59,0 8 0,5-1 18,-5 1 0,7-4-103,-1-7 1,5-1 88,6 1 0,-2-3-105,8-3 1,0-4 81,6-8 0,-1-7-14,1-4 0,5-4-39,1-2 1,-1-2 52,-6-4 0,1-4-123,0-7 1,-8-2 149,-4-4 0,-4 4 75,-2-4 0,-2 3-35,-3 3 1,1 0 137,-7 0 0,0-1-108,-6 1 1,2 0 52,4-1 0,-4 1 125,3 0-120,-3 0 54,-2-1-124,0 9-241,-7 1 215,5 8-11,-6 0 0,8 2 39,0 4 1,-6 3-5,0 9 1,1 1 153,5 4 0,-6 0-47,0 11 1,0-3-62,6 10 0,0 1-166,0-2 0,0 8-204,0-2 1,0-2-19,0 3 0,0-3-229,0 2 1,0-2 182,0-4 366,0-3 0,8 13 0,2-6 0</inkml:trace>
  <inkml:trace contextRef="#ctx0" brushRef="#br0" timeOffset="6908">2041 1989 6379,'0'9'296,"0"-1"1,2-8 91,4 0-121,-4 0-52,5 0-54,-7 0 128,0 0-322,0 8 150,0-6-30,0 13-145,0-5 1,-1 7 44,-5 0 1,2 0 58,-8 1 1,7-1-11,-7 0 0,8 1 4,-2-1 1,-3 0 16,-3 1 0,3 1-3,-3 4 1,6-4-16,-5 4 0,-1-4 9,-5-1 1,0 5-13,-1 0 0,3 6-19,4-6 1,-5 5 3,5-5 0,-10 6-29,-2-6 1,-1 2-11,7-2 1,0-3 7,0 3 0,-6-4-11,-1-2 1,1 0-7,6 1 1,-8-1 28,-4 0 1,-1-5-13,1-1 1,-4-1 4,4 2 1,2-3 4,-1-3 0,1-2-10,-2 7 1,-2-7-2,8 2 1,-6-4-8,6-2 1,-6 0-3,6 0 1,-6 0 8,6 0 1,-7 0 1,1 0 1,-4-2-30,-1-4 1,-7 2 26,1-7 1,-8 5-3,2-6 0,3 1-36,3-6 0,-2 5-5,1 1 1,1-1-2,6-5 0,1 5-79,4 1 1,-2-1 148,8-5 1,0 0-59,6-1 1,2 1 45,3 0 1,-1-1-15,7 1 1,-6-6 5,6 0 1,-5-6 21,5 6 1,0-6 14,6 6 0,0-2-43,0 2 186,0 4-173,0-6 0,0 2 6,0 0-1,0 0 1,0 6 0,0 5-29,0 0 1,0 7-54,0-7 33,0 8 1,2-3-212,4 7-361,-4 0 339,6 0 1,-6 5-343,3 1 616,-3 8 0,14-12 0,-7 5 0</inkml:trace>
  <inkml:trace contextRef="#ctx0" brushRef="#br0" timeOffset="7409">744 2075 7703,'0'-9'472,"0"1"-277,0 8-532,0 0 203,-8 0 0,-1-2 101,-8-4 1,5 4-3,1-3 1,-3 3-22,-9 2 1,4 0 136,-4 0 1,-2-6-87,2 0 1,-6-5 112,6 5 1,0 0-86,5 6 1,-5-6 101,0 0 0,2-1-51,10 1 1,-5 4 62,5-4-197,3 4 156,0 2-213,8 0 96,0 0 20,0 8 1,0 2 17,0 7 0,0 2 5,0 4 0,-2-2 40,-3 8 0,1 0 10,-8 6 1,7-1 33,-7 1 0,6 5-68,-5 1 1,5 5-83,-6-6 1,3 6 88,-3-6 0,-1 1-174,7-7 0,-5 1-133,5 0 0,-6-1 262,7 1 0,-17-1 0,3 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42.242"/>
    </inkml:context>
    <inkml:brush xml:id="br0">
      <inkml:brushProperty name="width" value="0.08571" units="cm"/>
      <inkml:brushProperty name="height" value="0.08571" units="cm"/>
      <inkml:brushProperty name="color" value="#333333"/>
    </inkml:brush>
  </inkml:definitions>
  <inkml:trace contextRef="#ctx0" brushRef="#br0">467 121 7743,'0'-17'0,"0"-1"652,0 1 0,0 0 264,0 0-1014,0-1-46,0 9 82,0 1 1,-8 10 30,-3 4 1,-6 5-204,-7 12 1,-10 6 271,-12 11 0,-4 10-22,-2 8 0,6 7 47,0-1 0,7-3-85,-1 3 0,13-3-127,10 3 1,7-5 76,10-7 0,8-6-25,3 0 1,18-9 35,6-3 1,11-9-136,0-13 0,6-4 137,5-8 1,-3 0-28,4 0 0,-12-2 127,-6-4 0,-1-4-99,1-7 138,-11 0 1,2-1 250,-20 1-31,-3 0 1,-10 0-69,-4-1 0,-3 1-84,-9 0 0,-7 5-386,-3 1 0,-5 5 121,-2-6 1,-1 8-221,-5-1 0,5 3 140,-4 2 1,3 0-159,3 0 0,7-2 355,4-4 0,-4 4 0,0-6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7:53.494"/>
    </inkml:context>
    <inkml:brush xml:id="br0">
      <inkml:brushProperty name="width" value="0.08571" units="cm"/>
      <inkml:brushProperty name="height" value="0.08571" units="cm"/>
      <inkml:brushProperty name="color" value="#333333"/>
    </inkml:brush>
  </inkml:definitions>
  <inkml:trace contextRef="#ctx0" brushRef="#br0">2335 87 6502,'0'-9'93,"0"1"122,0 8-69,0 0 19,0-8-111,0 6-20,0-5 150,0 7 2225,0 0-2169,0 7-207,0 3 0,0 7 57,0 1 0,0-1-35,0 0 0,0 2 33,0 4 1,0-1-41,0 6 0,6 3-9,-1 9 0,1-3-16,-6 3 0,6 3 0,0-3 0,-1 8 27,-5-2 0,0 4-5,0 2 0,0-6 20,0 0 1,0 0-28,0 6 1,0-8 45,0-3 1,0 1-18,0-2 0,0 1-1,0-7 1,-5 7-34,-1-1 0,0 0 5,6-5 0,0 5-18,0 1 1,0 5-8,0-6 1,-6 6-7,1-6 1,-1 7 25,6-7 0,-2 0-64,-4-5 0,4 5 64,-3 1 0,3-1-8,2-5 0,-6-1 22,0 1 1,0 1 7,6 5 1,0-5-24,0 4 1,-5-1 7,-1 1 0,0-1 3,6 7 1,0-8-5,0 3 1,0-5-55,0-1 1,0-1 49,0 1 1,0-1 15,0 1 0,0-2-17,0-5 1,-6 7-1,0 0 1,1-7-6,5 7 0,0-4 3,0 3 1,0 9 2,0 3 0,0-4 3,0-2 0,-6-3 11,0-3 1,0 1-13,6 0 1,0-1-20,0 1 1,0-1 8,0 1 0,-1 0-24,-5-1 0,4-1-10,-4-4 0,4 1-152,2-7 0,0 6 150,0-6 1,0 0 208,0-5 0,0-1-177,0 0 0,0 1 30,0-1-28,0 0 1,0 0 6,0 1 0,0-7-1,0 1 0,0-6 31,0 5-26,0-7 0,0 11-20,0-3 44,0-5-148,0 9 109,0-7 1,0 3-111,0 0 115,0-9-8,0 13 85,0-14 25,0 5 152,0-7-2923,0 0 2077,0-7 0,-6-3 566,1-7 0,-9-16 0,5-3 0</inkml:trace>
  <inkml:trace contextRef="#ctx0" brushRef="#br0" timeOffset="571">3182 1125 7788,'10'-8'-239,"-2"4"771,-8-7 0,0 5-113,0-6 1,0 7-280,0-7 0,1 8 65,5-1 1,-4 1-357,4-2 17,-4 4 57,6-6 246,-7 8-109,7 8 1,-8 2 6,0 7 0,0 6 8,0 0 0,0 10-8,0 1 1,0 3 12,0 9 0,0 0-34,0 6 0,0 0-10,0 0 0,0-6-87,0 0 1,0 0 75,0 6 0,0-14-97,0-3 0,0-6 31,0 0 1,0-4 61,0-8-423,0-8 106,0-1-518,0-8 174,0 0 0,-8-8 0,-1-1 0</inkml:trace>
  <inkml:trace contextRef="#ctx0" brushRef="#br0" timeOffset="1459">4358 900 7722,'10'-12'-1403,"-4"1"1175,3-1 268,-7-5 0,8 2 292,-5 3-96,-3-3 310,6 13 132,0-6-331,-6 8-17,5 0-54,-7 0 206,0 0-308,0 8 1,0 3-37,0 13 1,0-3-9,0 7 0,0 7 0,0 5 1,0 14-5,0-2 1,0 11 37,0 1 0,0 13-339,0 9 0,0 8 268,0-42 0,0 0 1,0 44 56,0-4 0,0-3-159,0-3 0,0-7-85,0-4 0,0-6 33,0-5 0,0-5 20,0-7 0,0-10 60,0-7 0,0-2-41,0-10-19,0 0 602,0-6-648,0 0-30,0-7-103,0-2-367,0-8-908,0 0 1068,0-8 1,0-2-82,0-7 0,0 0 99,0-1 0,0-9 409,0-7 0,0-8 0,0-10 0</inkml:trace>
  <inkml:trace contextRef="#ctx0" brushRef="#br0" timeOffset="1993">5430 1298 7777,'2'-25'0,"4"-4"0,-2 4 186,7 2 1,-5-2-81,6 2 1,-7 4-130,7 1 1,-2 11 92,1-11 1,-1 13 72,-4-1 244,-5-4-147,7 8 190,-8-5-139,0 7-287,0 0 27,-8 7 0,5-3-71,-9 8 0,1-1 109,-7 7 1,1 6-23,0 5 0,-6 6-5,0 5 0,-1 4-19,7 8 0,0 0-11,0 0 1,-1 6 22,1-1 1,2 3-96,3-2 1,4-5 71,8 5 1,0-6-14,0-6 0,8-6-21,4-11 0,3 2-96,2-8 0,6 0 80,0-6 0,8-7 0,-2-4 1,4-4 103,1-2 1,7 0-83,-1 0 1,6-8 38,-6-4 1,1-5 19,-7-6 0,-5 4 11,0-4 0,-10-2 69,-2 2 0,-1-2 167,-10 2 1,1 2-8,-1-8 1,-4 8-129,4-2 0,-4 3-143,-2 3 58,-8-8 0,-2 6-100,-7-4 1,4 9 0,-5 3 1,5 7-251,-10-2 1,-4 4 148,-2 2 0,2 0-43,-2 0 1,3 2-1,-3 4 1,-2-2 97,8 7 0,-2-5-275,2 6 0,4-7 24,-4 7 1,3-2 41,3 1 0,0 4-58,-1-3 0,1-2-189,0 1 0,0-5 531,-1 5 0,1 1 0,0 5 0</inkml:trace>
  <inkml:trace contextRef="#ctx0" brushRef="#br0" timeOffset="2476">7212 796 8015,'0'-17'789,"0"5"-556,0 1-494,0 7 154,0-4 270,0 1 131,7 5-154,3 2 1,1 9 110,1 9 0,-8 7-89,1 3 1,-3 7 119,-2 5 0,0 10-123,0 8 1,0 9 45,0 2 0,-2 12-422,-3 17 1,1 0 282,-2-43 0,0 0 0,4-2 1,1-1-28,-2 0 0,0 0 1,1 46 82,2 0 0,0-13-98,0 1 0,0-13 47,0-4 1,0-7-130,0-10 1,0-8 95,0-4 1,0-5-12,0-6 1,0-4-215,0-8 126,0 0 0,0-5 256,0-1-817,0-7-45,0 4 157,0-8 114,0 0 135,0-8 1,0-2-168,0-7 1,0-8 427,0-4 0,-8-3 0,-1-3 0</inkml:trace>
  <inkml:trace contextRef="#ctx0" brushRef="#br0" timeOffset="3171">8266 1574 7717,'-17'-25'0,"0"-3"0,0 1 70,-1-2 1,7 8 173,-1-2 0,3 9-348,-3 3 1,-1 5 92,7-6-112,-8 9 1,11-11 40,-9 8 1,8-1 183,-2 1 155,4 4-42,2-13 0,0 5-169,0-7 1,2 1 232,4 5 1,2-5-8,3 5 1,5-4-84,-5-3 1,10 1-92,2 0 0,6-1 5,-6 1 1,8 6-147,-2-1 1,6 6 79,5-5 1,2 7-92,4-2 1,4 4 61,-4 2 0,-1 8 5,1 3 0,-8 5-73,2 1 0,-11 2 92,-6 4 1,-4-1-41,-1 6 1,-3 3-2,-3 9 1,-5-3-14,-7 3 0,0 3 9,0-3 0,-2 6-6,-3-6 1,-5 6 11,-7-5 1,-2 5 5,-4-6 0,3 1 73,-3-7 1,-2 1-65,2-1 0,-8-5 56,3 0 1,1-6-37,-2 6 1,6-8 5,-6 2 0,8-9-23,-2-3-12,4 1 0,3-1-59,5 1 93,3-8-43,8 3 0,2-7 13,4 0 0,3 0 139,9 0 1,1 0-27,4 0 0,4 0-27,7 0 1,3 0-78,3 0 0,-3 0 2,3 0 1,2-2 88,-1-3 1,5 1-51,-6-8 0,1 8 53,-7-1 1,1-3-56,-1 2 0,1 0 65,-1 6 0,-7-5-80,-4-1 1,-9 0 52,-3 6-13,-7 0-246,4 0 120,-8 0-293,0 0-682,-8 0 482,6 0 0,-13 0-784,3 0 1327,-11 0 0,-11-8 0,-10-1 0</inkml:trace>
  <inkml:trace contextRef="#ctx0" brushRef="#br0" timeOffset="25535">2266 4099 7703,'0'-9'-1365,"0"1"1136,0 0 198,0 6 0,0-7-49,0 3 59,0 4-6,0-6 28,0 1 0,0 5 64,0-6-81,0 8 216,0-8-97,0 6 21,0-5 29,0 7 2749,0 0-2887,0 7 0,0-3 7,0 8 1,5-6 12,1 5 0,0 1 4,-6 5 1,0 6-22,0 0 1,2 8-15,4-2 0,-4 11 21,3 6 1,-1-2-3,2 2 0,-4 0-5,4 6 0,-4 0-5,-2 0 1,0-6 17,0 0 0,0-5 6,0 5 0,0-2-23,0 2 1,0-4 7,0-7 0,0 0-16,0-1 0,0 7 18,0-1 1,0 6-2,0-6 0,0 3-2,0-3 1,0-4-3,0 5 1,-2-5-7,-4-1 0,4-1 3,-4 1 0,4-2 13,2-4 1,0 1-10,0-7 0,0 2 7,0-2 0,-2-3-28,-3 3 1,3-2-2,-4 2 0,4-4 34,2 4 0,0-4 3,0-1 0,0-1-18,0 0 0,0-5 15,0-1-37,0 1 39,0 5 98,0-7-66,0 5 12,0-13-1,0 6 19,0-8-321,0 0-263,0-8-515,0 6 398,-8-6 0,4 1 605,-7-5 0,-8-11 0,-8-4 0</inkml:trace>
  <inkml:trace contextRef="#ctx0" brushRef="#br0" timeOffset="26390">18 3978 7821,'-10'-8'39,"2"7"-30,8-7 160,0 0 0,0 6 21,0-5-100,0 7 1,0 1 26,0 5 0,0-2-28,0 8 1,0 1 56,0 10 0,6 4-45,0 8 0,5 7-5,-5 4 1,6 6-29,-7 6 1,7 11-2,-6 11 1,5 7-291,-5 5 1,6-4 282,-7 5 0,1-5-1,-6-1 1,0-1 19,0 0 0,0-7 11,0-4 0,0-11-10,0-7 0,0-3 1,0-2 0,0-2-48,0-4 0,0-2-1,0-3 1,0-3-23,0 8 0,0-7 50,0 1 1,0-11 189,0-6 0,0-4-203,0-2 0,0-5-115,0-1 76,0-7-10,0 4-174,0-8-325,0 0-405,0-8 384,0 6-933,0-5 1455,0-1 0,-8-9 0,-1-10 0</inkml:trace>
  <inkml:trace contextRef="#ctx0" brushRef="#br0" timeOffset="27909">5067 4065 8562,'0'-10'273,"0"2"0,-2 8-197,-3 0 207,3 0 6,-6 0-163,8 0 0,0 8-3,0 4 1,0 13-7,0 9 0,0 12-1,0 18 0,0 3 38,0 19 1,0-1-367,0 13 1,0-2 338,0 2 1,0 2-11,0-8 0,6-7-133,-1-10 0,1-10 93,-6-2 0,0-9-95,0-2 1,0-10 51,0-13 0,0 2-18,0-8 1,0 0-141,0-6 118,0 1 482,-7-1-655,5 0 11,-6-7 0,8-1-9,0-3-86,0-4-41,0 6-286,0-8-150,0 0 132,0-8-80,-8-2 1,1-13 687,-5 0 0,-3-15 0,5 1 0</inkml:trace>
  <inkml:trace contextRef="#ctx0" brushRef="#br0" timeOffset="28417">6122 4168 7728,'0'-11'-72,"0"-1"510,0 1 1,0-1 285,0 1-641,0 7 88,0-4-263,0 8 209,0 0-169,-8 0 1,-1 8 89,-9 3 0,1 7-22,0 5 0,-2 4-16,-4 7 1,3 9 36,-3 3 0,-2 4-35,2 1 0,0-2 19,6 2 1,5-3 9,1 10 1,7-4-14,-2-2 0,4-6-6,2 0 1,0-8-50,0 3 1,8-7-14,4-5 1,3-2-42,2-4 1,1-4 50,-1 4 1,0-11 22,0-6 1,6 1-7,1-1 1,4 0-2,-5-6 1,6 0 27,-6 0 0,0-6 8,-5 0 0,-1-5 44,0 5 1,-5-7 118,-1 1 0,-7-3-12,2-3 1,-4-5-84,-2 0 1,0 0-21,0 6 1,0-6-9,0 0 0,-6 0-94,0 6 1,-7 1 27,1 5 1,-3-5-125,-2 5 1,-1 1 66,1-1 0,-8 7-119,-4-2 1,2 4-237,-1 2 0,1 0 168,-2 0 1,-2 0-210,8 0 0,-6 8 467,6 3 0,-8 5 0,5 1 0</inkml:trace>
  <inkml:trace contextRef="#ctx0" brushRef="#br0" timeOffset="45959">11431 53 7881,'-11'0'-164,"-1"0"249,8 0-191,-4 0 1,7 0-233,-5 0 228,4 0 69,-6 0 157,8 0 1,8 0-5,3 0 1,5 0-34,1 0 0,2 2-22,4 3 0,4-1 54,8 8 1,1-7 20,5 7 0,-3-8 15,8 2 1,6 1-47,6-1 1,9 6-71,2-7 0,8 7-153,9-6 0,7 1 181,-1-1 0,0-4-23,-5 4 0,-7 1 3,1-1 0,5 0-8,7-6 1,-5 0-6,-1 0 1,-5 0-8,10 0 1,-3 0 25,-3 0 1,-3-6-40,3 0 0,-1-5-150,13 5 0,-47 0 0,2 1 177,1 2 1,1 0-1,-3-1 1,-2 0-2,42-2 1,4 4-6,2-3 1,-42 1 0,2 0-27,-1 1 1,1 0 0,-3-1 0,-1 1-4,44-3 1,2 4 4,-45-1 1,0 0 0,1-1-1,1 0 12,4 2 0,-1-1 0,1-1 1,-1 0-35,1 1 1,-1 0-1,2 2 1,-1 0 27,3-1 1,-1-1-1,-1-1 1,-1 0-243,2 1 1,1 0-1,0 0 1,1 0 217,-2 3 1,1 0-1,0 0 1,0 0-3,0 1 0,-1-2 0,1-1 0,1-1 0,1 0 1,0 0 0,1 0 0,-1 0-4,-5 3 0,-1 0 1,3 0-1,1 0 10,-3 0 0,-1 0 0,0 0 1,1 0 2,2 0 0,1 0 0,-3 0 0,1 0 5,-1 0 1,-1 0-1,-2-1 1,-1 0 1,1-2 0,-1 0 0,1 2 0,0 0 2,2-1 0,1-1 1,-2 1-1,1 2 2,-2 0 1,-1 0 0,0 0 0,0 0-157,-3 0 1,1 0 0,-1 0 0,0 0 153,3 0 0,1 0 1,-1 0-1,-1 0 1,2-1 1,0 2-1,-4 1 1,-1 2-2,-1-2 0,0 1 1,42 3-1,-42-6 1,0 0-1,48 0-53,-48 0 1,0 0 0,-1 0 0,1 0 44,0 0 0,0 0 0,44 0-18,-4 0 1,-1 2 23,1 4 0,-2-4-67,8 3 1,-9-3 112,-3-2 1,-7 0 8,-10 0 1,-4 0 155,4 0 1,-5 0-197,5 0 1,0 0 20,-5 0 1,3 0-11,2 0 1,-7 0-63,-5 0 1,-5 0 429,-6 0 1,4 6-442,-4 0 1,4 0 400,2-6 1,-2 2-372,-4 3 1,4-3 291,-4 4 1,2-4-291,-2-2 1,-9 0 192,-8 0 0,-2 0-151,1 0 1,3 0 10,-8 0 0,0 0-28,-5 0 0,-1 0 3,0 0 1,6 0 23,0 0 0,0 0 1,-5 0 1,1 0 18,4 0 1,-2 0-37,8 0 0,-6-6-12,6 0 0,-6 1 2,6 5 1,-6 0-28,6 0 1,-8 0 14,2 0 1,-4 0-17,-2 0 18,1 0 0,-1 0-8,0 0 1,-5 0-19,-1 0 19,-7 0 235,11 0-73,-13 0-59,14 0-32,-14 0-2,13 0-18,-13 0-13,6 0 1,-7 0-21,5 0 45,-4 0 1,6 0-16,-8 0 249,0 0-236,0 7-103,0-5 1,0 8 52,0-4 0,2 3 62,4 9 1,-3 1-70,9 4 1,-6 6-4,5 11 1,1 6 12,5 12 1,-5 5 11,-1 12 1,1 6-295,5 11 0,-7 2 320,-5 4 0,-1-48 1,0 0 49,2 42 1,-1 4 76,-5-9 0,-1-5-429,-5-12 0,-4-3-500,-7-4 0,5-5 366,1-12 0,-1-11-29,-5-12 0,-2-6-150,-4-6 0,-14-5 569,-15-12 0,0 12 0,-7-4 0</inkml:trace>
  <inkml:trace contextRef="#ctx0" brushRef="#br0" timeOffset="47410">11431 156 7811,'0'-17'-520,"0"7"1159,0-5-631,0 6 86,0-1-331,0 2 203,0 8 154,0 0 1,0 8 79,0 3 0,0 11-130,0 1 1,-2 7 1,-4-1 1,3 6-15,-9 5 0,0 4 33,-5 8 1,0 8-46,0 3 1,-1 6 29,1 6 1,0-2-129,-1 8 0,3-2 82,4 1 1,1-8-6,4-9 0,4-7 15,-4 1 1,5-3-8,1-2 1,0-2-60,0-4 1,0 2 70,0-8 0,0 1-44,0-7 1,5-7 9,1-4 1,2 2-2,-2-2 0,-3 0 113,9-5 0,-6-3-132,5-3 0,-5 3 25,5-3 0,-1-3-3,2 3 0,3-7 58,-4 7 1,11-8-56,1 2 1,7 1 90,-1-1 0,4 0-64,2-6 1,1 0 9,4 0 0,5 0-7,6 0 0,-4 0 4,-1 0 0,6 0-20,5 0 0,10 0-15,3 0 0,1 0-328,9 0 0,3-2 337,9-4 1,-3 4-67,3-4 1,-2 5 49,2 1 0,6 0-175,-43 0 1,0 0 0,0 0 0,1 0 180,2 0 0,0 0 0,1 0 0,1 0 1,-3 0 1,1 0-1,2-3 1,1 0 5,2 0 1,1 0 0,3 0 0,0 0 5,2 3 1,1 0 0,0-2-1,0-2-251,-7 2 0,1-1 1,6-1-1,2 2 237,0 2 1,0 0-1,-1 0 1,0 0-30,-1 0 0,-1 0 0,0 0 0,0 0 20,-3 0 0,1 0 0,2 0 0,2 0-3,4 0 1,0 0-1,-8 0 1,0 0-9,2 0 1,1 0 0,-3 0 0,0 0-3,-1 0 0,1 0 1,1 0-1,2 0 23,2 0 1,0 0 0,-4 0 0,-1 0 5,2 0 0,0 0 1,-1 0-1,0 0-13,4 0 1,1 0 0,-3 0 0,0 0-2,2 0 1,0 0 0,-5-1 0,0 0-17,0-2 0,-1 0 0,0 2 0,1 0 13,2-2 0,0 1 1,0 0-1,0 2-1,1 0 1,-1 0 0,-4 0-1,0 0 22,-1 0 0,-1 0 1,2-3-1,1 0 1,0 0 0,0 0 0,-4 0 0,-1 0-16,0 3 1,-1 0-1,-1 0 1,0-2 2,1 0 1,1-1 0,-2 2-1,1 0 21,-3-2 0,1 0 1,1 2-1,-1 0-162,-3 1 1,0 0 0,0 0 0,-1 0 116,-2 0 1,0 0 0,3 0 0,1 0 15,2 0 0,0 0 0,-2 0 0,-1 0-2,0 0 1,0 0-1,45 0-19,-2 0 0,0 0 5,-47 0 1,1 0 0,1 0 0,0 0-4,2 0 0,0 0 1,37 0-12,0 0 0,-7 0-29,1 0 0,8 0 41,4 0 1,-9 0-18,-3 0 0,-11 0 196,0 0 1,-10 0-170,-1 0 1,-9 0 6,3 0 1,-4 0 300,-2 0 1,1 0-296,5 0 0,-12 0 456,0 0 0,-1 0-371,-5 0 1,-4 0 267,-1 0 1,-12 0-354,6 0 1,0 0 6,0 0 0,-3-6-42,3 1 0,0-1-27,6 6 1,-1 0-13,1 0 1,1-6 44,5 0 1,-5 0-10,5 6 1,-5 0 17,-1 0 1,-7 0-24,1 0 1,-2 0 86,2 0 1,-4 0-23,-8 0 0,1 0 249,-1 0-120,-8 0 246,7 0-146,-14 0 184,13 0-167,-13 0-53,6 0-135,-8 0 20,7 0-51,-5 0 18,6 0-143,-8 0 0,0 2-175,0 4-486,0-4-74,0 6 290,0-8-416,0 0 0,-12 0 928,-11 0 0,-27 7 0,-21 3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41.959"/>
    </inkml:context>
    <inkml:brush xml:id="br0">
      <inkml:brushProperty name="width" value="0.08571" units="cm"/>
      <inkml:brushProperty name="height" value="0.08571" units="cm"/>
      <inkml:brushProperty name="color" value="#333333"/>
    </inkml:brush>
  </inkml:definitions>
  <inkml:trace contextRef="#ctx0" brushRef="#br0">0 121 7827,'12'-6'-84,"-1"1"1,-7-9-91,2 3 1,2 1 274,-3-2 1,7 7 211,-6-7-63,7 8 22,-3-11-139,7 13 1,-6-11 193,1 7 6,-8 0-167,4 6 0,-7 0 135,5 0 186,-4 0-145,6 0-18,-8 0 255,0 0-524,0 8 53,0 1-53,0 1 1,6 11 61,-1-4 0,7 14-61,-6 4 0,5 7-12,-5 10 1,5 13 6,-5 4 0,2 12 2,-2 0 1,-4 3-154,3 3 0,-3 3 169,-2-3 0,0-5-30,0-13 0,0-7-10,0-5 1,0-5 7,0-6 1,0-3 17,0-9-1,0-7-154,0-4 192,0-4-337,0-1-198,0-9 123,0 7-194,0-14-123,0 5-385,0-7 303,0 0 124,0-7 1,0 3-113,0-8 707,0 1 0,-7-14 0,-3-2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43.666"/>
    </inkml:context>
    <inkml:brush xml:id="br0">
      <inkml:brushProperty name="width" value="0.08571" units="cm"/>
      <inkml:brushProperty name="height" value="0.08571" units="cm"/>
      <inkml:brushProperty name="color" value="#333333"/>
    </inkml:brush>
  </inkml:definitions>
  <inkml:trace contextRef="#ctx0" brushRef="#br0">0 260 7789,'0'-10'-654,"8"-5"0,0 5 387,3-7 0,3 5 267,-8 1 0,7 5-24,-1-6 1,-3 3-16,3-3 1,-1-3 95,7 3 0,-1 3 130,0-3 0,0 1-50,1-7 1,-1 7 112,0-1 1,1 7 16,-1-7 0,-2 6 84,-3-5 275,3 7 16,-5-4-189,7 8-269,-7 0 0,-1 10 61,-3 7 1,-4 2-39,4 10 0,-4 2-14,-2 9 0,5 6-17,1 12 0,0 4-30,-6 7 0,0 2-140,0 4 0,0 5-206,0 13 1,2 3-44,1-44 0,0 0 0,-1 44-1399,3-4 2409,-3-11-63,6-5 1,-6-8-384,4-5 1,-3-3-351,3-9 0,-4-6-12,4-5 0,-4-3 22,-2-3 1,0-7-189,0-4 1,0-4 279,0-1 0,0-7-426,0 1 1,0-7 856,0 7-1521,0-8 220,0 3-91,0-7-1188,0 0 2076,-8 0 0,-1-15 0,-9-4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45.956"/>
    </inkml:context>
    <inkml:brush xml:id="br0">
      <inkml:brushProperty name="width" value="0.08571" units="cm"/>
      <inkml:brushProperty name="height" value="0.08571" units="cm"/>
      <inkml:brushProperty name="color" value="#333333"/>
    </inkml:brush>
  </inkml:definitions>
  <inkml:trace contextRef="#ctx0" brushRef="#br0">52 104 7685,'-7'-18'-283,"5"1"563,-4 0 138,4 0 0,2 5 34,0 1-108,0 7-405,0-4 29,0 8 501,0 0-327,0 8 1,0-4 18,0 7 0,0 1 0,0 5 0,0 2 54,0 4 0,0 4-51,0 8 0,0 5-23,0 0 1,-6 8 8,1-1 1,-1-3-156,6 2 1,-2 0 38,-4 6 0,4-2 12,-4-4 0,5-4-31,1-7 1,0-3-206,0-3-296,0-4 192,0-8-369,0-7-1255,0-2 1536,0-24 1,1 11-10,5-13 0,4 11 391,7-5 0,16 1 0,3-7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49.137"/>
    </inkml:context>
    <inkml:brush xml:id="br0">
      <inkml:brushProperty name="width" value="0.08571" units="cm"/>
      <inkml:brushProperty name="height" value="0.08571" units="cm"/>
      <inkml:brushProperty name="color" value="#333333"/>
    </inkml:brush>
  </inkml:definitions>
  <inkml:trace contextRef="#ctx0" brushRef="#br0">1072 104 7845,'0'-17'0,"0"0"0,0 5-123,0 1-46,-7-1 395,5 2-119,-6-5-79,8 13 30,0-5 0,0 8 70,0 5-11,0-4 1,0 13 145,0-3 1,0 3-56,0 3 0,0 1-60,0 4 0,0 6 9,0 11 0,0-1-27,0 7 0,0 7-6,0 11 1,0-1 20,0 6 0,-2-1-169,-3 12 0,3 3 100,-4 9 0,-2-11-3,2 0 1,-1-8-13,1-4 0,4-6-8,-4 1 1,2-9-89,-1 3 0,3-12 121,-4-5 1,4-7-147,2-5 32,0 4-235,0-14 85,0 6-7,0-16-260,0-1 76,0-8 0,0-2 64,0-4 0,0 3 6,0-9 1,-2 4-848,-4-9 1146,-3 4 0,-16-28 0,-2 5 0</inkml:trace>
  <inkml:trace contextRef="#ctx0" brushRef="#br0" timeOffset="545">208 346 7805,'0'-17'256,"0"6"538,0-1-681,0 0 1,2 3 264,4 3-775,-5 4 216,15 2 67,-14 0 0,11 2 161,-7 4 0,0-2 34,-6 7 1,0 1-46,0 5 1,-2 0-56,-4 1 1,-4 5 162,-7 0 1,0 8 18,0-3 1,-7 11-24,1 1 0,-2 6-49,2-5 0,4 7 7,-4-2 0,4 4-43,2 2 1,7-1 2,4 1 0,4-6-20,2 1 1,4-9-125,8 2 1,1-9-24,16-2 1,0-6 82,5 6 0,7-10-134,-1-2 1,6-1-19,-5-11 1,1 1-51,-2-6 1,-5 0 138,-1 0 1,-7-7-23,-9-5 1,-1-3 70,0-3 1,-7-1 94,-5-4 1,-3 2 34,-2-8 0,-2 6-77,-3-6 1,-5 2 75,-7-2 1,-2 3-1,-4 3 0,1 3-40,-6-3 1,-1 10 53,-6 1 0,-5 8 1,-1-1 0,1 3-83,6 2 1,1 0-1,4 0 1,4 2-312,8 3 1,-1 3 110,1 4 1,8 3-321,3-3 0,4-3 114,2 3 1,0-7-30,0 7 0,8-6 414,3 5 0,12-7 0,4 4 0</inkml:trace>
  <inkml:trace contextRef="#ctx0" brushRef="#br0" timeOffset="1216">1418 554 7846,'-11'-17'-644,"-1"-1"1,8 7 556,-1-1 687,3 8-607,2-3 47,0 7 7,0 0 0,7 0 53,5 0 0,3 0 69,3 0 1,-1 0-49,0 0 0,1 0 124,-1 0 0,0 0-109,0 0 0,6 0 117,1 0 1,4 0-105,-5 0 1,6 2 7,-6 3 0,0-1-210,-5 8 0,-1-1 56,0 7 0,1 1-88,-1 4 0,-6-2 51,1 8 1,-8 0-69,1 5 0,-3 1 109,-2-1 0,-7 1 19,-5 0 1,-3-3-1,-2-3 0,-3 4-9,-3-4 1,2-4 71,-8-2 1,2 2-2,-1-2 1,-5 0-2,4-6 0,2-5-43,-2-1 1,8-1 71,-2 1-132,-4 5 113,8-15-236,2 7 198,9-8-73,8 0 1,2 0 81,4 0 0,3 0 95,9 0 0,5 6-187,0 0 1,6-1 11,-6-5 0,7 0-8,-1 0 1,4 0 59,1 0 1,-5 0-96,0 0 1,0 0 71,6 0 1,-1 0 3,1 0 1,-8 0 48,-4 0 1,2-1 5,-2-5 0,-6 4 39,-6-4 47,-7 4-104,4 2 16,-8 0-552,0 0-459,-8 0 374,6 0 1,-13 0-878,4 0 1440,-5 0 0,-17 0 0,-3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48.014"/>
    </inkml:context>
    <inkml:brush xml:id="br0">
      <inkml:brushProperty name="width" value="0.08571" units="cm"/>
      <inkml:brushProperty name="height" value="0.08571" units="cm"/>
      <inkml:brushProperty name="color" value="#333333"/>
    </inkml:brush>
  </inkml:definitions>
  <inkml:trace contextRef="#ctx0" brushRef="#br0">156 105 7734,'7'-10'126,"-5"-5"1,8 7 28,-4-4 0,-4 3 106,3 3 172,-3 4 27,6-13-255,-6 13 1,6-8 312,-8 4-363,0 4 0,2-5-135,3 7 1,-3 2 86,4 3 0,-4 5-155,-2 7 1,-8 10 48,-3 8 0,-5 7 65,-1 10 1,0 2-117,0 3 1,-1-1 0,1 8 0,0-9 34,-1 3 0,1-6-46,0-6 0,1 2-168,5-8 1,3-7 4,8-10 1,0-4-637,0-1 271,0-9 1,2-1 192,4-8 1,3-2-36,9-4 1,1-3 430,4-9 0,4-7 0,8-2 0</inkml:trace>
  <inkml:trace contextRef="#ctx0" brushRef="#br0" timeOffset="398">709 243 7762,'-11'-12'341,"-1"1"1,8 5 216,-1-5-503,3 7 0,0-4-69,-4 8 0,4 2-163,-4 4 0,-1 3 190,1 9 1,-8-1 76,3 0 1,1 8 73,-1 4 0,5-2 0,-6 2 1,9 0-204,-3 5 1,4 1 18,2-1 0,0-5 23,0 0 1,6-2 40,-1 2 1,15 1-112,-3-7 1,12 0 63,0-5 1,3-7-168,3 1 1,1-8 116,5 1 1,-5-3-19,4-2 1,-3-2 166,-2-3 0,-7-5-111,1-7 0,-8-1 122,2 1 0,-5 0-107,-7 0 1,3-6 159,-9-1 1,3-4-55,-2 5 0,-4-2-29,4 2 1,-4 1-19,-2-6 1,-2 5-6,-4-6 1,2 8-14,-8-2 0,7 3-5,-7 3 0,1 0-151,-7-1 1,1 7 42,0-1 0,-6 9-286,0-3 1,-8 4-13,2 2 0,2 0-152,-2 0 0,2 6-2,-1-1 524,-5 9 0,6-5 0,-8 9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42.493"/>
    </inkml:context>
    <inkml:brush xml:id="br0">
      <inkml:brushProperty name="width" value="0.08571" units="cm"/>
      <inkml:brushProperty name="height" value="0.08571" units="cm"/>
      <inkml:brushProperty name="color" value="#333333"/>
    </inkml:brush>
  </inkml:definitions>
  <inkml:trace contextRef="#ctx0" brushRef="#br0">1211 416 7790,'-7'-17'-177,"5"-1"307,-6 1 1,8 6-200,0-1 18,0 8 1,2-3 72,4 7 0,-2 0-13,7 0 1,-5 0 520,5 0-349,-7 0 0,10-2 163,-9-4 0,3 4 174,-2-4 69,-4 4-169,5 2-7,-7 0-403,8 0 0,-6 2 73,4 4 0,-2 4-30,1 7 0,-3 2 38,4 4 0,2 6 52,-2 11 1,1 4-35,-1 8 1,-2 10 9,7 7 0,-7 4-301,2 14 1,-2-5 260,2 10 1,-4-5-133,3-6 1,-3 1 100,-2-7 1,-2 0-75,-3-6 0,3-7 52,-4-5 1,-2-3-66,2-2 0,-5-8 14,5-3 0,0-11 3,6-1 1,-2-8-21,-3 2 1,3-3-249,-4-3 389,4-8-612,2 7-349,0-14 284,0 5 243,0-7 1,0-2-87,0-3 1,0-5-495,0-7 917,0 0 0,8-16 0,1-4 0</inkml:trace>
  <inkml:trace contextRef="#ctx0" brushRef="#br0" timeOffset="598">3408 53 7253,'0'-10'514,"0"-5"0,0 11-163,0-7 46,0 7-469,0-4 250,0 8-33,0 0-14,7 0 0,-3 2 6,8 4 0,-9-2-11,3 7 0,2 8-17,-2 10 0,-1 0-41,-5 5 0,6-1 58,0 13 1,0 0-34,-6 6 1,0 8 18,0 3 0,-6 6-7,0 6 1,-5-2-184,5 8 0,-8-8 174,3 2 0,3-2-34,2 2 1,-1-12-10,1 1 1,0-8-131,6-5 0,-6-4 93,1-1 1,-1-10-92,6-1 1,0-1 3,0-5 0,-2-2-77,-4 2 1,4-8 89,-3 2 0,3-10 35,2-1 0,0-6-290,0 5-403,0-7-177,0 4 295,0-8-20,0 0 271,0-8 0,0-3-296,0-12 643,0-4 0,7-16 0,3-1 0</inkml:trace>
  <inkml:trace contextRef="#ctx0" brushRef="#br0" timeOffset="4205">53 883 7791,'-10'-17'-132,"2"7"0,3-5-149,-1 3 1,0 3 344,6-3 0,-2 8 344,-4-2 0,4 3 500,-3-3-241,3 4-182,2-6-47,0 8-223,0 0-98,7 0-183,-5 0 1,8 6 115,-4 0 1,-4 7-110,3-1 1,-3 5 113,-2 6 1,0-2-31,0 8 0,0 0-27,0 5 1,0-1 50,0-4 0,0 4-119,0-5 0,0 5 129,0 2 1,0-7-175,0 1 1,0-6 31,0 6 1,10-8-100,7 2 1,8-9 61,10-3 1,1-7-182,5 2 1,-3-4 29,8-2 1,6-8 63,6-3 0,5-5-99,-5-1 0,-2-6 167,-10 0 1,-4-6 160,-7 6 0,-7-6-50,1 6 1,-13-6 202,1 6 0,-11-2 213,-1 2 1,-3 4-39,-2-4-84,0 4 1,-6 7 243,1 1 7,-1 7-331,-2-4-248,6 8 0,-5 2 114,7 4-162,-8-4 1,6 13 179,-4-3 0,-1 3-46,1 2 0,-2 3 84,2 3 0,4-2-86,-3 8 1,-3-1 144,2 7 1,-5 1-32,5 5 0,0 1-13,6 4 0,-6 8-73,1-8 0,-1 8-91,6-8 0,0 2 91,0-2 0,0 0-100,0-11 1,0 1-278,0-13 0,0 0-76,0-5-501,0-9 89,0-1-280,0-8 686,0 0 0,0-8 6,0-3 1,2-6 402,4-7 0,3-2 0,9-9 0</inkml:trace>
  <inkml:trace contextRef="#ctx0" brushRef="#br0" timeOffset="4918">2595 727 7826,'0'-17'652,"0"0"-352,0-1 0,0 7 378,0-1-415,0 1-233,0 1-255,0-5 260,0 13-561,7-6 453,-5 8 0,6 2-78,-8 4 1,-8-2-11,-3 7 0,-6-5 53,-7 6 1,-2-7 97,-9 7 1,0-2 123,1 1 1,-8 4-63,-5-3 0,5-2 129,2 1 0,-2 1-41,1 5 1,1-6-79,5 1 1,6-1-115,1 7 1,6-1 108,-1 0 1,10 3-101,1 3 0,3-4 31,-3 4 1,5 2-109,7-2 1,0 6 63,0-6 0,0 6-73,0-6 1,0 2-1,0-2 1,2-4 82,3 4 1,-3-10-45,4-1 33,-4-8 1,-2 5 220,0-3-94,0-4 1,2 6 446,4-8-372,-4-8 1,7 4-34,-3-7 1,2 5-226,3-6 1,6 7 121,1-7 0,-1 6-37,6-5 1,2 7 64,-2-2 0,8 2-135,-2-1 0,-2 3 116,1-4 1,-5 4 25,6 2 1,-2 2-7,2 4 0,2-2 34,-8 7 1,0 1 34,-6 5 1,0 6-47,1 0 1,-3 8 35,-3-2 0,1-2-59,-7 1 0,0 1 4,-6 6 0,0-6-16,0-1 1,-2-1-3,-4 2 1,-4-2 61,-7-4 1,0-4-3,-1 4 0,-5-5 41,0-7 0,-7 5-72,1-5 0,-4-3 105,-2-2 1,-1-3-101,-4 3 1,3-4 7,-3 4 1,3-4-84,3-2 1,7 0-156,4 0 0,3 0-240,3 0-60,8 0 1,1-2-396,8-4 588,0 4 0,2-6-956,4 8 1235,11-7 0,10-3 0,7-7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56.399"/>
    </inkml:context>
    <inkml:brush xml:id="br0">
      <inkml:brushProperty name="width" value="0.08571" units="cm"/>
      <inkml:brushProperty name="height" value="0.08571" units="cm"/>
      <inkml:brushProperty name="color" value="#333333"/>
    </inkml:brush>
  </inkml:definitions>
  <inkml:trace contextRef="#ctx0" brushRef="#br0">18 173 7820,'0'-9'-1487,"-8"-7"1702,6 7-96,-5-9-73,7 1 0,0 5 103,0 1-9,0 7 143,0-11-143,0 13 141,0-14-81,0 14 16,0-13-6,0 13-111,0-5 1,0 5 212,0-4-84,0 4-168,0-6 1,2 8 134,3 0-112,-3 0 68,6 0-9,-8 0-60,0 0-44,0 8 1,6 2 31,0 7 0,-1 2 18,-5 4 1,0-4-33,0 4 1,6 4-8,0 2 1,2 4-17,-3 1 0,-3 1 24,4-1 1,2 1-27,-3 0 1,1-1 0,-6 1 0,0-6-1,0-1 0,0 1 7,0 6 0,0-2 4,0-5 0,0 3 7,0-8 0,0 6 2,0-6 1,-6 6 24,1-6 1,-3 2-29,2-2 0,4-2-5,-3 8 0,-3-8-27,2 2 1,0-2-3,6 2 0,0-3-22,0 3 1,0 2-12,0-2 0,0 0-31,0-6 1,0 2 61,0 4 1,0-4-49,0 5 0,0-3 37,0 2 1,0-4-11,0 4 0,0-4 4,0-2 1,0 1 2,0-1 0,0 2 6,0 4 1,0-3 0,0 3 1,2-10 44,4-1 1,-4-1-42,4 6 28,-4 1 0,-2-1 4,0 0 1,0 1 5,0-1 0,0 0-10,0 0 0,0 1 4,0-1 0,0 0-14,0 1 0,0-1-5,0 0 0,0 1-48,0-1 1,0 6 47,0 0 1,0 0-11,0-6 1,5 3 2,1 3 1,0-4-8,-6 4 1,0-4 33,0-2 0,0 6 17,0 0 1,2 1-11,4-7 0,-5 0 5,5 0 1,-4 3 11,-2 3 0,0-4-24,0 4 0,0-4-3,0-2 1,0 6 4,0 1 0,0-1-56,0-6 1,6 6 18,0 0 1,-1 2-3,-5-2 0,0-2-37,0 8 0,6-8 48,0 2 1,0-2 24,-6 2 0,0-3-29,0 3 0,6 2 54,-1-2 0,1 0-46,-6-6 1,0 0-28,0 1 0,6-1 22,0 0 4,-1 1-14,-5 7 1,0-6-5,0 4 1,0-4-10,0-2 1,0 1 11,0-1 1,0 0 13,0 0 1,2-5-11,4 0 0,-4-1 8,4 6 1,-4 1-5,-2-1 2,0 0 0,0 8 1,0-6 2,0 4 0,0-3-32,0-3 1,0 0 21,0 1 0,0-1-28,0 0 1,0 0 24,0 1 0,0-1-22,0 0 1,0 1 22,0-1 0,0 0 1,0 0 0,0 1-6,0-1 0,-2 0 1,-4 1 1,4-1 10,-4 0 0,4 1-9,2-1 0,0-6-12,0 1 0,0-6 12,0 5 1,0-5-20,0 5 8,0-7-2,0 12 5,0-14-2,0 5-4,0-7 265,0 0-438,0-7 104,0 5-7,0-6-2,0 8-199,0 0 1,0-8 0,0-1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58.119"/>
    </inkml:context>
    <inkml:brush xml:id="br0">
      <inkml:brushProperty name="width" value="0.08571" units="cm"/>
      <inkml:brushProperty name="height" value="0.08571" units="cm"/>
      <inkml:brushProperty name="color" value="#333333"/>
    </inkml:brush>
  </inkml:definitions>
  <inkml:trace contextRef="#ctx0" brushRef="#br0">35 52 7897,'-9'-8'-660,"1"6"1,2-7 595,0 3 106,1 4-194,5-6 164,0 8 0,1-5-9,5-1 1,-2 0 68,8 6 0,-7 0-10,7 0 168,-8 0-148,11 0 0,-11 0 12,7 0 1,-5 0 18,6 0 0,-6 2 23,5 4 0,1-2-35,5 7 1,0 1 2,0 5 0,3 2-87,3 4 1,-2-2 69,8 8 1,0 0-88,5 6 0,1-1 50,-1 1 1,7 5-10,-1 1 0,6-1 3,-6-6 0,1-5-13,-7 0 0,-5-8 19,0 2 1,-2-4 46,2-1-150,-4-1 1,-8-2 94,0-3 1,-5-4-174,-1-8 55,-7 7-9,4-5 52,-8 6-17,0-8-520,0 0 1,0 8-1,0 1 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8:58.815"/>
    </inkml:context>
    <inkml:brush xml:id="br0">
      <inkml:brushProperty name="width" value="0.08571" units="cm"/>
      <inkml:brushProperty name="height" value="0.08571" units="cm"/>
      <inkml:brushProperty name="color" value="#333333"/>
    </inkml:brush>
  </inkml:definitions>
  <inkml:trace contextRef="#ctx0" brushRef="#br0">311 70 7903,'-7'-17'205,"5"-1"1,-6 7 20,8-1-519,0 9 255,0-5-175,0 8 946,0 0-659,0 8 83,0-7 49,0 7-103,0-8 1,0 2 73,0 4 0,-2-2-83,-4 7 0,3-1-46,-9 1 1,2 7-162,-1-1 1,-4 2-94,3 10 1,-3-6 242,-3 6 0,-1 5 146,-4 7 0,4 5-141,-4-6 0,9 8-14,3-2 1,1 4-84,-1 2 0,-3 6-9,8 0 0,1-3 83,5-9 1,2 2-39,3-7 1,-1 5-12,8-6 0,5-1-5,6-11 1,2 3-6,-2-8 0,-2 6-6,8-6 1,-6-6 30,6-5 0,-6-6-5,6 5 1,-8-7 47,2 2 0,-2-4-48,2-2 1,-4-2 100,4-4 0,-3 2-76,-3-7 0,0-1 9,1-5 0,-1 5 21,0 1 0,-1-1 5,-5-5 0,3 0-4,-9-1 0,3-1 1,-2-4 0,-4 4 9,3-4 0,-3 4-25,-2 1 1,0 1-8,0 0 2,0 0-7,0-1 0,-2 1-12,-3 0 1,1 7-9,-8 4 0,-1 4 16,-10 2 1,2 0-5,-8 0 1,0 0 56,-6 0 0,-1 0-50,-4 0 0,1 8-14,-7 4 1,8-3-78,-3 3 1,5-1-152,1 7 0,8-7-236,4 1-418,-4-1 236,8 6 92,2 1 560,9-1 0,8 0 0,0 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42.556"/>
    </inkml:context>
    <inkml:brush xml:id="br0">
      <inkml:brushProperty name="width" value="0.08571" units="cm"/>
      <inkml:brushProperty name="height" value="0.08571" units="cm"/>
      <inkml:brushProperty name="color" value="#333333"/>
    </inkml:brush>
  </inkml:definitions>
  <inkml:trace contextRef="#ctx0" brushRef="#br0">1 190 7734,'0'-27'0,"0"-5"228,0 3 0,3 4-211,9 2 1,9 6-359,19 5 0,5-1 183,6 7 0,1 0 46,0 6 1,-2 0 396,-4 0 0,-1 0-170,-5 0 1,-4 0 62,5 0 1,-12 0-112,-6 0 56,-4 0 0,-8 6-53,1 0 1,-8 7 114,1-1 1,-3 13-6,-2 9 0,-2 3-53,-3 9 1,-3 0-49,-4 6 0,-3 0-15,4 0 1,1-1-115,-2 1 1,3-6 86,-3 1 0,-3-9-384,3 2 1,3-3 23,-3-3 0,8-7-101,-1-4 0,1-5-401,-2-7-13,4 5 838,-6-15 0,1-1 0,-3-9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03.787"/>
    </inkml:context>
    <inkml:brush xml:id="br0">
      <inkml:brushProperty name="width" value="0.08571" units="cm"/>
      <inkml:brushProperty name="height" value="0.08571" units="cm"/>
      <inkml:brushProperty name="color" value="#333333"/>
    </inkml:brush>
  </inkml:definitions>
  <inkml:trace contextRef="#ctx0" brushRef="#br0">225 35 7729,'-9'-8'1043,"-1"4"-728,4-7-316,4 7 161,-5-4-174,7 8 787,0 0-674,0 8 1,0 2 8,0 7 1,0 8 25,0 4 1,-2 5-19,-4 7 0,2 5-8,-7 11 1,1-1-98,-2 8 0,-3-1 94,4 6 1,-3-7-182,3-5 1,-5-5 33,5-6 0,-3-3-59,3-9 1,-3-7 49,8-4 1,-1-9-180,1-3-459,4-7 244,-6 4-558,8-8 412,0 0 0,0-16 0,0-3 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04.534"/>
    </inkml:context>
    <inkml:brush xml:id="br0">
      <inkml:brushProperty name="width" value="0.08571" units="cm"/>
      <inkml:brushProperty name="height" value="0.08571" units="cm"/>
      <inkml:brushProperty name="color" value="#333333"/>
    </inkml:brush>
  </inkml:definitions>
  <inkml:trace contextRef="#ctx0" brushRef="#br0">70 53 8055,'0'-12'690,"0"1"-472,0 7 10,0-4 1,2 2 58,4 0 31,-4 1 32,5 5-236,-7 0 0,2 0-198,4 0-112,-4 0 252,6 0 1,-8 2 5,0 3 1,0 5 29,0 7 0,0 2-106,0 5 1,-8 2 37,-4 9 0,3 0-70,-3-1 1,3 7 47,-3-1 1,-1 0-90,7-5 1,-6-1 11,7 1 0,-1-2 47,6-5 0,0 3-144,0-8 1,2 0 26,4-5 0,3-3 0,8-3 1,3 1 41,3-7 1,-2 0-17,8-6 1,0 0-16,5 0 0,-5 0-6,0 0 0,0-2 24,5-4 0,-1-4 26,-4-7 0,-2 0 98,-4-1 1,-4-5-77,4 0 1,-4 0 146,-2 6 0,-7 0 56,-4-1 1,1 1 313,-1 0-190,0-1 210,-6 1-261,0 8-23,0 1-219,0 8 0,-2 0 127,-4 0-130,4 0 0,-5 8 158,7 3 0,-6 6 99,0 6 0,-5 4-88,5 8 0,-2 1-10,2 5 0,3 5-64,-9 11 0,6-1 53,-5 8 0,5-9-106,-6 3 0,9-2 62,-3 1 1,-2-9-160,2 4 0,-5-13 9,5-5 1,-2-5-280,3-6 179,3-11-178,-6 3 42,8-15-592,0 0 0,0-8 330,0-3 581,-8 3 0,-1-23 0,-9 3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05.655"/>
    </inkml:context>
    <inkml:brush xml:id="br0">
      <inkml:brushProperty name="width" value="0.08571" units="cm"/>
      <inkml:brushProperty name="height" value="0.08571" units="cm"/>
      <inkml:brushProperty name="color" value="#333333"/>
    </inkml:brush>
  </inkml:definitions>
  <inkml:trace contextRef="#ctx0" brushRef="#br0">779 70 7730,'11'-6'80,"1"0"1,-6-5 231,5 5-26,1-8-191,5 12 0,-5-5-64,-1 7 134,-7-8 50,4 6-366,-8-6-7,0 8-47,0 0 1,-10 2 131,-7 4 1,-8-4-94,-10 4 0,-5-4 261,0-2 0,-8 0-85,1 0 0,-1 0 66,2 0 1,-2 0-59,8 0 1,1 0 141,11 0 0,-5 5 47,4 1-174,4 0 1,0-4-32,8 4 1,7-2-144,5 7 1,3-5 124,2 5 1,-2 1-27,-4 5 0,4 6 16,-4 0 0,-1 2-6,1-2 0,-6 2 39,6 4 0,-5 4-6,5-4 1,-7-2 8,1 1 1,-3-7 10,-2 3 1,5-1 5,0-6 1,3 4-3,-3-9 1,-3 1 1,3-1 0,3 1 24,-3-7-20,8 0-54,-3-6 54,7 0-69,0 0 34,0-8-12,0 6 13,0-6 0,7 2-2,5 1 0,-2-3 13,1 2 1,1 4-8,5-3 0,6-3 112,0 2 1,6-2-19,-6 3 1,8 3-22,-2-4 0,5 4-44,6 2 0,-3 0 7,3 0 1,3 2-1,-3 4 1,2 3-1,-1 9 0,-11-1 7,5 0 1,-6 6-34,0 0 1,1 8 30,-7-2 1,0 5-33,-5 7 1,-7-5 2,1 5 0,-8-3-12,1 2 0,3-3-4,-2 3 1,-2-9-49,-10-2 0,-2-8 68,-3 2 0,-10-4 87,3-1 0,-5-7-99,0 1 0,-4-7 170,-7 7 0,1-8-38,4 2 0,-4 1-33,5-1 0,-5 0-50,-2-6 1,8 0 5,4 0 0,-2 0-180,2 0 0,0 0 23,6 0-866,7 0-43,3 0 310,-1 0 1,8 0 695,0 0 0,8-16 0,9-3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07.792"/>
    </inkml:context>
    <inkml:brush xml:id="br0">
      <inkml:brushProperty name="width" value="0.08571" units="cm"/>
      <inkml:brushProperty name="height" value="0.08571" units="cm"/>
      <inkml:brushProperty name="color" value="#333333"/>
    </inkml:brush>
  </inkml:definitions>
  <inkml:trace contextRef="#ctx0" brushRef="#br0">0 104 7680,'10'-8'289,"-2"5"-98,-8-9 1,2 8 169,3-2-303,-3-3 0,8 7 328,-4-4-182,-4-3 1,7 7 426,-3-4-166,-4 4 171,6-6-150,-1 6-23,-5-5-137,6 7-245,-8 0-107,0 0 155,0 7 1,0 9-11,0 7 1,0 9-2,0 3 0,0 7-74,0 10 0,0 6-29,0-1 0,-6 9-40,0-3 1,-5-1 59,5 1 0,-2-7-146,3 1 0,3-10-179,-4-7 1,4-5-21,2-7-416,0-3 262,0-15-160,0-2-171,0-8-416,0 0 250,0-8 521,0 6 1,2-13 40,4 3 399,3-11 0,9-4 0,-1-7 0</inkml:trace>
  <inkml:trace contextRef="#ctx0" brushRef="#br0" timeOffset="429">381 415 7349,'0'-17'1631,"0"0"-1544,0 7-206,0-5-165,0 13 371,0-6 64,0 8 447,0 0-514,0 8 0,0 2 0,0 7 1,0 0 1,0 0 0,0 3-41,0 3 1,0-4-85,0 4 0,0 2 68,0-2 0,0 6-152,0-6 0,8 0 27,3-6 0,4 1 100,3-1 1,-1 0-182,0 0 1,6-5 90,0-1 1,8-7 33,-2 2 1,-4-4 56,-2-2 0,2-8 90,-2-3 0,0-5-72,-6-1 1,-1-2 119,-5-4 0,3 2-63,-8-8 1,1 6-40,-1-6 0,-4 6 81,4-6 0,-4 8-57,-2-2 0,-6 2-118,0-2 44,-7 3 0,3-4-10,-7 6 0,-6 3-14,0 3 1,-2 3-13,2 3 1,1 4 28,-6-4 1,1 4 6,-2 2 1,4 0-100,8 0 0,-1 0 71,1 0-809,7 0-65,-5 0-427,13 0 1338,-6 8 0,8 2 0,0 7 0</inkml:trace>
  <inkml:trace contextRef="#ctx0" brushRef="#br0" timeOffset="1117">1367 225 7770,'-18'0'-108,"7"-2"-809,-1-4 336,8 5 657,-3-15-69,7 7 1,0-3 239,0 1 1,0 5-147,0-6 1,0 6 89,0-5 0,0 5 203,0-5 1,0 5-183,0-6 0,5 7 34,1-7 0,8 6-51,-3-5 0,-1 5-172,1-6 0,7 7 98,5-7 1,2 8-32,-2-1 1,2-3-34,3 2 0,5 0-102,-4 6 1,-2 0 1,2 0 0,-2 6 101,1 0 1,-3 7-113,-7-1 0,-3 3 60,-3 3 1,1-1-9,-7 0 0,0 6 33,-6 0 1,-2 8-7,-4-2 1,2-2-20,-7 2 0,-3 1 1,-9 11 1,4-5 1,-4 4 1,-2-5 15,2-6 0,-6 4 19,6-5 1,0-3-20,5-2 1,1-3-13,0-3 1,5 0 3,1 1-9,7-9 1,-4 1 12,8-5-4,0-3 104,8 6 1,2-8-65,7 0 1,0 0 87,0 0 1,1 2-64,-1 4 1,6-4-17,0 3 0,2-3-8,-2-2 0,-4 0-17,4 0 0,-3 0 8,-3 0 0,0 0 38,1 0-233,-1 0 188,0 0 1,-5 0-150,-1 0 1,-7-2 39,2-3 1,-2 3-189,1-4-17,-3 4-379,14 2 328,-14 0 1,7 0-567,-3 0-338,-4 0 595,6 0 632,-8 0 0,0 0 0,0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06.819"/>
    </inkml:context>
    <inkml:brush xml:id="br0">
      <inkml:brushProperty name="width" value="0.08571" units="cm"/>
      <inkml:brushProperty name="height" value="0.08571" units="cm"/>
      <inkml:brushProperty name="color" value="#333333"/>
    </inkml:brush>
  </inkml:definitions>
  <inkml:trace contextRef="#ctx0" brushRef="#br0">260 191 6914,'-9'0'-63,"1"0"142,8 0 0,-2 0 94,-4 0 206,4 0-229,-5 0 0,7 0-2,0-8 0,-2 6 119,-4-4 10,4 4-133,-6-5-8,8 5-2,0-13-68,0 5 1,0-2 40,0 1-69,0-1 0,2-5-72,4 0 0,4 5 53,7 1 1,0 5-76,1-6 1,1 9 7,4-3 1,-2-2 25,8 2 1,-8 1 21,2 5 0,2 0-6,-2 0 0,0 5-5,-6 1 0,1 8 3,-1-3 0,-5 1 90,-1 5 1,-1-4-75,1 10 1,-3-3 57,-8-3 1,0 6-37,0 0 0,0 6 2,0-6 1,-8 6-2,-3-6 0,-5 6 0,-1-6 1,-2 5 61,-4-4 0,2 4 2,-8-5 1,6 6 75,-6-6 0,0 6-117,-5-6 0,5 2-8,0-2 1,6-4 11,-6 4 1,6 2-8,-6-1 0,8 0-27,-2 0 1,9-5-12,3 4 1,1-4 3,-1-2-17,-5 1 1,15-1-44,-5 0 0,4-5 62,2-1 0,0-5-14,0 6 1,0-7 2,0 7 1,0-6-6,0 5 0,6-5-10,-1 5 1,1-5 0,-6 6 0,0-7-49,0 7 1,0-6-130,0 5 1,2-5-108,4 6 0,-4-7 76,4 7 1,-5-6-33,-1 5 1,0-5-146,0 5 0,0-5-80,0 6 1,0-6 123,0 5 1,-5 1-3,-1 5 1,-2 0 349,2 0 0,5 1 0,-15 7 0,7 2 0</inkml:trace>
  <inkml:trace contextRef="#ctx0" brushRef="#br0" timeOffset="156">18 1436 7714,'0'17'-32,"0"0"1,-2 1-14,-3-1 251,3-7 1,-6-1 547,8-3-192,0-4-166,8 13-101,-6-13 1,7 8-8,-3-4-224,-4-4-115,6 5 0,-7-7-665,5 0 22,-4 0-397,6 0 1091,-8 0 0,0 0 0,0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09.772"/>
    </inkml:context>
    <inkml:brush xml:id="br0">
      <inkml:brushProperty name="width" value="0.08571" units="cm"/>
      <inkml:brushProperty name="height" value="0.08571" units="cm"/>
      <inkml:brushProperty name="color" value="#333333"/>
    </inkml:brush>
  </inkml:definitions>
  <inkml:trace contextRef="#ctx0" brushRef="#br0">35 18 7737,'-10'-8'195,"-5"6"658,13-6-677,-6 8-511,8 0 1715,0 0-1141,8 0-17,-6 0-274,6 0 144,-8 0-2952,0 0 2860,7 0 0,3 0 0,7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11.870"/>
    </inkml:context>
    <inkml:brush xml:id="br0">
      <inkml:brushProperty name="width" value="0.08571" units="cm"/>
      <inkml:brushProperty name="height" value="0.08571" units="cm"/>
      <inkml:brushProperty name="color" value="#333333"/>
    </inkml:brush>
  </inkml:definitions>
  <inkml:trace contextRef="#ctx0" brushRef="#br0">1 18 7665,'0'-9'441,"0"1"-421,0 8-20,0 0 0,7 0 67,5 0 1,-3 0 23,3 0 0,0 8-18,5 3 0,6 6 5,0 6 1,2 4-90,-2 8 0,-2 1 100,8 5 1,-2 3-81,2 8 0,3 5 29,-3 1 1,-2 0-87,2-6 1,-8 0 38,2-1 1,-4-8-17,-1-9 0,-3-1-39,-4-10 15,5 0 1,-14-11-189,3-1 216,5-7-502,-8 4 122,6-8-219,-8 0 512,0 0 1,-16 7 0,-3 3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16.698"/>
    </inkml:context>
    <inkml:brush xml:id="br0">
      <inkml:brushProperty name="width" value="0.08571" units="cm"/>
      <inkml:brushProperty name="height" value="0.08571" units="cm"/>
      <inkml:brushProperty name="color" value="#CC0066"/>
    </inkml:brush>
  </inkml:definitions>
  <inkml:trace contextRef="#ctx0" brushRef="#br0">433 69 6293,'9'0'-119,"7"0"0,-12 0 101,7 0 0,-5-2-38,5-3 160,-7 3-93,12-6 1,-9 6 127,5-4 0,-3 4 44,-3-3-47,-4 3 0,8 0 86,-4-4 244,-5 4-274,7-6 1,-2 6 29,0-3-65,-1 3 80,-5-6 46,0 8 779,0 0-1053,-7 0 0,3 0 32,-8 0 1,3 2 11,-3 4 1,-3-2-3,3 7 1,-3 1 12,-2 5 0,-1 0-22,1 0 0,0 7 4,0-1 0,-1 7-45,1-1 0,2-2-3,3 2 1,-3 2-17,3 9 1,-3-9 0,-3 3 0,7-3-4,-1 4 0,7-1 7,-7 1 0,8-3 1,-2-3 0,-1 2 4,1-8 0,0 6 6,6-6 0,0 6 3,0-6 0,2 0-38,4-6 1,-2 1-46,7-1 36,1 0 0,5 0-13,0 1 0,1-7 20,-1 1 0,0-8-44,1 1 83,-1-3-29,8-2 0,-6 0 38,4 0-1,-4 0 0,-1-2 13,-1-3 1,-6-3 3,1-4 1,-6-1 77,5 7 1,-5-7-77,6 1 0,-7-3 8,7-2 1,-8 5-27,2 0 0,-5 1 16,-1-6 1,6-1-38,0 1 1,0 6 22,-6-1 0,0 0-4,0-5 12,0 0 1,0 0-2,0-1 0,-2 7-11,-4-1 1,2 3 3,-7-3 1,5-1-9,-6 7 0,7-6 10,-7 7 1,1-3-30,-7 2 1,1 4-12,0-4 1,-6 5-9,0 1 1,-6 0 13,6 0 0,-8 7-7,2 5 0,-9 1-202,-3-1 1,1 3 70,5-3 1,7 3-123,-1 2 0,8 1-97,-2-1 379,-4 0 0,7 8 0,-5 2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23.801"/>
    </inkml:context>
    <inkml:brush xml:id="br0">
      <inkml:brushProperty name="width" value="0.08571" units="cm"/>
      <inkml:brushProperty name="height" value="0.08571" units="cm"/>
      <inkml:brushProperty name="color" value="#CC0066"/>
    </inkml:brush>
  </inkml:definitions>
  <inkml:trace contextRef="#ctx0" brushRef="#br0">35 105 7980,'-10'0'-783,"2"0"1,3-2 491,-1-4 234,0 4 71,6-6 96,0 8 924,0 0-770,0-7-1,0 5-166,0-6-173,0 8 482,0 0-239,8 0 1,-4 2-115,7 4 1,1-3-11,5 9 1,8 0-40,4 5 0,3 6-1,3 0 0,9 8 31,8-2 0,8 3-17,9 3 0,0-3-47,0-3 1,0 4-20,0-4 1,-9 1 9,-8-1 1,-8-4 37,-9-7 1,-1-1-15,1 0 1,-8-1 6,-4-5 1,-4 3 2,-2-9 1,1 7-34,-1-6 0,-2 1-88,-3-1 1,-3-4 39,-3 4 1,-2-4-149,8-2 0,-9 2-240,3 3 269,4-3 1,-6 6-286,7-8 490,1 0 0,13-8 0,2-1 0</inkml:trace>
  <inkml:trace contextRef="#ctx0" brushRef="#br0" timeOffset="753">1574 156 7958,'-10'-17'-126,"2"0"19,8 0 1,-5 5 240,-1 0 41,0 1-194,6-6 0,6 5 84,0 1 0,7 7-176,-1-2 1,3 4 88,2 2 1,1-2 56,-1-4 1,2 4 34,4-3 0,-2 3-9,8 2 0,-6 0-28,6 0 0,0 2 2,5 3 1,-5-1-35,0 8 0,-6-6 55,6 5 1,-8 1-121,2 5 1,-4 0 89,-1 1 0,-9 1-7,-3 4 1,2 2-8,-3 4 1,1 1-4,-6-7 1,-7 8-12,-5-2 0,-3 4 1,-3 1 1,-5 1-1,0-1 1,-8 1 17,3 0 1,-5-1-43,-2 1 0,1-6 21,-1-1 0,1-1-6,-1 2 1,6-2 12,0-4 0,8-6 0,-2 1 0,10-3 19,1-9 3,8 7-24,-3-11 10,7 6 105,7-8 1,3 0-18,7 0 0,3 0 69,3 0 0,3 0-146,9 0 1,0-6 10,-1 0 0,3 1-15,3 5 1,-3-2 41,3-4 1,-2 4-22,3-4 0,-5-2 9,5 3 0,-7-1 33,-5 6 0,2-6-64,-8 0 2,0 1-20,-6 5 1,-5 0-159,-1 0 99,-7 0-271,4 0-480,-8 0 302,0 0-4,0 7 0,2-3 513,3 8 0,5-1 0,7 7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30.090"/>
    </inkml:context>
    <inkml:brush xml:id="br0">
      <inkml:brushProperty name="width" value="0.08571" units="cm"/>
      <inkml:brushProperty name="height" value="0.08571" units="cm"/>
      <inkml:brushProperty name="color" value="#CC0066"/>
    </inkml:brush>
  </inkml:definitions>
  <inkml:trace contextRef="#ctx0" brushRef="#br0">242 18 7386,'-9'-9'712,"1"1"-418,8 8 1903,0 0-2247,0 8 0,0 1 33,0 9 0,-2 5 23,-4 0 1,2 13-14,-7-1 1,5 11 9,-5 0 0,-1 10 7,-5 1 1,0 13-30,-1-7 0,1 0 23,0-11 0,5-2-118,1-4 0,1-3 110,-2-9 0,-1-7-106,7-4 0,-1-9-35,1-3-231,4-7-3,-6 4 134,8-8-538,0 0 199,0-8 57,0 6 0,8-13 527,3 3 0,5-11 0,1-4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42.751"/>
    </inkml:context>
    <inkml:brush xml:id="br0">
      <inkml:brushProperty name="width" value="0.08571" units="cm"/>
      <inkml:brushProperty name="height" value="0.08571" units="cm"/>
      <inkml:brushProperty name="color" value="#333333"/>
    </inkml:brush>
  </inkml:definitions>
  <inkml:trace contextRef="#ctx0" brushRef="#br0">26 191 7734,'-10'-27'1096,"-5"2"1,15 14-649,0-1 0,9 8-600,15-2 1,10 5 158,12 1 1,12-6-81,5 0 0,18 0 11,5 6 0,7-2-157,-1-3 0,-6 3 271,1-4 0,-5-2-235,-12 2 0,1-5-871,-14 5 1,-7-2 1053,-9 3 0,-13-5 0,-3-7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31.331"/>
    </inkml:context>
    <inkml:brush xml:id="br0">
      <inkml:brushProperty name="width" value="0.08571" units="cm"/>
      <inkml:brushProperty name="height" value="0.08571" units="cm"/>
      <inkml:brushProperty name="color" value="#CC0066"/>
    </inkml:brush>
  </inkml:definitions>
  <inkml:trace contextRef="#ctx0" brushRef="#br0">121 208 7692,'-11'-6'-519,"-1"0"1,3-2 545,-3 3 740,-3 3-585,5-14-49,1 15 0,1-9-150,8 4 215,-8 4-6,6-5 1,-5 5 72,7-4-128,0 4 0,2-8 106,3 5-133,-3 3 0,8-12 45,-4 8 1,-3-5-12,9 5 0,-6-2-71,5 3 1,1 1 54,5-8 0,-2 7-178,-3-7 0,3 8 31,-3-2 0,3 3-80,3-3 1,5 4 107,0-4 0,0 4-29,-6 2 0,0 2-83,1 4 0,-1-2 60,0 7 0,-5-1 4,-1 1 0,1 5 18,5-5 1,-5 10-1,-1 2 0,-7 1 11,2-7 1,1 6-1,-1 0 0,0 2 5,-6-2 1,-6 2 2,0 4 1,-7 3 13,1-3 1,-9-2-19,-2 2 0,-6-2 20,6 2 1,-5 1-14,5-6 1,-6 0 2,6 0 1,-6-3-4,6 7 1,0-6-1,5 1 1,-1-6-15,-4-5 1,10 1-16,-5-7-50,5 7 1,3-9 56,5 8-117,-5-9 91,8 5 11,-6-8 9,16 0 12,2 0 0,7 0 116,0 0 1,2 6-72,5 0 0,-5-1 78,4-5 0,-2 0-94,2 0 0,2 0 117,4 0 1,3 0-67,-3 0 0,4-5 8,2-1 0,-1 0-18,1 6 0,5-6 1,0 1 1,1-3-59,-7 2 1,-7 4-11,-4-4 0,-3 4-123,-3 2 191,0 0-339,-7 0-34,-3 0-57,-7 0-220,0 0 1,16 0-1,3 0 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32.332"/>
    </inkml:context>
    <inkml:brush xml:id="br0">
      <inkml:brushProperty name="width" value="0.08571" units="cm"/>
      <inkml:brushProperty name="height" value="0.08571" units="cm"/>
      <inkml:brushProperty name="color" value="#CC0066"/>
    </inkml:brush>
  </inkml:definitions>
  <inkml:trace contextRef="#ctx0" brushRef="#br0">139 52 7745,'0'-12'1091,"0"1"-294,0 7-570,0-11-181,0 13-431,0-6 388,8 8 0,-4 0-52,7 0 1,-5 6 151,5 0-31,-7 7 1,4-3-76,-8 7 1,0 2 41,0 4 1,0-4 23,0 5 1,0 2-40,0 3 0,-8-2-2,-3 2 0,1 0 6,-1 5 1,-1 1-10,-5 0 0,-1-1-90,1 1 0,0-6 92,0-1 1,5-1-137,1 2 0,1-4 82,-2-8 0,5 1-85,7-1 0,0 0 70,0 1 0,2-9-8,3-3 0,5 2-3,7-3 0,8 7-10,4-6 1,11-1-159,7-5 1,4 0 42,7 0 1,4-5-166,7-1 1,0-10 20,0-1 1,-7 0 100,-5-6 1,-9-4 124,-2-2 1,-15 2 141,-2-2 0,-8 8-171,-4-2 1,-5 2 106,-1-2 331,-7 4 0,-2-6-155,-8 8 0,-5 5 637,5 0-511,-7 9 1,5-7 312,-4 4-289,-3 4-77,13-5-28,-6 7-278,8 0 0,0 2 88,0 3 0,0-1-55,0 8 0,0-7 80,0 7 0,-1 0 1,-5 5 0,4 6 48,-4 0 0,2 6-13,-2-6 1,5 8 22,-5-3 0,2 5-56,-2 2 0,2 5-20,-7 0 0,7 6 49,-2-5 0,-1 5-17,1-6 0,-2 6-805,2-5 0,4-3 359,-3-9 1,1 2 398,-2-8 0,-4 8 0,-7-5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33.962"/>
    </inkml:context>
    <inkml:brush xml:id="br0">
      <inkml:brushProperty name="width" value="0.08571" units="cm"/>
      <inkml:brushProperty name="height" value="0.08571" units="cm"/>
      <inkml:brushProperty name="color" value="#CC0066"/>
    </inkml:brush>
  </inkml:definitions>
  <inkml:trace contextRef="#ctx0" brushRef="#br0">589 52 7710,'0'-10'-158,"0"1"1187,0 3-740,0 4-710,0-6 252,0 8 222,0-7 34,0 5-29,0-6 0,-2 8-111,-4 0 1,2 0 21,-7 0 1,-1 0-73,-5 0 0,-2 0 109,-4 0 0,2 0-6,-8 0 1,0 2-7,-6 4 1,3-4 0,3 3 1,-2 3 4,8-2 0,-2 2-16,2-3 1,4-1 2,-4 8 1,9-7-21,3 7 0,5 0-7,-6 5 0,3 0 30,-3 0 0,3 1-7,3-1 1,4 2-8,-4 4 1,-1-2-1,1 8 0,-6-6 4,7 6 1,-7-6 0,6 6 1,-1-8 23,1 2 1,2-9 12,-8-3 0,9-5 23,-3 5 10,4-7 12,2 4 13,0-8 107,0 0-131,0-8-65,0 6 1,2-11-18,4 7 1,-3-5-9,9 5 0,-1-6 31,7 7 0,1-7-8,4 6 1,-2-1 41,8 1 0,0 4-35,5-4 0,-5 4 149,0 2 1,2 0-56,9 0 0,-3 8-33,3 3 1,-9 5-8,-2 1 0,-3 8 8,3 4 0,-4 4-15,-7 1 1,-3 1 2,-4-1 1,3 3-106,-8 3 1,-1-3 85,-5 3 0,-1-5-76,-5-7 1,2 5 61,-8-4 1,-5-4-2,-6-2 0,-6-10 49,6-1 0,-8-2 4,3 1 0,-11 3-47,-1-9 1,-1 1 9,7-6 1,-6 0-36,-1 0 1,3 0-75,9 0 0,4 0-548,8 0 244,-1 0-523,9 0 912,1 0 0,16-8 0,1-1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34.489"/>
    </inkml:context>
    <inkml:brush xml:id="br0">
      <inkml:brushProperty name="width" value="0.08571" units="cm"/>
      <inkml:brushProperty name="height" value="0.08571" units="cm"/>
      <inkml:brushProperty name="color" value="#CC0066"/>
    </inkml:brush>
  </inkml:definitions>
  <inkml:trace contextRef="#ctx0" brushRef="#br0">450 52 7713,'0'-17'811,"0"5"-464,0 1 49,0 7-563,0-4 222,0 8-396,0 0 473,-8 8 1,-1 4-123,-9 11 1,1-4 46,0 4 1,-1 4 47,1 2 1,-6 3 42,0 3 0,-6-1-49,6 1 0,-8 5-131,3 1 1,3 5 65,2-6 0,5 6-16,7-5 0,-3 5-37,8-6 0,1 1-103,5-7 0,7 1 33,5-1 1,5-5-82,6 0 0,-2-6 33,8 6 0,0-14 84,6 2 1,5-5-60,0 0 0,1-5 44,-7-7 1,-5 0-71,0 0 0,-8-2 131,2-3 0,-4-5 119,-1-7 1,-9-3-25,-3-3 1,-2 4 125,2-4 1,-4-2-89,3 2 1,-5-2-85,-5 2 0,-5 4-10,-7-4 0,-1 4 49,1 1 0,-2 3-188,-4 3 0,2-1 0,-8 7 1,0 0-100,-6 6 1,1 0 81,-1 0 1,-5 0-103,0 0 1,-1 8-238,7 4 0,1-3 163,4 3 0,4-3 300,8 3 0,0 3 0,-1-5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4:59:34.802"/>
    </inkml:context>
    <inkml:brush xml:id="br0">
      <inkml:brushProperty name="width" value="0.08571" units="cm"/>
      <inkml:brushProperty name="height" value="0.08571" units="cm"/>
      <inkml:brushProperty name="color" value="#CC0066"/>
    </inkml:brush>
  </inkml:definitions>
  <inkml:trace contextRef="#ctx0" brushRef="#br0">1 18 7732,'0'10'383,"0"-3"368,0-7-601,0 0-117,7-7 0,-3 5 22,8-4 0,-7 4-74,7 2 0,-2 2 159,1 4 1,3 11-13,-9 12 1,3 11-1,-2 6 1,-4 6-155,3 6 1,-3 3 13,-2 9 0,-2-3-107,-3-4 0,1 3 93,-8-9 0,7-7-335,-7-10 0,6-3 112,-5-2 1,5-9-732,-6-2 493,9-13 487,-5-3 0,0-8 0,-1 0 0</inkml:trace>
  <inkml:trace contextRef="#ctx0" brushRef="#br0" timeOffset="467">675 208 7714,'-10'-7'0,"-3"-3"932,7-7-185,-7-1-849,11 9 208,-6 1-807,8 8 530,0 0 0,-2 8 83,-3 3 0,3 5 106,-4 1 1,-2 2-1,2 4 0,-7-2-12,1 8 0,-1-6-60,1 6 0,-1 0 86,7 6 1,-5-7-21,5 1 1,-6-6 42,7 6 1,-1-8-41,6 2 1,0-2-9,0 2 0,2-3-14,4 3 0,3-10 2,8-1 0,3-7-23,3 7 0,-2-8-7,8 2 0,-1-4-69,7-2 0,0-6 136,-1 0 0,-7-7 1,-4 1 0,2-3-1,-2-3 1,0-5 6,-5 0 0,-3-8 21,-4 3 1,-3-5 119,-8-2 0,0 1-36,0-1 0,0 1-15,0-1 0,-2 0-116,-4 1 0,-3-1 71,-8 1 0,-3 5-179,-3 0 1,2 8-107,-8-2 1,1 9-232,-7 3 1,-5 7 156,-1-2 275,-7-3 0,-4-1 0,-9-7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4:47.400"/>
    </inkml:context>
    <inkml:brush xml:id="br0">
      <inkml:brushProperty name="width" value="0.08571" units="cm"/>
      <inkml:brushProperty name="height" value="0.08571" units="cm"/>
      <inkml:brushProperty name="color" value="#333333"/>
    </inkml:brush>
  </inkml:definitions>
  <inkml:trace contextRef="#ctx0" brushRef="#br0">191 381 7857,'-10'-8'0,"2"6"-428,1-13 0,3 6 428,-8-9 350,8 1-144,-3 7-151,7 3 0,0 5 57,0-4-5,0 4-127,0-6 96,0 8 1,0 2-40,0 4 1,0 4 135,0 7 0,-6 2-117,0 4 0,-1-2 60,1 8 1,2 6-47,-8 5 1,9 8-15,-3-2 0,-2 4 27,2 2 1,1 0-128,5 0 0,-2-4 31,-4 4 1,4-12-67,-4 6 1,4-9 49,2-8 0,0 1-324,0-7 36,0 0 144,0-13-578,0-2 459,0-8 1,2-2-14,4-4 1,-4-4-16,4-7 320,3 0 0,1-8 0,7-2 0</inkml:trace>
  <inkml:trace contextRef="#ctx0" brushRef="#br0" timeOffset="467">104 450 7873,'-9'-17'0,"-5"0"-483,8-1 1,1 7-1,5-1 496,-8 1 1,6-6-89,-4-1 24,-3 1 0,5 0 47,-8-1 0,6 1-1,-5 0 0,7-1 95,-2 1 0,4 0-90,2 0 1,0-1 136,0 1 1,0 0-122,0-1 1,8 3 111,4 4 1,5-5-75,6 5 1,4 1 3,7-2 0,1 7 54,0-7 1,5 8-54,0-1 1,6 3-78,-5 2 1,-1 7 72,-5 5 1,5 9-129,0 2 0,-1 8 110,-10-2 0,1 3-105,-7 3 0,1-2 65,-7-5 1,-2 3-14,-3-8 1,-5 6-5,-7-6 1,-2 6 2,-3-6 1,-7 0 79,-11-6 1,-4 1-62,-7-1 1,-7-6-117,1 1 0,0-2 115,5 1 0,6-1-207,0-5 0,2-1 15,-1 8 0,-3-8 6,8 1 1,-6-3 39,6-2 145,0 0 0,6 0 0,-1 0 0</inkml:trace>
  <inkml:trace contextRef="#ctx0" brushRef="#br0" timeOffset="1001">709 727 7873,'18'10'0,"-1"-3"0,0-1-110,1 0 57,-1 0 0,0-6 94,0 0 0,1 0-273,-1 0-35,0 0 237,1 0 0,-7-6-102,1 0 151,-8-7-37,3 3 0,-7-7-16,0-1 1,-6 7 36,1-1 1,-3 1 70,2-7 0,-1 7-45,-5-1-40,-3 1 32,5-6 1,-7 7-40,-1 4 0,7 4-56,-1 2 23,1 0 1,-6 2 39,-1 4 0,1 4-8,0 7 0,-1 0 22,1 0 1,2 3 10,3 3 0,-3-2 11,3 8 1,3-6-27,-3 6 0,8-6 10,-1 5 1,3-6 3,2 1 1,0-4-18,0-2 0,5-5 37,1-1 1,8-7 2,-3 2 0,5-4-36,1-2 0,2-2 0,4-4 1,-4-4-29,4-7 1,2 0 35,-2 0 0,0-6 30,-5-1 1,-1 1 22,0 6 0,-1 0 6,-5 0 0,3 5-31,-9 0 17,9 9-54,-12-13 3,6 14 0,-3 2-2,1 12 0,0 3 21,-6 3 0,0-1-118,0 0 0,6 0 53,-1 1 1,7-1-153,-6 0 0,7 1 52,-1-1 0,-3-6-80,3 1 0,-1-8 121,7 2 0,-1-5 103,0-1 0,8 0 0,-6-7 0,6-3 0</inkml:trace>
  <inkml:trace contextRef="#ctx0" brushRef="#br0" timeOffset="1413">1539 571 7873,'-7'-9'-269,"5"-1"-86,-4 4 0,2 4 242,-1-3 135,3 3 1,-12 0-265,8-4 217,-7 4 1,3-6-27,-7 8 0,5 0 15,1 0 1,-1 0 77,-5 0 0,6 6-2,-1 0 4,1 7-50,-7-3 0,9 7 15,3 1 1,4-7 64,2 1 1,0-1-61,0 6 0,8 1 19,3-1 0,6 2-19,7 4 0,-3-3-13,7 3 1,-1-4 7,2-2 1,4 0-1,-4 1 1,-2-1 10,1 0 1,-6-1 18,1-5-16,-4 5-2,-2-7 50,-7 8 0,-5-7-46,-10-4 0,-5 2 3,-7-3 1,-8 1-16,-4-6 1,-4 0-1,-1 0 1,-1 6-35,1 0 0,-1-1-95,0-5 1,1 0-49,-1 0 0,1 0 95,-1 0 1,6 0-131,0 0 0,8-5 100,-2-1 1,4-2 98,2 2 0,7-3 0,2-9 0</inkml:trace>
  <inkml:trace contextRef="#ctx0" brushRef="#br0" timeOffset="1859">2006 606 8249,'0'-10'-71,"0"-5"-770,0 13 570,-7-6 0,-3 8 131,-7 0 0,0 0 118,-1 0 0,1 6 41,0 0 1,-1 5-81,1-5 0,0 8 55,-1-3 1,1-1 259,0 1-180,7 1 1,-3 5 3,7 0 1,0 1 18,6-1 0,8 0-62,4 1 0,3-1-7,2 0 1,8 0-25,4 1 1,2-1-10,-2 0 1,3 1 35,-3-1 0,-2 0-3,2 0 0,-8-5-61,2 0 0,-4-9 68,-2 3 133,-7 4-151,-2-8 1,-10 11 79,-4-7 0,-5 0-90,-13-6 1,3 0-1,-7 0 0,1 5-11,-2 1 1,-4 0-110,4-6 0,2 0-50,-1 0 0,6 0 91,-1 0 1,2 0-120,-2 0 0,10 0-17,-5 0-138,5-8 194,3-1 152,3-9 0,7 1 0,0 0 0</inkml:trace>
  <inkml:trace contextRef="#ctx0" brushRef="#br0" timeOffset="2347">2612 347 7703,'0'-10'287,"0"-5"-557,0 13 226,0-6-106,0 8 266,0 0-59,0 8 1,0 1 71,0 9 0,0-1-81,0 0 0,0 8 88,0 4 0,0 4-42,0 1 0,0 1-17,0-1 0,0 7-12,0-1 0,0 6-5,0-6 1,0 1-49,0-7 0,0 1-21,0 0 1,0-3-80,0-3 1,0-4 112,0-8 0,0-5-223,0-1 106,0-7-246,0 4 39,0-8-155,0 0 454,0-8 0,-8-1 0,-2-9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4:51.452"/>
    </inkml:context>
    <inkml:brush xml:id="br0">
      <inkml:brushProperty name="width" value="0.08571" units="cm"/>
      <inkml:brushProperty name="height" value="0.08571" units="cm"/>
      <inkml:brushProperty name="color" value="#333333"/>
    </inkml:brush>
  </inkml:definitions>
  <inkml:trace contextRef="#ctx0" brushRef="#br0">69 70 7969,'-9'0'-1051,"-6"0"912,5 0 208,0 0 1,1 0-196,3 0 148,4 0 56,-6 0-67,16 0 1,4 0 136,11 0 0,-2 0-61,8 0 0,-1 0-35,7 0 1,0-6 13,-1 0 1,8 0 6,5 6 0,-5-1 5,-2-5 1,2 4-15,-1-4 1,1-2 12,-2 3 0,-9-1-25,4 6 0,-12-6-112,0 0 1,-10 1-116,-1 5-392,-8 0 368,3 0 199,-7 7 0,-15 3 0,-4 7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4:56.608"/>
    </inkml:context>
    <inkml:brush xml:id="br0">
      <inkml:brushProperty name="width" value="0.08571" units="cm"/>
      <inkml:brushProperty name="height" value="0.08571" units="cm"/>
      <inkml:brushProperty name="color" value="#333333"/>
    </inkml:brush>
  </inkml:definitions>
  <inkml:trace contextRef="#ctx0" brushRef="#br0">35 190 6537,'9'0'246,"1"6"-35,-4 0-122,-5 0-32,15-6 0,-7 5 1,9 1 0,-7 0-6,1-6 1,5 2-21,6 4 0,8-5-5,-2 5 1,3-4-6,3-2 0,7 6 21,4 0 0,0-1 14,6-5 1,-6 0-23,6 0 1,0 0 63,-6 0 0,4 0-51,2 0 0,-6 0 0,0 0 1,-5 0-18,5 0 1,-4 0-6,10 0 0,-10 0-9,10 0 0,2 0-5,4 0 1,-1 0-7,-5 0 0,0 0 17,0 0 0,-2 0 18,-4 0 1,4 6-11,-4 0 0,4 0 6,2-6 0,0 0 9,0 0 0,1 0 4,5 0 1,-2 0-29,7 0 1,-7 0 15,2 0 1,-3 0-28,3 0 1,-4 0 22,3 0 0,-1 0-15,2 0 1,-1 0 10,13 0 0,-11 0-3,10 0 0,-5 0-6,-1 0 1,4 0-2,-3 0 1,-5-6-4,-1 0 0,3 0 11,3 6 1,3 0-23,2 0 0,0 0 17,1 0 0,-3 0-48,-4 0 1,5-5 64,-5-1 1,-2 0-1,3 6 1,-1 0-6,6 0 0,8 0-14,4 0 0,-4 0-173,-2 0 0,-4-2 176,-2-4 0,8 5-46,4-5 1,-3 2 40,3-2 1,-6 4-37,6-4 1,-1 3 12,7-3 0,-14 4-7,-4-4 1,-4-1 22,5 1 1,6-2 0,5 2 1,-2 2 31,2-7 1,-3 7-34,3-2 0,-2 4-20,-4 2 0,-4-5 20,4-1 1,4 0-21,1 6 0,9-2 7,-3-4 1,-3 5-4,-14-5 1,0 4 3,0 2 1,6-6-6,0 0 1,2-1-4,-2 1 1,-2 4 7,8-4 0,-8-2 46,2 3 1,-6-3-44,-6 2 1,10 4 107,-4-3 0,16 1-78,-4-2 1,7 4 7,-7-4-1,-4 4-21,-2 2 1,-4 0 0,-2 0 1,2 0-58,4 0 0,-2 0 63,8 0 1,-3 0-69,3 0 0,-10 0 47,-7 0 0,-7 0-57,7 0 0,-1 0 32,6 0 0,0-2-3,1-3 1,-1 3 17,0-4 1,0 4-2,0 2 1,-2 0 74,-3 0 0,3 0-73,-3 0 1,10 0 60,7 0 0,-2 0-51,2 0 1,-8 0 15,2 0 1,1 0-15,-1 0 0,-5 0 3,-7 0 1,6 2-13,6 4 0,12-4-8,-7 3 1,1-3-18,-12-2 1,-2 0 25,-3 0 1,9 0-16,-4 0 1,6 0 12,0 0 1,-2 0 40,8 0 1,-3 2-25,3 4 1,-6-4 2,-12 4 1,5-4-10,-5-2 1,12 0 1,6 0 1,-4 0-21,-3 0 1,3 0 20,-2 0 1,-2 0-37,-9 0 0,3 0 29,-4 0 1,5 0-13,1 0 0,6 0 18,0 0 0,0 0 4,-6 0 1,-2 0-1,-4 0 0,9 2 4,-9 3 1,10-3-17,-4 4 1,2-4 6,10-2 1,-8 0-2,2 0 0,-4 0 1,-2 0 1,0 0-5,0 0 0,1 0-9,-1 0 0,0 0-3,0 0 0,2 0 3,4 0 1,-6 0-2,1 0 1,-1-6-2,-6 0 0,6 1 7,6 5 1,-2 0-6,8 0 1,0 0 0,5 0 0,1 0-27,-1 0 0,-13 0 14,-4 0 0,2 0-3,4 0 0,8 0 15,-2 0 1,-3 0 1,3 0 0,-10 0 9,-2 0 0,2 0-15,-1 0 0,-7 0 10,6 0 0,-2 5 0,8 1 1,-4 0 0,4-6 1,-11 0-2,-7 0 0,-9 2-2,-1 4 0,-7-4-1,6 3 0,-6-3 0,7-2 0,-9 0 0,2 0 0,-1 0 0,1 0 0,-5 6 0,-1 0 0,1 0 145,-6-6 1,1 0-146,-1 0 0,-4 0 4,-8 0 0,1 0-1,-1 0 1,0 0 45,1 0 1,-7 0-46,1 0 1,-7 0 58,7 0-52,-8 0 1,5 0 64,-3 0-36,-4 0-79,6 0-49,-8 0-197,0 0 214,0 7 10,0-5 50,0 6-20,8-8 1,-7 2 104,5 4-62,-4-5 0,-2 15 1,2-9-8,4 5 1,-4 3 3,3-3 0,-3 3-18,-2 3 1,6-1 9,0 0 0,0 6-142,-6 0 1,0 6 124,0-6 1,0 8-339,0-2 0,0-2-103,0 1 1,0-4-124,0 4 0,-2-7 580,-4 3 0,-4-5 0,-7-2 0</inkml:trace>
  <inkml:trace contextRef="#ctx0" brushRef="#br0" timeOffset="2476">35 190 7459,'-10'0'-793,"2"0"819,8-7 24,0 5-5,-7-6-51,5 8 145,-6 0-133,8 0 279,0 0-127,0 8 0,0-4-43,0 7 0,0-5-43,0 5 1,0 3 32,0 9-1,0-2-19,0 8 0,6 0-10,0 5 1,1 1-23,-1-1 0,-4 9-8,4 3 0,-4 4-6,-2 2 1,5 5-11,1 1 1,0 7-8,-6-1 1,0-5 8,0-1 0,0-4 2,0-2 1,0 3 28,0-3 1,0-4-24,0-13 1,0-1-9,0 1 0,0 0 10,0-1 0,0-5-51,0 0 0,2-6 29,4 6 1,-5-8-10,5 2 1,-2 2-56,2-2 0,-4 0 69,4-6 1,1 0-53,-1 1 36,0-1 1,0 0-42,-1 1 1,1-7 0,-6 1-9,8-8 35,-6 11 3,13-13 0,-11 6 27,7-8 4,-7 7 117,12-5-136,-7 6 0,9-6 64,-1 4 0,0-5-20,0 5 0,1-4 7,-1-2 1,6 0-27,0 0 0,8 0-1,-2 0 1,3 0 3,3 0 0,1 0 4,5 0 0,1 0-62,4 0 0,4 0 50,-4 0 1,-2 0-9,3 0 0,2 0 2,3 0 0,10 0-1,-10 0 1,11 0 3,1 0 1,3 0-2,2 0 0,0-2-138,0-4 0,6 5 153,0-5 0,2 4-40,-2 2 0,-2-6 28,8 0 1,-4 1-29,9 5 0,-5-2 4,5-4 0,-1 4-2,-10-4 0,3 4 6,3 2 1,-6-2-4,12-3 0,-5 3 12,5-4 1,-1 4-1,1 2 0,-3 0-8,-3 0 0,9-2-237,-3-4 0,11 4 213,0-3 1,-4 3 11,-2 2 0,-9-6-1,-3 0 1,9 0 5,9 6 1,-4-2-3,-2-3 1,-4 3-10,-1-4 0,-1-2 1,1 3 1,-1-1 3,1 6 1,-1-6 3,1 0 0,1 0 107,4 6 1,-11-5-76,0-1 1,-1 0 7,1 6 0,6-6 9,5 1 0,-4-1 5,4 6 1,-5-2-61,-6-4 1,5 4 42,1-3 0,-1 1-79,6-2 1,2 4 66,-1-4 1,1-1-60,-2 1 0,-11-2 32,-1 2 1,1 4-4,0-3 0,5 1 1,6-2 0,-5 4-1,-1-4 0,-5 3 108,-6-3 0,6 4-67,11-4 0,-2 2-2,8-2 0,-6 5-10,6-5 1,-7 4-45,1 2 1,-4-6 27,-1 0 1,5 1-4,0 5 1,8 0-16,-2 0 1,-11-2-4,-7-4 0,3 4-1,4-4 0,1 4 0,10 2 1,-4-6 7,-2 1 0,0-1 3,-11 6 1,6-6 21,5 0 0,2 1 3,4 5 1,-2 0 3,-4 0 1,-5-6-6,-1 0 1,-5 0 3,-6 6 0,4 0-32,7 0 0,-1 0 20,-5 0 1,-3 0-29,-8 0 0,-5-5 25,-1-1 1,-1 0 8,1 6 1,-1-6 40,-5 1 1,5-3 10,7 2 1,4 4-10,-4-4 1,-4 5 12,-13 1 1,6-6-60,0 0 1,1 0-9,-1 6 1,-2 0-85,7 0 0,0 0 106,7 0 1,-1 0-60,0 0 0,-8 0 11,-3 0 0,2-2-2,-3-3 0,9 3 40,-3-4 0,-2 4 12,3 2 0,-1-2 2,6-4 1,4 4 8,-3-3 1,1 3-22,-14 2 1,7-2 7,-7-4 1,13 4-53,-7-4 1,8 4-13,-8 2 1,10 0-7,2 0 0,0 0 15,-5 0 0,-7 0-4,0 0 0,-5 0 7,5 0 1,7 0 11,5 0 0,5 0-143,-5 0 0,0 0 136,-6 0 0,-1 0 36,-5 0 1,-5 0 127,-12 0 0,4 0-131,-4 0 0,9 0-9,3 0 0,2 0 1,-3 0 1,-3 0-8,4 0 1,-4-5 242,-3-1 1,-4 0-241,-1 6 1,-8 0-4,2 0 0,5 0-12,1 0 1,-4 0 165,-2 0 0,3 0-158,-3 0 1,12-2 1,-6-4 0,0 4 0,-11-3 1,5 3 0,0 2 1,1 0-2,-7 0 1,-5 0 27,0 0 0,-6-2-24,6-4 1,0 4-1,5-4 1,1 4-4,-1 2 0,1 0 0,0 0 1,-1 0-34,1 0 0,1 0-4,5 0 1,-3 0 15,8 0 1,-7 0 9,1 0 1,-4 0-50,-1 0 1,-6 0 38,0 0 1,-2 2 35,1 4 0,3-4-28,-8 4 1,8-4 1,-2-2 1,-2 0-1,2 0 0,-3 6 5,3-1 0,4 1 12,-4-6 1,1 0 1,-1 0 0,4 0-2,-4 0 1,-2 0-13,1 0 1,-6 0 13,1 0 1,-4 6-12,-2 0 1,6-1 1,0-5 1,0 0-8,-5 0 1,-7 0-2,1 0 0,-1 0 10,7 0 0,-7 0-8,1 0 10,-9 0 1,13 0-12,-5 0 18,-3 0-7,7 0 0,-11 0 7,8 0 0,-8 0 0,5 0 13,-3 0 13,-4 0-27,13 0-15,-13 0 20,6 0-2,0 0-2,-7 0-1,7 0 67,-8 0 12,8 0-2,-6-7-68,5 5 1,-5-6 43,4 8-37,-4 0 1,6-2-76,-8-4 67,0 4-13,7-13 1,-5 11-59,4-7 0,-2 5-6,2-6 0,-4 1 20,3-6 0,-3-1-6,-2 1 0,0-8-74,0-4 1,0-3 87,0-3 1,-7-7-260,-5-4 1,-3-6-6,-3-6 0,1-3 131,0-9 1,-2 7-127,-4 0 0,1 1-261,-6-1 0,-3-3 552,-9 9 0,-5-9 0,-7 5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00.685"/>
    </inkml:context>
    <inkml:brush xml:id="br0">
      <inkml:brushProperty name="width" value="0.08571" units="cm"/>
      <inkml:brushProperty name="height" value="0.08571" units="cm"/>
      <inkml:brushProperty name="color" value="#333333"/>
    </inkml:brush>
  </inkml:definitions>
  <inkml:trace contextRef="#ctx0" brushRef="#br0">2421 87 7677,'0'-10'-426,"0"-5"0,0 11 426,0-7 191,0 7-80,0-12 29,0 15-139,0-15-11,0 14-6,0-5 76,0 7 134,0 0-166,0 7 0,0-3 122,0 8 0,-5-1-14,-1 6 1,0 1-20,6-1 1,0 8-36,0 4 1,0 5 8,0 7 1,0-3-4,0 8 1,0 8 6,0 10 0,0 5-38,0 6 1,0-2-141,0 7 0,0 1 140,0 6 0,6-14-16,0-4 1,1-6 1,-1 1 0,-2-3-7,8-3 0,-9-10 23,3 4 1,2-6 4,-2 0 1,-1-2-72,-5-4 0,6-11-29,0 0 27,0 0 0,-6-10 258,0 4-308,0-11-246,0-5 98,0-7-404,0 0 114,0-7 0,0-5 497,0-11 0,-8-4 0,-2-7 0</inkml:trace>
  <inkml:trace contextRef="#ctx0" brushRef="#br0" timeOffset="750">35 744 7961,'-12'-8'-468,"1"-3"1,7 1 637,-2-1 1,4 5-154,2-5 1,2 5-4,4-6 1,4 8-16,7-1 1,2-3-12,4 2 0,-2-2 25,8 3 0,6 3 15,5-4 1,8 4 28,-2 2 1,4 0-26,2 0 1,0 0-13,0 0 1,-2 0 0,-4 0 0,-4 8 17,-7 3 0,-8 5-27,-4 1 0,-4 0-6,-2 1 0,-7 5-58,-4 0 0,-4 2 69,-2-2 1,-2-4-95,-4 4 0,-4-2 78,-7 2 0,-8-4-35,-4 4 1,-3-3 13,-3-3 0,-5 0 3,-1 1 1,1-3-10,5-4 0,1 3 2,-1-8 0,6 1 25,1-1 1,6-4-15,-1 4 1,4-4 103,2-2-104,7 0 149,3 0-112,22 0 0,-2 0 3,16 0 1,-6 0-6,6 0 1,6 0-1,5 0 0,2 6-19,-1-1 0,-5 3 12,4-2 0,-5-2 14,-6 7 0,4-1-16,-5 1 0,-3 5 34,-2-5 0,-5-1-29,-7 1 1,3-5-3,-9 6 1,1-7 42,-6 7 1,-7-3 4,-5 3 0,-11 3-57,-6-3 0,-5-3 23,-7 3 0,3-2 13,-8 1 0,-2 5-36,-10-5 0,4-1-6,-3 1 1,5-5-43,6 5 1,-4-7-13,3 2 0,11-4-14,1-2 0,12 0-347,0 0 64,4 0 236,9-8 1,5-1-313,10-9 0,13-1 427,11-4 0,3-4 0,3-7 0</inkml:trace>
  <inkml:trace contextRef="#ctx0" brushRef="#br0" timeOffset="1342">1609 952 7919,'7'-18'-1444,"-3"1"1378,8 0 0,-8 5 167,1 1 0,-1 5 34,2-6-116,-4 1 0,11-6-22,-7-1 0,0 7 1,-6-1 0,0 1 22,0-7 0,0 1-20,0 0 1,0 5 120,0 1 0,-2-1-98,-4-5 1,2 5-5,-7 1 1,-1 1-12,-5-1 0,0 1 0,-1 4 0,1 5 2,0-5 1,0 4-1,-1 2 1,1 2 3,0 4 0,-1 3-16,1 8 0,0 1 51,-1-1 1,1 0-41,0 1 0,5 1-7,1 4 0,1-4 1,-1 4 0,3 2-2,8-2 1,0 0 4,0-5 1,0-7-2,0 1 1,2-3-31,4 3 1,3 1 24,9-7 1,1 0 21,4-6 0,-2 0-24,8 0 1,-6-8 2,6-4 0,-8 3 11,2-3 0,2 3 1,-2-3 1,0-3 50,-6 3 1,-5 3 9,-1-3 0,1 6 36,5-5-53,-7 7-61,5-4 76,-13 8 0,6 2 6,-8 4 0,0 4-38,0 7 1,0 8-5,0 4 0,-2-2 55,-4 1 0,4 1 14,-4 6 0,-1-1-26,1 1 0,-6 0-5,7-1 1,-1-5-72,6 0 1,-2-2 55,-4 2 1,4-4-192,-4-8 4,5 0 38,1 0-105,0-7-282,0-2-116,0-8 158,0 0 435,0-8 0,0-2 0,0-7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04.786"/>
    </inkml:context>
    <inkml:brush xml:id="br0">
      <inkml:brushProperty name="width" value="0.08571" units="cm"/>
      <inkml:brushProperty name="height" value="0.08571" units="cm"/>
      <inkml:brushProperty name="color" value="#333333"/>
    </inkml:brush>
  </inkml:definitions>
  <inkml:trace contextRef="#ctx0" brushRef="#br0">1 70 8019,'0'-12'-574,"0"0"0,0 7 196,0-7 1,0 6 914,0-5-93,0 7-417,0-4 13,8 8 0,-6 2 4,3 4 1,-3-2 53,-2 7 1,0-5-79,0 6 1,6-1 191,0 7 0,0 1-43,-6 4 0,0-2-45,0 8 1,0 1-41,0 11 1,0-3 14,0 8 0,0 1-4,0 4 0,0 7-9,0 0 1,0 9 33,0 2 0,0 2-34,0 10 1,0-8-91,0 2 1,1-12 82,5-5 1,-4-4-122,4-2 0,-4-2 71,-2-4 0,0-10-7,0-7 1,0-6 7,0 6 1,0-8-17,0 2 1,0-10-56,0-1 0,0 0 62,0 5 1,0-6-126,0 1 132,0-8-243,0 3 49,0-7-1455,0 0 1621,0-7 0,0-11 0,0-8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29.493"/>
    </inkml:context>
    <inkml:brush xml:id="br0">
      <inkml:brushProperty name="width" value="0.08571" units="cm"/>
      <inkml:brushProperty name="height" value="0.08571" units="cm"/>
      <inkml:brushProperty name="color" value="#333333"/>
    </inkml:brush>
  </inkml:definitions>
  <inkml:trace contextRef="#ctx0" brushRef="#br0">2104 238 7843,'-11'-5'62,"-1"-1"0,9-2 333,-3 2 53,-4 5-127,8-15-217,-5 14 35,-1-13 179,6 13 103,-6-6-164,8 1-55,0 5-172,0-6-385,0 8 360,0 0 0,0 8-48,0 3 0,0 12 124,0 6 0,0 13-64,0 10 0,0 10 102,0 13 0,0 11-296,0 12 0,0-47 1,0 0 195,0 1 1,0 0 0,0-1 0,0 0 21,0 47 1,0-2 15,0-4 1,6-19-123,0-4 0,0-11 51,-6-6 0,0-12-91,0 0 1,0-15 61,0 4 1,0-14-103,0-3 1,0-6 63,0 5 0,0-5-551,0 6 565,0-9-483,0 5-125,0-8-179,7 0 854,3-8 0,15-9 0,2-10 0</inkml:trace>
  <inkml:trace contextRef="#ctx0" brushRef="#br0" timeOffset="425">3886 308 8233,'0'-18'1636,"0"7"-1427,0-1-344,0 8 1,0-5 27,0 3 441,0 4-215,0 10 1,0 5 126,0 16 1,0 6-108,0 5 1,-6 14-23,0-2 1,0 11 4,6 1 1,0 5-103,0 6 0,0 3 65,0 9 1,0-1-183,0 1 0,0-6 121,0-1 1,0-1-34,0 2 1,2-12-98,4-11 1,-4-5 56,4-1 1,-4-2-174,-2-4 1,0-5 72,0-13 0,5 3-1,1-8 0,0 0-108,-6-5 0,0-1 269,0 0 0,6-5-454,-1-1 1,3-1-25,-2 1 1,-2-1-27,7-4 0,-5-4-96,6 3 589,7-3 0,0-17 0,6-4 0</inkml:trace>
  <inkml:trace contextRef="#ctx0" brushRef="#br0" timeOffset="812">5615 342 7786,'9'-7'706,"-1"-3"-27,-8-7-36,8 7-278,-6-5-309,5 13 0,-7-4 66,0 12 0,0 5 1,0 12 1,-1 6 14,-5 11 0,2 12 18,-8 12 1,7 3-27,-7 2 1,6 8-275,-5 4 0,7 3 147,-2 3 1,-1 7 128,1 4 1,0-4-17,6-2 1,0-5-39,0-7 0,2-8-112,4-9 0,-4-15-92,3-2 0,3-7 49,-2-5 1,2-5-298,-3 0 1,-3-14-46,4 2 1,-2-3-225,2 3 1,-3 0 245,9 1 1,-6-7 135,5 1 1,3-8 260,9 1 0,4-3 0,7-2 0</inkml:trace>
  <inkml:trace contextRef="#ctx0" brushRef="#br0" timeOffset="1358">8261 238 7769,'-18'-7'-179,"9"-3"0,-5-7 134,9 0 0,-3 1 67,2 5 0,4-5 158,-4 5 289,5 3-259,1-7 1,0 11 483,0-8-197,0 8-349,0-3 0,-2 7 43,-4 0-119,4 0 1,-8 9-86,5 9 0,1 3 60,-8 13 0,6 5 4,-5 13 0,1 15 4,-1 8 1,-5 15-379,5 8 1,7-44-1,0 0 320,1 0 0,0 1 1,2 3-1,1 0 25,-1-4 1,2 1 0,-1 2 0,0 0-228,0-5 1,0-1 0,0 43 79,0-13 1,5-16-131,1-1 0,6-10-6,-7-8 0,1-12-143,-6-11 1,2-3 102,4-3 1,-2-2 399,7-3 1,1-4-909,5-8 928,8 0 0,10-16 0,9-3 1</inkml:trace>
  <inkml:trace contextRef="#ctx0" brushRef="#br0" timeOffset="1742">10267 83 7734,'0'-17'189,"0"-1"0,2 3 918,3 3-291,-3-3-983,14 13 0,-14-2 169,3 16 0,-3 1 135,-2 16 0,0 7 56,0 11 0,0 10 158,0 7 1,-7 11-122,-5 5 1,4 5-251,3 1 1,-3 3 85,2 3 1,0 6 29,6-43 0,0-1 0,3-3 0,0-2-139,0 4 1,0-2-1,10 41 1,-1 1 1,5-5-15,6-2 0,-4-14-139,5-9 1,-5-7-125,-2-4 1,0-1 55,1 1 1,-3-8-148,-3-3 0,1-5-363,-7-1 1,1 5-16,-1 1 788,-4-1 0,6-13 0,-8-2 0</inkml:trace>
  <inkml:trace contextRef="#ctx0" brushRef="#br0" timeOffset="3734">894 1069 7745,'-35'9'0,"1"-1"85,-1-8 0,2-6 127,5 0 0,3 1-370,7 5 0,-1-2 52,-4-4 0,2 4-198,-8-4 0,-2 4 124,-9 2 0,2 0 128,-8 0 0,1 0 42,-1 0 1,-2 0 151,8 0 1,-2-2-44,1-3 0,7 1 158,-1-8 1,2-1 7,10-10 0,2 2-84,10-8 0,-3 6-132,8-6 1,8 6 54,10-6 1,5 0-130,6-5 0,4 5-3,8 0 1,-1 8-80,1-2 0,-1 3 13,1 3-30,0 0 105,-1 7 1,-7 3-49,-4 7 0,-4 0 46,-1 0 1,-3 13 35,-3 4 0,-5 14-28,-7 4 1,-7 9 62,-5 14 1,-5 3-23,-6 8 1,3-5 3,-3-1 0,-2 0-81,2 7 1,6-3-118,6-4 1,7 1-63,-2-12 0,4 1 61,2-12 0,10-9 55,7-9 1,8-11 8,10-6 1,-1-6 166,1-6 0,7-6-9,4-11 0,4-2 152,2-3 1,-2-5-87,-4 4 0,-6-2 71,-11 2 0,-4-1 70,-8 7 1,-7 0-76,-4 5 0,-4 1-12,-2 0 0,-10-1-36,-7 1 1,-8 0-201,-10 0 1,1 1-45,-1 5 0,0-5-154,1 5 1,1 1-17,4-1 1,4 5-554,8-6 828,8 1 0,1-6 0,8-1 0</inkml:trace>
  <inkml:trace contextRef="#ctx0" brushRef="#br0" timeOffset="4051">998 723 7824,'-23'-2'1243,"0"-4"-737,-1-4 1,15-1-265,3-1 0,6 7-408,6-7 0,5 0-106,12-5 0,-1 6 169,6-1 0,-6 3-90,1-3 1,2-1 130,-2 7 1,0-2 198,-6 2 1,0 4-101,1-3 1,-1 3 50,0 2 0,0 2-72,1 3 1,-1 5 83,0 7 0,1 3 95,-1 3 0,-2 5-115,-3 13 0,1 3-12,-7 8 1,0 0 7,-6 0 1,0 5-192,0 1 1,0 0-103,0-7 0,0 1-124,0 0 1,-2 4 108,-4-4 1,4-6-41,-4-17 0,5 1-901,1-7 565,7 1 608,10-15 0,3-9 0,5-9 0</inkml:trace>
  <inkml:trace contextRef="#ctx0" brushRef="#br0" timeOffset="4221">1222 1207 7766,'-32'-6'0,"3"0"707,4-7 191,15 11 0,12-8-1427,16 5 1,1 3 266,10-4 1,5-2-443,7 2 0,9-7 295,1 1 0,1-3 409,6-2 0,3-8 0,1-2 0</inkml:trace>
  <inkml:trace contextRef="#ctx0" brushRef="#br0" timeOffset="4639">2934 723 7781,'-11'-6'1872,"-1"0"-192,1-7-1263,1 11-547,3-14 1,9 14-51,3-3 0,-1 5-284,8 5 0,-3 5 300,3 7 1,1 6 147,-7 0 1,0 14 108,-6-2 1,0 9-106,0-4 0,0 8 35,0-2 1,-8 4-16,-3 2 0,-11 6 33,-1-1 0,-7 1-85,1-6 0,-6-2-186,-5-4 1,3-6-33,-3-11 1,9-6 78,2-11 1,8-5-28,-2-7 136,4 0 0,9-1 132,5-5 1,3-6-140,2-11 1,0 4 114,0-4 0,2-2-78,3 2 1,-1 0 19,8 5 1,-1 3 39,7 4 1,-1-3-40,0 8 0,6 1 106,0 5 1,2 0-114,-2 0 1,-2 7-34,8 5 0,-6-3-62,6 3 0,0-1-161,6 7 1,-1 5 186,1 0 1,5 0 18,0-6 0,7-5 80,-7-1 0,8-7 0,-4 4 0</inkml:trace>
  <inkml:trace contextRef="#ctx0" brushRef="#br0" timeOffset="4877">3350 1069 7781,'-24'-10'447,"1"-7"-145,-7-1 1,16-5 672,-3 12-1083,11 3-527,-2 8 1,10 10 469,4 7 0,-2 2 117,8 10 1,-3 0 247,3 5 0,5 3-85,0 3 0,1-3-44,5 3 0,2 2-137,-2-1 0,5-7 5,-5-5 1,1-2 19,-7 2 1,-2-4-230,-3-8 156,3 0-83,-13-7 1,-2-2-247,-11-8 1,-13 0-2,-4 0 444,-5-8 0,-9-9 0,-2-10 0</inkml:trace>
  <inkml:trace contextRef="#ctx0" brushRef="#br0" timeOffset="5017">3142 1069 7767,'-10'-16'113,"-3"5"-113,7-12 0,-5 3 788,5 3 0,0-2-398,6-4 1,8 4-342,3-4 0,7 1 24,5-1 1,5 4-165,13-4 0,3 2-54,8-2 0,2 4-309,3-4 1,5 5-976,7 7 1123,8-5 1,2-1 0,7-10 0</inkml:trace>
  <inkml:trace contextRef="#ctx0" brushRef="#br0" timeOffset="5544">4266 999 7775,'0'-27'282,"0"2"1,0 8 582,0 0-152,-8 7-423,6 3 50,-5 7-225,7 0-262,0 0 1,0 7 116,0 5 1,-2 13-97,-4 9 0,2 3 19,-7 9 0,7 8 113,-2 9 0,-2 4-135,3 3 1,-1-1 45,6 0 0,0-6-125,0 1 1,2-9 26,4 3 1,1-12-155,5-5 1,3-7-73,-3-5 118,3-4 0,2-15-509,1-5 798,-1-3 0,0-9 0,0-3 0</inkml:trace>
  <inkml:trace contextRef="#ctx0" brushRef="#br0" timeOffset="5939">4629 1051 7740,'-15'-7'939,"3"-5"-716,-3-3 1,13-3 548,-4 1-1452,4 7 240,2-5 288,0 13 1,0-4 142,0 12 1,0 4 118,0 7 0,6 6-125,0 0 1,5 8-1,-5-2 1,8-2-30,-3 1 1,3-6 26,-3 1 1,4-4 73,-3-2 0,3 0-53,3 1 0,-3-7 4,-3 1 1,3-8 14,-4 1 0,-1-3 76,2-2 1,-9-2-59,3-3 0,2-5 119,-2-7 0,-1-1-27,-5 1 0,0 0 178,0 0 0,0-1-184,0 1 0,-2 5-75,-3 1-330,3 7 268,-6-11 1,6 15 16,-4 0 0,5 15 18,-5 14 1,4 11-10,2 6 0,0 12-87,0 5 0,2 5-66,4 1 1,-3 0-246,9 0 1,-1-5 154,7-1 1,-1-15-152,0-2 0,1-9 378,-1-9 0,8-3 0,2-7 0</inkml:trace>
  <inkml:trace contextRef="#ctx0" brushRef="#br0" timeOffset="6439">6030 757 8532,'8'-27'412,"-5"4"146,9 12 0,5-5-463,6 5 1,8 1-610,-2-1 0,2 9 178,-3 2 1,-3 13-84,-7 10 1,-3 16 153,-3 1 0,-5 8 79,-7 4 0,-7 2-19,-5 3 0,-9-3 59,-2 4 1,-8-4 65,2-2 1,-3-8 81,-3-4 0,8-5 45,4-6-81,4-12 181,9-10 1,5-7-2,10 0 1,7-1 188,11-5 1,4 4-94,7-4 1,3 4-39,3 2 0,-1 2-29,7 4 0,0 3-90,6 9 1,4 5-89,-5 0 1,3 8 47,-13-3 1,-3 5-136,-9 2 0,-6-3 106,-12-3 1,-3 2-34,-8-8 1,-10 6 154,-7-6 1,-8 0-118,-9-6 1,-9 1 210,-3-1 1,2-2-16,-2-3 1,0 1-99,-6-7 1,8 0-221,3-6 1,11-2-264,1-4 0,8 2 147,-2-7 0,5-7-58,7-5 0,3-7 275,8 1 0,0-12 0,0-3 0</inkml:trace>
  <inkml:trace contextRef="#ctx0" brushRef="#br0" timeOffset="6848">7102 1103 7707,'0'-17'267,"0"0"1,0-1 381,0 1 1,2-6-511,4 0 1,-2-8-420,7 2 1,-1 0-33,1-5 0,-1 3 112,-4-9 1,-4 3 286,3 3 0,-3 5-5,-2 0 0,-6 2 88,1-2 1,-9 4-97,3 8 0,-5 7-18,-1 5 1,0 3-85,0 2 1,-7 13 66,1 4 1,-5 14-82,5 4 1,-1 1 37,7 10 1,0-7-169,0 1 0,7 2 17,4-1 0,4-3 12,2-9 0,0 2 75,0-8 1,2 0 9,4-6 0,4-7 94,7-4 1,0-4 188,0-2 1,7 0 118,-1 0 0,0 0-162,-6 0 0,6-2 8,0-4 0,2 4-116,-2-4 0,-4 6 0,4 6 1,2 11 14,-2 12 1,0 6-38,-5 5 0,-1 10-5,0 8 1,-1 13-8,-5-2 1,3-2-218,-9-4 1,7-7 62,-6 2 0,-1-12-141,-5-6 1,0-3-141,0-3 0,0-7 395,0-4 0,-7 4 0,-3 0 0</inkml:trace>
  <inkml:trace contextRef="#ctx0" brushRef="#br0" timeOffset="7422">8451 913 7713,'-17'-8'184,"-1"-1"1,1-13 594,0 5 646,7-4-952,-5 19-838,13-6-3,-6 8 311,16 0 1,1 0-223,9 0 1,1-5 103,4-1 0,0 0 105,12 6 1,-5 0-14,11 0 0,1 0-67,-2 0 0,1 0 162,-7 0 1,7 0 225,-1 0 1,-2 8-127,-9 3 1,2 7-82,-8 5 0,0 4-98,-6 7 1,-5 3 44,0 3 0,-9 6-1,3 12 0,-12-2 16,-5 7 1,-5-2-8,-1 3 0,0-3-36,0-3 0,5-6 4,1 0 1,7-8-87,-2-10 0,4-7-504,2-4-570,0-3 1206,0-11 0,15-1 0,5-8 0</inkml:trace>
  <inkml:trace contextRef="#ctx0" brushRef="#br0" timeOffset="7614">8728 1518 7713,'-23'-8'0,"0"-3"0,1 1 293,11-1 407,3 7-1088,8-4 1,8 8 117,3 0 0,11-6 276,1 1 0,13-7-92,-1 6 1,13-7-10,4 1 1,-1-9-50,7-2 0,2-2-140,-3 2 0,9-4 177,-3-7 1,4-1-194,2 1 1,1-9-1,-1-1 1</inkml:trace>
  <inkml:trace contextRef="#ctx0" brushRef="#br0" timeOffset="8015">9523 913 7713,'-17'0'257,"-6"-2"212,0-4 535,0-3-671,5-9-624,9 1 151,1 7-399,8 3 414,0 7 0,0 7 130,0 5 1,6 11 65,0 6 1,1 3-65,-1 3 1,4 5-53,7 1 1,0-1-7,1-5 0,5-1-54,0 1 1,5-2 59,-4-5 1,1-3-24,-2-7 0,-4-9 95,4-3 0,-4-4-66,-2-2 0,-1-8 45,-5-3 0,3-10-46,-9-3 1,7-6 145,-6 1 1,0 2 53,-6-2 1,0 6 163,0-6 1,0 8-87,0-2 0,-2 6 290,-4 5-597,4-3 127,-6 5 1,6 1-108,-3 3 0,3 12 112,-4 5 1,4 12 62,2 6 1,0 13-24,0 10 0,0 14-3,0 9 1,2 7-408,4-1 0,1 2 54,5-3 0,1 1 206,-7-12 1,6 2 105,-7-13 0,7-10-59,-6-14 0,5 1 0,-5-10 0,-2-4 0,-2-5 0</inkml:trace>
  <inkml:trace contextRef="#ctx0" brushRef="#br0" timeOffset="16802">3004 2158 7712,'0'-17'-223,"0"-1"0,0 7-290,0-1 1,-2 1 369,-4-6 0,4 5 124,-4 0 92,4 1 0,0-4 11,-3 3 163,3-3-171,-14 5 1,14-1 91,-3-1 25,-5 8-67,8-11 0,-7 13 145,3-4-111,4 4 243,-6 2-168,8 0-114,0 0-179,0 8 1,0 1-42,0 9 0,-2 5 98,-4 0 1,5 6 33,-5-6 0,4 13-4,2-1 1,-2 3 10,-4-3 1,4-1-36,-3 1 0,3 5 8,2 1 1,0-1-35,0-5 1,0-1 46,0 1 1,0-3-124,0-3 0,2 2 96,3-8 0,-3 2-75,4-2 70,4-4 1,-7 6-2,9-7 0,-6-7 7,5 1 0,-5-3 9,6 3-9,-1-4 0,6-7 5,1 5 0,5-4 3,0 4 1,2-4-8,-2-2 1,-2 0 14,8 0 1,-6 0-16,6 0 0,-6 0 0,6 0 1,-1 2-1,7 3 1,5-3-1,1 4 1,9 2-2,1-2 0,3 5-1,10-5 0,-1 5-42,6-5 0,-5 6 38,-1-6 0,-5 5 3,5-5 0,-5 0 1,5-6 1,-5 5-1,5 1 0,-5 2 14,5-2 0,-1-5 2,1 5 1,-3-4-8,-8-2 1,-1 6 1,1 0 1,-2 5-34,-4-5 0,4 6 28,-3-7 0,4 7-115,7-6 0,-2 5 100,7-5 1,-5 5-6,5-5 0,-5 6 1,5-7 1,-5 1-1,5-6 1,3 2-116,9 4 0,5-4 252,13 4 1,-3-4-282,8-2 1,-8 0 235,2 0 0,6-6-44,-46 3 1,0 0-1,46-3-15,-46 6 1,0 0 0,48 0-4,-48 0 0,0 0 0,-1 0 0,1 0 5,0 0 0,0 0 0,46 0-12,0 0 0,0 0 3,-46 0 1,0 0-1,0 0 1,0 0 3,0 0 0,-1 0 1,45 0-96,-3 0 0,1 0 89,-2 0 0,-41 0 0,0 0-18,1 0 1,0 0 0,42 0-11,-2 0 0,-11 0-4,-12 0 0,8 0-148,3 0 1,-3 0 159,-2 0 0,2 0 4,-2 0 1,0 6 5,-6 0 1,-13 0 4,-4-6 0,-4 0-7,4 0 0,-1 0 143,1 0 0,-7 5-115,-5 1 0,-6 0 302,-5-6 1,2 0-286,-8 0 362,0 0-401,-6 0 0,-5 0-2,0 0-8,-9 0 30,5 0 50,-8 0 652,0 0-624,8 0 124,-6 0-40,5 0 34,1 0 28,-6 0 19,6 0-395,-8 0 171,0-8-90,0-1 0,-2-11 70,-4-3 0,4 2-197,-4-8 0,-1-1 2,1-11 1,-6 1 93,7-12 1,-7 2 59,6-13 1,-5 5-5,5-5 1,-2 1 31,2-1 0,3-3-39,-9 9 1,8 5 131,-1 6 0,3 9-31,2 3 1,0 1 183,0 10-86,-8 7 32,6 9-227,-6 7-1,8 0-57,0 7 1,0-3 53,0 8-171,0-8 1,-2 11 42,-3-3 0,1 5 213,-8 6 0,6-4-19,-5 4 0,-1 4 63,-5 2 1,0-2-22,0 2 1,-1-1-73,1 7 1,0 0 111,-1-1 0,1 1-63,0-1 1,-1-5-62,1 0 1,6 0 45,-1 5 1,3-7-137,-3-4 0,-1-3 21,7-3 0,0-6-25,6 1 71,0-8-15,0 4 198,0-8 1,0-8-101,0-4 1,6-3-68,0-2 1,7-3 40,-1-3 1,3-4-175,2-7 0,0-1 16,1 1 0,5-3 9,0-3 1,8 3 93,-3-3 1,-1 3-47,2 3 1,0-1 175,6 1 0,-9 9-92,-2 7 394,-5 1-263,-2 15 0,-5-5-104,-1 7 1,-7 7 10,2 5 0,1 11 5,-1 6 1,6 5 43,-7 7 0,9-5-11,-3 4 0,5-3-32,1-2 0,0-1-13,1 1 0,1-1-93,4 1 1,-2-2 60,8-5 1,-6 1-296,6-12 0,-6 5 18,6-11 0,-8-3-102,2-2 1,-4-4 367,-2-2 0,-7 7 0,-2 3 0</inkml:trace>
  <inkml:trace contextRef="#ctx0" brushRef="#br0" timeOffset="17682">3177 2054 7690,'0'-17'-172,"-8"7"1,0-7 339,-3 0 0,-5-1 528,5-5 0,1 6-269,-1 6 0,7-5 104,-2 5-255,-4-5 0,7 1-61,-9 3 0,6 5-94,-5 7-167,-1 0 1,-11 2-102,0 3 0,-8 7 97,3 11 1,-13 12-108,-5 11 0,-4 9 72,-2 3 0,6 7-173,0-1 1,4-5 229,1-1 0,3-10-10,15-2 0,0-7 66,6 1 1,1-11-26,5-6 0,3-10-10,8-1-20,0-8-11,0 3 4,0-14 294,8 5-130,-6-14 1,11 7-81,-7-9 0,5-1-153,-5-4 1,8 4 44,-3-4 1,3-4-114,-3-2 1,4 2 98,-3-2 1,3 6 17,3-5 1,-7 6 36,1-1 1,-3 4 116,3 2 272,3 0-157,-5-1-3,7 9-166,0 1 0,1 10 9,-1 4 1,0 5 64,1 12 1,5 4-22,0 8 0,7 1 137,-1 5 0,4-3-109,1 8 1,7-7-151,-1 1 1,2 2 74,-1-1 0,-1-1-499,12-6 0,-10-5 225,10 0 1,4-8-680,7 2 718,5-11 0,16-4 0,4-8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03.631"/>
    </inkml:context>
    <inkml:brush xml:id="br0">
      <inkml:brushProperty name="width" value="0.08571" units="cm"/>
      <inkml:brushProperty name="height" value="0.08571" units="cm"/>
      <inkml:brushProperty name="color" value="#333333"/>
    </inkml:brush>
  </inkml:definitions>
  <inkml:trace contextRef="#ctx0" brushRef="#br0">1037 70 7945,'0'-12'-373,"0"1"0,0 5 711,0-5-186,0 7-187,0-12 49,0 14-143,0-5 0,-2 7 114,-4 0 0,-6 0-100,-11 0 1,-4 0 107,-7 0 0,-3 6-25,-3-1 0,-4 3 70,-8-2 1,-6-2-54,1 7 1,-3-5 86,2 5 0,7-5-27,-1 6 1,2-3 15,9 3 1,3 3-48,9-3 1,-2 3-10,8 2 0,0 1-73,6-1 1,7 0 82,5 1 1,-3-1-92,2 0 0,0 0 69,6 1 1,0-1-11,0 0 0,0 1-20,0-1 18,0 0 51,8 1-44,2-1 0,7-2 28,0-3 1,-5-5-20,-1-7 0,1 0 22,5 0 1,0 0-18,1 0 1,-1-2 1,0-3 0,1 3-2,-1-4 1,6-2-3,0 3 1,0-1 27,-6 6 0,6-6 3,0 0 0,8 1 48,-2 5 1,4 0-67,1 0 1,-5 0 40,0 0 0,4 1-29,1 5 0,5 4 34,-11 7 1,3 0-33,-2 1 1,2 5-3,-8 0 0,0 2-18,-6-2 1,-1-2-3,-5 8 0,2-8-16,-7 2 0,0 2 27,-6-2 1,-8-2-1,-3-9 0,-6 3-7,-7-3 1,-2 1 66,-9-1 1,-7 1-62,-4-7 1,-4 5-1,-2-5 1,-6 6-11,0-7 0,-1 1 0,1-6 0,6 0 3,0 0 1,1 0-5,4 0 0,3 0-184,-2 0 0,10 0 102,1 0 0,2 0-153,10 0 0,6-6-34,6 1 1,7-3-54,-2 2 1,14-3 67,9-9 250,8 1 0,9-8 0,1-2 0</inkml:trace>
  <inkml:trace contextRef="#ctx0" brushRef="#br0" timeOffset="521">1538 87 8010,'-6'-11'-189,"1"-1"0,-1 6-39,6-5 177,0 7-35,0-4 26,0 8 0,0 2 59,0 4 0,0 6-22,0 11 0,6-2 71,-1 8 1,3-6-67,-2 5 0,-4-4 148,3 4 0,3-1-138,-2 2 1,7 2 124,-1-8 0,3 2-85,3-2 0,-1-10 8,0 5 0,2-7-20,4 1 0,-1-5-17,6-7 1,1 0-103,6 0 1,-6-7 72,-1-5 0,-6-3-80,1-2 0,-4-3 89,-2-3 1,0 4 24,1-4 0,-9-2 17,-3 2 0,-2-6 6,2 6 0,-4 0-4,3 6 1,-3-1 108,-2 1 0,-5 6-72,-1-1 1,-2 8 18,2-2-142,4 5 0,-7 2 91,3 5 1,2 6 127,-7 11 0,7-2-122,-2 8 1,-2 0-3,3 5 0,-1 1-33,6-1 0,0 7 0,0-1 1,0 0-148,0-5 1,0 5 108,0 1 0,0-3-148,0-9 1,0 2 44,0-8 1,0 0-174,0-6 69,0 0 0,-2-1-50,-4-5 1,2-3 291,-7-8 0,-1 0 0,-5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06.028"/>
    </inkml:context>
    <inkml:brush xml:id="br0">
      <inkml:brushProperty name="width" value="0.08571" units="cm"/>
      <inkml:brushProperty name="height" value="0.08571" units="cm"/>
      <inkml:brushProperty name="color" value="#333333"/>
    </inkml:brush>
  </inkml:definitions>
  <inkml:trace contextRef="#ctx0" brushRef="#br0">173 174 7898,'-7'-12'-893,"-5"0"613,-3 1 1,3-4 375,1 3-45,-1-3 1,1 7 132,-1-4-16,1-3 40,-7 5-49,1-7 54,7 8 0,-3-1-70,7 4 3,0 4-39,6-5-29,0 7-38,0 7 1,0 3-6,0 7 1,0 0 0,0 1 1,2 5 16,4 0 1,-4 13-40,4-1 0,-2 9 30,1-3 1,-3 1-101,4-2 1,2-3 78,-2 3 1,-1 2-10,-5-1 1,2-3-23,4-9 0,-4 2-178,4-8-152,-4 7 88,-2-10-276,0 5 29,0-16 294,0-1 0,0-10 10,0-4 0,0 2 193,0-7 0,0-1 0,0-5 0,0-8 0,0-2 0</inkml:trace>
  <inkml:trace contextRef="#ctx0" brushRef="#br0" timeOffset="400">658 208 7898,'-10'-2'-1577,"4"-4"1455,4 5 0,-3-9 760,-1 4-309,0 4-311,6-5 1,0 14-11,0 5 1,-2-3-37,-4 3 1,4 1 72,-3 10 0,3-3-15,2 3 0,0-2 36,0 2 0,0-4-17,0 4 1,0-4 20,0-1 1,0-1-50,0 0 1,7-1 69,5-5 0,3 4-11,3-3 1,7-4-78,3-3 0,7-3-105,5-2 1,-1 0 80,7 0 1,-2-7-122,2-5 1,-2-3 156,-3-2 0,-7-1-2,1 1 1,-8-6 144,-10 0 0,-2 0-106,-3 5 0,-4-5 3,-8 0 0,-8 0-49,-4 6 1,-9 0-68,-2-1 1,-7 3 21,1 4 1,-10-3-176,-1 8 1,0 1 62,5 5 1,6 0-105,0 0 0,2 0 9,-1 0 0,3 0 246,7 0 0,1 0 0,0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06.986"/>
    </inkml:context>
    <inkml:brush xml:id="br0">
      <inkml:brushProperty name="width" value="0.08571" units="cm"/>
      <inkml:brushProperty name="height" value="0.08571" units="cm"/>
      <inkml:brushProperty name="color" value="#333333"/>
    </inkml:brush>
  </inkml:definitions>
  <inkml:trace contextRef="#ctx0" brushRef="#br0">0 156 7983,'8'-25'-44,"-6"6"0,6-6-20,-8 8 0,2 5 431,3 1-85,-3 7-411,14-4 1,-13 10 81,9 4 0,-2-2 12,1 7 0,-1 3 116,-5 9 1,-3-4 6,4 4 1,2 4-8,-2 2 0,1 3-2,-1 3 0,-4 1-4,4 5 0,1 1 8,-1 4 1,2 4 96,-2-4 0,-4 6-82,3 6 1,-1-3 61,2 9 1,-4-3-87,4 3 0,-3 1 11,3-7 1,-4 5-16,4-5 1,-4-6-2,-2-6 0,0-8-9,0 3 0,0-7-115,0-5 0,0-2-21,0-4 0,0-4 115,0 4 1,0-9-179,0-3 106,0 1-16,0 5-5,0 0-15,0-7 8,0-2 35,0-8 96,0 0-370,0-8 1,0 4-349,0-8 289,0 1 0,0-6 359,0-1 0,0-7 0,0-1 0</inkml:trace>
  <inkml:trace contextRef="#ctx0" brushRef="#br0" timeOffset="1397">571 744 8016,'-17'0'-1,"-1"0"0,1-6 86,0 1 0,1-9 100,5 3 155,-4 3-318,13-7 1,-4 13-205,12-4 1,3-2 116,9 2 1,7 1-37,3 5 0,-1 0 60,2 0 1,2 0-55,9 0 1,-9 0-4,3 0 1,-3 2 74,4 3 1,-8-1-6,-4 8 1,2-3 35,-2 3 1,-6 5 87,-5 0 0,-9 1-90,3 5 1,-4 4 47,-2 1 1,-2 5-35,-4 2 1,-5-6 6,-12-1 1,-2 5-11,-4 2 0,-4 1-3,5-13 1,-5 6-15,-2-6 0,3 6-12,3-6 1,-2 0-26,8-6 0,6-5 43,5-1 1,6-7-36,-5 2 28,7-4 0,-2-2-1,12 0 1,4 0 43,7 0 1,2-2 108,4-4 1,10 4-143,7-4 1,6-1 0,-5 1 1,7 0-8,-2 6 1,4-5-6,2-1 0,-2 0-47,-4 6 0,2-2 61,-8-4 1,1 4-70,-7-3 0,1 3-74,-1 2-161,-7 0 117,-2 0-236,-8 0-77,-7 0 165,-2 0-68,-8 0 353,0 0 1,7-8 0,3-2 0</inkml:trace>
  <inkml:trace contextRef="#ctx0" brushRef="#br0" timeOffset="2064">1747 1038 7991,'10'0'-549,"5"0"24,-4 0 0,-1 0 525,2 0 0,-7 0-6,7 0 307,-8 0-139,11 0-2,-13 0-105,6 0 0,-10 0-7,-4 0 1,0-2-45,-11-4 1,3 3 49,-9-9 0,-3 6-24,-3-5 0,2-1 61,-2-5 1,0 5-60,-5 1 0,-1-1 33,0-5 1,7 0-48,-1-1 1,8 1 0,-2 0 1,3 0-8,3-1 1,2 1-6,3 0 0,4-1-16,8 1 0,0 6 29,0-1 1,8 0-98,4-5 1,5 6 80,6-1 1,4 6-49,8-5 0,1 7 6,4-2 0,-1 4-8,7 2 1,-6 0 21,6 0 1,-7 0-4,1 0 1,-9 0 16,-2 0 1,-8 0-35,2 0 27,-4 8 0,-3 2-3,-5 7 1,-3-6 17,-8 1 0,-8-1 12,-3 7 1,-5-1 3,-1 0 1,-8 6-8,-4 0 1,-2 6 4,2-6 0,-5 6 37,-1-6 1,1 8-45,-7-2 1,11-2 1,1 2 0,6-6 6,-6 5 1,8-5-32,-2 6 1,11-8 4,6 2 1,5-9-6,1-3 1,1-1 26,5 2 0,6-3-4,11-3 1,-2-4 66,8 4 1,0-4-69,5-2 0,1-2 22,-1-4 1,1 4-9,0-4 0,-7-1 32,1 1 1,-2-6-11,2 6 0,-4-5 6,-8 5 1,-1-7 40,-5 1 0,-3 3 7,-8-3 0,0 6-39,0-5 1,0-1-8,0-5 1,-8 5-103,-3 1 1,-5 1 105,-1-1 0,-8-5-184,-4 5 1,-4 1 33,-1-1 1,5 7 35,0-2 1,0-2-44,-5 3 0,1-1-116,4 6 1,-1-6-80,6 0 0,1 1 88,6 5 1,6 0-138,-1 0 349,8 0 0,4-16 0,10-3 0</inkml:trace>
  <inkml:trace contextRef="#ctx0" brushRef="#br0" timeOffset="2495">2698 294 7949,'-21'-7'-178,"4"-5"0,-3-3-337,15-2 0,-7-1 1231,6 1-228,1 0-470,5 7-67,0 2 0,0 10-147,0 4 1,0 4 207,0 7 1,0 8-3,0 4 0,0 3 36,0 3 1,0 2 140,0 3 1,0 4 12,0 8 1,0 2-58,0 3 1,5-1 28,1 8 0,0-1-4,-6 6 0,6 0 1,-1 0 0,3-7-87,-2-4 0,-2-7-135,7-4 1,-7-5-33,2-8 1,2-1 103,-3-4-202,1-4 117,-6-8-138,0-7 158,0-2-343,0-8-343,0 0 534,0-8 0,6 4-174,0-8 1,-1 1-210,-5-6 581,0-8 0,8-2 0,2-8 0</inkml:trace>
  <inkml:trace contextRef="#ctx0" brushRef="#br0" timeOffset="3151">3666 848 8017,'12'0'-263,"0"0"1,-7 0-410,7 0 0,-6-6 626,5 0 1,-5-5-18,5 5 1,-5-6 177,6 7 1,-7-7-51,7 6 1,-8-7-2,2 1 1,1 3-76,-1-3 1,0 1 99,-6-7 1,0 1-34,0 0 1,0 0 72,0-1 1,-2 1-92,-4 0 1,2-1-1,-7 1 0,-1 0-1,-5 0 1,0-1-2,-1 1 0,1 5-67,0 1 0,-1-1 56,1-5 1,-6 7-66,0 5 1,-2-3 46,2 2 0,4 1-8,-4 5 0,-2 0 19,2 0 1,-8 7 1,2 5 1,-2 3-23,3 2 1,1 6 11,4 1 1,3 0-38,-3 0 1,10-5 1,1 4 1,9-2-7,-3 2 1,6-10 25,6 5 1,5-7-7,12 1 0,-2 1 5,8-7 1,0 0-1,5-6 0,-1 0 19,-4 0 0,4-2-20,-5-4 1,-3 4 91,-2-4 1,2-1-83,-1 1 0,-1-6 129,-6 7 1,-2-3 18,-3 2-84,3 4-56,-5-5-2,-1 7 1,-1 2-31,-8 3 1,-2-1 49,-4 8 1,3 1 6,-9 10 0,6-4-24,-5 4 1,7 2 18,-2-2 1,-2 6-17,3-6 0,-1 6 7,6-6 1,-6 6-19,0-6 0,1 0-5,5-6-216,0 1 229,0-1-455,0 0 240,0-7-143,0-2 162,0-8 1,1 0-69,5 0 0,-4-2 252,4-4 0,4-4 0,-1-7 0</inkml:trace>
  <inkml:trace contextRef="#ctx0" brushRef="#br0" timeOffset="3764">4324 554 7963,'9'-8'0,"1"4"-340,-4-7 0,-5-1 29,5-5 0,-4 5 427,-2 1 1,6 5 63,0-5-216,-1 7 1,-5-6-92,0 4 1,-1 4-13,-5-3 0,2 1 110,-8-2 0,1 4 8,-6-4 1,-6 5 165,-1 1 0,-4 0-59,5 0 0,-6 0 67,6 0 1,-8 0-87,2 0 1,2 0 0,-2 0 0,3 1-31,-3 5 0,-2-2-16,8 8 0,0-1-25,6 6 0,1-5-30,5-1 1,-3 1-27,8 5 0,-5 1 54,5-1-6,0 0 0,6 0 4,0 1 0,2-7 0,4 1 0,-2-8 13,7 1 0,-5 3 1,6-2 0,-1 0 114,7-6-53,-1 0 0,6 0-49,0 0 1,0 0 0,-6 0 1,6 0-17,0 0 0,6 0 22,-6 0 0,8 0-52,-2 0 1,-2 0 42,2 0 1,-6 0-30,5 0 0,-4 0 59,4 0 1,-5 5-1,6 1 1,-8 8-3,2-3 1,2 4 8,-2 3 1,1 1-17,-7 4 1,0-4 0,0 4 0,-5 2-20,-1-2 1,-7 6 56,2-6-73,-4 0 1,-2-5 42,0-1 1,-2-6-4,-4 1 1,-3-8 6,-9 2 0,-5-5 0,0-1 1,-7 0-41,1 0 1,2 0 30,-2 0 1,0 0-145,-5 0 1,5 0 80,0 0 1,6-5-189,-6-1 1,8-2-38,-2 2 1,2 3-56,-2-9 1,9 6 109,-3-5 0,3 5-272,-3-5 465,8-1 0,1-5 0,8-1 0</inkml:trace>
  <inkml:trace contextRef="#ctx0" brushRef="#br0" timeOffset="4290">5344 52 8023,'11'-5'-547,"1"-1"-140,-8-8 1,9 11 927,-7-9 1,2 8-47,-3-2 1,-1 4 1,8 2 1,-6 0-78,5 0 0,-7 2-51,2 4 1,1 10 34,-1 7 0,2 13 13,-2-1 0,-4 13 3,3 4 1,-3 1 39,-2 11 1,0-1-70,0 6 0,0 2 5,0 4 1,0-3-97,0 2 0,0-4 75,0-7 0,0 2-6,0-7 1,6-2-38,0-10 1,1-6-85,-1-11 0,-4 2-8,4-8-23,3 0-230,-7-14 101,6-1-93,-8-8 76,0 0-1,8 0 0,-6-2 16,3-4 1,-3 3-91,-2-9 0,6 6 42,0-5 0,7-1 262,-1-5 0,-4 0 0,15-8 0,-4-2 0</inkml:trace>
  <inkml:trace contextRef="#ctx0" brushRef="#br0" timeOffset="4820">6364 502 7991,'-17'0'-142,"7"-8"0,-3 4-18,7-7 0,-5 5-320,5-5 1,-2 5 309,2-6 598,4 8-255,-5-11-212,7 13 0,2-11 127,3 7 0,-1 0-53,8 6 0,1-6 11,10 1 0,-2-1 3,8 6 1,0-6 17,6 0 1,1 1-31,4 5 0,-1 0 11,7 0 1,-2 0 30,2 0 0,8 0-42,-8 0 0,2 0 27,-7 0 1,-7 0-12,1 0 0,-3 0-3,-8 0 0,-1 2-31,-6 3 1,-8-1 3,-3 8 1,2-7-18,-2 7 0,-1 0 28,-5 5 1,0 0-37,0 0 0,0 6 26,0 1 0,-5 4 31,-1-5 0,-6 8 0,7-2 0,-3 9 1,2 3 1,4-1-24,-3-5 0,-3 5 11,2 0 0,0 8 5,6-1 0,-5-5 10,-1-2 1,0-3 7,6-3 0,0-1-9,0-4 1,0-4 92,0-8 140,0 0-232,0 1-1292,0-9 244,0-1 606,0-8 0,-2-6 101,-4 0 1,2-7 281,-7 1 0,-1-3 0,-5-2 0</inkml:trace>
  <inkml:trace contextRef="#ctx0" brushRef="#br0" timeOffset="5099">6537 813 7539,'0'-17'-30,"2"2"45,4 3 0,-2-1-5,7 7 0,1 0-45,5 6 1,8 0-14,4 0 0,5-2 13,7-4 0,3 4 40,8-3 1,2 1 182,3-2 1,3 4-113,3-4 0,-3-1 118,-8 1 0,1-2-108,5 3 0,-12 3-34,0-4 0,-7 4-85,-5 2 0,-7 0-370,-4 0 403,-4 0 0,-9 0 0,-2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20.175"/>
    </inkml:context>
    <inkml:brush xml:id="br0">
      <inkml:brushProperty name="width" value="0.08571" units="cm"/>
      <inkml:brushProperty name="height" value="0.08571" units="cm"/>
      <inkml:brushProperty name="color" value="#333333"/>
    </inkml:brush>
  </inkml:definitions>
  <inkml:trace contextRef="#ctx0" brushRef="#br0">312 347 7955,'-17'-18'-454,"1"1"182,5 0 1245,-5-1-637,15 9-854,-7 1 423,8 8 1,0 8 5,0 3 0,0 7 116,0 5 1,-6 4-3,0 7 0,-7 3 129,1 3 0,-1 4-148,1 8 0,-3 0 135,3 0 1,-3 6-68,-2-1 0,0 7 30,-1-7 1,1-5-40,0-6 0,5-9 6,1-3 0,5-1-1,-6-10-28,8 0-204,-3-13 194,7-3 1,0-9 145,0-3 0,0-5-86,0-7 0,0-8-164,0-4 1,2-4 29,3-1 0,-3-9 35,4-3 0,2-4-115,-2-2 1,-1 1 88,-5-1 0,6-6-101,0 0 0,0-11 72,-6 6 1,2-8-62,3 7 1,-1 3 100,8-3 1,-7 11 26,7 1 1,-6 10 50,5 13 289,-7 11-398,4 11 1,-8 20 61,0 4 0,6 14 115,-1 4 1,3 1-66,-2 10 1,1 2-1,5 10 0,3-2-20,-3 7 1,3 4-7,3 3 1,1 3-96,4-10 1,-4 2 108,4-1 1,2 1 62,-2-7 1,0-2-53,-5-10 1,-1-4-88,0-8 1,-2-1 7,-3-4 1,1-4-128,-7-8 1,0-5 57,-6-1-290,0-7-267,0 4 527,0-16 1,0-7-434,0-8 0,0-2 167,0 2 0,0-4 386,0-8 0,0-7 0,0-2 0</inkml:trace>
  <inkml:trace contextRef="#ctx0" brushRef="#br0" timeOffset="189">139 865 7943,'-17'0'-105,"0"0"-53,-1 0 1,3-2 215,3-3 1,3 3 304,3-4-586,4 4 1,-4 2 67,12 0 1,4-2-38,7-4 0,6 3 93,0-9 1,8 2-108,-2-1 0,5-4 104,7 3 1,-5-3 101,4-3 0,-3 1 0,-2 0 0,7-1 0,2 1 0</inkml:trace>
  <inkml:trace contextRef="#ctx0" brushRef="#br0" timeOffset="565">658 692 7918,'-17'0'395,"-1"0"-288,9 0-85,1 0-118,8 0 1,8 0 129,3 0 0,5 0-90,1 0 0,0 0 111,0 0 0,7 2 2,-1 4 1,2 4-111,-2 7 1,-4 0-10,4 1 1,-4-1 7,-2 0 0,1 2 75,-1 4 1,0-3-12,1 3 1,-7 2 35,1-2 0,-9 0 53,3-6-59,4 0 1,-8-5 24,4-1 86,-5-7-111,-8 4 0,3-8 151,-8 0 1,7-2-160,-7-4 1,8-3-1,-1-9 1,-3 1-21,2 0 1,0 0-13,6-1 1,-2 1-95,-3 0 0,3-1 82,-4 1 0,4 0-397,2-1 1,0 7 140,0-1 0,6 1-233,0-6 0,5-1 184,-5 1 1,5 6 316,-5-1 0,8 0 0,-5-13 0,8-1 0</inkml:trace>
  <inkml:trace contextRef="#ctx0" brushRef="#br0" timeOffset="887">1038 641 7738,'2'9'-250,"4"-3"463,-4-4-151,13-2 1,-5 0-82,7 0 0,1 6-25,-1-1 0,6 1 108,0-6 0,2 6-108,-2 0 0,2 7 87,4-1 0,3 3-10,-3 2 1,-4 1-4,-2-1 1,0 6-8,-5 0 1,3 6-35,-10-6 1,-1 6 40,1-6 0,-7 2 28,2-2 1,-4-10-28,-2 5 0,-2-7 73,-4 1 1,2 1-37,-7-7 10,7 0-1,-11-6 0,11 0 0,-8 0 1,8-2-55,-1-4 1,1 2 30,-2-7 1,4-1-83,-4-5 1,5-6 70,1 0 1,0 0-284,0 5 0,1 1 5,5 0 0,-2-3 22,8-3 0,-1 4-34,6-4 0,-5 4-151,-1 2 0,7-1-75,5 1 473,0 0 0,2-8 0,2-2 0</inkml:trace>
  <inkml:trace contextRef="#ctx0" brushRef="#br0" timeOffset="1392">2405 312 7918,'9'-17'-57,"5"-1"28,-9 1 1,9 0 79,-3 0 1,-1 1 282,1 5-521,1 3 0,-1 8 48,1 0-117,-8 0 190,4 0 1,-10 0-71,-4 0 0,-10 0 151,-7 0 0,-2 0-2,2 0 0,-2 0 142,-3 0 0,-3 0-69,8 0 0,-2 0 41,2 0 1,4 0-55,-5 0 1,5 0-72,2 0 1,5 6 53,1-1 1,5 9-48,-5-3 1,7-1 16,-2 2 1,4-1-17,2 6 1,0 1 22,0-1 1,0 2 7,0 4 0,6-4 101,0 5 0,5 1-107,-5-2 0,5 5 67,-5-5 1,6 6-36,-6-6 1,5 8 44,-5-2 1,5 4-87,-5 1 0,6 1 11,-7-1 0,3 1-10,-2-1 1,-4 1-7,4 0 0,-5-1 25,-1 1 0,0 5-4,0 1 1,0-1 14,0-6 0,0 1-18,0 0 0,0-1 18,0 1 1,0-6-58,0-1 1,0-4 3,0 4 0,0-1-32,0 2 1,0-4-151,0-8 1,2-5-50,4-1 0,-2-1 60,8 2 0,-1-5-25,6-7 0,1 0 94,-1 0 0,8 0-261,4 0 0,3-9-52,3-9 1,7-1 39,4-10 0,2 4 371,-1-9 0,10-5 0,-3-13 0</inkml:trace>
  <inkml:trace contextRef="#ctx0" brushRef="#br0" timeOffset="1779">3079 744 7891,'-17'-7'0,"5"-1"-685,1-4 456,7-3 878,-12 13-531,14-6-179,-5 8 0,7 2-18,0 4 51,0 4 1,0 7 135,0 0 1,0 1-130,0-1 1,0 2 180,0 4 0,2-4-44,3 4 1,-1-3-39,8-3 1,-6 0-11,5 1 1,1-7-6,5 1 1,0-3-15,1 3 1,5 1 8,0-7 0,7 0-132,-1-6 1,-2 0 101,2 0 1,-2-8-13,2-3 1,1-3 53,-7 3 0,1-11 88,-7 5 1,-8-4-87,-3 4 0,2-1-21,-2 1 1,-3-2-93,-8-4 0,-1 4 92,-11-4 0,3 3-211,-9 3 0,-4 6-38,-2-1 0,3 2-65,-3-1 1,0 1 88,-6 4 0,6 5-82,1-5 0,1 4-151,-2 2 1,4 0-71,8 0 477,7 0 0,-5-16 0,5-3 0</inkml:trace>
  <inkml:trace contextRef="#ctx0" brushRef="#br0" timeOffset="2422">3632 312 7888,'-17'-10'-670,"7"-5"383,5 3 1,1-1 1066,-2 2-583,4-5 0,-4 14-288,12-4 1,-2-1-28,7 1 59,1 0 0,5 0 62,1 1 1,-1-1 4,0 6 0,-5-2 151,-1-4 1,1 4 87,5-3-70,0 3 1,1 2-2,-1 0-118,0 0 1,1 0-17,-1 0 1,-6 2-5,1 3 1,-6-1-1,5 8 1,-7-1-107,2 7 0,1-7 87,-1 1 0,0 5-2,-6 6 0,0 0 113,0-6 1,0 6-71,0 0 0,0 8 71,0-2 1,-2 4-35,-4 1 1,4 1 10,-3-1 0,1 3-66,-2 3 1,4 3-22,-4 3 1,4-2 13,2-4 1,0-3-91,0 3 1,0 2 91,0-1 1,0-7-9,0-5 1,0-2 14,0 2 0,0 3-22,0-3 0,2-4 21,4-2 1,-4 2 10,4-2-14,-4 0-12,-2-5 1,0-1 85,-8-7 1,4-3-85,-7-7 0,5 0 139,-6 0-132,1 0 1,-6 0 19,-1 0 1,1 0-58,0 0 1,-1 0-8,1 0 0,0-2 10,-1-3 0,1 3-90,0-4 0,0 4 31,-1 2 1,1-2 45,0-4 1,-1 4-173,1-3 126,0 3-118,0 2 14,7 0-4,2 0 2,8 0-717,0 0 624,8 0 1,2 0 89,7 0 1,-6 2-581,1 3 745,-1-3 0,14 6 0,2-8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25.348"/>
    </inkml:context>
    <inkml:brush xml:id="br0">
      <inkml:brushProperty name="width" value="0.08571" units="cm"/>
      <inkml:brushProperty name="height" value="0.08571" units="cm"/>
      <inkml:brushProperty name="color" value="#333333"/>
    </inkml:brush>
  </inkml:definitions>
  <inkml:trace contextRef="#ctx0" brushRef="#br0">777 813 7902,'18'0'278,"-1"0"1,0-6-479,0 1 1,-5-9-460,-1 3 1,-5 3 952,6 2-187,-8-4 1,3 7-166,-7-9 0,-2 8 2,-3-1 1,-7 3 0,-11 2 0,-4 0 35,-7 0 1,-7 0 99,1 0 1,-8 0 92,2 0 1,1 5-78,-1 1 0,8 8 21,-2-3 1,9 4-90,2 3 1,6-1 4,-6 0 1,10 3-20,2 3 1,7-4-138,10 4 0,0-2 86,0 2 1,10-4-26,7 4 1,2-3 105,10-3 0,6 0-68,5 0 0,2 1 138,-1-1 0,-3 0-112,8 1 1,-6-1 38,7 0 1,-9 0 2,2 1 1,-5-1-6,-6 0 0,-4-1 12,-8-5-38,-7 5 0,-5-14 30,-10 3 0,-7 3-5,-11-2 1,-6 0-39,-11-6 1,-6 0 25,-12 0 1,2 0-27,-7 0 0,7 0 26,-1 0 0,3 0-131,2 0 1,-2 0 24,-4 0 1,12-2-156,0-4 1,8 4 34,3-4 1,8-3-130,4-3 1,12 2 47,5-1 0,6-1 281,6-5 0,19 0 0,11-8 0,16-2 0</inkml:trace>
  <inkml:trace contextRef="#ctx0" brushRef="#br0" timeOffset="800">1331 900 7896,'17'-18'-330,"0"1"0,-5 2 721,-1 3 889,-7-3-1523,4 13 1,-10-6 121,-4 8 1,-9 2-54,-8 4 1,-8 3 146,2 9 0,-5-7-30,-7 1 0,7-1 111,-1 7 0,0-1 3,7 0 1,-5 0-34,-2 1 1,8-1-12,4 0 0,6 2 5,6 5 1,-3-5 27,8 4 1,8 2-53,10-2 1,11 0 36,6-6 0,5 4-129,7-3 0,-3 1 66,8-13 0,0-1-88,6-5 0,-6 0 101,0 0 1,-7 0-6,1 0 0,-5-7 27,-6-5 1,-4-3 2,-8-3 1,-8-1 143,-3-4 0,-4 2-91,-2-8 1,-2 6 9,-4-6 1,-3 6-61,-8-5 0,-1 1 5,1-2 1,5-4-16,1 4 1,5 4-21,-5 2 11,7 4 0,-4 2 7,8-1-22,0 9 1,8 1 21,3 8 0,7 8 0,5 3 1,-2 5 1,8 1 1,-1 8 0,7 4 0,0 4 0,-1 1 0,-5 1 0,0-1 0,-6 1 0,6-1 0,-8 1 0,2 0 0,-10-8 0,-1-4 0,-8-4 0,1-2 46,-3-7 1,-4-3-3,-3-7-17,3 0 0,-14 0-13,5 0 0,1-2 4,-1-3 0,5-5 39,-6-7 1,3-2-38,-3-4 1,3 1 44,3-6 0,4 5-34,-4-6 0,4 0-179,2-6 0,0-5 44,0 0 0,8-3-78,4 3 1,9-4 66,2-8 1,7 6-159,-1 0 1,4 7 69,2-1 0,5 0 70,0 5 0,8 2 166,-2 10 1,-1 4-98,1-4 0,-8 6 201,3 5 0,-5-1 25,-1 7 1,-9 0 33,-2 6 0,-5 0 23,-2 0 59,-7 0 0,3 2-62,-7 4 0,0 3-109,-6 9 0,0 1-29,0 4 0,0 4 36,0 7 0,0 3-50,0 3 1,-2-1 23,-4 7 1,2 2-11,-7 10 0,7-5-43,-2 5 1,-2-4 13,3-2 1,-1 0-101,6-1 0,0-8 71,0-9 0,0-1-150,0-10 0,0 0-153,0-6-65,0-7-14,0-2-374,0-8 411,0-8 0,0-2-23,0-7 1,0 0 347,0-1 0,0-6 0,-8-3 0,-2-8 0</inkml:trace>
  <inkml:trace contextRef="#ctx0" brushRef="#br0" timeOffset="975">2057 865 8413,'-8'-17'29,"6"5"-868,-3 1 723,3 7 0,4-4 262,3 8 0,5 0-372,7 0 1,8 0 46,4 0 0,4 0-145,1 0 1,7-2 151,-1-4 1,2 4 171,-1-3 0,-3-5 0,8-1 0,-7-5 0,11-1 0,-6 0 0</inkml:trace>
  <inkml:trace contextRef="#ctx0" brushRef="#br0" timeOffset="1879">2801 882 8560,'17'0'-603,"0"0"412,0 0 1,8-2-49,4-3 1,4 1 190,1-8 0,3 6 42,3-5 1,-3 1 63,3-1 1,-3-5-108,-3 5 0,-7-5 214,-4-1 0,-4 6-37,-1-1 1,-9 6-2,-3-5 0,-4 5-121,-2-5 1,-2 7-119,-4-2 1,-3 4 112,-9 2 1,-7 0-113,-3 0 0,-5 0 136,-2 0 0,1 0-48,-1 0 1,-1 6 183,-5 0 0,5 7-106,-5-1 1,7 3 127,5 2 1,-2 2-78,8 4 0,-6-1-33,6 6 0,2-1-28,10 2 0,3 4 4,8-4 0,2 1-115,4-1 1,5 2 101,12-8 1,6 0 3,11-6 1,5 4-23,7-3 0,5 1-57,1-13 1,9-1 13,2-5 0,0 0-104,6 0 0,-4 0-41,-1 0 0,5-7 142,0-5 1,5-3 22,-5-2 1,-2-1-25,-9 1 1,-5 2 95,-7 3 1,-14-3-84,-3 3 0,-12-3 46,0-2 1,-9-3-25,-3-3 0,-7 4 7,2-4 1,-4 4-7,-2 2 1,-6 5 148,0 0 1,-9 3-230,-3-3 1,1-1 66,-6 7 0,-4-2-13,-2 3 1,-3 3 9,-3-4 1,1 4 62,-1 2 1,0 0-33,1 0 0,-1 6 4,1 0 1,1 7 2,4-1 1,-4 3 8,5 2 1,3 1-42,2-1 1,3 0 26,3 0 1,6 6-46,-1 1 0,8 4 33,-2-5 1,12 0-15,6-5 1,5-1 10,6 0 0,4-1-3,8-5 0,7-3-19,4-8 0,0 0 3,6 0 1,-10 0-108,10 0 1,-6-8 68,0-3 1,4-10 10,-4-2 1,-5-8 57,-7 2 0,1-9 3,-6-3 0,-4-7-59,-2 2 0,0-6 4,-6-6 0,4 5-29,-9-5 1,-3-3-83,3-3 0,-6-1 150,5 1 1,-7-1-39,2 7 0,-2 1 217,1 5 1,-3 8-79,4 3 0,-4 13 155,-2 4-139,-8 13 0,5 3 78,-9 8 1,2 8-122,-1 3 1,-5 5-101,5 1 0,-4 10 215,-3 8 1,1 1-74,0 10 1,-1 2 88,1 10 1,2 2-95,3 3 0,-1 4 44,7-3 1,-6 3 4,7 2 1,-1 2-100,6 4 1,2-6 60,4 0 0,1 4-153,5-9 0,7-8-214,-7-16 0,7-6 146,-8-5 1,5-4-512,1-7 423,0-9 0,1-1 179,-1-8 0,0-8 0,0-1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24.647"/>
    </inkml:context>
    <inkml:brush xml:id="br0">
      <inkml:brushProperty name="width" value="0.08571" units="cm"/>
      <inkml:brushProperty name="height" value="0.08571" units="cm"/>
      <inkml:brushProperty name="color" value="#333333"/>
    </inkml:brush>
  </inkml:definitions>
  <inkml:trace contextRef="#ctx0" brushRef="#br0">137 744 7825,'-25'18'519,"6"-9"-918,-4-3 284,4 4 1,7-1 238,1 9-240,7-1 60,-4 8 0,16-6 44,3 4 1,5-9-3,1-3 0,0-7 19,1 2 1,5-4 84,0-2 1,8 0-27,-3 0 0,-1-8-72,2-4 1,-2-3 24,2-2 0,3-1-2,-3 1 1,2-8-5,-2-4 1,-2-1-21,-4 1 1,-4-4-11,4 4 0,-6-3 8,-5-3 0,1 0 3,-7 1 0,0 1 25,-6 4 0,0-1-19,0 7 0,0 5 43,0 7-30,0 7 0,-2-4 3,-4 8 1,4 2-19,-4 4 0,-1 4-6,1 7 0,-5 0 36,5 0 0,-2 3 2,2 3 1,4-2-21,-3 8 0,3-8-2,2 2 0,2-4 23,3-2 0,-1 6 16,8 0 1,-1-1 7,7-11 0,7 3-6,3-9 0,5 1-3,2-6 1,7-2-46,4-4 1,4-3 0,2-8 0,0-3-49,0-3 0,-6 2 69,0-8 0,-10 2-122,-1-1 0,-2-5 101,-10 4 0,-2-4 9,-10-1 0,-3 5-8,-8 0 1,-2 6 2,-4-6 1,2 8-5,-7-2 1,-1 10 5,-5 1 1,6 8 1,-1-1 0,1 3 2,-7 2 1,1 2-14,0 3 0,-1 5 72,1 7 0,2 8 4,3 4 0,-1 4 6,7 1 1,-6 3 14,7 3 0,-1-3-68,6 3 0,0-2 24,0 3 0,8-3-86,3 8 0,4-13 80,3 2 1,-7-7-125,1 1 1,-3-4-177,3-8-320,3-7 314,-13-2 0,2-8-198,-15 0 1,-3 0-139,-15 0 599,0-8 0,-13-9 0,-2-10 0</inkml:trace>
  <inkml:trace contextRef="#ctx0" brushRef="#br0" timeOffset="175">16 87 7935,'-8'-17'-336,"7"0"-167,-5-1 0,6 9 299,6 3 0,11 2 137,12-2 1,3 5-58,3-5 0,5 4 124,1 2 0,7 8 0,4-7 0,9 7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33.855"/>
    </inkml:context>
    <inkml:brush xml:id="br0">
      <inkml:brushProperty name="width" value="0.08571" units="cm"/>
      <inkml:brushProperty name="height" value="0.08571" units="cm"/>
      <inkml:brushProperty name="color" value="#333333"/>
    </inkml:brush>
  </inkml:definitions>
  <inkml:trace contextRef="#ctx0" brushRef="#br0">18 1 8897,'-10'0'528,"3"0"-687,7 0 0,7 0 119,5 0 1,5 0-54,6 0 0,-2 0-73,8 0 0,6 0 74,5 0 0,2 0 92,-1 0 0,3 0 0,8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31.612"/>
    </inkml:context>
    <inkml:brush xml:id="br0">
      <inkml:brushProperty name="width" value="0.08571" units="cm"/>
      <inkml:brushProperty name="height" value="0.08571" units="cm"/>
      <inkml:brushProperty name="color" value="#333333"/>
    </inkml:brush>
  </inkml:definitions>
  <inkml:trace contextRef="#ctx0" brushRef="#br0">347 260 7900,'-18'-8'598,"1"-2"13,0 1-438,7-7 1,-3 16-253,7 0 0,0 16 22,6 13 1,0 11 206,0 6 1,0 17-309,0 7 1,0 12 98,0 5 0,0-1-212,0 6 1,0 1 154,0-7 0,0-5-70,0-18 0,0-3 69,0-8 1,0-8 35,0-4 1,-2-11-682,-3-6 762,3-11 0,-14-5 0,7-7 0</inkml:trace>
  <inkml:trace contextRef="#ctx0" brushRef="#br0" timeOffset="358">53 450 7924,'-10'-35'2,"-5"1"0,7-1 148,-3 1 1,3 1-32,8 4 0,2 2-167,4 4 1,3 4-113,8-4 0,7-2 68,-1 2 1,13 0 145,-1 5 1,11 1-65,0 0 0,4 5-144,2 1 0,0 7 212,-1-2 0,1 4 3,0 2 1,-2 2-61,-4 4 0,-3 9 27,-9 8 0,-5 2-39,0-2 1,-14 2 40,2 4 1,-11 2-23,0-8 1,-4 2 16,-2-2 0,-8-2 19,-3 8 1,-10-6-77,-2 6 1,-14-6-95,2 6 0,-11 0 71,0 5 0,-10-1-129,-1-4 0,-1 5 10,6 1 1,0-1 173,1 7 0,-1-5 0,0-1 0</inkml:trace>
  <inkml:trace contextRef="#ctx0" brushRef="#br0" timeOffset="784">1056 744 7863,'0'-10'-330,"0"-5"413,0 13-321,0-13 0,-2 13 57,-4-4 1,2 4 115,-7 2 0,-1 0 48,-5 0 0,0 2 87,-1 4 1,-5 3-56,0 9 1,0 5 119,6 0 0,-4 7-122,3-1 0,-3 2 33,10-2 0,3 2-106,2-8 0,4 5 83,2-4 1,8-7-77,4-6 0,3-7 13,2 2 0,6-4-15,0-2 1,6-2 33,-6-4 1,6-5 9,-6-12 0,6 3 34,-6-3 0,6-2 112,-6 2 1,0 0 70,-6 6 0,0-6-52,1 0 0,-7 6-88,1 5 2,-8 0-233,11 3 157,-13 1-18,6 16 0,-8 7 2,0 8 1,0 0-7,0-5 1,0 5-59,0 0 1,5 6 59,1-6 1,2 0-393,-2-6 224,-4 0 1,13 1-84,-4-1 0,5-8 279,1-3 0,8-4 0,2-2 0</inkml:trace>
  <inkml:trace contextRef="#ctx0" brushRef="#br0" timeOffset="1109">1713 761 7743,'-6'-17'-361,"0"0"361,1-1 0,-1 1-21,0 0 0,0 5 18,6 1-238,-7 7 0,-3-4 84,-7 8 0,-1 0 122,1 0 0,0 2 25,0 4 1,-1 3 105,1 9 0,5-1-96,1 0 0,1 1 3,-1-1 0,3 0 109,8 0 0,0 1-96,0-1 1,2 0 94,4 1 1,3-1-93,9 0 1,1 1-7,4-1 0,-2 0-11,8 0 0,0 1-6,5-1 0,-7-2 38,-4-3 1,-4 1 40,-1-7 153,-1 8-205,-7-13 0,-3 9 67,-7-4 0,-13-4-104,-4 4 1,-12-3-109,0 3 0,-4-4 90,-1 4 1,-7-4-143,1-2 1,0 6 11,5-1 0,2 1 162,5-6 0,-5-8 0,6-1 0</inkml:trace>
  <inkml:trace contextRef="#ctx0" brushRef="#br0" timeOffset="1496">2301 588 7594,'0'-17'57,"-8"0"1,4 7 6,-7 4 1,-1 4-263,-5 2 0,-2 2 167,-4 4 1,2 4 65,-8 7 0,-6 6-15,-5 0 0,1 6 6,11-6 0,-3 6 1,8-6 0,0 8 7,5-3 0,9-3 18,3-2 0,4 2-22,2-2 0,15 2 105,9-1 0,6-7-61,5 0 0,5 0 15,1-5 1,5 3-37,-6 3 0,0-3 7,-5-4 0,-8 5 140,-4-5-6,4 5 7,-8 1-93,-2 0 1,-11-5 9,-12-1 0,-9-7-40,-8 2 1,-8 2 19,2-3 1,-3 3-157,-3-2 0,0-4-235,1 4 0,1-4 55,4-2 1,-3 0-105,3 0 0,4-6-160,2 0 1,4-6 149,1 7 1,9-9-194,3 3 545,4-5 0,10-9 0,1-2 0</inkml:trace>
  <inkml:trace contextRef="#ctx0" brushRef="#br0" timeOffset="1996">3062 623 7870,'-18'-8'-191,"9"-1"0,-7-9-322,5 1 0,-3 5 442,3 1 0,-2 5 532,7-5 1,0 5-85,6-6-266,0 8-107,0-3 1,0 5 24,0-4 0,8 4-47,3-4 0,6 5 88,7 1 0,-3 0 10,7 0 1,1 0-18,6 0 1,-1 0-11,1 0 1,0 5-47,-1 1 1,-5 7 2,0-1 1,-8 5 3,2 6 0,-6-2 30,-5 8 1,-4-4 35,-8 10 1,-2-4-35,-4 9 0,-13-4 1,-16-1 0,-7 5-7,-10 1 1,0 5 5,0-6 0,0 1-43,0-7 1,1-5 45,-1 0 1,7-2-112,5 2 0,11-10 119,6-8-106,4-7 61,9 4 0,5-8-3,10 0 0,7 0 68,11 0 1,4 0 143,8 0 1,-1 0-193,1 0 0,1-6 13,5 0 1,-3-1-197,8 1 1,-7 2 71,1-8 0,4 9-274,2-3 1,2-2 38,-2 2 1,2-5-86,-7 5 1,1-5 52,-2 5 0,-3-2 349,3 2 0,-3 4 0,-3-13 0,1 5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37.677"/>
    </inkml:context>
    <inkml:brush xml:id="br0">
      <inkml:brushProperty name="width" value="0.08571" units="cm"/>
      <inkml:brushProperty name="height" value="0.08571" units="cm"/>
      <inkml:brushProperty name="color" value="#333333"/>
    </inkml:brush>
  </inkml:definitions>
  <inkml:trace contextRef="#ctx0" brushRef="#br0">53 796 6815,'-12'0'-630,"1"0"662,7 0 1,-6 0 55,5 0-60,3 0-5,-6 0 191,8 0-191,8 0 1,-5 0 84,9 0 0,-6 0-76,5 0 1,-5 0 62,6 0 0,-1 0-19,6 0 0,1 0 11,-1 0 1,6 0-6,0 0 0,6 0-9,-6 0 1,8 0-35,-2 0 1,5 0 26,6 0 1,-3 0-35,3 0 0,5 0 27,1 0 0,6 0-45,5 0 1,-1-2 21,7-3 1,-5 3 1,5-4 1,1 2 3,5-2 0,-2 4-2,-3-3 1,1-3-47,-7 2 1,3 0 46,2 6 1,-5-5 7,11-1 0,-3-2-10,3 2 0,2 3 13,4-9 0,-6 8-6,0-2 0,-2-1 3,-9 1 0,9-2 6,2 3 0,6 1-220,6-8 1,4 8 159,-5-1 1,-1-3 51,2 2 0,-8-5-57,2 5 1,4 0 46,1 6 1,7-6-116,5 1 0,-9-7 63,3 6 0,-11-1-16,0 1 1,2 4 7,-2-4 0,5-2 20,-5 3 0,8-7 24,-2 6 1,7-1-25,-1 1 1,-5 4 72,-13-4 1,8-1-62,4 1 1,9-2 15,2 2 1,1 4-24,-7-3 0,-5-3 1,0 2 0,3 0-4,3 6 0,9-5-5,-10-1 1,10-2 10,-4 2 0,1 5-4,-7-5 0,-5-2 52,-1 2 0,7-5-45,5 5 1,6-2 3,-6 3 0,1 3-8,-7-4 0,1-2 3,-1 2 0,12-5-8,0 5 0,-45 3 1,0 0-4,45 3 1,-2-5 36,2-1 0,-2-2-30,2 2 1,-47 5-1,0 0 50,47-4 1,2 1-42,-2-2 1,0 4 22,-12-4 0,6-1-20,-5 1 0,1 0 4,10 6 1,-2-2-13,2-4 1,-6 5 11,-11-5 1,4 4-23,-5 2 0,16-2 9,2-4 1,-46 5-1,0 0 25,40-4 1,1 3-18,-7 2 0,6 0 30,1 0 1,1-6-8,-2 0 0,-2 0 7,8 6 1,-7-5-17,1-1 0,-8 0 3,3 6 1,3-6-17,-38 3 0,0 0 0,-1 0 1,0 1 13,47 2 0,-4-6-68,-8 0 1,8 0 54,4 6 0,-47-2 1,0-1-21,1 0 1,0 0-1,0 0 1,0 0 10,0 3 1,0 0-1,46-2 0,-1-4 0,-45 5 0,0 1-6,3-3 1,0 0-1,2 1 1,1 2-2,-3 0 1,0 0 0,-4-1-1,-1 0 1,43-5 0,7 4 5,-2-4 0,-46 5 0,-1 1 6,42 0 0,-43 0 0,1 0-5,2 0 0,-2 0 1,39-2-22,3-4 0,-9 4 16,3-4 0,1 4-1,4 2 0,-3 0-4,3 0 0,-9 0-1,-3 0 1,-5-2-4,6-3 1,-6 3 5,6-4 0,-3 4 66,3 2 1,4 0-61,-5 0 1,-5 0 2,-6 0 1,2 0-1,-1 0 1,6 0 1,11 0 0,-6 0 1,-1 0 1,-5 0-3,6 0 1,-8 0-17,2 0 1,-2 0 14,2 0 1,-2 0-2,8 0 1,-1 0 14,7 0 1,-8-6 5,-5 0 0,-8 1-23,-3 5 0,3 0 53,8 0 1,0 0-47,6 0 0,1 0 0,5 0 1,-5 0-39,0 0 1,-8 0-111,2 0 1,-2 0 100,2 0 0,3 0 45,9 0 0,-3 0-48,-3 0 1,2 0 10,-8 0 1,2 0 1,-2 0 0,-4 0 21,4 0 0,1 0 1,-1 0 1,6 0 26,-6 0 1,-2 0-31,-10 0 1,5 0 40,-5 0 1,6 0-33,6 0 0,-4 0 3,4 0 0,-4 0-6,-2 0 1,-5 0-23,-1 0 0,-7 0-8,2 0 0,-5 0 204,-1 0 1,2 0-184,4 0 0,1 0-1,5 0 0,3 0-3,-4 0 0,3-2 0,-3-4 1,-3 4 3,-8-4 1,1 4-2,5 2 0,2 0 3,3 0 0,4 0-8,-3 0 0,1 0-7,-2 0 0,3 0-9,-9 0 0,1 0 17,-6 0 0,0-2 59,0-3 1,5 3-45,1-4 0,5 4 4,-5 2 1,5 0-4,-5 0 0,5 0 5,-5 0 0,0 0-2,-6 0 0,-6 0 165,0 0 0,0 0-187,6 0 0,0 0 36,0 0 1,-1 0-22,1 0 1,6 0-3,0 0 0,-6 0-41,-6 0 0,-2 0 41,2 0 1,-4 0 2,-7 0 0,-3 0 14,-3 0 0,4 0 2,-4 0 1,2-2 24,-3-4 0,3 4-38,-8-3 0,6 3 46,-6 2 1,6 0-27,-6 0 1,0 0 5,-6 0 0,1 0-15,-1 0 0,-6 0 8,1 0-13,-8 0-6,11 0-4,-13 0 20,6 0-88,-8 0 21,7 0 19,-5 0 1,8 6 12,-4-1 0,-4 3-4,3-2 0,-1-2 7,2 7 1,-4 1-6,4 5 0,1-6 24,-1 1 0,0 0-20,-6 5 1,2 6 30,4 0 0,-5 2-13,5-2 1,-4-2 2,-2 8 1,0 0-9,0 5 0,0 1 1,0 0 0,0 1-4,0 4 0,-6-1-1,1 7 1,-7 0 8,6 6 1,-7 0-7,1 0 0,-1 1 61,1 5 0,-3-4-29,3 4 1,-1-5 5,2-1 1,-5 2-18,5 4 0,1-10 4,-2 4 0,7-10 26,-7 4 1,6-6-24,-5 6 0,1-7 62,-1 1 0,1-5-57,4-6 1,4 3-1,-3-3 1,-3-4-60,2-2 0,-1-4-3,1-1 0,4-7-27,-4 1-93,-3-1 0,5 1-292,-8-1 0,1-7 149,-7 2 0,-7-4-379,-3-2 1,-13-10 15,-5-7 658,-4 0 0,-17-24 0,-4 5 0</inkml:trace>
  <inkml:trace contextRef="#ctx0" brushRef="#br0" timeOffset="2389">122 814 7906,'10'7'63,"-3"-5"78,-7 6-467,0-8 282,0 0 0,2 6 124,4-1 0,-4 3 19,4-2 0,-4-2-61,-2 7 0,0 1 114,0 5 1,0 8-49,0 4 0,-2 5 17,-4 7 0,2 3-32,-7 8 1,7 7 4,-2 5 1,-2 5-20,2 6 1,-5 4-216,5 7 1,0-5 161,6 0 0,0-7 56,0 7 1,0-10-100,0-2 1,2-5 70,4-6 0,-4-3-6,4 9 0,1-3-4,-1 3 0,0 1-4,-6-7 1,0-1-29,0-5 0,0-8 30,0-3 1,0-5 20,0-1 0,2-1-14,4 1 0,-4-2 177,3-5 0,-3 3-206,-2-8 1,2 0 4,4-6 23,-4 1-7,13-1 36,-5 0-52,7 1 0,0-9 120,1-3 0,-5-4-105,4-2 1,-7 6 52,13-1 1,-7 1-91,7-6 0,-2 2-1,2 4 1,-2-4 4,8 4 0,-6-4-7,6-2 1,1 0 84,11 0 0,-3 0-62,8 0 1,0-2 36,6-4 1,8 4-32,3-4 1,3-2 3,-3 3 1,4-3-32,-3 2 1,3 4-1,2-3 1,0-3-138,0 2 1,2-2 139,4 3 1,-2 1-10,8-8 1,-6 7-4,6-7 1,-14 8 43,2-2 1,4-1-25,8 1 1,-2-6 10,1 7 0,1-1-5,6 6 1,-5-6 4,5 0 0,-12-5-19,5 5 1,1-5-4,0 5 0,7-6-27,-1 6 0,3-5 34,-9 5 1,1-5-23,-1 5 1,7-6 16,-7 7 0,13-9-320,-7 3 0,9 1 319,-4-2 1,6 7-2,-6-7 0,-4 6 19,-1-5 1,-3 5-5,14-5 1,-47 8 0,0 0-19,1-3 1,0 0 0,48 2 8,-14-1 1,3-3 1,3 2 0,4-5-3,-44 8 0,0 0 0,46-10-3,0 1 1,-8 2 17,2-1 1,3 5-6,-3-5 0,-42 8 0,0 0-5,48-9 0,-48 9 1,2 1 0,-1-4 1,1 0 0,0 3 0,0 0 22,0-2 1,0-1 0,0 1-1,0 0-24,-1-1 0,1 1 0,3 0 1,0 2-28,0 3 0,-1 0 0,3-3 0,0 0 27,-5 0 1,0 0-1,-1 0 1,-1 1-26,43 2 0,-43-3 0,1 0-1,4 0 0,0 0 1,5-1-1,-1 0-5,-4 1 0,0 1 0,1 1 1,-1 0 17,37-5 0,-39 4 0,0 0-2,-2-1 1,2 0 0,6 2 0,1 0 32,-2-1 1,-1-1 0,0-1 0,-1 0-36,42-2 1,-46 3-1,0 0 38,0 3 0,0 0 0,2 0 0,2 0-26,1 1 0,1-2 0,-2 1 0,-1-2 12,-3 0 1,0-1 0,0 2 0,0 0 0,-1-2 0,2 0 1,4 2-1,1 0 0,-1 1 1,1 0 0,1 0 0,-1 0-16,-2 0 0,-2 0 0,46 0-2,-48 0 0,-1 0 0,49-2 4,-48-1 0,0 0 1,1 2-1,0 0 1,2-1 1,-1-1 0,-1 1 0,0 2-1,2 0 1,0 0 0,-3 0 0,-1 0 1,47 0 1,-46 0 0,0 0-8,0 0 1,0 0 0,0 0 0,0 0 12,2 0 0,1 0 0,0 0 1,0 0 0,-3 0 1,-1 0 0,1 0 0,-2 0 21,42 0 0,-41 0 0,0 0-6,4 0 1,0 0 0,2 0 0,-1 0-14,-3 0 0,-2 0 0,43 0 8,-13 0 0,7 0-1,10 0 1,-47 0-1,0 0-7,1 0 1,0 0 0,-1 0 0,0 0 23,47 0 0,-2 0-36,-4 0 1,-2 0-9,8 0 1,-6 0-3,6 0 0,-7 0-7,1 0 1,-6 0-51,-5 0 0,6 0 69,-1 0 0,2 0-25,10 0 1,-9-2 13,-3-4 0,-5 4 23,-6-4 1,4 5-7,7 1 0,1 0 5,-1 0 0,1 0-12,-1 0 1,1 0 3,-1 0 1,-5 0-12,-1 0 0,-3 0 10,10 0 0,-5 0-271,11 0 1,-13 0 262,-5 0 0,-4-6-16,-2 0 1,1 0 26,-1 6 1,0 0-1,0 0 1,0 0 17,0 0 1,1 0-67,-1 0 1,-2 0 43,-4 0 0,5 0 5,-5 0 0,6 0 14,6 0 0,2 0 5,4 0 1,1 0-163,-7 0 0,2 0 69,-2 0 0,-9 0 37,3 0 1,-4 0 38,4 0 0,2 0 1,4 0 1,-6 0 36,1 0 0,-3 0-56,-10 0 1,9 6 49,-3 0 0,3 0-29,-3-6 0,6 1-48,0 5 1,2-4 14,10 4 1,-14-4-9,2-2 1,-11 6 6,0-1 0,-3 1 121,3-6 0,-4 0-122,4 0 0,1 0 0,-1 0 0,7 0 121,-1 0-109,-5 8 0,-1-6 321,-12 3 0,4-3-298,-4-2 0,2 2-6,-2 4-8,4-4 0,-4 6 185,12-8 1,-2 0-212,7 0 0,-7 0-43,1 0 0,-9 0 136,-2 0 1,-3 0-59,-3 0 0,0-6-30,-11 0 1,-2 0 41,2 6 0,0-2-36,5-3 1,1 3 3,0-4 0,1 4-14,4 2 0,-1 0 2,7 0 1,-6 0-47,6 0 0,-1 0 46,1 0 1,2 0 10,-8 0 1,0 0 8,-5 0 0,-6-6-1,0 1 0,-2-1-6,1 6 0,-3 0 4,-7 0 0,5-6 13,0 0 0,2-1 4,-2 1 1,-4 4-2,4-4 0,-4 2-11,-1-1 0,5 3-56,0-4 1,6-2 49,-6 2 0,2 1-35,-2 5 1,2-2 31,3-4 0,3 4-2,-8-4 1,2 4 4,-2 2 0,-4 0 5,5 0 1,-5 0 15,-2 0 0,0-2-24,1-3 1,-1 3 18,0-4 1,-5 4-6,-1 2 6,1 0-9,5 0-3,0 0-1,1 0 1,-3-2 0,-3-4 0,3 4 0,-4-3 1,-1 3-2,2 2 1,-7 0 1,7 0 0,-8-8 0,11 6 21,-5-6 0,-1 7 2,-3-5 1,-2 4 44,2-4 11,-4 4 33,5-6 1,-1-1-87,0-8 1,0 5-23,-6 1 0,2-3 13,3-9 0,-3 2 3,4-8 0,-4 0-24,-2-5 0,0-9-79,0-3 1,0-13-77,0-10 0,-8-3-240,-3-8 1,-12-9-221,9 41 1,-1-2 0,-4-4 0,-3-1 368,0-3 1,-2 1-1,-1 0 1,-2 2 247,0 0 0,-3 1 0,-3 3 0,-1 2 0,-4 0 0,1 0 0,0-1 0,1 0 0,0-1 0,1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44.404"/>
    </inkml:context>
    <inkml:brush xml:id="br0">
      <inkml:brushProperty name="width" value="0.08571" units="cm"/>
      <inkml:brushProperty name="height" value="0.08571" units="cm"/>
      <inkml:brushProperty name="color" value="#333333"/>
    </inkml:brush>
  </inkml:definitions>
  <inkml:trace contextRef="#ctx0" brushRef="#br0">0 97 7851,'0'-18'298,"0"1"-199,0 0 384,0-1-240,0 1-370,0 8 1,2 9 228,4 11 1,-2 6 3,7 6 1,-5 6-8,6 12 1,-7 3-39,7 8 1,-8 7 148,1 5 0,3 11-256,-2 5 0,0 7 298,-6 5 0,5 4-358,-2-45 0,0 2 1,0 1-1,0 1 200,-3 0 0,0 0 1,0 3-1,0 1 0,0-1 0,0-1 1,0-1-1,0 0 0,0-1 0,0-1 1,0-1-1,0 0-15,0-1 1,0 0-1,0 0 1,0-1-109,0 2 1,0-2 0,0 43 17,0-7 0,0-8 86,0-10 1,0-8-143,0-3 0,-2-14-20,-4-9 0,4-3 119,-3-9 1,3 0-279,2-5 354,-8-1-1125,6-7 965,-6-3 1,8-10-1186,0-9 1237,0-7 0,-7-24 0,-3-1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9:51.443"/>
    </inkml:context>
    <inkml:brush xml:id="br0">
      <inkml:brushProperty name="width" value="0.08571" units="cm"/>
      <inkml:brushProperty name="height" value="0.08571" units="cm"/>
      <inkml:brushProperty name="color" value="#333333"/>
    </inkml:brush>
  </inkml:definitions>
  <inkml:trace contextRef="#ctx0" brushRef="#br0">121 604 7766,'-7'-18'-300,"3"-5"-72,-8 0 0,8-6 501,-1 6 1,3-7-8,2 1 1,0-2 320,0 2 1,0-3-133,0 3 1,0-6 104,0-5 0,7 5-110,5 1 1,9 1 5,2 10 0,14-6-157,-3 6 1,18 0-13,0 6 0,17 7-47,0 4 0,4 6-167,-4 6 1,-7 13-242,-4 16 0,-14 7 192,-10 10 1,-7 8-90,-9 3 1,-3 4-43,-4 2 1,-3 1 170,-8-1 0,-8 0 58,-3 0 1,-12-6-3,-6 1 1,-6-14 34,-5 2 0,-6-10 17,-12 4 0,-3-15 44,-8-2 1,0-8-63,-1-4 1,-1-2-34,-4-3 1,18-4 22,-1-8 0,22 0-2,1 0 41,20-8 1,-1-2 76,16-7 0,0 0-85,0 0 0,8-7 9,3 1 0,1 0-149,5 6 1,-3 0 246,9-1 0,-4 7-172,-2-1 0,1 9 44,-1-3 0,0 4 59,0 2 1,6 2-42,1 4 1,0 3 87,0 8 0,-5 7-140,4-1 1,4 7-79,2-1 1,-4 6-166,-2 5 1,2-3 90,-2 3 1,0-5-232,-6-7 1,6 3 124,0-8 1,0-6-87,-6-5 0,8-8-88,4 2 456,4-5 0,1-16 0,1-4 0</inkml:trace>
  <inkml:trace contextRef="#ctx0" brushRef="#br0" timeOffset="262">1124 811 7766,'-6'-52'66,"1"0"86,-9-7 0,12 7 414,-3 0-51,-5 8-596,8 17 163,-6 10 0,6 19-108,-3 15 1,-5 8 18,-7 9 1,1 3-16,5 3 0,3 4 39,8 8 1,2 2-25,4 4 1,9-4 13,8 3 0,10 3 81,2-3 0,-1-1-80,6-10 1,-3 2 72,-2-7 0,-1-3-327,1-9 207,-8-4-185,-10-15 1,-9-5-42,-8-10 0,-18-5-14,-10-7 0,-13-6-18,-11-1 0,0-6-104,1 1 1,-1-2 169,0 2 1,6-9 230,0 3 0,-1-11 0,-4 2 0</inkml:trace>
  <inkml:trace contextRef="#ctx0" brushRef="#br0" timeOffset="419">813 621 7766,'10'-35'0,"5"1"398,-4-1-148,13 1 1,-1 5 151,11 0 0,1 6-125,17-6 1,9 8 106,14-2 0,6 4-154,-6 1 1,-2 7-224,-10-1 1,-3 8-129,-8-1 0,-6 3-197,0 2 1,-6 0 2,6 0 1,-9 0 199,-3 0 0,-1 0-664,-10 0 1,6 2 283,-6 3 0,2-3 495,-2 4 0,4 4 0,7-1 0</inkml:trace>
  <inkml:trace contextRef="#ctx0" brushRef="#br0" timeOffset="750">2283 777 7766,'-25'0'145,"-4"0"1,4-6 378,2 0-132,4-7 1,7 5-1,1-4-24,7 5-78,-4-1 141,8 6-402,8-6 1,3 8 47,12 0 0,4 0 34,8 0 1,7 0-173,4 0 0,6 0-206,6 0 1,3 2 56,9 4 0,-7-4-207,0 4 0,-7-2-75,2 1 0,-4-3 176,-3 4 0,-12-2-122,-5 2 0,-16-3-262,-1 9 700,-11-8 0,-6 11 0,-12-3 0,-18-5 0,-7 16 0,-15-3 0</inkml:trace>
  <inkml:trace contextRef="#ctx0" brushRef="#br0" timeOffset="911">2196 1088 7766,'-34'17'0,"-1"0"0,8-7 390,4-4 258,4-4 412,9-2-640,3 0-377,22 0 1,6 0-23,20 0 1,-3 0 57,8 0 0,6 0-117,6 0 1,7 0-170,-2 0 1,3 0-375,-3 0 0,-3 0 148,-8 0 0,-1 0-176,1 0 0,-2-2 609,-4-4 0,-3-4 0,-9-7 0</inkml:trace>
  <inkml:trace contextRef="#ctx0" brushRef="#br0" timeOffset="1221">2888 396 7766,'-2'-17'238,"-4"-1"0,5 1 714,-5 0-625,4 7 0,0 3-376,-4 7 1,-5 7 116,-12 5 1,-6 19 246,-12 9 0,-5 18-218,-11 11 0,24-31 0,-2 3-197,-2 4 1,-1 2 0,-2 0 0,0 2 165,2 2 0,1 2 0,0-2 0,1 1 8,3 0 1,2 0 0,1 1 0,1 0-78,2 2 0,2-1 0,-13 37 88,3-5 0,12-21-279,0-13 1,2-8-62,-2-9 1,9-8-205,-3-4 1,9-6-409,-3-5-352,7-4 810,-4-8 1,12-2 592,7-4 0,9-19 1,14-12-1</inkml:trace>
  <inkml:trace contextRef="#ctx0" brushRef="#br0" timeOffset="1579">3078 552 7783,'0'-18'1351,"2"-1"-885,4-4 0,4 4-530,7-4 1,8 4 22,4 1 1,3 1-89,3 0 0,5 7 189,1 4 0,7-1-31,-2 1 1,-4 0 33,-2 6 1,3 6-179,-3 0 1,0 7 36,-5-1 0,-8 5 103,-4 6 0,-4-2-50,-2 8 1,-5-6 39,0 6 1,-9 0-11,3 5 1,-4 7 21,-2-1 1,-8 2 0,-3-1 1,-5-3-4,-1 8 1,0-2-7,0 2 1,-1 4-142,1-3 0,0-5 84,-1-2 1,7-3-223,-1-3 1,3 1 3,-3-1 1,-1-7 21,7-4 1,-2-9-471,3-3 704,3 1 0,-14 5 0,7 0 0</inkml:trace>
  <inkml:trace contextRef="#ctx0" brushRef="#br0" timeOffset="1778">3044 1122 7746,'-6'-17'-92,"0"0"1,0 5 213,6 1 0,2 5 227,4-6 0,11 9-287,12-3 1,6-2-265,5 2 1,4 1 127,8 5 0,8 0 33,3 0 0,4 0-259,3 0 0,-9 0 102,-3 0 0,-4-6-42,-3 0 0,1 0 240,0 6 0,8-7 0,1-3 0</inkml:trace>
  <inkml:trace contextRef="#ctx0" brushRef="#br0" timeOffset="2263">4237 569 7801,'-10'-8'179,"5"-3"0,3 1 347,2-1 1,-6 5-274,0-6 1,0 7-98,6-7 184,0 8 1,0-3-334,-7 7 1,5 9 92,-4 8 0,4 5-192,2 12 1,0-1-83,0 13 1,0-6-98,0 6 0,8-7 90,3 1 1,5 1-26,1-7 0,6 5 97,0-11 1,8-3-70,-2-2 0,3-11-22,3-6 0,-2-6 50,-5-6 0,5-6 103,-4-11 0,-4-4 65,-2-7 0,-10-1 193,-1 1 1,-8-1-11,2 1 1,1 1 241,-1 4 1,0-2-128,-6 8 0,0 0 408,0 6 120,-8 0-54,6 7-868,-6 2 1,3 10 39,-1 4 0,0 7 154,6 16 1,0 2 7,0 15 1,0 8-54,0 9 0,-2 12 40,-4 6 1,5 13-256,-2-42 0,0 0 0,-1 0 0,0 0 84,1 3 1,0-1-1,-2 44 74,5-6 1,-6-11-347,0-6 1,0-21-25,6-14 0,-6-11-728,1-12 687,-1-7 0,4-2-185,-4-8 1,2 0 581,-7 0 0,-1-8 0,-5-2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47.176"/>
    </inkml:context>
    <inkml:brush xml:id="br0">
      <inkml:brushProperty name="width" value="0.08571" units="cm"/>
      <inkml:brushProperty name="height" value="0.08571" units="cm"/>
      <inkml:brushProperty name="color" value="#333333"/>
    </inkml:brush>
  </inkml:definitions>
  <inkml:trace contextRef="#ctx0" brushRef="#br0">0 267 7809,'0'-17'0,"0"0"150,0-1 0,6-1 264,0-4 1,2 10-292,-3-5 0,-1 13 18,8-1 0,-6-2-229,5 2 0,-1 2 51,1 10 0,3 4 77,-9 7 1,7 8 48,-6 4 1,5 7-3,-5 11 0,0 1 20,-6 15 1,0 8 70,0 10 0,-8 13-372,2-43 1,1 2 0,0 3 0,0 1 333,-1 6 0,0 1 0,1 3 0,-1 0-69,-2 2 0,-1 1 0,1 1 0,0 0-5,2-4 0,1-2 0,0-1 0,2-1-7,3-2 1,0-1-1,0 0 1,0-2-97,0-6 1,0-1 0,0 42-19,0-19 1,0-4-46,0-7 1,6 0-86,0-11 0,-1-6 5,-5-17-282,0-4-22,0-15 712,0-2-611,0-8 1,0-2 310,0-4 1,0-13 71,0-16 0,0-15 0,0-11 0</inkml:trace>
  <inkml:trace contextRef="#ctx0" brushRef="#br0" timeOffset="525">1470 1305 7815,'8'-25'-356,"2"-6"-166,7-4 0,-6-3 423,1 9 1,0 2 313,5-2 0,-6 1-145,1-7 0,-8 0-151,2 1 1,-5-6 156,-1-1 0,0-5-82,0 6 1,-1-6 207,-5 5 1,-2 3-47,-3 9 1,-11 0-29,5 12 1,-6-2-109,0 13 1,-6 0-1,-11 6 1,1 8-14,-7 3 1,6 12-11,-6 6 0,5 4-25,-5 2 0,8 5 33,-2 0 0,11 6-43,6-5 1,3 7 30,3-2 1,8-6 3,3-5 1,4-1 20,2-5 0,2-4 1,4-2 1,11-4 32,12-1 0,3-9-41,3-3 0,7-4-91,4-2 1,2 0 84,-2 0 1,4-2-118,-3-4 0,2 2 151,3-7 1,-7 1 91,-5-1 1,-5-3-11,-7 9 1,3-7-29,-8 6 266,0 1-256,-6 5 0,-7 9 33,-4 8 0,-4 5-39,-2 12 1,-2-1-109,-4 13 0,2 0 52,-7 6 1,1 0-24,-1 0 1,-3-6-40,8 0 0,-5-6-107,5 6 1,-5-15-190,5-2 0,0-8 143,6-4 0,-6-5-30,0-1-4,1-7 208,5 4 0,0-23 0,0-5 0</inkml:trace>
  <inkml:trace contextRef="#ctx0" brushRef="#br0" timeOffset="821">2266 1184 7817,'0'-35'-51,"-6"8"51,0 4 0,-1 4 155,1 2 1,2 7-63,-8 4 0,1 6-258,-6 6 0,-1-2 85,1 7 1,2 1 48,3 5 1,-3 2 71,3 5 0,5-3 6,1 7 1,4 3 161,2 10 0,6-3-69,-1 8 1,9 0 33,-3 6 0,5-6-57,1 0 0,0 0-76,1 6 0,-1-7-18,0-5 0,-7-6-149,-4-5 1,-4-4 33,-2-7 0,-2-9-199,-4-3 1,-11-4-195,-12-2 0,-4-14 186,-1-3 0,-1-12-42,0 0 1,3-5 340,3-6 0,-4-5 0,6-7 0,-7 1 0</inkml:trace>
  <inkml:trace contextRef="#ctx0" brushRef="#br0" timeOffset="945">1903 1201 7817,'9'-35'0,"7"1"-119,-5-1 1,6 1 188,7-1 0,1 2 164,3 5 0,7-1-26,0 11 1,1-3-141,10 10 1,0-3-27,6 3 0,0 1-107,0 4 1,6 5-10,-1-5 0,7 4-246,-7 2 0,1-6-672,-6 0 828,0-7 1,7-4 0,3-10 0</inkml:trace>
  <inkml:trace contextRef="#ctx0" brushRef="#br0" timeOffset="1543">3770 181 7844,'10'-44'0,"5"9"0,-5 4 392,7 8 0,-5 2 321,-1 9-743,1-3 0,3 15 78,-3 0 0,-5 8-200,-7 9 0,0 6 35,0 0 0,0 10 150,0 1 1,-2 5 88,-3 13 1,-5-2 100,-7 13 1,0 1 30,-1 5 1,1 11-513,0 13 0,-3 5 352,9-41 0,-1 1 1,3 0-1,-1 1-10,-1 4 1,-1 1 0,2-2 0,1 1-51,0 3 0,1 0 0,1-3 1,2-1 16,-1 2 1,1-1 0,2-7 0,2-2 12,-2-2 1,0-1-1,1 36-137,2-1 0,2-18 3,4-5 0,-4-15-48,3-8 0,-3-9 106,-2-2-152,0-8 118,0 4 89,0-15-610,0-3 387,0-7 0,0-2-164,0-3 1,6-7-159,0-11 1,7-12 501,-1-11 0,3-11 0,2-5 0</inkml:trace>
  <inkml:trace contextRef="#ctx0" brushRef="#br0" timeOffset="2001">4652 682 7873,'-9'-44'-195,"1"4"-63,8 11 0,0 4 369,0 8 1,2 1 512,4 5 0,3 1-629,9 4 1,8 4 3,9-3 1,2 3-137,9 2 0,6 0 115,5 0 1,7 0 17,-7 0 0,9 5 53,-3 1 1,2 8 138,-1-3 0,-7-1-126,-11 1 0,4-5 153,-3 6 1,6-3-92,-1 3 0,2 3-43,-14-3 0,-1 3-128,-10 2 1,1 1 120,-7-1 0,-7 8-100,-10 4 1,1 5 58,-1 7 1,-2 3-16,-10 8 0,2 0 47,-7-1 1,-1 9 26,-5 3 0,-6-1-55,0 1 0,0-7 8,5 2 0,1 1-48,0-1 1,1 0 53,5-7 1,-4-6-254,3-5 0,4-5 56,3-7 1,-3-3-505,2-7 17,0-9-182,6-1 526,0-8 0,0-2-83,0-4 1,-7 2 371,-5-7 0,3-6 0,-3-6 0,-7-16 0,-8 3 0</inkml:trace>
  <inkml:trace contextRef="#ctx0" brushRef="#br0" timeOffset="2210">5015 1305 7873,'-26'0'0,"-5"-8"0,8-3 981,7 3-196,9-8-591,7 15 0,4-7-4,7 8 1,10 0 13,20 0 1,5 0-147,11 0 1,5 0 53,7 0 1,2 0-180,4 0 1,6 0 189,11 0 0,2 6-507,4-1 0,0 7 153,-11-6 1,-5 5-220,-13-5 1,-17 0-217,-11-6 666,-13 0 0,-22 6 0,-12-1 0,-11 1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45.638"/>
    </inkml:context>
    <inkml:brush xml:id="br0">
      <inkml:brushProperty name="width" value="0.08571" units="cm"/>
      <inkml:brushProperty name="height" value="0.08571" units="cm"/>
      <inkml:brushProperty name="color" value="#333333"/>
    </inkml:brush>
  </inkml:definitions>
  <inkml:trace contextRef="#ctx0" brushRef="#br0">140 104 7827,'-10'-35'363,"2"9"-242,8 2 771,0 13-735,0 3 0,0 10-476,0 4 1,-5 5 213,-1 13 0,0 4 102,6 13 0,-6 5 39,1 11 1,-7 7 2,6 11 1,-7 9-143,1 9 0,8-43 0,-1 1 173,-1 1 0,0 0 1,1 1-1,1 2 67,-2 5 0,0 1 1,2-1-1,0 1-10,4 2 1,0 1-1,0-4 1,0-1 17,0-7 0,0 0 1,2 42-5,4-8 0,-2-1-99,7-10 0,-1-8 45,2-9 0,1-7-151,-7-4 0,0-1-61,-6-12 0,5-3 43,1-14 1,0-5-567,-6-1 986,0-7-1602,0 4 939,0-8 0,0-10-274,0-7 599,0-8 0,-8-17 0,-1-2 0</inkml:trace>
  <inkml:trace contextRef="#ctx0" brushRef="#br0" timeOffset="439">901 536 7787,'-10'-7'218,"2"-3"57,8-7 1,0 5 27,0 1-264,0 7 0,14-10-215,3 9 0,12 5 146,0 5 0,3 15-180,3-3 0,0 12 107,-1 0 0,-1 3 58,-4 3 1,-4 5 20,-8 0 1,-7 3-124,-5-3 0,-3-3 115,-2 3 0,-2 0 63,-3-5 0,-5 3 73,-7-9 1,-6-2-58,0 2 1,-2-8 71,2 2 0,3-4-73,-3-1 1,10-7 58,1 1-67,8-9-8,-3 5 187,7 0-110,0-6 0,9 5 36,9-7 0,1 0-82,10 0 0,-1 0-225,7 0 0,7 0 83,4 0 1,6-5-139,6-1 0,-2-8-138,7 3 1,-5-1-164,5-5 0,1 4 520,5-10 0,8-4 0,1 0 0</inkml:trace>
  <inkml:trace contextRef="#ctx0" brushRef="#br0" timeOffset="984">3097 969 7783,'0'-10'590,"0"-5"1,0 11-188,0-8-520,0 8 131,-8-3 0,6 5-787,-3-4 571,-5 4 1,-2-11 36,-11 7 0,2-8-43,-8 3 0,-7-4 295,-10-3 0,-4-1-69,-2-4 1,2-2 260,4-4 1,-2-3-171,7 3 1,3-2 93,9 2 0,0-3-154,12 3 0,4 2 22,13-2 1,2 6-61,3-6 1,7 2 81,11-2 1,4 4-286,7 8 1,9 6 38,3-1 1,2 8-13,-2-2 1,2 5 161,-8 1 0,6 0-3,-5 0 0,-3 5 15,-9 1 0,-4 13 10,-8-1 1,-7 10-22,-4 1 0,-4 4 20,-2 1 1,-8 1 101,-4 0 1,-5 5-62,-6 0 0,-2 3 112,-4-3 1,-9-4-95,3 5 0,-3 1-31,3-2 0,1 7-53,-1-7 1,2 0-3,5-5 1,3 3 18,7-3 1,9 7-21,3-13 0,4 2-67,2-8 1,10-10 72,7 4 0,2-5 93,10 0 1,5-5-57,7-7 1,7 0 13,-2 0 0,2-2-11,-2-3 1,-4 1 10,-7-8 0,-2-1 39,-5-10 1,-3 3 101,-7-3 1,-3-2-55,-3 2 0,-5-2-56,-7 2 0,0-2-201,0-4 0,0-1-23,0 7 0,-7 0-132,-5 5 0,-3 1 76,-3 0 0,-5-1-67,0 1 0,-9 6-46,-3-1 315,1 8 0,-16-11 0,5 5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44.938"/>
    </inkml:context>
    <inkml:brush xml:id="br0">
      <inkml:brushProperty name="width" value="0.08571" units="cm"/>
      <inkml:brushProperty name="height" value="0.08571" units="cm"/>
      <inkml:brushProperty name="color" value="#333333"/>
    </inkml:brush>
  </inkml:definitions>
  <inkml:trace contextRef="#ctx0" brushRef="#br0">139 139 7796,'-8'-18'0,"6"1"0,-5 0 586,7 0-353,-8-1 1,6 1 353,-4 0-123,4 7 82,2 2-620,0 8 0,2 0 108,4 0-82,-4 0 0,6 8 55,-8 4 0,0 9-86,0 2 1,0 9 73,0 3 1,-8 2-36,-4 9 0,3 0-42,-3 6 0,3-6-12,-3 0 0,-3-6 0,3 6 0,5-7-160,1 1 1,-2-5-275,2-6 0,1 1 213,5-7 0,0-5-232,0-7 1,2-7 546,3 2 0,13-4 0,9-10 0,7-2 0</inkml:trace>
  <inkml:trace contextRef="#ctx0" brushRef="#br0" timeOffset="321">813 225 7796,'-7'-9'481,"5"-7"-954,-14 14 294,15-5 0,-9 14 182,4 5 0,4 3-57,-4 3 1,3 1 122,-3 4 1,4-4-57,-4 4 0,4 2 109,2-2 1,0 2-79,0-2 1,6-4 146,0 4 0,7-3-27,-1-3 0,9-7-58,2-5 1,8 3-56,-2-2 0,3-1 36,3-5 0,-1-1-131,1-5 1,-6-4 58,0-7 0,-8-2 19,2-4 1,-4 2 15,-2-8 1,-5 8-7,-1-3 1,-7 0-61,2 0 0,-4 1 50,-2 6 0,-2 0-322,-4 0 1,-3 1 101,-9 5 1,1-3-295,0 8 1,-1 1 75,1 5 1,2-2 403,3-4 0,-3 4 0,5-6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41.824"/>
    </inkml:context>
    <inkml:brush xml:id="br0">
      <inkml:brushProperty name="width" value="0.08571" units="cm"/>
      <inkml:brushProperty name="height" value="0.08571" units="cm"/>
      <inkml:brushProperty name="color" value="#333333"/>
    </inkml:brush>
  </inkml:definitions>
  <inkml:trace contextRef="#ctx0" brushRef="#br0">2239 156 7888,'8'-17'-274,"-6"0"-342,4-1 838,3-7 0,1 6-8,7-4 0,1 12-230,-1 5 0,-2 2 95,-3-2 1,3 4-3,-3-3 1,-3 3 135,3 2-116,-1 7 1,1 3 35,-1 7 1,-7 1 115,2-1 1,-4 8-27,-2 4 1,6 5-107,-1 7 1,1 5 93,-6 11 0,0 13-37,0 10 1,-6 5-354,1 1 1,-3 10 268,5-44 1,0 0 0,2 3 0,0 2-13,-2 3 1,0 1 0,2-4 0,1 1-3,-1 0 1,2-1 0,-1-3 0,0 0 26,0 1 1,0-1 0,-2 44-82,-4-6 1,4 1 84,-4-7 1,2 4-279,-1-9 0,3-6 178,-4-6 1,-2-7-44,2-10 0,-5 0 70,5-1 1,-2-12-27,3-5 0,3-5-50,-4 0 1,2-4 649,-2-8-1072,4 1 492,-5-1-846,7-7 234,0-3 296,-8-14 0,-1-11-280,-9-11 1,1-3 567,0-3 0,-8-7 0,-2-2 0</inkml:trace>
  <inkml:trace contextRef="#ctx0" brushRef="#br0" timeOffset="561">78 1384 7782,'-18'-17'287,"1"0"0,2-1-325,3 1 19,-3 0 0,21 1-103,-1 5 0,11-3 93,7 9 0,9-7 33,9 6 1,1-5 4,-2 5 0,3-2 3,3 3 0,2 3-8,-8-4 1,-1 4 2,-11 2 1,3 8-33,-8 3 1,6 4-26,-6 3 0,-6 5-35,-5 0 0,-8 6 73,2-6 1,-4 8-115,-2-3 1,-2-3 70,-4-2 0,-4 2 16,-7-2 0,0 0 27,-1-5 1,-1-1-1,-4 0 1,4-1-50,-4-5 0,5 5 11,7-5 0,1-1 3,5 1 19,3 1 0,0 5 133,8 0 0,9-5-70,2-1 0,8 1 119,10 5 1,-1 1-114,1-1 0,5 2 95,1 4 0,-1-4-51,-5 4 0,-3-3 15,-3-3 1,-4 0-42,-8 1 1,-7-1 14,-4 0 1,-6-2 20,-6-3 1,-11 3-90,-12-3 0,-10 1 3,-1-1 0,-8 1-10,2-7 1,2 6-119,-2-7 0,7 1-1,-1-6 0,-2 0 73,1 0 0,7 0-337,5 0 0,2-2 10,-2-4 374,4-3 0,15-8 0,3-1 0</inkml:trace>
  <inkml:trace contextRef="#ctx0" brushRef="#br0" timeOffset="1017">1444 1557 7795,'0'-25'84,"0"6"43,0-4 0,0-2 14,0 2 0,6 0-104,-1 5 1,1-5-245,-6 0 1,6 0 38,0 6 1,-2-6 107,-10 0 0,-4 0 51,-7 5 0,-6 1 0,0 0 0,-8 5 64,2 1 0,-2 7 148,3-2 1,-5 4-70,4 2 0,-4 8-97,-1 4 0,5 9-48,0 2 0,8 7 6,-2-1 0,4 6-22,2 5 0,1-9 14,5 4 0,3-7-35,8 1 0,0 2-30,0-8 1,10 0 60,7-6 0,2-1 118,10-5 1,-6-1-114,6-4 1,0-4 93,5 3 1,1-9-75,-1-1 0,1-7 8,0 6 0,-7-7 7,1 1 1,-6 3-7,6-3 1,-8 3 45,2-3 1,-9 3-7,-3 3 1,-5 4 28,6-4-6,-9 4 0,5 12 9,-8 7 1,0 2-25,0 10 1,-2 8 7,-4 9 0,3 2-93,-9-2 1,2 4 73,-1-4 1,-3-2-185,9 2 1,-7-7 101,6 1 1,-5-11-336,5-6 0,0-4-564,6-2 927,-7 1 0,5-9 0,-6-1 0</inkml:trace>
  <inkml:trace contextRef="#ctx0" brushRef="#br0" timeOffset="1772">3605 1021 7836,'0'-35'1068,"0"7"-830,0-1 1,2 10-33,4 1-377,-4 1-50,13 7-244,-13 1 215,14 1 152,-14 8 1,3 6 88,-10 0 0,-5 1-6,-7-1 1,-8-2 49,-4 7 0,-4-1-103,-1 2 1,-1 3 211,1-4 0,-1 5-88,0 1 0,7-5 58,-1-1 0,6 1-96,-6 5 0,8-2-1,-2-3 1,5 3-17,7-3 1,-3 3-7,9 2 1,-7 3-12,6 3 1,1-4 16,5 4 1,0-4-24,0-2 0,5 3 19,1 3 1,8-4-6,-3 4 0,6-10 13,6-1 0,-1 0 2,6 5 0,-5-8 13,6-3 1,-6 2 2,6-2 1,0-1 60,6-5 0,-7 0-68,1 0 0,-6 0 107,6 0 1,-2 2-90,2 4 1,2-4-29,-8 4 1,0 3 40,-6 3 1,0-2-3,1 1 1,-9 3-4,-3 9 0,2-4-2,-3 4 1,-1 2 33,-10-2 1,-3 6-38,-8-6 0,-3 2 111,-3-2 0,-4-4-92,-7 4 0,-3-4 18,-3-1 1,1-1-75,-7 0 1,8-1-12,-2-5 1,1 3 1,-1-9 0,1 1-135,-7-6 1,8 0-263,-2 0 1,3 0 138,2 0 0,7-2-290,-1-4 1,10-3 75,1-9 1,3 1-368,9 0 848,0-8 0,14-10 0,2-9 0</inkml:trace>
  <inkml:trace contextRef="#ctx0" brushRef="#br0" timeOffset="2176">4159 1021 8610,'-8'-17'504,"6"-1"-827,-5 9 217,7-7-378,0 14 265,0-5 0,0 14 22,0 5 99,0 11 1,0-2 122,0 8 0,1-6-84,5 6 1,-4-6 159,4 6 1,2-8-133,-3 2 0,9 2 153,-3-2 0,3 0 0,-3-6 0,10-5-10,-3-1 0,9-7-93,-4 2 0,7-4 10,-1-2 0,4-2-50,2-4 0,3-3 41,-3-9 0,1-5 79,-13 0 0,6 0-64,-6 6-28,0-8 1,-8 6 253,-3-4 462,-4 3-520,-8 11-277,0 1 0,-2 8 93,-4 0 1,2 14 49,-7 3 0,1 12-116,-2 0 0,-3 3 42,4 3 0,1 1-183,-2 5 1,7-7-5,-7 1 1,6-1 3,-5-5 1,7-4 25,-2-2 0,4-4-589,2-1 437,0-9 1,4-1 313,8-8 0,-1-8 0,14-1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53.110"/>
    </inkml:context>
    <inkml:brush xml:id="br0">
      <inkml:brushProperty name="width" value="0.08571" units="cm"/>
      <inkml:brushProperty name="height" value="0.08571" units="cm"/>
      <inkml:brushProperty name="color" value="#333333"/>
    </inkml:brush>
  </inkml:definitions>
  <inkml:trace contextRef="#ctx0" brushRef="#br0">1 208 7768,'0'-10'-926,"0"-5"926,0 5 0,0-1 22,0-1-9,0 8 0,0-5 94,0 3 205,0 4 17,0-6-150,0 8 1,0 0-148,7 8 0,-5-4 108,4 8 0,-4-7-100,-2 7 1,0-1 114,0 7 1,0-1-95,0 0 1,0 2 54,0 4 1,0-1-47,0 6 1,0 1 7,0 6 0,0 1-36,0 5 0,6 1-21,-1 4 0,1 4 10,-6-4 1,0-2-107,0 2 0,2-7 2,4 1 1,-4-3 99,4-3 1,-5-1-55,-1-4 0,0-4 33,0-8 1,0 0-15,0 1 78,0-9 28,0-1-70,0-8-13,0 0 26,8 0-46,-6 0 11,6 0-11,-8 0 71,0 0 1,7 0 42,-5 0-93,14-8 1,-7 6-1,9-3 1,-1-3 10,0 2 1,1-2-25,-1 3 0,0 3-2,0-4 0,8-2-3,4 3 0,-2-7 31,2 6 0,0 1-3,5 5 1,1-6 22,-1 0 0,7-2 4,-1 3 1,2 3 21,-1-4 1,-3 4-41,8 2 0,-1 0 48,1 0 1,2-2-37,-8-4 1,6 4-52,-5-3 0,-1 3 65,-6 2 0,1 0-3,0 0 1,-1 0-7,1 0 0,-1 0-7,1 0 1,1 0 2,5 0 1,-5 0 10,5 0 0,1 0 36,-2 0 0,6 0-38,-5 0 1,5-2-44,-6-4 0,6 4-7,-5-4 0,1 4-10,-2 2 1,-1 0 21,7 0 1,-6-5-13,6-1 1,0 0-26,6 6 1,-6 0 34,1 0 0,4-6 47,7 1 1,-6-1-11,-6 6 1,-6-2 12,7-4 1,-3 4-40,2-4 0,-4 4 4,-7 2 0,5-5-4,0-1 1,8 0 12,-1 6 1,-3-2-47,2-4 1,-2 5 37,2-5 0,4 4 22,-4 2 0,-3 0-37,-3 0 0,2-6 4,-2 0 0,1 1-20,-7 5 0,3 0-1,3 0 0,-3-6-3,3 0 0,2 0 23,-1 6 1,5 0-10,-6 0 0,8-2-1,-2-3 1,-3 3 1,-3-4 1,-3 4-8,-3 2 1,6-2 3,1-4 0,-3 4 13,-9-3 0,9 3 4,-3 2 0,5 0-10,1 0 0,-3-2 1,8-4 1,-1 4 1,1-4 0,4 4-7,-4 2 0,2 0-32,-2 0 1,2-1 33,-8-5 1,1 4-57,-7-4 1,-5 4 40,0 2 0,-2 0-5,2 0 1,3 0-4,-3 0 1,4 0-1,1 0 1,3 0 23,3 0 0,-1 0-17,7 0 0,-8 0 72,2 0 0,3 0-63,-3 0 1,2-6-10,-1 1 0,-5-1 8,5 6 0,-11 0 0,-1 0 1,0 0-36,6 0 0,-7 0-10,1 0 1,-6 0 5,6 0 1,0 0 22,5 0 1,-1 0 34,-4 0 1,4 0-38,-5 0 0,5-2 1,2-4 0,-7 4 1,1-4 0,-2 5 5,2 1 1,4 0 21,-4 0 1,-4 0 23,-2 0 1,-4 0 6,-2 0 1,0 0 1,1 0 1,-7 0 47,1 0 0,-7 0-424,7 0 213,-8 0 158,11 0 0,-13-2-88,4-4 55,4 4 10,-9-6 134,7 8-140,-8 0 123,0 0-135,0-7-7,0 5-2,0-14 1,6 12-7,0-7 0,-1 5-27,-5-5 0,0-1 35,0-5 1,0 3-38,0-3 1,0 4 30,0-10 0,2 1-40,4-1 1,-4 4 35,4-4 0,-4-2-2,-2 2 1,5-8-6,1 2 1,0 3 2,-6-3 0,0 8 23,0-2 1,6 3-21,0 3 1,-1 0 22,-5-1-15,0 1 0,0 0-1,0 0 0,0 5-22,0 1-1,0 7-19,0-12 0,-2 14-218,-3-3 30,3-5 156,-6 8-84,8-6 1,-2 8-64,-4 0-290,4 0-858,-5 0 44,7 0 1331,-8 8 0,-2 2 0,-7 7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5:59.893"/>
    </inkml:context>
    <inkml:brush xml:id="br0">
      <inkml:brushProperty name="width" value="0.08571" units="cm"/>
      <inkml:brushProperty name="height" value="0.08571" units="cm"/>
      <inkml:brushProperty name="color" value="#333333"/>
    </inkml:brush>
  </inkml:definitions>
  <inkml:trace contextRef="#ctx0" brushRef="#br0">104 208 7818,'-26'-7'-320,"1"-11"1,7 1 127,1 0 955,7-1-570,3 9 1,16-3-90,9 1 1,7 5-80,9-5 0,3 5-7,3-6 0,12 3 87,11-3 0,5 2-57,1 5 1,0 3-111,0-4 1,-2 4 83,-3 2 1,-7 8-41,-11 3 1,-5 7 0,-12 5 0,-6 4-86,-12 7 0,-3 1 81,-8-1 1,-4 1-15,-7 0 0,-3-1 54,-15 1 0,-9-1-35,-14 1 1,-2-2 25,-9-5 1,5-3 18,-5-7 0,7-1 11,-2 0 0,12-5-70,6-1-13,11-7-28,4 4 1,17-8-137,8 0 0,10 0 212,13 0 0,4 0-48,8 0 1,9 2 137,8 3 0,5-1-149,7 8 1,7-1 192,-8 7 0,1 1-33,-13 4 0,-1-2-32,-4 8 1,-5-2 30,-12 2 1,-6 1 77,-12-7 1,-3 2-1,-8-2 1,0-3-120,0 3 1,-2-4 130,-4-2 0,-5 1-16,-12-1 0,-4 0-41,-8 0 0,-1-5-72,-5-1 1,-5-7-143,-11 2 1,-3-4 87,-3-2 0,-3 0-142,9 0 0,-1-2-92,6-4 0,2-3 65,4-9 1,11 1-483,12 0 0,6 0-116,6-1 756,-5 9 0,14-14 0,-5 3 0</inkml:trace>
  <inkml:trace contextRef="#ctx0" brushRef="#br0" timeOffset="463">1834 762 7745,'0'-35'669,"0"6"-502,0 0 0,2 8 188,3-2 0,5 4-290,7 2 1,3-1-433,3 1 1,-4 0 133,4 0 0,-10-3 133,-1-3 1,-8 4 72,1-4 0,-3-2-28,-2 2 1,-2-6 108,-3 6 0,-7 0-7,-11 6 1,2 1-28,-8 5 0,-5 3-6,-7 8 1,-5 2 29,6 4 0,-6 5-23,5 12 0,-5 4-10,6 8 1,-1 0 40,7-1 1,5 1-70,0-1 0,14-1-2,-2-4 0,11 2-8,0-8 1,4 0-5,2-6 0,8 0 27,3 1 0,5-9-5,1-3 1,8-4 48,4-2 0,3 0 2,3 0 1,5-2-33,1-4 1,-1 2-9,-5-7 1,-1 7 155,1-2 0,-3-2-45,-3 3 1,2-1 40,-8 6 1,0 8-91,-6 3 0,1 6 9,-1 7 1,-7 2-116,-5 9 0,-3 0 116,-2-1 0,0 7-187,0-1 0,0 0 51,0-5 1,0-3-241,0-3 0,0 2-418,0-8-361,-7 0 1081,-3-6 0,-7 1 0,-1-1 0</inkml:trace>
  <inkml:trace contextRef="#ctx0" brushRef="#br0" timeOffset="905">3217 381 7774,'0'-25'0,"0"-2"814,0-7 1049,0-1-1592,0 8-779,0 10 96,0 9 0,0 16 122,0 4 1,-9 3 257,-9 2 0,-7 8 58,-9 4 1,-3 4 150,-3 1 1,-4 3 71,-8 3 1,-2-3-136,-4 3 0,10-4 31,-4-1 1,6-6-34,0 0 1,-2-2-145,8 1 1,7-5 161,10-11-253,4 3 89,9-5-76,3 0 0,8-3 80,5-7 1,0 0 4,11 0 1,-1 0 205,12 0 1,3 0-66,10 0 0,1 0-74,4 0 0,4 8-2,-4 4 0,-2 1-20,2-2 0,-1 11-12,1-5 1,2 6-17,-8 0 0,0-2-2,-5 8 1,-6 0-120,0 5 0,-8-5-80,2 0 1,-4-6-113,-2 6 127,1-8 1,-3 4-74,-3-8-163,3-7 1,-11 3-38,7-7 1,-5 0 466,6-6 0,-1 0 0,6 0 0</inkml:trace>
  <inkml:trace contextRef="#ctx0" brushRef="#br0" timeOffset="1509">4462 381 7776,'-9'-46'0,"3"0"0,4 2 1237,2 15-642,0 12-405,0 9-299,0 8-260,0 0 1,-8 0 57,-3 0 1,-12 0-17,-6 0 1,-10 0 210,-1 0 0,-6 0 224,6 0 1,-6 2-156,5 4 1,1-2 77,5 7 0,6-5 207,1 5 0,6-5-139,-1 6 1,6-1 79,6 7 0,1-1-4,4 0 0,2 0-157,-7 1 0,7-1 8,-2 0 0,4 6-16,2 0 0,0 0 15,0-5 0,0-1 10,0 0 34,0 1 0,0-1-26,0 0-67,0-7 55,8 5 1,-4-13-95,7 4 74,-7-4 1,12-2-5,-5 0 0,4 0-8,3 0 1,1 0-4,4 0 0,-2 0 122,8 0 0,0 0-65,5 0 0,1 0 145,0 0 0,-1 7-85,1 5 0,5 3 0,0 3 0,1 1-55,-7 4 0,1-2 12,0 8 0,-9 0-4,-3 5 1,-5-1-8,-7-4 1,-3 3 105,-8-3 1,0-2-105,0 2 0,-8-8 93,-3 2 1,-7-6-27,-5-5 0,2 3 4,-8-3 0,-5-4-77,-6-3 1,-8 3 23,1-2 0,-3 0-47,-1-6 1,-1 0-118,0 0 1,2 0-278,4 0 1,0-6 185,11 0 0,-1-5-386,12 5 1,-4-6 39,5 6 1,1-7-117,11 1 0,-4-3 215,3-2 0,2 5-291,-1 1 714,7-8 0,-4-1 0,8-5 0</inkml:trace>
  <inkml:trace contextRef="#ctx0" brushRef="#br0" timeOffset="1972">4635 174 7800,'-8'-33'538,"5"4"67,-9-11 1,8 11 148,-1 6 543,3 12-2210,2 3 343,0 8 305,0 8 1,0 3 147,0 12 0,-2-2 163,-4 8 0,2 6 3,-7 5 1,1 8 173,-2-2 1,-1 4-198,7 2 0,0-8 145,6-3 0,0 1-120,0-2 1,4 0 18,8-5 0,1-8-103,16-4 0,2-10 81,9-1 1,10-10-335,8-2 1,7-8 55,-2-9 1,-3-8-26,-2-4 0,-6-4 191,-6-1 1,-6-1 193,-11 1 0,-4-1 240,-8 1 0,-7-1-192,-4 0 1,1 8 78,-1 4 0,0 10 275,-6 1-157,-8 9 0,4-5-191,-7 8 0,5 8-262,-6 3 1,7 10 154,-7 2 1,2 10 54,-1 2 0,-4 1-35,3 10 0,-1-2-9,1 3 0,-1 2-60,7-2 0,0-3-22,6 2 1,0-2-117,0 2 1,0-5-21,0-13 0,2 3-295,4-8 0,-2 0-1945,7-5 2370,-7-9 0,-4 6 0,-10-5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6:04.177"/>
    </inkml:context>
    <inkml:brush xml:id="br0">
      <inkml:brushProperty name="width" value="0.08571" units="cm"/>
      <inkml:brushProperty name="height" value="0.08571" units="cm"/>
      <inkml:brushProperty name="color" value="#333333"/>
    </inkml:brush>
  </inkml:definitions>
  <inkml:trace contextRef="#ctx0" brushRef="#br0">346 512 7742,'-17'-25'0,"-1"-2"204,1-7 1,0-1 343,-1 0 1,3 9-184,4 2 1,3 5 377,8 2-424,0 0-165,0 7-20,0 2 14,0 8 0,6 4-358,-1 8 1,1 9 139,-6 19 0,-8 12-81,-3 12 0,-4 10 51,-3 7 1,-5 2-178,0-2 1,-2 7 282,2-7 1,4-3 13,-4-14 1,6-7 209,5-10-130,-3-5-32,13-15 1,-6-12-28,8-15 1,0-2-11,0-9 0,0-3-82,0-9 1,0-6-132,0-11 0,0-4 282,0-8 0,0-2-167,0-4 1,0 3 5,0-9 1,8-7 10,3-9 0,5 1-353,1-2 0,2 2 285,4-1 0,4-3-3,8 8 0,-3 12 91,-3 16 1,-4 13 158,-8 17-129,1 7 1,-3 10-8,-3 12 0,1 11 154,-7 5 1,7 13-36,-1 5 0,-3 11 118,3 7 0,0 5-53,5 6 0,-6-2-81,1 8 0,-1-6-26,7 5 0,-1 1-4,0 6 0,1-16-30,-1-8 1,-6-7 31,1-4 1,-6-8-117,5-4 1,-5-13-214,5-10-312,-7 1-129,4-9-506,0 1 1038,-6-2 1,5-16-579,-7-4 748,0-3 0,-7-10 0,-3-2 0</inkml:trace>
  <inkml:trace contextRef="#ctx0" brushRef="#br0" timeOffset="158">225 1152 7742,'-17'0'0,"-1"-2"222,1-4 1,2 2 70,3-7-284,4 7 0,8-6-85,0 5 1,10 1-112,7-8 0,8 7-16,10-7 0,7 6-210,4-5 0,-3-1 44,-3-5 369,4 0 0,0-1 0,8 1 0</inkml:trace>
  <inkml:trace contextRef="#ctx0" brushRef="#br0" timeOffset="447">778 841 7742,'2'9'1149,"4"-3"-298,-4-4-363,6-2-333,-1 0 0,5 0-80,11 0 1,4 0 62,7 0 0,7 8-161,-1 3 1,8 5-148,-2 1 1,-2 8 93,2 4 0,-9 3-80,-2 3 1,-3-1 53,-9 1 0,-2 0-35,-9-1 1,-4-7 68,-8-4 1,-2 2 25,-4-2 1,-4-2 70,-7-9 1,0-4 148,-1-8 1,7 0-36,-1 0 0,1 0 126,-6 0 0,5-14-54,1-3 0,1-4-110,-2 3 0,-1-5-136,7 0 0,0-2 24,6 2 0,0-2-170,0-4 0,0-1-185,0 7 0,2-6-453,4 6 0,-2-6 222,7 6 1,7-6 592,5 6 0,8-8 0,-5 4 0</inkml:trace>
  <inkml:trace contextRef="#ctx0" brushRef="#br0" timeOffset="735">1470 771 7742,'10'0'373,"-1"0"135,-3 0 1,-2 0-121,7 0 1,3-5-112,9-1 1,-2 0-149,8 6 1,2 2 71,9 4 0,2 3-335,4 9 0,2 5-17,-7 0 1,-3 8-124,-9-3 1,-4 7 149,-8 5 1,0-3-55,1 3 0,-9-3 31,-3-3 0,-12-1 34,-5-4 0,-6 2 180,-7-8 0,3-6-80,-7-6 1,6-7 234,-1 2 0,-2-4 0,2-2 0,6-2 11,5-4 0,3-3-119,-3-9 0,-1 1 91,7 0 0,0-6-107,6 0 0,0-8 28,0 2 0,8 2-296,4-2 0,5 3-172,6-3 0,-2-2-203,8 8 1,0-6 66,5 6 0,7-6-915,-1 6 1393,8 0 0,4-10 0,9-3 0</inkml:trace>
  <inkml:trace contextRef="#ctx0" brushRef="#br0" timeOffset="1151">2923 235 7710,'0'-25'0,"0"-3"0,0-3 1643,0 2-617,0 4-763,0 8-492,0-1-254,0 9 0,-8-1 247,-4 4 1,-9 5 9,-2-5 0,-6 4 49,6 2 1,-7 6 115,1-1 1,4 7 126,2-6 1,3 5-149,3-5 1,6 7 243,-1-1 0,3 3 63,-3 3 0,4-1 21,8 0 0,0 6-63,0 0 0,0 8 28,0-2 1,0 4 17,0 1 0,6 3-62,0 3 1,5-2-56,-5 9 1,2-1-17,-2 6 1,-4 7-5,3 5 0,-3-3-15,-2 2 0,0-5-86,0 5 0,0-5 27,0 6 1,-6-9 53,1 3 0,-1-6-69,6-6 1,0 2 56,0-8 0,0 1-102,0-7 0,0-1 12,0-4 0,2 1-112,4-7 0,-3 1 45,9-7 0,-1-2-108,7-3 0,-1 1-340,0-7 0,3 0 217,3-6 0,4 0-472,7 0 1,6-2 305,1-4 1,9-5-122,2-13 615,0-2 0,15-17 0,-6-1 0</inkml:trace>
  <inkml:trace contextRef="#ctx0" brushRef="#br0" timeOffset="1468">3545 910 7710,'-8'-17'0,"-3"-1"0,-3 1 1263,3 0-368,-4-1-505,5 1 1,-5 6-286,3-1 0,2 8-140,5-2 1,1 10-153,-8 2 1,7 7 194,-7-1 0,8 3-218,-2 3 1,-1 7 152,1 3 1,0-1-83,6 2 0,0-6-2,0 6 0,8-6 64,3 6 1,3-8 106,-3 2 1,11-6 126,-5-5 0,10 1 78,-4-7 1,13 0-79,-1-6 1,3-2-55,-3-4 1,-1-3-17,1-9 0,-6 1 38,0 0 0,-10-6 5,-2 0 0,-1-6 6,-11 6 0,1-8-107,-6 2 0,-4 2-112,-7-2 0,-3 6-258,-15-5 1,1 6 176,-7-1 1,0 4-181,1 2 1,-1 5-150,1 1 0,-1 5-936,1-5 1429,7 7 0,-6-12 0,6 7 0</inkml:trace>
  <inkml:trace contextRef="#ctx0" brushRef="#br0" timeOffset="1898">3943 339 7704,'2'-17'1365,"4"0"1,3-1-1063,8 1 1,8 0-205,4-1 1,10 1-166,1 0 1,6 5-87,-5 1 1,-3 7 179,-9-2 0,3-2-29,-3 3 1,-4-1 93,-2 6 1,-9 6-144,-3-1 1,1 9 6,5-3 1,-5 5 212,-1 1 1,-5 0-105,5 1 0,-1 5 18,2 0 1,1 8-66,-7-3 0,5 5 67,-5 2 0,6 7-37,-7 4 1,7-2 11,-6 2 0,1 6-66,-1 6 1,-4 7 45,4-1 1,-2-5 30,1-1 0,-1 1-76,8-1 1,-8 0-2,1-6 0,-3-8 21,-2-4 1,6-3-6,0-3 0,0-5-75,-6 0 0,0-2 79,0 2 0,-6-10-60,0-8 1,-5 1 41,5 5 1,-8-2-5,3-3 1,1-2-34,-1-5 0,-3-1 0,-9 8 0,4-8-37,-4 1 0,-4-3-125,-2-2 1,0 0-512,-5 0 1,3 0 310,-9 0 0,3-2 402,3-3 0,-9-13 0,-1-9 0</inkml:trace>
  <inkml:trace contextRef="#ctx0" brushRef="#br0" timeOffset="2486">5067 893 7726,'-17'0'-186,"1"-2"167,5-4 453,-5 4 70,14-6 85,-5 8-454,7 0 0,4 0-35,7 0 0,3 0 22,14 0 1,9 0 5,9 0 0,4 0-106,2 0 1,2-2 73,3-3 0,-3 3-325,4-4 1,-10 4-10,-2 2 1,-10 0-123,-1 0 1,-8-6-231,-10 0-347,0 1 111,-7 5 826,-2 0 0,-16-8 0,-2-2 0</inkml:trace>
  <inkml:trace contextRef="#ctx0" brushRef="#br0" timeOffset="2711">5050 1377 8890,'25'-2'39,"3"-4"0,15 4-95,9-4 0,9-3 59,14-3 0,-2 3-14,8-3 1,-14 2-51,2-1 0,-11-2-126,-1 7 0,-10-2 93,-7 2 1,-9 4-135,-3-3 0,-4 3-763,4 2 991,-7-8 0,4-2 0,-7-7 0</inkml:trace>
  <inkml:trace contextRef="#ctx0" brushRef="#br0" timeOffset="3219">6606 806 7699,'-17'-10'72,"-1"-7"1,7 0-73,-1-6 0,9 4 614,-3 1 1,4 7-325,2-1 0,2 8-322,4-1 1,5-3 91,12 2 0,-2 0-1,8 6 0,6 0 152,5 0 0,2 0-78,-1 0 1,-5 2-153,4 4 1,-3 4-70,-2 7 0,-9 0-171,-2 1 1,-7 5 121,-6 0 1,-3 7-30,-8-1 0,-2-2 91,-4 2 0,-11-6-127,-12 6 1,2-8 94,-1 2 0,1-6-26,-2-5 1,2 3 173,4-3 1,9-3-68,-3 3 0,6-6 188,-1 5-111,4 1 0,8 5 48,0 0 1,8 1 74,4-1 0,9 2-102,2 4 1,2-4 36,-2 4 1,-2 2-56,8-1 1,-8 4-55,2-5 1,-6 2 111,-5-2-152,3-3 1,-13 5 82,4-8 1,-6-2-14,-6-3 1,-11-3 33,-12-3 0,-4-4 104,-1 4 1,-9-4-90,-3-2 0,2 0-16,-2 0 0,0-6-241,-6 0 0,8-7 90,3 1 0,3-3-106,-2-2 0,11-1-176,0 1 0,8-2-201,4-4 0,1 4 87,5-5 484,3 5 0,8-6 0,0-2 0</inkml:trace>
  <inkml:trace contextRef="#ctx0" brushRef="#br0" timeOffset="3698">7713 1048 7691,'17'-2'0,"0"-4"0,1-3 298,-1-8 1,0-1 401,1 1 1,1 5-548,4 1 0,-4-1-257,4-5 0,-4 2-65,-1 3 0,-1-3 96,0 3 1,-7-3 65,-4-2 0,1-3-17,-1-3 1,0 2 96,-6-8 1,-2 1-37,-4-7 0,2 0 69,-7 1 0,1-1-60,-1 1 1,-5 5 16,5 0 1,-5 8-94,-1-2 0,-6 4 65,0 1 1,-2 9-70,2 3 1,2 4 26,-8 2 0,0 2-18,-6 4 0,3 5 14,3 12 1,-4-2-11,4 8 1,3 2-32,-3 9 1,10-3 7,1 3 0,3-3-49,9-3 1,0-5 71,6 0 1,2-2-26,4 2 0,4-6 52,7-12 0,8 5 72,4-5 0,3-3-105,3-2 0,0-4 2,-1-2 1,7 0 94,-1 0 1,-6-6 159,-5 0 1,-8 0-16,2 6 1,-3 0-111,-3 0 1,-5 0 155,-1 0 1,-7 2-37,2 4 1,-3 11 15,3 12 1,-4 6-171,4 5 1,-4-2 24,-2 9 0,-2-1-71,-4 6 0,4-3-197,-4-2 1,5 1-133,1-8 1,0 6 177,0-6 0,-6-5 126,0-6 0,-15 0 0,2 5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6:08.780"/>
    </inkml:context>
    <inkml:brush xml:id="br0">
      <inkml:brushProperty name="width" value="0.08571" units="cm"/>
      <inkml:brushProperty name="height" value="0.08571" units="cm"/>
      <inkml:brushProperty name="color" value="#333333"/>
    </inkml:brush>
  </inkml:definitions>
  <inkml:trace contextRef="#ctx0" brushRef="#br0">18 97 7695,'-5'-33'1483,"-1"4"1,0 10-175,6 7-1280,0 9 1,13 3-65,5 11 0,9 12-269,-4 6 1,0 4-4,-6 1 0,-5 3-328,-1 3 0,-7 2 167,2 4 1,-6 3 242,-6-9 0,-6 0-871,-11-5 1096,-4-1 0,-15 1 0,-2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6:11.560"/>
    </inkml:context>
    <inkml:brush xml:id="br0">
      <inkml:brushProperty name="width" value="0.08571" units="cm"/>
      <inkml:brushProperty name="height" value="0.08571" units="cm"/>
      <inkml:brushProperty name="color" value="#333333"/>
    </inkml:brush>
  </inkml:definitions>
  <inkml:trace contextRef="#ctx0" brushRef="#br0">69 329 7711,'-17'0'1036,"0"-8"0,5 0-146,1-3-490,7 3-5,-4 1-365,8 5 0,10-6-38,7 8 0,10-6-26,13 0 1,1 1 30,11 5 1,-4-2-160,9-4 0,-3 4-504,-2-4 1,0 4 330,0 2 0,-8 0-188,-4 0 0,-5 0 206,-6 0 1,-10 2-309,-8 4 0,-7-2 625,2 7 0,-19-7 0,-7 4 0</inkml:trace>
  <inkml:trace contextRef="#ctx0" brushRef="#br0" timeOffset="170">260 467 7711,'-35'17'0,"6"1"-287,0-1 199,0 0 1,3 1 265,3-1 1,5 0 336,7 0 0,3-5 58,8 0-360,0-1 0,2 4-35,4-3 1,13 3 31,16-3 0,3-3-202,14 3 1,-2-8-183,13 2 0,3 1-251,8-1 0,-8 0 46,3-6 0,-9 0-395,3 0 0,0-2 292,7-4 288,-9-3 1,-1-16 0,-9-2-1</inkml:trace>
  <inkml:trace contextRef="#ctx0" brushRef="#br0" timeOffset="705">1920 277 7711,'34'-25'0,"-7"0"2,-4-4 0,-2 10 62,2 7 0,-7 7 589,7-7-326,-15 8-177,15-3-131,-21 7 0,5-2-2,-7-4 0,-2 2-163,-3-7 1,-7 5 103,-11-6 1,-4 8-74,-8-1 1,1-3 126,-1 2 1,-7 0-18,-4 6 1,2 0 25,-2 0 1,5 0 107,-5 0 0,6 6-78,-6 0 1,9 7-36,3-1 1,1 9 43,10 2 1,0 0-13,5-6 1,7 7-87,-1-1 0,9 2 72,-3-2 0,4-2-85,2 8 0,2-8 54,4 2 0,-3-4-34,9-2 23,-1 8 0,7-6-1,-1 5 1,0-11 44,1-1 0,-1-7-34,0 7 0,6-8 52,0 1 0,8-3-50,-2-2 1,5 2-2,7 4 0,-5-4 56,5 4 1,-5-4 7,-1-2 0,5 7 12,1 5 0,-7 3 118,-5 2 1,-2 1-70,2-1 0,-4 8-64,-8 4 0,-6 4 91,1 1 0,-8 1-48,2-1 1,-5-5-11,-1 0 0,-1-8-7,-5 2 0,-2-4 2,-3-1 1,-7-1-19,1 0 0,-2-7 3,-10-4 0,-2-4-91,-9-2 1,-2 0 53,-5 0 1,-2 0-231,2 0 1,-3 0-2,-1 0 0,-1-6 0,0 0 1,8-7-82,3 1 1,5-3-230,1-3 0,3 1 6,3 0 1,0-1-795,12 1 1289,-5 0 0,21-8 0,-7-2 0</inkml:trace>
  <inkml:trace contextRef="#ctx0" brushRef="#br0" timeOffset="1167">2387 121 7779,'0'-29'669,"0"1"0,0 7 589,0-3-660,0 13-597,0 3-73,0 8 0,2 0-285,3 0 0,-3 10 231,4 7 0,-2 8 109,2 10 1,-5 1 83,5 5 0,2-3-62,-2 8 1,7-6-32,-1 7 0,3-9 3,2 2 0,6-3 14,0-3 0,8-5 17,-2 0 1,6-10-102,5-1 1,-4-3 26,5-9 0,1-1-124,-2-5 1,-1-7 116,-10-5 1,-4-9 10,-8-2 0,0-8 134,1 3 1,-3 1-82,-4-2 1,-3 6 363,-8-6 1,0 6-29,0-6 0,0 8 97,0-2 1,0 9 206,0 3 101,0 7-547,0-4-239,0 8 1,-2 4 78,-4 8 0,5 1 101,-5 16 0,-2 0-17,2 5 0,-1 9-22,1 3 1,4-2-124,-4 2 0,4 0 1,2 6 0,0 0-181,0 0 0,0-2-78,0-4 1,0-4-351,0-7 0,0-6-75,0-1 0,-2-6 719,-3 1 0,-13-12 0,-9-3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6:09.276"/>
    </inkml:context>
    <inkml:brush xml:id="br0">
      <inkml:brushProperty name="width" value="0.08571" units="cm"/>
      <inkml:brushProperty name="height" value="0.08571" units="cm"/>
      <inkml:brushProperty name="color" value="#333333"/>
    </inkml:brush>
  </inkml:definitions>
  <inkml:trace contextRef="#ctx0" brushRef="#br0">104 761 7716,'-17'-42'490,"0"-4"1,5 11 1888,1 6-2100,7 16-872,-4 5 0,14 22 260,0 3 1,-1 14 103,-5 3 1,0 9 192,0 8 1,0 1-83,0 0 0,0 0 179,0 0 0,0 6-40,0-1 0,-5-7 49,-1-9 1,-2-7-174,3-5 331,3-4 0,-6-15 30,8-3 1,0-22-51,0-8 1,0-16-133,0-7 0,0-6-201,0-5 1,0 1 69,0-7 1,0 5 50,0-5 0,2 5 18,4-5 1,-3 1-29,9-1 1,-1-3-69,7 9 1,-1 1 53,0 10 0,1 11 44,-1 12 1,0 12-6,1 5 1,-1 4 60,0 2 1,0 10-16,1 7 0,-1 16 1,0 13 0,1 7-4,-1 11 1,0-1 94,0 12 0,-5-2-119,0 2 0,-7 4 32,7 7 0,-6-1-108,5-4 0,-7-6 116,2-12 1,1-3-298,-1-9 1,0-14-211,-6-8 43,0-8 24,0-12 0,0-3-261,0-12 0,0-5-143,0-12 1,-8 0 773,-3-12 0,-12 5 0,-4-13 0</inkml:trace>
  <inkml:trace contextRef="#ctx0" brushRef="#br0" timeOffset="144">87 1021 7716,'-17'0'0,"-1"0"630,1 0 0,2-2 273,3-4-649,5 4-290,7-6 1,2 2-185,3 1 0,13-1-42,10 6 1,5-6-344,2 0 1,7-1-572,4 1 1176,4 4 0,2-21 0,0 4 0</inkml:trace>
  <inkml:trace contextRef="#ctx0" brushRef="#br0" timeOffset="429">623 813 7716,'10'0'1040,"5"0"0,-5 0-742,7 0 0,2 2-75,4 4 0,4-2-122,8 7 1,7 3-101,4 9 0,4 0-188,2 11 1,-2-1 43,-4 13 1,-6 0-120,-11 6 1,-4-2 51,-7-4 0,-9 2 67,-3-8 1,-6-7 37,-6-10 1,-9-6 88,-8-5 1,-8 1 204,2-7 0,2-2-90,-2-10 1,8 2 102,-2-7 1,4-1-29,2-5 1,5-2-35,1-4 0,7 2-50,-2-8 0,4 6-29,2-6 1,0 6-126,0-6 0,2 6 81,4-6 1,3 6-628,9-6 0,-5 8 19,4-2 1,-3 4-209,9 2 0,-2-1 147,2 1 652,-4 0 0,14-1 0,-6 1 0</inkml:trace>
  <inkml:trace contextRef="#ctx0" brushRef="#br0" timeOffset="704">1194 882 7716,'11'0'355,"1"0"254,-8 0-121,11 0 0,-5 0-198,7 0 0,0-6-53,1 1 0,7-1-64,3 6 1,5 0 24,2 0 1,5 6-162,0-1 0,1 15 89,-7-3 1,-1 12-244,-4 0 1,2 3-58,-8 3 1,-6 5-133,-6 1 0,-7 5 126,2-6 1,-6-5-9,-6-7 0,-3-6 266,-9 1-141,1-12 1,0-3 530,-1-8-302,1 0 0,2-8-40,3-3 1,3-7-86,3-5 0,4 2 12,-4-8 1,4 0-69,2-5 1,2-1-146,4 1 1,-2-3-135,7-3 1,1 3 83,5-3 1,6 2-527,0-3 0,14 3 280,-3-8 1,12 7-524,1-1 751,3 3 1,9-5-1,3-2 1</inkml:trace>
  <inkml:trace contextRef="#ctx0" brushRef="#br0" timeOffset="1088">2491 225 7716,'15'-33'334,"-3"5"369,3-5 570,-5 14-702,7-6-259,-7 15-974,-3 2 526,-7 8 0,-7 0-402,-5 0 0,-3-1 266,-3-5 1,1 4 179,0-4 1,0-2 33,-1 3 1,-5-1-180,0 6 224,0 0 1,6 0 191,-1 0 0,1 2 52,0 4 0,5 3-76,1 8 1,7 3 29,-2 3 1,-1 4-63,1 7 1,0 7-2,6-1 1,0 8-30,0-2 1,2 6 8,4 6 1,-2-5 18,7 5 1,-5 2 110,5-3 1,-7 3-52,2-3 1,-4-3-66,-2 4 0,0-4-20,0-2 1,0-1 26,0 1 1,0-7-148,0-5 1,2-4 37,4-1 1,-3-6 12,9 0 0,-6-8-74,5 2 0,-1-10-171,1-1 0,5-3-263,-5 3 1,5-4 214,1-8 0,2 0-398,4 0 1,-2 0 266,8 0 0,-2-2-104,2-4 1,4-4-187,-5-7 687,5 0 0,9-16 0,3-3 0</inkml:trace>
  <inkml:trace contextRef="#ctx0" brushRef="#br0" timeOffset="1325">3113 744 7716,'10'-17'112,"-4"-1"0,-4-5 541,-2 0 554,0 0-423,0 6-583,7 0 2,-5 7-207,6 2 1,-6 10-39,4 4 0,-4 5-126,3 12 1,-3 4 177,-2 8 1,2 5-80,4 1 0,-4 7-54,4-2 1,-4-2 33,-2 2 1,0-7-85,0 1 0,1 2 111,5-1 0,-4-9-338,4-9 0,-4-4-441,-2-1 325,0-9 0,0-3 516,0-12 0,0-11 0,0-10 0</inkml:trace>
  <inkml:trace contextRef="#ctx0" brushRef="#br0" timeOffset="1784">3079 173 7763,'0'-25'111,"0"-4"0,7 4 166,5 2 1,5 6-258,6 6 1,12-3-68,11 8 1,4-5-24,2 5 1,-2 0 43,-4 6 1,2 0 140,-8 0 0,1 0-82,-7 0 0,-7 0 238,-4 0 0,-2 8-46,2 3 1,-9-1-42,3 2 0,-5 1-157,-1 10 0,-1-2 72,-4 8 1,-4-6-64,3 6 0,-3 6 70,-2 5 0,0 8-129,0-2 0,0 0 72,0 6 0,0-4 76,0 10 0,0-3-38,0 3 1,0-2 77,0 7 1,0-7-61,0 2 0,0 3 18,0 2 0,0-1-29,0 1 1,6-7 15,0 2 1,0-4-115,-6-3 1,0-12 53,0-5 0,0-5-43,0 0 0,0-4 59,0-8-29,0 1 27,0-9-10,0 7-64,0-14 93,0 5-141,-8-7 0,-2 0 82,-7 0 0,0 0-230,-1 0 1,-5 0-190,0 0 0,-9-2-239,-3-3 0,-2 1 168,-9-8 0,-4 1 466,-13-7 0,0 1 0,-14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0:40.164"/>
    </inkml:context>
    <inkml:brush xml:id="br0">
      <inkml:brushProperty name="width" value="0.08571" units="cm"/>
      <inkml:brushProperty name="height" value="0.08571" units="cm"/>
      <inkml:brushProperty name="color" value="#333333"/>
    </inkml:brush>
  </inkml:definitions>
  <inkml:trace contextRef="#ctx0" brushRef="#br0">841 156 7365,'9'-8'-258,"-1"5"402,-8-9-300,0 8 87,0-11 81,0 13 22,-8-13 1,0 11-14,-3-8 0,-4 8-1,3-1 1,-3 1 2,-3-2 0,-5 4-26,0-4 0,-7 4 33,1 2 0,-6 0 6,-5 0 0,1 0-63,-7 0 1,2 6-14,-2 0 0,-4 7 43,4-1 0,2 3-5,-2 3 0,7-1-4,-1 0 0,5 2 9,6 4 1,4-3-18,8 3 19,0-4 0,5-2-164,1 0 149,7 1 1,4-3-6,11-3 1,5 3 48,1-3 1,2-5 93,4-1 1,6 2-68,12-3 1,3 7-46,8-6 0,1 1 15,5-1 1,-2-4 7,7 4 1,1 2-38,5-3 1,-8 3 33,-3-2 1,-4-2-3,-2 7 0,-8-5-21,-4 5 0,-11-5-59,-6 6 12,-4-1 0,-9 7 18,-4-1 1,-5-6 40,-1 1 0,-1-6 76,-5 5 0,-4-5-88,-7 6 1,0-7-221,-1 7 0,-7-6 425,-3 5 0,-5-1-150,-2 1 0,1 3-42,-1-9 0,-1 3-144,-5-2 1,3-2 81,-8 7 0,5-5-103,-5 6 1,8-9 8,-3 3 0,5-2 20,1 2 1,3-4 32,3 3 0,10-3-103,7-2-28,8 0 106,-3 0 0,14 0-124,5 0 0,11-5 91,6-1 135,3-8 0,11 5 0,1-8 0</inkml:trace>
  <inkml:trace contextRef="#ctx0" brushRef="#br0" timeOffset="308">1636 156 7251,'0'-9'157,"0"1"0,2 8-477,4 0 264,-4 0 1,11 8 26,-7 3 0,5 6 55,-5 6 0,2 4-14,-2 8 0,-4-1 36,3 1 1,3 2-31,-2 3 0,5-2-27,-5 8 0,2-7 9,-3 1 1,-1-3-3,8-3 1,-6-5-46,5 0 1,-7-8-330,2 2-41,3-4 90,-7-1 327,6-9 0,-8-1 0,-15-23 0,-5-5 0</inkml:trace>
  <inkml:trace contextRef="#ctx0" brushRef="#br0" timeOffset="570">1031 450 7725,'-10'-2'289,"4"-4"0,14 5-430,9-5 1,3 4 82,8 2 1,9 0-40,9 0 0,6-6 120,6 0 1,3 1-156,8 5 1,-3-6 62,3 0 0,-10-6 73,10 7 1,-5-3-176,-1 2 1,5 2 106,-5-7 1,2 7-81,-1-2 0,-5-1 48,-7 1 0,-2 0-122,-4 6 0,-4-6 218,-7 1 0,-8-9 0,-2 4 0</inkml:trace>
  <inkml:trace contextRef="#ctx0" brushRef="#br0" timeOffset="1045">2293 381 8021,'0'10'-1394,"0"-3"1771,0-7-356,0 0 1,8 0-9,3 0 0,5 2-100,1 4 0,2-4 112,4 4 1,4-4-100,8-2 1,1 0 70,5 0 1,-5-6-6,5 0 0,1-6 4,-2 7 1,0-9-11,-5 3 1,-2 1 8,-4-1 1,-4 1 3,-8-2 1,0-1-5,0 7 7,-7-7 0,-2 9 157,-8-8-202,0 9 0,-8-7-3,-3 4 1,-11 4 13,-1-3 0,-7 3-5,1 2 0,-4 0 20,-2 0 1,-1 5-15,-4 1 1,3 6 63,-3-7 1,3 9-57,3-3 1,1 5 120,4 1 0,-3 0-41,3 1 0,2-1-19,-2 0 0,10 6 21,1 0 0,1 6-4,6-6 0,3 6-35,2-6 1,6 0-3,6-6 0,-2 7 26,7-1 1,7 0-18,5-6 1,2-6-2,-2 1 1,6-2-13,11 1 0,-2-3 0,8-8 0,1 0-25,4 0 1,7 0-89,0 0 0,5 0-111,-5 0 1,5-6 57,-5 0 1,5-7-101,-5 1 0,0-5 252,-7-6 0,1-4 0,0-8 0</inkml:trace>
  <inkml:trace contextRef="#ctx0" brushRef="#br0" timeOffset="1367">3504 18 8014,'-10'0'-512,"0"-6"302,5 0 95,3 1 67,-6 5 0,8 1 22,0 5 1,0 6 59,0 11 0,0 0-2,0 11 1,0-1 33,0 13 1,8 2 3,3 10 1,5-2 17,1 7 0,0 0-54,1 7 1,-1-1 22,0 0 1,0-2-38,1-3 0,-7-3 7,1-3 1,-6-4-37,5 3 1,-5-7-122,5-10 1,-7 1 76,2-12 1,-4-2-168,-2 1 1,0-6 71,0 1 0,0-10-162,0-1-241,0-9 416,-8 5 135,6-8 0,-5-8 0,7-1 0</inkml:trace>
  <inkml:trace contextRef="#ctx0" brushRef="#br0" timeOffset="1779">3538 554 7901,'0'-10'-970,"0"-5"953,0 3 1,0 3 293,0-3 0,2 6-192,4-5 0,-2 1-158,7-1 1,1-3-124,5 9 0,0-9 72,1 3 0,7 1-13,4-2 1,3 3 136,3-3 0,-1-3-4,1 3 1,7-1 1,4 1 0,-1-1-10,1 7 1,6-5 26,5 5 0,1 0 126,-6 6 1,-8 2-77,-4 4 0,-3 3-26,-3 9 1,-7 1-51,-4 4 0,-5-4-2,-7 4 0,-3 2-5,-8-2 0,-2 0 13,-4-5 0,-3-1-5,-9 0 1,-5 4-9,0-3 1,-13 3 6,1-10 1,-5 5 9,-1 1 0,3-5-6,-8-1 1,2-5 12,-3 5 1,3-7-17,4 2 0,3 2 1,-3-3 0,4 1-40,1-6 0,8 6-275,4 0 140,4 0 184,1-6 0,9-8 0,1-2 0</inkml:trace>
  <inkml:trace contextRef="#ctx0" brushRef="#br0" timeOffset="2117">4610 225 7999,'-9'-17'-138,"-1"7"-108,4 5 187,5-5-66,-7 8 1,8-4 60,0 12 1,0 4 104,0 7 0,0 8-24,0 4 0,2 5 0,4 7 0,-3-3-22,9 8 0,-8-5-27,2 5 0,1-8-10,-1 3 0,5 1-82,-5-2 1,0 1 16,-6-7 1,6 1 78,0-1 0,-1-7-172,-5-4 0,0-4 27,0-1 173,0-9 0,-7 7 0,-3-7 0</inkml:trace>
  <inkml:trace contextRef="#ctx0" brushRef="#br0" timeOffset="2338">5095 139 8019,'0'9'-1433,"0"-1"678,0-8 953,7 0-260,-5 0 1,8 0 61,-4 0 0,-4 0 0,5 8 0,-7 1 0</inkml:trace>
  <inkml:trace contextRef="#ctx0" brushRef="#br0" timeOffset="2556">5268 675 6388,'0'0'0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7:28.672"/>
    </inkml:context>
    <inkml:brush xml:id="br0">
      <inkml:brushProperty name="width" value="0.08571" units="cm"/>
      <inkml:brushProperty name="height" value="0.08571" units="cm"/>
      <inkml:brushProperty name="color" value="#333333"/>
    </inkml:brush>
  </inkml:definitions>
  <inkml:trace contextRef="#ctx0" brushRef="#br0">208 277 7918,'-17'0'-875,"8"0"653,-7 0 0,12 0 0,-5-1 170,1-5 24,2 4-23,6-6-2,0 8 71,0 0 2,0 8 42,0-6-30,0 5 1,0-5 33,0 4 17,0-4-7,0 6 1,0-6 87,0 3 101,0-3-216,8 6 0,-4-2 65,7 0 1,-5-1-33,6-5 1,-7 6 1,7 0 0,-1 0-22,7-6 0,-1 5 3,0 1 1,8 0-34,4-6 1,0 6-13,6-1 0,-3 1-9,14-6 0,2 0 41,10 0 1,2 0-70,3 0 1,2 0 58,-7 0 0,5 0-12,-5 0 0,0 0 6,-6 0 1,-1 0 7,1 0 1,0 0 1,0 0 1,0 0 0,0 0 1,5 0-37,1 0 1,11 0 25,-5 0 1,5 2-55,-11 4 0,1-4 38,-1 4 1,1-4-11,5-2 1,3 0 8,-4 0 1,7 0 1,4 0 1,3 0-2,4 0 0,-6 0 5,-12 0 0,5 0-5,-5 0 1,10 0 3,2 0 1,2-2-185,-2-4 1,-2 4 199,7-4 1,-3 4 1,-2 2 0,0-2-21,-11-3 1,5 3 5,6-4 1,2 4-5,3 2 0,3 0-201,-8 0 1,0-6 238,-6 0 0,4 1-39,-4 5 1,6 0 0,-6 0 1,6-2-14,6-4 1,7 4 3,-7-4 0,0 4-15,-12 2 1,0 0-3,0 0 0,12-2-2,0-3 1,7 3-6,-7-4 0,-3 4 43,3 2 1,-2-2-26,2-4 0,-4 4 0,-8-3 1,8 3-2,3 2 0,11 0 2,1 0 1,-2-2 8,-9-4 1,1 4 0,-7-4 1,19 3-19,-1-3 0,-42 5 1,0 0-3,41-5 0,6 2-15,-6-2 0,8 5 18,-2-5 1,-47 2 0,0 0-163,1 1 1,0 0-1,-1 0 1,1 1 157,0 2 0,0 0 0,0-3 0,0 0-2,0 0 0,0 0 1,46-5 1,0 3 0,-47 3 0,1 0-2,3-4 0,0 0 0,2 4 1,1 0 18,-3 0 0,0-1 0,-3-1 0,-1 0 8,47-2 1,-48 2 0,0 0-15,5 1 0,0 1 1,-2 1-1,-1 0-5,3-2 0,0 0 0,-2 2 0,0 0-8,-1 1 1,-1 0 0,2 0 0,0-2 1,2-1 0,0 0 0,-2 2 1,1 1-5,4-3 1,0 0 0,-5 1 0,-1 2-5,0 0 1,0 0-1,1 0 1,0 0-4,-1 0 0,-1 0 0,-1-3 0,0 0 9,5 0 1,0 0-1,-4 0 1,0 1-4,4 1 0,-1 2 0,46-1 3,-2 0 1,-6-2-5,6-4 0,0 4 18,-46-1 1,0 0-1,1 2 1,0 0-11,2 1 1,-1 0 0,44 0 4,0 0 0,0 0-5,0 0 1,-44 0 0,2-2-1,2-1 0,-1 1 0,-5 1 1,0 0-1,46-5 0,-8 4 0,-3 2 0,7 0-5,4 0 1,2-2 4,-2-4 0,-6 4-5,-11-3 1,5 1 7,1-2 1,-1 4 0,6-4 0,4 4-5,2 2 1,-2-2 0,2-3 0,-7 3-1,1-4 0,4 4 1,2 2 0,-47 0 1,2 0-4,2 0 0,-1 0 0,38 0 3,1 0 1,-7 0-14,6 0 1,4 0 10,-44 0 1,0 0-1,44-2-1,-3-4 1,-5 4 22,-2-3 0,3 3 3,3 2 0,-2 0-1,8 0 0,0 0-18,-46 0 0,0 0 0,46 0-7,0 0 1,0 0 6,-46 0 0,0 0 1,2 0-1,1 0-22,0 0 1,0 0 0,2 0 0,1 0 5,-3 0 0,0 0 1,-1 0-1,-1 0-8,45 0 1,-46 0 0,0 0 8,0 0 1,0 0-1,0 0 1,1 0-9,5 0 1,0 0 0,42 0 18,-2 0 1,-6 0-17,0 0 0,0 0 3,-40 0 0,0 0 1,40 0-7,6 0 0,-13 0 74,-4 0 1,1 0-54,10 0 0,-1 0 3,7 0 0,-2 0-4,2 0 0,0 0 0,-12 0 0,-1 0-4,-10 0 1,9 6-1,8-1 0,6 1-37,-5-6 1,-9 0 34,-9 0 1,-2 0-122,2 0 0,2 0 124,4 0 0,1 0-1,-7 0 1,6-2-5,-6-4 0,4 4 1,-10-3 1,-4 3 49,-13 2 1,6 0-46,-1 0 0,7 0 22,-7 0 1,7 0-17,-7 0 1,-5 0 9,-6 0 0,-1 0-3,1 0 0,-6 0 172,-11 0 0,2 0-184,-8 0 1,6 0 314,-6 0 1,5 0-329,-5 0 0,6 0 121,-6 0 0,0 0-102,-5 0 0,-1 0-5,0 0 1,-5 6 38,-1-1 1,-5 1-34,6-6 0,-9 0-2,13 0-3,-14 8-24,5-6 36,1 5-83,-6 1 67,6-6 0,-8 8-15,0-5 0,2-1 8,3 8 5,-3-1 0,6 7 12,-8-1 0,2 0 3,4 0 1,-2 6 7,7 1 0,-7 1 6,2-2 0,1 3 18,-1 9 1,6 0-32,-7-1 0,1 7 22,-6-1 1,2 8-17,4-2 0,-4-2 4,4 2 1,-4 2 38,-2 10 1,0 2-41,0 3 1,0-3-50,0-9 1,0 3 47,0 4 0,0-10-40,0 4 0,-6-12 32,0 1 1,0-5-24,6-1 1,0-3-9,0-3 0,0-2 1,0-4 0,-6-4-159,1 4-280,-1-3-67,6-3 0,-2-6 210,-4 1 0,0-8-83,-11 2 1,-12-6 395,-17-6 0,-19-12 0,-6-8 0</inkml:trace>
  <inkml:trace contextRef="#ctx0" brushRef="#br0" timeOffset="2401">312 537 7904,'-9'-10'-1313,"1"1"1721,8 3-306,-8 4-65,6-6-32,-5 8 6,7 0 0,0 2 61,0 4 0,0 4-56,0 7 1,0 0 83,0 0 1,0 7-43,0-1 1,0 7-10,0-1 0,0 4 38,0 1 0,-2 9 8,-4 3 0,2 0 55,-7 6 0,5-2-84,-6 13 0,7-7 28,-7 1 0,2 5-16,-1 1 1,-4-3-35,3-2 0,2-5-19,-1-1 0,5 0-10,-5 0 0,1 0-10,-2 0 0,-1-2-14,7-4 1,-7 4-20,1-4 0,3-4 51,-3-1 0,6-5 41,-5-1 0,7-1-37,-2 1 0,-1-6-12,1-1 1,0-4-21,6 4 0,0-7-4,0 3 1,0-5 5,0-2-8,8 0 0,-4 1 45,7-1 1,-5 0-25,5 1 1,-5-7-22,6 1 1,-3-1 17,3 6 1,3-5 47,-3-1 1,3-7-5,2 2 1,1 2 0,-1-2 0,0 1-25,0-1 0,3-4 1,3 4 0,-2-4-54,8-2 0,-6 0 49,6 0 0,-1 0-29,7 0 0,2 0 20,3 0 1,-2 0-7,8 0 1,-5 0 9,5 0 0,0 0-5,6 0 1,-6 0 11,0 0 1,-2 0 7,2 0 0,4 0 1,-4 0 1,4 0-15,2 0 1,0 0 9,0 0 1,2 0-8,4 0 0,1 0 10,4 0 0,3 0-6,-9 0 0,7 0 0,-6 0 0,5-6-7,-5 0 0,1 0 5,-1 6 0,3-2-8,8-3 0,6 3-140,0-4 0,0 4 88,-6 2 1,4-6 53,-3 0 0,3 1-4,-10 5 0,-1 0-18,1 0 1,12-2-5,6-4 1,1 4 17,-7-4 0,-2 2 2,8-1 0,-2 3 9,1-4 0,5-2-11,-4 3 0,3-1 16,3 6 1,5-6-16,0 0 0,-7-1-16,-10 1 0,3 4 3,3-4 1,9 2-3,3-1 0,-1 3-2,-6-4 0,-7-2 11,-4 2 1,2-1-29,-2 1 1,7 4 19,-1-4 1,4-1-5,1 1 0,-1-2 4,-5 2 0,-3 4-26,-8-3 0,2 1-5,4-2 1,2 4-4,4-4 0,2-1 7,-9 1 1,1 0-7,-5 6 0,-1-6 26,0 1 1,-6-1-14,1 6 0,5-6 42,6 0 0,6 1-38,-7 5 1,5 0 45,-10 0 0,4-6-6,-9 0 0,9 0 9,2 6 1,7 0-22,-1 0 1,4-5 2,1-1 1,4 0-15,-3 6 1,-3 0 8,-9 0 0,6 0-16,11 0 0,2 0 13,4 0 1,-3-2-289,-9-4 1,1 4 288,-1-3 0,6 3-2,0 2 1,6-6 12,-5 0 0,5-2 4,-6 3 0,6 3-3,-6-4 1,2 4-9,-1 2 0,5-2-16,-44-1 1,1 0-1,43 2 16,0-5 1,-8 4-25,-3 2 1,3-2 31,8-4 0,0 4-8,-43-1 0,0 0 0,43 2-3,-6 1 0,4 0-1,2 0 1,-47-1-1,0 0-10,1-2 0,0 0 0,-1 2 0,1 0 8,0-2 1,0 0 0,0 2 0,0 0-3,0 1 0,0 0 0,-1 0 0,1 0 1,0 1 1,0-2 0,3-1 0,0-2-10,-1 2 0,1-1 0,3-1 0,-1 2 2,-1 2 1,-2 0 0,-2 0 0,0 0-5,46 0 0,-47-3 0,1 0 5,3 0 1,0 0 0,3 0 0,1-1 0,-1 0 1,-1 2 0,-3 1 0,-2 0 0,0-2 0,0 0 1,-1 1-1,0 0-1,3 0 1,1-1 0,2 1-1,0 0 2,3-4 0,1 0 1,-5 4-1,-1 0-1,-3 0 0,0-1 0,0-1 0,0 0 1,46-2 0,-44 2 1,1 1 3,3-1 0,-1 2 1,-1 0-1,0 0 3,-1-4 0,-1 0 0,46 3-7,-2-3 1,-47 4-1,0 0 1,7-1 0,-1 0 0,-3 2 0,0-2-31,4-2 0,-1-1 0,-5 4 0,-2 0 28,48-4 0,0-1-35,-46 4 0,0 0 1,1-3-1,0 0 30,1 3 1,1 0 0,-3-2 0,0-1-16,0 3 0,0 0 0,46-8-3,-6 5 0,2-6 8,4 7 1,-46 1 0,0 0-1,0 1 1,-1 0 0,47-1 2,-45-1 0,-2-1 1,41 0 44,1-6 1,-3 7-48,2-7 1,4 8 42,-44 1 1,0 1 0,42 0-35,-7 2 1,-1-6 14,-5 0 0,5 0-2,7 6 0,-5 0 2,4 0 0,-5 0-6,-7 0 0,-1 0-151,-4 0 0,-4 0 118,4 0 1,2 0 27,-2 0 1,7 0-3,-1 0 1,-6 0 2,-6 0 1,-1 0 0,-11 0 0,9 0 0,-3 0 1,4 0 2,2 0 0,6 0-1,0 0 0,4 0 2,-10 0 0,-3 0 1,-15 0 0,1 0-3,0 0 0,6 0 19,-1 0 0,3 0-19,-2 0 1,-3 2 2,9 4 0,-3-4-4,3 4 1,-5-4-1,-7-2 1,-8 0 132,-3 0 1,1 0-135,-2 0 0,3 0 269,-3 0 1,-2 0-269,8 0 1,-5 0 156,5 0 0,-8 0-158,3 0 1,-5 0 0,-1 0 0,-3-2 0,-3-4 0,-2 4 0,-4-4 0,-4 4 41,5 2-18,-5 0 0,-2-5-7,0-1 0,-5 0-8,-1 6 1,1 0-11,5 0 0,-5 0 11,-1 0 1,-5 0-27,6 0 28,-1 0 0,4-2 10,-3-4 29,3 4-25,-5-5 0,7 7-22,1 0 1,-7 0 8,1 0 0,-7 0 48,7 0 0,-6 0-16,5 0 0,-5-2 8,5-4 0,-5 4-7,6-4-21,-8 4 0,5 2 31,-3 0-6,-4 0 68,6 0-50,-1 0 238,-5 0-175,6 0 32,-8 0-218,0 0 57,8-7 0,-7 3-131,5-8 0,-4 7-292,-2-7 0,2-5 179,4-6 1,-4-8-534,4 2 1,-12-11 775,-6-6 0,-11-4 0,-4-2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7:32.795"/>
    </inkml:context>
    <inkml:brush xml:id="br0">
      <inkml:brushProperty name="width" value="0.08571" units="cm"/>
      <inkml:brushProperty name="height" value="0.08571" units="cm"/>
      <inkml:brushProperty name="color" value="#333333"/>
    </inkml:brush>
  </inkml:definitions>
  <inkml:trace contextRef="#ctx0" brushRef="#br0">70 137 7921,'-8'-17'0,"-1"-6"310,-9-1 160,1-6 1,7 16-122,5-3-361,3 11 0,4 0-343,3 12 0,-1 6 205,8 11 0,-3-2 27,3 8 0,1 0 77,-7 5 0,0 3-17,-6 3 0,6-2 29,-1 9 1,1-1-61,-6 6 0,0-6-63,0 0 1,0 0 116,0 6 1,0-8-140,0-4 0,0-3 124,0-3 1,2-5-466,4 0 520,4-15 0,7 9 0,0-14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7:33.148"/>
    </inkml:context>
    <inkml:brush xml:id="br0">
      <inkml:brushProperty name="width" value="0.08571" units="cm"/>
      <inkml:brushProperty name="height" value="0.08571" units="cm"/>
      <inkml:brushProperty name="color" value="#333333"/>
    </inkml:brush>
  </inkml:definitions>
  <inkml:trace contextRef="#ctx0" brushRef="#br0">155 122 7937,'-8'-10'-861,"4"-3"476,-8 7 0,7-2 693,-7 3-239,8 3 0,-9-4 30,7 12 1,-2-1-32,3 13 1,1-5-42,-8 10 0,7 2-31,-7-2 0,6 8 7,-5-2 1,7-2-13,-2 2 1,2-6 10,-2 5 0,5-5 14,-5 6 1,6-10-22,6-1 0,-3-3 266,9-9-211,-1 7 1,13-13 106,-1 0 1,7-7-150,-1-11 1,4-1 6,1-4 0,1 2 38,0-8 0,-7 0 0,1-5 1,-8 5 61,2 0 0,-3 2-66,-3-2 0,-7-1 68,-5 7 0,-3-6-131,-2 6 1,-7 2 6,-5 9 1,-11-3 6,-6 3 1,2 4-113,-2 3 0,1 3-215,-7 2 1,2 2 115,4 3 1,-1-1 210,7 8 0,-8-1 0,4 7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7:40.097"/>
    </inkml:context>
    <inkml:brush xml:id="br0">
      <inkml:brushProperty name="width" value="0.08571" units="cm"/>
      <inkml:brushProperty name="height" value="0.08571" units="cm"/>
      <inkml:brushProperty name="color" value="#333333"/>
    </inkml:brush>
  </inkml:definitions>
  <inkml:trace contextRef="#ctx0" brushRef="#br0">104 139 7955,'-8'-34'0,"-1"1"114,-9 4 333,9 4-366,1 16 15,8 1 1,0 10-113,0 4 1,0 3 85,0 9 0,6-1-205,0 0 1,5 2 41,-5 4 0,6 4 65,-7 8 0,1 5 89,-6 1 0,0 9-37,0 1 1,0 3 117,0 10 1,0 1-87,0 10 0,-2 4-129,-4 7 0,3 6 271,-9 1 1,8 5-36,-2-6 1,-1-8-115,1-9 1,0-6 9,6-5 0,-2 1 7,-4-7 1,3-8-95,-9-10 0,8-5-17,-1-6 1,1-4 143,-2-8-444,4 0 404,-6 0 1,8-5-677,0-1 178,0-7-253,0 4 146,0-8-668,0 0 1214,8-8 0,9-9 0,10-10 0</inkml:trace>
  <inkml:trace contextRef="#ctx0" brushRef="#br0" timeOffset="554">969 1125 7840,'0'-17'0,"0"-1"0,0 1-167,0 0 1,0-6 42,0 0 0,0-2 109,0 2 1,5 2-5,1-8 1,6 6-18,-6-6 1,-1 0 12,-5-6 1,0-1-104,0-4 1,0 3 168,0-3 0,-2-3-46,-3 3 0,-5 2 122,-7 9 0,-1-4-61,1 4 0,2 4-24,3 2 0,-9 6-33,4 5 1,-4 5 8,3 7 1,-5 0-18,0 0 0,-7 7-113,1 5 0,-4 5 84,-2 6 0,7-1 27,-1 6 1,8-1 1,-2 2 0,3 4-17,3-4 1,7-3 2,5 3 1,-3-8 2,2 2 1,0-3 4,6-3 0,8 0 24,4 1 0,3-9-12,2-3 0,8-4 53,4-2 0,2 0-59,-2 0 1,9-2 49,-3-4 0,3-2-8,-3-3 0,-3-4 8,-3 3 1,2 2 35,-8-1 0,6 5 106,-6-5 1,0 7-127,-6-2-5,1-4 1,-1 8-138,0-3 131,-7 10 1,-3 7 20,-7 11 1,0-2-45,0 8 0,0 6-12,0 5 0,-5 8-29,-1-2 0,0 2-1,6-2 0,0 2-10,0-7 1,0-1-100,0-5 0,0-7-244,0 1-88,0-8-100,0 4 200,0-15 358,8-2 0,1-8 0,9 0 0</inkml:trace>
  <inkml:trace contextRef="#ctx0" brushRef="#br0" timeOffset="867">1695 675 7943,'-17'-7'-489,"-1"-3"-158,1-7 0,0 1 673,0 5 1,5 3 232,0 8-173,1 0 0,-1 2-162,1 4 1,7 4 95,-2 7 1,4 2-29,2 4 1,0 6 117,0 11 0,2-1-86,4 7 0,2-6 164,3 6 0,5-5-59,-5 5 0,5-6-95,1 6 0,-2-7-21,-3 1 1,3-5 42,-3-7 1,-3 3-279,3-8 87,-8 0 0,3-11-139,-7-1 0,-9-7 125,-9 2 149,1-12 0,-23-3 0,3-9 0</inkml:trace>
  <inkml:trace contextRef="#ctx0" brushRef="#br0" timeOffset="1054">1366 658 7941,'12'-8'0,"0"-3"0,-1-4 301,6-3 0,1 7-21,-1-1 0,10 3-246,7-3 0,11-1-13,12 7 1,7 0-141,11 6 0,0 0-150,11 0 0,-11 2-28,6 4 1,-10-2 29,-8 7 0,-1-7 99,-5 2 0,-11-4-354,0-2 0,-13 0 522,-4 0 0,0 0 0,5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7:37.941"/>
    </inkml:context>
    <inkml:brush xml:id="br0">
      <inkml:brushProperty name="width" value="0.08571" units="cm"/>
      <inkml:brushProperty name="height" value="0.08571" units="cm"/>
      <inkml:brushProperty name="color" value="#333333"/>
    </inkml:brush>
  </inkml:definitions>
  <inkml:trace contextRef="#ctx0" brushRef="#br0">502 1 7986,'0'9'-366,"0"1"537,0-4 1,0-3-70,0 9 0,0-6-185,0 5 0,0 3 65,0 9 1,0-2 0,0 8 1,0 7 32,0 10 1,-2 6-3,-4 6 1,-1-2 52,-5 7 0,-3 0 120,3 7 0,-5 1-10,-6 4 0,4 2-153,-4 3 0,2 3 164,-2-8 0,3 7-59,-3-1 1,-2-2 68,2 2 1,0-6-96,6 5 1,-6-3-123,0 10 0,0-18 68,5 6 1,7-16-127,-1-1 0,3-4 45,-3-2 1,-1-8 72,7-4 0,-6-5-13,7-7 1,-1 5-5,6-4 1,-6-4-92,0-2 1,1-4 231,5-1 1,0-7-369,0 1 1,0-7-101,0 7-248,0-8 228,0 3 225,0-7 1,0-2-148,0-3 1,2 1 244,3-8 0,5-7 0,7-8 0</inkml:trace>
  <inkml:trace contextRef="#ctx0" brushRef="#br0" timeOffset="1072">1246 658 7932,'9'-35'-94,"9"3"-118,-1 3 0,10 10 132,13 7 0,6 8 192,12-2 0,2 14-2,3 9 0,-4 8-121,-7 10 1,0 7-72,0 4 1,-13-2-48,-5 3 0,-11-1 113,0 6 1,-9-1-25,-3 1 1,-7-2 141,2-4 0,-18-3-127,-5-9 0,-12-5 81,0 0 1,-5-8 116,-7 2 1,-1 2-63,-4-2 0,-4-6 10,4-5 1,4 0-58,1 5 0,5-6 41,1 1 0,8-3-44,4 3-77,4 3 44,9-13-194,3 6 232,7-8-59,7 0 1,3 0 125,7 0 1,1 0-124,-1 0 0,2 0 107,4 0 0,2 0-129,4 0 0,9 0-80,-3 0 0,5-2 48,1-4 0,9 4-151,7-3 0,9 3-44,-3 2 1,-1-2 114,1-4 0,-2 4-234,3-4 0,-10-1 48,-8 1 0,0-6 90,6 7 1,-2-7 219,-4 6 0,-4-7 0,0-4 0,3-10 0</inkml:trace>
  <inkml:trace contextRef="#ctx0" brushRef="#br0" timeOffset="1664">2975 1211 7977,'-10'-9'113,"3"-1"-136,7 4 0,-2 4-333,-4-3 203,4 3 1,-7 2 48,3 0 1,2 0 76,-8 0 64,1 0 1,-8 0-87,-4 0 1,1-2 28,-6-4 0,-1-4 137,-6-7 1,-5-2-63,0-4 1,-8-4 80,1-8 1,3 1-83,-2-1 1,13 0 9,-1 1 0,11-1-25,0 1 0,5-1-4,7 1 0,5 7-100,12 4 0,-2 3 63,7 3 0,7 2-88,5 3 1,0-1 82,-6 7 0,6 0-8,0 6 0,0-6 45,-6 1 1,1-1 3,-1 6 1,-5 0-33,-1 0 1,-1 2 2,1 4 1,-1-3-1,-4 9 0,-4 0 11,3 5 0,-3 6-31,-2 0 0,0 8 50,0-3 1,-2 5-1,-3 2 1,1-1-14,-8 1 1,1 1 1,-7 5 0,3-3-14,3 8 1,-3-7 8,4 1 0,1-3-56,-2-3 1,9-5 53,-3 0 1,4-2-102,2 2 0,8-4 86,3-8 1,6 0-26,6 0 1,-1-7 12,6-4 0,1-4-2,6-2 1,5 0 30,0 0 0,1-8 10,-7-4 0,-1-1 95,-4 1 0,2-3-110,-8 4 0,0-5 109,-6-1 0,-2 0-26,-3-1 1,-2 1-26,-5 0 0,-3-1-13,4 1-32,-4 0 1,-4 0 5,-4-1-130,-3 1 1,-9 2-127,1 3 1,0-1 64,-1 7 0,1 0-145,0 6 0,0-2 52,-1-4 1,1 5-208,0-5 458,-1 4 0,1-6 0,0-1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7:32.460"/>
    </inkml:context>
    <inkml:brush xml:id="br0">
      <inkml:brushProperty name="width" value="0.08571" units="cm"/>
      <inkml:brushProperty name="height" value="0.08571" units="cm"/>
      <inkml:brushProperty name="color" value="#333333"/>
    </inkml:brush>
  </inkml:definitions>
  <inkml:trace contextRef="#ctx0" brushRef="#br0">225 138 7922,'0'-17'-360,"6"0"380,0 0 0,-1 5-129,-5 1 39,8 7 0,-4-10 142,8 8 0,-7 1-253,7 5 143,-8 0 1,9 2-9,-7 3 1,2 3 136,-3 4 0,-3 3 59,4-3 0,-4 3-85,-2 2 0,2 6 99,4 0 1,-4 8 80,3-2 0,-3 4-25,-2 1 1,0 8 56,0 4 0,0 6-119,0 6 1,-6 5-123,1 12 0,-3 6-246,2 11 0,-1-1 204,-5 7 0,-3-8 106,3 2 0,3 2-35,-3-1 1,0-1 9,-5-6 0,2-5-15,3 0 0,-7-3-49,8 3 0,-9-12 43,9-11 1,-5-4 14,-1-2 1,2 3-5,3-3 0,3 2 0,3-14 1,2 1-39,-7-7 1,7 1-18,-2-1 0,4-12 574,2-5-870,0-4 72,0 5-75,0-9-137,0-1-65,0-8-348,0 0 408,0-8 1,0-7-867,0-8 1297,-8-8 0,-1 4 0,-9-7 0</inkml:trace>
  <inkml:trace contextRef="#ctx0" brushRef="#br0" timeOffset="1793">3113 415 7968,'8'-17'0,"-6"-6"-246,4 0 0,1 0 241,-1 5 1,0 1-233,-6 0 0,5 5-98,1 1 14,8-1 316,-5-5 0,7 5-186,-5 1 191,-3 7 0,0-11 0,1 5 0</inkml:trace>
  <inkml:trace contextRef="#ctx0" brushRef="#br0" timeOffset="2247">3494 69 8016,'0'-17'260,"0"0"1,0 5 224,0 1-536,0 7 172,0-4-220,0 8 0,5 8 10,1 3 0,2-1 31,-2 1 1,-5 1 108,5 5 0,2 1-11,-2-1 1,-1 6 34,-5 0 1,2 0-62,4-6 1,-4 1 153,4-1 0,-4 0-62,-2 1 0,0 5 173,0 0 0,0 7-115,0-1 0,-2 4 66,-4 1 0,2 11-67,-7 7 0,7 7-8,-2 10 0,-2 8-243,3 4 1,-7 7 106,6 10 1,-1-6-226,4-40 1,0 0 0,-1 1 0,0 0 260,-1 1 1,-1 1 0,-2 1 0,0 0-100,3-1 1,-1-1 0,-10 42-212,-1-3 1,2-13 249,3-10 1,-3-7-38,3 0 0,3-13-6,-3 2 0,6-11 202,-5-1 1,7-9-193,-2-3 0,2-6 312,-1 1 0,3-4-295,-4-2 1,4-5-104,2-1-299,0-7-82,0 4-183,0-8-144,0 0 198,0-8 0,0-3 200,0-13 1,-6-2 433,1-9 0,-9-7 0,4-2 0</inkml:trace>
  <inkml:trace contextRef="#ctx0" brushRef="#br0" timeOffset="2836">761 1038 7879,'0'-35'-660,"0"-7"1,0 5 329,0-3 0,2 5 600,4 7 1,13 3-7,16 7 1,7 1-366,10 0 0,6 5 6,-1 1 1,7 7 7,-7-2 0,1 12 29,-6 5 0,-2 12-173,-4 6 0,-6 2 231,-11-2 0,-4 5 0,-8 1 0,-7 0 0,-4 5 0,-6-6 0,-6-5 0,-6 4 0,-11-4 0,2-4 0,-8-2 0,1-4 0,-7-2 0,2-1 0,4-5 0,-1 3 0,7-9 0,0 7 0,5-6 0,1 7 0,2-9 0,3 8 0,4-7 0,8 7 0,0-6 0,0 5 0,10 1 0,7 5 0,3 0 0,8 1 0,1 1 15,6 4 0,5 4-11,0 7 1,3 1 54,-3-1 0,-3 1-40,3 0 1,-5-1 2,-7 1 0,-5-8-6,-11-4 0,1-4 4,-7-2 0,0 1 15,-6-1 1,-2-7 1,-4-5 0,-3 3-20,-9-2 1,-5-1-1,0-5 1,-8 6-41,3 0 1,-7 0 44,-5-6 0,3 0-120,-3 0 1,3-2 18,3-4 0,-1 2 79,1-7 0,1 7 0,4-2 0,-2-2 0,8 3 0,0-1 0,6 6 0,0-8 0,7-1 0,2-9 0</inkml:trace>
  <inkml:trace contextRef="#ctx0" brushRef="#br0" timeOffset="3664">2940 1055 7032,'0'-12'222,"0"1"-182,0-1 1,0 1-7,0-1 0,2 7-8,4-7-285,-4 8 99,6-3 182,-8-1 0,0 4 67,0-8-17,0 9 0,0-7 45,0 4-14,0 4 63,0-13-52,0 5 4,0-7-119,-8 0 1,6-1 47,-4 1 0,-2 0-58,3 0 1,-7 5 3,6 1 0,-5-1-11,5-5 0,-7-1 3,1 1 1,-3 6 0,-3-1 0,-5 2-12,0-1 1,-7 3 27,1 8 1,-4 0-28,-1 0 0,-1 8 23,0 3 0,-5 7-17,0 5 0,-1 4 12,7 7 1,-1-1-55,1-4 0,7 3 5,4-3 0,5 2-13,7-2 0,-3 2-34,9-8 41,-1 0 0,13-8 41,5-3 1,5 1 24,6-7 0,-2 0 2,8-6 0,0 0-23,6 0 0,-1-8 10,1-4 0,-6 3 15,0-3 1,-3 6 6,3-5 0,2-1 50,-8-5 1,0 6 300,-6-1 14,8 1-298,2-7 49,0 9 0,-8 1 42,-7 8-182,-8 0 1,3 8 72,-7 3 1,0 6-10,0 7 0,0 2-3,0 9 0,0 7-15,0 4 0,-5 4-21,-1 2 1,-6 0 22,7 0 0,-3 0-95,2 0 0,2-2 58,-7-4 0,7-4-94,-2-7 1,-1-8-7,1-4 1,-2-4-494,2-2 199,4 0 392,-5-7 0,-1 5 0,-2-5 0</inkml:trace>
  <inkml:trace contextRef="#ctx0" brushRef="#br0" timeOffset="4482">5050 657 7960,'0'-25'-181,"0"-2"-474,0 0 622,0 3 722,0 14-717,0 2 1,-2 10-289,-4 4 1,-3 4 250,-9 7 1,-5-6-74,0 1 0,-13-3 169,1 3 0,-9 3-54,4-3 1,-8-3 83,1 3 0,-2-6-109,-3 5 0,0-5 275,0 6 0,2-3-13,4 3 1,-2 3-121,7-3 1,3 3-56,9 2 0,4 1 9,8-1 1,2 0-40,3 0 1,4 1-18,8-1 0,0 6-17,0 0 0,2 0 4,4-5 1,4-1 0,7 0 0,2-5 29,4-1 0,-2-5 6,8 5 1,-6-7 117,6 2 1,2-4-74,9-2 1,-3 0 8,3 0 1,2 0-18,-1 0 0,1 0 3,-2 0 1,-7 0-15,7 0 0,-9 2-13,4 4 1,-3-2-86,-9 7 1,0 1 92,-5 5 1,-3 6-48,-3 0 0,-5 2 22,-7-2 1,0-2-22,0 8 0,0-2 3,0 2 1,-6 1-1,1-6 1,-15 0 46,3 0 0,-6-5 5,0 4 1,2-4-31,-8-2 0,0 1 3,-5-1 0,-7-6-23,1 1 1,-2-8 21,1 2 1,3 1-122,-8-1 0,2 0-35,-2-6 1,3 0-134,9 0 1,-1-2 11,0-4 0,9 2-127,3-7 1,11-1 386,6-5 0,-3 0 0,-1-1 0</inkml:trace>
  <inkml:trace contextRef="#ctx0" brushRef="#br0" timeOffset="4927">5465 899 7883,'-8'-25'0,"4"0"0,-7-3 0,7 3-175,-4 15 1,8 4 19,0 12 1,0-2 20,0 7 1,0 7 116,0 5 1,2 2-107,4-2 1,-4-2 80,4 8 1,-4-2 149,-2 1 0,0 3-30,0-8 1,5 2 118,1-2 0,6-4-104,-6 5 0,7-5 33,-2-2 1,5-2-56,1-3 0,6-4-26,0-8 1,10 0-25,2 0 0,-1-2-1,6-4 1,3-4-106,-3-7 0,0-2 57,-5-4 0,-2 2 32,-4-8 1,-5 8-15,-6-2 0,-1 1 197,0-1 0,-7 10 167,-4-4-165,-4 11-200,-2-9 0,-2 13 12,-4-4 0,-2 14-63,-3 9 1,-5 2 102,5 10 0,-3 2-92,3 9 0,-4-2 52,3 9 0,2-7-265,-1 6 0,7-2-37,-2 2 0,4-2-66,2-3 0,0-5 160,0 5 1,0-12-307,0-6 513,8-4 0,2-2 0,7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7:42.406"/>
    </inkml:context>
    <inkml:brush xml:id="br0">
      <inkml:brushProperty name="width" value="0.08571" units="cm"/>
      <inkml:brushProperty name="height" value="0.08571" units="cm"/>
      <inkml:brushProperty name="color" value="#333333"/>
    </inkml:brush>
  </inkml:definitions>
  <inkml:trace contextRef="#ctx0" brushRef="#br0">139 60 7985,'0'-17'205,"0"0"-16,0 7-301,0-5 0,0 15 103,0 0 0,2 4-29,4 13 0,-4 4 50,4 14 0,1 1-4,-1 5 0,0 5 31,-6 11 1,0 5 3,0 7 0,-2 8 112,-4 3 1,-3 5-386,-9 2 0,1 1 411,0 4 0,-4 2-66,3 4 0,-1-11 59,13-12 1,-5-6-110,5-6 1,0 1-10,6-12 0,0-4-11,0-14 1,0-5-3,0 0 0,0-8-218,0 2 160,0-4 205,0-2-501,0-7-243,0-2 21,0-8-256,0 0 617,0-8 1,0-7-563,0-8 734,0-8 0,-7 4 0,-3-8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7:42.864"/>
    </inkml:context>
    <inkml:brush xml:id="br0">
      <inkml:brushProperty name="width" value="0.08571" units="cm"/>
      <inkml:brushProperty name="height" value="0.08571" units="cm"/>
      <inkml:brushProperty name="color" value="#333333"/>
    </inkml:brush>
  </inkml:definitions>
  <inkml:trace contextRef="#ctx0" brushRef="#br0">0 173 7901,'0'-31'0,"0"-3"0,0-5 943,8 12-526,2 2 0,13 16-461,0 3 0,10 4 77,1 2 0,3 6-375,9 0 1,0 7 206,6-1 0,-6-3-12,0 3 1,0-6 40,6 5 1,-6-7-45,0 2 1,-7 1 52,1-1 1,-2 2 180,3-2 1,-12-3 91,-1 9 1,-1-6-91,-4 5 0,0 1-20,-5 5 0,-7 0-8,1 1 0,-6 5-42,5 0 0,-7 9-8,2 3 1,-4 2-28,-2 9 1,0 0 18,0 6 0,0 1-4,0 5 1,-6-4-9,0 4 1,-5-5 18,5-1 1,-8-6-3,3 0 0,1-7 7,-1 1 1,5-11-67,-6-6 0,8 2-94,-1-2-273,-5 0-6,8-5-368,-5-9 49,7-1 746,0-8 0,0 0 0,-8-16 0,-2-3 0</inkml:trace>
  <inkml:trace contextRef="#ctx0" brushRef="#br0" timeOffset="283">519 796 7901,'-17'0'-22,"0"-6"44,-1 0 0,1-5 77,0 5 1,5-2 273,1 2-252,7 4 209,-4-5-399,8 7 114,0 0-64,8 0 1,3 0 24,12 0 1,4-6 0,8 0 0,1-5 90,5 5 1,9-7 32,7 1 0,3-3 1,-2-3 1,-3 3-36,9 3 0,3-3-88,2 4 0,2-3 88,-13 3 1,5 1-173,-5 4 0,-8 4-213,-10-4-347,-3 5 383,-18 1 0,-4 1-314,-15 5 567,-7-4 0,-26 14 0,-13-7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7:47.457"/>
    </inkml:context>
    <inkml:brush xml:id="br0">
      <inkml:brushProperty name="width" value="0.08571" units="cm"/>
      <inkml:brushProperty name="height" value="0.08571" units="cm"/>
      <inkml:brushProperty name="color" value="#333333"/>
    </inkml:brush>
  </inkml:definitions>
  <inkml:trace contextRef="#ctx0" brushRef="#br0">52 381 7938,'-11'0'-348,"-1"0"398,8-8 1,-5 4 336,3-7-772,4 7 28,-6-4 71,8 8 55,0 0 206,0 8 87,0 1 0,0 3-67,0-1 1,0 1 138,0 5 0,0 1-68,0-1 0,0 0 15,0 0 0,0 6-12,0 1 0,6 6 7,0-1 1,5 6 3,-5 5 1,8-3-24,-3 3 0,10 4-11,2 2 1,8-2 12,-2 3 0,4-7-97,1 6 0,1-8 41,-1 3 0,3-5-10,3-1 1,-3-8 23,3-4 0,2-6-8,-1-5 1,7 1 26,-2-7 1,4 0-24,2-6 1,0-2-6,-1-4 0,3 2 11,4-7 1,-6-1-29,0-5 1,-2-1 7,-10 1 1,8 0-5,-2 0 1,-2-1 7,2 1 0,-5-6-7,5 0 0,0-2-31,6 2 1,-2 2 33,-4-8 0,2 6-47,-8-6 1,8 8 40,-2-2 1,-3-2-26,-3 2 1,-1 0 16,1 5 1,4 1-2,8 0 0,0 0 22,0-1 0,0 7 2,-1-1 1,7 3 1,0-3 1,-1 2-16,-5 5 0,-6 3 17,1-4 0,-1 4 32,6 2 1,-1 0 2,1 0 0,2 0-17,4 0 0,3 0 1,8 0 1,1 8 38,-1 3 0,-6-1-37,1 1 1,-3 1-42,2 5 0,-1 1 38,-4-1 1,-3 0-63,9 0 0,-3 1 28,3-1 0,-7 2-8,-11 4 1,2-4 14,-7 5 1,-1-5-7,-5-2 1,-8 2 108,-4 4 1,-4-3-99,-2 3 1,6-4 13,0-2 0,0 2-2,-5 4 1,-1-3-32,0 3 0,4-4-37,-3-2 1,3 0-67,-10 1 89,5-1 0,-7 0-14,-3 1 1,2-7-52,-3 1 0,1-7 55,-6 7 0,-2-6 51,-3 5 0,1-7-48,-8 2 1,6-2 99,-5 1-112,-1-3 78,-5 6 60,0-8 6,-1 0-35,1 0-29,8-8 1,-5-1-56,8-9 35,1 1 0,5 0-32,0 0 0,0-1 29,0 1 0,7-2-29,5-4 0,3 4-20,2-5 1,1 5-11,-1 2 0,8-6 26,4 0 1,4 0 2,1 6 0,8-1 65,5 1 1,-3 0-60,2-1 0,2 7 97,9-1 0,-8 8-83,2-1 0,-3-3 39,4 2 0,2 0-22,4 6 0,-4 0-3,3 0 1,-3 6-38,-2 0 1,2 6 38,3-7 0,-5 7-46,0-6 1,0 1 32,-6-1 1,-2-4 14,2 4 1,1 1-23,4-1 1,3 0 86,4-6 0,-2 2-33,7 4 1,-5-4 8,5 3 1,-7-3-17,1-2 0,-1 0 14,2 0 1,-6 0-49,-1 0 1,7 0 27,-6 0 0,6 0-44,-1 0 0,3 0 36,3 0 0,3 0-87,-9 0 0,3 0 39,-3 0 1,-3 0-10,4 0 0,-4 0 11,-2 0 1,7 0-7,5 0 1,-3 0 12,2 0 1,-1 0 1,1 0 1,5 0 10,-5 0 1,-2 0-10,3 0 0,-6 0 9,5 0 0,-3 0 15,9 0 1,-6 0 2,6 0 1,0 0-10,-5 0 1,-3 0 2,3 0 0,-14 0-7,2 0 0,-2 0 1,7 0 0,-1 0-23,7 0 1,-1 0 21,1 0 0,-1 0-26,-5 0 0,-3 0 13,4 0 0,-6 0-5,-6 0 1,4 0 4,-4 0 0,6 0 0,5 0 0,-3 0-1,4 0 1,-2 0 1,1 0 1,-3 0 0,4 0 0,-7 0 0,-4 0 0,-5-2 48,-8-3 1,7 3-32,-1-4 0,-5-2 4,-6 2 0,-1-1-17,7 1 0,0 4 0,-1-4 1,-1-1-1,-4 1 1,-2-6 8,-4 7 1,-4-3 12,4 2 1,2 2-18,-2-7 0,0 5 37,-6-6 0,1 3-12,-1-3 0,-6-3 6,1 3 0,-6-3-3,5-2 1,-1-1 3,1 1 1,-3 0-10,-8 0 0,6-8 4,0-4 0,1-2-76,-1 2 1,-4-4 63,4 5 1,-2-5-64,1-2 0,-1 1 33,8-1 0,-8 1-6,1-1 0,3 0 9,-2 1 1,7-1-5,-1 1 0,-3-1 88,3 1 0,-8 7-73,1 4 0,3-2-130,-2 2 0,0 5 131,-6 7-462,0 7 1,-2-4 42,-4 8 410,-11 0 0,-26 0 0,-10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8:00.720"/>
    </inkml:context>
    <inkml:brush xml:id="br0">
      <inkml:brushProperty name="width" value="0.08571" units="cm"/>
      <inkml:brushProperty name="height" value="0.08571" units="cm"/>
      <inkml:brushProperty name="color" value="#333333"/>
    </inkml:brush>
  </inkml:definitions>
  <inkml:trace contextRef="#ctx0" brushRef="#br0">87 156 7669,'-18'-5'-1199,"1"-1"1428,7-8 30,3 12-208,-1-5 0,4 5 75,-7-4-27,7 4 25,-4-5-64,8 7 0,2-6 12,4 0 0,5-2 5,12 3 0,-1 1-12,6-8 0,7 6-5,5-5 1,8 5-14,-2-5 1,4 5 17,2-6 1,-2 8-107,-4-1 0,4 3 96,-4 2 0,-1 0-147,1 0 1,-14 7 22,3 5 1,-14 3-85,-4 3 1,-1 5 117,-10 0 0,-3 7-19,-8-1 1,-5 4 6,-7 2 0,-10-1 3,-8 1 0,-1-1-53,-10 1 0,1-6 52,-1 0 1,2-6 9,4 5 0,3-6 10,-3 1 0,3-4-4,3-2 0,1-2-2,4-3 1,4-4 78,8-8-67,7 0 0,5 0 92,10 0 0,7 2-81,11 3 1,-2-3 179,8 4 1,0 4-85,5 1 1,7-1-40,-1 1 0,6 3-27,-5 9 0,1-4-2,-2 4 1,-3-2-47,3 2 1,-3 2 58,-3 4 0,-5 2-82,0-8 0,-10 6 36,-2-6 0,-1 0-5,-11-6 0,1 0 17,-6 1 0,-2-1-4,-3 0 0,1-5 60,-8-1 0,-1-5 7,-10 6 0,-2-7 73,-4 7 0,-10-8-67,5 2 1,-5 1-45,5-1 1,-1 0 25,1-6 1,-1 2-153,0 3 1,3-3 43,3 4 1,-4-4-62,4-2 1,-1 0-179,1 0 0,-2-6 98,8 1 1,0-7-419,6 6 617,-1-7 0,1-4 0,0-10 0</inkml:trace>
  <inkml:trace contextRef="#ctx0" brushRef="#br0" timeOffset="550">1557 675 7855,'0'-27'25,"0"4"1,0 4 65,0 2 1,5-1-149,1 1 0,6 6-23,-7-1-137,9 1 196,-12-7 0,11 7-9,-7-1 0,0 6 21,-6-5 7,0 7 1,0-6 2,0 5 0,-6 1-13,0-8 0,-7 7 14,1-7 0,-3 6 1,-2-5 0,-1 5 3,1-6 0,0 3-12,-1-3 0,1-1-4,0 7 0,-1-2-26,1 3 1,-2 3 29,-4-4 1,4 4-6,-4 2 1,-2 2 0,2 4 1,-2 3 15,2 9 1,3-1-6,-3 0 0,4 6 3,2 0 1,5 6-3,1-6 1,7 0 1,-2-5 0,4 1-93,2 4 85,0-4 1,2 4 1,4-11 1,-2 1-7,7-7 1,1 0 55,5-6 1,6 0 14,0 0 1,2 0 8,-2 0 1,-4-6-1,4 0 1,-3-2 142,-3 3 0,0 3-100,1-4-46,-1 4 0,0 2-119,0 0 0,-5 8 119,0 3 0,-3 10-124,3 2 0,-3 8 15,-3-2 1,-4 4-72,4 1 0,-4 7 77,-2-1 0,0 0-92,0-5 1,0-1-19,0 1 1,0-2 106,0-4 1,0-3-267,0-3 1,0-3-109,0 3 411,0-4 0,-8 6 0,-2 2 0</inkml:trace>
  <inkml:trace contextRef="#ctx0" brushRef="#br0" timeOffset="797">2300 1280 7803,'0'-17'2161,"0"0"-2393,8 7 261,-6 3 1,7 14 25,-3 5 0,-4 9-319,4 2 1,-4 10 189,-2 1 0,0 1-196,0 5 0,0 2 63,0-1 0,-2-1-23,-4-5 0,2-1 153,-7 1 1,-1 3 76,-5-3 0,0 3 0,-1-11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0:44.440"/>
    </inkml:context>
    <inkml:brush xml:id="br0">
      <inkml:brushProperty name="width" value="0.08571" units="cm"/>
      <inkml:brushProperty name="height" value="0.08571" units="cm"/>
      <inkml:brushProperty name="color" value="#333333"/>
    </inkml:brush>
  </inkml:definitions>
  <inkml:trace contextRef="#ctx0" brushRef="#br0">951 122 6232,'-11'-10'-29,"-1"5"0,1 1 16,-7-2 1,-1 4 75,-4-4 1,2 2-68,-8-1 1,0 3 42,-5-4 0,-1 4-37,1 2 0,-3 2 4,-3 4 0,1 1 1,-7 5 0,8 3 2,-3-3 1,3 3-23,-2 3 1,3-1 16,-3 0 0,11-1-17,6-5 1,6 4 10,5-3 0,4-2-5,8 1 1,2-1 53,4 1 0,4 5 4,7-5 0,10-1 1,7 1 1,3-5 9,9 6 0,0-7 1,6 7 1,0-6-26,0 5 1,0-5-62,0 5 1,-6-5 67,0 6 0,-2-7 7,2 7 1,-4-6-22,-7 5 1,-8-5-11,-4 6 0,-4-7-33,-2 7 0,-7-6 1,-4 5 0,-6-1-17,-6 1 0,-6 5 45,-11-5 0,-4 5-22,-7 1 0,-10 0 18,-8 0 1,0 1-5,-6-1 1,-1 0-11,1 1 1,0-7 2,7 1 1,-7-1-40,0 7 1,1-7-6,5 1 1,0-9-155,0 3 0,4 2 110,8-2 0,1-1-298,16-5 160,8 0 224,7-7 0,8-11 0,0-8 0</inkml:trace>
  <inkml:trace contextRef="#ctx0" brushRef="#br0" timeOffset="283">1556 122 8037,'0'-17'-132,"0"-1"94,0 9-292,0-7 273,0 14 1,0 2-121,0 12 1,0 5 238,0 6 0,-5 4-43,-1 8 0,-2 5 11,2 1 1,5 5-9,-5-6 1,4 8-53,2-2 0,0-4-20,0-1 0,0-5 1,0-1 0,0 3-8,0-3 1,0-4-163,0-14 0,0 0-19,0 1 1,0-1-59,0 0 296,0-7 0,-8-3 0,-1-7 0</inkml:trace>
  <inkml:trace contextRef="#ctx0" brushRef="#br0" timeOffset="859">1020 554 7331,'2'-11'-87,"4"-1"0,11 6 155,12-5 1,6 7-127,5-2 0,6-1 62,12 1 0,-2 0-109,7 6 1,6-6-119,6 1 0,8-3 195,-3 2 0,-1 2-11,2-7 0,-14 5 32,2-6 1,-9 9-7,3-3 0,-13-2 30,2 2 1,-12-5 0,1 5 0,-3-2-16,3 3 0,-13 3 6,1-4 1,-8 2 28,-3-2 6,-9 4 95,-1-5 0,-10 5-118,-4-4 0,-3 2-98,-9-7 1,-7 5 57,-3-6 0,-5 9-7,-2-3 1,1-2 23,-1 2 1,3 1-4,3 5 0,-4 0 20,4 0 0,2 0 1,-2 0 0,6 2-7,-5 3 0,6-1 8,-1 8 1,2-1 9,-2 6 1,10 1-14,-5-1 0,13 0-19,-1 1 1,4 5 2,2 0 1,0 0-3,0-6 0,10 0 5,7 1 0,2-1-1,10 0 0,0-7-15,5-4 0,1-4-1,0-2 1,-1 0-88,1 0 0,-1-2 92,1-4 0,-1-2-21,1-3 0,-2-10 11,-4 3 0,1-3 134,-7 4 1,0 0-106,-5-1 1,-3 1 25,-3 0 69,-5 7 33,-7-5-98,0 13 0,0-4 16,0 12 0,0 3-134,0 9 0,0 5 82,0 0 0,2 8-8,4-3 0,2-1-47,3 2 1,5-2-109,-5 2 1,4 2 116,3-8 45,7 0 0,2-6 0,7 0 0</inkml:trace>
  <inkml:trace contextRef="#ctx0" brushRef="#br0" timeOffset="1229">2698 347 7974,'7'-18'0,"3"1"14,7 0 1,3 0 111,3-1 1,2 9-245,3 3 1,7 4 101,0 2 0,-1 2-9,7 4 1,-5 5 0,-1 12 1,-1-2-93,1 8 0,-2-6 99,-5 6 0,3 0-100,-8 6 0,-2-1 99,-9 1 0,1-3-162,-7-3 1,0 2 173,-6-8 1,-8 0-11,-3-6 0,-5 1 11,-1-1 1,-6-6 4,0 1 1,-2-8 4,2 2 1,4-4-1,-5-2 1,-1 0 3,2 0 0,2-2 7,10-4 0,-5 2 3,5-8 0,1 1-11,-1-6 1,7-1-6,-2 1 1,4 0-69,2-1 1,2-5-19,4 0 0,5-2-140,12 2 1,-1 2 93,6-8 1,9 2 128,9-1 0,4-5 0,2 4 0,7-11 0,3-4 0</inkml:trace>
  <inkml:trace contextRef="#ctx0" brushRef="#br0" timeOffset="1471">3666 87 7974,'27'-11'-890,"-4"-1"0,-4 7 872,-1-7 0,-7 2 560,1-1 1,-8 1-83,1 5-334,-3 3-465,-2-6 271,0 8 0,0 8-43,0 3 1,-6 5 95,1 1 1,-3 2 55,2 4 1,4 4 33,-3 8 1,-3 5-20,2 0 1,-5 8-20,5-2 0,0 4 20,6 2 0,0 0-32,0 0 1,0-6 36,0 0 0,0-7-126,0 1 1,6-3 51,0-3 0,5-7-122,-5-4 0,0-4 101,-6-1 0,2-7-250,3 1 32,-3-9-345,6 5 596,-8-8 0,-8-15 0,-1-4 0</inkml:trace>
  <inkml:trace contextRef="#ctx0" brushRef="#br0" timeOffset="1792">3545 502 7744,'0'-17'421,"8"2"-361,3 3 1,7-1-234,5 7 0,0-2 128,11 3 1,7 3-73,16-4 0,5-2 37,7 2 1,2-5 174,4 5 0,-4-2-9,4 3 1,-10 3-45,-1-4 1,-8-2 38,1 3 1,-5-1-13,-6 6 0,-5 0 2,-13 0 1,-3 0-167,-7 0 1,-7 0 104,1 0-431,-8 7 1,-4 3 179,-12 7 0,-5 1-194,-6-1 435,-12 0 0,-9 1 0,-8-1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8:07.327"/>
    </inkml:context>
    <inkml:brush xml:id="br0">
      <inkml:brushProperty name="width" value="0.08571" units="cm"/>
      <inkml:brushProperty name="height" value="0.08571" units="cm"/>
      <inkml:brushProperty name="color" value="#333333"/>
    </inkml:brush>
  </inkml:definitions>
  <inkml:trace contextRef="#ctx0" brushRef="#br0">846 1261 7816,'0'-9'-287,"0"-7"328,0 5 1,2-5 74,4-1 0,-4 0 92,4-1 1,-3 1-288,3 0 1,-4 0-11,4-1 1,-2-5-24,1 0 1,-3-6 117,4 6 1,-4-6 26,-2 6 0,0-5 84,0 5 0,0-6-81,0 6 1,-6-2 52,1 2 0,-9 5-61,3 1 0,-7 2 4,-5 9 1,-6 0 53,-11 6 1,-4 2-19,-8 4 1,-8 13 13,-3 16 1,-6 9-295,-6 13 0,11 5 252,1 7 1,7 0 24,4 0 0,8 3-237,4 3 0,11-10 178,6 4 1,11-9-108,7 3 0,7-11 103,9 6 0,8-16-110,16 4 1,7-13 73,4-5 1,6-6 21,6 1 0,0-6-1,11-6 0,4-5 34,13-12 1,10-3-72,-44 1 1,0-2-1,-1-1 1,0-2 17,1-1 1,0-1 0,-4-4-1,0-1-131,38-20 1,4-2 121,-3 1 1,-6 5-14,-18-5 1,-3 3 47,-9-2 0,-6 3 175,-5-3 0,-17 1-100,-6-1 1,-9 4-109,4-5 0,-9 12 184,3 6 0,-12 4-54,-5 2 0,-4 7 42,-3 4 1,-9 4 89,-7 2 0,-9 2-252,-8 4 1,-7 4 68,0 7 1,-7 6-10,2 0 1,9 6 30,2-6 1,6 8-44,0-2 1,5 3-86,12 3 0,5-2 34,6-5 0,9 5-87,3-4 1,12-2 95,5 2 1,12-14-14,6 2 0,4-11 23,1 0 0,7-4-12,-1-2 0,8-8 51,-2-4 0,6-5-51,6-6 0,1 2-73,5-8 1,-5 0 85,-7-5 1,0-1-4,0 1 0,0-1 17,0 0 0,-6 1-3,0-1 0,0 1 0,6-1 0,-2 8-21,-4 4 0,-4 12 69,-7 5 1,-8 4-52,-4 2 1,-6 8 55,-5 3 0,-3 6-43,-3 6 0,-4 4 109,4 8 0,-6 0-95,-6-1 1,2 1 6,-8-1 1,3 1-9,-3-1 0,-3-1 0,3-4 1,-1 2 11,1-8 0,-1-6 96,7-5 0,-7-1 24,11-1 23,-14-3 1,15-9-79,-5-3 0,4 1 8,2-8 1,8-5-217,3-6 0,4-6 117,3 6 1,1-8-169,4 3 0,4-5 51,7-2 1,1 1-30,0-1 1,-1 6 36,1 0 1,-1 3 18,1-3 1,-6 6 70,0 11 1,-8 4-3,2 8 0,-4 0 14,-2 0 0,1 10 121,-1 7 0,-7 3-16,-5 8 0,3 3-51,-2 10 1,1-7-40,-1 1 1,-4-1 2,4-5 1,-2-2 16,1 2-71,-3-8-22,6 4 135,-8-15-75,0-3 1,6-9 139,0-3 0,7-5-174,-1-7 1,9-3-1,2-3 0,2-4 20,-2-7 1,-2 3-5,8-3 0,-6 3-21,6-10 1,-2 11-131,1 1 1,3 0 71,-8-6 0,0 9-3,-5 3 265,-1 3-166,-8 11 14,-1 1 1,-8 16 4,0 3 0,0 7 83,0 5 0,2 3-47,4 9 1,-2 0 4,7-1 1,1 1-78,5-1 1,0-1 47,1-4 1,1-4-84,4-8 0,-2 0 28,8 1 0,5-9-6,7-3 0,1-6 25,-2-6 1,-1-5-33,7-12 1,-2-4-251,2-8 1,-3-1 9,-9-5 0,1-3 124,-1-8 0,-7-1 58,-4-5 0,-9 2 149,-3-7 0,-5-1-96,5-5 1,-7 6 106,2-1 0,-4 9 32,-2-3 1,6-2 108,0 3 1,7 5-82,-1 6 0,-3 7 54,3-1 103,-8 11 196,3 12-530,-7 9 0,0 16 72,0 3 0,-2 13 51,-3 4 0,1 15 63,-8 8 0,1 9-7,-7 9 1,1 2-5,0 4 1,-1 10-178,1 7 0,8-39 1,1 2 216,-1-1 1,1 1 0,1 3-1,2 1-252,-1 2 0,1-1 1,2 1-1,0-1 188,-3 1 0,0 0 0,3-2 0,0 1 1,-2-2 1,-1-1-1,4-3 1,0 0-291,-4 38 1,4-8 110,2-15 0,-2-9-91,-3-8 0,3-10-253,-4-13 81,4-4-524,2-8 366,0-7 72,8-10 0,-1-17 225,5-12 0,9-4-182,-4-1 0,3-9 383,-9-3 0,12-11 0,-4-5 0</inkml:trace>
  <inkml:trace contextRef="#ctx0" brushRef="#br0" timeOffset="296">3769 1434 7816,'-2'-34'-366,"-4"-1"0,4 2 814,-4 5 0,4-3-68,2 8 0,2-2-344,4 2 1,4 2 59,7-8 1,0 8-217,1-2 0,1 5 29,4 7 0,4-5-3,7 5 0,1 3 172,-1 2 1,7 4 0,-1 2 1,14 2-52,-2 4 0,-2 4-5,-4 7 0,-8 8-57,3 4 1,-7 5 74,-5 7 0,-6-5-128,-11 5 0,-5-3 57,-7 2 0,0-9-18,0 4 1,-9-12 37,-8 0 1,-5-4-19,-12-2 0,1-1-29,-13-5 0,0-1 1,-6-4 1,0-4-342,0 3 0,2-3 146,4-2 1,6 0-455,11 0 705,-4 0 0,6-7 0,-7-3 0</inkml:trace>
  <inkml:trace contextRef="#ctx0" brushRef="#br0" timeOffset="696">4806 1400 7816,'18'-25'-419,"-1"5"0,0-5 73,0 8 0,1-2 833,-1-4 0,0 9-189,1-3 1,-9 4-198,-3-5 1,2 7-86,-3-1 0,-1 3-77,-9-3 1,-5 4 28,-7 8 0,-8-5-123,-4-1 1,-6 2 230,-5 10 0,1 0-68,-7 11 0,6-4 106,-6 10 1,7 4-77,-1 2 0,4 4-54,1 1 0,6 1-6,0 0 1,14-3 2,-2-3 1,11 2 19,0-8 0,6 0-134,6-6 1,5-5 100,13-1 1,2-7-12,9 2 0,1-10 34,5-2 0,-5-7-22,5 1 1,1-5 74,-2-6 1,3 4-9,-3-4 1,-2 3 14,8 3 0,-7 0-17,1 0 1,-3 7 0,-3 4 1,-7-1-44,-4 1 0,-3 2 26,-3 10 1,-2 5-128,-3 12 0,-5-2 117,-7 8 0,0-6-121,0 6 0,0-2-56,0 2 1,0-4-144,0-8 1,0 0 36,0 1 275,-7-1 0,-3-7 0,-7-3 0</inkml:trace>
  <inkml:trace contextRef="#ctx0" brushRef="#br0" timeOffset="1776">5152 1296 7816,'27'-25'-248,"-2"-2"1,-6-2 12,4 0 1,-2 16 776,8 1 1,0 8-237,6 4 1,-1 8-79,1 4 1,5 5-203,1 6 0,-7 4 4,-5 8 0,-6-1-37,6 1 1,-10-1-136,-2 1 0,-7-1-32,-10 1 1,0 0 133,0-1 1,-8-1-56,-3-4 1,-5-6 35,-1-12 1,-6 3 129,0-8 1,-2-1-63,2-5 0,4 0 24,-4 0 1,9-7-94,3-5 1,1-3 3,-2-3 1,5 1-63,7 0 0,0-6 62,0 0 0,2-6-8,3 6 1,-1-2 11,8 2 1,5 4 57,6-4 1,8 3 31,-2 3 1,3 2 137,3 3 0,0 4-45,-1 8 0,7 0 135,-1 0 0,0 0-79,-5 0 0,-1 6-79,1 0 0,3 7-136,-3-1 0,3-2 87,-9 1 1,2-7-164,-2 2 1,2-2 4,-8 1 0,5-3 6,-4 4 1,-1-4 88,-6-2 0,0-2-9,0-4 0,1 2 32,-1-7 1,0 5-29,1-5 127,-9-1 0,5-5-94,-9-1 1,1 1 14,-6 0 0,-2 5-53,-3 1 0,-5 1-83,-7-1 0,-8-3 104,-4 8 1,0-5-12,-6 5 0,3 0 80,-14 6 1,5 0-84,-5 0 0,0 6 119,-6 0 0,6 7-58,0-1 0,8 5-71,-3 6 1,7-2 6,5 8 1,4-2-78,7 2 0,9 4 90,3-5 0,16 5-20,13 2 1,13-1 5,22 1 1,5-3-14,12-3 0,-2 2-292,8-8 0,0-6 299,5-5 1,8-6-53,4 5 0,2-7 71,-2 2 0,-6-4-3,-11-2 1,-6-2-13,-12-4 0,-11 2-2,-11-7 1,-7 1 91,-5-1 1,2-7-86,-8 1 0,-6 4 104,-5-11 1,-8 9-78,1-8 0,-3 4-43,-2 2 1,-7-1 239,-5 1 0,-11 0-328,-6-1 0,-11 3 99,-6 3 1,2-1-13,-3 7 1,-4-5 42,-7 5 0,-9 0-45,-3 6 0,1 0 106,-6 0 1,6 0-55,6 0 0,-3 2-7,9 4 0,1 2-35,10 3 1,11 10 16,12-3 1,12 3-65,5-4-74,4 0 1,6 1 127,7-1 1,3-6-14,15 1 0,2-8 98,9 1 0,6-3-101,12-2 0,1 0 60,5 0 1,1-7-31,-7-5 1,5-3 8,-5-2 0,-1-3 2,-5-3 1,-2-4-9,-4-7 0,-2-9-89,-3-3 1,-5-9 76,5-3 0,-11-7-330,-1 1 0,-8-11 221,2-5 0,4-11 36,2-1 0,2 0-227,-2 5 1,1 1 293,-7-1 1,1 3 1,-7 3 0,-8 6 119,-3 12 1,-4 11 258,-2 12-231,0 11 1,-2 12 14,-4 11 1,4 6 98,-3 6 1,-7 3-318,-5 8 1,-2 10 495,-10 8 1,0 9-330,-6 14 1,1 5 33,-1 12 1,-5-2-376,0 8 0,-1 0 244,7 5 0,14-40 1,-1 0 27,1 0 1,0 0 0,-13 47 4,10-7 1,4-1 46,2-5 1,7-5-6,4-11 1,4-12-74,2-12 1,2-11 10,4-6-222,4-4 0,1-9-46,1-5-718,-8-3 969,11-2-1,-13 0 0,6-15 0,-8-4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8:02.738"/>
    </inkml:context>
    <inkml:brush xml:id="br0">
      <inkml:brushProperty name="width" value="0.08571" units="cm"/>
      <inkml:brushProperty name="height" value="0.08571" units="cm"/>
      <inkml:brushProperty name="color" value="#333333"/>
    </inkml:brush>
  </inkml:definitions>
  <inkml:trace contextRef="#ctx0" brushRef="#br0">450 777 7880,'9'-17'0,"7"0"0,-7-1-73,9 1 1,-7 0 36,1-1 0,-7 7 151,7-1-70,-8 8 0,5-9 15,-3 7 34,-4 0-35,6 6-245,-8 0 202,0 0-316,-8 8 131,-2-6 1,-13 8 89,0-5 0,-7-3 90,1 4 1,2 2-4,-2-2 0,0 1 41,-5-1 1,5 2-73,0 3 0,6 3 75,-6-9 1,8 9-44,-2-3 1,-2 3 9,2-3 1,2 5-18,9-5 1,-1 5-5,7 1 0,-6 0-14,7 1 1,-1-1-29,6 0 23,0 0 9,0 8 1,2-5 13,4 3 1,-3-10-10,9-1 0,-6-7 117,5 7 1,1-8-67,5 2 0,2-4 90,4-2 0,4 0-93,8 0 0,-1 0 16,1 0 1,5 0-23,1 0 1,-1 1-8,-5 5 0,-1-2 4,1 8 0,-1-7 12,1 7 0,-2-1-2,-5 7 0,-4-1-15,-13 0 0,4 6 4,-3 0 0,-4 2-17,-3-2 1,-3-3 4,-2 3 1,0-4-65,0-2 0,-7 0 70,-5 1 0,-3-1 18,-3 0 0,-7-5-26,-3-1 1,-5 1-47,-2 5 0,-7-5-17,-4-1 1,0-5-121,-6 6 1,10-7 95,-10 7 1,12-8-141,-1 2 0,3-5 15,-3-1 1,13 0-507,-1 0 701,8 0 0,3-15 0,1-4 0</inkml:trace>
  <inkml:trace contextRef="#ctx0" brushRef="#br0" timeOffset="513">1003 777 8113,'-10'-17'841,"1"5"-525,3 1-93,4-1 1,-6 1-282,8-1-117,0 8 1,0-1-218,0 10 0,0 5 226,0 7 0,0 2 2,0 5 0,8 2 34,4 9 0,3-6-5,2 0 0,3-2 159,3 1 1,2 3-69,3-8 1,5 0 91,-4-5 0,4-1-14,1 0 1,5-7-21,-5-5 0,5-3 12,-11-2 1,-1-2 2,2-3 1,-8-5 41,2-7 1,-3 0-62,-3-1 0,-2 5 123,-3-5 1,1 11-32,-7-10 0,0 3 48,-6-3-32,7-1-61,-5 1 0,6 6-24,-8-1-8,0 8-22,0-3 0,-2 7-226,-4 0 220,4 7 0,-7 5 9,3 11 1,4-4 106,-4 4 0,-1-2-65,1 2 0,0-2 16,6 8 0,-2-6-5,-4 6 0,4-6 18,-3 6 1,3-8-73,2 2 0,-2-4 44,-4-1 0,4-1-106,-4 0 122,5 1-654,1-1-42,0-7-3,0 5 138,0-13-174,0 5 670,0-14 0,15-10 0,4-10 0</inkml:trace>
  <inkml:trace contextRef="#ctx0" brushRef="#br0" timeOffset="2151">3355 1365 7869,'-17'0'0,"-1"0"-371,1 0 0,5 0 185,1 0 1,5 0 75,-5 0 193,7 0 199,-4 0-150,8 0 503,0 0-510,0 8 0,2-6 63,4 3 1,-2-3 68,7-2-270,1 0 0,5-2 63,0-3 0,1 1-17,-1-8 0,0 7-33,0-7 1,1 0-144,-1-5 0,0 0 65,1 0 1,-7-6-50,1 0 1,-8-6 65,1 6 1,-3-8 33,-2 2 0,0 2 35,0-2 0,-2 6-27,-3-6 1,-5 8 5,-7-2 0,-1 6-39,1 5 1,-2 3-11,-4 3 1,-4 4-41,-8-4 0,-1 6 67,-5 6 0,-3 4 89,-8 7 0,2 8-90,4 4 0,-4 4 111,4 1 0,-2 3-28,2 3 0,-2-4-21,8 5 0,5 1-2,6-2 0,2 7 6,-1-7 1,4 0-43,13-5 1,3-2 29,8-5 1,0-3-112,0-7 0,8-7 92,3 1 0,5-8-14,1 1 0,2-3 17,4-2 0,-1-2 8,6-3 0,7-5-75,5-7 0,1-1-3,-7 1 0,1-6 41,-1 0 0,-5-6 4,0 6 1,-2-6 124,2 6 1,-4-6-119,-8 6 0,0-6 95,1 6 1,-9 0-44,-3 6 35,4 0-141,-8 7 37,-2 2 1,-8 10 16,-4 4 1,-3 4 18,3 7 0,-1 2-14,1 4 0,-1-3 34,7 3 1,0 2 33,6-2 1,0 0-40,0-6 1,2 0 7,4 1 0,10-1 24,7 0 1,9-7-22,3-4 0,7-5-115,10-1 1,0-7 61,0-5 0,0-5-75,0-6 1,-3 2 65,-2-8 1,-5 0-23,-8-6 0,5-5 44,-5 0 1,3-1 6,-14 7 0,0-1 105,-6 1 0,5 1-44,-5 4 62,4-3-77,-19 12-22,6 3-33,-8 9 0,0 16-77,0 4 1,-8 11 165,-4 5 0,3 5-1,-3 2 1,1-1-59,-7 1 0,3 3 2,3-3 1,-1 3-30,7-9 0,-7-2 29,1 2 0,5-8-12,1 2 25,4-11 1,2-3 307,0-3-118,0-4-69,0-10 0,0-3-288,0-12 0,8-4 72,3-2 0,4-4 2,3-1 1,5-7 58,0 1 0,6 0-167,-6 5 0,6 6 10,-6 0 1,5 8 73,-4-2 0,4 12 58,-5 5 1,0 4 100,-5 2 1,-1 2-5,0 4 0,-5 3-84,-1 9 1,3 6 134,9 5 0,-4 2-56,4-2 0,2 2-23,-2-8 1,8 6-7,-2-6 0,3 0-3,3-6 0,5-7-25,1-5 0,5-3-6,-6-2 0,8-2-31,-2-3 0,-1-5 42,1-7 0,-8-1-15,2 1 1,-3-2 11,-2-4 1,-3-2 81,-3-4 0,-6-2-70,-11 8 1,1-6 3,-7 6 0,0-6-56,-6 6 1,0-2 0,0 2 0,0 4-49,0-4 1,-8 6 84,-4 5 1,-5-1-122,-6 7 0,2 0 50,-8 6 0,0 0 83,-5 0 0,-7 0-61,1 0 0,-2 8 159,1 4 1,5 5-46,-5 6 1,5-2-31,1 8 1,7-4-26,-1 9 1,8-3 11,-2 9 0,9-5-46,3-6 0,7 4 39,-2-5 1,6 3 23,6-2 1,5-6-40,12-11 1,4 1 112,8-7 1,-1-1-110,1-5 1,1 0 14,5 0 1,-3-7-45,8-5 0,-7-11-2,1-6 0,-3-3-43,-3-3 1,1-7 77,-1-4 0,-1-4-112,-4-2 1,-4-2 46,-8-4 0,0-9-83,1-8 0,-7 0-125,1 6 1,-6-8 225,5-3 1,-5-3 41,5 2 0,-5 12 12,6 11 1,-8 9 402,1 8-145,-3 1-75,-2 28-1,0-1-69,0 19 1,-7 5-264,-5 12 1,-3 6 86,-3 11 0,-5 10 113,0 8 0,0 13-25,6-2 0,0 10-29,-1-4 0,7 6-30,-1-6 0,8 5 13,-1-5 0,3 4-39,2-10 0,9 2 71,9-13 1,-1 0-144,6-7 1,-2-8-123,2-9 1,-4-1-224,4-10 1,6-2 132,6-9 322,-1-5 0,9 1 0,-9 2 0</inkml:trace>
  <inkml:trace contextRef="#ctx0" brushRef="#br0" timeOffset="2481">6519 518 7866,'-9'-18'509,"3"1"1,-2 0-143,3 0 0,-1 5 87,6 0-378,0 9 0,0 5-159,0 15 1,0 10-116,0 13 0,6 6 169,-1 12 1,1-2-20,-6 7 0,0 0 120,0 7 1,0-3-225,0-4 0,0 3-63,0-9 0,0 7-5,0-7 1,0-7 73,0-9 1,0-7-113,0-5 1,0-10-653,0-7 336,0-8 574,0 3 0,0-22 0,0-4 0</inkml:trace>
  <inkml:trace contextRef="#ctx0" brushRef="#br0" timeOffset="2806">7107 760 7822,'-7'-17'51,"5"-1"-3,-4 1 1,2 5 158,-2 1-165,5 7-257,-7-4 1,0 16 89,-3 4 0,1 9 206,-1 2 1,-1 9-28,-5 3 1,5 0-35,1 5 1,5-4-9,-6-1 0,9 0-31,-3-1 0,6 1 39,6-1 0,3-5-12,8 0 0,8-14 137,4 3 1,4-13-94,1 1 1,7-4 63,-1-2 0,2-8-41,-1-3 0,-5-12 97,5-6 0,-5-4-55,-1-1 0,-6-1 27,-1 1 1,-6-1 51,1 0 1,-12 1-96,-5-1 1,-4 8-235,-2 4 1,-2-2 73,-4 2 0,-11 8-628,-12 9 0,-11 4 687,-6 2 0,-12 0 0,-4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8:10.691"/>
    </inkml:context>
    <inkml:brush xml:id="br0">
      <inkml:brushProperty name="width" value="0.08571" units="cm"/>
      <inkml:brushProperty name="height" value="0.08571" units="cm"/>
      <inkml:brushProperty name="color" value="#333333"/>
    </inkml:brush>
  </inkml:definitions>
  <inkml:trace contextRef="#ctx0" brushRef="#br0">260 121 7831,'-17'-25'0,"0"6"-333,-1-4 1,9 4-225,3 2 1856,4 7-663,2 2-566,0 8 0,0 2-44,0 4 0,0 4-23,0 7 0,0 8 67,0 4 0,0 11-3,0 6 0,-2 6 110,-4 6 1,-1-3-85,-5 9 1,-3-1-63,3 6 0,-3 1-10,-2-1 1,-1-2-78,1-4 0,5 3 78,1-9 0,1 1-138,-1-6 0,1-14-269,4-3 1,5-12-60,-5 0-107,4-4 0,4-9 0,4-4 551,-5-5 0,23-16 0,-5-4 0</inkml:trace>
  <inkml:trace contextRef="#ctx0" brushRef="#br0" timeOffset="381">917 346 7808,'-17'0'1456,"-2"0"-1129,-4 0 1,4-8-815,-4-3 0,9 3 161,3 2 0,5 5 174,-6 1 1,7 1 25,-7 5 0,8 10 87,-2 7 1,-1 9-42,1 3 1,0-1 164,6 7 1,0-3-19,0 3 0,0-5-103,0 4 1,8-3 150,3-2 1,7-7-98,5 1 1,-2-8 52,8 2 0,-6-9 14,6-3 0,-1-7 91,7 2 0,5-6-129,1-6 0,5-3 3,-6-9 0,0-1-24,-5-4 0,-6 2 18,0-8 1,-8 2 140,2-2 1,-12-3-55,-5 3 0,-4 2-42,-2-2 1,0 6-69,0-6 0,-8 8 10,-3-2 1,-6 4-28,-6 2 0,-6 1-145,-12 5 0,3-3-82,-8 8 1,5 1 85,-5 5 0,6 0-45,-6 0 1,7 2 27,-1 3 0,9 5-815,3 7 969,6 1 0,-3-1 0,8 0 0</inkml:trace>
  <inkml:trace contextRef="#ctx0" brushRef="#br0" timeOffset="851">2681 242 7810,'0'-42'0,"0"13"674,0 0 1076,0 16-1603,0-2-63,0 13 0,0 2-149,0 11 0,-7-1 93,-5 1 1,-11 7-379,-6 5 0,-11 2 216,-6-2 0,-10 4 176,-2 7 0,-1-5-152,1 0 0,4 0-340,-3 5 0,-1 1 484,6-1 0,4-1-17,14-4 1,7 2 6,4-8 1,5 6-18,7-6 0,3 0-7,8-6 0,0 0 35,0 1 0,8-1 1,3 0 0,3 0 141,-3 1 0,10-3-53,-3-3 0,9 3 75,-4-3 1,7 3-39,-1 2 0,4 0 3,1 1 0,7-3-122,-1-3 0,1 3 7,-7-3 0,6 3 11,1 2 1,-1-1-143,-5-5 0,-1 5 85,1-5 0,-2-1-129,-5 1 1,-3-5-136,-7 5 153,-1-7-402,0 12-113,-7-14 256,5 5 0,-11-7 31,8 0 1,-7 0-66,7 0 0,-6 0 171,5 0 1,1 0 229,5 0 0,0-7 0,8-3 0,2-7 0</inkml:trace>
  <inkml:trace contextRef="#ctx0" brushRef="#br0" timeOffset="1314">3304 519 7763,'-27'-25'279,"2"-2"1,10-5 1156,3 3-1111,4-4 0,10 14-179,4-4 1,4 5-173,7 7 0,8-3-332,4 9 1,-2-7 108,1 6 1,1-1 121,6 1 0,-6 4 5,0-4 0,-6 6 38,5 6-1,-6 4-117,1 7 0,-4 2 12,-2 4 1,-7 4 56,-5 8 0,-3-1 27,-2 1 1,-7-1-24,-5 1 1,-9 0 137,-2-1 1,-8 1-72,2-1 1,3-5 93,-3 0 1,2-6-55,-2 6 0,4-8-9,8 2 0,-1-4 50,1-1 0,8-1-2,3 0 0,4 0 38,2 1 1,9-1 107,9 0 0,7 1 88,9-1 0,1 0-88,-1 1 0,1 1 36,0 4 0,-7-4-67,1 4 1,-2-4-41,2-1 1,-6-1-19,-11 0 0,-3-5-153,-3-1 1,-4-5-1,4 6 1,-12-7 70,-6 7 0,-5-8-29,-6 1 1,-4 3 45,-7-2 1,-1 0-54,0-6 1,-1 0 9,-5 0 1,5 0-2,-4 0 0,3 0-86,3 0 1,-1 0-208,0 0 1,3-8-189,3-4 1,6 3 515,11-3 0,-3-7 0,5-8 0</inkml:trace>
  <inkml:trace contextRef="#ctx0" brushRef="#br0" timeOffset="1825">4168 830 7763,'10'-17'38,"-4"0"1,3 5 0,3 1 0,5 7-56,6-2 0,-2-2-6,8 3 1,-8-1-70,2 6 1,2-2-153,-1-4 1,-3 2 283,-10-7 1,3 5-90,-9-5 1,1-1 121,-6-5 0,0-6-41,0 0 1,0-8 119,0 2 0,-6 2-67,1-2 0,-9 0 84,3-5 0,1 5-147,-1 0 0,1 8 44,-2-2 1,-3 0-5,3 6 1,3-4-48,-3 9 1,1 4-176,-6 3 0,-1 3 77,1 2 0,-6 2 52,0 3 1,-2 11 48,2 7 0,-2 8 128,-4-3 0,-2 11-61,8 1 1,0 6-60,6-5 0,0 5-17,-1-6 0,9 0-4,3-5 0,4-2 7,2-5 1,2 1 41,4-11 0,3 3-11,9-10 0,-1-3 99,0-2 0,6-4-75,0-2 0,8-6-86,-2 0 0,-2-7 67,2 1 1,-3-1 23,3 1 0,2-3 13,-8 3 0,2 5 9,-2 1 1,-4-2 20,4 2-69,-3 1 1,-5 14-22,-4 8 1,3 10 56,-8 14 0,-1 5-3,-5 11 0,-1 3-9,-5 3 0,2 9-34,-8-9 0,3 2-21,-3-7 1,-1-10-78,7 4 0,0-8-44,6-4 0,0-1-211,0-16 0,-2 8-407,-3-3 0,3-3 78,-4-2 646,-4-3 0,1-3 0,-9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8:14.880"/>
    </inkml:context>
    <inkml:brush xml:id="br0">
      <inkml:brushProperty name="width" value="0.08571" units="cm"/>
      <inkml:brushProperty name="height" value="0.08571" units="cm"/>
      <inkml:brushProperty name="color" value="#333333"/>
    </inkml:brush>
  </inkml:definitions>
  <inkml:trace contextRef="#ctx0" brushRef="#br0">208 1488 7744,'0'-17'497,"0"-1"-149,0 1-234,0 8-29,8-7 0,1 9 0,8-5 1,1 2-36,-1 5 1,0 1-1,1-8 0,-1 6-108,0-5 0,6 5 76,0-5 1,2-1-114,-2-5 1,-3 0 72,3-1 0,2-1-87,-2-4 1,0 2 34,-6-8 1,-2-2 25,-3-9 1,1 3 39,-7-3 0,2 4-20,-2 1 1,-5-5 53,5-1 0,-4 1-45,-2 5 1,-6 1 20,1-1 1,-7 3-13,6 3 1,-7 4-6,1 7 1,3 9-34,-3 3 1,-1 4-6,-10 2 1,-4 10 24,-8 7 0,-7 8-11,-4 10 0,-4 7 161,-2 4 0,2 10-91,4 1 0,4 3 40,7-2 0,2-3-62,5 9 0,5-14-71,11 2 1,4-12 74,8 0 1,8-5 0,4-6 1,5-12 8,6-11 1,4-4-16,7-2 0,9-2 10,3-4 0,9-9-20,3-9 0,0-6-165,-6 1 1,-2-4 59,-4-1 0,-4-1 68,-7 0 1,-9 1 40,-2-1 1,-7 1 124,-6-1-109,-3 8 1,-10 4 144,-4 12 0,2 3-122,-7 8 0,-1 0-12,-5 0 0,0 8-8,0 3 0,-1 10 22,1 2 1,0 2 21,-1-2 0,3-1-68,3 6 0,-1-5-14,7 6 0,1-8 3,5 2 0,0-3 6,0-3 1,1 0 70,5 1 0,6-9-43,11-3 0,4-4-84,7-2 0,9-4 71,3-8 0,6-1-120,5-16 0,-3-5 70,4-7 1,-6-1-150,-6 2 0,-4 3 123,-8-3 0,-7-2 9,-4 1 0,-3 1 214,-3 5 0,-7 8-78,-5 4 0,-3 4 88,-2 2 1,-2 7 0,-3 4-114,3 4 0,-8 2-7,4 0 1,-1 8-108,-5 4 1,-3 11 143,3 6 1,-9 3-14,-2 3 0,0 1-17,6 5 1,-6-5-24,-1 5 0,1-3-31,6 2 0,6-5 39,-1-1 1,6-1-117,-5-10 0,7 0 79,-2-5-44,4-9 120,2-1 0,0-10 103,0-4 1,8-9-261,3-8 1,-1-8 107,2 2 0,-1-4-41,6-1 0,6-1 48,1 1 0,-1-1-174,-6 1 1,2 5 28,4 0 1,-4 8 43,4-2 0,-3 5 85,-3 7 0,0 3-7,1 8 1,-1 0 142,0 0 0,0 10-99,1 7 1,5 2 4,0 10 1,2 0-26,-2 6 0,4-1 15,7 1 0,3-1-41,3 1 1,6-2-8,12-5 0,-2-3-46,7-7 0,2-9 63,10-3 1,-9-4-38,3-2 0,-12-2 17,1-4 1,-8-9-18,2-8 1,-12 0 55,6 5 1,-13-5 78,-4 0 1,-6-2-54,6 2 1,-10 4 115,-2-4 1,-1 2-103,-11-2 1,1 4-18,-6-4 1,0-2-98,0 2 0,-7 0 110,-5 5 0,-5 1-335,-6 0 0,2 7 57,-8 4 1,0-1-64,-6 1 1,-7 2 201,-4 10 0,2-2 108,-2 7 0,-1 6-21,-4 6 1,4 8-61,1-2 1,2 4 147,-2 1 1,4 9-11,7 3 1,3 2-33,3-2 0,6 2-76,11-8 0,4 1-78,8-7 0,8-1 96,4-4 0,3-6-18,2-12 0,6-3 93,0-8 1,14-2-99,-2-4 0,5-5-95,0-12 0,-3 1 106,3-6 0,2-9-164,-1-9 0,-1-4 96,-5-2 1,-1-2 0,1-3 1,-1-5 17,1-7 1,-6-6-260,0 0 0,-6-7 269,6 1 0,-6-7 12,5 1 1,-6-1 119,1 13 0,-10 7-112,-1 11 0,-3 7 328,3 10 94,-5 15-107,-7 17 1,0 10-244,0 4 0,-7 7-49,-5 16 1,-3 2 161,-2 15 1,-7 7 74,1 11 0,-5 5 22,5 6 0,-1 4-15,7 7 1,-4 1 48,4-1 0,-2-5-95,13 0 0,0-8-164,6 2 0,0-4 7,0-2 0,0-13-64,0-5 0,2-16-380,4 0 0,1-12 186,5 0 1,-3-12-837,-3-5 718,-4-4 1,8-4 60,-4-4 0,-5 2-180,5-7 0,4-3 465,1-9 1,5-4-1,1-7 1</inkml:trace>
  <inkml:trace contextRef="#ctx0" brushRef="#br0" timeOffset="1359">4289 572 7799,'17'-18'653,"-5"-1"-601,-1-4 0,3 4-184,9-4 0,2 9 100,4 3 0,1 7 8,-7-2 0,6 4-355,-6 2 262,-7 0 0,-3 2 36,-7 4 1,-2-4 1,-10 4 0,-6-3 133,-11 3 0,-11-4-42,-12 4 0,1-2 52,-1 1 0,0-1-64,-6 8 1,1-8 21,-1 1 0,0-1 41,0 2 1,6-2 90,0 7 1,5-7 3,-5 2 0,10 2-118,1-3 1,2 7-28,10-6 0,0 7 21,6-1 1,0 3-5,-1 2 0,9 1-28,3-1 1,-2 2-17,3 4 1,-1-4-31,6 5 0,0-5 54,0-2 1,0 0-38,0 1 1,0-7 33,0 1-19,8-8 1,-7 5 19,5-3 0,-2-4-1,2 4 0,-2-4 39,7-2 0,-5-2 94,5-4 0,1 4-132,5-4 1,8-2 4,4 3 0,4-7-37,1 6 0,3-5 77,3 5 1,-1 0-1,7 6 0,-6 0-11,6 0 1,-7 2-4,1 4 0,-3 4 34,-3 7 0,1 2 21,-1 4 0,-9 4-103,-7 8 0,-3-1 60,-9 1 0,-1 5-103,-5 1 1,0-3 88,0-9 1,-7 2-27,-5-8 0,-9 5 55,-2-5 1,-10 1 3,-1-7 1,-3-6-53,-9 1 0,-2-6 12,-10 5 0,5-7-85,-5 2 0,2-4 89,-1-2 0,3 0-278,-4 0 1,14-2 81,9-4 1,3-2-63,9-3 1,0-3-153,5 9 0,9-9-118,3 3 0,4 1 494,2-2 0,8-7 0,1-8 0</inkml:trace>
  <inkml:trace contextRef="#ctx0" brushRef="#br0" timeOffset="1805">4963 572 7786,'-17'-8'804,"0"-9"1,1-3-723,5-3-950,-4 4 558,13 9 0,-6 5 159,8 10 0,0 7 264,0 11 1,0 4-17,0 8 1,0-1-30,0 1 1,6 5-103,-1 0 1,9 1 18,-3-7 0,11 1-10,1 0 1,7-3-4,-1-3 1,4-4-1,1-8 0,9-7 0,3-4 1,4-4-24,2-2 0,5-4 22,1-8 1,-2-1 0,-10-16 1,0 0 78,-11-5 0,1-1 156,-13 0 1,-2 7 10,-9-1 0,-5 2-76,-7-2 0,0 4 643,0 8-199,0-1 80,0 9-549,-7 1 1,-1 10-181,-3 4 1,-5 5 171,5 12 0,-5 4-8,-1 8 1,0 5-28,-1 1 0,1 7 8,0-2 1,-1 4-168,1 2 0,2-1 98,3 1 1,-3 0-324,3 0 1,5-2-135,1-4 0,4-4-884,2-7 1328,-8-8 0,-1 6 0,-9-7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8:19.669"/>
    </inkml:context>
    <inkml:brush xml:id="br0">
      <inkml:brushProperty name="width" value="0.08571" units="cm"/>
      <inkml:brushProperty name="height" value="0.08571" units="cm"/>
      <inkml:brushProperty name="color" value="#333333"/>
    </inkml:brush>
  </inkml:definitions>
  <inkml:trace contextRef="#ctx0" brushRef="#br0">381 520 7805,'-44'-43'262,"1"7"1,16 1 1027,4 12-903,12 12-715,3 3 11,16 8 0,-6 9 120,3 9 0,-3 7 185,-2 9 1,0 16 3,0 8 1,-7 15 93,-5 8 0,-5 1-326,-6-1 0,2 4 386,-8-5 1,6-1-139,-6 2 0,8-16 107,-2-2 0,9-16 66,3-13-56,7-7 54,-4-17-84,8-10 0,0-16 7,0-7 1,0-15 118,0-3 1,0-7-423,0-3 0,6-9 111,0-3 0,5-3-84,-5 3 1,8-6-85,-3-1 1,6-1 193,6-9 0,2 1-331,4-2 1,4-1 351,-4 7 1,3 7 95,3 11 0,-6 13-57,0 9 144,-8 16 0,4 13-3,-8 12 0,-5 11-82,-1 12 0,-1 11 187,1 6 1,5 18-195,-5 5 1,-1 17 129,1 1 0,-1 9-66,1-4 1,5 6-31,-5-6 1,5-5-2,1-6 1,0-8 10,1 1 1,-3-10-58,-4-6 0,3-14-10,-8-10 1,1-3-393,-1-14 122,-4 4-257,6-19 0,-8 4 26,0-12 1,0 1-53,0-13 528,0 5 0,0-27 0,0 3 0</inkml:trace>
  <inkml:trace contextRef="#ctx0" brushRef="#br0" timeOffset="409">277 1090 7735,'-44'-9'0,"3"-9"0,13 7 1491,5-7-1006,3 13 1,13-3-501,7 8 0,7-2-118,11-4 0,7 2-121,3-7 1,11-1 154,1-5 0,8 0 12,-2 0 0,10-1 55,2 1 1,5-6-15,-5 0 0,1 2 55,-1 9 0,-2-1-49,7 7 0,-7 0 131,1 6 1,-3 8-21,-2 3 0,4 12 39,-4 6 1,-4 10-55,-14 1 1,-7 8 14,-4-2 1,0 2 15,-5-2 1,1 2-1,-13-7 0,-1 5-66,-5-6 0,0 1 35,0-7 0,-7-7-20,-5-4 1,-3-4 26,-2-1 0,-1-9-2,1-3 0,0-4 31,-1-2 1,1 0 4,0 0 1,0-8-28,-1-3 1,3-5 15,3-1 0,-1-8-78,7-4 0,0-3 58,6-3 1,0 0-173,0 1 1,2-7-28,4 1 1,4-6-48,7 6 1,2-1-110,4 7 0,4-1-273,8 1 1,-1 7 102,1 4 1,5 3-675,1 3 1133,7 7 0,-4-5 0,8 6 0</inkml:trace>
  <inkml:trace contextRef="#ctx0" brushRef="#br0" timeOffset="705">1747 865 8020,'-10'0'2651,"3"0"-2531,22 0 1,4 0-147,16 0 1,-1 2 37,1 4 0,0 0-151,-1 11 1,6-2-131,1 14 0,-1 0 154,-5 6 0,-3 7-52,-3 4 0,-4-2-25,-7 2 1,-9-1-53,-3 1 0,-6-10 163,-6-7 0,-3-8 322,-9 2 257,-7-11-375,-2-5 1,0-16 87,4-8 0,4-3-41,2-8 0,7 4-29,4-4 0,-1-1-29,1-6 0,0 1-161,6-1 0,0-5-89,0-1 1,8 1-357,3 5 1,13-5 14,4 0 0,7-1 479,5 7 0,12-8 0,10-3 0</inkml:trace>
  <inkml:trace contextRef="#ctx0" brushRef="#br0" timeOffset="1105">3251 191 7763,'-2'-25'535,"-3"-4"1,3-2 503,-4 3 512,-4 3-1080,8 7-577,-5 9 0,5-5 7,-4 8 0,-5 1-262,-12 5 1,-4 0-374,-8 0 0,0 0 373,1 0 0,-1 5 180,1 1 0,1 8 122,4-3 0,4-1 42,8 1 1,0 1-46,-1 5 0,3 6 253,3 0 0,-1 8-11,7-2 0,-1 4-10,1 1 1,4 6 41,-4 1 1,-2 7-21,3-2 0,-1 6 9,6 5 0,0 5-61,0 7 0,0-5 12,0-1 0,0 0 23,0 7 1,-6 3-8,0-4 0,1 4-15,5-10 0,-2 2-11,-4-1 1,4 1-74,-4-7 1,4-2-13,2-10 0,0 2-106,0-8 0,2-1 0,4-11 1,-2-1-168,7-4 0,-5-5 126,6-1 1,-7 0-276,7-5-279,-1-5 1,13 1 249,-1-8 1,7 0-386,-1 0 1,11-2 235,7-4 1,4-11 542,7-12 0,4-11 0,7-4 0</inkml:trace>
  <inkml:trace contextRef="#ctx0" brushRef="#br0" timeOffset="1451">3649 1056 7763,'-2'-20'338,"-4"-3"0,3-2 103,-9-3 1,6 3 59,-5 7 1,5 1 32,-6 0-375,9 7 0,-7 2-477,4 8 346,4 0 1,-13 2-276,3 4 0,3 4 228,-3 7 1,1 2-102,-7 4 1,3-2-21,4 8 0,-3-2-13,8 2 1,-1 4 52,1-5 0,4 3 113,-4-2 1,10 2 13,2-8 1,7 0 11,-1-6 1,3-2 136,2-3 1,8-4-102,4-8 1,4 0 61,2 0 0,-1-8 3,1-4 1,-6-9-14,-1-2 1,-5-6 12,6 6 0,-10-7 103,-1 1 1,-3 2-220,-9-2 0,0 0 96,-6-5 1,-2 7-205,-4 4 1,-6-2 108,-11 2 1,2 0-213,-8 5 0,-5 9-37,-7 3 1,1-2-28,6 3 1,-1-1-129,0 6 1,1 0-282,-1 0 0,8 0 122,4 0 538,-4 0 0,8 7 0,-6 3 0</inkml:trace>
  <inkml:trace contextRef="#ctx0" brushRef="#br0" timeOffset="1890">3874 416 7793,'-2'-27'194,"-4"-8"0,4 8 243,-3-1 0,12 6 617,11 5-640,14 0 1,7 0-261,7-1 0,-2 7-440,2-1 0,-2 8 106,-3-1 1,-7-3 97,1 2 0,-8 0 98,-10 6 1,-6 0 1,1 0 1,-6 2 63,5 4 1,-7-2-73,2 7 1,-4 1 70,-2 5 0,6 2-3,-1 5 1,1-3 9,-6 7 1,6 1 85,0 6 1,-1 7-110,-5 4 0,0 4 11,0 2 1,0 0 1,0 0 0,0 7 14,0 5 0,0 3 0,0 2 0,0 0 19,0 1 0,0-1-44,0 0 1,0-2 1,0-3 0,6-3-39,0-3 1,2-4-16,-3 3 0,-3-11-34,4-5 1,-4-5 78,-2-1 1,0-3-108,0-3 0,0-4 75,0-8 1,-2-1-11,-4-5 0,2 3 84,-7-8-46,-1 7 0,-5-9-57,0 7 1,0-5 31,-1 6 0,-5-8-39,0 1 0,-6-3 44,6-2 1,-7 0-324,1 0 0,-4 0-142,-2 0 1,1 0-181,-1 0 1,1 0 42,-1 0 1,2 0-983,5 0 1548,-5-7 0,14-11 0,-6-9 0</inkml:trace>
  <inkml:trace contextRef="#ctx0" brushRef="#br0" timeOffset="2238">5707 1056 7711,'-17'-8'0,"-1"-4"1044,1-3 1,2 3 171,3 1-1469,5 7 0,16-4 33,8 8 1,10 0-50,14 0 1,5 0 145,11 0 0,5 0-73,7 0 1,0-1-52,0-5 1,-1 2 62,-5-8 0,-5 7-91,-12-7 0,-4 8-82,-7-2 1,-10 3-418,-8-3 774,-7 4 0,-10-6 0,0 8 0</inkml:trace>
  <inkml:trace contextRef="#ctx0" brushRef="#br0" timeOffset="2676">5776 1332 7711,'-17'0'2554,"7"-7"-2446,3 5 0,8-6 39,5 8 1,13 0-325,16 0 1,9 0 125,14 0 0,5 0-596,12 0 1,10-6 58,7 0 1,4-13 274,-9 2 1,1-4 83,-13 4 1,-6-7-229,-6 1 0,-1-5 411,1 5 1,-3-1 45,-8 7 0,-2-6 0,-4 0 0,8 0 0,-8 6 0,-6-6 0,-11 0 0,-6-2-97,6 2 0,-8 3 252,2-3 1,-6-2 16,-5 2 1,3-6 290,-3 6 0,1-7 94,-1 1 1,1 4 184,-7 2-259,7-4 0,-11 8 221,4-4-122,-4 11-243,-2 4-49,0 8-182,0 0-213,0 8 0,0 4-11,0 11 1,-2 4 92,-4 7 1,2 8 8,-7 5 0,1 3 39,-1 1 1,-3 7-5,9 0 0,-7-1-58,6-5 1,1 8-92,5 3 1,-6-3-3,0-3 0,0-9-286,6-1 1,0-9-293,0 2 0,0-5-123,0-6-198,0-4 404,0-8 625,8-7 0,9-18 0,10-11 0</inkml:trace>
  <inkml:trace contextRef="#ctx0" brushRef="#br0" timeOffset="2977">8076 883 7711,'0'-18'125,"0"7"-26,0-1 0,0 7 16,0-7 1,0 6 820,0-5-1285,0 7 196,-8-4 0,7 16 12,-5 3 1,-2 12 85,2 6 0,-5 4-4,5 2 0,0-1 0,6 1 0,0 5-71,0 0 1,0 1-69,0-7 0,8-5-148,3 0 0,13-2 422,4 2 1,7-6 378,5-12 0,1-3-123,11-8 0,-4 0-222,9 0 1,-5-13 606,-6-5 0,-2-9-206,-3 4 0,-14-7-47,-4 1 1,-6-2-141,-11 2 0,0-3-81,-6 3 0,-8-4-445,-4-2 1,-13 1 187,-9-1 0,-12 6-907,-18 1 1,-9 12 157,-19-1 442,-4 11 0,37-1 1,-1-1-1,-2 3 1,1 0-1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8:27.451"/>
    </inkml:context>
    <inkml:brush xml:id="br0">
      <inkml:brushProperty name="width" value="0.08571" units="cm"/>
      <inkml:brushProperty name="height" value="0.08571" units="cm"/>
      <inkml:brushProperty name="color" value="#333333"/>
    </inkml:brush>
  </inkml:definitions>
  <inkml:trace contextRef="#ctx0" brushRef="#br0">1 224 7742,'0'-12'865,"0"1"0,2-1-920,3-5 1,13-4 102,11 3 0,9-3 20,2 10 0,14-3-65,-2 3 1,-2 3-194,-4 8 0,-8 2 150,3 4 0,-7 9-143,-5 8 1,-6 6-53,-11-6 1,-4 8 80,-8-2 0,-2 3 79,-4 3 1,-4-1 36,-7 1 0,0-8 12,-1-4 0,3-4-26,3-2 1,5 1 8,7-1 0,2 0 48,3 1 0,7-1 11,11 0 1,-2 2 57,8 5 0,6-5-55,5 4 1,0 2 25,-5-2 1,-8 0-38,-4-6 0,-4 0 136,-2 1 1,-7-1 2,-4 0 0,-4-5 54,-2-1 0,-8-5-41,-4 6 0,-5-7-27,-6 7 0,-10-6-215,-7 5 0,-10-5 114,-2 6 0,-2-9-143,-9 3 0,7-4 99,-1-2 0,5 0-448,6 0 1,0-8-28,11-3 1,4-4 486,14-3 0,0-7 0,-1-2 0</inkml:trace>
  <inkml:trace contextRef="#ctx0" brushRef="#br0" timeOffset="404">969 535 7864,'10'-17'315,"5"-1"254,-3 1 1,3 0-170,2-1 1,8 1-381,4 0 0,-2 5 37,2 1 0,-6 1-279,6-1 1,-14-5 98,2 5 1,-11 1-6,0-1 0,2-1 139,-3-5 1,-1 0-12,-10-1 1,-3 1-9,-8 0 0,-7 5-13,1 1 1,-5 7 9,5-2 0,-8 4-45,2 2 0,-4 2-4,-1 4 1,5 5 44,0 12 1,6-1-12,-6 6 0,8 1-28,-2 6 1,11-6-10,7-1 0,3-5-48,2 6 1,0-8 65,0 2 1,7-3 114,5-3 0,5-7 0,6-5 0,-2-3 105,8-2 1,0-2-116,6-3 0,-1 1 21,1-8 0,-6 6-43,0-5 1,-8 5 18,2-5 0,-4 7-91,-2-2 1,1 4 79,-1 2 0,-2 8-51,-3 3 1,1 12 23,-7 6 0,5 4-86,-5 1 1,2 3-40,-2 3 0,-4-3-193,3 3 0,-3 0 3,-2-5 1,0 4 98,0-11 1,0-1-635,0 2 831,0 0 0,0-2 0,0-2 0</inkml:trace>
  <inkml:trace contextRef="#ctx0" brushRef="#br0" timeOffset="876">2819 224 7704,'0'-18'941,"0"-7"1,0 6 144,0-4-859,0 4 1,0 7-7,0 1 1,2 7-611,4-2 335,-4 4 0,6 4 40,-8 4 0,-8 4 13,-3 7 1,-12 6-175,-6 0 1,-4 8 66,-2-2 1,-7 5-87,-4 7 1,-4-3 224,-2 8 1,0-7-35,0 1 1,1-4 40,-1-1 1,8-6-9,3 0 0,7-8-27,5 2 0,4-6-15,7-5 0,9-3-173,3-3 74,4-4 92,2 13 1,0-11 92,0 8 0,6-1-47,0 6 0,7-1 9,-1-5 1,3 5 24,2-5 1,6 5 17,0 1 0,8 6-31,-2 0 1,4 0 2,1-6 1,1 3-19,-1 3 1,7-2 6,-1 8 1,1-6 6,-7 6 0,1-3-10,-1 3 1,-1 2-3,-4-8 0,-6 0 53,-12-6 1,3 1 7,-8-1 1,-1-5-146,-5-1-98,0-7 0,0 5-1010,0-3 838,0-4 0,-2 6-196,-3-8 1,1 6 514,-8-1 0,1 1 0,-7-6 0</inkml:trace>
  <inkml:trace contextRef="#ctx0" brushRef="#br0" timeOffset="1535">3874 258 7705,'0'10'992,"-7"-2"0,5-16-729,-4-4 1,4 3-230,2-3 0,0 6-98,0-5 1,2 5 34,4-5 1,-4 5 131,3-6-186,5 8 1,-6-9 69,7 7-51,-7 1 0,4 3-1,-8-4-104,0 4 1,-2-6 119,-4 8 1,-9 0-2,-8 0 0,-8 2 67,2 4 1,-1-2-54,1 7 1,-4 1 92,4 5 1,-3 0-53,-3 1 0,2-1 8,4 0 1,5 1-47,6-1 1,-3 6 6,4 0 1,-2 6-5,13-6 0,0 6 18,6-6 1,0 6-87,0-6 0,0 5 70,0-5 0,8 6-4,3-6 1,-1 0 60,1-5 1,1-7 5,5 1 1,1-8 14,-1 1 0,6-3 133,0-2 0,2 0-81,-2 0 0,4 0-8,7 0 1,1 0 17,0 0 1,-1 0-37,1 0 1,-1 0-95,1 0 0,3 14 50,-3 3 1,1 6-14,-12 0 0,-1 2 37,-6 4 0,-2 4-18,-3-5 1,-5-1 32,-7 2 1,-1-8 17,-5 2 0,-6 0 84,-11-5 0,2 3-105,-8-10 1,0 5-37,-5 1 1,-7-5 44,1-1 1,-6-5-266,6 5 0,-3-7-11,3 2 1,4-4-28,-5-2 1,5 0-334,1 0 1,8-2 213,4-4 0,0 2-474,6-7 0,-2-3 819,13-9 0,0-4 0,6-7 0</inkml:trace>
  <inkml:trace contextRef="#ctx0" brushRef="#br0" timeOffset="1938">4341 120 7687,'-17'-25'0,"0"-4"0,5 6 1478,1 6-413,7-1-1241,-4 17 1,8-5 79,0 12 1,6 3-201,0 8 1,7 8 93,-1 4 1,3 4 148,2 2 1,1-1-4,-1 1 0,0-1-5,0 1 1,3-2 89,3-5 1,-4 3-133,4-8 1,-2 0 189,2-6 0,-2-1-53,8-5 1,-6-3 39,6-8 0,-6-8-28,6-3 1,-8-6-24,2-6 1,-4-2 85,-1-4 0,-7-2 133,1 8 1,-8-6 135,1 6 1,-1 0-144,2 6 1,-4 5 7,4 1-94,-5 7 0,-1 4-108,0 11 0,0 20 71,0 9 1,-5 16 7,-1 8 0,-2 10-65,3 7 1,3 4-257,-4 1 0,-2-1 116,2-5 1,1-3 41,5-8 0,0-3-282,0-9 1,0-7 159,0-15 0,-6-8-193,0-4 0,-2-12-199,3-5 1,-7 2-1077,-11-2 1633,-4-1 0,-7-5 0,-1 0 0</inkml:trace>
  <inkml:trace contextRef="#ctx0" brushRef="#br0" timeOffset="2206">5984 1313 7653,'0'-9'2250,"8"1"1,-4 10-2505,7 4 1,-1 7-314,1 16 0,-3 3 167,-8 20 1,0-4-20,0 10 1,-15 4-791,-8 1 901,-16 4 0,-13 2 0,-9 1 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8:25.705"/>
    </inkml:context>
    <inkml:brush xml:id="br0">
      <inkml:brushProperty name="width" value="0.08571" units="cm"/>
      <inkml:brushProperty name="height" value="0.08571" units="cm"/>
      <inkml:brushProperty name="color" value="#333333"/>
    </inkml:brush>
  </inkml:definitions>
  <inkml:trace contextRef="#ctx0" brushRef="#br0">52 190 7767,'-7'-26'0,"3"-5"265,-8 8 0,7 0 103,-7 5 1,8 7 663,-2-1-336,5 1 4,1-7-349,7 9-309,-5 1 1,12 25-168,-9 12 1,1 15 189,-6 20 0,0 9-179,0 19 0,0-2-419,0 8 1,0 0 359,0-46 1,0 0 0,0 48-74,0-8 1,0-3-88,0-20 0,0-6 28,0-17 1,0-11 93,0-12 0,2-11-403,4-7 0,3-10-73,9-7 687,-1-19 0,8-13 0,2-17 0</inkml:trace>
  <inkml:trace contextRef="#ctx0" brushRef="#br0" timeOffset="713">243 173 7767,'-25'-19'209,"-4"-4"1,4 4 877,2-4-369,4 3-193,9 11-544,2 1 0,8 16 76,0 3 0,2 10-160,4 2 1,-2 14 81,7-2 1,-5 9 18,6-4 0,1 6 46,10-5 1,-2 7-150,8-2 0,6-2 92,5 2 0,14-8-89,-2 3 0,3-5-92,-3-1 1,0-14 68,0-4 0,0-11-75,0 0 1,0-18 36,0-5 0,-1-14-72,1-3 0,-7-3-7,-5-9 1,-4 6 109,-1-6 1,-8 7 64,-4-1 1,-6-2 137,-5 1 0,-5 1 171,-7 5 0,-5 1-147,-1-1 0,-13 1 254,1-1 0,-3 8-141,4 4 0,0 6 113,-1 5 0,7 3-98,-1 3 0,7 4-53,-7-4 1,8 12-83,-2 5 1,-1 12-148,1 6 1,-7 12 59,1 5 0,4 4 79,3 2 1,3-1-70,2 1 0,0 0 43,0 0 0,0 0-189,0 0 1,2 0 60,3 0 1,5-2 116,7-4 0,6-4-306,0-7 0,8-9-470,-2-2 0,4-11 67,1-2 1,7-7 221,-1 2 0,8-17 168,-2-7 0,-2-11 276,2 1 0,-7-11 0,1-1 0,-9-2 14,-2 1 1,-8 5-29,2-5 0,-10 7 274,-1 5 0,-8 4 1072,1 8 189,-3-1-1065,-2 9 1,-2 1-357,-3 8 1,1 8 71,-8 3 0,7 12-114,-7 6 1,2 4-10,-1 1 1,3 7-194,8-1 0,0 0 116,0-5 1,2-2-27,4-4 1,5 1-219,12-7 1,-1-1 74,6-11 1,7-3 178,5-8 1,3 0 47,-3 0 0,-4-10 4,5-7 1,-7-2 39,-5-10 1,2 6 141,-8-6 1,-2 2-43,-9-2 1,-5-2 96,-7 8 0,0-5-131,0 4 1,-7-4-24,-5 5 1,-11 0-107,-6 5 0,-3-3 107,-3 4 1,0-2-579,1 13 0,-1 0-17,1 6 1,1 0-224,4 0 0,-2 2-227,8 4 1,2 3 926,10 9 0,-5-1 0,7 0 0</inkml:trace>
  <inkml:trace contextRef="#ctx0" brushRef="#br0" timeOffset="1179">2387 346 7767,'10'-2'653,"-5"-4"-326,-3 4 446,-2-13 0,0 11 196,0-7-769,0 7-170,0-4 0,0 16-185,0 3 0,0 7 95,0 5 0,0 4-57,0 7 1,0 1 19,0-1 1,2 1 80,4 0 0,-2 5-175,7 0 1,-5-5 30,6-6 1,-1-8 113,6 2 0,6-10 45,1-1 1,6-8 6,-1 1 0,4-12-19,1-11 1,1-1 8,0-10 0,-3 1 48,-3-7 0,-4 6-44,-8 0 1,1 8 61,-1-2 0,-8 4-53,-3 2 122,-4 7-195,-2 2 29,0 8 1,0 8 30,0 4 0,0 3 10,0 2 1,0 1-122,0-1 1,6 0 60,0 0 1,7 1-70,-1-1 0,3 0 147,2 1 0,1-9-1,-1-3 0,0-4 49,1-2 1,-1 0 185,0 0 0,0-6-35,1 0 1,-1-7-117,0 1 0,-5-3 263,-1-2 1,-7-1-45,2 1 0,-4-2-29,-2-4 1,-2 4-178,-4-4 1,-3 3-102,-9 3 0,1 0-100,0 0 0,-1 1-379,1 5 0,-6-3-44,0 8 1,0-5 248,6 5 0,-1 0-1919,1 6 2174,0 0 0,-1 8 0,1 2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8:35.142"/>
    </inkml:context>
    <inkml:brush xml:id="br0">
      <inkml:brushProperty name="width" value="0.08571" units="cm"/>
      <inkml:brushProperty name="height" value="0.08571" units="cm"/>
      <inkml:brushProperty name="color" value="#333333"/>
    </inkml:brush>
  </inkml:definitions>
  <inkml:trace contextRef="#ctx0" brushRef="#br0">0 744 7696,'18'-42'-125,"-9"5"1,5-5 83,-8 7 0,7 1 661,-1-1 0,5 6-200,6 0 1,-6 14 305,1-2-442,-1 11-284,-8-2 0,1 18 106,-4 7 0,1 10 49,-1 13 1,-2 14-62,-10 15 0,2 3 64,-7 8 1,-1 1-384,-5 5 0,0-13 144,0-3 0,-1-13-4,1 1 0,5-12 54,1-6 1,5-13-216,-5-9 214,7-9 1,-4-17-72,8-3 0,2-12-19,4-6 0,3-19-142,9-10 1,7-7-29,3-4 0,-1-8-40,2-4 0,0-3 362,6-3 0,1-1-27,-16 42 0,0 0 0,27-43 49,-19 43 0,1 0 1,1 2-1,0 2-99,1 0 1,1 3-1,34-30-53,-9 11 181,-15 27 0,-15 10-19,-15 27 1,-8 13 150,1 16 1,-3 11-82,-2 17 1,0 10 91,0 20 0,-2-42 0,-1 3-297,0 6 0,0 1 0,0 0 0,0-1 169,3 4 0,0-1 1,0-4-1,0-1 0,0 1 1,0-2-1,0-6 1,0-1 80,0 3 0,0-2 0,8 32-297,3-8 0,-1-14 100,1-15 0,-7-11-676,2-12 500,-4-11 1,-2-7-519,0-10 0,0 1 912,0-8-198,0-7 0,8-16 0,1-9 0</inkml:trace>
  <inkml:trace contextRef="#ctx0" brushRef="#br0" timeOffset="375">450 1003 7696,'-10'-17'611,"5"0"1,-3 5-173,2 1 0,1 5-450,5-6 0,15 9 2,8-3 0,8-2-38,3 2 0,9-5 13,3 5 0,6-2-89,5 3 1,5 3 209,7-4 0,12-2-8,-1 2 0,7 1-176,-12 5 0,-2 2 121,-10 3 1,0 5-23,-11 7 0,-6 8 42,-17 4 1,-4 6-18,-7 5 1,-1 4 10,0 8 0,-7 0-13,-4 0 0,-5 0 46,-1 0 1,0-6 138,0 0 0,0-15 15,0-3-116,-7 1-36,-3-10 1,-7-1-37,0-13 0,5-3-70,1-2 0,1-7 30,-2-5 1,-3-9-17,3-2 0,5-8-27,1 2 0,-2-3 58,3-3 1,-1-1-257,6-5 1,2 5 73,3-5 1,-1-1-132,8 2 1,1-2-169,10 1 1,-3 5-209,3-5 1,2 7 164,-2 5 512,7 4 0,-3 0 0,8-2 0</inkml:trace>
  <inkml:trace contextRef="#ctx0" brushRef="#br0" timeOffset="662">1730 796 7696,'9'0'160,"7"0"0,-7 0 392,9 0 1,5 0-163,0 0 1,15 0-144,3 0 1,3 0-62,8 0 0,-4 7 35,9 5 0,3 11-150,-2 6 0,-1 5 84,-5 7 0,-10 3-248,-7 8 1,-4 6-98,-14-1 1,-4-1-105,-13-10 1,-2-4 105,-3-7 1,-11-2-33,-7-5 1,-6-5 75,6-11 1,-5-4 47,5-8 1,-1 0 183,7 0 0,0-8-95,0-4 0,1-5 141,5-6 0,-3-2 21,8-4 0,1-3-76,5 3 1,0-4-47,0-1 1,2-1 3,3 0 1,-1-1-356,8-5 1,1 3 131,10-8 1,4 6-529,8-7 0,1 7 293,5-6 1,3 6 420,8-6 0,7-1 0,3-4 0</inkml:trace>
  <inkml:trace contextRef="#ctx0" brushRef="#br0" timeOffset="1067">3252 156 7696,'15'-33'46,"-4"4"1,-1 4 413,-4 8 745,-4 8-1106,5 1 128,-7 8-940,0 0 545,-7 0 0,-3 0-187,-7 0 1,-6 2 157,0 4 1,-8-5 168,2 5 1,2 2-25,-2-2 0,3 7-17,-3-1 0,2 3 177,4 2 1,4 1-42,-4-1 1,5 6 185,7 0 0,-3 8-11,8-2 0,1 5 69,5 7 1,0-3-152,0 8 1,0 0-29,0 6 1,0 2-43,0 4 1,2-3-152,3 9 1,-3-7 51,4 7 0,-4-1 54,-2 6 0,0-5-17,0-1 1,0-7 14,0 1 1,0-1 66,0 2 1,0-10-34,0 4 1,-6-14 21,0-3 0,1-1 72,5-5 0,0-4-46,0-2 1,5-9-151,1-3 1,8 1 70,-3 5 1,5-5-356,1-1 1,6-5 159,0 5 0,8-7-145,-2 2 1,3-4-99,3-2 0,-1 0-274,1 0 0,5 0 96,1 0 570,-1-8 0,2-9 0,3-10 0</inkml:trace>
  <inkml:trace contextRef="#ctx0" brushRef="#br0" timeOffset="1383">3667 744 7721,'17'-31'0,"0"-3"0,0 1 218,1 4 0,1 14 384,4-3 0,4 13-404,8-1 1,-3 4-344,-3 2 1,2 6 49,-8-1 0,-2 15 136,-10-3 0,3 4-70,-8-4 0,-1 8 78,-5 4 0,-1 4-200,-5 1 0,-4 1 29,-7 0 1,-8-1-27,-4 1 0,-2-1 137,3 1 1,1-8-2,4-4 1,5-4 113,1-2 1,0 1-37,5-1 181,4-7-206,1 5 1,14-13 154,5 4 1,5 1-201,6-1 1,10 0-264,7-6 0,8-2-20,-1-4 1,1 2-327,-2-7 0,4-1-275,-4-5 888,4-8 0,-6-2 0,-2-7 0</inkml:trace>
  <inkml:trace contextRef="#ctx0" brushRef="#br0" timeOffset="1796">4341 225 7741,'17'-44'-280,"1"4"0,1 9 353,4 2 1,-2 14 261,8-3 1,-2 7-293,2-1 0,1 3 7,-7 3 0,0 4 110,-5-4 0,-1 4 19,0 2-64,1 0 1,-7 2-22,1 4 0,-7-2 97,7 7-158,-8 1 1,9 11 2,-7 0 1,2 8-11,-3-2 1,-3 3 46,4 3 1,-4 5-111,-2 1 0,0 8 85,0 3 1,0 2 33,0 10 1,0 1 8,0 10 1,-2 0-131,-4 11 0,4-9 144,-3 10 0,-3-13-18,2 1 1,0-3-105,6-3 0,0-2 112,0-4 1,0-3-120,0-8 1,-1-2 61,-5-4 0,4-6-21,-4-11 1,2-4-10,-1-8 1,3 1-13,-4-1 0,2-6 218,-2 1 1,2-8-226,-7 2 0,5-5-117,-5-1 0,-1 0-22,-5 0 0,-2 0-241,-5 0 1,3-7-64,-8-5 1,8-3-211,-2-2 1,-4-8 663,-1-4 0,-5-12 0,-2-3 0</inkml:trace>
  <inkml:trace contextRef="#ctx0" brushRef="#br0" timeOffset="2021">5033 744 7783,'7'-27'1648,"5"-8"0,3 7-2274,3-7 261,7 20 1,3-7 45,13 17 0,9-7 229,7 6 0,7 1-2,-7 5 1,1 0 174,-6 0 0,4 0-292,-4 0 0,-4 0 70,-14 0 1,-7 5-664,-4 1 104,-4 0 425,-9-6 1,-4 6 272,-12-1 0,-4 1 0,-7-6 0</inkml:trace>
  <inkml:trace contextRef="#ctx0" brushRef="#br0" timeOffset="2187">5171 1021 7783,'0'-10'1195,"0"2"-1239,0 8 1,2 0-143,4 0 0,9 6-138,8 0 1,14 2-292,-3-3 1,14-3 614,4 4 0,8-12 0,9-3 0</inkml:trace>
  <inkml:trace contextRef="#ctx0" brushRef="#br0" timeOffset="2588">6191 536 7783,'0'-23'0,"0"0"0,6 0 513,0 6-271,0 7-527,-6 3 210,0 7-59,0 7 1,0 3 146,0 7 0,0 2 78,0 4 1,0 4 95,0 8 1,0 1-67,0 5 0,2 3-39,3 8 0,-1 0-48,8 0 0,-8-2 31,1-4 0,-3 4-26,-2-4 0,0-4-169,0-2 0,-2-5 85,-3-6 0,-5-4-181,-7-8 1,-8-7 22,-4-5 1,-4-5 39,-1-5 0,-7-7-303,1-11 1,0 2 153,5-8 1,6 0 311,0-5 0,8-3 0,-2-3 0,6 3 0,5-3 0,5 4 0,7 1 0,2 0 0,3 1 0,5-1-48,7 1 0,8-7 75,4 1 0,9 0 481,3 5 1,13 0-173,-3 1 1,7 5-1,0 0 1,3 8-237,8-2 1,-1 6-124,-5 5 0,-3 4 92,-8 8 1,-6-5-107,0-1 1,-15 0-434,-3 6 1,-7-2 469,-3-4 0,7-11 0,2-10 0</inkml:trace>
  <inkml:trace contextRef="#ctx0" brushRef="#br0" timeOffset="3088">6831 467 7756,'18'10'1439,"-9"-3"-1161,7-7 63,-15 0-77,7 0 63,0 0-157,-6 0-23,5 0 1,-7 8-153,0 4 0,-5 3-153,-1 2 1,-6 8 69,7 4 0,-7 6-125,6 5 0,1-3 17,5 3 0,0-4-39,0-1 1,3 3 122,9-3 1,1 2-71,16-14 0,2-6 33,9-6 1,10-7-138,8 2 0,0-6 75,-7-6 1,-1-9 45,-4-8 0,1-8 256,-13 2 1,-3-5 97,-14-7 0,-5 5 111,-1-4 1,-5 3-110,6 2 1,-9 3 72,3 3 1,-4 4 695,-2 8-347,0-1-360,0 9 199,0 1-507,0 23 1,-2-1 10,-4 15 1,4 7 104,-3 10 0,-5 6 10,-1 6 0,1-2-1,-2 7 1,1 6-88,-6 6 0,5 8 277,1-3 1,1-1-193,-2 2 0,3-8 68,3 2 0,4-14-290,-4-9 1,4-13-1,2-11 1,0-12-194,0 1-30,0-11 0,-7-4-419,-5-8 0,-7-15 796,-10-2 0,0-8 0,-13-3 0</inkml:trace>
  <inkml:trace contextRef="#ctx0" brushRef="#br0" timeOffset="3964">6537 225 7752,'0'10'590,"-7"-3"-741,5-7-31,-6 0-245,8 0 776,0 0-233,-8 0 339,6 0-132,-5 0-90,7 0 259,0 0-123,0 8-261,0-6 1,7 6-114,5-8 0,13 0 60,9 0 1,11 0-137,12 0 0,9 0 39,14 0 1,3 0-238,15 0 0,-10 0 286,-1 0 0,-10 0-40,-14 0-142,-11 0 175,-17 0-675,-18 0 486,-17 0 0,-10 0-473,-7 0 0,-8 0 258,-4 0 1,-4 0 538,-1 0 0,-1 7 0,1 3 0</inkml:trace>
  <inkml:trace contextRef="#ctx0" brushRef="#br0" timeOffset="4831">6399 398 8885,'0'-10'539,"0"3"-420,0 7 34,0 0 36,0-8-366,0 6 161,0-6-131,8 8 182,-6 0 1,5 2 16,-7 4 1,-2 2-27,-3 3 0,1 10 4,-8-3 1,1 11 36,-7-1 1,1 11 10,0 1 1,-1 8 14,1-2 1,0 4-33,0 2 1,-6 0-14,-1 0 1,3-8 4,10-4 1,-5-3 12,5-2 0,1-9-74,-1-2 0,5-7 110,-6-6-253,9 5 67,-5-14 1,2 7-26,0-3-17,1-4-22,5 6 93,0-8 1324,0 0-1189,7 0 1,-3 0-150,8 0 1,-7-6 37,7 0 0,0 0-49,5 6 0,2 0 22,4 0 0,-2 0 62,8 0 1,-6 0-22,6 0 1,0 8-4,5 4 1,1 3 146,-1 2 1,-1 8-67,-4 4 1,2 4 27,-8 1 1,0 3-56,-6 3 1,-1 4 3,-5 8 1,2-6-27,-7 0 1,0-1-7,-6 1 0,-2-6-98,-4-11 0,-3 2 101,-9-8 1,-1 6 73,-4-6 0,-4-6-77,-7-6 0,-3-5 134,-3 6 0,1-8-120,-7 1 1,0-3 8,-6-2 1,0 0 20,1 0 1,4-6 9,1 1 0,14-3 16,-3 2 0,6 2-29,0-7 1,6 5-35,12-5 61,-5 7-204,15-4 42,-7 8-108,8 0 134,8 0-67,-7 0 0,9 0-378,-4 0 1,-2 0 207,7 0 1,-5 0 298,5 0 0,1 0 0,5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8:31.128"/>
    </inkml:context>
    <inkml:brush xml:id="br0">
      <inkml:brushProperty name="width" value="0.08571" units="cm"/>
      <inkml:brushProperty name="height" value="0.08571" units="cm"/>
      <inkml:brushProperty name="color" value="#333333"/>
    </inkml:brush>
  </inkml:definitions>
  <inkml:trace contextRef="#ctx0" brushRef="#br0">191 606 7710,'0'-42'66,"-8"3"-24,-3-7 0,3 10 633,2 1 0,4 8-253,2 10 0,0 5 260,0 1-509,0 7 1,0 4-414,0 11 1,0 9 164,0 8 1,0 9 139,0 15 0,-9 9-1,-8 8 0,-1 3-26,-5 8 0,4-1-287,2 2 0,1-4 265,5-8 1,-3-8-86,9-3 1,-1-8 98,6-10-165,0-7 7,0-24 18,0-1 67,0-31 0,6 0-7,-1-23 1,9-2-249,-3-10 1,-1-5 74,1-12 1,-1 2 250,2-8 0,3 6-170,-3-5 0,3-1 198,2-6 1,6-1-42,0-4 1,8 13 50,-2 4 1,-2 14-56,2 14 0,-8 15 40,2 15 1,-10 7 120,-1 10 1,-6 15-101,5 8 1,1 12 132,5 11 1,-2 8-97,-3 15 1,3 10-77,-3 7 1,5 3 124,-6-40 0,1 0 0,7 43-93,-7-43 0,-1 0 0,9 43 134,-3 6 0,2-13 71,4 1 1,-6-13-282,1-4 0,-1-17 74,-6-17 0,-3-8-434,-2-10 0,-2-2 13,2-3-588,-5-4 490,7-16 0,-8 4 372,0-8 1,0 1-458,0-6 1,-2-8 540,-4-4 0,-3-4 0,-8-1 0</inkml:trace>
  <inkml:trace contextRef="#ctx0" brushRef="#br0" timeOffset="358">433 1159 7710,'-11'-13'176,"-1"-4"1,8-5-143,-1 5 1,3 0 519,2-1 0,7 1-234,5 0 1,11 0-202,6-1 0,3 1-26,3 0 0,7-1-13,4 1 1,4 6 188,2-1 0,2 6-49,4-5 1,7 7-1,4-2 1,10 12-73,-10 5 1,4 13-36,-4 4 0,-7 13-41,-5 5 0,-11 4-197,-5 2 0,-7 0 78,-5-1 0,-4 1-180,-7 0 0,-9-8 5,-3-3 0,-4-12 52,-2-6 1,-2-4 113,-4-2 0,2-7-111,-7-5 290,-1-3 1,-5-2-28,0 0 0,5-2 69,1-3 0,5-5 15,-6-7 1,7-2-84,-7-4 0,8 1-257,-2-6 0,4 5 89,2-6 0,0 0-254,0-6 1,0 1 128,0-1 1,8 1-846,4-1 0,3 2 284,2 4 0,1-1 757,-1 7 0,8-16 0,2 3 0</inkml:trace>
  <inkml:trace contextRef="#ctx0" brushRef="#br0" timeOffset="667">1696 883 7710,'9'-2'131,"-3"-4"0,4 4 627,1-4 1,6 2-398,6-1 1,12 3-259,11-4 1,4 12-12,2 5 0,6 12 79,-1 6 0,-1 6-378,-10 5 0,-6-2 169,-11 9 1,-6-1-139,-11 6 1,-4-8 46,-8-4 1,-4-5-23,-8-7 0,-1-3 217,-16-7 1,6-3 126,-6-3 0,8-5-62,-2-7 1,-2 0-83,2 0 1,0-7 50,5-5 1,7-3-12,-1-3 0,9-1 65,-3-4 1,4 2-92,2-8 1,0 0-1,0-5 1,8-1-18,3 1 1,6-7-92,6 1 1,-1-8-332,6 2 0,7 2 169,5-2 1,6 1-407,-5-1 1,7-2 246,-2 8 0,6-1-275,5 7 1,-3 5 208,4 0 1,-4 8 431,-2-2 0,-1 2 0,1-2 0,0-4 0,0-8 0</inkml:trace>
  <inkml:trace contextRef="#ctx0" brushRef="#br0" timeOffset="1044">3079 312 7710,'35'-27'0,"-7"-6"0,1 5 0,-6-1 333,6-6 0,-6 10 13,6-9 0,-8 10-23,2 1 0,-4 6 54,-1 6-24,-9 3-297,-1 8 146,-8 0-419,-8 0 1,-7 0 177,-8 0 0,-8 0-301,2 0 1,-5 2 147,-7 4 0,5-4 7,-4 3 1,7 3 135,-2-2 1,12 5 10,-6-5 0,8 6 244,4-7-167,-8 9 1,8-5 114,-1 9 1,3 1-70,9 4 0,0 2 66,6 4 0,0 5-47,0 1 1,0 1-14,0 11 0,6-1 21,0 6 0,6-1 7,-7 1 0,7 2-20,-6 4 0,-1 1-17,-5 5 0,6-5 41,0-7 0,0 6-27,-6-1 1,0-1 62,0-10 0,0-3-67,0-9 1,0 1 18,0-1 0,5-1-50,1-4 1,8-4-71,-3-8 0,5 0-38,1 1 0,2 3 72,4-4 1,-4 2-335,4-13 0,4 6 50,2-7 1,2 1-66,-2-6 1,3 0-93,-3 0 0,6 0-350,5 0 0,2-2 130,4-4 636,4-3 0,-5-16 0,7-2 0</inkml:trace>
  <inkml:trace contextRef="#ctx0" brushRef="#br0" timeOffset="1302">4238 589 7710,'0'-23'1417,"0"-1"-58,-8 1-724,6 14-435,-6 1-163,16 8 1,-4 2-235,7 4 1,-5 5 22,6 12 0,-7 0 104,7 12 1,-8 3 118,2 14 1,1 0-28,-1 0 1,0 6-136,-6-1 1,0-1-48,0-10 1,6 4-101,-1-4 1,1-5 17,-6-7 1,0-7-195,0-10 1,0-5-699,0-1 740,0-7 0,0-4 394,0-11 0,0-12 0,8-12 0,1-9 0</inkml:trace>
  <inkml:trace contextRef="#ctx0" brushRef="#br0" timeOffset="1727">4411 243 7710,'-10'-8'0,"2"-2"333,8-7 0,0 0-12,0 0 0,0-1-111,0 1 0,0 0-13,0-1 1,2 3-211,4 3 0,5-3 6,13 4 1,-3 1-15,8-2 0,-3 9 102,3-3 1,6-2-88,-1 2 1,-1 1 94,2 5 0,-3 0-114,-9 0 0,6 5 68,-6 1 0,0 8-18,-5-3 0,-3 4 7,-3 3 0,1 1-5,-7 4 1,-1-2-17,-5 8 0,0 2 97,0 9 0,0-1-4,0 7 1,0 0-13,0 6 1,0 1 14,0 5 0,0-2 2,0 7 1,-5 1-27,-1 5 0,0-6-15,6 1 1,0-1-8,0 6 0,0-7-12,0-5 1,0-5 20,0-6 1,0-1-10,0-5 1,-2-11 0,-3 0 1,3-8 0,-4-4 1,-4 0-114,-1 1 1,-5-7 101,-1 1 1,-2-7-150,-4 7 0,-2-6 80,-4 5 0,-4-7-343,4 2 1,3-4-65,-3-2 1,2 0-222,-2 0 0,4-2 216,8-4 1,-1-4-516,1-7 944,0 0 0,0-8 0,-1-2 0</inkml:trace>
  <inkml:trace contextRef="#ctx0" brushRef="#br0" timeOffset="1971">5241 623 7677,'0'-40'333,"0"-1"1,0 3 416,0 9 0,2 4-281,3 8 1,7 5-212,11 1 1,4 7-527,7-2 1,1-1 80,0 1 0,5 0 22,0 6 0,8-6 83,-2 1 0,2-1-2,-1 6 0,-5 0-83,-8 0 0,1 0-197,0 0 0,-8 6-300,-4-1 1,-10 3 16,-1-2 647,-9 3 0,5 9 0,-8-1 0</inkml:trace>
  <inkml:trace contextRef="#ctx0" brushRef="#br0" timeOffset="2146">5223 986 7935,'-9'0'1366,"1"0"1,10 0-1119,4 0 1,13 0-377,16 0 1,7 6-393,10 0 1,3 0 287,9-6 0,1 0-393,16 0 0,-8-2 64,2-4 0,-6-4-76,-6-7 510,5 0 0,-7-16 1,8-3-1</inkml:trace>
  <inkml:trace contextRef="#ctx0" brushRef="#br0" timeOffset="2659">6486 174 7740,'0'-24'301,"0"1"1,7 0 478,5 6 0,11 0-509,6-1 1,5 7-240,7-1 1,-3 9 42,8-3 1,0 6-123,6 6 1,-7-3 9,-5 9 1,-11-1 122,-6 7 0,-4 1-414,-2 4 1,-7 2 17,-4 4 1,-8 4-178,-10-5 1,-1 5 187,-16 2 1,2-3 31,-2-3 1,-3-2 174,3-4 1,4-8 65,2 8 0,5-13 7,7 7 0,-3-9-71,9 4 1,-1-1 224,6 6 0,8-3 17,3 3 0,12-3 5,6 9 1,4 2-65,1-2 0,7 7-22,-1-1 1,0 4 6,-5 2 1,-3 5-37,-3 0 0,-4-1 59,-7-11 0,-9 3-52,-3-8 1,-4 6 40,-2-6 1,-2-2-16,-4-9 0,-11 1 14,-12-7 0,-6 0-51,-5-6 0,2 0 0,-8 0 1,-1 0-8,-4 0 0,1-6-14,4 0 0,-3-7-284,9 1 1,0-5-114,5-6 1,3 4-131,3-4 0,-2-2 510,8 2 0,0-16 0,6 3 0</inkml:trace>
  <inkml:trace contextRef="#ctx0" brushRef="#br0" timeOffset="3092">7714 623 7682,'23'-27'0,"0"-7"0,7-1 0,-1-5 352,-4 11-327,8-4 0,-6 12 150,7-8-158,-7 8 0,-4-12-48,-11 5 0,-4-3 62,-8 2 0,-8-2 70,-4 8 0,-3-4-102,-2 10 0,-3-2 107,-3 13 0,-4 0-57,-7 6 0,-8 0-120,-4 0 0,-4 10-2,-2 7 1,6 1-1,-1 5 0,9 2-5,-2-2 0,11 7-22,6-1 0,4-2 32,1 2 0,9-8-2,3 2 1,6-6 180,6-5 1,3 3-63,9-3 1,-1-4 145,0-3 0,8 3-19,4-2 0,4 0-127,1-6 1,1 0 23,-1 0 0,1 0 6,0 0 1,-7 0 4,1 0 1,-2 0-9,2 0 0,-4 0 49,-8 0 0,0 7-70,1 5 0,-3 3-96,-3 2 1,-5 10 57,-7 8 0,0 3-1,0 14 1,-2-4-61,-3 10 1,-5 1-181,-7-1 0,-1 2-187,1-3 0,4-9 173,-5 4 1,5-17-299,-10-1 1,4-11 535,1 1 0,-7-5 0,-1-2 0</inkml:trace>
  <inkml:trace contextRef="#ctx0" brushRef="#br0" timeOffset="3263">8388 1177 7681,'0'-18'396,"8"9"0,-1 3 510,5 12 1,1 5-789,-7 12 0,0 4-390,-6 8 1,0-1-111,0 1 0,-2 1 122,-4 5 1,-3-5-44,-9 5 0,-5-5-112,0-1 415,-8-1 0,-3 1 0,-10-1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9:09.342"/>
    </inkml:context>
    <inkml:brush xml:id="br0">
      <inkml:brushProperty name="width" value="0.08571" units="cm"/>
      <inkml:brushProperty name="height" value="0.08571" units="cm"/>
      <inkml:brushProperty name="color" value="#333333"/>
    </inkml:brush>
  </inkml:definitions>
  <inkml:trace contextRef="#ctx0" brushRef="#br0">174 347 5803,'-10'7'79,"3"-5"-81,7 6-17,-8-8 33,6 0 29,-6 0-2,8 0 0,-2 0 47,-3 0 41,3 0-52,-6 0 1,6 0 66,-4 0 14,4 0-146,-5 0 84,7 0-109,-8 0 84,6 0-27,-6 0 72,8 0 96,0 0 0,2 6-132,4-1 1,4 1-23,7-6 0,-4 0 11,5 0 1,-5 0 1,10 0 1,4 6-59,2 0 1,4-1 20,1-5 1,8 0-2,5 0 0,3 0 20,1 0 1,1 0 3,0 0 1,0-1-25,0-5 0,0 4 13,0-4 0,-6 2-9,0-1 0,-8 3-17,3-4 0,1 2-11,-2-2 1,8 4-9,-2-3 0,-1 3-4,1 2 1,6-6-2,5 0 1,1 0-7,-6 6 0,5 0 1,1 0 0,0 0 16,-6 0 0,-2 0 29,-4 0 0,4 0-9,-4 0 1,10 0 2,1 0 0,7 0 6,-7 0 0,3 0 7,-3 0 1,3 0-26,3 0 1,-3 0 7,-8 0 0,0 0-22,0 0 1,7 0 20,5 0 0,-3 0-63,2 0 0,3 0 53,9 0 0,-10 0-81,4 0 1,-11 0 49,0 0 0,-3 0-6,3 0 0,1 0 15,5 0 0,1 0-3,-7 0 1,7 0 76,-1 0 1,1 0-70,-2 0 0,-3 0 76,-8 0 1,2 0-61,3 0 1,-1 0-2,7 0 0,1 0-11,5 0 1,2 0-3,4 0 1,-10 0 4,4 0 0,-9 0-5,3 0 1,1 0-25,5 0 1,-2-5 21,-3-1 1,5 0 6,0 6 0,0 0 31,6 0 0,-6-6 5,-5 0 1,3 1-31,-4 5 1,7 0 4,4 0 0,5-6-232,8 0 0,-7 0 227,1 6 1,0 0-31,5 0 0,1-5 31,-1-1 0,3 0-55,3 6 0,0-6 40,-40 4 0,0-1 1,34-3-7,6 6 0,-13-6 17,2 0 0,2 1 1,9 5 1,-4-6 53,4 0 1,-3 0 11,-3 6 0,1-2 26,-1-3 0,6 3-85,1-4 1,-44 2 0,2 0 23,47-2 1,-48 3-1,1 1-20,1 2 0,0 0 0,46-6 5,0 0 1,0-2-178,-46 5 0,0 1 0,3 1 0,1 0 169,2-2 0,0 0 0,-3 1 0,-1 0 2,-2-1 0,0 0 1,3 2-1,1 0 1,-1-1 0,0-1 0,4 1 0,1 2-34,4 0 1,-1 0-1,-5 0 1,-1 0 27,1 0 1,-1 0 0,1-1-1,0 0-35,-1-2 1,1 0-1,2 2 1,1 0 17,3-2 1,-1 0 0,-5 2 0,-1 1-3,1-1 0,-1 2 0,-2-1 0,0 0 7,0 0 0,-1 0 1,1-3-1,0 0-3,5 0 1,1 0 0,-3 0 0,-1 0-3,4 3 0,-1 0 0,-4 0 0,-2-2-1,-2-1 1,0 1-1,3 1 1,1 0 61,4-2 1,1 0-1,1 2 1,-1 0-50,-6 1 0,0 0 1,0-3-1,1 0 54,-1 0 1,0 0-1,1 0 1,1 1-54,3 1 1,1 2 0,-1-1 0,-1 0 0,-1 0 0,-1 0 0,0 0 0,0 0-11,-2 0 1,-1 0 0,2 0 0,0 0-9,1 0 1,1 0 0,1 0-1,-1 0 3,-3 0 1,0 0 0,0 0-1,-1 0-2,-2 0 1,0 0 0,3 0 0,0 0 7,-1 0 1,1 0 0,1 0 0,0 0 0,-1 0 0,-1 0 1,-1 0-1,0 0-3,2 0 0,-1 0 0,-1 0 0,0 0-114,-1 0 1,0 0 0,0 0 0,1 0 117,2 0 1,0 0 0,0 0-1,1 0-2,2 0 0,0 0 0,0 0 1,-1 0-3,-5 0 1,0 0 0,2 0-1,1 0-4,-3-1 1,0 2 0,2 1 0,2 1 5,1 0 0,1 0 1,1 0-1,-1 0-5,-3-3 1,0 0 0,-3 0 0,-1 0 4,47 0 1,0 0-3,-46 0 0,0 0 1,5 0-1,-1 0 0,-1 0 1,0 0-1,1 0 1,-1 0-1,38 0 0,-43 0 0,1 0 1,1 0 0,0 0 0,3 0 0,0 0 0,2 0 0,1 0 0,-5 0 0,0 0-20,45 0 0,-2 0 5,2 0 0,-44 0 0,1 0-10,0 0 1,0 0 0,0 0 0,-1 0 19,1 0 1,0 0-1,-2 0 1,0 0-21,-2 0 0,1 0 1,0 0-1,0 0 15,0 0 1,0 0-1,0 0 1,0 0-1,-1 0 0,1 0 0,0 0 0,0 0 7,0 0 0,0 0 1,-1 0-1,0 0 6,47 0 0,-2-6 2,-4 0 0,-42 3 0,2 1 1,2 1 0,1 2 0,-1-1 0,0 0 52,44 0 0,-4 0-56,-7 0 0,7-6 4,4 0 1,-46 3 0,1 0-5,-1 3 1,0 0 0,48 0 0,-14 0 0,1-2-21,-1-3 0,1 3-5,-1-4 0,1 4 11,-1 2 1,-1 0-6,-4 0 0,-5-2-141,-6-4 0,1 4 148,4-3 0,1 3 3,5 2 1,8 0-10,-9 0 0,-1 0 1,-16 0 0,3 0 176,-9 0 0,3 0-159,-2 0 1,-5 0-2,5 0 0,4 0 330,1 0 1,-9 0-332,-2 0 0,-6 0 250,0 0 1,-4 0-242,-7 0 1,-1 0 188,1 0 1,-6 0-154,0 0 0,-1 0 20,7 0 1,-6 0-30,0 0 0,-8 0-10,2 0 1,-2 0 4,2 0 1,-10 0-19,5 0 41,-13 0-83,11 0 38,-14 0-10,5 0 2,-7 0-428,0 0 403,0 7 4,0-5 1,0 8 27,0-4 0,0-2 5,0 7 1,0-5 48,0 5 1,0-5-73,0 6 1,0-1 152,0 7 0,0 1-117,0 4 1,0 4 87,0 7 1,2 3-74,4 3 0,-4-1 7,4 7 0,-4 6 0,-2 5 0,0 7-4,0-7 0,0 7-25,0-7 1,0 9-5,0-3 0,0-1 28,0 1 1,0-5 6,0 5 1,0-5 0,0 5 0,0-9-21,0-2 0,0 0 3,0-6 1,0-2 3,0 2 1,0-8-5,0 3 0,0-7 0,0-5 1,0 4-6,0-4 0,0-4-43,0-2 0,2-4 82,3-2-170,-3 1 1,6-7-238,-8 1-332,0-9 170,0 5 164,0-8 0,-8 0-48,-3 0 1,-16 0-252,-13 0 1,-14-2 636,-21-4 0,-12-11 0,-9-10 0</inkml:trace>
  <inkml:trace contextRef="#ctx0" brushRef="#br0" timeOffset="2242">260 589 7969,'-9'-8'-765,"-7"6"0,14-8 465,-3 5 607,-5 3-272,8-14 1,-7 15-26,3-5 167,4-4-43,-6 8 13,8-5-14,0-1 28,0 6-133,0-6 0,0 8 43,0 0 16,-8 8 0,7 2-58,-5 7 1,4 0 136,2 0 1,0 8-59,0 4 1,-6 10 10,0 1 0,1 8-39,5-2 1,0 12 25,0 5 0,-2 12-64,-4 6 1,4-2-162,-4 1 1,4-1 97,2 2 0,0 1 83,0-7 0,0 0-28,0-6 0,-5 1-4,-1-1 0,-8 6-103,3 0 1,1-8 118,-1-9 0,1-5 6,-1-1 0,-3 4 15,8-4 0,-5 2-19,5-14 1,-6 6 43,7-6 0,-1-1-39,6-10 0,0 1 133,0-6 1,0-7-155,0-6 170,0 1-174,0-3-9,0-1 28,0-8 329,0 0-353,8 0 1,1 0-56,9 0 0,-1 0 60,0 0 0,0 0-83,1 0 0,1 0 62,4 0 0,-2-2-40,8-4 1,0 5 69,5-5 0,3 4 3,3 2 1,-1 0-18,7 0 0,8-2 3,9-4 0,4 4 3,2-4 0,1 3-7,-1-3 1,0 4-40,0-4 0,2 2-139,4-1 1,-2 3 129,8-4 1,-1 4 21,7 2 0,-6 0-6,-1 0 1,-7 0 19,2 0 1,2-6-2,-2 0 0,0 1-24,-6 5 0,2 0 18,4 0 0,-4 0 36,4 0 0,-4 0-32,-1 0 0,1 0 53,4 0 1,3-2-29,9-4 1,1 2 4,4-7 1,5-1-31,-46 3 1,1 1-1,44-4-252,-3 1 0,-43 6 0,1 0 246,1 0 1,0-1-1,5-2 1,1 0-4,0 2 0,0 1 0,-5 0 1,-1 0-17,0-1 1,0 1-1,-2 2 1,0 0 22,2-3 0,0 0 1,0 4-1,2 0-53,0 0 1,1-1 0,45-1 43,-48 1 0,0 0 0,48 1 59,-49 0 1,1-2 0,5 1-1,0-1-26,3 1 1,1 0-1,-2-1 1,1 0-14,0 1 0,1 0 0,0 3 1,-1-1-5,-2-2 0,-1 0 0,3 1 0,1 2 1,3 0 0,-1 0 1,-1-3-1,-1 0-44,3 0 1,-1 0 0,-4 0 0,-1 1 41,0 1 0,-1 2 0,3-2 1,0 0-69,6-2 0,0 0 0,-3 2 0,-1 0 57,4-2 0,1 0 1,-4-1-1,0 1-15,1 0 0,-1 0 0,3-1 1,1 0 9,5 1 0,0 0 0,-3 2 1,0-2-243,1-2 0,-1-1 0,-3 3 0,0 0 257,-3-3 1,1 1 0,5 2 0,0 2 51,6-2 1,0 0 0,-5-1 0,-1 0 18,-3 1 0,0 1 0,1-2 0,1 2-39,1 2 1,0 0 0,1-1 0,0 0-18,5-2 0,0 0 0,-6 2 1,-1 0 5,1-2 0,0 0 1,-1 2-1,0 1-54,4-1 1,0 2 0,-1-1 0,1 0 23,3 0 0,0 0 0,-10 0 0,0 0-67,2-1 1,-1 2 0,-2 1 0,1 1 36,4 0 1,0 0 0,-3 0 0,0 0-10,1-3 1,-1 0 0,-3 0 0,-1 0 30,1 0 1,1 0 0,4 0-1,0 0-8,1 0 1,1 0 0,-1 0 0,0 0 35,0 0 0,0 0 0,-4 0 0,1 0-31,6 0 0,0 0 0,-4 0 0,0 0 70,4 0 1,0 0 0,0 0 0,-1 0-52,1 0 1,0 0 0,-1 0 0,0 0 0,4 0 0,0 0 0,-7 0 1,0 0-27,1 0 0,1 0 0,-2 0 0,0 0-1,4 0 1,0 0 0,-2 0 0,-2 0 10,2 0 0,-1 0 0,-3 0 0,0 0 4,-2 0 1,-1 0-1,4 0 1,1 2-10,1 1 0,0 0 0,4-3 1,0 1 4,-6 2 0,-1 0 0,1-1 0,0-2 7,-3 0 0,-1 0 0,5 3 0,0 0 4,4 0 1,1 0-1,-2 0 1,0-1 1,-5-2 0,0 0 1,3 3-1,-1 0-3,-2 0 0,0 0 1,7 0-1,0 0-1,0-3 0,-2 0 1,0 0-1,-1 0-2,-9 0 0,-1 0 1,4 0-1,1 0 1,0 0 0,2 0 0,3 0 0,0 0-4,0-1 0,-1 2 1,-1 1-1,-2 1 3,-5 0 1,-1 0-1,4 0 1,1 0-5,1-3 1,1 0 0,2 0 0,0 0 1,-3 0 1,0 0 0,1 0 0,-1 0-2,-8 0 1,-1 0 0,6 0 0,1 0 0,2 0 1,1 0 0,-1 0 0,0 0-1,-2 0 1,-1 0 0,1 0 0,-1 0 0,-5 0 0,-1 0 0,3 1 0,1 0 0,3 2 0,-1 0 0,1-2 0,-1 0-164,1 1 1,-1 1-1,-3-1 1,-1-2 163,-7 0 0,0 0 0,3 0 0,1 0-45,2 0 0,-1 0 0,2 0 0,0 0 25,-1 0 1,-1 0 0,-4 0 0,0 0-27,45 0 1,1 0 28,-44 0 1,0 0 0,3 0 0,1 0-3,2 0 0,-1 0 0,-1 0 1,-2 0 0,41 0 1,-48 0 0,1 0-44,47 0 0,-44 0 1,0 0 81,1 0 1,-1 0 0,1 0-1,-2-2 9,45-3 0,-4 3 8,-7-4 1,3 4-1,-4 2 1,5 0 10,-11 0 0,3-6-26,-2 0 0,-6 1 286,-12 5 0,-3 0-304,-8 0 0,-1-6 493,1 0 1,4 0-504,-4 6 1,9 0 407,-9 0 0,4 0-427,-4 0 0,4 0 244,-5 0 0,-2 0-255,-15 0 1,-5-5 66,0-1 0,-2 0-40,1 6 1,-1 0 37,-4 0 1,-1 0-39,6 0 1,-5 0-1,6 0 1,-8 0 1,2 0 1,-3 0 99,-3 0 0,0 0-85,1 0 0,-7 0 16,1 0-48,-9 0-16,13 0-34,-14 0 62,5 0 1,-7 0 95,0 0-24,-7 0 17,5 0 124,-6 0-161,8 0 324,0 0 1,0-8-513,0-3 1,-2-12-34,-4-6 1,3-11-164,-9-6 1,6-20-202,-5-9 1,1-13 303,-1-4 1,3 42 0,0 0-844,-3-48 0,-7 2 1083,7 47 0,-1 0 0,2 0 0,-1 0 0,-4-2 0,-2 2 0,-3 2 0,-3 2 0,-29-40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29.353"/>
    </inkml:context>
    <inkml:brush xml:id="br0">
      <inkml:brushProperty name="width" value="0.08571" units="cm"/>
      <inkml:brushProperty name="height" value="0.08571" units="cm"/>
      <inkml:brushProperty name="color" value="#333333"/>
    </inkml:brush>
  </inkml:definitions>
  <inkml:trace contextRef="#ctx0" brushRef="#br0">398 312 7879,'0'-24'0,"0"1"0,0 0-29,0 6 0,4 0 180,7-1 0,8 1-145,16 0 0,1 0-18,5-1 1,1 1-39,4 0 1,2 5 90,-7 1 1,5 7-83,-6-2 0,-7 4 76,-10 2 0,-4 6-36,-2 0 0,-5 9-98,-1 2 0,-7 1 78,2 5 0,-4 4-95,-2 1 1,-8-1 45,-3 2 0,-5 0 29,-1 6 0,-2-7-9,-4 1 1,-4-6-10,-8 6 1,1-6 28,-1 6 0,0-8-2,1 2 1,-1-9 8,1-3 1,1-1-5,4 1 0,4-1-21,8-4 39,0-4 7,7 5-5,2-7 0,18 0 4,7 0 0,8 0 37,10 0 0,-1 0 107,1 0 0,7 2-81,4 4 1,-3 4-36,-3 7 1,2 0 91,-1 0 1,-1 3-66,-5 3 0,-9-2 0,-2 8 1,-5-2-7,-2 1 1,-7 5-5,-5-4 1,-3-2-36,-2 2 0,-7-6 4,-5 5 1,-11-4-11,-6 4 0,-9-7 30,-3 3 1,-8-5-81,-3-2 1,-2 0 52,-10 1 0,1-7-5,-6 1 0,0-8-28,-1 1 1,5-3-78,8-2 1,1 0 41,15 0 0,1 0-311,6 0 148,-1-7 1,10-3 43,8-7 0,7 5-244,10 1 427,8-1 0,17-13 0,11-2 0</inkml:trace>
  <inkml:trace contextRef="#ctx0" brushRef="#br0" timeOffset="609">1626 467 7876,'-6'-17'32,"0"0"0,-2-1 139,3 1 1,3 5-157,-4 1-96,4-1 0,-4 1-217,0-1 1,-1 7 163,1-7 0,-2 6-44,-3-5 1,-5 5 204,5-6 0,-4 7-3,-3-7 0,7 1 96,-1-7 0,1 1-104,-7 0 1,3-6 52,3 0 0,-3-2-29,4 2 0,1 3 55,-2-3-83,9 4 0,-13 4-28,5 3 0,1-1-9,-1 7 0,-1 0-122,-5 6 1,-1 8 118,1 3 0,-6 7-1,0 5 1,0-2 26,6 8 1,-1-2 12,1 2 1,2 3 11,3-3 0,5-2 11,7 2 0,0-2 10,0 1 0,1-3 10,5-7 1,6-1 16,11 0 1,-2-1-29,8-5 1,5 3-13,7-9 0,7 1-26,-2-6 0,-2-6-7,2 1 0,-7-9-4,1 3 1,-2-7 39,3-5 0,-12 4-7,-1-4 1,-7 4 21,-3 2 1,-7 5 1,1 0 0,-8 7 209,1-7-102,-3 8-311,-2-3 176,-7 7 0,3 7 39,-8 5 1,7 11-10,-7 6 0,6 0-8,-5 5 0,7-1 2,-2 13 0,-2 2 0,3 10 0,-1-3 76,6 9 0,0-7-61,0 7 0,0-7 12,0 7 1,0-10-71,0-2 1,0-4-15,0-14 1,0 3-21,0-14-269,0 0 250,8-14-218,-7-1-18,7-8 0,-8-2-175,0-4 106,0 4 1,8-11-131,3 7 484,-3-7 0,15 3 0,-4-7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0:47.933"/>
    </inkml:context>
    <inkml:brush xml:id="br0">
      <inkml:brushProperty name="width" value="0.08571" units="cm"/>
      <inkml:brushProperty name="height" value="0.08571" units="cm"/>
      <inkml:brushProperty name="color" value="#333333"/>
    </inkml:brush>
  </inkml:definitions>
  <inkml:trace contextRef="#ctx0" brushRef="#br0">848 156 7936,'0'-17'-294,"0"0"4,0-1 1,0 7 247,0-1 1,0 1 204,0-6-125,0 7-283,0-5 170,0 5 1,-8 0 62,-3 5 1,-5 3-31,-1 2 1,-8 0 45,-4 0 0,-5 2-2,-7 3 0,3 5-25,-8 7 0,2 2 9,-3 4 0,-3-1 13,4 6 1,4-1 2,2 2 0,-1 4-59,7-4 1,-3-2 53,14 1 0,2-5-63,10 6 0,3-8 57,8 2 1,2-9-4,4-3 0,11-1 19,12 2 1,3 1 5,3-7 1,1 1 89,5-1 0,1-2-65,4 8 0,8-7 43,-8 7 1,8-2-54,-8 1 0,2 4 8,-2-3 1,2 3 17,-7 3 1,-3-3-8,-9-4 1,0 5-33,-12-5 1,-4 11-13,-13 1 0,-2 0-12,-3-6 1,-13 2 32,-10 4 1,-13-2-58,-5 8 0,-6-8 48,-5 2 0,-3-3-16,-3-3 1,-3 0-17,9 0 1,5 1-1,6-1 1,1-7-50,-1-5 1,-2 3-145,8-2 1,0 0 109,5-6 1,8 0-253,4 0 352,4 0 0,9-16 0,3-3 0</inkml:trace>
  <inkml:trace contextRef="#ctx0" brushRef="#br0" timeOffset="275">1194 260 7901,'0'-17'-16,"0"-1"1,0 7 138,0-1 1,0 7-27,0-7-151,0 8-186,0-3 1,2 8 161,3 5 1,-3 12-41,4 10 0,-4 13 148,-2 5 1,0 4 21,0 2 0,0 5-96,0 1 0,0 5 24,0-5 0,0 2-97,0-3 1,-2-3 42,-4 4 1,4-12-137,-3-6 1,3-5 102,2-6 107,-8-4 0,6-16 0,-6-1 0</inkml:trace>
  <inkml:trace contextRef="#ctx0" brushRef="#br0" timeOffset="475">882 675 7901,'-9'-8'-774,"-7"-1"694,15-9 1,-7 7 213,8-1 1,13 7-108,5-7 1,10 8-114,1-1 0,2-3-56,-2 2 1,3-2 89,-3 3 1,4 3-99,2-4 0,1-2 55,4 2 1,-1-5-372,7 5 466,-8-7 0,12 3 0,-5-7 0</inkml:trace>
  <inkml:trace contextRef="#ctx0" brushRef="#br0" timeOffset="862">1661 606 7901,'-18'0'0,"3"-2"-496,3-4 220,5 4 72,7-5 175,7 14 0,3-5 2,7 4 0,6-4 8,0-2 1,2 0-3,-1 0 1,-3-2 10,7-4 0,-6-1 1,1-5 1,-2-3-45,2 3 0,-4 2 31,4-1 1,-4-1-12,-1-5 0,-1 6 6,0-1 0,-7 1 29,-4-7 0,1 7 0,-1-1 0,-2 3 2,-10-3 1,-3 4-21,-9 8 0,-1 0 7,-4 0 0,-4 2 30,-8 4 1,1 4-27,-1 7 0,-1 2 81,-5 4 0,3-2-37,-8 8 1,7 0 5,-1 6 1,4-1 11,1 1 0,8 5 14,4 0 1,6 1-60,5-7 0,5-5-5,7 0 0,9-10-37,8-1 1,8-1 55,10-6 1,2-3-42,3-2 1,4-4 21,8-2 0,0-8-202,0-3 0,0-5 14,-1-1 0,7-2 181,0-4 0,7-12 0,-3-9 0</inkml:trace>
  <inkml:trace contextRef="#ctx0" brushRef="#br0" timeOffset="1142">2560 104 7901,'-17'-7'0,"1"-3"-43,5-7 0,-3 5 118,8 1-13,-7 7-16,11-4 1,-6 10-253,8 4 0,-5 11 148,-1 12 0,0 6 87,6 5 1,0 6 60,0 12 0,0 3-20,0 8 1,0 2-156,0 4 1,0 6 117,0 11 0,6-5-23,0-1 1,1-1-11,-1-10 0,-4 0-136,4-6 1,-4-13 85,-2-5 0,0-10-168,0-1 0,0-5 34,0-6 0,-2-4 57,-4-8-398,4-8 269,-13-1 333,13-8 1,-14-15 0,7-4 0</inkml:trace>
  <inkml:trace contextRef="#ctx0" brushRef="#br0" timeOffset="1476">2508 813 7895,'0'-17'0,"-6"0"-747,0 0 1,1-3 644,5-3 1,0 4 77,0-4 0,0 4 11,0 1 0,7-1 18,5-4 0,3 10 14,3-5 1,-1 7 13,0-1 1,6-3 65,0 4 0,6 3-112,-6 2 1,8 4 86,-2 2 1,-2 8-53,1 3 1,-1 5-7,2 1 1,2 6 4,-8 0 1,-2 8-3,-9-2 0,-5 1 14,-7-1 0,0 2 0,0-8 0,-2 6 62,-3-6 1,-11 0-71,-7-6 0,-8 1-47,3-1 0,-5 0 49,-2 0 1,1-1-104,-1-5 1,1 3 25,-1-8 1,0 5-132,1-5 0,5 0 56,0-6 125,8 0 0,-12 0 0,7 0 0</inkml:trace>
  <inkml:trace contextRef="#ctx0" brushRef="#br0" timeOffset="1938">3476 364 7903,'18'-18'-43,"-9"9"1,7-6 17,-5 3 1,-1-1 151,1 1 1,1-1-120,5 7 1,0-6-175,1 7 0,-1-1 108,0 6 0,1 7-52,-1 5 1,0 3 112,1 3 1,-7 7-17,1 3 1,-9 3 65,3-2 0,2 4-128,-2-5 0,-1 5 32,-5 2 1,0-1 39,0 1 1,-7 1 1,-5 5 1,-3-5 0,-2 5 0,-3-11-2,-3-1 0,2-6 0,-8 6 0,6-8-3,-6 2 0,8-9 13,-2-3 1,4-7 1,2 2 0,5-4 102,1-2 13,7 0-86,-4 0 0,8-2 9,0-4 0,8 2-51,3-7 0,10 5 36,3-6 1,8 3-122,3-3 0,-1-1 64,7 7 1,-3-5-96,2 5 1,5-8 32,7 3 1,-6 1-145,0-1 0,-8-1 99,3-5 0,1 5-59,-2 1 0,1-3 190,-7-9 0,8 4 0,3-6 0</inkml:trace>
  <inkml:trace contextRef="#ctx0" brushRef="#br0" timeOffset="2163">4618 260 7881,'-8'-17'57,"6"5"126,-4 1 1,4 5 44,2-6-338,0 9-587,0-5 360,0 8-421,0 0 158,0 8 600,0 1 0,-7 8 0,-3 1 0</inkml:trace>
  <inkml:trace contextRef="#ctx0" brushRef="#br0" timeOffset="2342">4566 865 7881,'-10'0'714,"3"-7"-415,7 5-330,0-6-240,0 8 1,1 0 223,5 0 0,-2 2-418,8 4 233,-1-4 232,6 5 0,1 1 0,-1 2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9:14.277"/>
    </inkml:context>
    <inkml:brush xml:id="br0">
      <inkml:brushProperty name="width" value="0.08571" units="cm"/>
      <inkml:brushProperty name="height" value="0.08571" units="cm"/>
      <inkml:brushProperty name="color" value="#333333"/>
    </inkml:brush>
  </inkml:definitions>
  <inkml:trace contextRef="#ctx0" brushRef="#br0">2266 344 7949,'0'-11'-468,"0"-1"0,0 6 291,0-5-43,0 7 256,0-11 0,0 11 105,0-8-64,0 8 0,0-5 70,0 3 243,0 4-246,0-6 2,0 8-112,8 0 7,-7 0-44,7 0 65,-8 0 1,0 2 17,0 4 0,0-2-38,0 8 1,0 1 117,0 10 0,0-2-72,0 8 1,0 8 15,0 9 1,0 4-40,0 1 0,0 17 9,0 7 1,0 11-381,0 12 0,0 2 347,0-43 1,0 1-1,0-1 1,0 0-34,0 0 1,0 1-1,0 2 1,-2-1 26,-1-1 0,0-1 1,2-4-1,-1-2 60,-10 47 1,6-9-82,-5-9 1,1-9 82,-1-7 1,-5-16-28,5-2 1,-3-8 8,3-3 0,-3-1-85,9 1 0,-7-8 82,6-4 1,-1-4 259,1-1 0,4-1-329,-4 0 0,2-7-187,-1-5-254,3 5-135,-6-8 260,8 6-187,0-8-796,0 0 1292,0-8 0,-15-2 0,-5-7 0</inkml:trace>
  <inkml:trace contextRef="#ctx0" brushRef="#br0" timeOffset="429">52 1174 7930,'-17'-17'86,"7"-8"0,-3 6 416,7-4-138,0 4-231,6 9 0,2 2-312,4 8 1,4 6 167,7 0 1,0 7-204,1-1 0,5 3 124,0 2 1,0 8 55,-6 4 1,0 4 29,1 1 0,-3 1-148,-3 0 1,1 7 112,-7 4 0,5-2 95,-5 2 0,6 4-34,-7 2 0,1 4-11,-6-10 1,0-4-138,0-1 0,0-5 132,0-1 0,0-8-256,0-4-110,0-4-311,0-2 455,8-7 1,-4-3 215,7-7 0,-7-7 0,19-3 0,-4-7 0</inkml:trace>
  <inkml:trace contextRef="#ctx0" brushRef="#br0" timeOffset="787">831 1226 7930,'0'-17'-37,"-8"0"1,0-1 36,-3 1 0,-3 5-1222,8 1 713,1 7 702,5-4 1,0 10-153,0 4 0,0 4-38,0 7 0,0 2 66,0 4 1,0-2-69,0 8 1,0 0 27,0 6 0,0-3-9,0-3 0,0 2 34,0-8 0,5 8-23,1-2 1,8-5 21,-3 0 1,12-7 20,6-6 1,0 3 4,5-8 0,-9-1-25,10-5 1,-2-2-19,7-3 1,-3-7-6,3-11 0,-4 4 12,-1-4 1,-6-4 26,0-2 1,-8 2-8,2-2 0,-4 1-2,-2-7 0,-7 6-16,-4 0 0,-4 6 0,-2-6 0,-8 8-51,-4-2 1,-3 4 54,-2 2 1,-2 5-229,-5 1 0,5 7-66,-4-2 1,-4 4-68,-2 2 0,3 0 45,-3 0 0,6 8-245,-6 3 512,8 5 0,-12 1 0,6 0 0</inkml:trace>
  <inkml:trace contextRef="#ctx0" brushRef="#br0" timeOffset="1442">4877 189 7920,'0'-43'0,"0"7"1,0-1 190,0 8 1,0 14 292,0-2-252,0 11 1,0 0-387,0 12 1,0 4 105,0 7 0,0 10 1,0 7 0,0 9 85,0 9 1,6 1-126,0 5 0,-1 4 128,-5 7 1,0 2-49,0 4 1,0-2-64,0 7 0,0 7 123,0 5 1,0 8 105,0-2 0,0-4-34,0-2 0,0-9-1,0-2 0,0-8-72,0 2 1,0-6-16,0-6 1,0-9-66,0-8 1,6-7 60,0 1 0,0-5-102,-6-7 0,0-1 64,0-4 1,2-9-200,3 3 411,-3-3-742,6 3 112,-8 0-220,0-7-72,0-3 254,0-7 139,0 0 0,-8-7 322,-3-5 0,-12-11 0,-4-4 0</inkml:trace>
  <inkml:trace contextRef="#ctx0" brushRef="#br0" timeOffset="1950">2404 1001 7902,'-27'-52'-220,"2"8"1,10-4 87,3 8 0,5 7 635,7 10 1,7 10-124,5 1 0,11 3-420,6-3 1,4 4-17,1 8 1,6 0 33,1 0 0,5 0 57,-6 0 0,3 8-131,-3 4 1,-4 5 37,5 6 0,-1 4 93,-5 7 0,1 3-179,-13 3 1,0-3 3,-5 3 1,-3 2 87,-4-1 0,3-1 44,-8-5 0,-1-1-8,-5 1 1,-1 5 47,-5 1 0,-4-7-51,-7-5 0,-6-6 55,0 6 1,-6-6-37,6 6 1,-6-8 134,6 2 1,0-6-100,6-5 76,-1 3-49,1-5 13,7-1 54,3-1-60,7-8 0,9 0 161,9 0 1,1-2-114,10-4 1,1 3-125,11-9 1,3 6 12,8-5 1,2-1-148,3-5 1,-3 5 56,4 1 1,-4-1-197,-3-5 0,1 5 82,0 1 0,-8 1-43,-3-1 1,1-3-218,-2 9 1,1-7 119,-7 6 0,1-5 337,-1 5 0,9-15 0,1 2 0</inkml:trace>
  <inkml:trace contextRef="#ctx0" brushRef="#br0" timeOffset="2555">4255 1209 7913,'-18'-8'7,"7"1"150,-1-5-328,8 4 183,-11 1-191,13 5 1,-8-6 29,5 8 0,1 0 34,-8 0 0,1 0 127,-6 0 1,-3 0-8,-3 0 0,4-6 42,-4 0 1,-4-7-77,-2 2 1,2-11 225,-1-1 0,1-2-47,-2 2 0,-2-2 12,8-4 0,0-3-43,6 3 0,7-2-154,4 2 0,4-1 83,2 7 0,2-8-9,4 2 1,9 4-45,8 2 1,6 4-145,-6 2 1,6-1 19,-6 1 0,6 5 72,-6 1 1,6 7 38,-6-2 1,0 4 5,-6 2 14,1 0 3,-1 0 0,-6 8 10,1 4 1,-8 9 18,2 2 1,-6 7 0,-6-1 0,-2 10 28,-3 1 1,-5 6-51,5-5 0,-5 5 31,-1-6 1,0 8-24,-1-2 1,3-2-1,4 2 1,-3-7-6,8 1 0,-5-3-4,5-3 0,0-1 6,6-4 1,2-4-4,4-8 0,4-2 126,7-3 0,0 1-116,0-7 0,8 0 119,4-6 0,4-2-97,2-4 0,-1-1 4,1-5 1,-3-3-23,-3 3 0,4-3-14,-4-2 1,-4-1 60,-2 1 1,-4 2-3,-2 3 0,-5-9 14,-1 4 1,-7-5-42,2 5 1,-6 0-48,-6 0 0,2-6 53,-7-1 1,-1 1-125,-5 6 0,-6 6 40,0-1 0,-8 2-147,2-1 1,-3 3 22,-3 8 0,-5 0-134,-1 0 1,1 0-133,5 0 0,1 8 155,-1 3 0,6 5-339,1 1 605,-1 8 0,-6 2 0,1 8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9:18.416"/>
    </inkml:context>
    <inkml:brush xml:id="br0">
      <inkml:brushProperty name="width" value="0.08571" units="cm"/>
      <inkml:brushProperty name="height" value="0.08571" units="cm"/>
      <inkml:brushProperty name="color" value="#333333"/>
    </inkml:brush>
  </inkml:definitions>
  <inkml:trace contextRef="#ctx0" brushRef="#br0">2612 154 8019,'0'-12'-134,"0"1"125,0-1 1,0-5-42,0 0 0,0 5 88,0 1 1,6 5-100,-1-6 1,1 7 150,-6-7 0,2 8 63,4-1-172,-4 3 80,5-6 0,-5 6-83,4-4 0,-4 12 123,4 6 0,-4 5 4,-2 6 0,0 12-4,0 11 0,2 13 87,3 10 1,-3 4-34,4 14 0,-2-3-425,2 14 1,-3 0 350,3-46 0,0 0 1,-3 4-1,0 0-16,2 2 1,1-1-1,0-5 1,0 0-73,11 46 1,0-10-89,1-7 0,-7 3 147,1-3 0,-6-4 7,5-2 1,-7-12-10,2-5 1,1-4-113,-1-3 0,0-6 111,-6-5 1,2-3-118,4-3 1,-5-5 97,5 0 1,-4-2 612,-2 1-672,8-3 330,-6-7-363,5-1-19,-7-7-345,0-3 234,0-7-161,0 0 0,0-7-242,0-5 1,-1-3-51,-5-3 645,-4-7 0,-7-1 0,0-9 0</inkml:trace>
  <inkml:trace contextRef="#ctx0" brushRef="#br0" timeOffset="600">1 725 8017,'0'-25'0,"0"0"94,0-4 0,0-2 273,0 8 1,15-6-352,8 6 0,21 0 123,8 6 0,17 5-285,0 1 0,10 7 81,-4-2 0,0 6-39,-6 6 0,-7 4-82,-5 7 1,1 6-155,-6 0 1,-12 2 86,-17-2 1,-4-2 87,-1 8 0,-9-6 139,-3 6 0,-4-8-78,-2 2 0,-8 2 160,-3-2 1,-12 2-79,-6-2 0,2-4 67,-2 4 1,0-1 0,-5 1 0,1-6 2,4 0 1,2 0 2,4-5 0,10-2 47,-4 1-75,3-7 1,5 6-12,3-5 1,4-1 87,2 8 1,2-8-33,4 1 0,5 5 96,12 1 1,2-1-101,4 2 1,4-1-8,-5 6 0,11 3-37,1 3 0,1-2 0,-7 8 1,-1-6-31,-4 6 0,-4-8-8,-8 2 1,-2-2-13,-3 2 1,-4-10 58,-8 5-92,0-5 1,-14 4 88,-3 1 1,-12-9 2,0-3 0,-4 2-15,-1-2 0,-8 5 6,-5-5 0,3 0-105,-2-6 1,6 0 94,-6 0 0,7 0-144,-1 0 1,3 0 128,3 0 0,7-8-334,4-4 1,6-3-120,5-2 458,4-1 0,1-7 0,-3-1 0</inkml:trace>
  <inkml:trace contextRef="#ctx0" brushRef="#br0" timeOffset="1169">1401 1019 7946,'18'-8'-199,"-3"-4"85,-4-11 0,5 4 125,-5-4 0,5 4-85,1 2 0,0-1 125,1 1 1,-1 0-91,0-1 1,-5 1-92,-1 0 0,-7 0 140,2-1-91,-4-7 0,-4 2 127,-4 0 0,-4-4-86,-7 16 1,-8-12 37,-4 11 1,-3-5 10,-3 11 0,1-5 5,-1 5 1,-2 0 0,-3 6 1,4 0 15,-5 0 0,5 2-12,1 4 0,1 3 7,-1 9 1,6 5-10,0 0 0,2 7 17,-1-1 0,-1 4-39,11 2 1,-1-1-3,14 1 1,-1-1 14,6 1 1,0-8-7,0-4 0,9-4 69,9-2 0,1-7-61,10-4 0,0 1 122,5-1 1,1-2-69,-1-10 0,1 2-62,-1-7 1,1 5 18,0-5 0,-3-1-2,-3-5 1,4 5-17,-4 1 0,-3 1-22,3-1 0,-8 1-34,3 4 1,-5 4 56,-2-3-17,0 3 0,-5 2 9,-1 0 1,-7 7 79,2 5 0,2 11-45,-3 6 1,1 3 4,-6 3 1,0 5 34,0 1 1,0 7 6,0-2 1,0-2 10,0 2 1,0-7-40,0 1 1,6 0-45,0-5 0,-1 3 40,-5-9 1,6-4-146,0-2 1,0 2-36,-6-2-132,7 0 139,-5-5 1,8-1-193,-4 0 1,-2-7-79,7-5 0,-7-1 92,2 2 1,3-4 304,3 4 0,3 3 0,3 1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9:21.596"/>
    </inkml:context>
    <inkml:brush xml:id="br0">
      <inkml:brushProperty name="width" value="0.08571" units="cm"/>
      <inkml:brushProperty name="height" value="0.08571" units="cm"/>
      <inkml:brushProperty name="color" value="#333333"/>
    </inkml:brush>
  </inkml:definitions>
  <inkml:trace contextRef="#ctx0" brushRef="#br0">520 69 7982,'17'-5'-628,"0"-1"1,2-6 563,5 7 0,1-7 343,3 6 0,3 0-167,-8 6 1,6-5-32,-6-1 1,0 0-207,-6 6 146,1 0-220,-9 8 194,-1-6-8,-8 5 1,-8-7 7,-3 0 0,-7 0-18,-5 0 0,-4 0 48,-7 0 0,-6 0 7,-1 0 0,-5 2 46,6 4 0,-1-4-60,7 4 0,-1-4 27,1-2 1,-7 6-17,1-1 1,0 9-58,5-3 0,0 5 28,1 1 0,1 6-10,4 0 1,-1 8 10,7-2 0,1 3-8,11 3 1,-3-6-13,9 0 0,-1-3 16,6 3 0,0 2-22,0-8 0,2 0 21,4-6 1,-3-5-2,9-1 0,-1-5 3,7 6 0,-1-8-1,0 1 0,3-3 50,3-2 0,0-2 7,11-3 0,-3 1-36,9-8 0,-1 3-1,1-3 1,-1-3 20,7 3 1,-6-1 45,6 1 0,-7-1 6,1 7 1,-2 0-64,3 6 0,-5 0 1,5 0 0,-5 4-10,-1 8 1,-1 1 1,1 16 0,-8-6-64,-4 6 1,-4 0 76,-2 5 1,-7 3-82,-4 3 0,-4-5 38,-2-1 0,-2-1-3,-4-10 0,-6 2 49,-11-2 1,2-4 5,-8 4 1,-7-9 6,-10-3 1,-4-1 105,-2 1 0,2 3-120,4-8 0,-4-1 10,4-5 1,2 2-160,-3 4 1,7-4 98,-6 4 0,8-4-101,-3-2 1,-1-6-29,2 0 0,-1 0-128,7 6 1,7-5 45,4-1 0,3-2-360,3 2 586,8 4 0,9-13 0,9 5 0</inkml:trace>
  <inkml:trace contextRef="#ctx0" brushRef="#br0" timeOffset="508">1402 208 8001,'-8'-18'-655,"-2"-1"458,-7-4 1,5 6 770,1 0 0,7 5 37,-2 6-650,4 4-10,2-5-244,0 14 0,0 3 133,0 7 1,6 2 129,0 4 0,5 2 32,-5 4 1,8 4 10,-3-4 0,7 9-43,5 3 1,-2-3 17,8-9 1,-4 3 39,9-3 0,-1 2-8,13-2 0,0-4-11,6-8 1,0-7-10,0-4 1,3-5-6,-3-1 0,2-1-1,-14-5 1,1-6-2,-7-11 0,-5 4 3,0-4 0,-8-2 23,2 2 1,-9-6 3,-3 6 1,-5-2 25,5 2 0,-7 9 243,2-3-98,-4 4 25,-2-5-211,-8 9 0,6 3 69,-3 12 0,-3 3-139,2 9 1,-5 7 110,5 4 0,-6 3 34,7 3 1,-3 7-50,2 4 0,4 2-5,-4-2 1,5 4-99,1-4 0,0 4 101,0 2 0,0-8-123,0-3 1,5-7 126,1-5 0,0 2-209,-6-8 0,2-2-281,3-9-128,-3 3 139,6-5-278,-8-1 721,0-1 0,-8-8 0,-1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9:26.852"/>
    </inkml:context>
    <inkml:brush xml:id="br0">
      <inkml:brushProperty name="width" value="0.08571" units="cm"/>
      <inkml:brushProperty name="height" value="0.08571" units="cm"/>
      <inkml:brushProperty name="color" value="#333333"/>
    </inkml:brush>
  </inkml:definitions>
  <inkml:trace contextRef="#ctx0" brushRef="#br0">18 139 7949,'0'-35'0,"-8"1"0,6 7 0,-3 4 239,3 11 535,2 4-694,0 8 1,5 10-212,1 7 0,8 10 159,-3 13 0,-1 1 38,1 11 0,1 3 26,5 15 0,-2 6 29,-3 5 1,3 11-384,-3 6 0,-5-46 0,1 0 301,1 2 1,0 2 0,2 3 0,1 1 11,-1 3 0,1 1 0,0-3 0,1-1-6,-2-2 0,1-1 0,0-6 1,1 0-6,1 1 0,1 0 0,0-4 0,0 0-206,8 44 0,0-13 195,-5-16 1,-3-7-89,-3 1 0,1 1 58,-7-6 0,5-4-32,-5-13 0,0-3-13,-6-3 1,0 2-15,0-8 0,0-6 386,0-5 0,6-7-526,-1 7 0,1-6-253,-6 5-50,0-7-122,0 4 79,0-8 140,0 0 406,0-8 0,8-9 0,1-10 0</inkml:trace>
  <inkml:trace contextRef="#ctx0" brushRef="#br0" timeOffset="483">1436 813 7912,'-17'-23'0,"5"2"78,1-19 1,7 11 357,-2 6-149,4 3 1,12 5-199,7 4 1,2 3-202,10 8 1,2 0 57,9 0 0,-1 0-162,7 0 1,0 0 105,6 0 0,0 6 155,-1-1 0,7 7-139,0-6 0,-1 5-76,-5-5 1,-6 6 253,0-7 1,-7 7 5,1-6 1,-9 7 86,-2-1 1,-8 3-132,2 2 0,-8 2 11,3 5 1,-13-3-22,7 7 1,-2 1 28,-5 6 1,3 7 24,-2 4 1,-4-2-40,3 3 0,-3-1-2,-2 6 0,0 7-5,0 5 0,0-5-2,0-1 0,0-4-17,0-3 1,0-3 0,0 4 1,0-11-98,0 5 0,0-10 62,0-7 1,0 2-180,0-8 1,2 0-92,4-6-365,-4-7 262,6 5 0,-6-13-477,3 4 549,-3-4 0,6-4 310,-8-4 0,0-3 0,-8-24 0,-1-4 0</inkml:trace>
  <inkml:trace contextRef="#ctx0" brushRef="#br0" timeOffset="803">1920 1488 7912,'-34'-8'-435,"-9"-2"0,13-5 217,-5 3 1,12-1 719,0 7 1,9 0 118,3 6-384,7-7 14,-4 5-225,16-6 0,2 8 39,7 0 0,2 0 79,4 0 1,12-8-85,11-3 1,12 1 57,5-1 1,4 1 64,2-1 1,8-5-313,4 5 0,3-3 253,3 3 1,1-3-30,5 9 0,1-7-15,4 6 1,-6-1-140,-11 1 1,-6 4 120,-12-4 0,-5 4-185,-12 2 1,-12 0 89,-11 0-365,-3 0-32,-3 8 80,-7-6-98,-3 5 1,-9-5 409,-3 4 0,1-4-384,-8 4 1,1-2 54,-7 1 0,-12-3 367,-5 4 0,-11-4 0,2-2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39:25.251"/>
    </inkml:context>
    <inkml:brush xml:id="br0">
      <inkml:brushProperty name="width" value="0.08571" units="cm"/>
      <inkml:brushProperty name="height" value="0.08571" units="cm"/>
      <inkml:brushProperty name="color" value="#333333"/>
    </inkml:brush>
  </inkml:definitions>
  <inkml:trace contextRef="#ctx0" brushRef="#br0">70 173 7909,'0'-25'0,"-6"6"-507,0-4 448,-7 4 1,9 1-6,-8 1 0,9 6 138,-3-1-93,4 8 1,0-3 113,-4 7 80,4-8-68,-5 6 42,7-6-28,0 8-80,0 0 1,0 8-19,0 3 1,0 1 150,0 5 0,0-1-129,0 12 1,0 11 172,0 13 1,0 7-97,0 10 0,0 3 78,0 3 1,2 11-336,3 12 1,-4-44 0,0 1 181,2 3 0,0 0 0,1-2 1,2 1-19,-1 1 0,1-1 0,-1-3 0,0 0-1,0 1 1,1 0 0,-1-4 0,0-1-126,6 43 1,3-9-19,-8-15 1,5-1 32,-5-5 1,2-5 53,-3-12 1,-3-4-2,4-7 0,-4-8 39,-2-4 0,0-4-1,0-2 0,0-5 648,0-1-641,0-7 40,0 4-42,0-8-1088,0 0 0,6-2 867,-1-4 1,7-6-365,-6-11 571,7 4 0,5-21 0,8 3 0</inkml:trace>
  <inkml:trace contextRef="#ctx0" brushRef="#br0" timeOffset="593">1574 1107 7915,'0'-17'-516,"0"-3"361,0-3 0,0 2 506,0-8 0,8 14-69,3-2 1,-1 3-442,2-3 1,1 6 34,10-1 0,-4 2 47,4-1 0,-3-5 67,-3 5 0,-2 1-99,-3-1 1,1-1 85,-7-5 0,6-6 24,-7 0 1,1-2 99,-6 2 1,-2 2-79,-4-8 1,3 2 25,-9-2 1,1-4-33,-7 5 1,1 1 6,0-2 1,-1 8-14,1-2 0,0 4-13,-1 1 1,1 9-54,0 3 0,-6-2 67,0 2 0,-8 3-42,2 8 1,-3 7 31,-3 11 0,0-2 1,1 8 0,-7 0 20,1 5 1,7 1 6,10-1 0,4-1-26,2-4 0,5 4 1,1-5 1,7-3-28,-2-2 1,10-3 30,2-3 0,9-5 27,2-1 0,3-7-5,8 2 1,1-4 0,6-2 1,-1 0 14,1 0 0,-2-2 12,-4-4 0,1 4 65,-7-4 0,6 2-83,-6-1 1,0 3 3,-5-4 0,-1 4 7,0 2 1,-5 2-54,-1 4 0,-1 3 43,1 9 1,3 7-112,-8 3 1,5 1 57,-5 6 0,0-4-11,-6 9 0,0-4 4,0-1 0,0-6-1,0 0 1,0-2-92,0 1 0,0-3 63,0-7 1,0-1-81,0 0 1,0-5 0,0-1 1,0-5-447,0 6 137,0-9-146,0 13 222,0-14 359,0 5 0,0-14 0,0-3 0</inkml:trace>
  <inkml:trace contextRef="#ctx0" brushRef="#br0" timeOffset="1138">2577 692 7935,'0'-25'-192,"0"-2"0,2-11 484,4 3 548,-4 4-702,6 14-666,-1 7 64,-5 3 414,6 7 0,-10 0-234,-4 0 1,-9 0 74,-8 0 1,-10 0 131,-1 0 1,-1 0 82,-5 0 0,-3 0 118,3 0 0,-2 2-14,1 3 1,5-1-26,-5 8 0,5-3-17,1 3 0,7 3-24,-1-3 1,8 3-23,-2 2 0,9 1-43,3-1 1,7 0-17,-2 1 1,4-1 15,2 0 0,2 1-17,4-1 0,-2-2 22,7-3 0,1 3-2,5-3 0,6-5 111,0-1 0,2-4-59,-2-2 1,-2 0 113,8 0 0,-2 0-72,2 0 1,3 0-28,-3 0 1,4-2-21,1-4 1,1 4-1,0-3 1,5 3 3,0 2 0,6 0-15,-5 0 1,-1 2-66,-5 3 0,-1 5 64,1 7 0,-2 2 13,-5 5 0,1-3 9,-11 8 1,3-6 4,-10 5 0,-3-5-11,-2 6 0,-4-8 5,-2 2 1,-2-3 0,-4-3 1,-4-6 2,-7 1 0,-8-6 21,-4 5 1,-3-7-25,-3 2 0,-2 2-109,-3-3 0,2 1 42,-8-6 0,5 0-125,-5 0 1,8 0 107,-3 0 1,7 0-114,5 0 0,-2 0 5,8 0 0,0 0-184,6 0 1,5-2-85,1-4 1,7 3 420,-2-9 0,12-7 0,3-8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0:27.703"/>
    </inkml:context>
    <inkml:brush xml:id="br0">
      <inkml:brushProperty name="width" value="0.08571" units="cm"/>
      <inkml:brushProperty name="height" value="0.08571" units="cm"/>
      <inkml:brushProperty name="color" value="#333333"/>
    </inkml:brush>
  </inkml:definitions>
  <inkml:trace contextRef="#ctx0" brushRef="#br0">223 277 7900,'-52'-35'0,"8"1"93,4-1 0,11 8 573,6 4-98,11 4-352,-3 2 1,13 5-110,-4 1 1,6 7 97,6-2 0,4 2-364,7-2 1,8 4 60,4-3 0,11-3 188,6 2 1,6-5-32,6 5 1,-4 0-46,3 6 1,-3 0-38,-2 0 1,0 2 48,0 4 1,-8 3-7,-4 9 1,-5 1 2,-6 4 1,1 4-25,-7 8 1,0-1-22,-5 1 1,-9-1-6,-3 1 0,-4 1 20,-2 5 1,-2-3 7,-4 8 0,-9 0 61,-8 6 1,-10 0-48,-1 0 1,-1 0-4,-5 0 1,-5-6 19,-1 0 1,-4-2 8,-1 2 1,6-3-45,5-9 0,3-1 1,3-4 1,7 1-9,4-7 1,6 1-8,5-7 0,4-6-63,8 1 76,0-8 0,8 3-47,4-7 0,3 6 37,2 0 0,8 0 209,4-6 1,10 0-80,1 0 1,8-6-49,-2 0 1,4-5-63,2 5 1,0-8 8,0 3 0,1 1 5,5-1 0,2 1 29,3-1 0,-3-5-100,-9 5 0,-4 1 33,-1-1 1,-8 7-19,3-2 0,-13 4-6,-5 2 1,-9 0-205,-3 0 124,-7 0-240,4 0-32,-8 0 1,-2 0-158,-4 0-681,4 0 244,-5 0 988,-1 0 0,-2 0 0,-7 0 0</inkml:trace>
  <inkml:trace contextRef="#ctx0" brushRef="#br0" timeOffset="747">2281 899 7833,'0'10'681,"0"-2"-16,0-8-1306,0 0 465,-8-8 0,1 4-4,-5-7 1,-9 5 196,4-6 0,-6 7-13,0-7 1,-4 1 135,-8-7 0,0 7-68,1-1 0,-8-1 121,-4-10 1,-3 3-19,3-3 0,-2-2-42,8 2 1,-4-5-76,9 4 0,-1-6-90,13 1 0,5-2 79,7 2 0,7-3-24,-2 3 0,4-2-34,2 2 0,8 2-6,4 4 0,3 4-26,2-4 1,8 4 56,4 2 1,4-1-42,1 1 0,3 5 29,3 1 1,-3 5 1,3-5 1,-4 7 2,-1-2 0,-2 4-4,-4 2 0,1 0-10,-7 0 1,-2 8 0,-9 3 0,1 10-4,-7 3 0,2 0 12,-2 0 0,-4-3 40,3 8 0,-5-1-38,-5 7 0,1-6 55,-8 0 1,1 1-11,-7 11 0,-1-3 86,-4 8 0,2-5-79,-8 5 0,0-6 11,-5 6 1,-1-2-82,1 2 0,1-1 62,4-5 0,4-4-128,8 5 0,0-7 15,-1-5 1,9-4-15,3-7 43,4 6 0,10-4-9,3 3 0,10-10 111,2-1 1,8-8-87,-2 1 0,9-3 47,3-2 1,5 0-32,-6 0 0,8-7 17,-2-5 1,-2-3 6,3-3 1,-9 1-7,2 0 0,-3 0 40,-3-1 0,-1-5-2,-4 0 1,-4 0 16,-8 6 0,-1-2 13,-5-5 1,3 5-82,-9-4 1,1-2 17,-6 2 0,-8-2 4,-3 2 1,-4 4-47,-3-4 0,-1 4-16,-4 1 0,-4 3-16,-8 3 1,1-1-118,-1 7 0,1 0 1,-1 6 0,1 0-119,-1 0 0,0 0-210,1 0 1,1 2 175,4 4 1,2-2-91,4 8 0,6-7-87,0 7 501,-1-8 0,17 11 0,-7-5 0</inkml:trace>
  <inkml:trace contextRef="#ctx0" brushRef="#br0" timeOffset="1376">4356 190 7830,'0'-19'0,"0"-4"0,0 10 1205,0-5-760,0 5 0,0 1-641,0 1 57,0 7 1,0-2-141,0 12 1,-2 4 194,-4 7 0,-3 0-25,-8 1 1,-8 7 175,-4 3 0,-6 7-74,-5 5 0,-4-3 76,-8 3 0,-2 4-7,-4 2 0,3-1 121,-9 1 0,8-6-61,-1 6 1,9-9-31,2-3 1,7-1-44,-1-10 0,11 0-85,6-6 0,4-5 15,2-1 1,-1-7 62,1 2 1,5-4-229,1-2 221,7 0-14,-4 0 59,8 0 11,0 0-66,8 0 0,-4 0 9,7 0 1,7 0 117,5 0 0,6 0-67,-6 0 1,7 6-115,-1-1 0,6 9 86,5-3 1,-1 5-127,7 1 0,-6 0 62,6 1 0,0-1-8,6 0 1,0 3 35,0 3 0,-6-4-12,0 4 1,-7 2 34,1-2 1,-4 6 101,-1-6 1,-8 0-48,-4-6 0,-6 0 7,-5 1 2,3-1-43,-5 0 9,-1 1-26,-1-9-9,-8-1-173,0-8-3055,0 0 3189,-8 0 0,6 0 0,-5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0:33.268"/>
    </inkml:context>
    <inkml:brush xml:id="br0">
      <inkml:brushProperty name="width" value="0.08571" units="cm"/>
      <inkml:brushProperty name="height" value="0.08571" units="cm"/>
      <inkml:brushProperty name="color" value="#333333"/>
    </inkml:brush>
  </inkml:definitions>
  <inkml:trace contextRef="#ctx0" brushRef="#br0">102 191 7863,'-17'-17'0,"-1"-1"-638,1 1 380,0 0 465,7 7 0,1 0-87,3 5-95,4 3 1,-4-6 3,12 8 1,3 0 0,9 0 1,7-2 164,4-4 1,5 5-82,7-5 1,5-2-4,11 2 1,-1-5-63,7 5 1,-5 0 10,5 6 0,1 0-3,5 0 1,-7 0-4,-5 0 0,-9 8-21,-2 3 0,-7 5-104,1 1 1,-11 0-20,-6 1 0,-4 5 105,-2 0 1,-5 2-85,0-2 0,-9-2 22,3 8 1,-6-8-12,-6 2 0,-5 2 36,-12-2 0,2 6-5,-8-6 0,0 0-9,-6-6 0,1 1 12,-1-1 0,3 0-2,3 0 0,-2-5-2,8-1 1,-6-5-15,6 6 1,6-8-17,5 1-6,8-3 38,-3-2 0,9 0-1,3 0 1,7 0 27,11 0 1,4 0 79,7 0 0,1 0-17,0 0 1,7 0-58,4 0 1,4 2 2,2 4 1,6 4-3,-1 7 1,1 6 3,-6 0 0,0 6 11,-1-6 1,-8 8-6,-9-3 0,-3-1-17,-14 2 1,4-6 2,-9 6 0,-4-8 36,-3 2 0,-5-4-26,-5-1 0,1-3 74,-8-3 1,-5 3-39,-6-3 0,-8-3 8,2 3 0,-11-3 6,-6 3 0,-4-3-25,-2-3 0,0-4-26,0 4 1,-5 2 27,-1-3 1,2 1-98,10-6 0,-2 0 90,8 0 1,-6 0-245,5 0 0,3 0 9,9 0 1,-2 0 2,8 0 0,-5 0 30,4 0 1,3-2-492,10-4 296,-5 4 363,14-5 0,-5-1 0,7-1 0</inkml:trace>
  <inkml:trace contextRef="#ctx0" brushRef="#br0" timeOffset="768">2558 537 7862,'0'-18'-157,"0"1"1,5 6 88,1-1 0,0 1 110,-6-7 1,8 7-46,3-1 1,-1 3-87,1-3 0,-5-1 60,5 7 1,-5-2-7,6 2 1,-8 3 65,1-9 0,-1 6 97,2-5 0,-4 5 154,4-6-224,-4 1 0,-8-6-17,0-1 1,-7 1 6,1 0 1,-3-2-58,-3-5 0,-1 5 46,-4-4 0,2-2-8,-8 2 1,2 0-32,-2 6 1,-3 0-13,3-1 0,-4 3 13,-1 3 1,-1 5-8,1 7 0,-1 0 0,0 0 1,1 7 18,-1 5 0,3 3 27,3 3 0,-2 5-35,8 0 1,0 7-3,6-1 1,5 2-13,1-2 0,7 3-1,-2-3 0,6-2-2,6 2 1,3-8 17,9 2 1,7-9-21,3-3 0,5-5 9,2 5 0,-1-7 10,1 2 1,-1-4 14,1-2 0,-6-2 3,0-4 1,-2 2 27,1-7 0,3-1 9,-8-5 1,0 6 39,-5-1 1,-1 1-72,0-7 0,0 7 137,1-1 1,-7 6 24,1-5-78,-8 7-55,3-4-40,1 8 1,-6 2 49,4 4 1,-4 4-2,-2 7 0,0 8 28,0 4 1,0 5-51,0 7 1,0-3 83,0 8 1,0 0-47,0 6 0,0 0 12,0 0 0,0-2 4,0-4 0,0 2-7,0-8 1,5 1-17,1-7 1,0-5 7,-6 0 0,0-2-87,0 2 75,0-4 0,0-8-123,0 0 0,0-5 68,0-1-254,0-7 55,0 12-223,0-15 240,0 7-54,0-8-890,0 0-1,0-8 1112,0 7 0,0-7 0,0 8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0:39.162"/>
    </inkml:context>
    <inkml:brush xml:id="br0">
      <inkml:brushProperty name="width" value="0.08571" units="cm"/>
      <inkml:brushProperty name="height" value="0.08571" units="cm"/>
      <inkml:brushProperty name="color" value="#333333"/>
    </inkml:brush>
  </inkml:definitions>
  <inkml:trace contextRef="#ctx0" brushRef="#br0">52 762 7795,'-17'-18'966,"5"-5"-724,1 0 0,7 6 622,-2 5-670,4 8 1,10-9-335,3 7 0,5 0 114,1 6 1,6 0-105,0 0 0,2-1 161,-2-5 1,2 4-6,4-4 1,4 4-30,-4 2 0,3 0 26,3 0 0,-1-2-389,1-3 1,5 3 58,1-4 0,5-2-43,-6 2 0,0-1-52,-5 1 402,7 4 0,-13-13 0,4 5 0</inkml:trace>
  <inkml:trace contextRef="#ctx0" brushRef="#br0" timeOffset="179">87 1315 7723,'-18'0'0,"1"0"1698,0 0-1297,7-8 0,4 6-210,12-3 1,19 3-373,16 2 1,16-6-309,12 0 1,2-2-413,10 3 1,0 1 123,5-8 0,1 1 777,-1-7 0,1-7 0,-1-1 0</inkml:trace>
  <inkml:trace contextRef="#ctx0" brushRef="#br0" timeOffset="587">1608 554 7763,'0'-17'0,"0"-2"756,0-5 1,8 5-328,4-4 1,13 4-401,9 2 0,9 5 79,8 1 1,7 7-299,0-2 0,-1 4 37,-5 2 1,-8 0 60,-3 0 1,-12 8 89,-6 3 1,-4 5-7,-2 1 0,-7 8-6,-4 4 1,-6 3-16,-6 3 1,-6 2 37,-11 3 1,-4-2-8,-7 8 0,-7 1 127,1 4 0,-6-4-70,6-1 1,-7-8 93,7 2 1,0 3-109,5-3 1,2-7-1,5-10 1,3-4 110,7-2-46,9 1-47,1-9 1,10-1-3,4-8 1,5 0 189,12 0 0,-2 0-132,8 0 1,0 0-37,6 0 0,5 0-126,0 0 0,8 0-194,-1 0 1,3-8 29,1-3 0,1 1 91,0-1 0,0-1-388,0-5 1,0-6-16,0 0 0,0-8-165,-1 2 1,-6 2 265,-5-2 0,2 0 418,-1-5 0,7-8 0,-4-3 0</inkml:trace>
  <inkml:trace contextRef="#ctx0" brushRef="#br0" timeOffset="1271">3390 779 7763,'0'17'559,"0"0"-86,0-7-604,0 5 51,0-13-6,0 14 1,2-14 91,3 3-213,-3-3 330,6-2-41,-8 0 0,-2 0-27,-4 0 1,-3-2-36,-9-3 0,1-5 69,0-7 1,-6-1-20,0 1 0,-8-8 100,2-4 0,-2-1-63,3 1 1,-5-6 15,4 1 1,-2-1-46,2-5 0,5 1 3,6-1 0,3 1 23,3-7 0,5 8-9,7-2 1,7 3-140,5 2 0,9 1 35,2-1 1,8 3-63,-2 3 1,5 4 79,7 8 0,-5-1-15,4 1 0,-5 7-34,-6 5 0,2 3-16,-8 2 0,5 0 25,-5 0 0,1 2 24,-7 3 1,0 5-11,0 7 0,-5 2 13,-1 5 0,-5 2 0,6 9 0,-8 5 15,1 1 0,-8 7 2,-3-2 0,-8-2 123,3 2 0,-10 0-75,-2 6 0,-10-4-29,-2 4 0,-1-10-2,-10 10 0,0-10-53,-6 5 1,-8-7 57,-3 6 1,-4-2-227,-3 2 0,9-3 197,3-9 1,6 7-11,6-1 0,6-5-56,11-7 1,10-7 4,7 3 0,8 1-73,-1-2 1,5 0 65,5-6 1,5 0 19,7 1 0,3-1 0,3 0 1,4-7 244,7-5 1,10 3-197,8-2 0,2 0 18,9-6 1,-1 0-16,1 0 0,3-2 13,-9-4 0,1-4 86,-6-7 1,-8 6-95,-4-1 0,-5 1 186,-6-7 0,1 1-63,-6 0 1,-1-6 39,-6 0 1,-6-2-36,1 1 0,-8 3 110,2-7 1,-5 4-73,-1-4 0,0 5-31,0-6 1,-7 6-139,-5-6 1,-3 8 72,-2-2 1,-8 5-309,-4 7 1,-6-3 53,-5 9 0,-4-1-81,-8 6 0,-8 2-121,-3 4 0,-6 1-320,-6 5 1,-4 3 314,-8-3 0,-7 11 1,-2 4-1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0:36.591"/>
    </inkml:context>
    <inkml:brush xml:id="br0">
      <inkml:brushProperty name="width" value="0.08571" units="cm"/>
      <inkml:brushProperty name="height" value="0.08571" units="cm"/>
      <inkml:brushProperty name="color" value="#333333"/>
    </inkml:brush>
  </inkml:definitions>
  <inkml:trace contextRef="#ctx0" brushRef="#br0">260 364 7860,'-17'-25'398,"0"3"157,-1-6 0,7 10-140,-1-5 10,8 16-987,-3-9 439,7 16 1,0 2-42,0 4 0,5 11 129,1 12 0,0 6-125,-6 5 0,0 6 75,0 12 0,0 3-57,0 8 0,0 8 271,0 4 0,0-2-252,0 1 0,0-7 188,0 2 0,0-6-36,0-5 1,0-14 17,0-16-39,0-7-36,0-17 169,0-2 45,0-31 0,-6 1-284,0-18 1,1 2 255,5-3 1,0-3-236,0-8 1,0-5 51,0-1 1,0-7-20,0 1 1,0 3-33,0-3 1,0 1-19,0-6 0,2 7-12,3 5 0,-3 10-94,4 7 0,2-2 341,-2 2 1,5 7-120,-5 10 0,5 4 149,-5 1-159,8 9 1,-7 3 95,5 12 1,3 11-38,-3 12 1,3 19 81,2 9 0,6 11-15,0 7 0,6 9-154,-6 8 0,-8-42 0,1 0 33,-1-1 1,-1 0-1,-1 1 1,1 0 33,0-1 1,1 0 0,8 45 13,6-7 1,-8-5-67,2-7 0,-4-15-63,-2-20 1,-1-5 55,-5-6 0,3-4-151,-9-8 0,3-7-488,-2-5 279,-4-3 401,5-2 0,-7-2-171,0-3 0,-7 1-240,-5-8 0,-3-1 378,-2-10 0,-8-4 0,-2-8 0</inkml:trace>
  <inkml:trace contextRef="#ctx0" brushRef="#br0" timeOffset="424">70 1332 7795,'-17'-17'0,"-1"-1"0,1 1 0,7 6-1,5-1 0,3 6-141,2-5 0,7-1 3,5-5 1,11 0-6,6-1 1,4 1-15,1 0 1,3-3 75,3-3 0,2 2 127,4-8 0,4 8 34,-4-2 0,4-2-104,2 2 1,0 0 454,0 6 1,-6 0-219,0-1 1,-5 7 282,5-1 1,-8 8-176,3-1 1,-5 5-116,-1 5 1,-1 7-81,1 11 0,-1 4-135,1 7 0,0 1 125,-1 0 1,1 1-130,-1 5 1,-1-5-78,-4 4 0,-4 3 21,-8-3 0,0-5-39,1-7 1,-9-1 74,-3 2 15,-4-4 0,-4-8 40,-4 1 0,-3-9-7,-9-3 1,1-4 33,0-2 0,-2 0 95,-4 0 1,3 0 35,-3 0 1,4-2-75,2-4 0,-1-3-47,1-9 0,0-1-61,0-4 1,5 4-109,0-4 0,9-2 40,-3 2 0,4-8-139,2 2 0,0 2-101,0-1 1,8-1-336,3-6 1,6 1 645,7-1 0,10 0 0,10 1 0</inkml:trace>
  <inkml:trace contextRef="#ctx0" brushRef="#br0" timeOffset="766">1730 796 8481,'8'-16'1226,"3"5"1,14 3-1023,10 8 0,13-6-174,10 1 0,13 1 56,-2 10 1,-2 5-451,-4 12 0,-13 4 290,2 8 0,-13 5-330,-5 0 1,-3 14 224,-14-2 1,-3 4-118,-14-4 1,0 3 126,0-3 1,-8 2 79,-3-14 1,-5-7 36,-1-10 1,0 0 233,-1-5 1,1-3 157,0-9 1,-1-4-155,1 3 1,6-3 117,-1-2 1,6-7-72,-5-5 1,1-3-87,-1-3 1,3-7-21,8-3 0,0 1-43,0-2 1,0 0-194,0-6 0,8-5 60,3 0 0,5-1-381,1 7 1,2-3 116,4-3 0,-2 2-12,8-9 1,0 9-76,6-2 0,7 5-285,4 6 1,2-3 684,-2 3 0,4-4 0,-6-2 0</inkml:trace>
  <inkml:trace contextRef="#ctx0" brushRef="#br0" timeOffset="1234">3702 398 7795,'0'-23'515,"0"0"0,0 0-190,0 6 0,0-1 362,0 1-852,0 0-310,0-1 0,0 7 112,0-1 0,-10 9-106,-7-3 0,-8 4 295,-10 2 0,-7 0 11,-4 0 1,1 6 342,-1-1 0,8 9 6,-2-3 1,3-1 5,2 2 1,7-1-81,-1 6 1,13-5 76,-1-1 0,9 1 21,-3 5 1,7 1-99,-2-1 1,4 0 16,2 0 1,0 3-53,0 3 1,0-2 96,0 8 0,6-1-66,0 7 1,5 5 9,-5 1 1,0 7-53,-6-2 0,6 4 12,0 2 0,-1 2-49,-5 3 1,0-3 56,0 4 0,0-3-38,0 3 0,0-4 24,0 3 0,-5-3-23,-1-2 1,-2 0-7,2 0 0,2 2-3,-7 3 1,7-9-25,-2 4 0,4-11-84,2-1 0,2-4 5,4-1 1,2-8 87,3-4 1,10-4-218,-3-2 1,5 1-100,0-1 1,-2-5-112,8-1 0,2-7-54,9 2 0,0-6-697,12-6 1153,-4-4 0,19-15 0,-5-2 0</inkml:trace>
  <inkml:trace contextRef="#ctx0" brushRef="#br0" timeOffset="1777">4341 623 8018,'-7'-10'2117,"5"-5"-2157,-6 13 45,8-13-162,0 13 0,0-4 71,0 12 1,0 3 112,0 9 0,0 1 51,0 4 0,0 6-4,0 11 1,0 4-19,0 8 0,0 2 15,0 4 1,0-3 60,0 9 0,-6-7-63,1 7 1,-3-9-5,2 3 0,2-6-30,-7-6 1,7-11-10,-2-12 0,4-4-35,2-2-225,0-7-143,0-2-20,0-8 1,0-2-152,0-4 0,0 2 185,0-7 0,0-3-788,0-9 1151,0-4 0,8-7 0,1-1 0</inkml:trace>
  <inkml:trace contextRef="#ctx0" brushRef="#br0" timeOffset="2292">4549 364 7793,'-10'-14'722,"4"-3"1,-1-6-513,1 0 1,0-2-112,6-4 0,14-4-257,3 4 1,10-1-20,-4 1 1,8 2-58,-2 4 1,-3 9 240,3-3 0,-8 9 10,2-3 182,4 7 1,-7-4-83,3 8 0,-4 0 105,-2 0-109,0 8 0,1 0 109,-1 3 0,0 5-103,1-5 1,-7 5-81,1 1 0,-1 6 15,6 0 0,-5 2-108,0-2 1,-3 2 86,3 4 1,-3 3 5,-3-3 0,-2 10 78,7 1 0,-7 2-88,2-1 1,-4-3 128,-2 8 0,0 0-55,0 6 0,0-6-28,0 0 1,0-5-34,0 5 1,0 0-4,0 6 1,0 0-53,0 0 1,0 0 70,0-1 1,0 1-135,0 0 0,0-8 97,0-3 0,0-5-58,0-1 0,6 3 32,-1-3 1,1 1-5,-6-13 0,0 8 11,0-2 0,0-2-4,0 2 1,-6-8-16,1 2 1,-7 2 22,6-2 0,-7 0-74,1-6 0,-3 1 62,-2-1 1,-1-2-225,1-3-126,0 3-291,0-5 116,-1-1-105,1-1-153,7-16 1,-3-3 788,7-12 0,0-4 0,6-8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0:49.903"/>
    </inkml:context>
    <inkml:brush xml:id="br0">
      <inkml:brushProperty name="width" value="0.08571" units="cm"/>
      <inkml:brushProperty name="height" value="0.08571" units="cm"/>
      <inkml:brushProperty name="color" value="#333333"/>
    </inkml:brush>
  </inkml:definitions>
  <inkml:trace contextRef="#ctx0" brushRef="#br0">260 588 7829,'-15'-17'257,"3"0"1,-3-1 315,3 1-212,5 0 1,-7 5-100,9 1 210,-1 7-597,6-4 0,0 18 66,0 7 0,0 10-71,0 13 0,0 12 143,0 12 0,0 5-86,0 6 0,-2 4-215,-4 7 0,4 1 231,-4-1 0,-1-7-113,1-4 1,-2-6 122,3-6 0,3-3-383,-4-8 0,4-10-5,2-7 0,0-3 435,0-9 0,-8 0 0,-1-5 0</inkml:trace>
  <inkml:trace contextRef="#ctx0" brushRef="#br0" timeOffset="359">105 709 7822,'-27'-34'-233,"-6"-9"0,16 13 422,-1-5 1,9 6 339,9 1 0,0-5-360,0 4 0,2-4-385,4-1 0,5-1 135,12 1 1,0-7 158,12 1 1,-3 0-11,15 5 0,-1 6-17,6 0 1,7 2-4,5-1 1,1 5-20,-2 11 1,5 4-4,-5 8 1,2 2-83,-1 4 1,-7 11 99,-11 12 0,-5-2-116,-12 2 0,-4 0 53,-8 5 0,-8 1-102,-3-1 0,-4-1 106,-2-4 1,-9 4-9,-9-5 0,-7 3-4,-9-2 0,-9 4-6,-3-5 0,-6 5-76,-5 2 1,1-1-134,-7 1 0,7-2-179,-2-5 1,5 7 134,1 0 1,9-1 285,9 6 0,-1-3 0,8-2 0</inkml:trace>
  <inkml:trace contextRef="#ctx0" brushRef="#br0" timeOffset="763">1211 1176 8061,'0'-17'96,"0"7"-140,0-5-60,0 13-19,0-13 48,-7 13 1,3-6-311,-8 8 346,1 0 1,-6 2-18,-1 4 0,1 3 116,0 9 0,-1 1-82,1 4 0,2-2 9,3 8 0,-1-6 6,7 6 0,0-8 25,6 2 0,0 2-25,0-2 1,2-6-16,4-5 0,3-3 30,9 3 0,1-4-23,4-8 0,-4-8 0,4-4 1,2-3-3,-2-2 0,0-1 52,-5 1 0,-1 0 51,0 0 1,1-1 163,-1 1 1,-6 2 12,1 3 100,-8-3-479,11 5 195,-13 1 0,12 9-174,-9 11 1,1 1 48,-6 5 1,6-4-82,0 10 1,5-3-140,-5-3 1,5 2-96,-5 4 0,8-4-67,-3 4 428,4-3 0,3-3 0,-1 0 0</inkml:trace>
  <inkml:trace contextRef="#ctx0" brushRef="#br0" timeOffset="1093">2024 1021 7754,'-8'-18'355,"-3"1"1,1-4-293,-1 4 1,7-5 85,-2 11 54,4 3 0,0 1-296,-3 7 1,1 0-250,-8 0 0,6 1 159,-5 5 1,-3 4-7,-9 7 1,10 0 132,-4 1 1,3-1-11,-3 0 0,7 3 67,5 3 1,-3-4-109,2 4 1,0-4 171,6-2 0,0 3-3,0 3 1,8-4 89,4 4 0,3-4-58,2-2 0,1 1-23,-1-1 0,0 0 7,0 1 0,-5-1-39,-1 0 1,-1-5 71,2-1 0,-3-5-62,-3 6 0,-4-7 64,4 7 1,-12-6-96,-6 5 1,-5-5-80,-6 5 1,-2-1-31,-4 2 1,-3-3-190,3-3 1,-2-4-24,2 4 0,4-4 74,8-2 1,2-2 228,3-4 0,4-4 0,8-7 0</inkml:trace>
  <inkml:trace contextRef="#ctx0" brushRef="#br0" timeOffset="1435">2474 951 7754,'-8'-9'-25,"4"-5"147,-7 9 0,7-3 232,-2 2 1,2 4-250,-1-4 1,-5 5-210,-7 1 1,-1 7-72,1 5 1,-6 5 67,0 6 0,-2-4 9,2 4 1,4 2 94,-4-2 0,5 6-10,7-6 1,-3 6 49,9-6 0,-1 6-5,6-6 1,7 6 12,5-6 1,5 0 21,6-6 1,4 6 63,8 0 0,-1 0-53,1-5 0,0-1-73,-1 0 0,-1 4 47,-4-3 0,-4 3 17,-8-10 0,-6 5 29,1 1-4,-8-7-4,4 5 0,-18-7 5,-7 3 0,-8 3-98,-10-8 0,-1 5 63,-5-5 0,5 5-254,-5-5 0,-1 6 82,2-7 0,5 1-718,6-6 514,1 0 1,1 0-400,4 0 715,11 0 0,-3-15 0,5-4 0</inkml:trace>
  <inkml:trace contextRef="#ctx0" brushRef="#br0" timeOffset="2118">4030 606 7762,'-8'-33'0,"7"4"0,-13-5 1280,8 10-973,1 13-454,5 3-142,0 8-53,0 8 89,0-6 0,-14 6-94,-3-8 1,-14 1 332,-4 5 1,-7-2-91,-10 8 0,0-7 113,1 7 0,-1-6-2,0 5 1,8-7 172,3 2 0,7 1-64,5-1 0,4 6 129,8-6-36,-1 7-153,9-3 1,1 1 40,8 1 0,0-7-55,0 7 35,0-1 0,0 7-62,0-1 1,0 0 125,0 1 1,0-1-96,0 0 1,0 6 2,0 0 1,0 2-45,0-2 1,0-1-18,0 6 1,0-7-56,0 3 1,-6 1 89,0-2 0,-1 0-90,1-6 1,2-2 57,-7-3-161,7 3 172,-4-5 12,0-1 72,7-1 276,-7-8-349,8-8 1,2 5 27,4-9 0,3 2-62,8-1 0,3-3 66,3 9 1,-2-7-116,8 6 0,-6 1 60,6 5 1,-3 0-14,3 0 0,4 0 13,-4 0 1,1 7-10,-1 5 1,2 5 21,-8 6 0,6-2-7,-6 8 0,0 0 61,-6 6 0,-1-1-10,-5 1 0,-3-6 4,-8-1 1,0-1 21,0 2 1,-2-4 11,-4-8 0,-5 1-14,-12-1 0,2 0 11,-8 1 0,0-3 18,-6-4 1,-1 5-35,-5-5 0,5-3-121,-4-2 0,-3 1 70,3-1 1,0 2-323,5-2 1,8-4-48,4 3 1,4-3-195,2-2 0,-1-2 52,1-3 0,5 1 496,1-8 0,7-7 0,-4-8 0</inkml:trace>
  <inkml:trace contextRef="#ctx0" brushRef="#br0" timeOffset="2372">4549 727 7790,'0'-18'787,"-8"-7"0,6 0-78,-3-3-102,3 3 1,2 13 249,0 1-1714,7 7 1,-3-4-329,8 8 685,-8 0 1,5 2-174,-3 4-234,-4-4 420,6 13 179,-8-5 308,0 7 0,0 0 0,-8 0 0,-2 1 0</inkml:trace>
  <inkml:trace contextRef="#ctx0" brushRef="#br0" timeOffset="2614">4601 1522 7751,'-17'-15'0,"5"3"801,0-11 147,9 4 1,-3 9-1462,12 5 1,9 3 86,8 2 0,2 0-50,-2 0 1,-4 0 130,4 0 0,-3 0-140,-3 0 485,0 0 0,0 7 0,1 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0:52.055"/>
    </inkml:context>
    <inkml:brush xml:id="br0">
      <inkml:brushProperty name="width" value="0.08571" units="cm"/>
      <inkml:brushProperty name="height" value="0.08571" units="cm"/>
      <inkml:brushProperty name="color" value="#333333"/>
    </inkml:brush>
  </inkml:definitions>
  <inkml:trace contextRef="#ctx0" brushRef="#br0">863 242 8007,'18'0'-445,"-3"-7"-98,-4-5 1,5 2 383,-5-1 0,5 5 522,1-5-306,0 7 217,1-12-231,-1 14-11,-8-5 158,-1 7-196,-8-8 0,-2 6 2,-4-4 1,-3 4-9,-8 2 0,-1-5-12,1-1 1,-2 0-32,-4 6 1,2 0-14,-8 0 0,0 2 19,-6 4 0,-5 2 32,0 3 0,-6 6 13,5 1 0,-15-1-7,-1 6 1,-1 4 3,1 2 1,3 1 13,2-1 1,0 4 3,0-4 1,16 3-8,7 3 1,10-6-5,7 0 0,4-8 6,8 2 1,10-4 33,7-2 1,10 1 2,13-1 0,5 0-15,7 1 1,5-7 5,1 1 1,13-1-8,-2 6 0,4 3 4,-4 3 1,-5-4-36,-1 4 0,-9-2 31,-2 2 1,-2-2 20,-10 8 0,-1-8-26,-11 2 0,-5-3 69,-11-3-59,-4 0 0,-10 0 10,-4 1 0,-11-3 28,-12-3 1,-6 3 78,-5-4 1,1 5-115,-7 1 0,0-5 5,-6-1 0,-5-1-106,-1 1 0,-5 3 61,5-8 1,-7 5-5,1-5 1,-1 5-45,2-5 1,3 0-127,8-6 0,2 0 45,4 0 0,6 0-81,11 0 1,10-6-164,7 0 287,8-7 0,-2 3-62,12-7 0,4 4 153,7-5 0,8-3 0,2-13 0</inkml:trace>
  <inkml:trace contextRef="#ctx0" brushRef="#br0" timeOffset="459">1296 778 7905,'0'-17'343,"0"7"-479,0-5-15,0 13 0,5-7-94,1 3 0,8 4 138,-3-4 0,4 4-59,3 2 1,-1-2 140,0-4 0,6 5 43,0-5 0,2-4-90,-2-1 1,-1 1 13,6-2 0,-1 3 105,2-3 0,2-3-37,-8 3 0,0 3 3,-6-3 1,1 3 22,-1-3 9,-8-3-42,-1 5 1,-10-5 1,-4 3 0,-5 5-63,-12 7 1,-2 0 56,-4 0 0,-4 0 12,5 0 0,-5 2 2,-2 3 0,1-1 1,-1 8 0,1-3 20,-1 3 1,2 3 4,5-3 1,-5 5 36,4 6 1,2-2-55,-2 8 1,8-6 123,-2 6 0,6-6-103,5 6 1,5-6-52,7 6 1,2-2 4,3 1 1,7 3-4,11-8 1,10 0 12,7-5 0,8-3-15,-2-4 0,4-3-156,2-8 1,0 0 40,0 0 1,0-2-115,-1-4 1,7-5 47,0-12 0,1 2 189,-1-8 0,3-8 0,9-7 0</inkml:trace>
  <inkml:trace contextRef="#ctx0" brushRef="#br0" timeOffset="755">2368 104 7905,'-6'-27'-138,"0"4"0,-1 6 47,1 5 493,4-3-158,-6 13-470,8-6 1,0 16 91,0 3 0,0 7 137,0 5 1,-2 9 38,-4 9 0,3 12 106,-9-1 0,2 6 36,-1 0 1,-3 3-109,9 8 1,-9-5 17,3-1 1,1-7-20,-1 2 0,7 1-47,-2-1 1,4-8-7,2-10 0,0-3-159,0-3 1,2-1 67,4-4 1,-2-6-155,7-12 0,1-1-41,5-4 0,0-5 78,1 5 1,5-6-139,0-6 0,7-3-191,-1-8 515,4-1 0,1-14 0,1-5 0</inkml:trace>
  <inkml:trace contextRef="#ctx0" brushRef="#br0" timeOffset="959">1987 640 7905,'-17'0'0,"0"0"0,-1-8-325,1 6 1,9-11 111,8 7 1,8-2 200,9 3 1,10 1-15,8-8 0,1 7-83,11-7 1,-7 8-129,6-2 0,0-1 237,6 1 0,8-7 0,1 3 0</inkml:trace>
  <inkml:trace contextRef="#ctx0" brushRef="#br0" timeOffset="1247">3751 225 7985,'0'-10'-586,"0"-5"235,0 3 907,0 5-111,0-9-694,0 14 0,0-3 141,0 10 1,-2 7 171,-4 11 0,5 4-29,-5 8 0,2 7-19,-2 4 0,2 4-9,-7 2 0,7-6 1,-2 0 0,4-2-43,2 2 0,-5 2 10,-1-7 0,0-1-92,6-5 1,-6-3 52,0-3 1,1-4-334,5-8 22,-8-7 289,6-2 86,-13-8 0,5-8 0,-7-2 0</inkml:trace>
  <inkml:trace contextRef="#ctx0" brushRef="#br0" timeOffset="1584">3198 242 7985,'-18'-9'0,"3"-7"-886,4 5 681,-5-5 0,14 5 520,-3-1-265,3 8-16,2-3-3,0-1 1,7 6-12,5-4 0,11 4 51,6 2 1,5-1 4,7-5 1,3 4 6,8-4 1,5 4-35,1 2 1,7-6-67,-1 1 0,3-1 41,2 6 0,-7-6-2,-5 0 1,1 1-24,-6 5 0,7 0-23,-13 0 1,-1 0-51,-16 0-224,3 0-129,-13 0 266,6 0 0,-15 7-90,-4 5 0,-12-3 116,-6 3 0,-3-2 135,-2 1 0,-8 4 0,-2-5 0</inkml:trace>
  <inkml:trace contextRef="#ctx0" brushRef="#br0" timeOffset="1918">3163 969 7016,'-9'-8'384,"1"6"0,16-6-353,3 8 1,6 0-5,6 0 0,4 0 39,8 0 1,7 0-101,4 0 1,6 0 84,6 0 1,1 0-23,5 0 0,3 0-26,-4 0 0,5-6-12,1 1 0,-2-1 3,-3 6 0,3 0-12,-4 0 1,-9 0-35,-2 0 1,-17 0 63,-1 0 1,-17 0-271,1 0 44,-13 0-161,3 0 281,-23 0 0,3 6-118,-11-1 1,4 3 55,2-2 1,-8-4 155,-4 4 0,-4 3 0,-1 1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0:55.164"/>
    </inkml:context>
    <inkml:brush xml:id="br0">
      <inkml:brushProperty name="width" value="0.08571" units="cm"/>
      <inkml:brushProperty name="height" value="0.08571" units="cm"/>
      <inkml:brushProperty name="color" value="#333333"/>
    </inkml:brush>
  </inkml:definitions>
  <inkml:trace contextRef="#ctx0" brushRef="#br0">658 658 7789,'-18'0'0,"1"0"0,0 0-449,0 0 0,7-2 62,4-3 290,-3 3 1,5-6 76,-8 8-18,8-8 47,-11 6 1,13-7 28,-4 3 22,-3 4-36,7-6 254,-14 1-175,15 5 151,-7-6-96,8 0-3,0 7-72,0-7-50,0 8 159,0 0-66,8 0 1,-5 0-38,9 0 1,1 2 13,10 4 1,-1-5-36,6 5 1,7 2 7,5-2 1,10-1 12,2-5 1,8 6-2,9 0 0,6 0-64,0-6 0,5 0-82,-5 0 0,12 6 9,-6-1 0,7 1-169,-7-6 1,3 0 247,3 0 1,-3 0 37,-3 0 1,2 0 1,-9 0 0,11 0 6,1 0 0,12-2-53,-46-1 0,0 0 1,2 2-1,0-1 3,44-10 1,-48 9 0,0 0 16,48-8 1,-42 8 0,1 0-19,-2-3 0,0 0 0,1 4 0,1 1-22,-5-2 1,0 0 0,44-1 0,-4-2 0,4 4 14,2-4 1,-2 5-363,2 1 1,0 0 348,-46 0 1,0 0-1,-1 0 1,0 0-4,47 0 0,0-6-1,0 0 0,-49 3 1,2 0 7,6 3 0,1 0 0,-1 0 0,-1-2-25,2-1 1,0 1 0,-2 1 0,-1 0 22,-3-2 1,0 0-1,4-1 1,1 0-1,4 1 1,-1 0 0,-3 0-1,0-1 4,1 1 1,-1 0-1,-6 2 1,0 0 2,47-5 0,-49 2 0,2 1 10,3 0 0,1 0 0,-2-1 1,0 0 3,2 1 0,-1 0 1,-1 2-1,-2 0 36,47-4 0,-46 1 0,0 0-45,0 1 0,0 0 0,0-1 1,1 1-16,5-1 0,0 2 1,-2 1-1,1 0 17,1-2 1,-1 0 0,1 1-1,0 0-32,-1-1 0,1 1 1,-3 1-1,1 0 16,7-2 0,1 0 0,-5 2 0,-1 0-4,3 1 1,-1 0 0,-2-3 0,0 0-12,-3 0 1,-1 0 0,-1 0 0,0-1-42,2 0 0,-1 2 0,-1 1 1,0 0-4,-1-2 0,0 0 1,46-1 41,0-1 1,-8 3 12,2-4 1,4 2-5,2-2 1,-47 5 0,0 0 2,1-1 1,0-1-1,-1 1 1,0 0 10,47-4 1,0 4 3,0-4 1,-48 5 0,2 0-8,8 2 0,1-2 1,-6-1-1,-1-1-5,4 0 1,-1 0-1,-2 0 1,-2 0-3,-1 3 0,0 0 1,4 0-1,1 0 2,4 0 0,-1 0 1,0 0-1,-1 0-29,2 0 1,-1 0 0,-2 0 0,-2-2 13,-4-1 1,0 0-1,4 2 1,1 1-3,3-3 0,1 0 0,-3 1 0,-1 0 8,4-1 0,-1 0 0,-5 2 0,0 0-2,0-1 0,-1-1 0,1-1 0,0 0 4,3 1 1,-1 0 0,-2-3 0,0 1 2,5 2 0,1 0 0,-3-3 0,-1 0-9,1 3 0,-1 0 0,0 0 0,0-1 10,-2 1 0,-1 0 1,0 0-1,0-2 2,4 0 0,-1-1 0,-4-1 1,0 0-4,-1 4 1,0 1 0,-1-5-1,-1 0-221,43-4 0,5 1 238,-6-2 1,-40 10 0,1 1-2,-1-2 0,0 0 0,2-1 1,0 0-13,-2 1 1,0 0-1,44-4 2,-4 1 1,6 4-128,-47-1 1,2 0 0,2 1 0,1 0 123,5-1 1,-1 1 0,-6 1 0,-2 0-37,46-5 0,2 4 31,-49 2 1,2 0 0,0-1-1,1 0-14,7-2 1,-1 0 0,-5 2 0,0 0-5,2-1 0,1-1 0,-3 1 1,-1 2-1,1 0 0,0 0 0,2 0 0,1 0 16,6 0 0,-1 0 0,-5-3 1,-1 0 1,1 0 1,0 0-1,-7 0 1,0 0 17,47 3 1,-47 0-1,1 0-21,3 0 0,0 0 1,2 0-1,1 0 9,-3 0 1,0 0-1,0 0 1,-1 0-17,-2 0 0,0 0 0,2 0 1,1 0-1,0 0 1,0 0 0,3 0 0,-1 0-6,-2 0 1,0 0-1,2 0 1,1 0-9,-3 0 1,0 0 0,-1 0-1,1 0 5,-3 0 1,0 0 0,3 0 0,1 0-2,2 0 1,0 0-1,1 0 1,1 0-10,0 0 0,1 0 0,-2 0 1,1 0 13,-2 1 0,-1-2 0,0-1 0,0-1 4,-3 0 0,1 0 1,1 0-1,1 0 0,4 3 1,-1 0 0,-2 0 0,-2 0 3,-1 0 1,-1 0 0,-1 0 0,0 0-3,-1 0 0,0 0 0,3 0 0,1 0-3,2 0 1,0 0 0,-1 0-1,1 0 5,-3 0 0,-1 0 1,1 0-1,0 0-1,43 0 1,-47 0 0,2 0-5,1 0 0,1 0 0,3 0 0,-1 0 2,1 0 1,0 0-1,0 0 1,-1 0 10,41 0 0,-47 0 0,0 0-10,0 0 0,2 0 0,4 0 1,1 0 3,0 0 0,-1 0 0,-2 0 1,-2 0 3,39 0 0,-2 0 15,3 0 0,1 0-1,4 0 0,2 0-14,-8 0 0,-8 0 9,-9 0 0,2 0-12,-2 0 0,2 0 23,-2 0 0,4 0-14,7 0 0,-1 0-2,-5 0 1,-3 0-32,-8 0 0,6 0-5,0 0 0,12 0-27,-7 0 1,9 0 47,-8 0 1,-1 2-3,-5 4 1,4-4 272,-16 4 0,1-5-255,-12-1 0,0 6 244,-1 0 0,5 0-220,-4-6 0,2 6 358,-14-1 0,0 3-342,-5-2 0,-2-4 237,-4 3 0,-4 3-262,-8-2 1,0 0 98,0-6 0,-5 5-50,-1 1-31,-7 0 1,6-6-18,-4 0 0,-4 2 7,3 4-8,-3-4-11,-2 5 1,0-5-21,0 4 29,8-4 1,-6 7-45,4-3 0,-4-2 35,-2 8 0,0-1-4,0 6 1,0 1 56,0-1 1,0 2 5,0 4 0,0 4-15,0 8 0,-6 1 10,0 5 0,-5 3-9,5 8 1,-6-6-10,6 0 1,-7 2 33,2 10 0,-5-5-27,-1 5 0,5-10-25,1-2 1,-1 0-12,-5 6 0,5-6-10,1 0 1,5-7 36,-5 1 1,5-1-4,-6 1 1,8-9 144,-1 3-146,3-11 1,2 2-122,0-7 153,7-9-435,-5-1-98,6-8 153,-8 0 0,0-2 78,0-4 1,-11-3-132,-13-9 1,-22-9 364,-29-7 0,26 7 0,-3-4 0,-10-4 0,1-1 0</inkml:trace>
  <inkml:trace contextRef="#ctx0" brushRef="#br0" timeOffset="2005">18 676 7788,'-8'-10'-1293,"6"-5"1094,-5 13 1,9-12 55,3 9 1,-1-1 157,8 6 0,-1 0-56,7 0 1,-1 0 53,0 0 1,0 0-37,1 0 1,-7 0 246,1 0-2,-1 0-5,7 0 0,-7 0 195,1 0 231,-9 0 3,5 0-253,-8 0 373,0 0-712,0 7 0,0-3 30,0 8 0,0-1-21,0 7 0,0 5-26,0 0 0,-6 7 0,1-1 1,-1 12 46,6 5 0,-6 11-72,0 7 0,-5 11 66,5 5 1,-2 7-317,3 5 1,1-3 329,-8 3 1,8-6 2,-1-5 1,-3 3-202,2-3 0,-5-4 184,5-2 0,-6-12-39,7-5 1,-7-4 44,6-2 1,1-8-118,5-4 1,0-9 61,0-2 1,0-8 189,0 2 0,0-4-276,0-1 1,0-7 217,0 1 0,5-7-160,1 7 1,2-6-11,-2 5 0,-3-7-31,9 2 0,-6 1 34,5-1 0,-5 0 10,5-6 1,1 0 4,5 0 0,8 2 3,4 4 0,-2-4-15,2 3 1,2-3 0,9-2 1,-2 0-13,8 0 1,-5-2-2,5-3 0,-2 3-35,2-4 1,10 4 42,-4 2 1,11 0-78,1 0 1,3-2 58,2-4 0,8 2-74,4-7 0,-5 5 177,-1-5 1,4 5-23,2-6 1,5 3-46,7-3 1,-3-1-295,8 7 0,-8-6 331,2 7 1,6-3-31,-46 5 1,0 0-1,1 2 1,0 0-38,4-1 1,1-1-1,-1 1 1,0 0 27,0-1 0,1 0 1,1 2-1,-1 0-23,-3-2 1,0 0 0,3 2 0,1 0 31,-2 1 1,1 0-1,-1 0 1,-1 0 1,2 0 0,0 0 1,-2 0-1,1-2 2,1 0 1,-1-1 0,3 2 0,-1 0 2,-1-2 0,0 0 1,1-1-1,1 0-8,0 2 1,1-1 0,-1-3 0,-1 0-2,-1 3 0,-1 0 0,2-3 1,0 1-54,-5 2 0,1 0 0,6-3 0,1-2 51,-2 2 1,1 1 0,3 0 0,1 0-53,-5 0 1,1-1 0,2 1 0,-1 0-203,-5 0 1,1-1 0,5-2 0,1 0 224,2 2 0,0 1 1,-2-2-1,-1 0 7,-2 2 1,-1-1 0,2-1 0,-1 0-1,0 4 1,-1 1 0,1-4-1,-1 0 12,4 3 0,-1 0 0,1-3 0,-1-1-10,-2 1 1,-1 0 0,3 2 0,1-1 17,-3-1 0,-1 0 0,1 1 0,1 1-11,4-2 1,1 0 0,-6-1-1,0 1 1,0 3 0,0 0 0,0-4 0,0 0-21,0 1 0,0 1 0,2 0 1,0 0-4,3-1 1,1 1 0,0 0 0,-1 0-2,-6 0 0,1-1 0,2-2 0,0 0-5,-2 2 0,-1 1 0,1 0 0,-1 0 26,4-1 1,-1 1 0,1 0 0,-1 0-12,-3-1 0,1 0 0,5-1 1,1-1 26,-4 2 0,1 1 0,2 0 0,0 0-26,0-1 0,1 0 0,0 2 0,0-1 28,-3-1 1,-1 0 0,2-1 0,1-1-14,0 2 0,0 0 0,-3 2 0,-1-1 5,4-1 0,1 0 1,-2 3-1,0 0 1,-1-2 0,-1-1 0,4 3 0,1 0-3,-2-3 0,0 1 1,2 2-1,-1 0 9,-1-3 0,0 0 0,3 4 0,-1 0-12,-2 0 1,0-1 0,3-1 0,1 0 7,2 1 1,0 0 0,-5-1 0,0 1-6,3-1 0,-1 2 0,-2 1 0,0 0-6,2-2 0,1 0 1,-1 1-1,0 0-1,0-1 1,0 1 0,-3 1-1,-1 0-1,-2-2 0,1 0 1,4-1-1,0 0 0,1 1 0,0 0 1,-1 0-1,-1-1-2,-3 0 1,-1 2 0,1 1 0,1 0-5,-2-2 0,0 0 1,6-1-1,1 1 7,-4 0 1,0 0 0,1-1 0,-1 0 6,-5 1 0,-1 0 0,0 2 1,1 0 2,-1-1 0,1-1 0,6 1 1,1 0 0,0-1 0,2 0 1,1 2-1,0 0-9,-2-2 1,0 0-1,1 2 1,1 0 0,0 1 1,2 0 0,2 0-1,0 0-26,0 0 1,0 0-1,-1 0 1,-1 0-5,-9 1 1,-1-2 0,5 1 0,1-1 8,0-2 1,0 0-1,-4 2 1,-1 0 12,-1-2 0,1 0 1,-3 1-1,1 0 1,-5-1 1,1 0 0,5 2-1,3 1-9,3-3 1,0 0 0,-6 1 0,-1 0 27,2-1 1,-1 0-1,-6 2 1,-1 0-4,1-2 0,1 0 0,4 2 0,1-1 5,6-1 0,1 0 0,-6 2 0,0 0-17,0-2 0,-1 0 1,-1-1-1,-1 1 0,-3 0 0,-1 0 0,7-1 0,1 2-47,4 2 1,0 0 0,-4-3 0,-1 0 44,0 0 0,-1 0 0,-4 0 0,-1-1-9,-3 1 1,0 0 0,1 2-1,1 0-158,4-2 0,-1 0 0,-3 2 0,-1 0 173,0 1 1,-2 0 0,46-2-26,-2-3 1,-46 4-1,2 0 8,3-2 1,1 0-1,-2 2 1,-1 0 5,1 1 0,-2 0 0,44 0-53,-6 0 0,-2-6 56,3 1 0,-3-1-10,8 6 0,-2 0-25,2 0 1,-4 0 16,-7 0 1,-7 0 45,1 0 1,-4 0-21,9 0 0,-1 0 8,13 0 1,-16 2-48,-1 3 1,-8-3-2,-4 4 1,2-4-32,4-2 0,2 6 53,4 0 0,2-1-16,-8-5 0,-1 0 175,-4 0 1,-7 0-146,0 0 1,-7 0-1,2 0 1,-2 0 4,1 0 1,-1 0-18,7 0 0,-7-2 7,2-3 0,-5 3 431,-1-4 1,-7 4-432,-5 2 0,2-2 328,-1-4 0,7 4-335,-2-3 1,-4 3 245,-2 2 0,3 0-248,-3 0 1,2-6 94,-1 0 0,-3 1-93,8 5 0,-7-6 0,1 0 1,-2 0 16,3 6 0,-11-6-15,5 1 1,-4-1 30,3 6 1,1 0-41,-1 0 0,3-2-1,3-4 0,-1 4 11,7-3 1,-6 3 0,6 2 0,-7 0 5,1 0 0,-3 0-2,-3 0 0,-1 0 19,-4 0 1,1-6-23,-7 0 1,1 0 105,-7 6 0,0 0-93,0 0 1,-5 0 292,-1 0-26,-7 0-59,4 0-113,-8 0-659,0 0 173,-8 0-79,6 0 1,-7 0-3,3 0 0,-5-2-531,-13-3 999,-10-5 0,-26-15 0,-11-2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1:04.904"/>
    </inkml:context>
    <inkml:brush xml:id="br0">
      <inkml:brushProperty name="width" value="0.08571" units="cm"/>
      <inkml:brushProperty name="height" value="0.08571" units="cm"/>
      <inkml:brushProperty name="color" value="#333333"/>
    </inkml:brush>
  </inkml:definitions>
  <inkml:trace contextRef="#ctx0" brushRef="#br0">17 156 7735,'0'-18'201,"-2"-5"351,-3 0-66,3-7 171,-6 10-522,8-5 1,2 16 265,4 3-310,-4 4 1,7 4 97,-3 4 0,-4 3-196,4 9 0,1 7 3,-1 4 1,0 19-6,-6 9 1,0 10-55,0 8 0,0 4-171,0 8 0,0-1 237,0 1 0,-6 5 61,0 0 0,-1-2-28,1-9 0,2-4 42,-7-8 1,7-7-129,-2-5 1,4-18-6,2-11 1,0-6-224,0-5-60,0-8-15,0-1 0,0-10-448,0-4 752,0 5-811,0-15 860,0 7 0,8-16 0,1-2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1:05.438"/>
    </inkml:context>
    <inkml:brush xml:id="br0">
      <inkml:brushProperty name="width" value="0.08571" units="cm"/>
      <inkml:brushProperty name="height" value="0.08571" units="cm"/>
      <inkml:brushProperty name="color" value="#333333"/>
    </inkml:brush>
  </inkml:definitions>
  <inkml:trace contextRef="#ctx0" brushRef="#br0">346 623 7756,'0'-24'76,"0"-3"1,8-8 161,3 0 0,5 10-186,1 8 1,2 0-3,4 5 1,-1-3-193,6-2 0,-7-1 100,3 1 1,-5 0 52,-2 0 0,-5-3-1,-1-3 1,-7 4 78,2-4 1,-4-4-70,-2-2 0,0 2 0,0-1 0,-8 6-12,-4-1 0,-5 4 9,-6 2 1,0 1-116,-12 5 0,5 3 70,-11 8 1,-3 0 4,-2 0 1,2 8 5,-2 3 1,2 12 105,-3 6 0,7-2-90,11 2 1,2 0 5,4 5 0,12 1 4,-1 0 1,8-7 13,4 1 1,2-8-34,4 2 0,4-3 25,7-3 0,2-2 12,4-3 0,6 1-21,11-7 1,-1 0-3,7-6 1,-6-2 15,6-4 0,-1 4 3,1-4 1,-4 5 47,-7 1 1,-7-6 124,1 0 1,-8 0-86,2 6 1,-9 10-59,-3 7 1,-7 2-68,2 10 1,-4 6 72,-2 5 1,-2 8-132,-4-2 1,-3-2 78,-9 3 0,7-9-22,-1 2 1,3-5-41,-3-6 1,-3 2-114,3-8 1,3-2-163,-3-10 0,6-1-96,-5-4-688,7-4 563,-11 5 551,13-7 0,-14-7 0,7-3 0</inkml:trace>
  <inkml:trace contextRef="#ctx0" brushRef="#br0" timeOffset="258">986 433 7756,'0'-38'0,"0"3"0,2 5 379,4 12 611,-4 1-947,5 0 55,-7 7 1,0 4-312,0 12 0,0-2 87,0 7 1,-7 3 87,-5 9 0,-1-2 86,1 8 1,-3 0-7,3 5 0,5 7 2,1-1 1,2 2-7,-2-1 1,4 1-13,-3 4 1,3-2-2,2-3 1,0-7-109,0 1 1,0 3 124,0-9 1,-8 0-296,-4-12 0,-5-2-91,-6-3 1,-4 1-203,-7-7 0,-1-2 94,0-10 452,1-11 0,-8-10 0,-3-8 0</inkml:trace>
  <inkml:trace contextRef="#ctx0" brushRef="#br0" timeOffset="399">640 381 7756,'18'-28'-41,"-1"-1"1,0 0-81,0-6 1,3 7 441,3-1 1,4 8-57,7-3 0,10 5-214,8 2 1,10 0 56,13-1 0,-2 7-457,7-1 0,-5 7-21,6-7 0,-16 8-591,-1-2 961,-16 5 0,-6-15 0,-7-3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1:03.108"/>
    </inkml:context>
    <inkml:brush xml:id="br0">
      <inkml:brushProperty name="width" value="0.08571" units="cm"/>
      <inkml:brushProperty name="height" value="0.08571" units="cm"/>
      <inkml:brushProperty name="color" value="#333333"/>
    </inkml:brush>
  </inkml:definitions>
  <inkml:trace contextRef="#ctx0" brushRef="#br0">122 121 7730,'-10'-25'206,"3"6"0,1-12 896,0 8-571,0 8-183,6 7-98,0 8-250,0 0 1,0 14-201,0 3 0,0 14 118,0 3 0,0 11 163,0 12 0,-1 5 14,-5 7 0,-2 8-31,-3 3 0,-3 5-247,8 1 0,-5 1 303,5-1 0,0 5-45,6-5 0,-5-9 25,-1-14 1,0-15-130,6-1 1,0-9 56,0-3 0,0-14-125,0-4 0,2-11-188,4 0-320,-4-5 6,5-1 222,-7 0-247,0-7 323,0 5 1,2-12-261,4 9 1,-2-9 560,7 3 0,1-12 0,5-4 0</inkml:trace>
  <inkml:trace contextRef="#ctx0" brushRef="#br0" timeOffset="508">1160 485 7730,'0'-31'0,"0"-4"0,0-3 1382,0 3-912,0 8 1,2 8-722,3 8-150,-3 7-452,6-4 688,-8 0 0,-10 6 30,-7-3 1,-2 3 80,-10 2 1,0 2 6,-5 3 0,-1-1 75,0 8 1,1-1-101,-1 7 0,1 1 153,-1 4 1,2-4-28,5 4 0,-3-4-22,8-1 1,5-1-37,7 0 1,5 2-29,-5 5 1,7-11 2,-2 4 1,6-3 18,6 3 0,3 0 113,9 1 1,1-7-112,4 1 1,4-7 108,7 7 1,3-6-44,3 5 1,-3-5-21,3 6 0,-3-7 14,-3 7 0,1-6-5,-1 5 0,-1 1-6,-4 5 1,2-6-6,-8 1 1,0 5-16,-6 6 1,-2 6 8,-3-6 1,-4 6 18,-8-6 0,0 6 4,0-6 1,-8 0 5,-4-6 0,-3 1 42,-2-1 0,-8 0 7,-4 1 0,2-3-10,-2-4 0,0 3-30,-5-8 1,-1-1-119,1-5 1,-3 6 110,-3 0 0,3 0-93,-3-6 0,-4 0-17,-2 0 0,3-6-168,3 0 1,5-2-18,7 3 1,1-3-179,4-4 1,5-3-1001,1 4 1412,0-5 0,7-9 0,-7-2 0</inkml:trace>
  <inkml:trace contextRef="#ctx0" brushRef="#br0" timeOffset="951">1575 346 7735,'-8'-25'401,"4"-6"139,-7-3 0,7 9-51,-2 13-39,4 9-430,2-5 1,0 10-85,0 4 1,0 3-198,0 8 0,0 8 150,0 4 0,0 4-64,0 2 1,0-1 139,0 1 1,0-1-163,0 1 1,8-1 75,3 1 1,5-6 65,1 0 1,6-8 51,0 2 0,8-6-12,-2-5 0,3-5 2,3-7 1,-1-7 24,1-5 0,0-5-1,-1-6 0,-1 2 207,-4-8 1,0 6-74,-12-6 0,4 8 52,-10-2 0,-3 4 37,-2 1 367,-4 1-69,-2 0-547,0 7 0,0 4 2,0 12 0,-8 4-99,-3 7 1,-5 10 156,-1 7 0,0 3-3,-1 9 0,1 0-47,0 6 1,1 0 16,5 0 1,-4 0-59,3 0 1,2-8 72,-1-4 1,7-11-246,-2-6-111,4 4-327,2-16-77,0 5 164,0-16 0,0-2 569,0-4 0,-7-3 0,-3-9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1:01.645"/>
    </inkml:context>
    <inkml:brush xml:id="br0">
      <inkml:brushProperty name="width" value="0.08571" units="cm"/>
      <inkml:brushProperty name="height" value="0.08571" units="cm"/>
      <inkml:brushProperty name="color" value="#333333"/>
    </inkml:brush>
  </inkml:definitions>
  <inkml:trace contextRef="#ctx0" brushRef="#br0">104 173 7782,'-10'-17'170,"1"-6"-170,3 0 0,4-6 865,-4 6-512,4 0 1,2 11-451,0 1 95,0 7-33,8-4 74,-6 8 1,11 8-154,-7 3 0,2 12 169,-2 6 0,-5 13-2,5 10 1,-4 8 49,-2 9 0,0 8-75,0 4 1,-2 3-95,-4 3 1,3 11 133,-9 0 0,7-46 1,1-1 51,-8 42 0,-3-1-40,3-6 0,2-15-14,-1-7 0,7-16-20,-2-8 0,-1-9-123,1-2 1,0-14-446,6 2 250,0-11-279,0 2 178,0-8-724,0 0 1097,0-8 0,8-1 0,1-9 0</inkml:trace>
  <inkml:trace contextRef="#ctx0" brushRef="#br0" timeOffset="458">778 415 7724,'0'-33'0,"2"5"619,4-13 0,13 5-264,16 1 0,11 8-350,17 4 1,3 6 0,14 5 0,-5 5-309,6 7 1,-16 2 80,-1 3 1,-12 11-70,-12 7 1,-2 8 102,-15-3 0,-5 5 39,-7 2 0,-9-1-9,-2 1 1,-9 1 32,-14 5 0,-4-7 35,-8 1 1,-7-3 101,-4-8 0,-4 1-13,-2-2 0,8-6-38,3 0 0,12-1 131,6-11 0,4 7-141,2-6 234,7-1-210,3 3 1,14 2 22,5 7 1,13-6 260,9 1 0,3 5-71,9 6 0,0 2-73,6-2 0,0-3-55,0 3 1,-8-2-16,-4 2 1,-5-4 1,-6 4 1,-12-9-4,-11-3 0,-4-5 22,-2 5 1,-10-7-18,-7 2 0,-12 2 62,-17-3 0,0 1-51,-12-6 1,-3 0-163,-3 0 1,5 0-28,1 0 0,6 0-124,6 0 1,-2-7-52,8-5 0,1 2-571,10-1 875,4-1 0,8-13 0,0-2 0</inkml:trace>
  <inkml:trace contextRef="#ctx0" brushRef="#br0" timeOffset="871">2525 623 9069,'2'-18'397,"4"1"1,-4 0-610,3-1 0,-3 1 138,-2 0 1,0-6-133,0 0 0,0-2 114,0 2 1,-2 3 13,-3-3 1,-5 0 68,-7 6 1,-3-4-26,-3 9 0,-4 5-10,-7 1 1,-3 4 10,-3 2 0,3 8-24,-3 3 0,4 10 45,1 2 0,2 6-73,5-6 0,8 6 69,9-6 0,7 2 4,-2-2 1,4-4 6,2 5 0,14-11 6,3-2 0,12-1 40,0 2 1,5-5 122,7-7 1,-3 0-71,8 0 1,-7 0 59,1 0 0,-5 0 19,-7 0 0,3 2-54,-8 4 0,0-2-75,-6 7 0,-1 7 4,-5 5 1,-3 9-9,-8 3 1,0 7-21,0 10 0,-2 0-93,-4 0 0,-3 0 113,-9 0 0,1-8-26,0-4 1,0-5-678,-1-6 0,-5-3 298,0-2 1,-6-11 364,6 4 0,-7-3 0,3 3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0:59.749"/>
    </inkml:context>
    <inkml:brush xml:id="br0">
      <inkml:brushProperty name="width" value="0.08571" units="cm"/>
      <inkml:brushProperty name="height" value="0.08571" units="cm"/>
      <inkml:brushProperty name="color" value="#333333"/>
    </inkml:brush>
  </inkml:definitions>
  <inkml:trace contextRef="#ctx0" brushRef="#br0">18 554 8851,'-10'-8'173,"3"-2"0,14-5-319,5 3 1,11-1 67,6 7 1,5 0 13,7 6 0,-5 0-95,5 0 0,-5 2 91,-1 4 0,-3 9-1,-3 8 0,-4 10 72,-8 2 0,-7-1-22,-4 7 1,-4 3 87,-2 2 0,-8-4-55,-4-1 1,-11 1 58,-5-2 1,-11 1-16,-1-7 0,-6-5 110,5 0 0,1-8-83,5 2 0,3-6 87,3-5-249,12-5 183,9-7-195,8 0 121,0 0 0,10 0 77,7 0 1,2-5-100,10-1 1,0-2 5,5 3 1,7-3-95,-1-4 0,8-3-170,-2 3 1,-2 3-147,2-3 0,-5 1 162,5-7 1,-2 1-125,2 0 1,4 5 355,-4 1 0,4-8 0,2-8 0</inkml:trace>
  <inkml:trace contextRef="#ctx0" brushRef="#br0" timeOffset="1183">1851 813 7731,'-10'-17'0,"1"1"-64,3 5-69,4-5-47,-6 14 165,8-13 7,0 13 152,0-6-181,0 8 775,0 0-669,-7 0-138,5 0 113,-6 0-16,0 0-4,7 0 18,-7 0 1,6 0 38,-4 0 13,4 0-45,-5 0 2,7 0 112,0 0 1,-6-1-34,0-5 22,0 4-2,6-6 37,0 8 165,0 0-266,0-8-134,0 7 81,0-7-2,0 8 40,0 0 1,-6-2-31,1-4 53,-1 4-68,6-5 8,0 7-37,0 0-15,-8 0-9,6-8 1,-7 6 44,3-4-52,4 4 1,-8 0 35,5-3 0,1 3-33,-8-4 1,7-2 26,-7 2 0,1-5 0,-7 5 0,7-7 3,-1 1 1,-1 3 0,-10-3 1,3 1 48,-3-7 1,2 1-49,-2 0 1,4-3 32,-4-3 0,4 4-25,1-4 1,3-2-5,3 2 0,3-6 7,3 6 1,4-6 3,-4 6 0,5-6-106,1 6 1,7-5-36,5 5 0,5-2-44,6 2 0,-2 3 82,8-3 0,0 6-18,5 5 0,1-1 33,0 7 0,-1-5 43,1 5 1,-1 0 15,1 6 1,-6 2 11,0 4 1,-8-2-16,2 7 0,-4-1 8,-2 1 1,-5 5 45,-1-5 1,-7 10-56,2 2 0,2 1 31,-3-7 0,1 6-29,-6 0 0,-2 6 44,-3-6 0,-5 6 0,-7-6 1,-3 7 81,-3-1 0,-5 4-45,-13 1 1,3 1 105,-8 0 1,0 5-148,-6 0 1,2 6 23,4-5 0,3-1-70,9-5 0,1-1 83,4 1 0,6-2-213,12-5 1,3 3 51,8-8 1,0 0-65,0-5 1,10-1 88,7 0 0,2-7 2,10-4 1,2 1 101,9-1 0,-2 0-73,9-6 1,-1 0 37,6 0 1,-1 0-29,1 0 1,-6-8 99,0-3 1,-7-5-21,1-1 1,-9 5 131,-2 1 1,-8-1-10,2-5 34,-11 0 1,1-1 9,-7 1 0,0 0-132,-6 0 0,0-1-20,0 1 1,-6 5 49,0 1 0,-7-1-175,1-5 1,2 2-15,-1 3 0,-6-1-136,-6 7 0,-6-6-3,6 7 0,-8-1-226,2 6 0,-9-2-73,-3-4 0,-5 4 515,6-3 0,-16 3 0,2 2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0:58.481"/>
    </inkml:context>
    <inkml:brush xml:id="br0">
      <inkml:brushProperty name="width" value="0.08571" units="cm"/>
      <inkml:brushProperty name="height" value="0.08571" units="cm"/>
      <inkml:brushProperty name="color" value="#333333"/>
    </inkml:brush>
  </inkml:definitions>
  <inkml:trace contextRef="#ctx0" brushRef="#br0">1851 69 7556,'-8'-9'-559,"6"-7"1022,-6 7-236,1-1-67,5-5-90,-6 13 34,8-6-10,0 8-14,0 0 0,2 6 4,4 0 1,-4 7 96,3-1 0,-3-1-113,-2 7 0,0-3 127,0 14 1,0 1-100,0 11 0,-5 3 112,-1 8 0,-8 9-86,3 9 0,-5 8-332,-1 15 1,6 3 268,5-45 0,0 1 1,1 0-1,1 0-5,-2 0 1,0 0 0,-1 0 0,1 0 13,3 0 1,0-1-1,-9 38-87,6-8 1,1-16 16,5-7 0,0-3 63,0 3 0,-6-12-135,0 0 1,0-15 43,6-8 1,0 2 36,0-2 0,0-6 560,0-5-930,0-8 173,0 3-540,0-7 82,-7 0 0,3 0 229,-8 0 0,1 0 419,-6 0 0,-16 0 0,-4 0 0</inkml:trace>
  <inkml:trace contextRef="#ctx0" brushRef="#br0" timeOffset="342">121 796 7766,'-17'-25'561,"0"-2"-224,-1 0-38,1 2-256,8 15 1,1 5-142,8 10 0,2 5 90,4 7 1,-5 8 32,5 4 0,-4 9 37,-2 3 0,0 7 121,0-2 1,0 4-154,0 2 1,0-2 7,0-4 0,0 2-76,0-8 1,-2 6 88,-4-5 1,5-1-336,-5-5 1,2-7-35,-2 1 0,4-8-171,-3 3 1,-3-11-279,2-2 427,0-7 0,6 2 340,0-12 0,8-11 0,2-10 0</inkml:trace>
  <inkml:trace contextRef="#ctx0" brushRef="#br0" timeOffset="651">467 830 7766,'0'-11'437,"0"-1"1,-6 6 280,1-5-729,-1 7 0,6-2-36,0 12 1,-6 4-114,0 7 0,1 10 123,5 7 0,0 3-96,0 9 0,0-6 57,0 7 0,0-9 68,0 2 0,2-3-127,3-3 0,5 5-15,7-5 1,0-3 186,1-14 1,5-7-21,0-4 1,13-4 124,-1-2 0,5-8-118,1-3 1,-5-14 19,5-10 0,-1 0 82,-6-5 0,3-2-80,-14 1 1,0-5 178,-6 6 1,-7 0-17,-4 5 1,-4 0-83,-2 1 1,-8-1-92,-4 1 0,-9 7-116,-2 4 1,-7 4 89,1 1 1,-4 7-136,-2-1 1,1 8-513,-1-1 1,1 5 636,-1 5 0,1 13 0,-1 9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1:06.222"/>
    </inkml:context>
    <inkml:brush xml:id="br0">
      <inkml:brushProperty name="width" value="0.08571" units="cm"/>
      <inkml:brushProperty name="height" value="0.08571" units="cm"/>
      <inkml:brushProperty name="color" value="#333333"/>
    </inkml:brush>
  </inkml:definitions>
  <inkml:trace contextRef="#ctx0" brushRef="#br0">1 70 7774,'17'-8'0,"0"-1"0,0-8 0,-5 1 590,0 5 1,-1 3-189,6 8 1,1 0-184,-1 0 1,0 2-43,1 4 0,-1 3 0,0 9 1,0 7-121,1 3 0,-9 13 124,-3 5 0,-4 19-96,-2 10 0,0 10 68,0 7 1,-8 6-374,3-44 1,-1 1 0,-2 2 0,0 0 221,0 3 1,-1 1 0,1-4 0,-1-1 30,0-1 1,1 0-1,-8 43 37,5-6 0,-3-13-23,8-10 1,1-15-76,5-14 1,0-11 97,0-6-250,0-4 160,0-9-794,0-3 986,0-7-495,0-7 0,-8-5-42,-4-11 365,-11-4 0,-4-7 0,-7-1 0</inkml:trace>
  <inkml:trace contextRef="#ctx0" brushRef="#br0" timeOffset="2239">1055 1454 7698,'0'-18'0,"0"-7"0,0 6 0,0-4 0,0 10-167,0 1 0,0 1-189,0-7 1,-1 3 111,-5 3 0,2-1 123,-8 7 0,1-2 90,-6 3 1,-3 3 31,-3-4 0,-4 4-1,-7 2 0,-1 0 3,1 0 1,-1 2-4,0 4 0,-7-4 0,-2 5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1:09.473"/>
    </inkml:context>
    <inkml:brush xml:id="br0">
      <inkml:brushProperty name="width" value="0.08571" units="cm"/>
      <inkml:brushProperty name="height" value="0.08571" units="cm"/>
      <inkml:brushProperty name="color" value="#333333"/>
    </inkml:brush>
  </inkml:definitions>
  <inkml:trace contextRef="#ctx0" brushRef="#br0">1 121 7038,'0'-11'179,"0"-1"0,0 7 553,0-7-321,0 8-213,0-11 0,0 11 235,0-8-154,0 9-106,0-13 0,2 14-268,4-3 1,11-3 89,12 2 1,7 0-149,10 6 1,10 0 57,19 0 0,6 0-327,11 0 0,2 6 328,4 0 0,-11 5-66,-12-5 1,-6 2 168,-6-2 0,-11-5-46,-12 5 1,-11-2 181,-6 2 1,-9-4 77,-3 4-150,-7 3 0,4-5-32,-8 8 0,0-1 322,0 6 1,5 8-346,1 4 1,0 6-11,-6 5 1,-2 6 2,-4 12 0,2-2 18,-7 7 1,5-5-73,-5 5 1,5-7 55,-6 1 1,9-5-142,-3-6 1,-2 2 37,2-7 0,1-1-57,5-5 1,-2-8 116,-4-4 1,4-4-84,-4-2-67,4 0 53,-5-7 1,3-2-69,-8-8 1,1-2-139,-7-4 333,-7-4 0,6-15 0,-6-1 0</inkml:trace>
  <inkml:trace contextRef="#ctx0" brushRef="#br0" timeOffset="216">485 709 7763,'-11'0'-190,"-1"0"190,8 0 417,-11-7 163,13-3 1,-6-2-559,8 1 0,8 5 60,3-5 1,9 1-149,9-1 1,1-3 7,16 8 0,1-5 20,4 5 1,7-2 61,0 3 1,13 3-138,-2-4 0,4 2 38,-4-2 0,-2 4-105,-3-3 0,-7 3-177,-10 2 1,-19 0-64,-10 0-31,-13 0 451,-5 0 0,-17 0 0,-10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1:16.539"/>
    </inkml:context>
    <inkml:brush xml:id="br0">
      <inkml:brushProperty name="width" value="0.08571" units="cm"/>
      <inkml:brushProperty name="height" value="0.08571" units="cm"/>
      <inkml:brushProperty name="color" value="#333333"/>
    </inkml:brush>
  </inkml:definitions>
  <inkml:trace contextRef="#ctx0" brushRef="#br0">35 606 8027,'-9'-17'0,"1"-1"0,2 7-440,0-1 0,1 7 215,5-7 1,0 6 311,0-5-61,0 7-30,0-11 4,0 13-3,0-14 1,1 14 100,5-3 3,-4 3-56,6 2-4,-8 0-59,0 0 25,0 7 1,0-3 7,0 8 0,0-1-6,0 7 1,0-1 27,0 0 1,0 2 3,0 4 1,2-1-25,4 6 1,-5-1 5,5 2 1,-2 4-33,2-4 0,-2 1 31,7-1 0,1 4-7,5-4 0,0 1-4,1-1 1,1-4-5,4-7 0,-2-1 19,8 0 1,5-5 3,7-1 1,-1-7 17,-5 2 0,5-4-26,0-2 1,8-6-9,-1 0 0,-3-7 13,2 1 0,-8 3-35,3-3 0,-1 1 4,-5-7 0,3 1-8,-9 0 0,4 5 5,1 1 1,-1-1-5,-4-5 1,3 5-4,-3 1 0,4 5 14,1-6 0,1 3-3,-1-3 0,-5-1 1,0 7 0,0-7 2,6 1 0,-3-3 0,-3-3 0,4 7 0,-4-1 0,3 1 0,3-6 0,-6-1 0,-1 1 0,-5 0 0,6-1 1,0 1-1,6 0 0,-6-1-29,-1 1 0,1 0 26,6 0 0,-1 5 2,1 1 1,0-1-1,-1-5 1,3 5 0,3 1 0,-4 5 0,5-6 0,1 3 1,-2-3 1,1-3 0,-7 3 0,3 3-2,3-3 1,-3 3 2,3-3 0,-1-3-3,1 3 1,-2 3-1,8-3 0,-5 2 10,5-1 1,-6-3 0,6 9 1,-5-7 14,5 6 0,-2-5 4,2 5 0,2-2 3,-7 3 0,1 3-20,-2-4 1,-3 2-6,3-2 1,-2 4 9,3-3 1,-1 3-27,12 2 0,-10 0 29,10 0 1,-6 0-2,0 0 0,4 2-14,-4 3 0,-3-1-3,-3 8 0,-3-6-15,-3 5 0,-5-5 21,0 5 0,-2-1 17,2 2 1,1 3-19,-7-4 1,8 5 0,-2 1 1,-2-2-12,2-3 1,-6 3-2,5-3 0,-6 3 5,1 3 0,-4-7 0,-2 1 0,0-3-34,1 3 1,-7 1 30,1-7-21,-8 7 18,3-11 1,-7 6 89,0-8 76,0 0-119,-7 0 0,3 0-43,-8 0 1,7 0 23,-7 0 0,6 0-46,-5 0 1,5-6 21,-6 0-7,1 1 0,-1 5 8,1 0 0,5-2-20,-5-4 36,7 4-18,-12-6 1,14 7 42,-3-5-37,-5 4 1,8-8-14,-4 4 16,4 5 0,2-9-112,0 4 1,8 2 85,4-7 1,3 5-12,2-5 1,6 5 19,0-6 0,8 6-7,-2-5 0,4 5 30,1-5 1,7 7-32,-1-2 0,0-2 45,-5 3 1,-1-1-20,1 6 1,0-6 5,-1 0 1,1 1-4,-1 5 0,-1 0 0,-4 0 1,9 0-5,-3 0 1,-2 0-1,-5 0 0,1 0 59,6 0 0,-1 1-56,1 5 1,-6-4 14,0 4 1,-1-4-12,7-2 0,-2 0-1,-4 0 1,3 0-15,-3 0 1,-2 2-3,2 3 1,0-3 3,5 4 0,-5-4-6,0-2 1,0 2-15,5 4 0,3-4 19,3 3 1,-3 3-11,3-2 1,-2 0 9,3-6 1,1 0-3,4 0 1,-4 0 25,-7 0 1,3 0 3,-3 0 0,7 0 6,-13 0 1,8 0-26,-9 0 0,5 0 4,2 0 0,-1 0 1,1 0 0,1 0-15,5 0 0,-5 0 18,4 0 0,5 2-85,1 3 1,4-3 57,2 4 1,-6 2-3,0-2 1,-6 1 12,6-1 1,-7-4 1,1 4 1,4-4 25,2-2 0,4 0-28,2 0 1,0 0 2,0 0 0,0 1 12,0 5 0,-2-4-5,-4 4 0,2-4 20,-8-2 0,6 0 2,-5 0 0,5 0-17,-6 0 1,2 0 2,-1 0 0,3 6-36,8-1 0,-6 1 32,0-6 0,0 2-19,6 4 1,0-4-2,0 4 1,-2-5-9,-4-1 1,2 0 17,-8 0 1,8 0-9,-2 0 1,4 0 32,2 0 1,0 0 8,0 0 0,8 0 8,3 0 1,-3 0-30,-3 0 0,-3 0-9,-2 0 1,0 0-6,0 0 0,-6 0-10,0 0 0,-6 0 2,6 0 1,2 0-7,10 0 0,-6 0 3,0 0 0,0 0-5,-6 0 0,4 0-29,2 0 1,-8 6 34,-4 0 0,-3 0 1,-3-6 1,9 0-3,3 0 0,-2 0 26,2 0 1,0 0-21,6 0 1,2 2 1,3 3 0,-1-3 11,8 4 1,-9-4 2,3-2 0,-4 0-12,-2 0 1,-2 0 1,-4 0 0,4 0-1,-4 0 1,4 0 22,2 0 1,1 2 4,5 4 0,-4-4-40,3 3 1,-1-3-3,2-2 0,-10 0 14,4 0 0,-6 0-3,0 0 1,6 0 31,0 0 0,-6 0-28,6 0 0,-4 2-6,4 4 1,5-4-2,1 4 1,-6-4 0,-6-2 1,-8 0-1,3 0-1,-5 0-2,-1 0 0,-1 0 0,1 0 0,-6 0 2,0 0 0,-1 0 60,7 0 1,5 0-55,1 0 1,-1 0 65,-5 0 1,5 0-63,0 0 1,6 0 3,-5 0 0,-1 0-11,-5 0 0,-1-6-4,1 0 1,-6 0 7,0 6 0,-8 0-5,2 0 1,-4-5-14,-2-1 1,1 0 11,-1 6 0,-6-6 157,1 0 1,-3-1-103,3 1 1,3 4-40,-3-4 0,3-1-16,3 1 1,3-2-1,-4 2-25,12 5 1,-18-13-14,12 8 0,-3-5 13,-3 5 1,0-2 25,1 3 1,-1 3 65,0-4 1,-5-2-17,-1 2 1,-1-1 11,1 1 0,3 2-36,-8-7 0,7 7-4,-2-2 1,-1-2-27,2 3 0,-3-3-9,3 2 0,3-2-40,-3-3 1,1 1 63,-1 5 0,3-3-8,-3-4 1,-3-1 30,3 7 1,-7-5 42,7 5-26,-8-8 1,9 5 119,-7-9 0,0 7-2,-6-1 1,0 7 60,0-7 132,7 1-178,-5-7-249,6 1 136,-8 0-27,0-1-8,0 9-255,0-7-3,0 15 121,0-7-136,0 8-1469,0 0 0,-2 6 1705,-4-1 0,-3 9 0,-9-5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0:55.214"/>
    </inkml:context>
    <inkml:brush xml:id="br0">
      <inkml:brushProperty name="width" value="0.08571" units="cm"/>
      <inkml:brushProperty name="height" value="0.08571" units="cm"/>
      <inkml:brushProperty name="color" value="#333333"/>
    </inkml:brush>
  </inkml:definitions>
  <inkml:trace contextRef="#ctx0" brushRef="#br0">122 468 7877,'-17'-8'-166,"-1"-2"1,1-1 282,0-1 106,0 1 149,-1-7-173,9 9 99,1 1-222,8 1 1,8 5-14,3-4 0,12 4-208,6 2 1,4 0-5,1 0 0,9 0 65,3 0 0,6 0-69,5 0 1,-3 0 46,4 0 0,-5 0 43,-1 0 0,0 0-27,0 0 1,-2 0-67,-4 0 1,8 0-11,-8 0 1,0-6 63,-11 0 0,-1 1-108,1 5 1,-8 0-106,-4 0 315,-4 0 0,-9 2 0,-5 3 0,-6 3 0,-11 4 0,-7 3 0,-16-6 0</inkml:trace>
  <inkml:trace contextRef="#ctx0" brushRef="#br0" timeOffset="163">554 641 7877,'-34'17'0,"-1"-6"-129,1 1 1,1-6-113,4 5 1,4-7 214,8 2 260,7-4-266,3-2 1,8 0 74,5 0 0,6 0-91,11 0 1,11 0 0,12 0 0,4 0 31,2 0 0,0-6-52,0 0 1,8-5-229,3 5 0,-1-2 76,1 2-61,8 5 1,8-22-1,7 3 1</inkml:trace>
  <inkml:trace contextRef="#ctx0" brushRef="#br0" timeOffset="663">1938 105 7877,'-18'-8'-178,"9"-2"0,-7-5-248,5 3 1,1-3 522,-1 3-102,-1 5 1,-5-1 2,0 8 0,-1 0 0,1 0 1,0 8-2,0 3 0,-7 7 31,1 5 0,0-2 3,6 8 0,0-1-12,-1 7 0,3 0 6,4-1 1,1 1-11,4-1 1,4-1-3,-3-4 1,5 2-25,5-8 0,7 5 11,11-5 0,-2-1-5,8-11 0,0 3 16,5-9 0,1 1-4,-1-6 1,1 0 6,0 0 0,-1-2 2,1-4 0,-1-3 37,1-8 0,-2-1-40,-5 1 1,-1 0 86,-4-1 1,-9 1-19,3 0 0,-5-1 8,-1 1 1,-3 0-19,-8 0 1,0-6 9,0 0 1,0-1 9,0 7 1,-6-6 13,0 0 0,-7 0-27,1 6 0,-3-6-4,-2 0 1,-1 1-129,1 11 1,-2-4-19,-4 3 1,4-1-120,-4 1 1,-2-1 109,2 7 0,-6 0 15,6 6 0,-6-6-23,6 1 0,0-1-24,5 6 1,1 0-146,0 0 0,0 0 57,-1 0 1,7 2-258,-1 3 457,8-3 0,-11 14 0,5-7 0</inkml:trace>
  <inkml:trace contextRef="#ctx0" brushRef="#br0" timeOffset="885">2958 710 7930,'0'-10'-176,"0"26"1,6 5 8,0 19 1,-1-3-169,-5-3 1,-2-5 79,-3 0 1,-5-2 254,-7 1 0,-8-3 0,-2-7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1:19.269"/>
    </inkml:context>
    <inkml:brush xml:id="br0">
      <inkml:brushProperty name="width" value="0.08571" units="cm"/>
      <inkml:brushProperty name="height" value="0.08571" units="cm"/>
      <inkml:brushProperty name="color" value="#333333"/>
    </inkml:brush>
  </inkml:definitions>
  <inkml:trace contextRef="#ctx0" brushRef="#br0">70 1488 7725,'-16'-8'-438,"5"-3"0,-3 1 719,9-1 0,-3 7-210,2-2 0,4 2-122,-3-1-148,3 3 191,2-6 1,0 6 25,0-4 56,0 4 80,0-5 0,2 7 14,3 0-113,-3 0-40,6 0 12,-8 0-294,0 0 209,0 7 110,0 3 0,6 9-54,-1 4 1,3-2 35,-2 8 1,2 0-22,3 6 1,4-1 93,-3 1 0,5-1-23,6 1 1,-3-1 15,3 1 1,5 2-5,7 3 1,2-5-40,9-1 0,2-1-3,9-10 1,7 0-8,11-6 0,-4-1-140,4-5 1,-4-3 115,-2-8 0,-6-2-10,1-4 1,-8 2-3,1-7 1,5-1-5,1-5 0,4 0 15,2-1 1,1 1 4,-1 0 0,-2-1-29,-4 1 1,5-2 25,-5-4 1,2 4-16,-1-4 0,5 3-11,0 3 0,6-6-6,6 0 1,-4 0 1,-8 6 0,0-6-7,0-1 1,0 1-2,1 6 1,-1 0 15,0 0 1,0 5 11,0 0 0,4 3-14,-4-3 0,-3-3 47,-14 3 0,5 3-21,1-3 1,9 1 2,2-7 1,2 7-75,10-1 0,-2 1-136,2-6 0,1-1 98,-7 1 0,0 2 76,-6 3 0,0-1-7,1 7 0,5-6-11,0 7 0,-1-7 78,-4 6 0,-1 1-45,0 5 0,0-2 17,0-4 0,-3 4-40,3-4 0,2 4 7,10 2 0,9-5-35,-4-1 0,-1 0 41,-4 6 1,-6-2-4,5-4 1,7 4 37,5-3 1,2 3-261,-2 2 0,-5 0 252,-1 0 0,-1 2 10,-10 3 1,5-3 19,-5 4 1,6 4 14,-6 1 0,12-1-61,-7 1 1,1-5 22,-12 6 1,-6-1-2,1 6 1,7 6-10,10 1 1,3-1-48,3-6 0,-7 2-2,1 4 0,-10-2-12,-2 8 1,-9-6 16,-14 6 1,4-8 16,-4 2 1,-2 2 18,2-2 0,-7 0 101,1-5 1,-5-1-60,-6 0 1,1 0 215,-7 1 0,-1-7-222,-11 1 0,3-6 52,-9 5 1,7-5-84,-6 5-4,-1-7 3,-5 4-191,0 0 176,0-6-60,0 5 32,0-7 237,0 0-155,-7 0 1,3 0 13,-8 0 0,7 0-10,-7 0 0,0-6 16,-5 1 1,6-3-1,-1 2 0,3 2-18,-3-7 0,-3 1-75,3-1 1,4-5 64,3 5 0,3-5-162,2-1 1,0 0 38,0 0 0,0-3-67,0-3 1,7 4 90,5-4 0,5-2-18,6 2 0,4-6-6,8 6 1,1-2 18,5 2 1,3 4 65,8-4 0,1 4-53,5 1 0,-4 7 56,4-1 1,3 8-23,2-1 0,5 1 8,1-2 0,6 4 33,0-4 1,0 4 8,-6 2 1,0 2-170,0 4 0,2-2 131,4 7 1,0-5 0,12 6 1,-10-6 2,9 5 0,-11-5-10,0 5 1,-4-5 10,-2 6 0,-2-7-2,-3 7 0,3-8 25,-4 2 1,7-5 4,5-1 1,-12 6 45,0 0 0,-7 0-63,-4-6 0,-4 0 32,4 0 0,-4 0-23,10 0 1,-5 0-42,-1 0 1,8 0 26,3 0 0,-3 0-6,-3 0 1,-5 0-19,-6 0 1,4 0-10,-4 0 0,4 6 141,2-1 0,0 1-121,0-6 1,10 0-21,7 0 0,0 0 15,6 0 0,-6 2-27,-6 4 1,10-4 26,-3 3 1,-1-3-154,0-2 1,-2 0 153,14 0 0,3 0 2,3 0 0,-3 0 6,-9 0 0,-4 0-10,4 0 0,4 0 10,2 0 0,3 0-6,3 0 0,-1 0 3,1 0 1,-1 0-4,1 0 0,-5 0-288,5 0 0,-3 0 288,14 0 0,-47 0 0,0 0 0,1 0 0,0 0 0,48 0 8,-14 0 1,-5 0-8,0 0 0,5 0 66,6 0 0,-1 0-61,-11 0 1,3 0-1,-8 0 0,0-5-130,-6-1 1,0-2 116,0 2 1,3 4-23,3-3 0,-1-3-92,1 2 0,0-5 80,-11 5 1,-5-2 17,-1 3 1,-4 1 2,-2-8 0,0 6 18,-1-5 1,7 7 148,0-2 1,5-1-134,-5 1 0,-6-6 300,-6 6 1,-2-5-301,2 5 0,-4-1 129,-7 1 1,-1 4-205,1-4 1,0-2 58,-1 3 1,7-3-8,-1 2 1,0 4-1,-5-4 0,5-1-3,1 1 1,-1-5 8,-5 5 1,-7-2 5,1 2 0,-8 4 0,2-3 1,2-3 5,-2 2 0,0-5 56,-5 5-58,-1-8 1,0 5-2,1-8 0,-3 5 0,-3 0 1,3 3 28,-4-3 0,-1-1-21,2 7 1,-7-7 1,7 1 1,-3 3-2,3-3 1,3 6-1,-3-5 0,3 5-6,3-6 1,-5 7 3,4-7 1,-3 6-16,9-5 0,-4 5 14,-2-5 0,3 1-29,3-2 0,-4-3 18,4 3 1,-2 3-4,2-3 1,-4 3 16,4-3 1,2-3 0,-2 3 1,0 3 26,-5-3 0,1 6-34,4-5 0,-4 1 56,4-1 0,-4-5-43,-1 5 0,-1-5-19,0-1 1,1 6 21,-1-1 1,0 1 0,1-7 1,-1-1 21,0-4 0,0 4-2,1-4 1,-1 4 68,0 1 0,1 1-82,-1 0 0,0-6 98,0 0 1,1-1-74,-1 7 0,2-2 91,4-4 0,-3 4-62,3-4 1,-10 3 9,-1 3 1,-1-6 16,6 0 1,-5 0-33,-1 6 0,-5-1 78,6 1 1,-8 0-67,1 0 0,-3 5-12,-2 0 108,0 9-324,0-5-75,0 0-257,0 6 151,0-5-90,0 7-461,0 0 582,0-8 1,-7 0-385,-5-3 1,-11-5-30,-6 5 697,-11-5 0,-20-1 0,-11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1:33.915"/>
    </inkml:context>
    <inkml:brush xml:id="br0">
      <inkml:brushProperty name="width" value="0.08571" units="cm"/>
      <inkml:brushProperty name="height" value="0.08571" units="cm"/>
      <inkml:brushProperty name="color" value="#333333"/>
    </inkml:brush>
  </inkml:definitions>
  <inkml:trace contextRef="#ctx0" brushRef="#br0">18 1279 9829,'-10'11'67,"5"1"18,3-1-42,2 6 1,7-1-11,5-5 1,11-3-133,6-8 1,13-2-135,10-4 1,15-5 89,14-12 0,5-14-228,-39 13 1,-2-4 0,-1-1 0,-1-3 241,1-5 1,-2-1 0,-2-1 0,-3-1 1,-4-2 0,-2-2 0,1-5 0,-1 0 91,-4 0 1,-2 0 0,0-4 0,-2 0-15,-5 4 1,-1 0 0,0 2 0,0 0-61,18-45 0,-3 5 50,-3 7 1,-6 18 295,-11 16 1,-4 15 198,-8 8-120,0 12 1,-2 5-154,-4 12 0,-4-1-79,-7 13 1,-8 5 481,-4 17 1,-2 4-443,3 8 1,-5 8-23,4 3 1,2 4-38,-2 3 1,8 4-91,-2 1 0,10 0 97,1-5 0,8 4-39,-1 1 1,5-5 13,5-7 0,7-9 11,11-2 0,4-8-33,7-10 0,-3-9-84,4-7 0,-4-9 68,9-9 1,4 0-80,2 0 1,-2-7-67,2-5 0,-7-5 240,1-6 1,-3 2-133,-3-8 1,-7 8 51,-4-2 1,-9 0 46,-3 5-27,-7-11 192,4 18-137,-8-6 30,0 9-176,-8 8 0,0 8 84,-3 3 1,1 10-48,5 2 0,3 2-32,-4-2 1,6-3-16,6 3 1,3-2 36,9 2 1,5-10 0,0 5 0,7-7 37,-1 1 1,4-5 95,1-7 1,7-2 121,-1-3 0,-5-7-64,-6-11 1,-3 2-14,3-8 1,-6 2-66,-11-2 1,1-3 14,-7 3 0,-2-10-91,-10-1 0,-3 5-100,-9 7 1,-7-1-418,-4-6 0,-5 8 278,-6 4 1,1 4-224,-7 2 0,0 0 106,-6-1 1,0 7-1096,0-1 1434,0 1 0,-7-7 0,-3 1 0</inkml:trace>
  <inkml:trace contextRef="#ctx0" brushRef="#br0" timeOffset="292">675 518 7977,'-17'0'936,"-1"0"-929,9 0 393,1 0-249,8 0 0,10-6-106,7 0 0,8-5 22,10 5 1,7-6-3,4 7 1,6-7 56,6 6 1,5-5 129,12 5 1,11-7-353,12 1 1,-4 2 250,-1-1 0,-7 5 138,-5-5 0,-6 7-31,-12-2 1,-13-2-250,-15 3 53,-8-1-117,-18 6 0,-3 0-130,-12 0-440,4 0 698,-13 0 0,5 0-413,-7 0 0,-8 0-609,-4 0 1,-5 0 23,-7 0 925,-3 0 0,-8 0 0,0 0 0</inkml:trace>
  <inkml:trace contextRef="#ctx0" brushRef="#br0" timeOffset="892">3079 881 7664,'34'-8'-283,"1"-1"0,7-9 322,4 1 1,6 2-26,6 3 1,-4-3 143,3 3 0,-3 3 13,-2-3 0,-10 1 127,-7-7 1,-10 7 131,-14-1 280,-3 8-469,-8-11 0,-8 11-325,-3-7 1,-14 5 38,-10-6 1,-9 8-1,-14-1 0,-9 3 30,-8 2 1,-7 2-262,1 3 0,0 3 179,6 4 1,8 3 55,15-3 0,10 5-119,7 6 1,10-2 71,14 8 1,5-2 47,12 2 0,11 3 85,12-3 0,11 4-1,6 1 0,4-5-28,2 0 1,0 0 76,0 5 0,-2-5 51,-4 0 1,-9-8-73,-9 2 1,-12-2 107,1 2 1,-11-9 52,0 3 0,-12-9-81,-6 3 1,-13-7-54,-9 2 1,-11-4-8,-12-2 1,1 0-69,-7 0 0,5 0-141,-5 0 1,1 0-296,-1 0 1,3 0 203,8 0 0,8 0-549,4 0 0,11-6 30,6 0 727,4-7 0,9 3 0,2-7 0</inkml:trace>
  <inkml:trace contextRef="#ctx0" brushRef="#br0" timeOffset="1355">3649 829 7661,'0'-25'0,"0"6"388,0-4 1,0 9 1497,0 3-1689,0 7-116,0-4 0,0 16-117,0 3 0,0 11 97,0 1 0,0 7-194,0-1 0,2 4-29,4 1 0,-4-1-45,4-4 1,1 4 62,-1-5 0,8-3-153,-3-2 1,5 1 46,1-7 0,0 2 102,0-13 0,8 0 23,4-6 1,2-2 69,-2-4 0,4-6 120,-5-11 0,-1 2-22,2-8 1,-8 0 227,2-5 1,-5 7-40,-7 4 0,3 4 443,-9 1-198,1 1-14,-6 8-475,0 1 0,-2 10 99,-4 4 1,4 5-166,-3 12 0,3-2-63,2 8 1,2-6-38,3 6 1,5-8 36,7 2 0,3-4 57,3-1 1,2-9-19,3-3 1,5-4 44,-4-2 1,2 0 129,-3 0 0,3-8 6,-8-3 0,0-7 92,-5-5 1,-3-2-95,-3-3 0,-5-5 56,-7 4 0,0-2-111,0 3 1,-2-5 30,-3 4 0,-5 2-106,-7-2 1,-6 8 69,0-2 0,-8 6-505,2 5 1,-4-1-35,-1 7 0,5 0-245,0 6 1,8 8 766,-2 4 0,4 3 0,1 2 0</inkml:trace>
  <inkml:trace contextRef="#ctx0" brushRef="#br0" timeOffset="2034">4895 1002 7661,'34'0'416,"1"0"1,-3 0-251,-3 0 0,4-6 144,-4 0 0,-4-7 55,-2 1 1,-4-1-63,-2 1 1,-1-3-316,-5 4 1,-3-5 98,-8-1-180,0 0 1,-8-1-14,-3 1 1,-5 2 4,-1 3 1,-8 4-89,-4 8 0,-9-5 55,-3-1 1,-1 2 55,2 10 0,3 3 25,-3 9 0,3-5-29,3 4 0,1-9 26,4 9 1,4 3-99,8 3 0,2 0 97,3-6 1,4 0 38,8 1 1,8-3-1,4-3 0,13 1 62,9-7 0,8-1-182,10-5 0,2-1 87,4-5 1,-10-4 32,4-7 1,-12-2-20,0-4 0,-3 1 227,-2-6 0,-9 7-17,-3-3 1,-11 5-20,-6 2 1,-4 0-4,-2-1 271,0 9-466,0 1 0,-8 8 147,-4 0 0,5 2-220,1 4 1,-2 3 60,3 9 1,-1-1-63,6 0 1,0 1-37,0-1 0,2-2-55,3-3 1,7 1 36,11-7 0,-2 0-43,8-6 1,0 0 197,5 0 1,7-8-82,-1-3 1,0-13 120,-5-4 0,5-7-103,1-5 0,-7-6 10,-5-12 0,-2 2 66,2-7 1,-4 7 1,-8-2 1,-5 3 177,-1-3 1,-1 6-60,1 0 1,-1 8 151,-4 10 0,-4 7 129,3 4 80,-3 11-303,-2 4 0,0 10-173,0 4 0,-7 6 56,-5 11 0,-11 5 4,-6 13 0,-3 7 74,-3 15 0,2 1-10,5 11 1,-3 3-115,8 3 0,-6 11 65,17-43 0,1 0 0,0 2 0,1 0 73,3 1 1,2 0-1,-4 46-8,3 0 0,4-8 11,-4 2 1,2-19-79,-1-9 0,3-18-181,-4-11 1,4-9 40,2-8-214,0-9-574,0-1 0,-6-16 521,0-3 1,-7-6 12,1-7 1,-1 3-200,1-7 1,-3-1-229,4-6 746,-5 1 0,-1-9 0,0-1 0</inkml:trace>
  <inkml:trace contextRef="#ctx0" brushRef="#br0" timeOffset="2380">5534 846 7674,'0'-17'0,"-2"-6"0,-3 0 0,3-6 272,-4 6 0,4-6-87,2 6 0,6-2-121,0 2 0,7 4 29,-1-4 0,5 5-169,6 7 1,4-2 60,7 7 1,9 0 102,3 6 0,2 4-77,-2 7 0,2 1 44,-8 11 1,5 4-82,-11 2 1,-3 3 46,-14 3 1,-1 0-68,-5-1 0,-3 1 63,-8-1 0,0-1-5,0-4 0,-10 1 78,-7-6 1,-2-1-67,-10-6 1,6-2 165,-6-3 0,-6 1-85,-5-7 0,-2 0-43,1-6 0,5 0-69,-4 0 0,3 0-110,2 0 1,1 0 41,-1 0 0,8-6-140,4 0 1,4-1-988,2 1 516,-1 4 686,1-13 0,0 5 0,0-7 0</inkml:trace>
  <inkml:trace contextRef="#ctx0" brushRef="#br0" timeOffset="3381">6468 414 7713,'2'-17'214,"4"-1"-107,-4-7 1,13 6-108,-3-4 335,-5 4-176,9 2 0,-7 1 339,9 5-303,-9-5 1,1 14-77,-4-3 0,-4 5-19,3 5 1,-3 7-85,-2 11 1,0 8 69,0 15 1,-7 10 130,-5 19 1,-5 5-56,-6 12 1,-2 3-261,11-47 0,-1 2 0,-1 1 0,-1 1 130,3 0 1,-1 0 0,0-1 0,0 0-5,0 1 1,1 0 0,-2-2 0,1 0 62,-8 36 0,0-3-68,6-14 0,1-17-529,5-12 228,3-11-325,0-19 0,6-5 277,-3-10 0,1-5-613,-2-7 0,4-10 939,-4-8 0,-3-7 0,-1-10 0</inkml:trace>
  <inkml:trace contextRef="#ctx0" brushRef="#br0" timeOffset="3656">6468 846 7713,'0'-17'0,"0"0"429,0-1 0,0 1-51,0 0 1,8 0-398,3-1 1,5 1-43,1 0 0,8-1-54,4 1 0,4 0 159,1-1 0,8 9-81,5 3 1,2 4 108,3 2 0,0 8-107,0 3 1,-2 5-14,-4 1 0,-9 8 35,-8 4 0,-10 4 7,-2 1 0,-2-1 8,-9-4 1,-2 1-6,-10-7 0,-5 6 17,-12-6 1,-4 0-11,-8-5 1,-1-7-134,-5 1 1,3-8 68,-8 1 1,7-3-407,-1-2 1,5 0 44,7 0 0,1 0 421,4 0 0,3-7 0,-5-3 0</inkml:trace>
  <inkml:trace contextRef="#ctx0" brushRef="#br0" timeOffset="3868">7385 621 7713,'17'0'129,"8"0"0,-6-5 454,4-1 265,-4 0-269,-1 6-713,-9 0 1,-1 8 78,-8 3 1,0 12-9,0 6 0,-8 4-5,-3 2 0,1 5-86,-1 0 1,-1 1 20,-5-7 1,2 1-175,3-1 0,-3-7 42,3-4 0,-3-5-363,-3-7-153,1-3 781,0-8 0,-8-8 0,-2-2 0</inkml:trace>
  <inkml:trace contextRef="#ctx0" brushRef="#br0" timeOffset="4013">7540 120 7937,'0'-17'561,"0"-1"-657,0 1 0,0 6-777,0-1 300,0 8-106,0-11 679,0 13 0,0-6 0,0 8 0</inkml:trace>
  <inkml:trace contextRef="#ctx0" brushRef="#br0" timeOffset="4765">7817 518 7718,'0'9'119,"2"-1"-27,4-8 0,-2 8-68,7 3 1,-1 5 165,1 1 1,5 6-207,-5 0 0,3 8-83,-3-2 0,-3 1-28,-8-1 0,0 2 31,0-8 0,0 0-82,0-6 63,0 1 46,-8-1 43,6-8 0,-5-3 69,7-12 1,0-5-85,0-12 0,1 2 33,5-8 0,4 0 79,7-5 0,2-1-55,4 0 0,4 3 85,8 3 1,-6-2-20,0 8 1,-1 6 75,7 5 0,-6 8-40,0-1 0,-8 3 170,2 2 0,-4 7-138,-2 5 1,1 11-24,-1 6 1,0 3-139,0 3 0,3 0 82,3-1 0,-4-5-171,4 0 0,4-8 12,2 2 0,3-4-8,3-1 0,5-9 52,1-3 1,1-4-23,-2-2 1,-3-8 45,3-3 1,-5-7 2,-6-5 1,-4-2 35,-8-4 0,0-5-26,0-1 0,-1 6 60,-5-5 0,-3 3-41,-8-3 0,0 5 20,0 0-54,0 8 1,-2-2-1,-4 11 0,-5 5-17,-12 7 1,3 1-12,-3 5 0,-3 4-5,-3 7 0,2 2 33,-2 4 1,8-1-146,-2 6 1,9-7 76,3 3 1,1 1 44,-1-2 0,3 0 22,8-6 1,0 0-8,0 1 1,2 5 18,4 0 0,9 0 83,8-6 0,0 2 34,-6 4 0,7 4-72,-1 8 0,-6 1 154,-6 5 0,-7 3 37,2 8 0,-4 7 1,-2 5 1,-8 9-80,-3 2 0,-12 7-177,-6-1 1,-10 0 48,-1-6 1,-8-10 94,2-19 1,-4-11-26,-2-12 1,-6-6 7,1-6 0,-1-5-107,6-12 1,8-3 33,4-8 0,5-3 10,6-3 1,4 2-29,8-8 0,7 1 6,5-7 1,3-7 216,2-4 0,7 1-183,5-1 1,11 0-127,6-6 0,11-5 62,6-1 1,10-4-629,2 11 1,13-5 382,-2 10 1,2 5 13,-8 7 0,-3 9 55,-8 13 0,-8 5-184,-4 7 119,-3 0 0,-12 2-84,-8 3 1,-7-1 342,-10 8 0,0-8 0,0 3 0</inkml:trace>
  <inkml:trace contextRef="#ctx0" brushRef="#br0" timeOffset="4962">9477 933 7725,'35'-7'440,"-8"-1"377,-4-3-1462,-4-5 645,-2 14 0,-7-5 0,-2 7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1:31.493"/>
    </inkml:context>
    <inkml:brush xml:id="br0">
      <inkml:brushProperty name="width" value="0.08571" units="cm"/>
      <inkml:brushProperty name="height" value="0.08571" units="cm"/>
      <inkml:brushProperty name="color" value="#333333"/>
    </inkml:brush>
  </inkml:definitions>
  <inkml:trace contextRef="#ctx0" brushRef="#br0">35 364 7705,'-8'-23'0,"-3"0"428,3-8 0,1 10-63,7-8 0,0 8-154,0-2 1,0 4-35,0 1 1,0 7 24,0-1 117,0 8-198,7-3-137,-5 7 0,12 2-47,-9 3 1,1 7-31,-6 11 0,0 12 56,0 11 0,0 8-3,0 9 0,0 0 12,0 12 1,0-6-110,0-5 1,0 1 55,0-7 0,0-6-123,0-6 1,0-8-521,0 3 508,0-13 0,0-8-109,0-9 1,0-9 65,0-2 1,0-10-127,0-13 0,0-3 385,0-9 0,0-7 0,0-4 0,0-4 0,0-2 0,0-2 0,0-4 0,-6 4 0,1-3 0,-1-3 0,6 3 0,0-3-135,0 2 0,0 10 400,0-3 0,0 12 259,0 4 0,0 3 174,0 9 218,0 7-652,0 9 1,0 9-229,0 3 0,6 7-49,-1 11 1,7 6 152,-6 11 1,7-1-107,-1 7 0,3 6-27,2 5 1,1 1-88,-1-6 0,8 5-10,4 1 0,-2-2-4,1-10 0,1-4-17,6-7 1,-1-3 83,1-3 0,0-6-73,-1-11 0,6-5 45,1-7 0,7-7-206,-2-5 1,-4-5 59,-1-6 0,-5-4-37,-1-8 0,-3 1 83,-3-1 0,-10 1 147,-7-1 0,-8 6-73,2 0 0,-5 1 125,-1-7 1,0 2 212,0 5 1,0 3 39,0 7 411,-7 1-288,-3 7-13,1 3-339,-7 7 1,7 13-10,-9 4 1,7 12 27,-1 0 0,6 10-31,-5 1 0,7 2-102,-2-2 0,4-3 100,2 3 1,2-3-136,4-3 1,4 1 115,7 0 1,2-3-120,4-3 1,2-4 29,4-8 1,4-7-62,-4-4 1,5-4 54,6-2 0,-3-2-17,3-4 1,3-9-49,-3-8 1,-2-6 68,-9 6 1,2-6 160,-8 6 0,-2 0-92,-9 5 1,1 7 354,-7-1-20,0 9-212,-6-5-101,0 8-20,0 0 0,-6 8-85,0 3 0,0 4 62,6 3 1,0-1-99,0 0 1,8 1 32,4-1 1,3 0 29,2 0 1,8-1 17,4-5 0,0 3 3,5-8 1,-3-1 25,10-5 1,-5 0 13,-1 0 0,-8-2 142,-4-3 0,2-5-55,-2-7 0,-6-1 152,-6 1 0,-7 6-53,2-1 0,-4 1-190,-2-7 1,-2 1-10,-4 0 1,-3-1-141,-9 1 0,-5 6-127,0-1 0,-7 8-427,1-2 1,-6 5 688,-5 1 0,3 7 0,-5 3 0</inkml:trace>
  <inkml:trace contextRef="#ctx0" brushRef="#br0" timeOffset="167">2076 935 7665,'-18'-8'0,"1"-4"0,2-3 983,3-2-464,4 7-1015,8 2 1,0 6 100,0-3 0,2 3 395,4-4 0,4 4 0,7 2 0</inkml:trace>
  <inkml:trace contextRef="#ctx0" brushRef="#br0" timeOffset="1476">3061 641 7132,'10'-18'1868,"-4"1"0,3 2-1854,3 3 1,-3-1-97,3 7-23,0-8-59,5 12 1,-2 8 152,-3 12 0,-3 18-81,-3 4 1,-4 8 60,4 4 0,-4 2-111,-2 4 1,0-4 36,0 3 0,0-5-32,0-6 0,0-4 42,0-7 0,0-14-19,0-4 109,0-11 1,0 0 78,0-12 1,0-7-191,0-16 0,13-2 82,4-15 0,5 0-100,-5-6 1,2 6 101,4 0 0,-4 0 74,4-6 0,2 8-80,-2 3 0,6 7-8,-6 5 0,0 4 51,-5 8 71,-9 7 1,5 4 2,-8 12 0,-1 4-37,-5 7 1,0 8 161,0 4 1,2 5-49,4 7 0,-2-5-101,7 5 1,-5-5-50,6-1 1,-1-1 6,6 1 0,7-3-6,-1-3 1,5-4-21,-5-7 0,10-9-9,2-3 1,1-4 22,10-2 1,-7-8-133,1-3 1,-3-7 122,-3-5 0,5-4-4,-5-7 1,5-1 47,-11 1 1,-3-1 2,-2 0 0,2 1 13,-1-1 0,-1 3 8,-6 3 1,-8-4 12,-3 4 0,2 4-36,-2 2 1,-1 4-78,-5 2 42,-7 7 1,-3-3-12,-7 7 0,0 0 16,-1 6 0,-5 8-12,0 3 1,-2 5 52,2 1 1,4 6-47,-4 0 0,2 8 111,-2-2 0,9 3-87,-3 3 0,9 0-3,-3-1 1,7-3-6,-2 4 0,4-5-2,2 11 0,10-7-9,7-5 0,4 4-7,14-4 1,-3-5-13,15 0 1,1-11 20,9-1 0,7-9-180,11 3 0,-4-6-56,4-6 1,-6-3 62,-6-9 1,-3-5 75,-8 0 0,-8-2 32,-4 2 0,-3 2 16,-3-8 1,-5 6-3,0-6 1,-8 1 92,2-7 1,-6 2-53,-5 5 0,1-5 191,-7 4 0,0 4-193,-6 2 0,-8 4 118,-3 2 1,-1 1-107,-5 5 1,3 3-13,-9 8 1,2-6 9,-2 0 0,2 3 0,-8 8 0,8-1 12,-2 8 0,4-1 0,2 7 0,-1-1 23,1 0 0,2 6-31,3 0 0,-1 2-16,7-2 1,0 2 17,6 4 1,0 2 27,0-8 1,2 8 5,4-3 0,11-1 0,12 2 1,11-2-23,6 2 0,12-4 2,5-8 1,12-5-115,6-1 0,4-7-163,1 2 0,-1-4 164,-5-2 1,5-6 47,-4 0 0,-10-7 19,-2 1 0,-12-3-17,1-2 1,-6-6 3,-6-1 0,-6-1 2,-11 2 1,0 4 8,-12-4 0,3 4 106,-15 2 0,1-1-91,-6 1 1,-2 0 309,-4-1 0,-9 3-299,-8 4 0,-8-3-10,2 8 1,-3 1-22,-3 5 1,-7-6-10,-4 0 1,-2 2 53,2 10 0,-4-2-9,4 7 1,1 1-1,-1 5 0,14 6-16,-3 0 0,12 2-82,0-2 0,0-3 64,6 3 0,3 2-2,14-2 0,0 0 10,0-6 1,8-2-14,3-3 1,12 1-21,6-7 1,10 0-5,1-6 0,14-8-167,-2-3 0,3-5 57,-3-1 0,0-8 59,0-4 1,-2-5 30,-4-7 0,2-3-10,-8-8 0,-1-7 9,-10-5 0,-4-9 22,-8-2 1,-2-5-146,-3 5 1,1 0 296,-7 6 0,0 3 257,-6 9 1,0 14 53,0 20 147,0 4-353,0 9 1,-2 5 45,-4 10 0,2 7-106,-7 11 0,-6 12-45,-7 11 1,-1 6 34,2 5 0,4 7-11,-4 11 0,-2 1-163,2 5 0,2 2 73,9-8 0,3 0-164,3-6 0,4-2-168,-4-4 0,4-5-164,2-12 0,0-9-47,0-8 0,2-10 509,4-2 0,-4-7 0,6-10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2:00.096"/>
    </inkml:context>
    <inkml:brush xml:id="br0">
      <inkml:brushProperty name="width" value="0.08571" units="cm"/>
      <inkml:brushProperty name="height" value="0.08571" units="cm"/>
      <inkml:brushProperty name="color" value="#333333"/>
    </inkml:brush>
  </inkml:definitions>
  <inkml:trace contextRef="#ctx0" brushRef="#br0">536 1021 8085,'-17'0'-849,"0"0"1,5-2 736,1-4 1,-1 2-1,-5-6 109,-1 3-1,9 1-2,1-2 9,8 6-3,0-5-2,0 7 1415,0 0-1298,0 7 0,2-5 26,4 4-58,3-4 0,9-2 28,-1 0 0,6 0 6,0 0 1,8 0-53,-2 0 0,0 0 29,5 0 0,-1 0-66,13 0 1,0 0 48,6 0 0,2-2-61,3-4 0,5 2 39,7-7 1,2 5-1,4-5 0,-4 5-31,4-6 0,-4 7-129,-2-7 1,1 6 54,-1-5 0,8 5 91,3-6 0,-3 7-70,-2-7 1,0 6 52,-6-5 0,4 7-5,-9-2 0,1-1 10,-2 1 0,6-2 5,1 2 0,1 4-1,9-3 0,-7-3 7,2 2 0,-4-1 9,-1 1 0,1 4-19,4-4 0,-2-2-25,7 3 0,1-7 14,6 6 0,1-1-4,4 1 0,-11 4-23,0-4 1,-6-1-5,-1 1 1,7-2 10,11 2 1,-3 4-255,3-3 1,-9-3 253,-3 2 1,-5-2 3,6 3 1,-2 3 20,1-4 0,7 2-11,-1-2 1,1 3 2,5-9 0,-9 8 15,-3-2 0,3-1 2,9 1 1,4-6-41,-44 10 1,0-1 0,-1-3-1,0 0 22,47 0 1,-4-5-34,-7 5 0,7-2 31,4 3 0,-2 1-20,2-8 1,-2 7 14,2-7 1,-8 8-1,-3-2 1,1-1 16,10 1 0,-44 0 0,0 0-2,-2 3 1,-1 1-1,1-2 1,0 0-9,0 1 0,0 0 1,42-1-4,-43-1 1,2-1 0,0 3-1,1 0-167,3-3 0,2 1 0,3 2 0,1 0 167,0-3 1,0 0 0,-2 3 0,-1 0-13,-2-2 0,0-1 0,2 3 1,1 0 10,2-3 1,1 1 0,2 2 0,0 0-31,-2-3 1,-1 0 0,-2 4 0,-1 1 12,-2-2 0,-1 0 0,1-1 1,0 0-2,2 1 1,1 0 0,1-1 0,1 1 3,-3-1 1,1 2-1,-5 1 1,-1 0-3,43-5 1,-46 2 0,2 0 0,3 1 1,1 1 0,3-2-1,1 2 3,-1 2 1,-1 0-1,0-3 1,-1 0 17,-4 0 0,0 0 0,2 0 1,1 1-11,5 2 0,1 0 1,0-3-1,0 0 0,3 0 1,-1 0 0,-4-1 0,-1 0 0,-3 1 1,-1 1 0,1 1 0,0 0 2,2-2 0,1 0 0,2-1 0,0 0 1,1 1 1,-1 1-1,-3-2 1,-3 2 0,-4 2 1,-2 0-1,5-3 1,0 0-5,-2 0 0,1 0 1,6 0-1,1 1-2,2 2 1,-1 0 0,-3-3 0,-1 0-18,-4 0 1,0 0 0,-2 0 0,1 0 8,1 3 1,0 0 0,3 0 0,1 0-3,1 1 0,1-2 1,1-1-1,-1-2 1,-6 2 0,0-1 1,0-1-1,1 2-1,-1 2 0,0 0 0,4 0 0,1 0-2,3 0 0,0 0 1,-2-3-1,-2 0 5,-4 0 0,-1 0 0,0 0 0,0 1-2,0 1 1,1 2 0,2-1 0,0 0 0,3 0 1,1 0 0,-2 0 0,1 0 0,-3 0 0,1 0 0,1-1 0,-1 0 0,-3-2 0,0 0 0,5 2 0,1 0 0,-4-2 0,1 0 0,6 2 0,1 0 0,-4 1 0,-1 0 0,2 0 0,-1 0 0,-4 0 0,1 0 0,4 0 0,1-2 0,-3 0 0,1-1 0,4 2 0,1 0 0,-3-2 0,1 0 0,-4 2 0,1 0-8,-4 1 1,1 0-1,-1-2 1,1-2 6,2 1 1,1 1-1,2-2 1,1 0-1,0 1 1,-1 0 0,-2 2 0,-1 0-1,-2-2 1,-1 0 0,1 1 0,0 1 0,2-2 0,1 0 0,2 2 0,0 0 0,1-2 0,-1 0 0,2 1 0,-1 0 0,-1-1 0,1 0 0,1 2 0,0 1 0,5-3 0,-1 0 0,-3 1 0,0 2-205,1 0 0,-1 0 1,-6 0-1,-1 0 206,1 0 0,1 0 1,3 0-1,1 0-1,1 0 0,0 0 0,1 0 1,-1 0-1,-5 0 0,-1 0 0,0 0 0,-1 0-1,-1 0 0,-1 0 1,6 0-1,-1 0 0,-1 0 1,-1 0-1,3 0 1,-1 0 0,-1 0 0,-1 0 0,-2 0 0,0 0-1,-1 0 1,1 0 0,1 0 0,1 0 0,0 0 0,1 0 0,4-3 0,-1 0-1,-6 0 1,-1 0 0,1 0 0,-1 1 0,-5 1 0,0 2 1,5-1-1,1 0 0,0 0 0,0 0 0,3 0 0,1 0 0,-5-1 0,1 2 1,1-1-1,1 1-11,1 2 0,-1 0 0,-2-2 0,-1 0-1,1 2 0,0 0 0,-1-2 0,1 0 7,3-1 1,-1 0-1,-2 0 1,-1 0-91,1 0 1,0 0-1,-7 0 1,0 0 88,0 0 1,1 0 0,-1 0 0,0 0-2,4 0 0,0 0 0,-3 0 1,1 0-14,3 0 0,-2 0 0,38 0 7,-5 0 0,-11 0 17,5 0 0,2 0-13,9 0 1,-9 0 0,3 0 0,-11 0-1,0 0 1,-4 0-1,-2 0 1,0-2 10,1-4 1,1 4 5,4-4 1,-2 5 5,7 1 1,-14 0-17,-3 0 0,-7-2 313,-4-4 0,-1 4-311,1-4 0,-6 4 431,1 2 0,-3 0-419,2 0 0,-4 0 335,-7 0 1,-3 0-332,-3 0 0,-2 0 180,-4 0 0,-4 0-198,4 0 1,-9 0 9,-3 0 1,-7 2-45,2 4 12,4-4 8,-8 6 1,7-3-59,-3 1-17,-4 0 93,6 2 0,-8-5-19,0 9 1,5-6-22,1 5 38,0 1 0,-6 5 39,0 0 0,0 6-37,0 0 0,2 8 5,4-2 0,-5 4 30,5 1 1,-4 9 1,-2 3 1,0 2 40,0-2 0,0 6-63,0 0 0,0 1 51,0 11 0,0-9-40,0 3 0,0-4 1,0-2 1,0 7-13,0 5 1,2-3-5,4 3 1,-4-3 36,4 3 0,-5 3 2,-1-4 0,0-1-27,0 1 0,0-7 6,0 1 0,0-3-18,0-2 0,0 0 17,0 0 0,0-6-7,0 0 0,0-7 3,0 1 0,0-4 0,0-1 0,0-2-33,0-4 1,0 1-12,0-7 0,0 0-291,0-5 248,0-1 1,0 0-441,0 1 126,0-9-132,0-1 201,0-8 1,-9 0-132,-8 0 0,-18-8 437,-17-3 0,-23-12 0,-13-4 0</inkml:trace>
  <inkml:trace contextRef="#ctx0" brushRef="#br0" timeOffset="2263">432 1211 8079,'-25'0'134,"-1"-8"-68,-9-3 1,8 1-1143,4-2 319,4 9 1184,2-13-287,7 14 0,2-3-108,8 10 0,0-1-44,0 8 0,0-1 1,0 6 0,0 3 33,0 3 1,0-2 8,0 8 0,0-6 112,0 6 1,0-1-76,0 7 1,-2 5 89,-3 1 1,1 7-69,-8-2 1,8 6 87,-1 5 0,-3-1-105,2 8 1,-2 5-106,3 6 1,3 7 91,-4-1 0,2-2-13,-2 1 1,4-5-6,-3 6 1,3 0-22,2 5 1,-6-7-21,0-4 0,-1-4 52,1-2 1,2 4-14,-8-4 0,7 2 11,-7-13 0,6 7 15,-5-1 0,1 1 13,-1-1 1,-5-5 6,5-7 0,3-2-44,2-4 0,-1-4 17,1-7 0,0-8-69,6-4 1,0-4 116,0-2-131,0 1 0,2-7 24,4 1 116,-4-8 1,7 3-83,-3-7 1,-2 6 5,7 0 0,-5 0 13,6-6 0,-1 2-28,7 3 1,-1-3 10,0 4 0,6-4 7,0-2 0,8 0-81,-2 0 0,11 2 35,6 4 1,-1-4-10,1 3 1,6-3 27,5-2 0,7 0 2,-7 0 1,3 0-38,-3 0 0,5 0 26,7 0 0,2 0-13,4 0 1,-2 6-130,8 0 0,3 1 155,3-1 1,-3-4-9,-9 4 0,6-4-1,11-2 0,-3 0-315,3 0 1,2 0 302,-2 0 1,8 0 24,-2 0 0,-47-3 0,0 0-19,1 1 0,0-2 0,0-2 0,1-1-6,2 1 0,0 0 0,-1 1 0,0 1 6,3-2 1,1 0 0,-7 1 0,0 1-19,1-2 1,-1 0 0,-1-1 0,0 1 12,2 3 0,0 0 0,3-3 0,2 0 0,0 3 0,1 1 0,-6-4 0,0 0 22,46 0 0,-46 2 1,1 1-6,2 0 0,0 0 0,4-1 1,1 0-11,3-1 1,1-1 0,-4-2-1,1 2-220,-1 3 0,1 0 1,0-2-1,1-1 220,-2 3 0,1 0 0,3-3 1,1 1-10,4 1 1,0 2-1,-3-1 1,-1 0-2,-2 3 1,0 0 0,3-3 0,-1 0-1,1 0 0,1 0 0,4 0 0,2-1-3,2 1 1,0 0 0,-6 2 0,0 0-240,-3-1 0,1-2 0,2 0 0,0 1 237,0 0 1,0 0 0,5-3 0,0 0 3,-2 3 0,0 1 0,1-2 0,-2 0 1,-1 1 1,-1 0-1,3 2 1,0-2-1,0-2 0,0-1 1,1 3-1,0 0 1,-1-3 1,0 0-1,-1 4 1,0-1-1,4-3 1,0 0-1,-1 3 1,0 0 2,1-2 1,0-1-1,0 4 1,0 0 0,0-1 0,0 0 0,-1-1 0,0 1-3,3 0 0,1 0 1,-2-3-1,-2 0 0,-2 4 1,0-1 0,3-4 0,0 0-2,6 1 0,0 1 1,-6 0-1,-1 0 2,1-1 0,0 0 0,0 4 1,0-1 5,0-3 0,0 0 0,4 1 1,2 1-6,-1-2 0,1 0 0,-4-1 0,0 1-210,-5 3 1,0 0-1,4-4 1,2 0 203,-1 1 0,1 1 0,2 0 1,0 0-1,-2-1 0,-1 1 0,-2 2 0,0 0-6,0-3 0,0 0 0,-1 2 0,0-1-2,1-1 0,0 0 1,0-1-1,0-1 7,0 2 1,0 0 0,-4 0 0,2-1-1,4 1 1,1 0-1,-2-1 1,0-1 19,2 2 1,0 0 0,1 0 0,1-1-20,4 1 1,-1 0-1,-4-1 1,0-1 39,2 2 1,-1 1-1,0 0 1,0 0-36,-2-1 1,-1 0 0,2 4-1,0 1 3,5-2 0,-1 0 1,-6-1-1,0 0-11,1 2 0,0-2 0,-3-1 1,1-1-2,2 3 1,0 0-1,-3-1 1,0 0-43,0 1 0,0 1 0,-3 1 0,0 0 46,3-2 0,0 0 1,-4 1-1,0 0-21,1-1 1,0 0 0,-2 2 0,-2-2-85,-1-2 0,-1-1 0,3 4 0,0 0 119,1-1 1,-1 0 0,-3 1 0,0 1 2,3-2 0,1 0 1,-6 2-1,0 0 6,2-2 0,1 0 0,-1-1 0,0 0-15,4 1 0,-1 1 0,-4-2 0,0 2 4,-1 2 1,-1 0 0,4-3 0,1 0 17,-2 0 0,0 0 0,4 0 0,-1 1-20,-5 1 0,-2 2 0,-1-1 0,0 0 44,-4 0 0,1 0 1,-1-1-1,1 0-42,2-2 0,1 0 0,2 2 0,1 0-19,-1-2 1,1 0 0,-1 2 0,-1 0 7,-5 1 1,1 0 0,4 0 0,1 0-2,-3 1 1,1-2 0,4-1-1,1-1 36,-3 0 0,0 0 0,-2-1 1,-1 0-35,-2 1 0,0 0 0,2 2 0,1 0 2,2-2 1,1 1 0,-1 0 0,0 2-4,-2 0 1,-1 0 0,-2-3 0,0 0 31,-1 0 1,1 0-1,0 0 1,-1 0-29,4 3 0,-1 0 0,1 0 1,-1 0 12,1 0 0,-1 0 0,-2 0 0,0 0-10,0 0 1,-1 0-1,-3 0 1,0 0 0,0 0 0,1 0 1,2 0-1,0 0-5,0 0 0,1 0 0,0 0 1,1 0-4,-1 1 1,-1-2 0,1 1 0,0-2 109,-6 0 1,-1-1 0,3 2 0,0 0-108,44-5 0,-45 5 0,0 0-4,-1 1 1,-1 0 0,2 0 0,-2-2 327,36-4 1,-3 4-261,-9-3 1,4 3-61,7 2 0,5-6 4,-5 0 0,-3 1 16,-14 5 0,-6 0 6,1 0 0,-3-6-77,3 0 1,3 0 57,-4 6 1,3 0 194,-3 0 1,0 0-209,-11 0 0,2 0 403,-14 0 1,1 0-397,-7 0 1,1 0 324,0 0 1,-3-6-300,-3 1 1,4-1 183,-4 6 0,-3 0-153,3 0 1,-2 0-45,2 0 0,4-2 14,-5-4 1,3 4-8,-2-3 0,4 3-20,-4 2 0,3 0-1,3 0 1,-1 0-8,1 0 0,-8-2-2,-4-4 1,2 4-4,-2-4 1,2 4-14,-2 2 0,-4 0 24,4 0 0,-2 0-32,2 0 0,-3-5 25,3-1 0,-4 0-38,-2 6 1,2-6 38,5 1 1,-5-3 0,4 2 0,-4 4-26,-2-4 1,8-1-1,4 1 1,-4-2 41,-2 2 0,2 3-24,-2-9 0,0 8 15,-5-2 1,-1 3-12,0-3 0,0 4 61,1-4 1,-7 4 14,1 2 16,-8-7-61,11 5 1,-11-6-1,7 8 1,-7-2-33,2-4 0,-2 4 26,2-3 0,-5 1 15,5-2-20,4 4 1,-6-8 6,7 5 35,-7 3 11,11-14-12,-13 7 0,12-3 8,-8 1 0,1 5-18,-1-6 0,-4 7-9,4-7 1,-2 1 7,1-7 1,-3 1-4,4 0 0,-2-1-162,2 1 1,-3-8-93,9-4 1,-8-11-213,2-6 0,1-6-108,-1-6 1,0-7-961,-6-16 1197,0 1 0,-7 29 0,-2 0 0,-10-45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2:03.609"/>
    </inkml:context>
    <inkml:brush xml:id="br0">
      <inkml:brushProperty name="width" value="0.08571" units="cm"/>
      <inkml:brushProperty name="height" value="0.08571" units="cm"/>
      <inkml:brushProperty name="color" value="#333333"/>
    </inkml:brush>
  </inkml:definitions>
  <inkml:trace contextRef="#ctx0" brushRef="#br0">3027 87 8094,'0'-17'-157,"0"0"362,0 7-152,0-5 0,0 11 227,0-8-183,0 8 48,0-3-307,0 7 165,0 0 1,5 2-123,1 3 1,0 5 97,-6 7 0,0 8 23,0 4 0,0 4 51,0 1 1,0 11 9,0 6 1,0 11 122,0 13 0,0 6-117,0 11 1,-3-38-1,0 1-218,0 5 0,0 1 0,-1 5 0,1 1 191,0-1 1,0 1-1,1 0 1,0 0-261,-4-1 1,1 1 0,2 0 0,0 0 242,-3-3 0,0-1 0,1 3 1,1 1-10,-2-4 0,0 0 1,-2-2-1,1-1 1,1-2 0,0 0 0,-1-2 0,-1 1-118,-1 1 0,1-1 0,0 1 0,0 0 123,2-6 0,1-1 1,-3 0-1,0-2 9,-3 38 0,1-1 69,-1 1 0,-1-5-165,-5-7 1,-1-2 109,1-15 0,0 0-8,0-7 0,-1-1 329,1-3 0,0-5-361,-1-8 1,7-1 984,-1-4-1041,1 4 520,1-14-1128,3-2 452,7-9-236,0-8 86,0 0 0,0-10-138,0-7 1,5-8-7,1-10 501,8 1 0,-5-16 0,8-4 0</inkml:trace>
  <inkml:trace contextRef="#ctx0" brushRef="#br0" timeOffset="642">139 1419 8046,'-18'0'-254,"-7"-8"1,6 0 406,-4-3 1,4-4 382,2 3-194,7 4-231,2 1-422,8-1 0,2 6 228,4-4 0,4 4-68,7 2 1,8 0 88,4 0 0,3 0 54,3 0 1,7-2-17,4-3 1,-1 3-7,1-4 1,-8 2 44,2-2 0,5 3 112,1-9 0,-2 8 10,2-2 1,-8-1-53,3 1 1,1 0 42,-2 6 0,-1-6-67,-10 1 0,1-1-14,-7 6 1,1 2-24,-7 4 0,-6-3-19,1 9 0,-6-1 3,5 7 1,-7 5-14,2 0 0,1 8 69,-1-3 0,0 11 7,-6 1 0,0 10 100,0 2 1,0 0-110,0 6 1,-6 3 17,0 2 1,-5 5-22,5 1 1,-5-2-4,5-3 0,-6 1-35,7-7 0,-9-1-27,3-5 1,3-8-129,2-3 1,-2-13 103,3-5 1,-3 2-464,2-1 251,4-1 1,-5-12-224,7 1 59,0-9-346,0 5 505,0-8 0,0-2 75,0-4 0,0 3 172,0-9 0,0 1 0,0-7 0,-6 1 0,0 0 0,0-1 0,6 1 0,-7 0 0,-3-8 0,-7-2 0</inkml:trace>
  <inkml:trace contextRef="#ctx0" brushRef="#br0" timeOffset="971">329 2197 8033,'-17'0'0,"-6"0"-127,-1 0 1,-1 0-304,2 0 413,4 0 1,-6-2 158,8-4 24,7 4-200,3-5-6,7-1 1,13 4 134,4-7 0,12-1-128,0-5 0,9 0 49,3-1 0,9 1 17,2 0 0,7-6 43,10 0 0,8-6-242,4 6 0,-2-6 226,1 6 1,1-6 21,6 6 0,-3 0 63,-3 6 1,-6-1-64,-12 1 1,-3 2-87,-8 3 1,-4-1 27,-8 7 0,-7 0 4,-16 6 33,-7 0-32,-3 0 10,-7 0 0,-2 0 508,-3 0-672,3 0 0,-8 0 95,4 0 1,2 0-699,-7 0 38,-1 8-230,-5 1 920,0 9 0,-1-1 0,1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2:12.558"/>
    </inkml:context>
    <inkml:brush xml:id="br0">
      <inkml:brushProperty name="width" value="0.08571" units="cm"/>
      <inkml:brushProperty name="height" value="0.08571" units="cm"/>
      <inkml:brushProperty name="color" value="#333333"/>
    </inkml:brush>
  </inkml:definitions>
  <inkml:trace contextRef="#ctx0" brushRef="#br0">52 87 8012,'-17'-16'-952,"7"5"476,4-12 1512,-3 4-410,7 9-692,-6 2 155,8 8-244,8 8 0,0 2 141,3 7 0,3 0 37,-9 0 1,7 1 111,-6-1 0,5 2-73,-5 4 1,5-3 32,-5 3 0,2 3-47,-2 3 0,-4 4 148,3 2 0,-1 1-18,2 4 0,-4 12-44,4 12 1,-4 11-10,-2 5 0,0 7-256,0 5 1,0-41-1,0 2 149,0 4 1,0 1-1,0 1 1,0-1 31,0 0 1,0 0 0,0-2 0,0 1 9,0-2 1,0-1 0,-3 0 0,0 0-1,0 4 0,0-1 0,-3-3 0,1 0 0,1 1 0,2-1 0,-2-1 0,0 0-22,1-1 0,0 0 0,0-2 0,-1 0 10,-2 2 0,0 0 1,-7 34 6,7 6 1,-2-7-81,2 1 0,5-7-25,-5-4 0,-2-12 91,2-5 0,1-6-16,5-6 1,-2-4 5,-4-7 1,4-2-18,-4-5 1,4-3-14,2-7 1,0-1 606,0 0-644,0 1-17,0-9-73,0-1 106,0-8-118,0 0-3,0-8 0,0-1-230,0-9 1,6 1 31,0 0 0,0-1 95,-6 1 0,1 0-487,5-1 1,-4 1 730,4 0 0,-4-8 0,-2-2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2:10.593"/>
    </inkml:context>
    <inkml:brush xml:id="br0">
      <inkml:brushProperty name="width" value="0.08571" units="cm"/>
      <inkml:brushProperty name="height" value="0.08571" units="cm"/>
      <inkml:brushProperty name="color" value="#333333"/>
    </inkml:brush>
  </inkml:definitions>
  <inkml:trace contextRef="#ctx0" brushRef="#br0">139 156 8043,'-18'-34'0,"3"-5"84,3 5 291,5 3 67,7 21-211,0 3 0,0 8-524,0 5 1,2 0 153,3 11 1,-1-3-51,8 9 0,-6 4 161,5 2 0,-7 5 38,2 6 0,1 5 114,-1 7 0,2 5-110,-2 1 1,-4 9 142,3 2 0,3 2-344,-2 10 0,-1 6 350,-5 5 1,3-39-1,0 1-68,0 1 1,0 0 0,0 2 0,0 1-240,-3 0 0,0-1 0,0 3 0,0 0 192,0-3 1,0 1-1,-1 2 1,0 1-1,-2 3 0,0-1 0,-1-5 0,-2-1-52,-2 1 1,-1-1-1,3-3 1,1-2 65,-7 46 0,1-2-211,-7-4 0,9-5 222,3-1 1,-2-1-42,2-10 0,-1-6 14,1-6 1,4-7 14,-4 2 0,-1-12 188,1-6 1,-2 2-212,2-1 0,5-3 340,-5-9 1,2 2-272,-2-8 270,4 0-421,-5-14-161,7-1 123,0-8 79,0 0 0,0-8-277,0-3 0,0-10 79,0-2 1,0-8-119,0 2 1,0-4-870,0-1 1188,0-1 0,-8-7 0,-2-2 0</inkml:trace>
  <inkml:trace contextRef="#ctx0" brushRef="#br0" timeOffset="910">1332 952 8012,'17'-8'0,"0"-9"0,1-3 141,-1-3 1,0 6 30,1 6 1,-1 3-49,0 8 111,0-8-519,1 6-9,-1-5 0,-7 9 88,-5 3 53,-3-3 0,-4 6 129,-3-8 1,1 2-101,-8 4 1,-7-4 117,-10 3 0,-5-3 21,-7-2 0,3 2 6,-8 4 1,2-2 141,-3 7 1,3-7-30,4 2 1,1 3-89,-7 3 1,8 3-57,-2 3 0,-3 5 58,3 0 1,5 8-55,7-3 1,6-1-27,-1 2 0,6 0-19,6 5 1,-3-5-3,8 0 0,1-6-11,5 6 0,1-14 13,5 3 1,-2-7 28,8 1 0,-1 1 17,6-7 0,3 0-21,3-6 1,6 0 89,11 0 0,-2 0-51,8 0 0,1 0 7,4 0 1,3-6-13,4 0 1,-4 0-3,3 6 0,-3 2 85,-2 4 0,0 4-77,0 7 0,-2 2 6,-4 4 0,-10-2-5,-7 8 1,-8 0 84,2 6 0,-11-3-63,-6-3 1,-4 2 0,-2-8 1,-6 6 38,0-6 0,-15 0-7,-2-6 1,-8 0 16,-3 1 0,-11-1-40,-7 0 1,-1-5-19,-11-1 1,7-5-33,-7 6 0,7-8-6,-7 1 0,6-3-16,-5-2 0,5 0-144,-5 0 1,5 0-133,-5 0 0,13-2 82,-2-3 1,12-3-9,-1-4 1,7-1 10,5 7 0,4-5-395,8 5 610,7-8 0,-5-3 0,5-10 0</inkml:trace>
  <inkml:trace contextRef="#ctx0" brushRef="#br0" timeOffset="1328">1660 1280 7930,'0'-34'0,"0"5"754,0 0-423,0 8 0,2-2-490,4 11 1,-2 5 138,7 7 0,-1 7-242,2 5 1,3 9 20,-4 2 1,5 8 54,1-2 1,0-3 48,1 3 1,-1-8 125,0 3 1,1 0-128,-1 0 1,0-3 41,0-10 0,3 3 136,3-9 1,-4 1-58,4-6 1,2 0 117,-2 0 0,6-2-76,-6-3 1,8-5 13,-2-7 0,1-6-5,-1-1 0,-4-4 9,-8 5 1,1-2 86,-1 2 0,-2 3-66,-3-3 1,-4 4 107,-8 2 1,0 5-21,0 1-75,0 7-49,0-4 0,0 18 13,0 7 1,-6 8 20,0 10 1,-7 1-8,1 5 0,2-3-117,-1 8 0,-1 4 49,-5 2 0,6 7-214,-1-12 0,8 6-41,-2-6 1,-1 1-42,1-2 1,0-10 145,6-7 0,0-8-301,0 2 177,0-4 287,0-9 0,8-18 0,1-11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2:08.757"/>
    </inkml:context>
    <inkml:brush xml:id="br0">
      <inkml:brushProperty name="width" value="0.08571" units="cm"/>
      <inkml:brushProperty name="height" value="0.08571" units="cm"/>
      <inkml:brushProperty name="color" value="#333333"/>
    </inkml:brush>
  </inkml:definitions>
  <inkml:trace contextRef="#ctx0" brushRef="#br0">398 105 8041,'-27'-16'0,"2"5"0,10-14-75,3 8 0,-1 5 83,7 0 234,0 9-137,6-5-248,0 8 1,0 2-107,0 4 266,0-4 87,0 5-18,0-7 247,0 0-218,0 8 0,0-4 61,0 7 1,2 1-43,4 5 1,-4 2 16,4 4 0,-5 4-37,-1 8 1,0 13 18,0 4 0,0 17 51,0 0 1,-5 19-111,-1 5 0,0-39 0,0 1-239,4 5 1,-1 1 0,-4 5 0,0 1 216,2 2 1,-1 0 0,-2 3-1,0-2-267,0-3 1,-1-1-1,1 2 1,1 0 276,0 2 0,2-1 0,1-1 0,0 0-6,4-1 0,0-1 0,0-2 0,0 0 0,0-3 1,0 0-1,0-4 1,0 1-114,0 0 0,0-1 0,0-1 0,0 0 98,0-1 0,0-1 0,0 46 12,0-19 0,0-1 76,0-10 0,0 6-20,0-12 1,-5-1-325,-1-11 1,-8-2 573,3-4 0,-3 0-159,3-11 1,-4 1 386,3-13 0,-3 2-537,-3-1 1,7-5 127,-1 4 1,7-10-139,-7-1 1,8-6-202,-2 5-53,-3-7-153,7 11 185,-6-13 18,8 6 172,0-8 1,0-2-70,0-4 1,0 2-353,0-7 1,0-1 149,0-5 0,0 0-524,0-1 1,6-7 111,0-3 1,5-5 674,-5-2 0,15-7 0,-2-2 0</inkml:trace>
  <inkml:trace contextRef="#ctx0" brushRef="#br0" timeOffset="783">1107 1332 7967,'-17'-24'0,"7"4"0,-5-5-181,3 8 1,4 0-202,3-1 0,3-5 395,2 0 1,0 0 343,0 6 0,4 0-44,7-1 1,3-1-172,14-4 1,9 4-116,9-4 0,4 4 128,2 1 0,7 1-143,5 0 1,5 5 49,6 1 1,-4 7-166,4-2 0,-12 12 5,-5 5 1,-14 7-137,-9 5 0,-8-2 102,-10 8 0,-7-1-57,-5 7 0,-5-2 140,-5-4 1,-13 3-17,-10-3 0,-5 2 62,-2-2 1,-1 1 8,-5-7 1,5 0 16,-4-5 0,-1-1-13,7 0 1,-3 1 2,14-1 0,2-6-64,9 1 0,-1-6-9,7 5 0,2-5 56,10 6 0,6-7-22,11 7 0,-2-1 130,8 7 0,5-5-19,7 4 0,1-3-24,-2 9 0,-3 4-10,3 2 0,-3 3 19,-3 3 0,1-6 22,-1 0 0,-7-1-50,-4 7 0,-5-8-10,-7-4 15,-3 4 0,-8-8-56,0 4 1,-8-9 104,-3-3 0,-11-5 11,-1 5 1,-13-7-107,1 2 1,-11 2-1,0-3 0,-4 1-59,-2-6 0,-5 0 91,-1 0 0,0 0-61,6 0 0,6-2 53,0-3 0,8 1-184,-3-8 1,7 6 82,5-5 1,-2-1 29,8-5 0,2 6-166,10-1 0,-3 0-237,8-5 1,1 6 111,5-1 0,9 1 337,8-7 0,8-7 0,10-2 0</inkml:trace>
  <inkml:trace contextRef="#ctx0" brushRef="#br0" timeOffset="1284">2767 1505 7967,'17'0'-44,"1"-7"1,-1-9-3,0-7 1,-1 0 209,-5 6 0,-1 2 70,-4 3 1,-5-3-285,5 3 1,2-3 64,-2-3 1,-1 1-122,-5 0 1,0 0 77,0-1 1,-7-1-98,-5-4 0,3 4 85,-3-4 1,-1-4-47,-10-2 0,3 2 71,-3-2 1,-2 2-10,2-1 0,-7 1 37,1 4 0,-4 5-13,-2 1 0,1 2 0,-1 9 0,-1 0 6,-5 6 1,3 10-12,-8 7 1,7 8 4,-1 10 1,9 5-2,3 0 0,8 3-15,3-3 1,7-4-8,10 5 1,2-7-8,4-5 0,6 2-4,11-8 1,4-6 80,7-5 0,8-8-56,5 1 0,3-3 81,1-2 0,1 0-60,0 0 0,0-7 2,0-5 1,-8 3 21,-4-3 1,-5 0 6,-6-5 0,2 6 57,-8-1 1,-6 6-42,-6-5-48,-7 7 27,4-4 1,-8 16 0,0 4 1,0 5-4,0 6 0,-2 4-3,-4 7 1,2 3-36,-7 3 1,5-1-6,-5 7 0,7-2-109,-2 2 1,-2 2 123,3-8 1,-1 1-200,6-7 0,-6-5 108,0 0 0,1-8-201,5 2 1,0-9-295,0-3 32,0 1 546,0 5 0,0-7 0,0-3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2:06.410"/>
    </inkml:context>
    <inkml:brush xml:id="br0">
      <inkml:brushProperty name="width" value="0.08571" units="cm"/>
      <inkml:brushProperty name="height" value="0.08571" units="cm"/>
      <inkml:brushProperty name="color" value="#333333"/>
    </inkml:brush>
  </inkml:definitions>
  <inkml:trace contextRef="#ctx0" brushRef="#br0">208 122 8019,'0'-17'-307,"-6"-6"-39,0 0 1,0-1 1216,6 7-75,0 8-1158,0 1 267,8 8 1,2 2 62,7 4 1,-5-3 17,-1 9 0,-7 5 11,2 6 0,1 6 113,-1-6 1,0 10 8,-6 1 1,0 3 26,0 9 1,-2 0-89,-4 6 1,2 8 80,-7 3 0,-1 12-39,-5 6 0,6 5-186,-1 6 1,7-40 0,-2 0 147,-1 5 0,-1 1 0,3-1 0,1 0-6,-1 0 0,0 1 0,1 0 0,1-1-14,-2 4 0,0-1 1,-2 2-1,1-1-4,1 3 1,0-1 0,1-2 0,0-1-236,-1 1 0,1-1 0,2 0 0,0-1 245,-3-4 0,1 0 1,2 0-1,0-1-50,-3-1 0,0-2 0,3 43-136,-3-7 0,4-3 82,2-9 1,-6 8 57,0-2 1,1-6-14,5-6 0,-2 0 31,-4-6 0,4-3 5,-4-2 0,4-5 170,2-1 0,0-6-180,0 0 0,0-7 281,0 1 0,0-11-298,0-6 1,0-4 119,0-1-527,0-9 20,0-1 107,0-8-1643,0 0 1925,0-8 0,8-1 0,2-9 0</inkml:trace>
  <inkml:trace contextRef="#ctx0" brushRef="#br0" timeOffset="830">813 1177 8868,'0'-17'442,"2"-1"-1492,4 1 0,3 0 543,9-1 0,9 7 476,7-1 0,16 3-3,13-3 0,5 4 239,1 8 1,-2 8-4,-3 4 1,-7 11-135,-11 6 0,-5 5 47,-13 7 1,-3-3-109,-7 8 1,-9-6 128,-3 7 0,-6-1-39,-6 6 0,-3-3-40,-9-2 1,-8 3 10,-9-4 0,-2-2 6,-9 2 0,0-8-22,-6 3 1,0-5-7,1-1 1,-1-2-41,0-5 1,8 3 13,3-8 1,12 0 11,6-6-55,12-7-18,3-2 14,8-8 0,8 0-9,3 0 0,7-6 164,5 0 0,6-7-76,11 1 0,-2 3-42,8-3 0,-5 1-12,5-7 0,2 3 0,10 3 1,-10-3-32,4 4 1,-4-5-139,3-1 0,-4 0 81,-1-1 1,-2 3-157,2 3 0,4-3-133,-4 3 0,-2 3 104,2-3 0,-1 3 275,1-3 0,4-3 0,-6 5 0</inkml:trace>
  <inkml:trace contextRef="#ctx0" brushRef="#br0" timeOffset="1476">2888 1626 7890,'-9'-15'0,"-5"-2"0,8-12 0,-5 4 125,5 8 0,-2-1-8,3 1 1,3 6-134,-4-1 0,-4 2-10,-1-1 1,-6-4-209,-7 3 0,-2 0 129,-9-5 0,-2 4 125,-3-10 1,-2 2-60,-4-3 0,-2 3 37,7-7 1,-5 4 99,6-4 1,1 5 4,11-6 1,3 8-11,7-2 0,3-2-70,3 2 0,5-1 8,7 7 0,2-6-30,3 0 1,5 0 51,7 6 1,3-1-148,3 1 0,4 0 73,7 0 1,1-1-18,-1 1 1,1 7 6,-1 5 1,-5 3-7,0 2 0,-2 0 4,2 0 0,-4 0 21,-8 0 1,-2 7-25,-3 5 1,1 3 18,-7 3 1,0 1 25,-6 4 1,0-2-10,0 8 0,-6 0 5,0 5 0,-7 1 0,1-1 0,-9 1 3,-2 0 0,0-1-7,6 1 1,-6 5 3,0 0 0,-6 8-19,6-1 0,-6 1-21,6-2 1,0-2-6,6-4 0,1-3-2,5 3 1,3-5-54,8-6 91,0-5 0,2-8-5,4-5 1,9 3 65,8-8 1,8-1-76,-2-5 0,5-5 137,7-1 0,-3-8-111,8 3 1,-7 1 131,1-1 0,-5-1-104,-7-5 1,3-6 63,-8 0 0,0 0-41,-5 5 0,-3-1 18,-3-4 0,-5 2-52,-7-8 1,0 6-4,0-6 0,-7 6-84,-5-6 1,-5 8 98,-6-2 1,2 4-161,-8 2 0,-2-1 8,-9 1 1,3 8-78,-3 3 1,1 4 48,-1 2 1,3 0-93,-3 0 0,4 2 95,1 4 140,8-5 0,-6 15 0,7-7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2:05.427"/>
    </inkml:context>
    <inkml:brush xml:id="br0">
      <inkml:brushProperty name="width" value="0.08571" units="cm"/>
      <inkml:brushProperty name="height" value="0.08571" units="cm"/>
      <inkml:brushProperty name="color" value="#333333"/>
    </inkml:brush>
  </inkml:definitions>
  <inkml:trace contextRef="#ctx0" brushRef="#br0">191 174 7966,'-8'-25'12,"-1"6"0,-7-12 167,5 8 1,-3 0 43,9 5 1,-1 7 279,6-1-538,0 8 147,0-3-319,0 7 1,0 7 105,0 5 0,0 3 115,0 3 0,0 7 77,0 3 0,0 11-70,0 1 0,-6 14 12,0-2 1,-5 6-22,5-1 0,-7-1-23,1 7 1,2-5 53,-1 5 0,5-7-29,-5 2 1,7-6-162,-2-6 0,2-4-2,-2-7 1,4-7-13,-3 1-465,3-8 299,2-3 1,2-11-335,3-7 475,5 0 1,9-2 30,4-3 0,-2-5 155,8-7 0,0-1 0,13-7 0,3-1 0</inkml:trace>
  <inkml:trace contextRef="#ctx0" brushRef="#br0" timeOffset="354">865 399 7966,'-17'-8'0,"0"-2"-695,0-7 0,-1 2 504,1 3 0,5 4 864,1 8-524,7 0 0,-9 10-103,7 7 1,-6 2-39,7 10 1,-7-6-13,6 6 0,-1-2 14,1 2 1,4 4-12,-4-5 0,4 3 18,2-2 1,0 2 8,0-8 1,2 2-21,4-2 0,3-10 30,9 5 0,1-13 8,4 1 0,4-4 59,8-2 0,5 0-74,0 0 0,8-10-45,-2-7 0,-1 0 50,1-6 1,-2-2 24,2 2 0,-4-8 24,-7 2 1,-8-4 2,-4-1 0,-6 5-11,-5 0 0,-5 0 10,-7-5 0,-7 5-80,-5 0 1,-11 2 56,-6-2 1,-3 4-197,-3 8 1,-2 6 56,-3-1 0,2 8-250,-8-1 1,7 3-33,-1 2 1,-1 2 2,7 3 0,-3 3 356,14 3 0,0 5 0,6-7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0:57.036"/>
    </inkml:context>
    <inkml:brush xml:id="br0">
      <inkml:brushProperty name="width" value="0.08571" units="cm"/>
      <inkml:brushProperty name="height" value="0.08571" units="cm"/>
      <inkml:brushProperty name="color" value="#333333"/>
    </inkml:brush>
  </inkml:definitions>
  <inkml:trace contextRef="#ctx0" brushRef="#br0">243 432 7906,'0'-9'0,"-6"-7"-3,0 5 1,1-4 94,5-3-100,0 1 287,0 0-233,0-1-67,0 9 0,1-5-155,5 9 1,-4 1 153,4 9 0,-2 7-78,2 11 0,-5 4 82,5 8 1,2 7 20,-2 4 1,-1 4-75,-5 2 1,6 5 76,0 1 1,0 5-113,-6-5 1,5-6-10,1-6 1,0-2-114,-6 2 0,0-5 53,0-12 0,0-4-220,0-8 395,0-8 0,0-1 0,0-8 0</inkml:trace>
  <inkml:trace contextRef="#ctx0" brushRef="#br0" timeOffset="400">347 657 7906,'-10'-15'-480,"-5"3"0,11-13 168,-8 8 1,6-2 311,-5-4 0,1 4-124,-1-5 1,-5 3-33,5-2 0,-4 2 211,-3-8 0,-5 6-81,0-6 0,-2 6 206,2-5 1,2 5-65,-8-6 0,8 8 65,-2-2 0,11 3-77,7 3 0,3 0-26,2-1 1,4 1-58,7 0 1,8 5-94,16 1 0,7-1 53,4-5 1,4 5 46,2 1 1,0 7-77,0-2 0,7-1 46,5 1 0,3 0 18,2 6 0,-5 0-29,-1 0 0,1 8 7,5 3 0,-10 7-15,-7 5 0,-10 4-3,-13 7 0,-4 3 0,-8 3 1,-7-4 18,-4 5 1,-4-5-6,-2-1 0,-16 0-6,-7-1 1,-9-1 40,-9-4 1,-5 1-25,-11-7 1,-5 0 5,-7-5 0,0-3-4,0-3 0,1 3 3,5-3 0,3-3-113,8 3 0,3-8 63,2 1 0,11-3-348,7-2 392,8 0 0,-4 0 0,8 0 0</inkml:trace>
  <inkml:trace contextRef="#ctx0" brushRef="#br0" timeOffset="776">1401 467 7974,'-7'-17'-1182,"3"7"1015,-8 4 0,1 4 155,-6 2 0,-1 2 7,1 4 0,-6 2 46,0 3 1,0 5 9,6-5 0,-7 10-21,1 2 1,6 0-33,6-5 1,7-1-33,-2 0 1,-2 1 38,3-1 0,1 0-39,9 0 0,11-5-3,7 0 1,10-9-16,1 3 0,3-4 32,9-2 1,-6 0-3,6 0 0,0-6 132,6 1 1,-8-9-124,-3 3 1,-5-5 135,-1-1 0,-2 0-35,-5-1 0,-5-5-30,-11 0 1,-4 0-11,-8 6 0,0-6-3,0 0 1,-10 0-61,-7 5 0,-8 1-159,-10 0 0,1 1-3,-1 5 0,-5-3 94,-1 9 0,1-1-197,5 6 280,1-8 0,-8 6 0,-3-5 0</inkml:trace>
  <inkml:trace contextRef="#ctx0" brushRef="#br0" timeOffset="1329">2733 277 8038,'-8'-18'-732,"6"1"0,-13 6 626,4-1 1,1 1 194,-2-7 1,1 9-77,-6 3 0,-3-2 20,-3 2 0,2 1 48,-8 5 1,6 0-67,-6 0 1,6 0-1,-5 0 1,-1 0-5,-6 0 1,1 2-7,-1 3 1,6-3 3,0 4 0,1 4-7,-7 1 1,8-1 7,4 1 1,-2-1 2,2 1 1,0 5-40,6-5 36,-1 5 1,9 1-43,3 0 1,4-5 23,2-1 1,2 1-5,4 5 0,3-5 10,9-1 0,7 1-3,3 5 0,7 0 0,5 1 1,-1-1-1,7 0 0,0 1 31,6-1 0,-6 0 28,0 0 1,-7-5 7,1 0 1,-2-1-33,3 6 0,-11 1 7,5-1 0,-14-6-22,-4 1 1,-1-6 22,-10 5-125,-1 1 0,-7 3 105,-3-3 1,-7-3-7,-11-3 0,-4-4 41,-7 4 0,-1 1 1,0-1 1,-7 0 1,-4-6 0,2 0 12,-2 0 0,0 0-38,-6 0 0,-2 2 12,-4 4 0,10-4-97,-4 3 1,12-3 93,0-2 1,9 0-476,2 0-10,8 0-24,4 0 313,9 0 0,10 0 157,4 0 0,11-7 0,10-3 0</inkml:trace>
  <inkml:trace contextRef="#ctx0" brushRef="#br0" timeOffset="1646">3321 432 7994,'-15'-7'69,"3"-5"0,4 3 339,8-3-461,0 8-358,0-11 0,8 13 222,4-4 1,11 4 170,6 2 1,3 0 18,3 0 1,1 0-28,5 0 0,-3 2-3,8 4 0,6-4-56,6 4 0,-1-4-128,-5-2 0,-6 5 46,0 1 1,-7 0 166,1-6 0,-3 7 0,-3 3 0</inkml:trace>
  <inkml:trace contextRef="#ctx0" brushRef="#br0" timeOffset="1864">3304 761 7994,'-18'0'-121,"7"0"386,-1 0-152,9 0-151,-5 0 1,16 0 73,3 0 0,12 0-293,6 0 1,6 0 11,5 0 1,0 0 28,12 0 0,-2-6 91,13 0 0,1 1-119,5 5 1,2 0 243,4 0 0,-4-8 0,6-2 0</inkml:trace>
  <inkml:trace contextRef="#ctx0" brushRef="#br0" timeOffset="2193">4549 484 7986,'-17'0'17,"5"-5"79,0-1 0,9-2 285,-3 2-302,4 4 1,2-7-350,0 3 0,8 4 114,3-4 0,12 4-31,6 2 1,9 0 148,3 0 0,7 0-63,-2 0 0,4 0 78,2 0 1,-4 0-122,4 0 1,-4 0 50,9 0 0,-3 0-83,-2 0 1,-6 0-26,0 0 0,-7 0 1,1 0 200,-3 0 0,-3-7 0,1-3 0</inkml:trace>
  <inkml:trace contextRef="#ctx0" brushRef="#br0" timeOffset="2543">5725 87 8019,'0'-18'-401,"0"1"897,0 0-736,0 7-2,0 2 206,7 8 0,-5 8 108,4 4 0,-4 5 102,-2 6 1,0 4-79,0 7 0,6 3 10,0 3 0,1 4-134,-1 8 0,-2 6 93,7 0 1,1 5-63,5-5 0,0 5-21,1-5 1,7 5-172,4-5 0,-3-2 21,3-10 0,-6 2-148,6-8 1,-8-2 44,2-9 271,-11-4 0,3-7 0,-5-1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2:14.734"/>
    </inkml:context>
    <inkml:brush xml:id="br0">
      <inkml:brushProperty name="width" value="0.08571" units="cm"/>
      <inkml:brushProperty name="height" value="0.08571" units="cm"/>
      <inkml:brushProperty name="color" value="#333333"/>
    </inkml:brush>
  </inkml:definitions>
  <inkml:trace contextRef="#ctx0" brushRef="#br0">432 621 7959,'8'-18'28,"-6"7"376,4-1-423,3 9 0,7-5 19,7 8 1,0 0-93,-6 0 0,6 0 126,0 0 0,0 0-144,-5 0 1,-1-6 93,0 0 1,1 1-10,-1 5 0,0-8-6,0-4 1,-5-3 29,-1-2 1,-7-1-5,2 1 0,-4-8-1,-2-4 0,0-5-58,0-7 1,0 3 42,0-8 1,-8 2-5,-3-3 1,-5 11 10,-1 7 0,-8 8-7,-4-2 0,-3 4 18,-3 1 1,-7 9-15,-4 3 0,-10 6 18,-2 6 1,1 9-15,5 8 1,2 8 89,4-2 0,-2 9-71,7 3 0,9-1 3,9-5 1,5-1-56,7 1 1,3-1-6,8 1 0,2-8 36,4-4 1,3-4 5,9-2 0,7-5 43,3-1 1,7-7-52,5 2 1,-1-4 70,7-2 0,-6 0-27,6 0 1,1 0 9,4 0 0,-1-6 3,-4 0 1,3 1 10,-9 5 1,0 0 88,-5 0 1,-6 2-103,-1 3 0,-6 7-17,1 11 0,-12 4 19,-5 7 0,-4 9 49,-2 3 1,-2 6-89,-4 5 0,2-5-10,-7 0 1,1-2 2,-1-10 0,-5 8-97,5-1 0,1-7 4,-1-6 0,1-1 95,-2-10 1,-1 0-243,7-5 1,-5-7 49,5 1 0,-2-9-545,3 3 741,3-4 0,-14-2 0,7 0 0</inkml:trace>
  <inkml:trace contextRef="#ctx0" brushRef="#br0" timeOffset="1063">1556 552 7934,'0'-52'-791,"0"9"593,0 9 0,0 7 661,0 10-182,0-1-524,8 9 272,-6 1-30,6 8-112,-8 0 0,-2 0 130,-4 0 1,2 0-60,-7 0 59,-1 0 42,-5 0 0,0 0-14,-1 0 19,9 0 31,-7 0 14,7 0 53,-1 0-72,2 0 84,8 0-128,0 0-127,8 0 87,-6 0 37,6 0-40,-8 0 73,0 0-40,7 0-23,-5 0-6,6 0 5,-8 0-536,0 0 526,8 0 24,-6 0 133,5 0-160,-7 0 347,0 0-328,-7 0 1,-3 0 9,-7 0 1,-1 0 1,1 0 0,-2 0-53,-4 0 0,-6 0 21,-11 0 0,1 0-8,-7 0 0,6 0 35,-6 0 1,7 0-2,-1 0 1,9 0-23,2 0 1,2 2 8,-1 4 0,-3 1-5,8 5 0,0 3-4,5-3 1,1 9-5,0 2 1,5 2-2,1-2 1,7-4-4,-2 4 0,4 2-6,2-2 0,0 0-5,0-5 1,0-1 0,0-5 10,0-1 5,0-7 0,2 4-3,4-8 1,4 0 136,7 0 1,0 0-175,0 0 0,8-6 2,4 0 0,0-5-14,6 5 1,-5-6-11,11 6 1,-3-5 40,3 5 0,-3-1 4,8 1 0,0 4 17,6-4 1,-2 4-37,-4 2 0,4 0 145,-4 0 1,-4 8-39,-1 3 1,-10 10-27,-3 3 1,-6 6-3,1-1 1,-6 4 7,-6 1 0,-3 3-66,-8 3 0,0-3 43,0 3 1,-8-9-16,-3-2 0,-4-8 1,-3 2 1,-7-4 127,-4-2 0,-3-1-38,-3-5 1,-1 3-24,-5-9 1,-1 1-54,-4-6 1,-2 0 7,8 0 0,-7 0-287,7 0 1,0-7 88,5-5 0,1-3-234,-1-3 0,2-5 144,4 0 1,1-8-172,10 3 0,-3-5 127,10-2 0,-3-1 297,3-4 0,-5-5 0,14-7 0,-5 1 0</inkml:trace>
  <inkml:trace contextRef="#ctx0" brushRef="#br0" timeOffset="1292">1107 137 7934,'2'-18'-437,"4"1"0,-5 0 218,5-1 1,2 7 605,-2-1 1,7 8-57,-1-1 0,5-3-334,6 2 0,4 0 91,7 6 0,9 0-115,3 0 0,10 0 78,1 0 0,7 0 4,-7 0 1,5 0-27,-10 0 0,1 0-140,-12 0 0,-3 0-38,-9 0 1,2 0 112,-8 0 1,-6 0-84,-5 0 1,-7 0-12,7 0-223,-8 0 71,3 0-83,-7 0 365,0 0 0,-15 0 0,-4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2:21.618"/>
    </inkml:context>
    <inkml:brush xml:id="br0">
      <inkml:brushProperty name="width" value="0.08571" units="cm"/>
      <inkml:brushProperty name="height" value="0.08571" units="cm"/>
      <inkml:brushProperty name="color" value="#333333"/>
    </inkml:brush>
  </inkml:definitions>
  <inkml:trace contextRef="#ctx0" brushRef="#br0">278 882 7928,'-25'-79'0,"5"4"220,-3 12 0,6 11 929,6 12-1103,3 11 9,8 12 1,2 11-387,4 12 0,1 3 164,5 8 0,1 10 71,-7 8 1,0 11 154,-6 17 0,0 9 74,0 14 0,-8 2-369,-3 5 0,-5 5 304,8-44 1,-1 1-1,-8 43-4,-1 0 1,3-9-12,3-9 0,-3-5 8,4-11 0,-3-14-13,3-16 1,1-9 21,4-13-28,4-5-29,-5-7 1,7-7 82,0-5 0,0-5 314,0-6 1,0 0-584,0-12 0,1 2 79,5-13 1,-2-2-13,8-9 1,-3 1 44,3-7 1,3-1-128,-3-5 0,3-10-208,2-7 0,3 3 281,3-9 0,-2 7 118,8-7 1,-1 4-80,7 1 1,0 16 149,-1 8 1,-7 17-120,-4 11 1,-9 10 214,-3 13-137,-7 5 1,6 16 7,-5 9 1,-1 9 29,8 13 0,-9 4 114,3 8 1,2 8-125,-2 3 0,5 12 105,-5 6 1,7 1 13,-1-1 1,-2 4-80,1-5 1,1 11-3,5 1 1,-2-2-7,-3-9 1,3-6-31,-3-12 0,-3 2-47,3-7 0,-8-8-11,1-10 1,-1-9-20,2-2 0,-4-8-285,4 2-116,-4-11 148,-2-5-285,0-7 98,0 0 1,-2-5-100,-4-1 1,-4-8 552,-7 3 0,-8-12 0,-2-4 0</inkml:trace>
  <inkml:trace contextRef="#ctx0" brushRef="#br0" timeOffset="452">53 1626 7928,'-17'-8'0,"5"-2"-321,1-7 1,7 6-298,-2-1 847,4 8 0,10-9-173,3 7 0,12-6-366,6 7 1,9-7 147,3 6 0,7-7-115,-2 1 1,4 3 276,2-3 0,5-1 0,1-10 0,0 3 0,-6-3 0,-2 4 0,-4 2 0,0-6 94,-12 0 0,3 0 55,-14 5 1,2 3 342,-2 4 0,-2-3-106,8 8 1,-6-5 78,6 5 1,2 0-91,9 6 0,4 8-94,8 4 1,0 9-282,0 2 0,-6 9 112,0 3 1,-2 5-281,2 6 0,-9 2 25,-8-7 1,-8 5-61,2-6 1,-12 4 63,-5-9 1,2 2 70,-2-14 1,-3 5 39,-8-5 0,1-1 1,-8-11 0,1-1 208,-7-4 0,1-5-106,0 5 0,0-4 114,-1-2 1,1-2-50,0-4 1,-1 3 40,1-9 0,0 1-109,0-7 1,1-1 14,5-4 1,-3 2-118,8-8 0,-1 6 62,1-6 0,4 2-283,-4-2 0,6-3 81,6 3 0,4-2-344,7 2 1,2-3-12,4 3 1,4-2-153,8 2 1,-1 4 676,1 8 0,7-8 0,2-2 0</inkml:trace>
  <inkml:trace contextRef="#ctx0" brushRef="#br0" timeOffset="760">1920 1159 7918,'-7'-18'100,"5"-7"0,-6 12 449,8-4 0,16 11-138,7 0 0,7 6-433,5 6 1,7 4-32,4 7 1,-1 8-14,1 4 1,-8 3 32,2 3 1,-9 1-215,-2 5 1,-8 1-2,2 4 1,-9 2 182,-3-7 1,-7 5-64,2-6 1,-10-2 58,-2-9 0,-9 0 153,-2-12 1,-1 3-47,-5-15 0,4 1 63,2-6 1,-1 0-22,1 0 0,2-2 124,3-4 1,3-3-70,3-9 1,4-1-66,-4-4 0,4-2-137,2-4 1,0-3 131,0 3 0,2-4-160,4-1 0,3-1-116,9 1 1,5-7-221,0 1 0,10-1 60,1 7 0,8-3 371,10-3 0,16-4 0,3-8 0</inkml:trace>
  <inkml:trace contextRef="#ctx0" brushRef="#br0" timeOffset="1365">3857 484 7922,'0'-25'0,"0"-2"455,0-7 1,0 7 414,0 4-403,0 4-29,0 9 54,0 2-1410,0 8 0,-7 0 530,-5 0 1,-11 0 211,-6 0 0,-2 0 107,3 0 1,-5 0-11,4 0 1,-3 2-44,-3 4 1,2-2 323,4 7 1,-1-5-134,7 6 0,0-1 111,5 7 1,7-1-78,-1 0 1,8 0-42,-1 1 0,3 7 63,2 3 0,0 5-21,0 2 1,0-1-5,0 1 0,2 1 15,3 5 0,3 1 5,4 4 0,-3 4-49,-3-4 0,-4 6 20,4 6 0,-4-3-12,-2 9 0,0-8 14,0 1 0,0 3-32,0-3 1,-6 7 14,0-6 1,-7-3-68,1-9 0,-3 4 77,-3-4 0,3 2-11,4-1 1,-5-3-58,5-4 1,-3-1 3,3 7 0,-3-8-7,8 2 1,-5-3 34,5-2 0,0-3-108,6-3 1,0 2 111,0-8-67,0 0 1,0-6-3,0 0 1,8-1-11,4-5 1,3 3 24,2-8 0,2 1-2,5-1 0,-3-4 16,7 4 1,1-4-11,6-2 1,-1 0 13,1 0 0,0-8-15,-1-4 1,1 3 22,-1-3 0,-5 1-19,0-7 0,-8 7 0,2-1 0,-5 7 14,-7-7 0,-1 8 20,-5-1 157,-3-5-149,6 8-275,-8-6-73,0 8-309,-8 0 94,6 0 66,-5 0 1,5 0-289,-4 0 59,4 0 677,-6 0 0,1 0 0,-3 0 0</inkml:trace>
  <inkml:trace contextRef="#ctx0" brushRef="#br0" timeOffset="1844">4584 1055 7890,'-18'-17'-1325,"1"-6"663,0 0 1528,-1-8-124,9 19-1000,1-3 0,8 17 103,0 4 0,-2 3 22,-4 8 1,3 8 142,-9 4 0,2 12-21,-1 5 1,-4 4 62,3 2 1,2-1-31,-1 1 0,7 0-60,-2 0 1,4-8 24,2-3 1,8-5 30,4-1 1,3-3 64,2-3 1,2-10-21,5-7 0,-3-8 29,8 2 1,-1-6 121,7-6 1,1-10-108,5-7 1,-5-5-12,5 5 0,-7-8 85,-5 2 0,2-6-86,-8-5 1,-6 3 45,-5-3 1,-7 4-99,7 1 0,-8 0-19,2 1 1,-12-1-46,-6 1 1,-3 1-180,-2 4 1,-8 4-267,-4 8 0,-2 0 220,2-1 1,-9 3-172,3 3 0,3 5 417,3 7 0,-8 0 0,-7 0 0</inkml:trace>
  <inkml:trace contextRef="#ctx0" brushRef="#br0" timeOffset="2311">5258 588 8413,'0'-25'699,"0"-10"0,0-1-1813,0-4 1,2 5 425,4 6 1,13-2 629,16 8 1,7 6 36,10 6 0,5 7-80,1-2 0,-8-2 116,-10 3 1,-5-1-16,-6 6 0,-10 2-18,-8 3 0,-5-1 18,6 8 0,-7-6 146,7 5 0,-6 3-11,5 9 1,-5-2 30,6 8 0,-9-1 0,3 7 1,2 1-86,-2 5 0,1-1 11,-1 12 0,-4-4-5,4 10 1,-4-3 27,-2 3 1,0 4-60,0 7 1,0 0 121,0 0 0,0 6-25,0 0 0,0 0-25,0-6 1,0-2-45,0-3 0,0 1 13,0-7 1,0-4-40,0-3 1,0-10-114,0 5 0,0-8 30,0-3 0,-8-1 82,-3 1 0,1-8-36,-2-4 0,-1-4 11,-10-1 1,-4-7 131,-8 1 0,1-9-132,-1 3 1,-1-4-35,-5-2 1,3 0-59,-8 0 0,7-2 71,-1-4 1,9-1-438,2-5 0,8-3 198,-2 3 0,6 3-396,5-3 0,-1 1 223,7-7 1,-1 1 400,1 0 0,4-1 0,-4 1 0,12-8 0,3-2 0</inkml:trace>
  <inkml:trace contextRef="#ctx0" brushRef="#br0" timeOffset="2553">6486 1072 7856,'-17'-42'-298,"7"5"1,-3-3-59,7 11 963,0 12 1,8 9-365,4 8 0,11 0-434,12 0 1,3 0 71,3 0 1,0 0-211,-1 0 0,3 0 106,3 0 0,-2 0 192,9 0 0,-7 0-183,6 0 1,-6 0 99,7 0 1,-3 0-27,2 0 1,-4 0 139,-7 0 0,-8 0 0,-4 0 0,-6 2 0,-6 4 0,-3-4 0,-8 6 0</inkml:trace>
  <inkml:trace contextRef="#ctx0" brushRef="#br0" timeOffset="2724">6382 1332 7856,'-44'0'0,"2"0"0,9 0-205,4 0 1,6 2 199,12 3 0,3 5-127,8 7 1,2-1 122,4-5 1,5 8-84,12-7 1,12 7-68,11-7 1,6-5-107,5-1 1,3-4 180,3-2 0,5 0 84,-5 0 0,6-8-771,6-3 771,4-5 0,15-9 0,2-1 0</inkml:trace>
  <inkml:trace contextRef="#ctx0" brushRef="#br0" timeOffset="3224">8215 329 7909,'-17'-43'0,"0"7"0,1 1-587,5 12 435,3 12 234,8 3 1,2 2 37,4 0 1,-2-1-228,7 1 0,1 2 13,5-7 1,8 5-120,4-6 0,3 3 259,3-3 1,1-3 170,5 3 1,11 3-32,11-3 1,-1 6-124,1-5 0,-2 7 51,3-2 0,1 4-1,-7 2 1,-2-5-45,-10-1 0,-4 0 16,-7 6 1,-1 0-21,1 0 1,-8 6 47,-4 0-62,-4 7 0,-8-3-24,1 7 1,-6 2 38,5 4 0,-7-2-72,2 8 0,-4-4 64,-2 10 1,0-5-20,0 11 1,-2 5 40,-4 6 1,-4 7 0,-7 11 0,2 5-17,3-1 0,-3 9-138,3-2 1,-3-2 127,-2 1 0,-1-7 14,1 2 0,2-6-95,3-5 1,-1-5 86,7-7 1,-6-8-121,7-3 1,-3-7 17,2-5 0,2-2-71,-7-4 0,5-6 54,-5 1-60,7-1 0,-10-13-190,9 7-161,-1-7 39,-2 4 0,0-10 110,-3-4 0,-5 2-53,5-7 0,1 5 374,-1-5 0,-1-7 0,-5-5 0,0 0 0,-8-2 0,-2-2 0</inkml:trace>
  <inkml:trace contextRef="#ctx0" brushRef="#br0" timeOffset="3603">8060 1038 7843,'-18'0'-501,"1"-8"1,5 0 398,1-3 993,7-5-870,-4 7 0,18-1-463,7 4 1,8-1 268,10 1 0,1 0 159,5 6 1,3-6 135,8 1 0,2-7-84,3 6 1,7-7 252,11 1 1,9 3-316,8-3 1,6 1 337,-5-7 0,1 3-81,-2 4 0,4-9-45,-44 15 1,0-1 0,44-13-16,-4 7 1,-5-1 54,-7 1 0,-5-3-188,-11 3 0,-11-1 84,-7 1 1,-7 3-75,1 3 0,-5 4 47,-6-4 1,-10 4-72,-8 2 138,-7 0 623,4 0-730,-8 0-189,0 0-485,-8 0 292,6 0-54,-5 0 0,5 0 145,-4 0 1,-4-6-456,-7 1 0,-2-1 137,-4 6 0,-6 0 189,-11 0 1,-7 0 362,-10 0 0,-12-8 0,-10-1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2:33.716"/>
    </inkml:context>
    <inkml:brush xml:id="br0">
      <inkml:brushProperty name="width" value="0.08571" units="cm"/>
      <inkml:brushProperty name="height" value="0.08571" units="cm"/>
      <inkml:brushProperty name="color" value="#333333"/>
    </inkml:brush>
  </inkml:definitions>
  <inkml:trace contextRef="#ctx0" brushRef="#br0">1071 432 7858,'0'-17'0,"0"-6"-87,0 0 0,0-8 112,0 2 1,2-1-114,3 1 0,5 2 79,7 4 0,1 4-15,-1-4 0,-6 3 36,1 3 0,-2 0-2,1 0 1,-3-1 22,-8 1 1,0 5 1,0 1 1,-8 5 2,-3-5 0,-11 7-22,-1-2 1,-7 4-33,1 2 1,-6 8 40,-5 3 0,-6 14 26,-12 10 1,-5 17-11,25-19 1,1 3 0,-2 2-1,-1 3-212,-3 4 0,-1 2 1,-1 3-1,0 2 215,1 2 0,2 1 0,-3 4 0,3 1-282,6 0 0,3 1 1,-1 3-1,3 1 228,4 4 0,2 1 0,0 1 0,2 0 38,2-2 0,1 0 1,3-2-1,4-1-175,6-8 1,2-1-1,1-2 1,2-1 206,8 44 1,11-7-285,12-16 1,6-14 143,5-15 0,1-13 385,10 2 1,5-14-282,13-4 0,14-7 0,3-10 0,-35-4 1,0-2 88,4-1 0,0-3 0,-5-2 0,0-3-111,5-4 0,-1-3 0,-5-1 0,-2-3-68,2-3 0,0 0 1,0-1-1,0 0 46,4 2 0,-2-1 0,-6-1 0,-2 0-117,-1-1 0,-3-1 0,25-30 267,-13 5 0,-8 3-186,-14-4 0,-6 6 206,-12 6 1,-3 4-33,-8 7 0,-8-1 48,-3-5 1,-5 13-120,-1-1 0,-2 10 375,-4 7 1,-6 4-397,-12 8 0,-3 16 3,-8 7 0,-7 11 47,-5 12 1,3 2-191,-2 16 1,3-6 165,2 5 1,3-5-18,14 5 0,9-5-78,9 5 0,13-7 78,10 1 0,10-12-204,13-11 1,-2-1 120,8-10 1,-1-8-27,7-9 0,0-6 86,-1-6 1,3-3 233,3-9 1,4-7-255,8-3 1,0-13 8,0-5 1,0-12-17,0-5 1,-2-2-103,-4 1 0,-4-1 111,-7 7 0,-1-1 7,1 1 1,-6 12-6,-1 0 0,1 9 9,6 9 0,-6 3 0,-1 7 1,-6 9 13,1 3 1,-4 12-20,-2 5 1,0 12 86,1 6 1,-9 10 89,-3 1 0,-4 8-21,-2-2 0,0 4-122,0 2 1,0-8-2,0-4 0,-2-3 0,-4-2 0,2-1-1,-7 1 1,7-8 10,-2-4 1,-1-10 43,1-1-193,0-9 127,6 5 1,0-10 181,0-4 0,0-5-102,0-12 1,2 2-134,4-8 0,-2 0 49,7-5 0,3-3-83,9-3 0,-2 3 66,8-3 0,-1-2-80,7 1 0,7-5-115,4 6 0,-3 1 32,-3 10 0,-3 6 93,-3 12 0,1-3 47,-1 9 1,-7 3 81,-4 13 1,-4 3-80,-1 15 0,-1-1 93,0 7 0,-5 0-26,-1-1 0,-5-1 166,6-4 1,-7 3-97,7-3 0,-6-4-62,5-2 1,-5-4-60,6-1 1,-3-7 52,3 1 0,3-8-69,-3 1 1,3-3 49,2-2 1,1-7-15,-1-5 1,6-5-43,0-6 0,2 2 42,-2-8 1,2-6-83,4-5 1,-2-1 74,-4 7 0,-4-3-88,4-3 1,-6 3 78,-5-3 1,1 6-83,-7 5 0,0 4 55,-6 7 15,0 9-115,0 1-9,-8 31 0,4-2 289,-7 20 1,7 1-112,-2-2 0,4 1 32,2-7 1,0 7-68,0-1 0,8-5 7,3-7 0,5-6-4,1 1 1,8-6-3,4-6 1,6-3-31,5-8 0,-2-10-8,8-7 0,1-8-174,4-9 1,-1-9 48,-4-3 1,-3-10-45,-9-1 0,-1-8 77,-4 1 1,-6-9-203,-12-2 1,-3-6 258,-8 7 0,0-1 139,0 5 0,0 7-34,0 0 0,-6 7 205,1-2 1,-7 1 145,6 5 1,1 4 85,5 13 188,0 8-394,0 10 0,-2 11-247,-4 12 0,2 13 275,-8 16 1,1 9-338,-6 14 0,-1 11 289,1 11 1,-2 15-420,7-44 0,1 1 0,0 4 1,1 0 353,-5 4 0,1 1 1,2 1-1,1 1-40,-3 2 1,-1 2 0,1 7 0,-1 2-348,-2 10 1,0 1 0,2-1 0,1-1 308,-1 2 0,1-1 1,3-6-1,1-2-12,-2-5 0,1-2 0,3-7 1,2-1-172,0-2 0,1-1 0,-1 38-43,-6-12 0,9-15 0,-3-19 1,-2-14-626,2-3-168,1-12-10,5-6 975,0-9 1,0-16-555,0-3 1,0-8 499,0-10 0,7-15 0,3-18 0</inkml:trace>
  <inkml:trace contextRef="#ctx0" brushRef="#br0" timeOffset="275">3457 1643 7830,'-8'-25'403,"7"-2"0,-7-8-202,8 1 1,17-1-282,12 1 0,13-1 150,16 1 1,3 5 176,9 0 1,-1 14-212,0-3 1,-8 12-49,-3 1 0,-6 10-35,-6 7 1,-4 13 74,-7 10 0,-8 1-38,-4 10 1,-6 0 18,-5 6 1,-5 0 45,-7 0 1,-15-6-1,-8 0 1,-10-7 96,-7 1 0,-10 0-171,-8-5 0,-7 1-87,2-13 0,-5 1-282,-1-7 0,2-2 172,3-3 0,5-5-170,7-7 0,8-2 386,3-3 0,5-13 0,1-8 0</inkml:trace>
  <inkml:trace contextRef="#ctx0" brushRef="#br0" timeOffset="554">4564 398 7814,'-27'-42'793,"2"5"-397,8-5 902,7 23-837,2 3 0,14 18-778,0 4 1,5 4 151,-5 7 1,2 8 40,-2 4 0,-4 19 169,3 9 0,-3 11 42,-2 6 1,0 11-219,0 7 0,-2-39 1,-1 0 207,0-1 0,0 0 1,-3 4-1,0 1-12,3-2 0,0 0 1,-2 0-1,-1-1 18,3-2 0,0 0 0,-3 42-203,6-8 1,0-16-46,0-18 0,0-4-525,0-14 145,0 5-192,0-28-615,0 4 1352,0-15 0,16-15 0,3-4 0</inkml:trace>
  <inkml:trace contextRef="#ctx0" brushRef="#br0" timeOffset="913">4806 1228 7832,'-27'-2'240,"4"-4"49,4 4 1,9 2-229,4 12 0,6 3-59,6 3 0,4-1 13,7 0 1,6-2 6,0-3 1,8-4 16,-2-8 0,9 0-44,3 0 1,7-8-145,-2-4 1,-2-5 87,2-6 0,-2 2 119,2-8 1,-5 0-32,-12-5 0,-5-7 82,-6 1 1,-9 0-54,-3 5 0,-4 2 128,-2 5 1,-10 3-122,-7 7 1,-10 9-23,-13 3 1,-6 8-91,-12 9 1,2 11 154,-7 18 0,2 0 78,-3 12 1,5-2-85,7 14 1,7-7-1,5 7 0,11-7-85,6 7 1,12-9 22,5 3 0,6-10 2,6-2 0,9-7-115,8 1 0,10-11-148,1-6 1,9-4 72,9-2 0,7-7-93,5-4 1,10-12-344,7-6 0,-2-5-169,2-6 0,-8-6 157,2-11 598,-12-4 0,0-6 0,-11 0 0,-8-2 0,-5-4 0</inkml:trace>
  <inkml:trace contextRef="#ctx0" brushRef="#br0" timeOffset="1275">5705 1107 7832,'-17'-37'-50,"0"-3"50,-1 3 0,3-3 341,3 11 1,5 10 1404,7 8-1454,0 7 1,2-2-271,3 12 0,13 3-96,11 9 0,3 7 108,3 3 1,1 7 54,5 5 1,-3-1-27,8 7 1,-5-6-134,5 6 1,-2-5-67,2 5 0,-4-8-66,-7 3 1,-2-7-170,-5-5 0,3-4 188,-8-8 0,0-1-388,-6-5 365,1-3 1,-1-10-179,0-4 1,-5-9 16,-1-8 0,-1-8 18,2 2 0,1-5 367,-7-7 1,5 5-48,-5-5 1,0-1 509,-6 2 1,0-1-321,0 7 0,0-6 153,0-1 0,0 3 2,0 9 1,0 4 448,0 8-514,-8-1 1,4 9-225,-7 3 0,-3 12 90,-9 5 0,-6 14-160,-11 10 1,-4 7 31,-8 10 0,6 0-47,0 0 0,2 5-4,-3 1 0,-1 0-149,8-6 1,6-1-255,5 1 0,13-2-4,-1-4 1,11 2 468,0-7 0,-1 5 0,5-6 0,10-1 0,9-3 0</inkml:trace>
  <inkml:trace contextRef="#ctx0" brushRef="#br0" timeOffset="1484">6674 1003 7784,'0'-25'0,"-6"6"0,0-4 484,0 4-437,6 9 0,2 12 82,4 15 1,-4 10-115,4 13 0,-4 5 35,-2 7 0,-2-1-80,-4 1 1,-2 0-1,-3 0 1,-5 6-148,5-1 0,-5-7 99,-1-9 0,6-5-137,-1-1 0,1-8-149,-7-4 364,9-12 0,-7-11 0,7-9 0</inkml:trace>
  <inkml:trace contextRef="#ctx0" brushRef="#br0" timeOffset="1647">6864 190 7834,'-35'-52'680,"8"8"-228,10 17-321,9 12 0,10 15-1165,4 0 1,6 0-14,11 0 1047,-4 8 0,14-6 0,-7 5 0</inkml:trace>
  <inkml:trace contextRef="#ctx0" brushRef="#br0" timeOffset="1856">7538 190 7834,'0'-17'579,"0"0"1,0 9-407,0 8 0,0 17 45,0 18 0,6 9-162,0 14 1,0 3 4,-6 8 1,-8 8-350,-4 4 1,-5 5 304,-6 7 1,2 1-167,6-45 1,1 0-1,-7 43 57,-2-11 0,2-6-201,-2-12 1,3-5-210,-3-12 1,4-12 180,2-10 1,0-7-253,-1-6 1,-1-3 8,-4-8 657,4 0 0,-6-15 0,8-5 0</inkml:trace>
  <inkml:trace contextRef="#ctx0" brushRef="#br0" timeOffset="2505">6985 1107 7826,'-17'-17'-234,"-1"-1"1,7 3 1445,-1 3-569,8-3-612,-3 13 0,9-6-61,3 8 0,5 0-363,7 0 0,8 0 225,4 0 0,11-2 7,7-3 0,1 3 56,-2-4 1,4 2 88,-4-2 1,-4 3-50,-2-9 0,3 8 44,-3-2 1,-7 3 173,-10-3 0,-4 4-112,-2-4 0,-5 4 69,-1 2 1,-7 8 3,2 3 0,-4 11-77,-2 1 1,0 5-10,0-4 0,0 6 24,0-1 1,0-2-122,0 2 1,0-8 42,0 2 0,6-4-109,-1-1 0,15-3 96,-3-4 0,14-3 2,3-8 0,3-4-25,9-7 1,6-3 24,5-15 0,7-5 38,-7-6 1,-5-9-33,-6 3 1,-7 2 195,1-2 0,-7 6 31,-10-6 1,-2 13 490,-15-2-177,0 12 100,-6-2-609,-8 16 0,-2 11 98,-7 15 1,0 10 142,-1 13 0,-7 12-103,-3 11 1,-5 12 24,-2 6 0,18-32 0,0 2-346,0 3 1,-1 2 0,-2 3 0,-2 3 329,-1 3 1,0 2-1,0 3 1,2 2-420,-3 8 0,1 2 0,1 6 1,0 2 336,-1 5 0,0 1 0,1-1 0,2 0-4,2-5 1,1-1 0,1-2-1,0-1 10,1-11 0,1-1 0,1 0 0,1-4-131,3-11 0,1-2 0,-1-3 0,0-3-46,-8 30 0,-8-10 10,-4-7 1,2-16 8,-2-2 0,1-10 60,-7-7 0,-7-10-168,-4-7 0,-10-8-66,-2 1 0,-1-12 86,1-10 0,10-10 120,-4-14 1,14-3 59,3-8 0,8-9-73,10-8 1,2-10 249,3-13 1,6-5-255,8 46 0,2-1 0,13-46-76,-3 48 0,1 2 0,22-45 91,-16 44 1,4 0 0,29-27 0,-21 37 1,3 3 0,31-16-6,-4 6 1,5 7 557,-5 5 1,2 9-561,-1 7 1,-5 3-36,-7 9 1,0-1 61,0 1 0,-8 4-85,-3-4 1,-3 4-86,2 2 1,-3-2 36,3-3 0,-5 3 180,-6-4 0,3-2-1078,-3 2 1066,4 1 0,1 5 0,1 0 0</inkml:trace>
  <inkml:trace contextRef="#ctx0" brushRef="#br0" timeOffset="2698">9147 1747 7780,'-18'-25'0,"1"-10"0,2 6 3810,3 0-2804,4 16 0,10 5-1844,4 8 0,4 0 230,7 0 608,-7 8 0,5 2 0,-5 7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3:02.839"/>
    </inkml:context>
    <inkml:brush xml:id="br0">
      <inkml:brushProperty name="width" value="0.08571" units="cm"/>
      <inkml:brushProperty name="height" value="0.08571" units="cm"/>
      <inkml:brushProperty name="color" value="#333333"/>
    </inkml:brush>
  </inkml:definitions>
  <inkml:trace contextRef="#ctx0" brushRef="#br0">967 846 7855,'18'-42'0,"-1"0"177,0-4 0,3 5 35,3 12 0,-2 6-115,8 12 0,-8-3 57,2 9 0,-4-7-161,-2 6 201,-7 1-155,-2 5 0,-8 0 1,-2 0 114,-4 0 0,-6 2-201,-11 3 0,-11 5-23,-12 7 1,-12 8 284,-5 4 0,-12 13-360,-6 10 1,39-25-1,-1 2 252,0 5 0,0 1 0,-1 1 0,1 1-42,0 5 0,0 3 0,0 1 0,-1 2 5,1 0 1,0 2 0,4 0-1,1 2-18,2-1 1,3 1-1,3 0 1,2 0 22,7 0 0,2 0 0,2-3 0,3 0-107,3 49 1,5-23 15,12-6 1,11-11-65,12-7 0,7-6 22,10-5 0,4-5 75,20-7 1,3-3-179,13-7 1,2-9 170,5-3 0,-5-12-373,4-5 1,2-10 387,-1-2 0,-1-10-97,-6-2 0,-16-1 389,-13-10 0,-11 5-283,-11-5 0,-1-8-20,1-9 1,-8-4-6,-4-2 1,-4-8-218,-1-4 0,-1-11 217,0-6 0,-2 9-184,-3 3 0,-4 5 104,-8 1 1,-8 1 49,-4 4 0,-5 11-22,-6 1 1,-4 17 162,-7 11 0,-3 3-237,-3 9 1,3 0 172,-3 5 0,-2 9-304,1 3 0,-5 4 134,6 2 0,1 0-617,11 0 0,3 10 431,7 7 300,9 0 0,9 16 0,9-6 0</inkml:trace>
  <inkml:trace contextRef="#ctx0" brushRef="#br0" timeOffset="338">2887 794 7879,'0'-25'-410,"2"6"391,4-4 1,-3 4 342,9 2 0,-6 5-20,5 1-80,-7 7-19,12-4-124,-15 8 0,5 6 35,-12 0 1,-5 7 1,-12-1 0,-10 9 170,-7 2 1,-8 9-91,2 3 0,-10 7-29,-2 10 0,-7 8-360,2 3 1,3 4 284,2 3 0,12 1-3,6 4 0,5-4-293,7 4 0,10-6-1,12-6 1,6 1 101,6-12 0,10 1-305,7-12 0,9-3 152,3-9 0,3 0-70,14-12 0,-2 2-107,14-13 1,1 0 430,10-6 0,-4 6 0,8-5 0,3-8 0,7-11 0</inkml:trace>
  <inkml:trace contextRef="#ctx0" brushRef="#br0" timeOffset="750">3285 1209 7878,'-2'-34'0,"-4"-1"0,4 8 504,-4 4 1,6 4-174,6 2 1,4 7-274,7 4 0,6-1 41,0 1 0,6 2-13,-6 10 1,6 0-19,-6 11 1,0-2-2,-6 14 0,1 2-5,-1 9 1,-8 3-94,-3 3 1,-4 4-42,-2-4 1,0 4 70,0 2 0,-8-8-26,-3-4 0,-4-5 45,-3-6 0,1-4 72,0-8 1,-1-2-43,1-3 1,6-5 22,-1-7 0,6-7-66,-5-5 1,7-5-2,-2-6 0,4-4-64,2-8 0,8-5 95,3 0 0,7-6-93,5 5 1,0-7 66,11 2 0,-1 0-217,13-6 0,0 12 74,6-6 1,0 15-67,0 8 0,-6 5 179,0 7 1,-15 3 80,-2 8 1,-10 10-8,-8 7 1,3 4-107,-8 14 0,-1-4 226,-5 9 1,0 4-24,0 2 0,-5 4-96,-1 2 0,-6 0-103,7 0 1,-7-8-138,6-4 1,-5 3-254,5-3 1,-2-7 186,3-10 1,3-4-97,-4-2 0,4-5-115,2-1 463,0-7 0,-8-4 0,-1-9 0</inkml:trace>
  <inkml:trace contextRef="#ctx0" brushRef="#br0" timeOffset="1101">4512 103 7930,'0'-33'312,"0"4"1,2 10 513,4 7 1,6 9-413,11-3 0,6 14-193,11 9 0,10 10 67,8 13 0,7 6-69,-2 12 1,-1 9-343,1 8 1,-37-31 0,-2 0 245,3-1 1,-2 1 0,-4 7 0,-2 2-103,3-2 0,-3 1 1,-7 5-1,-3 2 37,-2-2 0,-3 1 1,-2 1-1,-2-1-7,-1 0 1,-3-1 0,-4 2 0,-2-2 39,-3-5 0,-3 0 1,0 1-1,-2-1-13,-2-5 1,-1-2 0,0 5-1,-2 0 5,-2 0 1,-2-2 0,-2 2-1,-1-2-9,-1-1 1,-2-1 0,0 0 0,-3-2-105,0-6 1,-3-1-1,-3 1 1,-2-1 38,-4-2 1,-2-1 0,-4 3 0,-2 1 42,-1 0 1,-1-1 0,-3 0-1,-1-1-564,-3-3 0,-2-3 0,-3 0 0,-3-2-9,-6-4 1,-3-2-1,-4 3 1,-1 0 206,-4-1 0,-2-2 314,26-8 0,-2 0 0,1 0 0,-1 2 0,0 1 0,-1-2 0,-2-1 0,-2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2:59.147"/>
    </inkml:context>
    <inkml:brush xml:id="br0">
      <inkml:brushProperty name="width" value="0.08571" units="cm"/>
      <inkml:brushProperty name="height" value="0.08571" units="cm"/>
      <inkml:brushProperty name="color" value="#333333"/>
    </inkml:brush>
  </inkml:definitions>
  <inkml:trace contextRef="#ctx0" brushRef="#br0">759 346 7808,'-7'-42'239,"-3"-2"59,-7-8 1,5 8 1012,1 3-404,7 12-833,-4 4-7,8 16 1,0 9-225,0 11 0,6 14 31,0 10 1,0 9 52,-6 14 1,0 11 168,0 12 1,-2 3-281,-4 3 0,-4-1 87,-7 1 1,5-3 53,1-3 0,1 1-436,-1-7 1,-5-4 286,5-13 1,3-4-145,2-19 1,5 1-539,1-13-338,0-8 1212,0-7 0,0-16 0,0-1 0</inkml:trace>
  <inkml:trace contextRef="#ctx0" brushRef="#br0" timeOffset="482">206 606 7784,'-60'-43'0,"14"1"449,0-4 0,17 6-90,12 11 0,9 4-165,14 7 1,12-7-241,10-3 0,13-5-24,5-2 1,11 7-67,7-1 1,-1 2 126,6-2 1,-1-2-194,12 8 0,3 6 315,9 5 1,0 9-144,-39-1 1,-2 2 0,36 2-28,5 6 0,-23 3-22,-5 8 1,-15 7 27,-2-1 0,-17 7-158,-1-1 1,-15-2 14,-9 2 1,-3 0 96,-2 5 1,-9 1-15,-9-1 1,-7 1 0,-9 0 0,-8-1 141,-5 1 1,-3-3-16,-1-3 0,4-4 324,1-7 1,8-1-430,-2 0 0,11-7-59,6-5-89,11 5 171,4-8 0,24 6 118,7-8 0,10 0-80,7 0 1,2 0 165,4 0 1,4 2-6,-4 3 0,2-1 7,-1 8 0,1 5-84,-8 6 0,0 8 106,-5-2 1,-8 3-60,-4 3 1,-12 0-26,-5-1 1,-6 1 92,-6-1 0,-7-1-60,-16-4 0,-4 3 95,-18-3 0,1-2-75,-14 2 1,7-10-21,-7-2 0,1 1-94,-6-7 0,1-3 59,5-2 0,3-4-775,8-2 0,14-2 113,3-4 586,12-4 0,-2-15 0,8-1 0</inkml:trace>
  <inkml:trace contextRef="#ctx0" brushRef="#br0" timeOffset="1108">1693 882 7794,'-11'-17'0,"-1"0"0,8 5 55,-1 1 1,7 7-136,9-2 0,2 10 316,16 2 1,0-1-132,6-5 0,-1 0-77,1 0 1,-1-2-38,1-3 0,0-3 16,-1-4 0,1-3-21,-1 4 0,7-5 0,-1-1 0,-1-2 25,-11-4 0,3 3 32,-8-3 1,0-2 38,-5 2 1,-9-6-84,-3 6 0,-4-2 106,-2 2 0,-2 4-91,-4-4 1,-5 10-2,-12 1 0,-4 8-1,-8-1 0,-1 5 1,-5 5 1,-3 7 71,-8 11 1,2 4 0,4 7 1,-2 1 12,8 0 0,-5 7-64,11 4 0,-3-2-57,14 2 0,0 0 71,6 6 0,7-6-53,5 0 1,5-9-5,5-2 0,11-3-16,7-9 1,9 0-27,3-5 0,2-9 46,9-3 1,-4-4-15,10-2 0,-2-8 14,13-3 0,1-12-106,5-6 0,-2-10 57,-4-1 1,1-8 30,-12 2 0,-4 2 54,-14-2 1,-7 5 2,-4-5 1,-5 2 2,-7-2 1,-3 5 15,-8 13 0,0-5-25,0 4 1,-2 6 2,-4 6-14,4 7 0,-7 10-18,3 0-10,4 0 0,-6 2-42,8 4 0,2 3-17,4 9 0,3 1 114,9 4 0,5-2 149,0 8 1,8 2-35,-3 9 0,11-3-75,1 3 0,1-4-6,-7-1 1,1 2-6,-1 3 1,-1-4-1,-4 5 0,-12-5-13,-11-1 1,-4-8-37,-2-4 1,-10-4 28,-7-2 0,-10-1 6,-13-5 0,1-1-279,-7-4 0,2-4 83,-2 3 0,5-3-142,13-2 1,-5-7 98,4-5 0,4-3-1225,2-3 1404,12 1 0,3-16 0,8-3 0</inkml:trace>
  <inkml:trace contextRef="#ctx0" brushRef="#br0" timeOffset="1341">3474 52 7794,'-11'-11'511,"-1"-1"0,9 6 313,-3-5-361,4 7-621,2-4 1,0 24 110,0 7 0,0 9 249,0 9 0,0 11-64,0 11 1,-2 6 108,-4 6 1,4 2-486,-4 4 1,-1 1 318,1-7 1,-5 0-195,5-6 1,-2-7 76,2-5 0,4-12-1049,-3-11 42,3 1-332,2-24 803,0 5 572,0-24 0,0-17 0,0-11 0</inkml:trace>
  <inkml:trace contextRef="#ctx0" brushRef="#br0" timeOffset="1525">3129 623 7794,'-27'-23'0,"4"0"1383,11 0-1177,4 13 0,24-3-563,7 7 1,15-6 149,8 7 1,-1-9-47,1 3 0,0 1 78,6-2 1,7 1-87,5-6 0,3 1 9,2 5 1,6-5-28,0 5 1,13 1-121,-1-1 96,-5-1 0,-5-13 1,-8-2-1</inkml:trace>
  <inkml:trace contextRef="#ctx0" brushRef="#br0" timeOffset="2143">5117 139 7794,'10'-27'479,"3"2"175,-7 7 1,2 7-36,-2-1-431,-5 9 172,7-5-60,-8 8-442,0 0 1,-9 6 122,-9-1 0,-5 9-17,-6-3 1,-9 11 56,3 1 0,-5 7 85,0-1 0,1 10-61,-7 1 1,8 8 6,-3-2 1,5 4-32,1 2 1,5 6-71,6-1 0,3-1 32,16-10 0,1 4-171,9-4 0,11-6-71,7-5 0,13-2 48,-1-10 1,11 0 43,0-6 1,12-7 54,5-5 0,8-5-211,10-5 1,2-5 155,15-7 1,-8-8-7,2-4 1,-11-4 122,-6-1 1,-10-1 118,-1 1 0,-11-1 112,-1 0 1,-8-5-104,-9 0 0,0-3 90,-1 3 0,-9 9 15,-8-3 1,-1 11-7,-10 0 1,-3 3-20,-8 3 0,-7 8 89,-11 3 1,-6 4-12,-11 2 0,-6 8-342,-12 3 1,4 6 122,-3 6 1,5-1 49,6 6 1,-2 1-131,7 6 0,1-3 45,5-3 1,10 4-15,8-4 1,2-2-25,9 1 0,2-6-99,10 1 0,4-4 92,7-2 1,8-5-29,4-1 1,3-7-81,3 2 1,7-6 57,4-6 0,-2-4-56,3-7 0,-3-8 120,2-4 1,-4 2 1,-7-1 0,-1-1 61,1-6 0,-8 6 174,-4 1 1,-6 5-103,-5-6 0,1 13 260,-7-1-200,0 11 1,-8-1-85,-4 7 0,4 2-104,-4 3 0,-1 7 47,1 11 1,0-2-151,6 8 0,0-6 49,0 6 0,0-8-154,0 2 0,0-4 30,0-2 0,2 1-108,4-1 1,3-5-70,9-1 1,5-7 90,0 2 0,9-4-167,3-2 473,0-8 0,15-9 0,-6-10 0</inkml:trace>
  <inkml:trace contextRef="#ctx0" brushRef="#br0" timeOffset="2783">6760 398 7794,'8'-35'0,"-4"1"0,7-1 0,-5 1 476,5-1 1,-7 8-122,2 4 1,-4 4-167,-2 2 0,0 5-146,0 1 1,-2 7-237,-4-2 0,-11 12 21,-12 5 1,-3 5 104,-3 1 1,0 6 45,1 0 1,-1 8 87,1-2 0,7 9-141,4 2 0,9 1 65,3-7 0,7 7 19,-2-1 1,6 6-2,6-6 1,9 7 11,8-7 0,6 0-16,-6-5 0,8-2-8,-2-5 1,-4-3-5,-2-7 1,-10-3 25,-1-3 57,-8 3 0,1-13-26,-10 4 1,-5-4 12,-7-2 0,-6-8-44,0-4 0,-1 3 7,7-3 0,0 3-61,0-3 0,5-3 68,1 3 1,7 3-124,-2-3 1,12 2 60,5-1 0,7-5-79,5 5 1,11 1 50,12-1 1,4-1-11,2-5 1,6 0 49,-1-1 0,7 1-1,-7 0 1,7 0 19,-6-1 1,7-1-28,-2-4 0,-1-2 126,1-4 0,-7-3-37,2 3 0,-7-10 47,-5-1 0,-3-6-50,-9 5 1,-9 1 106,-7 6 0,-3-1-82,-9 0 1,-2 8 101,-10 4 0,0 10-7,-11 1 1,1 7-84,-12-7 0,-3 8-96,-10-2 0,-5 14 99,-11 9 0,1 3 107,-7 9 1,7 5-94,-2 6 0,10 7-1,2-7 1,10 8-70,1-2 0,8 2 6,10-2 1,7 4-6,4-4 0,12-3-120,6-3 1,18-4 170,11-1 1,16-6-46,13 0 0,8-14-292,15 2 0,3-11 282,-45-3 1,1 0 0,0-2-1,0 0 22,0-1 1,0 0 0,44-8 28,-4-3 1,-5 1 19,-7-2 0,-3 7-13,-8-7 0,-15 6 0,-8-5 0,-21 7-3,-7-2 79,-13 4-1008,3 2 591,-23 0 1,9 0 214,-11 0 1,3 0-691,-3 0 1,-2 0-1140,-4 0 1855,-12-7 0,-17-3 0,-9-7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3:11.390"/>
    </inkml:context>
    <inkml:brush xml:id="br0">
      <inkml:brushProperty name="width" value="0.08571" units="cm"/>
      <inkml:brushProperty name="height" value="0.08571" units="cm"/>
      <inkml:brushProperty name="color" value="#333333"/>
    </inkml:brush>
  </inkml:definitions>
  <inkml:trace contextRef="#ctx0" brushRef="#br0">587 1331 7794,'-8'34'0,"0"1"0,-3-1 0,3 1 0,8-1 0,0 1 0,0 0 0</inkml:trace>
  <inkml:trace contextRef="#ctx0" brushRef="#br0" timeOffset="1099">846 1486 7822,'-9'17'668,"1"-7"-340,8-2 1,8-10-328,3-4 0,10 4-79,2-4 1,6 3-85,-6-3 0,8 2 141,-2-8 1,-2 7-37,1-7 1,-1 1-55,2-7 1,4 1 67,-4 0 0,3-6-97,3 0 1,-6-8 125,0 2 0,-6-4 116,5-1 0,-6-7-58,1 1 1,-6 0-23,-6 5 1,3-1-8,-8-5 0,-1 12 2,-5 1 0,0 12 15,0 5 0,-15 7-7,-8-2 0,-10 14-5,-7 9 0,-10 10-6,-8 13 1,1 5 38,5 6 1,2-1-50,4-4 1,5 4 7,13-3 1,3 1-41,7-2 0,9-4-114,3-7 0,8-9 83,9-2 1,3-7 48,15-6 0,0-3 17,5-8 1,3 0-47,3 0 1,2-10 21,4-7 1,2 0 8,-7-6 1,-1-4 13,-5-2 0,3-2 27,-3 3 1,-5 3 4,-12 7 1,-7 3 81,1 3 17,-8-3-180,3 13 1,-12-4 17,-1 12 1,-2-2-8,2 7 1,4 1 11,-3 5 1,3 1-12,2-1 0,7-2-12,5-3 1,11 1-13,6-7 0,5 0-93,7-6 1,3 0 104,8 0 0,-2-10 42,-4-7 1,4-4-44,-4-14 1,2 2 49,-2-13 1,2-2-16,-7-9 0,1-7-163,-2-11 1,-3-2 97,3-3 0,-5-3 49,-7 8 1,5-7-26,-4 1 0,4-2 25,1 3 1,-7-1 66,-4 12 1,-11-1-78,-7 19 0,3 10 124,-2 18 0,-2 12 16,-10 5 0,-4 6 112,-7 6 0,-8 5-79,-4 12 1,-5 12-37,-7 11 0,-3 12 69,-8 5 1,0 10-382,0 2 1,8 8 317,4-3 1,3-1-13,3 2 1,1 5-47,4 6 1,6 5-22,12-11 0,-3 0-66,9-16 0,-1-1 124,6-17 0,0-12-649,0-17 17,0-4 0,2-3-97,3-5 642,-3-3 0,21-16 0,-3-1 0</inkml:trace>
  <inkml:trace contextRef="#ctx0" brushRef="#br0" timeOffset="2908">2437 985 9016,'12'-10'-591,"-1"4"0,3 4 894,9 2 0,4 8-137,7 4 1,1 11-231,-1 5 0,-5 5 44,0 2 1,-8 5-207,2 0 0,-11 3 71,-6-3 1,-5-3 104,-1 3 0,-1-6 61,-5-5 1,-4-9 126,-7-9 1,-6-7-56,0 2 1,0-4-72,5-2 0,3-8 120,3-4 1,-1-3-39,7-2 0,1-6-265,5 0 1,0-2-104,0 2 1,7 1-126,5-6 0,5 6 111,6-1 0,4 4 29,8 2 0,7 0 259,4-1 0,2 9 0,-2 3 0,2-2 0,-8 2 0,7 1 0,-7 5 0,-7 0 298,-10 0 10,-12 0 0,-1 2 595,-4 3-341,-4-3-356,5 14 1,-1-12-136,0 7 1,7-1 76,-1 1 1,5-1-365,6-4 1,-4-5 31,4 5 1,2-4-89,-2-2 1,0 0 96,-5 0 0,5-2 80,0-4 1,0 3 130,-6-9 0,0-1-105,1-10 0,-3 3 232,-3-3 0,-5 4-42,-7 2 1,0 0 63,0-1 0,-4 1-21,-7 0 1,-2 7-82,-16 4 0,-2 4 4,-9 2 1,-3 0-9,-3 0 1,-2 8-44,8 4 0,-6 9 35,5 2 0,-5 2-156,6-2 0,1-2 126,11 8 0,3-6-135,7 6 0,3-2 34,3 1 0,9 3 32,14-8 1,10 0 11,20-5 0,9-1 3,7 0 1,9-7-61,-3-5 0,-2-3 2,3-2 0,-1 0 17,6 0 0,1 0 26,-1 0 1,-6-7 50,1-5 1,-5-3-21,-1-2 0,-8-1 2,-16 1 0,-1-2-15,-4-4 1,-10 3 8,-7-3 0,-9 4 117,3 2 0,-6 2-105,-6 3 0,-5-1-1,-12 7 0,-4 0 2,-8 6 0,-5 0 36,0 0 0,-6 8-30,5 3 0,1 3-37,5-3 0,6 5-11,1-5 0,6 4-9,-1 3 0,6-1-9,6 0 1,3 1-109,8-1 0,2-2 183,4-3 1,11 1-59,12-7 0,11 2 76,6-2 1,10-5-63,2 5 1,-1-6 8,-5-6 1,0 3 3,0-9 1,-2 1 10,-4-7 1,2 1 6,-8 0 0,3-1-12,-3 1 1,-4 0 17,5-1 1,-10 9-27,-3 3 1,-7 4 128,3 2 0,-11 0-103,-1 0 0,-9 2 8,3 4 1,2 3-18,-2 9 0,1-1-7,-1 0 1,-2 1-31,7-1 0,-5 0-124,6 1 1,-7-3 73,7-4 1,0 3 52,5-8 1,0-1 87,0-5 1,1 0-94,-1 0 0,6 0 53,0 0 0,6-2 5,-6-3 1,0-5 16,-6-7 0,1 5 66,-1 1 0,0-3-84,0-9 0,-5 4 47,0-4 1,-9 4-59,3 1 1,-4-1-1,-2-4 0,-2 4-47,-4-4 1,-3 9-9,-9 3 1,-5 1 16,0-1 1,-7-3-14,1 9 1,-4-1 40,-1 6 0,-3 0-14,-3 0 0,3 2-27,-3 4 1,5-3-7,6 9 0,-3-1 0,3 7 1,10-1 3,1 0 1,13 1-12,-1-1 0,4 2 67,2 4 1,8-9 1,3 3 1,12-9 38,6 3 0,10-7-73,1 2 1,6-4 1,-6-2 0,3-2 11,-3-4 0,-4-4 13,5-7 1,-10-2-63,-3-4 1,-1-4-4,2-8 1,-2-1-41,-4-5 0,-4-9-128,4-7 0,-3-8 43,-3 1 1,0 1 103,0-6 1,6 3-137,1-9 1,1 4 110,-2 2 1,-4 0 219,4 0 1,-10 9 7,-1 8 1,-8 16 117,1 13 1,-5 11-96,-5 6 0,-5 4 47,-7 2 1,-2 10-141,-5 7 1,-2 8-3,-9 10 1,0 7 124,1 4 1,7 4-97,4 2 1,-2 6-216,2-1 1,7 1 90,11-6 0,-3-2-167,2-4 0,0 4 25,6-4 0,8-9 115,4-3 1,11-11 25,6 0 1,1-4-12,-1-1 1,6-9 60,-1-3 0,1-4-13,5-2 1,-3 0 21,-3 0 0,1 0 3,0 0 1,-7 0 98,1 0 1,-8 0-83,2 0 0,-9 0 213,-3 0-182,-7 0-31,12 8 1,-15 1-54,5 9 0,-4-7-1,-2 1 1,6-1-122,0 7 0,1-3 107,-1-4 0,-2 5-234,8-5 196,-1 5 1,6-1-13,1-3 0,-1-5 57,0-7 0,6 0-32,0 0 0,0 0 154,-5 0 1,-1-7-20,0-5 0,1-3 112,-1-3 0,-2 1-42,-3 0 75,3 0 0,-7-1-130,3 1 27,-3 7-173,-8 3 86,0 7 1,-2 15 157,-4 8 0,-3 17-87,-9 12 1,1 10 74,0 13 0,-6 11-379,11-38 0,1 2 0,-4 5 0,1 2 252,2 3 1,1 1-1,-4 1 1,-1 1-25,1 0 1,1 0 0,1 0 0,-1-1 1,0-6 0,0-2 1,0 1-1,-1-1-48,-2-1 1,-1-2 0,-2 0 0,0-2-58,0-2 0,-1-2 0,-19 32-21,6-19 1,-1-14 137,0-9 0,1-5 163,-1-12 1,1-5-183,-1-13 0,0 0 9,1 0 1,-7-10 520,1-7 0,2-8-313,9-9 0,-2-3-15,8-3 1,6-4-287,5-8 1,8 0-72,-1 0 0,10-10 58,7-7 0,5 6-149,6-6 0,12 11-143,11 0 1,12 5 227,5 1 0,4 9-17,2 9 0,1 7-4,-1 10 0,-2 5-30,-4 1 0,-5 7 4,-12-2 0,0 10-137,-11 2 1,1 5-200,-13-5-63,1 7 1,-15-3 576,-3 7 0,-27 0 0,-8 1 0</inkml:trace>
  <inkml:trace contextRef="#ctx0" brushRef="#br0" timeOffset="3462">518 2835 7756,'9'-8'-494,"1"-1"-62,-4-9 0,3 1 716,9 0 0,3 5 0,7 1 1,3-1-213,15-5 0,0 5 80,6 1 0,0 1 10,0-1 0,-4-3 62,-8 9 1,-1-9-9,-16 3 0,-6 3 133,-5 2-11,-8 4 1,-6-4-374,-16 1 0,-16-3 86,-18 2 0,-10 4 48,-12-3 0,-9 5-132,-4 5 1,5-1 177,13 8 1,7-1-64,5 7 1,12 1-63,11 4 0,9 4-7,13 7 1,6 1 79,12-1 1,6 1 137,11 0 1,13 5-70,16 0 1,2 8-16,9-2 1,5 4-208,1 2 0,-4-6 188,-13 1 1,-8-9 58,-3 2 1,-15-5 206,-8-6 0,-9-4-145,-9-8 0,-9-7 161,-9-5 1,-14 3-69,-14-2 0,-14 0-96,-9-6 0,0 0-99,-6 0 1,-2-6 103,2 0 0,6-7-373,5 1 1,9-1-73,-3 1 0,8-3-826,10 3 840,7-3 1,24-2 107,3-1 196,12 1 0,26 0 0,14-1 0</inkml:trace>
  <inkml:trace contextRef="#ctx0" brushRef="#br0" timeOffset="4145">1434 3043 7756,'0'-27'0,"6"2"111,0 7 213,-1 9-324,-5 1 0,-7 10-57,-5 4 1,-13 3-125,-9 9 0,-3 7 173,-9 3 1,6 5-52,-6 2 1,9-1 39,3 1 0,7 5 73,9 1 0,3-1-219,3-5 0,5-3 12,7-3 1,2 2-3,3-8 0,13 0 111,11-6 1,3-7-10,3-4 0,1-5-1,5-1 0,-3-7-6,8-5 0,-7-3 111,1-2 1,-5-6-91,-7-1 1,5-6 177,-4 1 1,-4-4-40,-2-1 0,-2-7 47,2 1 1,0-2-136,12 1 1,-10 5-37,9-5 1,-3 13 16,4 5 1,-1 11-8,1 6 1,-6 4-21,-1 2 0,-6 10 29,1 7 1,-4 4 98,-2 14 1,-7-4-56,-4 9 0,1 4 11,-1 2 1,-2-1-11,-10 1 0,-4-2 6,-7 2 1,-6-6-10,0-11 1,-2-2 3,2-4 1,2-9 84,-8 3 1,8-11-85,-2-1 1,4-3-40,1-2 0,9-2 3,3-3 1,-2-5-1,3-7 0,-1-2 10,6-5 1,6-2-8,-1-9 0,14-2-165,-1-3 0,11 2 101,-1-8 0,11-1-360,1-4 0,16-7-72,2 0 0,9-7 291,8 2 1,2 1-35,-37 30 0,0 1 0,43-25 230,-8-2 0,0 5 0,-6 1 0,-15 7 0,-8 5 0,-10 13 0,-7 10 0,-10 2 0,-7 9 568,-8 0-121,3 6 0,-7 8-254,0 3 1,0 12 270,0 6 0,-7 13-284,-5 10 0,-3 8-54,-2 9 1,-3 0-16,-3 0 0,2 2-88,-8 4 0,8 2 88,-2 4 0,4-6-75,2-12 0,-1 1-53,1-12 1,6 1-167,-1-12 1,8-9-12,-2-9-163,-3-11-328,7-4 66,-6-8 0,6-2 619,-3-4 0,3-6 127,-4-11 1,-2 2-128,2-8 0,-7 1 0,11-7 0,-6 0 0</inkml:trace>
  <inkml:trace contextRef="#ctx0" brushRef="#br0" timeOffset="4261">2385 3198 7756,'-11'-2'-253,"-1"-4"0,6-1-316,-5-5 1,7 3 750,-2 3 0,4 2 265,2-7-473,0 7 0,8-10 75,4 8 1,5 1-401,6 5 1,4 0 64,7 0 286,1 0 0,0-8 0,-1-2 0</inkml:trace>
  <inkml:trace contextRef="#ctx0" brushRef="#br0" timeOffset="5075">2921 3146 7806,'-9'0'-91,"1"0"0,10-5 143,4-1 0,3 2-49,9 10 1,7-2-251,3 7 1,11-5 34,1 5 0,8-1-153,-2 1 0,-1 3 243,1-8 1,-2-1 121,2-5 0,-4 0 0,-7 0 0,-1 0 0,1 0 0,-2-7 0,-4-5 0,-6-3 0,-12-2 0,-1-3 0,-5-3 0,-3 4 7,4-4 0,-12 4 80,-5 2 1,-12-1-12,-6 1 0,-4 2 6,-1 3 0,-1 4 142,1 8 1,-3 0-95,-3 0 0,3 2 52,-3 4 1,1 4-129,-1 7 1,2 8 2,-8 4 0,13-2-21,-2 1 0,10 1-124,-4 6 0,14-1 11,-2 1 1,11 0 63,0-1 1,14-5-15,9 0 0,18-6 23,17 6 0,2-8-39,9 2 0,6-6-170,6-5 1,10 1 45,1-7 1,2 0-152,10-6 1,-5 0 325,5 0 0,-6 0 16,6 0 0,-23-2-97,-6-4 0,-11 2 40,-6-7 1,-6-1 10,0-5 1,-10-6 8,-1 0 0,-8 0 190,-10 5 1,-7 1-45,-5 0 0,-3 0 242,-2-1 0,-15 1-327,-8 0 1,-16 5 21,-7 1 0,-9 1-40,-3-2 1,0 5 76,6 7 0,1-6-56,-1 0 0,2 0-83,4 6 0,3 2 68,9 4 1,-1-2-107,1 8 0,7-1 35,4 6 0,5 1-104,7-1 0,3 0 116,8 1 1,2-7-19,4 1 1,5-3 111,12 3 0,6 1-98,12-7 0,1 0-62,4-6 1,4 0 65,-4 0 0,2 0-105,-2 0 1,2-10 113,-7-7 1,5-2-3,-6-10 1,4-8 0,-9-9 0,3-6-7,-9-5 0,4-5-353,1-7 0,7-8 267,-1-4 1,-5 3-173,-7-3 1,1 2 279,6-2 0,-8-5 160,-4 11 0,-6 0-45,-5 23 1,-5 6 314,-7 17-190,0 12 1,-7 9 227,-5 8 1,2 2-126,-1 4 0,-6 11-156,-6 12 0,-8 8-15,2 9 0,-4 9 23,-1 20 1,-1 2-106,1 4 1,7 3 71,4-3 1,3 4 2,3 1 0,8 12-51,3 0 1,12-2 47,5-15 1,4-6-370,3-12 0,-1-7 152,0-16 0,-1-7-833,-5-16 0,3-5 5,-9-1 883,1-7 0,-13 4 0,-3-8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3:18.507"/>
    </inkml:context>
    <inkml:brush xml:id="br0">
      <inkml:brushProperty name="width" value="0.08571" units="cm"/>
      <inkml:brushProperty name="height" value="0.08571" units="cm"/>
      <inkml:brushProperty name="color" value="#333333"/>
    </inkml:brush>
  </inkml:definitions>
  <inkml:trace contextRef="#ctx0" brushRef="#br0">173 468 7717,'-15'-60'0,"3"-1"0,-5-5 958,11 9 1,6 16-487,6 24 0,0 7-400,11 10 0,-3 0-90,9 0 1,-10 4-334,-1 8 0,-3 9 217,3 19 0,-5 12 119,-7 12 1,-1 12 179,-5 11 0,-10 7-291,6-42 1,-3 0 0,-2 2 0,0-1 165,0-1 1,1 0-1,0 1 1,1 0-42,-16 39 0,8-2-85,-2-9 1,6-2 83,5-16 0,4-15 2,8-25 1,2-11-32,4-6 1,11-8-186,12-10 1,10-9 44,1-19 1,14-12 35,-2-12 0,3-11-156,-3-5 0,0 1 175,0-2 1,-2 8 20,-4-2 0,0 6 89,-11 6 0,1 7-50,-13 16 1,0 9 10,-5 19 1,-9 7 13,-3 10 1,-4 7 128,-2 11 1,0 12-77,0 11 0,-6 9 201,0 3 0,1 7-23,5-1 1,0 3-141,0 2 1,4-7-25,7-5 1,2-11 365,16-5 1,6-10-356,5-3 1,3-14 39,-3-3 1,-2-14 86,8-9 1,1-13-79,4-10 0,-4-7 62,-1-10 0,-8-2-44,2-3 1,-3-7 18,-2-11 0,-7 4-164,1-4 1,-13 4 165,1 2 0,-11-8-66,-1-3 1,-5 3-32,-5 2 0,-5 4-246,-7 2 0,-3 7 123,-3 4 0,2 14-291,-8 10 0,6 14 163,-5 15 0,-1 3-184,-6 2 1,1 11-124,-1 12 1,2 8 519,5 21 0,-5-12 0,6 10 0</inkml:trace>
  <inkml:trace contextRef="#ctx0" brushRef="#br0" timeOffset="1080">2076 883 7726,'-8'-25'-17,"-4"-4"0,5-2-162,1 2 0,4-1 150,2 7 0,0-6 273,0 6 1,2 0 277,4 5-390,-4 1 1,3 7-67,-10 5 0,-7 3-93,-11 2 1,-4 9 8,-8 9 1,-5 9 33,0 13 1,-1 4 58,7 8 0,1 0-137,4 0 0,4 5 9,8 1 1,7 0-130,5-6 0,3-3 94,2-2 1,9-7 39,9-11 0,1-6 46,10-12 0,-2 3 106,1-8 0,5-3-70,-4-8 1,4-11 153,1-7 0,1-8-108,-1 3 0,1-5-33,0-2 0,-1-5-3,1 0 1,-1-6 27,1 5 1,-8-5-18,-4 6 0,-4-1-21,-2 7 1,1-1-19,-1 1 1,0 1-29,1 4 1,-7 4-7,1 8 1,1 0-16,10-1 1,-4 7-6,4-1 0,-3 8 27,-3-1 0,6 3 11,0 2 1,0 2-21,-6 3 0,1 5 41,-1 7 0,0 1 4,0-1 1,1 6 30,-1 0 1,-5 8 136,-1-2 0,-1 3-99,1 3 0,-1-1-48,-4 1 1,-4 0-16,3-1 1,-3 1 30,-2-1 1,0-7-137,0-4 4,0-3 16,0-3 62,0-8 0,-2-1-26,-3-8 18,3 0 1,-6 0 0,8-2 75,0-4-74,0 4 0,-8-13 1,6 11-54,-3-7-13,3 7 28,2-11 0,0 11-59,0-8 37,0 8 10,0-11-73,0 13 82,0-13 17,0 13 0,2-12 24,3 9 14,-3-1-26,6-2 8,-8 6 1,2-7 56,4 3-62,-4 4 57,5-6 1,-5 6-41,4-4 6,-4 5-14,6-7-2,-1 8 5,-5-8-1,6 6-38,0-5 33,-7 7-67,7 0 63,-8 0 1,2 0-41,4 0-54,-4 0-9,5 0 43,-7 0-117,0 0 228,8 0-43,-6 0 12,6 0-38,-8 0 3,0 0-19,7 0 42,-5 0-8,6 0 23,-8 0 131,0 0-42,0-8 1,6 4-90,0-7 1,-1-1 3,-5-5 1,8-8-52,4-4 0,3-11-133,2-7 0,8-3-297,4-1 1,4-3 176,1-4 1,7 6-655,-1 0 790,0 8 1,-5 10 0,-1-1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3:24.897"/>
    </inkml:context>
    <inkml:brush xml:id="br0">
      <inkml:brushProperty name="width" value="0.08571" units="cm"/>
      <inkml:brushProperty name="height" value="0.08571" units="cm"/>
      <inkml:brushProperty name="color" value="#333333"/>
    </inkml:brush>
  </inkml:definitions>
  <inkml:trace contextRef="#ctx0" brushRef="#br0">899 709 8051,'0'-33'277,"0"5"1,0-3-870,0 8 0,6 0 866,0 5 1,5 1 39,-5 0-29,8 0 0,-11 7 56,9 4 80,-8-3-316,4 7 0,-10 0-42,-4 8 0,-11 9 36,-12 2 0,-12 8 128,-5 10 1,-13 15-45,-10 7 0,28-22 0,-1 1-320,-4 1 0,0 1 0,0 6 0,1 1 251,4-3 1,2 2 0,-3 7 0,1 2-18,2-2 1,3 2-1,2 6 1,3 1-72,4-2 0,2-1 1,3-2-1,4 0 52,5-6 1,2 0 0,-4 39-144,15-1 0,2-5 122,4-13 1,13-3-167,16-14 1,1-2-22,10-4 1,6 0 55,6-12 0,15-5-63,2-17 0,7-7 76,5-10 1,3-7-75,-3-11 0,-7-6-10,-16-11 0,-1-4 31,-11-8 1,8-8 85,-14-3 0,0-6-117,-12-6 1,-5 2 48,0-8 0,-4 0 56,-2-5 0,-2-1-104,-15 1 1,0 1 60,-6 5 0,-8-7 39,-4 12 1,-11 6 41,-5 23 0,-11 4-8,-1 7 1,-14 8 309,2 4 1,-4 12-488,5 5 1,1 4-239,3 2 0,1 0 95,12 0 0,3 8-411,14 3 741,-1 5 0,9 1 0,1 0 0</inkml:trace>
  <inkml:trace contextRef="#ctx0" brushRef="#br0" timeOffset="333">2404 813 7712,'11'-25'0,"1"-4"0,1 4-175,10 2 1,-3 4 243,3 2 0,-4 1 716,-2 5-229,0 3 153,-7 8-535,-2 0-39,-31 8 1,2 1 101,-20 9 0,-3 8-90,-2 9 1,-4 5 107,-2 6 0,-6 12-287,1 0 0,-3 9 81,3 8 1,3 6-218,24-36 0,2 2 0,4 0 0,2 2 155,1 2 0,2 2 1,3-2-1,3 1-16,0 1 0,3-2 1,0 45-137,10-3 1,10-13-2,13-5 1,11-11-197,13-7 0,-3-13-75,2-9 0,2-8-64,10-10 0,-3-7-794,9-4 1295,-1-5 0,6-6 0,0-1 0,1 2 0,-1 2 0,0 2 0</inkml:trace>
  <inkml:trace contextRef="#ctx0" brushRef="#br0" timeOffset="767">2975 1176 7729,'-8'-25'0,"6"-6"0,-4-3 866,4 3 0,4 19-393,4 1 1,4 7-388,7-2 1,-2 6 69,-3 6 1,3 6-61,-3 11 1,1 4-82,-1 7 0,-5 10 123,-7 8 0,0 2 86,0 9 1,0 5-196,0 1 0,-7-2-473,-5-9 1,-5-6 289,-6 0 1,4-4 13,-5-14 0,5-3 169,2-14 1,5-7 10,1-4 146,7-5 1,-4-8-60,8-5 1,0-13-76,0-9 0,2-3 11,4-9 0,9 6-131,8-6 1,8-1-16,-2-4 1,6 1-136,5 4 1,-2-4 116,9 3 0,-1 7-120,6 6 1,-3 3-60,-2 13 195,-5-3 0,-15 21 273,-4 0 1,-12 10-94,-5 13 0,-4 4 62,-2 7 0,0 7-2,0-1 0,-2 8-113,-4-2 0,2 2-7,-7-2 0,5 3-123,-5-9 1,5 0-161,-6-5 0,9-8-43,-3-4-833,-4-4 416,8-2-516,-5-7 1224,7-10 0,-8-17 0,-2-10 0</inkml:trace>
  <inkml:trace contextRef="#ctx0" brushRef="#br0" timeOffset="1096">3926 709 7729,'7'-34'206,"-3"-1"-172,8 0 0,1 8 421,10 4 1,4 10-117,8 1 0,1 9 11,5-3 1,-5 4-141,4 2 1,-9 8-13,-2 3 1,-8 6-105,2 6 1,-4 4-186,-1 8 0,-9 0-109,-3-1 0,-6 3 160,-6 3 0,-5-4-45,-12 5 0,3-5 7,-3-1 1,-2-2 67,2-5 1,-5-3 27,5-7 0,1-7 276,11 1-120,-5-8 50,15 3-101,-7-7 0,12-5-45,7-1 1,5-2-101,18 2 0,-1 2 96,13-7 1,-6 5-615,6-5 0,1-1-39,4-5 1,-6 0-256,-5-1 1,-4-1 322,-1-4 0,0 2 511,-1-8 0,1 0 0,-1-5 0</inkml:trace>
  <inkml:trace contextRef="#ctx0" brushRef="#br0" timeOffset="1409">5015 104 7788,'0'-19'166,"0"-4"0,0 9 576,0-3-413,0 3 0,8 5 110,3 3 1,7 4-27,5 2 1,4 10 0,7 7 1,1 10-167,-1 13 1,1 6-1,0 12 0,-1 7-276,1 16 1,-1 7 129,-16-37 1,-1 2 0,-3 3-1,-3 2-238,-2 2 1,-1 1 0,-2 2-1,-2 2 251,-3 4 1,-2 1 0,-3 4-1,-2 2 31,-2-1 0,-1-1 0,-3 2 0,-1-2-17,-4-4 1,-1-1 0,0-1 0,0 0 12,-2-2 1,-1 1 0,-3 3 0,-2 0-101,-1-3 1,-3-2-1,-6-3 1,-3-4-93,0-5 1,-3-3-1,-4-6 1,-4-3-416,-6 1 1,-3-3-1,-8-2 1,-5-3 300,-6-1 0,-5-3 0,20-11 1,-2-2-1,-1-1-1375,-4-1 0,-1-2 0,-1-1 1539,-8 1 0,-2 0 0,0-2 0,-4-1 0,-2-2 0,0 1 0,-4-1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3:22.291"/>
    </inkml:context>
    <inkml:brush xml:id="br0">
      <inkml:brushProperty name="width" value="0.08571" units="cm"/>
      <inkml:brushProperty name="height" value="0.08571" units="cm"/>
      <inkml:brushProperty name="color" value="#333333"/>
    </inkml:brush>
  </inkml:definitions>
  <inkml:trace contextRef="#ctx0" brushRef="#br0">779 640 7680,'0'-17'308,"2"0"-213,4 0 1,-5-1 209,5 1-221,-4 0 1,0-1 165,4 1-252,-4 0 62,5 0 1,-8 1-132,-5 5 1,-4 3 33,-7 8 0,-2 0 64,-4 0 0,-4 2-161,-8 4 0,-7 3 86,-4 9 1,2 5 31,-3 0 1,3 7 13,-2-1 1,4 4-6,7 1 1,8 1-10,4 0 1,6-1 23,5 1 1,5-6-9,7-1 1,15-1 31,8 2 1,14-2 0,3-4 0,8-4-29,-2 4 0,4-3 0,2-3 1,-2 0 5,-4 1 1,-4-1 0,-7 0 0,-8-2 39,-4-3-23,-4 3 163,-9-5 0,-10 5-54,-12-3 1,-11-3 52,-6-3 1,-11-2-153,-6 8 1,-12-7 17,-5 7 0,-4-6-13,-3 5 1,3-5-78,4 6 1,-1-7-21,12 7 0,1-6 50,16 5 0,4-7-815,14 2 358,7-4-884,3-2 1346,22 0 0,4-8 0,16-2 0</inkml:trace>
  <inkml:trace contextRef="#ctx0" brushRef="#br0" timeOffset="301">1488 191 7724,'-17'-50'1304,"7"11"-717,4-7 727,4 16-783,2 12-685,0 11 1,6 9 128,0 3 1,0 7-84,-6 11 1,0 6 105,0 11 0,0 6 11,0 12 1,-8 5 194,-4 12 1,-9 0-346,-2 12 1,0-11 214,6 11 1,-6-10-76,0 3 1,0-7-120,5 2 0,7-13 123,-1-10 1,8-8-130,-1-9 1,3-9-944,2-2 434,0-13-765,0-3 1201,0-8 1,7-8-332,5-3 1,3-13 529,3-4 0,-1-13 0,0-3 0</inkml:trace>
  <inkml:trace contextRef="#ctx0" brushRef="#br0" timeOffset="489">1056 796 7724,'-27'0'0,"-4"0"161,8 0 1,0-6 492,6 1-39,7-1 1,4 6-415,12 0 0,5-2-396,12-4 0,4 4 237,8-4 0,9-1 67,8 1 0,0-6-129,6 7 0,1-9 40,-1 3 0,-1 1-37,-5-1 0,-2 5-143,-4-6 0,-3 8-245,-9-1 1,1-3 73,-1 2 331,1 0 0,-8-1 0,-2-3 0</inkml:trace>
  <inkml:trace contextRef="#ctx0" brushRef="#br0" timeOffset="1239">3598 571 7737,'0'-25'126,"2"0"86,3-3 1,5-1-119,7 11 1,2-3-135,5 10 1,-5-3 99,4 3 0,-4-3-146,-2 9 322,-7-9 0,-2 10 41,-8-7-89,0 7 0,-10-4-110,-7 8 1,-10 2-182,-14 4 1,-5 5 174,-11 12 0,-11 6 81,-7 12 1,-11 5-340,5 11 0,40-26 1,2 2 249,3 4 0,2 1 1,-33 35-61,35-33 1,1 0 0,-25 41-224,16 6 0,15-9 112,19-3 1,8-5 41,9-7 1,16-5-145,19-12 1,6-6 114,6-11 0,13-10-129,16-7 1,-38-11-1,3 0 136,5-1 1,2 0-1,4-4 1,0-4-54,4-5 0,-1-3 0,1 2 0,1-3-43,-2-5 0,0-2 0,4 2 0,-2-2 45,-3-1 1,-3-2-1,-3 2 1,-4-2 189,-11 2 1,-2-1-1,29-21-24,-13 1 1,-20 6 220,-9-6 1,-10 2-78,-7-2 1,1-4 99,-7 4 1,0 5 163,-6 7 1,-2 7-205,-4 9 1,-3 7 587,-9-1 1,-7 8-656,-4-1 1,-11 12-95,-6 11 0,0 3-44,-6 13 1,4-3 87,-10 10 1,12 1-98,6-2 0,3 2-7,3-1 0,7-5-134,4 5 0,11-5 110,6-1 0,14-3-149,9-3 1,8-4 56,10-8 1,7-7-6,4-4 1,4-12 31,2-5 0,0-5-110,0-1 1,-8-8 137,-3-4 1,-5-4 6,-1-1 1,-3 1 196,-3 4 1,-4 2-56,-8 4 1,1 10 129,-1-4-219,-7 3 1,-1 5-200,-3 3 0,-4 12-83,4 5 0,-4 6-100,-2 6 1,0-1 57,0 6 1,7-5-92,5 6 1,3-8-249,2 2 653,1-11 0,7-4 0,2-8 0</inkml:trace>
  <inkml:trace contextRef="#ctx0" brushRef="#br0" timeOffset="1780">5362 831 7737,'0'-19'194,"0"-5"0,0 3 342,0-8 0,0 6-169,0-5 1,-2 6 33,-4-1-560,4 4 1,-13 4 111,3 3 1,0 5-39,-5 7 0,4 7 67,-10 5 1,3 9-210,3 2 0,2 8 15,3-2 1,5 3-14,7 3 1,0 5 169,0 1 1,9-1 0,9-6 0,1 3 116,10 3 1,-6-3-7,5 3 0,-5-5-29,6-6 1,-8 1 19,2-7 1,-9 6 89,-3-6 0,-9-2 78,-2-9 0,-15 1-98,-14-7 1,-3 0-88,-3-6 0,-5 0 5,-1 0 1,1-6 7,5 0 1,6-7-47,1 1 0,12 3-140,-1-3 0,11 7 57,0-7 0,8 2-92,10-1 1,7-5 70,16 5 1,7 1 34,4-1 1,12 1-14,5-1 0,10-5 29,2 5 0,8 1-99,-3-1 0,3-7 182,-2-5 0,-4 0 114,-8 6 0,-2-6-59,-4 0 0,-3-8 83,-8 2 1,-8-3 27,-4-3 0,-11 0-79,-6 1 1,-3-5 142,-3 5 1,-8 1-41,-3 10 0,-4 10 8,-2-5 0,-8 7 28,-3-1 0,-6 5-225,-6 7 1,-6 2 66,-12 3 1,-1 7-174,-4 11 0,-2 6 274,8 11 1,-1-2-102,7 9 0,1-1-64,4 6 0,4-6 37,8 0 0,7 0-86,5 6 1,5 0 96,5 0 1,13-2 12,10-4 1,13-6 18,5-11 1,4 0-151,2-12 1,0 2-670,-1-13 0,9-2 353,3-10 0,3-4-718,-3-7 1073,-3-8 0,-8-9 0,0-11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6:43:35.772"/>
    </inkml:context>
    <inkml:brush xml:id="br0">
      <inkml:brushProperty name="width" value="0.08571" units="cm"/>
      <inkml:brushProperty name="height" value="0.08571" units="cm"/>
      <inkml:brushProperty name="color" value="#333333"/>
    </inkml:brush>
  </inkml:definitions>
  <inkml:trace contextRef="#ctx0" brushRef="#br0">26 1227 7713,'-10'-25'320,"-5"-2"1,15 2-111,0 8 1,4 1-33,13 10 0,-2-5-20,14 5 0,0 0-81,5 6 1,1 0 65,0 0 1,5 8 50,0 4 0,1 13-199,-7 9 1,-5 3-21,0 9 1,-8 6-106,2 5 1,-9 7 105,-3-7 0,-7 7-88,2-7 1,-6 7 110,-6-7 1,-4-7-23,-7-9 0,-2-10-29,-4-3 1,-4-8 45,-8-3 1,1-8 63,-1-9 1,2 0-3,5 0 1,-3-9 104,8-8 0,2-8-151,9-10 0,4-7 7,8-4 1,8-4-2,4-2 1,11 0 2,6 0 0,3 0-191,3 0 0,1 6 52,5 0 0,-3 9-299,8 3 0,0 5 42,6 6 1,0 10-80,0-5 0,-2 13 71,-4-1 1,-2 4 384,-3 2 0,-5 8 0,6 1 0</inkml:trace>
  <inkml:trace contextRef="#ctx0" brushRef="#br0" timeOffset="333">752 1434 7713,'-17'0'703,"7"0"1,2 2-585,8 4 1,8-2-9,4 7 1,5-1-120,6 1 1,6 5 12,11-5 0,4-3-175,8-2 0,0-4 105,0-2 1,0 0-87,0 0 1,0-8 19,-1-4 1,-6-3-171,-5-2 0,-5-2 280,-7-4 0,-5 1 32,-11-6 0,-4 5 166,-8-6 1,-8 8-144,-4-2 0,-11 3 62,-5 3 0,-11 7-55,-1 5 0,-8 3 28,2 2 1,1 7 25,-1 5 1,0 3 72,-6 3 1,0 7-72,1 3 0,1 11-47,4 1 1,3 8-63,9-2 0,5 0 70,0 6 0,16-9-89,1 8 0,10-10-1,8-1 1,11-3-171,12-3 1,6-7 20,5-4 0,6-11-137,12-6 0,3-5-344,8-1 1,-5-3 661,-1-9 0,-7-7 0,3-16 0</inkml:trace>
  <inkml:trace contextRef="#ctx0" brushRef="#br0" timeOffset="621">1530 1330 7713,'0'-17'0,"0"0"0,0-6 600,0 0 0,2 2 201,4 9-215,-4-3-439,13 5 1,-11 1-139,8 3 0,-7 12 39,7 5 1,-3 12-107,3 6 1,1 9-177,-7 3 1,6 7 207,-7-2 0,7 2-127,-6-2 0,1 2-8,-1-8 0,-4 1-9,4-7 0,2-7 183,-3-4 271,1-3 187,-6-11 1,2-3-180,4-12 0,3-11-252,9-12 1,-1-6 82,0-5 1,1 2-129,-1-8 1,2 5-71,4-5 0,-4 6-247,4-6 1,-3 7-43,-3-1 0,2-2-273,4 1 1,-4 9 103,4 8 0,2 5-682,-2 2 1215,8 0 0,-12 7 0,6 2 0</inkml:trace>
  <inkml:trace contextRef="#ctx0" brushRef="#br0" timeOffset="1158">2205 1296 7713,'-10'-8'167,"-5"-1"1132,13-1-965,-6 2 0,14 10-300,0 4 0,9 2-1,2 3 0,2-1-231,10-4 1,0-5 90,6 5 1,1-4-144,5-2 1,-3 0 73,8 0 1,-8-6 32,3 1 0,-10-11 14,-3-1 1,-6 0 157,1-6 1,-6 3 126,-6 3 0,-3 0-103,-8 0 1,0-1 114,0 1 0,-2 5-153,-4 1 1,-3 7 26,-8-2 1,-7 4-29,1 2 0,-7 2 39,1 4 1,-4 4-45,-1 7 1,5 6 19,0 0 1,2 8-6,-2-2 1,2 3-30,4 3 1,4-1 4,-4 1 1,11 0-36,7-1 1,3 1 58,2-1 1,0 1-109,0 0 1,13-9 48,5-2 0,10-5-12,1-2 1,6-2-26,5-3 0,-3-6-7,3-12 0,2 0 57,-1-11 1,-1 2-1,-5-14 1,-1 0 23,1-6 1,-7 1-32,1-1 0,-8 1 127,3-1 0,-5 0-92,-2 1 1,0-3 7,1-3 0,-1 9-30,0-3 1,0 7 5,1 4 0,-7 0 13,1 11-12,-8 4 4,3 1 1,-7 9-6,0 3 1,0 7 132,0 11 0,0-2-40,0 8 0,-5 0 37,-1 5 0,-2 1-114,2-1 0,4-1 9,-3-4 1,3 4-84,2-5 1,2-1 103,3 2 0,5-8-282,7 2 1,8-5 64,4-7 0,10 3-343,1-9 1,8 1 523,-2-6 0,12-15 0,3-4 0</inkml:trace>
  <inkml:trace contextRef="#ctx0" brushRef="#br0" timeOffset="1671">3709 1140 7713,'-8'-25'-118,"6"-2"-296,-3-7 373,-5 7 290,8 2 0,-11 13 30,7 1-70,0 7 1,-1 2-179,-5 8 1,2 7-23,-1-1 1,5 9-46,-5 2 0,7 8 35,-2-2 1,-2 3-4,3 3 1,-1-6 14,6-1 0,6 1-43,-1 6 0,3-1 15,-2 1 1,-4-6 8,3 0 0,3-8 57,-2 2 0,0-4-54,-6-2 159,0 1 0,-8-3-83,-4-3 0,-3-5 23,-2-7-47,-1 0 0,1-5 11,0-1 0,1-8-23,5 3 1,3 1 17,8-1-133,0-1 0,2-5 105,4 0 0,4 5-158,7 0 1,8 7 77,4-7 0,5 6-33,7-5 0,-3 5 8,8-5 0,-6 5-16,7-6 0,-3 7 72,2-7 0,-4 0 14,-7-5 0,-1-2 9,1-4 0,-2 2 23,-5-8 1,-5 6 109,-11-6 0,1 2-83,-7-2 0,0-1 196,-6 7-111,0-1 1,-2 9 82,-4 4 0,2 3-185,-7 8 0,-1 0-2,-5 0 0,-6 8 123,0 3 0,-6 6-77,6 6 1,-2-1-120,2 6 1,4 1 105,-4 6 0,4-1-123,1 1 1,9 0 12,3-1 0,4-3-131,2 4 0,0-11 28,0 11 0,13-12-154,5 0 1,13-4-351,3-1 1,8-9 27,10-3 626,0-4 0,0-2 0,0 0 0</inkml:trace>
  <inkml:trace contextRef="#ctx0" brushRef="#br0" timeOffset="2734">5041 1140 7715,'9'-17'41,"-3"0"0,2-1 39,-3 1 37,1 0 86,2-1-120,-6 1-108,6 0 63,-16 7 0,-2-3-27,-7 7 1,-6 2 66,0 10 1,-6-2 4,6 7 1,-2 3-86,2 9 0,4-2-1,-4 8 1,9 0-64,3 5 1,7 1 92,-2-1 1,4-5-107,2 0 0,2-2 87,4 2 1,5-2-86,12-4 1,-1-10 64,6 4 1,-5-11-4,6 0 1,-2-4 51,2-2 1,2-2 116,-8-4 1,0-3-21,-6-9 1,-2-5-62,-3 0 0,1-8 98,-7 3 1,6-5-60,-6-2 0,1 1-105,-1-1 1,-2 1 3,7-1 1,1 0-131,5 1 0,2 7 59,4 4 1,-3 4-109,3 1 1,2 9 89,-2 3 0,0 4 30,-6 2 1,0 8 109,1 3 0,-1 7-106,0 5 1,-7 4 118,-4 7 0,1 1-32,-1-1 0,0 7-15,-6-1 1,0-1-13,0-11 1,-8 5 5,-3-4 0,1-4-28,-1-2 1,-1-6 11,-5-5 0,5 1 138,1-7-135,-1 0 0,1-6-19,-1 0 1,8-2 12,-2-4 0,5-4-2,1-7 0,1 0 2,5-1 1,4-5-3,7 0 1,0-2-173,1 2 1,5 4 93,0-4 1,8 6-64,-3 5 1,-1-1 57,2 7 0,-2-6 130,2 7 0,2-1-13,-8 6 1,7 2 87,-1 4 0,-2 3-122,2 9 1,-6-7 22,6 1 1,-2-3 14,1 3 0,5 1-21,-4-7 0,-2 5 19,2-5 0,-2 0-17,1-6 1,3 0-51,-8 0 1,0-6 32,-5 0 0,-1-7 2,0 2 0,-7-5 36,-4-1 1,-5 0 88,-1-1 1,0-1-83,0-4 0,-1 4-16,-5-4 0,-4 5-106,-7 7 0,-8-3 68,-4 9 1,-4-1-31,-1 6 1,-3 0 73,-3 0 1,3 2-10,-3 4 0,-2 3-27,1 8 0,1 3 18,6 3 1,1-4-131,4 4 1,4 2 115,8-2 0,5 2-112,1-2 1,7-4 47,-2 4 0,6-5 17,6-7 0,5 3 46,12-9 1,4 1 5,8-6 0,0 0-34,-1 0 0,3-2 20,3-4 0,-4-3 43,5-8 0,-5-3-42,-1-3 0,0 0 8,-1-11 1,1 1-46,-1-13 0,-5 0-87,0-6 1,-6-8 44,6-3 1,-8-4-330,2-2 1,-2-8 331,2-4 1,-2 2-5,8-2 0,-8 8 162,2-1 1,-3 4-103,-3 7 0,-8 11 325,-3 12-97,-4 11-82,-2 12 0,0 11-79,0 12 1,-6-3-53,1 9 1,-15 7 110,3 10 0,-6 11 199,0 6 1,4 6-157,-4 6 0,-2 3-95,2 9 1,-2 7-106,2 3 1,5-3 100,1-2 0,0 4 192,5 1 0,5-1-50,1 2 0,4-10-60,2-2 1,0-7-114,0-10 1,0-8-196,0-4 1,0-11-455,0-6 0,0-10 44,0-1-493,0-8 1081,8 4 0,9-24 0,10-3 0</inkml:trace>
  <inkml:trace contextRef="#ctx0" brushRef="#br0" timeOffset="3280">6372 1123 7798,'8'-10'649,"2"3"-683,7 7 1,0 0 124,0 0 0,3 2-361,3 3 0,-4-3 144,4 4 0,4-4-121,2-2 0,-2 0 57,1 0 0,-6 0 114,1 0 0,-4-8 95,-2-3 0,4-5-14,-3-1 0,1-6 79,-14 0 1,1-2-75,-6 2 0,0 4 243,0-4 1,-2 5-46,-3 7 0,1-3-95,-8 9 1,1-1-50,-7 6 0,-5 0 1,0 0 1,-6 8 24,6 3 0,-5 4-21,4 3 1,-4 5-97,5 0 0,-2 8 74,2-3 0,3 5-140,-3 2 1,10-7 124,1 1 1,8 0-117,-1 6 1,-3-1 70,2 1 0,2-8-15,10-4 0,4-4 18,7-2 0,0-1-7,1-5 1,7-3 3,3-8 0,-1 0 7,2 0 0,0-6-119,6 0 1,-3-7 109,-3 1 1,2-9 41,-8-2 0,6-2-18,-6 2 0,6-2 4,-6-4 0,5-1-19,-4 7 1,1-6 6,-2 6 0,-10 0-12,4 5 15,-3 1 1,-5 6 281,-3-1-227,-4 8 0,-2 4 94,0 12 1,-2 5-24,-4 6 1,-1 4 88,-5 8 1,-1-1-144,7 1 0,-6-1 10,7 1 0,-7-1-127,6 1 1,1-6 77,5 0 0,0-6 35,0 6 1,7-8-72,5 2 0,5-10-153,6-1 0,-2-3 68,8 3 84,0-4 0,6-8 0,-1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04.719"/>
    </inkml:context>
    <inkml:brush xml:id="br0">
      <inkml:brushProperty name="width" value="0.08571" units="cm"/>
      <inkml:brushProperty name="height" value="0.08571" units="cm"/>
      <inkml:brushProperty name="color" value="#333333"/>
    </inkml:brush>
  </inkml:definitions>
  <inkml:trace contextRef="#ctx0" brushRef="#br0">379 691 7685,'-17'-8'-641,"7"-9"1035,-5-3 0,13 1 267,-4 8-981,4 7 0,2 4 145,0 11 0,0 14 138,0 10 1,-2 9 107,-4 14 1,-1 3 124,-5 8 1,-3 6-316,3 0 1,-3 8 143,-2-2 1,1-5-109,5-1 1,-5-5 117,5-7 1,1-3 41,-1-9 1,5-6-260,-6-5 0,7-13-416,-7-10 0,1-1 598,-7-11 0,1-7 0,0-7 0</inkml:trace>
  <inkml:trace contextRef="#ctx0" brushRef="#br0" timeOffset="449">68 881 7899,'0'-35'-157,"0"1"1,2-7-188,3 1 1,7-2 258,11 1 1,6 5 124,11-5 1,6 11-38,12 1 0,5 8 18,12-2 1,-6 5 125,1 7 0,-9-3-69,-9 9 0,-6 7-103,0 9 0,-15 6 10,-2 6 0,-8 4-3,-4 8 0,0 1 4,1 5 1,-9-3-12,-3 8 1,-12-7-15,-5 1 1,-7-3-25,-5-3 0,-9 1 54,-9-1 0,-7-1-1,2-4 0,-11 4 11,-7-5 1,-3-3-159,-2-2 1,0-3 139,-1-3 0,9-6-23,3 1 0,8-8-50,10 2 165,0-5 0,26-2-90,-3-5 1,11 2 192,0-8 0,12 9-55,6-3 0,3 4 17,2 2 0,8 2 97,4 4 0,11 3-112,7 8 0,4 3-81,7 3 0,-4-2-14,4 8 1,1-6-80,-1 6 0,-1-6 58,-5 5 0,-2-4-153,-4 4 0,2-7 104,-7 3 1,-3-1-205,-9-6 1,4 2-4,-5-13 1,-1 5 11,2-5 0,-2 0 235,2-6 0,-4-15 0,-8-5 0</inkml:trace>
  <inkml:trace contextRef="#ctx0" brushRef="#br0" timeOffset="833">950 1244 7898,'-18'-8'0,"7"1"326,-1-5 1,8 2 269,-1 5-1011,3 3 0,9-4 173,5 12 0,9-4 50,2 3 0,10 3 135,1-2 1,1 0-6,5-6 1,3 0 5,-3 0 0,6 0 2,-6 0 0,6-8-38,-5-4 0,-1 3 8,-5-3 0,-3-1 96,-3-10 0,-4 7-10,-7-7 1,-9 14 3,-3-9 1,-4 5-6,-2-4 1,-8 1 78,-3 5 0,-7-3-79,-5 9 1,-4-1-8,-7 6 0,-7 2 8,1 4 1,-8 3 8,2 8 0,-4 3 61,-2 3 1,0-2-6,0 8 1,6-6 133,0 6 1,4-1-136,1 7 0,3 0 101,15-1 1,6 1-147,5-1 0,10-5 64,2 0 0,10-8-123,13 2 1,4-4 65,7-1 1,9-3-167,3-3 0,6-5-20,5-7 0,-1-2-121,7-3 1,-1-5 10,1-7 0,-3-3 268,-8-3 0,7-4 0,3-7 0</inkml:trace>
  <inkml:trace contextRef="#ctx0" brushRef="#br0" timeOffset="1087">1901 448 7898,'-6'-11'-533,"0"-1"342,-7 1 595,11-6-409,-6 7 0,2 12-155,1 15 0,-1 16 347,6 13 1,-6 12-105,0 5 1,-5 12 95,5 6 1,-2 7-433,3 10 1,3-2 269,-1-44 1,0 0 0,2-1 0,0 0-49,1 41 1,0 0-143,0-5 0,0-14 57,0-4 0,0-12-53,0 1 1,-8-12-147,-3-5 1,-10-13 101,-2-5 0,-1-11-227,7-6 440,0-4 0,0-2 0,-1 0 0</inkml:trace>
  <inkml:trace contextRef="#ctx0" brushRef="#br0" timeOffset="1396">1676 1088 7831,'0'-27'0,"-8"-5"0,6 5-252,-3-8 0,5 3 211,5 3 0,5 0-70,7 12 1,2-4 8,4 9 0,4 2-73,8-1 0,0 7 186,-1-2 0,6 12 41,1 6 0,1 5 11,-2 6 0,-9 4-35,4 7 1,-10 1-18,4 0 1,-10-1 17,-2 1 0,-5-1 28,-7 1 1,-3-8 21,4-4 1,-12 2-15,-5-2 0,-7 0-57,-5-6 1,-4 1 0,-7-1 1,-8-2-166,-4-3 1,1 1 60,-1-7 1,2 0-43,-2-6 1,-2 5-13,8 1 149,-1 0 0,7-14 0,-1-1 0</inkml:trace>
  <inkml:trace contextRef="#ctx0" brushRef="#br0" timeOffset="2433">2454 1036 6603,'2'-9'-151,"4"3"172,-4 4 1,13 0 13,-3-4 1,-3 5-21,3-5 0,1 2-40,10-2 0,-2 2 31,8-7 1,-6 5-17,6-6 0,-8 7-35,2-7 0,-4 3 50,-1-3-11,-1-3-29,-7 5 16,-3-7 0,-22 7 19,-8 4 1,-8 5-16,-3 1 0,-9 5 114,-3 1 0,2 13-50,-2-1 0,2 5 110,-2 0 0,-2-2-75,7 8 0,1-1 14,5 7 1,8 0-59,4-1 1,12-5 12,5 0 0,4-8-116,2 2 0,10-4 116,7-1 1,14-3-120,9-4 0,14-3 84,-2-8 0,11 0-108,1 0 0,11 0 59,5 0 0,-1-8-265,2-3 1,-8-4 267,2-3 0,3-1-6,3-4 0,-4 4 47,-2-4 0,-10 2-43,-1-2 0,-7 3 60,7-3 0,-18 4-49,-6 2 0,-13-1 7,-15 1 0,-5 0 16,-7 0 3,0-1 1,-7 1 38,-5 0 0,-11 5 188,-6 1 0,-3 7-231,-3-2 1,-2 4 5,-3 2 1,2 6 124,-8 0 0,1 7-60,-1-1 0,4 3 17,7 2 1,-1 6-71,-4 0 0,11 2 2,0-2 1,8-3-29,3 3 0,9 2-103,3-2 1,6 0 0,6-6 1,5-2 111,12-3 1,4 1-51,8-7 0,1 0 18,5-6 0,-5-6-8,5 0 1,1-7 21,-2 1 1,1-3 12,-7-2 0,1-2-31,-1-4 0,1 3-1,0-3 0,-9-2-49,-3 2 0,-3 0 27,-3 6 58,-7 0 1,-3 5-34,-7 0 1,-2 9-11,-3-3 0,-5 12 57,-7 5 0,5 5 112,1 1 1,-1 0-115,-5 0 1,5 1 11,1-1 0,7 0-138,-2 1 0,4-1 118,2 0 0,2-1-74,4-5 0,5-3 57,13-8 1,-3 0-26,7 0 1,3-4-7,10-8 0,-3-1 2,8-16 1,-6 0 45,7-5 1,-7-7 13,6 1 0,-13-6 111,1 6 1,-9-14-82,4 2 1,-14-4 36,3 4 0,-12 0-59,-1 1 0,-3-1 6,-2 0 1,-2-6-34,-3 0 1,3-5-12,-4 5 0,2 3-5,-2 9 1,4-1-21,-3 13 1,3 9 28,2 13-16,0 9 1,0-3 365,0 12 0,0-3-193,0 9 0,0 1-109,0 10 0,0 12 93,0 11 1,2 12-9,3 5 0,-1 10-35,8 2 0,-7 14-282,7-3 0,-2-1 275,1-5 0,4-1-34,-3 2 0,-2 5-71,1-11 1,-5-4 27,5-19 1,-5-8 2,6-3 0,-8-7-98,1-5-371,5-12 150,0-9 0,7-8 362,0 0 1,0-8-320,1-3 0,7-7 122,4-5 0,1 2 141,-1-8 0,11-7 0,-3-8 0</inkml:trace>
  <inkml:trace contextRef="#ctx0" brushRef="#br0" timeOffset="2792">3319 604 7894,'-35'0'0,"2"-2"-39,5-4 150,3 5-117,15-7 0,4 2 86,12 0 1,13 1-172,16 5 0,9-2 92,14-4 0,9 4-69,8-4 0,8-2-120,-3 3 1,9-3 223,9 2 1,-49 3 0,1-1-180,8-2 1,0 0 0,-4-1 0,-1 1 179,3 3 0,-2 0 0,38-9 34,-5 7 1,-16-7 143,-8 6 1,-13 0-19,-21 6 1,-10 0-140,-7 0-5,-9 0 110,-3 0 1,-9 0-394,-8 0 1,5 0 478,1 0 1,-1 2-334,-5 4 0,-1-2-58,1 8 1,0-9-219,0 3 1,-1 2 359,1-2 0,-8-1 0,-2-5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5:36.740"/>
    </inkml:context>
    <inkml:brush xml:id="br0">
      <inkml:brushProperty name="width" value="0.08571" units="cm"/>
      <inkml:brushProperty name="height" value="0.08571" units="cm"/>
      <inkml:brushProperty name="color" value="#333333"/>
    </inkml:brush>
  </inkml:definitions>
  <inkml:trace contextRef="#ctx0" brushRef="#br0">1004 157 7948,'-17'0'0,"-1"0"0,1 0-135,0 0 1,-1 0-797,1 0 808,0 0 0,5 0 24,1 0 0,5-2 75,-6-4-9,9 4 41,-13-6 1,7 8-1,-9 0 1,7 0-48,-1 0 0,1 0 30,-7 0-108,1 0 1,0 0 116,0 0 0,-5-2-101,5-3 1,-10 3 147,10-4 0,-4 4 100,4 2 0,-7 0-147,1 0 1,0-6 1,6 0 0,0 1 150,-1 5 1,-5 0-108,0 0 1,0 0 31,6 0 0,0 0-34,-1 0 1,1 0-16,0 0 1,0 0 23,-1 0 1,1 0 55,0 0-46,-1 0 1,1 0-23,0 0 0,-1 0 70,1 0 0,6 0-58,-1 0 0,6 2 43,-5 3 1,5-3 41,-5 4-6,7-4-8,-4-2-2,8 0 136,0 0-258,8 0 1,1 0 2,9 0 1,-1-2-8,0-4 1,0 4 18,1-3 1,5 3-5,0 2 1,8-6-6,-3 0 1,3 0-1,-2 6 0,6-5-7,-1-1 0,1 0 12,5 6 0,2-6 18,-1 1 0,7-1 6,-2 6 0,10-6 3,1 0 0,1 1-10,-6 5 1,2 0 2,3 0 0,1 0 0,0 0 0,-1 0-3,-11 0 0,6 0 19,6 0 0,-2 0-18,7 0 1,-5 0-10,5 0 0,0-6 4,7 0 0,-3 0-3,-4 6 0,3 0-19,-9 0 0,3 0-3,-3 0 1,-1 0 5,8 0 0,-7 0-3,7 0 0,1 0 8,10 0 1,-6 0-5,0 0 0,-2 0 87,-9 0 1,4-6-62,1 1 1,-3-1 2,14 6 1,-6 0-6,7 0 1,-2 0 0,2 0 0,-10 0 3,4 0 1,-11 0 1,-1 0 0,7 0 43,5 0 0,2 0-235,10 0 0,-6 0 127,5 0 1,5 0 40,1 0 0,-3 0-3,-14 0 0,8 0 9,4 0 1,9 0-8,2 0 0,-5 0 101,-7 0 1,-6 0-91,0 0 1,5 6 53,2-1 0,-2 1-45,1-6 0,-1 0-8,2 0 1,2 0-13,-9 0 1,1 0 1,-5 0 1,-5 0-3,4 0 0,-2 0-15,14 0 0,-6 0 48,6 0 1,-8 2-25,2 4 1,1-4-8,-1 4 0,0-4 1,-6-2 1,6 0 9,0 0 1,12 5 10,-6 1 1,-1 0 3,-11-6 1,-1 2 25,-5 4 0,10-5 27,-4 5 1,6-2-75,0 2 1,2-4-143,4 3 0,1-3 79,-7-2 1,-6 6 53,-5 0 0,-1 0-5,6-6 0,6 5-3,0 1 1,2 0-1,-2-6 1,-4 2 28,4 4 1,-4-4-1,-2 3 0,-3 3 26,3-2 1,-2 0 10,14-6 0,5 1-61,7 5 1,-9-4 21,-9 4 0,2 2-49,-2-3 0,5 3 19,-5-2 0,2-4-5,-2 4 0,-4-5 6,4-1 0,0 0-96,-6 0 1,2 6 129,-13 0 1,2 0-30,-3-6 0,9 0 65,3 0 0,4 0-56,-10 0 0,4 0 50,3 0 0,-3 0-48,-4 0 1,-1 0 1,-5 0 1,5 0-10,7 0 1,0 0-6,0 0 0,3 0-8,2 0 0,-8 0 20,3 0 0,-6 0-12,1 0 0,-3 0-7,-3 0 1,3 0-24,9 0 1,-1 0 21,0 0 0,-2 0-2,-3 0 0,3 0 65,-4 0 0,-3 0 11,-3 0 1,-3 0-53,-2 0 1,4 6 5,7-1 1,-5 1-53,11-6 1,-9 0 49,3 0 1,-5 0-96,5 0 0,-13 0 78,2 0 1,-10 0 216,4 0 1,-5 0-175,5 0 0,0 0 95,6 0 1,-6 0-129,0 0 0,-6-2 8,6-4 1,-5 4-47,5-3 1,-13 3 55,1 2 0,-5-2-84,0-4 0,-4 4 55,-8-4 1,0-1-11,1 1 0,-1-2 41,0 2 0,-5 5-4,-1-5 0,1-2 47,5 2 0,0 1-63,1 5 0,-1-6-18,0 0 0,1 0 30,-1 6 0,6 0-121,0 0 1,0 0-66,-6 0 104,1 0 0,-1 0 26,0 0-24,-7 0 266,-2 0-169,-1 0 116,-5 0-141,6 0-46,-8 0-42,0 0-25,8 0 72,-7 0-28,7 0 19,-8 0 33,0 0 53,8 0-38,-6 0 12,5 0-10,-7 0-578,0 0 573,0 8 1,0 2 22,0 7 1,0 0-37,0 0 0,0 3 9,0 3 1,0 4-2,0 7 1,6 8-27,0 5 0,0 3 18,-6 1 0,0 7-2,0 0 1,5 7-3,1-2 0,6-1-1,-6 1 0,1-7 0,-1 2 0,-4-4-1,4-3 0,1-6 15,-1-5 0,0-4-12,-6-1 1,2-2 4,4-4 0,-5 1 2,5-7-3,-4 0 1,-2-5-13,0-1 0,0-6-1,0 1 0,2-8-313,4 2 188,-4 3-592,5-7 237,-7 6 137,0-8 1,-1 0-151,-5 0 0,-6-2-789,-11-4 1295,-4-3 0,-23-16 0,-3-2 0</inkml:trace>
  <inkml:trace contextRef="#ctx0" brushRef="#br0" timeOffset="1938">1 105 8068,'0'-12'-163,"0"1"1,0 5 205,0-6-38,0 9 0,2-11 39,4 8 0,3 1-61,8 5 1,1-2 45,-1-4 0,0 4-92,1-4 0,-1 4 103,0 2 1,0 0 2,1 0 1,-1 0-154,0 0 102,1 8 1,-1-4 41,0 7 1,-5-7 15,-1 2 167,-7 4-147,12-1 0,-15 8 7,5 1 0,-2-1 20,2 0 1,-4 8 15,3 4 1,-3 4-8,-2 1 1,6 11-32,0 6 1,2 3-11,-3 10 1,-3 7 11,4 9 1,-2-1-339,2 2 0,-4-2 243,3 1 1,-3 3 18,-2-8 1,-2-6-6,-3-5 0,1-9-2,-8 3 0,3-6 46,-3-6 1,2 6-33,5 0 0,-5 1-88,-7 11 1,1-3 81,5 3 1,-3-10-10,9-8 1,-1-8 0,6 2 0,-6-3-6,0-2 0,1-1 229,5 1 1,0-8-193,0-4-45,0-4 28,0-2-22,0-7 15,0-3-62,0-7 42,7 0 0,-3 0-6,8 0 0,-7 0 14,7 0 1,0 2-4,5 4 1,-6-4 20,1 4 0,-1-4-17,7-2 0,1 0 18,4 0 0,-4 0-13,4 0 1,-2 0 30,2 0 1,-1 0-4,6 0 0,1-2 1,6-4 1,1 4 5,5-4 1,3 4 6,8 2 1,5 0 19,1 0 1,7 0-38,-1 0 1,-1 0 34,6 0 0,-9 0-27,9 0 1,-4 0 61,5 0 0,6 6-55,5 0 1,4 0-266,1-6 1,1 2 241,-1 3 0,-3-3-4,3 4 1,-3-4-45,9-2 0,-2 0 61,3 0 1,-3 6-39,8 0 0,-16-1 22,-1-5 1,2 0-9,3 0 1,5 0 25,-40 0 0,1 0 1,42 2 2,-42 1 0,0 0 0,42-1 13,4 4 1,-47-5 0,0 0-8,6-1 1,2 0 0,-3 0 0,1 2-199,3 0 1,1 1 0,-3-2 0,-1 0 181,-2 2 0,0 0 0,-1-2 1,1 0-20,6-1 1,-1 0 0,-4 0 0,0 0 23,4 0 0,1 0 1,-6 0-1,-1 0-22,1 0 1,0 0 0,-1 0-1,1 0-7,3 0 1,0 0 0,-4 0 0,1 0-5,6 0 0,-1 0 0,-5 2 0,0 2 29,0-1 1,-1-1 0,0 2 0,0-2-4,1-2 0,-1 0 0,-1 3 1,0 0 1,2 0 1,0 0 0,1 0 0,1-1-11,1-1 1,-1-2 0,0 1 0,0 0 26,0 0 1,1 0 0,-3 0-1,-1 0-21,4 0 0,0 0 1,0 0-1,1 0 6,4 0 1,1 0 0,-5 0-1,-1 0 4,3 0 0,-1 0 0,-4 0 0,-1 0 0,3 0 1,0 0-1,-1 0 1,1 0-22,2 0 0,1 0 0,-2 0 0,-1 0-6,-3 0 0,0 0 0,0 0 0,-1 0 2,44 0 1,-46 0 0,0 0 13,3 0 1,0 0-1,-1 0 1,1 0-144,0 0 1,0 0-1,-3 3 1,-1 0 148,42 3 1,5 0-25,-44-6 0,1 0 0,1 2 0,0 2 5,1-2 0,1 1 0,-3 1 0,-1-2-1,44-2 0,-47 3 1,0 0 32,47 3 1,-44-3-1,0 1-7,1 0 0,-1-2 0,1-1 0,0 0 17,-3 2 0,0 0 0,-1-2 0,-1 0-25,48-1 0,-44 2 1,0 1 35,-2 0 0,0 0 0,4 0 0,1 0-33,-2-3 1,0 0 0,0 2 0,-1 2-16,-2-1 1,0-1-1,0 2 1,0-2-9,0-2 0,0 0 0,0 3 0,1 0-4,2 0 1,0 0 0,-2 1-1,-1-1 8,3 1 1,0-2-1,-3-1 1,0 0-17,46 5 1,-4-2-76,-8 2 0,7-5 84,-1 5 0,4-4-18,-10-2 1,-3 0 9,-14 0 1,0 0-67,0 0 0,12 0 112,0 0 0,5 0 6,-11 0 0,0-2-34,-6-4 0,1 5 5,-1-5 1,-6 2-11,0-2 1,-5 4 2,6-4 0,3-1-18,2 1 1,2 0 21,-13 6 0,-3-6 193,-8 1 0,-1-3-216,-12 2 1,3 4 372,-14-3 0,8-3-364,-3 2 0,-1-2 305,2 3 1,-2 3-304,2-4 0,2 2 101,-8-2 1,5 4-91,-5-3 0,6-3-16,-6 2 16,0 0 0,-5 1-6,-1-1 3,0 0-4,1 6 1,-7-6 0,1 1 1,-8-1-1,3 6 99,-7 0-43,0 0-66,0-8 1,-6 4-5,1-7 1,-1 5 92,6-5 0,-6-1-76,0-5 0,-1-2 79,1-5 0,2 3-72,-7-7 0,7-1 4,-2-6 1,4-1-56,2-5 1,0-5-121,0-12 1,0 3-13,0-9 0,0 1-176,0-6 0,0 0-113,0-1 0,0 3 138,0 4 1,-2-4-143,-4 3 0,-3-1 465,-9 1 0,-14-3 0,-5 6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5:39.887"/>
    </inkml:context>
    <inkml:brush xml:id="br0">
      <inkml:brushProperty name="width" value="0.08571" units="cm"/>
      <inkml:brushProperty name="height" value="0.08571" units="cm"/>
      <inkml:brushProperty name="color" value="#333333"/>
    </inkml:brush>
  </inkml:definitions>
  <inkml:trace contextRef="#ctx0" brushRef="#br0">18 53 7962,'-8'-10'0,"6"-5"-682,-5 13 178,7-6 171,0 0 643,0 7-71,0-7-156,0 8 920,0 0-793,0 8 35,0-7 27,7 7-284,-5-8 111,6 0-112,-8 0 148,0 0-77,0 8 1,0 1-20,0 9 0,0-1 10,0 0 0,0 10-22,0 8 0,0 3 12,0 14 1,0 12 3,0 16 1,0 12-316,0 6 1,0-43 0,0 0 293,0 2 0,0 1 0,2 0 0,2 0-2,-1 2 0,-1 1 1,2-6-1,-2-1 35,-2 4 0,0-1 0,1-3 0,0-2-126,5 46 1,-4 0 150,4-11 1,-3-5-42,3-13 1,-4 6 4,4 0 1,-4 6 6,-2-6 1,0 0-7,0-6 1,0-8-96,0-3 1,0 2 76,0-3 1,0-7-63,0-9 0,0-5 43,0-1 0,0-8-2,0-4 1,-2-6 888,-4-6-841,4-3 220,-6-8-243,8 0-49,0 0 1,-5-8 29,-1-3 1,0-4-529,6-3 1,-6-5-80,1 0 0,-1-8 595,6 3 0,-8-5 0,-1-2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5:42.630"/>
    </inkml:context>
    <inkml:brush xml:id="br0">
      <inkml:brushProperty name="width" value="0.08571" units="cm"/>
      <inkml:brushProperty name="height" value="0.08571" units="cm"/>
      <inkml:brushProperty name="color" value="#333333"/>
    </inkml:brush>
  </inkml:definitions>
  <inkml:trace contextRef="#ctx0" brushRef="#br0">0 191 7398,'0'-11'-242,"0"-1"436,0 8-178,0-11 0,0 11 163,0-8-243,0 9 64,0-13 1,0 12 67,0-7-52,0 7 0,2-9-15,4 7 0,-2-2-11,7 2 1,1 2 44,5-7 0,8 5-45,4-5 1,6 7 40,5-2 0,6-2 6,12 3 1,-2-1 44,7 6 0,0 0 5,7 0 1,-9 0-50,-3 0 0,-6 6 13,-6-1 0,-6 9 2,-11-3 1,-6 5 5,-12 1 1,-1 6 13,-4 0 1,-4 6-1,3-6 1,-5 6-10,-5-6 1,-7 2-32,-11-2 1,-4 2-53,-7 4 1,-3-2-118,-3-4 0,-4-4 35,-8 4 1,-2-4-218,-4-2 1,4 1 163,-3-1 0,3-5 193,2-1 1,2-1-33,4 1 1,6-3 10,11-8-15,12 0-3,9 0 0,8 0 0,2 0 0,4 0 0,3 0 79,8 0 1,3 0-75,3 0 1,4 0 58,7 0 1,8 2-78,5 4 0,4-3 1,7 9 0,-4-6 1,4 5 1,-5-5-9,-1 6 1,-6-3 15,0 3 0,-9 3 3,-2-3 1,-5 3 39,-12 2 1,1 1-49,-13-1 1,-1 2 36,-5 4 0,0-4-20,0 4 0,0-1-59,0 1 0,-5-4 42,-1 4 1,-8-4-8,3-2 1,-6-1 7,-6-5 1,-1 5-13,-10-5 0,1-3 43,-13-2 1,6 1-37,-6-1 0,0 0 17,-6-6 0,0 0-9,0 0 1,0 0-130,0 0 0,2 0 41,4 0 0,4 0 31,7 0 0,8-2-127,4-4-265,4 4 51,9-5 258,3-1 0,9 0 144,3-3 0,13-12 0,9 3 0</inkml:trace>
  <inkml:trace contextRef="#ctx0" brushRef="#br0" timeOffset="375">1124 312 7967,'18'-17'0,"-9"-8"0,13 6-204,-5-4 1,6 3-302,0 3 1,-4 6 467,4-1 0,-4 6 444,-1-5 1,-1 7-184,0-2 1,1 4-103,-1 2-112,0 0 100,-7 0-175,5 0 0,-13 2 129,4 4-107,-4 3 1,-2 15 53,0-1 0,0 2 11,0-2 1,0 4 18,0 7 1,-6 1-22,0-1 1,0 7-14,6-1 1,0 6 19,0-6 1,-1 1-53,-5-7 0,4 1 23,-4 0 0,4-3-11,2-3 0,0 2-38,0-8 1,0 0-117,0-6 0,0-5-355,0-1 332,0-7 0,2 6 190,4-5 0,11-3 0,10 6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5:44.264"/>
    </inkml:context>
    <inkml:brush xml:id="br0">
      <inkml:brushProperty name="width" value="0.08571" units="cm"/>
      <inkml:brushProperty name="height" value="0.08571" units="cm"/>
      <inkml:brushProperty name="color" value="#333333"/>
    </inkml:brush>
  </inkml:definitions>
  <inkml:trace contextRef="#ctx0" brushRef="#br0">0 640 8018,'12'-15'-306,"-1"3"0,1 3 122,5 3 1,-5 4 22,-1-4 1,1 4 171,5 2 1,0 0-103,1 0 1,-1 0 132,0 0 1,-5 6 35,-1 0-59,1 0 0,-2-4-2,-5 3 1,-1-3-50,2 4 41,-4-4-65,5-2 94,-7 0 22,0 0-25,-7 8 1,5-4 19,-4 7 0,-3-5 10,-3 5 1,2 1-18,-1 5 1,5 1-15,-5-1 1,1 8-26,-2 4 1,-1-2 27,7 1 0,-5 1-42,5 6 1,0-1-3,6 1 0,0-2-15,0-5 0,0 5 8,0-4 1,2-4-2,4-2 1,9-4 6,8-2 0,8-1 1,-2-5 1,9-3-105,3-8 1,5 0 90,-6 0 1,6-2-4,-5-4 1,-3 3 15,-9-9 0,3 0 2,-3-5 0,-4 0 22,-2 0 0,-3-6 7,-3-1 1,-2 1-20,-3 6 1,1-2 7,-7-4 0,5 4-1,-5-4 1,0 3-6,-6 3 1,0 0 52,0-1-19,0 1 1,-2 2 46,-4 3-96,4 5 9,-5 7 1,5 0-161,-4 0 159,4 0 17,-6 7 0,8 3-17,0 7 0,-5 0 120,-1 1 1,0 1-74,6 4 1,-2 4 111,-4 8 0,5-1-97,-5 1 0,2 1 23,-2 5 0,4-3-75,-4 8 1,5-6-3,1 7 0,-6-3-17,0 2 0,0 2 48,6-8 0,0 1-179,0-7 0,0-1 52,0-4 0,0-4-217,0-8 203,0 0 0,2-7-377,4-4 203,-4 3 73,6-7 1,-3 4 202,1-12 0,15-3 0,-2-9 0</inkml:trace>
  <inkml:trace contextRef="#ctx0" brushRef="#br0" timeOffset="408">1332 1055 7973,'0'-17'-1259,"0"6"463,0-1 1066,0 8 0,0-5 113,0 3-89,0 4-249,0-6-1,0 8-106,0 0 26,-8 0 1,6 8 26,-3 3 1,3 5 19,2 1 0,0 0 109,0 1 1,0 7-23,0 3 0,2 7 65,3 5 1,5-1-99,7 7 1,1 0 20,-1 6 0,6 0-86,0 0 0,0 0 80,-6-1 0,-1-4-153,-5-1 1,3-14 68,-9 3 1,1-18-214,-6 1 155,0-13 0,-2 3 35,-4-8 1,-5 0-55,-12 0 0,2-2 56,-8-4 1,-6 2-160,-5-7 1,0-1 84,5-5 1,-7 0-90,-4 0 0,3-7 32,3 1 0,4-5-64,1 5 1,0-8 219,1 2 0,7-4 0,4-1 0,4-9 0,1-1 0</inkml:trace>
  <inkml:trace contextRef="#ctx0" brushRef="#br0" timeOffset="550">1159 1176 7973,'25'-7'-483,"-6"-3"1,8-5 464,-4 3 1,-4-3 156,4 3 0,2-3-9,-2-2 1,8-1-112,-2 1 0,2 0-129,-2 0 1,3 5 141,-3 0 1,10 7-229,1-7 1,-6 8 91,-5-1 0,2-3-119,9 2 1,-3-7 222,3 1 0,4-3 0,1-3 0</inkml:trace>
  <inkml:trace contextRef="#ctx0" brushRef="#br0" timeOffset="1217">2421 35 7409,'0'-9'-466,"0"-7"977,0 14-397,0-5 1,0 8-72,0 5 1,0 4 143,0 7-273,8 8 62,-6 2 0,6 8-133,-8-1 205,0 8 1,0-1-20,0 11 1,0-4-11,0 9 1,-2 5 13,-4 1 1,-2 12-3,-3 6 0,-3 5-275,9 7 0,-9-5 280,3 4 1,1-3 91,-2-3 0,7-1-84,-7-5 0,8-1 8,-1-4 0,-3-2-107,2 8 1,0-14 123,6 2 1,-5-13 10,-1-4 0,0 0-18,6-6 1,0-4-42,0-2 1,-6-9 35,1-2 1,-1 0 245,6 5 1,-6-7-313,0-4 0,0-4 127,6-1 0,0-7-166,0 1-46,0-8 200,0 3-108,0-14 1,0-3-211,0-7 1,0-2 130,0-4 1,2-4 80,4-8 0,4-7 0,7-2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5:47.283"/>
    </inkml:context>
    <inkml:brush xml:id="br0">
      <inkml:brushProperty name="width" value="0.08571" units="cm"/>
      <inkml:brushProperty name="height" value="0.08571" units="cm"/>
      <inkml:brushProperty name="color" value="#333333"/>
    </inkml:brush>
  </inkml:definitions>
  <inkml:trace contextRef="#ctx0" brushRef="#br0">104 53 8044,'0'-12'-305,"0"0"383,0 9 1,-1-11-154,-5 8-104,4 1 155,-6 5-56,8 0-114,0 0 155,0 7 0,0 3 110,0 7 0,0 8-61,0 4 1,-6 6 25,1 5 0,-3-2-12,2 9 1,4-1-21,-4 6 1,-1-1-5,1 1 1,-2-2-5,3-4 1,3 2-24,-4-7 1,2-7-12,-2-5 0,4-8-68,-3 2-200,3-3-11,2-11 126,0-1-72,0-8 130,0 0-137,7 0 270,3-8 0,7-1 0,1-9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5:47.633"/>
    </inkml:context>
    <inkml:brush xml:id="br0">
      <inkml:brushProperty name="width" value="0.08571" units="cm"/>
      <inkml:brushProperty name="height" value="0.08571" units="cm"/>
      <inkml:brushProperty name="color" value="#333333"/>
    </inkml:brush>
  </inkml:definitions>
  <inkml:trace contextRef="#ctx0" brushRef="#br0">87 70 8022,'-7'-17'-230,"5"0"310,-4-1 8,4 9 220,2 1-730,0 8 267,0 0 0,0 8 97,0 3 1,0 5 71,0 1 1,0 0-8,0 0 0,0 6 5,0 1 0,-6 6-2,0-1 1,-1 2-22,1-2 1,4 3 17,-4-3 1,-1 4 0,1 1 1,-2 1-12,2 0 1,4-3-5,-3-3 1,3 8-30,2-9 0,0 7-97,0-12 0,0 0-9,0-6 0,0 1 113,0-1 0,6-6-215,-1 1 1,9-8 22,-3 2 221,5-4 0,9-2 0,2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5:48.261"/>
    </inkml:context>
    <inkml:brush xml:id="br0">
      <inkml:brushProperty name="width" value="0.08571" units="cm"/>
      <inkml:brushProperty name="height" value="0.08571" units="cm"/>
      <inkml:brushProperty name="color" value="#333333"/>
    </inkml:brush>
  </inkml:definitions>
  <inkml:trace contextRef="#ctx0" brushRef="#br0">173 208 7959,'-15'-17'0,"3"0"0,-3 5-497,3 1 1,-1-1 299,1-5 0,-1 5 110,7 1 0,-7 1 148,1-1 0,4-5 0,3 5 0,-3 1 62,2-1 0,0 5 13,6-6 0,-2 8 213,-3-1-195,3 3-49,-6 2 13,8 0-94,0 0-9,8 0 0,-6 2 6,3 3 1,-3-1-4,-2 8 0,6 1 47,0 10 1,0-2-36,-6 8 0,0 0 69,0 6 0,0 7-55,0 4 0,0 12 50,0 5 1,0 12-12,0 6 0,0 9-329,0 2 1,0 6 219,0-5 1,0 5 90,0-6 1,2-2-132,3-9 1,-3 1-16,4-7 1,-4-6 123,-2-5 1,2-1-13,4 6 1,-4-13-4,3-4 0,-3-4-9,-2 4 0,0-4 4,0-8 0,0-1 3,0-16 0,0 6 666,0-6-802,0 0 1,0-12 405,0 1-826,0-8 58,0 3 370,0-7 0,0-2-125,0-3 0,0 1-460,0-8 687,8 1 0,-6-14 0,6-2 0</inkml:trace>
  <inkml:trace contextRef="#ctx0" brushRef="#br0" timeOffset="2035">605 1090 7979,'-27'0'0,"2"-7"0,8-5 0,2-3-159,3-3 0,-1 7 95,7-1 0,-5 7 10,5-7 140,0 8 0,4-5-156,-4 3-113,4 4 108,-5-6-6,-1 8 1,4-2-35,-7-4 62,7 5 0,-12-13 38,5 8 0,1-7 1,-1 1 0,5-3 12,-6-2 0,7-3 2,-7-3 1,8 2 2,-1-8 0,3 3-3,2-3 1,0-4-1,0 4 0,9-3 0,9-3 0,1 6 0,10 0 0,-1 8 6,7-2 0,1 6 0,5 5 1,1-1-7,4 7 1,-4 0 0,-7 6 1,0 8-92,-1 4 1,-1 3 82,-4 2 1,-10 1-31,-8-1 0,-7 6 17,2 0 1,-6 6 49,-6-6 1,-3 2-16,-9-2 0,-5-2 2,0 8 0,-7-6 33,1 6 1,-6-6 14,-5 6 1,1-6-4,-7 5 0,0-4-33,-6 4 1,6-5-12,0 6 1,2-8 27,-2 2 0,3 2-6,9-2 1,7 1-11,4-7 1,4 0 32,1 0-71,9 8 1,1-5 31,8 3 1,0 2-17,0-2 1,8 0 16,3-6 0,7 2-33,5 4 0,4-3 15,7 3 0,1-4-7,-1-2 0,7-7-7,-1-5 0,6 3-2,-5-2 1,-1 0 86,-6-6 1,1-2-67,0-4 0,-7-4 118,1-7 0,-8 0-66,2-1 1,-5 1 19,-7 0 0,3-2-34,-9-4 0,1 9-40,-6-3 1,0 3 14,0-3 1,0 0-90,0 0 1,-2-1 30,-3 1 1,-5 0-145,-7-1 1,-1 1 62,1 0 0,-2 5 43,-4 1 1,2 5-83,-8-6 1,6 7 53,-6-7 1,2 8-60,-2-1 1,-3 3 19,3 2 1,2 0-108,-2 0 0,8 0 79,-2 0 166,11 0 0,-3 7 0,5 3 0</inkml:trace>
  <inkml:trace contextRef="#ctx0" brushRef="#br0" timeOffset="2652">1314 1038 7985,'-7'-17'-100,"5"-8"38,-4-4 1,4 4 128,2 2 1,0 10 171,0 1 0,0 6-471,0-5 202,0 7 0,6-6 12,0 5 0,5 1 93,-5-8 0,7 7-208,-1-7 0,3 6 15,3-5 1,-1-1-192,0-5 249,0 0 1,1-4-15,-1 3 1,0-9 68,1 10 1,-7-2-17,1 7 0,-9-3 65,3 3-65,-4-3 64,-2-2-90,0 7 0,-8-3-2,-3 7 0,-4 0 44,-3 6 1,-5 2-6,0 4 1,-8 1 7,3 5 1,1 3-18,-2-3 1,0 5 44,-6 6 0,3-2-16,3 8 1,2-6 7,4 6 0,4-6-13,-4 6 0,9-8 5,3 2 1,7-4-9,-2-1 0,6-1 1,6 0 1,5-1-9,13-5 1,2-3 5,9-8 1,0 0-6,-1 0 1,7 0 2,-1 0 0,0-2 0,-5-4 0,-1 2 1,1-7 0,-2 5 0,-5-5 0,-3 1 37,-7-2-34,-1-3 107,0 5 1,-7-1-86,-4-1-7,-4 9 3,-2-5 1,0 10 4,0 3 0,-6 5 8,0 7 0,-2 8-2,3 4 0,3 4-8,-4 1 0,-2 7 0,2-1 0,1 8-53,5-2 0,0 2 48,0-2 0,0 2-122,0-7 1,0 3 109,0-9 0,0 1-246,0-13 136,0 0-172,0-5 192,0-1 0,2-8-119,3-3-122,5-4 324,7-2 0,8-8 0,2-1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5:51.450"/>
    </inkml:context>
    <inkml:brush xml:id="br0">
      <inkml:brushProperty name="width" value="0.08571" units="cm"/>
      <inkml:brushProperty name="height" value="0.08571" units="cm"/>
      <inkml:brushProperty name="color" value="#333333"/>
    </inkml:brush>
  </inkml:definitions>
  <inkml:trace contextRef="#ctx0" brushRef="#br0">139 104 8059,'0'-17'0,"0"-1"-281,0 1-224,0 0 368,0 7 74,0 2 120,0 1-26,0 5 34,0-6-55,0 8 1,-6 2 120,1 4-79,-1 3 1,6 3 5,0-1 0,-2 3 4,-4 9 1,4 2 73,-3 4 1,-3 11-72,2 0 1,-2 8 48,3 4 1,3 8-28,-4 3 0,-2 12 31,3 6 0,-1 4-297,6 1 0,0 0 212,0 1 1,0-1 44,0 1 0,-2-1-16,-4 1 1,4-8-29,-4-5 0,4 1-159,2-5 0,-5-5 34,-1-13 1,-2-2 128,3-4 1,3 4-69,-4-4 0,4-4-16,2-1 0,0-13-47,0-5 479,0-3-743,0-11 514,0-1-195,0-8 0,0-10-248,0-7 1,2-2 69,4-10 1,-3 0 215,9-5 0,-1-9 0,7-1 0</inkml:trace>
  <inkml:trace contextRef="#ctx0" brushRef="#br0" timeOffset="1998">917 553 8061,'-7'-23'0,"-5"0"-917,5-7 630,-9 10 0,14-5 238,-4 8 0,3 6 401,-3-1 0,2 8-425,-7-2 1,5 5 6,-6 1 1,1 0-70,-7 0 0,-5 0 66,0 0 0,-2 0 43,2 0 0,2 1 22,-8 5 1,2-4-19,-1 4 0,-3-4 15,8-2 1,-6 0-14,6 0 1,0 2 70,6 4 0,-1-5-44,1 5 1,5-2 4,1 2 0,5-2 10,-5 7 0,7-5 2,-2 5 1,4 1-13,2 5 1,0 1-3,0-1 1,0 0-10,0 0 0,0 3 11,0 3 0,0-4-27,0 4 1,0 2 12,0-2 1,0 0-2,0-6 1,0 1 0,0-1 0,0-5-3,0-1 0,0-5 3,0 5 0,-2-7 1,-4 2 0,4-4 1,-5-2-40,7 0 40,0 0-3,0-8 1,0 6 1,6-7 35,-1 3 0,9 4-32,-3-4 19,5-3 0,7 7-15,0-4 1,0-2 77,-6 2 0,2 1-70,4 5 0,-1 0 68,6 0 0,1 0-58,6 0 1,-3 7 3,-3 5 0,4 1-20,-4-1 1,1 9-8,-1-4 1,-4 6-6,-7 0 0,-3-1-7,-4 6 0,-3 1-24,-8 6 1,0-3 37,0-3 1,-8 2-4,-3-8 0,-4 4 27,-3-10 0,-5 4 4,0-9 1,-2-4 25,2-3 1,-4-3 10,-7-2 0,-1 0-74,0 0 0,-5 0 35,0 0 1,-14-5-99,2-1 0,2-6 40,4 6 1,2-5-9,-2 5 0,-2-5-28,7 5 0,3-2-139,9 2 1,4 5 5,8-5-183,7-4 381,2 8 0,16-5 0,9-1 0,10-2 0</inkml:trace>
  <inkml:trace contextRef="#ctx0" brushRef="#br0" timeOffset="2639">1661 709 7984,'10'-27'-176,"-3"-5"0,-1 10 235,0-6 1,2 8 25,-3 3 170,-3 0-306,6 7 82,-8 1-235,0 1 157,0 8-219,0 0 77,-8 0 1,-1 0 58,-9 0 0,1 0 71,0 0-1,-6 0 22,0 0 0,-2 0 29,2 0 1,-2 0 12,-4 0 1,-2 0 1,8 0 0,-8 6 17,2-1 0,4 1 9,2-6 1,-2 6-14,2 0 1,0 5-4,6-5 1,2 7-19,3-1 0,-3 3 6,3 3 0,5-1-9,1 0 1,4 1-6,2-1 1,0 0-3,0 0 0,0 1 8,0-1 1,0 0 0,0 1 1,0-1 1,6-6-5,-1 1 12,9-8-12,-12 3 41,13-7 0,-5 0-33,7 0 0,0 0 3,1 0 0,-1 0-4,0 0 0,6 0-1,0 0 1,2 2 3,-2 4 0,-3-4-2,3 4 1,-2-2 130,2 1 0,-4-3-116,4 4 0,-4 2 29,-1-2 1,1 7-51,4-1 0,-10 3 4,5 2 1,-5 1-2,4-1 1,-7-6-5,-4 1 0,-4-1-43,-2 7 1,0 5 43,0 0 0,-2-6-17,-4-5 1,-4-1 9,-7 6 0,-6-7 63,0-4 0,-6 1-43,6-1 1,-8 0 5,2-6 0,-9 0-13,-2 0 0,-3 0 2,3 0 0,-2-2-126,-4-4 1,-8 4 117,8-3 1,-6-3-165,12 2 1,1 0-8,10 6-285,-3-7 248,12 5 212,3-6 0,17 0 0,10-1 0</inkml:trace>
  <inkml:trace contextRef="#ctx0" brushRef="#br0" timeOffset="3244">2457 277 8117,'0'-18'-654,"1"3"0,5 4 0,-2-5 769,8 5 0,-7 3 62,7 2 1,-6 2-58,5-1 0,-5 3-15,5-4 45,-7 4-111,4 2 0,-6 0 48,4 0-23,-4 8 0,5-4 136,-7 7-135,0 1 0,0 11-19,0 0 0,-2 7 76,-3-1 0,1 12-32,-8 5 0,6 6 2,-5 5 1,1 7 25,-1 11 1,-3 5-342,9 13 1,-7-1 242,9-41 0,0 2 0,-2-4 0,-1 1 24,3 5 1,0 0-1,-1-5 1,0 0-107,-1 48 0,3-12 4,-4-5 0,-2-6 82,2-17 0,1-6 3,5-6 0,-6-14-15,0 3 1,0-10-28,6 4 0,-2-8 2,-3 2 0,3-4 304,-4-2 0,4-5-273,2-1 1,-6 1 12,1 5 0,-3-5-28,2-1 0,4-5-94,-4 6 0,4-7 39,2 7-226,0-8 76,0 3 67,0-7-242,0 0 1,0-7-1,0-3 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5:56.493"/>
    </inkml:context>
    <inkml:brush xml:id="br0">
      <inkml:brushProperty name="width" value="0.08571" units="cm"/>
      <inkml:brushProperty name="height" value="0.08571" units="cm"/>
      <inkml:brushProperty name="color" value="#333333"/>
    </inkml:brush>
  </inkml:definitions>
  <inkml:trace contextRef="#ctx0" brushRef="#br0">87 104 7991,'0'-11'-737,"0"-1"1,0 0 1216,0-5 0,0 6 352,0-1-752,0 8-228,0-11-354,0 13 456,0-6 0,0 16 59,0 4 0,-2 11 27,-4 5 1,2 7-14,-7 5 0,5 10 5,-6 8 0,9 5-29,-3-5 0,-2 5-28,2-5 1,-1 5 37,1-5 0,4 5 14,-4-5 0,4-8-14,2-10 1,0-3-31,0-2 1,0-9-23,0-3-11,0-11-174,0-4 125,0-8-241,0 0 0,0-8 0,0-2 0</inkml:trace>
  <inkml:trace contextRef="#ctx0" brushRef="#br0" timeOffset="648">813 623 8091,'0'-25'0,"0"6"-24,0-4 0,0 3 140,0 3-68,0 0 1,0 0-214,0-1 1,0 7 15,0-1 1,0 6 115,0-5 0,2 5-71,4-5 126,-4-1 0,11-5-124,-7-1 0,0 1 21,-6 0 0,0 0 20,0-1 1,0 1 40,0 0 0,-6-1 10,0 1 0,-7 0 7,1 0 1,-3 5-10,-2 0 0,-3 9 14,-3-3 1,2 4 16,-8 2 0,-5 0 4,-7 0 0,-1 2 14,2 4 1,1 3 8,-7 9 0,8-1-29,-3 0 0,7 6 4,5 0 1,10 6-8,7-6 1,8 6 5,-1-6 1,5 6-11,5-6 1,13 0-13,11-6 1,-3 1-7,3-1 1,6-8 2,5-3 1,6 2-3,-5-2 0,1-1-4,-2-5 1,-3 0 13,3 0 0,-3-5-6,-3-1 0,1-8 2,-1 3 0,-1-4 100,-4-3 0,-2 1-48,-4 0 1,-10 5 243,5 1-124,-13-1-71,11-5 1,-14 5-92,3 1 1,-5 7 127,-5-2-287,3 4 0,-12 4 37,9 4 1,-3-2 100,2 7 0,-2 3 80,-3 9 0,-4 2-5,3 4 1,-3 9-18,-3-3 1,7 13 114,-1 3 0,1 1-90,-7 6 1,7-4-3,-1-2 1,3 0 20,-3-1 0,-1-6-12,7-5 1,-2-5-123,3-7 1,3-3 49,-4-7-38,4-1 16,2-7-496,0-3 309,0-22 1,0 9 42,0-11 1,6 9-747,-1-3 906,9-1 0,-4-5 0,7-1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6:02.367"/>
    </inkml:context>
    <inkml:brush xml:id="br0">
      <inkml:brushProperty name="width" value="0.08571" units="cm"/>
      <inkml:brushProperty name="height" value="0.08571" units="cm"/>
      <inkml:brushProperty name="color" value="#333333"/>
    </inkml:brush>
  </inkml:definitions>
  <inkml:trace contextRef="#ctx0" brushRef="#br0">87 1 7779,'-17'7'-224,"6"-5"33,-1 4 0,6-4 81,-5-2 193,7 0 1,-6 0-234,5 0 80,3 0 0,-6-2-103,8-4 146,0 4-19,0-5 63,0 7 841,0 0-815,0 7 1,2-5 151,4 4-135,3 4 1,9-6 47,-1 7 1,0-7-31,0 2 0,3 1-38,3-1 1,2 2-23,4-2 0,5-5-7,1 5 0,7 2 9,10-2 1,2-1-14,3-5 0,-1 6-49,7 0 0,3 2 64,9-3 1,-4-3-64,4 4 1,-10-4 61,-2-2 0,1 6 25,5 0 1,6-1-13,0-5 1,2 6 6,-2 0 1,3 0-8,9-6 1,-8 0 0,-4 0 0,-2 0-31,2 0 0,0 0 25,11 0 1,-3 0-319,9 0 0,-6 0 309,-5 0 0,-2 0-133,-4 0 0,-2 0 91,7 0 0,-7-6-11,2 0 1,2 0-87,-2 6 0,-2 0 100,-9 0 0,-5-5 4,-7-1 1,2 0-12,4 6 1,-5 0-13,5 0 0,2-2 33,-3-4 1,9 4 1,-3-3 0,-4 3-3,-1 2 1,-6-6 90,-6 0 0,2 0-30,-7 6 1,-1 0 174,-6 0 1,1 0-187,0 0 1,5 0 78,0 0 0,1 0-116,-7 0 1,1 0-19,-1 0 0,1 0-4,0 0 0,-3 0 1,-3 0 0,2 2-5,-8 4 0,6-4 1,-6 4 0,0-4 10,-6-2 0,0 0-11,1 0 1,-1 0 1,0 0 1,-5 0 169,-1 0-62,-7 0 19,12 0-49,-15 0 32,7 0-85,-8 0-122,0 0 120,8 0 1,-4 0 1,7 0-8,-7 0 5,11 0 1,-11 6 21,8-1 8,-8 1 0,5-6 42,-3 0-60,-4 0 0,8 0 21,-5 0-66,-3 0 43,6 0 1,-6 0-201,4 0 148,-4 8 0,7-6 12,-3 3-1,-4-3 3,6-2 62,-1 8-8,-5-6 0,8 6 161,-5-8-175,-3 0 27,6 7 0,-6-5 1,4 4-56,-4-4 14,5-2-9,-7 8 1,2-6-12,4 3-16,-4-3 15,6-2 0,-8 2 15,0 4 0,2-4-3,3 4 14,-3-4 1,6-1 0,-8 5 1,0-2 13,0 8 0,0-7 4,0 7 1,2-6-9,4 5 1,-4 6 2,3 7 0,-3 0-10,-2 0 0,0 2 4,0 9 0,6 2-2,0 3 0,0 2-5,-6 4 1,5 4-1,1-4 0,2 2-9,-2-2 0,-5 4-1,5-3 1,2-3-3,-2 2 1,1-6-3,-1 6 1,-4-5 0,4 5 1,-4-8 6,-2 3 1,0-3-15,0 2 1,0-1 9,0 7 1,0-8-2,0 3 1,0-5 0,0-1 0,0-1 0,0 1 0,-2-6-1,-4 0 1,4-8 1,-4 2 0,4-4 0,2-2 0,0 1 0,0-1 0,0 0 0,-1-5 0,-5-1 0,4 1 0,-4 5 0,4 0 0,2 1 0,0-1-2,0 8 1,0 0-1,0 4 0,0-4 2,0-8 0,0 0-1,0 1 1,0 5 0,0 0 0,0 0 27,0-6 0,6 2 3,0 4 1,-1-2-51,-5 8 0,0-6-2,0 6 0,0-8 51,0 2 1,0-3-26,0-3 0,2 0 84,4 0 1,-4-5-64,4-1-13,-4 1 1,-2 5-21,0 1 1,0-7-11,0 1 8,0-8 1,0 5-29,0-3 15,0-4 10,0 5-1,0-7 37,0 0 1,-2-5-22,-4-1 1,2 0-1,-7 6 1,5 0-8,-6 0 0,1 0-2,-6 0 0,-8 0-9,-4 0 0,-4 0 14,-1 0 1,-1 0-12,0 0 0,-5 0-2,0 0 0,-8 0-2,1 0 1,-2 0 11,-3 0 0,-8 0 1,-3 0 0,1 0 10,-1 0 1,-1 0-15,-5 0 1,2 0 24,4 0 0,-3 0-20,9 0 0,-7 2 89,7 4 1,-9-4-41,3 4 1,1-3 6,-1 3 0,1-4-38,-1 4 0,-2 2 1,7-3 1,0 1-29,7-6 0,1 0 39,3 0 1,-1 0-16,8 0 0,-6 0 4,6 0 1,-8 0 0,1 0 0,-1 0-12,2 0 0,-2 0 0,8 0 0,-6-2-6,5-4 0,-7 4 0,2-3 0,4 3-21,2 2 0,-5 0-79,-1 0 0,-9 0-1,-3 0 0,0 0 79,6 0 1,-5 0 28,-1 0 1,-5 0-22,5 0 0,2 0-1,10 0 1,2 0 19,4 0 1,3-6 12,-3 0 1,1 0 4,-1 6 0,2-1 4,-8-5 0,7 4-15,-1-4 1,-2-2-7,1 3 1,-7-1-66,2 6 0,4-6 40,1 0 1,5 1-5,1 5 0,-1-2 11,-5-4 1,7 4-4,-1-4 1,1 4 10,5 2 0,-4 0 5,-1 0 0,5 0 19,0 0 0,8 0-29,-2 0 1,-4 0 17,-2 0 1,4 0-1,2 0 1,4 0-4,1 0 1,-5 0-5,0 0 1,0 0-2,6 0 0,0 0 17,-1 0 0,-1 0-16,-4 0 0,4-5 12,-4-1 1,9 0-10,3 6 0,-1 0-3,-5 0 1,0 0 0,0 0 0,5 0-1,0 0 1,1 0-2,-6 0-2,-1 0 0,1 0-3,0 0 0,5 0 4,1 0 1,5 0 133,-6 0-127,9 0 0,-7 0 43,4 0-41,4 0 1,-5 0-3,7 0-28,0 0 77,7 0-57,-5 0 56,6 0-40,-8 0-537,0 0 503,8 0-82,-7 0 246,7 0-130,-8 0 0,8 0 1,-4 0-27,7 0 18,-7 0 0,10-2-88,-9-4 1,9 2 76,-3-7 0,5 5-97,1-5 1,-6 5 68,1-6 1,5 1-71,6-6 1,8 5 6,-2 0 1,11 1-17,6-6 0,10 1 10,2 5 1,9-5-100,2 5 0,0 1 32,6-1 1,0 1 75,-6-1 1,-3 3-27,-14 8 1,-8-6-10,-4 0 0,-5 1 131,-6 5 1,-4 0-65,-8 0-72,0 0-71,0 0 26,-7 0-186,-2 0 364,-8 0 0,-2 0 0,-4 0 0,-6 0 0,-11 0 0,4 0 0,-13 0 0,5 0 0</inkml:trace>
  <inkml:trace contextRef="#ctx0" brushRef="#br0" timeOffset="2112">2197 295 7753,'-7'-18'-382,"5"7"324,-4-1 301,4 8 0,-4-5-73,0 3-170,1 4-48,5-5 219,0 7-67,0 0-255,7 0 135,-5 7 0,6 3 33,-8 7 0,0 8 46,0 4 0,0 4 4,0 1 0,0 14 23,0 4 1,-2 15-49,-4 8 1,4 6-254,-3 17 0,-3 0 247,5-46 1,0 0-1,0 1 1,0 1-10,3 4 0,0 0 0,-2-5 0,-1 1 24,0 4 0,0-1 1,0-3-1,0-2 55,3 46 0,-2-2-37,-4-4 1,4-5-5,-3-1 0,-5-1-112,-1-10 0,1 2 120,-2-2 1,9-12-126,-3 0 1,-2-14 75,2-9 0,1-9-85,5-3 0,0-12 16,0 1-259,0-11 932,0 2-885,0-8-308,0 0 320,0-8 1,0-8 78,0-7 1,0-9-351,0-3 0,0-1 516,0-10 0,-8-1 0,-2-4 0</inkml:trace>
  <inkml:trace contextRef="#ctx0" brushRef="#br0" timeOffset="2875">1021 1090 7718,'-7'-9'-123,"5"-7"320,-6 14-100,8-13-139,0 5 124,0 1 0,2-1 76,4 4-35,3 4 1,9-5-80,-1 7 0,0 0 50,0 0 0,1 0-49,-1 0 1,0 7-6,1 5 1,-1 3-114,0 3 1,1 1 89,-1 4 1,-6 4-110,1 7 0,-8 7 102,1-1 0,-3 8 7,-2-2 0,-5 4 9,-1 2 0,-13-2-11,1-4 0,-5 2 2,0-8 0,2-1-15,-8-10 0,2-4-1,-1-8 0,-3-2-31,8-3 1,0-4-125,5-8 1,1 0-38,0 0 1,5-8 91,1-4 0,7-3 23,-2-2 1,2-1 1,-1 1 1,3-2 134,-4-4 0,4 4-54,2-4 0,6 3 137,-1 3 1,9 6-74,-3-1 0,-1 6 50,2-5 0,-1 7-37,6-2 1,1 4-41,-1 2 0,6 0-17,0 0 1,2 2-29,-2 4 1,-4 2-15,4 3 0,2 10-13,-2-3 0,6 3-2,-6-4 1,0 0-94,-5 1 1,-1 1 70,0 4 0,1-10-93,-1 5 1,0-5 63,0 4 1,-5-1-74,-1-5 1,1-1 16,5-4 1,1-5-117,-1 5 0,0-4 83,0-2 1,7-8 169,-1-3 0,0-4 0,2-10 0,2-2 0</inkml:trace>
  <inkml:trace contextRef="#ctx0" brushRef="#br0" timeOffset="3192">1713 986 7630,'-17'10'-307,"-1"-4"176,9-4 429,-7-2 49,15 0 5,-15 0-149,14 0-238,-5 0 120,7 0-92,0 0 0,0 7 39,0 5 1,0 3 18,0 3 1,0 7-17,0 3 1,-2 13-83,-4 5 0,4 4 77,-4 2 0,4 5-80,2 1 0,0 5 6,0-5 1,0-6-115,0-6 0,0-8 16,0 3 1,6-12-157,0-6 0,1-6-83,-1-6-70,-4-3 451,14-8 0,-7 0 0,8 0 0</inkml:trace>
  <inkml:trace contextRef="#ctx0" brushRef="#br0" timeOffset="3964">3650 364 7484,'0'-10'-1032,"0"1"990,0 3 1,2 4 97,4-4 1,-5 2 304,5-1-369,-4 3 1,-2-8 88,0 4 19,0 4-61,0-13 0,2 11 36,4-7 0,-4 5 53,3-6 19,-3 8 28,-2-11 18,0 6 58,0-1-119,0-5 1,0 11-38,0-8 78,0 8-182,0-3 35,0 7-147,0 0 0,0 7 185,0 5 0,-5 11-2,-1 6 1,-6 11-76,7 6 1,-9 14 9,3 9 0,-5 10 101,-1 13 1,0 6-266,8-44 1,0 1 0,1-1 0,-1 0 235,0 3 0,1 1 0,2-1 0,0 0-17,0 0 1,1 1 0,2 1 0,0-1 0,-3-3 1,0 0-1,4 0 1,1 1-19,-2-1 1,0 0 0,2-4-1,0 0 43,1 47 0,0-4-159,0-14 1,0-1 132,0 2 1,0-10-51,0-2 0,0-7 63,0-11 1,-2 5-199,-4-4 1,-1 2 57,-5-14 1,4-7-122,8-10 770,0-4-958,0-9 414,0-3-307,0-7 0,0-9-7,0-8 1,0-10 91,0-14 0,0-3 192,0-8 0,0-7 0,0-3 0</inkml:trace>
  <inkml:trace contextRef="#ctx0" brushRef="#br0" timeOffset="4734">2768 1142 8351,'-10'0'342,"3"0"-774,7 0 234,-8 0 180,6 0 1,-8 0-99,5 0 0,1 0 60,-8 0 1,6 0-54,-5 0 0,5-2 117,-5-4 1,-3 3 11,-9-9 0,4 0-9,-4-5 1,-2-2 11,2-4 0,-6 4 124,6-4 1,0-4-80,6-2 0,5 4 94,1 2 1,7 2-111,-2-2 0,4 3 37,2-3 1,2 6-64,4 6 0,3-5-2,9 5 0,7 1 24,3-1 0,-1 7-7,2-2 0,0 4-68,6 2 1,-7 0 55,1 0 1,-8 2-77,2 4 1,-3 3 66,-3 9 0,-2 5-60,-3 0 1,-5 6 45,-7-6 1,0 7-5,0-1 1,-1 4-4,-5 1 0,-4 1-3,-7 0 0,-2 1-5,-4 4 1,-4-9 11,-8 4 0,6-4-8,0 3 0,1 3 7,-7 3 1,2-4-16,5 5 1,-3-3 11,8 3 0,0-5-2,5 4 0,7-5 2,-1-6 1,9 2-1,-3-8 0,4 2 2,2-2 1,8-10-3,3 4 0,4-3 2,3 3 1,-1-5 21,0-1 0,6-7 3,0 2 0,8-4-21,-2-2 0,4 0-1,1 0 0,7-2-14,-1-4 0,2-4-2,-1-7 1,-5 0 16,4 0 0,-5-1-2,-6 1 1,-4 0 111,-8-1 0,-2-1-66,-3-4 0,-4 2-25,-8-8 0,0 6-18,0-6 1,-8 6 3,-4-6 1,-5 8-36,-6-2 1,-6 4-137,-11 2 1,0-1-14,-12 1 0,4 6 86,-10-1 0,4 8-136,2-2 0,0-1 31,1 1 0,1 0 4,4 6 0,3 0-48,9 0 0,1 0-211,4 0 448,12-7 0,2-3 0,5-7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01.692"/>
    </inkml:context>
    <inkml:brush xml:id="br0">
      <inkml:brushProperty name="width" value="0.08571" units="cm"/>
      <inkml:brushProperty name="height" value="0.08571" units="cm"/>
      <inkml:brushProperty name="color" value="#333333"/>
    </inkml:brush>
  </inkml:definitions>
  <inkml:trace contextRef="#ctx0" brushRef="#br0">849 278 8888,'8'-10'-576,"-6"-5"547,13 5 0,-7-2 109,3 1 1,-3 5-99,-8-5-131,8 7-123,-6-12-7,5 7 221,-7-9 0,-7 9-105,-5 3 0,-9-2 121,-2 3 1,-8-1-17,2 6 1,-3 2 8,-3 4 0,-7 3-11,-4 8 1,-2 7 48,2-1 1,-4 7-42,4-1 1,3-2 83,3 2 0,11-8-68,6 2 0,6 2 1,5-2 0,7 0 39,10-6 1,7-5-34,11-1 1,10-7 119,7 2 1,8-2-67,-2 2 0,4-4 85,2 3 0,-6-1-60,0 2 1,-6-2 79,7 7 0,-9-5-88,2 6 1,-3-1 7,-3 6 0,-7 1-28,-4-1 1,-5 0-2,-7 1 0,-3-1-83,-8 0 0,-4 1 83,-7-1 0,-11 6 27,-18 0 0,0 0-35,-12-6 1,2 6 22,-14 0 0,3 0-27,-2-5 1,-10 5 3,3 0 0,-3 0-161,4-6 0,2 1-10,4-1 1,5-6-479,12 1 394,4-8 1,22 0 241,9-16 0,5 4 0,12-15 0,7 0 0</inkml:trace>
  <inkml:trace contextRef="#ctx0" brushRef="#br0" timeOffset="242">1316 156 7942,'0'-25'1330,"0"6"-1874,0-6 440,0 16 1,0 3-68,0 12 1,0 5 87,0 12 1,0 4 101,0 8 0,0 1-3,0 5 0,0 5-5,0 11 0,-2-3-55,-3 4 0,3-6 15,-4-6 0,4 8-169,2-8 0,-6 6 132,0-12 0,1-5-473,5-7 15,-8 1 524,6-2 0,-13-2 0,5-8 0</inkml:trace>
  <inkml:trace contextRef="#ctx0" brushRef="#br0" timeOffset="438">918 710 7864,'-7'-17'0,"5"-1"-4,-4 1 0,6 0 99,6-1 0,13 7-231,16-1 1,5 1 21,6-7 0,10 7-110,-4-1 1,3 3-41,-3-3 1,0-3 95,0 3 1,6-1-66,-1 1 233,-7-3 0,0-2 0,-6-10 0</inkml:trace>
  <inkml:trace contextRef="#ctx0" brushRef="#br0" timeOffset="813">1921 520 7864,'-11'-6'-351,"-1"0"0,9-2 378,-3 3 179,4 3 1,11-6-231,9 8 1,1-2-162,10-4 1,0 4 30,5-3 0,1-3 130,-1 2 0,1-7-113,0 1 1,-7 3 96,1-3 1,-2 1-29,2-7 0,4 1 21,-5 0 0,-5-1-54,-5 1 110,-1 0 0,-15 0-106,4-1 176,-4 9 0,-12 1-82,-7 8 0,-8 0 8,-10 0 1,1 2 26,-1 4 1,-5 3 7,-1 9 0,-1 5 0,2 0 0,1 5 90,-7-5 1,8 8-74,-3-2 0,3 4-27,-2 1 0,5 1 76,0-1 1,9 1-82,8 0 0,3-7 33,3 1-58,5-8 0,16 2-9,9-11 0,8 1 18,15-7 0,-3 0-7,8-6 0,6-2-163,6-4 0,1-3 44,-1-9 1,-4 1-378,4 0 295,3-8 0,-7-2 0,5-8 0</inkml:trace>
  <inkml:trace contextRef="#ctx0" brushRef="#br0" timeOffset="1071">2907 174 7864,'0'-18'0,"-2"-1"-65,-4-4 1,3 4 102,-9-4 0,8 4 111,-2 1 1,5 7-87,1-1-368,0 9 115,0-5 0,-2 10 158,-4 4 1,4 5 185,-4 12 1,-1 6-76,1 11 1,-6 6 134,6 12 1,-5 4-75,5 7 0,-5 8-189,5 3 0,-6 5 117,7 1 1,-3 1 2,2-1 1,4-1-39,-4-5 0,5 3-210,1-8 0,0-10-228,0-13 1,-2-8-212,-4-9-107,4-8 128,-6-10 595,8-9 0,0-16 0,0-9 0,0-10 0</inkml:trace>
  <inkml:trace contextRef="#ctx0" brushRef="#br0" timeOffset="1367">2786 641 7864,'17'-25'-248,"1"5"72,-1-3 0,0-2 144,1 2 1,5 2-33,0 10 1,7-3 76,-1 8 0,4 1-117,2 5 0,-7 0 45,1 0 1,-2 7 118,2 5 0,-4 9-34,-8 2 1,-1 2 16,-5-2 1,-3-2-13,-8 8 1,0-8-2,0 2 0,-8-2 11,-3 3 1,-7-5-30,-5 4 0,-2-4-1,-4-2 1,-3 1-38,3-1 0,-6 0 56,-5 0 0,9-5-264,-3 0 1,3-7-26,-4 7 0,3-8 259,3 1 0,-4-3 0,6-2 0</inkml:trace>
  <inkml:trace contextRef="#ctx0" brushRef="#br0" timeOffset="1797">3599 208 7887,'0'-25'-60,"0"-3"0,2 1 324,4-2 1,-3 8-237,9-2 0,7 11-408,10 6 0,-2 4 174,2 2 1,-2 8-35,1 4 1,-5 9 91,-11 2 0,-2 8 62,-5-3 0,-3-1 147,4 2 0,-6-6-51,-6 6 0,2-2 26,-7 2 1,-1 1-61,-5-7 1,2 1 33,3-7 1,-3 0 10,3 0 1,3 1-2,-3-1 1,8-5-6,-1-1 0,3-5-23,2 5 0,0-5 100,0 6 0,2-7-41,3 7 0,7-6 10,11 5 1,2 1-34,4 5 1,3-2 7,-3-3 1,4 3 17,1-3 1,-5 3-17,0 3 0,-14-3-63,3-4 0,-7 5 76,1-5 0,-5-1-4,-7 1 1,-7-1 2,-5 2 0,-11 3 1,-6-3 1,-3-5-31,-3-1 0,1 2 7,-1-3 0,0 1-193,1-6 1,-1 0 119,1 0 0,7 0-275,4 0 1,3-2 17,3-4 302,0-3 0,0-16 0,-1-2 0</inkml:trace>
  <inkml:trace contextRef="#ctx0" brushRef="#br0" timeOffset="1976">4723 243 7875,'10'-15'0,"5"3"0,-13-13 521,4 8-229,3-1-539,1 9 1,7 1-138,0 8 1,-7 2-167,-4 4 1,-4 3 549,-2 9 0,0-1 0,0 0 0</inkml:trace>
  <inkml:trace contextRef="#ctx0" brushRef="#br0" timeOffset="2159">4706 831 7945,'-10'-2'491,"4"-4"-927,4 4-23,2-5-434,0 7 893,0 0 0,8-8 0,2-2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6:08.716"/>
    </inkml:context>
    <inkml:brush xml:id="br0">
      <inkml:brushProperty name="width" value="0.08571" units="cm"/>
      <inkml:brushProperty name="height" value="0.08571" units="cm"/>
      <inkml:brushProperty name="color" value="#333333"/>
    </inkml:brush>
  </inkml:definitions>
  <inkml:trace contextRef="#ctx0" brushRef="#br0">104 190 7719,'6'-25'0,"0"-4"-14,0 4 0,0 0 18,-1 8 390,1 0-41,2 0-191,-6 7 176,5-5-163,-7 13 24,0-6-225,0 8 1,0 2 22,0 4 0,0-2-200,0 7 1,0 1 81,0 5 0,-7 8-23,-5 4 1,-3 11 47,-3 6 1,1 4 25,0 2 1,0 0 44,-1 0 0,9-2-30,3-4 1,-2 6 110,2 0 0,1-8-38,5 2 0,2-10 5,3-7 0,5-4-15,7-8 0,2-7 3,5-4 0,2-6-6,9-6 0,0-9 2,-1-8 1,7-8-146,-1 2 1,0-4 77,-5-1 1,-2-1 33,-5 1 1,1-1 32,-12 1 1,5-1-5,-11 0 0,-1 1 29,1-1 221,-7 8-129,4 2-100,-16 16 1,4 1 1,-7 8 1,5 0 10,-6 0 1,7 8-81,-7 3 0,3 6 83,-3 7 0,-1-3-2,7 8 0,-6 1 5,6 11 0,-1-3-1,1 8 0,4 0 11,-4 6 0,4 2-22,2 4 0,0-3 21,0 9 1,-1-7-9,-5 7 1,4-12-115,-4 5 1,-2-14-25,3 3 1,-3-10-112,2-7 1,4-4 2,-4-8-169,5-7-180,1-2 310,0-8 0,1-14 241,5-3 0,4-12 0,7 2 0</inkml:trace>
  <inkml:trace contextRef="#ctx0" brushRef="#br0" timeOffset="455">744 467 7917,'-9'-2'528,"3"-4"-437,4 4-441,2-5 74,0 7 200,0 0-58,-8 0 109,6 0 0,-11 2 11,7 3 0,-7 7 15,1 11 0,-1-2-10,1 8 1,-3 0 10,3 5 1,-1 1 3,1-1 0,5 3 35,7 3 0,0-5-32,0-1 0,2 1 87,3-6 1,5-4-20,7-2 0,1-6 4,-1-5 0,2-5-46,4-7 0,-2 0 12,8 0 1,-6-7 4,6-5 1,-6-3 5,6-2 1,-6-3-128,6-3 0,-8 2 101,2-8 0,-10 6 25,-1-6 0,-8 6-26,1-5 1,-3 1-6,-2-2 0,-2-4-22,-3 4 1,-5 4 8,-7 2 1,-8-2-39,-4 2 1,2 6-139,-2 5 0,0 3-82,-5-3 1,-6-1 60,-1 7 1,-1 0-200,2 6 0,3-5 383,-3-1 0,-4 0 0,-1 6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6:53.666"/>
    </inkml:context>
    <inkml:brush xml:id="br0">
      <inkml:brushProperty name="width" value="0.08571" units="cm"/>
      <inkml:brushProperty name="height" value="0.08571" units="cm"/>
      <inkml:brushProperty name="color" value="#333333"/>
    </inkml:brush>
  </inkml:definitions>
  <inkml:trace contextRef="#ctx0" brushRef="#br0">537 53 8695,'0'-10'94,"0"2"-107,0 8 1,0 2 51,0 4 9,0-4 0,-6 13 56,0-3 0,1 5-82,5 6 0,-6 4 1,0 8 0,-5 9-20,5 8 0,-8 7-17,3 10 1,-5 8 22,-1 4 1,0 3-226,0 3 1,-1 5 157,1 0 0,2-7 61,3-10 1,-3-6-110,3-6 0,3-5 86,-3-12 0,6-4 0,-5-7 0,5-2-2,-6-4 1,7-4-2,-7-8 1,8-6-83,-1 1-14,-5-8 207,8 3-261,-6-7 1,8-2-108,0-3 0,-5-1 28,-1-11 0,0 1-86,6-13 1,0-1 337,0-11 0,-8-3 0,-1-8 0</inkml:trace>
  <inkml:trace contextRef="#ctx0" brushRef="#br0" timeOffset="1700">865 70 7649,'-7'-10'-1200,"5"3"720,-6-1 480,0 6 0,5-8 0,-9 5 0,8 3-29,-11-6 1,11 6-21,-8-4 156,9 4 1,-7-5-75,4 7 46,4 0 0,-7 0-14,3 0 72,4 0-43,-13 0 20,13 0 113,-14 0-9,7 0-97,-9 0 2,1 0-40,0 0 43,0 0-35,-1 0-52,1 0 1,6 0 40,-1 0-67,8 0 0,-5 0 0,3 0-90,4 7 144,-6-5 57,8 6-73,0-8 176,0 8-154,8-6 1,1 5 104,9-7 1,5 0-108,0 0 0,8 0 2,-3 0 0,11 0-28,1 0 1,8 0 9,-2 0 0,6 0-6,6 0 0,-4 0 11,3 0 0,5 0-103,1 0 1,3 0 32,-3 0 1,4 0 4,-3 0 0,3-6 26,2 1 0,-2-1 0,-3 6 1,-1-2 3,-11-4 1,6 4-6,-7-3 0,-4 3-18,4 2 1,-2 0 20,2 0 1,5 0-42,8 0 1,-9 0 9,9 0 1,-3 0-5,-3 0 1,5 0 5,-5 0 1,-6 0-8,-6 0 1,0 0 5,6 0 0,0 0 4,0 0 1,-2 0 33,-4 0 1,4 0-31,-4 0 0,2 0 31,-2 0 1,-4 0-32,-7 0 1,-3 5 1,-3 1 1,2 0-4,-8-6 0,6 0-2,-6 0 0,2 6 0,-2-1 1,-2 1 4,8-6 0,-8 0-15,2 0 0,-4 2 9,-1 4 1,5-4 0,0 4 0,-6-4-3,-5-2 2,-1 0 0,4 1-2,-3 5-2,-4-4 6,-8 6-2,0-8-230,0 0 234,0 7 1,0-3 6,0 8-5,0-8 1,-2 11-9,-4-3 20,4 3 0,-6 2-13,8 1 1,-5 5-1,-1 0 1,-2 2-3,2-2 0,3 2 0,-9 4 0,6 9 0,-5-3 1,5 5-1,-6 0 1,7-1-2,-7 7 1,8 0 0,-1 6 1,-3 0-55,2 0 1,-2-1 48,3 1 0,3 6-8,-4 0 1,-2-1 1,2-5 1,1-6-3,5 0 0,-6-7 3,0 1 0,0-5-1,6-6 1,-5-5 14,-1-6-18,0-1-76,6 0 68,0 1-130,0-1 87,0-7-10,0 5 21,0-13-13,0 6 98,0-8 1,0 1-81,0 5 130,0-4-105,0 6 135,0-8-58,0 0 11,-8 0 3,7 8-55,-7-7 1,6 7 15,-4-8-34,4 8 1,-7-6 30,3 3 69,4 5-68,-13-8 0,7 8 29,-4-5-18,-3-3 1,5 6 8,-7-8 0,0 6-13,0 0 1,-3-1-6,-3-5 1,-2 0-31,-4 0 0,-9 0 31,3 0 0,-9 0-55,4 0 0,-14 0 37,2 0 0,-5 0-4,-1 0 0,2 0-7,-7 0 0,7 0 2,-2 0 0,3-2 3,-3-3 1,4 3 1,-3-4 0,3 4 17,2 2 1,-6-2-15,1-4 1,-7 4 30,7-3 1,-1 3-15,6 2 0,0 0 2,0 0 1,2-6-7,4 0 0,-2 0 1,8 6 0,-10 0-11,-2 0 0,6-5 9,-6-1 0,4 0-1,-4 6 1,0 0-1,0 0 0,2 0-3,4 0 0,4 0 15,7 0 0,1 0 0,-1 0 1,1 0 16,-1 0 0,0 0 7,1 0 0,-1 0 19,1 0 1,-1 0-40,1 0 0,-1 0-22,0 0 0,1 0 24,-1 0 0,6 0-45,1 0 1,6 0 2,-1 0 0,4 0-18,2 0 1,0 0-1,-1 0 6,1 0 0,0 0 1,-1 0 1,7 0 13,-1 0 0,7 0-5,-7 0 1,6 0 6,-5 0-54,7 0-30,-11 0-178,13 0 53,-14 0-296,14 0-78,-5 0 182,7 0-177,0 0 0,5-2 576,1-4 0,8-3 0,-5-8 0</inkml:trace>
  <inkml:trace contextRef="#ctx0" brushRef="#br0" timeOffset="2488">1 2180 9614,'0'-10'949,"0"2"-742,0 8-310,7 0-40,3 0 0,7 2 101,1 4 1,-1 11-71,0 12 1,1 6 66,-1 5 0,0 6-54,0 12 0,6 5 42,1 12 0,-1-6 36,-6 0 0,0-1 25,0-11 0,-1-1 6,-5-10 1,3-5 293,-8-13-174,7-3 232,-11-15-218,6-2 1,-6-16 49,3-4 0,-1-3-2,8-2 1,-7-8 47,7-4 0,-2-9-253,1-3 0,4-13 87,-3 2 1,1-9-283,-1 3 1,3-7 133,-3 2 0,3-10-306,3-2 1,-7 7 160,1 11 0,-7 11 66,7 5 1,-8 12-519,2 6 170,-5 12 1,-1 5 41,0 12 0,2 3-461,4 9 920,-4-1 0,13 0 0,-5 1 0</inkml:trace>
  <inkml:trace contextRef="#ctx0" brushRef="#br0" timeOffset="3033">1142 2681 7602,'0'17'178,"0"-7"397,8-2-201,-6-8-161,5 0-121,-7 0 0,0-8-61,0-4 1,0-5 81,0-6 0,0 2-117,0-8 1,-2 2-2,-3-2 0,3-3 45,-4 3 0,-2-4-53,3-1 1,-9 7 58,3 4 1,1 2-136,-2-3 1,1 11 0,-6-4 1,-1 11-75,1 0 0,-8 6 53,-4 6 1,2 11 33,-1 12 0,-1 10-7,-6 1 0,1 8 18,-1-2 0,8 4-7,4 2 0,4-2 15,1-4 0,9 2 56,3-8 0,4-1 4,2-10 0,8-6 7,3-12 1,5 3 36,1-9 0,0 1 131,1-6 1,5-2-36,0-4 0,6-9-110,-6-8 1,5-2 45,-4 2 1,1 2-18,-2-8 0,-4 6 107,4-6 1,-6 8-62,-5-2 1,1 10-27,-7 1 1,2 2 1,-3-1 1,-3 1-8,4 4 0,-4 6-175,-2 0 0,0 8 62,0 9 0,0 7-123,0-1 1,0 7 35,0-1 1,0-2-203,0 2 0,2-6 52,4 6 1,-3-8-42,9 2 1,0-4 65,5-2 1,0-7-282,0-4 226,1-4 1,-1-2 301,0 0 0,1-8 0,-1-3 0,0-13 0,0-2 0</inkml:trace>
  <inkml:trace contextRef="#ctx0" brushRef="#br0" timeOffset="3497">1229 2456 7602,'0'-17'-202,"0"0"719,-8 7 565,6-5-746,-6 5 0,16 0-33,4 5 0,3 3 24,2 2 1,6 0-102,0 0 0,8 2-286,-2 3 1,4 5 121,1 7 1,1 6-246,-1 0 0,-5 8 65,0-2 0,-8 6-52,2 5 0,-9-2-168,-3 9 0,-7-9 144,2 2 0,-10 3 28,-2-3 0,-7-2 78,1-9 1,-3 2 131,-3-8 0,1-2-71,0-9 1,0 1 93,-1-7 1,7 0-47,-1-6 1,6 0-5,-5 0 0,5 0-69,-5 0 1,5-8-3,-6-4 0,7-5-84,-7-6 1,8 2 108,-2-8 1,5 0 49,1-5 1,0-7-68,0 1 0,7-6 120,5 6 0,3-1-14,2 7 1,8-1-23,4 0 1,6 3 27,5 3 0,-3 6 93,3 11 1,-5 5-1,-7 7 1,5 0-66,-4 0 0,-4 7-133,-2 5 1,-4 5 74,-2 6 0,-5 4-113,-1 8 1,-7-6-51,2-1 1,2 1-152,-2 6 1,-1-1 84,-5 1 1,0-6-72,0 0 1,0-8-336,0 2 223,0 4 42,0-8 1,-2 4-204,-3-12 537,3-3 0,-14-8 0,7 0 0</inkml:trace>
  <inkml:trace contextRef="#ctx0" brushRef="#br0" timeOffset="3671">1747 2110 8769,'0'-9'981,"0"1"-2197,0 8 712,0 0 0,8 8 0,2 1 0</inkml:trace>
  <inkml:trace contextRef="#ctx0" brushRef="#br0" timeOffset="5364">2439 2785 7605,'17'17'0,"1"0"0,-1-7 0,0-2 0,1-8 0,-7 0 60,1 0 0,-7-2 138,7-4 1,-2 2-197,1-7 0,2-1-241,-7-5 163,8 0 1,-12-1 87,3 1 1,3-2-17,-2-4 0,0 3-12,-6-3 1,0-2 155,0 2 1,-2-2-83,-4 2 0,-4 2 101,-7-8 0,0 8-16,-1-2 1,-5 4-69,0 2 0,-7 7-35,1 4 0,2 4 2,-2 2 0,0 8-50,-5 4 0,5 5 57,0 6 0,2-2-143,-2 8 0,4 5 66,8 7 1,7-1-128,5-5 1,3-6 57,2-1 1,0-5 35,0 6 0,9-10 53,9-1 0,1-3-5,10-9 0,-2 0 16,1-6 1,5 0-32,-4 0 0,-2-10 19,2-7 0,-3-1 34,3-5 0,2-3 87,-8-3 0,-2 2-43,-9-2 1,3 0 115,-3-5 1,-5 7-10,-1 4-20,-4 3-163,-2 3 1,-8 8 76,-3 3 0,-3 12-175,3 5 0,-5 10-2,5 2 0,3 0-16,2-5 0,5 5 80,1 0 0,0 0-18,0-6 1,7 0 56,5 1 0,3-7-37,2 1 1,6-8 124,1 1 1,1-3-57,-2-2 0,3-2 11,9-3 0,-2-5-34,-4-7 1,1-8 127,-7-4 1,6 0-34,-6-6 1,4 5 42,-10-11 0,5-3-76,-11-2 0,-3-4 16,-2-2 1,-5-7 7,-1-5 1,0 5-18,0 1 0,-7 0 13,-5 6 1,3-1-51,-3 12 1,6 5-111,-5 13 50,-1 0 65,-5 21 0,2-4-56,3 12 1,-1 3-118,7 9 1,-8 7 54,3 3 1,1 7 60,-1 5 0,7 5-71,-2 6 0,4 7 31,2 0 0,0 1-2,0-1 1,0-4 20,0 3 1,0 3 4,0-2 1,2-3 3,4-9 1,-2-3-14,7-9 0,-7-7 33,2-4-60,-4-11 154,-2-4-53,0-8 1,0-2 8,0-4 0,0 2-44,0-8 1,0-1 8,0-10 0,2 2 5,4-8 1,-5 6 1,5-6 0,2 2 20,-2-2 0,5-3-21,-5 3 1,7-2-1,-1 2 1,3-1 9,3 7 1,-1-1-1,0 7 0,2 0 31,4 0 0,-3 7 7,3 4 1,2 4-40,-2 2 0,6 10 8,-6 7 1,0 8-108,-6 10 0,0 1 68,1 5 1,-7-3-9,1 8 0,-9-2 15,3 2 0,-4-3-8,-2-9 1,-6 3-10,1 3 0,-9-11 0,3 0 0,-10-2-90,-3-4 1,-1-6 57,2-5 0,-2-3-116,-3 3 0,-5-5 79,4-7 1,2 0-1,-2 0 0,3-1 68,-3-5 0,4 2 4,7-8 0,1 1 14,0-6 0,7-1 269,4 1-32,-3 0 12,7-1 1,-4 3-26,12 3 0,-2 5 40,7 7-184,1-8 1,5 6-9,0-4 0,1 5-83,-1 1-1,6 0 46,0 0 0,0 5-123,-6 1 1,7 2 64,-1-3 0,7-3-108,-1 4 0,-2 2 89,2-2 1,0-1 32,5-5 0,1 0-2,-1 0 1,-5-2 14,0-3 1,0-5 9,6-7 1,-7-8 28,1-4 0,-8-4 9,2-1 1,-3-3 50,-3-3 0,-2-6-47,-3-12 0,-5-3-25,-7-9 0,0-6-145,0-5 1,0-4 161,0-1 1,-5 7-50,-1 4 1,-6 4-5,7 2 0,-7 7-83,6 5 0,-7 13 100,1 9 1,3 8-74,-3 10 59,1 0 0,-1 1-14,1 5 3,7 3 0,-10 10 63,9 4 1,-3-3-89,2 9 0,2 0 11,-7 5 1,7 8 36,-2 4 1,-2 5 0,3 7 0,-3-3-20,2 8 1,4 6 5,-3 6 1,3-1-17,2-5 1,0 6 11,0-1 0,0 7-27,0-7 1,7 3 36,5-2 0,3-5-6,3 5 1,1 0 3,4-6 1,-4-4 0,4-14 1,2-1-17,-2-4 1,6 0 5,-6-12 1,2 2 68,-2-13 0,-2 0-58,8-6 1,-2 5 100,2 1 1,3 0-90,-3-6 0,4-6-15,1 0 0,1-5-23,0 5 1,-1-7-85,1 1 0,-1-3 14,1-3 1,-2-5 81,-5 0 1,-3-2-63,-7 2 1,-1 2 25,0-8 1,1 1 180,-1-7 1,-8-5-2,-3-1 1,-4 1 21,-2 5 0,0 3-113,0 3 0,-8 4 26,-3 8 1,-4 1-165,-3 5 1,-5-3 92,0 8 1,-2 1-133,2 5 0,-2 7 72,-4 5 0,-1 3 26,7 3 0,-6 5 36,6 0 1,0 7 0,5-1 1,3 4 12,3 1 1,-1 7 16,7-1 0,0 2 23,6-1 0,10-5 131,7 5 0,3-5 9,8-1 0,1-6-43,6-1 1,-1-6 121,1 1 0,1-10-27,5-1 1,-3-9-94,8 3 0,-7-4-75,1-2 1,2-6-98,-1 1 1,-1-9-89,-5 3 1,-7-5-363,1-1 0,-8 0-392,3-1 1,-5 1 371,-2 0 0,-2-1-1073,-3 1 1565,3 0 0,-5-8 0,7-2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02.343"/>
    </inkml:context>
    <inkml:brush xml:id="br0">
      <inkml:brushProperty name="width" value="0.08571" units="cm"/>
      <inkml:brushProperty name="height" value="0.08571" units="cm"/>
      <inkml:brushProperty name="color" value="#333333"/>
    </inkml:brush>
  </inkml:definitions>
  <inkml:trace contextRef="#ctx0" brushRef="#br0">121 312 8584,'-9'0'-390,"1"13"365,8 4 1,-2 14 35,-4 4 0,4 9-1,-3 14 0,-3 9-29,2 8 0,-2 7-174,3-1 1,3-6 230,-4-6 0,2-1 8,-2-11 0,4-13 302,-3-9-214,3-12 14,2-6-91,0-9 1,0-10 14,0-4 1,0 2 0,0-7 1,0-1 144,0-5 0,0-2-337,0-4 1,0-4 38,0-8 0,0 1-75,0-1 0,0-1 106,0-5 0,0-3-24,0-8 0,5-2 10,1-3 1,0 3-20,-6-4 1,6-1 126,0 1 1,7 1-84,-1 5 0,5 6 119,6-1 0,2 3-8,4-2 1,3 4-23,-3 7 0,4 8 7,1 4 1,5 4-4,-5 2 0,3 7 69,-14 4 0,0 4-88,-6 2 0,-5 8-96,-1 4 0,-7 11 99,2 6 0,2 11-168,-3 6 1,1-2 91,-6 2 0,-6-1-56,1 1 1,-9 4 92,3-4 1,-10-4-17,-3-2 0,0-3 31,0-3 0,-2-5 25,-9 0 1,0-2-63,1 2 1,-1-6 22,1-12 0,5 3-331,0-8 0,2 5 87,-2-5 1,4 0-39,8-6 0,5 0-254,1 0 535,7-8 0,-11-2 0,5-7 0</inkml:trace>
  <inkml:trace contextRef="#ctx0" brushRef="#br0" timeOffset="504">1176 312 8316,'-10'0'271,"3"0"0,-1 0-434,-3 0 172,-5 0 0,-3 6-113,-4-1 1,4 9-64,-4-3 1,-2 7 118,2 5 0,-6-2-64,6 8 0,-2 1-19,2 11 0,3-3 55,-3 8 1,6-2 55,6 3 1,3 2 7,8-2 1,0-5 2,0-2 0,8 1 86,3-7 0,10 3 62,2-14 1,8 0-76,-2-6 0,4-7 31,1-5 1,1-3-16,-1-2 0,1 0 74,-1 0 1,1-7-118,0-5 1,-7-3-6,1-3 1,-2-5 66,2 0 1,-4-7-40,-8 1 0,-5-4 70,-1-1 1,-7-3-66,2-3 0,-4 1 7,-2-7 1,-2 8-52,-4-3 0,-3-1 6,-9 2 1,-5-1 4,0 7 0,-8 1-91,3 4 1,-1 4-32,-6 8 0,4 2-186,-9 3 0,4 4 0,1 8 0,2-5 57,5-1 0,-3 0-645,8 6 409,0 8 455,13 1 0,-5 1 0,5-2 0</inkml:trace>
  <inkml:trace contextRef="#ctx0" brushRef="#br0" timeOffset="1058">1799 243 7669,'17'0'11,"0"0"0,0 0 169,1 0 1,-1 0 138,0 0-148,1 0 1,-1-6-8,0 0 0,-1-2 29,-5 3 1,-3 1-119,-8-8 0,2 8 231,4-1-351,-5-5 0,7 0 0,-10-1-65,-4-1 0,3 9 49,-9-3 1,6 4-129,-5 2 1,-1 0 132,-5 0 0,0 0-67,-1 0 0,-1 2 15,-4 4 0,4-3 57,-4 9 1,4-1-13,1 7 1,1-1 14,0 0 0,-1 1 2,1-1 0,8 6 30,3 0 1,4 2 6,2-2 0,0-2 31,0 8 1,2-6 5,4 6 0,9-8 30,8 2 0,6 2-64,-6-2 1,8 6 71,-3-6 1,-1 0-28,2-6 1,0 3 71,6 3 1,-7-4-63,1 4 0,-8-4 9,2-2 0,2 1-30,-2-1 1,-5 0-2,-7 1 0,-7-1-10,2 0 1,-4-5 22,-2-1 1,-8 1 108,-3 5 1,-13-5-4,-4-1 0,-5-1-27,-2 1 0,-1 3-43,-4-9 0,-5 7 28,-7-6 0,-1 1-8,-5-1 1,10-4-4,-4 4 0,6-4-134,0-2 1,4 6 81,7-1 0,8 1-244,4-6 1,6 2-168,5 4 55,-3-4-160,13 5-30,-6-7 1,10 6 504,4 0 0,11 0 0,10-6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44.985"/>
    </inkml:context>
    <inkml:brush xml:id="br0">
      <inkml:brushProperty name="width" value="0.08571" units="cm"/>
      <inkml:brushProperty name="height" value="0.08571" units="cm"/>
      <inkml:brushProperty name="color" value="#333333"/>
    </inkml:brush>
  </inkml:definitions>
  <inkml:trace contextRef="#ctx0" brushRef="#br0">35 0 8196,'-10'0'2851,"3"0"-2815,-1 0-466,6 0 167,-6 0-174,8 0-1102,0 0 1134,0 8 0,0 2 405,0 7 0,0 0 0,0 1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44.718"/>
    </inkml:context>
    <inkml:brush xml:id="br0">
      <inkml:brushProperty name="width" value="0.08571" units="cm"/>
      <inkml:brushProperty name="height" value="0.08571" units="cm"/>
      <inkml:brushProperty name="color" value="#333333"/>
    </inkml:brush>
  </inkml:definitions>
  <inkml:trace contextRef="#ctx0" brushRef="#br0">156 1 9784,'-8'10'-6,"6"-3"0,-5-5-30,7 4 0,-6-2 20,0 7 1,-6 1 67,7 5 0,-9 8-21,3 4 1,1 4 9,-1 1 0,1 3-4,-2 3 1,-3 4-17,4 8 0,3-2-17,2-4 0,4 2-93,2-7 0,0-1 33,0-6 1,0-7-145,0-4 1,6-9-56,0-3 0,7-7 66,-1 2 1,3-4-25,2-2 1,1-2 55,-1-4 0,2-9-244,4-8 0,-4-8 40,4 2 1,2-5 360,-1-7 0,-1-11 0,-6-9 0</inkml:trace>
  <inkml:trace contextRef="#ctx0" brushRef="#br0" timeOffset="867">588 53 7661,'-9'11'-601,"3"1"1563,4-8-236,2 3-505,0-7 0,2 0-84,4 0 0,3 0-127,8 0 1,1 0 97,-1 0 1,2 0-94,4 0 1,-2 0-54,8 0 0,-6 0 96,6 0 1,-6 0-164,6 0 1,0 0 40,5 0 0,-1 0-67,-4 0 0,2 2-26,-8 4 0,7-4-104,-1 4 1,-4-4-42,-2-2 1,2 5 77,-2 1 0,0 0-125,-5-6 1,-1 0-177,0 0 525,1 0 0,7 0 0,1 0 0</inkml:trace>
  <inkml:trace contextRef="#ctx0" brushRef="#br0" timeOffset="1087">778 433 7521,'8'18'-422,"-4"-9"763,7-3 0,-5 2 1,6-3 1,-1 1 23,7-6 0,-1-6-304,0 1 1,6-9-250,0 3 0,2-5-283,-2-1 0,2 2 256,4 3 0,4-3-53,-4 3 0,1-3-11,-1-3 278,4 1 0,1 0 0,11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49.244"/>
    </inkml:context>
    <inkml:brush xml:id="br0">
      <inkml:brushProperty name="width" value="0.08571" units="cm"/>
      <inkml:brushProperty name="height" value="0.08571" units="cm"/>
      <inkml:brushProperty name="color" value="#333333"/>
    </inkml:brush>
  </inkml:definitions>
  <inkml:trace contextRef="#ctx0" brushRef="#br0">156 191 7695,'0'-12'-669,"0"1"0,0 5 765,0-6 1,-2 6 27,-3-5 0,3 5 16,-4-5 0,4 5-82,2-6 1,0 7 0,0-7 0,0 6 91,0-5-13,0 7-157,0-11 176,0 13-270,0-14 123,0 14 30,0-5 1,0 5 29,0-4 1,-2 4 79,-4-4-70,4 4 11,-5 2-86,7 0 1,-2 0 113,-4 0-167,4 0 1,-8 2 7,5 4 0,3-2 15,-4 7 1,-2 1-9,3 5 0,-7 1-10,6-1 0,-5 6 26,5 0 1,-6 2 9,7-2 1,-1 2-17,6 4 0,-6 2 14,0-8 0,1 5 2,5-5 1,2 6 6,3-6 1,-1 0 2,8-5 0,-7-1 0,7 0 0,-1-7 2,7-4 0,5 1-5,0-1 1,0 0 1,-6-6 1,6-2 28,0-4 0,6 2-27,-6-7 1,0-1-1,-5-5 0,-3 0 1,-4-1 0,5 1 187,-5 0 0,-3 0 2,-2-1 1,-4 1-82,-2 0 0,0-1-65,0 1 1,-6-2 24,0-4 0,-7 4-112,1-4 1,-3-2 102,-2 1 0,-6 1-122,-1 6 0,1 6 13,6-1 0,0 6-95,0-5 0,5 7 75,0-2 0,1 4-305,-6 2-25,7 0 291,-5 0 1,13 8-275,-4 3 0,4-1 79,2 2 0,2-1 300,4 6 0,3 1 0,9-1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49.707"/>
    </inkml:context>
    <inkml:brush xml:id="br0">
      <inkml:brushProperty name="width" value="0.08571" units="cm"/>
      <inkml:brushProperty name="height" value="0.08571" units="cm"/>
      <inkml:brushProperty name="color" value="#333333"/>
    </inkml:brush>
  </inkml:definitions>
  <inkml:trace contextRef="#ctx0" brushRef="#br0">1 1 8595,'9'0'36,"-1"0"18,-8 7 0,0-3-110,0 8 0,0-1-2,0 6 0,0 3 31,0 3 0,0 6-22,0 11 0,2 4-102,4 8 0,-4 2-125,3 3 1,3-3 90,-2 4 0,-1-10-39,-5-2 1,0-8-76,0 3 299,0-12 0,0 3 0,0-5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50.628"/>
    </inkml:context>
    <inkml:brush xml:id="br0">
      <inkml:brushProperty name="width" value="0.08571" units="cm"/>
      <inkml:brushProperty name="height" value="0.08571" units="cm"/>
      <inkml:brushProperty name="color" value="#333333"/>
    </inkml:brush>
  </inkml:definitions>
  <inkml:trace contextRef="#ctx0" brushRef="#br0">35 52 7384,'-9'0'-1403,"-1"0"2690,4 0-314,4 0-545,-5 0-283,7 0-627,0 0 1,7-6 462,5 0 1,3-1-9,3 1 1,-1 4 48,0-4 1,2-1 9,4 1 1,-3 0 22,3 6 1,2 0 80,-2 0 1,2 0-110,-2 0 1,-4 0 30,4 0 1,-4 2-114,-1 4 0,-3 3 94,-4 9 1,3-1-64,-8 0 1,1 1 12,-1-1 0,-4 6-17,4 0 1,-6 2 3,-6-2 0,-4-4 10,-7 4 1,-2 2-33,-4-2 1,2 0 41,-8-5 1,6-1-5,-6 0 1,2 1 0,-2-1 1,2 0 4,4 0 1,4-5 33,-4-1 9,4 1 22,2-2-58,7-3 0,4-1 60,12 0 0,4 0-51,7-6 0,2 0-17,4 0 0,4 0 18,8 0 1,-1 0-74,1 0 0,5 0 28,1 0 1,1 0-11,-2 0 1,-3 0 41,3 0 0,-3 0 1,-3 0 0,-5 0-26,0 0 1,-8 0 6,2 0 1,-4 0-113,-2 0 0,1 0-37,-1 0 0,-5 0-153,-1 0 0,-5 0 77,5 0 1,-5 1 240,6 5 0,-1-4 0,6 6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51.490"/>
    </inkml:context>
    <inkml:brush xml:id="br0">
      <inkml:brushProperty name="width" value="0.08571" units="cm"/>
      <inkml:brushProperty name="height" value="0.08571" units="cm"/>
      <inkml:brushProperty name="color" value="#333333"/>
    </inkml:brush>
  </inkml:definitions>
  <inkml:trace contextRef="#ctx0" brushRef="#br0">243 52 7700,'-17'-8'-578,"5"4"439,0-7 454,9 7 1,-11-6-177,8 5-247,1 3 0,7-6 137,3 8 1,-1 0 22,8 0 0,-1 0-5,7 0 0,1 2 5,4 4 0,-2-2-3,8 7 0,0-5-8,5 5 1,1-5 50,-1 6 1,1-7-42,0 7 1,-1-1 8,1 7 1,-1-7-44,1 1 1,-6-1 33,-1 7 0,-6-1-121,1 0 1,-10 2 151,-1 5-175,-8-5 1,3 6 32,-7-8 1,-6 0-51,1 1 1,-15-3 71,3-4 1,-6 5-14,0-5 0,2-3-33,-8-2 0,8 2-5,-2-3 1,-2 1 0,2-6 0,0 0 63,6 0 11,-1 0 22,1 0 5,7 0 1,3-2-27,7-4 17,0 4 0,2-5 20,3 7 0,7 0 10,11 0 0,-2 0-17,8 0 1,-6 6-14,6-1 0,-6 9-71,6-3 1,-6 5 62,5 1 0,-6 0-3,1 1 0,0-1 36,-6 0 0,4 6 1,-9 0 1,-3 0-7,3-5 0,-8-1 5,1 0 1,-5 0-12,-5 1 1,-5-1-7,-7 0 0,-2-5-72,-4-1 0,1-5 71,-6 6 0,-7-8-99,-5 1 0,-7 3 33,7-2 1,-8-1-110,2-5 1,-6 0-1,-6 0 0,5 0 65,-5 0 1,10-5-73,2-1 1,7-7 170,-1 1 0,11 4 0,-3-7 0,5 5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52.208"/>
    </inkml:context>
    <inkml:brush xml:id="br0">
      <inkml:brushProperty name="width" value="0.08571" units="cm"/>
      <inkml:brushProperty name="height" value="0.08571" units="cm"/>
      <inkml:brushProperty name="color" value="#333333"/>
    </inkml:brush>
  </inkml:definitions>
  <inkml:trace contextRef="#ctx0" brushRef="#br0">52 35 7675,'-11'-6'322,"-1"1"629,9-9-584,-5 12-39,8-5-582,0 7 34,0 0 80,0 7 0,0 3 108,0 7 1,-2-3-79,-4 3 0,4-4-24,-3 10 0,3 2 73,2-2 0,0 8 33,0-2 0,0 4 15,0 1 1,0 1 17,0-1 0,7 1-5,5 0 0,3-8 4,2-4 0,1 0 28,-1-6 0,6 2 86,0-13 1,2 0-101,-2-6 0,-4-2 2,4-4 1,2-9-121,-1-8 0,4-2 116,-5 2 0,0-2-69,-5-4 1,-7-4 71,1 4 0,-3 4-7,3 2 1,1 2-6,-7-2 0,6 4 9,-7-4-19,1 4 18,-6 1-82,0 9 87,0 1-52,0 8 0,0 2 68,0 4 0,0 3 78,0 9 1,0 1-109,0 4 0,0-2 8,0 8 1,0 0-60,0 5 1,0 3-2,0 3 0,0-2-53,0 9 0,0-9 56,0 2 1,0-1-136,0 1 1,0-3 2,0 3 1,2-5-101,4-7 1,-2-3 98,7-7 1,-5-1-237,6 0 412,-9-7 0,20 5 0,-3-5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09.303"/>
    </inkml:context>
    <inkml:brush xml:id="br0">
      <inkml:brushProperty name="width" value="0.08571" units="cm"/>
      <inkml:brushProperty name="height" value="0.08571" units="cm"/>
      <inkml:brushProperty name="color" value="#333333"/>
    </inkml:brush>
  </inkml:definitions>
  <inkml:trace contextRef="#ctx0" brushRef="#br0">53 588 7865,'0'-17'0,"0"0"956,0-8-601,0 6-679,0 1 1,0 20 251,0 16 0,0 8 10,0 15 1,0 3 72,0 8 0,-2 2-93,-4 3 0,2 3 23,-7 3 1,1-3 101,-1-8 0,3 0-207,8 0 0,0-8 40,0-4 1,2-11 94,4-6 0,5-6-6,12-5 1,-2-5-38,8-7 0,0-7 32,5-5 0,1-9 9,0-2 0,5-8-11,0 2 1,1-3 0,-7-3 1,-5 3-22,0 3 0,-2-2 22,2 8 0,-4 0-1,-8 6 0,-2 5 3,-3 1 18,-5 7 0,-7-2 92,0 12 0,0 3-67,0 9 0,0 1 98,0 4 1,0-4-103,0 4 0,0-4 22,0-1 1,0-1-47,0 0 0,8-5-12,4-1 1,9-7 6,2 2 0,8-4-100,-3-2 1,3-8 101,-2-3 0,4-5-11,-4-1 1,1 0 101,-1-1 1,-6-5-46,-11 0 1,1-7 7,-7 1 0,0 2 31,-6-2 1,-8 6 14,-4-6 0,-11 2-90,-5-2 1,-11-1-11,-1 7 1,-8 0 4,2 5 0,1 7-17,-1-1 1,8 8 21,-2-1 1,5 3-21,6 2 245,4 0-211,8 0 0,9 0 16,8 0 0,10 0-27,13 0 1,11 0-3,13 0 1,10 0-19,7 0 0,5-2-93,6-4 1,2-4-131,3-7 0,-3 0 227,-8-1 1,-1-1-41,-5-4 1,2 2 66,-7-8 1,-8 6 2,-10-6 1,-11 1 23,-6-7 0,-11 6 148,-7 0 1,-3 6-127,-2-6 0,-2 6 123,-3-5 1,-5 6 55,-7-1 0,-1 4-156,1 2 1,6 5-29,-1 1-17,1 7 1,-7-4-7,1 8 1,5 2 30,1 4 1,7-2-13,-2 7 0,2 3 43,-1 9 0,3 4-48,-4 7 0,4 9 50,2 3 0,0 9-29,0 3 1,8 9 32,3 2 0,-1 3-262,1 8 0,1-5 200,5 6 1,1-6-32,-1 6 0,-6-16-15,1-2 0,-8-15 28,2-7 0,-5-13-14,-1-4-63,0-13 75,0-3 0,0-10 134,0-4 0,0 2-95,0-7 1,0-1 215,0-5 0,0-6-271,0 0 0,0-8 2,0 2 1,0-9-29,0-3 0,0-1-134,0 2 0,2 1-105,4-7 1,2 8 73,3-3 0,5 5 117,-5 1 1,5 8 45,1 4 1,-6 6 103,1 6 1,-6 3-105,5 8 0,-5 4 100,6 7 1,-7 5 97,7 18 1,-6-3-27,5 9 1,1-1-88,5 1 0,0-5 1,1-1 1,-1 1-99,0-6 0,2-4 49,4-2 0,-3-10-6,3-1 0,2-8-38,-2 1 1,2-5-12,-2-5 0,-4-5-90,4-7 1,-4-8 67,-1-4 1,-3 2 97,-4-2 1,-1 0 7,-4-5 1,-4-1 9,3 1 0,-3-1-44,-2 0 1,-5 8 4,-1 4 34,-8-3 23,5 6-147,-8 3 1,1 11 92,5 12 0,1 4 60,4 7 0,4 8-58,-3 4 0,-3 9-1,2 2 0,0 1-30,6-7 1,0 1 5,0 0 0,2 3-177,4-3 1,-4 1 117,4-13 0,-2 0-389,1-5 470,-3-1 0,14 0 0,-7 0 0</inkml:trace>
  <inkml:trace contextRef="#ctx0" brushRef="#br0" timeOffset="192">1678 346 7852,'-17'-15'0,"0"-4"0,5-16 621,1 1-463,7 7-666,-4 9 286,8 11 1,2 7-381,4 0 1,3 7 601,9 5 0,1 3 0,4 3 0,4-1 0,7 0 0</inkml:trace>
  <inkml:trace contextRef="#ctx0" brushRef="#br0" timeOffset="713">2387 122 7852,'-2'-25'0,"-3"-4"0,3 4 3,-4 2-55,4 11-402,2 4 326,0 8 73,0 0 171,0 8 1,0 2-66,0 7 0,0 6 175,0 0 0,0 14-66,0-3 1,2 12-103,4 1 0,-3 2-53,9 3 0,-6 2 8,5 4 0,-5-2 20,6 7 0,-1-5-98,6 5 1,1 0-28,-1 7 0,-2-9 90,-3-3 0,3-6-123,-3-6 0,5-4 62,6-7 1,-4-14 66,4-4 1,4-11-7,2-1 1,6-3 2,5-2 1,-1-7-49,7-5 0,0 3 1,6-3 1,1-5-64,5-6 0,-10-2 87,4 2 1,-12 2 41,1-8 1,-11-2-56,-1-9 0,-10 1 71,-1-7 1,-3 8-19,-9-3 0,0-1 10,-6 2 0,0 5-5,0 6 1,-2 14 27,-4-2 1,-4 11-29,-7 0 1,-2 4-11,-4 2 1,-4 10 133,-8 7 1,1 2-80,-1 10 0,2 0 117,5 6 1,-3-1-83,8 1 0,0 5-41,6 0 0,1 3-21,5-3 1,5-3-80,12 3 0,5-9-19,12-3 0,6-6 105,11 1 1,-1-6-155,7-6 1,0-3 60,6-8 1,0 0-430,0 0 0,5-2 10,1-4 464,7-3 0,-3-16 0,7-2 0</inkml:trace>
  <inkml:trace contextRef="#ctx0" brushRef="#br0" timeOffset="1258">5483 294 7874,'-10'-7'236,"2"-3"1,6-5-477,-3 3 250,3 5 1,-8 14-160,4 5 0,5 11-2,-5 6 1,-2 5 146,2 7 1,-5-3-27,5 8 0,0 0-150,6 6 1,-2 0 67,-3 0 1,3 0 111,-4 0 0,4-8 0,2-2 0</inkml:trace>
  <inkml:trace contextRef="#ctx0" brushRef="#br0" timeOffset="1634">4411 225 7940,'-18'-7'26,"9"-3"40,3-7 0,4 5-62,2 1 0,10 7 100,7-2 0,17 4-312,18 2 0,4 0 103,13 0 1,0 0-238,18 0 1,5 0 370,-38 0 0,2 0 0,0-2 0,1-2-193,3 1 1,1 1 0,-4-2 0,-1 2 174,-1 2 0,0 0 0,-1-1 0,0 0-73,44-5 1,-2 4-135,-21-4 0,3 5 231,-9 1 1,3 0-205,-15 0 1,-9 0 109,-13 0 1,-8 5 260,-10 1-356,-7 8 1,-3-11 292,-7 9 1,0-6-140,0 5 0,-9-7 91,-9 2 1,1 3 0,-8 1-1</inkml:trace>
  <inkml:trace contextRef="#ctx0" brushRef="#br0" timeOffset="1938">4583 1021 7887,'-17'-8'-83,"8"-2"0,9-1-60,11-1 1,18 9 173,6-3 1,13 4 8,3 2 0,11-6 4,13 0 0,6 1 77,11 5 0,-41-1 0,2 0-254,4-2 0,1 0 1,0 2-1,1 0 158,-1-2 1,-1 0-1,-3 2 1,-2 0-67,46 1 0,-10 0 91,-1 0 0,-3 0-312,-9 0 0,-7 0 161,-11 0 1,-13 0-130,-9 0 0,-2 0-192,-10 0 54,-8 0 44,-7 0 669,-8 0-345,0 0 0,-8-7 0,-2-3 0</inkml:trace>
  <inkml:trace contextRef="#ctx0" brushRef="#br0" timeOffset="2478">7679 208 7957,'-10'-8'-256,"3"-9"1,1 4 134,0-5 0,-2 13-160,3-1 0,-5 4 234,-7 2 1,-8 9 10,-4 9 0,-11 1 226,-7 10 1,-4 0-82,-7 5 0,-2 1 68,-3-1 0,2 1-38,3 0 0,4-1-99,-4 1 1,7-3-21,4-3 0,-3 2 41,4-8 0,2 0-48,-2-6 1,10-1-38,1-5 0,2-1-54,10-4 1,6-4 103,5 3-9,9-3-18,-5-2 1,10-2 146,4-3 0,-3 3-87,9-4 1,-1 4-35,7 2 0,1-2-40,4-4 0,4 4-10,8-3 1,-1 3-72,1 2 1,-1 5 111,1 1 0,-1 6-24,1-7 0,0 9 20,-1-3 0,3 5-7,3 1 1,-3 0-3,3 1 1,-2 5 22,3 0 1,-3 6-17,8-6 1,-7 5 0,1-4 1,-5-1-20,-7-6 1,3 0 17,-8 0 1,-5-1-261,-7-5 126,-7 5-23,4-14-21,-8 5-247,0-7-201,0 0 218,-8 0 398,6 0 0,-6 0 0,8 0 0</inkml:trace>
  <inkml:trace contextRef="#ctx0" brushRef="#br0" timeOffset="2788">8544 260 7884,'17'0'169,"-6"-6"322,1 0-398,-8-7-419,3 11 261,-7-6 1,0 10-89,0 4 0,0 6 236,0 11 1,-5 11-8,-1 12 0,-6 4-103,7 2 0,-7 8 51,6 3 0,1 10-123,5 2 1,0 0 80,0-6 1,0-7-71,0-5 0,0-5-213,0-6 69,0-3-88,7-17 110,-5-8-201,6-11 411,-8-14 0,-8-11 0,-1-8 0</inkml:trace>
  <inkml:trace contextRef="#ctx0" brushRef="#br0" timeOffset="3085">8440 294 7858,'0'-17'-891,"0"0"921,0 7 56,8 3 1,3 10 12,12 9 1,-2 1 66,8 16 0,0 0-66,5 6 1,9 5-47,3 0 1,6 8-31,5-2 1,-1-1-252,7 1 0,-7-6 240,2 6 0,1-7-111,-1 1 1,-8-5 26,-10-7 0,-11-4-165,-6-13 1,-4 2-427,-1-7 202,-1 0 460,-7-6 0,5-15 0,-5-5 0</inkml:trace>
  <inkml:trace contextRef="#ctx0" brushRef="#br0" timeOffset="3364">9322 225 7879,'7'-25'0,"-5"6"0,6-6-57,-8 8 1,6 5-300,0 1 236,-1 7 61,-5-4 1,6 18 96,0 7 1,0 8 144,-6 10 0,0 7 17,0 4 1,0 6-65,0 6 1,0-3-38,0 9 1,0-1-25,0 6 0,2 1-138,3-1 0,-1 0 98,8 0 1,-1-2-166,7-3 1,-1-7-33,0-11 0,0-3-501,1-9 663,-1-7 0,0-2 0,1-8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53.779"/>
    </inkml:context>
    <inkml:brush xml:id="br0">
      <inkml:brushProperty name="width" value="0.08571" units="cm"/>
      <inkml:brushProperty name="height" value="0.08571" units="cm"/>
      <inkml:brushProperty name="color" value="#333333"/>
    </inkml:brush>
  </inkml:definitions>
  <inkml:trace contextRef="#ctx0" brushRef="#br0">536 208 7700,'0'-17'73,"0"7"222,8-5 0,-6 5-373,13-7 188,-13 7 135,6-5-526,-8 5 164,0 1 24,0-7 104,0 7 1,0-3 19,0 1 0,-2 7-121,-4-2 1,2-2-40,-7 3 0,1-3 83,-1 2 1,-5 4 23,5-4 1,-5 5 32,-1 1 1,0 0 1,0 0 0,-6 0 38,-1 0 1,1 5 9,6 1 0,-8 8-27,-4-3 1,2 4-11,-1 3 1,5 5-45,-6 0 0,6 8 45,-6-3 0,8 5-123,-2 2 0,9-5 63,3 5 1,7-10-14,-2 10 0,4-7-21,2 1 0,2 4-9,4-4 0,3-4 22,9-2 1,5-6 13,0-5 1,8 1 46,-3-7 0,5-1-44,2-5 1,-6 0 81,-1 0 0,-1 0-45,2 0 0,-2 0 9,-4 0 1,-10-1 31,5-5 0,-7 2 95,1-8 1,-5 1-93,-7-6 0,0 5 6,0 1 1,-1-1-133,-5-5 1,-6 1 108,-11 5 0,4-3-106,-4 9 1,-4-7 54,-2 6 1,2-5-144,-1 5 1,1 0-39,-2 6 1,-4 0-15,4 0 0,2-5 86,-1-1 0,5 0 135,-6 6 0,0 0 0,-6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54.492"/>
    </inkml:context>
    <inkml:brush xml:id="br0">
      <inkml:brushProperty name="width" value="0.08571" units="cm"/>
      <inkml:brushProperty name="height" value="0.08571" units="cm"/>
      <inkml:brushProperty name="color" value="#333333"/>
    </inkml:brush>
  </inkml:definitions>
  <inkml:trace contextRef="#ctx0" brushRef="#br0">70 105 7709,'-17'-8'-77,"-1"6"-124,1-13 200,8 13-21,1-6-308,8 8 246,0 0 0,8 0 76,3 0 0,4 0 14,3 0 1,1-2-13,4-4 1,-2 5-8,8-5 0,0 2 33,5-2 0,-1 4 98,-4-3 0,9-3 50,-3 2 0,-2 0-84,-5 6 1,1-5 28,6-1 1,-6 0-54,-1 6 1,-6 0-136,1 0 121,-4 0-33,-2 0-27,0 0 0,-7 8-132,-4 3 1,-4 5 54,-2 1 1,0 6 57,0 0 0,0 6 17,0-6 1,-2 8-12,-4-3 1,4 11 20,-4 1 0,-1 1-29,1-7 1,-6 1 4,7-1 0,-7 1-19,6-1 1,-1-1-8,1-4 0,4-4-52,-4-8 37,-3 1-365,7-1 133,-6-8 303,8-1 0,0-16 0,0-1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55.281"/>
    </inkml:context>
    <inkml:brush xml:id="br0">
      <inkml:brushProperty name="width" value="0.08571" units="cm"/>
      <inkml:brushProperty name="height" value="0.08571" units="cm"/>
      <inkml:brushProperty name="color" value="#333333"/>
    </inkml:brush>
  </inkml:definitions>
  <inkml:trace contextRef="#ctx0" brushRef="#br0">312 588 6707,'-10'0'-296,"3"0"343,-1 0 48,-2 0 1,-1 0-38,-1 0 1,1-7 94,-6-5 1,5-3-76,1-3 0,-1 1 13,-5 0 1,5 0 7,1-1 0,-1-5-12,-5 0 0,5-6-40,1 6 0,5-7 20,-5 1 1,7-2 5,-2 2 1,4-3 8,2 3 1,0 2 6,0-2 0,0 8-49,0-2 1,8 4-80,3 1 0,5 7-5,1-1 0,2 8 59,4-1 0,-2-3-132,8 2 1,-2 0-6,2 6 1,2 0 68,-8 0 0,5 8 64,-5 4 0,1-3-2,-7 3 0,-6-1-38,1 7 0,-2 5 10,1 0 0,-3 2 134,-8-2 0,0-4-100,0 4 0,-2 4-7,-4 2 0,-4-2-6,-7 1 0,0-1-3,0 2 1,-8 2-3,-4-8 0,2 6-6,-2-6 0,0 2 12,-5-2 1,1-4 0,4 4 1,-2-4-7,8-1 1,0-1 2,6 0 1,0 1-4,-1-1 1,7-6-33,-1 1 0,8-6-4,-1 5 0,3-5 21,2 5 1,2-7-6,3 2 1,-1 2-2,8-2 1,-1-1-4,7-5 1,5 2-56,0 4 1,8-4 51,-3 4 0,3-4 32,-2-2 0,4 0 5,-5 0 1,5 0 68,2 0 0,-3 0-41,-3 0 1,2 0 105,-8 0 0,0-6-97,-6 0 1,1-5 85,-1 5 1,-6-8 28,1 3 0,-8-5-4,2-1-117,-5 0 1,-2 0-5,-5-1 0,2 1-84,-8 0 0,-5 1 44,-6 5 0,-8-3-132,3 9 0,-13-7-25,-5 6 0,-4-7-562,-2 1 724,0-3 0,-7-10 0,-3-2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52.853"/>
    </inkml:context>
    <inkml:brush xml:id="br0">
      <inkml:brushProperty name="width" value="0.08571" units="cm"/>
      <inkml:brushProperty name="height" value="0.08571" units="cm"/>
      <inkml:brushProperty name="color" value="#333333"/>
    </inkml:brush>
  </inkml:definitions>
  <inkml:trace contextRef="#ctx0" brushRef="#br0">294 70 7698,'17'0'-945,"-7"0"1190,5 0 1,-11 0-79,8 0 0,-8 0-313,3 0 163,-7 0-105,0 0 74,-7 0 0,-3 0 29,-7 0 0,5 0-5,1 0 1,-1 2 126,-5 3 0,0-1-118,-1 8 1,3 1 133,3 10 1,-1-4-64,7 5 1,-5 2 22,5 3 0,0 4-50,6 2 1,8 5-5,3 0 0,7 2-46,5-1 1,4 1 54,7 4 0,-5-4-105,0-7 1,0 0 90,5-1 0,-7-1-71,-4-4 1,-6-4 51,-5-8 0,1 0-183,-7 1 63,0-9 40,-14-1 1,-3-8-26,-12 0 0,3 0-98,-3 0 1,-3-2-114,-3-4 1,2 2 75,-2-7 1,0-1-7,-5-5 0,-1-8-19,0-4 1,1 0 229,-1-5 0,3 1 0,3-13 0,-4 0 0,6-6 0</inkml:trace>
  <inkml:trace contextRef="#ctx0" brushRef="#br0" timeOffset="192">242 1 7698,'25'0'0,"0"0"-21,4 0 1,6 1 169,-1 5 0,7-4-107,5 4 1,4 2 114,-4-3 1,4 9-463,2-3 1,-8-1 65,-4 1 0,-3-7-54,-3 2 0,1-4 208,-1-2 1,1 0 103,0 0 0,-1 0-289,1 0 0,-4-2 270,3-4 0,-3-3 0,11-9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59.206"/>
    </inkml:context>
    <inkml:brush xml:id="br0">
      <inkml:brushProperty name="width" value="0.08571" units="cm"/>
      <inkml:brushProperty name="height" value="0.08571" units="cm"/>
      <inkml:brushProperty name="color" value="#333333"/>
    </inkml:brush>
  </inkml:definitions>
  <inkml:trace contextRef="#ctx0" brushRef="#br0">1 35 7239,'0'-9'146,"2"1"-78,3 8-8,-3 0 256,6 0-92,-8-8 20,8 7-51,-6-7-87,5 8 0,-5 0 27,4 0 70,-4 0-196,6 0 142,-8 0 34,0 0-104,7 0-21,-5 0-64,6 0 106,-8 0-172,0 0 35,0 8-1,2 1 24,4 8 0,-4 1-8,3-1 0,-3 8 6,-2 4 0,0 5-6,0 7 1,0-5-50,0 5 0,-5 1 60,-1-2 1,-2 6-80,2-5 1,4-7 31,-3-5 1,-3 0-12,2 6 0,-2-9-8,3-3 1,3-3-10,-4-3 0,2-2-79,-2-3-5,4 3-167,-5-13 103,7 6-327,0-8 104,0 0 457,7-8 0,11-9 0,9-10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7:59.635"/>
    </inkml:context>
    <inkml:brush xml:id="br0">
      <inkml:brushProperty name="width" value="0.08571" units="cm"/>
      <inkml:brushProperty name="height" value="0.08571" units="cm"/>
      <inkml:brushProperty name="color" value="#333333"/>
    </inkml:brush>
  </inkml:definitions>
  <inkml:trace contextRef="#ctx0" brushRef="#br0">191 156 7689,'0'-17'815,"0"0"-501,0-1 1,-6 7 55,1-1 21,-1 8-378,6-3 162,0-1-279,0 6 0,0-4 109,0 12 1,0-2-42,0 8 0,-2 1-48,-4 10 1,4 4-20,-4 8 1,3 1 21,-3 4 1,2 3 45,-8 3 0,9 4 47,-3-4 0,2 4-4,-2 2 0,4-2-59,-3-4 0,3 2 54,2-8 0,2-5-91,3-6 0,-1-8-15,8 2 1,-3-4-165,3-2 1,9-7 66,-4-4 0,12-4-104,0-2 0,5-8-163,7-4 1,3-11 466,8-6 0,0-3 0,0-3 0,0 1 0</inkml:trace>
  <inkml:trace contextRef="#ctx0" brushRef="#br0" timeOffset="592">1 416 7676,'25'0'0,"2"0"0,7 0 0,-5 0-8,0 0 1,0 0 170,5 0 0,1-2-100,0-4 0,-1 4-225,1-4 0,-1-1 107,1 1 0,-2-2 170,-5 2-202,-3 4 205,-7-5 1,-9 5 50,-3-4-7,-4 4 260,-2-6-391,-8 8 1,4 0 55,-7 0-57,7 0 60,-11 0 1,11 0-207,-8 0 135,8 0-23,-11 8 0,11 0-6,-7 3 4,7 5 0,-10-7-2,9 9 1,-1-1 31,6 0 0,0-3-54,0 3 0,0-4 46,0 10 0,2-3-94,4-3 1,3 6 67,8 0 0,1 0-9,-1-6 1,2 1 29,4-1 0,-2-2 1,8-3 0,-6 1 18,6-7 0,-6 0 6,6-6 0,-8 0 85,2 0 1,2 0-98,-2 0 0,-5-2 63,-7-4 1,-5 2 69,5-7 2,-7-1 1,4-5-93,-8 0 1,0 5 14,0 1 0,0-1-40,0-5 1,-2 0 1,-4-1 0,2 1-89,-7 0 1,-1-1 57,-5 1 1,0 2-160,-1 3 1,1-3-26,0 3 1,-6 3-43,0-3 1,0 6 88,5-5 0,1 7-87,0-2 1,0-1-4,-1 1 0,7 0-199,-1 6 1,6 0-525,-5 0 937,7 0 0,-11 0 0,5 0 0</inkml:trace>
  <inkml:trace contextRef="#ctx0" brushRef="#br0" timeOffset="1480">1765 537 7252,'0'9'668,"0"-1"-688,0-8 656,0 0-589,-8 0 1,4 0-69,-7 0 1,-1-8 82,-5-3 1,0 1-14,-1-1 1,1-3-11,0-9 0,-1 4 56,1-4 1,0-2-15,0 2 0,5-2 13,0 2 0,9-2-42,-3-4 0,6-4-4,6 5 1,3 1-91,9-2 0,-1 8 71,0-2 0,8-2-78,4 2 0,-2 1 22,2 11 0,-1-3 22,7 9 1,0-7-7,-1 6 0,1 1 4,-1 5 0,-1 0 34,-4 0 1,0 2 8,-12 3 0,2-1 31,-13 8 1,2-8-27,-3 1 113,-3 5-122,6 0 1,-16 7-26,-3 0 0,1 0-8,-1 1 1,-1 1-10,-5 4 0,0-4-15,-1 4 1,-1 2-13,-4-2 0,4 6 1,-4-6 0,2 6-19,-2-6 0,1 6 40,-6-6 1,6 8-1,-1-3 0,4-1-22,2 2 1,-4-6-12,3 6 0,-3-8-72,10 2 0,3-4 52,2-1 0,-1 5-79,1 0 1,0 0 114,6-6 1,2 1-33,4-1 1,3-2 53,9-3 1,-7 3-57,1-3 0,-1 1-66,7-1 1,-1 1 135,0-7 0,2 1 112,4-1 0,-3-4-52,3 4 1,-2-4 101,2-2 1,-2-6-75,8 0 0,-8-7-58,2 1 0,2-9 29,-2-2 0,0 0 59,-6 6 0,1 0 27,-1-1 1,-2-5-33,-3 0 0,1-2-80,-7 2 1,0 4-85,-6-4 1,6-2-122,-1 2 0,1-6 69,-6 6 0,-6 0-51,1 6 1,-9-1 149,3 1 0,-5 0 328,-1-1 0,-2 7-69,-4-1-230,-4 8 0,-8-3-317,1 7 171,-9 0 1,-3 0-34,-11 0 1,3 0-124,-4 0 1,-1 6-123,1-1 0,0 1 395,6-6 0,1 8 0,-1 1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23.713"/>
    </inkml:context>
    <inkml:brush xml:id="br0">
      <inkml:brushProperty name="width" value="0.08571" units="cm"/>
      <inkml:brushProperty name="height" value="0.08571" units="cm"/>
      <inkml:brushProperty name="color" value="#333333"/>
    </inkml:brush>
  </inkml:definitions>
  <inkml:trace contextRef="#ctx0" brushRef="#br0">52 70 7623,'-17'17'739,"7"-7"-370,-5 5 1490,13-13-805,-6 5-925,8-7 0,2 0-85,4 0 1,4-1-224,7-5 1,0 2 85,0-8 0,7 7-92,-1-7 1,7 8-555,-1-1 0,-2-3 339,2 2 1,0-5-526,5 5 0,1-6 60,-1 7 865,1-1 0,0-2 0,-1-2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23.887"/>
    </inkml:context>
    <inkml:brush xml:id="br0">
      <inkml:brushProperty name="width" value="0.08571" units="cm"/>
      <inkml:brushProperty name="height" value="0.08571" units="cm"/>
      <inkml:brushProperty name="color" value="#333333"/>
    </inkml:brush>
  </inkml:definitions>
  <inkml:trace contextRef="#ctx0" brushRef="#br0">1 36 7623,'0'17'567,"0"0"-47,0 0-474,0-7 0,13-2 95,5-8 1,11 0-566,-1 0 1,13 0 112,5 0 1,4-8-306,2-4 616,0-3 0,7-18 0,3-3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24.478"/>
    </inkml:context>
    <inkml:brush xml:id="br0">
      <inkml:brushProperty name="width" value="0.08571" units="cm"/>
      <inkml:brushProperty name="height" value="0.08571" units="cm"/>
      <inkml:brushProperty name="color" value="#333333"/>
    </inkml:brush>
  </inkml:definitions>
  <inkml:trace contextRef="#ctx0" brushRef="#br0">52 433 8171,'0'9'1729,"0"-1"-1351,0-8-327,0 0 265,0 8-312,0-6 1,0 7 73,0-3 1,0-2-102,0 8 1,0 1-5,0 10 1,0 0 5,0 12 1,0-3-167,0 14 0,0 1-220,0 4 0,0 5 254,0-4 0,0 2 98,0-14 1,0 6-145,0-5 1,-6-3 33,1-9 1,-1-10 319,6-7-54,0-9-90,0 5 0,0-10 4,0-4 1,-2-3 12,-4-8 0,4-8-115,-3-4 1,3-12 72,2-5 1,-2-4-35,-4-2 0,4-5 22,-4-1 0,4-7 3,2 1 0,0 5 21,0 1 0,2-1 68,4 1 0,4 0-25,7 7 0,0 8 129,0 9 1,3 3 105,3 14 0,-2-3-86,8 15 0,-2-1 5,1 6 1,5 2-42,-4 4 0,-2 3 30,2 8 1,-6 1-119,5-1 1,-6 6-122,1 0 1,2 10-6,-2 1 0,0 1 83,-6 5 0,0-1-64,1 1 0,-1-1 68,0 7 0,-7 0-144,-4 6 0,1 0 112,-1-1 0,0 1-77,-6 0 0,0-2 39,0-4 1,0-3-6,0-9 0,0-5-28,0 0 0,0-8-105,0 2 0,0-10-247,0-1 196,0-8-572,0 3 501,0-7 1,0-7-160,0-5 0,0-5-138,0-6 600,-8-4 0,-9-15 0,-10-2 0</inkml:trace>
  <inkml:trace contextRef="#ctx0" brushRef="#br0" timeOffset="190">35 710 7622,'0'11'0,"0"1"0,8-7 527,3 7 1,4-8-135,3 2 1,12-5 88,5-1 1,13 0-238,4 0 1,2 0-268,9 0 1,-5-1 27,5-5 0,-9 4-165,-2-4 0,-8-2-746,-9 3 0,-3-7 182,-3 6 723,-12-7 0,-1-4 0,-7-10 0</inkml:trace>
  <inkml:trace contextRef="#ctx0" brushRef="#br0" timeOffset="876">1712 225 7622,'18'0'327,"-1"0"0,0 0-64,0 0 0,-5 0 532,0 0-518,-1 0 1,-1-2 66,-5-3 0,-3 1-228,-2-8 0,0 7 72,0-7 1,-7 6-264,-5-5 0,-3-1 129,-3-5 0,-5 5-28,0 1 0,-7 1-162,1-1 0,-4-5-91,-1 5 1,-1-3 56,0 3 0,1 1-87,-1 4 0,1 3 97,-1-9 1,-5 8 101,-1-2 0,7 5 140,5 1 1,2 1-90,-2 5 0,4-2 92,8 8 1,7-7 76,5 7 152,3-1-215,2 14 1,0-3 100,0 6 0,5-7-136,1 3 1,6-3 9,-7 2 0,7-2-38,-6 8 1,5-6 36,-5 6 0,2-3-135,-3 3 1,-3 4 32,4-4 1,-4-2 29,-2 2 0,0-3 43,0 3 1,-2 4 11,-4-4 0,4-2 53,-3 1 1,-3-1-74,2 2 1,1 4 33,5-4 1,-2 3-11,-4 3 1,4-6-86,-4 0 1,4-1 22,2 7 1,-6-4-16,1 3 0,-1-9 0,6 10 1,-2-4-4,-4 3 0,4-5-42,-3 0 1,3 0 63,2 5 1,0-5-72,0 0 1,0-6 57,0 6 0,0-2-100,0 1 0,2 3 8,3-8 1,-1 6 19,8-6 0,-8 6-39,1-6 0,3 0-146,-2-6 1,7 1 121,-1-1 48,3 0 0,2-5 146,1-1 0,5-7-87,0 2 1,0-4 111,-6-2 1,6-6-117,0 0 1,2-7-97,-2 1 1,-2 3-21,8-3 1,-8 1-189,2-7 0,4 1-34,2 0 1,-2-1 107,2 1 1,-2-2-640,2-4 912,3 4 0,3-14 0,9 6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22.262"/>
    </inkml:context>
    <inkml:brush xml:id="br0">
      <inkml:brushProperty name="width" value="0.08571" units="cm"/>
      <inkml:brushProperty name="height" value="0.08571" units="cm"/>
      <inkml:brushProperty name="color" value="#333333"/>
    </inkml:brush>
  </inkml:definitions>
  <inkml:trace contextRef="#ctx0" brushRef="#br0">191 191 7641,'-12'15'262,"1"-3"137,7-5 0,-6-1 133,4 0-84,5-1-405,-7-5 127,8 0 443,0 0-662,0 8 0,0 2 38,0 7 1,-2 10-141,-4 8 0,4 7-88,-4 10 0,-3 2 104,-3 3 1,-1 5-29,1 7 0,-3-6-33,3 1 0,-1-9-69,1 3 1,-1-12-12,7-6 0,0-11-492,6-6 347,0-11 421,0-4 0,0-24 0,0-3 0</inkml:trace>
  <inkml:trace contextRef="#ctx0" brushRef="#br0" timeOffset="362">208 225 7627,'0'10'2008,"0"-3"-1579,0-7-303,0 0-59,0-7 1,0 3-63,0-8 1,6 1 53,0-6 1,7-1-90,-1 1 1,9 0 124,2-1 1,6 1-150,-6 0 1,7 0-115,-1-1 0,-2 9 70,2 3 1,-2 4-29,2 2 1,-4 0 1,-8 0 0,0 8-6,0 3 1,-7 10 68,-4 2 0,-4 8-12,-2-2 0,-8 4 55,-3 1 1,-11 1-31,-1-1 1,-7 1-10,1 0 1,-4-7 15,-1 1 1,1-2 3,4 2 1,2-4-98,4-8 0,4-5-161,-4-1 1,9-7-384,3 2 678,7-4 0,-4-10 0,8-2 0</inkml:trace>
  <inkml:trace contextRef="#ctx0" brushRef="#br0" timeOffset="753">1021 242 7641,'-6'18'100,"0"-1"1,-7-2 259,1-3 0,5 3 70,1-3-227,-4 3 0,3 3-258,-5-1 1,2 6 102,5 0 0,3 6-230,-4-6 0,4 6 102,2-6 1,0 2-2,0-2 0,0-4 52,0 4 0,8-10-204,3-1 1,-1 0 105,1 5 1,1-8 87,5-3 0,0-4 179,1-2 1,-1 0-52,0 0 1,6-2 83,0-4 1,6-3 24,-6-8 0,2-1-74,-2 1 0,-3 0 34,3-1 0,-6-1 105,-6-4 0,5 2-1,-5-8 0,-3 6-123,-2-6 1,-4 8-149,-2-2 0,0-2-34,0 2 0,-8 0-146,-3 6 1,-11-1 74,-1 1 0,-7 6-79,1-1 0,2 8-97,-2-2 0,0 4-238,-5 2 1,1 0-232,4 0 0,4 0 759,8 0 0,0 0 0,-1 0 0</inkml:trace>
  <inkml:trace contextRef="#ctx0" brushRef="#br0" timeOffset="1178">1868 0 7641,'12'22'378,"-1"-5"687,-7-11-376,4 1-270,-8-7 239,0 0-492,-8 0-87,6 0 0,-13 0-137,3 0 1,3 0-227,-3 0 0,1 0 163,-7 0 1,1 2-177,0 4 1,-1-2 137,1 7 0,0 1-8,-1 5 1,7-5 73,-1-1 1,7 1-138,-7 5 106,8 0 170,-3 8 1,14 0-54,5 4 1,9-4 112,2-8 0,8 8-2,-2 4 0,3-2-113,3 2 0,-3-2 21,-3 2 1,2 3-6,-8-3 0,0-4-3,-6-2 1,-7 2 1,-4-2-13,-4 0 1,-12-5 3,-7-1 0,-8-6-1,-10 1 0,-1-3-58,-5 3 1,3-4 56,-8-8 0,7 0-161,-1 0 1,-2 0 87,1 0 1,1 0-191,6 0 1,-1-8-48,0-4 1,8-3-35,4-2 0,12-2 349,5-4 0,4-4 0,2-8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18.099"/>
    </inkml:context>
    <inkml:brush xml:id="br0">
      <inkml:brushProperty name="width" value="0.08571" units="cm"/>
      <inkml:brushProperty name="height" value="0.08571" units="cm"/>
      <inkml:brushProperty name="color" value="#333333"/>
    </inkml:brush>
  </inkml:definitions>
  <inkml:trace contextRef="#ctx0" brushRef="#br0">794 485 7513,'0'-12'167,"0"1"956,0-1-705,-8-5 0,6 5 9,-3 1-528,3 7 156,2-4 0,0 16-117,0 3 0,0 14 93,0 10 0,-6 9 37,0 14 0,0 5-32,6 12 1,-5-4-323,-1 4 0,0 2 95,6-2 0,0-6 81,0-5 0,0-11-230,0-1 0,0-10-431,0-13-375,0-4 1146,0-15 0,-8-10 0,-1-10 0</inkml:trace>
  <inkml:trace contextRef="#ctx0" brushRef="#br0" timeOffset="320">33 554 7833,'-8'-25'624,"-1"6"0,-1-6-544,4 7 1,14 7 77,9-1 1,8 8-128,10-1 1,9 3 23,8 2 1,6-6-170,5 0 0,10 0 121,-4 6 1,12 0-225,0 0 1,1 0 79,-1 0 1,2 6 12,-9 0 1,7 0-51,-6-6 1,-2 0 131,-9 0 1,-7 0 5,-11 0 0,-5 0-76,-13 0-10,5 0-123,-14 0-251,-1 0-316,-11 0 879,-7 0 0,-15 7 1,-4 3-1</inkml:trace>
  <inkml:trace contextRef="#ctx0" brushRef="#br0" timeOffset="538">189 1643 7804,'-18'0'144,"7"-6"216,-1 1-186,8-9 1,6 12-91,16-3 1,16 1-132,18-2 1,6-4 75,5-7 1,4 6-234,-3-1 1,3-5-35,2-6 0,0 0-49,1 5 0,-1-5-84,0 0 0,0 0-257,0 6 343,8-8 0,-6-2 0,6-8 0</inkml:trace>
  <inkml:trace contextRef="#ctx0" brushRef="#br0" timeOffset="1004">1780 640 7801,'-27'0'0,"2"-2"309,7-3 0,1 1 460,0-8 0,7 6-490,4-5 1,20 5-338,9-5 1,10 1-403,7-2 0,-3-3 310,3 4 1,-2 1-236,3-2 0,-5-1 187,4-10 0,-3 4-1,-2-4 0,-1-4 109,1-2 1,-6-4-179,-1-1 0,-6-1 350,1 1 0,-12-1 4,-5 0 0,-4 3 103,-2 3 0,0-2-57,0 8 0,-2 2 153,-4 9-272,-3-3 1,-9 13 3,1-4 0,0 4 7,-1 2 1,7 8-5,-1 4 1,1 3 84,-7 2 0,1 8-82,0 4 0,0 11 206,-1 7 1,1 4-59,0 7 1,-1 4 74,1 7 0,2 11-377,3 13 1,-1 5 224,9-41 1,2 1 0,-1-3-1,0-1-34,3 4 0,0 0 1,0-4-1,-2-1 52,-1 3 0,1-2 0,0 42-341,-4-10 1,4-3 292,2-14 0,0-2-145,0-9 0,0-12 38,0 0 1,-6-15-222,0-8 0,-1-4 54,1-1 1,4-7 420,-4 1-525,4-8 0,0 3-229,-3-7-32,3-7 0,-8-9-54,4-7 629,4-8 0,-13-3 0,5-10 0</inkml:trace>
  <inkml:trace contextRef="#ctx0" brushRef="#br0" timeOffset="1291">1434 1263 7801,'-18'0'245,"1"0"523,0 0-624,0 0 35,7 0-326,2 0 1,22-6 132,3 0 0,14-1 33,3 1 1,9-2 105,9-3 0,9-5-145,8 5 0,14-7-284,9-5 0,2 4 265,-2-4 1,-3 2 119,3-2 0,0 4 35,-5-4 1,-5 9 58,-13 3 1,-9 5-26,-8-6 1,-4 9-39,-13-3-116,-12 4 1,-10 4-138,-7 4 1,0-3-23,-6 9 0,0-6 98,0 5 0,-2-5-285,-4 5 1,4-5-156,-4 6 1,-3-6 504,-3 5 0,-3-7 0,-3 4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27.013"/>
    </inkml:context>
    <inkml:brush xml:id="br0">
      <inkml:brushProperty name="width" value="0.08571" units="cm"/>
      <inkml:brushProperty name="height" value="0.08571" units="cm"/>
      <inkml:brushProperty name="color" value="#333333"/>
    </inkml:brush>
  </inkml:definitions>
  <inkml:trace contextRef="#ctx0" brushRef="#br0">35 658 8608,'-10'-10'841,"3"2"-562,7 8 180,0 0-432,0 8 1,0-4-87,0 8 1,0-1 3,0 6 1,0 3-22,0 3 0,0 4 7,0 7 1,0 3 40,0 3 0,0-3-12,0 3 0,-6-4 12,0-1 1,0-6 0,6 0 1,0-8-27,0 2 1,0-4-5,0-2 1,2-5-23,4-1 0,-2-7-121,7 2 1,-5-4-105,6-2 0,-1 0 68,6 0 1,-5-8-73,-1-3 0,-1-10-80,2-3 388,3-6 0,-5 3 0,7-8 0</inkml:trace>
  <inkml:trace contextRef="#ctx0" brushRef="#br0" timeOffset="276">225 277 9271,'-10'0'2334,"3"0"-1881,7 0-372,0-7-156,0 5-272,0-6-136,0 0-669,0 6 377,0-5-417,0 7 835,0 0 0,-8 7 1,-2 3-1</inkml:trace>
  <inkml:trace contextRef="#ctx0" brushRef="#br0" timeOffset="1326">156 174 7635,'-10'7'887,"3"-5"-461,7 6-99,0-8-181,-8 0 107,6 0-246,-6 0-130,8 0 201,0 0-146,0-8 83,0 6-35,-7-5 44,5 7-139,-14 0 102,14 0 1,-7 2-184,3 3 100,4-3 0,-6 8 85,8-4-15,0-5 66,0 7 4,0 0 58,0-6 225,0 5-165,0-7-49,0 0-166,8 0 157,-6 0-44,13 0 0,-11-1 19,8-5-152,-8 4 33,3-14 0,-7 13-39,0-9 21,0 8-174,0-3 205,0-1-20,0 6 28,-7-6 1,3 8-35,-8 0-193,8 0 220,-3 0 0,1 2-28,0 4 57,0-4 0,6 8 15,0-5 42,0-3-87,0 6 0,0-6 155,0 4-126,0-5 0,2 7 52,4-8 33,-4 0 0,6 0 17,-8 0-48,7 0 0,-5-2-46,4-4 46,-4 5-58,-2-15 0,0 12 61,0-7-241,0 7 56,0-4-103,-8 8 92,6 0-231,-13 0 189,13 0 0,-8 0-65,5 0-629,3 0 873,-6 0 0,8 8 0,0 2 0</inkml:trace>
  <inkml:trace contextRef="#ctx0" brushRef="#br0" timeOffset="2217">692 35 7579,'-17'8'124,"-1"-6"1,7 6 354,-1-8-89,8 0-24,-3 0-128,7 0-37,0 0 1,7 0-83,5 0 1,-2 0 81,1 0 1,3-6-84,9 0 0,-4 0-62,4 6 1,-4-2-56,-2-3 0,6 3 74,1-4 0,0 4-6,0 2 1,-5-6 23,4 0 0,-4 1 13,-2 5 1,1 0-46,-1 0 0,0 0 155,0 0-78,1 0-93,-1 0 0,-7 2 45,-5 3 12,-3-3-61,-2 14 0,0-7-50,0 9 0,0-1 66,0 0 1,-5 0-58,-1 1 0,-2 5 54,2 0 0,3 8-31,-9-3 0,6 5-14,-5 2 0,7-1-1,-2 1 1,-2 1 6,3 5 0,-7-5 1,6 5 0,-1-5-54,1-1 0,4 5 58,-4 0 0,2 1-49,-1-7 1,3 3-2,-4 3 1,4-3-90,2 3 0,-6 2 72,1-1 0,-3-1-75,2-5 0,4 5 131,-4 0 0,-1 1 8,1-7 0,-2-1 99,2-4 0,5 3-84,-5-3 1,4-2 61,2 2 0,0-6-32,0 6 1,0-8 50,0 2 1,0-4-122,0-2 0,0 3-66,0 3 1,0-4-78,0 4 1,0-10 98,0-1 1,0-6-76,0 5 53,0 1 93,0-3-152,0-1 51,0-8 2883,0 0-2652,-8 0 1,4 0-58,-7 0 0,-1-6-140,-5 1 0,0-1-31,-1 6 1,-7-2-266,-3-4 1,-5 4-77,-2-4 0,-1 4-320,-5 2 0,-3 0-41,-8 0 1,-1 0 10,-5 0 770,4 0 0,-13-7 0,5-3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37.579"/>
    </inkml:context>
    <inkml:brush xml:id="br0">
      <inkml:brushProperty name="width" value="0.08571" units="cm"/>
      <inkml:brushProperty name="height" value="0.08571" units="cm"/>
      <inkml:brushProperty name="color" value="#333333"/>
    </inkml:brush>
  </inkml:definitions>
  <inkml:trace contextRef="#ctx0" brushRef="#br0">0 87 7904,'10'-10'-531,"3"0"-65,-7 5 0,8 3 450,-3-4 0,-1 4 146,1 2 0,8 0 0,8 0 0</inkml:trace>
  <inkml:trace contextRef="#ctx0" brushRef="#br0" timeOffset="529">277 35 7904,'-10'0'-385,"3"0"1209,7 0-1098,0 0 115,0-8 332,0 6-49,0-5 26,0 7 373,0 0-449,0-8-15,0 6-91,0-6 116,0 8-92,0 0 132,-8 0 0,6 8-83,-4 3 0,-1-1 4,1 2 1,0-1 0,6 6 0,-6 6 10,1 1 1,-1 6-5,6-1 1,-6 4 5,0 1 1,0 1-100,6-1 1,0 1 74,0 0 0,8-3-98,4-3 0,3 4 82,2-4 1,1-4-13,-1-2 0,2-10 42,4-1 0,-2-9-1,8 3 1,-6-4-4,6-2 1,-8 0 10,2 0 1,2-8 57,-2-3 1,0-2-66,-5 1 0,-1-9 14,0 4 0,1-5-8,-1 5 1,-6-6-18,1 0 1,-1-2-35,7 2 1,-7 2-13,1-8 0,-3 8-10,3-2 0,-3 2-9,-3-2 1,-4 3-92,4-3 0,-4 4 70,-2 2 1,0 0-27,0-1 48,0 1 0,-8 2-191,-3 3 1,-7-1-14,-5 7 1,-4 0-43,-7 6 0,-8 0 42,-5 0 0,-4 0-539,-7 0 770,-11 8 0,-18 1 0,-9 9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36.775"/>
    </inkml:context>
    <inkml:brush xml:id="br0">
      <inkml:brushProperty name="width" value="0.08571" units="cm"/>
      <inkml:brushProperty name="height" value="0.08571" units="cm"/>
      <inkml:brushProperty name="color" value="#333333"/>
    </inkml:brush>
  </inkml:definitions>
  <inkml:trace contextRef="#ctx0" brushRef="#br0">312 104 7905,'5'-11'-1164,"1"-1"2148,0 1-349,-6-6-302,0-1-139,0 1-284,0 7-288,0 3 232,0 7 91,0 0 0,0 7 118,0 5 0,-6 5-47,0 6 0,-7 4 27,1 8 1,-3 7 30,-2 4 0,1 4-3,5 2 1,-5 6 143,5-1 0,1 3-116,-1-3 1,7-3-3,-2 4 1,4-6-173,2-6 1,2 2 96,4-8 0,2-1-112,3-11 0,4 3-21,-3-8 0,3-5-120,3-7 1,1-7 20,4 2 1,-2-4-113,8-2 1,0 0-82,5 0 0,1-8 128,-1-4 0,1-3 86,0-2 1,-1-1 188,1 1 0,-8 0 0,-2-8 0,-8-2 0</inkml:trace>
  <inkml:trace contextRef="#ctx0" brushRef="#br0" timeOffset="541">87 623 7905,'-27'-11'53,"4"-1"0,9 3 406,3-3-137,7-3-105,-4 13 1,22-6-446,3 8 0,12-2 157,0-4 0,5 4-73,7-3 1,-3 3 41,8 2 1,-6-6 92,7 0 1,-1-5 55,6 5 0,-1-6-20,1 7 0,2-9 32,4 3 0,-10 1-38,4-1 1,-14 5 136,-3-6 0,-3 8 34,-9-1-78,-7 3-111,-9 2-9,-7 0 1,-1 0-12,-5 0 0,2 0-153,-8 0 0,1 2 143,-6 3 0,-1 5 10,1 7 0,0 1 0,-1-1 0,1 2-13,0 4 1,5-4 87,1 4 1,1-3-33,-1-3 0,3 2 14,8 4 1,0-4 15,0 4 1,0-3 110,0-3 1,4 0 4,7 1 1,3-7-123,15 1 1,-6-9-9,6 3 0,-1-4 30,7-2 0,-2 0-139,-5 0 0,3-2 134,-8-4 1,6 3-17,-6-9 1,0 2 1,-6-1 0,-5-4-18,-1 3 1,-5-3 34,6-3 1,-8 1-35,1 0 1,-3-1-49,-2 1 1,0 0 58,0 0 0,-2-3-138,-3-3 0,1 4 14,-8-4 1,6 4-99,-5 2 0,-1 1 116,-5 5 0,0-5-105,0 5 1,-1 1-107,1-1 0,-2 7 46,-4-2 1,9 4-112,-3 2 0,3 0-224,-3 0-310,0 0 869,7 8 0,3 1 0,7 9 0,0-1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34.590"/>
    </inkml:context>
    <inkml:brush xml:id="br0">
      <inkml:brushProperty name="width" value="0.08571" units="cm"/>
      <inkml:brushProperty name="height" value="0.08571" units="cm"/>
      <inkml:brushProperty name="color" value="#333333"/>
    </inkml:brush>
  </inkml:definitions>
  <inkml:trace contextRef="#ctx0" brushRef="#br0">70 692 7919,'0'-17'-119,"0"8"469,0-7-140,-8 7 0,6-3 147,-3 1-221,3 7-18,2-4 157,0 8-401,0 0-65,0 8 1,0 1 137,0 9 0,-2 1 53,-4 4 1,4-2 130,-4 8 1,-1 2-122,1 9 0,-2-2 116,2 8 0,4-5-94,-3 5 1,3-2 12,2 2 1,0 4-11,0-4 1,0-3-33,0-3 0,6-6 22,-1-5 0,9 2-10,-3-8 0,5 0-75,1-6 1,6-5 76,0 0 1,2-9-188,-2 3 1,2-4-12,4-2 0,4-2-38,-5-4 1,-1-3 8,2-9 0,-2 1-220,2 0 1,-2-2-107,-4-4 536,-4 3 0,14-20 0,-6 4 0</inkml:trace>
  <inkml:trace contextRef="#ctx0" brushRef="#br0" timeOffset="367">243 122 7997,'-8'-18'-119,"6"1"0,-5 0 396,7 0-23,0 7 1,7-3-245,5 7 0,-3-2 45,3 2-1,-1 4 1,7-5 71,-1 7 0,-5 0 106,-1 0-344,-7 0 79,11 0-191,-13 0 257,6 0-778,-8 0 188,0 0 254,0 7 1,0-3 49,0 8 1,0-6-302,0 5 554,0 1 0,0 5 0,0 0 0</inkml:trace>
  <inkml:trace contextRef="#ctx0" brushRef="#br0" timeOffset="921">641 848 7962,'-23'0'0,"0"0"-396,7 0 0,1 0 198,3 0 0,3-6 569,-3 1 0,8-3 286,-2 2-306,5 4-452,1-6 205,0 8-138,0 0 89,7 0 1,3 0-70,7 0 1,6 0 31,0 0 1,8 0-19,-2 0 1,4 0 46,1 0 1,1-5 4,-1-1 1,1 0 3,-1 6 0,-5 0 3,0 0 1,-6-2-53,6-3 1,-8 3 75,2-4-162,-4 4 1,-7 2-46,-1 0-198,-7 0-5,4 0-451,-8 0 168,-8 0-10,6 0 620,-13 0 0,13 8 0,-13-6 0,5 5 0</inkml:trace>
  <inkml:trace contextRef="#ctx0" brushRef="#br0" timeOffset="1325">1644 364 7886,'-10'-17'-180,"-3"-6"-44,7-1 0,0 7 654,6 6 929,0 7-1048,0-4-159,0 8 1,0 2-437,0 4 0,0-2 175,0 7 1,0 1 48,0 5 1,0 0 153,0 1 0,-6 7 78,1 3 1,-1 5-137,6 2 1,-2 5 15,-4 0 1,4 8 25,-4-2 1,4 3 2,2-3 1,0 4-40,0-4 0,0 2 9,0-2 0,0 2-26,0-8 1,0-1-4,0-11 1,0 3-80,0-8 0,0 0 34,0-5 0,0-7-33,0 1-431,0-8 306,0 3 0,2-7-553,4 0 314,-4 0 1,8 0-312,-5 0 731,5 0 0,7-7 0,1-3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33.673"/>
    </inkml:context>
    <inkml:brush xml:id="br0">
      <inkml:brushProperty name="width" value="0.08571" units="cm"/>
      <inkml:brushProperty name="height" value="0.08571" units="cm"/>
      <inkml:brushProperty name="color" value="#333333"/>
    </inkml:brush>
  </inkml:definitions>
  <inkml:trace contextRef="#ctx0" brushRef="#br0">346 104 7837,'-17'0'0,"0"0"-591,-1 0 0,7-2-55,-1-3 656,1 3 0,-7-6-33,1 8 1,6 0 47,-1 0 0,1 6-25,-7-1 1,1 3 1,0-2 1,5-4 48,1 4 1,-1-4 142,-5-2 0,0 5 26,-1 1 1,7 0 105,-1-6 305,8 0-96,-11 0-153,13 0-113,-6 0-252,8 0 1,10 0 94,7 0 1,2-2-17,10-4 0,0 2-90,6-7 1,5 5 42,0-6 0,3 3-121,-3-3 0,-2-1 36,9 7 1,-9-5 44,2 5 1,-3-6-37,-3 7 0,-5-3-132,0 2 0,-8 4-145,2-4-236,-4 4-156,-1 2 201,-9 0-74,-1 0 1,-21 8 568,-5 4 0,-3-3 0,4 3 0,0-1 0,-8 14 0,-2 2 0</inkml:trace>
  <inkml:trace contextRef="#ctx0" brushRef="#br0" timeOffset="199">121 398 7837,'-26'0'-366,"6"0"-457,9 0 1296,-1 0 56,-5 8-567,7-6 91,3 6 1,14-3 11,5 1 0,3 2 24,3-2 1,-1-5-128,0 5 1,6 2 41,0-2 0,6-1-56,-6-5 1,8 0-2,-2 0 0,-2 0-99,1 0 1,1-2-36,6-3 1,1 1 93,5-8 1,-3 7-473,8-7 565,8 1 0,7-7 0,9 1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32.433"/>
    </inkml:context>
    <inkml:brush xml:id="br0">
      <inkml:brushProperty name="width" value="0.08571" units="cm"/>
      <inkml:brushProperty name="height" value="0.08571" units="cm"/>
      <inkml:brushProperty name="color" value="#333333"/>
    </inkml:brush>
  </inkml:definitions>
  <inkml:trace contextRef="#ctx0" brushRef="#br0">312 139 7948,'0'-11'-1378,"0"-1"1294,-7 1 1,5-1 569,-4 1-36,4 7-325,2-12 243,0 14-257,0-5 0,0 5 119,0-4-112,0 4 34,0-6-152,0 8 396,0 0-333,0 8-81,0-6-21,0 6-29,0-8 1576,0 0-1447,8 0-4,-6 0 6,5 0-22,-7 0-585,0 0 0,0 7 702,0 5 0,0 3-85,0 3 0,2 7-97,4 3 1,-4 15 134,4 9 1,1 1-84,-1 11 1,7-7 19,-1 7 0,-2-3-35,1 3 1,-5-7-11,5-11 0,-7-3 1,2-9 0,-4-1-28,-2-4-24,8-4 39,-6-8-17,5-7 24,-7-3 1,-2-7-6,-3 0-4,3 0 0,-8 0-1,4 0 0,2 0-17,-7 0 0,5 0-4,-5 0 1,5 2-72,-6 4 1,1-4 79,-6 4 1,-3-4-156,-3-2 1,2 0 82,-8 0 0,6 0-182,-6 0 0,2 0 8,-1 0 0,3-2-33,7-4 1,1 2 21,0-7 1,7 5 280,4-6 0,5-7 0,1-8 0</inkml:trace>
  <inkml:trace contextRef="#ctx0" brushRef="#br0" timeOffset="541">1 139 6135,'0'-9'442,"0"1"-216,0 8 527,0 0-476,0-8-138,0 6 1,2-5-7,4 7 0,-1 0-34,13 0 1,-3-2-68,14-4 0,5 4 28,7-4 0,13-1-91,-3 1 1,5-6 44,-4 6 1,0-5-18,0 5 0,-6-5-8,0 5 1,-9 0 67,-3 6-151,-7-8 143,-10 7-66,-7-7 62,-2 8-264,-16 0 112,6 0-98,-13 0 1,11 0-198,-8 0 185,8 0-177,-3 0 139,7 8-427,0-7 682,0 15 0,0-7 0,0 9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43.699"/>
    </inkml:context>
    <inkml:brush xml:id="br0">
      <inkml:brushProperty name="width" value="0.08571" units="cm"/>
      <inkml:brushProperty name="height" value="0.08571" units="cm"/>
      <inkml:brushProperty name="color" value="#333333"/>
    </inkml:brush>
  </inkml:definitions>
  <inkml:trace contextRef="#ctx0" brushRef="#br0">18 1211 7822,'-10'0'-146,"2"0"-175,8 0 241,0 0 134,8 8 0,-4-4 48,8 7 46,-9-7 97,13 4 254,-14-8-351,13 0 0,-11 0-169,7 0 1,-5 0 56,6 0 0,-3-8-158,3-3 0,3-7 148,-3-5 0,3-6-122,2-11 0,1 2 38,-1-9 0,0-4-122,1-7 0,-7-5 39,1 5 0,-7-6 82,7 7 1,-8-7 98,2 7 1,-5-1-50,-1 6 1,0 2 14,0 4 0,0 12 49,0 11 0,-1 3 84,-5 3-164,4 7 0,-6 5 38,8 10 0,0-1-206,0 8 1,-6 1 59,1 10 0,-1 4 223,6 8 0,-6-1-130,0 1 0,1 1 92,5 5 0,0-3-34,0 8 1,0-5 168,0 5 0,0-8-123,0 3 0,0 1 112,0-2 0,0 8-154,0-2 1,2-3 37,3-3 1,-1-3-159,8-3 1,-1-1 82,6-4 0,-5-4-202,0-8 90,-1 0 0,6-1-86,1-5 0,-7-3 49,1-8 0,-7 0-331,7 0 365,0-8 0,3-2 18,-4-7 1,-3 6 102,-8-1 1,6 1 0,0-7 1,-1 1 144,-5 0 1,0-3-52,0-3 0,0 4 140,0-4 1,0 4 234,0 2-334,0-1 0,0 1-192,0 0 193,0 7-306,0-5 34,0 13-184,0-6 313,0 16 0,-5 1 12,-1 9 0,0-1 213,6 0-231,0 1 0,0-1 62,0 0 1,0-5-21,0-1 1,0-5 293,0 6 50,0-9 146,0 5-344,0 0-106,0-6-295,0 5 251,0-14 0,2-3-69,4-7 1,-4 5 89,3 1 1,-3-3-131,-2-9 1,0 4 41,0-4 1,2 2 9,4-2 0,-2 4-21,7-4 0,-5-2 6,6 1 1,5 1 1,6 6 1,2 0-5,-2 0 0,2-1 53,4 1 1,4 5-33,-5 1 1,3 7 91,-2-2 1,2-1-88,-8 1 1,0 0 103,-6 6 0,-5 2-65,-1 4 0,-7-2 14,2 7 0,-4-5-7,-2 5-7,0 1 0,0 7-49,0 4 1,0-4 38,0 5 1,0-5-8,0-2 1,0 6-1,0 0 1,0 0 32,0-6 1,0 1 37,0-1 0,0 0 9,0 1 1,2-7-8,3 1 0,-1-8 94,8 1 12,-1-3 1,7-2-66,-1 0 0,0 0-100,0 0 0,1-2 66,-1-3 0,-5-3-5,-1-4 0,-7-3-54,2 3 0,1 3-15,-1-3 1,0 1 12,-6-7 1,0 7-14,0-1 1,0 1-372,0-6 309,0-1 1,0 1-236,0 0 205,-8-1 0,1 1 25,-5 0 1,-3 5 12,3 1 0,-3 5-1,-3-6 0,7 9 19,-1-3 34,1-4 156,-6 8-195,-1-5 141,9 7-114,-7 0 174,14 0-99,-5 0-26,7 0 1,2 0-10,3 0 0,5-2-4,7-4 1,1 4-40,-1-4 1,8-1 39,4 1 0,-2-6-125,1 7 0,1-9 41,6 3 1,5 1 16,1-2 0,-1 1 30,-6-6 1,1-1-8,0 1 1,-7 0 15,1-1 1,-8 3 13,2 4 0,-11-5 39,-6 5 0,1 1-56,-1-1 1,0 5 30,-6-6 1,-2 3-18,-4-3 0,2-3-108,-7 3 75,-1 4 1,1-5-47,-1 7 38,9 1 0,-11 3-2,8-4 22,1 4-35,5-6 209,0 8-70,0 0-73,0-7 0,0 3 145,0-8 26,0 1-147,0-7 0,0 1 35,0 0-79,0-1 1,0 1-4,0 0 1,0 0-5,0-1 0,0 1 36,0 0 0,0-1 0,0 1 1,0 0 119,0 0 0,0 5-121,0 0 0,0 7-32,0-7 84,0 8-283,0-3 176,0 7 1,0 7 74,0 5 1,0 5 23,0 6 1,0 12 3,0 11 1,1 6-27,5 5 1,2 5 107,3 7 0,5-4-60,-5 5 0,-1-11-12,1 10 1,1 1-102,5-1 0,-5-4 87,-1-13 1,-5 2-130,6 3 0,-7-11 68,7 1 1,-8-9-3,2-3 1,-5-7-33,-1 1 15,0-8 0,0 4 4,0-7 1,0-7 30,0 1-113,0-8 84,0 3-12,0-7 781,0 0-588,0-7 1,0 3-207,0-8 1,0 1 114,0-7 0,0 1-227,0 0 0,0-2-12,0-5 0,0-2-26,0-9 0,-1 6 88,-5 0 0,4 1-1,-4-7 1,4 0 71,2 1 1,0-1-50,0 1 0,0-1 129,0 0 1,0 3-54,0 3 1,8-2 72,3 8 1,5 0-63,1 6 0,0 1 7,1 5 0,5-3-14,0 9 1,6-1-3,-6 6 0,7 0-16,-1 0 1,-2 2-2,2 4 0,-8 3-104,2 8 1,-4-1 101,-1-5 1,-7 5-32,1-5 1,-8 5 46,1 1 1,-3 0 2,-2 1 80,0-1-32,0 0 1,-2-1-24,-3-5 0,1 2 18,-8-7 0,1 6 12,-7-6 1,1 1-28,0-1 0,-2-4-99,-5 4 0,5-2-47,-4 1 0,-2-3-223,2 4 1,0-4 0,6-2 1,0 0-76,-1 0 411,9 0 0,-7 0 0,7 0 0</inkml:trace>
  <inkml:trace contextRef="#ctx0" brushRef="#br0" timeOffset="932">554 986 7581,'8'-9'-779,"-5"-5"581,9 9-3,-8-1 318,11 6 0,-13-2-77,4-4 0,-2 4 140,1-4-138,-3 4 0,8 2-14,-4 0 0,-4-1 115,3-5-5,-3 4-37,-2-6 0,2 8 119,4 0 54,-4 0-130,6 0-64,-8 0 0,0-2 86,0-4-220,0 5 111,0-7-240,0 8-554,0 0 716,0 8 1,-6-5-28,0 9 0,-2-2 88,3 1 1,3 4-24,-4-3 1,-2 3 20,3 3 1,-3-1-26,2 0 0,4 1 10,-4-1 1,4-6-18,2 1 1,-1-1-1,-5 7 1,4-7-13,-4 1 0,4-6 118,2 5 9,0-7 16,0 11 22,0-13-111,0 6 1,2-8 69,4 0-110,-4 0 1,7 0 97,-3 0-165,-4 0 1,12-2 89,-9-4 0,7 2-93,-6-7 0,1 5 63,-1-5 1,-2 5-9,7-6 1,-7 1 18,2-7 0,-2 7 2,2-1 0,-4 1 7,3-6 1,-3-1 5,-2 1 1,6 0 83,0-1-90,0 1 0,-6 0 22,0-1-71,-8 1-8,6 0-73,-13 0 39,13 7 1,-8 2-686,4 8 257,4 0 85,-5 0 0,1 2 413,0 4 0,0 4 0,6 7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52.418"/>
    </inkml:context>
    <inkml:brush xml:id="br0">
      <inkml:brushProperty name="width" value="0.08571" units="cm"/>
      <inkml:brushProperty name="height" value="0.08571" units="cm"/>
      <inkml:brushProperty name="color" value="#333333"/>
    </inkml:brush>
  </inkml:definitions>
  <inkml:trace contextRef="#ctx0" brushRef="#br0">208 295 6873,'5'-12'-182,"1"1"0,0 5 377,-6-5 0,6 5-100,-1-6 1,3 6 292,-2-5-236,-4-1 1,7-5 81,-3 0-200,-4 0 1,6-1 2,-8 1 0,0 0-1,0-1 0,0 7-108,0-1 1,-2 7-10,-4-7 0,2 2 63,-7-1 0,-1 3-169,-5 8 1,0-6-1,-1 1 1,-1-1 92,-4 6 0,4 2 46,-4 4 1,-2-3-6,2 9 0,2 0 0,9 5 1,-1 0 7,7 0 1,0-3 127,6 3 0,2-3-109,4 9 0,5-4 194,12-2 0,10 6-107,7 0 1,14 6 14,-2-6 0,11 8-34,1-2 0,9-2 10,2 1 0,-2 1-30,-10 6 0,-5-3-1,-12-3 1,-11-4-43,-12-7 0,-12-1 36,-5 0 1,-4-5-43,-2-1 0,-2-7 65,-4 2 1,-4 2-2,-7-3 1,0 1 3,0-6 0,-8 0 8,-4 0 1,-6 0-37,-5 0 1,1 0 3,-7 0 1,6 0-32,-6 0 1,6 0 38,-7 0 1,11-6 4,1 1 0,1-7-31,5 6 0,4-7-9,2 1 0,6-3 11,5-2 1,-1-1 0,7 1 0,0 0-62,6-1 0,0-1-9,0-4 0,0 2-89,0-8 1,8 0 126,3-5 1,10 5-34,2 0 0,8 0 57,-2-5 0,2 5 8,-2 0 0,1 8-16,-7-2 1,6 9 5,-6 3 1,0 1 36,-5-1 0,-7 3 271,1 8-92,-8 0-164,3 0-143,-7 8 0,-2 1 122,-3 9 1,-3 5 48,-4 0 0,-9 8-27,4-3 0,-6 5 1,0 2 1,-2 5 8,-4 0 1,2 8 115,4-2 0,2 4-27,-8 2 0,8 6-75,-2 0 0,4 5-13,1-5 1,7-1-6,-1-5 0,8 4-16,-1-4 1,3-2-36,2-10 1,0-9-140,0 3 0,0-5 63,0 0 1,2-6-153,3-11 0,-1 1-98,8-7 1,-1 2 101,7-3 1,1-3-107,4 4 1,11-4 330,13-2 0,3-15 0,1-5 0</inkml:trace>
  <inkml:trace contextRef="#ctx0" brushRef="#br0" timeOffset="775">1366 433 8052,'0'-25'0,"0"6"-314,0-4 1,0 4 385,0 1 0,0 1 1267,0 0-1257,8 0 31,1-1 0,7 1-324,-5 0 174,5-1 0,-9 1 0,5 0 2,-4 0 0,-3-1-255,1 1 208,0 0 1,-14 1-151,-3 5 0,-7-3 71,-5 9 1,-4-1 103,-7 6 0,-6 0 42,-1 0 0,-5 0 15,6 0 0,-1 2 6,7 3 0,1-1-28,4 8 0,6-6 12,12 5 27,3 1 1,8 5 10,0 0 0,8 1 10,3-1 1,7 2 95,5 4 1,3-2-112,9 8 0,-6 0-7,0 5 1,0 1-18,5 0 0,-5-1 4,0 1 1,-8-3-3,2-3 1,-4 2-5,-2-8 1,-5 6-22,0-6 17,-9 0 1,3-8-6,-12-3 1,-3 1 6,-9-7 0,-1 0 4,-4-6 1,-4 0 54,-7 0 1,-7-2-31,1-4 0,-6 2 5,6-7 0,-7-1 13,7-5 0,0 0 3,5-1 1,2-1-35,5-4 1,3 4 5,7-4 1,3-2-110,3 2 1,5-6 104,7 6 1,2-8-221,3 2 0,5-1 54,7 1 0,8-2 45,4 8 0,6-2 59,5 2 1,4 4-7,8-4 1,6 4 22,-1 1 1,1 3-44,-6 3 0,-2-1 141,-4 7 0,-6 0-58,-11 6 1,-4 0 162,-8 0 1,-1 2-59,-5 4 1,-3-2-45,-8 7 0,0-5-15,0 6 0,-8 1 10,-3 10 1,-5-2 104,-1 8 1,-6-6-63,0 6 1,-8 2 30,3 9 0,-7-1-66,-5 7 1,3 0 60,-3 6 0,-4 2-55,-3 3 0,5-3-109,2 4 1,3 1 113,3-1 0,1 5-19,4-5 1,6 0-116,12-7 1,3-6 73,8-5 1,0 0-131,0-5 0,2 1 86,4-13 1,3 0-198,9-5 0,1-1-79,4 0 1,4 1-108,7-1 0,9-6 230,3 1 1,11 0 173,7 5 0,11-8 0,3-1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54.795"/>
    </inkml:context>
    <inkml:brush xml:id="br0">
      <inkml:brushProperty name="width" value="0.08571" units="cm"/>
      <inkml:brushProperty name="height" value="0.08571" units="cm"/>
      <inkml:brushProperty name="color" value="#333333"/>
    </inkml:brush>
  </inkml:definitions>
  <inkml:trace contextRef="#ctx0" brushRef="#br0">35 450 7398,'10'-8'-1248,"-1"6"1248,-3-3 0,-4 3 0,6 0 0,-8-4 0,8 4 0,-7-13 0,9 13 0,-4-4-202,-4-4 296,5 1-38,-7-8 1,2 1-12,4 5 0,-4-5 58,4 5 9,-4-5 0,3-1-71,1 0 1,2-1 52,-2 1 0,-4 6-50,3-1 0,3 1 129,-2-7 1,2 1-56,-3 0 0,-3 5 85,4 1 0,-2 1-133,2-1 1,-4 1 129,3 4-223,-3 4 206,-2-5-376,0 7 139,0 0 1,-2 13 59,-3 4 0,-5 14 51,-7 4 0,1 1-9,5 10 0,-5 0-9,5 6 1,-5 0 17,-1 0 0,6 0-11,-1 0 1,6-8 9,-5-4 0,5 3-91,-5-3 1,7-2 77,-2-9 1,-2-4-186,2-8 50,1 1-317,5-1 171,0-7-389,0-3 82,0-7 326,0 0-200,0-7 419,0-3 0,0-7 0,0-1 0</inkml:trace>
  <inkml:trace contextRef="#ctx0" brushRef="#br0" timeOffset="425">191 191 7571,'-10'-18'-861,"1"1"885,3 0 0,4-1 464,-4 1 0,4 0-127,2 0-262,0-1 0,8 3-233,4 3 1,11-1 86,5 7 1,5 0-56,2 6 1,5 0 101,0 0 0,8 0-68,-1 0 0,2 8 69,3 4 1,-2 3-18,-4 2 0,-9 1-34,-8-1 1,-8 2 50,2 4 0,-12-2 44,-5 8 0,-4-6-37,-2 6 1,0-6 122,0 6 1,-2-2-115,-4 2 1,-3-4 123,-8-8 1,-1 0-69,1 0 0,-6 1 14,0-1 0,-8-7-4,2-5 1,-3 3 2,-3-2 1,0 0-176,1-6 1,-1 0 97,1 0 0,-3 2-211,-3 3 0,9-3 9,-3 4 0,5-4 15,0-2 0,2 0 19,4 0 1,9 0-441,-3 0 95,11 0 504,-1 0 0,30 0 0,6 0 0</inkml:trace>
  <inkml:trace contextRef="#ctx0" brushRef="#br0" timeOffset="866">917 364 7715,'8'-10'82,"-6"0"-123,4 5-110,-4 3-104,-2-6 231,0 0-139,0 6 253,0-5 1,-2 7-50,-4 0 0,2 2 6,-8 3 0,1-1-41,-6 8 0,5-1 74,1 7 0,-1-1-46,-5 0 1,1 6 0,5 0 0,-3 6-1,9-6 1,-1 6-16,6-6 0,0 6-60,0-6 0,2 6 69,4-6 0,-1 6-40,13-6 0,-5 0 31,10-6 1,2-5-57,-2-1 0,0-5 56,-5 5 0,5-7-4,0 2 0,0-4 131,-6-2 79,0-8 0,-1-1-125,-5-9 1,3 1-40,-9 0 0,7-6-50,-6 0 0,-1-8 62,-5 2 1,6 2-111,0-2 1,0 0 13,-6-5 0,0-1-63,0 1 1,-2 5 57,-4 0 1,2 2-132,-7-2 1,-1 4 24,-5 8 1,0 2 94,-1 3 1,-5-1-189,0 7 1,0 0 45,6 6 1,0 0-88,-1 0 0,1 0-11,0 0 1,5 2 121,1 4 1,7-2 156,-2 7 0,-4 1 0,1 5 0</inkml:trace>
  <inkml:trace contextRef="#ctx0" brushRef="#br0" timeOffset="1541">1989 398 8060,'0'-17'0,"0"0"0,0-1 0,0 1-410,0 0 109,0-1 298,0 1 1,0 6 73,0-1-25,0 8-63,0-4 64,0 8 0,-2 0-60,-3 0 0,1 0 47,-8 0 0,7 0-70,-7 0 1,-1 0 72,-10 0 1,3 0 4,-3 0 0,-2 0 12,2 0 1,-6 0 1,6 0 1,-5 0 0,4 0 0,-4 0-22,5 0 0,-6 0-15,6 0 0,-2 2 24,2 4 0,3-2-71,-3 8 1,6-7 36,6 7 1,-3-1-8,8 7 1,-1-1-39,1 0 0,4 1-9,-4-1 1,4 0 19,2 0 0,2 6 19,4 1 1,2 1-2,3-2 1,5-4 0,-5 4 0,4-2 1,3 2 1,-1-4 17,0 4 0,1-5 4,-1-7 1,0 5 31,1-5 1,-7 2 3,1-1 0,-7-2 147,7-5-147,-8-3 18,3 14 5,-7-14-71,0 5-9,0-7 1,0 2-21,0 4-18,0-4 0,-2 6 58,-3-8 65,3 0 1,-14 0-76,5 0 1,-4 0 130,-3 0 1,1 0-99,0 0 0,-6 0 7,0 0 0,-8 0-39,2 0 1,2 0-2,-2 0 1,0 0-9,-5 0 1,7 0-32,4 0-138,-4 0 173,0 0 1,2-2-260,8-4-111,7 4-279,10-6 400,0 8 0,0 2-139,0 4 1,2-2 384,4 7 0,3 1 0,9 5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8:57.629"/>
    </inkml:context>
    <inkml:brush xml:id="br0">
      <inkml:brushProperty name="width" value="0.08571" units="cm"/>
      <inkml:brushProperty name="height" value="0.08571" units="cm"/>
      <inkml:brushProperty name="color" value="#333333"/>
    </inkml:brush>
  </inkml:definitions>
  <inkml:trace contextRef="#ctx0" brushRef="#br0">553 398 7933,'10'-17'0,"0"5"19,-5 0 0,-1 1 93,8-6 1,-6 1 72,5 5 0,-5-3-43,5 9 0,-5-7-120,6 6 118,-8 0-67,11 6 45,-13 0 78,6 0-159,-8 0-291,0 0 104,0 8 0,-6 2 34,0 7 1,-7-2 115,1-3 1,-3 9 23,-3-4 1,-1 5-5,-4-5 1,4 0 108,-4 0 1,-2 1-48,2-1 1,-8 6 20,2 0 1,-3 0-79,-3-6 0,0 1 35,1-1 1,-1 0-129,1 1 1,1-1 69,4 0 0,-2-1-91,8-5 0,0 3-1,6-9-59,0 9 1,5-12 61,1 3 1,7-1 1,-2 2 152,4-4-153,2 6 235,0-8 348,0 0-26,8 0-34,-6-8-393,5 6 0,-5-6 4,4 8-7,-4 0 0,8 0-148,-5 0 0,-1 0 29,8 0 0,-6 0 53,5 0 0,1 0-47,5 0 0,0 0 53,0 0 1,3 2 18,3 4 1,-2-2 33,8 7 0,0 1 17,5 5 1,3 6 35,3 0 1,-2 8-66,9-2 0,-9 2 38,2-2 1,-5 3-26,-6-3 1,1-2 61,-7 2 1,-1-8-21,-11 2 1,3-10 250,-9-1 26,1-8-135,-6 3-96,0-7 23,0 0-255,-8 0 176,7 0-282,-7-7-33,8 5-271,0-6 53,0 8-109,0 0 1,-8 0 0,-1 0 0</inkml:trace>
  <inkml:trace contextRef="#ctx0" brushRef="#br0" timeOffset="2333">1556 363 8009,'0'-25'0,"0"-4"0,0 4 508,0-7-337,0 13 0,0-1 170,0 9-312,0 7 158,0-4-739,0 8 224,0 0 142,0 8 0,0 2-99,0 7 1,-7 2 279,-5 4 1,-3 4 10,-2 8 0,-3 7 40,-3 4 0,4 4-91,-4 2 0,-2 4 133,2-5 0,0 5-4,6-10 0,-1-3 95,1-3 0,2-5-89,3-7 1,5-3 90,7-7-104,0-1 38,0-7 17,0-3 52,0-22 0,0 3-139,0-11 1,5 4-150,1 2 1,2-2 100,-3-5 1,-1 3-16,8-7 0,-6-1-150,5-6 1,-5-1 105,5-5 0,1-3-141,5-8 1,2 0 24,5 0 0,-1-1 1,11-5 0,-3 4 143,9-3 0,3 5 10,-3 6 0,-2 9-12,-9 8 0,2 10 18,-8 2 1,-6 7 472,-5 10-296,-8 0 1,5 2-105,-3 4 1,-4 3-11,4 9 0,1 1-47,-1 4 1,2 10 50,-2 7 0,-5 8-6,5-2 1,2 6-1,-2 6 1,1 1-19,-1 5 1,-4-5 97,4-7 1,-2 0-85,1 0 1,-3-2 131,4-4 1,-4-6-103,-2-11 1,0 2 12,0-8 1,0 0-58,0-6-11,0-7 12,0 5-40,0-13-438,0 6 285,0-8 0,0-2-247,0-4 290,0 4 0,0-7-152,0 3 1,0 2-28,0-8 1,0 7 2,0-7 1,-8 1 18,-3-7 0,-5-5 281,-1 0 0,-8 0 0,-4 6 0,2 0 0,-1-1 0,-7-5 0,-5 0 0,-3 0 0,3 6 0,2 0 0,-8-1 0,7 1-5,-1 0 1,3 5 14,3 1 1,7 7 268,4-2 295,4 4 61,9 2-458,2 0 1,10 0-133,4 0 1,4 0 83,7 0 0,6 6-55,0 0 1,8 1-51,-3-1 1,7-2-150,5 7 1,-1-7 10,7 2 0,-6-2-163,6 2 1,-7-4-15,1 3 0,4-3 100,3-2 0,-5 0 25,-2 0 1,-3-2 165,-3-3 0,1-5 0,-1-7 0</inkml:trace>
  <inkml:trace contextRef="#ctx0" brushRef="#br0" timeOffset="2987">2646 294 8150,'17'-17'140,"-5"-6"-276,-1 0 0,1 0-240,5 5 0,-5 7 474,-1-1 1,-5 3 482,5-3 1,-7 3-144,2 3-257,-4 4-371,-2-6 106,0 8-137,0 0 160,0 8 1,-8-6-235,-3 4 1,-7-5 102,-5-1 1,4 6 87,-4 0 0,-2 0 8,2-6 1,-6 2 126,6 3 0,0-3 64,6 4 0,0-4-88,-1-2 1,1 0 65,0 0 1,5 2-70,1 4 0,5-4 167,-6 3-92,9-3 20,-5 6-34,8 2 0,0 7-41,0 0 1,0 0-13,0 1 0,0 1 10,0 4 0,0-4 20,0 4 1,0 2 21,0-2 1,0 8 3,0-2 0,-2-2-20,-4 2 0,2-6 8,-7 6 1,5-3-14,-5 3 1,5 2 4,-6-8 0,1 8-4,-7-2 0,7 1 1,-1-1 1,1 2 25,-6-8 0,-1 8 5,1-2 0,2-3-4,3 3 1,-1-2-53,7 2 0,-8 4 7,3-5 0,3 3 16,2-2 1,3 2-1,-3-8 1,4 0 32,-4-6-35,4 8 0,2-6-28,0 4 37,0-11-12,8 3 110,-6-13-65,13 6 0,-11-2-22,8-1 1,-7 1 4,7-6 0,-6 0-108,5 0 0,1 0 88,5 0 1,0 0-266,1 0 1,-1 0 25,0 0 0,2-2-100,4-3 1,-1 3-47,6-4 1,-5-2-117,6 2 0,-2-5 22,2 5 0,2-7 56,-8 1 0,7-1 377,-1 1 0,4-11 0,2 12 0,-1-14 0</inkml:trace>
  <inkml:trace contextRef="#ctx0" brushRef="#br0" timeOffset="3569">3217 640 8005,'0'-12'-236,"0"1"0,2-1 155,3-5 1,-1 0-172,8-1 1,-7 7 623,7-1 1,-6 7-103,5-7 0,-5 6 21,6-5 0,-7 5 7,7-5-201,-8 7 0,5-4 46,-3 8-22,-4 0 91,6 0-386,-8 0-4,0 0 201,0 8 129,0-6 1,0 7-53,0-3 0,0-2 122,0 7 1,0 1-118,0 5 1,0 0 4,0 1 1,-2 7-139,-4 4 1,4-3 26,-4 3 0,2 6 24,-1 5 1,3 2-45,-4-1 0,2 1-18,-2 4 0,4 2 6,-3-7 0,-3-1-3,2-5 0,-5-3 6,5-3 0,-6 2 29,7-8 0,-7 0-6,6-6 1,-1-5 4,1-1 0,2-7-4,-7 2 2,7-4 0,-6-2 1,4 0 3,4 0 0,-13 0 1,5-6-131,-7 0 1,0-1 117,0 1 1,-1-2-4,1-3 1,-6-5-6,0 5 0,-8-3-10,2 3 0,2-5-15,-1 5 1,5-5-4,-6-1 0,8 0-111,-2 0 0,-2-1 70,1 1 0,-4 0-266,5-1 355,0 1 0,-2-8 0,-2-2 0</inkml:trace>
  <inkml:trace contextRef="#ctx0" brushRef="#br0" timeOffset="4013">3182 484 7355,'0'-9'803,"0"1"-998,0 0 131,0 6 112,0-5 33,0 7 1,2 0-13,4 0 1,3 0 1,9 0 0,1 0-6,4 0 1,4 0 76,7 0 1,3 0-63,3 0 0,-1 0 53,7 0 1,-6 0-38,6 0 0,-7 0 8,1 0 1,-3 0-43,-3 0 1,-1 0-10,-4 0 1,-10 0 25,-8 0-224,-7 0-142,4 0 101,-8 0-620,0 0 456,-8 0 0,-1 0-77,-9 0 0,5 0 116,-4 0 1,9 2-220,-9 3 530,3-3 0,-11 14 0,-2-7 0</inkml:trace>
  <inkml:trace contextRef="#ctx0" brushRef="#br0" timeOffset="4676">4133 294 7990,'-9'-13'-115,"3"-5"0,2-3 184,-2 4 1,4 0 385,-4-1-268,5 1 0,2 2-64,5 3 0,2 3-41,3 3 0,7 4-279,-1-4 0,0 4 183,6 2 0,2 6-101,-2 0 0,6 5-17,-6-5 0,2 7 84,-2-1 0,-3-2-11,3 1 61,4 1 1,-8 3 30,4-3 1,-6 3 56,-5-4 1,1-1-66,-7 2 1,5-7 181,-5 7-168,0-1 0,-4 7 135,4-1 0,-4-6-77,3 1 1,-3 0 2,-2 5 0,0 6 7,0 0 1,0 2 16,0-2 1,-2-2-64,-3 8 0,3 0-7,-4 5 1,-2 1-85,2 0 0,-1-1 59,1 1 1,2-1-94,-7 1 0,5 5 36,-6 1 1,6-1 20,-5-5 1,5-1 5,-5 1 0,7-1 2,-2 1 1,-2 3 45,3-3 1,-7 1 13,6-13 0,1 6 32,5-6-40,-8 8 0,6-12-25,-4 4 0,2-5 2,-1-7 0,3 5-10,-4-5 1,4-1-12,2 1-12,0-7 0,0 6 25,0-5-2,0-3-37,0 6-4,0 0-140,0-6 162,0 5-168,0 1 151,0-6-24,0 6 152,0-8 195,0 0-281,-8 0 74,6 0 1,-13 0-53,3 0 1,-3 0-163,-2 0 0,-8-2-153,-4-4 0,-13 4-295,-10-4 0,-19-1 562,-21 1 0,37-1 0,-2 0 0,-8 3 0,-1-1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20.862"/>
    </inkml:context>
    <inkml:brush xml:id="br0">
      <inkml:brushProperty name="width" value="0.08571" units="cm"/>
      <inkml:brushProperty name="height" value="0.08571" units="cm"/>
      <inkml:brushProperty name="color" value="#333333"/>
    </inkml:brush>
  </inkml:definitions>
  <inkml:trace contextRef="#ctx0" brushRef="#br0">308 641 7793,'0'-29'85,"0"0"0,0 2 189,0-2 0,0 4 41,0 8 0,2 2 187,4 3-657,-4-3 70,5 13 0,-7-4 21,0 12 1,-1 5 75,-5 12 1,0 14-104,-11 15 1,1 11 198,-12 18 1,-7 9-309,15-36 0,0 2 1,-1 1-1,1 1 313,2 5 0,2 1 0,-1 2 0,1 0-50,1 6 1,1 1-1,2 2 1,1 1-120,4 2 0,3 0 0,0-2 0,4-2-20,4-7 1,3-2 0,2-4 0,3-2-102,7-6 1,3-3 0,2-2 0,4-3-260,35 29 0,12-16 143,6-23 1,13-10 117,-43-18 0,2-3 175,2 1 0,1-2 0,6-3 0,1 0 0,-2 0 0,-1 0 0,-1 0 0,-1 0 0</inkml:trace>
  <inkml:trace contextRef="#ctx0" brushRef="#br0" timeOffset="1042">1380 865 7783,'0'-17'264,"0"0"1,6 0 215,0-1-264,0 1 0,-4 2 178,3 3-26,-3-3-447,6 13 201,-8-6-277,0 8 1,0 10 118,0 7 0,0 10 41,0 13 1,-8 6 8,-3 12 0,-5 0 32,-1 11 0,0-4 10,-1 10 1,-5-4-121,0-2 1,0 1 87,6-1 1,5-8-2,1-3 1,-1-12-70,-5-6 0,8-11 17,3-6 0,-2-9-141,2-3 160,1-7 0,5 2-10,0-12 1,0 2 63,0-7 1,0 5 290,0-6 1,0-5-367,0-6 1,0-8-93,0 2 1,0-9-51,0-2 0,0-8 107,0 1 1,1-8-97,5-3 1,4-7-3,7 1 1,2-5-239,4-6 0,2-4 223,4-7 0,6 5 43,-1 1 1,1 9 50,5 1 1,-3 5 150,-3 13 0,-7 14 236,-4 20-222,-3 1 1,-3 15 31,0-4 0,-5 12 5,-1 6 1,1 11 53,5 6 0,-5 11-30,-1 6 0,1 12 104,5 5 0,-2 4-95,-3 3 1,3 5-53,-3-1 1,1 7-34,-1-6 1,3 6 51,-3-6 1,3 5-127,2-5 1,-1-7 61,-5-11 1,5-5-85,-5-6 0,-1 0 43,1-11 1,-7-4-110,2-14 41,3 0-261,-7-7 29,6-2 408,-8-8-788,0 0 196,0-8 0,-2-2-567,-4-7 1039,-3-8 0,-9-10 0,1-9 0</inkml:trace>
  <inkml:trace contextRef="#ctx0" brushRef="#br0" timeOffset="1260">1294 1350 7783,'-17'0'0,"-1"0"0,3-2 303,3-4 1,3 4 221,3-4-955,4 4 1,-4 2 284,12 0 1,4 2 303,7 4 1,2-4-106,4 4 1,4-4 106,8-2 1,-1 0-140,1 0 0,0 0 0,-1 0 0,1-6-220,-1 0 1,1-2 94,-1 3 0,-5 1-212,0-8 0,-2 7-17,2-7 1,3 6 331,-3-5 0,-4-1 0,0-5 0</inkml:trace>
  <inkml:trace contextRef="#ctx0" brushRef="#br0" timeOffset="2063">2055 1142 7823,'-10'0'-31,"-5"0"147,5 0 1,-1 0 269,-1 0-34,8 0 52,-11-8-105,13 7-247,-6-7-27,8 0 1,2 6 15,4-4 0,6 5-120,11 1 1,0 0 110,11 0 1,-3 0-67,9 0 1,5 1 49,1 5 0,-2 4-108,2 7 0,-2 8 61,2 4 0,2 9 54,-7 3 1,-1 5-104,-5-6 0,-9 6 87,-2-5 1,-7-1-130,-6-5 1,-3-7 84,-8 1 1,-2-8-7,-4 2 1,-3-5 78,-9-7 0,1-3 2,0-8 1,5 0-45,1 0 12,-1 0 55,-5 0 1,2-2-52,3-4 1,4 2 62,8-7 1,-5-1-113,-1-5 1,0 0-8,6-1 1,0-5-93,0 0 0,0-5-210,0 4 1,6-6-2,0 1 0,7 2 80,-1-2 0,3 0-143,2-5 1,1-3 411,-1-3 0,8 3 0,2-5 0</inkml:trace>
  <inkml:trace contextRef="#ctx0" brushRef="#br0" timeOffset="2359">2781 1021 7822,'0'-11'1444,"0"-1"-1516,0 8 1,2-4 174,4 8 0,5 0-73,12 0 1,-2 0-203,8 0 1,-2 2 110,2 4 1,4 6-25,-4 11 1,-4-2 54,-2 8 0,-4 0-103,-2 5 0,-2 1 73,-3-1 0,1 1 61,-7-1 0,0 1 10,-6 0 0,-2-7-6,-4 1 1,2-13 107,-7 1 0,5-11-10,-5-1 171,7-3-179,-12-2 0,14-2-25,-3-3 0,3-7-35,2-11 1,0 2-2,0-8 0,0 0-68,0-5 0,7-1-189,5 1 1,5-1-297,6 0 0,-2 1 222,8-1 1,2-5-607,9 0 903,5-1 0,6-1 0,1-2 0</inkml:trace>
  <inkml:trace contextRef="#ctx0" brushRef="#br0" timeOffset="2835">4476 399 7837,'-12'-8'0,"1"-4"402,7-3-245,-4 5 0,2-5-38,1 3-455,-1 5 187,6-9 0,-8 14-10,-3-3-638,-5 3 484,-1 2 1,-8 0 303,-4 0 13,-3 0 1,-5 0 0,-3 0 0,3 2 186,-3 3 1,3-3-32,3 4 0,1-2-149,4 2 1,-1-4 57,6 3 0,7 3 0,6-2 1,7 2 47,-2-3 0,4-1-27,2 8 0,0-7-3,0 7 1,0 0-14,0 5 0,6 2 4,0 4 0,5-4 5,-5 4 1,5 4-18,-5 2 0,2 4 54,-2 1 0,-4 1-39,3 0 0,-3-1 9,-2 1 1,0 5-56,0 0 1,0 3-4,0-3 1,-5 2 33,-1 4 0,-6 10-10,6-4 0,-7 6-16,2-1 1,-3-1 21,3 7 0,-5-1-80,5 1 0,-3-9 61,3-8 0,3-7-82,8 1 1,-6-5 34,0-7 1,1 3-8,5-8 0,2 0 1,3-5 0,-1-1-92,8 0 0,-7-5-4,7-1 0,1-7 87,11 2 1,-3 1-240,7-1 0,1 0 58,6-6 0,7 0-246,4 0 1,4-6-9,2 0 454,0-15 0,8 2 0,1-15 0</inkml:trace>
  <inkml:trace contextRef="#ctx0" brushRef="#br0" timeOffset="3171">5133 623 7788,'0'-17'379,"0"6"-266,0-1 1,0 6 82,0-5 0,0 9-158,0 2 1,0 9-216,0 14 1,0 6 236,0 12 0,0-3-65,0 8 1,0 2 123,0 10 1,0-4-111,0 3 0,0 3 57,0-3 0,-2 1-48,-4-6 1,4 0-164,-3 0 0,-3-8 69,2-4 0,-2-11-83,3-6 0,3-9-148,-4-3-33,4-7 1,2 2-104,0-12 0,-6-6 443,1-11 0,-1-3 0,6-9 0</inkml:trace>
  <inkml:trace contextRef="#ctx0" brushRef="#br0" timeOffset="3468">4631 693 7788,'-17'-8'682,"2"-2"-212,3-7-647,5 7 161,7-5 0,0 11-317,0-7 0,9 7 174,8-2 1,5-2 301,12 3 1,-1-3-86,13 2 0,2 4 84,10-4 1,-3 3-115,9-3 1,-1 4-20,6-4 1,-7 4-28,-5 2 0,-3 0 5,-2 0 0,-8 0-176,-3 0 0,-12 0-119,-6 0-237,-4 0 304,-10 8 1,-1-4-110,-8 7 1,-4-7 349,-7 2 0,-1 3 0,-20 1 0,5 7 0</inkml:trace>
  <inkml:trace contextRef="#ctx0" brushRef="#br0" timeOffset="3676">4666 1540 7788,'-10'0'649,"3"0"-690,7 0 1,9 0 25,9 0 1,9 0-25,13 0 1,4 2-128,8 4 0,8-5 46,3 5 1,10-4-84,2-2 0,-6-6 102,-6 1 0,-7-9-113,2 3 0,-6-5-187,-6-1 401,-4 0 0,0-8 0,3-2 0</inkml:trace>
  <inkml:trace contextRef="#ctx0" brushRef="#br0" timeOffset="4180">5928 364 7846,'-9'-8'0,"-5"-9"-22,9-12 0,-1-2-144,6 3 0,2 8 91,4 9 0,5-1 14,12-5 0,-4 5 153,4 1 1,2 7-136,-2-2 0,2 3 78,-2-3 0,-3 4 10,3-4 1,2 4 188,-2 2 1,6 0-75,-6 0 1,5 6-51,-4 0 1,-1 7-70,-6-1 1,0-3-4,0 3 1,-1-1-40,-5 7 1,-1-1 25,-4 0 1,-4 8-11,3 4 1,-3-2 36,-2 2 1,0 0 16,0 5 1,-5 1 74,-1-1 0,-6 3-60,7 3 0,-9 4 18,3 8 1,1 0-60,-2 0 1,3 0-3,-3 0 1,-1 5-34,7 1 0,-5 2-17,5-3 0,0 3-12,6 3 1,0 3-12,0-9 1,0 3 2,0-3 1,0-5 32,0 0 0,2-2 51,4-10 1,-4 1-11,3-7 0,-3-5 12,-2 0 1,0-6-31,0 6 1,-7-8-4,-5 2 1,2-4-11,-1-1 0,-6-3-2,-6-3 0,-6 3-141,6-4 1,-8-1 85,2 2 0,-9-9-156,-3 3 0,-7-4-159,2-2 1,-6 0-168,-5 0 0,3-8 525,-4-3 0,-3-20 0,-1-5 0</inkml:trace>
  <inkml:trace contextRef="#ctx0" brushRef="#br0" timeOffset="4614">6966 917 7772,'-17'10'0,"5"-2"0,1-8 1335,7 0-1067,-4 0 1,10 0-372,4 0 1,5 0 140,12 0 0,10 0-27,7 0 0,8 0-20,-1 0 1,4 0-200,7 0 1,-2 0-201,7 0 1,-5 2 172,5 3 0,-7-3-405,2 4 1,-6-4 639,-6-2 0,-4-8 0,-8-1 0</inkml:trace>
  <inkml:trace contextRef="#ctx0" brushRef="#br0" timeOffset="4802">7346 1246 7772,'-32'11'206,"3"1"0,4-6 331,8 5 0,7-5-473,4 6 1,4-1 46,2 6 1,14-1-250,3-5 0,20 5 63,3-5 0,8-3-57,4-2 1,7-4-23,5-2 0,3 0-284,2 0 0,2-2-1014,4-4 1452,4-4 0,15-15 0,2-2 0</inkml:trace>
  <inkml:trace contextRef="#ctx0" brushRef="#br0" timeOffset="5189">8661 727 7774,'-8'-25'0,"6"6"129,-4-4-15,4 4 0,10 9-170,4 4 0,1 6-15,-1 6 1,3 11 193,-3 12 1,3 11-75,2 7 0,0 4 58,1 7 0,-1 4-44,0 7 1,6 0 57,0 0 0,6 0-65,-6 0 0,0-7-42,-5-4 0,5-12-13,0-6 1,-2-5 61,-10-7 137,5-10-179,-14-11 175,13-7 0,-11-9-52,8-8 1,-7-3 84,7-8 0,-3-1-207,3-6 1,3-7 16,-3-4 0,-3-4-2,3-2 0,5-8-174,6-3 0,0 1-19,-5-1 0,5 0 63,0-7 1,6 1-251,-6 0 1,0 13 117,-6 4 0,-2 18-225,-3-1 314,3 20 75,-13 0 1,6 17-209,-8 3 0,-8 7-177,-3 11 1,-3-2 445,3 8 0,-12 0 0,3 5 0</inkml:trace>
  <inkml:trace contextRef="#ctx0" brushRef="#br0" timeOffset="6081">10027 1211 7799,'11'-2'350,"1"-3"1,-6 3-448,5-4 0,-5-2-227,6 2 1,-1 1 172,6 5 0,-5-2 103,-1-4 0,1 2 164,5-7 1,-1 5-93,-5-6 0,3 1 93,-9-6 0,7-3-83,-6-3 0,-1 2-3,-5-8 1,0 0 95,0-5 0,0-1-84,0 1 0,-5 7-41,-1 4 1,-10 4-4,-1 1 0,0 3-6,-6 3 1,-4 5 28,-2 7 0,-5 2 2,-7 3 1,3 13 29,-8 10 0,7 11 114,-1 1 0,-2 14-110,1-2 0,9 6-15,9-1 1,3-3-125,3 4 0,7-5 76,5-1 0,3-9-15,2-9 0,2-3 26,3-14 0,5 2-16,7-13 0,6 0-28,0-6 1,6-2 2,-6-4 0,8-3-39,-2-9 0,4-5 2,1 0 1,-5-7 51,0 1 0,0-4-1,5-2 1,-5 3-30,0 3 0,-8-2 24,2 8 0,-4-2 0,-1 2 0,-9 10 90,-3-5 24,-4 13-45,-2-3 1,-6 16 4,0 3 1,-1 10-75,1 2 1,4 6 36,-4-6 1,4 6-66,2-6 1,6 0 20,0-6 1,7 1-16,-1-1 0,9-5 36,2-1 1,6-7-5,-6 2 1,11-6 26,-5-6 0,8-6 86,-8-11 1,3 2 56,3-8 1,-3 1-80,-3-7 0,2 0 46,-8 1 1,6-8-106,-6-5 0,6-3-13,-6-1 0,-2-7-19,-10 0 0,5-7-134,-5 2 1,5-10 62,1-2 0,-5 0-206,-1 6 0,-1 1 252,1 5 0,3-2-34,-9 7 1,3 10 114,-2 13 1,-4 8 45,4 10 357,-4 7-288,-2 3-78,-8 7 0,-4 7 85,-11 5 0,2 9-124,-8 2 0,6 14 128,-6-3 0,1 12-73,-7 1 0,2 2 116,5 3 0,-3 8-42,8 3 1,-6 10 42,6 2 0,2 6-280,9-6 0,-1 8 264,7-3 1,0 1-48,6-6 0,2-8-4,4-15 0,3 0-167,9 0 1,-1-8 78,0-4 1,3-11-224,3-6 0,-2-6-70,8-5 0,-6 1-92,5-7 0,-1 0 233,2-6 1,2-2-391,-8-4 1,6 2-1,-6-7 0,0-3 487,-6-9 0,1-3 0,-1-9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9:11.475"/>
    </inkml:context>
    <inkml:brush xml:id="br0">
      <inkml:brushProperty name="width" value="0.08571" units="cm"/>
      <inkml:brushProperty name="height" value="0.08571" units="cm"/>
      <inkml:brushProperty name="color" value="#333333"/>
    </inkml:brush>
  </inkml:definitions>
  <inkml:trace contextRef="#ctx0" brushRef="#br0">174 1 7762,'0'10'-1521,"0"-3"1968,0-7-172,0 0-109,0 8-140,7-6 1,9 7 10,7-3 0,2-4-37,-2 4 0,10 2-13,7-3 1,10 7-3,2-6 1,2 1 33,9-1 0,-5-4-50,5 4 0,-7-4 58,1-2 0,-3 5 0,-2 1 1,-8 0-1,-3-6 0,-5 0 8,-1 0 0,1 0 27,5 0 1,-5 0-35,4 0 0,-3 0-31,-2 0 0,1 0 35,4 0 0,-3 0-72,3 0 1,-5-2 34,-6-4 0,3 4-8,-3-3 1,-4 1-2,-2-2-7,-11 4 37,3-6-2,-13 8 173,6 0-161,-16 0 0,6 0-43,-13 0-3,13 0-6,-6 0 8,0 0 0,-1 0-109,-9 0 0,1-2 63,0-3 1,-8 3 58,-4-4 1,-4 2-29,-1-2 0,-3 4 66,-3-3 0,-4-3-34,-8 2 1,0-1 10,0 1 1,-5 4-13,-1-4 0,-6 4 9,7 2 0,-12 0-8,5 0 0,-5 0-8,11 0 0,-5 0-12,5 0 1,-5 0 13,5 0 1,1 0-8,5 0 1,8 2 12,3 4 0,1-4 2,5 4 0,5-4-9,12-2 1,1 0 0,0 0 0,-1 1-2,1 5 5,8-4 14,1 6 25,8-8-12,0 0-23,8 0 0,1 0 56,8 0 1,3 0 2,3 0 0,-2 0-65,8 0 1,-1 0 11,7 0 0,5 0-21,1 0 1,7 0 19,-2 0 1,6 0-32,5 0 1,-3 0 25,4 0 1,1 0-6,-1 0 1,5 0 23,-5 0 1,0 0 5,-6 0 1,0 0 55,-1 0 1,1 0-71,0 0 0,-6 0-9,0 0 1,-1 0 16,1 0 1,-12 6-38,-11-1 1,-5 3 36,-7-2-12,5-4 6,-15 5-12,-1-7 1,-11 0 11,-12 0 0,0 6-9,-12 0 1,3 5-201,-15-5 0,-4 6 66,-7-6 0,-5 7 130,5-2 0,-7 5 0,3 1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9:46.263"/>
    </inkml:context>
    <inkml:brush xml:id="br0">
      <inkml:brushProperty name="width" value="0.08571" units="cm"/>
      <inkml:brushProperty name="height" value="0.08571" units="cm"/>
      <inkml:brushProperty name="color" value="#333333"/>
    </inkml:brush>
  </inkml:definitions>
  <inkml:trace contextRef="#ctx0" brushRef="#br0">398 364 7924,'-17'-14'-179,"-1"-3"0,7-4 233,-1 4 9,9-1 1,-11 1 131,8 0 0,1 5-97,5 1 203,0 7-563,0-4 115,0 8 0,0 2 5,0 4 1,-6 4 125,0 7 0,-2 8-1,3 4 1,1 5 36,-8 7 0,1 3-25,-7 8 0,1 1 95,0 5 0,0-2-26,-1 7 1,1-5 15,0 5 1,-1-1-32,1 1 1,0-9 9,-1-8 1,3-8-10,4 3 1,-3-12-5,8-6 1,-1-6 76,1-5-11,4-5 39,-6-7-37,8 0 216,0 0-215,0-7-41,0-3 0,0-7-92,0-1 0,0-5 88,0 0 0,0-9-191,0-3 1,0-2 42,0-9 1,8 6-115,3-6 0,-1-6 36,2-6 1,5-7-25,6 2 0,2-10 92,-2-2 0,-2 0 26,8 6 1,-8 3 27,2 9 1,0 3 8,-5 19 0,3 1 255,-10 16-66,-3-3 8,7 19 0,-13-3-86,4 10 0,2 5-122,-3 7 1,7 0 26,-6 1 1,7 7-6,-1 4 0,-3 3 18,3 3 1,-3 7-15,3 4 0,3 4 50,-3 2 1,3 0-53,2 0 1,-5 0 174,0 0 0,-1-6-81,6 0 0,-1-2-17,-5 2 0,3-9-55,-9-9 1,7-6 29,-6 1 0,7-4-10,-11-2-300,6-7 90,-8-3-240,0-7 79,0 0-149,0-7 78,0 5 140,0-14 0,0 7 29,0-8 1,-2 5 242,-4 0 0,-3-7 0,-9-8 0</inkml:trace>
  <inkml:trace contextRef="#ctx0" brushRef="#br0" timeOffset="160">139 813 7924,'-35'0'0,"8"0"-521,4 0 250,4 0 547,9 0 1,4-1-50,12-5 0,6 4-319,11-4 1,4-3 15,7-3 0,7 2 6,-1-1 1,6 5-19,-5-5 0,5 5-226,-6-6 0,8 7-308,-2-7 622,4 8 0,2-19 0,0 4 0</inkml:trace>
  <inkml:trace contextRef="#ctx0" brushRef="#br0" timeOffset="782">1660 260 7936,'0'-29'5,"0"0"1,0 8 164,0-2 1,0 4 179,0 2-170,0-1-353,0 1 154,0 0 1,0 5-78,0 1 147,-7 7 0,-3-4-352,-7 8 0,-2 0 99,-4 0 0,1 0-85,-6 0 0,1 0 200,-2 0 1,-4 0-2,4 0 0,-3 2 133,-3 4 0,6-4-70,0 4 1,8 1 87,-2-1 0,4 6-88,2-7 1,5 3 344,1-2-117,7-4 85,-4 13-215,8-5 0,2 7 256,4 0-255,-4 1 0,13-1-3,-3 0 1,-3 6-90,3 0 0,-6 8 82,5-2 0,-5 4-146,5 1 1,-7 1 83,2-1 1,-4 7-22,-2-1 0,0 2 61,0-1 1,0-5-2,0 5 0,-2 3 27,-4 2 0,-1-2-46,-5 2 1,-3-6 70,3 7 1,-3-1-50,-2 6 0,1-1-3,5 1 0,-5-6 17,5 1 1,-3-1-7,3 6 1,-3-10-5,9-8 0,-1 1 2,6-6 1,0-2-29,0 2 1,0-8 18,0 2 1,6-10-49,-1-1 0,9-3 18,-3 3 0,-1 1-5,1-7 0,1 6-21,5-7 0,6 1-111,0-6 0,6 0 72,-6 0 1,8 0-137,-2 0 0,5-2-165,7-4 0,-3-3 77,8-8 1,0-6-208,6-1 0,2-8 485,4-3 0,-5 1 0,7-9 0</inkml:trace>
  <inkml:trace contextRef="#ctx0" brushRef="#br0" timeOffset="1289">2439 537 7831,'0'-17'0,"0"-1"89,0 1 330,0 0-334,0-1 84,0 1-174,0 7 48,0 3-328,0 7 630,0 0-512,0 7 39,0 3 0,0 9 16,0 4 0,0-2-10,0 8 1,0-6 100,0 6 1,0 0-27,0 6 0,0-5 47,0 5 0,0-6 0,0 5 0,0 1 0,0-6 0,0 5 0,0 7 0,0-11 0,0 5 0,0-10 808,0 4-360,0-8-340,7 12 0,-5-14-93,4 4 0,-4-10-41,-2-1-162,0-1 73,0 7 1,-2-9 56,-4-3 1,2 2-126,-7-3 0,5 1 86,-5-6 0,-1 0-67,-5 0 0,-1 0 29,1 0 0,-2-2-113,-4-3 1,4-5 70,-4-7 0,-4-1-88,-2 1 0,2-2 265,-2-4 0,0-4 0,-5-8 0,-1 1 0</inkml:trace>
  <inkml:trace contextRef="#ctx0" brushRef="#br0" timeOffset="1537">2196 450 7831,'-17'0'-201,"0"0"1,5 0 242,1 0 0,5-5 33,-5-1 1,7-2 270,-2 2-216,4 4-58,2-13 0,2 7-136,4-3 0,5-5 49,12 5 1,4 1-165,8-1 1,1 7 18,5-2 0,-5-1 60,5 1 1,1-6-201,-2 6 0,2 1-116,-1 5 416,-5 0 0,7-8 0,-9-2 0</inkml:trace>
  <inkml:trace contextRef="#ctx0" brushRef="#br0" timeOffset="2184">2836 104 7870,'-5'-17'0,"-1"0"-126,0 0 0,8 1 111,4 5 1,5 1 144,12 4 0,2 4-141,4-3 0,10 3-11,-5 2 1,5 0 35,-5 0 1,1 0-9,-1 0 1,1 0 16,-1 0 0,-5 0 4,0 0 1,-13 0 289,1 0-257,-4 0 25,5 0-35,-1 0-16,-8 7 0,-1-3-38,-8 8-16,0-8 1,0 11 56,0-3 0,0-3-24,0 3 0,6-1 127,0 6 0,-1 1-113,-5-1 0,0 2 137,0 4 1,0-2-95,0 8 0,0 2 30,0 9 0,0-1-42,0 7 1,0 0 17,0 6 1,0 0-103,0 0 0,0 1 88,0 5 0,2-4-30,4 4 1,-4-7 12,4-4 0,-2 3-18,1-4 0,-3 2-8,4-2 0,2 2 0,-2-8 0,-1 1 12,-5-7 0,0 1-1,0-1 1,0-5 9,0 0 1,6-8-4,0 2 1,0-4-43,-6-1 63,0-9 16,0 7-1,0-14 13,0 5-48,0-7-1,0 0 24,-8 0 0,4 0-30,-7 0 1,-1 0-154,-5 0 0,-2 0 93,-5 0 1,3 0-141,-8 0 1,1 0-63,-7 0 1,-1 0-168,-5 0 1,-3 0-8,-8 0 1,-5 0-125,-1 0 1,-6 0 528,7 0 0,-16 8 0,2 2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9:53.841"/>
    </inkml:context>
    <inkml:brush xml:id="br0">
      <inkml:brushProperty name="width" value="0.08571" units="cm"/>
      <inkml:brushProperty name="height" value="0.08571" units="cm"/>
      <inkml:brushProperty name="color" value="#333333"/>
    </inkml:brush>
  </inkml:definitions>
  <inkml:trace contextRef="#ctx0" brushRef="#br0">312 709 7867,'0'-25'-374,"-6"6"-47,1-4 1,-1-2 862,6 2 1,0 6 379,0 5-344,0 8-260,0-3-348,0 7 65,0 0-189,0 7 0,0 11 171,0 11 1,0 5-4,0 7 1,-8 8 49,-3 9 1,-5 7 18,-1-1 0,0 3-80,-1 2 0,-5-1 117,0-5 1,6-4 29,6-7 1,-1-2-3,-5-4 1,1-5-16,5-12 1,-3-10 98,9-8 13,-1-7 184,6 4-242,0-16 0,0-1 192,0-9 1,0-1-201,0-4 0,0 2-192,0-8 0,0-2 34,0-9 0,-6 2-135,0-9 0,1 1 112,5-6 1,1-1-118,5-5 0,2-3 47,3-9 0,11 1 73,-5 0 0,4 2-21,-4 3 1,6 7 78,0 11 1,2 5 91,-2 12 1,-3 6-53,3 12 0,-2-3 121,2 9 1,-4 1-116,4 10 1,-2 3 87,2 8 0,-3 3-53,3 3 1,2 4-19,-2 7 1,0 8 67,-6 5 1,6 3-63,0 1 0,0 1-15,-5 0 0,-3 0 48,-4 0 0,5 0-2,-5 0 1,3-2-11,-3-4 1,-1-2 7,-4-4 1,-4-11 19,3 0 1,-3-8-31,-2-4 1,0-5-125,0-1 51,0-7-233,0 4 114,0-8-568,0 0 608,0-8 0,0-1-315,0-9 1,0 1 419,0 0 0,-7-8 0,-3-2 0</inkml:trace>
  <inkml:trace contextRef="#ctx0" brushRef="#br0" timeOffset="169">139 1055 7867,'-34'-2'-416,"-1"-3"1,8 3 459,4-4 486,12 4 1,3 0-334,8-4 1,8 4-343,3-3 1,14 3 81,10 2 1,7 0 127,10 0 0,6 0-311,-1 0 1,1-6-38,-6 0 1,0 0-54,-1 6 0,1-5 188,0-1 148,0-8 0,0-3 0,0-10 0</inkml:trace>
  <inkml:trace contextRef="#ctx0" brushRef="#br0" timeOffset="691">1505 415 7867,'0'-26'-413,"0"2"1,0 5 388,0 2 0,0 5 122,0 1-116,0-1-15,0-5 3,-7 0 0,-3 5 38,-7 1 1,0 7 55,-1-2 0,1-2-53,0 3 0,-1-1 73,1 6 1,0-6-75,0 0 0,5 1 4,0 5 0,7 0-22,-7 0 0,8 7-86,-1 5 0,3-3 89,2 3 0,-6-1-14,0 7 1,0-1 39,6 0 0,0 1-36,0-1 1,0 0 116,0 1 0,0 5-70,0 0 0,-2 2 13,-3-2 1,3-2 36,-4 8 0,2-1 0,-2 7 0,4 0-25,-3-1 0,1 9-5,-2 3 1,4-2 9,-4 2 1,-1-2-10,1 2 0,0 2 12,6-7 0,0-1-4,0-5 0,0-1 7,0 1 0,-6-1-32,1 1 1,-1-2 1,6-5 0,0 3-30,0-8 1,0 6-19,0-6 1,0 0-10,0-6 51,0 1 1,0-1-36,0 0 0,2-7 18,4-4 1,-3 1 3,9-1 1,-6 0-11,5-6 1,1 0 0,5 0 1,0 0-228,1 0 0,7 0 75,3 0 1,1-8-240,6-3 0,-2-5 124,13-1 1,0-6-61,6 0 0,7-8 317,5 2 0,3-11 0,2-4 0</inkml:trace>
  <inkml:trace contextRef="#ctx0" brushRef="#br0" timeOffset="1079">2214 623 7867,'-11'-8'-403,"-1"-3"0,7-5 415,-7-1 962,8 0-464,-3-1-120,7 9-371,0 1-125,0 8 19,0 0 0,2 8 38,3 3 1,-3 5 112,4 1 0,-2 2-151,2 4 0,-4-2 34,3 8 1,3 6 26,-2 5 1,-1 6 22,-5-5 0,6 1 5,0-2 0,0 3 18,-6 3 0,0 2 0,0-8 1,0 0 41,0-5 0,0 0-46,0-1 0,0-7 73,0-4 1,-6-9-46,0-3 0,-5-5 6,5 5 1,-7-7-78,1 2 0,-3-4-3,-3-2 0,1 0-63,0 0 1,-1-6 61,1 0 1,-6-7-202,0 1 0,-2-3 49,2-2 0,-2-1-153,-4 1 1,-2-6-34,8 0 1,-5-8 368,5 3 0,-8-5 0,12-9 0,-6-3 0</inkml:trace>
  <inkml:trace contextRef="#ctx0" brushRef="#br0" timeOffset="1333">2007 571 7867,'-15'-8'-609,"3"-3"515,-3 3 802,5-7-365,0 5-52,3 1-322,7-7 100,0 14 1,7-11-95,5 7 0,5-2 73,6 3 1,-1 3-155,6-4 0,1 2-12,6-2 1,-1 4-35,1-3 0,-1 3 4,1 2 1,2 0-184,3 0 1,-4 0-59,5 0 1,-5 0 388,-1 0 0,-1 0 0,1 0 0</inkml:trace>
  <inkml:trace contextRef="#ctx0" brushRef="#br0" timeOffset="1962">2837 208 7918,'-15'-17'-48,"3"-1"0,3 1 198,3 0-40,4-1 0,-6 1 135,8 0-316,8 0 0,7 1 39,8 5 1,2-3 34,-2 8 1,10-1-49,7 1 1,1 4 131,-7-4 0,3 4-116,3 2 0,-5 0 31,-1 0 0,-1 6 11,-10 0 1,0 5 0,-6-5 0,-1 2 19,-5-2 15,5 3-27,-14 9 1,11-1 18,-7 0 1,0-5 47,-6-1-14,0 1 1,0 5-38,0 0 1,0 1 114,0-1 0,0 2-49,0 4 0,0-2 0,0 8 1,0-2-50,0 2 0,0 5 5,0 1 1,0 0-44,0 5 0,5 2-1,1-1 1,2 7-15,-2-2 0,-5-2 38,5 2 0,-2 0-95,2 6 1,-4 0 31,3 0 0,-3-6 9,-2 0 0,0-8 6,0 3 1,0-3-8,0 3 1,0-11 59,0 5 0,-2-12-38,-3 0 1,3 2-1,-4-2 0,4 0-2,2-6 1,0-5 152,0-1-18,-8 1 27,7 5-165,-7 1 1,8-7-8,0 1-90,0-9 128,0 5-180,0-8 237,0 0-28,-8 0 55,6 0 0,-13 0-142,3 0 0,-5-2 4,-6-4 1,-4 5-49,-8-5 1,-1-2 90,-4 2 1,-10-1-300,-8 1 1,-5 4-156,5-4 1,-7 4-628,1 2 780,-11 0 0,-3 0 0,-9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9:52.490"/>
    </inkml:context>
    <inkml:brush xml:id="br0">
      <inkml:brushProperty name="width" value="0.08571" units="cm"/>
      <inkml:brushProperty name="height" value="0.08571" units="cm"/>
      <inkml:brushProperty name="color" value="#333333"/>
    </inkml:brush>
  </inkml:definitions>
  <inkml:trace contextRef="#ctx0" brushRef="#br0">70 208 7813,'-17'0'0,"5"-6"-97,1 1 1,5-3-216,-6 2 422,8 4 195,-3-5-358,7-1 0,2 6 115,3-4 1,7-1 0,11 1 1,-2 0-21,8 6 1,0-6-4,5 0 1,3-5-20,3 5 0,-1-2-106,7 3 1,-6 1 20,6-8 0,0 7 56,6-7 0,-8 8-77,-3-2 1,-7-1 54,-5 1 1,-2-2-79,-4 3 0,-9 3 4,3-4 0,-9 2-347,3-2 96,-7 4 155,4-5 0,-16 12 200,-4 1 0,-3 6 0,-2-7 0,-8 9 0,-2-4 0</inkml:trace>
  <inkml:trace contextRef="#ctx0" brushRef="#br0" timeOffset="224">191 346 7813,'-17'18'-1609,"-1"-1"2069,1 0-210,8-7 1,3-2-90,12-8 0,3 0 5,8 0 0,3 0 107,3 0 1,6-6-165,11 0 0,4-2-87,8 3 0,0 3 7,0-4 1,7-2 99,5 3 1,-5-3-183,-1 2 0,-4 2 42,-2-7 0,-8 5-72,-4-6 1,-5 7 77,-6-7 0,-10 8-278,-8-1-53,1 3-283,-3 2-17,-1 0 636,-8 0 0,8 7 0,1 3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29:50.377"/>
    </inkml:context>
    <inkml:brush xml:id="br0">
      <inkml:brushProperty name="width" value="0.08571" units="cm"/>
      <inkml:brushProperty name="height" value="0.08571" units="cm"/>
      <inkml:brushProperty name="color" value="#333333"/>
    </inkml:brush>
  </inkml:definitions>
  <inkml:trace contextRef="#ctx0" brushRef="#br0">35 364 7875,'-10'0'-1278,"2"0"1423,8 0-250,0 0 218,-7 0-51,5 0 0,-6-2 84,8-4 9,0 4-156,0-5 1,2 7 79,4 0-183,-4 0 107,13 0-18,-5 0 1,1 0 16,1 0 1,-7 0-10,7 0 0,-6 0-25,5 0 1,-5 0 3,6 0 1,-7-2-58,7-4 0,-6 4 48,5-4 0,-5 4-81,5 2 1,-5 0 56,6 0-83,-1 0 1,7 0 79,-1 0 1,0-5-14,0-1 0,3 0 24,3 6 0,-4 0 53,4 0 0,-4 0 0,6-7 0,2-3 0</inkml:trace>
  <inkml:trace contextRef="#ctx0" brushRef="#br0" timeOffset="421">242 122 7875,'-9'0'-901,"-7"-8"960,14 6 292,-5-13-186,7 13 98,0-13-17,0 13-276,0-6-469,0 0 404,0 6-126,0-5 134,0 7 83,7 0 0,-5 7 51,4 5 0,-4 3-21,-2 3 1,0 5 16,0 0 0,0 8-35,0-3 1,0 5 4,0 2 0,0-1-72,0 1 0,0-1 76,0 1 1,0 0-114,0-1 0,0 1 94,0-1 0,-2-7-194,-4-4 0,4-2-225,-3 2-91,3-3 512,2 5 0,0-8 0,0 0 0</inkml:trace>
  <inkml:trace contextRef="#ctx0" brushRef="#br0" timeOffset="1134">623 70 7875,'-10'0'-1512,"2"0"1679,8-8-4,0 6-19,0-5 1,0 7 18,-7-8-19,5 6-72,-6-5 1,8 5 177,0-4-286,0 4 113,0-6 91,0 8 289,0 0-336,0-7 37,0 5-224,0-6 115,0 8-272,0 0 200,0 8 0,0-5-6,0 9 1,0 1 52,0 10 1,0-1-34,0 6 1,0 1 39,0 6 0,0 1-26,0 5 0,0-5 5,0 5 1,0 1-2,0-2 0,0 1-10,0-7 0,0 1 0,0-1 0,-6-7-5,1-4 0,-1-4-7,6-1 1,0-7 12,0 1-8,0-8 6,0 3 0,0-7-67,0 0-11,0-7-302,0 5 207,0-14-696,0 7 871,0-9 0,7 1 0,3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0:47.874"/>
    </inkml:context>
    <inkml:brush xml:id="br0">
      <inkml:brushProperty name="width" value="0.08571" units="cm"/>
      <inkml:brushProperty name="height" value="0.08571" units="cm"/>
      <inkml:brushProperty name="color" value="#333333"/>
    </inkml:brush>
  </inkml:definitions>
  <inkml:trace contextRef="#ctx0" brushRef="#br0">17 35 7058,'0'-9'344,"0"1"0,-1 8-149,-5 0-128,4-8-9,-6 6-149,8-5 110,0 7 1,0 2-73,0 3 1,0-1 25,0 8 1,0 1 30,0 10 1,0-2-5,0 8 0,0 2-7,0 9 1,0-3-8,0 3 1,2 2 18,4-1 0,5-1-14,12-5 1,-1-1 16,6 1 0,7-6 54,5 0 1,8-14-25,-2 2 1,4-11 2,2 0 0,6-6-4,0-6 0,-1-6 11,-5-11 0,-8 2-29,-3-8 0,-7 6 16,-5-5 0,-4 1 54,-8-2 1,-7-2-56,-4 8 0,-4-6 1,-2 6 0,0-6 26,0 6 1,-8-6 9,-4 6 0,-3 6-12,-2 6 0,5 1 67,1-2 19,-1 5-33,-5-1-185,0 6 1,7-4 112,4 12 0,-1 4-114,1 7 0,0 0 43,6 1 0,-6 7 22,0 3 1,1 5-1,5 2 1,0-1 1,0 1 0,0-1-6,0 1 1,0 7 8,0 4 1,0 1-60,0 4 0,0-8 63,0 9 0,2-6-132,3 0 0,-3-2 6,4-4 1,-2-5-179,2 0 1,-4-9-184,3-8-225,-3-1 157,-2-7 555,8-3 0,-6-14 0,6-3 0,-8-7 0</inkml:trace>
  <inkml:trace contextRef="#ctx0" brushRef="#br0" timeOffset="412">1314 277 7763,'-17'0'0,"0"0"225,0 0 1,5 0 58,1 0-143,-1-7 1,-5 5 156,-1-4-307,1 4-154,0 2 242,0-8-86,-1 7 34,1-7 1,2 10-174,3 4 0,-1 5 48,7 12 0,0-2 116,6 8 1,0 0 28,0 5 0,2 9 125,4 3 0,5 4-35,12 2 0,4 5-44,8 1 0,-1 0 72,1-7 1,0 1-67,-1 0 1,-1-8-129,-4-3 0,-4-7-26,-8-5 0,-7-4-119,-5-8 0,-3-5 122,-2 0 1,-2-9-86,-3 3 0,-13-4 35,-11-2 0,-3-2 44,-3-4 0,-5 3-226,-1-9 1,-5 0 71,6-5 0,-8-8-188,2-4 1,-2-3 20,2-3 1,3-7 378,9-4 0,-1-12 0,1-3 0</inkml:trace>
  <inkml:trace contextRef="#ctx0" brushRef="#br0" timeOffset="644">1314 191 7763,'0'11'-339,"0"1"1457,0-8-396,0 4-459,0-8 0,8 0-77,4 0 0,3 0-12,2 0 0,1 0-260,-1 0 0,8 0 102,4 0 0,-2-2-285,1-4 0,-6 4 189,1-4 1,-2-2-433,2 3 0,-10-1-428,5 6-298,-5 0 1238,-3 0 0,-3 0 0,-7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0:50.791"/>
    </inkml:context>
    <inkml:brush xml:id="br0">
      <inkml:brushProperty name="width" value="0.08571" units="cm"/>
      <inkml:brushProperty name="height" value="0.08571" units="cm"/>
      <inkml:brushProperty name="color" value="#333333"/>
    </inkml:brush>
  </inkml:definitions>
  <inkml:trace contextRef="#ctx0" brushRef="#br0">1626 18 7802,'-9'0'-517,"1"-2"232,8-4 73,0 4 203,0-5 32,0 7 1163,0 0-1142,0 7 0,-2-5-94,-4 4 0,1 4-9,-13 1 0,1 12 59,-18 6 1,-5 11-79,-18 7 1,-13 12 93,29-25 0,-2 1 0,-3 1 0,-2 1-232,-6 6 0,0 1 0,0-1 0,1 0 237,-1 3 0,0 0 0,1 0 0,1-1 2,6-7 1,1-1 0,0 0 0,0-1 5,3-4 1,0-1 0,1-1 0,1-2 22,-34 18 1,4-6-44,19-11 0,0 2 55,18-8 0,-3 4-214,14-10 90,0 4 1,14-17-31,3 8 805,4-9-1269,2 5-67,0-8 374,0 0 1,6-2 246,-1-4 0,9-3 0,3-8 0,10-1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0:51.492"/>
    </inkml:context>
    <inkml:brush xml:id="br0">
      <inkml:brushProperty name="width" value="0.08571" units="cm"/>
      <inkml:brushProperty name="height" value="0.08571" units="cm"/>
      <inkml:brushProperty name="color" value="#333333"/>
    </inkml:brush>
  </inkml:definitions>
  <inkml:trace contextRef="#ctx0" brushRef="#br0">174 1 7708,'-2'9'29,"-4"-3"0,4 4 22,-3 1 0,1 5-134,-2 1 1,4 8 61,-4 4 0,-3 5-81,-3 7 1,-3 3 70,-3 8 0,3 0-94,4 0 1,-5 3 57,5-3 0,3 2-19,2-14 1,-1 1-6,1-7 0,0-7-19,6-4-79,0-4-45,8-1 112,1-9 1,9-1 7,-1-8 114,-8 0 0,15-8 0,-5-1 0</inkml:trace>
  <inkml:trace contextRef="#ctx0" brushRef="#br0" timeOffset="392">502 18 7033,'-9'0'-446,"-5"-2"573,9-4 292,-1 5-566,6-7 215,0 8 677,0 0-619,0 8 0,0 1-23,0 8 0,-2 1-53,-4-1 0,4 8 8,-3 4 1,-5 5-129,-2 7 0,3 5 95,-3 11 1,1 5-145,-7 7 1,1-2 32,0-3 1,5-3-112,1-3 1,5-10-11,-5 4 1,7-14 12,-2-3 1,2-2 45,-2-10 148,4-8 0,-5 0 0,7-5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0:56.508"/>
    </inkml:context>
    <inkml:brush xml:id="br0">
      <inkml:brushProperty name="width" value="0.08571" units="cm"/>
      <inkml:brushProperty name="height" value="0.08571" units="cm"/>
      <inkml:brushProperty name="color" value="#333333"/>
    </inkml:brush>
  </inkml:definitions>
  <inkml:trace contextRef="#ctx0" brushRef="#br0">122 1 7643,'-18'0'0,"1"0"150,0 0 0,-1 0 741,1 0-407,8 0-54,-7 0-671,14 0 276,-5 0 1,9 0-517,3 0 0,-1 0 74,8 0 1,-3 2-572,3 4 978,3-4 0,-5 13 0,7-6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0:56.314"/>
    </inkml:context>
    <inkml:brush xml:id="br0">
      <inkml:brushProperty name="width" value="0.08571" units="cm"/>
      <inkml:brushProperty name="height" value="0.08571" units="cm"/>
      <inkml:brushProperty name="color" value="#333333"/>
    </inkml:brush>
  </inkml:definitions>
  <inkml:trace contextRef="#ctx0" brushRef="#br0">278 0 7643,'0'18'339,"-2"-9"590,-4-3-666,4-4 1,-6 0-44,8 4-202,0-5 118,0 7 22,0-8 0,2 6 139,4 0-430,-4 7 0,6-3 25,-8 7 1,0 2-1,0 4 1,-8 4 35,-4 8 1,-5 9 39,-6 8 0,2 0 26,-8 5 1,0 3 8,-5-2 1,5-1 7,0-5 0,14-8-8,-3-3 1,13-13-210,-1-5 83,4-3 0,10-11-177,3-3 1,12-12 33,6-5 1,11-14-97,6-10 0,10-7-157,2-10 1,1-2 297,-1-3 1,-4-5 0,5-7-1</inkml:trace>
  <inkml:trace contextRef="#ctx0" brushRef="#br0" timeOffset="454">658 190 7657,'0'12'-209,"0"0"139,0-9 1290,0 13-923,0-14 1,8 5-310,3-7 1,6-2-56,7-3 1,-3-3-222,8-4 1,1-3 126,11 4 1,-5-5-57,4-1 0,3 5-271,-3 1 0,0 1 74,-5-1 414,-8 3 0,6 0 0,-7-1 0</inkml:trace>
  <inkml:trace contextRef="#ctx0" brushRef="#br0" timeOffset="628">727 467 7657,'-9'17'-354,"-1"-1"555,4-5 279,4 5 0,-4-12-295,12 7 0,4-7-219,7 2 1,8-4-46,4-2 1,6 0 61,5 0 0,-2-2-326,8-4 0,6-4 174,6-7 1,2-2-769,-3-4 937,-3 4 0,6-14 0,-9 6 0</inkml:trace>
  <inkml:trace contextRef="#ctx0" brushRef="#br0" timeOffset="1493">1938 190 7620,'-18'0'-353,"1"0"1,0 0 332,-1 0 1,7-5 391,-1-1 1,7 0-157,-7 6 0,8-2 158,-1-4-324,3 5 134,2-7-146,0 0 0,2 6 102,3-4 1,5-1-97,7 1 1,6 0 40,0 6 0,2-2-5,-2-3 0,-3 3-18,3-4 0,2 4 1,-2 2 0,0 0-20,-6 0 0,0 2 44,1 4 0,-3-2-159,-4 7 1,5-5 45,-5 5 0,-3 1-98,-2 5 0,2 0 8,-3 1 1,1 5 6,-6 0 1,-2 8 33,-4-3 0,3 5-12,-9 2 0,0-3 18,-5-3 1,0 8 23,0-9 0,-1 9 51,1-8 1,-6 2-49,0-3 0,0 5 98,6-4 0,-1-4-53,1-2 0,0-4 9,-1-2 0,1 1-22,0-1 0,5-2 7,1-3 0,5 1 0,-6-7-1,9 8 1,-7-11-149,4 9 120,4-8-4,-5 3 0,9-1 76,3 0 6,-3 0-22,14-6 1,-7 0 7,8 0 0,1 0 115,-1 0 1,0 0-32,1 0 0,1 0 57,4 0 1,-2 0-62,8 0 1,-6 0 19,6 0 0,0 0-72,5 0 1,3-2-1,3-4 1,-3 4-29,3-4 1,-4 4-7,-1 2 1,0 0-111,-1 0 0,-1 0 70,-4 0 1,-4 0-224,-8 0 66,0 0-249,-7 0 0,-2 0 190,-8 0 1,-2 0-206,-4 0-406,4 0 841,-13 0 0,5-7 0,-7-3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28.169"/>
    </inkml:context>
    <inkml:brush xml:id="br0">
      <inkml:brushProperty name="width" value="0.08571" units="cm"/>
      <inkml:brushProperty name="height" value="0.08571" units="cm"/>
      <inkml:brushProperty name="color" value="#333333"/>
    </inkml:brush>
  </inkml:definitions>
  <inkml:trace contextRef="#ctx0" brushRef="#br0">413 87 7822,'0'-25'661,"0"11"-49,0-3-308,0 3 1,7 5-230,5 3 1,11 4-197,6 2 0,5 10 376,7 7 0,11 8-107,11 10 0,4 7 54,3 4 1,-7 14-392,0 9 0,-1 10 250,-30-34 1,-1 2 0,-3 1 0,-4 2-229,-2 4 1,-4 1 0,-2 1 0,-3 2 149,-1 2 1,-1 1 0,-1-3-1,0-1 49,-1 1 1,-1-1-1,-3-3 1,-1 0-78,0 1 0,-2-1 0,-4-1 0,-2-2-116,-7 47 0,-20-4 167,-9-7 0,6-47 0,-5-1-504,-5-1 1,-4-1 0,-15-1 0,-5-3-104,-8-1 1,-4-1-1,-8 0 1,-2-2 600,25-11 0,-1-1 0,1 0 0,-1-1 0,0 0 0,0 0 0,-6 1 0,-2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1:12.949"/>
    </inkml:context>
    <inkml:brush xml:id="br0">
      <inkml:brushProperty name="width" value="0.08571" units="cm"/>
      <inkml:brushProperty name="height" value="0.08571" units="cm"/>
      <inkml:brushProperty name="color" value="#333333"/>
    </inkml:brush>
  </inkml:definitions>
  <inkml:trace contextRef="#ctx0" brushRef="#br0">156 35 7923,'-17'0'0,"0"0"-659,7 0 1,-5-6-33,3 0 730,-3 1 0,-2 5-37,-1 0 94,9-8-75,-7 6-18,14-6 5,-5 8 2,7 0-15,0 0 4,0 8-35,0-6 34,0 6 0,0-6 141,0 3-41,0-3 201,0 6-216,0-8 52,0 0 0,2 6 77,3-1-182,-3 1 1,8-6 1,-4 0 0,-3 0 11,9 0 1,0 0-10,5 0 1,0 0-5,0 0 0,3 0-2,3 0 1,4 0-7,7 0 0,3 0-1,3 0 1,2 0-27,4 0 0,4 2 30,-4 4 1,3-4-33,-3 4 0,2-4 10,-8-2 0,6 1-8,-6 5 0,3-4-1,-3 4 0,-3-4 0,3-2 1,2 0-3,-1 0 1,5 2 1,-6 4 1,0-5-4,-5 5 1,0-4 10,-1-2 0,1 0-4,-1 0 1,-5 0-1,0 0 1,-2 0-1,2 0 1,1 0 0,-7 0 0,2 0 1,-1 0 0,-5-6 0,4 1 0,-2-1 0,2 6 0,-2 0 0,8 0 0,0 0 0,5 0 0,1 0 0,0 0 0,1 0-10,4 0 0,-3 0-1,3 0 0,-1 6 0,1-1 0,-3 1-4,3-6 1,-4 0 14,-1 0 0,0 6-2,-1 0 0,3-1 1,3-5 1,-7 0-7,7 0 1,-7 0 14,7 0 1,4 2-12,2 4 0,-3-4 11,-3 4 1,2-4-4,-1-2 1,5 0-1,-6 0 1,0 2-6,-5 3 0,0-3 0,-1 4 1,-3-4-1,3-2 0,-9 0 1,10 0 1,-4 6-4,3 0 1,-5-1 1,0-5 0,0 0-1,5 0 0,1 0 1,0 0 0,-1 0-1,1 0 1,-6 0 2,-1 0 0,-5 0 0,6 0 1,-8 0 24,2 0 0,-3 0-25,-3 0 1,0 0 48,1 0 0,-7 0-46,1 0 4,-9 0-8,13 0-2,-14 0 1,7 0 7,-3 0-6,-4 0 85,6 0-80,-8 0-212,0 0 0,-8 8 0,-2 2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2:26.953"/>
    </inkml:context>
    <inkml:brush xml:id="br0">
      <inkml:brushProperty name="width" value="0.08571" units="cm"/>
      <inkml:brushProperty name="height" value="0.08571" units="cm"/>
      <inkml:brushProperty name="color" value="#333333"/>
    </inkml:brush>
  </inkml:definitions>
  <inkml:trace contextRef="#ctx0" brushRef="#br0">122 1088 7772,'-17'16'248,"-1"-5"527,1-3-556,7-8 1,5 0-63,10 0 1,15-8-148,14-3 0,8-5 128,10-1 1,14 0-210,3-1 0,4 1 82,-4 0 0,6-6-262,0 0 0,8 0 134,-3 5 0,-1 1-37,2 0 1,-10 5-171,-2 1 1,-2 7 129,-9-2 1,-8 4-159,-10 2 0,-5 0-163,-6 0-96,-4 0 611,-16 8 0,-1-6 0,-8 5 0</inkml:trace>
  <inkml:trace contextRef="#ctx0" brushRef="#br0" timeOffset="1058">554 500 7828,'-11'-5'-688,"-1"-1"344,1-8 1237,1 5-343,2-1-374,8 2-51,0 8-226,0 0 236,0 8 0,0 2-35,0 7 0,-5 2-10,-1 4 1,-8 4 3,3 8 0,-5 1 4,-1 5 0,-2 3-14,-4 8 1,2 7 21,-8 5 0,-6 3 4,-5 2 0,0 0-196,5 0 0,0 1 137,1-1 0,7-8 30,4-3 0,4-12-137,1-6 0,3-11 27,4-6-131,3 4 131,8-15-255,0 3 249,0-15 331,0 0 1,0-8-250,0-3 0,2-6-155,4-6 0,-3-4 117,9-8 1,-6-1-164,5-5 0,-1-3 34,1-8 1,5 0-85,-5 0 0,7-5 109,5-1 0,-2-5-35,8 5 0,-6-7 9,5 1 1,7-1 12,5 2 1,1-3 182,-7 9 1,1 5-48,-1 6 0,7 7 60,-1-1 1,-1 13-73,-11 10 0,3 1 21,-8 10 0,0 1 28,-5 5 1,-3 7 13,-4 5 1,5 5-63,-5 6 0,3 4 2,-3 8 1,3 7 136,-8 4 1,5 4-22,-5 2 0,5 0 70,-5 0 0,6 0-111,-7-1 1,3 1 0,-2 0 1,-2 0-34,7 0 1,-5-8 14,6-3 0,-9 1-104,3-2 1,2-1 106,-2-11 1,-1 3-138,-5-8 0,6 2-2,0-2 1,0-9-238,-6 3 226,7-11-179,-5 1-26,6-7-370,-8 0-13,0 0 468,0-7 0,-2-3-370,-4-7 1,2 0-75,-7-1 634,7-7 0,-19-2 0,4-7 0</inkml:trace>
  <inkml:trace contextRef="#ctx0" brushRef="#br0" timeOffset="1337">278 1088 7828,'-18'-2'-7,"1"-3"0,0 3 316,-1-4-65,9-4 113,1 8-200,8-5-61,0 7 1,2 0-207,4 0 1,3 0 160,9 0 0,7 0-32,3 0 1,5-2-90,2-4 1,5 4 30,0-4 1,8-1-12,-1 1 0,-5-2 28,-2 2 0,-3 5-14,-3-5 0,1 2 16,-1-2 1,-7 4-91,-4-4 0,-3 5-150,-3 1-334,-7 0-303,5 0 897,-13 0 0,5 7 0,-7 3 0</inkml:trace>
  <inkml:trace contextRef="#ctx0" brushRef="#br0" timeOffset="2079">2335 310 7805,'0'-17'-69,"0"0"1,0 5 68,0 0 950,0 1-175,0 1-951,0 3-8,0 7-71,0-8-58,0 6 0,-7-6 148,-5 8 1,-5 2-36,-6 4 1,2-4 143,-8 4 1,0-2-45,-6 1 1,3-3 193,3 4 0,-2-4-106,8-2 1,-6 2 341,6 4 51,0-4-171,6 5 1,5-7-35,1 0-114,7 0 1,-4 2-37,8 4 0,0-2-17,0 7 1,6-5 30,0 6 0,5-1 3,-5 6 1,6 1-59,-7-1 0,7 2 64,-6 4 0,5-2 3,-5 8 1,2 0-12,-2 6 1,-5 1 5,5 4 0,-4-1-3,-2 7 1,0 0-15,0 6 1,0 0-3,0 0 1,-2 0 52,-4 0 0,3 1 27,-9 5 0,8-4-22,-2 3 0,-1-5-230,1-6 0,-2 4-178,3-4 0,3-3 651,-4-3 1,4-3-102,2-3 1,0-5-190,0 0 1,0-8-96,0 2 1,2-4 83,4-1 0,1-1-251,5 0 140,3 0 1,-5-1-70,7-5 1,0 3 12,1-8 1,-1 5-209,0-5 1,6 0-4,0-6 0,8 0-172,-2 0 0,6-8 522,5-4 0,12-11 0,9-4 0</inkml:trace>
  <inkml:trace contextRef="#ctx0" brushRef="#br0" timeOffset="2471">2820 863 7738,'-12'-1'123,"1"-5"0,7 2 113,-2-8 1,4 7 430,2-7-390,-8 8-249,6-11-187,-5 13 159,7-6 1,0 10 7,0 4 0,0 4 94,0 7 0,5 8-108,1 4 0,6 9-51,-6 2 0,5 9 70,-5-3 1,5 4 24,-5 1 0,6 1 4,-7 0 1,1-6 85,-6 0 0,6-1-71,0 1 1,-1-10-16,-5-7 1,0-8 60,0 2-229,0-3 111,-7-11 1,-3-1-8,-7-8 1,0 0-55,-1 0 0,1 0-172,0 0 0,-2-2-171,-5-4 0,3-3 174,-8-9 0,6 1-99,-5 0 1,1-8 62,-2-4 0,-4-4 281,4-1 0,-11-16 0,-4-4 0</inkml:trace>
  <inkml:trace contextRef="#ctx0" brushRef="#br0" timeOffset="2720">2422 846 7738,'-6'-11'0,"0"-1"0,1 6 398,5-5 0,0 5-44,0-5 0,1 7-446,5-2 1,4 2-20,7-2 1,2 4-71,4-3 0,-3 3 175,3 2 0,-2-2-69,2-4 0,-4 4 50,4-4 1,-4 4 41,-1 2 1,5 0-217,0 0 0,0 0 141,-6 0 1,2-1-209,4-5 0,-3 4-24,3-4 0,-4 4-29,-2 2 0,6 0 319,0 0 0,8 0 0,-4 0 0</inkml:trace>
  <inkml:trace contextRef="#ctx0" brushRef="#br0" timeOffset="3030">3356 1106 7735,'-12'0'0,"1"0"0,5 0 510,-6 0-110,8 0-369,-3 0 0,7-2 41,0-4 1,7 4-87,5-4 0,11-1 55,6 1 1,9-2-120,3 2 0,7 4 19,-2-3 1,2-3 69,-2 2 1,4 0-166,-4 6 1,2-2 73,-2-3 0,2 3-56,-7-4 0,-1 4 18,-5 2 1,-9 0-319,-3 0-15,-3 0 27,-11 0 275,-1 0 1,-10 0 148,-4 0 0,-11 0 0,-10 0 0</inkml:trace>
  <inkml:trace contextRef="#ctx0" brushRef="#br0" timeOffset="3279">3667 846 7735,'-12'-7'-37,"1"-5"1,5 2 317,-5-1 299,7-1-526,-4 3-319,8-7 94,0 14 0,0-3 146,0 10 0,-6 7 167,1 11 1,-1-2-109,6 8 0,-2 2 20,-4 9-1,4-3-80,-4 3 1,4 2-5,2-1 0,0 5-25,0-6 1,0 6-159,0-6 0,0 1-185,0-7 1,8-1 166,4-4 1,3-4 231,2-8 0,1 0 0,-1 1 0</inkml:trace>
  <inkml:trace contextRef="#ctx0" brushRef="#br0" timeOffset="3525">4445 708 7737,'-9'-17'240,"3"-1"0,4 1 1066,2 0-1663,-8 7 279,6 2 1,-5 10-45,7 4 0,0 11 112,0 12 1,0 6-92,0 5 0,0 4 95,0 8 1,5 0-7,1 0 1,0-6-20,-6 0 0,2-2-118,4 2 1,-5-3-47,5-9 1,2-1 109,-2-4 1,1-4-98,-1-8 0,-2-2-73,7-3-312,-7-4 567,12-8 0,1-8 0,10-2 0</inkml:trace>
  <inkml:trace contextRef="#ctx0" brushRef="#br0" timeOffset="4059">4428 276 7783,'-2'-37'142,"-4"-3"0,4 11 290,-4 0 0,14 2-363,9 4 1,8 0-339,10 6 0,7 5 144,4 1 1,4 7 118,2-2 1,2 2 108,4-2 0,-10 5-70,4-5 1,-12 6 119,0 6 1,-3-5-73,-3 5 1,-12 2-2,-5-2 0,-6 7-32,1-1 0,-3-3 26,-3 3 1,-4-1-48,4 7 1,-4 5 41,-2 0 1,0 2 13,0-2 0,-2-2-32,-4 8 1,2-6 101,-7 6 0,5-1-44,-5 7 0,5 0 12,-6-1 0,6 1-29,-5-1 1,1 9-1,-1 3 0,1 4-15,4 2 1,5-1 25,-5 1 1,4 6-114,2 0 0,0 5 87,0-5 0,0 7 9,0-2 1,6 3-74,-1-3 1,9 2-9,-3-7 1,-1 0 1,1-6 1,1 0 40,5-1 1,-7-8-124,-4-9 1,1-1 108,-1-10 0,2 0-48,-2-6 0,-5-5 18,5-1-3,-4-7 7,-2 4-5,0-8 0,-2 0-106,-4 0 0,3 0 66,-9 0 1,6 0-260,-5 0 0,-3-2 65,-9-4 1,2-1-339,-8-5 0,1-3 68,-7 3 1,0-3-116,1-3 0,-1-5 24,1 0 592,-1 0 0,0-2 0,1-2 0</inkml:trace>
  <inkml:trace contextRef="#ctx0" brushRef="#br0" timeOffset="4368">5984 863 7750,'-17'0'0,"0"0"0,-1-1 0,1-5 0,7-4 0,1-1 0,3-1 918,4 8-719,-6-3 0,10 7-176,4 0 0,4 0-26,7 0 0,8 0 39,4 0 1,5 0-166,7 0 1,-3 0 87,8 0 0,-1 0-324,1 0 0,2 0 89,-8 0 1,2 0-28,-1 0 1,-5 0 13,5 0 0,-13 0 289,-5 0 0,-3 0 0,5 0 0,1 0 0</inkml:trace>
  <inkml:trace contextRef="#ctx0" brushRef="#br0" timeOffset="4545">5915 1279 7750,'-11'0'973,"-1"0"-598,8 0 1,-4 1-322,8 5 0,2-4-73,4 4 1,11-4-95,12-2 1,12 0 85,5 0 0,9 0-89,3 0 1,7 6-132,-1-1-1,-3 1 119,3-6 0,-10 0-139,-3 0 0,1 0 268,-6 0 0,-3-8 0,-1-1 0</inkml:trace>
  <inkml:trace contextRef="#ctx0" brushRef="#br0" timeOffset="5196">7592 760 7697,'10'0'594,"5"-8"-119,-13 6 144,6-13-148,0 5-82,-6 1 8,5-7-469,-7 14 58,0-5 1,-2 14 13,-3 5 1,-5 13-5,-7 9 0,-1 11 67,1 12 0,-6 1-110,0 11 0,-6-2-155,6 14 0,0 2 104,6 9 0,0-10-27,-1 5 1,3-20-132,3-3 1,-1-11-21,7-7-189,0-11-196,6-18 120,0-9 1,0-18 540,0-7 0,0-16 0,0-11 0</inkml:trace>
  <inkml:trace contextRef="#ctx0" brushRef="#br0" timeOffset="5493">7420 863 7723,'-10'-17'-369,"-4"-8"359,9-4 0,-1 4 306,6 2 0,0-2-207,0 2 1,10 0-190,7 6 0,8 0 67,9-1 1,9 1 80,3 0 1,11 5 157,7 1 1,3 7-95,2-2 0,-1 12-100,-5 5 1,-2 7 18,-3 5 0,-18 4-89,1 7 1,-16 3 81,-2 3 1,-12-1-76,-5 7 0,-4-8 70,-2 2 0,-8-3-17,-3-2 1,-12-7 5,-6 1 1,-9-6-3,-3 6 1,-9-10-2,-2-1 0,0-1-69,-5-6 1,5 3-146,6-3 0,-2 3-21,7-8 1,3-1-537,9-5 766,4 0 0,16 0 0,1 0 0</inkml:trace>
  <inkml:trace contextRef="#ctx0" brushRef="#br0" timeOffset="5843">8544 846 7735,'-18'0'175,"1"0"0,0-6-132,-1 1 1,7-1-85,-1 6-40,1 0 1,-6 0-153,-1 0 0,1 13 307,0 5 0,-6 5-79,0 0 1,-1-2 24,7 8 1,8 0-52,3 5 1,4-5 81,2 0 0,0-2-57,0 1 0,13 3 10,5-8 0,10-5 149,1-7 1,10-1-90,1 1 0,8-3 54,-2-8 1,-2-2-89,3-4 0,-3-1 86,2-5 0,-6-3-29,-11 3 0,2-9 98,-8-2 1,-6-2-72,-5 2 1,-9-2 11,3-4 0,-12-4-97,-5 5 0,-6-5-129,-6-2 0,-4 1-47,-8-1 1,-5 3 137,-1 3 1,-7-2-346,2 8 1,2 2 22,-2 9 0,8-1-112,-3 7 0,5 0-7,1 6 450,8 0 0,2 8 0,8 2 0</inkml:trace>
  <inkml:trace contextRef="#ctx0" brushRef="#br0" timeOffset="6306">9564 604 7788,'6'-17'-42,"-1"0"1,1-1 146,-6 1 1,0 5 192,0 1 0,6 5-118,0-5-112,-1 7-185,-5-4 0,-7 8 61,-5 0 0,-5 0 61,-6 0 0,2 0 29,-8 0 1,0 2-1,-5 4 0,-1 1-31,0 5 1,3 5-18,3 1 1,-2-1 11,8 6 0,2 4 4,9 2 0,-1-2 6,7 1 0,2 1-12,10 6 1,6-1-28,11 1 1,4-6 26,7 0 1,8-1-68,5 7 1,1 0 57,-2-1 1,-2-5-3,-4 0 0,-3-6 0,3 6 1,-9-10-20,-2-2 62,-8 0 1,-2-9-55,-7 4 207,-9-5 1,3-7-59,-12 0 0,-3 0 290,-8 0 1,-8-2-127,-4-3 1,0 3-21,-6-4 0,3-2-26,-14 3 0,5-1-35,-5 6 1,0-6-287,-6 0 1,6 0 107,0 6 1,7 0-339,-1 0 0,4 0 159,1 0 1,8 0-327,4 0 0,10 6 79,1 0 1,8 2-93,-2-3 1,6 3 489,6 4 0,4 3 0,7-5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2:45.084"/>
    </inkml:context>
    <inkml:brush xml:id="br0">
      <inkml:brushProperty name="width" value="0.08571" units="cm"/>
      <inkml:brushProperty name="height" value="0.08571" units="cm"/>
      <inkml:brushProperty name="color" value="#333333"/>
    </inkml:brush>
  </inkml:definitions>
  <inkml:trace contextRef="#ctx0" brushRef="#br0">53 104 7850,'0'-17'-260,"0"5"-390,0 1 1233,0-1 0,0 1 330,0-1-646,0 8-141,0-11-177,0 13 28,0-6-431,0 8 423,0 0-48,0 8 0,-6 2-58,0 7 1,-5-6 65,5 1 1,0-6 34,6 5 1,-6-5 123,1 5 259,-1-7-133,6 12 214,0-14-7,0 5-313,0-7 1,0-2-108,0-3 1,6 1 43,-1-8 1,3 6-100,-2-5 0,-4 5-131,4-5-479,3 7 105,-7-12 176,6 14 1,-10-3-569,-4 10 951,4 5 0,-21 15 0,4 2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2:45.355"/>
    </inkml:context>
    <inkml:brush xml:id="br0">
      <inkml:brushProperty name="width" value="0.08571" units="cm"/>
      <inkml:brushProperty name="height" value="0.08571" units="cm"/>
      <inkml:brushProperty name="color" value="#333333"/>
    </inkml:brush>
  </inkml:definitions>
  <inkml:trace contextRef="#ctx0" brushRef="#br0">641 0 7786,'0'17'966,"0"1"-312,0-9-212,0-1-92,0-8 643,0 0-956,0 8 0,0 9 121,0 12 0,-2 5-325,-4 7 1,0 11 103,-11 11 0,-4 8-419,-14 10 1,-11 1-39,18-33 1,-2 0 0,-4 5 0,-5 0 519,-7 7 0,-6-1 0,-10 5 0,-4-1 0,16-18 0,0 0 0,0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2:51.738"/>
    </inkml:context>
    <inkml:brush xml:id="br0">
      <inkml:brushProperty name="width" value="0.08571" units="cm"/>
      <inkml:brushProperty name="height" value="0.08571" units="cm"/>
      <inkml:brushProperty name="color" value="#333333"/>
    </inkml:brush>
  </inkml:definitions>
  <inkml:trace contextRef="#ctx0" brushRef="#br0">35 553 7764,'-9'-7'-1102,"1"5"1435,0-14-291,6 15 0,-5-9 40,7 4-129,0 4 0,2-5-70,3 7 131,-3 0-68,14 0 0,-7 0 81,8 0 1,-5 0 21,0 0 1,-1 0 4,6 0 1,1 0 3,-1 0 0,6 0 7,0 0 0,8 0 101,-2 0 0,3 1-2,3 5 1,7-4-47,4 4 0,12-4-26,5-2 1,12 0-2,6 0 0,3 0-266,3 0 1,7 0 259,4 0 1,2-2-299,-2-4 1,-44 5-1,0-2 241,-3-2 1,1-1 0,6 3-1,0 0-2,-1-3 0,1 0 1,1 2-1,-1-1 36,0-1 0,-1 0 0,1-1 0,0-1-24,-1 2 0,1 0 0,0 2 0,1-1-39,7-1 0,1 0 1,-5 3-1,-1 1 37,0-4 0,-1 0 0,-2 1 1,-1 0-42,-2 0 0,0-1 0,1-1 0,1 0 15,4 4 0,-1 1 1,-3-4-1,-1 0-47,-1 3 0,0 0 0,-2 0 0,0-1 28,-2 1 1,1 0 0,4 1 0,0 0-6,1-4 0,1 1 0,0 2 0,-1 0 32,-2-3 0,0 0 0,1 4 0,-1 0-16,-3 0 1,0-1-1,5-1 1,1 0 17,8 1 1,1 0-1,-5 0 1,1 0-13,3 3 1,0 0 0,-2-2 0,-1-1-7,0 0 1,1 0 0,5-1 0,0 0-12,6 1 0,0 0 1,-2 3-1,-2-1-282,-1-2 0,-1 0 1,4 1-1,0 2 283,-1 0 1,0 0 0,5 0-1,2 0-7,-2 0 1,1 0 0,-1 0-1,-2 0 7,-6 0 0,0 0 1,4-1-1,0 0 2,2-2 0,0 0 1,3 2-1,0 0 7,-3-2 1,0 0 0,4 2 0,-1 1-6,-5-1 0,-2 2 1,5-1-1,0 0 5,2 0 1,0 0-1,0 0 1,-1 0-9,1 0 0,0 0 0,1-1 0,0 0 0,1-2 0,1 0 1,-2 2-1,0 0 6,1-2 1,1 0 0,1 2-1,1 0-1,1 2 1,-1-2-1,-1-1 1,0-2-237,-1 2 1,-1-1-1,-1-1 1,0 0 236,-2 1 1,1 0 0,5 2 0,0 0 39,-2-2 1,-1 1 0,0 0 0,-2 2-15,-9 0 0,0 0 0,5 0 1,2 0 42,-1 0 1,0 0-1,1 0 1,-1 0-123,-8 0 1,-1 0 0,1 0-1,-1 0 98,-8 0 0,-1 0 0,2 0 1,1 0-26,1 0 1,-1 0 0,-4 0 0,0 0 118,-4 0 0,-1 0 0,38 0-193,-14 0 1,-6 0 104,-6 0 1,-1 5 347,-16 1 0,-2 0-601,-21-6 1063,-8 0-1260,-7 0 533,-8 0 0,-2 0-841,-4 0 1,-22 0 38,-24 0 669,-23 0 0,-14 0 0,-5 0 0</inkml:trace>
  <inkml:trace contextRef="#ctx0" brushRef="#br0" timeOffset="1199">174 726 7750,'-18'-17'0,"9"7"0,-7-5 607,14 13-292,-5-6 1,7 7 151,0-5-126,0 4-543,0-6 198,0 8 0,0 2-208,0 4 1,0-2 150,0 7 0,0 3-25,0 9 0,0 4 21,0 7 1,0 8 28,0 5 1,0 3 17,0 1 0,0 7 33,0 0 1,0 7 4,0-2 0,-2 5-7,-4 1 0,4-8-26,-4-3 0,4-10 19,2-2 1,0-4-11,0-1 0,0-3-7,0-15 0,0 6 2,0-6 1,2 0-16,4-5 0,-2-3 2,7-4 0,1 3 24,5-8 0,1 5-9,-1-5 1,8 5 13,4-5 1,-2 0-13,1-6 0,1 0 6,6 0 1,1 0 0,5 0 0,-3 0 1,8 0 1,6 0 6,6 0 0,9 0 1,2 0 1,2-6-32,10 0 1,0 1 32,5 5 0,1-6-293,-1 0 0,8 0 298,4 6 1,-44 0-1,0 0 1,1 0 1,-1 0 0,0 0 0,0 0 5,44 0 1,-46 0 0,0 0-6,-1 0 0,1 0 0,3 0 0,0 0 2,2 0 0,1 0 0,1 0 1,-1 0-2,-3 0 0,0 0 0,1 0 0,-1 0 3,0 0 1,0 0 0,4 0 0,1 0-9,3 0 0,1 0 0,-1 0 1,1 0-229,-4 0 1,1 0 0,-1 0 0,1 0 230,-1 0 1,1 0 0,5 0-1,2 0-45,1 0 1,1 0-1,-2 0 1,0 0 13,-1 1 0,-1-2 1,-2-2-1,0-1-3,5-2 0,1 0 0,2 1 0,2 1-2,3-2 1,1 0 0,-1 1-1,-2-1-263,-5-3 1,-1 0 0,0 1-1,2-1 302,0 0 0,2 1 0,2-1 0,2 0-26,0 1 0,1-1 0,0 0 1,-2 1 28,-4-1 0,0 0 0,3-2 0,0-1-25,5 1 1,1-1 0,0 0 0,0 1 34,-1 2 0,1 1 0,1 2 1,0 0-35,-4 1 0,-1-1 0,1 1 1,0-2-2,2-1 1,1-1 0,1 3 0,0 1 0,-2-2 1,1 2-1,0 2 1,-1 0-7,-1-2 1,-2-1-1,-2 1 1,0 0 19,0 0 1,0-1 0,1-1 0,1 0-17,1 4 1,0 0 0,-1 0 0,0-1 25,-5 1 0,0 0 0,6 1 0,1 0-22,8-4 1,-1 1 0,-3 2 0,0 2-255,0-2 0,1 0 0,-3 2 0,1 0 241,2 1 1,-1 0 0,1-1-1,-1 0 0,7-2 0,-1 0 0,-5 2 0,-1 0 8,-2-1 0,0-1 0,0 1 1,1 2-4,-1 0 0,-1 0 1,-1-3-1,0 0-127,-1 0 1,0 0 0,-5 0 0,0 0 125,5 3 0,-1 0 0,-5-2 0,-1-1 23,-2 0 1,0 0 0,1-1-1,0 0-54,-1 1 0,0 0 0,0 3 0,-1-1 96,1-2 1,0 0 0,-4 2 0,-1 0-40,-6 1 1,-1 0 0,2-1 0,-1 0 167,-2-2 1,-2 0 0,46 1-103,-14-3 1,-9-3 141,-13 2 1,-14-2 1260,-16 3-1336,-7 3 1170,-10-14-1374,-7 14 1,-2-7 344,-8 3 1,0 2-665,0-7 0,-10-1-86,-7-5 0,-4 0 39,-14-1 1,-3 1-455,-14 0 871,-8-8 0,-9-10 0,-10-9 0</inkml:trace>
  <inkml:trace contextRef="#ctx0" brushRef="#br0" timeOffset="1553">12296 138 7775,'8'-17'310,"-6"6"153,3-1 1,-1 0-181,2-5 1,-2 6 180,7-1-269,-7 1 1,6-5 263,-4 5-498,-5 3 109,15 8 0,-7 2-152,9 4 0,-3 11-41,-3 12 1,1 17-53,-7 6 1,5 19 93,-5 4 0,0 9-282,-6 9 0,0 1 388,0 4 1,2-47 0,2 0 16,1 47 0,7 0-148,-6-6 1,7-10 89,-1-18 0,-3-6-228,3-12 1,-3-6-432,3-11-224,3-4 144,-13-16 755,6-1 0,-16-16 0,-1-1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2:55.556"/>
    </inkml:context>
    <inkml:brush xml:id="br0">
      <inkml:brushProperty name="width" value="0.08571" units="cm"/>
      <inkml:brushProperty name="height" value="0.08571" units="cm"/>
      <inkml:brushProperty name="color" value="#333333"/>
    </inkml:brush>
  </inkml:definitions>
  <inkml:trace contextRef="#ctx0" brushRef="#br0">0 139 7747,'10'-11'-41,"-4"-1"0,-2 3 388,1-3 43,-3-3-25,6 5 23,0-7 0,-6-1-148,5 9 166,1-7-201,-6 15 104,6-7-211,-8 8 11,0 0 1,0 9 22,0 9 1,0 1 34,0 10 0,0 7 2,0 10 1,0 6 37,0 6 1,0 0-56,0 11 0,0 4-49,0 13 0,2 1-188,3-1 0,3-1 125,4-5 0,1-1 29,-7-4 0,1-11-165,-1-1 0,-4-9 73,4-8 0,-4 2-58,-2-8 1,6-1-60,-1-10 0,1-4 98,-6-8 1,0 0-264,0 0 567,0-7-536,0-2-29,0-8-1018,0 0 835,0-8 1,0 4-428,0-7 0,0-1 913,0-5 0,-15-16 0,-5-3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2:54.157"/>
    </inkml:context>
    <inkml:brush xml:id="br0">
      <inkml:brushProperty name="width" value="0.08571" units="cm"/>
      <inkml:brushProperty name="height" value="0.08571" units="cm"/>
      <inkml:brushProperty name="color" value="#333333"/>
    </inkml:brush>
  </inkml:definitions>
  <inkml:trace contextRef="#ctx0" brushRef="#br0">917 173 7771,'8'-9'0,"-6"-7"0,3 5 0,3-4-47,-2-3 77,7 1-65,-3 0 207,7-1-74,0 1 1,-1 6 238,-5-1-66,-3 8 238,0-4-164,-6 8 207,5 0-206,-7 0-61,0 0-104,0 8 1,2 8-72,4 7 0,-4 2-13,4-2 0,-3 9 5,3 9 1,-2 7 46,8-2 1,-9 10 20,3 1 1,4 14 31,1-2 0,-1 10-115,1-4 0,-7 4-95,2-10 0,2 2 24,-2-13 1,5 3 86,-5-9 0,0-6-174,-6-17 1,0 2 46,0-8 1,5 6-104,1-6 0,0-6-207,-6-5-119,0-1 193,0 6-177,0-7 46,0-2-338,0-8-128,0 0 1,0-8 856,0-3 0,-8-13 0,-1-2 0</inkml:trace>
  <inkml:trace contextRef="#ctx0" brushRef="#br0" timeOffset="435">35 658 7779,'-10'-8'0,"3"-2"546,7-7 0,-6 5 247,0 1-314,0 7-166,6-11-167,0 13 62,0-6-287,0 8 0,0 2-61,0 4 0,2 3 144,4 9 0,-4 1-61,4 4 1,-2 4 9,1 7 0,-3 1 90,4 0 1,-4 1 19,-2 5 0,0-5 31,0 4 0,6 3-54,-1-3 0,1 2-10,-6-1 0,0-11-130,0 5 1,2-6 86,4 0 1,-4-4-118,4-8 0,-4-6-300,-2 1-330,0-8 9,0 3 272,0-7 1,1 0 27,5 0 0,-2-1 144,8-5 1,-5-4 306,11-7 0,-5-8 0,12-2 0</inkml:trace>
  <inkml:trace contextRef="#ctx0" brushRef="#br0" timeOffset="710">571 675 9173,'0'-10'1905,"0"-5"-1686,0 13 143,0-6-344,0 8 0,6 2 41,0 4 0,-1 4-3,-5 7 1,2 8 28,4 4 0,-2 3-138,7 3 0,-1 5-59,2 1 0,3 5 77,-4-6 1,5 6-41,1-5 1,0-1 72,1-5 1,-7-3-354,1-3 1,-6-4-63,5-8 1,-5 4-209,5-3 1,-7 3-406,2-10 1030,-4-3 0,-2 15 0,0-4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2:57.759"/>
    </inkml:context>
    <inkml:brush xml:id="br0">
      <inkml:brushProperty name="width" value="0.08571" units="cm"/>
      <inkml:brushProperty name="height" value="0.08571" units="cm"/>
      <inkml:brushProperty name="color" value="#333333"/>
    </inkml:brush>
  </inkml:definitions>
  <inkml:trace contextRef="#ctx0" brushRef="#br0">87 226 7784,'-9'-8'-293,"-7"6"1,12-13 476,-7 3 0,7 3-2,-2-3 1,-1 6 151,1-5 0,-2 1 192,2-1-207,4-5-38,-5 7-234,7-9 0,0 7 26,0-1 1,2 7-102,3-7 0,5 8-78,7-2 1,6-1 66,1 1 0,0 0-50,0 6 0,1-6 29,3 1 0,5-1 41,-4 6 1,-4 2-20,-2 4 0,2 1 1,-2 5 1,0 3-8,-6-3 0,-5 9-69,-1 2 0,-7 2-18,2-2 0,-4-4 97,-2 4 1,-8 2-41,-3-2 1,-12 6 22,-6-6 1,2 6-5,-2-6 1,2 0 12,-2-6 0,4-5 16,8-1 1,0-7 14,-1 2 0,7 2-9,-1-3 20,9 1-29,-5-6 1,16 0 125,3 0 1,4 0-68,3 0 1,5 0 93,0 0 1,6 2-81,-6 4 0,6 2 4,-6 3 1,5 5-28,-5-5 1,1 4-1,-7 3 1,0-1 31,0 0 1,-7 1 0,-4-1-6,-4 0 0,-4 0-29,-4 1 0,-9-1 128,-8 0 1,-8-5-76,2-1 0,-9-5-37,-3 6 0,1-3-71,5 3 1,5-3-175,-5-3 0,10-2-48,-10 8 0,12-9 86,0 3 1,10-4-848,1-2 194,8 0 825,-3 0 0,14-15 0,3-4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2:58.004"/>
    </inkml:context>
    <inkml:brush xml:id="br0">
      <inkml:brushProperty name="width" value="0.08571" units="cm"/>
      <inkml:brushProperty name="height" value="0.08571" units="cm"/>
      <inkml:brushProperty name="color" value="#333333"/>
    </inkml:brush>
  </inkml:definitions>
  <inkml:trace contextRef="#ctx0" brushRef="#br0">18 105 7784,'0'-18'707,"0"1"0,-6 6-305,0-1 1,1 6 143,5-5-209,0 7-129,0-11-276,0 13 185,0-6 1,0 18-63,0 7 0,0 4-23,0 14 1,0-5 20,0 11 1,0 3-146,0 2 1,5 2 57,1-2 1,0 4-155,-6-4 1,6-2-112,-1 3 0,1-9-134,-6 2 0,0-3-41,0-3 1,0-5-779,0 0 1252,0-8 0,0 12 0,0-6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4:32:58.768"/>
    </inkml:context>
    <inkml:brush xml:id="br0">
      <inkml:brushProperty name="width" value="0.08571" units="cm"/>
      <inkml:brushProperty name="height" value="0.08571" units="cm"/>
      <inkml:brushProperty name="color" value="#333333"/>
    </inkml:brush>
  </inkml:definitions>
  <inkml:trace contextRef="#ctx0" brushRef="#br0">87 641 7628,'-17'-8'-403,"0"-3"523,7-5 0,-3-1 457,7 0 0,-2 7 119,2 4-234,4-3-199,-5 7 139,7-6-783,0 8 374,0 8 1,0 3-138,0 12 1,0-2 75,0 8 1,0 0 1,0 6 1,0-1 4,0 1 1,0 5-62,0 1 1,2-1-3,3-6 0,5 1 94,7 0 1,6-8 15,1-4 1,6-4-5,-1-2 0,4-7 15,1-5 0,1-3-45,-1-2 1,3-7 3,3-5 0,-3-5 38,3-6 0,-11-2 3,-6-4 1,-4-4 46,-1 5 0,-3-3 128,-3 2 1,-5 2-40,-7 4 1,0 4-108,0-4 1,0 9 32,0 3 1,-2 7 14,-3-2-43,3 4 0,-8 2-129,4 0 0,4 8 80,-3 3 0,3 7-2,2 5 0,0 6 17,0 11 1,0-2 36,0 8 1,0-1-44,0 1 0,0 4-5,0-4 0,2-4-69,3-1 0,-1-5-136,8-1 1,-7-3 17,7-3 0,-6-4-175,5-8 0,-5-5-236,6-1 1,-7-7 611,7 2 0,7-12 0,8-3 0</inkml:trace>
  <inkml:trace contextRef="#ctx0" brushRef="#br0" timeOffset="250">1056 848 7743,'-16'-23'21,"5"0"0,-3 6 155,9 5 72,-9 8-299,12-3 90,-5 7 1,7 2 81,0 3 0,0 5-129,0 7 1,0 3 70,0 3 0,5-2 18,1 8 0,6-1-53,-7 7 1,9 0-141,-3-1 1,-1-5 31,1 0 0,-1-6-133,2 6 0,1-6 2,-7 6 1,0-14 124,-6 2 1,0-3-237,0 3 0,-10-5 41,-7-1 1,-3-7 280,-8 2 0,-1-12 0,-6-4 0</inkml:trace>
  <inkml:trace contextRef="#ctx0" brushRef="#br0" timeOffset="373">831 848 7743,'9'-7'0,"1"-9"-336,-4-7 1,5 0 216,12 6 1,4 0 413,8-1 1,9-3-261,8 4 0,0-2-58,6 13 1,-7-6-339,-4 7 0,-3-1 361,-4 6 0,-3 0 0,5 0 0</inkml:trace>
  <inkml:trace contextRef="#ctx0" brushRef="#br0" timeOffset="780">1782 381 7746,'0'-11'-183,"0"-1"1,0 1 182,0-7 437,0 1 727,0 0-259,0 0-218,8 7-674,-6 2-1,5 8-12,1 0 1,0 10 147,3 7 1,-3 8-19,-8 10 0,6 7-3,-1 4 0,1 14 3,-6 9 1,0 8 23,0 9 1,0 8-286,0 4 0,0-44 1,0 0 164,0 1 1,0-1-1,3 1 1,0-2 105,3 45 1,-1-11-120,-5-13 0,6-2-32,0-3 1,0-15-145,-6-8 1,6-10 64,-1-7 0,1-4-276,-6-8-564,0-7 386,0-2-410,0-8-719,0 0 1673,0-8 0,0-17 0,0-12 0</inkml:trace>
  <inkml:trace contextRef="#ctx0" brushRef="#br0" timeOffset="1489">2629 1021 7739,'0'-9'54,"0"-7"22,0 14 1,0-7-42,0 3 1,-2 4 43,-3-4 0,3 2 104,-4-1-66,-4 3 0,-1-14-1,-12 5 1,4 1 41,-4-1 0,-4-1-76,-2-5 0,-4-6 176,-1 0 0,1-6-95,4 6 0,-2-6-28,8 6 1,0-6-88,6 6 0,7 0-120,5 6 0,3-1 46,2 1 0,0 6-175,0-1 1,7 8 47,5-1 0,3-3 48,2 2 0,1 0-60,-1 6 1,0 0 54,1 0 0,-1 2 11,0 4 1,1-2 60,-1 7 0,-6 1 7,1 5 1,-8 0 27,2 1 1,-5 7 21,-1 4 0,0 3 2,0 3 1,-1 1-50,-5 5 1,-4 1 84,-7 4 0,0 4-65,-1-4 0,1-2-67,0 2 1,-1-1 17,1 1 1,2-4-11,3-7 1,4-7 15,8 1 0,0-8-10,0 2 1,2-5 78,4-7 0,10-1-68,7-4 0,5-4 173,-5 3 0,8-5-41,-2-5 0,2 1 71,-2-8 0,1 1-57,-7-7 1,0 5 139,-5-4 1,-3 3-32,-3-9 1,-3-4-111,-3-2 0,-4 2-16,4-1 0,-12 5 35,-6-6 0,-1 6-193,1-6 0,-9 8-97,4-2 0,-6 3-118,0 3 1,-4 6 91,-8-1 0,7 8-52,-1-1 1,6 3-322,-6 2 0,8 0-5,-2 0 580,11 0 0,-3 7 0,5 3 0</inkml:trace>
  <inkml:trace contextRef="#ctx0" brushRef="#br0" timeOffset="1915">2975 987 7739,'0'-29'119,"0"0"1,0 8 201,0-2 0,0 4-207,0 1 0,0 1-39,0 0 0,0-1-161,0 1 0,0 0 88,0 0 1,0 5-33,0 0 1,0 1 111,0-6-97,0-1 29,0 1 1,-6 6-9,1-1 1,-3 8-24,2-2 0,2 4 29,-7 2 1,5 0-27,-5 0 1,5 2 27,-6 4 1,7 4-75,-7 7 0,8 0 62,-2 1 1,4-1-116,2 0 1,0 1 84,0-1 1,0 0-39,0 0 56,8 1 0,2-3 1,7-3 0,0 1 5,1-7 0,1 0 11,4-6 0,-2 0 23,8 0 1,-6 0-38,6 0 1,-6-2 26,6-4 0,-8 4-19,2-4 1,-4-1 6,-2 1 27,1 0 1,-7 6 75,1 0 1,-8 10-98,1 7 1,-3 2 3,-2 10 0,0 0-139,0 5 1,0 1 86,0-1 1,0 1-124,0 0 1,0-7 82,0 1 0,0-8-310,0 3 1,0-5-46,0-2 429,0-7 0,8 5 0,1-5 0</inkml:trace>
  <inkml:trace contextRef="#ctx0" brushRef="#br0" timeOffset="2218">3598 347 7718,'0'-23'105,"0"0"1,0 0 678,0 5-412,0 1-186,0 7 0,0 7-82,0 14 0,0 8 51,0 16 1,0 7-48,0 4 1,0 12 17,0 5 1,0 10-158,0 2 0,0 6-112,0-6 1,0 8 90,0-3 0,0 3-85,0-2 1,2-6 93,3-12 1,-3-5-48,4-12 0,-4 0 49,-2-12 1,0-9-640,0-13 226,0-8-715,0 3 716,0-14 1,0 1 560,0-11 0,8-4 1,1-14-1</inkml:trace>
  <inkml:trace contextRef="#ctx0" brushRef="#br0" timeOffset="2739">2889 727 7263,'0'-9'-248,"0"-7"493,0 7-97,0-9 1,6 7-104,-1-1 0,3 8 109,-2-1-109,3 3 0,11 2 15,3 0 0,-4 0-8,4 0 1,4 2-33,2 3 0,-3 3-21,3 4 1,0 9-21,6-4 0,-8 4-3,-4-3 1,2 6-76,-2 5 0,0-2 66,-6 2 0,0-2-128,1 2 1,-3 1 39,-3-6 0,-5 4-55,-7-5 1,-2 2-46,-3-2 221,-5-3 0,-15 5 0,-2-8 0</inkml:trace>
  <inkml:trace contextRef="#ctx0" brushRef="#br0" timeOffset="3243">4203 658 7724,'0'-10'-49,"0"-5"505,-8 5-355,6-7 1,-7 2-159,3 3 0,2-1 71,-7 7 1,-1-5-100,-5 5 1,-6 0 147,0 6 0,-8 0 14,2 0 0,2 2 16,-2 4 1,8-2-70,-2 7 1,4 3 11,2 9 0,7-2 74,4 8 0,4-1 126,2 7 0,10 0-127,7-1 0,8 6 14,10 1 0,0 5-103,-1-6 0,1 6 82,-1-5 1,-5-1-153,0-5 0,-8-3 10,2-3-135,-4-4 170,-9-8 1,-4-7-125,-12-4 0,-6-4-4,-11-2 1,-5 0-186,-13 0 1,5 0-1,-5 0 1,5-6 70,1 0 1,-1-9-265,-5-2 1,5-3 510,-5-9 0,5 1 0,1-7 0</inkml:trace>
  <inkml:trace contextRef="#ctx0" brushRef="#br0" timeOffset="3395">3874 762 7724,'10'-2'-209,"-4"-4"0,3-3 320,3-9 1,3 7 520,3-1 0,1 1-327,4-7 0,4 1-248,7 0 1,7 5 71,-1 1 1,0 7-136,-5-2 1,0 4-389,-1 2 0,-7 0 245,-4 0 0,-2 0-407,2 0 0,-3 0 120,3 0 436,-4 0 0,-2-8 0,0-1 0</inkml:trace>
  <inkml:trace contextRef="#ctx0" brushRef="#br0" timeOffset="3685">4912 554 7724,'-8'-17'292,"6"5"589,-3 1-1145,3 7 288,-6-4 1,4 8-269,-7 0 0,1 8 146,-1 4 0,-5 3 12,5 2 0,-5 8 150,-1 4 1,7 4-4,5 1 1,3 1 131,2 0 1,0-1-115,0 1 0,2 1 198,3 5 1,5-5-18,7 4 0,1 3-128,-1-3 0,2-5-23,4-7 0,-9-6-10,3 1-178,-4 4-551,-3-8 368,-2-2 0,-16-4-254,-4-7 0,-9 0-100,-2-6 1,-8-6 276,3 0 1,-5-7 338,-2 2 0,-7-20 0,-2-6 0</inkml:trace>
  <inkml:trace contextRef="#ctx0" brushRef="#br0" timeOffset="3816">4687 745 7724,'18'-8'298,"-1"-4"1,0-3-17,0-2 0,8-1 40,4 1 0,12 2-192,5 3 0,6-1-105,5 7 1,-9 0-100,4 6 1,-6 0-349,0 0 0,-3 0 422,-9 0 0,1 8 0,-1 1 0</inkml:trace>
  <inkml:trace contextRef="#ctx0" brushRef="#br0" timeOffset="4577">5310 243 7713,'0'-10'-1397,"6"1"2164,-1 3-100,1 4-365,-6-13 0,2 11 62,4-8-157,-4 9 0,5-7 297,-7 4-133,8 4-275,-6-5 1,8 7 280,-5 0-390,-3 0 0,6 1 44,-8 5 1,6 10 75,-1 7 0,1 15 0,-6 2 0,0 10-2,0 8 1,0 4-43,0 7 1,0 8 36,0 3 0,2-1-248,4 2 1,-2-2 206,7 1 0,-7-11-129,2-11 1,2-6 49,-3-6 0,7-6-165,-6-11 141,-1-4-30,-5-8-283,0 1 203,0-9 4,0-1-76,0 0 53,0-6 1,0 7-146,0-3-100,0-4 87,0 6-78,0-8-1294,0 0 1703,8 0 0,2-16 0,7-3 0</inkml:trace>
  <inkml:trace contextRef="#ctx0" brushRef="#br0" timeOffset="4977">5898 606 7726,'0'-17'1031,"0"0"-722,0-1 0,0 7 234,0-1-489,0 8 163,7-11-258,-5 13 1,12-2 83,-8 16 1,5 1-11,-5 16 1,2 6-5,-3 5 0,-3 8-197,4-2 1,2 10 54,-3 2 0,1 1-41,-6-1 0,0-6-70,0-1 0,0-1 92,0-9 0,6-3-215,0-9 0,-1-4-119,-5-8 298,0 1 0,6-7-480,0 1 648,7-9 0,5-3 0,9-9 0</inkml:trace>
  <inkml:trace contextRef="#ctx0" brushRef="#br0" timeOffset="5428">6486 1073 7726,'9'-17'-63,"7"-2"40,-5-4 1,5 3 109,1-3 0,0 4 124,0 2 1,-5-6-26,0 0 0,-1 0 13,6 5 1,-5-1-79,-1-4 0,-5 4 45,6-4 1,-8-2-93,1 2 1,-3 0 30,-2 5 1,0-5-152,0 0 0,0 0 5,0 6 1,-6 5 119,1 1 0,-9 7-177,3-2 1,1 4 31,-1 2 0,-7 0-30,-5 0 1,-2 2 11,2 4 1,4 4 27,-4 7 0,4 0 3,1 0 0,-3 7-108,4-1 1,-2 5 85,13-5 1,0 6 34,6-6 0,0 6 5,0-6 1,2 0-17,4-5 1,-2-3 96,7-4 1,7 3-55,5-8 0,7-1 11,-1-5 0,4 0 3,1 0 1,7 0 81,-1 0 0,-1-1 40,-11-5 1,5-2-72,-4-3 1,-4 1 144,-2 4 0,-4 4-61,-2-4 0,-5 5 49,-1 1 0,-5 0-102,6 0 1,-8 13 11,1 4 0,-3 12-41,-2 0 1,6 9-22,0 3 1,0-1-123,-6-5 0,0 5 41,0 0 1,0-1-229,0-10 1,0 1 75,0-7 1,0 0-309,0-5 0,0-7-558,0 1 1061,0-8 0,0 11 0,0-5 0</inkml:trace>
  <inkml:trace contextRef="#ctx0" brushRef="#br0" timeOffset="6979">7333 226 7244,'-10'0'-114,"3"-2"367,7-4 125,0 4 57,0-13-204,0 5 0,0-1 37,0-1-124,0 8 0,0-5-172,0 3 102,0 4-88,0-6 0,0 10 32,0 4 1,0 4 32,0 7 1,-2 8 29,-4 4 1,4 13 0,-4 10 1,3 4 10,-3 13 1,4-2-79,-4 14 0,4-6-41,2 5 0,0-12 78,0 1 1,0-8-71,0-3 0,0-2 73,0-16 1,0-2-220,0-9 0,2-6-240,4-11-3,-4 3-3,5-13-241,-7 6 352,0-8 1,2 0-303,4 0 315,-4 0 0,6-2 286,-8-4 0,7-4 0,3-7 0</inkml:trace>
  <inkml:trace contextRef="#ctx0" brushRef="#br0" timeOffset="7472">7523 589 7713,'0'-17'960,"0"-1"-902,8 1 0,2 7 87,7 5 0,0 3 21,0 2 0,1 2-105,-1 3 1,6 7 117,0 11 0,0-2-241,-5 8 0,-3-2-39,-4 2 1,3 3-53,-8-3 0,-1 4 116,-5 1 1,-2-1-113,-3-4 1,-7 4 120,-11-5 1,-2-3-113,-4-2 0,-3-3 60,3-3 1,-4-7 43,-1-5 0,5-3-122,0-2 1,8 0 163,-2 0-6,4-7 0,7-3 18,0-7 1,9-1 140,-3 1 1,6 0-116,6-1 0,3 7 21,9-1 0,-1 3-25,0-3 0,6-1 5,0 7 0,2 0 82,-2 6 0,-4 0-125,5 0 0,-5 2-5,-2 4 0,2-2-35,4 7 0,-3 1-129,3 5 1,-4 6 83,-2 0 1,-5 2-78,-1-2 1,1-3-108,5 3 0,-6-4 37,1-2 0,0 0-85,5 1 0,0-7 93,0 1 1,1-8 221,-1 1 0,0-3 0,1-2 0,-1 0 0</inkml:trace>
  <inkml:trace contextRef="#ctx0" brushRef="#br0" timeOffset="7659">8007 831 7713,'-1'-29'-108,"-5"0"0,4 2-163,-4-1 1,4 3 719,2 7 945,0 1-546,0 0-312,0 7-439,0 2-3,8 16 1,-6 8-39,4 7 0,-5 7 93,-1-1 0,2 4-20,4 1 1,-4 9-200,4 3 1,-4 4 52,-2 2 0,0-8-348,0-4 0,0 2 176,0-1 0,0-1-448,0-5 1,0-8 45,0-4 1,0-4 590,0-2 0,0 0 0,0 1 0</inkml:trace>
  <inkml:trace contextRef="#ctx0" brushRef="#br0" timeOffset="8912">8077 139 7732,'-18'0'0,"1"0"-164,0 0 1,-1 0-163,1 0 1,0 0 225,0 0 180,-1 0 1,1 0 148,0 0-46,-1 0-60,1 0 4,8 0 0,-1 0 133,4 0-125,4 0 1,-4 0-32,12 0 0,-2 0-30,8 0 0,5 0 27,6 0 1,10-6-110,1 1 0,8-3 105,10 2 1,10 4-31,7-3 1,8 1-246,9-2 0,10 4 210,-44-1 0,0 0 0,0 2 0,0 0-213,2 1 0,1 0 0,2 0 0,0 0 135,0 0 1,1 0-1,0 0 1,-1 0 19,4 1 0,-1-2 1,-8 1-1,-2-2 53,2 0 0,0-1 0,40 1-286,-5-4 1,-5 2 264,5-2 0,-5 4 12,11-3 0,-7-3 9,-5 2 1,-10 0 6,-8 6 0,-15-5 2,-2-1 1,-7 0 16,-4 6 1,-3 0 245,-3 0 1,-4 0-262,-8 0 1,1 0 307,-1 0 1,-6 0-284,1 0 162,-8 0-272,3 0-177,1 0 103,-6 0 97,6 8 0,-8-4-2,0 7 1,2-7-3,3 2 1,-3 3 59,4 3 1,-4-2-59,-2 1 0,2 1 101,4 5 1,-4 0-38,3 1 1,3 5 13,-2 0 0,0 7-8,-6-1 0,0 10 9,0 1 0,0 8 13,0-2 0,0 6-32,0 6 1,0-5-64,0 5 1,0-4 59,0-2 0,0-2-76,0-4 1,0 4 55,0-4 1,0-2-10,0 2 1,0-7 6,0 1 1,0-9-11,0-2 1,-6-6 13,0 5 0,0-12 3,6 1-8,0-3 0,-2-5 11,-3-3-27,3 4 0,-8-9 22,4 5 0,2-4-1,-7-2 0,5 0 11,-5 0 1,-3 0 7,-9 0 1,-4 0-41,-7 0 1,-3 0 19,-3 0 1,1-6-52,-7 1 0,-2-3 47,-9 2 1,1 4-68,-8-3 1,-7-3-130,-9 2 0,-11-5 169,-1 5 1,0-6-257,5 6 0,1-1 278,0 1 0,-7 4 10,1-4 1,0 4 7,5 2 1,1 0 15,-1 0 1,5 0-108,7 0 0,8 0 99,15 0 1,0 0-22,0 0 0,-4 2-1,4 4 0,-1-4 171,12 4 1,1-4-167,5-2 1,3 5 512,3 1-507,4 0 49,8-6-66,7 0-70,2 0-52,8 0-200,0 0-82,8 0-207,-6 0 384,6 0 0,-7 0-243,5 0 0,4 0 469,7 0 0,8-8 0,2-1 0</inkml:trace>
  <inkml:trace contextRef="#ctx0" brushRef="#br0" timeOffset="9494">9443 18 7238,'0'-9'1559,"0"1"-1366,0 8 1,0 10-24,0 7 0,0 10-20,0 13 1,0 8 1,0 16 1,2 3-41,3 19 0,-3 5-245,1-40 0,0 1 0,-2-1 1,0 0 123,-1 47 1,3-48 0,0 0 93,3 42 0,5-1-134,-5-11 0,2-12-28,-3-17 1,-3-3 44,4-13 0,-4 2-160,-2-14 140,8 0-218,-6-14 671,5-1-985,-7-8-126,0 0 166,0-8 1,-7-1 543,-5-9 0,-3-7 0,-3-2 0</inkml:trace>
  <inkml:trace contextRef="#ctx0" brushRef="#br0" timeOffset="10115">8803 814 9172,'0'-10'-417,"0"2"323,0 1-106,-8 5-1,-1-14 148,-9 7 0,1-8 95,0-1 1,1 7-2,5-1 1,-4 1-2,3-7 0,-1 1 94,1 0 1,-1-2-94,7-5 0,-2 9 5,2-8 0,4 13-82,-3-7 0,3 4 55,2-5 0,6 7-6,-1-1 0,9 7-55,-3-7 0,5 8-17,1-2 0,6 5-59,0 1 1,0 0 60,-6 0 1,1 1-74,-1 5 0,0 4 91,1 7 1,-3 0 36,-4 1 0,3 1-22,-8 4 1,-1 4 1,-5 7 0,0 1 17,0 0 0,-7-1 79,-5 1 0,-3 1 14,-2 5 0,-7-5-45,1 5 0,0-5-29,6-1 1,0-1 5,-1 1 1,3-6-84,4-1 0,3-6 65,8 1 1,0-4-7,0-2 1,8-5-4,3-1 1,6-7-7,6 2 1,-1-4 11,6-2 1,1 0-7,6 0 1,-2 0 36,-5 0 0,5-8-31,-4-3 0,-4-5 83,-2-1 1,-6 0-27,-5-1 0,-5-7 5,-7-4 1,0-1-56,0 1 1,-7-4-1,-5 4 1,-9-1-23,-2 1 1,-6 2-113,6 4 0,-8 9-133,3-3 1,-5 9 63,-2-3 1,3 7-21,3-2 1,2 4-117,4 2 333,4 8 0,-6-6 0,7 6 0</inkml:trace>
  <inkml:trace contextRef="#ctx0" brushRef="#br0" timeOffset="10630">9598 451 7717,'10'-8'899,"-2"-2"0,-6-1-547,3-1-358,-3 8 1,8-3 68,-4 7-140,-4 0 1,7 2 129,-3 3 1,-4 11-82,4 7 0,-2 8-113,1-3 0,-1 5 7,8 2 0,-7-1-122,7 1 1,-1-6 82,7-1 0,-1-1 111,0 2 0,1-6 75,-1-11 0,0 1-4,1-7 0,-1 0-2,0-6 0,0 0-40,1 0 1,-3-8 121,-3-4 1,3-9-46,-3-2 1,-5 0 170,-1 6 0,-4-2-51,-2-4 0,0 3 53,0-3 0,0 10 55,0 1-143,0 1-7,0 1-134,0 3-117,0 7 0,0 3 29,0 9 1,-6-1 0,0 13 0,1 2 73,5 3 1,-6 4-62,0 2 0,0-1 23,6 1 1,0-1-76,0 1 0,0-1 0,0 1 1,0-2-182,0-4 1,0-3-116,0-3 0,0-9 135,0 3 0,0-9 300,0 3 0,-7-7 0,-3 4 0</inkml:trace>
  <inkml:trace contextRef="#ctx0" brushRef="#br0" timeOffset="10979">10273 693 7717,'-6'-12'325,"0"1"1,1 5-80,5-6 151,0 8-369,-8-3 1,4 7 20,-7 0 1,7 7-17,-2 5 1,-2 3 44,2 3 1,-5 1-167,5 4 0,-5-2 85,5 8 1,0-6-172,6 6 0,0-8 60,0 2 1,0 2 151,0-2-28,8 0 0,3-6-12,12 1 1,-3-9-14,3-3 1,2-4-2,-2-2 1,6-2 16,-6-4 1,2-3 30,-2-9 1,-10-5 36,4 0 1,-5-9 73,-1-3 1,-3 0-310,-8-5 1,-2 2 604,-4-3 1,-5 5-196,-12-5 0,2 7-164,-8 5 1,6 4-143,-6 8 0,0-1-300,-5 1 0,-3 8-41,-3 3 0,-4 6 403,-8 6 0,-8 3 0,-1 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20.879"/>
    </inkml:context>
    <inkml:brush xml:id="br0">
      <inkml:brushProperty name="width" value="0.08571" units="cm"/>
      <inkml:brushProperty name="height" value="0.08571" units="cm"/>
      <inkml:brushProperty name="color" value="#333333"/>
    </inkml:brush>
  </inkml:definitions>
  <inkml:trace contextRef="#ctx0" brushRef="#br0">157 139 7873,'7'-18'-883,"-5"1"0,6 0 919,-8-1 0,0 7 132,0-1 1,2 3 542,4-3-294,-5-3-641,7 13 51,-8-6 69,0 8 189,0 0-60,0 8 0,0-4-29,0 7 1,-2 1 130,-4 5 0,3 0-56,-9 1 0,8 7 121,-2 3 1,-1 13-77,1 5 0,-6 6 39,7 5 0,-1 13-90,6 10 1,-2 7-320,-4 5 1,4-2 303,-3 8 1,3-5-14,2 5 1,0-10-52,0-2 1,0-5 15,0-6 1,0-10-47,0 5 1,5-13 80,1 1 0,2-10-13,-2-2 1,-3-8 0,9 3 1,-8-7-2,2-5 1,-3-2-33,3-4 1,-4-4 317,4 4 0,2-3-394,-3-3 0,1-6 122,-6 1 0,0-6-271,0 5 47,8-7-85,-6 4 135,5-8 62,-7 0 1,0-2-88,0-4 0,0-4-144,0-7 1,6-2-155,0-4 0,2-4 459,-3-8 0,5-7 0,7-2 0</inkml:trace>
  <inkml:trace contextRef="#ctx0" brushRef="#br0" timeOffset="480">1730 87 7863,'-9'-8'-955,"-7"-2"977,7-7 78,-1 7 1,2 1 42,8 3-31,0 4-138,0-6 0,0 10 111,0 4 1,0 4-14,0 7 0,0 2-5,0 4 0,6 6 4,0 12 0,2 8-27,-3 9 1,-3 13 14,4-2 0,-2 14-212,2 3 1,-4 7 187,3 5 1,-1-4-3,2-8 1,-4-5 36,4 0 1,-5-4-14,-1-2 0,2-2-30,4-16 0,-4 1 23,4-6 1,-4-2-54,-2-4 0,0-10 48,0-7 1,0-6-110,0 6 1,0-8 130,0 2 48,0-4-391,0-1-169,0-1 196,0-7 53,0-3 1,2-9 11,3-3 0,-1-5 68,8-7 0,-1-1-410,7 1 526,-1-16 0,8 5 0,2-15 0</inkml:trace>
  <inkml:trace contextRef="#ctx0" brushRef="#br0" timeOffset="10029">1920 1332 7395,'45'-18'-1047,"3"3"872,-8 4 1,0-3 174,-5 8 0,0 1-85,-1 5 1,-1 0 67,-4 0 1,-4 0 16,-8 0 0,-8 0 0,-1 0 0</inkml:trace>
  <inkml:trace contextRef="#ctx0" brushRef="#br0" timeOffset="11017">139 778 7891,'-17'0'-571,"-8"0"0,6 0 857,-4 0 10,3 0 215,3 0-393,8-7-316,1 5 255,8-6 0,8 2-100,3 1 1,10-1 84,2 6 1,10-2 23,2-4 1,1 4-70,10-4 0,-4-1 33,10 1 0,-2-2 14,14 3 0,-9-3-6,3-4 0,4-3-30,1 3 1,-3 3 22,-3-3 1,-5 3-7,-6-3 1,-11 3 23,-12 3-3,-4 4-83,-9-6 1,-5 8 55,-10 0 1,-3 2-56,-4 4 0,-3 3 50,4 9 0,-3-1-41,3 0 1,-5 3 28,5 3 0,-5 2-7,-1 3 1,5 7 7,1 0 0,1 1 3,-1 10 0,-3 0 76,9 6 1,-1 2-73,6 4 0,-6 1 12,0 5 0,0 1-5,6-7 1,0-1-75,0-5 1,0-2 26,0-4 1,2-4-9,4-7 1,-4-8-28,4-4 1,2-4-297,-3-2-27,1-7-318,-6-2 352,0-8 0,6-2 354,0-4 0,-1 4 0,-5-21 0,0 4 0</inkml:trace>
  <inkml:trace contextRef="#ctx0" brushRef="#br0" timeOffset="11250">208 1453 7111,'0'-17'-390,"0"-1"836,0 1 0,10 0-82,7-1 0,8 1-250,10 0 1,7 1-97,4 5 1,6-5-147,6 5 1,-4-2 110,3 1 0,3-3-111,-3 3 0,-7 2-146,-9-1 0,-5 7 137,-1-2 0,-2-1-56,-5 1 1,3 0 45,-8 6 1,0 0-313,-6 0 459,8-8 0,2-1 0,8-8 0</inkml:trace>
  <inkml:trace contextRef="#ctx0" brushRef="#br0" timeOffset="11776">1177 813 7891,'0'-17'-457,"0"-1"0,0 7 426,0-1 1035,0 1-626,0-7-466,0 9 84,0 1 0,-2 8 163,-4 0-266,4 0 0,-5 2 127,7 4 0,-2-2 39,-4 7 0,4 3-55,-4 9 1,4-2-21,2 8 1,0 0-11,0 5 1,0-5-6,0 0 0,0-6-39,0 6 1,2-2 92,4 1 0,4-3-169,7-7 1,-2-1 71,-3 0 0,9-1-60,-4-5 0,4-3 90,-3-8 1,-1 0-6,0 0 0,0-6 22,1 0 1,-7-9 6,1-2 1,-6-1 112,5-5 1,-7 2-116,2-2 0,-4 4 134,-2-4 0,0 4-66,0 1 1,0 1 49,0 0 1,0 5-60,0 1 11,0-1-47,0 3-10,0 1-35,0 8 1,-6 2 48,0 4 0,0 5 123,6 12 0,0-2-14,0 8 0,0 6-27,0 5 0,0 6-64,0-6 1,0 9 14,0-3 1,0 6-21,0 5 1,0-9-87,0 4 1,0-12-123,0 1 1,0-7 46,0-5 1,6-4-429,0-8 60,0-7-16,1 5 527,3-13 0,7-2 0,1-9 0</inkml:trace>
  <inkml:trace contextRef="#ctx0" brushRef="#br0" timeOffset="12188">2837 605 7952,'0'-17'-498,"-2"0"200,-4 0 1037,4-1 1,-5 1 249,7 0-706,0 7-110,0 2-352,0 8 1,0 8 129,0 4 1,0 3-31,0 2 0,-2 8 137,-4 4 0,4 10 28,-4 1 0,2 8 5,-1-2 1,3 10-48,-4 1 0,4 3-25,2-2 0,0-5 28,0 5 0,2 2-134,4-3 0,-2-1 24,7-10 1,-5-2-191,5-3 0,-5-13-85,6 1 1,-8-8-264,1-3 0,5-7 601,1 1 0,5-1 0,1 7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30.848"/>
    </inkml:context>
    <inkml:brush xml:id="br0">
      <inkml:brushProperty name="width" value="0.08571" units="cm"/>
      <inkml:brushProperty name="height" value="0.08571" units="cm"/>
      <inkml:brushProperty name="color" value="#333333"/>
    </inkml:brush>
  </inkml:definitions>
  <inkml:trace contextRef="#ctx0" brushRef="#br0">70 381 7728,'-18'0'0,"9"-8"0,-7 5 1194,5-9-397,3 8-965,0-11 0,18 13 45,7-4 0,8 4-29,10 2 0,-1 0 83,1 0 1,5 0-87,1 0 0,7 0 9,-2 0 0,-2 0-202,2 0 1,-5 0-15,5 0 0,-8 0-31,2 0 393,-3 0 0,-2 0 0,-1 0 0</inkml:trace>
  <inkml:trace contextRef="#ctx0" brushRef="#br0" timeOffset="179">156 744 7728,'-27'10'399,"-4"3"137,8-7 1,8 2-67,9-3-439,4-3 1,4 12 58,4-8 1,7 5-69,16-5 1,8 5-181,15-5 0,1 0-134,5-6 1,9 0-187,8 0 0,14-8 58,-3-3 0,-35 3 0,2 0 143,-1 0 0,0-1 0,1-3 0,-1-1 277,-2 0 0,-2-3 0,3-3 0,0-2 0,-3-1 0,0 0 0</inkml:trace>
  <inkml:trace contextRef="#ctx0" brushRef="#br0" timeOffset="405">2214 225 9036,'0'-9'-269,"0"1"-161,0 0 333,0 7 66,0-7 0,-2 16 131,-4 3 1,4 12-81,-3 6 1,3 4-49,2 1 0,-6 3-112,0 3 0,0-2-166,6 9 0,-5-7 141,-1 6 1,-2-8-72,2 3 1,-1-12 235,-5-6 0,-11-4 0,4-2 0</inkml:trace>
  <inkml:trace contextRef="#ctx0" brushRef="#br0" timeOffset="734">1488 70 7837,'-8'-10'240,"6"-5"1,-6 11 145,8-8 0,8 9-530,4-3 0,11-2 16,5 2 0,13 1 283,5 5 0,8 0-56,9 0 1,2 2 9,16 3 0,2-3-262,9 4 0,2-4 234,4-2 0,-6 0-127,-11 0 1,-12 0 84,-11 0 1,-12 0-155,-6 0 108,-11-8-175,-12 6-133,-9-5 15,-8 7 1,-2 0 29,-4 0 1,-3 0 99,-8 0 0,-1 2-295,1 3 1,-6-1 464,0 8 0,-8-1 0,4 7 0,-7-1 0</inkml:trace>
  <inkml:trace contextRef="#ctx0" brushRef="#br0" timeOffset="1084">1661 934 7884,'-18'10'102,"9"5"0,3-7-75,12 4 0,5 3-39,12-3 1,4-3 335,8 3 1,9-7-97,8 7 1,9-8-24,14 2 0,12-4-339,11-2 0,-48 0 0,1 0 204,1 0 1,0 0 0,3 0 0,0 0 3,-1 0 0,1 0 0,2-1 0,0 0 43,-5-2 0,-1 0 0,3 2 0,-2 0 75,40-5 0,-9 4-38,-14 2 0,-5 0-99,-18 0 0,-8 0 221,-21 0 39,-7 0-170,-2 0-213,-8 0 0,-2 0 817,-4 0-1140,4 0 250,-6 0 1,6 0-46,-3 0-103,3 0 0,-8 0-210,4 0 63,4 0 0,-13 0-48,4 0 0,-5 0-203,-1 0 0,-2 0-22,-4 0 709,-4 0 0,-8 0 0,1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7:36.087"/>
    </inkml:context>
    <inkml:brush xml:id="br0">
      <inkml:brushProperty name="width" value="0.08571" units="cm"/>
      <inkml:brushProperty name="height" value="0.08571" units="cm"/>
      <inkml:brushProperty name="color" value="#333333"/>
    </inkml:brush>
  </inkml:definitions>
  <inkml:trace contextRef="#ctx0" brushRef="#br0">226 710 6949,'-10'-8'-487,"0"4"1305,5-7-678,3 7-49,-6-12 0,8 13-26,0-9-1,-8 8 0,6-5-49,-3 3 125,3 4-76,2-6 1,0 6 105,0-3-1,0 3-15,0-6 23,0 8-22,0 0-66,0 8 1,0-4-40,0 7 0,0 6-3,0 6 1,0 8-46,0-2 1,-2 11-6,-4 6 0,4 12-13,-4 5 0,2 5 61,-1 1 1,3 0-134,-4 0 0,-2-7 11,3-5 1,-1-10 19,6-7 1,0-6-42,0-5-173,0-11 131,0-11-25,0-7 1,0-2 1,0-3 1,0-5 81,0-7 1,-6-6-282,0 0 1,-1-14 16,1 2 0,-4-5 345,-7 0 0,0-4 0,-8-16 0,-2-2 0</inkml:trace>
  <inkml:trace contextRef="#ctx0" brushRef="#br0" timeOffset="200">139 1 7030,'12'0'-12,"-1"0"0,-5 0-286,5 0 1,-5 6-96,6-1 393,-1 9 0,7-5 0,-1 9 0</inkml:trace>
  <inkml:trace contextRef="#ctx0" brushRef="#br0" timeOffset="1142">658 814 7683,'-10'0'-97,"1"0"158,3 0 0,4 1-255,-4 5 122,4-4 1,2 8 66,0-5 1,0-1 26,0 8 1,-5-1-6,-1 7 1,0-1-53,6 0 0,0 2 55,0 5 1,-6 1-99,0 3 1,-5 5 75,5-4 1,-5-2-24,5 2 1,-8-6 75,3 5 1,3-12 4,2 1 0,3-5 34,-3-1 208,4-3-156,-6-8 40,8 0 1,2-8-217,4-3 0,4-7 105,7-5 1,0-2-155,0-4 0,6-9 26,1 3 1,0-3 25,0 3 0,-3-5-18,7 0 0,1-6-98,6 5 1,-2-5 89,-5 6 1,3 1 3,-8 11 1,6-1 87,-6 11 0,0 3-98,-6 9 136,1 4 0,-7-3-37,1 10 1,-8 7-24,1 11 0,-3-2 20,-2 8 0,6 6 2,0 5 0,0 2-27,-6-2 0,0 3-4,0 3 0,0 4-22,0-4 1,5-4 25,1-1 0,0-1-16,-6-5 1,2 1 0,4-13 0,-5 0-10,5-6 10,4-7 1,-1-2-2,9-8 0,1-8-1,4-3 1,-4-5-119,4-1 1,2-8 70,-2-4 0,2-4-67,-2-1 0,2-8 58,4-5 0,2-3-8,-8-1 1,6-3 47,-6-4 0,6 2 22,-6-7 0,0 0 94,-6-7 1,6 1-82,0 0 0,-5 2 104,-7 3 0,-5 5-68,5 7 0,-7 8 26,2 3 0,-4 13 19,-2 5-38,0 11 0,-2 4 33,-4 8-5,4 0-164,-5 0 113,7 0 0,0 2-43,0 4 1,0 4 30,0 7 0,-2 2 168,-4 4 1,2 4-47,-7 8 1,5 7-36,-6 4 1,3 12-32,-3 5 1,-3-3 8,3-3 1,-3 3-32,-2-2 1,-1 7 37,1-2 1,5 3-129,1-3 1,7-2 56,-2-3 1,-1-4-124,1 4 1,0-12-11,6-6 0,6-5-25,0-7 1,7-3 88,-1-7 0,3-9-14,2-3 1,1-4-24,-1-2 0,8 0 38,4 0 0,3-2-186,3-4 0,1-3 53,5-9 0,-3-5-150,8 0 0,-2-7 58,3 1 0,-5-6 161,-8-5 0,1 1 113,0-7 0,-9 8 0,-2-3 0,-5-1 0,-2 2 0,-7 0 0,-5 5 0,-3 0 0,-9 1 0,-3-1 0</inkml:trace>
  <inkml:trace contextRef="#ctx0" brushRef="#br0" timeOffset="1451">1488 277 7683,'-27'0'0,"-6"0"0,16-7 680,0-5-87,-1 5-620,17-1 1,-5 8 82,12 0 1,-3 0-207,9 0 0,1 0 29,10 0 0,-1 0 44,6 0 1,1 0 92,6 0 1,-1 0-7,1 0 0,0 0 19,-1 0 1,3 0-48,3 0 1,-3 0 137,3 0 0,-4 0-53,-1 0 0,5 0 21,1 0 1,-1-2-88,-5-4 1,-3 4-1,-3-4 1,2 5 7,-8 1 0,-6 0-165,-5 0-410,-8-8 226,3 6-456,-7-6 796,0 8 0,-15-7 0,-4-3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7:39.697"/>
    </inkml:context>
    <inkml:brush xml:id="br0">
      <inkml:brushProperty name="width" value="0.08571" units="cm"/>
      <inkml:brushProperty name="height" value="0.08571" units="cm"/>
      <inkml:brushProperty name="color" value="#333333"/>
    </inkml:brush>
  </inkml:definitions>
  <inkml:trace contextRef="#ctx0" brushRef="#br0">658 380 8222,'10'-1'-205,"-5"-5"64,-3 4 1,0-8 97,4 4 1,-4 3 13,4-9 1,1 6 46,-1-5 0,0 5 12,-6-5 0,6 5 23,0-6 0,-1 1 5,-5-7 1,6 1 23,0 0 1,0 0 15,-6-1 1,0-5-120,0 0 79,-8 0 1,0 6-123,-3-1 1,-5 3 55,5 4 1,-5-3-13,-1 8 0,0 1-7,0 5 1,-3 2-78,-3 3 1,-4 5 55,-7 7 0,-1 2 27,1 4 0,-7 4 38,1 8 0,-2 5-35,1 1 0,3 7 40,-8-2 0,7 2-31,-1-2 1,9 4 19,2-4 0,8-2-6,-2 2 0,12-9-3,5-3 1,4-1-7,2-10 1,2-6-3,4-5 0,-1-2-8,13 1 0,-5-1 10,10-5 1,-2-3-40,2 4 1,-1-6 5,6-6 1,3-3-6,9-9 0,-3 1-22,3 0 1,-3-6-7,-3 0 0,1-6 58,0 6 0,-7-8 1,1 2 1,-10-1 91,-1 1 0,-1-2-65,-5 8 0,-5-6 26,-1 6 1,2 0-44,-3 6 1,1 5 8,-6 1-41,0 7-82,0-4 0,-6 10 100,1 4 1,-1-2-11,6 7 0,0 1 34,0 5 1,0 6-37,0 0 0,6 8 14,-1-2 1,9-2-6,-3 1 0,1-6-152,5 1 0,-1 2 40,12-2 0,1 0-85,6-6 0,1-2 143,5-3 72,3-4 0,15-24 0,3-3 0</inkml:trace>
  <inkml:trace contextRef="#ctx0" brushRef="#br0" timeOffset="575">1125 35 7656,'0'9'-266,"8"-1"0,7-2 266,8-1 0,2 7 0,-2-6 0,2 7 0,4-1 0,4 3 0,-5 2 0,5 3 102,2 3 0,-6-2-94,-1 8 1,1-6 58,6 5 0,-6-1-65,-1 2 0,-6 4 4,1-4 0,-4 3 5,-2 3 0,-7-6-1,-5 0 1,-3-1 12,-2 7 1,0-6-16,0 0 1,-5-8-86,-1 2 0,-8-4 70,3-2 0,-4 1 1,-3-1 1,1-7 4,0-5 1,-1-3 0,1-2 0,0 0 0,-1 0 0,1 0 0,0 0 0,0-7 0,-1-5 0,1-3 0,0-3 0,5 1 33,1 0 1,5-2-32,-6-5 1,9 3 75,-3-7 1,4 6-76,2-1 1,0-4-1,0-1 1,0 3-8,0 2 1,8-2-1,3 2 0,6-2-97,6 1 0,-3 5 101,3-4 1,4 6-91,1 5 1,-1-3 67,2 3 0,-6-1-204,6 2 1,-2-3 53,2 8 1,3-1-142,-3 1 313,-4 4 0,8-13 0,-6 5 0</inkml:trace>
  <inkml:trace contextRef="#ctx0" brushRef="#br0" timeOffset="1050">1990 69 7648,'9'0'-82,"7"0"88,-7 0 1,10 6-67,5 0 0,-5 9-148,4 2 1,-4 3 85,-2 8 0,1 3 76,-1 10 1,0-3-12,0 8 0,-7 0 4,-4 6 1,2-2 34,-3-4 1,-1 2 21,-10-7 0,-3 5 9,-9-6 0,1-2 35,0-9 0,0-4 162,-1-8 1,1-1-52,0-5 1,5-3 82,1-8 0,5 0-117,-6 0 0,9-8-41,-3-3 0,-2-5-113,2-1 0,-1-6 34,1 0 1,4-8-116,-4 3 1,4-5 121,2-2 0,0-1-97,0-5 0,2 5 55,4-4 1,4 1-7,7-1 0,8 3-30,4-3 1,5-2 54,7 1 0,-3 3-135,8 9 1,0 0 30,6 12 0,-6-8-58,0 13 1,-7 1-14,1 11 1,-9-6-3,-2 0 1,-2-5 187,1 5 0,-3 0 0,0-1 0,2-3 0</inkml:trace>
  <inkml:trace contextRef="#ctx0" brushRef="#br0" timeOffset="2564">3027 502 7015,'8'9'629,"-6"-1"74,6-8-816,-1 0 0,-5-2-13,4-4 0,2-3 23,-3-9 0,1 1 79,-6 0 1,0-6 28,0 0 0,0-8-52,0 2 0,0 2 29,0-2 1,-6 2 71,1-1 1,-7-3-58,6 8 1,-5 0 113,5 5 0,-6 1-99,7 0 0,-9 5 4,3 1 0,1 7 1,-1-2 0,-3 4-1,-9 2 0,4 8-61,-4 3 1,-2 5 57,2 1 1,-6 8-96,6 4 0,-6 4 75,6 1 0,-8-5-15,2 0 0,3 0 19,-3 5 1,6 1 1,-6-1 0,8-5-3,-2 0 0,5-6 1,7 6 0,-3-8-9,9 2 9,-1-4-44,6-1 1,6-7 40,-1 1 1,9-9 7,-3 3 1,5-4-12,1-2 0,6 0 0,0 0 1,6-2-30,-6-4 1,8 3-2,-2-9 1,1 1 15,-1-7 0,4 1-2,-4 0 0,-2-1 81,1 1 0,-1-6-71,2 0 1,2-2 51,-8 2 1,8-2-39,-3-4 0,3-4 6,-2 5 0,2 1-9,-8-2 0,6 2-2,-6-2 1,0 4-4,-6 8 12,0 0 193,-7 7-126,-2 2-61,-8 8 1,-6 2-1,0 4 1,-7 4-1,1 7 1,-3 2 58,-3 4 1,1-2 2,0 8 0,0-6-34,-1 6 1,7-6-6,-1 6 0,3-6-61,-3 6 1,-1-8 53,7 2 0,0 2-27,6-2 0,0 0-5,0-6-10,0 1 1,2-7 1,4 1 0,9-8 3,8 1 0,2-3-62,-2-2 0,4-2 69,8-3 0,1 1-29,5-8 1,-5-1 25,4-10 1,-3 3-3,-2-3 0,-1-2 37,1 2 1,-8-5 6,-4 5 1,-2-2-4,2 1 1,-4 3 11,4-7 1,-9 6-32,-3-1 1,-5 4 2,5 2 0,-5 0-8,6-1 32,-8 1-91,3 7 64,-7 3-6,0 7-16,0 0 137,-7 7 0,5-3-113,-4 8 1,-2-1 56,2 7 0,1-7-46,5 1 1,-2-1 4,-4 6 1,4 1-7,-4-1 0,4 0 4,2 1 0,0-1-23,0 0 0,0 6-17,0 0 0,8 0-6,4-5 0,3-7 27,2 1 0,1-1-120,-1 7 0,6-9 106,0-3 1,8 2-49,-2-3 0,3 1 48,3-6 1,5-2-3,0-4 0,1-3-14,-7-8 1,1-1 2,0 1 0,-3-6-43,-3 0 0,-4-8 44,-8 2 0,1-3 55,-1-3 1,-7 2-52,-5 5 0,-3-5 118,-2 4 0,0-2-37,0 2 1,0 4-27,0 8 0,-2 2-33,-3 3 1,3 3 21,-4 3-92,-4 4 1,6 0 82,-7 8 1,1 7-35,-1-1 1,-5 5 5,5 6 1,1-2 170,-1 8 0,-1 2-13,-5 9 0,0-1 0,-1 7 1,1 2-101,0 9 1,-1-1 17,1 8 0,-2 7-299,-4 9 1,4 13 259,7-44 0,1 0 0,-14 45-454,2-2 1,-8-2 401,2 3 1,2-5-61,-2 4 0,2-5 80,-1-7 0,-3-5-44,8-11 0,-6-3 65,6-3 1,-2-12 3,2 0 0,4-8-11,-4-3 1,3-8 9,3-4 175,0-4 0,-1-9-184,1-4 1,-2-5 245,-4-1 0,4-1-306,-4-5 0,-2-6 30,2-11 1,-8-4-29,2-7 0,4-3-4,2-3 1,-2-6 63,2-12 0,0-3-50,6-9 0,5 3 74,1 4 0,7-4-59,-2 3 0,4-1 126,2 1 0,4 5-92,7 7 1,3 6 17,15 0 1,1 7-28,11-1 0,-3 5 1,8 7 1,-5 3-29,5 7 0,-6 1-85,6 0 1,-2 5 79,3 1 1,2 7 12,-2-2 0,8 4 105,3 2 0,5 0-37,-5 0 1,0 0-23,-6 0 0,-1 8-2,1 3 1,-7-1 10,-5 1 1,-9-1-42,-3 2 1,-6 3 67,1-4-146,-4 5 1,-8 1 91,1 0 0,-8-5-87,1-1 1,3-5-101,-2 6-232,0-8 72,-6 3-186,0 1-141,0-6 415,0 6 1,0-10 243,0-4 0,-8-4 0,-2-7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7:45.824"/>
    </inkml:context>
    <inkml:brush xml:id="br0">
      <inkml:brushProperty name="width" value="0.08571" units="cm"/>
      <inkml:brushProperty name="height" value="0.08571" units="cm"/>
      <inkml:brushProperty name="color" value="#333333"/>
    </inkml:brush>
  </inkml:definitions>
  <inkml:trace contextRef="#ctx0" brushRef="#br0">502 17 7713,'-10'-9'731,"2"1"-1467,8 8 328,0 0 76,-7 0 236,5 0 54,-14 0 121,7 0 1,-9 0-107,1 0 1,6 0 102,-1 0 1,6 0-26,-5 0 154,-1 0-96,-5 0 11,0 0-115,7 0-8,-5 0-29,13 0-25,-6 0-51,8 0 107,0 0-41,0 8 1,0 1 34,0 9 1,0-7-9,0 1 48,0-1 0,0 7 48,0-1-24,0 0 1,0 0-45,0 1 0,0-1 109,0 0 0,0 1-92,0-1 1,0 2 68,0 4 1,0-2-75,0 8 1,-2-6 0,-4 6 1,4-6 3,-3 6 1,-3 0-12,2 5 1,-5 1-78,5-1 1,-8 1 80,3 0 1,1 5-30,-1 0 0,1-5 13,-1-6 1,-5 0-1,5 5 0,1-1-2,-1-4 1,1 3 1,-2-3 0,-3-2-1,4 2 1,1-2-2,-2 2 1,7 1-24,-7-7 1,6 6 10,-5-6 0,7 0-41,-2-5 46,-3-1 0,7 0-4,-4 0 1,4-5 2,2-1 2,0-7-16,0 12 1,2-12-17,4 7-219,-4-7 232,13 4 0,-5-3-88,7 1 1,0 0 71,0-6 0,-3 0-136,3 0 1,-3 0 21,9 0 0,2 0 32,-2 0 1,9-2-45,3-4 1,2 2-231,9-7 392,0-1 0,13-13 0,3-2 0</inkml:trace>
  <inkml:trace contextRef="#ctx0" brushRef="#br0" timeOffset="827">1055 17 7649,'-2'10'-927,"-4"-4"1396,4-4-163,-5-2-396,7 0 105,0 0 1,7 0-103,5 0 1,3 0 80,2 0 1,7 0-89,-1 0 0,5 0 78,-5 0 1,6 0 22,-6 0 1,8 0 48,-2 0 0,-2-2-71,2-4 0,-1 4 147,7-4 0,-6 4-24,0 2 0,-8-5-26,2-1 0,-2 0-65,2 6 0,-9 0 82,3 0-96,-4 0 0,-1 0 95,-1 0-250,-7 0 170,4 8 0,-8-4-75,0 7 0,0-5 69,0 5-9,0 1 1,0 5 32,0 1 1,-6-1 6,0 0 1,1 0 9,5 1 1,-6 1-33,0 4 1,0-2 24,6 8 0,-5-6-17,-1 6 1,-2 0 2,2 5 0,4 7-15,-3-1 1,-3 2-1,2-1 1,0-3-23,6 8 0,-5-8-6,-1 3 1,-6 1 3,7-2 0,-3 3 16,2-3 1,2-3-29,-7 3 1,5-4 22,-6-1 0,7 3-19,-7-3 1,6 3 7,-5-9 1,5-2-1,-5 2 0,7-8 7,-2 2 0,-2-9-3,3-3-126,-1-7 113,-2 4-104,6-8 81,-6 0 65,8 0-20,0 0-19,-7 0 1,-3-6 5,-7 0 0,5 0 6,1 6 1,-3-1 8,-9-5 1,4 4-188,-4-4 1,-2 4 37,2 2 1,-6-6-20,6 1 1,-6-3 7,6 2 1,-2 2-87,2-7 1,4 5 139,-4-6 0,-2 3 98,2-3 0,2-3 0,9 3 0,-11-11 0,4-4 0</inkml:trace>
  <inkml:trace contextRef="#ctx0" brushRef="#br0" timeOffset="1343">2006 346 7640,'-17'0'0,"1"-2"-326,5-4 294,-5 4 291,15-5-278,-7-1 2,8 6 0,2-6-15,4 8 1,3 0 41,8 0 1,1 0-16,-1 0 0,6 0 14,0 0 0,6 0 46,-6 0 1,8 0-43,-2 0 1,-3 0 2,3 0 1,-2 0-8,2 0 0,2 0-2,-8 0 1,6 0-19,-6 0 1,2-2 23,-2-3 0,-4 3-80,4-4 0,-4 2 60,-1-2-172,-1 4 0,0-11-27,0 7 0,-5-1-28,-1 1 1,-7 2 89,2-8 0,-4 7 144,-2-7 0,0 1 0,0-7 0</inkml:trace>
  <inkml:trace contextRef="#ctx0" brushRef="#br0" timeOffset="1633">1937 450 7643,'2'9'38,"4"-3"1,-3 4 31,9 1 0,1 1-18,10 5 1,4-4-118,8 10 0,5-3-225,1-3 1,-1 0 90,-5 1 1,-1-3 112,1-4 1,-1 3-11,1-8 0,-2-1 44,-5-5 0,-1 0-69,-4 0 0,-3 0 21,3 0 0,-4-5-3,-2-1 1,0-8 102,1 3 0,-1-2 0,0 1 0,1-3 0,-1-3 0,0-9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7:50.105"/>
    </inkml:context>
    <inkml:brush xml:id="br0">
      <inkml:brushProperty name="width" value="0.08571" units="cm"/>
      <inkml:brushProperty name="height" value="0.08571" units="cm"/>
      <inkml:brushProperty name="color" value="#333333"/>
    </inkml:brush>
  </inkml:definitions>
  <inkml:trace contextRef="#ctx0" brushRef="#br0">1019 225 7650,'0'-17'4,"0"6"140,0-1 1,0 6-100,0-5 0,0 5-88,0-5-122,0 7 0,0-6 177,0 4-124,0 4 125,0-13 0,0 11-113,0-7 0,-6 5 5,1-6 1,-9 3 49,3-3 0,1-1 31,-2 7 0,-5-6 8,-6 7 1,-8-7 7,3 6 0,-11 1 49,-1 5 1,-8 0 108,2 0 1,1 0-139,-1 0 0,8 7 4,-2 5 0,5 9-99,6 2 1,0 6 64,12-6 0,-2 8-96,13-2 0,0-3 88,6 3 1,0 0-15,0 6 1,14-7-11,3 1 0,12 0 7,0 6 0,3-6 67,3-1 1,1-7-56,5 3 0,-3 1 92,8-2 1,-9 7-73,-3-1 1,1-2 28,-6 2 1,-4 0-13,-2 5 0,-12-1 3,-5-4 0,-4 3 17,-2-3 0,-2 4 0,-4 1 0,-3-7-6,-9-4 1,1-3-9,0-3 0,-6 0-45,0 1 0,-8-7 16,2 1 0,-3-9-1,-3 3 0,-5-4-31,-1-2 1,-1 0-12,2 0 1,3 0 36,-3 0 0,-1-8 3,7-3 0,3 1 8,14-1 1,1-1 15,5-5 93,-4 0 0,13-1-103,-4 1 1,6 2 46,6 3 1,3-3-50,9 3 1,5 3-8,0-3 1,5 8-89,-4-1 1,6-3 100,-1 2 0,-2 0-38,2 6 1,-2 6 21,2 0 0,-4 5-5,-8-5 0,0 8-8,0-3 0,-5 4 117,-1 3 1,-7 7-49,2 4 1,-4-3 11,-2 3 1,-8 6-5,-3 5 0,-12 8 1,-6-2 0,-4 6-85,-1 6 1,-9 3-95,-3 9 0,-4-1 114,-2 0 1,2-2 29,4-3 1,4 1-66,7-7 0,1 3 58,-1-9 1,8-2-5,4-10 1,12-5 34,5-1 1,-2 1 6,3-6 0,1-4-39,10-2 1,-3-4 9,9-2 0,1 6-22,10 0 0,-1-5 182,6-7 1,-5-1-271,6 1 0,6-3 25,5-8 1,2 0-129,-1 0 0,3-2 43,8-4 1,7 1-117,5-13 0,-5 5 103,-1-10 0,2-2-91,-3 2 1,5-8 249,-10 2 0,3-3 0,-10-3 0</inkml:trace>
  <inkml:trace contextRef="#ctx0" brushRef="#br0" timeOffset="754">1365 433 6860,'-8'-10'537,"6"3"-500,-5 7-29,7 0 0,0 2-14,0 3 1,0-1 35,0 8 0,0-1 16,0 7 0,0-1-17,0 0 1,-6 8-2,0 4 0,-7-2-4,1 2 1,3 1 2,-3 11 1,6-3-31,-5 8 1,5-7-4,-6 1 0,9 0 2,-3-5 1,4 3-13,2-9 0,8-6-13,3-5 0,5-3 33,1-9 0,6 5-13,0-5 0,6 0-8,-6-6 0,8-6 2,-3 0 1,-1-7-8,2 1 0,-8-3-5,2-2 0,-3-3 53,-3-3 0,-2 4-34,-3-4 1,1-4 109,-7-2 0,2 2-63,-3-1 1,-3 1 43,4-2 1,2 2-26,-2 4-20,-1 4 1,-5-6 35,0 8-21,0 7-13,0 2-28,0 8-73,0 0 77,0 8 1,-2 0 80,-3 3 1,1 10-15,-8-3 0,6 10 17,-5 1 0,5 6-76,-5 5 1,5-1 2,-6 7 0,7 0-94,-7 6 1,2 0 105,-1-1 0,-3-1-116,9-4 1,-7 4 94,6-3 1,-5-5-176,5-2 0,0-5-17,6-6 1,0-4-130,0-8 75,0-8 18,0-1 1,2-8-34,4 0 0,-4-2 88,4-4 1,-4-3-230,-2-8 384,0-1 0,7-14 0,3-5 0</inkml:trace>
  <inkml:trace contextRef="#ctx0" brushRef="#br0" timeOffset="1233">2160 831 7238,'0'9'573,"0"7"-658,0-5 1,0 5-7,0 1 1,-5 2 95,-1 4 0,-8-2-138,3 8 1,-4 0 94,-3 6 1,3-7-7,3 1 1,-3-6 35,4 6 1,3-6-17,2 6 0,4-8 33,2 2 0,0-9 11,0-3 1,8-1 90,3 1 1,10-3-57,3-8 1,6 0 22,-1 0 1,6 0-44,5 0 0,-5 0-6,-1 0 1,1-8 22,-6-3 0,-2-5 0,1-1 0,-7-2-19,3-4 0,-5 2-2,-2-8 1,-5 0 91,-1-6 1,-7 1-83,2-1 1,-4 6 82,-2 1 1,0-3-63,0-9 0,-6 9-24,0-4 0,-7 12-14,1 0 1,-5 4-82,-6 2 1,2 1 44,-8 5 0,0 3-12,-6 8 0,-1 0-60,-4 0 0,-3 2 57,-3 4 1,2 3-167,4 9 0,3-1 51,-3 0 0,5 0-211,6 1 1,4-1 45,8 0 1,7 1 306,5-1 0,3 8 0,2 2 0</inkml:trace>
  <inkml:trace contextRef="#ctx0" brushRef="#br0" timeOffset="1475">2956 1401 8943,'8'10'61,"-6"0"-16,3-5 0,3 5-235,-2 7 0,0 8-33,-6 4 0,-14 6-53,-3 5 1,-18 6 182,1 12 0,-14-3 93,-4 9 0,-8-1 0,-9 6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7:57.430"/>
    </inkml:context>
    <inkml:brush xml:id="br0">
      <inkml:brushProperty name="width" value="0.08571" units="cm"/>
      <inkml:brushProperty name="height" value="0.08571" units="cm"/>
      <inkml:brushProperty name="color" value="#333333"/>
    </inkml:brush>
  </inkml:definitions>
  <inkml:trace contextRef="#ctx0" brushRef="#br0">139 104 7622,'-17'-17'-24,"-1"-1"0,7 3 355,-1 3 127,9-3 1,-7 7-210,4-3-623,4 3 62,-5 8 298,7 0 1,0 8 37,0 3 1,-2 5 58,-4 1 0,4 0 91,-4 1 0,2-1-107,-1 0 0,3 0 155,-4 1 1,4 5-86,2 0 1,0 6 112,0-6 1,0 7-233,0-1 1,0 4 100,0 2 1,0 7-117,0 4 0,0 4 45,0 2 0,0 7-141,0 5 1,0 1 92,0-1 1,0 1-93,0-8 0,0-1-29,0-10 1,0-3 66,0-9 1,0-1-45,0-4 0,0-4 46,0-8-327,0-7-2,0-3-118,0-7-735,0 0 935,0-7 0,0-3-36,0-7 0,0-1 335,0 1 0,0-8 0,0-4 0,-8-3 0,-1-3 0</inkml:trace>
  <inkml:trace contextRef="#ctx0" brushRef="#br0" timeOffset="679">796 260 7484,'0'-10'-181,"0"2"-164,0 8 1754,0 0-1309,0 8 1,-2-4-31,-4 7 0,3 1 0,-9 5 0,8 0-116,-2 1 1,-1 1 62,1 4 1,-5 4-87,5 7 1,-6 1 91,6 0 0,1 5-86,5 0 1,0 8 30,0-2 0,0-1-8,0 1 0,7-6 17,5 6 0,3-7-7,3 1 1,1-9-4,4-2 0,-4-8-17,4 2 0,4-10 61,2-1 0,-2-8-29,2 1 0,-6-3 68,5-2 1,-5-2-47,6-3 1,-6-5 4,6-7 0,-8-1 30,2 1 1,2 0-2,-2 0 0,0-7-30,-5 1 0,-1-5 8,0 5 0,1-8-24,-1 2 1,-6-4 18,1-1 0,-8-1 65,2 1 0,1-7-45,-1 1 1,-2 0 1,-10 5 1,2 2 17,-7 4 0,-1-1 6,-5 7 1,-8-6 90,-4 6 0,2 2-56,-2 9 0,1-3-90,-7 3 0,2 3-2,5-3 0,-3 8-119,8-2 1,-6 5 104,6 1 0,-6 0-107,6 0 0,-6 5 6,6 1 1,0 0-189,6-6 0,-1 6-100,1-1 0,0 1 127,0-6 0,1 2-502,5 4 778,-5-4 0,14 5 0,-13 1 0,5 2 0</inkml:trace>
  <inkml:trace contextRef="#ctx0" brushRef="#br0" timeOffset="1036">1747 1245 7594,'-9'10'14,"1"5"0,8-11-154,0 8 1,0-7 91,0 7 1,0-1-116,0 7 0,-2 1 36,-4 4 0,4 4 133,-3 7 0,-3 7-119,2-1 0,-5 8 127,5-2 0,-8 4-31,3 2 1,3-2-33,2-4 0,5-4-70,1-7 1,0-2-60,0-4 1,0-10 177,0-8 0,0-9 0,0-2 0,7-7 0,3-11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8:10.159"/>
    </inkml:context>
    <inkml:brush xml:id="br0">
      <inkml:brushProperty name="width" value="0.08571" units="cm"/>
      <inkml:brushProperty name="height" value="0.08571" units="cm"/>
      <inkml:brushProperty name="color" value="#333333"/>
    </inkml:brush>
  </inkml:definitions>
  <inkml:trace contextRef="#ctx0" brushRef="#br0">225 502 7680,'-35'23'-852,"1"0"1,1-2 1542,4-10 1,4 3 321,8-9-733,0 9 1,7-4-195,4 7 0,4 0-153,2 0 0,2 1 81,4-1 0,-2-2-187,7-3 0,-5 3 107,6-3 1,-8-3 158,1 3 1,-1-8-4,2 2 45,-4-5 301,6-1-342,-8 0 0,0-1 33,0-5 0,0-4-59,0-7 1,-6 0-81,0-1 0,-5 1 29,5 0 1,-2-6 60,2 0 0,4-6-172,-3 6 1,-3-6 41,2 6 0,0-8-63,6 2 1,0-3 83,0-3 1,6 0-78,0 1 0,7 3 107,-1-3 1,3 9-6,3-10 1,5 10 53,0-4 1,5 6-68,-4-6 1,6 8 63,-1-2 1,2 6-41,-2 5 1,3-1 9,-3 7 1,2-5 38,-2 5 1,1 0 2,-6 6 0,6 0-20,-1 0 1,-4 2 2,-2 4 0,-4-2-36,-1 7 0,3-5 21,-4 5 0,4 1-40,-9 5 0,-5 0 33,-1 1 1,2-1-7,-2 0 0,-1 3-10,-5 3 0,0-2-5,0 8 1,0-6 2,0 5 0,-7-6 0,-5 1 1,-3 4-29,-2 1 1,-1-1 32,1 2 1,-2-6-40,-4 6 1,3-6 23,-3 6 0,-2-2-4,2 2 0,-2-3 14,2-2 1,2-5-1,-8 4 1,6-4 7,-6-2 0,8 1 3,-2-1 0,-2-2 19,2-3 0,0 1-25,6-7 1,-2 6-5,-4-7 0,7 7 7,-7-6 1,8 5-219,-8-5 198,4 7 1,1-3-33,1 7 48,0 1 1,5-1-41,1 0 49,7 0 0,-4 1-26,8-1 0,0 2 23,0 4 0,0-4-29,0 5 1,2-3-1,4 2 1,-2-4-10,7 4 0,1-2-7,5 2 1,2-4-17,4 4 0,-2-1-7,8 1 0,-6-6 18,6 0 0,-2 4 8,2-9 0,3 5 36,-3-11 0,-2 2-37,2-3 1,0-3 72,5 4 0,-5-6-39,0-6 1,-6-3 6,6-9 0,-2 1 49,2 0 0,-4-2 7,-8-4 1,6 1-2,0-6 0,0 5-43,-6-6 1,1 2 75,-1-2 1,-5-2-37,-1 8 1,-7-8 1,2 3 1,-4 1 15,-2-2 0,-8 6 3,-4-6 1,-3 8-31,-2-2 1,-6 2 7,0-2 0,-8 9-113,2-3 1,4 5 100,2 1 1,-2-3-181,2 9 0,-8-1-1,2 6 0,4 0-15,2 0 1,-2 0 27,2 0 1,-6 6-130,6-1 0,0 7 24,6-6 1,0 5-92,-1-5 1,7 0-583,-1-6 279,9 7 384,-5-5 0,16 6 236,3-8 0,4 0 0,18-8 0,4-1 0</inkml:trace>
  <inkml:trace contextRef="#ctx0" brushRef="#br0" timeOffset="675">1695 173 7680,'11'-6'10,"1"0"19,-8-7 0,9 9 199,-7-7 0,0 5 78,-6-6 0,0 7 45,0-7 38,0 8-303,0-4 88,0 8-245,0 0 7,-8 0 0,4 2-9,-7 4 0,5 2 179,-6 3 0,1 5-74,-6-5 0,-1 5 64,1 1 0,-6 6-98,0 0 1,-2 6 2,2-6 0,2 6 17,-8-6 1,6 8-11,-6-3 1,8 5-26,-2 2 1,-2 5 42,2 0 0,2 6-121,9-5 1,-1 5 2,7-6 0,0 6 23,6-5 0,0 5 13,0-6 1,0 1-9,0-7 0,8-1 13,3-4 1,5 1-5,1-7 1,0 0 6,1-5 0,1-3-1,4-3 1,2 3 85,4-3 1,3-5-32,-3-1 0,10-4 86,1-2 0,6 0-47,-6 0 1,1-8 14,-7-3 1,1-5-14,-1-1 0,-1 0 11,-4-1 1,-4 1-19,-8 0 1,-1 0 38,-5-1 90,-3 1 1,-8 0-79,0-1 0,-2 1-10,-4 0 0,-4 0-77,-7-1 1,0 1-2,0 0 1,-1 5 25,1 1 0,-8 1-15,-4-2 0,-3-1-29,-3 7 0,0 0-139,1 6 0,-8 0 16,-5 0 0,-3 2 68,-1 4 1,-1 4 53,0 7 0,-4 0-21,4 1 1,-2 5-72,14 0 0,0 0 24,5-6 1,2-2-252,5-3-23,10 3-21,11-13 0,9 6-174,3-8 1,7 0 186,11 0 0,-2 0 366,8 0 0,0 0 0,5 0 0,1-8 0,7-1 0,2-9 0</inkml:trace>
  <inkml:trace contextRef="#ctx0" brushRef="#br0" timeOffset="961">2508 1038 7652,'-6'11'494,"0"1"756,0-9-697,6 5-307,0-8-267,0 0 2,0 8-345,0-6 304,0 13 1,0 1-104,0 7 1,0 3-191,0 3 0,0 4 137,0 19 0,0-2-275,0 13 0,0 1 169,0 5 1,-2 0 321,-3 0 0,-5-7 0,-7-3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8:13.864"/>
    </inkml:context>
    <inkml:brush xml:id="br0">
      <inkml:brushProperty name="width" value="0.08571" units="cm"/>
      <inkml:brushProperty name="height" value="0.08571" units="cm"/>
      <inkml:brushProperty name="color" value="#333333"/>
    </inkml:brush>
  </inkml:definitions>
  <inkml:trace contextRef="#ctx0" brushRef="#br0">381 969 7659,'10'17'189,"-2"-5"47,-8-1 1,0-5 191,0 6 1,0-7-130,0 7 0,0-1-730,0 7 1,0-1 127,0 0 1,0 8 3,0 4 1,-8 6 72,-4 5 1,-5 10-168,-6 8 0,-6 13 198,-11-2 1,1 6-185,-7 0 1,6-4 378,-6 4 0,0-4 0,-6-2 0</inkml:trace>
  <inkml:trace contextRef="#ctx0" brushRef="#br0" timeOffset="1421">1229 658 7585,'9'-8'-3,"7"6"1,-12-11-26,7 7 1,-1-8 66,1 3 0,5-4 82,-5-3 0,-1 1-22,1 0 1,-1-3 12,1-3 0,5 2-96,-5-8 0,-1 2-115,1-1 0,-7-5 214,2 4 1,-4-2 86,-2 3 1,0-5-148,0 4 0,-2 2 24,-4-2 1,-3 3-99,-9-3 0,1 4 33,0 7 0,-1 3-73,1 4 1,-8-3 99,-4 8 0,2 1-188,-1 5 1,-3 9-49,-9 8 1,-3 8-8,-3 10 1,-4 7 127,4 4 0,-2 6-27,2 6 0,-2-4 101,8 3 0,7-5-78,10-6 1,6-1 123,5-5 1,6-6-29,12 1 0,6-8-21,11-10 0,3 1 16,9-1 1,0-6 8,-1 1 1,1-8-2,-1 2 1,3-5 1,3-1 0,-3-7 19,3-5 1,-3 3-46,-3-3 0,1 1 125,-1-7 1,-5 1-63,0 0 1,-8-1 108,2 1 0,-9 0 23,-3 0-85,1-1 1,-1 3-43,1 3 1,-8 3 80,1 3-175,-3 4 0,-4-6 168,-3 8-248,3 0 1,-12 8 44,9 4 0,-7 5-57,6 6 1,-5 4 77,5 7 0,-6 7-104,7-1 0,-3 8 88,2-2 1,4 6-15,-4 6 1,-1-4-70,1 3 1,0-3 77,6-2 1,0-6-39,0 0 0,0-9 35,0-3 0,0-7-220,0-10 25,0 1 125,8-9 1,-4-1-14,7-8 1,-7-2 149,2-4 0,-4-3 0,6-16 0,1-2 0</inkml:trace>
  <inkml:trace contextRef="#ctx0" brushRef="#br0" timeOffset="2146">1713 277 7659,'-25'0'0,"6"0"0,-6 0 590,7 0-57,1 0-444,8 0 11,1 0 1,10-6-12,4 1 0,-1-7 24,13 6 0,-3-5-135,14 5 0,-6-5 62,6 5 0,5-6 92,7 7 1,-1-1-52,-5 6 1,-3-2 15,-3-4 0,8 4 52,-9-4 1,9 6-61,-8 6 1,3-2-93,3 8 0,-2-1 15,-5 6 1,-1-3-179,-4 3 1,-9-3-75,3 9 0,-5-4 96,-1-2 0,-3 6-35,-8 0 0,-8 0 56,-3-5 1,-7 5-52,-5 0 1,-4 0 63,-7-6 1,-1 0 0,1 1 0,-1-1 45,0 0 0,3-5 84,3-1 0,4-7-105,8 2 40,-1-4 34,9-2-32,1 0 29,8 0 64,0 0 0,8-2 130,3-4 0,-1 4-75,1-4 1,7 5 73,5 1 1,0 0-56,-6 0 0,6 0-29,0 0 0,6 0-54,-6 0 1,8 7 50,-2 5 0,-2 3-156,1 2 1,-1 6 19,2 0 0,-2 8-80,-4-2 0,-9-2 59,3 2 1,-11 0 8,-1 5 0,-3-5 33,-2 0 0,-7-6 18,-5 6 0,-9-8 18,-2 2 1,-8-10-33,2-1 0,2-3 87,-1 3 0,-1 1-65,-6-7 1,1 0 6,-1-6 1,6 0-59,0 0 0,6 0-8,-5 0 0,4-2-31,-4-4 1,7-3 68,-3-9 1,5 7-182,2-1 0,0 1 89,-1-6 0,7 1-378,-1 5 204,1-5 0,-1 7-51,1-9 0,7 7 335,-2-1 0,4 1 0,10-7 0,1 1 0</inkml:trace>
  <inkml:trace contextRef="#ctx0" brushRef="#br0" timeOffset="2455">3079 1038 7647,'-10'8'1039,"3"-6"0,5 5-907,-4-7 61,4 0-215,-13 0 1,7 8-337,-3 4 0,-7 3 246,1 2 0,-2 8-151,-10 4 1,2 11 135,-2 7 1,-3 8-226,3 3 1,-2 7 62,2-1 0,4-5 43,8-1 1,2-12-69,3-6 314,4-11 0,8-4 0,0-15 0,0-3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8:12.721"/>
    </inkml:context>
    <inkml:brush xml:id="br0">
      <inkml:brushProperty name="width" value="0.08571" units="cm"/>
      <inkml:brushProperty name="height" value="0.08571" units="cm"/>
      <inkml:brushProperty name="color" value="#333333"/>
    </inkml:brush>
  </inkml:definitions>
  <inkml:trace contextRef="#ctx0" brushRef="#br0">104 87 7724,'0'-18'419,"0"1"-248,0 0 1,0 5 153,0 1 27,0 7-44,0-4-31,0 8-114,0 0 1,0 8-219,0 3 0,0 7 86,0 5 0,-7 4-133,-5 7 0,2 7-27,-1-1 1,1 8-21,-1-2 0,-3 2 82,9-2 0,-7 2-63,6-7 0,0-1 76,6-5 1,0-9-24,0-3 1,2 1-1,4-7 0,4-4 23,7-13 0,2 0 53,4 0 0,4 0-42,8 0 0,-1-7 84,1-5 0,0-9-28,-1-2 0,1-8 15,-1 2 0,-1 2-18,-4-1 0,-4 5 9,-8-6 0,0 8 82,1-3 1,-9 0-89,-3 0 0,-4 1 109,-2 6 0,0 0 7,0 0 27,0 7 0,0 0-48,0 5 10,-8 3-54,6-6-32,-5 8 0,5 2-81,-4 4 0,4-3 55,-4 9 0,4 0-97,2 5 1,-2 6 97,-3 0 1,3 13-124,-4-1 1,4 5 80,2 1 1,0 1-3,0 4 0,0 4-45,0-4 0,0 4 2,0 2 1,0-2-104,0-4 1,0-4 74,0-7 1,0-8-119,0-4 1,0-4-144,0-2-180,0-7 241,0-2 1,-2-8 122,-4 0 0,5-2 185,-5-4 0,-4-4 0,1-7 0</inkml:trace>
  <inkml:trace contextRef="#ctx0" brushRef="#br0" timeOffset="655">1003 156 9015,'-9'0'215,"1"0"-446,8 0 352,0 0-64,0 7 1,0-3-38,0 8 0,0-1-75,0 7 1,0 1 56,0 4 0,-2-2-3,-3 8 1,3-2-18,-4 2 1,4 3-15,2-3 0,0 2-32,0-2 1,6-2 54,-1-4 1,9-4-43,-3 4 1,5-10 36,1-1 1,6-6-94,0 5 0,8-7 52,-2 2 0,3-6-13,3-6 1,-2-4 34,-5-7 0,9 0 6,-8 0 1,7-7 72,-7 1 0,-2-2-83,2 2 1,-8 2 87,2-8 0,-4 8-68,-1-2 1,-7-2 182,1 2 0,-9-6 17,3 6 1,-4-6 18,-2 6 1,0 0 109,0 6-35,0 0-197,0-1 0,-2 9 152,-4 3-265,5 4 118,-7 2 1,6 2-158,-4 4 1,4 3-18,-4 9 0,3 1-29,-3 4 1,4 4 108,-4 8 0,2 1-20,-1 4 1,3-3-112,-4 3 1,4 4 110,2 3 0,0 3-25,0 1 1,0 1-13,0 0 0,0-2-86,0-4 1,-6 4 53,0-4 0,1-5-129,5-7 1,0-1-38,0-10-21,0 0-230,0-6 138,0-7 79,0-2 0,0-10 90,0-4 0,0 2 208,0-7 0,0-1 0,0-13 0,0-2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8:17.645"/>
    </inkml:context>
    <inkml:brush xml:id="br0">
      <inkml:brushProperty name="width" value="0.08571" units="cm"/>
      <inkml:brushProperty name="height" value="0.08571" units="cm"/>
      <inkml:brushProperty name="color" value="#333333"/>
    </inkml:brush>
  </inkml:definitions>
  <inkml:trace contextRef="#ctx0" brushRef="#br0">260 69 7651,'12'0'104,"-1"0"0,-7 0 301,11 0 0,-5 0-105,7 0 1,0 0-347,1 0 0,-1 0 30,0 0 1,1 6 33,-1 0 0,-2 2 46,-3-3 1,3 5-3,-3 7 1,-5 3-35,-1 3 0,-4 9-128,-2 9 0,-8 7-47,-3-2 1,-10 10 95,-2 1 1,-8 7-11,2-7 1,-4 1 52,-1-6 0,-1-8-16,1-4 0,-5-5-50,5-6 1,-5-6 10,10-12 1,4 3-67,2-9-5,4 1 1,4-8 66,3-3 1,5 1 12,7-8 0,0 6 110,0-5 0,5-1-111,1-5 1,8-2 123,-3-4 0,4 4-1,3-4 0,-1 3 87,0 3 0,3 5-89,3 1 1,-4 1-2,4-1 1,-4 1 51,-2 4 1,6 5-66,1-5 1,-1 4 12,-6 2 1,0 0-14,0 0 1,1 8-110,-1 3 1,0 4 37,1 3 1,-9 1-113,-3 4 0,2-2 67,-3 8 0,7-6-137,-6 6 1,-1-2-31,-5 2 1,0 1 62,0-7 1,2 6-25,4-6 1,-4 0 28,4-5 0,2-7-416,-3 1 225,9-9 354,-5 5 0,16-8 0,2 0 0</inkml:trace>
  <inkml:trace contextRef="#ctx0" brushRef="#br0" timeOffset="508">1021 52 7651,'0'-11'-823,"0"-1"913,0 8 0,-6-5 997,0 3-652,1 4-230,5-6-293,0 8 112,0 0 1,-6 2-33,0 4 0,-7 4 48,1 7 1,-3 2 6,-3 4 0,-1 4-26,-4 8 1,-4-1-26,-7 1 1,1 7-7,4 4 0,-7 6 39,7 6 1,-6-4-124,12 3 0,0 3 71,6-3 0,7 1-106,4-6 0,5-6 28,1 0 0,9-9 24,8-3 1,3-1 40,8-10 0,1 4-10,6-10 1,-1 2 87,1-13 0,5 6-46,1-7 0,-1 1 99,-5-6 1,5-8-40,0-3 0,1-4-26,-7-3 1,-7 1 29,-4 0 0,-3-1 119,-3 1 1,-6-2-38,1-4 0,-8 4-94,1-4 0,-3 1 96,-2-1 1,0 4-81,0-4 1,-5 4-101,-1 2 0,-8-1-5,3 1 0,-4 2-132,-3 3 1,-5-1 111,0 7 1,-8 0-101,3 6 0,-3 0-60,2 0 0,-4 0 87,4 0 0,3 0-120,-3 0 1,8 0 36,-2 0 1,3 6-99,3 0 0,2 1-195,3-1 510,-3-4 0,13 13 0,-6-5 0</inkml:trace>
  <inkml:trace contextRef="#ctx0" brushRef="#br0" timeOffset="737">1592 934 7644,'9'17'0,"1"-7"692,-4-4 155,-5 3 0,9-5-763,-4 8 0,-4-6 11,3 5 1,-3 1-587,-2 5 0,0 6 331,0 0 0,-9 10-380,-8 1 1,-8 9 188,-10 8 1,0 1 350,1 0 0,-8 0 0,-3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8:22.621"/>
    </inkml:context>
    <inkml:brush xml:id="br0">
      <inkml:brushProperty name="width" value="0.08571" units="cm"/>
      <inkml:brushProperty name="height" value="0.08571" units="cm"/>
      <inkml:brushProperty name="color" value="#333333"/>
    </inkml:brush>
  </inkml:definitions>
  <inkml:trace contextRef="#ctx0" brushRef="#br0">502 35 7654,'0'-9'172,"0"1"167,0 8-106,0-8-249,0 6 22,0-5 189,0 7-369,0 0 163,-8 0-28,-1 7 0,-9 3-13,1 7 1,-2 0 39,-4 1 1,2 7 14,-8 4 1,0 3-3,-6 3 1,1 7-44,-1 4 0,1 10 61,-1 2 0,8 1-91,4-1 0,10-4 72,1 3 0,8-3-112,-2-2 1,6-8 91,6-4 0,10-11-7,7-6 1,2 0 14,-2-5 0,2-3-4,3-9 1,5-4 42,-4 3 0,4-3-43,1-2 1,-5-7 44,0-5 1,0-1-31,5 1 0,-7-3 22,-4 3 1,-5-3 28,-7-2 0,2-3 99,-7-3 1,0 4-102,-6-4 1,0 2 12,0-2 1,-2 2-32,-4-8 1,-3 8 16,-9-2 1,-1-2-94,-4 2 0,2 0 89,-8 5 1,2 7-270,-2-1 1,-3 8-23,3-1 1,-4-3-28,-1 2 0,-1 1 101,1 5 0,1 1 7,4 5 1,-2-2-94,8 8 1,0-7 259,6 7 0,7-8 0,-5 11 0,5-5 0</inkml:trace>
  <inkml:trace contextRef="#ctx0" brushRef="#br0" timeOffset="575">917 485 7654,'0'-12'282,"0"1"0,0 5-183,0-6 1,0 1-35,0-6 0,0-1-146,0 1 0,0-2 59,0-4 1,0 2 109,0-8 0,6 6-6,-1-6 0,1 6 22,-6-6 1,0 8-129,0-2 0,-6-2 102,1 2 1,-9 6-84,3 5 0,1 2 48,-1-1 1,-1-3-125,-5 9 1,-1-1 62,1 6 1,0 0-94,0 0 1,-3 8-35,-3 3 0,4 6 83,-4 6 0,6-3-39,5 3 0,-1 2 65,7-2 0,-6 6 29,7-6 0,-1 0 9,6-6 0,0 6 16,0 0 1,2-2 2,4-9 66,3 3 0,8-7 46,1 3 1,-1-3-66,0-8 0,1 0 44,-1 0 0,0 0-65,1 0 1,-1-2 60,0-4 0,0 3 112,1-9 151,-1 8-287,0-11 0,-5 7 107,-1-3-264,-7 3 144,4 8-100,-8-8 46,0 6 0,0-4-94,0 12 0,0 6 42,0 11 1,-2-2-98,-4 8 0,4 2 65,-3 9 0,-3-2-97,2 8 1,0 6 84,6 6 1,0-2 34,0-10 1,0 2-156,0-8 1,0 6 25,0-5 0,0-7-85,0-5 0,6-8-254,0 2-163,7-4 378,-3-1 297,7-9 0,0 7 0,1-7 0</inkml:trace>
  <inkml:trace contextRef="#ctx0" brushRef="#br0" timeOffset="826">1211 986 7654,'9'0'968,"7"0"-953,-7 0-159,9 0 1,-9 2 73,-3 4 0,-4 4-11,-2 7 1,0 2 26,0 4 0,-2 4-49,-4 8 1,-3-1 52,-9 1 1,1 5-146,0 1 0,1-1 109,5-6 1,-2-5-82,7 0 1,-6-8-407,6 2 177,1-11 396,5-5 0,0-7 0,0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29.066"/>
    </inkml:context>
    <inkml:brush xml:id="br0">
      <inkml:brushProperty name="width" value="0.08571" units="cm"/>
      <inkml:brushProperty name="height" value="0.08571" units="cm"/>
      <inkml:brushProperty name="color" value="#333333"/>
    </inkml:brush>
  </inkml:definitions>
  <inkml:trace contextRef="#ctx0" brushRef="#br0">329 346 7719,'-20'-13'602,"-3"-5"1,4-9-234,-4 4-219,4 0 1,7 12-808,1-1 461,7 8 1,-2 4 254,12 12 1,-4 13-59,4 9 1,-4 9 152,-2 9 0,0 7-39,0 5 0,0 5 63,0 6 0,-6-4-250,0 4 0,0-6-31,6-6 0,-5-3-301,-1-8 0,0-10-1,6-7-312,-8-9 297,6-16 420,-5-2 0,7-16 0,0-2 0</inkml:trace>
  <inkml:trace contextRef="#ctx0" brushRef="#br0" timeOffset="328">121 536 7719,'-17'-9'-158,"0"-9"1,-1-5-336,1-6 0,0-1 577,-1 7 0,9-2-46,3 2 0,4 3-3,2-3 1,0-4 21,0-1 1,0 1 116,0-2 0,10 8-104,7-2 0,2-2 112,10 2 0,2 0-148,9 5 1,6 1 113,12 0 1,1 1-82,5 5 0,3 3-8,-4 8 1,-3 10-111,-2 7 1,-6 8 97,-6 10 1,-6 1-23,-11 4 1,-4 3 35,-8 3 1,-2 2-2,-3-8 1,-4 6-5,-8-5 0,-8-3 11,-4-9 0,-5 4 5,-6-5 0,-6-3-15,-11-2 0,2-1-112,-9 1 0,1-4-76,-6 4 1,1-10-159,-1-1 0,2-3 2,4 3 1,-2 1-158,7-7 0,9 0 444,8-6 0,-2-8 0,-1-1 0</inkml:trace>
  <inkml:trace contextRef="#ctx0" brushRef="#br0" timeOffset="686">1332 415 7723,'-18'-8'1871,"1"7"-1920,0-15 0,-1 14 8,1-4 1,0 12-232,0 6 0,-8 9 110,-4 2 0,-2 8 112,2-2 0,-3 5 55,3 6 0,-2-1 3,2 7 0,10-6-157,7 6 1,9-5 105,-3 5 1,12-10 30,5-1 1,12-8 12,6-10 1,6-5-113,5-1 1,4-7 96,8 2 0,-2-12-24,-4-5 1,4-5 92,-4-1 0,-4-2 11,-1-4 0,-11 2 156,-1-8 1,-13 0-90,1-6 0,-9 1 68,3-1 1,-7 1-14,2-1 0,-12 0-20,-5 1 1,-11-1-300,-1 1 1,-6 1 107,6 4 0,-7 4-390,1 8 1,-2 1 103,2 5 0,-3-3-40,3 9 0,4-1 349,2 6 0,-4 8 0,0 1 0</inkml:trace>
  <inkml:trace contextRef="#ctx0" brushRef="#br0" timeOffset="1199">2283 294 7717,'0'-21'-235,"0"4"0,0 3 269,0-3 15,0 0-15,0-1 1,-2 7 5,-4-1 0,-4 8 98,-7-1 0,-8 3-63,-4 2 1,-3 0 39,-3 0 1,-5 5-82,-1 1 1,-5 8 10,6-3 1,-6 7-44,5 5 1,3-4-13,9 4 0,-2 2 5,8-2 0,2 6-24,10-6 1,3 6-20,8-6 0,8 2 35,3-2 1,12-4-50,6 4 1,12-6 51,5-5 1,4 3 0,1-3 0,1 1 9,0-1 1,-6 3-1,0-3 1,-7 3 24,1 2 1,-5 1 71,-6-1 0,-6 0 32,-12 0 1,3 1 5,-9-1 76,1 0 0,-8 1-30,-3-1 1,-5-6-75,-7 1 0,-6-6-72,-1 5 1,-6-5-4,1 6 1,-4-7 32,-1 7 0,-1-6-25,1 5 1,-1-7-80,0 2 0,1 1 78,-1-1 0,2 0-112,5-6 0,3 6 21,7-1-6,1 1-11,0-6-20,7 0 52,3 0 0,8 0-13,5 0 0,-2 0-135,8 0 0,-1 0 39,6 0 1,-5 0-363,-1 0 0,1 0 8,5 0 500,1 0 0,-1 8 0,0 2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8:24.718"/>
    </inkml:context>
    <inkml:brush xml:id="br0">
      <inkml:brushProperty name="width" value="0.08571" units="cm"/>
      <inkml:brushProperty name="height" value="0.08571" units="cm"/>
      <inkml:brushProperty name="color" value="#333333"/>
    </inkml:brush>
  </inkml:definitions>
  <inkml:trace contextRef="#ctx0" brushRef="#br0">243 744 7567,'0'-9'-151,"-2"1"7,-4 8 0,4-2 68,-3-4 498,3 4-49,2-5-225,0 7 55,0 0 24,0 7 0,0 3-139,0 7 1,-6 2-12,0 4 1,0 6-113,6 12 0,-7 3 69,-5 8 1,3 5-232,-3 1 1,-5 13 30,-6-2 0,0 2 23,5-7 1,1-5 30,0-7 1,1-8-96,5-3 1,-3-12-207,9-6-56,-1-4 240,6-10 0,8-3 229,3-12 0,4-3 0,3-8 0</inkml:trace>
  <inkml:trace contextRef="#ctx0" brushRef="#br0" timeOffset="471">416 848 7670,'0'-17'-299,"-8"7"0,6 0 418,-3 5 399,3 3-489,2-14 1,7 13 6,5-9 0,3 6 14,3-5 0,-1 7-16,0-2 1,0 2 80,1-1 1,5 3-55,0-4 1,0 4 9,-6 2 0,0-2 34,1-4-49,-1 4 1,0-5-72,1 7 0,-7 0 69,1 0 0,-7 2-65,7 3 0,-6-1 47,5 8 0,-5-7-185,6 7 129,-9 0 0,5 5-98,-8 0 1,0 6 97,0 0 0,0 8-10,0-2 1,0 0 3,0 5 1,-8-3 1,-3 9 0,-4-1-53,-3 1 0,7 2 49,-1 4 1,1 2-55,-7-7 0,1 1-6,0-2 1,1-9-5,5 4 0,-3-12 11,9 0 0,-7-4-252,6-2 111,1-7 51,5-2-23,0-8 0,0-2 91,0-4 0,1-4 103,5-7 0,-2 0 0,8 0 0,-9-1 0,13 1 0,-7 0 0</inkml:trace>
  <inkml:trace contextRef="#ctx0" brushRef="#br0" timeOffset="700">468 1228 7670,'-10'0'-18,"3"0"179,7 0 0,7 0-32,5 0 1,3 0-86,2 0 0,6-5-11,1-1 0,6-2-177,-1 2 0,2 5 83,-2-5 1,7-2-199,-7 2 1,7-5 84,-7 5 0,4-6-130,2 7 1,-3-7 78,-3 6 0,2-7 225,-8 1 0,8-3 0,-5-2 0</inkml:trace>
  <inkml:trace contextRef="#ctx0" brushRef="#br0" timeOffset="1429">987 381 7688,'-2'-23'0,"-4"0"-351,4-8 0,-6 6 406,8-4 0,0 3 469,0 2 1,6 3-340,0-7 0,7 1-385,-1-2 1,3 4 205,2 8 1,1 1-11,-1 5 0,0-3 119,1 8 1,5 1-39,0 5 0,8 0 83,-3 0 1,5 0-79,2 0 1,-9 2 32,-2 3 0,-5 3-27,-2 4 1,-2 3-91,-3-4 0,-4 7-23,-8 5 1,0 4 71,0 7 0,-2 1-83,-4-1 0,-6 3 70,-11 3 1,4-1-129,-4 7 0,-2-6 2,2 6 0,-8 0-45,2 6 1,3-6 58,-3 1 0,8-3-106,-2 2 1,5-4 56,7-7 0,-5-3 58,5-3 0,3 2-33,2-8 1,4 0 22,2-6 1,0-5 49,0-1 0,2-5-28,4 6 115,-4-8 0,12 5-61,-9-3 255,9-4 4,-5 6-204,1-8 1,0 0 202,-5 0-162,-3 0 148,6 0-237,-8 0 45,0 0-34,0 7 1,0 3 83,0 7 0,0 8-80,0 4 0,0 5-31,0 7 0,0 5 48,0 12 1,0 3 3,0 8 1,0 8 160,0 4 1,0 3-338,0 3 0,0-6 221,0-1 0,0-1-30,0 2 0,-2-12 111,-4-11 0,2-12-41,-7-6 0,5-11-20,-5-6 0,-3-6-63,-9-5 1,4 1-108,-4-7 0,-4 2 101,-2-3 1,-9-3 120,-3 4 0,-1-6-467,2-6 0,1-3 125,-7-9 0,2-1-509,-2-4 1,-2-4 51,7-7 642,1-9 0,-2-1 0,-2-8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8:29.019"/>
    </inkml:context>
    <inkml:brush xml:id="br0">
      <inkml:brushProperty name="width" value="0.08571" units="cm"/>
      <inkml:brushProperty name="height" value="0.08571" units="cm"/>
      <inkml:brushProperty name="color" value="#333333"/>
    </inkml:brush>
  </inkml:definitions>
  <inkml:trace contextRef="#ctx0" brushRef="#br0">987 967 7990,'0'-10'362,"7"-5"-417,-5 5 0,6-7 18,-8 0 1,0-2-91,0-4 0,0 1 119,0-6 0,-8 5-94,-3-6 0,-5 2 59,-1-2 0,-10-2-16,-8 8 1,-3 2 23,-14 10 1,2-3 42,-13 8 0,5 2 7,-5 10 0,9 4-14,2 7 0,2 6 11,10 0 1,9 6-62,14-6 0,7 6-2,10-6 0,0 8 48,0-2 0,8 1-4,3-1 1,12 10 13,6-5 1,4 10-27,1-3 0,9 7 39,3-2 0,-2 6 11,2 5 1,-2 3 10,2 3 1,2 3-113,-7-9 0,-1 1 128,-5-6 1,-3 0-3,-3 0 0,-10-10 83,-7-8 0,-8-1 15,2-10 1,-4 0-60,-2-5 1,-6-7 120,0 1 1,-7-9-65,1 3 1,-9-4 72,-2-2 0,-8 0-178,2 0 1,-5 0 11,-7 0 0,5 0-272,-5 0 0,-1-2 96,2-4 1,-6 3-257,5-9 1,-5 6 150,6-5 0,0 5-138,5-6 0,2 7 52,5-7 1,-1 6 9,11-5 0,5 5 298,13-5 0,0-1 0,0-5 0,15-8 0,5-2 0</inkml:trace>
  <inkml:trace contextRef="#ctx0" brushRef="#br0" timeOffset="471">1557 1244 7686,'10'-2'906,"-4"-4"-804,-4 4-37,-2-6-432,0 8 306,0 0 1,-8 0-17,-4 0 1,1 8 10,-7 4 1,5 5 86,-10 6 0,2-2-124,-2 8 0,2 0 70,-8 5 0,8-1 78,-2-4 0,3 3-36,3-3 1,8 4 92,3 2 0,4-3-82,2-3 1,9-4 37,9-8 0,7-1-36,9-5 1,1 3-2,-1-9 0,1 1-19,0-6 1,-1-2-11,1-4 1,-3 3 35,-3-9 0,2 2-4,-8-1 1,0-4 100,-6 3 0,-7-3-102,-4-3 1,1 1 68,-1 0 0,0 0-36,-6-1 1,0 1 5,0 0 0,0-1-13,0 1 1,-6-6-8,0 0 1,-7 0-145,2 6 0,1-1 89,-2 1 1,1 0-17,-6-1 0,-1 7 33,1-1 0,-2 3-161,-4-3 0,2 3-59,-8 3 1,8 2-49,-2-8 0,-2 9 94,2-3 0,-1-2-93,7 2 0,0-5-73,0 5 0,5-7-149,1 1 485,7-3 0,-4-10 0,8-2 0</inkml:trace>
  <inkml:trace contextRef="#ctx0" brushRef="#br0" timeOffset="776">1938 621 10055,'5'17'37,"1"1"0,6 9-38,-7 7 0,1 8-145,-6 10 0,0 10-45,0 7 0,-7 19-254,-5 10 1,5-45-1,-1 0 371,-10 45 0,10-48 0,-1 0-99,-8 48 0,1-8 95,5-15 0,3-9-124,8-20 1,0-4 98,0-7 1,8-9-78,3-3 1,-1-5-124,2-7 1,-7-3 32,7-8 0,-6-8 456,5-3 0,1-20 0,5-5 0</inkml:trace>
  <inkml:trace contextRef="#ctx0" brushRef="#br0" timeOffset="1317">2439 33 7688,'0'-9'1009,"0"-1"-248,0 4-898,0 4 0,6-4 65,0 12 1,5 6-246,-5 11 1,6 4 122,-7 7 0,1 1 18,-6-1 0,0 3 91,0 3 1,0-3-16,0 3 1,0-3 144,0-3 0,0-5-144,0 0 0,0-8 326,0 2-165,-8-4 0,6-7 196,-3-1-75,3-7 0,2 2 375,0-12-457,0-3 1,0-9-166,0 1 1,2-6-68,3 0 1,-1-2 66,8 2 1,-6 2-51,5-8 0,-1 2 54,1-2 0,5-3-21,-5 3 0,5 4 19,1 2 1,0-2 20,0 2 0,1 0 46,-1 5 15,0 9 1,1 1 133,-1 8 1,-6 0-97,1 0 0,-2 8 67,1 3 0,2 10-96,-7 2 0,2 10-9,-2 2 0,-4-1-6,3 7 1,-3-5-82,-2-1 0,0 5 30,0 0 1,0 1-130,0-7 1,0-5-98,0 0 1,0-8 74,0 2 1,0-9-229,0-3 245,0-7 1,8 4 170,4-8 0,3-16 0,2-3 0</inkml:trace>
  <inkml:trace contextRef="#ctx0" brushRef="#br0" timeOffset="1496">3252 102 8656,'8'-9'975,"1"1"-635,9 8 0,5 8-935,0 3 1,0 5 35,-6 1 1,4 0-179,-4 0 1,3 7 292,-15-1 444,1 7 0,-6-10 0,0 5 0</inkml:trace>
  <inkml:trace contextRef="#ctx0" brushRef="#br0" timeOffset="2126">70 2731 7675,'-17'0'-189,"-1"8"1,7-7 653,-1 5-229,9-4-119,-5-2 14,8 0 0,8 0 12,3 0 0,4 0 53,3 0 0,1-6-99,4 1 1,-2-9 0,8 3 1,6-5 18,5-1 1,10-2-55,2-4 0,9 2 44,14-8 0,14 0-298,-38 12 0,1-1 0,3 0 0,0 0 226,2-2 1,1-1-1,2 3 1,-1 0-1,-1-2 0,0 0 1,5 1-1,2 1 24,4 1 1,1 0-1,-5-1 1,0 1-17,2-1 0,-1 1 1,-3 3-1,-1 0-30,-2-1 1,1 1 0,3-3 0,1-1 11,1-2 0,0 0 0,-2-1 1,-1 1-7,-2 3 0,-1 0 0,-4 0 1,-1-1-3,-5 1 0,-2 0 0,3-1 0,-2 1-287,44-17 1,-3 7 303,-9 4 0,-12 5-5,-12 7 0,-16-5 273,-7 5-152,-11 3-155,-5 0 126,-11 8 804,-7 0-1764,0 0 397,-7 0 1,-3 6 64,-7 0 0,-8 7-272,-4-1 1,-4 3 217,-1 3 0,-9-7 431,-3 1 0,-11-1 0,-5 7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8:38.891"/>
    </inkml:context>
    <inkml:brush xml:id="br0">
      <inkml:brushProperty name="width" value="0.08571" units="cm"/>
      <inkml:brushProperty name="height" value="0.08571" units="cm"/>
      <inkml:brushProperty name="color" value="#333333"/>
    </inkml:brush>
  </inkml:definitions>
  <inkml:trace contextRef="#ctx0" brushRef="#br0">18 278 6458,'-9'0'-100,"1"0"139,8 0 27,0 0-55,8 7 1,-4-5 70,7 4 1,-5-2-1,5 2 0,-5-5 13,6 5 0,-1-2 3,6 2 0,3-4 11,3 3 0,-2 3-24,8-2 0,-1 2-6,7-3 0,5-1 47,1 8 0,7-6-45,-2 5 0,10-5-61,1 5 0,3-1 8,-2 1 1,-5 3-9,5-8 0,-4 5 8,-2-5 1,5 6-18,1-7 0,5 3 7,-5-2 1,7-4 20,-1 3 0,9-1 27,2 2 1,0-4-157,-6 4 0,0-4 84,0-2 1,12 0 19,0 0 0,7 0-3,-7 0 0,3 0 23,3 0 0,-1 0-8,1 0 1,-5 0-302,5 0 0,-3 0 290,14 0 1,-47 0 0,0 0-4,1 0 1,0 0 0,48 0 10,-14 0 0,8 0-33,4 0 1,-44 0-1,0 0 8,1 0 1,-1 0 0,1 0 0,0 2-3,-3 0 0,0 1 0,0-2 0,-1 0 5,1 2 1,0 0 0,3-2 0,0 0-4,-1-1 1,1 0-1,3 0 1,0 0-2,-4 0 0,1 0 0,0 0 0,0 0-4,-4 0 0,1 0 1,4 0-1,0 0 8,1 0 0,1 0 0,1 0 0,-1 0-1,0 0 0,0 0 0,0 0 1,1 0 0,-5 0 0,1 0 0,6 0 0,-1 0-10,-2 0 0,0 0 1,3 0-1,1 0-193,-5 0 1,1 0 0,0 0 0,1 0 192,-1 0 1,-1 0 0,2-3-1,0 0-1,-5 0 1,1 0 0,4 0 0,1-1-31,1 0 1,-1 2 0,-2 1 0,0 0 30,2-1 1,1-2 0,-4 0 0,1 1-8,-1 0 0,1 0 1,3-3-1,-1 0 3,1 3 1,-1 1 0,0-2 0,-1 0 7,2 1 1,-1 0 0,1 2 0,0 0-4,-4-1 1,1-2 0,1 1 0,1-1 1,0 1 1,1 0-1,0-3 1,-1 0 3,1 3 0,-1 1 0,0-2 0,-1 0 3,-1 1 1,0 0-1,2 2 1,1 0-24,-1-1 1,1-2-1,-2 3 1,1-1 14,0-1 0,1 0 0,-1 2 0,-1 0 4,-4-2 0,-1 0 1,2 2-1,0 0 3,-1 1 1,-1 0 0,3 0 0,0-2-1,3-1 0,1 1 1,-1 1-1,-1 0-3,-1-2 0,-1 0 0,0 2 0,0 0 0,-3 1 1,1 0-1,5 0 1,1 0 3,6 0 1,-1 0 0,-8 0 0,-1 0 3,-2 0 1,0 0-1,-2 0 1,1 0 32,1 0 0,0 0 0,4-3 0,1 0-35,1 0 0,-1 0 0,-4 0 1,-1 1-1,0 1 1,0 2-1,-2-2 1,0 0 2,45-5 1,-44 5 0,1 0-6,3-1 0,-1-2 0,-2 1 1,0-1-4,-3 1 1,0 0 0,-1-1 0,-1 0-176,43-2 1,3 3 169,2-9 0,0 6-2,-44 0 1,1 1 0,45 1 0,-2-2 0,-11-2 2,5 3 1,-8-1 26,9 6 1,-3-2-23,2-4 0,-3 4 4,3-3 0,-11 3-1,-7 2 0,5 0 0,2 0 1,7 0-4,10 0 0,-7 0-3,7 0 1,-14 0-1,-3 0 1,-4-6 4,9 0 0,-3 0 44,9 6 0,-2 0-44,3 0 1,-5 0 2,4 0 0,-11 0 2,-6 0 1,-2 0 3,2 0 0,4-5 5,7-1 0,-7 0 9,-4 6 0,-10-2 7,-2-4 0,-7 4 102,2-3 1,1-3-117,-1 2 1,2-5-48,-3 5 1,1-6-95,11 7 0,-11-7 165,5 6 0,-7-5 88,-4 5 1,-6-5 130,0 5 0,-8-6-267,3 6 1,-5-1 410,-1 1 0,5 2-401,1-7 0,-1 7 257,-6-2 1,-5 4-255,0 2 1,-6 0 128,6 0 0,-8-2-91,2-4 0,-4 5 12,-1-5 1,-1 4-49,0 2 0,1 0 4,-1 0-14,0 0 1,0 0 30,1 0 1,-7 0-142,1 0 120,-8 0 0,5 0-21,-3 0 65,-4 0 9,6 8-61,-8-7 6,0 7-115,0-8 129,0 0-41,0 8 1,0-4 18,0 7 18,0 1 1,0 5 7,0 0 0,0 1 4,0-1 1,-6 8-6,0 4 0,0 0 8,6 5 0,0-1-23,0 13 1,0 0 12,0 6 0,-2-4-41,-3 4 0,3-4 35,-4 9 1,4 3-40,2-2 0,0 5 6,0-5 0,-6 5-5,0-5 0,1 3-8,5-9 1,0 2-5,0-14 0,-2 1-66,-4-7 1,4-1 78,-4-4 1,3-4-105,-3-8 1,4 0-27,-4 1-467,-4-1 304,1-8 1,-8 5-23,-1-8 0,1-1 109,0-5 0,-8-5 228,-4-1 0,-11-15 0,-5 2 0</inkml:trace>
  <inkml:trace contextRef="#ctx0" brushRef="#br0" timeOffset="1966">105 416 8462,'9'0'-624,"-1"0"802,-8 0 993,0 0-1313,8 0 155,-6 0 0,5 2-16,-7 4 0,0-3-85,0 9 1,0 7 105,0 10 0,6 6-94,0 5 1,2 12 67,-3 11 1,-1 12-29,8 6 1,-7-2-130,7 1 0,-2 1 159,1 5 0,4-13 5,-3-3 1,-2-11 1,1 5 0,-5-11-18,5-1 0,-7-2 12,2-9 1,2 5-65,-3-6 0,1 0 59,-6-5 0,6-6-75,0 0 1,0-6 57,-6 6 1,1-8 151,5 2 0,-4-10-126,4-1 1,-2-1-30,2 7 0,-5-7-4,5 1 0,-2-7 7,2 7 0,-2-8 22,7 1 0,-5 3-16,5-2 1,-5 2 51,6-3 0,-1-3-37,7 4 1,-1 2 2,0-2 0,0-1 43,1-5 1,7 6 7,4 0 1,-3 0 2,3-6 1,0 0-38,6 0 0,1 5-19,5 1 0,-5 0 21,4-6 1,5 0-27,1 0 0,6 0 8,5 0 0,-1 0-8,7 0 0,-5 0 35,5 0 0,7-6-1,5 0 0,-1 1-122,-4 5 1,6 0 113,5 0 0,6 0 11,5 0 1,2 0-12,4 0 0,-2-6 3,-4 0 0,1 0-14,-42 6 0,1 0 0,42 0-195,-42 0 0,0 0 0,0 0 1,0 0 198,0 0 0,0 0 0,2 0 0,-1 0 1,45 0 1,-46 0-1,0-2 21,3-1 0,0 1 0,-2 1 0,1 0-24,4-2 0,0 0 0,-3 2 0,1 0 27,5 1 1,-1 0-1,-5-3 1,0 0-22,2 0 1,1 0 0,0 0 0,1 1 9,2 2 1,-1 0-1,-2-3 1,-1 0-22,4 0 0,-1 0 0,-4 0 0,-2 0-5,1 3 1,-1 0 0,4-2 0,0-1-3,2 0 1,1 0-1,-4-1 1,1 0-6,3 1 0,-1 0 0,-5 2 0,0-1-7,-1-4 1,1 0-1,2 4 1,0 0 17,0 0 1,1-2-1,3 1 1,1-1 7,-2 1 0,1 0 0,-1-3 0,-1 0-11,-4 4 1,0-1-1,2-4 1,3 0 27,5 1 1,2 1 0,1 0 0,1 0-43,3-1 1,0 1 0,-5 2 0,-2 2-225,-4-2 0,-1 0 0,0 1 1,0 0 217,5-1 1,2 0 0,0 2 0,1 0-7,-2-1 0,0-1 0,-2 1 0,-1 0 28,-8-1 0,0 0 1,4 2-1,1 0-9,3-2 0,1 0 0,1 2 0,0 0 29,-4 1 0,-1 0 1,3 0-1,-1 0-29,-4 0 0,-1 0 0,4 0 0,-1 0 53,4 0 1,-1 0-1,1 0 1,1 0-39,2 0 1,-1 0 0,-4 0-1,-1 0 1,-4 0 0,1 0 0,3 0 0,1 0 1,4 0 1,0 0 0,4 0 0,-1 0-11,-3 0 0,0 0 0,1 0 0,-1 0-1,-8 0 1,-1 0 0,6 0 0,1 0 5,2 0 0,1 0 1,-1 0-1,0 0-26,-2 0 1,-1 0-1,-1 0 1,-1 0 17,-3 0 1,-1 0 0,1 0 0,1 0-1,7 0 0,1 0 0,-2 0 0,-1 0 16,-1 0 0,1 0 0,-3 0 0,-1 0 1,-6 0 1,1 0 0,4 0 0,1 0-7,3 0 1,1 0 0,2 0 0,-1 0 2,-4 0 0,-1 0 0,0 0 0,-1 0-3,-4 0 0,-1 0 1,4 0-1,0 0 0,5 0 1,1 0 0,-4 0-1,-1 0-169,-1 0 1,-1 0 0,-1 0 0,-1 0 168,43 0 1,-47 0-1,0 0-31,1 1 0,0-2 0,5-1 0,-1-1 14,-1 0 0,0 0 0,-1 0 1,-2 0-19,34 3 1,1 0-21,-1 0 1,12-2 33,0-3 0,2 3 28,-8-4 1,-9 4-27,3 2 1,-3 0 31,3 0 1,1 0-23,-1 0 1,-1 0 4,-5 0 0,3 0 209,-8 0 1,-6 0-209,-5 0 0,-7-6-4,7 0 1,5 1-1,6 5 1,0-2 1,-6-4 1,-2 4-4,-3-4 1,1-1 429,-7 1 1,-1-6-430,-5 6 1,2-5-50,3 5 1,3-5 46,3 5 1,5-6-3,-5 7 0,-1-3 0,1 2 1,-15 4 331,-2-4 1,-2 3-318,-3-3 0,1 4 217,-2-4 0,3 4-251,3 2 1,4 0 149,-4 0 1,-2 0-146,2 0 1,0 0 23,6 0 0,-8 0-12,-3 0 1,-5 6 31,-1 0 1,-3 0 4,-3-6 0,-4 5 81,-8 1 1,1 0-7,-1-6-43,-7 0 1,3 2-86,-7 4-176,0-5 170,-6 7 1,-2-8-120,-4 0 0,2 0 11,-7 0 0,-3-2-186,-9-4 0,-6 3-226,-11-9 0,-16-1 549,-19-10 0,-11-12 0,34 13 0,0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8:53.328"/>
    </inkml:context>
    <inkml:brush xml:id="br0">
      <inkml:brushProperty name="width" value="0.08571" units="cm"/>
      <inkml:brushProperty name="height" value="0.08571" units="cm"/>
      <inkml:brushProperty name="color" value="#333333"/>
    </inkml:brush>
  </inkml:definitions>
  <inkml:trace contextRef="#ctx0" brushRef="#br0">243 52 8196,'-10'2'-316,"4"4"0,4-2 322,2 7 1,0 1 19,0 5 0,-5 8 8,-1 4 0,-7 11-28,1 7 1,-5 10-20,-6 7 0,3 7-56,-3-2 0,4 2 77,2-13 0,0-1-234,-1-5 0,7-15-229,-1-9-33,8-6 385,-3-13 0,7-9 22,0-11 0,5-12 81,1-6 0,8-4 0,-5-1 0</inkml:trace>
  <inkml:trace contextRef="#ctx0" brushRef="#br0" timeOffset="501">675 70 7820,'6'-12'445,"0"1"0,7 1 64,-1-2 1,5-1-860,6 7 1,4 1 143,7 5 0,3 0-30,3 0 1,5 0 98,6 0 0,3 1-37,4 5 1,-4-2 101,3 8 0,3-7 117,-3 7 0,-1-6-17,-10 5 1,-1-5 36,-5 5 0,-6-7 25,1 2 1,-2 2 209,-10-2 0,0-1 40,-6-5 0,-5 6 109,-1 0-383,-7 0 1,4-5 76,-8 5 1,0-2-155,0 8 0,0-1 50,0 6 0,-6 8-140,0 4 1,-7 4 25,1 1 0,-3 9 30,-2 3 0,-7 6 104,1 5 1,0-1-57,6 8 1,-6-9 8,0 3 0,0 1 13,6-1 1,-6 2-29,-1-3 1,1-9-49,6 4 0,0-6-142,0 0 0,-1 2 58,1-7 0,7-8-347,5-10-100,-5-4 152,8-10 8,-6-1 249,8-8 1,0-8-34,0-3 1,0-5 85,0-1 1,0-10 119,0-7 0,-7-9 0,-3-8 0</inkml:trace>
  <inkml:trace contextRef="#ctx0" brushRef="#br0" timeOffset="792">796 692 8171,'-9'-7'680,"1"5"-511,8-6 0,0 6-1,0-4 1,8 4-6,3-3 1,6-3 11,6 2 1,4-2-45,8 3 0,7 3 59,4-4 1,12-2-148,5 3 0,7-1 55,4 6 1,-2 0-177,3 0 1,-4 0 147,-2 0 1,-6 0-146,1 0 1,-11 0 43,-1 0 1,-8 6-115,-9-1 1,-2 3-203,-4-2 118,-4-4-773,-16 5 41,-1-7 474,-8 0 1,-10-7 486,-7-5 0,-8-11 0,-10-4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8:41.904"/>
    </inkml:context>
    <inkml:brush xml:id="br0">
      <inkml:brushProperty name="width" value="0.08571" units="cm"/>
      <inkml:brushProperty name="height" value="0.08571" units="cm"/>
      <inkml:brushProperty name="color" value="#333333"/>
    </inkml:brush>
  </inkml:definitions>
  <inkml:trace contextRef="#ctx0" brushRef="#br0">1211 311 7580,'10'0'-42,"-1"0"-100,-3 0 108,-4-7 125,13 5 1,-11-8 86,8 4-24,-9 4-41,13-5 147,-14 7-100,13-8-11,-13 6 0,8-5 63,-5 7-110,-3 0 0,6-2 76,-8-4-88,0 4 0,2-6 16,4 8 83,-4 0-201,5 0 1,-5 2 88,4 4-94,-4-4 1,7 13 72,-3-3 1,-4-3-88,4 3 0,2-1 71,-3 7 0,7 7-6,-6 3 1,5 5-11,-5 2 0,5 7-2,-5 4 0,6 12 6,-6 5 0,5 4-13,-5 3 1,2 1-134,-3 4 0,-1 0 137,8 11 0,-8-11-5,1 6 1,3-3-26,-2-3 1,-1 6-9,-5-6 0,0 0-25,0-6 1,0-9-9,0-8 0,0-2-45,0-10 1,0-2 46,0-9 1,0-4-40,0-8 0,0 1-80,0-1-13,0 0 21,0 1 0,-1-9-235,-5-3-127,4-4 127,-6-2 0,6-2-375,-3-4 771,3-11 0,-14-10 0,7-8 0</inkml:trace>
  <inkml:trace contextRef="#ctx0" brushRef="#br0" timeOffset="1003">0 623 8071,'0'17'-129,"0"0"1,0 2 116,0 5 0,6 2 16,0 9 0,5 0 64,-5-1 1,8 3-58,-3 3 0,5-5 73,1-1 1,6-1-63,0-10 1,2 0 17,-2-6 0,6-7-25,11-4 0,-1-4 3,7-2 0,-6-14-87,6-3 0,-2-6-183,3 0 1,-1 4 120,-12-5 0,5-1-48,-11 2 0,-4 0 219,-7 6 1,-2 0-114,-9-1 501,0 9-90,-6-7-106,0 15-85,0-7-1,-8 8-223,6 0 0,-6 2 89,8 4 0,0-3-63,0 9 0,0-6 66,0 5 0,-2 1 25,-3 5 0,3 6-40,-4 0 1,4 8 23,2-2 0,-2 3-21,-4 3 1,5 0 3,-5-1 1,2 3-160,-2 3 0,4-3 102,-4 3 1,5-4-176,1-1 1,0-6-6,0 0 1,0-8-226,0 2 89,0-12 366,7-3 0,3-8 0,7 0 0</inkml:trace>
  <inkml:trace contextRef="#ctx0" brushRef="#br0" timeOffset="1450">1003 917 7616,'0'9'242,"-2"-1"501,-3-8-1129,3 8 155,-6-6 44,8 5 207,0 1 1,0 2-193,0 7 0,0-6 46,0 1 0,0-1 87,0 7 0,0-1 52,0 0 0,0 1-11,0-1 1,0 6 61,0 0 0,8 0-84,3-6 1,5 1 173,1-1 1,0-6-79,1 1 0,5-8 43,0 2 0,7-4-126,-1-2 1,4-2-5,1-4 0,1-4 15,0-7 0,-7-6-76,1 0 0,-6-6 91,6 6 1,-13-8-25,1 2 0,-9-3 91,3-3 1,-7 6-87,2 0 0,-6 1 108,-6-7 0,-4 6-74,-7 0 0,-2 6 11,-4-5 0,-2 6-16,-4-1 1,-9 12 0,3 5 1,-11-2-155,0 3 1,2-1 82,-3 6 1,-4 6-181,-7-1 0,0 9 51,6-3 1,2 5-120,4 1 0,4-2-108,7-3 397,9 3 0,1-13 0,7 6 0</inkml:trace>
  <inkml:trace contextRef="#ctx0" brushRef="#br0" timeOffset="2095">3355 87 7621,'-9'-18'-318,"1"1"1,6 5 517,-4 1 658,4 7-886,-5-4-9,7 1-93,0 5 145,0-6 29,0 8 1,0 2 48,0 4 0,0-2 79,0 7 1,5 1-93,1 5 0,0 0 134,-6 1 1,0 8-97,0 9 0,0 7-18,0 10 1,0 8 18,0 3 0,-2 14-323,-4 10 0,4 7 204,0-43 0,-1 1 0,-1 2 1,0 0 11,1-2 1,0 0-1,-3 0 1,1 0-45,-1 34 0,-2-3-63,2-14 0,4-2 20,-3-4 1,3-5-22,2-12 1,0-9 65,0-8 0,0-14-54,0 2 0,0-3-18,0 3 327,0-7-759,0 5 345,0-13 0,-2 6-276,-4-8 157,4 0 1,-7 0-34,3 0 1,2-8 340,-8-4 0,1-3 0,-6-2 0,-8-8 0,-2-2 0</inkml:trace>
  <inkml:trace contextRef="#ctx0" brushRef="#br0" timeOffset="2483">1955 675 7624,'-10'-8'1080,"2"6"-957,8-6 1,2 8-479,4 0 209,4 0 1,7 0-60,0 0 195,0 8 0,1 2 0,-1 7 0,-7 2 102,-5 4 1,3 2-126,-2 4 0,0 9 85,-6-3 0,0 5-43,0 1 0,0-3-7,0 8 1,-2-5-46,-4 5 1,2-10-120,-7-1 1,7-3 102,-2-9 1,4 1-297,2-7-190,-8-8 314,6-1 0,-3-10 22,10-4 1,1-3 208,11-8 0,-3-8 0,19-2 0,-7-8 0</inkml:trace>
  <inkml:trace contextRef="#ctx0" brushRef="#br0" timeOffset="2846">2542 847 8523,'-9'0'-155,"1"0"0,8 2 146,0 4 0,-6-2 8,1 8 0,-1-7-235,6 7 209,0-1 0,0 7 67,0-1 0,6-6 9,-1 1 1,15-2-22,-3 1 0,12-3-150,0-8 1,3 0 92,3 0 1,5 0-67,1 0 1,7-8 31,-2-3 0,-4-5 18,-2-1 1,-5 0 41,-6-1 0,1 1 120,-6 0 0,-9-1 44,-9 1 1,1 0-95,-1 0 0,0-1-37,-6 1 1,-8 0 20,-3-1 0,-5 7-33,-1-1 0,-2 3-50,-4-3 1,2 3-149,-8 3 1,2 4 41,-2-4 1,-4 4-115,5 2 0,-11 6-74,-1 0 0,-3 7 76,3-1 0,-2 3 250,-4 2 0,-4 1 0,6-1 0</inkml:trace>
  <inkml:trace contextRef="#ctx0" brushRef="#br0" timeOffset="3471">5206 260 7607,'0'-18'231,"0"7"138,0-1 1,0 6-281,0-5 1,5 5-169,1-5 0,2 7 108,-2-2 0,-3-2-77,9 3 1,-6-1-50,5 6 0,-5 2 94,6 3 1,-7-1-26,7 8 0,-8 1 111,1 10 1,3-2-9,-2 8 0,0 6-9,-6 5 1,0 10 22,0 2 1,0 8 127,0 9 0,-6 6-84,0 0 1,-7 7-243,1-1 1,3 7 209,-3-1 0,2 1-137,-1-13 0,-3-6 79,9-5 1,-9-3-178,3 3 0,1-7 12,-1-11 1,7-9-181,-2-8 218,-4 0 1,8-8-342,-3-4-86,3-11 380,2 1-377,0-7 270,0-7 1,0-3-51,0-7 1,0-2 287,0-4 0,-8-12 0,-2-9 0</inkml:trace>
  <inkml:trace contextRef="#ctx0" brushRef="#br0" timeOffset="4256">3943 917 7597,'-9'0'327,"-7"0"-226,14 0-415,-13-8 252,5-2 1,-7-7-54,0 0 1,5-6 257,1 0 1,-1-6-42,-5 6 0,1-8-1,5 2 1,-4-3-115,3-3 0,2 0 75,-1 1 0,5-1 20,-5 1 0,7 5 25,-2 0 0,4 8-67,2-2 1,2 4-66,4 1 1,3 1 31,9 0 1,1 5 25,4 1 1,-2 7-87,8-2 0,0 4 51,5 2 1,-5 0-79,0 0 0,-6 6 43,6 0 1,-8 7-15,2-1 0,-6 3 59,-5 2 0,1 1-3,-7-1 1,2 6-23,-2 0 1,-5 2 22,5-2 1,-10 2 131,-1 4 0,-9 3-92,3-3 1,-5 4-28,-1 2 1,0-1-15,-1 1 1,-5-1-4,0 1 1,-6-1 4,6 1 1,-2 0-8,2-1 0,4 3-34,-4 3 0,10-9 30,1 3 1,2-5-11,-1 0 0,3-2 2,8-4 0,0-4 0,0 4 0,8-9 9,3-3 1,5-5-2,1 6 0,2-9-9,4 3 0,-3-4 7,3-2 1,2 0-6,-2 0 1,6 0 3,-6 0 0,5-6 14,-5 1 1,6-9-7,-6 3 0,0-5 2,-5-1 0,-1 5 20,0 1 1,-1-1 2,-5-5 1,-3 0-23,-8-1 0,0 1 4,0 0 0,0 0-34,0-1 1,-2 1 31,-4 0 0,-3 1-165,-9 5 1,1-3 7,0 9 1,-8-7-101,-4 6 1,-4 1 88,-1 5 1,-1-6 14,1 0 1,-1 0-24,0 6 0,3 0-56,3 0 1,-4 0 225,4 0 0,4 0 0,0 0 0</inkml:trace>
  <inkml:trace contextRef="#ctx0" brushRef="#br0" timeOffset="4723">4842 675 8326,'-17'0'-651,"-2"7"614,-4 5 0,2 9 117,-8 2 0,6 8-69,-6-2 0,0 5 70,-5 6 0,-1 3 2,0 3 0,3 4-7,3-4 0,4 4-34,8 2 1,7 3-6,4-3 1,4-4-33,2-13 1,4 0-12,8-1 0,1-1-58,16-4 1,-6-6 42,6-12 1,0 3-9,5-9 1,3 1-32,3-6 0,-3-2-96,3-3 0,2-5 111,-1-7 0,-3-1-6,-9 1 0,0 0 99,-12-1 0,4-1 168,-9-4 1,-5 4-14,-1-4 0,-4-2-77,-2 2 1,-8-6-65,-3 6 1,-4 0-31,-3 6 0,-7 1-138,-4 5 0,-9-3 71,-2 9 0,-8-1-209,1 6 1,3 0 88,-2 0 1,6 6-40,-6-1 0,7 9-213,-1-3 1,5-1 134,7 1 0,-3-7 272,8 2 0,7 4 0,9-1 0</inkml:trace>
  <inkml:trace contextRef="#ctx0" brushRef="#br0" timeOffset="5180">7315 121 8614,'0'12'-127,"0"-1"1,6-5 17,0 6 0,2-1 136,-3 6 1,-3 8 30,4 4 1,-4 6 46,-2 5 0,0 4-74,0 8 1,0 13 64,0 5 1,-8 16-234,-3 1 1,-3 9 166,3-4 1,-5-8-1,5-9 0,1-4-92,-1-1 0,5-3 84,-6-4 1,9-9-94,-3-8 1,2-7-95,-2 1 0,4-11-92,-3-6-246,3-4 93,-6-2 179,6-7 0,-13-2 231,3-8 0,-11-16 0,-4-3 0</inkml:trace>
  <inkml:trace contextRef="#ctx0" brushRef="#br0" timeOffset="5742">5603 294 8576,'0'17'-530,"2"8"261,4 4 0,-2 4 148,7 1 1,-5 9 76,6 3 1,-7 4 89,7 2 0,0-4-108,5 4 0,0-12 85,0 6 0,8-9-3,4-9 0,0-3 115,6-7 0,-5-9-25,11-3 0,-5-6-25,-1-6 0,-1-5-86,1-12 1,0 2 30,-1-8 0,-5 2-75,0-2 1,-8-4 64,2 4 1,-4 3-43,-2-3 1,1 6 6,-1-6 1,-5 8 0,-1-2 1,-7 3 83,2 3 197,-4 0-33,-2 7-100,0 3-99,0 7 23,0 0 0,0 9-126,0 9 1,-6-1 114,0 6 0,-2 4 30,3 2 0,-3 3-63,-4 3 0,-3 5 3,4 1 1,1 1-34,-2-2 1,7 2 43,-7 5 1,3 3-51,-3-4 1,2-2-4,5 2 0,3-13-119,-4 1 1,4-9 16,2 4 1,0-14-411,0 3 345,0-5 0,2-3-118,4-5 0,-4-5-292,3-5 602,5-13 0,0-8 0,7-9 0</inkml:trace>
  <inkml:trace contextRef="#ctx0" brushRef="#br0" timeOffset="6197">6572 519 9022,'0'17'-406,"0"0"1,6 1 167,-1-1 1,1 8 147,-6 4 1,0-2 71,0 2 0,0-1-7,0 7 1,0 0 28,0-1 0,2-5-66,4 0 1,-2-8 106,7 2 0,3-4-33,9-1 0,-2-9 60,8-3 0,-1-4-112,7-2 1,5-4-72,1-8 0,1 1 77,-2-12 1,-3 4-13,3 1 1,1-5 33,-7 0 0,5-6-25,-11 6 0,-3-5 98,-2 4 1,-3 1-58,-3 6 0,-8 0 308,-3 0-75,-4 7-200,-2 2 1,-2 8-51,-4 0 0,5 2 4,-5 4 0,-2 4 39,2 7 0,-5 2-5,5 4 1,-7 4 6,1 8 1,-1-1-53,1 1 0,-3 5-2,3 0 1,-3 3-21,-2-3 0,5-3-1,0 3 1,3-4-233,-3-1 0,-1-8 68,7-4 1,-5 2-481,5-2 687,-8-8 0,5-7 0,-9-8 0</inkml:trace>
  <inkml:trace contextRef="#ctx0" brushRef="#br0" timeOffset="6718">9131 121 7604,'12'0'0,"-1"0"0,1 0 0,5 0 0,-5 0 116,-1 0 1,1 0-50,5 0 0,0 0-10,0 0 1,1 6 31,-1 0 0,0 5 1,1-5 1,-7 7 44,1-1 0,-1-2-54,7 1 1,-3 6-18,-4 6 0,3 10 20,-8 2 1,-1 7-142,-5 10 1,0 11 24,0 12 0,-7 4-277,-5 13 1,-3 2 319,-2-1 1,8-44 0,2 2-79,-4 46 1,-3-4 6,8-7 1,1-1 48,5-10 1,-6-2-153,0-10 1,-2-5 94,3-12 1,3-4-322,-4-7 18,-4-1-70,1-7 234,-1-10 1,-3-11 155,7-12 0,-8 1 51,3-13 4,3-3 1,-15-13-1,4-1 1</inkml:trace>
  <inkml:trace contextRef="#ctx0" brushRef="#br0" timeOffset="7358">7834 1141 7590,'12'0'-239,"-1"0"1,-5-5-141,5-1 1,-5-8 177,6 3 1,-3-4 208,3-3 1,3-1 10,-3-4 0,-3 2-38,3-8 1,-8 0 52,2-5 0,1-7 177,-1 1 1,0-2 18,-6 1 0,0 5-80,0-5 1,-6 5-51,0 1 1,-9 7-36,-2-1 0,-3 13-97,-8-1 0,-1 6 19,-6-1 0,1 4 11,-1 8 1,-2 2-10,-3 4 1,4 6-4,-5 11 0,5-2-18,1 8 0,1-1 36,-1 7 1,8-2 24,4-5 0,6 5-19,5-4 1,3-2-31,3 2 0,4-8 23,-4 2 1,6-4-2,6-2 0,4-1 29,7-5 0,6 3 1,0-9 1,8 1-39,-3-6 1,5 0 14,2 0 1,-1 0-40,1 0 0,0-6 37,-1 1 1,1-3 100,-1 2 0,-5 2 16,0-7 0,-8 5 93,2-5 1,-4 7-137,-1-2 1,-7-2 18,1 3-161,-8-1 1,3 8 88,-7 3 1,0 5-87,0 7 0,-2 8 30,-3 4 0,1 6 9,-8 5 0,1 6-16,-7 12 1,1-2 12,0 7 1,-1 0-31,1 7 1,2-9 3,3-3 0,-3-6-140,3-6 1,3-4 100,-3-7 1,8-9-99,-1-3 1,1-11-67,-2-6-123,4-4 0,-8-4 374,5-4 0,3-11 0,-14-10 0,7-8 0</inkml:trace>
  <inkml:trace contextRef="#ctx0" brushRef="#br0" timeOffset="7908">8215 640 7611,'11'-10'718,"1"5"0,-1-3-629,6 2 1,8-5 20,4 5 0,12 0-499,5 6 1,-2 0 141,2 0 1,4 6 26,2 0 1,-4 7 156,-13-1 0,-1 9 28,1 2 1,-8 2-40,-4-2 0,-12 2-22,-5 4 0,-6 3 15,-6-3 1,-9 8 32,-8-3 0,-14 5 93,3-11 0,-7-1-53,1 2 0,-2-8 95,-4 2 0,-2-9-80,7-3 1,1-5 80,5 6 0,3-9-77,3 3 1,-2-4 18,8-2 1,6 0-200,5 0 196,1 0-112,1-8 115,2 7 0,8-5-5,0 12 1,8 3 29,4 8 0,-1 1 112,6-1 0,-3 6-101,9 0 1,2 8-9,-2-2 0,8-2-22,-3 1 1,-1 7 25,2 5 0,-8-1-65,2-10 1,-3 1 55,-3-7 1,-6 6 128,1-6-60,-8-7-53,3-1 1,-14-13-16,-5 4 1,-9-4 10,-2-2 0,-8-2-97,2-4 0,-3 4 85,-3-4 1,1-1-102,-1 1 1,0-8-37,1 3 1,-1-5-135,1-1 1,-1 4 85,1-5 1,-1 5-105,0-10 1,3-4-114,3-2 0,4-3-537,8-3 886,7 0 0,-5-15 0,5-3 0</inkml:trace>
  <inkml:trace contextRef="#ctx0" brushRef="#br0" timeOffset="8439">11310 52 7610,'0'-17'1170,"2"7"-1006,4 4 123,-4-3-256,13 7 0,-11-6 64,7 8 0,-5 0-134,6 0 1,-7 6 100,7 0 0,-6 7 57,5-1 1,-1 11-103,1 5 1,3 5 18,-8 2 1,5 7-72,-5 4 1,2 14 62,-3 9 1,-3 15-271,4 14 1,-5-47 0,0 0 248,-1 1 1,0 0 0,0 0 0,0 0-4,0 0 1,0 0-1,0 47-292,0-6 1,0-9 304,0-15 0,0-1-66,0-5 1,0-5 63,0-12 0,0-6-409,0-11-233,0-4 536,0-8-306,-8-7 0,-1-2 121,-9-8 0,7-8 276,-1-4 0,-7-11 0,-8-4 0</inkml:trace>
  <inkml:trace contextRef="#ctx0" brushRef="#br0" timeOffset="9043">9857 553 7616,'-9'-7'0,"-7"5"603,15-13-125,-15 13-51,14-14-182,-5 14-685,7-5 295,0 7 0,7 0 55,5 0 0,5 0 86,6 0 0,-2 2 137,8 3 0,0 5-72,5 7 0,1 0 98,0 1 1,-1 1-93,1 4 1,1 4-27,5 8 1,-12-1-24,-1 1 0,-7 7-97,-3 4 0,-7 4 12,1 2 0,-10-6 90,-2 0 0,-10-7-112,-13 1 1,2-4 66,-8-1 0,0-14 10,-5-4 0,-1-9-10,1 4 0,-7-8-70,1 1 1,-8-5 4,2-5 0,3-5-117,3-7 1,4-1 125,1 1 1,8 0-38,4-1 76,11 1 0,5 0 175,7 0 93,0-1 1,7 3-89,5 3 0,5-1-50,6 7 0,4-5-100,8 5 0,-1 0 16,1 6 0,2 0 17,3 0 0,-4 8-152,5 3 0,-11 3 164,-1-3 1,-2 10 51,2-3 1,2 11-108,-8-1 0,0 5 15,-6 2 0,-5-1-96,-1 1 0,-1-1 58,1 1 1,3-2-2,-8-5 0,7 3-60,-1-8 1,3 0-197,2-5 0,-5-3 59,-1-3 1,7-5-77,5-7 0,0-2-227,-6-3 543,0-5 0,8-15 0,2-2 0</inkml:trace>
  <inkml:trace contextRef="#ctx0" brushRef="#br0" timeOffset="9511">10878 692 7616,'0'-17'504,"0"5"-351,0 0 1,0 7 200,0-7-155,0 8-205,0-3 28,0 7-150,0 0 1,-8 5 46,-3 1 1,-5 10 114,-1 1 1,-8 2-38,-4 10 1,-4 0 6,-1 5 0,1 3-4,4 3 1,-3-3 6,3 3 0,4 2 3,2-1 0,9 5-10,3-6 0,7 0 5,-2-5 1,6 0-26,6-1 0,9-7 26,8-4 1,8-4-42,-2-1 0,9-3 34,3-3 0,1-5-49,-2-7 0,-5 0 39,0 0 1,-1 0-24,-5 0 0,-4-2 67,-2-3 1,-4 1 1,-2-8 0,1 1-3,-1-7 0,-7 1 87,-5 0 1,-3 0 33,-2-1 0,0 1-73,0 0 0,-2 1-44,-3 5 1,-7-3 33,-11 9 1,-4-7-104,-7 6 0,-1 0-13,0 6 1,-5 0-77,0 0 1,-6 0-26,5 0 0,1 0-170,5 0 0,3 0 14,3 0 0,4 0-185,8 0 146,-1 0 1,11 0 82,7 0 0,9-9 259,14-8 0,4-1 0,23-14 0,4 5 0</inkml:trace>
  <inkml:trace contextRef="#ctx0" brushRef="#br0" timeOffset="10036">13230 173 7622,'9'-8'-121,"7"6"0,-13-11 136,9 7 0,-2-1 241,1 1-20,4 4 221,-5-6-304,7 8 1,-5 0 163,-1 0-58,-7 0-133,4 0 0,-2 8-115,-1 3 0,1 5 62,-6 1 1,0 8-16,0 4 0,0 11-30,0 6 0,0 12-111,0 5 0,-2 14-17,-3 10 0,1 7-110,-2-43 1,0 2-1,3-2 1,0 1 204,-3 0 1,1 0-1,3 0 1,0 0 10,-1 0 1,0 0 0,1 38-135,2-4 1,0-13 123,0-3 1,0-5 5,0-13 0,6-4-25,0-14 1,2-9-211,-3-7-245,-3-1 907,6-15-1472,-8 6 875,0-16 1,-10-7-445,-7-9 612,0-14 0,-16 9 0,6-13 0</inkml:trace>
  <inkml:trace contextRef="#ctx0" brushRef="#br0" timeOffset="10521">11967 260 8174,'0'-10'-220,"0"2"115,0 8 0,0 8 95,0 3 1,-8-1 36,-3 2 1,-1 7 18,-5 10 1,2 3 126,-14 3 0,-2 9-81,-9 8 1,1 2-66,-7 9 0,8 6-137,-2 6 0,3 0 170,2-6 1,10-7-186,8-5 0,8-12 10,9-11 0,0-1-12,0-10 1,7-6 108,5-5 0,9-8-16,2 1 1,2-3 24,-2-2 0,2-2-30,4-3 1,2 1 183,-8-8 0,0 1-116,-6-7 1,0 7 107,1-1 1,-7-1-81,1-10 0,-9 4 123,3-4 0,-4 3-162,-2 3 1,0 0 36,0 0-151,0-1 1,-8 1 97,-3 0 0,-6 7-262,-6 4 0,1-1 62,-6 1 0,-1 0 35,-6 6 1,-1 0 31,-5 0 0,11 6-121,-5 0 0,6 1-3,0-1 1,4-4 254,8 4 0,0-4 0,7 5 0,3 3 0</inkml:trace>
  <inkml:trace contextRef="#ctx0" brushRef="#br0" timeOffset="11053">12693 726 7289,'0'-17'70,"0"0"1,0 5 25,0 1 0,0-1-131,0-5 1,0 5 66,0 1 1,0-1-5,0-5 0,0 0-23,0-1 0,0 1-5,0 0-78,-7 0 1,-3 1 100,-7 5 0,0-3-64,-1 8 1,-1-5 36,-4 5 1,2 0-46,-8 6 0,2 6 42,-2 0 0,-3 9-3,3 3 1,2-1 5,-2 6 0,8 4 6,-2 2 0,10-2-79,1 1 0,8-6 65,-2 1 0,6 2-36,6-2 1,4 0 17,7-6 0,8-5-5,4-1 0,4-7 0,1 2 0,1-4-4,-1-2 0,1 0 104,-1 0 0,-1 0-56,-4 0 0,2-2 210,-8-4 1,0 4-65,-6-4 0,0-1 53,1 1 0,-7 0-4,1 6-137,-8 0 1,9 2-8,-7 4 1,0-1-131,-6 13 0,0-5 99,0 10 0,0 4 20,0 2 0,-8 6-76,-4 5 1,3 2 52,-3 4 0,3 10-138,-3-4 0,-1-2 49,7-4 0,-6-6-20,7 6 0,-1-7-99,6 1-323,0-11-102,0-4 387,0-15 1,2-10-170,3-12 389,-3-11 0,21-12 0,-3-9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8:57.530"/>
    </inkml:context>
    <inkml:brush xml:id="br0">
      <inkml:brushProperty name="width" value="0.08571" units="cm"/>
      <inkml:brushProperty name="height" value="0.08571" units="cm"/>
      <inkml:brushProperty name="color" value="#333333"/>
    </inkml:brush>
  </inkml:definitions>
  <inkml:trace contextRef="#ctx0" brushRef="#br0">243 174 7620,'0'-18'0,"-2"3"-1046,-4 3 489,4-3 535,-5 5 0,7-1 30,0-1 1,0 7 26,0-7 8,0 8 0,-2-5 59,-4 3 187,4 4-167,-6-6 225,8 1-141,0 5-111,0-6 1,0 6 21,0-4-25,0 4-22,0-5-40,0 7 13,8 0 49,-6 0-55,6 0 34,-8 0 264,0 0-277,0 7-24,0-5 1,0 14-3,0-5 0,0-1 8,0 1 0,0 1-3,0 5 0,0 2-5,0 4 1,2-1-15,3 6 0,-3 1-6,4 6 0,-4-1 22,-2 1 1,0 1-7,0 5 0,0-5-17,0 5 1,0-5 13,0-1 0,0 3-9,0-3 1,0 3-21,0-9 1,0 4-5,0 1 0,-6-5-27,0 0 1,1-6-12,5 6 0,0-8-15,0 2 0,0-2 55,0 2 0,0-4-8,0 4 1,0-3-3,0-3 0,0 2 75,0 4 0,0-2-37,0 8 0,0-6 9,0 6 1,0-6 4,0 6 1,5-2 11,1 2 0,0 3-35,-6-3 1,0-2 11,0 2 1,0 0-36,0 5 1,0-5 26,0 0 0,2-6-24,4 6 0,-5-2 23,5 2 0,-4-5-1,-2-6 1,0 5-5,0 0 1,0 0-3,0-6 1,0 6 22,0 0 0,0 2-14,0-2 0,0 2 16,0 4 0,0-2-15,0-4 0,0-2 39,0 8 1,0-2 16,0 2 1,0 4 6,0-5 1,0-1-31,0 2 0,0-2 3,0 2 1,0 3-47,0-3 1,0-2 43,0 2 1,6-2-95,0 2 0,-1 3 48,-5-3 0,0-2-8,0 2 1,0 0 10,0 5 0,0 1-6,0-1 1,0 1 20,0 0 0,0-3-1,0-3 0,-1 4 56,-5-4 1,2-2-53,-8 1 1,9 1 71,-3 6 1,-2-3-64,2-3 1,-1 2 31,1-8 1,4 8-40,-4-2 1,4-2 1,2 1 1,-2-5-34,-3 6 0,3 0 39,-4 6 0,2-7-81,-2 1 1,4 0 67,-3 6 1,3-1-92,2 1 1,-6-6 70,0-1 1,0-6 66,6 1 1,0 2-53,0-2 0,0 2 5,0-2 0,-5-4-6,-1 4 1,0-4 4,6-1 0,-2-1 9,-4 0 1,5 0 2,-5 1 0,2-1-31,-2 0 1,4 1 14,-4-1 0,3 0-51,-3 0 0,4 7 36,-4-1 1,2 0 0,-1-6 1,3 0-10,-4 1-5,-4-1 1,8 0 50,-3 0 0,1-5-34,-2-1 145,4 1-137,-6 5 0,6-5-10,-3-1 1,3-5 10,-4 6-5,4-1 22,2 6-26,0 1 1,0-1 36,0 0 1,0-5-36,0-1 0,0-5 68,0 6 0,0-7-55,0 7 1,0-6-5,0 5 0,0-5-7,0 6-6,0-9 81,0 13-12,0-7 7,0 1-33,0 5-199,0-13 169,0 14 1,2-14-222,4 3-34,-4-3-227,5-2 124,-7 0-1798,0 0 2136,0-7 0,-15-11 0,-4-9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9:01.752"/>
    </inkml:context>
    <inkml:brush xml:id="br0">
      <inkml:brushProperty name="width" value="0.08571" units="cm"/>
      <inkml:brushProperty name="height" value="0.08571" units="cm"/>
      <inkml:brushProperty name="color" value="#333333"/>
    </inkml:brush>
  </inkml:definitions>
  <inkml:trace contextRef="#ctx0" brushRef="#br0">554 87 6332,'19'-2'-88,"4"-3"1,-2 3 17,8-4 0,2 4-11,9 2 0,-2 0 63,8 0 1,-1-6 17,1 0 0,-4 1 0,0-3 0,2-2 0</inkml:trace>
  <inkml:trace contextRef="#ctx0" brushRef="#br0" timeOffset="1230">588 53 7603,'-17'7'0,"0"-5"-16,-1 4 1,1-4-15,0-2 9,-1 0 113,1 0-131,0 0 1,1-2 107,5-4-144,-4 4 101,13-5-148,-6 7 102,8 0 150,0 0 1,8 0-73,3 0 0,4 5 147,3 1 0,-1 2-80,0-2 0,6-3-46,0 9 0,8-6-11,-2 5 1,11-1-12,7 1 0,4 5-96,7-5 1,4-1 54,7 1 1,2-1-52,4 2 0,-4 3 58,4-4 1,2 3-85,-2-3 0,1 3-106,-1-8 1,-2 5 196,8-5 0,0 2-1,5-3 1,-7-3 9,-4 4 0,-4 2 75,-2-2 0,6 1-82,0-1 1,6-4 36,-6 4 1,7-4-14,-1-2 1,2 0-3,-3 0 0,-1 0-45,-4 0 0,6 0 1,11 0 0,2 0-34,4 0 0,-6 0-112,-11 0 1,-2 0 13,-4 0 1,2 0 103,3 0 1,3-6-89,-8 0 1,8 0 57,-3 6 1,-3-5 27,-2-1 1,2-6 12,-2 6 1,7-1 8,-1 1 1,4 4-10,1-4 0,1 2 9,-1-1 0,-5 3-28,-1-4 1,-6 4 15,0 2 0,-1 0-55,2 0 0,4 0 43,8 0 1,-10 2 20,-8 4 1,-2-4-10,-9 3 1,7-3 6,-2-2 1,5 0 5,1 0 1,0 0 5,0 0 1,2 0-2,4 0 0,-11 0-9,-1 0 1,-5 0-20,-1 0 0,-1 0 17,7 0 1,-5 0 5,5 0 1,-7 0 30,2 0 0,-8-5 4,2-1 0,-12-2-16,6 2 0,-9 5 6,-9-5 1,5-2 27,-4 2 1,-4-1 157,-2 1 1,-4 4-189,-2-4 0,1 2 8,-1-1 0,0 3-44,1-4 15,-1 4 1,-6 2-6,1 0 0,-6 0 18,5 0-5,-7 0-50,4 0 50,-1 0-21,-5 0 60,6 0 105,-8 0 524,0 0-639,0 8 51,0-6-39,0 5-26,0 1 0,0-4 8,0 7 1,0-5 34,0 6-34,0-1 0,0 6 8,0 1 0,0 5-78,0 0 0,0 8 62,0-3 0,0 5-77,0 2 1,0 7 62,0 4 1,-6 4-77,1 2 0,-7 6 60,6-1 1,-5 7-6,5-7 1,-6 7 9,7-7 0,-7 3 8,6-3 0,1 3 27,5 3 0,-6-3-35,0-8 1,0-2-12,6-4 0,-5 4-5,-1-4 1,0-4-2,6-1 1,-2-5-15,-4-1 0,4-1-11,-3 1 1,3-2 23,2-5 0,-6 3-1,0-8 1,0 0-235,6-5 200,0-1-144,0 0 21,0-7-223,0 5 96,0-13-248,0 6 204,-7-8 1,-3-2 63,-7-4 0,-8-4-139,-4-7 1,-4-2 417,-1-4 0,-16-12 0,-4-9 0</inkml:trace>
  <inkml:trace contextRef="#ctx0" brushRef="#br0" timeOffset="2514">69 35 7866,'0'-9'-101,"0"1"1,0 6-7,0-4 199,0 4-42,0-5 1,2 7 65,4 0-54,-4 0 0,8 0 14,-5 0 1,-3 2 297,4 3-78,4-3-115,-8 14-71,13-7 0,-13 9-41,4-1 0,-3 2 9,3 4 1,-4 4-25,4 8 1,-4 7-9,-2 4 1,-2 12-19,-4 5 1,2 10-99,-7 2 1,5 6-173,-6-6 1,7 5 232,-7-5 1,3 0-55,-3-6 1,-1-1 57,7-5 0,-6-3-6,7-8 1,-7 3-2,6-3 0,0-4 4,6-13 0,-1-1 15,-5 1 0,4 5 2,-4 1 0,4-7 7,2-5 0,0-8 180,0 2 1,0 2-200,0-2 1,0 0 5,0-5 0,0-7 2,0 1-15,0-1-4,0-1 7,0 5 3,8-13 13,-6 6-10,5-8 1,-5 0 70,4 0 1,-2 0-51,8 0 0,-1 6 4,6-1 1,1 1-20,-1-6 1,2 0-2,4 0 1,-2 2-9,8 4 1,6-4 17,5 3 1,6-1 52,-5 2 1,7-4-52,-2 4 0,4 1 41,2-1 0,5 2-18,1-2 1,7-4 11,-1 3 1,14-1-34,3 2 0,2-4-201,-8 4 0,-2-4 216,7-2 1,1 5-12,5 1 1,1 0 10,-1-6 1,9 6-9,3-1 1,-4 3-276,-2-2 1,-4-4 290,-1 4 1,7 1-12,4-1 1,-48-3 0,0 0-1,48-3 1,-4 5-3,-8 1 0,5 0-22,7-6 1,-6 0-8,-40 0 0,0 0 0,46 0-6,0 0 0,-47 0 1,0 0 27,47 0 1,-2 0-68,2 0 1,2-2 19,-46 0 1,1-2-1,-1 1 1,0-1-3,3-2 0,1 0 0,-4-1 0,0 1-7,0 3 0,1 0 0,-1-3 0,0 0-3,0 4 0,1-1 0,0-4 0,0 0 28,6 1 0,-1 1 0,-9 0 0,0 2-4,1 0 0,-1 0 0,0-1 0,-2 0 11,49-1 1,-45 1-1,0 0-18,5 1 1,-1 0-1,-4 2 1,0 0 58,2-2 0,-1 1 0,0 0 1,-2 2-35,46 0 1,-46 0 0,0 0 5,3 0 0,-1 0 0,-1 0 0,0 2 17,2 0 1,0 1 0,43 1 21,-6 8 0,4-3-10,2 3 1,-2 3-26,2-3 0,0-3-12,-46-3 1,0 0-1,44 5 16,-4 7 0,-9-3-41,-3-3 1,-7 3-26,2-3 1,2-3 89,-2 3 1,-2-3 6,-9 3 1,-5 1 78,-7-7 1,-6 6-22,0-7 1,-13 3-62,1-2 0,-11-4 647,1 3-463,-5-3 543,-10-2-820,-1 0-161,-8 0 79,0 0 1,-8-2-61,-3-3 0,-6-1-82,-7-11 0,-8 3-284,-9-9 0,-7-2-143,2 2 1,-7-8 240,-11 3 0,-15-7 457,32 15 0,-4 0 0,-7-5 0,-1-2 0,-2-4 0,-1 0 0</inkml:trace>
  <inkml:trace contextRef="#ctx0" brushRef="#br0" timeOffset="3235">1643 381 8853,'8'-9'-56,"-6"1"0,13 8 29,-3 0 0,-3 0 99,3 0 0,-1 2-9,6 4 1,-5-5 94,0 5-1,-1 4-73,6-1 0,-1 9 158,-5-1 0,-1 2-40,-4 4 0,-4 4-54,3 8 0,-3 1 3,-2 5 0,0 11-53,0 11 1,-6 4-12,1 2 0,-7 8-170,6 4 0,-5 3 45,5 3 0,-5-8 26,5-4 0,-2-6-67,2-6 1,4-3 9,-3-8 0,3-8 50,2-4 1,0-3-170,0-3 1,0-5-28,0 0 0,-2-8 26,-4 2 1,4-4-89,-4-1 139,4-1-113,2 0 1,0-5-75,0-1-70,0-7 110,0 4 108,0-8 47,0 0 0,0-8 25,0-3 0,0-5-101,0-1 1,0-8-110,0-4 1,-5 2 314,-1-2 0,0 1 0,-2-15 0,-1-1 0</inkml:trace>
  <inkml:trace contextRef="#ctx0" brushRef="#br0" timeOffset="3834">363 520 7698,'0'11'-17,"0"1"0,0-1 14,0 6 1,0 6-2,0 1 1,0 6-4,0-1 0,0 4 57,0 1 1,2-5-21,4 0 1,-2-2 89,7 2 0,-5 1 14,6-7-58,-1 1 0,6-9-27,1-4 0,-1 3 7,0-8 1,6-1-40,0-5 1,1-7 37,-7-5 1,6-3-120,0-2 1,0-1 98,-6 1 1,1 0-98,-1-1 0,0 1 92,0 0 0,-7 5-9,-4 1 0,2 5 232,-3-6-197,1 9 0,0-7-25,0 4 51,-1 4-138,-5-5 136,0 7 1,0 7 92,0 5 1,0-3-117,0 3 1,0 5-1,0 6 0,0 8-44,0-2 0,0 4 3,0 1 0,0 3-59,0 3 0,0-2 97,0 9 1,0-9-227,0 2 0,2-3 58,4-3 1,-2 1-36,7 0 0,-5-14-50,6-4 1,-7-5-94,7-1 0,-6-3 29,5-8 1,1 0-109,5 0 1,0-8-300,1-3 670,-1-5 0,8-16 0,2-5 0</inkml:trace>
  <inkml:trace contextRef="#ctx0" brushRef="#br0" timeOffset="4218">1107 900 8500,'0'-10'-72,"0"3"-213,0 7 180,0 0 37,-8 0 61,6 7 0,-11 3 31,7 7 0,-5 1 4,5-1 1,-2 0 2,2 0 1,4-3 4,-3 3 1,3-9-6,2 9 0,0-3 36,0 3 1,7-6-39,5 1 1,9-8-33,2 2 1,8-5 34,-2-1 1,3 0-175,3 0 0,5-1-5,1-5 1,-3-4 76,-9-7 0,4 0 65,-5-1 0,-3 1 90,-2 0 1,-9 1 67,-3 5 1,-7-6-53,2-1 0,-6 1-46,-6-6 0,-5 4-4,-12 1 0,2 7-115,-8-1 1,0 7-28,-6-7 0,1 8-124,-1-2 1,-1 4 76,-5 2 0,5 2-107,-5 4 0,7-2-2,5 8 1,-4-7-95,5 7 341,3-1 0,-8-1 0,6-2 0</inkml:trace>
  <inkml:trace contextRef="#ctx0" brushRef="#br0" timeOffset="4780">3338 468 9026,'0'11'61,"0"1"1,0-1-11,0 7 0,0 8 82,0 9 0,0 9-64,0 14 0,0 11-70,0 12 0,0 5-302,0 6 0,-2 4 327,-1-44 0,0 0 0,1 44 1,-4-3 0,4-13-115,2-5 1,-5-9 50,-1-3 0,0-7 1,6 1 1,-6-3-140,1-2 1,-9-6 12,3 0 1,1-7 95,-2 1 0,7-11-37,-7-6 0,6-4 221,-5-2-400,7-7 35,-4-2 185,8-8 1,-2 0-138,-3 0 118,3 0 0,-8-2-47,4-4 1,3-4-69,-9-7 1,6-2 128,-5-4 1,1-4 68,-1-8 0,-12-7 0,3-2 0</inkml:trace>
  <inkml:trace contextRef="#ctx0" brushRef="#br0" timeOffset="5127">2075 848 9792,'-9'0'-1006,"1"0"860,16 8 4,1 1 1,3 14 121,-1 0 1,-7 8-67,2-2 0,-4 6 87,-2 5 0,0-2-44,0 9 1,0-3 103,0 2 1,0 2-110,0-8 1,2 1-7,4-7 1,-4-1-112,3-4-245,-3-4 167,-2-8 0,2-7 109,4-5 1,-4-5-424,4-5 557,3-5 0,1-15 0,7-2 0</inkml:trace>
  <inkml:trace contextRef="#ctx0" brushRef="#br0" timeOffset="5502">2438 1073 8686,'0'11'-122,"0"1"0,0-1 153,0 7 4,0-1 1,0 6 17,0 0 1,0 0 88,0-5 0,8-7-58,4 1 1,9-3-65,2 3 1,8-5-28,-3-7 0,-1 0-8,2 0 0,0 0 26,6 0 1,-3-7-19,-3-5 0,-2-3 56,-4-2 1,-10-1-7,5 1 1,-7 0 68,1-1 0,-4 1-50,-8 0 1,0-6-60,0 0 1,-8-6-15,-4 6 1,-5 0-107,-6 5 0,4 7 98,-4-1 0,-4 7-126,-2-7 1,2 8 11,-2-2 0,6 5-184,-6 1 0,2 0-101,-1 0 1,-3 0 131,8 0 1,-2 0-387,2 0 672,4 0 0,-6-8 0,7-2 0</inkml:trace>
  <inkml:trace contextRef="#ctx0" brushRef="#br0" timeOffset="6019">4756 468 7604,'-10'0'1023,"2"0"-712,8 0-377,0 0 181,0 7-167,0-5 1,0 8 102,0-4 1,0-3 20,0 9 0,6 0-10,0 5 1,0 2-11,-6 4 1,0 6-5,0 11 1,0 12-12,0 12 1,0 10-9,0 7 1,-2 11-334,-4 6 0,2-3 318,-7-3 1,7 0-51,-2-6 1,4 3-67,2-14 0,0-8 83,0-9 1,0-6 31,0-6 1,0 2-157,0-8 1,0-5 12,0-7 1,0-6-107,0 1 0,0-10 386,0-1 0,0-7-762,0 7 461,0-8 0,-2 3-144,-4-7 1,3 0 1,-9 0 0,-1-7 293,-10-5 0,-4-3 0,-8-10 0,1-2 0</inkml:trace>
  <inkml:trace contextRef="#ctx0" brushRef="#br0" timeOffset="6758">3718 1280 7598,'0'-9'-144,"0"-7"70,0 7 0,0-8 30,0-1 1,-6 7 153,1-1 0,-3 1-111,2-7 1,2 1 105,-7 0 1,5-2-71,-5-5 1,5 3 123,-6-7 1,3 6 0,-3-1 0,-1-4-69,7-1 1,-6 1-21,7-2 1,-1 6 5,6-6 0,0 0-33,0-5 1,0 5-83,0 0 0,8 6-16,3-6 1,-1 8 53,1-2 0,1 4-29,5 1 1,0 7 22,1-1 1,-1 8-38,0-1 38,0 3 0,1 2-7,-1 0 0,0 7-42,1 5 0,-7 3-13,1 3 0,-8 1-36,1 4 0,3-2 81,-2 8 1,0 0-13,-6 5 1,-8 1 14,-4-1 0,-3 1 0,-2 0 0,-8-1 36,-4 1 0,-4 5 13,-1 1 1,-3 7 1,-3-2 1,3-4 7,-3-2 0,3 3-23,3-3 1,5 0-6,0-5 0,10-1-47,2 1 0,7-8 15,10-4 0,0-4-7,0-1 1,2-1-6,4 0 0,5-5-9,12-1 0,-2-5-13,8 5 0,-6-7 31,6 2 0,-2-4-104,2-2 1,4 0 54,-5 0 1,5-2 0,2-4 0,-7-1 77,1-5 1,-8-9 4,2 4 0,-5-4 12,-7 3 1,-3-5 123,-8 0 0,0-8 42,0 3 1,-2-3-110,-4 2 0,-3-4-92,-9 4 0,-5 5 66,0 0 0,-8 5-117,3 2 0,-5 7-21,-2 5 1,1-3-137,-1 2 1,1 6 92,-1 6 1,0 7-41,1-1 0,-5 3 74,5 3 0,1-1-24,10 0 0,10 0 117,-5 1 0,13-9 0,-3-1 0</inkml:trace>
  <inkml:trace contextRef="#ctx0" brushRef="#br0" timeOffset="7246">4220 831 7784,'0'9'854,"0"-1"-1053,0-8 125,0 0 60,0 8 0,-2-4 68,-4 7 0,-4-3-29,-7 9 1,0-2-15,-1 14 0,1 0 9,0 6 0,0 5 12,-1 0 1,1 14-31,0-2 1,1 4 30,5-4 0,3-6-120,8 0 1,2-8 97,4 3 1,3-11-104,9-1 0,5-10 73,0-1 0,6-1-8,-6-5 1,6-5-2,-6-1 0,2-4-1,-2-2 0,-2-6 7,8 0 0,-8-5 2,2 5 0,-10-7 34,-1 1 1,-3 3 39,3-3 0,-4 6 278,-8-5-249,0-1 0,0-5-14,0 0 0,-2-1-40,-4 1 0,2 6 11,-7-1 1,-1 0-77,-5-5 1,-1 2-148,1 3 0,-6 3-130,0 3 0,-8 4 89,2-4 0,-3-1-15,-3 1 1,-1 0-55,-5 6 1,5 0-229,-5 0 521,5 8 0,-6-6 0,-2 5 0</inkml:trace>
  <inkml:trace contextRef="#ctx0" brushRef="#br0" timeOffset="8113">5586 554 8422,'0'12'-31,"0"-1"56,0 1 1,0 11 0,0 0 0,0 2 19,0-2 1,-8 6-1,-3 11 0,-5 2 58,-1 4 0,0 4-70,-1-4 1,1 8-9,0-2 1,7 2-31,4-14 1,4 1 4,2-7 0,2-1-9,4-4 0,6-6-89,11-12 0,-2-1-53,8-4 1,0-4 42,5 3 0,1-3-38,-1-2 0,1-7 83,-1-5 0,-1-3-20,-4-3 0,2 1 90,-8 0 1,-2 0 114,-10-1 0,5-1-40,-5-4 0,-3 4 136,-2-4 0,1 3-9,-1 3 0,0 0-66,-6 0 0,0-1-15,0 1 1,0 5 98,0 1-227,0 7 9,0-4-166,0 8 163,-8 0 0,6 2-103,-3 4 1,3 0 89,2 11 1,-6-1 1,0 12 1,-5 1-26,5 6 0,-8 7 22,3 4 1,1-2 7,-1 2 0,7 1 0,-2 4 1,-2 3-159,3 4 1,-1-10 4,6 4 0,0-12-106,0 1 0,0-5-48,0-1-172,0-8 166,0-3 1,0-12-256,0 0 568,8-9 0,1 5 0,1-23 0,-2-5 0</inkml:trace>
  <inkml:trace contextRef="#ctx0" brushRef="#br0" timeOffset="8787">6537 900 7599,'-10'0'1034,"1"-2"-438,3-4-256,4 4-458,-6-5 195,8 7-159,0 0 0,0 7 27,0 5 1,0-1 66,0 7 0,-2-5-107,-3 10 1,3 2 52,-4-2 1,2 14 82,-2-3 0,3 7 1,-9-1 0,8-2-2,-2 9 0,-1-7-61,1 6 1,0-6 45,6 7 1,0-11-73,0-1 0,8-3 67,3-9 1,5 4-112,1-9 1,6 1 14,0-13 1,10-1-127,1-5 1,3 0 37,9 0 1,-2-2-93,2-3 1,2-5 104,-7-7 1,5-1 39,-6 1 1,-7 0 123,-10 0 1,0-7-144,-6 1 0,4-2 339,-9 2 1,-4 4 9,-3-4 0,-3 2 110,-2-2 1,0 4-94,0-4 1,0 9 112,0 3 1,-5 5-147,-1-6 0,-2 9 76,2-3-216,4-4 242,-13 8-389,5-5 41,-7 7 71,0 7 0,0 3-2,-1 7 1,3 2 7,3 4 0,-3-1-34,3 6 0,-3 1 51,-2 6 0,5-1-90,1 1 0,-1 5 32,-5 1 0,2 7-125,3-2 1,-1 2 63,7-2 0,-6 2-155,7-8 1,-7 1 45,6-7 1,0-7-452,6-4-93,0-4 132,0-9-305,0-2 894,0-8 0,-7-8 0,-3-2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9:13.348"/>
    </inkml:context>
    <inkml:brush xml:id="br0">
      <inkml:brushProperty name="width" value="0.08571" units="cm"/>
      <inkml:brushProperty name="height" value="0.08571" units="cm"/>
      <inkml:brushProperty name="color" value="#333333"/>
    </inkml:brush>
  </inkml:definitions>
  <inkml:trace contextRef="#ctx0" brushRef="#br0">0 0 7619,'10'0'-804,"5"8"0,-11-6 878,8 3 1,-6-3-47,5-2 1,-5 6-46,5 0 0,-5 0 68,6-6 0,-8 0 64,11 0 0,-7 2-88,3 3 1,-1-3 139,-4 4-95,-5-4 149,15-2-36,-14 0 21,5 0-95,-7 0 304,0 0-303,0-8-13,0 6 14,0-5-3,0 7 11,0 0 15,0-8 2,0 6-24,0-6 6,0 8 560,0 0-614,8 8-26,-6 2 1,6 7 17,-8 0 0,2-1-21,3-5 1,-3 10 4,4-3 0,-4 8-5,-2-2 0,0 6-63,0-1 0,0 4 42,0 1 1,0 3-6,0 3 0,0-3 1,0 3 0,0 2-4,0-1 1,6 5-17,0-6 1,-1 6 21,-5-5 0,0-1 6,0-5 1,6 5-9,0 0 1,2 1 26,-3-7 0,-3-5-6,4 0 1,-4 0 0,-2 5 0,2-7 3,4-4 1,-4 2 6,3-2 1,-3 8-55,-2-2 0,0-2 38,0 2 0,0-6 55,0 5 1,0-1-57,0 2 1,0-2-5,0-4 1,-6-2 4,1 8 0,-1-2-5,6 2 0,0-2-9,0-4 1,0-2 0,0 8 0,-6-6-34,0 6 1,1-6 23,5 5 1,0-6-40,0 1 0,0 2 40,0-2 0,0 5-25,0-4 1,0 1 31,0-2 0,-6 2-2,0 3 1,0-1 13,6-4 0,0-2 6,0 8 1,0-2-11,0 2 1,-5 4-8,-1-4 1,0-3-27,6 3 0,0 0 26,0 6 1,-2-3-18,-4-3 0,4 4-2,-3-4 1,3 1-7,2-1 1,0 2 32,0-8 1,0 8 6,0-2 0,0 3-5,0 3 1,0-6 8,0-1 0,0 3-58,0 10 0,0-7 37,0 1 1,0-1 3,0-5 1,-2 4-14,-4 1 1,4 1-6,-4 0 1,4-7 66,2 1 1,0 0-58,0 6 0,0-3 50,0-3 1,0 2 13,0-8 1,0 2 7,0-2 0,0-4-40,0 4 1,0-4 27,0-1 0,0 1-59,0 4 0,0-10-14,0 5 0,0-5-4,0 4 1,0-5-14,0 0 1,-5-7 4,-1 7 0,0-6-17,6 5 35,0-7-9,0 11 110,0-13 1,0 6 19,0-8-3271,0 0 1841,0-8 1308,-8 6 0,7-21 0,-7 4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9:18.813"/>
    </inkml:context>
    <inkml:brush xml:id="br0">
      <inkml:brushProperty name="width" value="0.08571" units="cm"/>
      <inkml:brushProperty name="height" value="0.08571" units="cm"/>
      <inkml:brushProperty name="color" value="#333333"/>
    </inkml:brush>
  </inkml:definitions>
  <inkml:trace contextRef="#ctx0" brushRef="#br0">502 156 7612,'-10'-8'-743,"-5"6"1,11-8 1129,-8 5-329,8 3 1,-5-12 0,3 9 0,4-3-135,-4 2 175,4 4-53,2-13 1,0 11 8,0-8 0,-5 7 66,-1-7-28,0 8 1,6-5-5,0 3 99,0 4-73,0-6 18,0 1 8,0 5-120,0-6 70,0 8 0,6 2 73,0 4 0,7-2-68,-1 7 0,9 1 12,2 5 1,8 0-94,-3 1 1,13-1 62,5 0 1,12 2-118,5 4 0,6-3-27,6 3 0,4-4 65,7-2 1,-1 0 39,-4 1 0,5-7 3,0 1 1,7-6 28,5 5 0,-4-7-133,-8 2 1,-1-4 214,-4-2 0,3 0-75,-3 0 0,1 0-59,-1 0 0,4 2 77,-5 3 0,3-3-240,-2 4 1,-6-4 169,-12-2 1,-3 0-112,-9 0 0,7 0 82,0 0 0,-1 0-1,-5 0 0,2 0-22,4 0 1,-4 0 167,3 0 0,-11 6-150,-5-1 0,-5 7 262,-1-6 1,5 5-333,0-5 0,-5 7 212,-6-1 1,0-2-149,5 1 0,-1-1 0,-4 1 1,1 3 4,-6-9 0,4 7-217,-5-6 209,0 7 1,-11-5-237,0 3 189,-9-3-213,5-8 0,-10 6-32,-4 0 1,-5-1-25,-12-5 1,-4 6-18,-8 0 1,-9 0-42,-8-6 1,-7 0 390,-10 0 0,-1-8 0,1-2 0</inkml:trace>
  <inkml:trace contextRef="#ctx0" brushRef="#br0" timeOffset="906">190 173 7637,'10'0'405,"5"0"8,-13 0-335,14 0 0,-9-2-237,5-4 140,3 4 1,-11-5-63,8 7 1,-7 0 120,7 0-63,-8 0 1,9 2 102,-7 3 0,0-1-16,-6 8 0,0-1-3,0 7 1,-2 7 15,-4 3 0,2 7 77,-7 5 0,-7 4-77,-5 8 0,-2 10-64,2 7 0,-2 8-211,-4 9 1,4 1 141,8-1 0,-6 1 35,0-1 1,2-7 17,9-4 0,-1-12-25,7-5 0,0-4-14,6-2 1,-5-2 1,-1-4 1,0 2 34,6-8 1,0 0-4,0-5 1,0-2 6,0-4 0,6-3 299,0-3 1,-1-3-294,-5 3 0,6-4 0,0-2 1,5 1 28,-5-1 0,6-6 5,-6 1 0,7-1 2,-1 7 1,3-7-27,2 1 1,2-6 84,4 5 1,-3-5-75,3 5 0,2-7 15,-2 2 0,8 2-43,-3-3 1,5 1-9,2-6 0,-1 0 38,1 0 0,1 0 0,5 0 0,3 0-65,8 0 1,0-2 52,-1-3 0,7 3-46,0-4 0,7 4 33,-2 2 1,5-2 1,1-4 0,-6 4-8,1-3 1,-1 3-7,6 2 0,0 0-153,1 0 0,1-6 161,4 0 1,2 0 13,3 6 0,-3-2-12,-8-3 0,2 3 45,4-4 0,4-2-41,8 3 0,-7-7 2,1 6 0,-6-5 35,6 5 1,-8-8 2,2 3 1,-10 1 15,-2-1 0,1 1-34,5-1 1,0-3-11,0 8 0,0-5 10,1 5 0,-9-2-28,-3 3 0,-6 3 28,-6-4 0,2 4-118,-8 2 1,0-6 11,-5 1 1,3-1 21,-3 6 1,1 0-14,-12 0 1,-1 0-2,-6 0 0,-6 0 234,1 0-244,-8-8-31,3 6 30,-7-5-79,0 7 0,0-2-47,0-4 1,-5 2-139,-1-8 0,-2 1 57,3-6 1,1-1-141,-8 1 0,1-2 429,-7-4 0,-7-4 0,-2-8 0,-7 1 0</inkml:trace>
  <inkml:trace contextRef="#ctx0" brushRef="#br0" timeOffset="1247">3493 588 7538,'10'-2'407,"-4"-4"0,-2 4 299,1-3-590,-3 3 5,14-6-148,-14 6 90,13-6 0,-11 8-230,7 0 294,-7 0-132,4 8 0,-2 7-70,-1 9 0,-1 8 54,-10 3 0,3 11 18,-9 17 0,1 1 31,-7 11 1,-5 5-225,0 7 0,2 1 225,9 10 0,-3-13 4,4 1 0,3-13-16,2-4 0,4-1 1,2-11 1,0-7-177,0-9 1,0-13-54,0-5-508,0-3 235,0-11-604,0-1 1026,0-8 62,-8 0 0,-1-15 0,-8-5 0</inkml:trace>
  <inkml:trace contextRef="#ctx0" brushRef="#br0" timeOffset="1803">1435 311 8703,'0'-9'368,"0"1"-292,0 8 0,2 0 59,4 0-168,-4 0 1,12 8 105,-9 3 1,1 7-50,-6 5 1,0 5 86,0 13 0,0 7-47,0 15 1,-2 10 35,-4 19 0,3 6-242,-3-43 0,0 0 0,1-1 0,0 0 182,-1 3 1,1 1 0,0-5 0,2 0-8,3-1 1,0-1-1,0 38-147,0-14 1,0-4 117,0-2 1,0-10-115,0-7 0,2-7-83,4-11 1,-4-5 68,4 0 1,-5-14-140,-1 2-162,0-11 446,0 2-498,0-8 16,0 0 0,0-8 126,0-3 0,-7-5 335,-5-1 0,-3-8 0,-2-2 0,-1-7 0</inkml:trace>
  <inkml:trace contextRef="#ctx0" brushRef="#br0" timeOffset="2362">536 640 7836,'-2'9'978,"-3"-3"-1071,3-4 1,-6 0-352,8 4 233,0-4 52,0 13 0,0-5 81,0 7 0,0 0 48,0 1 0,0 7 30,0 3 0,0-1-16,0 2 0,2 6-12,4 5 1,-3 0 13,9-5 1,-6-2 47,5-4 0,1 1-36,5-7 0,6 0 64,0-5 1,8-9-38,-2-3 0,3-4 5,3-2 1,0-2-29,-1-4 0,-1-3 3,-4-9 1,1-1 13,-7-4 1,-1 8-6,-11-8 1,3 13 161,-9-7 0,1 3-16,-6-3 156,0 7-170,0-5-65,0 13-66,0-13 10,0 13-10,0 2 0,-2 9-30,-4 9 1,5 5 149,-5 0 0,4 8-73,2-3 1,0-1-63,0 2 1,-6 6-8,0 5 1,1 0-2,5-5 0,0 5 18,0 1 1,0-1-69,0-5 0,0-3-12,0-3 1,0 2-151,0-8 1,0 0-116,0-6 0,0-5-144,0-1-228,0-7 415,0 4 0,1-8 292,5 0 0,-4-8 0,14-9 0,-7-10 0</inkml:trace>
  <inkml:trace contextRef="#ctx0" brushRef="#br0" timeOffset="2777">1090 1159 7615,'-10'0'434,"2"0"0,8-2-581,0-4 64,0 4 121,0-6-139,0 8 0,0 2 39,0 4 91,0-4 1,0 13-63,0-3 1,0-3 14,0 3 7,0 0 1,0 5 21,0 0 1,0 0-2,0 1 1,0-7 37,0 1 0,2-6 58,4 5-89,4 1 0,7-1 2,0 1 0,2-8-97,4 1 1,-1-3 60,6-2 1,-1 0-72,2 0 0,2-6 97,-8 1 0,4-9-9,-10 3 1,4 1 55,-9-1 1,-5-1 152,-1-5 1,2-1-112,-2 1 0,-2-6 65,-10 0 1,-4-2-106,-7 2 1,0 4 41,-1-4 1,-5 4-202,0 1 1,-2 7-58,2-1 1,-2 8-91,-4-1 1,-1-3 26,7 2 1,-6 0-35,6 6 1,-6 6-155,6 0 0,-6 5 126,6-5 1,-2 8 282,2-3 0,4 5 0,-6 1 0</inkml:trace>
  <inkml:trace contextRef="#ctx0" brushRef="#br0" timeOffset="3214">2214 674 7608,'-8'10'1436,"6"-2"-798,-6-1-717,8-5 1,0 14 63,0-5 0,0 5-101,0 1 1,0 2 109,0 4 1,0 12-52,0 11 1,0 4-14,0 2 1,-5 5 28,-1 1 1,-6 7-91,7-1 0,-7-5 105,6-1 0,-5-4-126,5-2 1,0-8 4,6-4 1,0-11-310,0-6-31,0-4 342,0-1 0,0-11-243,0-7 388,8 0 0,9-23 0,10 4 0</inkml:trace>
  <inkml:trace contextRef="#ctx0" brushRef="#br0" timeOffset="3618">2767 1003 7996,'0'-10'1576,"0"3"-1616,0 7-218,0 0 0,-6 7 194,0 5 1,-1 5-73,1 6 1,4-2-29,-4 8 0,-1-2 43,1 2 0,0 4 78,6-5 1,0 3 93,0-2 1,2 2-80,4-8 0,5 6 78,12-6 0,4-2-36,8-10 0,1 3 2,5-8 1,-1-1-16,12-5 0,-10 0 0,10 0 1,-12-7 43,1-5 0,-10-1 54,-3 1 1,-8-9 75,-3 4 1,-2-4-46,-9 3 0,0-7-36,-6-3 1,-2-3-11,-4 2 1,0-4 6,-11 4 0,2-3-45,-14-3 0,-2 1-23,-9-1 1,-4 0-147,-8 1 1,-10 5 50,-7 0 0,-2 8-451,-10-2 0,-9 11 454,39 9 0,-2 1 0,-5 1 1,-3 2 68,-5 1 0,-1 1 0,-2 0 0,-2 0 0,-3 4 0,-2 0 0,-4 0 0,-1-1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9:26.815"/>
    </inkml:context>
    <inkml:brush xml:id="br0">
      <inkml:brushProperty name="width" value="0.08571" units="cm"/>
      <inkml:brushProperty name="height" value="0.08571" units="cm"/>
      <inkml:brushProperty name="color" value="#333333"/>
    </inkml:brush>
  </inkml:definitions>
  <inkml:trace contextRef="#ctx0" brushRef="#br0">623 53 7604,'9'0'710,"-1"-8"-559,-8 6 1,2-7 179,4 3-23,-4 4-256,5-6 0,-5 2 168,4 1-336,-4-1 0,8 6 115,-5 0-54,-3 0 0,6 2-16,-8 4 1,0 9 71,0 8 0,0 10-53,0 1 0,0 9 37,0 8 1,-2 3-16,-4 4 0,2 9 48,-7 8 0,7-2-28,-2-10 0,-1 3 25,1-9 0,0 1-161,6-6 1,0-14-150,0-3-20,0-12 1,0 2-33,0-15 0,-2-3 42,-4-7 0,-3-2 305,-8-3 0,-8-5 0,-2-7 0</inkml:trace>
  <inkml:trace contextRef="#ctx0" brushRef="#br0" timeOffset="367">156 589 7602,'-10'0'1260,"3"0"-1137,7 0 1,0 2 54,0 4 0,7-3-301,5 9 0,3-1 102,3 7 0,1 1-52,4 4 0,-2-2 12,8 8 0,-8-2-94,2 2 1,2 3 11,-2-3 1,0-2 59,-6 2 1,6-8 59,0 2 0,1-4-17,-7-1 0,0-7 46,0 1 1,6-8-33,1 1 1,-1-3 165,-6-2 1,6-7-33,0-5 1,0-3 41,-6-3 0,6 1-31,0 0 1,0-6 120,-5 0 1,5-8-88,0 2 0,0-4-40,-6-1 0,1-1-105,-1 1 1,0-1 75,0 0 0,-1 1-446,-5-1 1,3 8 20,-8 4 1,-1 10-655,-5 1 593,0 9 1,-7-5-49,-5 8 0,-5 8 450,-6 3 0,-4 4 0,-8 3 0</inkml:trace>
  <inkml:trace contextRef="#ctx0" brushRef="#br0" timeOffset="822">87 1142 8050,'7'18'-133,"-5"-1"119,4 0 0,-4 8-4,-2 4 1,0 6 26,0 5 1,-2 4 61,-4 8 1,3 2-58,-9 3 1,2 11 12,-1 7 0,-5-6-31,5-6 1,1-1 5,-1 1 0,7-5-26,-2-12 0,4-4 37,2-7 1,0-8-128,0-4 0,0-4 14,0-2-210,0-7 24,0-3 75,8-7 79,-6 0 1,6-1-161,-8-5 1,0 2 291,0-8 0,0-7 0,7-8 0,3-7 0</inkml:trace>
  <inkml:trace contextRef="#ctx0" brushRef="#br0" timeOffset="1626">208 866 7701,'0'9'59,"0"-1"1,4-8-148,7 0 0,1 0 142,11 0 0,6 2-87,5 4 1,3-5 107,9 5 0,0-4-104,6-2 0,13 2 66,4 4 1,6-4-36,0 4 1,4-5-154,7-1 0,-1 0 130,-4 0 1,-4 0 67,-8 0 1,-6 0 1,1 0 0,-16 0 31,-2 0 0,-8 0-51,-3 0 0,-1 0-12,1 0 1,-2 6 19,-5 0 0,-3 0-68,-7-6 1,-1 2 11,0 3 1,-5-3 236,-1 4-277,-7-4-164,4-2 37,-8 0 49,0 0 60,0 8 93,0-6-14,0 13 1,-2-5 96,-4 7 0,4-6-72,-4 1 1,4 1 109,2 10 0,0-3-51,0 3 1,0 4-54,0 1 0,-1 13 14,-5 5 1,4 4 0,-4 2 1,-3 7-101,-3 5 1,-3 5 39,-3 6 1,1-2-357,0 8 1,-6-1 236,0 7 0,-6-5 67,6 5 1,0-12-22,5 5 1,1-8 42,0-9 1,1-9 16,5-8 1,-3-8-24,9 3 1,-7-7 100,6-5 1,-1-4-14,1-8 1,2 1 172,-7-1 365,7-7-464,-12 5-100,7-13 1,-3 6 41,1-8-64,-1 0 0,-5-6 28,0 0 1,-1-7 21,1 1 1,-8-3 1,-4-3 0,2 7 2,-2-1 0,1 1-33,-7-7 1,-7 1 2,-4 0 1,1 5-62,-1 1 0,0 5 68,-6-5 1,0 5-9,1-6 0,1 8-4,4-1 1,-2 3 129,7 2 1,-7 0-37,2 0 1,4 0-29,1 0 0,5 0-22,1 0 1,3 5 14,3 1 1,4 0 19,8-6 1,1 2 140,5 4-20,-5-4-82,7 5-105,-1-7 76,2 0-143,8 0 1,2-7 42,4-5 0,11-11 0,10-4 0</inkml:trace>
  <inkml:trace contextRef="#ctx0" brushRef="#br0" timeOffset="1952">640 1384 9052,'-2'18'-78,"-4"-1"0,5 8 116,-5 4 1,-2 9-123,2 3 0,-5 12 88,5-1 0,-5 6-98,5 0 0,0 1-31,6 4 0,0-5-113,0-12 1,0-3 38,0-9 1,0-1-117,0-4 1,0-10-112,0-8 0,2-7 426,4 2 0,-4-12 0,5-3 0</inkml:trace>
  <inkml:trace contextRef="#ctx0" brushRef="#br0" timeOffset="2331">813 1592 7582,'10'9'757,"-1"5"-762,-3-8 0,-4 1 46,4-1 0,-2-4-72,1 4 46,-3 3 1,8-5-58,-4 8 0,-4-6 99,3 5-110,-3 1 1,-2 5 10,0 0 0,6-5 6,0-1-27,0 1 0,1 5 70,5 0 0,3-5-59,2-1 1,8-5-12,4 6 0,6-8-115,5 1 1,-3-3 194,3-2 0,-3 0 0,-3 0 1,1-5 64,-1-1 0,-7-8 456,-4 3-291,-4-5 1,-3-7-71,-5 0 0,-3-2 81,-8 2 1,-2 2-70,-4-8 0,-5 6-159,-12-6 1,-4 8-57,-8-2 0,-1 10-122,-5 1 0,-5 8 48,-11-1 1,3 3-164,-4 2 0,4 0-44,3 0 1,-1 2 16,0 3 290,8-3 0,-6 14 0,5-7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36.293"/>
    </inkml:context>
    <inkml:brush xml:id="br0">
      <inkml:brushProperty name="width" value="0.08571" units="cm"/>
      <inkml:brushProperty name="height" value="0.08571" units="cm"/>
      <inkml:brushProperty name="color" value="#333333"/>
    </inkml:brush>
  </inkml:definitions>
  <inkml:trace contextRef="#ctx0" brushRef="#br0">68 363 7666,'-17'-7'0,"5"3"0,0-8 0,7 7 954,-7-7 183,8 8 0,-1-4-1088,10 8 1,5 2-703,7 4 1,2 6 500,4 11 1,-3 11 72,3 12 0,-4 8 57,-2 10 1,-1-7-63,-5 12 0,-3-3-5,-8 3 0,0 0-110,0 0 0,0-9-90,0-8 1,-8-8-103,-3-9 0,1-11-106,-1-6 497,7-9 0,-12-9 0,7 0 0</inkml:trace>
  <inkml:trace contextRef="#ctx0" brushRef="#br0" timeOffset="283">85 311 7678,'-17'-34'-52,"7"-1"26,4 1 0,6 5-260,6 0 1,8 2 47,14-2 1,3 4 240,15 8 1,-5 0-74,5-1 1,-6 9 217,6 3 1,-5 4 57,5 2 0,-6 10 84,6 7 0,-5 8-214,5 10 1,-10 7-44,-1 4 0,-3 4 2,-9 2 0,-5 0-13,-7 0 1,-7-2-31,2-4 0,-12 2 39,-5-8 0,-12 0-1,-6-5 1,-10-6-84,-1 0 1,-8-8-80,2 2 1,-2-6-32,2-5 0,3 1-550,9-7 713,7 0 0,-6-6 0,6 0 0</inkml:trace>
  <inkml:trace contextRef="#ctx0" brushRef="#br0" timeOffset="628">1261 415 7679,'0'17'0,"2"-7"641,4-4 1020,-4-4-1500,5-2-529,-7 0 0,-7 7 238,-5 5 1,-3 3 123,-3 3 1,1 1-84,0 4 1,-6 4 109,0 7 0,0 1 13,5 0 0,7-7-51,-1 1 1,8-2-163,-1 2 0,5 2 161,5-8 0,5-2 43,7-10 1,8 3-124,4-8 0,6-1 35,5-5 0,-1-2 23,7-3 1,-6-7 67,6-11 0,-7 2 129,1-8 0,-5 0-69,-7-5 1,-5-1 193,-11 1 1,1-1-110,-7 0 0,-2-5-80,-10 0 0,-3-1-144,-9 7 1,-7-1 95,-3 1 1,-3 1-427,2 4 0,-4 4-36,4 8 0,-1 5-226,1 1 0,-2 7 643,8-2 0,0 4 0,6 2 0</inkml:trace>
  <inkml:trace contextRef="#ctx0" brushRef="#br0" timeOffset="1108">2247 277 7669,'17'-2'0,"0"-4"0,1 2 670,-1-7 1,0 1-502,0-1 0,7-3-537,-1 8 0,-6-5 265,-6 5 0,-7-2 11,2 3 0,-6-3 61,-6-4 0,-5 3-123,-12 3 1,-4 2 345,-8-7 1,-5 7-114,-1-2 0,1 4-32,6 2 0,-1 2-14,0 4 0,1-2 33,-1 7 1,8 1-20,4 5 0,4 0-156,2 1 1,1 1 84,5 4 1,3-4-59,8 4 1,8 4 37,3 2 0,7-2 15,5 2 0,6-2 20,11 1 0,4 5-18,8-4 0,-2-2 5,-4 2 1,4-1 15,-4 7 0,-2-6-12,2 0 0,-9-2 54,-2 1 0,-9 3 105,-8-8 0,-9 0 53,-3-5 0,-4-7-101,-2 1 0,-2-9 58,-4 3 0,-5-2-27,-12 2 0,-4-4 180,-8 3 1,-5 3-46,0-2 0,-8 0 2,1-6 1,5 5-152,2 1 1,-3 2-119,3-2 0,0-4-54,5 3 1,3 3 36,3-2 7,4 7 1,9-9 11,5 8-435,3-9-91,8 5 140,0-8 1,2 0-367,4 0-326,-4 0 1084,13 0 0,-5 0 0,7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9:23.724"/>
    </inkml:context>
    <inkml:brush xml:id="br0">
      <inkml:brushProperty name="width" value="0.08571" units="cm"/>
      <inkml:brushProperty name="height" value="0.08571" units="cm"/>
      <inkml:brushProperty name="color" value="#333333"/>
    </inkml:brush>
  </inkml:definitions>
  <inkml:trace contextRef="#ctx0" brushRef="#br0">1488 52 7621,'-10'-7'538,"3"5"1,7-8-426,0 4 77,0 4-194,0-5 0,0 5 130,0-4-131,0 4 207,0-6-125,0 8 1,0 2-168,0 4 1,0 4 41,0 7 1,0 10-127,0 7 1,0 3 18,0 9 0,0 0 105,0 6 1,0 0 13,0 0 0,0 0-10,0 0 0,0-8-74,0-4 1,0-5 93,0-7 0,0-3-301,0-7 145,0-1-465,0-7 0,0-3 647,0-7 0,0-7 0,0-3 0,0-7 0</inkml:trace>
  <inkml:trace contextRef="#ctx0" brushRef="#br0" timeOffset="292">1142 363 7764,'0'10'193,"0"5"1,2-5-214,4 7 1,2 1 46,3-1 0,5 0-130,-5 1 0,4-1 44,3 0 1,-1 2 45,0 4 1,3-9-15,3 3 1,-4-3 71,4 3 1,4-8 1,2-3 0,-1-4-28,7-2 0,-8 0 3,13 0 1,-7-2-6,7-4 0,3-3-3,-3-8 1,6-3-136,-6-3 0,1 4 81,-7-4 1,1 4-213,-1 2 0,-5-1 17,0 1 0,-14 2 24,3 3 0,-5 4 21,4 8 190,-7 0 0,-2 8 0,-8 2 0</inkml:trace>
  <inkml:trace contextRef="#ctx0" brushRef="#br0" timeOffset="763">260 640 7255,'-9'-9'1370,"-1"-1"-1013,4 4-720,4 4 252,-5-5 0,7 9 110,0 3 1,0 7 26,0 11 1,0 6-32,0 11 1,-8 12-6,-4 11 1,-3 6-7,-2 6 1,-2 6-357,-4 11 1,3 3 355,9-47 0,-1 1 0,2 2 0,1-2-18,-8 44 0,1-3-144,5-9 1,-3-12 167,9-12 1,-1-7-234,6-9 87,0-9-248,0-22 110,0-2 299,0-8 1,6-2-135,-1-4 1,7-9 194,-6-8 1,7-16-1,-3 3 1</inkml:trace>
  <inkml:trace contextRef="#ctx0" brushRef="#br0" timeOffset="1493">35 761 7598,'0'-9'113,"0"-7"1,2 9-188,4-5 1,-2-1 11,8 7 1,-1-8 11,6 3 0,8 1 76,4-1 1,6 5-3,5-6 0,0 9-10,12-3 0,-4 4-4,10 2 0,2 0-22,-3 0 1,3 6 24,-3-1 0,-3 3 71,4-2 1,-2 2-60,1 3 0,-1 4 119,7-3 0,-7-2-58,2 1 0,-10-5-18,-2 5 0,-6-5-23,6 6 0,-15-3 39,-2 3-100,-8 3 0,-6-5 71,-3 7 1,-4-5-119,-8-1 0,5-5 58,1 5 0,0 1-65,-6 5 1,0 1 63,0-1 0,0 0-3,0 0 0,0 6-5,0 1 0,0 4 3,0-5 1,0 8-13,0-2 1,0 4 12,0 1 0,0 1 0,0-1 1,0 7-16,0-1 1,0 8-1,0-2 0,0-2-7,0 3 0,0-1-12,0 6 1,0-1 33,0 1 1,0 0 1,0 0 0,-6-6 29,0 0 1,1-5-39,5 5 0,0-14 33,0 3 0,-2-12-18,-4 0 1,4-9 4,-4-3 1,4-5 6,2 5 1,-2-7 5,-3 2-15,3-4 0,-8-2 1,4 0 0,-3 0-2,-9 0 1,1 0-1,0 0 1,-2-6 23,-4 0 1,-4 1-22,-8 5 0,-1-2 22,-5-4 1,3 4-2,-8-4 1,0-1 4,-6 1 1,0 0-16,0 6 0,2-2 0,4-4 1,-2 4-34,8-3 0,-1 3 32,7 2 0,-1 0-51,0 0 1,7 6 21,-1-1 1,2 7-7,-2-6 0,-2 5-15,8-5 1,2 2-5,10-3 1,-5-3-58,5 4-18,3 4 0,-5-7-154,7 9 184,0-8-230,6 4 170,0-8 1,2 0-105,4 0 1,-2 0 249,7 0 0,1-8 0,5-2 0</inkml:trace>
  <inkml:trace contextRef="#ctx0" brushRef="#br0" timeOffset="2090">226 969 7928,'-10'-8'1673,"2"6"-2054,8-6 249,0 8 1,0 8-29,0 4 1,2 3 101,4 2 0,-4 3-95,4 3 1,1 2 115,-1 3 1,0 7-31,-6 0 1,0-1 14,0 7 1,2-5-2,4-1 0,-4-1 31,3 1 1,5-6-17,2-1 1,-3-8 81,3-3 0,-1-2-38,6-9 1,7 0 8,-1-6 0,7-6-62,-1 0 0,4-13-67,1 2 0,-5-6 93,0 0 0,-8 3-6,2-3 0,-4 2 56,-1-2 0,-3 10-59,-3-5 0,-3 5 155,-3-4 0,-4 5 148,4 1-88,-4 7 0,-2-6-45,0 4 57,0 5-181,0-7 1,-2 8 7,-4 0 0,4 2-71,-4 4 0,2-3 68,-1 9 67,3-1 1,-12 7-56,9-1 0,-3 6 1,2 0 1,2 6-22,-7-6 0,5 8 4,-6-2 0,7 3-129,-7 3 0,8 5 92,-2 1 1,-1 1-213,1-2 1,0-3 63,6 3 1,0-5-157,0-7 1,0-1 55,0-4 1,6-9-17,0 3 1,7-11 283,-1 0 0,3-4 0,2-2 0</inkml:trace>
  <inkml:trace contextRef="#ctx0" brushRef="#br0" timeOffset="2492">796 1332 8105,'0'17'-69,"0"0"0,0-5 40,0 0 1,0-1 12,0 6 1,0 3-36,0 3 0,0-4 34,0 4 0,8 2 2,4-2 0,11 0-2,5-6 0,5 1 8,2-1 0,7-8 9,4-3 1,4-4-8,2-2 0,-2-2 8,-4-4 1,2-3 39,-8-8 1,-7-1 103,-10 1 0,-6 0-21,-5-1 1,1-1 184,-7-4 0,-2 4-95,-10-4 0,0-2-69,-11 2 0,4-8-126,-10 2 0,-2 4 100,2 2 1,-8 4-265,2 2 1,-9 1-71,-3 5 1,1-3-156,5 9 1,-1-1 99,-4 6 1,3 0-55,-3 0 1,5 0-214,6 0 0,2 0 537,4 0 0,4 0 0,-6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9:38.433"/>
    </inkml:context>
    <inkml:brush xml:id="br0">
      <inkml:brushProperty name="width" value="0.08571" units="cm"/>
      <inkml:brushProperty name="height" value="0.08571" units="cm"/>
      <inkml:brushProperty name="color" value="#333333"/>
    </inkml:brush>
  </inkml:definitions>
  <inkml:trace contextRef="#ctx0" brushRef="#br0">1367 1 7571,'9'11'575,"-3"1"-28,-4-8-768,6 4-58,-6-1-36,13-5 173,-13 6-8,13-8 1,-11 2 101,8 4 0,-8-3 19,1 9 0,3-1 44,-2 7 0,0 7-56,-6 4 0,2 3 49,3 3 1,-3 5-2,4 0 0,-4 9 7,-2-3 1,2-2-3,4 2 0,-4-8-1,3 3 1,-1-5-117,2-1 1,-4-8 85,4-4-224,3-4 190,-7-9-182,14-3 0,-15-9-114,5-3 349,-4-5 0,-10-15 0,-1-2 0</inkml:trace>
  <inkml:trace contextRef="#ctx0" brushRef="#br0" timeOffset="362">1056 399 7571,'0'25'136,"7"-6"0,-3 4 273,8-12 0,-7 3-258,7-8 1,1 7-140,10-1 1,-3 1-266,3-1 1,2 3 194,-2-3 1,6 3-288,-6 2 0,5 6 163,-4 0 0,-1 0 8,-6-5 0,0-1 137,0 0 0,1 1-44,-1-1 1,0-2 69,1-3 1,-5-3 20,4-3 97,-3-4 1,17 6-17,-8-8 1,0-8 34,-6-3 0,2-7-89,4-5 1,-2 2-28,8-8 0,-6 0-48,6-5 0,-6-1-119,6 1 1,0-1 86,5 0 0,3 1-74,3-1 1,-3 8-45,3 4 0,-3 4 15,-3 2 1,1 7 172,-1 4 0,-7-3 0,-2-1 0</inkml:trace>
  <inkml:trace contextRef="#ctx0" brushRef="#br0" timeOffset="1351">295 1246 7569,'-10'0'-261,"2"2"252,8 4 0,-1-4 109,-5 3-217,4-3 147,-6-2-160,8 0 150,0 0 43,8 0 1,-2 6-47,11 0 1,-2 0 28,14-6 0,0 2-3,5 3 0,3-3 7,3 4 0,6-4-13,12-2 0,4 0 8,7 0 1,0 0-70,0 0 1,2 0-120,4 0 0,-2 0 135,8 0 0,5-6 29,7 0 1,-1-5-69,-6 5 0,3-2 34,3 3 0,-4 3-310,4-4 1,-1 4 317,1 2 1,-42-2-1,2-2-1,2 1 1,1 1 0,0-2 0,-2 2-38,45 2 1,-47-3 0,0 0 37,47-3 1,-44 2 0,1 1-37,3-1 1,0 2-1,-3 1 1,-1 0 32,-2-2 0,0 0 0,0-1 0,0 0-66,46-1 0,-47-1 1,1 0 55,3 3 0,0 0 0,-3-2 0,0-1-9,0 3 0,-1 0 1,45-3 27,-9 6 1,-1-5 3,1-1 1,5 0 37,0 6 0,3-2-63,-3-4 0,-4 4 128,4-3 0,-11 3-98,-6 2 0,4 0-101,1 0 0,7 0 97,5 0 0,-13 5 1,-4 1 0,-6 0-16,-11-6 0,-6 0-6,-6 0 1,-2 0 1,2 0 0,-4 0 151,-7 0 1,-6 2-200,-1 4 645,-6-4-892,3 5 359,-8-7-323,-7 0 1,-5-2 91,-10-3 180,-13-5 0,-16-7 0,-11-1 0</inkml:trace>
  <inkml:trace contextRef="#ctx0" brushRef="#br0" timeOffset="2397">104 1523 7569,'-17'6'0,"0"-1"0,0 9 525,-1-5-279,9 1 1,-1-2 50,4-8-507,4 0 92,-5 0 2,7 0 453,0 0-87,7 0-213,-5 0 1,6 7-11,-8 5 0,0 5 6,0 6 1,0 4-74,0 8 1,0 1 56,0 5 1,0 8-118,0 9 1,0 7 76,0-1 1,0 3-35,0 2 0,0 0 46,0 1 0,0-9 0,0-3 1,2-3 7,4 3 0,-4-12-21,3 0 1,-3-13 0,-2-4 1,0-6-33,0 6 1,6-8-62,0 2 27,0-4 0,-4-2 60,3 1 0,-1-7-48,8 1 1,-3-6 28,3 5 0,3-7 9,-3 2 0,3-2-12,2 1 1,6-3 111,0 4 1,2-4-66,-1-2 0,2 0 77,9 0 0,5-2-58,1-4 0,9-1 11,2-5 0,1-1-27,11 7 1,-1-6 11,6 6 1,2-7-65,4 2 0,-4 1-178,4-2 0,4 9 187,2-3 0,5-2 0,7 2 0,1-1-8,4 1 1,-2 4-284,-4-4 1,6-3 311,-43 3 0,0 0 0,-3 2 0,1 0 16,2 1 1,0 1 0,-2-2 0,-1 0-12,0 1 1,0 0 0,-2 0 0,0 0 48,2 3 0,0 0 0,0 0 1,2 0-42,3 1 0,1-2 0,-2-1 0,-1-1 59,-3 0 1,0 0-1,1 0 1,0 0-47,1 3 1,1 0 0,-2-2 0,0-2 5,1 2 0,1-1 0,1-1 0,0 0-4,-1 1 0,-1 0 1,4 0-1,0-2 2,-3 0 0,-1-1 0,1-2 0,0 1-13,-3 0 0,-1 2 0,2 0 1,0 0 9,2 0 0,0-1 0,-2 0 0,-1 0-20,3-2 0,0-1 1,43-2 12,-6-1 0,-4 2-3,-1-1 1,-1-3 29,1 9 1,-8-7 2,-4 6 1,-6 1-5,-6 5 1,-1-2 4,-5-4 1,-3 4-27,4-4 0,-10 4 14,-2 2 0,-6 0-38,6 0 1,-15 0 204,-2 0 0,-8 0-188,-4 0 0,1 0 600,-1 0-626,-7 8-71,5-6-9,-13 6-213,6-8 235,-8 0 0,-2 0-111,-4 0 0,-4 0 48,-7 0 0,-8 0-67,-4 0 0,-4-8 219,-1-4 0,-8-3 0,-3-2 0</inkml:trace>
  <inkml:trace contextRef="#ctx0" brushRef="#br0" timeOffset="2734">5241 1367 7572,'0'17'0,"0"1"741,0-1 1,0-5 215,0-1-1171,0-7 1,0 11 93,0-3 0,1-3 27,5 3 1,-4-1 50,4 7 0,2 9-133,-3 7 0,1 5 143,-6 13 0,0 9 27,0 14 0,0 15 92,0 2 0,-3-41 1,-2 0-218,0 4 0,-1 0 0,-1-2 0,-1 0 108,-1 2 0,0-1 0,-2 42 33,-1-9 0,6-16-88,-5-14 0,7-7-15,-2-9 1,4-9-487,2-14 299,0-9 1,0-3-185,0-12 1,-2-5-65,-3-12 527,-5-4 0,-15-16 0,-2-1 0</inkml:trace>
  <inkml:trace contextRef="#ctx0" brushRef="#br0" timeOffset="3291">2370 1540 7569,'0'-10'540,"0"-5"-312,0 13 0,0-7 137,0 3-23,0 4-178,0-6 227,0 8-337,0 0 1,0 8-37,0 3 1,0 12-52,0 6 0,0 12-40,0 5 1,0 11 60,0 7 1,0 11 20,0 5 0,-6 11-197,0 1 0,3-40 0,1 0 165,2 46 0,0-8 27,0-15 1,0-6 6,0-5 1,0-9 5,0-14 1,0-9 25,0-14 3,0-1-47,0-8 0,2-1-89,3-8 525,-3 0-455,6-8 20,-8-9 0,-8-10 0,-1-7 0</inkml:trace>
  <inkml:trace contextRef="#ctx0" brushRef="#br0" timeOffset="4055">969 2093 7571,'-9'25'213,"-7"-13"0,8 11 155,-3-11-322,-4-5 1,5 7 7,-7-9 1,5 1-26,1-6 0,-3-6 21,-9 1 1,4-7-209,-4 6 0,-2-7 138,2 1 0,0-3 14,5-2 0,-5-1 159,0 1 1,0 6-167,6-1 0,0 1 164,-1-7 1,3 7 89,4-1-107,-5 1 0,8-7-6,-3 1-199,3 0 0,10-1 75,4 1 0,4 0-132,7 0 1,2 1-37,4 5 0,-2-5 53,8 5 0,0 1 0,5-1 1,1 5 50,0-6 1,-3 9-68,-3-3 0,2-2 95,-8 2 1,0 1 7,-6 5 0,1 1 27,-1 5 0,-6 4 8,1 7 1,-8 0 8,2 1 1,-5 7-42,-1 4 0,0 5-24,0 6 1,-7-1 38,-5 7 0,-3 0-26,-2 6 1,-3 0 43,-3 0 1,4 0-1,-4 0 0,10-8-8,1-4 0,6-5 3,-5-7 1,7-1-53,-2-4 1,4-9 40,2 3 0,10-11-96,7 0 0,2-4 30,10-2 0,0-8 20,6-4 0,-1-9 23,1-2 0,7-8-4,4 3 0,-2-5 29,2-2 0,-7 1 6,1-1 0,-5 1 69,-6-1 0,-4 8-80,-8 4 0,-2 4 340,-3 2-87,-5-1 38,-7 1 0,-13 7-59,-4 5 1,-6 3-130,0 2 1,-4 0-40,-8 0 0,-1 7 16,-5 5 0,5 3-253,-5 3 0,-1 5 65,2 0 1,-1 0-237,7-6 0,1 6 8,4 0 0,-1-2-114,7-9 1,-6 1-35,6-7 491,0 0 0,5-22 0,1-3 0</inkml:trace>
  <inkml:trace contextRef="#ctx0" brushRef="#br0" timeOffset="4489">1661 1557 7571,'0'25'185,"-6"-5"275,0 3-292,1-12 1,-1-1 547,0-5-1088,0-3 66,-1 6 212,-3 0 0,-2-1 125,1 5 1,5 3 1,-5-3 0,1 5 12,-1 6 1,-5 4-13,5 8 1,-3-1-23,3 1 0,-3 7 141,8 4 1,-5 10-222,5 2 1,0-6 101,6-6 0,8-2-185,4 2 0,5-6 51,6-11 1,-2-4 33,8-8 1,-6-1-23,6-5 0,5-3-6,7-8 1,1-2 9,-2-4 0,-1-5 8,7-12 1,-8 2 39,3-8 1,-5 8-18,-1-2 1,-8 3 249,-4 3-93,-4 0 58,-9-1-82,-3 9 1,-9 1 148,-3 8 0,-5-6-165,-7 1 0,-3-1-44,-3 6 1,-4 0-246,-7 0 0,-1 2 98,1 4 0,-1-3-259,1 9 0,5-6 60,0 5 1,6-7 326,-6 2 0,0-4 0,-5-2 0</inkml:trace>
  <inkml:trace contextRef="#ctx0" brushRef="#br0" timeOffset="5054">2750 1557 7570,'0'10'2980,"2"0"-2738,4-5-158,-4-3-248,6 14 1,-6-13 51,3 9 0,-3-6-141,4 5 1,2-5 185,-3 6 1,3-1 38,-2 6 1,-4 8 44,4 4 1,-4 4-36,-2 1 1,0 9-18,0 3 0,0-2-6,0 2 0,0-2 5,0 2 0,5-3-1,1-9 1,7-1-107,-1-4 0,3-6 111,3-12 0,5-3 2,0-8 0,8-2 19,-3-4 0,5-11-50,2-12 0,-3-3 63,-3-3 0,2 0 1,-8 1 0,0 1 9,-6 4 0,-1-1 24,-5 7 1,-1-1 115,-4 7 0,-5 6-37,5-1 22,-4 8 146,-2-3-91,0 7-216,0 0 31,-8 0 0,7 2-193,-5 3 168,4-3-96,2 14 1,-2-7 88,-4 8 1,4 3-20,-4 3 0,5-2-33,1 8 0,0 0 41,0 5 0,0 1-47,0-1 1,5 1-2,1-1 0,6 1-110,-7 0 0,3-3 39,-2-3 0,-2-4-157,7-8 0,-5-1-233,5-5-77,-7 5 622,12-14 0,-7-10 0,9-11 0</inkml:trace>
  <inkml:trace contextRef="#ctx0" brushRef="#br0" timeOffset="5564">3719 1609 7570,'0'18'475,"0"-1"-333,0 0 1,0-5 971,0-1-848,0-7 1,0 6-395,0-5-4,0-3-115,0 14 1,2-7 119,3 9 1,-3-1-48,4 0 0,-4 6 254,-2 0 1,2 8-93,4-2 1,-4 9 61,3 3 0,3 1-44,-2-2 1,7-1 6,-1 7 0,1-10-11,-1-1 1,9-2-2,-4-10 0,6-6-49,0-6 1,-2-7 48,8 2 0,0-12-38,6-5 1,1-12 20,5-6 1,-5-6-47,4-5 1,-9 1 49,-2-7 1,-8 6 0,2-6 0,-4 13 35,-1-1 0,-9 11 206,-3 0-32,-4 3 331,-2 3 63,0 7-378,0 3 1,-6 9 107,0 3-220,1-3 1,3 12-137,-4-8 1,4 1 65,-4-1 1,2 4-179,-1 7 0,3 2 13,-4 4 1,-2 4 94,3 8 0,-3 7-56,2 4 1,4 12 73,-4 5 0,-3 6-74,-3 6 1,5-4-92,1 4 0,-4-9-221,-1-3 1,1-7-23,-1 1 0,-1-11-225,-5-5 0,-2-7 653,-5-5 0,-2-12 0,-9-9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29:44.826"/>
    </inkml:context>
    <inkml:brush xml:id="br0">
      <inkml:brushProperty name="width" value="0.08571" units="cm"/>
      <inkml:brushProperty name="height" value="0.08571" units="cm"/>
      <inkml:brushProperty name="color" value="#333333"/>
    </inkml:brush>
  </inkml:definitions>
  <inkml:trace contextRef="#ctx0" brushRef="#br0">744 225 8851,'0'9'1199,"0"-1"-1113,0-8 230,0 0-482,0 8 1,0 1-231,0 9 1,0 1 195,0 4 0,0 14-46,0 14 1,0 5 95,0 13 0,0-3-12,0 9 1,0-4-39,0-2 1,0-10-41,0-7 1,0-9 36,0-15 1,0-3-85,0-7 0,0-11 287,0-7 0,0-15 0,0-12 0,0-8 0</inkml:trace>
  <inkml:trace contextRef="#ctx0" brushRef="#br0" timeOffset="297">381 640 7575,'0'17'0,"0"1"0,0-7 684,0 1-24,0-9-710,0 13 0,0-12 59,0 7 1,2-5-225,4 5 0,4 1 38,7 5 1,0 1 62,0-1 0,7 6 107,-1 0 1,5 8-9,-5-2 0,8-3-13,-2 3 0,-2-8 9,2 2 1,0-3 27,5-3 1,3-7-10,3-5 1,-2-5-13,9-5 1,-1-9-44,6-15 1,5-1-130,1-17 1,1-1-90,-1-9 1,-4-3-33,3-3 0,-5-3 305,-6 9 0,-1-5 0,-13 7 0,-5-1 0,-2-2 0</inkml:trace>
  <inkml:trace contextRef="#ctx0" brushRef="#br0" timeOffset="793">3269 0 7569,'0'17'577,"0"1"-397,0-1 1,0-6 303,0 1 1,6-6-164,0 5 0,5 1-495,-5 5 0,7 0 55,-1 1 1,-2 7-147,1 4 1,-5 11 55,5 6 1,-5 6 86,6 6 1,-8 11-22,1 11 1,-3-1-87,-2 2 1,-7-8 53,-5 2 1,2-12 51,-1-5 0,7-14-503,-2-9 370,-3-8 0,5-18 80,-8-3 1,1-14 175,-6-9 0,-1-8 0,-7-17 0,-2-3 0</inkml:trace>
  <inkml:trace contextRef="#ctx0" brushRef="#br0" timeOffset="1089">2820 675 7569,'-10'17'0,"2"0"602,8 0 0,0-5-163,0-1 0,0-5-270,0 6-245,0-8-174,0 11 0,8-7 100,4 3 0,-3-1-75,3-4 0,-1 1 147,6 5 1,1 3 70,-1-3 1,-3 5 9,3 6 1,-4-4-49,10 4 1,2-4 33,-2-1 1,8-3 23,-2-3 0,6 1 4,5-7 0,2 0 11,4-6 0,4-8-7,-4-4 1,10-11-33,2-5 0,-1-7 12,-5-5 1,-8 3-140,-3-3 0,-7-2 79,-5 1 1,2-7-299,-8 2 0,-2 2 357,-9-2 0,-5 7 0,-7-3 0</inkml:trace>
  <inkml:trace contextRef="#ctx0" brushRef="#br0" timeOffset="1768">243 986 7573,'-17'0'-5,"-1"0"1,1 6 120,0-1 1,5 1 22,1-6 0,-1 6 2,-5 0 0,5-1 3,1-5 0,5 0-185,-5 0 193,-1 8-214,-5-6 0,5 6 64,1-8-34,7 0 0,-6 0 152,4 0-13,5 0-51,-7 0 41,8 0-214,0 0 167,8 0 1,3 0-110,12 0 0,6 2 88,11 3 1,4-3-72,8 4 1,14-2 41,3 2 0,12-4-281,-1 3 0,11-3 282,1-2 1,-40-3 0,1-1 3,-1-2 0,0 0 0,6-1 0,0-1-11,0-1 1,-1 0 0,-5 1 0,0-1 12,46-8 0,-10-1-38,-7 1 1,-3 2-101,-3 3 0,-5-1 127,-1 7 0,-8 0 1,-9 6 1,-8 6-3,-3 0 1,-13 7-18,-5-1 0,-9 1-1,-3-1 0,-7 3-142,2-3 0,-4-3 361,-2 3 1,-2-6-506,-4 5 1,-3-7 106,-9 2 0,-7-4-183,-3-2 1,-7 0 384,-5 0 0,-5 0 0,-14 0 0,-3 0 0</inkml:trace>
  <inkml:trace contextRef="#ctx0" brushRef="#br0" timeOffset="2189">295 1020 7570,'0'12'218,"0"-1"0,-2-7 747,-4 2-840,4 4 0,-5-7-524,7 9 334,0 0 1,1 11-54,5 0 0,-2 2 109,8-2 1,-9 4-8,3 7 0,2 8-25,-2 5 1,-1 8 58,-5 3 0,0 13-93,0-2 1,0 10 73,0-4 0,0-6-122,0-6 0,-2-7 26,-3 2 1,3 0-38,-4-7 1,4-3 118,2-13 0,2-2 1,4-5 0,1 3 56,5-8 1,3 0-81,-3-5 1,9-1 25,2 0 0,8-1-55,-2-5 1,3 3-7,3-9 1,5 1 16,1-6 1,11 0-90,-6 0 1,13-8 39,-7-3 0,13-10-96,5-2 1,-1-8-148,6 2 1,2-4 347,-3-1 0,-4-1 0,-7 1 0,0-1 0,7 1 0,-1-1 0,0 0 0</inkml:trace>
  <inkml:trace contextRef="#ctx0" brushRef="#br0" timeOffset="2581">2145 778 7571,'0'10'-380,"0"-1"981,0-3 0,-2-4 25,-4 4-613,5-4 0,-7 0 68,8 4 1,0-3-151,0 9 0,0-6 124,0 5 0,0 1 43,0 5 1,0 8-120,0 4 0,0 5 37,0 7 1,-2 11-158,-4 11 1,4 14-4,-3 9 1,-3 3-176,2 9 0,0-47 0,1 2 276,2 1 1,0 1-1,-3-1 1,0 0-107,0 44 0,-5-6 57,5-11 0,0-10-20,6-8 0,0-17-420,0-5 313,0-5 1,0-17-59,0 4 1,-2-11 276,-3-6 0,3-6 0,-4-6 0,-4-19 0,1-12 0</inkml:trace>
  <inkml:trace contextRef="#ctx0" brushRef="#br0" timeOffset="3293">779 1660 7577,'0'18'247,"0"-1"121,-8 0 46,6 0-224,-5 1-269,-1-9-67,6-1 1,-11-10 114,7-4 0,-6-3 49,7-9 0,-9 1 88,3 0 0,-5-2-6,-1-4 1,0 3-117,-1-3 1,7-2 177,-1 2 1,1-6-98,-6 6 0,1-2 0,5 2 0,-3 2-5,8-8 0,-5 6-135,5-6 1,0 8 16,6-2 0,2 2 58,4-2 1,4 4-25,7-4 1,0 4-37,1 1 1,5 7-1,0-1 1,2 3-9,-2-3 0,-4 4-91,4 8 0,-4 0 9,-2 0 1,1 0 100,-1 0 1,-5 10 6,-1 7 1,-5 3-25,5 8 0,-7-5 65,2 6 0,-4 2-25,-2 9 0,0-1 89,0 7 0,-2-6-40,-4 6 1,-3 0 4,-9 6 0,1 6-33,0 0 0,-1-1 0,1-5 1,2-2-9,3-4 1,-1-4-22,7-7 1,-5-8-51,5-4 33,0-4 0,14-3-69,3-5 1,6-3 85,7-8 1,-1 0-4,11 0 1,-1-8 11,13-3 1,-6-11-17,6-1 0,1-7-3,4 1 0,-4-6 40,-1-5 1,-2 3 7,2-3 1,-10 5-1,-7 7 1,-8-5 80,2 4 0,-11 4 58,-6 2 1,-4 4-44,-2 2 0,-2 5 61,-4 1 1,-4 7-72,-7-2 0,-6-2 95,0 3 0,-8-1-86,2 6 0,-5 7-148,-7 5 0,5 3-24,-4 3 1,-3-1-138,3 0 1,-2 2 31,1 4 1,5-3-184,-4 3 0,7-4 7,-2-2 1,12-7-120,-6-4 473,8-4 0,4-10 0,0-2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9T15:30:03.968"/>
    </inkml:context>
    <inkml:brush xml:id="br0">
      <inkml:brushProperty name="width" value="0.08571" units="cm"/>
      <inkml:brushProperty name="height" value="0.08571" units="cm"/>
      <inkml:brushProperty name="color" value="#333333"/>
    </inkml:brush>
  </inkml:definitions>
  <inkml:trace contextRef="#ctx0" brushRef="#br0">278 312 7574,'0'10'877,"0"-3"-760,0-7-410,0 8 112,0-6 85,0 6 125,0-8 0,0 2-9,0 3 0,-2-3-18,-4 4 0,4-2 42,-4 2 1,2-2 49,-1 7 0,1 1-68,-8 5 0,3 0-24,-3 0 1,-3 8 17,3 4 0,-3 4-1,-2 2 1,-1 7-10,1 4 1,0 12-80,-1 5 0,7-3 16,-1-3 0,8-5 48,-1-6 1,3 2-95,2-7 1,9-1 61,9-6 1,-1-7-51,6-4 0,4-3 33,2-3 1,5-6-8,7 1 0,-3-8-11,8 2 1,0-10-12,6-2 1,-6-13-2,0 2 0,-7-7 19,1 1 0,-9 2 88,-2-8 1,-8 8-32,2-2 0,-10 4 87,-1 2 0,-8 5-77,2 1 0,-4 5 91,-2-6 0,-2 9 2,-4-3 1,2 2 153,-8-2 1,1 4-83,-6-4 1,-6 5-84,0 1 0,-10 0-120,-2 0 0,1 1 36,-7 5 1,-3-2-52,-2 8 0,2-1 3,-2 6 0,2 1-161,-3-1 1,-1 0 4,8 1 1,5-1-94,7 0 1,6-1-377,-1-5 673,4-3 0,10-8 0,1 0 0</inkml:trace>
  <inkml:trace contextRef="#ctx0" brushRef="#br0" timeOffset="637">1678 139 8331,'0'10'978,"0"-3"-1048,0-7 1,0 2 116,0 4 1,0-2-139,0 8 0,2-1 54,4 6 0,4 10-128,7 8 1,-6 17 16,1 17 1,-2 17 65,-4-35 0,-1 2 1,0 5-1,-2 1-189,-3 4 1,0 1 0,0 0 0,0-1 235,0-2 0,0-1 1,0-6-1,0 0 5,0-1 1,0-3 0,0 27-16,0-8 0,0-19-200,0-9 1,0-12 64,0-6 1,6-10-63,-1-1 1,3-9 70,-2 3 0,-2-12 171,7-5 0,1-12 0,5-6 0,0-19 0,1-6 0</inkml:trace>
  <inkml:trace contextRef="#ctx0" brushRef="#br0" timeOffset="1363">1834 1 7702,'10'0'283,"5"0"-326,-4 0 0,13 0-74,4 0 0,15 0 59,9 0 0,15 0 35,13 0 0,15 0-288,-44 0 0,1 0 0,6 0 0,2 2 328,3 1 0,0 0 0,0-3 0,-1 1 6,-4 2 0,0 0 0,-2 1 0,-1 0-79,-3-1 1,0 0 0,46 2 87,0-5 1,-4 0-11,-2 0 0,-15 0 17,-19 0 0,-5-5 19,-1-1 1,-2 0-5,-4 6 1,2 0 20,-7 0 0,-1 2 477,-5 4 0,-3-4-444,-3 4 1,-2 3 245,-4 3 1,-7-3-347,7 3 0,-10-1 72,4 7 0,1-1-168,-7 0 0,5 0 28,1 1 0,-2 5 21,-3 0 1,1 6 4,-7-6 0,7 6-8,-1-6 1,-2 7 18,1-1 0,-1 6 6,1 5 1,-1-1 31,-4 7 1,-5 6-29,5 5 1,-4 3 22,-2-3 0,0 5 21,0 7 1,0-2-1,0-3 0,0 3-26,0-4 0,0-1 1,0 1 0,-6-1 39,1 1 0,-1 3 4,6-9 1,0-1-18,0-10 0,-2 2-13,-4-8 1,4-7 11,-3-10 1,1-4 24,-2-1 1,2-1 0,-7 0 1,5-7-29,-6-4 0,6 1 2,-5-1 0,-6 6-12,-6-7 0,-8 1-1,2-6 1,-9 6 84,-3 0 1,-13-1-71,3-5 1,-13 0 25,1 0 1,-4 0-18,-3 0 0,1-2 1,0-3 1,2 3-17,3-4 1,-5 4-4,0 2 1,-2 0-352,-10 0 1,6 0 289,-5 0 0,7 0-42,-2 0 0,9 0 62,3 0 0,5 0-24,-5 0 1,7 6-42,-2 0 0,7 1-65,4-1 0,7-4 39,11 4 1,-1-4-123,6-2 1,1 0-154,6 0 1,0-2 300,0-4 0,-1-6-211,1-11 1,0-3 4,-1-9 0,7-7 288,-1-4 0,1-12 0,-7-4 0</inkml:trace>
  <inkml:trace contextRef="#ctx0" brushRef="#br0" timeOffset="1911">2353 208 9768,'0'18'-39,"0"1"7,0 4 0,0 12-74,0 11 1,2 6 89,3 5 1,5 5-113,7 7 0,1-2 77,-1-4 0,8-3-72,4-8 1,5-8 39,7-4 0,-3-16-12,8-7 0,-5-11 33,5-1 0,-6-10-7,6-7 1,-13-11 21,1-6 0,-5-2-1,0 3 0,-4-3 143,-8 8 0,-1-6-70,-5 6 454,5 0 25,-14 6 20,5 7-193,-7 2-103,0 8-67,0 0-307,-7 0 118,5 8 1,-6 2-155,8 7 0,0 8-9,0 4 1,2 3 132,4 3 0,-4 7-44,3 4 1,3 6 14,-2 6 0,5-2-20,-5 7 1,7-7 36,-1 1 0,-2 1-151,1-6 0,-7-4 53,2-14 0,1-7-496,-1-4 3,0-11 332,-6-4 0,0-22 329,0-3 0,-8-20 0,-1 1 0</inkml:trace>
  <inkml:trace contextRef="#ctx0" brushRef="#br0" timeOffset="2409">3217 468 7571,'0'25'978,"0"-6"-246,0 6-210,0-8-1020,8 1 1,-6-1 188,4 0 1,-4 0 52,-2 1 1,5-1 111,1 0 1,0 8 20,-6 4 0,2 4 72,4 1 0,-2 1 114,7 0 0,1 3 28,5-3 1,2 3-104,4-9 0,-2-4 20,8-2 0,0-12-17,6-5 1,-5-4-100,5-2 0,-4-10 54,9-7 0,-4-10-102,-1-13 0,0-4 100,-1-8 0,-5 0 1,0 0 1,-8 6 50,2 0 1,-9 7 142,-3-1 1,-7 5 26,2 7 1,-4-3-118,-2 8 1,0 0 538,0 5-327,-8 9 1,4 1 380,-7 8-84,7 0-251,-4 0 0,6 0-163,-4 0 0,4 8 37,-3 3 1,1 5-133,-2 1 0,4 0 80,-4 1 1,4 7-150,2 3 0,0 7-84,0 5 0,0 6-69,0 12 0,0 7 0,0 16 1,0 9-229,1-36 1,-2 2-1,-1 1 1,-1 1 283,0 5 1,0 1 0,-3-2 0,0 1 20,4 4 0,-1-1 0,-4-7 1,0-1-136,2 0 1,-1-1 0,-10 35-247,-1-11 477,-8-16 0,4-7 0,-8-12 0,0-4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4:58.324"/>
    </inkml:context>
    <inkml:brush xml:id="br0">
      <inkml:brushProperty name="width" value="0.08571" units="cm"/>
      <inkml:brushProperty name="height" value="0.08571" units="cm"/>
      <inkml:brushProperty name="color" value="#333333"/>
    </inkml:brush>
  </inkml:definitions>
  <inkml:trace contextRef="#ctx0" brushRef="#br0">727 208 7949,'0'-17'-745,"0"0"0,0 5 861,0 1-96,0-1 1,0 1 238,0-1-2,0 8-52,0-11 0,1 7-83,5-3 1,-4 1 80,4 4 1,-4 2 111,-2-7 218,0 7-175,0-11-10,0 13-67,0-14-53,0 14-214,0-5 278,0 7-31,0 0-173,0 7 0,0-3-6,0 8 0,0-6-9,0 5 0,0 1 31,0 5 0,0 2-50,0 4 1,-2-2-5,-4 8 1,4 0 33,-4 6 1,5 1-2,1 4 0,0 5 19,0 6 1,-6 9 2,0 3 1,0 5-67,6 1 0,0 6 48,0 0 1,0 5-139,0-5 0,0-2 28,0-9 1,-6 1-63,1-7 1,-1-8 59,6-10 1,0-5-22,0-7 1,0-8 22,0-9-29,0-7-234,0 4 221,0-8 0,0-2-140,0-4 1,0 2-117,0-7 1,0 5-150,0-6 0,0 1-23,0-6 1,0-6-239,0-1 1,0 0 264,0 0 0,0-2 466,0-9 0,0 0 0,0 1 0</inkml:trace>
  <inkml:trace contextRef="#ctx0" brushRef="#br0" timeOffset="469">0 1073 7234,'0'-12'1080,"0"1"-848,0 7 1,8-9-55,3 7 0,5 0-56,1 6 0,0 0-151,1 0 1,5 2-64,0 4 0,6 3 153,-6 9 1,6 1-83,-6 4 1,5-2 62,-5 8 0,8 0-32,-2 5 0,-2 1-25,2-1 1,-2-5-21,1 0 0,3-2-35,-8 2 0,6 2 96,-6-8 1,0 0-68,-6-6 0,1-6 51,-1 1 1,0-8 137,1 2-85,-1-4 1,0-2 11,1 0 1,1-8 29,4-4 1,-4-3 135,4-2 1,-2-6-59,2 0 1,-2-8 82,8 2 1,-6-9-299,6-3 1,-6-1 92,6 2 1,0-3-19,5-3 0,-5 4-71,0 7 1,-6 1-228,6-1 1,-14 8-80,3 4-188,-5 4-71,4 9 165,-7 3 1,-2 14-271,-8 5 0,0 3 698,0 3 0,7 14 0,3 5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01.823"/>
    </inkml:context>
    <inkml:brush xml:id="br0">
      <inkml:brushProperty name="width" value="0.08571" units="cm"/>
      <inkml:brushProperty name="height" value="0.08571" units="cm"/>
      <inkml:brushProperty name="color" value="#333333"/>
    </inkml:brush>
  </inkml:definitions>
  <inkml:trace contextRef="#ctx0" brushRef="#br0">1194 329 7914,'-17'0'0,"-1"0"-273,1 0 1,-6 0-341,0 0 0,-6 0 613,6 0 0,-8 0 0,2 0 0,-3 0 0,-3 0 0,1 0 0,-1 0 0,2 0 0,5 0 0,-3 0 0,8 0 0,-6 0 0,6 0 0,0 0 0,5 0 0,1 0 0,0 0 0,5 0 0,1 0 0,7-8 0,-4 6 0,8-6 0</inkml:trace>
  <inkml:trace contextRef="#ctx0" brushRef="#br0" timeOffset="1037">537 277 7914,'-18'9'0,"1"1"-682,0-4 1,5-4 408,1 3 1,-1-3 311,-5-2 0,0 0 12,-1 0 0,1 0-54,0 0 1,0 0-5,-1 0 0,1 2-10,0 4 0,-1-4 25,1 4 1,0-4-3,-1-2 0,1 0 10,0 0 0,5 0-13,1 0 0,-1 0 125,-5 0 0,5 0-71,1 0 1,5 0 246,-5 0-219,7 0 15,-4 0-11,8 0 504,0 0-505,8 0 0,-4 0 269,7 0-249,1 0 0,5 2 19,0 3 0,6-3 3,0 4 1,8-4-5,-2-2 0,4 0-90,1 0 0,8 0 77,5 0 1,3 6-120,1-1 1,3 1 47,4-6 1,3 0-1,9 0 0,6-6-10,5 1 0,4-1-298,1 6 1,6-6 217,1 0 1,-1 1 87,-6 5 0,1-6-23,-1 0 1,3 0 3,3 6 0,-43-2 0,2-1 15,1 0 1,-1 0 0,47-5-23,-17 2 0,4 4 4,-5-3 1,11 3 23,1 2 0,-6-6 4,-5 0 0,0 0 14,5 6 0,1-5-5,-1-1 1,-3 0-69,3 6 1,-1 0 50,13 0 1,-2-6-51,2 1 0,-10-3 31,-7 2 0,7 4-7,10-3 1,-47 1 0,0 0-7,1 1 1,0 0-1,44-8-1,-4 5 0,-1-2-1,1 2 0,-42 5 1,2 0-2,2-1 1,1-1 0,0 1 0,0 0-9,-3-1 0,-1 0 0,1 2 1,-2 0 15,48-5 0,-45 5 0,0 0-66,45 1 0,2 0 28,-8 0 1,-4-5-7,5-1 1,-5 0-2,-1 6 0,-7 0-8,1 0 1,0-2 7,5-4 1,6 5 1,1-5 1,-9 2 65,-9-2 0,-2 4-160,2-4 0,2 3 135,4-3 1,1 4 1,-7-4 1,0 4 2,-6 2 0,2-6-7,-7 1 0,-1-1 1,-17 6 1,4 0-4,2 0 0,6-6-6,-1 0 0,1 1-1,-6 5 0,0 0 1,0 0 1,-2-6 271,-4 0 0,-4 0-307,-7 6 0,-7 0 102,1 0 1,-13-2-1,1-3 5,-11 3 12,1-6 229,-7 8-914,0 0 610,0 8 0,6-4 8,0 7 1,2 1-10,-3 5 0,-1 0 11,8 1 1,-8 7 20,1 3 1,3 11-11,-2 1 1,1 14 4,-1-2 1,-4 17-25,4 0 1,-4 12-227,-2 0 1,0-3 215,0 3 0,0-8 1,0 2 0,0-4-3,0-2 1,0-7-4,0-5 0,0-1 5,0 2 0,0-12-10,0 0 1,0-10-109,0-7 0,0 2 103,0-8 0,0-6-202,0-5 1,2-8-96,4 2-239,-5-5 1,7-2 550,-8-5 0,-15-4 0,-4-7 0</inkml:trace>
  <inkml:trace contextRef="#ctx0" brushRef="#br0" timeOffset="2308">18 847 7138,'17'-17'-442,"-7"0"0,3 0 631,-7-1 0,6 7-68,-7-1 1,9 3 27,-3-3 1,-1-1-15,1 7 54,-7-8-251,12 5 216,-14-1-139,5-5 0,-5 13 89,4-4-36,-4 4 6,6 2-35,-8 0 1,0 2 5,0 4 1,-6-2 8,0 7 0,-7 3 120,1 9 0,2 4-112,-1 7 1,1 3-10,-1 3 0,-5 4-38,5 8 0,1 2-11,-1 4 0,5 3 8,-6 8 0,7 2-11,-7 4 1,8-6-20,-1 1 1,3-3-20,2-9 0,0-1-44,0-5 0,0-8 83,0-3 0,0-7-50,0-5 1,0-2 29,0-4 0,5-10-4,1 5 1,6-11 13,-7 5 1,9-8 6,-3 2 1,-1 1 1,2-1 0,1 0 4,10-6 1,-2 0 0,8 0 0,0 0-4,5 0 1,1-2 8,0-4 0,1 4-9,4-4 0,-1-1-3,7 1 1,-2 0-11,2 6 0,6-6-3,0 1 1,-4-1 16,10 6 1,-6 0-1,11 0 1,2 0 56,10 0 1,4 0-283,8 0 0,-7 0 340,1 0 1,-6 0-36,6 0 0,-6 0 12,5 0 1,1 6-21,5-1 1,7 1 11,-1-6 1,-2 6-21,-9 0 0,3-1 0,-3-5 1,6 0-2,5 0 0,-2 0-6,8 0 1,-8 0 61,3 0 1,5 0-71,-47 1 0,1-2 1,3 1-1,0-1-174,3-2 0,-1 0 0,-1 2 0,0 0 143,-4-2 1,-1 0 0,3-1 0,0 0-40,-2 1 0,0 1 0,2-2 0,-1 2 34,45 2 1,-44 0 0,0 0-5,1 0 0,-1 0 1,1 0-1,-2 0-81,45 0 1,2 0 58,-8 0 1,-39-1 0,0 0-27,-1-2 1,0 0 0,3 2-1,1 0 41,-4-1 1,0-1-1,46-5 0,-17 2 0,5-2 6,1 3 0,5 3 6,6-4 1,-4-2-10,-8 2 0,1-1 4,-1 1 0,1 2-204,-1-7 0,-7 7 204,-4-2 0,-4 4 8,-2 2 0,0-6-35,1 1 0,-9-1 47,-3 6 0,-5-6 172,-1 0 0,14-1-194,3 1 0,4 4-18,-4-4 1,0-2-2,0 3 1,4-1-55,-3 6 1,-5-6 63,-13 0 0,0 1 289,0 5 0,-1-2-296,1-4 1,-6 4 205,1-4 0,-9 4-179,2 2 0,-5-5 139,-6-1 144,-4 0-228,-8 6 0,-6 0 189,1 0-158,-8 0-306,4 0 87,-8 0-847,0 0 1,-16-8 0,-3-1 0</inkml:trace>
  <inkml:trace contextRef="#ctx0" brushRef="#br0" timeOffset="3255">2024 346 7880,'-10'-12'-305,"5"1"0,1 7 166,-2-2 430,4-3-143,-6 7 10,8-6-54,0 8-15,0 0 0,-5 2-68,-1 4 1,-2 5 106,2 12 0,3 6-55,-9 12 1,6 7 129,-5 15 1,-1 4-107,-5 20 1,0 11-278,8-42 0,0 3 0,1 6 1,-1 3 209,0 0 1,1 2-1,-1 1 1,0 0-4,1-1 0,-1-2 0,1-2 0,-1-1-32,0-1 0,1-1 0,2-7 0,0-1 91,-6 43 0,7-11-96,-7-18 1,8-8 66,-1-3 1,3-12-45,2-5 0,0-7 9,0-5 1,0-10 27,0-7-38,0-8 810,0 3-1457,0-7 319,0 0-271,0-7 0,-2-11 587,-4-11 0,-11-3 0,-10-3 0</inkml:trace>
  <inkml:trace contextRef="#ctx0" brushRef="#br0" timeOffset="3884">1021 1193 7901,'-8'-17'0,"6"0"-745,-3-1 0,3 7 745,2-1 0,0 7 0,0-7 0,0 8 0,0-11 0,0 11 0,0-8 0,-2 7 0,-4-7 0,2 6 0,-7-5 0,-1-1 0,-5-5 0,-1-2 0,1-4 0,-6 4 0,0-4 0,-2 1 0,2-1 0,-2 6-162,-4 0 0,-3 1 2,3 11 1,-2-1 280,2 6 0,-3 2-108,3 4 1,2 3 83,-2 8 0,0 6-68,-5 1 0,5 6 41,0-1 0,8 4-60,-2 1 0,4 1-13,1 0 1,9-3-12,3-3 0,4 2-5,2-8 0,8-2-5,3-10 1,6-3 25,6-8 1,-1 0 7,6 0 0,3 0-17,10 0 0,-5-8-93,4-3 0,-3-4 44,-3-3 1,1 1 55,0 0 0,-3 1 0,-3 5 0,-2-5 0,-4 5 0,-4-3 0,4 3 0,-11 1 0,-6 5-132,3 3 183,-7-6 1,4 16 138,-12 3 1,-1 10-94,-5 2 1,-3 8-21,3-2 1,2 9-30,-1 3 1,1 1 8,-1-2 0,-3-3-136,9 3 0,-3-3 71,2-3 1,4-5-222,-4 0 0,-1-2 77,1 2 0,0-10 152,6-8 0,0 1 0,0-2 0,0-3 0,8-7 0,2 0 0</inkml:trace>
  <inkml:trace contextRef="#ctx0" brushRef="#br0" timeOffset="4356">1073 899 7827,'0'-19'0,"0"-4"0,0-2-142,0-4 0,9 4 173,9 8 0,3 0-16,13-1 1,-5 3-25,6 3 0,-1 5-137,-5 7 0,-2 0 140,2 0 1,-14 7-89,3 5 1,-13 9 72,1 2 1,-4 10-162,-2 1 0,-8 1-6,-3 5 0,-10-3 44,-2-3 1,-6 3 111,6 3 0,-6-11-11,6 0 1,0-2 6,6-4 1,1-6 0,5-5 31,-5-8 87,14 3-36,-5-7 0,9 0 119,3 0 0,11 0-47,7 0 1,2 0-18,-2 0 0,-2 6-52,8 0 0,-8 7-38,2-1 1,-4 9-2,-2 2 1,-1 6-25,-5-6 1,3 6-1,-8-6 0,-1 6-21,-5-6 1,-3 5 130,-9-4 1,0-3-90,-11-10 1,-3 5 11,-3-5 1,-4-3 2,-2-2 0,1-5-93,-1-1 0,1 0-6,-1 0 0,2-1-179,5-5 0,-3 2 123,8-8 0,0 1 132,5-6 0,3-1 0,4 1 0,3-8 0,8-2 0</inkml:trace>
  <inkml:trace contextRef="#ctx0" brushRef="#br0" timeOffset="4859">3511 450 7870,'0'-18'-668,"0"1"1,0 0 133,0 0 534,8-1 0,1 1 0,9 0 0,-1-1 8,0 1 1,-1 6 252,-5-1 177,-3 8-246,0-4 69,-7 8-25,7 0-21,-8 8 1,-6 4-34,1 11 1,-9 4 122,3 7 0,-5 14-73,-1 4 0,0 12-55,-1-1 0,7 10-46,-1 2 1,3 9-163,-3 3 0,-3 5-9,3 6 0,5-4 13,1-7 0,2 3-116,-2-3 1,4-1 90,-3-17 1,-3 0-110,2-17 1,0-4 118,6-13 0,0-8 0,0-4 1,-2-10-85,-3-1-22,3-8-42,-6 3 464,8-7-331,0 0 34,0-7 1,-2 5-50,-4-4 72,4-4 0,-21-7 0,4-10 0</inkml:trace>
  <inkml:trace contextRef="#ctx0" brushRef="#br0" timeOffset="5389">2145 847 7804,'0'-25'-319,"0"4"-40,0-7 1,0 6 509,0-1 0,2 6 561,4 5 1,3-1-707,9 7 2,-1 1 1,0 5-137,0 0 1,-5 7 74,-1 5 1,-5 11 4,6 6 0,-8 3 54,1 3 0,-3 7-13,-2 4 1,0 2-66,0-2 0,-7 2 40,-5-7 0,2 5 26,-1-6 1,-1 6 2,-5-5 0,-6-3 8,0-9 1,-8 2-3,2-8 1,3 0 35,-3-6 0,0-7-7,-6-5 0,7-3 52,-1-2-45,8-7 0,-2-3 4,11-7 1,4-2-9,8-4 1,0 3-1,0-3 1,2 4-92,4 2 79,4-1 0,7 3-38,0 4 0,0 3 7,1 8 1,-1-6-4,0 0 0,1 1 2,-1 5 1,0 7-4,1 5 0,-1 3-14,0 2 0,0 3 0,1 3 1,1 2-100,4 4 0,-4 3 109,4-3 1,-4 4-105,-1 1 0,-1-5-67,0 0 1,6-8-150,0 2 1,2-4 106,-2-1 1,-1-3 228,6-3 0,7-5 0,5-7 0,1-7 0,-7-3 0</inkml:trace>
  <inkml:trace contextRef="#ctx0" brushRef="#br0" timeOffset="5802">2923 899 7804,'-9'-34'0,"-7"1"0,5 4 0,3 4-1,2 8 185,4 7-241,2 3 89,0 7 1,-2 0-202,-3 0 175,3 0 0,-12 7 24,8 5 1,-7 3 51,1 3 1,-3 1-22,-2 4 0,0-2-35,-1 8 1,1 0 29,0 5 0,5 7 10,1-1 1,1 0-36,-2-5 1,5-1 3,7 1 0,0 0-25,0-1 0,7-5 38,5 0 1,3-8-134,3 2 1,1 0 110,4-6 0,-4-1-98,4-11 1,2-3 38,-2 4 1,6-6-14,-6-6 1,0 3 88,-6-9 1,1 1-1,-1-7 1,-5 1 68,-1 0 1,-7-3-102,2-3 1,-4 4 131,-2-4 1,0 2-60,0-2 0,-2 4-74,-4-4 1,2 9-8,-7 3 1,5 1-14,-6-1 21,1-5 1,-7 14-23,1-4 1,6 5-76,-1 1 1,1 0-173,-7 0 0,7 0-192,-1 0 0,6 1 177,-5 5 1,7-2-548,-2 8 820,-3-1 0,7 6 0,-6 1 0</inkml:trace>
  <inkml:trace contextRef="#ctx0" brushRef="#br0" timeOffset="6774">5413 346 7887,'0'-12'0,"0"1"-30,0 7-5,0-11 0,0 11-239,0-8 273,0 8-241,0-3 199,0 7 4126,0 0-3855,0 7-145,0-5 15,0 6-421,0-8 52,0 0 213,0 8 1,0-4 8,0 7 0,0 8 30,0 10 0,0 19 131,0 10 1,0 19-48,0 15 0,-2-40 0,-1 2-195,0 8 1,0 2-1,0 2 1,0 1 149,3 5 0,0 0 0,0-6 0,0-1 15,0-1 0,0-1 0,3-6 0,0-1-76,3 42 0,5-12-4,-5-11 0,2-13-44,-3-10 0,-3-10 63,4-13 0,-4 2 26,-2-8 7,0 0 4,0-14 759,0-1-876,0-8-88,0 0 0,0-8-314,0-3 1,-2-5 197,-4-1 1,0-6-1271,-11 0 1580,4-8 0,-20-3 0,6-11 0</inkml:trace>
  <inkml:trace contextRef="#ctx0" brushRef="#br0" timeOffset="7250">4134 778 7833,'-8'-23'0,"-4"0"-956,5-8 729,-1 12 1270,8 2-904,0 9 1,0 10-174,0 4 1,0 5 114,0 12 0,-8 6-86,-3 12 1,-10 3 35,-2 8 0,-2 2-30,2 3 0,3-3 33,-3 4 0,4-5-113,2-1 0,5 0 25,1 0 1,7 0 0,-2 0 1,4-14-12,2-3 0,8-12 61,3 0 1,5-10-32,1-1 1,8-8 144,4 2 0,4-10-73,1-2 1,7-8-32,-1 3 1,0-6 9,-5-6 1,-6 3 7,-1-3 1,-6-2 62,1 2 1,-12 0-5,-5 6 1,-4-6-33,-2 0 0,0 0-19,0 5 0,-14 7-59,-3-1 0,-14 9 61,-3-3 1,-3 4-184,-9 2 1,6 0-51,-6 0 0,5 8-88,-5 3 0,8 4 51,-3 3 235,5-1 0,1 8 0,1 2 0</inkml:trace>
  <inkml:trace contextRef="#ctx0" brushRef="#br0" timeOffset="7733">4860 1055 7808,'-6'-25'63,"0"-4"1,1-2 137,5 3 0,0 3-227,0 7 1,0 1-197,0 0 1,0-1 20,0 1 0,0 6 122,0-1 0,0 1 14,0-7 1,-6 7 64,0-1 1,-7 3 113,1-3 1,-3-1-88,-2 7 1,-1-6 131,1 7 0,0-1-116,-1 6 1,1 0 31,0 0 0,-1 0 33,1 0-50,0 7 0,2 3-50,3 7 0,-1 3-25,7 3 0,0-4-16,6 4 0,0-4-12,0-2 1,6 1-12,0-1 0,7-5 22,-1-1 1,9-5 20,2 5 1,7-7-75,-1 2 1,4-4 58,2-2 0,-7 0 38,1 0 1,0-6-38,6 0 1,-7-5 207,1 5 0,-8-5 7,2 5 0,-9-6 37,-3 6 0,-5-1-144,6 1-16,-8 4 0,3-4 147,-7 12 1,-2 11-116,-3 12 0,-5 12 68,-7 5 0,-1 4-100,1 2 1,6 5-90,-1 1 1,6-1 66,-5-5 0,5 0-2,-6 0 0,9-8-40,-3-3 1,-2-11-138,2-1 1,1-8-762,5 2 423,0-3-687,0-3 1161,0-7 0,0 5 0,0-5 0</inkml:trace>
  <inkml:trace contextRef="#ctx0" brushRef="#br0" timeOffset="8360">6053 692 7838,'-17'-8'-430,"0"-9"301,-1-2 0,7-4 1563,-1 11-1176,8 4 0,-3 10-503,7 4 1,0-2 262,0 7 0,0 1 97,0 5 1,0 6 78,0 0 1,0 14-98,0-3 0,0 13 133,0-1 1,-6 4-145,0 1 0,0 7-203,6 0 1,0 7-26,0-1 1,-5-5-24,-1-1 0,0-6 120,6-6 1,0-4-316,0-7 168,0-9 36,0-1-426,0-15-108,0-2-140,0-8 415,0 0 415,0-8 0,8 6 0,1-6 0</inkml:trace>
  <inkml:trace contextRef="#ctx0" brushRef="#br0" timeOffset="8803">6728 796 7826,'-2'-20'298,"-4"-3"1,4 4 19,-4-4 1,6 4-97,6 2 0,6 1-184,11 5 0,-2-3-21,8 8 0,-1-5-58,7 5 1,0-2 91,-1 3 1,1 3-86,-1-4 0,7 4 97,-1 2 0,6 0-88,-6 0 1,1 0-119,-7 0 1,-1 0 114,-4 0 0,-4 0 36,-8 0 1,0 6-10,1 0 1,-9 1-9,-3-1 0,-4-2 42,-2 7 0,0-5 0,0 6 0,0-1 14,0 7 0,0 1 3,0 4 0,0-2 70,0 8 0,-6 0-85,1 5 0,-1 1 38,6-1 0,-6 7-33,0-1 0,-1 12-6,1-6 1,4 8-29,-4-8 0,-2 4-103,3 2 1,-3 0 78,2 0 0,4-10-106,-3-8 1,-3-1-319,2-10 96,0 8-395,-1-12-5,5-2 308,-6-9 0,6-10-234,-4-4 672,4-3 0,-5-16 0,-1-2 0,-2-8 0</inkml:trace>
  <inkml:trace contextRef="#ctx0" brushRef="#br0" timeOffset="9064">6970 1159 7826,'-27'-8'-247,"2"4"-368,8-7 1004,-1 7 946,9-4-1382,1 8 72,8 0-35,0 0 1,13 0 103,5 0 0,12-2 2,5-4 1,9 5-45,14-5 0,1-4-5,5-1 0,9 1 25,-4-2 0,10 1 33,-4-6 0,5-1 116,-5 1 0,0 6-71,-5-1 0,-17 6 5,-7-5 1,-15 7-40,-8-2-251,-11 4-490,-5 2 0,-20 6 275,-4 0 1,-4 7-239,3-1 1,1 3 587,0 2 0,-8 8 0,-2 2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20.322"/>
    </inkml:context>
    <inkml:brush xml:id="br0">
      <inkml:brushProperty name="width" value="0.08571" units="cm"/>
      <inkml:brushProperty name="height" value="0.08571" units="cm"/>
      <inkml:brushProperty name="color" value="#333333"/>
    </inkml:brush>
  </inkml:definitions>
  <inkml:trace contextRef="#ctx0" brushRef="#br0">1177 243 7769,'0'-18'0,"6"1"-48,-1 0 1,1-1 18,-6 1 1,0 0 136,0 0 1,0 5 278,0 1-257,8-1 132,-6-5-105,5-1 0,-5 3-35,4 4 1,-4 1-82,4 4 107,-4 4-249,-2-5 23,0 7-1,0 0 0,0 13 19,0 4 0,0 20 90,0 3 0,0 10 2,0 8 1,0 5 7,0 12 0,5 2-227,1 4 0,2 1 207,-2-7 1,-2 6-93,7-6 1,-7-8 54,2-9 0,1-14-93,-1-9 1,0-9 8,-6-8-263,0-9-345,0-1 484,0-23 0,0 9 312,0-11 1,0 3-400,0-3 0,0 0 100,0-1 1,0-1 211,0-4 0,-8-4 0,-1-8 0</inkml:trace>
  <inkml:trace contextRef="#ctx0" brushRef="#br0" timeOffset="321">1108 571 7769,'-12'-6'-703,"1"1"756,7-9 0,-6 7 534,4-5-411,4 4 0,-5 6 56,7-3-381,0 3 109,0-6-16,0 8 0,0 2 108,0 4 1,2 3-10,3 9 0,-1 5-26,8 0 0,-3 7-22,3-1 0,3 4-35,-3 2 1,-3-1 62,3 1 0,0-6-15,5-1 0,-6-6 14,1 1 0,-1-4 84,7-2 1,-1-2-53,0-3 1,2-4 2,5-8 0,-3-8-26,7-4 0,-1-5 9,2-6 0,2-4-20,-8-7 1,8-1-75,-2 0 1,1-5-226,-1 0 0,-4 1 122,-8 10 1,1-1-656,-1 7 200,0 0 80,-7 13 532,-2 10 0,-8 17 0,0 10 0</inkml:trace>
  <inkml:trace contextRef="#ctx0" brushRef="#br0" timeOffset="1358">1 1021 7412,'9'0'496,"-1"0"-267,-8 0-125,0 0 0,6 2-33,0 4 0,7-5 31,-1 5 0,5-4-63,6-2 0,4 2 51,8 4 1,7-4 7,4 3 1,6-1-5,5 2 1,7-4-1,11 4 1,5-2-329,13 1 0,3-3 258,-45 1 1,2 0-1,-2-2 1,1 0-52,0-1 1,0 0 0,-1 0 0,0 0 43,47 0 1,-45 0-1,0 0-57,45 0 1,-46 0 0,-1 0 44,42 0 0,6-2 28,-1-4 1,2 4-13,-2-3 0,-2 1 12,-3-2 0,1 4-47,4-4 0,2 2 36,-8-1 0,-15 3-48,-14-4 1,-7 4 48,-4 2 0,-8 0-54,-4 0 1,-5 0 9,-6 0 0,-10 0-44,-7 0-55,-9 0 0,5 0 251,-8 0-620,0 0 375,-8 0 1,-3 2 17,-12 4 1,-6-2-1094,-11 7 1189,-5-7 0,-6 11 0,-1-5 0</inkml:trace>
  <inkml:trace contextRef="#ctx0" brushRef="#br0" timeOffset="2070">243 1107 7256,'0'-9'-538,"0"-7"1,-2 14 606,-4-3 0,4 1 23,-3-2 85,3 4-120,2-6-12,0 8 7,0 0-8,0 8-24,0 2 1,0 9 19,0 4 1,0 4 25,0 7 1,0 9-37,0 3 1,0 11-26,0 7 1,0 11-11,0 6 0,0 3-236,0 3 0,0-7 234,0 1 1,0-2-15,0 1 0,0-8-52,0-9 0,0-7 76,0 1 0,0-7-25,0-9 0,0-3 9,0-15 1,0 0 14,0-6-6,7 1 0,-3-7 1,8 1 0,-6-8 227,5 1 1,1 3-231,5-2 1,0 0-27,0-6 1,8 0 25,4 0 0,4 0 38,1 0 0,7 0-38,-1 0 0,8 0 15,-2 0 0,12-6 37,5 0 0,12-2 7,6 3 0,4 1-219,1-8 1,6 6 289,1-5 1,1 5-404,-2-5 0,6 5 302,-44 0 0,1 0 1,1 3-1,0 1 4,2-4 1,-1 0 0,-3 4-1,-2 0 8,46-4 0,-49 3 0,2-1-28,3 1 0,1 0 1,0-3-1,0 1-130,0 2 0,-1 0 0,-2-3 0,-2 0 113,37 0 1,-9-1-15,-3 1 0,-6 4 32,-5-4 1,-6 2-26,-12-1 0,2 3 177,-8-4 1,6 4-229,-6 2 0,-5-6 444,-6 1 0,-8-3-612,2 2 689,-4 4-613,-9-5 139,-2-1-105,-8 6-49,0-13 0,-2 7-125,-4-4 0,2-3 300,-7 3 0,-9-11 0,-7-4 0</inkml:trace>
  <inkml:trace contextRef="#ctx0" brushRef="#br0" timeOffset="2400">2993 1194 7412,'-8'-18'-925,"6"7"1483,-4-1-421,4 9 1,4-5 74,4 8-248,-4 0 1,11 2 70,-7 4 0,6 11 140,-7 12 0,7 19-63,-6 9 1,1 16-8,-1 8 1,-4 11-373,4 6 0,-4-44 0,0 2 284,1 1 0,-1 1 1,0-1-1,0-1-15,4 2 1,0 0-1,-1-6 1,-1 0-290,8 46 0,1-12 25,-7-17 1,6-15-54,-7-8-87,9-15 18,-12-14 150,6-9 1,-8-16 758,0-3-525,0-5 0,0-16 0,0-5 0</inkml:trace>
  <inkml:trace contextRef="#ctx0" brushRef="#br0" timeOffset="2852">1644 1367 7706,'0'-20'-617,"0"-3"1,0 4 344,0-4 0,2 4 262,3 2 1,-1 5 79,8 1 1,-6 1 9,5-2 1,-5-1 336,5 7-162,-7 0 238,12 6-221,-15 0-157,7 0-64,-8 0 0,0 2-103,0 4 1,0 4 183,0 7 1,0 10-61,0 8 1,0 9-5,0 13 1,0 5-11,0 7 0,0 8-2,0 4 1,0-3-247,0 3 0,2-2 131,4 2 0,-2 1 71,7-7 0,-5-10-115,6-13 0,-9-9-49,3-15 135,4 5-367,-8-21-129,5 3-124,-7-23 745,0-1-108,0-9 0,-7-7 0,-3-1 0</inkml:trace>
  <inkml:trace contextRef="#ctx0" brushRef="#br0" timeOffset="3469">468 1713 7634,'0'-10'173,"0"2"-267,0 1 0,0 3 98,0-8 1,-2 3-39,-4-3 0,2-5 20,-7-1 1,5 1-87,-6-6 0,1-2 50,-6 2 0,5 0 27,1 6 0,-7-1 17,-5 1 1,0 2-5,6 3 1,-2 5 6,-4 7 0,3 7 11,-3 5 0,4 9 2,2 2 0,1 13-5,5-1 0,3 2-1,8-9 0,0 5 0,0-4 0,6-2-5,0 2 1,7-8-22,-1 2 1,9-10 19,2-1 1,8-8-2,-3 1 1,5-3-54,2-2 0,-1-7-6,1-5 0,-1-3 27,1-3 1,0 1-9,-1 0 1,1 0 10,-1-1 0,-7 3-7,-4 3 1,-9-1 300,-3 7-58,1 0-14,-2 6 1,-3 10-107,-7 7 1,0 8 95,0 10 0,-2 1-132,-3 5 0,1-3-3,-8 8 1,6 0-90,-5 6 1,5-6 65,-5 0 0,7-7-80,-2 1 1,4-3-48,2-3 1,-6-7-131,0-4 1,1-9-240,5-3-208,0-7 346,0 4 336,0-8 0,-8-8 0,-2-1 0</inkml:trace>
  <inkml:trace contextRef="#ctx0" brushRef="#br0" timeOffset="3909">710 1609 7751,'0'-35'10,"0"1"28,0-1 0,15 6 156,8 0 0,16 8 297,7-2 1,10 0-457,1 6 1,-1 3 49,-10 14 1,-6 0-382,-11 0 0,-4 8 78,-7 4 0,-9 9-50,-3 2 0,-4 8 138,-2-3 1,-2 5-108,-4 2 1,-3-1 78,-9 1 0,-5-3-8,0-3 1,0 2 178,6-8 0,1 0-111,5-6 239,-5-7 81,15 5 99,-7-13-216,8 6 1,8-8 108,3 0 1,4 0-120,3 0 0,5 6-19,0 0 0,2 7-117,-2-1 0,-4 5 110,4 6 1,2-2-120,-2 8 1,-2-6 49,-9 6 0,1-6-76,-7 6 0,6-8 88,-7 2 0,1-4-7,-6-2 1,-8 1 21,-3-1 0,-6-6 6,-6 1 1,1-8-53,-6 2 0,-1 1 36,-6-1 0,1 0-207,-1-6 0,0 0-63,1 0 0,-1-6-99,1 0 1,1-7 153,4 1 0,4-3 198,8-2 0,7-1 0,-5 1 0,5 0 0</inkml:trace>
  <inkml:trace contextRef="#ctx0" brushRef="#br0" timeOffset="4372">1817 1436 7761,'0'-35'0,"0"8"210,0 4 1,7-2 344,5 2 0,11 6-370,6 5 0,1 9-19,-1-3 1,2 4-185,-8 2 1,2 10-31,-2 7 0,-4 8-58,4 9 0,-5 9 102,-7 3 0,3-2-77,-9 2 1,3-2 14,-2 2 1,-4 2-169,4-7 1,-10 3 61,-2-9 0,-9 3 100,-3-9 1,-1-4 38,-10-2 1,6-4 12,-6-2 1,8-7 9,-2-4 0,-2-4 1,2-2 32,0 0 0,6 0 58,0 0 1,7-8 355,4-4-255,4-3 1,2-2-129,0-1 0,0 7 33,0-1 0,6 7-35,0-7 1,7 8 30,-1-1-55,3 3 0,8 9-29,0 5 0,0 3-188,-5 2 1,-1 8 51,0 4 1,8 4-17,4 2 1,-2-1 19,2 1 0,-6-3-282,6-3 0,-3 2 56,3-8 1,2 0-99,-8-6 1,8-7 456,-2-4 0,-2-6 0,1-6 0,1-11 0,6-10 0</inkml:trace>
  <inkml:trace contextRef="#ctx0" brushRef="#br0" timeOffset="4713">2578 1626 7761,'-18'-35'0,"7"3"-91,-1 3 0,6-2-364,-5 8 1861,7 0-404,-4 14-1028,8 1-129,0 8 0,0 8-73,0 3 1,-2 4 168,-3 3 1,1 7-24,-8 4 1,7 5 90,-7 6 1,8-1-69,-2 7 0,-1-6 46,1 6 1,0-7-8,6 1 1,0 3 75,0-3 0,2 0-3,4-5 0,3-3 8,9-3 0,1-4-22,4-7 1,-4-3-1,4-4 1,-2-3 34,3-8 1,-5 0 102,4 0 1,2-8-159,-2-3 1,-2-10-12,-10-2 1,3-2-5,-8 2 1,5 2-3,-5-8 0,0 6-11,-6-6 0,-2 8-12,-4-2 0,2 3-22,-7 3 0,-1 0-250,-5 0 0,-2 7 83,-4 4 1,0 4-188,-12 2 1,4 8 8,-9 4 1,-2 3 387,1 2 0,-14 8 0,1 2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25.913"/>
    </inkml:context>
    <inkml:brush xml:id="br0">
      <inkml:brushProperty name="width" value="0.08571" units="cm"/>
      <inkml:brushProperty name="height" value="0.08571" units="cm"/>
      <inkml:brushProperty name="color" value="#333333"/>
    </inkml:brush>
  </inkml:definitions>
  <inkml:trace contextRef="#ctx0" brushRef="#br0">1349 103 7791,'0'-27'184,"0"4"0,0 9-60,0 3 1,0 5-114,0-6 1,8 9 36,3-3 1,-1 6-121,1 6 1,-5 11 179,6 12 0,-7 11 7,7 6 1,-6 6 6,5 6 0,-5 3-50,6 8 1,-3-5-133,3-1 1,3-5-2,-3 5 0,-3-7-91,3 2 1,-8-12 57,1-6 0,3-3-341,-2-3 211,0-7-254,-6-10 8,0-9-240,0-8 710,0-8 0,-8-1 0,-2-9 0</inkml:trace>
  <inkml:trace contextRef="#ctx0" brushRef="#br0" timeOffset="272">1176 552 7846,'0'10'509,"0"-1"-473,0-3 0,0-2-11,0 8 0,8-1 86,3 6 1,3 3-123,-3 3 1,10-2 99,-3 8 1,3-1-109,-4 7 1,6-2 87,0-4 0,8-4-20,-2-8 0,-2-8 104,2-3 0,-1-6 157,7-6 0,2-5-255,3-12 0,-2-4 61,8-8 1,1 1-364,4-1 0,1 1 156,0-1 1,0 0-148,0 1 1,-8 7-114,-4 4 0,1 6-966,-7 5 1317,-3 4 0,-21 8 0,-3 0 0</inkml:trace>
  <inkml:trace contextRef="#ctx0" brushRef="#br0" timeOffset="842">35 1088 7455,'-17'0'-1191,"7"0"1511,2 0 62,8 0-195,0-7-286,0 5 59,0-14 1,8 14 157,3-3 86,5 3-132,1-6 1,8 6 207,4-4-136,4 4 1,3 2-60,4 0 0,12 0 1,12 0 0,11 0-68,5 0 1,13 0-154,5 0 1,-47 0 0,1 0 106,3 1 0,0-2 1,5-1-1,1-1-225,5 0 1,0 0-1,3-1 1,-1 0 258,1 1 1,0 1-1,2 0 1,0 0 34,4-4 1,0 0-1,-3 1 1,0 1-3,6-2 0,0 0 0,-2-2 0,0 1 0,1 0 0,1 2 1,2 0-1,0 0 6,4 0 1,-1-1-1,-4 1 1,0 0-343,1 0 0,1-1 0,-2-1 1,0 0 335,-4 4 0,0 1 1,1-4-1,1 0-57,2 3 1,-2 0-1,-7 0 1,-2 1-146,-4 1 1,-1 2 0,-1-2 0,-1 0 163,-3-2 1,-1 0-1,-1 2 1,0 0 49,-1-2 0,-1 0 0,35 1-70,-14 2 0,-16 0 426,-18 0 1,-3 0-445,-15 0 848,-8 0-966,-7 0 1,-10 0 93,-4 0 1,-11 2-439,-12 4 499,-19-4 0,-6 13 0,-15-5 0</inkml:trace>
  <inkml:trace contextRef="#ctx0" brushRef="#br0" timeOffset="1494">554 1054 7319,'2'-10'390,"3"4"-170,-3 4-219,14 2 1,-7 0 46,8 0 1,-5 2 3,0 4 0,-1 4-31,6 7 0,-5 8-9,-1 4 0,-5 13-52,6 10 1,-7 8 74,7 9 1,-8 8-124,2 3 1,-4 11-139,-2 1 0,0 4 124,0-10 1,0-5 100,0-18 0,0-3-10,0-8 1,-6-8-32,0-4 1,0-11-10,6-6 1,0-9 220,0-3 56,8-7-184,2 12 1,7-15 187,0 5 0,0 2-220,1-2 1,5 1-34,0-1 1,8-4-12,-3 4 1,7-2 16,5 1 1,5-3-12,6 4 0,11-4-11,7-2 0,8 0 25,9 0 1,-5-2-305,0-4 1,7 3 332,10-9 1,-41 9 0,1 0-1,3-3 0,-1 1 0,2 2 0,-1 0-216,-3-3 1,0 0-1,2 4 1,1 1 269,-1-2 0,1 0 0,5-1 0,0 0-31,3 1 1,1 0 0,0-2 0,0-1 4,-6 3 1,-1 0-1,4-3 1,0 1-40,-1 1 0,1 2 0,6-2 0,0 0 18,-1 1 0,0 0 1,-1 2-1,-2 0-52,-7-1 1,-3-1-1,-1 1 1,0 2 22,-1 0 1,1 0-1,-2-3 1,-1 0-121,1 0 1,-2 0 0,-3 0-1,-2 0 164,32 3 1,-8-5-6,-16-1 0,-3-2-29,-19 2 0,-5 5 533,-12-5-1097,-1-4 821,-7 8 0,-3-13-706,-7 3 571,-15-3 0,-4-18 0,-16-3 1</inkml:trace>
  <inkml:trace contextRef="#ctx0" brushRef="#br0" timeOffset="1831">4410 864 7744,'-10'-12'-306,"5"0"444,3 1 316,2 1-291,0 3-98,0 30 0,0 6 214,0 22 0,0 17-169,0 7 1,5 7-68,1 5 1,2 9-164,-5-45 0,0 2 0,-2 2 1,1 1 83,4 5 0,0-1 1,-3-4-1,0-1 47,2-2 1,1-2 0,4 45-7,1-9 0,3-7-290,-8 1 0,-1-16 140,-5-1 0,0-14 5,0-4 1,0-13 56,0 1 0,0-16-282,0-1 140,-7-11 144,5 1 1,-14-14 80,5-5 0,-12-11 0,-4-4 0</inkml:trace>
  <inkml:trace contextRef="#ctx0" brushRef="#br0" timeOffset="2202">2456 1002 7733,'-17'-19'29,"-1"-4"1,9 3 413,1 3 750,8 9-925,0 8 0,0 2-215,0 4 0,8 4-18,3 7 1,5 14 60,1 3 1,-2 18-98,-3 0 0,3 17 97,-3 0 1,3 18-597,2-1 0,1 7 335,-1-1 1,-2-4-41,-3 4 0,3-7 9,-3-10 1,-5-10 8,-1-19 0,-4-5-286,-2-12 193,0-4 43,0-16 1,0-3-68,0-12 1,-2 2 226,-4-7 77,-3-1 0,-16-13 0,-2-2 0</inkml:trace>
  <inkml:trace contextRef="#ctx0" brushRef="#br0" timeOffset="2632">1470 1244 7725,'-17'-2'-134,"0"-4"1,-1-3 822,1-9-112,7 9-38,3 1-504,7 8 1,-2 0-243,-4 0 0,2 8 153,-7 3 1,5 12-5,-6 6 0,1 6 69,-7 5 0,-5 4-7,0 8 1,2 2-33,10 4 0,-3-5-42,8 5 0,1 0-119,5-6 1,0 3 78,0-9 1,7-9-98,5-2 1,5-14 196,6-4 1,-2-7-18,8-10 1,0 0-7,6 0 1,-7-2 62,1-4 0,-2-4 75,2-7 0,-4-6-18,-8 0 0,-1 0 243,-5 6 0,-1-3-100,-4-3 0,-5 4 23,5-4 1,-10 4-229,-1 1 0,-9 1-132,3 0 0,-5 2 68,-1 3 0,-2-1-113,-4 7 0,-4 0-382,-8 6 1,6 2 237,1 4 1,1-2 295,-2 7 0,-4 1 0,6 5 0</inkml:trace>
  <inkml:trace contextRef="#ctx0" brushRef="#br0" timeOffset="3082">1989 1573 7765,'0'-18'-16,"0"1"8,0 0 0,0-1 469,0 1 1,0 0-125,0 0 1,0 5-1302,0 0 641,0 1 1,0-6 63,0-1 0,-2 7 164,-4-1 0,-3 3 45,-9-3 0,-1 4 20,-4 8 1,4 0-7,-4 0 0,-2 0 104,2 0 0,0 0-78,5 0 0,1 8 160,0 4 0,0 3 7,-1 2 1,9 1-101,3-1 0,4 0-10,2 1 1,0-1-7,0 0 1,2-5-14,4-1 1,5-1-10,12 1 1,-2-1-70,8-4 0,-6-4 67,6 3 1,-6-3-130,6-2 0,0 0 103,5 0 1,-1-5-3,-4-1 0,2 0 54,-8 6 1,0-6 285,-6 0-146,0 1 61,1 5 1,-7 9-47,1 9 0,-9 7-108,3 9 1,-4 3-60,-2 3 0,-6 4 11,1 8 0,-3-6-147,2 0 1,4-7 39,-4 1 0,5-3-131,1-3 1,-6-7 25,0-4 0,0-9-91,6-3 1,0-5-623,0 5 330,0-7 553,0 4 0,0-16 0,0-1 0</inkml:trace>
  <inkml:trace contextRef="#ctx0" brushRef="#br0" timeOffset="3545">3182 1175 7928,'-8'-17'568,"7"5"159,-5 0 1,2 9 30,-2-3-328,4-4-462,-5 8 1,7 2 56,0 12 0,5 11 35,1 6 0,0 13 21,-6 10 0,2 2-131,4 9 0,-5 2 0,5 10 0,-4-4-210,-2 4 1,0-11-1,0-7 0,0-3 101,0-2 0,0-13-203,0-5 1,0-17-498,0 1 235,0-13 0,0 1-5,0-12 629,8 5 0,-6-22 0,5 3 0</inkml:trace>
  <inkml:trace contextRef="#ctx0" brushRef="#br0" timeOffset="3895">3563 1244 7756,'-16'-17'305,"5"-1"55,3-7 1,8 6-77,0-4 1,2 10-76,4 1 0,-2 6-413,7-5 0,1 7 39,5-2 0,6 4 141,0 2 0,6 0 11,-6 0 0,2 0-9,-2 0 0,-2 0 71,8 0 1,-2-5-5,2-1 0,-4 0 152,-8 6 1,0 0-47,0 0 0,-5 0 9,0 0 1,-7 2-45,7 4 1,-8-2-24,1 7 0,3 8-36,-2 10 0,0 4-18,-6 1 0,0 7-34,0-1 0,-6 14 59,0-2 0,-2 4-154,3-5 0,1 7-20,-8 0 1,8-3-110,-1-8 0,-3-1 113,2-12 1,-1 3-249,1-14-21,4 8-336,-14-12-107,15-2-144,-7-9 347,0-8 615,-1-8 0,-1-9 0,2-10 0</inkml:trace>
  <inkml:trace contextRef="#ctx0" brushRef="#br0" timeOffset="4110">3390 1538 7756,'-18'0'174,"1"0"1,0-8 318,-1-3 0,9 1-242,3-1 1,12 1-44,5-2 0,14-3-260,10 4 1,1-3 93,11 3 0,-1-3 64,6 8 0,-1-5 72,1 5 1,0-5-173,0 5 0,-6 0-42,0 6 1,-5-6-150,5 1 0,-14-1-79,3 6 1,-18 0-438,1 0-559,-13 0 674,3 0 586,-23 0 0,-12 7 0,-17 3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31.901"/>
    </inkml:context>
    <inkml:brush xml:id="br0">
      <inkml:brushProperty name="width" value="0.08571" units="cm"/>
      <inkml:brushProperty name="height" value="0.08571" units="cm"/>
      <inkml:brushProperty name="color" value="#333333"/>
    </inkml:brush>
  </inkml:definitions>
  <inkml:trace contextRef="#ctx0" brushRef="#br0">156 70 7455,'-17'-8'-363,"7"4"1021,4-7 1,4 5 95,2-5-322,0 7-192,0-4 111,0 8-25,0-8-94,0 6-270,0-5 0,0 9 27,0 3 0,2 7-89,4 11 0,-2 6 38,7 11 0,1 10 74,5 8 1,-5 7-79,-1-1 1,1 3 72,5 2 0,-5-2-8,-1-3 1,-5-5-30,5-7 1,-7-6-97,2 0 1,-4-15 19,-2-2 0,0-14-478,0-3-492,0-8 450,0 3 262,0-7 1,-2 0 32,-4 0 0,2 0 331,-7 0 0,-1 0 0,-5 0 0</inkml:trace>
  <inkml:trace contextRef="#ctx0" brushRef="#br0" timeOffset="569">69 589 7741,'-17'0'184,"6"0"520,-1 0-595,8-8 0,-5 6 293,3-4-201,4 4-42,-6 2 0,10 0-142,4 0 1,4 8 48,7 4 0,0 11-105,0 6 1,6 3 48,1 3 0,4-1-144,-5 1 1,8 0 114,-2-1 0,-4 1 31,-2-1 0,2-1 101,-2-4 1,0-4-84,-6-8 1,1-2 123,-1-3 1,-5-4-47,-1-8 1,1 0-29,5 0 0,2-10-41,4-7 0,-4-1-68,4-5 0,-3-3 54,-3-3 1,0 2-20,0-2 1,5 8-72,-5-2 1,4-2 15,-9 2 1,-3 0 19,3 5 1,-8 7 153,1-1 10,-3 8-83,-2-3 25,0 7-26,0 0 12,-7 0-253,5 0 147,-6 0-239,8 0-117,0 0 413,-8 0 243,6 0-47,-5 0-195,7 0-792,0 0 0,-8 0 0,-2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34.343"/>
    </inkml:context>
    <inkml:brush xml:id="br0">
      <inkml:brushProperty name="width" value="0.08571" units="cm"/>
      <inkml:brushProperty name="height" value="0.08571" units="cm"/>
      <inkml:brushProperty name="color" value="#333333"/>
    </inkml:brush>
  </inkml:definitions>
  <inkml:trace contextRef="#ctx0" brushRef="#br0">105 278 7703,'-10'-8'714,"2"6"-60,1-13-414,5 13 0,-6-8-80,8 4-91,0 4-340,0-5 296,0 7 0,0 2-72,0 3 1,0 13 99,0 11 1,0 11-151,0 6 0,0 12 23,0 5 0,2 10 31,4 2 1,-4 6-59,4-6 1,1 0 15,-1-6 1,0-15 39,-6-8 0,5-16-55,1-7 1,0-9-408,-6-3 227,0-7 0,0-4-503,0-11 783,0-12 0,0-12 0,0-9 0</inkml:trace>
  <inkml:trace contextRef="#ctx0" brushRef="#br0" timeOffset="662">87 174 7703,'-19'-8'0,"-4"6"-339,12-4 659,3-3 120,-7 7-175,13-6-220,-6 1 1,10 5 5,4-4 1,9 2-5,8-2 0,14 2 5,-3-7 1,18 1-15,0-1 1,13-5-76,4 5 0,3 1-55,8-1 0,1 5 131,5-6 1,1 9-1,-1-3 1,-1 4 4,-4 2 0,1 0 32,-7 0 0,-10 2 6,-13 4 0,-7-4-36,-11 3 0,-7-3 41,-4-2-74,-11 8 6,-5-6-17,-7 5 0,-2-5 67,-3 4 32,3-4 1,-6 8-112,8-5-20,0 5 25,0 7 0,0 1-1,0-1 1,0 0-6,0 1 0,0 5 16,0 0 1,6 7-41,0-1 0,5 6 34,-5 5 1,5-1-88,-5 7 0,6 6 70,-7 5 1,7 7-6,-6-7 1,5 7-25,-5-7 0,2 5-2,-3-10 0,-3 1-8,4-12 1,-4-1 22,-2-5 1,6-3-3,0-3 0,-1-10-28,-5-7 137,0-8-50,0 4 161,0-8-164,-7 0 1,-3-6 16,-7 0 1,-1 0-39,1 6 0,-2-2 22,-4-3 1,-4 1-165,-8-8 0,-1 6 90,-4-5 1,-7 5-173,-10-5 1,-7 7 11,-11-2 1,-3-2-82,-9 3 1,1-1 244,-1 6 1,8 2 83,5 3 1,2 3-73,3 4 0,2 3 14,4-3 0,5 1 20,12-1 0,4 3-24,7-4 1,8-1 143,4 2-207,12-9 1,5 5-124,12-8 1,-3 2 255,9 4 1,-1-4-254,7 3 1,1-3 210,4-2 1,4-7-1,7-3 1</inkml:trace>
  <inkml:trace contextRef="#ctx0" brushRef="#br0" timeOffset="1211">433 623 7690,'-7'-9'-29,"5"-7"-43,-4 5 1,4 1 214,2-1 530,0-1-560,0-5 0,0 0-65,0-1 0,0 7-68,0-1 0,2 3 66,4-3 0,-4-3-105,3 3 1,-3-3 71,-2-2 0,0-1 1,0 1 0,-5 0-71,-1-1 1,-8 3 3,3 4 1,-5-3-125,-1 8 1,0 1 91,0 5 0,-7 0 30,1 0 1,-5 9 4,5 8 0,-8 8 62,2 10 0,-2 2-5,2 3 1,4-2 13,8 8 0,0-1-6,0 1 1,7-4 17,4-7 0,4-3-44,2-3 0,8 0-10,3-12 0,1 2 55,5-13 0,-3 0-41,9-6 1,-4-2 87,-2-4 0,6-3-74,0-9 1,8 1 8,-2 0 1,2-1-61,-2 1 0,-3 0-7,-2 0 1,-5 1 10,4 5 0,-6 1 33,-5 4 10,3 4 1,-7-3-31,3 10 1,-3 7 111,-8 11 1,0 0-80,0 12 1,0-5 11,0 11 1,0-5-72,0-1 1,0-1-106,0 1 0,0-2-66,0-4 1,0-5-97,0-6 90,0-1 0,2-2 230,4-3 0,3-4 0,8-8 0</inkml:trace>
  <inkml:trace contextRef="#ctx0" brushRef="#br0" timeOffset="1609">693 416 7681,'-12'-2'200,"1"-4"0,7-3 357,-2-9 1,4 7 243,2-1-814,0 1 1,8-7-75,3 1 1,5 8-73,1 3 0,2 4 73,4 2 0,-4 0-147,5 0 1,-5 0 102,-2 0 1,0 8-120,1 3 0,-7 6 84,1 6 0,-8-3 54,1 3 0,-3-2 148,-2 2 1,0-4-2,0 4 0,0-4 209,0-1-190,0-1 1,0 0 100,0 1 0,6-1-77,0 0 1,5 0-7,-5 1 0,7-1-33,-1 0 1,3-1 6,3-5 1,-1 5-35,0-5 1,-5 4 21,-1 3 0,-1-1 103,1 0 1,-3-5-81,-8-1 1,0-5 5,0 6 0,-13-7-37,-5 7 1,-10-6 9,-1 5 0,-4-7-11,-2 2 1,1-4-78,-1-2 1,1 0-266,-1 0 1,6-8 123,1-3 1,1-5-404,-2-1 0,4 5 30,8 1 565,-1-1 0,1-13 0,0-2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34.212"/>
    </inkml:context>
    <inkml:brush xml:id="br0">
      <inkml:brushProperty name="width" value="0.08571" units="cm"/>
      <inkml:brushProperty name="height" value="0.08571" units="cm"/>
      <inkml:brushProperty name="color" value="#333333"/>
    </inkml:brush>
  </inkml:definitions>
  <inkml:trace contextRef="#ctx0" brushRef="#br0">138 225 7691,'0'-10'670,"-2"-9"-14,-3 8 774,3-9-852,-6 11-718,8-1 4,8 2 1,-1 16 139,5 4 1,3 13-74,-3 9 0,-2 10 11,1 14 1,-5 5 89,5 12 0,-7 2-59,2 4 1,-4-2-319,-2-4 1,0-4-101,0 4 0,0-8 219,0-9 0,0-8-452,0-16 120,0-7 558,0-2 0,-8-31 0,-1-5 0</inkml:trace>
  <inkml:trace contextRef="#ctx0" brushRef="#br0" timeOffset="305">52 311 7717,'-15'-28'0,"3"-1"-366,-3 8 144,13-12 0,-6 12 20,8-8 415,0 8-155,8-12 0,3 16 116,12 0-212,-3-1 0,18 9 50,-3-9 1,5 9 115,0 3 1,10 4-126,8 2 1,7 2 8,-1 4 1,1 3 23,-2 9 1,-5 5-19,-12 0 1,0 7-21,-11-1 0,-4 4 9,-14 2 1,-2-1-8,-3 1 1,-5-1 25,-7 1 0,-7-6-6,-5 0 0,-11-1 92,-6 7 0,-11-6-55,-6 0 0,-10-2-142,-2 1 0,-7 5 75,2-4 0,3-2-652,3 2 497,3-8 1,2 4 0,0-8 0</inkml:trace>
  <inkml:trace contextRef="#ctx0" brushRef="#br0" timeOffset="725">882 623 7709,'8'9'766,"-6"-1"-578,13-8 1,-3-8-3,11-3-478,11 3 207,10-7 0,8 7-328,0-4 308,0 5 0,-8 7 33,-3 0 0,-7 9 136,-5 9 0,2 7-93,-8 9 1,-2 1 150,-10-1 1,-1 7-36,-4-1 0,-4 6-82,3-5 1,-5-1 7,-5-6 1,-5-1 24,-7-4 1,-2-4-30,-4-8 0,3-1 10,-3-5 1,4-3-12,2-8 1,5 0-32,1 0 1,1-8-1,-1-3 1,-3-11 18,8-1 0,1-9 37,5-3 1,0 1-5,0-7 0,1 3-14,5-3 0,4 3 5,7-8 1,6 6-55,0-7 0,8 11-1,-2 1 1,5 3 43,7 9 1,-5 1-9,5 11 1,1 3 83,-2 8 1,-1 10-78,-11 7 1,-3 8-1,-7 10 0,-3 5-35,-3 0 1,1 7 1,-7-7 0,0 0-71,-6-5 1,0-6-194,0-1 1,-2-1-251,-4 2 1,-4-10 538,-7-7 0,-8-1 0,-2 7 0</inkml:trace>
  <inkml:trace contextRef="#ctx0" brushRef="#br0" timeOffset="900">1383 225 7674,'-17'-8'0,"6"-1"426,-1-9 0,8 1 641,-1 0 1,3-1-1079,2 1 1,3 7 25,9 5 0,0-3-926,11 2 0,2 1 503,-2 5 1,0 1 407,-6 5 0,8 4 0,2 7 0</inkml:trace>
  <inkml:trace contextRef="#ctx0" brushRef="#br0" timeOffset="1455">1971 415 8242,'18'8'882,"-1"3"1,2 7-996,4 5 0,2 9-75,4 9 0,2 5-291,-8-6 1,-2 6 154,-9-5 0,1-1 124,-7-5 0,1-10 169,-1-8-53,-4 0 140,6-15 0,-10 4-64,-4-12 1,4-6 138,-4-11 0,5-3 39,1-9 0,0-2-28,0-3 0,0 2 134,0-8 1,7 5-55,5-5 0,-3 8-310,3-3 0,-1 5-4,7 1 0,-1 3-141,0 3 1,1 11 167,-1 13 0,0 3 21,0 2 0,-5 9 195,0 9 0,-9 9-157,3 13 1,4-2 117,1 8 0,-1-1-69,1 1 1,1 2-40,5-8 0,1 0 15,-1-5 1,2-8-6,4-4 0,-2-11 18,8-7 0,-4-3-27,10-2 0,-5-9-48,11-9 1,-5-9 3,-1-13 1,-1 2 1,1-8 0,-8-1 35,-4-4 0,-10 1 185,-1 3 1,-6-2-13,5 2 1,-7-1-11,2 2 0,-6 4-58,-6 7 0,2 3 109,-7 3 1,7 4-72,-2 8-202,-4 7-51,9 2 134,-7 8 0,2 10 8,0 7 1,-1 10 85,1 13 1,4 7 194,-4 10 0,4 5-143,2 7 0,0 8 79,0 3 1,0 5-360,0 1 1,2-5 85,4 0 1,4-8-470,7 2 0,-6-19 282,1-10 1,-2-16-611,1-7 328,4-11 1,-5-6-223,7-12 1,1-7 113,-1-16 603,0 0 0,8-29 0,2 4 0</inkml:trace>
  <inkml:trace contextRef="#ctx0" brushRef="#br0" timeOffset="1689">2802 450 7674,'-27'9'579,"4"-3"32,3-4-234,11-2 0,3 0-344,12 0 0,5 0-324,12 0 1,4-2 449,8-4 1,1 2-61,5-7 0,3 1 30,8-1 1,2-5-32,3 5 1,-1 1 107,7-1 0,-1 1-294,1-1 1,-3-3-205,-8 8 1,-8 1-54,-4 5 1,1 0-827,-7 0 1171,-3 0 0,-14 7 0,0 3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2.072"/>
    </inkml:context>
    <inkml:brush xml:id="br0">
      <inkml:brushProperty name="width" value="0.08571" units="cm"/>
      <inkml:brushProperty name="height" value="0.08571" units="cm"/>
      <inkml:brushProperty name="color" value="#333333"/>
    </inkml:brush>
  </inkml:definitions>
  <inkml:trace contextRef="#ctx0" brushRef="#br0">174 433 5844,'0'-10'258,"0"2"-149,0 1-69,0 5 1,0-14-11,0 14 0,0-7-58,0 3 1,0 2 22,0-7-11,0 7 34,0-12 1,0 13-11,0-9 0,-2 6 133,-4-5-118,4 7 267,-5-11-254,7 5 1,0-2 43,0 1 1,0 5 32,0-5 21,0 7-81,0-12 0,0 13 51,0-9-72,-8 8 1,6-5 55,-4 3-79,4 4 86,2-6-89,0 0 58,0 7 5,0-7 119,-7 8 16,5 0 64,-6 0-147,8 0-107,0 0 2,0 8 1,-2-1 76,-4 5 0,4 3-73,-3-3 1,1 1 50,-2-1 1,4 9-30,-4-4 0,3 4-35,-3-4 1,4 8 3,-4 4 1,-2-2-9,3 2 1,-1-2 0,6 2 1,-6 1-10,0-6 1,1-1 133,5-6-84,0 8 0,0-6 6,0 4 1,0-4-2,0-1 0,-2-7 62,-4 1-68,4-1 0,-6 7 7,8-1 0,0-6-21,0 1 1,0-1-10,0 7 0,0-7-21,0 1 1,-2-1 64,-3 7-72,3-1 0,-6 0 25,8 0 1,0 1 6,0-1-20,0 0 1,0 1 0,0-1 0,0 0-4,0 1 1,0-1-2,0 0 1,0-5-23,0-1 1,6 1 36,-1 5-21,1 0 0,-6 1 11,0-1 63,0 0 0,2-1-35,4-5 1,-4 4 6,4-3 0,-4 3-21,-2 3 1,0-7 2,0 1 0,1-1-14,5 6 0,-4-5 15,4 0 1,-4-1 1,-2 6 0,6-5-8,-1-1-9,1 1-14,-6 5 1,6 1-2,0-1 0,-1-6 1,-5 1 1,2-2-3,4 1 0,-4 4-7,4-3 1,1-2 15,-1 1 1,0 1-9,-6 5 1,2 0 24,4 0 1,-4-5 5,3 0 1,3-1-7,-2 6 0,2 1 3,-3-1 0,-3-6 39,4 1-28,4 0 0,-9 5-6,5 0 0,2-5 11,-2-1 3,-1 1 1,1 5-26,0 0-13,0 1 1,-6-1 3,0 0 0,6 0 0,-1 1-12,1-1 0,-4 0-3,4 1 1,-4-1 19,3 0 1,-3-5-9,-2-1 1,0 1 42,0 5 0,6-5-37,0-1 1,0 1 15,-6 5 1,0 0 9,0 1 0,5 5 3,1 0 1,0 0-28,-6-6 0,0 0 2,0 1 1,6-1 10,-1 0 0,1 0-6,-6 1 1,0-7-4,0 1 1,0-1 12,0 7-16,8-1 0,-6 0 0,4 1 1,-4-1-3,-2 0 0,0 0 12,0 1 1,0-1 27,0 0-59,0 1 0,0-1 22,0 0 0,0 0-35,0 1 0,0-1 17,0 0 1,0-5-3,0-1 0,0 1 24,0 5 0,0 1-1,0-1 0,0 0 2,0 0 4,0 1-8,0 7 1,0-6-5,0 4 1,0-10-32,0-1-13,0-1 11,0 7 1,0-7 11,0 1-15,0-8 14,0 3-6,0-7 968,0 0-935,0-7 2,0 5 1,0-14-96,0 5 1,0 1 29,0-1 1,0-1-53,0-5 1,0-6 51,0 0 1,0-6-26,0 6 0,0-8-22,0 2 0,0-3-88,0-3 0,0 0 106,0 1 0,0-3 6,0-3 1,0 4 107,0-5 1,-2 5-34,-4 1 1,4 0 4,-4 1 1,4 1-19,2 4 1,-2-1 12,-3 7 0,3-6-32,-4 6 1,4 0-3,2 5 0,0-5-48,0 0 0,0 0 54,0 6 1,-6-6-10,0 0 1,1-2 13,5 2 0,-6 2-3,0-8 1,-2 0 20,3-6 1,1 7 10,-8-1 0,7 6 8,-7-6 0,6 8 13,-5-2 0,7 3-11,-2 3 1,2 0-19,-2 0 0,5-1-28,-5 1 1,4 0 24,2-1 0,-6 7-2,0-1 0,1 1 0,5-6 1,-2-1-1,-4 1 0,4 0 0,-4-1 1,4 1 2,2 0 0,0-6-55,0 0 0,0-2 47,0 2 1,0 2-24,0-8 1,0 6 22,0-6 0,0 6-2,0-6 1,0 6 6,0-6 1,0 2 2,0-2 0,-2 2-4,-3 4 0,3 2 5,-4-8 0,4 8 4,2-2 1,0-2-4,0 2 1,0 0 5,0 6 0,0 0-9,0-1 0,-6 1 4,0 0 0,1-1 16,5 1 1,-6-6 2,0 0 1,-1 0-22,1 6 0,4-1 3,-4 1 0,4-2-27,2-4 0,-6 4-3,1-5 0,-1-1 22,6 2 0,0-2 1,0 2 1,0 2-3,0-8 0,0 8 3,0-2 1,0-2-1,0 2 0,0 0 3,0 6 0,0 0 4,0-1 1,2 3-13,4 3 0,-5-3-1,5 3 1,-4 3-29,-2-3 32,0 8 1,2-9-48,4 7 1,-4-1 48,4 1-5,-5 4 96,-1-6 13,0 8-859,0 0 779,0 8 0,0-4-76,0 7 0,0-5 130,0 6 1,0-7 58,0 7-79,0-1 0,0 7-31,0-1 1,0 0 6,0 1 0,0-1-35,0 0 1,0-3-7,0 3 1,0-4-164,0 10 1,0-3 100,0-3 0,0 6-458,0 0 1,0 6 12,0-6 515,0 8 0,-7 3 0,-3 10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2.977"/>
    </inkml:context>
    <inkml:brush xml:id="br0">
      <inkml:brushProperty name="width" value="0.08571" units="cm"/>
      <inkml:brushProperty name="height" value="0.08571" units="cm"/>
      <inkml:brushProperty name="color" value="#333333"/>
    </inkml:brush>
  </inkml:definitions>
  <inkml:trace contextRef="#ctx0" brushRef="#br0">0 35 7745,'0'-9'139,"0"1"1,0 6 146,0-4-60,0 4-167,0-5 255,0 7 143,0 0-308,0 7 0,6 5-50,0 11 1,7-2-3,-1 8 1,3 2-17,3 9 1,-1-2-17,0 8 0,8 6-6,4 6 0,-2 5-104,2-5 1,-1 5 10,7-5 0,-6-8 93,0-10 0,-8-3-147,2-3 1,-6-7 11,-5-4 1,1-9-21,-7-3 29,0-7-175,1 4 5,-5-8 104,6 0-391,-8 0-1313,0 0 1189,0-8 648,0 6 0,-8-5 0,-1 7 0</inkml:trace>
  <inkml:trace contextRef="#ctx0" brushRef="#br0" timeOffset="295">18 658 8188,'11'0'285,"1"0"1,-1 0-145,7 0 1,5 7-25,0 5 0,5 3-144,-4 3 1,6-1-101,-1 0 1,-2 0 123,2 1 1,-6 5-94,6 0 0,-8-6 28,2-5 1,-4-3 166,-2 3 0,1-4-18,-1-8 0,0 0 4,1 0 1,-1 0-15,0 0 0,2-10 26,4-7 1,-3-3-401,3-8 0,2 5 169,-2-6 0,0 6-365,-6-6 1,6 8 207,0-2 0,0 9 291,-5 3 0,-1-1 0,0-5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4.480"/>
    </inkml:context>
    <inkml:brush xml:id="br0">
      <inkml:brushProperty name="width" value="0.08571" units="cm"/>
      <inkml:brushProperty name="height" value="0.08571" units="cm"/>
      <inkml:brushProperty name="color" value="#333333"/>
    </inkml:brush>
  </inkml:definitions>
  <inkml:trace contextRef="#ctx0" brushRef="#br0">18 70 7532,'-10'-8'770,"2"6"-362,8-13 0,0 11-280,0-8-50,0 8 0,6-5-201,0 3 0,2 4-24,-3-4 132,-3 4 173,14 2-12,-14 0 190,5 0-170,1 0 188,-6 0-166,5 0 68,-7 0 559,0 0-659,0 8 1,0-4-78,0 7 1,0-5 32,0 6 0,0-1-104,0 7 1,0 1 58,0 4 1,0 11-48,0 13 1,0 10 15,0 7 0,0 18-130,0 10 1,6 6-276,0 0 1,2-3 143,-3-9 1,-1-3-73,8-8 1,-8-16-82,1-19-115,-3-11 341,-2-4 0,0-17-826,0-8 623,0-8 0,-2-11-793,-3-4 1148,-5-12 0,-7-9 0,-1-8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5.096"/>
    </inkml:context>
    <inkml:brush xml:id="br0">
      <inkml:brushProperty name="width" value="0.08571" units="cm"/>
      <inkml:brushProperty name="height" value="0.08571" units="cm"/>
      <inkml:brushProperty name="color" value="#333333"/>
    </inkml:brush>
  </inkml:definitions>
  <inkml:trace contextRef="#ctx0" brushRef="#br0">52 295 7659,'-17'-8'0,"0"-3"0,7 1 790,4-1-521,5-1 1,4-9-318,9 4 0,1-5 89,16 11 0,0-4-113,6-3 0,-1 1 109,1 0 1,7 1 30,4 5 0,6-3-52,6 9 1,3-9 38,8 3 1,-5 3-34,-1 2 1,-1 2 79,1-1 0,0 3 81,-11-4 1,-4 4-114,-13 2 0,-2 2 14,-5 4 0,1-3-25,-11 9 0,3-6-5,-10 5 1,-1-1-170,1 1 127,-7 5 0,10-7-85,-9 9 1,1-7 59,-6 1 0,6-1-13,0 7 0,-1-1 32,-5 0 1,6 6-2,0 0 0,2 8 18,-3-2 0,-1 3 8,8 3 1,-6 2-17,5 3 0,-5-2 5,5 8 1,-1-5-29,2 5 1,3 0 24,-4 6 1,5 0-54,1 0 0,-2-2 33,-3-4 0,3 4-3,-3-4 1,-2 2 0,1-2 0,-7-6-4,2-11 0,1 4 7,-1-4 0,0-4-1,-6-2 1,0-10 3,0-1 0,0-7-3,0 7-17,0-8 0,0 5-74,0-3-17,0-4 78,-8 6 0,4-6-6,-7 3 0,5-3-93,-5 4 0,-1-2 96,-5 2 0,-3-4 55,-3 3 1,2 3-61,-8-2 1,6 5 48,-5-5 0,-7 6-6,-5-7 0,-3 7 6,3-6 0,2 5-13,-9-5 1,9 8 3,-2-3 1,1-1-116,-1 1 1,3-5 67,-3 5 0,4-7-105,1 2 1,2 2 10,4-2 0,-1-1 28,7-5 1,0 0-108,5 0 0,7 0-465,-1 0 685,8 0 0,-19-15 0,4-4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5.542"/>
    </inkml:context>
    <inkml:brush xml:id="br0">
      <inkml:brushProperty name="width" value="0.08571" units="cm"/>
      <inkml:brushProperty name="height" value="0.08571" units="cm"/>
      <inkml:brushProperty name="color" value="#333333"/>
    </inkml:brush>
  </inkml:definitions>
  <inkml:trace contextRef="#ctx0" brushRef="#br0">1 87 7670,'0'-11'63,"0"-1"329,0 1 0,7-5-67,5 5 1,9-3-152,2 9 1,8-1-25,-2 6 0,3 0-4,3 0 0,0 10-43,-1 7 0,1 2-138,-1 10 1,-7 2 27,-4 9 0,-5-2-127,-7 9 0,-3-7 56,-8 6 0,0-8 89,0 3 0,-10-5-112,-7-1 1,-8-1 36,-10 1 0,1-8-80,-1-4 0,1-10 48,-1-1 0,-3-2-111,3 1 0,4-3 146,14-8 0,0 0 16,-1 0 1,9-8 103,3-3 0,4 1-85,2-2 1,0 1 170,0-6 0,2-1-40,4 1 1,-2 2 32,7 3 1,1-1 17,5 7 0,0-6 17,1 7 0,-1-1-101,0 6 1,6 0 7,0 0 1,6 6-151,-6-1 0,0 9 74,-6-3 1,7 5-339,-1 1 0,5 0-15,-5 1 0,1 3-155,-7-4 1,2 4 56,4-9 1,-2-3 446,8 3 0,-8-8 0,4 3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5.872"/>
    </inkml:context>
    <inkml:brush xml:id="br0">
      <inkml:brushProperty name="width" value="0.08571" units="cm"/>
      <inkml:brushProperty name="height" value="0.08571" units="cm"/>
      <inkml:brushProperty name="color" value="#333333"/>
    </inkml:brush>
  </inkml:definitions>
  <inkml:trace contextRef="#ctx0" brushRef="#br0">468 139 7670,'-18'-25'0,"1"4"0,0-8 1348,0 8-408,7-4-767,-5 15-237,13 3 1,-6 14-119,8 5 1,-8 5 174,-3 6 0,-3 4 79,3 8 1,-3 5-35,9 0 0,-7 6-139,6-5 0,1 5-7,5-6 0,0 1 19,0-7 0,1 1 23,5-1 1,4-1 66,7-4 0,0-6 4,1-12 1,5 3 5,0-8 1,6-1 0,-6-5 1,6-5-8,-6-1 0,5-10 7,-5-1 1,1 0 87,-7-6 1,-2 2-47,-3-2 0,1 2 118,-7-8 0,0 8-91,-6-3 0,-8 1-39,-3 6 1,-7-4-43,-5 9 1,-4-1-142,-7 1 1,-11 5-14,-6 7 0,-3 7-302,-10 5 0,7 5-829,-7 6 1063,1-3 1,1 12 0,3-5-1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7.259"/>
    </inkml:context>
    <inkml:brush xml:id="br0">
      <inkml:brushProperty name="width" value="0.08571" units="cm"/>
      <inkml:brushProperty name="height" value="0.08571" units="cm"/>
      <inkml:brushProperty name="color" value="#333333"/>
    </inkml:brush>
  </inkml:definitions>
  <inkml:trace contextRef="#ctx0" brushRef="#br0">69 398 7741,'0'-12'-580,"0"1"1,0 5 322,0-5 1,-6 5 155,1-6 0,-1 7 114,6-7 0,0 6 0,0-5 0,-6 5 35,0-6 0,1 1 72,5-6 1,0 5-83,0 1 0,0-1-6,0-5 1,0-1 21,0 1 23,0 0 1,0 0 5,0-1 0,0 1-9,0 0 1,-2 5 84,-4 1 47,4-1-92,-6-5 0,6 7-11,-3 4 60,3-3 51,-6 7 8,8-6 3,0 8 497,0 0-543,0 8-265,0-6 171,0 6-53,0-8 1,0 1 144,0 5-77,0-4 0,0 14-5,0-5 0,0-1 12,0 1 0,6 1 76,0 5 0,5 2-92,-5 4 0,5-2-3,-5 8 1,2-2 1,-2 2 1,-3 4-3,9-5 0,-6 7-5,5 5 1,-7-3 0,2 3 1,2 3 2,-3-3 1,7 6-9,-6-6 0,5 8-73,-5-2 0,5-1 72,-5 1 0,2-2-47,-2 2 1,-4-2 65,3-3 0,3-3-11,-2 8 0,0-7 1,-6 1 1,5-4 16,1-1 1,2 5-57,-2 1 1,-3-1 4,9-5 0,-6 5 5,5 0 1,-1 7 14,1-7 1,5 0-63,-5-5 1,5-1 52,1 1 0,-2 3-8,-3-3 0,3 3-23,-3-9 0,3-2 13,2 2 1,-5-2-42,-1 2 0,-1 1 44,2-7 1,-3 8-91,-3-2 0,-2 4 53,7 1 1,-7 1-6,2-1 0,-2 1-12,2 0 1,-5-1-5,5 1 0,-2-6 35,2-1 0,-4-1 6,4 2 0,-5 2 49,-1-8 1,6 2-64,0-2 1,0-4-10,-6 4 1,0 2 66,0-2 0,2 0 92,3-5 0,-3-1 58,4 0-116,-4 1 1,-2-1-68,0 0 1,2-2 71,4-3-176,-4 3 174,5-5-91,-7 7 1,2-1 26,4-5-27,-4-3 35,6-8-12,-8 0-1415,0 0 0,0-8 0,0-1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8.002"/>
    </inkml:context>
    <inkml:brush xml:id="br0">
      <inkml:brushProperty name="width" value="0.08571" units="cm"/>
      <inkml:brushProperty name="height" value="0.08571" units="cm"/>
      <inkml:brushProperty name="color" value="#333333"/>
    </inkml:brush>
  </inkml:definitions>
  <inkml:trace contextRef="#ctx0" brushRef="#br0">1 105 7716,'0'-18'-442,"0"9"0,0-1 609,0 4 0,5 3 524,1-9 1,0 6 170,-6-5-72,0 7-270,0-12-322,0 15 1,2-7 84,4 8 39,-5 0-237,7 0 0,-2 15 103,0 8 0,1 16-133,-1 7 1,-4 11-83,4 7 0,3 3 45,3 2 1,-2 14-251,1 3 0,-1 3 286,1-9 0,5-3-155,-5-7 0,3-9-79,-3-3 1,3-20-319,-9-9 128,1-8-164,-6-4 65,0-7 1,0-4-160,0-12 417,0 4-108,0-13 1,0 11-56,0-8 1,-2 1 22,-4-7 1,3-1 350,-9-4 0,0-4 0,-5-7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8.238"/>
    </inkml:context>
    <inkml:brush xml:id="br0">
      <inkml:brushProperty name="width" value="0.08571" units="cm"/>
      <inkml:brushProperty name="height" value="0.08571" units="cm"/>
      <inkml:brushProperty name="color" value="#333333"/>
    </inkml:brush>
  </inkml:definitions>
  <inkml:trace contextRef="#ctx0" brushRef="#br0">53 52 7716,'-10'0'390,"-5"0"-207,13 0 0,-8-2 16,4-4 148,4 5-198,-5-7 1,7 16 1,0 1-130,0 8 1,2 1 79,3-1-132,5 0 0,7 1 86,1-1 0,-1-2-85,0-3 0,2-3 95,4-3 0,-1-4 10,6 4 0,-5-4-89,6-2 1,-6-8 66,6-3 1,0-5-328,6-1 0,-1-6-72,1 0 0,-6 0-223,-1 5 0,-5 1 212,6 0 357,-8 7 0,4-5 0,-7 5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8.768"/>
    </inkml:context>
    <inkml:brush xml:id="br0">
      <inkml:brushProperty name="width" value="0.08571" units="cm"/>
      <inkml:brushProperty name="height" value="0.08571" units="cm"/>
      <inkml:brushProperty name="color" value="#333333"/>
    </inkml:brush>
  </inkml:definitions>
  <inkml:trace contextRef="#ctx0" brushRef="#br0">381 35 7672,'0'-9'1917,"-7"1"-1578,5 0-157,-6 6-245,8-5 1,-2 7-31,-4 0 0,3 7 115,-9 5 1,-1 5 17,-10 6 0,-4 12 108,-8 11 0,0 4-212,1 2 0,-1 7-10,1 5 0,1 1 92,4-2 0,6 9 5,12-9 0,3 0-131,8-11 0,15-2-122,8-4 0,8-5 93,4-13 0,1-4-65,5-13 1,-3-3 76,8-8 0,-7 0 81,1 0 0,-4-14-7,-1-3 0,-2-6 114,-5 0 0,-3-2-17,-7-4 1,-9-4 208,-3 5 1,-4 1 22,-2-2 0,0 6-85,0-6 1,-6 8-134,1-2 1,-11 9 59,-1 3 0,0 1-350,-6-1 0,-4 3-89,-2 8 1,-10 2-135,-1 4 1,0-2 56,5 7 1,0 1 395,1 5 0,-1 0 0,1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40.610"/>
    </inkml:context>
    <inkml:brush xml:id="br0">
      <inkml:brushProperty name="width" value="0.08571" units="cm"/>
      <inkml:brushProperty name="height" value="0.08571" units="cm"/>
      <inkml:brushProperty name="color" value="#333333"/>
    </inkml:brush>
  </inkml:definitions>
  <inkml:trace contextRef="#ctx0" brushRef="#br0">692 346 8185,'2'-15'503,"4"3"1,-4-3-323,4 4 0,1 1-307,-1-2 1,0 7 24,-6-7-201,8 8 184,-6-11 1,-4 13-128,-16-4 1,-1 4 186,-10 2 1,-7 8 58,-10 3 1,-6 7 69,-6 5 1,3-2-94,-9 8 0,8-6 20,-1 6 1,11-1-59,5 7 0,12-8-71,6-4 1,12 2 49,5-2 1,14 0 52,9-6 1,10 1 98,13-1 1,6 0-119,12 1 0,-2 1 46,7 4 0,-9-2 0,-2 8 1,-2-8 99,-10 2 0,1 4-11,-7 2 0,-9-4-33,-8-2 1,-7-4 184,-10-2-208,0 1 1,-13-1 161,-5 0 1,-12-1-88,-5-5 1,-7 4 10,-10-3 1,-2-2-72,-4 1 0,5-7-69,-5 2 0,2-4-137,-1-2 0,10 0-757,1 0 916,8 0 0,3-16 0,1-3 0</inkml:trace>
  <inkml:trace contextRef="#ctx0" brushRef="#br0" timeOffset="226">1194 191 7661,'0'9'4306,"0"7"-4036,0-14 1,6 13-556,-1-4 0,1 13 255,-6 4 1,0 18 105,0 6 1,0 14-198,0 3 1,-2 2 18,-3 10 1,1-3-261,-8 3 0,8-12-82,-1-11 0,-3-14-356,2-9 1,0-3-255,6-9-59,-7-7 1113,-3-9 0,-7-22 0,-1-4 0</inkml:trace>
  <inkml:trace contextRef="#ctx0" brushRef="#br0" timeOffset="396">710 779 7661,'-10'-10'730,"2"-5"1,10 13-1366,4-4 0,11 4 366,12 2 0,12-6 270,5 1 1,13-3-247,10 2 1,6-4 21,6-7 1,2 0-166,-8 0 1,0-8 0,-6-2-1</inkml:trace>
  <inkml:trace contextRef="#ctx0" brushRef="#br0" timeOffset="751">1851 640 7661,'-2'18'1459,"-4"-1"-1088,4-8 0,-3-1-473,10-8 1,5 6-474,7 0 1,6-1 186,0-5 1,6 0 108,-6 0 1,8 0 217,-2 0 1,4-1-54,1-5 0,-5 2 185,0-8 0,-6 3 56,6-3 0,-8-3 87,2 3 1,-10-1-128,-1 1 1,-8-3 79,1 3 0,-3 3 3,-2-3 1,-2 1-59,-3-6 1,-7 5-164,-11 0 0,-4 9 83,-7-3 1,-1 4-54,0 2 1,-5 2 71,0 4 0,-8 3-20,2 9 1,1 1-37,-1 4 0,6 4-16,-6 7 0,5 3 257,-5 3 0,16-1 49,1 7 1,10-6-215,7 6 1,4-9 21,8-3 1,14-1-128,3-10 0,20 6 72,3-6 0,8-6-89,4-5 0,2-8-147,3 1 1,-1-3-228,7-2 1,-1-9-31,1-9 0,5-7-2010,-5-9 2465,4-1 0,-3-5 0,-1-4 0,2-6 0,3-10 0,1-5 0</inkml:trace>
  <inkml:trace contextRef="#ctx0" brushRef="#br0" timeOffset="993">2802 139 7661,'0'-18'623,"0"1"1,-2 0-192,-4 0 1,5-1 5,-5 1 1,4 5-12,2 1-553,0 7 193,0-4 0,6 12-95,-1 8 0,7 3 40,-6 20 0,5-3 122,-5 15 1,2 6-71,-3 11 0,-3 11 27,4 5 0,-4 7-282,-2 5 0,0 4 208,0-44 0,0 0 0,0 44 16,0-4 0,-6-5-114,1-7 0,-3-7-280,2-15 0,4-10-304,-4-19 159,-3-4 0,5-16-4,-8-3 1,7-12-17,-7-5 526,8-12 0,-11-12 0,5-9 0</inkml:trace>
  <inkml:trace contextRef="#ctx0" brushRef="#br0" timeOffset="1263">2698 675 7661,'0'-17'0,"0"-6"209,0-1 0,2-4 242,4 5 1,11-6-504,12 6 0,4 2-453,1 9 0,1-1 448,0 7 1,5-6-49,0 7 0,6-1 434,-5 6 0,5 7-187,-6 5 1,1 9 36,-7 2 0,-5 8-66,0-2 0,-10 3-59,-2 3 0,-7-2-4,-10-5 0,0 5 14,0-4 0,-8 2 72,-3-2 0,-7 1-114,-5-7 0,-5 0 115,-13-5 0,3-3-192,-8-3 1,1 1-141,-1-7 1,2 0 56,4-6 1,3 0-146,-3 0 1,3 0 282,3 0 0,-1-16 0,1-3 0</inkml:trace>
  <inkml:trace contextRef="#ctx0" brushRef="#br0" timeOffset="2052">4445 87 7669,'0'17'1605,"0"-7"-1220,0-3 0,2-7-257,4 0 1,5-5-393,12-1 1,-4-2 100,5 3 21,2 3 0,-6-12 30,3 8 0,-10 1 51,-1 5-236,-8 0 253,3 0 0,-9 0-42,-3 0 1,-13 0 50,-11 0 1,-3 0 96,-3 0 1,1 0-80,-1 0 0,2 0 85,5 0 0,-3 0 12,8 0 0,-6 2-45,6 3 1,0-3 90,5 4 1,3-2-56,4 2 0,-5-4 28,5 3-46,3 5 1,0-1 0,8 9 0,0-5 33,0 5 0,0-5-6,0 10 0,0-2-37,0 2 1,0-2-1,0 8 0,0-2-24,0 2 0,0 2 33,0-8 1,-2 6-121,-3-6 1,3 0 54,-4-6 1,2-2-228,-2-3 214,4 3 1,-7-7-198,3 3 207,4-3-7,-6-8 144,8 0-172,0 0 227,0-8-236,0 7 1,0-9 5,0 4 0,2 2-45,4-7 0,-2 5-181,8-6 0,1 7 137,10-7 0,-2 3 20,8-3 0,-6 2 118,6 5 0,2 3-81,9-4 0,-2 4 246,8 2 1,1 2-64,4 4 1,3 9 48,4 8 0,-4 10 4,3 1 1,-11 3-81,-5 9 1,-7 0-34,-5 6 0,-6 4-9,-11-4 1,-4-4 116,-8-14 0,-8-1-107,-4-4 0,-11 1 230,-6-6 1,-5-3 14,-7-10 1,-3 5 33,-8-5 0,1 3-124,-1-3 0,-6 3-13,0-9 1,1 3-37,5-2 1,-6-4-106,1 3 1,-1-3-614,6-2 0,0-5 320,0-1 0,-5-15-1772,-1-2 2025,-7-8 0,-5-11 0,-8-3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9.193"/>
    </inkml:context>
    <inkml:brush xml:id="br0">
      <inkml:brushProperty name="width" value="0.08571" units="cm"/>
      <inkml:brushProperty name="height" value="0.08571" units="cm"/>
      <inkml:brushProperty name="color" value="#333333"/>
    </inkml:brush>
  </inkml:definitions>
  <inkml:trace contextRef="#ctx0" brushRef="#br0">243 379 7989,'-10'-8'1463,"3"-1"-1313,7-9 0,0-5-112,0 0 1,0-7 96,0 1 1,0 2-187,0-2 1,-6 2-8,0-2 1,-5-1-41,5 7 0,-7-1 50,1 7 0,2 6-188,-1-1 1,-1 8 60,-5-1 1,0 5-6,-1 5 0,-3 5 121,4 7 0,-4 2 13,9 4 0,5-1-7,1 6 1,4-6-15,2 1 0,0-4 90,0-2 0,6 0-14,0 1 0,7-7 16,-2 1 0,5-8 0,1 1 0,2-3 4,4-2 1,-1 0 77,6 0 1,-5 0-60,6 0 1,-6-2 153,6-3 1,-8 3-18,2-4 1,-3 4-14,-3 2 1,0 8-55,0 3 0,-1 14 11,-5 10 0,3 1-76,-8 10 0,-1 1 5,-5 4 0,0 3-156,0 4 1,-5-12 40,-1 0 0,-8-8-279,3-3 0,1-8 155,-1-4 0,-1-11-438,-5-7 0,0-3 619,-1-2 0,-7-7 0,-2-3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49.552"/>
    </inkml:context>
    <inkml:brush xml:id="br0">
      <inkml:brushProperty name="width" value="0.08571" units="cm"/>
      <inkml:brushProperty name="height" value="0.08571" units="cm"/>
      <inkml:brushProperty name="color" value="#333333"/>
    </inkml:brush>
  </inkml:definitions>
  <inkml:trace contextRef="#ctx0" brushRef="#br0">157 1 7688,'-17'0'-341,"-1"0"239,1 0 0,6 0 963,-1 0-547,0 0 0,-5 0-177,0 0 0,7 8 24,5 3 0,-3 12-23,2 6 0,0 11-43,6 7 0,0 12 12,0 10 0,0 16-411,0 13 0,0-44 0,0 1 339,0 3 1,0 0 0,0 1 0,0 1-68,0 0 0,0 1 0,3 0 0,0 1-9,0-4 1,0-1 0,1 1 0,0-3-21,1 38 0,-3-7-38,4-5 0,-4-16-77,-2-1 1,0-18-198,0-12 193,0-7-260,0-10 177,0-7 164,0-10 0,0-10 99,0-7 0,0-15 0,0-5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50.274"/>
    </inkml:context>
    <inkml:brush xml:id="br0">
      <inkml:brushProperty name="width" value="0.08571" units="cm"/>
      <inkml:brushProperty name="height" value="0.08571" units="cm"/>
      <inkml:brushProperty name="color" value="#333333"/>
    </inkml:brush>
  </inkml:definitions>
  <inkml:trace contextRef="#ctx0" brushRef="#br0">33 139 7661,'-8'-10'237,"4"-3"-28,-7 7 1,7-7-24,-2 1 0,12 3-57,5-3 0,7 6-72,5-5 1,11 5 1,12-6 1,6 7 128,6-7 1,3 8-215,9-2 0,5 5 1,0 1 1,7 0-250,-1 0 1,11 0 296,6 0 1,-4 0 40,-2 0 1,-11 0 42,-6 0 1,-11 0-1,-7 0 1,-13 0 10,-9 0 1,-8 5 47,-10 1 68,-7 0-151,-3 2-43,-7 1 0,0 3-9,0-1 0,0 1 201,0 5 1,0 0-205,0 1 0,0 1-16,0 4 1,2-2 47,4 8 0,-4-2-24,4 2 0,-2 5 42,1 1 1,-3 1-31,4 10 1,2 0-71,-2 6 1,5 2 14,-5 4 1,5-4-11,-5 3 1,6 5 9,-7 1 0,3-1-15,-2 1 0,-4 0-94,4 7 1,-3-7 100,3 0 0,-4-7-22,4 2 0,-4-6 30,-2-6 0,0-4 0,0-7 0,0-1-30,0 1 0,0-3 0,0-3 0,-2-4 22,-4-7 5,4-1 236,-13 0-147,13-7 176,-14-3-159,7-7 0,-8-1 52,-1-5 0,-5 2-101,0-8 1,-8 7 7,3-7 0,-5 6-57,-2-5 1,-1 1-120,-4-1 0,-7-3-128,-10 8 1,-1 1 85,-11 5 1,0-2 95,-18-4 0,7 4-170,-7-4 1,3 4 208,9 2 0,4 0 1,1 0 1,13 0 84,-7 0 0,14 2-10,4 4 1,8-2 164,-3 7 0,13-7-64,5 2 0,9-2-20,3 2-238,7-4 345,-4 5-815,8-7 128,0 0 130,8 0 0,-4 0-139,7 0 0,-5 2-802,5 4 1262,9-4 0,7-2 0,7-10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50.867"/>
    </inkml:context>
    <inkml:brush xml:id="br0">
      <inkml:brushProperty name="width" value="0.08571" units="cm"/>
      <inkml:brushProperty name="height" value="0.08571" units="cm"/>
      <inkml:brushProperty name="color" value="#333333"/>
    </inkml:brush>
  </inkml:definitions>
  <inkml:trace contextRef="#ctx0" brushRef="#br0">18 1 7914,'-10'0'1668,"2"0"-1258,8 0 136,0 0 1,8 7-477,3 5 1,5 5 17,1 6 1,2 12-88,4 11 0,-3 13-67,3 11 0,2 7-293,-2 9 0,2 2 356,-2 5 1,-4-13-54,4 1 0,-6-8-104,-5-4 0,1-13 35,-7-4 0,0-20-167,-6-3-74,0-8-249,0-11-167,0-2 140,-8-8 0,4 0 450,-7 0 1,-1-2 191,-5-4 0,0-11 0,-1-10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51.132"/>
    </inkml:context>
    <inkml:brush xml:id="br0">
      <inkml:brushProperty name="width" value="0.08571" units="cm"/>
      <inkml:brushProperty name="height" value="0.08571" units="cm"/>
      <inkml:brushProperty name="color" value="#333333"/>
    </inkml:brush>
  </inkml:definitions>
  <inkml:trace contextRef="#ctx0" brushRef="#br0">70 0 7728,'-17'0'681,"7"0"-138,-5 0-309,5 0-30,1 0-268,1 0 0,10 8 138,4 3 0,-3 7-76,9 5 0,0 4 63,5 7 1,0 1-164,0-1 0,1 1-13,-1 0 1,6-1 88,0 1 1,2-10 278,-2-8 1,-4-2 77,4-9 0,4 0 29,2-6 1,4-8-134,1-3 1,1-12-39,0-6 0,5-4-194,0-1 1,1 1-258,-7 4 0,1-4-386,-1 5 1,-1 3 328,-4 2 1,-4 11-528,-8 6 0,-5-1-46,-1 1 892,-7 0 0,11 14 0,-5 1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51.536"/>
    </inkml:context>
    <inkml:brush xml:id="br0">
      <inkml:brushProperty name="width" value="0.08571" units="cm"/>
      <inkml:brushProperty name="height" value="0.08571" units="cm"/>
      <inkml:brushProperty name="color" value="#333333"/>
    </inkml:brush>
  </inkml:definitions>
  <inkml:trace contextRef="#ctx0" brushRef="#br0">52 69 7676,'-11'-15'35,"-1"3"0,3-3 177,-3 3 141,4 5 597,8-1-492,0 8-211,0 0-62,8 8 0,-4 1-45,8 9 0,-7 9-77,7 7 1,-6 8 9,5 10 0,-7 8-123,2 3 0,1 5 30,-1 1 1,2 8-280,-2 3 0,-4 3 214,3-2 1,-3 1-101,-2-7 0,6 0 16,0-6 1,0-15 69,-6-8 0,0-21-211,0-8 172,0-11 0,0 0-90,0-12 1,0 2-63,0-7 1,0 5 33,0-5 0,0 3 256,0-9 0,7-12 0,3-15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52.304"/>
    </inkml:context>
    <inkml:brush xml:id="br0">
      <inkml:brushProperty name="width" value="0.08571" units="cm"/>
      <inkml:brushProperty name="height" value="0.08571" units="cm"/>
      <inkml:brushProperty name="color" value="#333333"/>
    </inkml:brush>
  </inkml:definitions>
  <inkml:trace contextRef="#ctx0" brushRef="#br0">53 104 7676,'-18'0'600,"1"-8"-109,7 7-447,3-15 0,9 14-37,3-4 0,7 5-83,11 1 0,6-6 112,11 0 0,6 0-84,12 6 1,3 0 11,8 0 1,10-5-200,8-1 1,7 0 235,-43 6 1,2 0 0,-1-3 0,-1 0-161,1 0 1,0 0-1,1 0 1,0-1 264,2 1 0,-1 0 0,-1 2 0,0 0-23,2-2 1,0 0 0,41 1-135,-10 2 0,-15 0 95,-13 0 1,-12 0 7,-6 0 0,-11 0-16,-6 0 0,-9 2 239,-3 4-273,-7-4 757,4 6-729,-8-8 1,-2 0 252,-4 0-287,4 7 1,-6-3 19,8 8 1,0-6-3,0 5 1,0-5-36,0 5 0,0 1-15,0 5 1,6 0-1,0 1 1,2 5 29,-3 0 0,-1 2-34,8-2 1,-3 4 9,3 7 1,1 3-2,-7 3 1,8 4 11,-3 8 1,-1 8-3,1 3 1,-7 5 24,2 1 0,-4 2-23,-2 4 0,0-4 38,0 4 1,0-6-34,0-6 1,-2-3 34,-4-8 1,2-2-21,-7-4 1,7-6 0,-2-11 1,2-4 24,-2-8 1,5 1 18,-5-1-44,4-7 5,2-3-9,0-7 12,-8 0 19,6 0-28,-5 0-2,-1 0 1,-2 0-5,-7 0 0,-6 6 1,0 0 1,-8-1 84,2-5 0,-3 6-72,-3 0 0,-7 2-15,-4-3 1,-6-3 16,-6 4 0,-5 2-11,-12-2 1,-8 5-174,-3-5 0,-3 5 309,14-5 0,-3 0-118,8-6 1,-6 6-48,12-1 0,1 1-46,11-6 0,0 6 99,0 0 1,-4 0-122,5-6 1,2 0 104,15 0 0,1 0-50,4 0 362,4 0-598,16 0 211,1 0-287,8 0-983,0 0 1337,8 0 0,1-16 0,9-3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52.636"/>
    </inkml:context>
    <inkml:brush xml:id="br0">
      <inkml:brushProperty name="width" value="0.08571" units="cm"/>
      <inkml:brushProperty name="height" value="0.08571" units="cm"/>
      <inkml:brushProperty name="color" value="#333333"/>
    </inkml:brush>
  </inkml:definitions>
  <inkml:trace contextRef="#ctx0" brushRef="#br0">35 18 7641,'-12'-6'678,"1"0"853,7 1-565,-4 5-1010,8 0 1,0 15-4,0 8 1,2 16 40,4 7 1,-4 11 58,3 7 1,-3 11-125,-2 5 0,0-1-34,0 2 1,0-8 39,0 2 1,6-12-393,0-5 0,0-12 189,-6-6 1,0-17-693,0-5 500,0-13 1,0 1 459,0-12 0,15-11 0,4-10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53.028"/>
    </inkml:context>
    <inkml:brush xml:id="br0">
      <inkml:brushProperty name="width" value="0.08571" units="cm"/>
      <inkml:brushProperty name="height" value="0.08571" units="cm"/>
      <inkml:brushProperty name="color" value="#333333"/>
    </inkml:brush>
  </inkml:definitions>
  <inkml:trace contextRef="#ctx0" brushRef="#br0">35 104 7642,'-10'-17'134,"3"5"360,7 1-173,-8 7 32,6-11-242,-6 13 1,10-12 32,4 8 0,4 1-123,7 5 0,6 0 126,0 0 1,8-6-189,-2 0 0,-2 0 44,1 6 0,-1 0 34,2 0 1,-4 0-6,-8 0 1,1 0-6,-1 0 0,0 6-1,1 0 0,-7 7 20,1-1 0,-7 5 10,7 6 0,-8-2 2,2 8 1,-5 0-104,-1 6 0,0 1 65,0 5 0,0-3-10,0 8 0,0 0-27,0 6 0,-5 0-14,-1 0 1,-6-6-59,7 0 1,-7-2 49,6 2 1,-5-5-163,5-12 0,-2 1-39,3-7 0,3 0-291,-4-5 112,4-9-226,-6-1 277,6-8 1,-5-8 367,7-3 0,-8-12 0,-2-4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53.240"/>
    </inkml:context>
    <inkml:brush xml:id="br0">
      <inkml:brushProperty name="width" value="0.08571" units="cm"/>
      <inkml:brushProperty name="height" value="0.08571" units="cm"/>
      <inkml:brushProperty name="color" value="#333333"/>
    </inkml:brush>
  </inkml:definitions>
  <inkml:trace contextRef="#ctx0" brushRef="#br0">87 191 7642,'-17'0'74,"0"0"308,-1 0-15,1 0 46,8 0-23,1 0-151,8 0 1,2 0-1,4 0 1,11 0-61,12 0 0,5-6 12,7 0 1,10-7-256,13 1 0,3-3 68,2-2 1,0 5-71,1 0 1,-5 1 71,4-6 0,-13-1-234,2 1 1,-12 7-472,-12 5-308,-7 3 1007,-10 2 0,-9-8 0,-8-2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39.577"/>
    </inkml:context>
    <inkml:brush xml:id="br0">
      <inkml:brushProperty name="width" value="0.08571" units="cm"/>
      <inkml:brushProperty name="height" value="0.08571" units="cm"/>
      <inkml:brushProperty name="color" value="#333333"/>
    </inkml:brush>
  </inkml:definitions>
  <inkml:trace contextRef="#ctx0" brushRef="#br0">433 156 7642,'0'-35'2253,"0"8"-1776,0 4 1,8 4-571,3 2 0,11 1 184,1 5 0,0 3-52,-6 8 0,-2 2 72,-3 4 1,-4 13-136,-8 15 1,0 11 59,0 12 1,-8 13 78,-4 10 0,-1 5-348,1 1 1,-1 1 106,7-1 0,-5-1-15,5-5 0,-2-3 61,2-8 1,5-13-316,-5-4 0,4-19-347,2-4-363,0-16 1105,0-5 0</inkml:trace>
  <inkml:trace contextRef="#ctx0" brushRef="#br0" timeOffset="462">53 674 7642,'-18'16'0,"1"-5"514,8-3 149,1-8 0,23 0-464,8 0 1,10-8-359,7-3 1,12 1 52,12-1 0,5-1-134,6-5 0,5-6-300,13 0 0,-5-2 430,4 2 1,-11 2 26,-6-8 0,-4 8-91,-2-2 0,-15 3 117,-8 3 1,-15 6 198,-8-1 279,-12 8-233,-3-4 0,-10 8 156,-4 0 0,-3 0 126,-8 0 0,-1 8-342,1 4 0,-6 5-171,0 6 0,-2-2 26,2 8 0,4-2-18,-4 2 0,3 3 42,3-3 0,0 4-106,-1 1 1,9 1 82,3 0 1,4-7-28,2 1 0,8-2 45,3 2 0,7-10 13,5-7 1,6-8-31,11 1 0,4-3-34,8-2 0,0-2-11,0-3 1,5-5 53,1-7 1,-2-6-1,-10 0 1,-4-1 119,-7 7 0,-10 0 176,-8 0 0,-2-1 47,-9 1 0,0 0-94,-6-1 1,-2 3 147,-4 4 0,-3-11-120,-9 5 1,-1-4-218,-4 4 0,-2-1-20,-4 1 0,-7 0-283,7 0 1,-8 5-134,9 0 0,-7 7 214,-5-7 1,3 8-886,-3-1 1,3-3 1052,3 2 0,-1-7 0,0 3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5:56.928"/>
    </inkml:context>
    <inkml:brush xml:id="br0">
      <inkml:brushProperty name="width" value="0.08571" units="cm"/>
      <inkml:brushProperty name="height" value="0.08571" units="cm"/>
      <inkml:brushProperty name="color" value="#333333"/>
    </inkml:brush>
  </inkml:definitions>
  <inkml:trace contextRef="#ctx0" brushRef="#br0">105 87 7890,'0'-10'-629,"0"-5"0,-2 11 809,-4-8-235,4 8 1,-6-5 172,8 3-226,0 4 100,0-6-17,0 1 80,0 5-33,0-6 235,0 8 815,0 0-1057,0 8 124,0-6 0,0 7-111,0-3 121,0-4 1,-2 11-85,-3-7 0,3 8 3,-4-3 0,4-1-7,2 1 0,-2 1 17,-4 5 1,5 0-59,-5 1 0,2 5-15,-2 0 1,4 2-33,-4-2 0,3 2 65,-3 4 0,4 1 16,-4-7 1,4 6 23,2-6 1,-2 8 8,-3-2 0,3-2-36,-4 2 0,4-8 10,2 2 0,0 4-76,0 2 0,0-5 69,0 0 1,0 1-105,0-2 0,0 2 93,0-2 0,0-4-107,0 4 0,0-4 69,0-2 1,0 1-11,0-1 0,6 0-12,-1 1 0,3-3 5,-2-4 1,-4 5 4,4-5 1,1-1 7,-1 2 1,0-7-3,-6 7 1,2-6 1,4 5 0,-5-5-4,5 5-3,-4-7-2,-2 12 3,8-7 0,-6 3-7,3-1 127,-3-7-110,-2 11 30,0-5 0,0 7-17,0 1-23,0-1 0,0 0-15,0 1 0,2-1-4,4 0 1,-4 0-27,4 1 13,-4-1 1,-2 0 30,0 1 1,0-7-9,0 1 0,0-7 42,0 7-55,7-8 38,-5 3-107,6 1 1,-8-6-136,0 6-388,0-8-456,0 0 745,-8-8 1,4 0-501,-7-3 830,7-4 0,-11-10 0,5-12 0</inkml:trace>
  <inkml:trace contextRef="#ctx0" brushRef="#br0" timeOffset="1587">157 277 6863,'-10'-18'-514,"-3"7"725,7-1 0,-6 7-51,6-7 0,1 6-190,5-5 0,0 5 69,0-6 38,0 9-3,0-13 1,0 12 91,0-7-91,0 7 0,0-6 58,0 5 46,0 3-51,0-6-2,0 8 24,0 0 1,5-2 50,1-4 5,0 4-85,-6-5 38,0 7-316,0 0 208,0 7 0,0-3 45,0 8 0,6-1-62,0 7 0,1 7 9,-1 3 1,-2 5-4,7 2 0,-5 5-16,6 0 0,-3 14 9,3-2 0,3 6-6,-3-1 0,-3-3-19,3 4 1,-6-2-2,5 1 0,-7-9-17,2 4 0,-4-12 32,-2 1 0,0-5 15,0-1 1,0-1-20,0 1 0,0-2-4,0-4 0,0 1-3,0-7 0,-6 0-2,0-5 0,0-1 2,6 0 1,-5-5 5,-1-1-38,0-7 48,6 4-71,0-8 491,0 0-366,0-8 1,0 4-89,0-7 1,-2-1-88,-4-5 1,4-2-34,-3-4 0,-3 2 90,2-8 1,-5 0-79,5-6 1,-6 1 90,7-1 1,-7-1-25,6-5 1,-1 3-2,1-8 1,4 5 2,-4-5 1,4 6 12,2-6 0,0 2 17,0-2 0,0-2-3,0 7 1,6-7-13,0 2 1,7-2 44,-1 2 0,-3 4-25,3 7 1,-2 2-1,1 5 0,3-5 26,-9 4 1,7 4 10,-6 2 0,-1 4 12,-5 2 1,2 7 226,4 4-118,-4-3-85,6 7-192,-8-6 189,0 8-193,0 8 91,0-6-32,0 5 107,0-7 46,0 0 97,-8 8-154,6-6 207,-6 13-203,8-5 1,0 7-11,0 0 1,-2 1-13,-3-1 1,3 6-8,-4 0 1,4 6 51,2-6 1,0 8 3,0-2 0,0 5 18,0 6 0,0-1-48,0 7 0,0-6 96,0 6 0,0-1-68,0 1 1,0-2 11,0-4 1,0-3-29,0 3 1,0-3-8,0-3 0,0 1 25,0-1 1,0-5-2,0 0 1,0-2-21,0 2 1,0 2 3,0-8 0,0 7 59,0-1 1,0 2-51,0-2 1,0 3 18,0-3 0,0 4-45,0 1 1,0-1-10,0-4 0,0 4 9,0-5 1,0 5-9,0 2 1,0-6-71,0-1 0,0-5 77,0 6 1,0 0-47,0 6 1,0-7 25,0 1 1,0-6-14,0 6 0,0-6 16,0 6 0,0-6 1,0 6 0,0 0 30,0 5 0,0 1 2,0-1 1,-2-5 14,-4 0 0,4-8-35,-3 2 1,3 2 25,2-2 0,0 6-46,0-6 0,0 6 0,0-6 1,0 8 4,0-2 1,0-4-7,0-2 0,0-2 20,0 2 0,0-2-5,0 8 1,0-2-44,0 2 1,0 1 32,0-7 0,0 8 0,0-2 1,0-4 8,0-2 1,0-4 2,0-1 0,0-1-6,0 0 1,0 2-3,0 4 0,0-3 5,0 3 1,0-4 0,0-2 1,0-5 222,0-1-203,0 1-52,-8 5 60,6 0-159,-6 1 131,8-1-10,0 0 1,0 0-26,0 1 1,0-7-10,0 1 0,0-1 139,0 7 0,-5-7-107,-1 1 270,0-8-48,6 11-50,0-13 84,0 6 14,0-8-413,0 0 47,0-8-201,0 6-943,0-6 116,0 8 1129,0 0 0,-8-7 0,-1-3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6:00.286"/>
    </inkml:context>
    <inkml:brush xml:id="br0">
      <inkml:brushProperty name="width" value="0.08571" units="cm"/>
      <inkml:brushProperty name="height" value="0.08571" units="cm"/>
      <inkml:brushProperty name="color" value="#333333"/>
    </inkml:brush>
  </inkml:definitions>
  <inkml:trace contextRef="#ctx0" brushRef="#br0">122 519 7841,'-18'0'-1712,"1"0"1712,0 0 0,0-8 0,1 4 0,5-7 0,1 5 0,4-5 0,4 5-61,-3-6 1,3 7 97,2-7-9,0 1 1,0-7 9,0 1 0,0 5-4,0 1 0,0 5 6,0-5 1,0 5-38,0-6 67,0 8 41,0-11-69,0 5-24,0-7 1,2 2 14,3 3 1,-3-3-1,4 3 0,-4 3 35,-2-3 0,0 1 248,0-7-125,8 1 1,-6 0 38,3 0-4,-3-1 0,-2 1-59,0 0 0,0 5-32,0 1 0,0 5 30,0-6 0,0 7 125,0-7-142,0 8-252,0-4 169,0 1-247,0 5-35,0-6 175,0 8-50,0 0 101,0 8 105,0-6 33,0 5-129,0-7 1,0 2 24,0 4 39,0-4 1,0 8-45,0-5 0,0-1 152,0 8-107,0-1 1,0 7-3,0-1 0,0 0-23,0 1 1,2 1 14,4 4 0,-4-4-23,4 4 1,-4 4-8,-2 2 0,0-2-5,0 2 0,2-1 13,3 7 1,-3 0-97,4-1 1,-4-1 41,-2-4 1,0 7-5,0-7 0,0 6 43,0-12 0,0 5 1,0-5 0,0 6-6,0-6 0,0 6 4,0-6 1,6 2 0,-1-2 0,1-2-5,-6 8 1,0-8-32,0 2 1,0-1 18,0 1 0,0-2-5,0 8 1,0-8 5,0 2 1,0-2-5,0 2 0,0-4-1,0 4 1,0 2-1,0-2 0,0 0-43,0-5 1,0-1 54,0 0-50,0 0 0,0 1 20,0-1 0,0-5-14,0-1 79,0 1 1,0 5 4,0 0 0,0 1-42,0-1 0,0 0 9,0 0 0,0 3 43,0 3 0,0-4-42,0 4 1,0 2 15,0-2 0,0 2-24,0-2 1,0-4-5,0 4 1,0-4 10,0-1 0,0 1-7,0 4 0,0-4-5,0 4 1,0 2 3,0-2 1,0 8-28,0-2 1,0 2 24,0-3 1,0 3-62,0-8 0,0 6 51,0-6 1,0 2-7,0-2 1,0-4 21,0 4 0,0-3-1,0-3 0,0 0 18,0 1 1,0-7 9,0 1 0,0-1 210,0 6-225,0 1 1,0 5-53,0 0 0,0 2 15,0-2 1,0-4-10,0 4 0,0-4 17,0-1 1,0 1-3,0 4 0,0-10 175,0 5-155,0-5 35,0 4-24,0 1 153,0-9-151,0-1-3,0-8-993,0 0 0,-8 0 0,-1 0 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6:04.609"/>
    </inkml:context>
    <inkml:brush xml:id="br0">
      <inkml:brushProperty name="width" value="0.08571" units="cm"/>
      <inkml:brushProperty name="height" value="0.08571" units="cm"/>
      <inkml:brushProperty name="color" value="#333333"/>
    </inkml:brush>
  </inkml:definitions>
  <inkml:trace contextRef="#ctx0" brushRef="#br0">381 157 6220,'-10'0'214,"2"0"-129,8 0 115,0 0-86,-7-8 13,5 6-20,-6-6 169,8 8-107,0-7-80,0 5 0,0-8 54,0 4-63,0 4 0,-2-7 108,-4 3 3,5 4-13,-7-13-15,8 5-188,0 1 39,0-7 1,0 12-4,0-7-30,0 7-24,0-4 51,0 8-32,0-7 106,0 5-65,0-6 32,0 8 10,0 0-19,0 8 1,0-5 9,0 9 0,0 0-11,0 5 1,-6 0 5,0 0 1,1 3-9,5 3 0,0-4 11,0 4 1,-2 2-46,-4-2 0,4 6 29,-4-6 1,4 2-27,2-2 0,0-2 8,0 8 0,-2-6-2,-3 6 0,3-8-5,-4 2 1,4 2-6,2-2 1,0 0 17,0-6 1,0 3 1,0 3 0,0-4 58,0 4 1,0-4-61,0-2 1,0 1 57,0-1 1,0 0 1,0 1-37,-8-1 0,6 0 0,-3 0 0,3 1-3,2-1 1,0 0-1,0 1 1,0-1-2,0 0 1,0 0-11,0 1 0,0-1-4,0 0 0,0 1 26,0-1 0,0 0-17,0 1 1,0-1 0,0 0 1,0 0 9,0 1 1,0-1-10,0 0 0,5 1-7,1-1 0,0 0 3,-6 0 1,0 1 4,0-1 1,0 0-1,0 1 0,2-1-26,4 0 0,-4 1 20,3-1 0,-3 0 23,-2 0 1,0 1-38,0-1 1,0 6-5,0 0 0,6 6-14,0-6 0,0 2-6,-6-2 0,0-4 42,0 4 1,0 2 1,0-2 0,2 0 17,3-5 1,-3-1-33,4 0 1,-4 2-2,-2 5 1,0-5 0,0 4 1,0 4 0,0 2 1,0-3 19,0 3 1,0-6-3,0 6 1,0-2-7,0 2 1,0 2 0,0-8 1,0 0 13,0-6 0,0 0-18,0 1 0,0-7-32,0 1 1,0-7 19,0 7-14,0-8 1,0 11 1,0-5-7,0 7 0,0 0-10,0 1 0,0-1-1,0 0 0,0 2-1,0 4 0,0-3 17,0 3 0,0-10 66,0-1 1,0-1-11,0 7-28,0-1 0,0 0-25,0 0 0,-2-5 15,-4-1 20,4 1 1,-5 0 49,7-1-85,0 1 1,0 5 11,0 0 0,0 0-11,0 1 0,-2-1-11,-4 0 0,4 1 1,-4-1 0,4 0-22,2 1 1,0-1-5,0 0 0,0 0 92,0 1 0,-5 5-1,-1 0 1,0 0-76,6-6 1,0-5 27,0-1 1,0 1 13,0 5 0,0 0-27,0 1 1,-2-7 7,-4 1-10,4-1 0,-5 7-1,7-1 1,0-6-3,0 1 1,0-6-6,0 5 0,-2-5-27,-4 5 37,4-7 25,-6 12 1,8-12-34,0 7 1,0-5-2,0 5 1,0-5 25,0 6 1,0-7 4,0 7 0,0-6-22,0 5 0,0-5 10,0 6-33,0-9 1,-2 11 23,-3-8 1,3 7-60,-4-1 0,4-3 14,2 3-7,0-8 30,0 11-5,0-13 21,0 5 2,0-7 115,0 8-114,0-6 334,0 6-83,0-8 234,0 0-383,0-8 19,0 6 0,0-7 36,0 3 0,0-4-376,0-7 1,-6-2 90,1-4 1,-7-4-71,6-8 1,-7-1 32,1-5 0,3-5 95,-3-11 1,-1-5 20,-10-7 1,3-12-202,-3 0 1,6-5 106,6 11 1,-5-8-42,5 3 0,3-11 6,2-1 1,4 0 109,2 6 0,0 5-302,0 0 1,0 8-16,0-2 1,8 18-22,4 5 1,3 11-98,2 1 1,0-2 499,1 1 0,3 7 0,-4 5 0,-3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6:10.432"/>
    </inkml:context>
    <inkml:brush xml:id="br0">
      <inkml:brushProperty name="width" value="0.08571" units="cm"/>
      <inkml:brushProperty name="height" value="0.08571" units="cm"/>
      <inkml:brushProperty name="color" value="#333333"/>
    </inkml:brush>
  </inkml:definitions>
  <inkml:trace contextRef="#ctx0" brushRef="#br0">742 1020 7838,'-17'-17'-169,"-1"0"352,1 0 109,0-8 0,7 11 129,4-3-167,5 11 167,1-2-579,0 8 0,0 2 53,0 4 1,0 4-125,0 7 1,0 8 166,0 4 0,0 9-39,0 3 1,0 7-21,0-2 0,-2 2 83,-4-2 0,4 2-131,-4-8 1,-3 6 86,-3-5 0,4-9-105,3-9 1,-3-3-92,2-3-179,-7-7 457,11-3 0,-14-14 0,7-3 0</inkml:trace>
  <inkml:trace contextRef="#ctx0" brushRef="#br0" timeOffset="399">33 917 7844,'-12'-25'0,"1"-4"0,7 4 39,-2 2 1,6 4 144,6 1 1,11 1-232,12 0 1,6 5 12,5 1 0,6 5 20,12-6 0,-2 9 129,7-3 0,6 4-14,6 2 1,8 2-289,-3 4 1,13 3 300,5 8 0,-6 7-220,-6-1 1,-9 13 108,-13-1 1,-5 5-82,-7 0 0,-10-3 19,-7 3 1,-4-3 31,-14-3 0,4 1 42,-9-1 1,-5-7-10,-1-4 0,-6 2 44,-6-2 0,-3 1-46,-9-7 1,-7 6 281,-3 0 1,-7 0-265,-5-6 1,-1 6-34,-11 0 0,4 0 23,-9-5 1,1-1-3,-2 0 1,-1-5-54,-5-1 1,-1-1-142,7 2 0,1 1-175,5-7 0,6 1 129,0-1 0,15-4-511,2 4 741,8-4 0,11-2 0,3 0 0</inkml:trace>
  <inkml:trace contextRef="#ctx0" brushRef="#br0" timeOffset="614">1434 1124 7889,'0'-25'0,"0"-4"0,0 4 393,0 2 618,0 12-1355,0 3 218,0 8 1,2 8-39,3 3 1,-3 12 71,4 6 0,-4 4 50,-2 1 1,-6 1-22,0 0 0,-1 5-108,1 0 0,4 1 24,-4-7 0,4-1-105,2-4 1,-2 2-71,-3-8 1,3 0 40,-4-6 281,4-7 0,2-3 0,0-7 0</inkml:trace>
  <inkml:trace contextRef="#ctx0" brushRef="#br0" timeOffset="781">1261 813 7889,'-18'-42'-258,"9"5"-172,3-3 1,4 5 500,2 6 457,0 12 1,8 9-815,3 8 1,5 0 39,1 0 1,2 8-19,4 4 1,-2 3-42,8 2 305,0 1 0,6-1 0,-1 0 0</inkml:trace>
  <inkml:trace contextRef="#ctx0" brushRef="#br0" timeOffset="1208">1883 882 7889,'-9'-8'-147,"-7"5"-323,5-9 427,3 1 330,0 1 1,8 4-233,0 12 0,8 9-110,4 8 0,-3 8-133,3-2 1,-6 9 150,5 3 1,-5 5 5,5-6 1,-7 6 5,2-5 0,2 5 11,-3-6 1,7 0 20,-6-5 1,-1-2 12,-5-5 94,0-3-143,0-7 375,0-9 1,2-9-110,4-11 1,-4-6-107,4-7 1,2 3-101,-3-7 0,7 3 5,-6-10 1,7 10 0,-1-10 0,3 5 3,2-5 1,2 0-189,5 1 0,-3-1 55,7 1 0,-1 5-86,2 0 0,4 8 37,-4-2 0,-4 11 137,-2 7 1,2 3-12,-2 2 0,-4 2 90,-2 3 0,-9 5-74,9 7 1,-9 6 11,3 0 0,-5 8 89,6-2 1,-8 4-42,1 1 1,3 1-23,-2-1 1,0-5-71,-6 0 0,5-2-13,1 2 1,0 1 23,-6-6 0,0-1-198,0-6-19,0-8-66,0 7 0,2-12-452,4 7 756,-5-7 0,7 4 0,-8-8 0</inkml:trace>
  <inkml:trace contextRef="#ctx0" brushRef="#br0" timeOffset="1402">2419 830 7889,'0'-44'0,"2"4"-11,4 11 1,-4-2 108,4 8 113,-4-8 1,3 18 219,1-4-726,0 11 1,-6 0 185,0 12 1,0 0-108,0 11 0,0-2-42,0 14 0,2 0 258,4 5 0,-4 1 0,5 0 0</inkml:trace>
  <inkml:trace contextRef="#ctx0" brushRef="#br0" timeOffset="2335">2731 1435 7945,'7'-17'936,"3"2"-1156,7 3 0,1-1 32,-1 7 1,6-7-175,0 1 1,2 2 232,-2-1 0,-4-1 46,4-5 1,2 0 90,-2 0 0,0-3-48,-5-3 1,-9 4 27,-3-4 0,2-4-10,-3-2 1,1 4 125,-6 2 0,-7 4-59,-5 2 1,-3 1 7,-3 5 1,-7 3 5,-3 8 1,-5 0 4,-2 0 1,-5 8-27,0 3 1,-1 5 3,7 1 0,1 6-40,4 0 1,-3 8 33,3-2 0,6-2-111,5 1 1,1-5 98,6 6 1,3-8-132,2 3 0,4-5 98,2-2 1,0 0-11,0 1 1,8-9 42,3-3 0,5-4 3,1-2 0,2 0 55,4 0 1,2-8-72,4-3 1,4-5-25,-4-1 0,5-2 16,7-4 0,-5 2-4,4-8 1,-1 0 16,1-6 1,-3-5-6,3 0 0,-3-8-14,-3 2 0,1-4-4,-1-2 0,-5-8-84,0-3 0,-6-5-26,6-1 0,-8 2-27,2 4 1,-6-5 92,-5 5 1,3 3-11,-3 3 1,-3 5 36,3 6 0,-8 4-9,1 7 1,-3 2 50,-2 4 1,0 10 319,0 8 38,0 7-186,0-4-92,0 8-69,-7 8 1,3 1 33,-8 9 0,8 5 13,-1 0 1,-3 10-8,2 1 0,-5 1-5,5 5 0,-6 2 93,7-1 1,-7 7-18,6-2 1,-5 4-76,5 2 0,-2 1 45,3 5 1,3-2-75,-4 7 1,4-9-18,2-2 1,0 0 9,0-6 0,2-4-2,4-1 1,-2-7-39,7-5 0,1 2-11,5-8 1,0-2 16,1-10 1,-5 3 23,4-8 1,-3 1 57,9-1 0,-2-4-64,2 4 1,-2-6 2,8-6 1,0 2-33,5-7 1,7-1-6,-1-5 0,0 3 0,-5-3 0,-6 4-10,0-10 1,-2 1 1,1-1 0,3 2 23,-8-8 1,0 6-67,-6-5 1,-1 1 8,-5-2 1,3 2 2,-8 4 1,-1 4 42,-5-4 13,0 3 1,0 9-18,0-1 1,-7 8-23,-5-1 4,-3 3 0,-3 4 16,1 3 1,-6-1 46,0 8 1,0 1 32,6 10 0,-1-2 141,1 8 1,0-6-119,0 6 0,5 0 120,0 6 0,9-7-53,-3 1 0,4 0-13,2 6 1,4-1-85,7 1 1,3-1 41,15 1 0,7-8-57,10-4 0,4 0-57,2-6 0,6 2-156,-1-13 1,3 6-87,-2-6 1,-5-1-295,5-5 0,-12 0-831,-6 0 1389,-11 0 0,-11-7 0,-11-3 0</inkml:trace>
  <inkml:trace contextRef="#ctx0" brushRef="#br0" timeOffset="4059">1486 2854 7835,'0'-10'147,"0"-5"61,0 3 1,5 2 276,1-1-140,0-1 1,0-5-443,-1 0 0,9 1 14,-3 5 0,-1-5 15,2 5 0,-1 1 90,6-1 1,-5 1 27,-1-1 1,1-5-16,5 5 1,1-5-36,-1-1 1,0 6-23,0-1 0,-1-1-118,-5-10 1,3 1 18,-8-6 1,-1 5 76,-5-6 1,0 6-116,0-6 0,-9 8 59,-9-2 0,-7 3 28,-9 3 1,-3 2 39,-3 3 1,-4 5 6,-8 7 0,-2 9 39,-4 8 1,3 8 131,-9 10 0,9 7-47,-3 4 0,12 4 47,5 2 1,5 0-84,1 0 0,10-2-37,8-4 1,7 2 20,10-8 1,2 1-31,4-7 1,6-9-107,11-7 1,-2-3 63,8-9 0,0 0-10,5-6 0,3 0 23,3 0 0,-2-8-46,9-4 0,4-9-76,7-2 1,0-8 36,-6 3 1,-1-13 25,1-5 1,-2-4 49,-4-2 1,-3 6-1,-9 0 0,-5 2 76,0-2 1,-10 3-99,-2 9 1,-7 13 238,-10 3 1,-2 13-58,-4-1 0,2 4-90,-7 2 1,-1 8-46,-5 3 0,-6 12-6,0 6 0,0 2 55,6-2 0,-1 3-10,1-3 1,2-2-45,3 2 0,-1-2-18,7 2 1,0-3-66,6-2 1,2-5 81,4 4 1,4-4-26,7-2 1,8-7-16,4-4 1,3-4-20,3-2 0,5-10-16,1-7 1,7-2-98,-2-10 1,2-2 142,-2-9 1,2 3-22,-8-3 1,1 1 122,-7-1 0,-1 3-120,-4-3 0,-1 4 65,-10 1 1,1 2 9,-13 5 0,0 8 264,-6 9-187,0 7-49,-8-4 1,-2 10-57,-7 4 0,-2 9-101,-4 8 1,3 8 131,-3-2 0,2 6-23,-2 5 1,4-2-9,-4 8 0,4-7-8,1 1 0,1-3 1,0-3 0,0 1 0,-1-1 0,7-5 8,-1 0 1,8-14 17,-1 3-32,3-12 77,2 1 1,0-9-65,0-3 1,2-5 129,3-7 1,5-6-112,7 0 1,2-8-123,5 2 1,-3-4 72,7-1 0,-4-1-113,4 1 1,1 5 59,6 0 0,-1 2 50,1-2 0,-2 4-22,-5 8 1,5 2-16,-4 3 1,-4 4 186,-2 8 0,-4 2 5,-2 4 1,1 4 12,-1 7 1,-7 8-75,-5 4 0,3 3 17,-2 3 0,2 0-22,-3-1 0,3 1 10,4-1 1,3-5 2,-4 0 1,5-8-23,1 2 1,2-4 99,4-1 1,-2-9-11,8-3 1,-4-4-18,10-2 1,-4-2-92,9-4 1,2-3-92,-1-9 1,1-1 85,-2-4 0,-9 4-14,4-4 0,-10-2-80,3 2 1,-7-8 49,3 2 0,-13 2-61,-5-2 1,2 3 8,-3-3 1,1-4-6,-6 4 0,-6-1 37,1 1 0,-9 4-4,3 7 1,-5 7-36,-1-1 0,-2 9 41,-4-3 1,1 4 11,-6 2 1,-1 2-22,-6 4 1,1 3 126,-1 8 1,2 6-56,5 1 1,-5 6 14,4-1 1,-2-2-33,3 2 0,3 0 9,7 5 0,1 1-1,0-1 1,7 1-2,4 0 1,4-7-22,2 1 1,2-8 12,4 2 0,4-5 90,7-7 0,0-1-51,1-4 0,7-4 8,3 3 1,-1-5-52,2-5 1,2 1 8,9-8 0,-3 1-119,3-7 1,-2-5 76,3 0 0,-5-8-52,5 3 0,-1-13 66,-5-5 1,3 2-134,-9-2 0,2 0 16,-3-6 1,3-8 50,-8-3 0,0-4-94,-5-3 0,-3 1 127,-4 0 1,3 2 40,-8 3 1,-1 7 95,-5 11 1,0 3 115,0 9 0,0 7-21,0 4 1,-1 9 143,-5 3-163,4 7 22,-6-4-8,8 8 1,-2 0-319,-4 0 13,5 8 1,-9 4 89,4 11 1,-2-2 260,-3 8 1,-4 1-96,3 11 1,-3 5 75,-3 11 1,1 5 47,0 7 1,0 0 55,-1 0 0,3 1-238,3-1 0,-1 0 96,7 0 1,0-2-128,6-3 1,6-7 73,0-10 0,7-7-110,-1-11 0,3 0 45,3-12 0,-1 4-71,0-9 1,0-5-153,1-1 1,-1 2-649,0-3 243,1 1-966,-1-6-82,0 0 1629,-7 0 0,-3 0 0,-7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6:17.021"/>
    </inkml:context>
    <inkml:brush xml:id="br0">
      <inkml:brushProperty name="width" value="0.08571" units="cm"/>
      <inkml:brushProperty name="height" value="0.08571" units="cm"/>
      <inkml:brushProperty name="color" value="#333333"/>
    </inkml:brush>
  </inkml:definitions>
  <inkml:trace contextRef="#ctx0" brushRef="#br0">483 329 7772,'7'-17'0,"-5"0"0,6-1-4,-8 1 1,6 0 62,0 0 0,1-1 109,-1 1 0,-2 5-12,7 1 1,-5-1-149,6-5 1,-9 0 80,3 0 1,2-1 40,-2 1 1,1 5-223,-1 1 161,-4-1 1,6 1-269,-8-1 37,0 8 1,-2-3-19,-4 7 0,2 0 124,-7 0 0,-7 2 24,-5 3 1,-7 11 51,1 7 1,-6 10 134,-5 1 0,-2 3-105,-5 9 0,-2 6 141,2 5 1,5 9-179,2-3 1,-1 4 55,7 2 0,3 1-119,14-1 1,7-2 75,4-4 1,18 1-29,5-12 1,14-4-33,4-14 0,9-1-121,13-4 0,3-6 58,3-12 1,5-3-104,-5-8 1,10-2-356,2-4 0,13-3 313,-1-8 1,-3-8-26,-3-4 0,-10-10 82,-2-1 1,-1-6 149,-11 5 0,-7-12 51,-9 1 0,-13-4-15,-5 4 1,-5 0 52,-7 0 1,-3 6 273,-8 0 0,-2 14 26,-4-3 1,-3 12-137,-9 0 0,-5 11-42,0 7 0,-7 3 59,1 2 0,-4 7-269,-2 5 0,1 9 86,-1 2 0,-3 6-15,3-6 1,-7 8-22,13-3 1,-5-1-85,11 2 1,-1 0-2,7 6 1,0-1 78,0 1 1,7-1-45,4 1 1,4-2 43,2-5 1,6 3-113,0-8 1,13-2 91,-2-9 0,6 1-12,0-7 1,-1 0 133,6-6 0,1-2-117,6-4 0,-1-3 15,1-9 0,-2-5 12,-5 0 0,5-8 10,-4 3 1,-2-5 24,2-2 1,-8-1 6,2-4 0,-2 3-69,2-3 0,-4 1-3,4-1 0,-2 5-82,3 1 1,-5 1 62,4 10 1,-4 2 3,-2 9 39,1-3 1,-1 13-8,0-4 1,-5 12 9,-1 6 1,-7 3 4,2 2 0,2 2 11,-3 4 0,1 4 13,-6 8 0,0 0 43,0-1 0,0 6-64,0 1 1,0-1 26,0-5 1,0-1-37,0 1 0,0-6 3,0 0 0,0-8-15,0 2 1,0-10-5,0-1 43,0-8-11,0 3 33,0-7 0,0-2-31,0-3 130,0 3 0,0-14-109,0 5 0,0-5-137,0-1 0,0-8 64,0-4 1,0 0-131,0-5 1,8 3 115,3-9 0,5-4-120,1-2 0,0 3 96,1 3 1,7-2-10,3 1 1,-1 7 115,2 5 1,-2 8-32,2-2 1,-2 11 122,-4 6 0,-8 4-55,8 2 0,-13 0-8,7 0 1,-11 14-30,0 3 1,1 12 11,-1 0 0,6 4 18,-7 1 1,3 6-24,-2 1 0,-2 5-61,7-6 1,-7 1 7,2-7 0,-2-1-7,1-4 1,-3 1-17,4-7-10,-4 1 35,-2-7-9,0-8-69,0-1 70,0-8 1,0-2 211,0-4-99,0 5 238,0-7-288,0 0 7,0 6-64,0-5-48,0 7-2314,0 0 1874,0-8-57,0 6 113,-8-6 1,4 8 424,-7 0 0,-1 0 0,-5 0 0</inkml:trace>
  <inkml:trace contextRef="#ctx0" brushRef="#br0" timeOffset="646">2575 554 7769,'12'-17'0,"-1"0"0,-7-1-320,2 1 0,2 5 92,-3 1 0,7-1 903,-6-5-418,7 0 1,-11 0-178,4-1 0,-4 1 20,-2 0 0,0-1 1,0 1 1,0 0-62,0-1 0,0 1-97,0 0 37,0 0 76,-8-1 0,-2 9-207,-7 3 0,0 4 40,-1 2 0,-7 0 85,-3 0 0,-5 10 73,-2 7 1,1 2 0,-1 10 0,1-2-23,-1 2 0,6 3 15,0-3 0,8 4-11,-2 1 0,6-5 6,5 0 0,3-8 27,3 2 0,4-4-39,-4-1 0,6-7 12,6 1 25,4-8 1,7 3 67,0-7 0,1 0-57,-1 0 0,6 0 13,0 0 1,0-5-90,-6-1 1,3-8 63,3 3 1,-4 1 1,4-1 0,-4 5-39,-2-6 1,1 3-3,-1-3 0,-5 3 54,-1 3-49,1 4 1,-1-12-3,1 9 5,-9-1-65,5 6 0,-8 10 58,0 7 1,2 2 79,4 10 1,-4 5-44,4 7 1,-5 15 10,-1 1 0,0 9-16,0 3 1,0 2 7,0 4 1,-5 4-119,-1 7 1,-6-1 152,7-5 0,-3 3-115,2-8 1,2 4 79,-7-10 0,1 6-92,-1-18 1,-3 3 20,8-20 1,-5-7-23,5-10 11,0-4-2,6-9 1,0-4-367,0-12 250,0 4 1,0-8-26,0 4-33,0 5 0,0-15-371,0 5 0,0-5-3,0-1 571,0-8 0,8-10 0,2-9 0</inkml:trace>
  <inkml:trace contextRef="#ctx0" brushRef="#br0" timeOffset="1447">2696 381 7797,'0'-23'0,"0"0"-24,0 0 1,0 6 313,0-1-38,0 1 1,0 0 76,0 0-236,8 7 1,-6 0 238,4 5-251,3 3 24,-7-6 165,6 8-431,-8 0 1,0 8 82,0 3 0,0 6 1,0 7 1,0-3 82,0 8 0,0-1-5,0 7 0,0 0-1,0-1 1,0 1 17,0-1 0,0 1-56,0-1 0,0-5 70,0 0 0,6-8-72,-1 2 1,9-4 81,-3-1 0,5-7-8,1 1 1,0-8-52,1 1 1,5-5 2,0-5 0,6-11-4,-6-7 1,2-7 28,-2 1 1,-4-4-101,4-2 1,-6 1 84,-5-1 0,1 1-8,-7-1 0,5 1 9,-5-1 1,2 6-3,-2 0 1,-4 8 151,3-2 0,-3 10-30,-2 1-84,0 8-5,0-3 1,-2 8-184,-3 5 1,3 4 78,-4 7 1,2 6 93,-2 0 0,4 8-39,-3-2 0,3 9-9,2 3 0,0-1-37,0-5 0,0-1-110,0 1 1,2-1-137,3 1 1,3-6 88,4 0 0,3-8-530,-4 2 754,13-4 0,2-9 0,9-3 0</inkml:trace>
  <inkml:trace contextRef="#ctx0" brushRef="#br0" timeOffset="2125">3388 381 7753,'-15'-2'-44,"3"-3"383,-3-5-272,13 0 225,-6 3-460,8 7 0,2 0-9,4 0 82,3 0 1,9 5 117,-1 1 0,6 0 17,0-6 0,0 0-98,-6 0 1,3 0-9,3 0 1,-4-6 30,4 0 0,-4-7 58,-2 1 0,1-3 63,-1-2 1,-2-1-43,-3 1 0,1 0 1,-7 0 0,0-1-40,-6 1 0,0 0 6,0-1 1,-8 3-80,-3 3 0,-5-1 93,-1 7 0,-2-1-58,-4 1 1,4 4 42,-4-4 0,1 12-35,-1 5 0,4 1 26,-4 5 1,2-3 1,-2 9 0,4 4 21,-4 1 0,3 5 8,3 2 0,6-6 0,-1-1 1,2 1-20,-1 6 1,3-1-23,8 1 0,0-2 23,0-5 0,2 3-39,4-8 1,3 6 37,9-6 0,-1-6-3,0-5 0,3-6 27,3 5 1,2-7 7,3 2 0,5-4-96,-4-2 0,4-2 63,1-4 0,-1-4-27,-4-7 0,3 0 23,-3 0 0,-2-3 5,2-3 0,-2 2-18,2-8 0,-4 2-1,-8-1 1,2-5-46,4 4 1,-4-3-63,4-3 1,-3 0 62,-3 1 0,0-7-85,0 1 0,1 5 150,-1 7 0,-5 8-57,-1 3 0,-5 2 88,5 9 1,-5-6-25,6 7 93,-8-1 0,5 12-67,-3-1 76,-4 9 0,6-4-81,-8 7 0,1 6 7,5 0 1,-4 2 24,4-2 1,2 2-33,-3 4 0,3 3 24,-2-3 1,-4 4-29,4 2 0,-3-3-10,3-3 1,-4 4 6,4-5 0,-2-3-1,1-1 0,-3-5-74,4-2 76,4 0 0,-1-1-52,9-5 1,-1-3 37,0-8 1,6 0-430,0 0 0,6-2 406,-6-4 0,8-3 0,-4-9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6:20.703"/>
    </inkml:context>
    <inkml:brush xml:id="br0">
      <inkml:brushProperty name="width" value="0.08571" units="cm"/>
      <inkml:brushProperty name="height" value="0.08571" units="cm"/>
      <inkml:brushProperty name="color" value="#333333"/>
    </inkml:brush>
  </inkml:definitions>
  <inkml:trace contextRef="#ctx0" brushRef="#br0">122 260 7688,'-10'-15'391,"-5"3"659,13-13-754,-6 8 1,8 5-110,0 1 0,0 9-165,0 2 1,0 17-251,0 18 0,0 11 256,0 17 1,0 9 63,0 14 0,0 0-347,0 1 0,0 7 231,0 4 1,0-6-197,0-5 1,0-10-15,0-14 1,-1-5-374,-5-12 230,4-12-255,-6-16 137,8-18 0,0-10 495,0-7 0,0-16 0,0-3 0</inkml:trace>
  <inkml:trace contextRef="#ctx0" brushRef="#br0" timeOffset="300">105 416 7688,'-27'-17'-25,"0"-8"49,4-4 0,11-4 138,1-2 0,7 7 61,4-1 1,0 6-177,0-6 0,8 8 99,3-2 0,-1 4-222,1 1 0,3-3 24,9 4 0,-4-2 56,4 13 0,2-6 106,-2 7 0,8-1-50,-2 6 1,1 0-87,-1 0 0,4 2 94,-4 3 1,-4 11-112,-2 7 1,-4 8 19,-2-3 0,-1 11 25,-5 1 0,3 3-26,-9-3 0,1-4-14,-6 5 0,-7-5-18,-5-1 0,-9-3-132,-2-3 1,-10 2 68,-1-8 1,-1 0-85,-5-6 0,-3 6-298,3 1 1,-6-7 500,6-6 0,-1-7 0,7 4 0</inkml:trace>
  <inkml:trace contextRef="#ctx0" brushRef="#br0" timeOffset="859">624 381 7730,'7'-17'0,"-3"0"580,8-1 1,-7 9-141,7 3 0,5-2-475,6 3 1,0 1-121,-5 9 0,-3 7-85,-4 11 0,3-2 140,-8 8 0,-1 2-48,-5 9 1,-1-3 131,-5 3 1,-2 0-61,-3-5 0,-5 1-82,5-13 1,-5 6 27,-1-6 1,-6-2 193,0-9 1,6 1 2,5-7 0,6 0-24,-5-6 1,5 0-41,-6 0 1,9-2 3,-3-4 0,6-9-45,6-8 0,3-10-8,9-1 0,7-3-43,3-9 1,5 0 71,2-6 1,-1 0-107,1 0 1,5 0 66,0 0 0,1 6 34,-7 0 0,-1 15 0,-4 3 0,-4 14-18,-8 8 47,-7 5 1,-3 2 104,-7 5 0,0 4-120,0 7 0,-5 8 18,-1 4 0,-6 2 140,7-3 1,-7 5-70,6-4 1,1 4-71,5 1 1,0 1-13,0-1 1,7-1-10,5-4 1,5 2-10,6-8 0,4 0-5,8-6 0,-1-7 11,1-5 0,1-3-4,5-2 0,-7-2 127,1-3 1,-3-5-107,-8-7 1,-1-2 158,-6-5 0,0 3-36,0-7 0,-7 4 60,-4-4 0,-4-1-149,-2-6 0,0 1-8,0-1 0,-2 0 23,-4 1 0,-9 1-104,-8 4 0,-2-1-164,2 7 0,1 1 64,-6 11 1,-3-3-65,-9 9 1,3-1-68,-3 6 0,3 2-137,3 4 0,5 3 419,0 9 0,8-1 0,-4 0 0</inkml:trace>
  <inkml:trace contextRef="#ctx0" brushRef="#br0" timeOffset="1134">1799 174 7730,'0'-25'0,"0"6"518,0-5 1,0 11 134,0 1-246,0 9-403,0-5-586,0 8 465,-7 0 0,-3 6-47,-7-1 1,0 9 206,-1-3 0,-1 5-11,-4 1 1,4 6 14,-4 0 0,-2 2-29,2-2 0,5-2 34,7 8 1,1 0-47,-1 6 1,3-7 11,8 1 1,0-6-24,0 6 0,8-2-122,3 2 1,7-4-300,5-8 0,4-1 174,7-5 0,3 3 252,3-9 0,-4-7 0,7-7 0</inkml:trace>
  <inkml:trace contextRef="#ctx0" brushRef="#br0" timeOffset="1491">1990 243 7730,'-18'-8'-164,"1"-3"0,6 3 590,-1 2 706,8-3-813,-3 7-591,14-6 1,3 14 116,7 0 0,8 5 152,4-5 0,4 0-52,1-6 1,1 0 25,-1 0 1,-1 0-132,-4 0 1,3 0 147,-3 0 1,-4-8-17,-2-4 1,-3-3 97,-3-2 1,-2-1 132,-3 1 0,-5 0-23,-7 0 0,0-1-100,0 1 0,-1 2-151,-5 3 0,-4-1 83,-7 7 1,-2 0-15,-4 6 1,1 0 8,-6 0 0,-1 6-59,-6 0 1,1 13 70,-1-2 1,6 6-10,0 0 0,2-2 13,-1 8 1,1 0-16,4 6 0,9-7-53,-3 1 0,11-2 17,0 2 0,5 4-8,1-5 0,1-3-77,5-2 1,10-9-195,7-3 0,7-1 19,-1 2 1,10-5-471,1-7 758,8 0 0,-4-7 0,8-3 0</inkml:trace>
  <inkml:trace contextRef="#ctx0" brushRef="#br0" timeOffset="1824">2699 174 7372,'0'-18'-215,"2"1"375,3 0 0,-3 5-72,4 1 0,-4-1-40,-2-5 0,0 5-81,0 1-135,0 7 0,-8-9 160,-3 7 1,-5 0-11,-1 6 1,-6 0 140,0 0 0,-8 8-72,2 3 1,3 3-44,-3-3 0,8 7-3,-2-1 1,3 0 17,3 6 0,7 2 102,5-2 0,3 2-85,2-2 1,2-2 41,3 8 1,5 0-43,7 6 0,3-7-46,3 1 1,2 0 3,3 6 1,3-1-6,-8 1 0,0-8 20,-5-4 0,-1 2-10,0-2 0,-7-6 124,-5-5-69,-3-8 0,-4 5-12,-3-3 1,-11-4-19,-7 4 1,-7-5-94,1-1 1,-2-5-102,2-1 1,-2-2-189,8 3 1,-5-3 20,4-4 333,-6-3 0,11-2 0,-6-10 0</inkml:trace>
  <inkml:trace contextRef="#ctx0" brushRef="#br0" timeOffset="2166">3217 156 7730,'18'-7'0,"-1"-5"122,0-11 386,-7 4 0,5-6-347,-13 8-292,-2 7 0,-9 2-119,-9 8 0,1 0 190,0 0 1,-1 2 10,1 4 1,2-2 123,3 7 0,-1 1-118,7 5 1,-5 1 1,5-1 1,0 2 190,6 4 0,0-2-93,0 8 1,8 0 120,3 5 0,7 1-124,5 0 1,3 1 14,9 4 0,5-1-104,1 7 1,1-6 62,-2 6 1,-9-7-97,4 1 1,-12-5 29,0-6-64,-12-4 1,-5-16 179,-12-3 1,-13-4 119,-15-2 0,-18-2-85,-17-4 0,-8-5-45,-10-12 0,37 13 0,-2 0-355,-2-1 0,-1-1 0,-4 0 0,-1-1 270,-3 2 1,-1-1 16,-1-3 0,-1 0 0,-3 1 0,0 1 0,0-4 0,0-1 0,-1 1 0,1 0 0,0-1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6:39.430"/>
    </inkml:context>
    <inkml:brush xml:id="br0">
      <inkml:brushProperty name="width" value="0.08571" units="cm"/>
      <inkml:brushProperty name="height" value="0.08571" units="cm"/>
      <inkml:brushProperty name="color" value="#333333"/>
    </inkml:brush>
  </inkml:definitions>
  <inkml:trace contextRef="#ctx0" brushRef="#br0">502 260 7271,'-9'-11'-284,"3"-1"0,4 6 458,2-5-304,0 7 281,0-4-123,0 1 106,-8 5-120,6-6 1,-5 6 97,7-4-33,0 4-30,0-5 17,0 7 338,0 0-363,0 7 0,0 3 0,0 7 0,0-5-4,0-1 0,0 8 67,0 10 0,-6 0-69,0 6 1,0-5 31,6 11 0,-5 3 7,-1 2 1,-8 10 0,3 1 0,1 7-26,-1-6 1,1 7 3,-1-2 0,-5-3-35,5-3 0,-5-5 29,-1-6 1,6 2-93,-1-7 0,2-1 35,-1-5 1,1-8-29,5-4 23,3-4-27,-14-2 28,14-7-10,-5-2 58,7-8-121,0 0-68,0-8 0,0 4-584,0-8 414,0 9 0,0-13-116,0 5 0,0 1 441,0-1 0,0-9 0,0-7 0</inkml:trace>
  <inkml:trace contextRef="#ctx0" brushRef="#br0" timeOffset="1055">865 87 6140,'-1'-9'0,"-5"3"0,4 4 0,-8 2 0,4 0 0,5 0 0,-9 0 0,4 0 0,4 0 0,-13 0 0,13 0 0,-8 2 0,5 4 0,3-5-143,-6 7 162,8-8 47,8 0 1,7 0-22,8 0 1,8 0 4,-2 0 0,11 0-1,6 0 0,8-2 0,9-4 1,1 3-19,11-9 1,2 6-148,-3-5 0,15 7 88,-3-2 0,5 2 54,-5-1 1,-1 3-20,-5-4 1,-3 4-1,-8 2 0,-15 0-7,-8 0 1,-7 0 41,-5 0 1,-1-6 4,-4 0 0,-4 1 146,-8 5-129,0 0 23,1 0 233,-9 0-305,-1 0-69,-8 0-259,0 0 349,0 7-21,0 3 0,0 7 6,0 1 0,0-1-12,0 0 0,0 6 8,0 0 0,0 8 29,0-2 0,0 3 4,0 3 1,0 5-32,0 1 0,0 5 1,0-6 0,-2 6-10,-4-5 0,4 5 23,-3-6 1,-3 8 3,2-2 1,-5 4-9,5 2 0,-8-6 0,3 0 1,1 0-15,-1 6 0,5-2-4,-6-4 1,7 2-11,-7-7 0,6-1 24,-5-5 0,1-1-29,-1 1 1,-3-8 11,8-4 1,-5-4-2,5-2 1,-1 1-16,1-1-3,4-7-52,-6 5 72,8-13-18,0 6 9,0-8 358,0 0-226,0-8 33,0 6-160,0-6 1,-2 8 2,-4 0 1,3-5-123,-9-1 0,6 0 92,-5 6 0,-1 0-124,-5 0 1,0 0 18,-1 0 0,-7 0 23,-3 0 1,-13 0 37,-5 0 0,-13 0-6,-11 0 1,-8 8-315,-15 3 0,3 5 322,-8 1 0,0 0 49,46-8 0,0-1 0,0 1 1,-1 0-25,-2-1 1,0 1 0,-43 8 114,0 1 1,10-1-70,7 0 0,4-1-65,8-5 1,8 4 64,3-3 1,4-4 18,2-3 0,2 3 46,4-2 1,4 5-62,7-5 1,8 0-27,4-6 662,4 8-1077,9-6 244,3 5 186,7-7 0,7 0 0,5 0 0,5 0 0,6 0 0,6 0 0,12 0 0,3-7 0,8-11 0,-1-9 0</inkml:trace>
  <inkml:trace contextRef="#ctx0" brushRef="#br0" timeOffset="1705">900 554 8100,'0'-17'-363,"0"5"-404,0 1 588,0 7 312,0-12-241,0 15 1,2-7 67,4 8-103,-4 0 164,5 0 30,-7 0 1,0 2 10,0 4 0,0-3 95,0 9 0,0-1-67,0 7 1,-5-1 28,-1 0 0,0 8-119,6 4 1,0-2 62,0 2 0,0 0-120,0 5 0,0 1 108,0-1 1,0-5-76,0 0 1,0-2-5,0 2 0,6-2-24,0-4 1,1-10 39,-1 5 0,-2-11-5,7 5 1,-5-8 79,6 1 1,-7-5 146,7-5 1,-6-5-178,5-7 0,-5-8 12,6-4 0,-7-4-13,7-1 1,-6 1 26,5 4 0,-5-4-111,5 5 0,-7 3 178,2 2-67,-4 3 0,0 5-150,4 3-325,-4 5 396,5 7 0,-7 7 16,0 5 0,0 9 7,0 2 0,0 8-9,0-2 1,0 3-2,0 3 1,0 0-68,0-1 1,0 1-9,0-1 1,0-1-7,0-4 1,0 2 73,0-8 1,0 0-155,0-6 0,0 0 62,0 1 1,2-9-331,4-3 319,-4 4 0,13-8 117,-3 3 0,-5-3 0,17 6 0,-5 1 0</inkml:trace>
  <inkml:trace contextRef="#ctx0" brushRef="#br0" timeOffset="2158">1453 779 8100,'8'-10'0,"2"-5"-740,7 3 1,0-3 443,1-2 1,-1-1 392,0 1 1,-5 0 82,-1 0 0,-1-1 245,1 1-91,-3 7 333,-8-5-673,0 13 168,0-6-346,0 8 1,-2 8 109,-4 4 0,-1 3 5,-5 2 0,-1 6 32,7 0 0,-6 8 20,7-2 0,-7 4-23,6 1 0,1-5 21,5 0 0,0 0 30,0 5 0,0-5 1,0 0 1,0-8-27,0 2 0,2-2 15,3 2 0,-1-9-6,8 3 1,1-11 63,10 0 1,-4-5 8,4-1 0,4-1-22,2-5 1,-2-4 12,2-7 0,-8-6 94,2 0 0,0-8-110,-6 2 1,5 2 60,-11-2 0,-1 1-41,1-7 1,-5 2-62,6 5 0,-9-3 17,3 8 0,-4-6-94,-2 6 1,-8 0 51,-3 6 1,-5 1-18,-1 5 1,-2-3-14,-4 8 0,-4-5-110,-8 5 0,1 0 0,-1 6 1,-5 8 35,0 4 1,-1-3-128,7 3 0,5 5 254,0 6 0,0 8 0,-5-4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6:42.755"/>
    </inkml:context>
    <inkml:brush xml:id="br0">
      <inkml:brushProperty name="width" value="0.08571" units="cm"/>
      <inkml:brushProperty name="height" value="0.08571" units="cm"/>
      <inkml:brushProperty name="color" value="#333333"/>
    </inkml:brush>
  </inkml:definitions>
  <inkml:trace contextRef="#ctx0" brushRef="#br0">415 329 8087,'-9'0'-2141,"1"0"2220,0-8-108,6 6 47,-5-6 111,-1 8 30,6-7 28,-6 5-67,1-6 13,5 8 21,-6 0 1,8-7 35,0 5-19,0-6-14,0 8-114,-8 0 11,7 0-73,-7 0-23,8 0 26,0 0 0,0 8 49,0 3 0,-6 12 32,0 6 1,-7 6 20,1 5 0,3 6-65,-3 12 0,1 5 19,-7 12 1,1 4-286,0 7 0,5 1 268,1-1 0,-1 1-42,-5-1 1,0-3 49,-1-8 0,3-8-46,3-15 0,-1-2 20,7-4 0,-5-4-10,5-7 1,0-8-7,6-4 2,0-4-70,0-2 335,0-7-549,0-2 264,0-8 0,0-8-269,0-4 0,0-5 298,0-6 0,16-12 0,3-9 0</inkml:trace>
  <inkml:trace contextRef="#ctx0" brushRef="#br0" timeOffset="915">363 294 8072,'8'-25'0,"-6"6"0,13-6-458,-3 8 1,-2-1 294,1 1 1,1 6 55,5-1 1,0 8 101,0-2 0,-5 5 75,0 1-38,-1 0 0,6 0-9,1 0 0,-1 0-11,0 0 0,2 0 31,4 0 1,-1 0 20,6 0 0,9-6-2,9 0 1,6 0 5,6 6 0,3-6 16,8 1 0,0-7-97,1 6 0,6-5 108,5 5 0,4-5-319,1 5 0,8-6 278,4 7 1,-2-3 21,2 2 0,-17 2-109,-6-7 1,-8 7 79,-15-2 1,2 4-9,-14 2 1,-1 0-17,-10 0-4,-4 0 157,-8 0-207,-8 0 466,-1 0-414,-8 0-264,0 0 185,0 8 1,2-4 38,4 7 0,-4-5 1,3 6 1,3-7 55,-2 7-6,0-1 0,-1 9 97,1 3 1,2-2-121,-2 8 1,-4-6 43,3 5 1,-3 7-21,-2 5 1,0 7-6,0-7 1,0 8-25,0-2 0,-5 6-7,-1 6 1,-8 1-4,3 5 0,-3-3-12,3-3 1,-5 3-6,5 8 1,-4 0 22,-3 1 1,3-9-7,3-3 0,-3-6 38,3-6 0,3 0 7,-3-12 0,8 3 6,-1-14 1,3 0 7,2-6 0,-2-1 11,-4-5 5,4-3-47,-6-8 40,8 0 192,0 0-109,-7 0-149,-3 0 1,-7 0-75,0 0 0,-6 0 55,-1 0 1,-8 0-113,-3 0 1,-1 0 77,-10 0 1,-8 0 40,-10 0 1,-11 0-103,-5 0 1,-7 6-124,-5 0 1,42-1-1,-2 1 220,-2-3 0,-1 0 1,0 3-1,0 1 21,3-1 0,0 0 0,-3 1 0,-1 1 2,-1 1 1,-1-1-1,-1 1 1,0 0 0,1-1 0,1 1 1,-41 6 7,12-3 1,11 3-3,0-3 0,6 3-20,5 3 1,14-9 77,16-3-130,-1 3 2,24-7-53,-5 6 1,18-8-178,4 0 0,4 0 487,7 0 1,8 0-265,4 0 1,9-2-169,2-4 1,8 3 126,-1-9 1,-3 6-269,2-5 377,0-1 0,6-5 0,0 0 0</inkml:trace>
  <inkml:trace contextRef="#ctx0" brushRef="#br0" timeOffset="1310">934 709 8088,'-6'-27'-442,"1"4"385,-1 4 1,6 2 52,0-1 1,0 7 79,0-1 0,2 9-3,3-3-344,-3 4 215,6 2-48,-8 8 1,0 1 152,0 8 1,0 1-17,0-1 0,0 6 79,0 0 0,-6 10-88,1 1 0,-7 1 8,6 5 0,-5 3 7,5-3 0,-2 6 2,3-6 0,3 1-37,-4-7 0,-2 5-13,2-5 0,1 5-102,5-10 0,-2-4 32,-4-2-127,4 4 1,-6-8-2,8 4 1,-5-10-216,-1-1 422,0-8 0,6 11 0,0-5 0</inkml:trace>
  <inkml:trace contextRef="#ctx0" brushRef="#br0" timeOffset="1701">1332 848 7852,'-2'-10'-771,"-4"4"753,4-3 0,-5 9 4,7 0 0,0 7 49,0 11 0,-2 1 64,-4 4 0,4 2-87,-4 4 0,4 3-3,2-3 1,2-2 11,4 2 1,-4-8-16,4 2 1,3-4 66,3-1 1,-3-3 11,3-4 0,1 3 14,10-8 0,-1-1-61,6-5 0,-5 0-14,6 0 0,0-7-2,6-5 0,-3-9 2,-3-2 0,2-8 23,-8 2 0,0-3-11,-6-3 0,1 1 59,-1-1 0,-8 0-53,-3 1 0,-4-6 31,-2-1 1,0 3-29,0 9 0,-8 4 102,-3 8 0,-4 5-207,-3 1 1,-9 9-195,-7 2 0,-10 9 66,-14 14 1,4-2-185,-3 8 1,3 8 371,2 9 0,-8 4 0,-1 2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6:46.832"/>
    </inkml:context>
    <inkml:brush xml:id="br0">
      <inkml:brushProperty name="width" value="0.08571" units="cm"/>
      <inkml:brushProperty name="height" value="0.08571" units="cm"/>
      <inkml:brushProperty name="color" value="#333333"/>
    </inkml:brush>
  </inkml:definitions>
  <inkml:trace contextRef="#ctx0" brushRef="#br0">104 260 8149,'0'-18'-1194,"-2"3"1056,-4 3 81,4-3 48,-6 13 71,8-13 15,0 5 0,0-1-8,0-1-22,0 8 5,0-11-35,0 13-193,0-6 251,0 8-148,8 0 74,-6 0 0,6 8-2,-8 3 1,0 7 71,0 5 1,0 4 10,0 7 1,0 9-7,0 3 1,0 11 14,0 7 0,6 3 8,-1 2 0,1 2-134,-6 4 0,0 2 56,0 4 0,0-1 17,0-10 0,0 1-1,0-14 0,0-1-55,0-10 0,0-4-9,0-7 0,0-6 10,0 0 1,0-8-97,0 2 0,-6-10-291,1-1 214,-1-8 63,6 3-53,0-7-26,0 0 68,0-7 0,0 3 138,0-8 0,0 1 0,0-6 0</inkml:trace>
  <inkml:trace contextRef="#ctx0" brushRef="#br0" timeOffset="850">225 139 8185,'9'-8'-1153,"1"4"916,-4-8 1,3 9 92,9-3 0,1-2 167,4 2 0,0 1-8,12 5 1,-5-6 22,11 0 0,-3 0 1,2 6 1,7 0 10,10 0 1,-1 0-2,7 0 1,1 0-37,5 0 1,10-5-306,7-1 0,8-2 300,-42 5 1,0 0-1,0 2 1,0 0 23,0-1 0,0-1 0,0-1 0,1 0 12,2 1 0,0 0 0,43-4-3,0 1 1,-4 4 4,-8-4 0,3 4-44,-14 2 0,-16 0 43,-13 0 1,-15 0 85,-8 0-79,-4 0 0,-3 2-134,-5 4 66,-3-4 1,-8 7 613,0-3-601,0-4 39,0 13 0,0-5-52,0 7 1,0-5-12,0-1 0,0 3 16,0 9 0,0-2 4,0 8 0,0 0 63,0 5 1,6 1-26,0-1 1,1 9 6,-1 3 1,-2 4-27,7 2 1,-1 0 9,2-1 0,1 7-5,-7 0 1,1-1 9,-1-5 1,-4 6-37,4 0 1,-4 5 25,-2-5 0,0-1 22,0-5 1,0-2-17,0-4 1,0 0 0,0-11 0,-6 1 10,0-13 1,0 1 8,6-7 1,-1 0-45,-5 0 1,4-5-8,-4-1-90,4-7 122,2 12-148,0-14 119,-7 5 1,-3-7-8,-7 0 1,-1 0-19,1 0 0,-2-2 6,-4-3 0,-4 3 5,-8-4 0,-7 4-2,-4 2 1,-12 0 58,-5 0 0,-18 0-47,-5 0 0,-14 0-214,48 0 0,0 0 1,-1 3-1,0 2 220,-4 0 1,-1 1-1,-2 2 1,-1 0 1,-2 0 1,-1 1 0,-2 0 0,0-1-7,2 1 0,1-1 1,0 1-1,1 0-1,4-1 1,1 1 0,-2 0 0,0-1 7,4 1 1,1 0-1,2-1 1,2-1-131,-42 5 1,13 3 89,10-4 0,9-1 29,14 2 0,12-9-24,11 3 1,9-4-11,3-2 0,7 0 400,-4 0 0,10 0-454,4 0 0,3-2 112,9-4 0,7-3-283,3-8 1,7 5 269,5 0 0,5-7 0,6-8 0</inkml:trace>
  <inkml:trace contextRef="#ctx0" brushRef="#br0" timeOffset="1518">1020 951 8145,'-7'-17'90,"5"0"-146,-6 7 24,8 2 207,-8 8-296,-1 0 0,-9 0 20,1 0 1,0 0 4,0 0 1,-7 0 114,1 0 0,-5 0-129,5 0 0,-8 0 93,2 0 0,-4-1-4,-1-5 0,-1-4 99,1-7 0,-1-2-70,0-4 1,8-2 150,4-4 1,4-4-147,2 4 1,7-3 3,5-3 1,6 6-46,11 0 1,7 6-132,16-5 1,5 6 133,0-1 1,9 10-20,-3 1 0,-2 7 4,2-7 1,-8 8-4,3-2 1,-11 6 96,-1 6 1,-6 4-47,6 7 0,-8 0 14,2 1 1,-11 1-19,-6 4 1,1-2 14,-1 8 1,0-6-21,-6 6 0,-2 0-10,-4 5 0,-3 1 2,-9-1 0,-1 1 4,-4 0 1,4 5-45,-4 0 0,-2 3-19,2-3 0,0-4-9,5 5 0,3-7 61,3-5 1,-1 2-23,7-8 37,0 0-8,6-13 1,8-3 123,4-7 1,3 0-83,2 0 0,6-7 78,0-5 1,6 2-67,-6-1 1,0-1 3,-5-5 0,-1 0 48,0 0 1,-5-1 73,-1 1 1,-7 4-88,2-5 0,2 5 10,-3-10 0,1 3-159,-6 3 0,-8-2 79,-3-4 0,-4 9-234,-3-3 1,-7 6 29,-4-1 0,3-1 38,-3 7 1,0 0 5,-6 6 0,1 2-113,-1 4 0,6-2 28,1 7 0,8 1 231,3 5 0,0 0 0,7 1 0</inkml:trace>
  <inkml:trace contextRef="#ctx0" brushRef="#br0" timeOffset="1964">1868 519 8029,'0'-27'-677,"0"-6"1,0 8 705,0-3 0,0-3 497,0 8 1,0 0-620,0 5 1,0 7 20,0-1 0,-2 9-46,-4-3 1,2 4 99,-7 2 0,-1 0 26,-5 0 1,-1 2 81,1 4 0,0-3 125,0 9 0,-6-1-161,-1 7 0,-6-1 45,1 0 0,4 6-4,2 0 1,-2 10 10,2 2 1,-6-1-53,6 7 0,2 1-34,9-2 1,-3 8-24,3-2 1,5-3-3,1-3 1,6 2-91,6-1 1,3 1 44,9-2 0,-1-5-13,0-1 0,6-7 36,0-9 1,8-1 9,-2 0 0,4-7 8,1-4 1,-3-4-8,3-2 0,-7-2 44,14-4 1,-9 2-26,9-8 0,-11 1 6,-1-6 1,-2-1-6,2 1 1,-4-2 0,-8-4 0,-7 4 13,-4-4 0,-4 1 0,-2-1 1,0-2-17,0-3 0,-8 3 3,-4 7 0,-11 1-3,-6 0 0,-5 5-49,-6 1 0,-5 7-111,-7-2 1,1 12 41,-1 5 0,0 7-178,0 5 0,6-2-182,0 8 476,0 7 0,-14 1 0,-1 5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6:51.105"/>
    </inkml:context>
    <inkml:brush xml:id="br0">
      <inkml:brushProperty name="width" value="0.08571" units="cm"/>
      <inkml:brushProperty name="height" value="0.08571" units="cm"/>
      <inkml:brushProperty name="color" value="#333333"/>
    </inkml:brush>
  </inkml:definitions>
  <inkml:trace contextRef="#ctx0" brushRef="#br0">243 157 6588,'0'-12'-102,"0"0"0,0 7 221,0-7 0,0 6-78,0-5 1,-2 5 56,-4-5-2,4 7-41,-6-12 0,8 13 43,0-9 3,0 8-85,0-3-35,0-1-119,0 6 195,0-6 60,0 8 1,0 2-52,0 4 0,0 5 9,0 12 0,0 6 7,0 12 0,0 5 125,0 11 1,0 11-42,0 7 1,2 13-383,4-2 1,-2 11 174,8-5 0,-9 6 99,3-6 1,-2-2-108,2-9 1,-4-6 73,3-12 1,-3-5-3,-2-12 0,0-6-21,0-11 1,0-4 3,0-7 1,-2-3-36,-3-4 16,3 5 72,-6-14-433,8 5 22,0-7 258,0 0 35,0-7 0,0-3-107,0-7 0,6 5-114,0 1 0,1-1-121,-1-5 401,-4 0 0,13-8 0,-5-2 0</inkml:trace>
  <inkml:trace contextRef="#ctx0" brushRef="#br0" timeOffset="951">312 139 8197,'-17'0'-681,"7"-7"1,-5-1 551,3-4 0,-1 3 747,1 3-513,4 4-328,8-6 195,0 8 408,0 0-222,8 0-110,2 0 0,13 0 26,0 0 1,8 0-35,-3 0 1,13 0 6,5 0 1,13 0-4,11 0 0,7-2-202,9-3 0,-36 4 0,2 0 161,2-2 0,1 0 0,4 1 0,1 0-241,3-1 0,1 0 1,3 2-1,1 0 264,1-1 0,0-1 1,4-1-1,-2 0-4,-7 1 0,-1 0 0,2-2 1,-1-1 0,-9 3 0,-1 0 0,1-1 1,0 0-111,-3 1 1,0 1 0,47 0 111,-6-4 0,-18 4-30,-23 2 0,-8 0-2,-10 0 0,-1 0-52,-4 0 0,-10 2 572,-7 4-785,-9-4 1263,5 5-1059,-8-7 431,0 8-369,0-6 1,-2 11-14,-4-7 11,4 7 1,-5-3 62,7 7 1,0 1-57,0-1 0,2 0 116,3 1 1,-3 7-64,4 3 1,2 11 4,-2 1 1,1 8-39,-1-2 0,-4 4-6,4 2 1,1 0 2,-1 0 0,0 0 2,-6 0 0,0 5-34,0 1 0,0 0 34,0-7 1,-6 1 45,0 0 0,-5 6-68,5-1 0,-2-1 0,3-10 1,3 2 9,-4-7 1,2-3-4,-2-9 0,4-4 39,-3-8 6,3 1-30,2-1-2,0-8-90,0-1 87,0-8-106,0 0 72,-8 0-12,6 0 9,-13 0 1,5 0-4,-7 0 0,0 0 19,-1 0 0,-1 0 7,-4 0 0,2 0 13,-8 0 1,-7 0-19,-11 0 0,-4 0 11,-7 0 0,-11 0-3,-12 0 0,-15 2-273,-2 4 0,42-5 0,1 0 281,3 2 1,0-1 0,-9 0 0,-1-2-1,-1 0 1,-1 0 0,-3 3 0,0 0-7,-3 0 1,1 0 0,3 0 0,0 0 1,-1-3 0,1 0 0,3 2 1,-1 1 1,-2 0 1,0 0-1,7 0 1,0 0-3,1-3 0,1 0 0,-41 6 28,12 0 0,13-1-32,9-5 0,22 6-3,2 0 1,20 0-77,3-6-207,11 0 105,-1 0 0,9 0-248,3 0 1,5 0 533,7 0 1,8 0-302,4 0 1,9 0-47,3 0 1,7-8 239,-2-4 0,4 3 0,2-3 0,0-7 0,0-8 0,-1-7 0</inkml:trace>
  <inkml:trace contextRef="#ctx0" brushRef="#br0" timeOffset="1525">589 520 8049,'0'-18'-238,"0"1"1,0 0 94,0 0 0,0-1 269,0 1 1,5 0-43,1-1 0,2 3 22,-2 3 0,-3-1-122,9 7 0,-6 0-169,5 6 0,-7 2 179,2 4 0,2 6-7,-3 11 1,1-2 21,-6 8 1,0 5-8,0 7 1,6-1 38,0-5 0,1 5-48,-1 0 1,-2 6 12,7-5 0,-1-1-1,2-5 1,3-3 0,-4-3 1,5-2-2,1-4 0,0-11-4,1-1 1,-1-7 145,0-4 0,1-2-87,-1-4 1,0-5 58,0-12 1,1 2-59,-1-8 1,-5 2 9,-1-2 1,-7-4 9,2 5 0,1 1 3,-1-2 0,0 8-66,-6-2 1,0 3 4,0 3-206,0 0 242,0 0-364,0 7 0,-2 2 158,-4 8 0,4 8 167,-3 4 0,3 3-13,2 2 1,-6 2 1,0 4 0,0 4 167,6 8 0,0 1-107,0 5 0,0-3 55,0 8 1,0-1-113,0 1 1,0 4 31,0-4 0,2-4-39,4-2 0,-4-3-122,4-3 0,-4-7 62,-2-4-166,0-3-338,0-3 113,0-7-238,0-3 160,0-7 524,7 0 0,-5-7 0,6-3 0</inkml:trace>
  <inkml:trace contextRef="#ctx0" brushRef="#br0" timeOffset="2022">1177 675 8049,'7'-17'-621,"-5"-8"1,14 6 279,-5-4 1,4 4 461,3 1 1,-1 3 9,0 3 0,-5-1-45,-1 7 0,-5 0 111,6 6 37,-8 0 1,3 2-145,-7 4 0,0-2 0,0 7 1,0 1 86,0 5 1,0 6-66,0 0 1,0 6-156,0-6 0,0 6 141,0-6 1,6 6-124,0-6 1,7 6 23,-1-6 1,-3 0-139,3-6 0,-1-1 103,7-5 0,-1 3-28,0-9 0,8 1-57,4-6 0,4-2 53,1-4 1,1-5 30,-1-12 0,-5 2 32,0-8 1,-6 0 4,6-5 0,-14-1 34,3 0 0,-5 7 123,4-1 1,-7 0-108,-4-6 1,-4 8 259,-2 4-167,0 4 1,0 8-7,0-1-214,0 8 1,0-2 48,0 12 1,-6 6 25,0 11 1,-1 4 95,1 7 0,2 7-6,-8-1 1,7 10 11,-7 2 0,8 2-65,-2 9 1,-1 0-43,1 7 1,-2-7 56,3 0 1,3-7-46,-4 2 1,4-12 5,2-6 0,0-3-116,0-3 0,0-13-90,0-3-415,0-12 73,0 1 71,0-7 1,2-2 465,4-3 0,3-5 0,9-7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38.955"/>
    </inkml:context>
    <inkml:brush xml:id="br0">
      <inkml:brushProperty name="width" value="0.08571" units="cm"/>
      <inkml:brushProperty name="height" value="0.08571" units="cm"/>
      <inkml:brushProperty name="color" value="#333333"/>
    </inkml:brush>
  </inkml:definitions>
  <inkml:trace contextRef="#ctx0" brushRef="#br0">569 294 7664,'0'10'901,"0"-2"0,6-10-868,0-4 1,7-4 74,-1-7 0,5-6-115,6 0 1,-4-2-195,5 2 1,-5 4 175,-2-4 1,-5 4-86,-1 1 1,-5 1 112,5 0 1,-7-1 43,2 1 1,-6 6-137,-6-1 0,-5 8 92,-12-2 0,1 4-12,-6 2 1,-7 10-107,-5 7 1,-8 10 203,2 14 0,-4-1-80,-2 12 1,0 4-143,0 13 1,23-27 0,0 2 132,0 5 0,1 0 0,-2 2 1,2 2 3,1 5 0,2-1 0,6-6 1,2-2-12,1 1 1,3-2-1,-1 35-61,9-8 1,5-21 18,5-14 1,11-11-175,7-12 1,8-7 86,-3-5 1,3-5 68,-2-5 1,4-7 228,-5-11 1,11 2-51,1-8 0,1 0 262,-7-5 1,-7 5-326,-4 0 0,2 2 106,-2-2 1,-2 4-106,-9 8 0,-3 7-126,-3 5-49,-4 3 0,6 4 88,-8 3 0,0 13-15,0 11 0,0 11 2,0 6 1,0 4-7,0 2 0,-2 0-90,-4 0 0,4-1-165,-4 1 1,-1-7 19,1-5 1,-6-11 290,7-6 0,-9-4 0,5-2 0</inkml:trace>
  <inkml:trace contextRef="#ctx0" brushRef="#br0" timeOffset="342">1140 796 7637,'-17'0'454,"5"-6"536,1 0-979,7 1 0,-6-1-844,4 0 872,5 0 0,-9 14-20,4 4 1,2 11 1,-7 5 1,-1 5 7,-5 2 1,5 1 77,1 5 0,7-3-100,-2 8 0,4-7-5,2 1 1,8-6-57,4-5 1,5 0 9,6-12 0,4 3-7,7-15 0,3-1 22,3-10 0,-1-5-76,7-12 1,-2 2 95,2-8 1,-4-2 71,-7-9 0,-6 3 62,0-3 1,-16 3 247,-1 3 1,-9-1-152,-3 1 1,-7 1 47,-5 4 1,-11-1-291,-6 6 1,-9 1 114,-2 6 1,-1 2-694,7 3 1,-1 5 24,1 7 1,7 1 572,4 5 0,-4 4 0,0 7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6:55.124"/>
    </inkml:context>
    <inkml:brush xml:id="br0">
      <inkml:brushProperty name="width" value="0.08571" units="cm"/>
      <inkml:brushProperty name="height" value="0.08571" units="cm"/>
      <inkml:brushProperty name="color" value="#333333"/>
    </inkml:brush>
  </inkml:definitions>
  <inkml:trace contextRef="#ctx0" brushRef="#br0">156 173 8202,'0'-17'0,"0"0"-824,0-1 1,0 7 165,0-1 821,0 8-8,0-11-75,0 13-5,0-5 24,0 7 537,0 0-651,8 0-10,-6 7 50,6 3 0,-8 7-22,0 0 1,0 3 80,0 3 1,0 0-84,0 11 0,0-1 209,0 13 0,1-6-98,5 7 0,-4 6 89,4 11 0,2 3-58,-3 2 0,7 6-240,-6 0 0,5 8 177,-5-3 0,6 3-12,-7-2 0,3-6-120,-2-12 1,-4-3 130,3-9 1,-3-1-152,-2-3 1,0-13 108,0-11 0,0-4-61,0-1-5,0-1-9,0-7 435,0-3-443,0-7-271,0 0 0,0-7 22,0-5 0,0 1-220,0-7 0,6 3 58,0-14 457,7 8 0,-3-19 0,7 3 0</inkml:trace>
  <inkml:trace contextRef="#ctx0" brushRef="#br0" timeOffset="941">1 35 6962,'2'-10'-101,"3"5"0,5-3 50,7 2 1,8 0 95,4 6 0,6 0-11,5 0 1,12 0-5,11 0 1,6 2 24,6 4 1,-2-4-212,8 4 0,0-4 202,5-2 1,10 0-14,-44 0 0,0 0 0,-1 0 0,0 0-12,1 0 1,0 0-1,-1-1 1,0 0 23,41-5 1,2 4-33,-2-4 0,-5 4-11,-1 2 1,-1 0-55,-10 0 0,-1 0 83,-4 0 1,-17 0 6,-6 0 0,-11 0 26,-7 0 1,-2 0 79,-4 0-130,-4 0 0,6 0 6,-8 0 1,-5 0 382,-1 0-436,1 0 0,-1 0-89,1 0 144,-8 8-131,11-6 0,-13 8 94,4-5-13,-4-3 1,0 8 89,3-4 7,-3-4-18,6 13 0,-8-5-48,0 7 1,0 0 31,0 0 1,0 3-32,0 3 0,-6 4 3,1 7 1,-9 3 37,3 3 0,1 4 0,-2 8 0,3 0 14,-3 0 0,-3 0 9,3 0 1,-1 5-24,1 1 1,-1 5-10,7-5 0,-7 5 57,1-5 1,3 11-38,-3-5 1,6-1-40,-5-11 0,7 0-18,-2 0 1,4-2-15,2-4 0,0-10 5,0-7 0,0-8-24,0 2 43,0-4 1,0-9 117,0-2-133,0-8 10,0 0-48,0-8 16,0 6 1,-2-6 5,-3 8 0,1 0 12,-8 0 1,1 0-9,-7 0 0,1 0 16,0 0 1,-10 0 1,-8 0 1,-7 0-1,-10 0 0,-9 0 4,-8 0 0,-8 2-4,-10 4 1,-7-4-212,-4 4 1,45-4-1,-2 0 182,1 1 1,-1-1 0,-3-1 0,-1 0 26,1 2 0,0 0 1,0 1-1,-1 0 10,1-2 1,1 2 0,2 1 0,2 1-4,-39 0 0,15 2 1,20-3 0,5-3-44,6 4 0,5-4-40,12-2-10,4 8-12,16-7-384,1 7 680,16-8 1,7 0-555,8 0 0,14-6-133,-3 1 491,12-1 0,-1-2 0,7-1 0</inkml:trace>
  <inkml:trace contextRef="#ctx0" brushRef="#br0" timeOffset="1584">606 986 8136,'-10'-8'0,"3"-1"18,7-9 1,-6 1 111,0 0 1,0 5-125,6 1 113,0-1-242,8-5 64,2 7 1,7-3-156,0 7 1,-5 0 161,-1 6 0,-5 0-207,6 0 241,-1 0 1,1-5-163,-1-1 0,-7-2 46,2 2 0,-4 3 50,-2-9 16,0 1 0,-2-7 70,-4 1 0,2 2 4,-7 3 1,-1-3 12,-5 3 0,-1 3 140,1-3 0,-2 8-118,-4-2 0,2 4 96,-8 2 1,6 0-50,-6 0 0,8 2-32,-2 4 1,4 4-80,1 7 0,7 0 9,-1 1 0,8-1-20,-1 0 0,3 6 2,2 0 1,7 0-104,5-5 0,9-1 116,2 0 1,6-1-23,-6-5 1,6 3-128,-6-9 0,6 1 76,-6-6 1,2 0 167,-2 0 1,-4-2-44,4-4 1,-4 3 170,-1-9 1,-1 1-132,0-7 0,-1 7 117,-5-1 0,3 6 14,-9-5 59,1 7-238,-6-4 60,0 8 1,0 2-67,0 4 1,6 11 3,0 12 0,-1 4-11,-5 1 0,0 3-31,0 3 1,0 3-20,0 3 0,2 2-53,4-8 0,-4 0 106,4-5 1,-4-2-155,-2-4 1,0-5 7,0-6-350,0-9 111,0-1 89,0-8 124,0 0 1,7-6-345,5 1 501,3-9 0,10-3 0,2-10 0</inkml:trace>
  <inkml:trace contextRef="#ctx0" brushRef="#br0" timeOffset="2188">1090 761 8079,'-10'-17'0,"-3"-6"-43,7 0 0,1 0 110,5 5 0,0 1 24,0 0 1,3 5 39,9 1 1,3 1-139,20-1 1,3-3 86,14 8 0,2-5-165,4 5 0,-3 0-42,9 6 0,1 0 154,10 0 1,-12 2-121,1 4 1,-10 4 8,-8 7 0,-10 0-13,-7 1 0,-14-1 76,3 0 0,-13 2-10,1 4 1,-12-7 32,-5 7 0,-4-14-4,-3 9 1,-5-5 116,0 5 1,-9-7-115,-3 1 0,0-3 11,-5 3 0,3-3-25,3-3 1,-6-4-4,-1 4 1,1 1 18,5-1 1,3 0-6,3-6 0,4 0-45,7 0 1,7 0-73,-1 0-6,9 0 1,-3 0 91,12 0 1,3 2 156,8 4 1,3-4-133,3 3 1,4 3 6,7-2 0,1 5 26,-1-5 1,1 8 7,0-3 1,-1 4-18,1 3 0,-6-1 3,-1 0 0,-6 1 7,1-1 1,-4 0-21,-2 0 1,-5-1 50,-1-5-43,-7 5 51,4-7 1,-16 1 15,-4-4 1,-5-4 144,-6-2 0,-4 2-186,-7 3 0,-9-3 1,-3 4 0,2-4-16,-2-2 0,-2 0-116,-10 0 1,4 6 33,-3-1 0,3 1 82,2-6 1,0 2-140,0 4 0,14-4-184,3 4-356,12-4 406,-2 5 0,16-3-127,3 8 1,4-1 374,2 6 0,8 1 0,1-1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6:59.916"/>
    </inkml:context>
    <inkml:brush xml:id="br0">
      <inkml:brushProperty name="width" value="0.08571" units="cm"/>
      <inkml:brushProperty name="height" value="0.08571" units="cm"/>
      <inkml:brushProperty name="color" value="#333333"/>
    </inkml:brush>
  </inkml:definitions>
  <inkml:trace contextRef="#ctx0" brushRef="#br0">139 174 8097,'0'-10'-1465,"0"-5"1124,0 3 1,0 3 430,0-3 1,0 6 54,0-5 0,0 5 375,0-5-394,0 7 0,0-6 72,0 4-125,0 4-8,0-5-210,0 7 276,0 0-198,0 7 0,0 3 85,0 7 1,0 6-7,0 0 0,6 14 47,0-2 0,-1 13 15,-5 3 0,0 9-7,0 9 1,-2 2 15,-3 4 0,1-2-95,-8 8 1,7-2 67,-7 1 1,8-3 15,-2-8 0,-1-1 1,1-5 1,-6 1-122,7-13 1,-1-3 31,6-13 1,-6-8-6,0-4 0,1-4-16,5-2 0,0-5-53,0 0-255,0-9 432,0 5-401,0-8-59,0 0 0,-8 0 0,-2 0 0</inkml:trace>
  <inkml:trace contextRef="#ctx0" brushRef="#br0" timeOffset="915">139 70 8055,'-11'-17'0,"-1"-1"-1537,0 9 1285,3-7 229,1 15 46,8-7 0,2 10 51,4 4 0,5-3-75,12 9 1,6-6 108,12 5 1,3-5-77,8 6 0,7-9-51,5 3 1,11 2 140,5-2 0,13 5-388,5-5 1,-44-3 0,1 0 287,2-3 1,1 0 0,2 0 0,1 2-11,3 0 1,-1 1-1,-2-2 1,-1 0-2,1 2 1,-1 0-1,-5-2 1,-2 0 22,45-1 1,-6 0-264,6 0 1,-10 0 371,-1 0 1,-10 0-105,-14 0 1,-3 0 12,-8 0 1,-10 0-47,-7 0 1,-3 0 3,-9 0 1,-5 0 380,-7 0 1,-1 2-465,1 4 623,-3-4-568,-8 5 1,0-5-72,0 4 49,0-4 42,-8 13 0,6-11-16,-3 8 1,3-7 23,2 7 1,0-1-13,0 7 0,0-7 4,0 1 1,0-1 17,0 7 0,0 1-3,0 4 1,0-2 31,0 8 0,0 0 8,0 5 0,-2 3-42,-4 3 1,4 4 3,-4 8 1,-1 8-25,1 3 1,-8 1 28,3 5 1,1-4-162,-1 10 0,5 2 154,-6-2 1,3 5-5,-3-5 0,-1-2-14,7-9 1,-6-7 5,7-10 1,-3 1 0,2-8 1,4-2 6,-3-9 0,3-4 29,2-8 0,-6-5 25,0 0 0,0-9 294,6 5-312,0-8-47,0 0-99,0-8 117,0 6-11,0-5 1,0 5-42,0-4 0,-7 4-4,-5-4 1,-5-1 29,-6 1 0,-4-2 2,-8 2 1,-7 5 3,-4-5 0,-17-2 0,-7 2 1,-16 1-322,-1 5 0,-5 0 315,0 0 0,-4 0-4,45 0 1,-2 0-1,-2 0 1,-1 0 10,-2 0 0,0 0 1,3 0-1,-1 0 0,1 0 0,0 0 0,-43 0-3,6 0 1,-2 0 2,2 0 0,2 0 17,9 0 0,4 0 2,8 0 0,3 0-6,9 0 1,13 0-7,15 0 1,13 0 26,-1 0-104,11 0-942,-1 0 988,22 0 0,-1 0-365,14 0 389,1 0 0,6 0 0,-1 0 0</inkml:trace>
  <inkml:trace contextRef="#ctx0" brushRef="#br0" timeOffset="1449">416 589 8029,'17'-27'-320,"8"0"-39,4 4 0,11 6 718,6-1 1,4 9-22,2 9 1,0 0-501,0 0 1,-10 13 17,-7 5 0,-3 10 37,-9 1 1,-5 10 121,-7 1 0,-7 6-9,2-6 1,-4 7 0,-2-7 0,-6 8-32,0-2 1,-7-4 25,1-1 1,-9-7 47,-2-5 1,-8 2 6,3-8 1,-5 0 13,-2-6 0,-1-7 11,-5-4 0,3-3-61,-8 3 1,7-4 2,-1 4 1,4-6-30,1-6 0,6 2-5,0-7 0,14 1-38,-2-1 1,11-5 61,0 5 0,6-7-67,6-5 0,4 4 11,7-4 1,2 4-16,4 2 0,-2 5 43,8 1 0,-8 7-1,2-2 0,-4 4 29,-1 2 0,5 0-29,0 0 0,2 2 53,-2 4 1,-4 3-48,4 9 0,-2 7 27,2 3 1,-3 3-49,3-2 1,-4 4 0,-2-5 0,0 3-44,1-2 0,1 2-126,4-8 0,-4 0 44,4-6 1,4-5-90,2-1 1,4-7-147,1 2 391,1-4 0,-1-2 0,1 0 0</inkml:trace>
  <inkml:trace contextRef="#ctx0" brushRef="#br0" timeOffset="1869">1540 744 8029,'0'-17'0,"0"0"-693,0 0 0,0-1 338,0 1 1,0 5 818,0 1-140,0 7-232,0-4 1,-2 8-25,-4 0 1,2 0 56,-7 0 1,5 0-51,-6 0 0,1 6 11,-6 0 0,-1 9 77,1 3 1,-6-1-105,0 6 1,0 4-21,6 2 0,-1 3-19,1 3 1,2 5-15,3 1 0,-1 1-7,7-2 0,0-1-8,6 7 1,2-2-11,4 2 1,9-4-4,8-7 1,8-2-29,-2-5 1,2-3 1,-3-7 0,5-3 38,-4-3 1,-2-5-4,2-7 0,-3-2 52,3-3 0,-2-5 26,-4-7 0,-4-1 11,4 1 1,-3-6-28,-3 0 1,-7-8 13,-5 2 1,3 3 12,-2-3 0,0 2-35,-6-2 1,-2-2-39,-4 8 0,0 2 47,-11 10 0,1-3-201,-12 8 1,-3 1-31,-9 5 0,-5 1-48,-7 5 0,-1 12-3,-5 10 1,2 5 231,-7 2 0,-8 7 0,-8 2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03.792"/>
    </inkml:context>
    <inkml:brush xml:id="br0">
      <inkml:brushProperty name="width" value="0.08571" units="cm"/>
      <inkml:brushProperty name="height" value="0.08571" units="cm"/>
      <inkml:brushProperty name="color" value="#333333"/>
    </inkml:brush>
  </inkml:definitions>
  <inkml:trace contextRef="#ctx0" brushRef="#br0">0 191 8128,'0'-18'-196,"0"1"0,0 5 259,0 1 383,0-1-580,0 3-54,0 1-83,0 8 254,0 0 1,0 8 27,0 3 0,0 7 54,0 5 0,0 4-19,0 7 1,0 8 31,0 5 0,0 4-46,0 7 1,0 4 120,0 7 0,0 8-96,0 3 0,0 3-199,0-2 1,0 1 151,0-7 1,0 2-11,0-2 0,0-14-2,0-3 0,0-12-12,0-11 1,0-8-24,0-4 68,0-4-409,0-9 108,0-3 44,0-7-102,0 0 1,0-7 0,0-3 0</inkml:trace>
  <inkml:trace contextRef="#ctx0" brushRef="#br0" timeOffset="752">69 35 7806,'18'-6'-301,"-1"0"1,8-1 207,4 1 0,13 4-62,10-4 1,15 4 139,14 2 1,5 6-408,7 0 0,-5 5 430,4-5 1,4 6-13,2-7 1,-4 3 22,-1-2 0,-5-4-33,-1 4 0,-5 1 38,-7-1 1,-8 0-13,-15-6 1,-10 0 151,-7 0 1,-2 0-89,-10 0 0,-6 0 96,-5 0 14,-9 0 761,5 0-880,-8 0 181,0 0-381,-8 0 149,7 7 1,-7-3-128,8 8 133,0-1 1,-2 7-43,-4-1 1,4 6 23,-4 0 1,5 8 9,1-2 1,0 5 32,0 7 0,0-3 10,0 8 0,0 0-63,0 6 1,0-6 27,0 0 0,0 0-22,0 6 1,0 0 29,0 0 1,0 0-2,0 0 1,0 0 19,0 0 0,0 3 6,0-3 0,0 2-37,0-14 1,0 1 5,0-7 1,0 5-6,0-5 0,-6-1 12,0-10 1,0-10 11,6 5-17,0-5 0,-6-1-25,1-1-6,-1-7 0,4 4-17,-4-8 31,4 0 1,-13 0-3,3 0 1,-3-2-89,-2-4 0,-8 4 83,-4-4 0,-13-3-146,-10-3 0,-10 3 137,-13-3 1,-5 3-292,-13-3 0,-5-3 310,44 9 0,-1 0 0,2 1 0,0 1 52,-2-2 1,1 0-1,2 3 1,0 0-29,-46-8 1,6 7 18,11-2 0,12 4-92,11 2 0,18 0 74,5 0 1,18 0-255,0 0 1,11 2-314,0 4-145,4-4 458,2 13 0,2-11 179,4 8 1,-4-7 37,4 7 0,3-8 0,1 11 0,7-5 0</inkml:trace>
  <inkml:trace contextRef="#ctx0" brushRef="#br0" timeOffset="1213">519 398 7800,'-10'-35'-899,"5"1"588,3 7 0,-4 2 349,0 8-96,0 7 82,6 2 317,0 8 1,-1 8-223,-5 4 0,-10 9-186,-7 2 1,-7 10 214,1 1 1,-2 3-35,2 9 0,-2-6-102,8 6 1,-5 0-2,5 6 1,5-6-55,7 0 0,5-5-1,-6 5 0,9-8-6,-3 3 1,10-7 44,1-5 0,11 0-19,1-12 0,0 2 123,6-13 0,2 6-82,-2-7 1,8 1 12,-2-6 0,9-6-10,3 1 1,-1-9 9,-5 3 1,-6 1 12,-1-1 0,-6-1 20,1-5 17,-4-1 0,-4 1-18,-3 0-142,-5 0 1,-9 1 51,-3 5 1,-7-3-95,-11 8 1,2-5 39,-8 5 0,0 0-155,-5 6 1,-1 0 67,1 0 1,-1 0-89,0 0 0,3 2 257,3 4 0,-11 4 0,3 7 0</inkml:trace>
  <inkml:trace contextRef="#ctx0" brushRef="#br0" timeOffset="1738">1072 779 8051,'10'-8'0,"0"-2"-8,-5-7 0,-1 0 42,8-1 0,-6 7 80,5-1 0,-5 1-442,5-7 133,-7 9 0,4-7 90,-8 5 59,0 3 0,0-7 95,0 3 1,0 3-11,0-3 0,-2 1-28,-4-7 0,-2 1-27,-3 0 1,-4 5 1,3 1 18,-3-1 0,-3-3-3,1 3 1,0 5 28,0 7 0,-1 0-73,1 0 1,0 2 43,-1 3 1,7 3-9,-1 4 0,7 3 0,-7-4 1,8 7 2,-2 5 0,4-4-24,2 4 12,0-4 0,0-1-1,0-1-6,0 0 8,8 0 1,2-1 4,7-5 0,0-3 16,1-8 1,-1 0-4,0 0 1,6 0 1,0 0 1,6 0 58,-6 0 0,0-6 8,-5 1 1,5-7 2,0 6 0,-6-1 102,-5 1 29,-1 4-93,-1-6-42,5 8 1,-13 2 23,4 4 1,-4 9 9,-2 8 0,-6 8-55,0-2 1,-5 9-10,5 3 0,-6 5-53,7-6 0,-7 6-7,6-5 0,-5 5-109,5-6 0,-6-5 99,7-7 1,-7-5-212,6 6 0,-1-9-20,1-3 1,2-2-14,-7-9 0,7 2 101,-2-3 0,-4-3-67,-1 4 0,1-4 239,-1-2 0,-9-8 0,-6-1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07.327"/>
    </inkml:context>
    <inkml:brush xml:id="br0">
      <inkml:brushProperty name="width" value="0.08571" units="cm"/>
      <inkml:brushProperty name="height" value="0.08571" units="cm"/>
      <inkml:brushProperty name="color" value="#333333"/>
    </inkml:brush>
  </inkml:definitions>
  <inkml:trace contextRef="#ctx0" brushRef="#br0">278 710 7991,'-8'-10'-1680,"6"-5"1680,-6 5 0,1-7 0,-3 0 0</inkml:trace>
  <inkml:trace contextRef="#ctx0" brushRef="#br0" timeOffset="426">208 295 7991,'-9'-8'-1257,"-7"-1"581,14-9 912,-13 1-53,13 0-139,-5 0 1,12 5-24,1 0 1,7 9 21,-1-3-30,3 4 1,3 2 16,-1 0 1,-6 0 20,1 0 1,-6 6-13,5-1 0,-7 9 15,2-3 1,-4 5-29,-2 1 0,0 8 138,0 4 1,-2 5-64,-4 7 1,-2 9 108,-3 7 1,-4 9-104,3-3 0,-3 12-3,-3 6 0,3 1-305,3-1 0,-1 4 272,7-5 0,1-3-26,5-2 0,0-11 37,0-7 0,0-11-166,0-5 0,0-12-42,0-6-48,0-4 26,0-10-277,0-1 559,0-8-575,0 0 0,0-8 233,0-3 1,0-1-18,0-5 225,0 4 0,7-28 0,3 5 0</inkml:trace>
  <inkml:trace contextRef="#ctx0" brushRef="#br0" timeOffset="1210">675 139 8111,'0'-17'0,"-7"0"0,5-1-176,-4 1 0,4 6 168,2-1-85,0 1 0,8-1 72,3 1 0,7 7-110,5-2 0,3 4 50,9 2 0,7 0 53,4 0 1,14 2 37,9 4 0,8 1-6,9 5 0,9 3-276,3-3 1,-48-5 0,0-1 251,48 6 1,-6 3-107,-12-3 0,-3-3 121,-7 3 1,1-8-89,4 1 0,-12-1 109,0 2 1,-7-4 0,-4 4 1,-8-4 51,-3-2 276,-13 0 7,-3 0-248,-15 0 625,-2 0-586,-8 0-100,0 0 17,-8 0-41,6 0 0,-8 7-5,5 5 0,3 3-3,-4 3 0,-2-1-48,2 0 1,-5 6 52,5 0 1,-1 8-47,1-2 0,4 9 30,-4 3 0,-2 7-1,3-2 0,-1 2 22,6-2 0,0 4-2,0-4 0,0 10 24,0 1 0,0 1 10,0-6 0,0 2 61,0 3 0,0 3-85,0 3 1,-2-3-31,-4-8 0,4 0 42,-4-1 0,5 5 21,1-4 1,-6-4-43,0-13 0,0-1-4,6 1 1,-6-8-13,1-4 1,-3-4-4,2-2 1,4-5-38,-3-1 0,1-7 68,-2 2-40,4-4 0,-13-2-10,3 0 1,-3 0-9,-3 0 1,-5 0-26,0 0 1,-9 0-9,-3 0 1,-9 0 5,-14 0 1,3-6-5,-9 0 1,-1-7-26,-10 1 0,-4 3 57,-7-3 0,-3 6-294,-3-5 1,-4 7 321,44 1 0,0 0 1,-2-1-1,1 1 7,0 0 1,2 0 0,0 0-1,2 0 6,-38 3 1,1-6-165,0 1 0,-5-1 188,5 6 0,3 0-6,14 0 1,9 0-40,9 0 0,6 0-8,11 0 0,13 0-1,3 0 1,13 2 85,-1 4-521,4-5 627,10 7 0,-5-8-459,9 0 1,-6 0 281,5 0 0,3 6-125,9 0 1,4-1 123,7-5 0,1 0 0,7 0 0,2 0 0</inkml:trace>
  <inkml:trace contextRef="#ctx0" brushRef="#br0" timeOffset="1596">883 485 8101,'-8'-27'-1182,"6"2"1155,-4 8 0,5 5 1207,1 1-916,0 7-616,0-4 0,-2 16 234,-4 4 0,4 3 115,-4 2 0,2 8 48,-1 4 1,3 4-1,-4 1 1,-2 9-1,2 3 1,1 2-38,5-2 0,-6 4-59,0-4 0,-2-2 27,3 2 1,3-2 6,-4 3 1,4-5 11,2-8 0,0-5-24,0 0 0,0-8-80,0 2-225,0-11 86,0-5 1,2-7 118,4 0 0,3-1 129,9-5 0,7-11 0,2-10 0</inkml:trace>
  <inkml:trace contextRef="#ctx0" brushRef="#br0" timeOffset="1992">1315 589 8054,'-9'-15'0,"1"3"0,8-13-58,0 8 0,0-1 46,0 1 1,0 0 5,0 0 0,15 5 11,8 1 1,8 5-253,4-6 0,1 8 199,4-1 1,-1 3-73,7 2 0,-6 0 66,6 0 1,-7 0 86,1 0 1,-3 5-97,-3 1 1,-7 6 56,-4-6 1,-3 7 12,-3-1 0,-8-3 23,-3 3 0,2-1 3,-2 6 1,-1-5 41,-5 0 0,-5 1 10,-1 10 0,-8-4 11,3 4 0,1 2-59,-1-2 0,-1 8 32,-5-2 1,0 9-29,-1 3 1,1 1-5,0-2 1,1-1-26,5 7 1,-5-2-21,5 2 1,-4 2-33,-3-7 0,7-1-10,-1-6 1,3 1-111,-3 0 0,2-8 22,5-4-161,3-4 112,-6-2 1,6-7-259,-4-4 445,5-5 0,-15-1 0,7 0 0</inkml:trace>
  <inkml:trace contextRef="#ctx0" brushRef="#br0" timeOffset="2188">1246 1004 8069,'-8'-17'15,"6"5"-1306,-3 1 928,3-1 0,6-3 564,7 3 0,8-1-45,16 7 0,9 0 2,8 6 1,9 0-121,14 0 0,6 0 55,11 0 0,4 2-276,-44 1 1,0 0-1,0-2 1,0 0 170,0 2 1,0 0 0,40-1-122,-11-2 0,-12 0 133,-17 0 0,-8 7 0,-2 3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13.475"/>
    </inkml:context>
    <inkml:brush xml:id="br0">
      <inkml:brushProperty name="width" value="0.08571" units="cm"/>
      <inkml:brushProperty name="height" value="0.08571" units="cm"/>
      <inkml:brushProperty name="color" value="#333333"/>
    </inkml:brush>
  </inkml:definitions>
  <inkml:trace contextRef="#ctx0" brushRef="#br0">588 139 8042,'0'-9'-631,"0"-7"1,0 12 6,0-7 555,0 7 0,0-6 122,0 5 1,2 3 74,4-4-58,-4-4 1,6 6 82,-8-7-73,0 7 1,0-6 312,0 5-267,0 3 29,0-6-223,0 0 3,7 6 42,-5-5 94,6 7 0,-8 2-18,0 3 0,0 5 14,0 7 1,0 3 115,0 3 1,0 9-42,0 9 0,0 7-65,0-2 0,0 10 21,0 1 1,0 14-42,0-2 1,0 6-158,0 0 1,0-4 147,0 4 1,6-4-18,-1-1 1,1-15 20,-6-3 0,0-11 5,0-1 0,0-5-200,0-7 1,0-3 101,0-7 1,0-7-64,0 1 1,0-7 4,0 7 284,0-8-380,0 3-264,0-7-452,0 0 190,0-7 721,0 5 0,0-21 0,0 4 0</inkml:trace>
  <inkml:trace contextRef="#ctx0" brushRef="#br0" timeOffset="459">0 883 7608,'10'17'211,"5"0"-133,-3 1 1,9 1 32,2 4 0,2 2-126,-2 4 1,4 3 21,7-3 1,-5-2-52,0 2 1,2-8 31,9 2 0,-3-4-13,3-1 1,-3-7-2,-3 1 1,3-8-2,3 1 0,-3-3 7,3-2 1,-6-7 28,-5-5 1,4-1 20,-4 1 0,-2-3 43,1 3 0,-6-5 7,1-6 1,4 4-3,1-5 0,-1-2 108,2-3 1,-6 2-90,6-2 1,-6 0 108,6-5 0,-2-1-56,2 0 0,-4 1-32,-8-1 0,-2 1-10,-3-1 0,1 6-1,-7 0-242,0 8-125,-6-4-574,0 16 545,0 1 0,0 10-165,0 4 0,0 3 3,0 9 1,0-1 113,0 0 0,0 2 337,0 5 0,0-5 0,0 6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15.609"/>
    </inkml:context>
    <inkml:brush xml:id="br0">
      <inkml:brushProperty name="width" value="0.08571" units="cm"/>
      <inkml:brushProperty name="height" value="0.08571" units="cm"/>
      <inkml:brushProperty name="color" value="#333333"/>
    </inkml:brush>
  </inkml:definitions>
  <inkml:trace contextRef="#ctx0" brushRef="#br0">17 536 7957,'-9'-17'-522,"1"6"512,8-1 1,0 6-145,0-5 0,2 5 102,4-6 0,3 9-1,9-3 1,5-2 59,0 2 1,7-1-21,-1 1 0,4 4 39,2-4 0,5 2-6,0-1 1,6 3 25,-5-4 0,5 2-21,-6-2 0,10 4 42,2-3 1,0 1-26,6-2 0,-10 2 51,-2-7 0,8 7-18,9-2 0,-2-2-4,3 3 0,5-7-121,6 6 0,8-5 124,-3 5 0,3-7-43,-2 1 1,-3 2-1,-3-1 1,12 5-5,11-5 0,-48 8 0,2 0-148,-1-3 1,1 0 0,-1 2 0,0-1 145,47-7 0,-45 5 1,0 1-14,2 3 1,-1 0 0,-1-3 0,0 0-4,5 4 0,-1-1 0,-3-3 0,0 0 2,-2 3 1,0 0-1,0-3 1,1-1-2,2 1 1,0 0-1,-5 2 1,0-1-17,2-1 1,0 0 0,-2 3-1,-1 1 28,3-4 0,0 0 1,44 0 13,-3-5 0,-13 5-13,-5-6 0,-4 9-48,-2-3 0,1-2 30,-1 2 0,-10 1-2,-7 5 0,-8-6-33,-9 0 1,-2 0-10,-4 6 0,-10 0 53,-8 0-23,-7 0 205,4 0-513,-8 0-88,0 0 1,-8 0 1,-3 0 1,-12 6 402,-6 0 0,-19 7 0,-6-3 0</inkml:trace>
  <inkml:trace contextRef="#ctx0" brushRef="#br0" timeOffset="764">450 675 7984,'-18'-10'-899,"1"-5"0,6 11 506,-1-8 398,8 9 61,-4-5 0,8 6-44,0-4 138,0 4-83,0-5 6,0 7 51,0-8 188,8 6-324,-6-6 59,6 8 0,-6 0-60,3 0 84,-3 0 0,6 2-1,-8 4 1,0 4 8,0 7 0,0 8 102,0 4 1,-2 7-123,-4 10 0,3 2 11,-9 16 1,2 1-116,-1 10 0,-4 6-204,3 11 0,-3-2 180,-3 8 0,-5-6 67,12-42 0,-1-2 0,-17 45-32,18-44 1,-1 0-1,-16 31 16,4-5 1,7-11 5,6-12 0,5-6-11,-6 0 1,8-14 2,-1 3 0,3-4-3,2 3 1,0-5 20,0 0 0,2-8-19,3 2 1,-1-4 338,8-1 1,-1-1-345,7 0 1,-1-7 9,0-4 0,2 1 3,5-1 1,2 0 28,9-6 0,5 0 3,1 0 1,9 0-35,2 0 1,7-2 10,10-4 0,0-1-62,1-5 1,7-3-161,3 3 1,9-3 98,9-3 0,0 1-96,-44 9 0,1-1 1,-2 0-1,0-1 207,-1-2 0,0 1 0,1 1 1,1 0 1,4-1 0,-1-1 1,1 0-1,0-1 4,5 2 0,1-1 0,-6 0 1,-1 1 25,-2 2 1,-1 1 0,0-1 0,0 1-210,1-1 0,-1 0 0,44-6 213,0 3 1,-1-3-25,-5 4 0,-2-3 70,-9 3 1,-4-5-207,-8 5 0,2 1 138,4-1 0,-4-1-6,4-5 1,-12 5-7,-5 1 0,-6 5 148,-6-6 1,-4 3-138,-7-3 0,-3-1 298,-3 7 0,-4-7-370,-7 1 1,-1 2 164,0-1 1,0 1-201,1-1 1,-7-5 12,1 5 0,-1-5-51,7-1 1,-1 0 137,0 0 0,0-1 0,1-7 0,-1-2 0</inkml:trace>
  <inkml:trace contextRef="#ctx0" brushRef="#br0" timeOffset="1240">3926 139 7614,'9'-8'-1415,"7"-2"1388,-5-7 0,4 0 545,3-1 0,-1 3-525,0 4 0,1-3-13,-1 8 0,0 1-77,0 5 0,1 0 114,-1 0 0,-2 7-94,-3 5 0,-2 3 100,-5 2 1,-3 10-2,4 8 0,-12 7 8,-5 10 1,-5 0-9,-1 0 1,0 7 129,-1 5 0,-5 9-113,0 2 1,0 7-183,6-1 0,-6 6 301,0 5 0,-2 2-12,13-45 1,1 0 0,-3 43-49,-3-11 1,6-4-40,-1-8 1,-1 4 18,7-4 1,0-4-13,6-13 0,0-7 30,0-5 0,0 0-1,0-5 1,0 1-148,0-13 1,0 2 36,0-2 1,0-9 345,0 3-404,8-11 0,-6 4-135,3-5-82,-3-3-450,-2 6 212,0-8 187,0 0-277,0-8 618,-7 6 0,-3-21 0,-7 4 0</inkml:trace>
  <inkml:trace contextRef="#ctx0" brushRef="#br0" timeOffset="1764">2404 242 7620,'0'-9'-1555,"-2"-5"1908,-4 9-141,4-1 0,-6 8-6,8 4 0,-5 5-18,-1 12 0,-7 12-55,1 11 1,2 4-5,-1 2 0,5 7-42,-5 5 1,5 5 37,-6 6 0,6 5-407,-5 13 1,5-3 355,-5 8 0,5-2-24,-6 2 1,9-4 0,-3-7 0,-2 1-5,2 4 0,-5-3-221,5 3 1,-5-17 242,5-6 1,-2-13-111,2-4 0,4-2 16,-3-10 0,3-6-62,2-5 1,0-8 15,0 2 1,0-9 178,0-3-245,0-7 0,0 6 4,0-4-567,0-4 399,0 5 1,-2-12 301,-4-1 0,-4-8 0,-15-3 0,-1-10 0</inkml:trace>
  <inkml:trace contextRef="#ctx0" brushRef="#br0" timeOffset="2109">605 1090 7970,'-9'-18'0,"-7"-6"0,14 10 634,-3-3-403,3 11-354,2-2 1,0 10 134,0 4 0,0 11-68,0 12 0,-8 11 71,-3 7 1,-5 10-123,-1 7 1,5-3-56,1 3 0,-1 1 159,-5 10 1,0-4-199,-1 4 1,3-6-9,3-6 1,-1-5 141,7-12 1,-1-9-88,1-9-273,4-6 265,-6-5 1,10-9 161,4-8 0,3-8 0,9-2 0</inkml:trace>
  <inkml:trace contextRef="#ctx0" brushRef="#br0" timeOffset="2484">986 1211 7998,'-27'-8'0,"-4"4"-91,8-7 1,2 5-242,9-6 109,-3 9 1,11-5 134,-7 8 0,5 4 74,-6 7 1,3 1 47,-3 11 0,-1-2 74,7 2 1,-6 2-12,7 4 1,-1 4 10,6-5 1,0-1-37,0 2 0,2 0-2,4 6 1,3-9 21,9-3 0,5-1 5,0 1 0,7-10-12,-1 4 0,4-11-7,1 0 1,9-4-82,3-2 1,-2-2 24,2-4 1,-5-3-83,5-9 0,-8 1 74,2 0 0,-9-8-10,-2-4 1,-10 2 78,-2-2 0,-1 0 5,-10-5 1,-1-1-19,-5 1 0,-5-1-26,-1 0 1,-13 1 1,1-1 0,-3 8-80,4 4 0,-6 10-136,0 1 1,-6 3-15,6-3 0,-6 4-212,6 8 1,-6 2-152,6 4 1,-6 4 546,6 7 0,-7 8 0,3 2 0</inkml:trace>
  <inkml:trace contextRef="#ctx0" brushRef="#br0" timeOffset="3140">2611 830 8068,'0'-17'-116,"0"0"0,0-6-61,0 0 1,0 0 304,0 5 1,0 1 102,0 0 0,0 5 192,0 1-119,0 7-18,0-4 6,0 8-210,0 0 1,0 8-313,0 3 0,0 11 23,0 1 1,0 7 98,0-1 0,0 4 22,0 1 1,6 3 47,0 3 0,7-9 18,-1 4 0,-3-5 5,3 5 1,-1-8 26,7-4 1,-1-4 33,0-2 0,1-5 3,-1-1 0,0-7 72,1 2 0,-1-10-102,0-2 0,-5-7 9,-1 1 0,-7-9-10,2-2 0,1-6 2,-1 6 1,0-5-5,-6 4 1,0 1-8,0 6 0,2 0-24,4 0-23,-4-1-34,5 1 72,-7 7 1,0 5-8,0 10 1,-5 7 61,-1 11 1,-2 12 110,2 11 0,2 4-148,-7 1 0,7 1 10,-2 0 0,-1 0-47,1 0 0,0 0-138,6 0 1,0-8-46,0-4 1,0-3 57,0-3 0,0-1-220,0-4 92,0-4 1,0-8-129,0 0 1,0-5 4,0 0 395,-8-9 0,7 13 0,-7-7 0</inkml:trace>
  <inkml:trace contextRef="#ctx0" brushRef="#br0" timeOffset="3557">3303 934 8016,'0'-17'-226,"0"0"-25,0-1 386,-8 1 223,6 0-230,-13 7 4,13 2 1,-11 10-285,7 4 1,-8 4 59,3 7 0,1 2 139,-1 4 1,1 4 24,-1 8 0,-3-1-12,8 1 1,-5-1-102,5 1 1,0 0 82,6-1 0,0 1-118,0-1 1,8-1 81,4-4 1,3 2-139,2-8 1,6-2 27,0-10 0,10 3 23,2-8 1,-1-1 64,7-5 1,-3-2-5,2-3 0,-3-5 53,3-7 0,-3-6 8,-3 0 1,-7-8 295,-4 2 0,-5-4-88,-7-1 0,-1-1-14,-5 1 1,-3-3-82,4-3 1,-6-2-95,-6-5 1,-3-1-61,-9 8 1,1 2-197,0 9 0,-2-2-67,-4 8 0,-4 8 89,-8 9 1,-15 12-304,-7 5 1,-11 14-3,-7 10 209,4 7 1,26-13 0,-2 2 0,3-1 0,0 1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20.991"/>
    </inkml:context>
    <inkml:brush xml:id="br0">
      <inkml:brushProperty name="width" value="0.08571" units="cm"/>
      <inkml:brushProperty name="height" value="0.08571" units="cm"/>
      <inkml:brushProperty name="color" value="#333333"/>
    </inkml:brush>
  </inkml:definitions>
  <inkml:trace contextRef="#ctx0" brushRef="#br0">2249 156 8037,'0'-17'0,"0"0"-25,0-1 70,-8 9 0,6-7 95,-3 5 30,3 3 84,2-7-271,0 5 0,2-1 147,3-1 146,-3 8-163,6-3 167,-8 7-548,8 0 146,-6 0 1,5 7 36,-7 5 1,0 11 178,0 6 0,0 13-9,0 10 0,0 9 177,0 14 0,-5 2-135,-1 4 0,0 2-302,6-9 1,0 7 276,0-6 1,0 4-142,0-10 1,0-4 16,0-13 1,0-2-109,0-4 0,6-11 112,0-12 0,1-4-140,-1-2 1,-4-5-156,4 0 0,-2-7-158,1 7 105,-3-8-322,6 3 478,-8-7 0,-2-2 79,-4-3 0,2-5 131,-7-7 0,-1-1 0,-5-7 0,0-1 0</inkml:trace>
  <inkml:trace contextRef="#ctx0" brushRef="#br0" timeOffset="288">2059 883 8037,'-17'-16'0,"1"5"9,5-12 1,1 9 189,4 3-274,4 7 126,-5-12-354,7 15 0,2-1 164,3 7 1,-1 9 44,8-3 1,-7 10 103,7 3 0,-6 6-11,5-1 0,-1 10 58,1 1 0,5 6-44,-5-6 0,5 3 131,1-3 0,0-4-112,1 5 1,-1-12 222,0-6 1,2-4-66,4-2 0,2-7 27,4-4 0,6-6-37,-1-6 1,9-11 11,9-12 1,-6-6-102,0-5 0,-8 3-116,3-3 1,-5-2-206,-1 1 0,-5 3 101,-7 9 0,-1 4-795,-17 8 148,1 7 329,-6 2 1,-9 18 446,-9 7 0,-7 16 0,-9 11 0</inkml:trace>
  <inkml:trace contextRef="#ctx0" brushRef="#br0" timeOffset="950">157 1626 7732,'-33'0'-1086,"4"0"911,-4-7 1,18 3 813,-8-8 73,15 8-475,-7-3 41,15 7-613,0 0 260,8 0 1,1 0 39,9 0 1,1 0 126,4 0 0,9 0 0,9 0 1,15 0-44,1 0 0,10 0-21,8 0 1,4 0-250,8 0 1,11 0 257,-44 0 0,1 0 0,6-1 0,1 0-315,9-2 1,2 0 0,1-1 0,0 0 313,3-1 1,2-1 0,4-2-1,1 0 24,5 3 1,1-1 0,0-2 0,0 0-406,5 0 1,1-1 0,-1 1-1,0-1 391,-3 0 1,0 1-1,6-1 1,0 0-25,-31 3 0,1 0 1,-1 1-1,29-1 0,-2 0 6,-1 0 0,-1 1 0,-2 3 0,0 0-11,-3-1 0,-1 0 1,0-1-1,-1 1-283,-3 0 0,-2 0 0,-5 0 1,-1 0 222,2 3 0,-2 0 0,-6 0 1,-1 0 25,-3 0 0,-1 0 1,-2-2-1,1-2 39,-1 1 1,-1 1-1,-7-2 1,-1 2 2,46 2 0,-17-2 434,-12-4 0,-21 4-434,-13-4 1498,-20 5-1544,1 1 1,-18 0 1011,-4 0-1355,4 0 0,-8 0 496,5 0 0,-9 1-769,-15 5 1,-9 4 15,-20 7 621,-3 0 0,-8 1 0,-1-1 0</inkml:trace>
  <inkml:trace contextRef="#ctx0" brushRef="#br0" timeOffset="1725">468 1643 7976,'-17'0'-911,"-1"0"0,7-1 890,-1-5 69,8 4 1,-11-8 51,3 5 0,3 3 129,-3-4-74,8 4 0,-9 0 438,7-4-162,1 4-298,5-5 1,0 9-268,0 3 1,0 1 35,0 11 1,-6 4 135,0 14 0,0 7-1,6 4 1,0 12-5,0 6 1,0 5-21,0 6 0,0 9-297,0 8 1,-2 3 268,-3-3 1,1 2 84,-8 4 1,6-4-77,-5-7 0,5-14-53,-5-4 0,7-12 42,-2 1 1,-2 0-24,3-6 1,-1 3-10,6-9 0,0-3 5,0-3 0,0 0-12,0-5 0,6-4 357,-1-14 1,9 0-326,-3 1 1,5-7 100,1 1 0,6-7-55,0 7 0,8-2 6,-2 1 1,9 4-24,2-3 1,8-2 8,-1 1 0,2-7 22,3 2 1,14 1 3,3-1 1,19 0 38,4-6 1,-41 0 0,0 0-224,4 0 0,0 0 0,3-1 0,1 0 172,1-2 0,1 0 1,6 2-1,1-2-298,-2-2 0,0-1 0,6 4 0,0 0 305,6-1 1,0 0 0,0-1 0,0 1-23,-1 0 0,1 0 0,0 0 0,0 0 1,0 3 1,-1 0 0,2-1 0,0 0 0,2-2 0,-1 0 1,-1 2-1,0 0-4,2-1 0,-1-1 0,-1 1 0,-2 0-32,-2-1 0,0 0 0,0 2 0,0 0 34,0-2 1,0 0-1,-4 1 1,0 1-40,4-2 0,0 0 1,-8 2-1,-2 0 10,-4-2 1,-1 0 0,-2 2 0,0 0-178,-3 1 1,-1 0 0,44-6 185,0 1 0,-17-1-4,-12 6 0,-9-6 35,-14 0 0,-12-5 27,-11 5 593,-11 0-626,-4 6 479,-8-7 0,0 3-702,0-8 0,0 6-173,0-5 68,-8-1 0,-4-5-199,-11 0 509,4-1 0,-14-6 0,7-3 0</inkml:trace>
  <inkml:trace contextRef="#ctx0" brushRef="#br0" timeOffset="2172">4929 1453 7946,'-17'0'0,"6"-5"-80,-1-1 17,1-8 9,1 5 1,4-3 136,12 1 0,9 7-113,8-2 0,8 12 69,-2 5 1,-2 7-170,2 5 1,-8 4 162,2 7 0,-4 10-4,-2 8 0,-7 10 76,-4 13 1,1 3-334,-1 9 1,0 7 387,-6 4 0,-1-45 0,0 0-93,-2-1 1,0-1 0,2 3 0,0 0 100,-4 44 0,3-4-4,2-2 0,0-5-180,0-6 1,-6-5 77,0-6 0,-2-9-133,3-3 0,3-1 36,-4-5 0,-2-6-130,3-17 0,-1-4-50,6-8 711,0-7-621,0-2 0,0-10 169,0-4-152,0 4 1,-2-15-161,-4 0 0,2-3 268,-7-8 0,-8-17 0,-8-8 0</inkml:trace>
  <inkml:trace contextRef="#ctx0" brushRef="#br0" timeOffset="2810">2457 1626 8013,'0'-17'-373,"0"0"0,0-1 552,0 1 0,5 0 424,1-1 1,2 9-161,-2 3-552,-5 4 0,13 4-72,-8 4 0,-1 5 120,-5 12 1,0 4 188,0 8 0,0 15-10,0 8 0,0 3 79,0 8 0,-1-2-231,-5 14 0,-2-4 139,-3 9 1,-5 3-247,5 9 0,6-48 1,0 0 279,-6 42 1,1 6-138,-2-6 0,3-7 66,3-10 1,4-6-87,-4-6 0,4-1 98,2-5 1,6-9-23,0 4 1,2-6-34,-3 1 0,-3-5 133,4-8 1,-4-7 1,-2-4 637,8-3-750,-6-11 69,5-1-56,-7-8 248,0 0-273,0-8-399,0 6 1,0-7 169,0 3 1,2-4-702,4-7 0,-2-2 400,7-4 1,-5 3 494,6-3 0,-1-3 0,6-1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27.560"/>
    </inkml:context>
    <inkml:brush xml:id="br0">
      <inkml:brushProperty name="width" value="0.08571" units="cm"/>
      <inkml:brushProperty name="height" value="0.08571" units="cm"/>
      <inkml:brushProperty name="color" value="#333333"/>
    </inkml:brush>
  </inkml:definitions>
  <inkml:trace contextRef="#ctx0" brushRef="#br0">675 606 7905,'-6'-17'-616,"0"-1"1063,0 1 948,6 0-1352,-7 0 0,-3 1-10,-7 5 0,0 1-97,-1 4 1,-1 4 42,-4-3 0,2 1 84,-8-2 1,0 4-57,-5-4 0,-7-1-124,1 1 1,-8-8-32,2 3 0,2-4-89,-2-3 0,7 1 134,-1 0 0,5-6 66,6 0 1,12-6 5,11 6 1,4-8-50,2 2 1,8 2 24,4-2 1,11 6 52,5-5 0,5 8 11,2 3 0,5 0 32,0 5 0,1 5 100,-7 1 1,-5 4-38,0 2 0,-2 0-48,2 0 0,-10 2-24,-8 4 1,-5 5-12,6 12 1,-8 4-13,1 8 0,-5 1-4,-5 4 1,-5 3-14,-7 3 1,-6 8-11,0-8 1,-2 8-6,2-8 0,1 4-80,-6 1 0,6-1 97,-1-3 0,12 1-78,5-8 0,4 0 72,2-5 0,2-2-2,4-5 1,5-8 37,12-9 1,4-7 121,8 2 1,7-4-84,4-2 1,4-2 20,2-4 1,0-4-60,0-7 0,-2-6 28,-4 0 1,-6 0-13,-11 6 1,0-6 61,-12-1 1,2-4 105,-13 5 1,0-8-153,-6 2 0,-8 2 18,-3-2 1,-7 2-225,-5-1 1,-3 3 136,-9 7 1,-7 3-126,-4 3 0,-10 5 50,-2 7 1,1 0-311,5 0 1,6 2-20,-1 3 0,9 5-526,-2 7 942,11 1 0,4-1 0,8 0 0</inkml:trace>
  <inkml:trace contextRef="#ctx0" brushRef="#br0" timeOffset="379">1384 243 7960,'-18'-35'0,"7"3"0,-1 3 0,9 4 182,-3 8 0,-2 5-117,2 1-221,1 7 0,-3-4 70,-4 8 0,-11 8-125,-5 3 1,-5-1 240,-2 1 0,1 1-8,-1 5 0,1 0 178,-1 1 1,-5 5-135,-1 0 0,7 8 96,5-3 1,8 7-66,-2 5 0,5-1-17,7 7 1,3-6-22,8 6 0,10-5-5,7 5 1,8-8-116,10 3 0,7-7 99,4-5 1,4 2-102,2-8 1,5-6 73,1-5 1,2-9-31,-3 3 0,-3-4-8,4-2 1,-6-8-6,-6-3 0,-6 1 67,-11-1 0,-4-1-2,-8-5 1,-7-6 299,-4 0 1,-6-6-92,-6 6 1,0-6-211,-11 6 1,3-6 61,-9 6 0,-6 6-545,-5 5 1,-10 9 142,-14-3 0,-5 6-23,-12 6 1,-12 5 67,39 0 1,-2 1-1,-4 1 1,-1 1 0,-2 3-1,0 1 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26.455"/>
    </inkml:context>
    <inkml:brush xml:id="br0">
      <inkml:brushProperty name="width" value="0.08571" units="cm"/>
      <inkml:brushProperty name="height" value="0.08571" units="cm"/>
      <inkml:brushProperty name="color" value="#333333"/>
    </inkml:brush>
  </inkml:definitions>
  <inkml:trace contextRef="#ctx0" brushRef="#br0">35 243 7951,'0'-18'0,"0"1"0,0 0-35,0-1 1,0 1 110,0 0 1,0 0 121,0-1 0,0 7-31,0-1 1,0 6 120,0-5-251,8 7 0,-6-6 209,3 5 32,-3 3 45,-2-6-283,0 8-145,0 0-96,0 8 0,0 3 174,0 12 0,-2 4 71,-3 8 1,1-1-62,-8 1 1,7 5-26,-7 1 0,8 5-98,-2-6 0,4 1 125,2-7 1,8 1-118,4-1 0,3-1 93,2-4 0,3-10-15,3-7 1,5-9-21,13 3 0,-5-12-5,5-5 1,1-12 39,-2-6 0,3-9 17,-3-3 1,-11-5 136,0 6 1,-3-6-83,-3 5 1,-5-1 64,-7 2 1,-7 9 9,2-4-48,-4 12 143,-2-2 7,0 16-205,0 1 0,-2 10-131,-4 4 0,4 3 159,-4 9 0,5 1 33,1 4 0,0 0 118,0 11 1,0-3-126,0 10 1,0 3 13,0 2 0,0 4-43,0 2 0,0 0 15,0-1 1,5-1-95,1-3 0,0 3 114,-6-4 1,6-6-225,-1-5 0,1-3-58,-6-9-62,0 8 74,0-12 0,0 0-446,0-7 39,0-8-277,8 4 889,-6-1 0,5-5 0,-7 6 0</inkml:trace>
  <inkml:trace contextRef="#ctx0" brushRef="#br0" timeOffset="501">969 87 7960,'-17'0'0,"5"-13"0,1-5 732,-1-3-209,2 4-423,3 7-102,7 3 0,0 14-227,0 5 1,0 5 184,0 6 1,2 6-65,3 11 1,-1-3 74,8 3 0,-1-1 65,7 1 0,-1-4-241,0 5 0,0-5 14,1-1 0,7-6 124,4-1 1,-1-12 19,7 1 1,-4-11-21,9 0 1,2-12 53,-1-6 0,-1-11-39,-5-5 0,-3-5 133,-3-2 0,-4-7-111,-8-4 0,-1 4 213,-5 1 1,3 5-28,-9 1 0,1 1 328,-6-1-328,0 8 0,-2 10 375,-3 11-461,3 4 1,-8 2 8,4 0 1,4 8-258,-3 3 1,3 12 77,2 6 1,-2 4 135,-4 1 0,4 11 1,-4 7 0,4 1-12,2 11 0,0-7-25,0 7 0,0-8 6,0 1 0,0 3-50,0-3 0,0-5-119,0-6 1,0-13-106,0 2 0,0-12-191,0 0 63,0-4 1,2-9 20,4-5 0,-2-3 379,7-2 0,1 0 0,5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29.623"/>
    </inkml:context>
    <inkml:brush xml:id="br0">
      <inkml:brushProperty name="width" value="0.08571" units="cm"/>
      <inkml:brushProperty name="height" value="0.08571" units="cm"/>
      <inkml:brushProperty name="color" value="#333333"/>
    </inkml:brush>
  </inkml:definitions>
  <inkml:trace contextRef="#ctx0" brushRef="#br0">1695 139 8058,'-8'-18'0,"6"-5"-740,-4 0 1,4 0 725,2 6 515,0 7-76,0-5-67,0 13-229,0-6 16,0 8 97,0 0-285,0 8 1,0 2 103,0 7 1,6 2 88,0 4 1,0 6-120,-6 11 0,2-1-3,3 7 1,-1 0 9,8 6 0,-6 0 1,5 0 0,-5 0-10,5-1 0,-5 1 28,6 0 0,-7-6-99,7 0 0,-8-13 70,2 2 1,-3-12-194,3 0 42,-4-4-268,6-2 150,-8-7-247,0-2-212,0-8 67,0 0 94,0 7 539,-8-5 0,-2 6 0,-7-8 0,-8-8 0,-2-1 0</inkml:trace>
  <inkml:trace contextRef="#ctx0" brushRef="#br0" timeOffset="383">1418 554 8058,'0'-18'444,"-8"1"-583,6 8-36,-5 1 0,9 12 191,3 7 1,-1 3 44,8 15 0,1 1 21,10 11 1,-2-3-15,8 8 0,-6-7-1,6 1 1,-6 2-38,6-1 1,2-1 109,9-5 1,-3-7-63,3 1 1,-4-13 92,-1 1 0,5-11-79,1-1 1,-1-5-3,-5-5 0,1-5-28,5-7 0,-5-6-16,4 0 0,-1-8-56,1 2 0,-1-4 91,7-1 1,-2-7-123,2 1 0,-4 2 81,-7 9 1,-2-4-4,-5 4 1,3-3-12,-8-3 0,-2 8 8,-9 4 1,1 10-30,-7 1-22,0 8-760,-6-3 561,0 7 0,0 2-383,0 3 1,-2 1 206,-4 11 1,2-1-55,-7 13 1,-7 1 445,-5 11 0,-15 3 0,1 8 0</inkml:trace>
  <inkml:trace contextRef="#ctx0" brushRef="#br0" timeOffset="1434">847 986 8007,'-27'0'0,"-5"-6"-743,3 1 0,-4-3 447,-1 2 0,5 4 296,0-4 0,8 5-28,-2 1 0,4 0-8,1 0 1,1-6 86,0 0 1,5 0 320,1 6-226,-1 0 19,-5 0 37,0 0-128,-1 0 0,7 0-87,-1 0 52,8 0-42,-3 0 84,7 0 96,0 0 1,7 0 87,5 0 1,11 0-69,6 0 0,13-2-157,10-3 1,17 3 37,18-4 0,9-2-300,-42 5 0,1 0 1,2 0-1,2-1 249,3 0 1,2 2-1,6 1 1,1 0-344,6-2 0,1 0 1,4 2-1,1 0 323,1 2 1,0-2-1,0-1 1,-1-1-333,-8 0 0,0 0 0,1-3 1,1 0 354,1 3 1,0 1 0,-2-2 0,0 0-26,-4 1 1,0 0-1,-2 2 1,-2-2-132,-4-3 1,-1 1-1,-1 2 1,-1 2 127,2-2 0,1 0 1,-1 2-1,-1 0 68,-4 1 1,-1 0-1,-2 0 1,-2 0-45,33 0 0,1 0 336,-1 0 0,-1 0-336,-5 0 0,-12 0-10,-17 0 1,-6-2 612,-11-4 0,-7 5-594,-4-5 869,-4 4-892,-1 2 602,-9 0-661,-1 0 90,-8 0-1138,0 0 1104,0 8 0,0 1 83,0 8 1,0 1-114,0-1 0,0 8 72,0 4 1,0 11-41,0 6 1,0 6 64,0 6 1,-6 9-36,0 8 0,-5 15-281,5 3 1,2-43 0,0 1 280,1 4 1,1 0-1,1-1 1,0 0 3,-2 3 0,0 1 0,-1-4 0,0-1-194,1 3 0,1-2 0,-4 44 188,6-6 1,0-3 38,0-3 0,-6-7-6,0-4 1,1-6 2,5-6 1,0-5-69,0-12 0,-2 4-4,-4-4 0,4-6-4,-4-5 0,4-8 543,2-10-763,0-7 504,0-2 0,0-10-507,0-4-14,0 4 0,-9-11-295,-9 7 1,-9-8 532,-13 3 0,-12-12 0,-9-4 0</inkml:trace>
  <inkml:trace contextRef="#ctx0" brushRef="#br0" timeOffset="2255">0 1401 7608,'0'-23'-1305,"0"0"1096,0 0 1,0 6 241,0-1-13,0 1 0,10 0-53,7 0 1,0-1 47,6 1 0,-4 5 38,-1 1 0,-1 1 40,0-1 0,-5 3 408,-1 8-382,-7-8 0,6 6 129,-4-3 36,-4 3-4,5 2 1,-5 0-135,4 0-7,-4 0 1,6 2-193,-8 3 0,5 5 77,1 7 1,0 8 41,-6 4 0,0 6 8,0 5 0,0 6-19,0 12 0,0-2 16,0 7 0,0 6 26,0 6 1,0 12-317,0-7 0,6 7 298,-1-12 0,1-2-120,-6-10 0,0 2 66,0-7 1,0 0-13,0-6 1,0-6-24,0 0 1,0-2-10,0 2 0,0-4-4,0-7 1,6-6 6,0 0 0,-1-6 186,-5 5 0,6-12-166,0 1 1,5-3-13,-5 3 0,6-6 5,-6 1 0,5-6-1,-5 5 0,7-7 32,-1 2 0,-3 2 7,3-3 0,-1 1 41,7-6 1,5 0 125,0 0 0,10 0-81,1 0 0,5 0-63,12 0 1,1 0-203,17 0 0,6 0-218,18 0 1,-3 0 269,8 0 0,-8 0 42,2 0 1,5 0-36,1 0 1,0 0 72,-47 0 0,1 0 0,-1 0 0,0 0 49,7 0 0,-1 0 0,-5 0 0,-2 0 22,2 0 1,0 0-1,1 0 1,2 0-39,2 0 0,1 0 0,2 0 0,1 0 20,3 0 1,-1 0 0,-6 0 0,-1 0-33,-1 0 1,0 0-1,-2 0 1,-1 0-11,46 0 1,-46 0-1,0 0 7,3 0 1,0 0-1,-3 0 1,-1 0-18,1 0 0,0 0 0,44-6-19,-9 1 1,-1-1-189,1 6 0,-11 0 255,-6 0 1,-3-6-44,-9 0 1,-9-1-4,-8 1 0,-7 4 4,-5-4 1,-11 2 3,-13-2 1,5 5 607,-8-7-555,6 8 1,-10 0 543,-4 0-832,4 0 0,-6-2 29,8-4 1,-7 2-167,-5-7 0,-5 5-75,-6-5 0,-12-1-650,-11-5 1098,-12-1 0,-11-7 0,-10-1 0</inkml:trace>
  <inkml:trace contextRef="#ctx0" brushRef="#br0" timeOffset="2756">2473 830 8031,'0'-17'-149,"0"0"0,0 0-737,0-1 570,0 9 534,0-7-20,0 14-228,0 2 1,0 10 177,0 7 0,6 6-37,-1 0 1,1 14 71,-6-2 0,0 16-104,0 1 0,0 12 62,0-1 0,0 6-165,0 6 0,0 4 248,0 7 1,0 9-397,0 3 1,0 1 296,0-1 1,8 0 9,3-11 1,-1-4-107,2-14 0,-1-8 94,6-3 1,-5-6 1,-1-6 1,-7-4 3,2-7 1,2-1-20,-3 1 0,1-6-55,-6 0 0,2-14 174,4 2 0,-4-3-229,4 3 0,-4-6-315,-2 1-272,0 0 264,0 5 0,0-6-47,0 1-129,0-8 57,0 3-165,0-7-303,0 0 910,0-7 0,-16-11 0,-3-8 0</inkml:trace>
  <inkml:trace contextRef="#ctx0" brushRef="#br0" timeOffset="3333">692 1470 7368,'-10'-25'-715,"4"-3"895,-3 3 915,7 0-971,-6 7-129,16 9 1,1 1 32,9 8 1,1 0-120,4 0 0,4 0 134,7 0 1,3 2 37,3 4 0,-1 5-135,7 12 0,-8 4 81,3 8 1,-5 1-26,-1 5 0,-8 3 4,-4 8 0,-4 0-1,-2-1 1,-1 1-16,-5 0 0,-3-8-9,-8-3 0,0-5 6,0-1 1,-10-8 22,-7-4 0,-4-6 82,-14-5 0,3 1-75,-15-7 0,1 0 4,-6-6 1,6 0-29,0 0 1,6 0 0,-6 0 1,9-2 3,3-4 0,7-4-3,9-7 0,7 2 12,-1 3 0,9-3-9,-3 3 1,6-3-8,6-2 0,3-1 6,8 1 0,1 5-52,-1 1 0,8 5 62,4-5 0,-2 7-1,2-2 0,-6 4-6,5 2 0,-6 2-1,1 4 0,2-2 1,-2 7 0,0 1-4,-6 5 1,0 6 69,1 0 0,-1 6-56,0-6 0,-5 6-114,-1-6 1,-5 6 5,6-6 0,-3 0-169,3-6 1,1 0 73,-7 1 0,7-1-156,-1 0 0,3-1 133,3-5 1,5-3 215,0-8 0,7 0 0,-3 0 0</inkml:trace>
  <inkml:trace contextRef="#ctx0" brushRef="#br0" timeOffset="3722">1695 1661 8008,'0'-35'-1061,"0"0"919,0 1 0,0 5 617,0 0-181,0 8 60,0-4-214,0 8 0,-2 7-7,-4 4 1,2 4-163,-7 2 1,5 0 87,-6 0 1,-5 8-140,-6 4 1,-2 3 113,2 2 1,-2 10 28,-4 8 1,-2 1-40,8 10 1,0-5 16,6 5 0,7 0-90,5 6 0,3-2 86,2-4 0,2 4-117,3-4 1,13-4 113,11-1 1,5-7-136,6-5 1,-1-4 48,7-8 1,-2-1 22,2-5 0,2-3 8,-7-8 0,-1-2 7,-5-4 1,-3 2 155,-3-7 0,-10-3-94,-7-9 0,-8 4 165,1-4 1,3 2-105,-2-2 1,-2 2-10,-10-8 0,2 8-8,-7-2-49,-1-4 0,-7 8-104,-4-4 0,2 11-218,-8 6 0,0 4-154,-6 2 1,-1 8 168,-4 4 0,1 5-645,-7 6 909,0-4 0,-6 21 0,0-3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47.100"/>
    </inkml:context>
    <inkml:brush xml:id="br0">
      <inkml:brushProperty name="width" value="0.08571" units="cm"/>
      <inkml:brushProperty name="height" value="0.08571" units="cm"/>
      <inkml:brushProperty name="color" value="#333333"/>
    </inkml:brush>
  </inkml:definitions>
  <inkml:trace contextRef="#ctx0" brushRef="#br0">742 629 7621,'27'0'0,"-2"-8"0,-5 4-57,3-7 1,2-1-68,3-5 0,3 0 211,-8 0 1,6 1 63,-6 5 189,-8-5-202,1 7 1,-22-3-9,0 1 0,-9 7-85,-8-2 0,-6 4-3,-11 2 0,1 0 23,-7 0 1,0 0-86,-6 0 0,6 8-26,0 3 0,0 5 58,-6 1 1,0 0-85,0 1 1,6 5 80,0 0 0,2 7 6,-2-1 1,-1 4 3,13 1 1,-3 1-1,14 0 1,8-7-13,9 1 1,4-6-2,2 6 1,16-8-28,7 2 1,7-9 37,5-3 0,7-5-141,4 6 0,-1-9 42,1 3 0,0-4-41,6-2 1,-2 0 31,-4 0 1,-6 0-114,-11 0 1,-4-6 155,-8 1 0,-5-1 124,-1 6 133,-7 0 0,-4 0-87,-11 0 1,-12 0 22,-6 0 1,-6 8-57,-5 3 1,-4 10 24,-8 2 0,0 8-29,0-2 1,-6 3-17,1 3 0,3 2-38,2 3 0,14-4-25,-3 5 1,12-7-115,12-5 0,7-4 79,5-8 1,5-1-115,5-5 0,13-3-31,11-8 1,13 0-136,10 0 0,7-10-22,10-7 1,3-2-4,3-10 1,3-7 0,9-9-1</inkml:trace>
  <inkml:trace contextRef="#ctx0" brushRef="#br0" timeOffset="822">1175 812 7621,'-18'-8'0,"7"4"650,-1-7 1,7 7 202,-7-2-1379,8-4 324,-3 8 0,7 2 9,0 12 0,0 3 167,0 3 0,0 7 33,0 3 1,0 5-5,0 2 0,0-1 4,0 1 1,-2-1-14,-4 1 1,4-2-24,-4-5 1,4-3 72,2-7 1,-2-7-19,-3 1-21,3-8 0,-6 1-53,8-10 0,6-7-99,0-11 1,7-4 98,-2-7 1,5-3-12,1-3 0,6 3 51,0-3 0,0 0-36,-5 5 1,5-3-27,0 9 0,2 4 54,-2 2 1,-4 0 9,4 5 0,-4 5 49,-1 13 0,-1 4 137,0 7 0,-1 3-108,-5 14 0,2 7 40,-7 5 1,6 7-50,-6-7 1,7 6-8,-1-6 1,5-5-146,6-6 1,2-2 51,4 1 1,9-3-40,-3-7 0,9-9 61,-4-3 1,8-6-19,-2-6 1,4-5 19,2-12 0,-6 2-9,0-8 1,-7 6 101,1-6 0,-3 6-77,-3-6 0,-7 8 155,-4-2 1,-5 4 10,-7 1 1,3 1 43,-9 0 0,1-1-148,-6 1 1,-2 0 25,-4 0 1,3-1-78,-9 1 1,0 5-118,-5 1 0,-6 7-98,0-2 1,-6 4 96,6 2 1,-2 0 102,2 0 1,2 8 25,-8 4 1,6 3 108,-6 2 0,8 6-135,-2 0 1,-2 8 30,2-2 1,0 2-14,6-2 1,7 3 20,4-3 0,4 2-170,2-2 0,0 1 56,0-7 1,8-1-48,4-11 1,5 3 31,6-9 1,2 1 51,4-6 0,3-8-35,-3-3 1,4-6 5,2-7 0,-1-2 61,1-9 1,-1-5 12,1-1 1,-1-9 112,1-2 0,-6 1-77,0-7 0,-8-5 31,2-7 0,-4-1-73,-2-9 1,-7 7-103,-4-2 0,1 5 127,-1 7 1,0 3-9,-6 9 1,0 14 69,0 8-46,0 8 1,-2 12 95,-4 3 1,4 6-72,-3 6 0,-5 5-41,-2 12 1,-3 8 224,-2 15 0,-6 2 27,0 15 1,0 1-53,5 5 0,7 2 87,-1 4 0,8 2-318,-1 4 1,3-5 49,2-6 1,7-7-78,5 0 0,3-9 56,3-2 0,-1-13-94,0-11 0,6-12-263,0 1 0,2-11-283,-2 0 0,10-12 194,7-6 423,8-11 0,4-4 0,10-7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35.777"/>
    </inkml:context>
    <inkml:brush xml:id="br0">
      <inkml:brushProperty name="width" value="0.08571" units="cm"/>
      <inkml:brushProperty name="height" value="0.08571" units="cm"/>
      <inkml:brushProperty name="color" value="#333333"/>
    </inkml:brush>
  </inkml:definitions>
  <inkml:trace contextRef="#ctx0" brushRef="#br0">361 347 7997,'0'-18'-175,"0"7"5,0-1-49,0 8 1,8-9 172,4 7 1,3 0-98,2 6 0,-5 0 120,-1 0 0,1 0 30,5 0 117,0 0 1,1-5-83,-1-1 0,-6 0 83,1 6 1,-2-2-2,1-4-33,5-3 0,-9-9-53,5 1 0,-5 6 10,-7-1 0,6 1-18,0-7 0,0 1-13,-6 0 0,-6-1-105,0 1 1,-9 0 111,-2 0 0,-3 5-155,-9 1 1,1 5 157,-7-6 0,0 8-9,1-1 0,-6 3 10,-1 2 1,-5 7 7,6 5 0,-6 5 5,5 6 1,1-2 13,5 8 1,10 0-149,8 6 1,2-1 119,9 1 1,2-6-114,10-1 1,5-5 79,12 6 1,4-9-16,8-3 1,1-2 5,5-9 1,-5 0-7,5-6 1,1-2 11,-2-4 1,1 2 7,-7-7 1,-1-3 43,-4-9 1,3 4-45,-3-4 1,-4 4 119,-2 1 1,-6 1-58,-5 0 0,1 5 70,-7 1-70,0 7 20,-6-4-59,0 8 0,0 2-9,0 4 1,-2 5 151,-4 12 1,4 4-124,-3 8 0,3 1-54,2 5 1,0 3 33,0 8 0,0 6-8,0-1 1,0-5-48,0-6 1,0-7-7,0 1 0,0 0 22,0-5 0,0-4-205,0-14-111,0 0 157,0-7-366,0-2 267,0-8 0,0-2-212,0-4 486,-8 4 0,-9-13 0,-10 5 0</inkml:trace>
  <inkml:trace contextRef="#ctx0" brushRef="#br0" timeOffset="546">897 174 8001,'0'-25'0,"2"3"249,4-6 0,6 7-8,11-3 0,4 5-243,7 2 0,8 7 1,5 5 1,2 3 26,3 2 0,6 7 46,0 5 0,-3 3-140,-9 3 0,-5-1 87,-12 0 1,1 8-161,-7 4 1,-7-2-62,-10 2 0,-6-1 64,-6 7 0,-6 2-3,-11 3 0,-9-9 34,-9 3 1,-7-9 0,2 4 0,-4-8 47,-2 2 0,8-9 40,4-3 0,5-7-6,6 2 1,4-4 207,8-2 24,0 0 1,7-2-63,4-4 1,4 2-75,2-7 1,8 7-70,4-2 0,3 2 8,2-2 1,6 5-7,0-5 0,8 4-10,-2 2 1,6 2-55,5 4 0,-2 3 75,8 8 1,-7 3-79,1 3 1,-3-2 42,-3 8 1,1-6 8,0 6 0,-14-6 23,-4 5 1,-9-6 1,3 1 1,-7-4 20,2-2 1,-12-5 6,-6-1 0,-5-1 33,-6 1 0,0 3 13,-12-8 0,5 5-1,-11-5 1,-1 0-42,2-6 0,-12 0 59,6 0 0,-8 0-74,8 0 0,2 0 7,-2 0 0,1 0-86,-1 0 1,4-2-166,7-4 0,1 4 81,-1-4 1,1 4-153,-1 2 0,0 2 284,1 4 0,-8 4 0,-3 7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39.689"/>
    </inkml:context>
    <inkml:brush xml:id="br0">
      <inkml:brushProperty name="width" value="0.08571" units="cm"/>
      <inkml:brushProperty name="height" value="0.08571" units="cm"/>
      <inkml:brushProperty name="color" value="#333333"/>
    </inkml:brush>
  </inkml:definitions>
  <inkml:trace contextRef="#ctx0" brushRef="#br0">433 1193 7920,'-18'0'-870,"1"0"434,0-7 110,-1 5 725,1-14-51,0 7-118,7-1-109,2-5-1,8 13-57,0-6-221,0 8 34,0 0 128,8 0 0,2 0 53,7 0 0,2 6-22,4 0 0,6-1 111,11-5 0,12 0-72,12 0 0,13 0 19,9 0 1,12 0-368,-41 1 1,1-2 0,7 1-1,1-1 322,8-2 0,2 0 0,5 2 0,1 0-64,5-2 0,-1 0 1,-3 2-1,-1 0-276,2 1 0,0 0 1,-4 1-1,-1 0 292,-1 2 1,0 0 0,1-2 0,-1 2-10,-3 2 1,0 1-1,1-1 1,-2 0-208,-7 0 1,-1 1 0,-2 2 0,0 0 197,0-2 1,-1-1 0,-3 2 0,-1 0-118,-4-1 1,0-1 0,-1 0 0,-1 0 121,40 1 1,-3-4 384,-9 3 0,-3-3-344,-14-2 0,-10 0 1187,-26 0-1165,-3 0 484,-15 0 0,-4 0-481,-12 0 0,2 0 152,-7 0 1,5 0-511,-6 0 1,-9-6 166,-13 1 1,-11-1-255,-12 6 1,-5 0-55,-7 0 446,-8 8 0,-2-6 0,-7 5 0</inkml:trace>
  <inkml:trace contextRef="#ctx0" brushRef="#br0" timeOffset="679">156 1297 7905,'17'0'-528,"0"0"331,-7 0 161,5 0 178,-5-8-66,7 6-312,-7-5 200,5 7 101,-13 7 1,6 5 59,-8 11 1,-6 0-46,0 12 0,-7-1-3,1 18 0,-3 0-44,-2 17 0,-3 4-1,-3 14 1,4-1-191,-4 1 0,4 5 213,2 0 1,-1 0-49,1-5 0,6-7 48,-1 1 0,6-14-33,-5 3 0,7-15 3,-2-3 0,4-8 1,2-9 1,0-6-36,0 0 0,6-14-4,0 2 0,1-9-2,-1 4 1,-2-7-20,8 7 278,-1-8 0,6 5-237,1-3 1,5-2 69,0 7 0,9-7-71,3 2 0,7-4 7,10-2 0,10 0-36,7 0 0,8 0-7,9 0 0,6 0-165,1 0 0,-43 0 1,1 0 188,1 0 0,0 0 1,4 0-1,2 0-270,4 0 1,2 0-1,4 1 1,1 0 272,2 2 1,2 0 0,3-2 0,2 1-9,-1 4 0,1 0 0,0-3 0,0 0-285,3 2 0,-1 1 0,-4 0 0,-2 0 283,-2 2 1,0 1 0,-1 0 0,0-1-9,2 1 1,-1 0-1,-7-3 1,0-1-155,-1 1 0,-1 0 0,-5-2 0,-1 1 170,-4 1 1,-2 0 0,47 7-10,0-7 1,-10 2 41,-1-2 1,-3-5-47,-9 5 0,-2-2 410,-9 2 1,-8-4-452,-16 4 0,-2-5 572,-15-1 0,0 0-607,-5 0 420,-9 0 1,5-1-503,-8-5 373,-1 4 1,-7-8-608,-3 4 0,-5-3 410,-7-8 0,-16-1 0,-3 1 0</inkml:trace>
  <inkml:trace contextRef="#ctx0" brushRef="#br0" timeOffset="1126">3805 1349 7935,'2'-10'265,"3"5"-436,-3 3 1,12 9 161,-9 5 1,7 13 32,-6 9 0,0 11 78,-6 12 0,0 11-14,0 6 0,0 15-251,0-3 1,0 12 202,0 0 1,0-47 0,1 0-45,2 1 0,0 0 1,-1 46 66,4 0 1,-4-8 7,-2 2 1,0-5-144,0-6 1,0-10 124,0-8 1,0-7 2,0 1 1,-2-5-4,-4-6 1,4-3-50,-4-9 1,5-1 4,1-4 1,0 2 218,0-8 1,0 0-322,0-6 1,0-6 4,0 1-108,0-8-236,0 4 141,0-8 12,0 0 0,-8-8 1,-2-2-1</inkml:trace>
  <inkml:trace contextRef="#ctx0" brushRef="#br0" timeOffset="1729">2196 138 8046,'-7'-26'-139,"5"1"1,-6 7 181,8 1 1,0 5 387,0 1 31,0-1-571,0 3 21,0 1 1,0 10-111,0 4 0,0 3 232,0 9 0,0 7 58,0 4 0,0 9-121,0 2 0,0 8 75,0-2 0,0 4-67,0 2 0,2 0 57,4 0 1,-4-6-120,3 0 1,-1-7 10,2 1 0,-4 0-134,4-5 1,1-4 58,-1-14-355,0 0 125,2 1 191,-6-9-259,5-9 445,-7-2 0,-15-21 0,-4 4 0</inkml:trace>
  <inkml:trace contextRef="#ctx0" brushRef="#br0" timeOffset="2018">1851 432 7689,'0'-9'-440,"0"-7"0,1 15 580,5-5-140,4 4 1,9 8 185,4-1 0,-2 9-56,8-3 0,-6 5 35,6 1 1,0 6-93,5 0 1,7-2 27,-1-9 0,6 3-60,-5-3 0,5-5 59,-6-1 0,2-4-129,-1-2 0,-5 0 99,4 0 1,-5-2-141,-6-4 1,4-3 57,-5-9 0,-3 1-135,-2 0 0,-3-6 73,-3 0 1,-2 0-332,-3 5-92,3 9 0,-15-5 28,0 9 469,-8-1 0,-16 14 0,-3 1 0</inkml:trace>
  <inkml:trace contextRef="#ctx0" brushRef="#br0" timeOffset="2526">2006 1297 7958,'0'-17'-716,"8"0"0,-4-1 1028,7 1 0,-7 5 163,2 1 272,-4 7-642,-2-4 237,7 8-269,-5 0 95,6 0 0,-8 2-192,0 4 1,0 6 140,0 11 1,0 7 22,0 16 1,0 8-31,0 15 1,0 16-37,0 7 1,-2-39 0,-2 2-246,1 2 1,1 1-1,-2 2 1,2 1 232,1 2 0,2 1 0,-1 0 1,0 1-55,0 1 0,0 0 1,0 1-1,2-1 53,0-5 0,1-1 1,-1-8-1,0-2-150,10 30 0,-8-16-11,1-12 0,-1-10 7,2-13 1,-4-4 87,4-8 1,-2-5-190,1-1-146,-3 1 1108,6 5-1611,0-7 319,-6-3 275,5-7 1,-9-2-63,-3-3 1,-5-5-548,-7-7 858,-8-1 0,-10-7 0,-9-1 0</inkml:trace>
  <inkml:trace contextRef="#ctx0" brushRef="#br0" timeOffset="2860">433 1781 7950,'0'-17'361,"-8"0"1,6-1 31,-4 1 0,4 6 83,2-1-396,0 8 1,0-2-194,0 12 1,0 12-26,0 10 0,0 15 144,0 8 1,0 5-95,0 13 0,0-3-57,0 9 0,0-4-108,0-2 0,0 2 80,0 4 0,0-12-2,0 1 0,-6-16 51,1-8 1,-3-13-472,2-10-259,4-7 854,-5-10 0,14-8 0,11-9 0,9-10 0</inkml:trace>
  <inkml:trace contextRef="#ctx0" brushRef="#br0" timeOffset="3293">726 1850 7892,'-9'-7'0,"-5"-3"-418,9-7 0,-1 0 209,6-1 0,0 1 585,0 0 0,4-1-120,7 1 0,3 0-347,15 0 1,-1-1 155,7 1 1,5 5-11,1 1 0,1 1 92,-2-1 0,-1 3-61,7 8 0,-6-6 33,6 1 0,-7-1-101,1 6 0,-11 2 5,-6 3 0,2-1 54,-2 8-254,-8-1 191,1 7 1,-14-1-96,3 0 0,-3-3 71,-2 3 1,0-4 11,0 10 1,-2 4 68,-3 2 1,3 0-30,-4 6 0,-2-5 92,3 11 0,-3 3-58,2 2 1,4-2 8,-4 2 0,4-7-72,2 1 1,0 2-18,0-1 1,0-3-44,0-9 1,0 2 83,0-8 0,0 0-218,0-6 0,0-5-331,0-1-233,0-7 131,0 11-224,0-13 838,0 6 0,0-10 0,0-4 0,0-3 0,0-9 0,0 1 0</inkml:trace>
  <inkml:trace contextRef="#ctx0" brushRef="#br0" timeOffset="3488">899 2196 7892,'-11'-5'0,"-1"-1"344,9-8-124,-5 12-239,8-13 1,4 13 99,7-4 0,3 4-135,14 2 0,7 0 135,5 0 1,8-5-95,-1-1 0,4 0-134,7 6 1,-4 0 62,4 0 0,1-2-185,-1-4 0,-1 5-74,-5-5 0,-8-2-55,-3 2 0,1-1 398,-2 1 0,1-4 0,-7-7 0</inkml:trace>
  <inkml:trace contextRef="#ctx0" brushRef="#br0" timeOffset="3898">3044 1799 7808,'0'-25'-215,"-6"0"411,0-4 1,0 4 169,6 8 0,0-1 18,0 1-28,0 0-483,0-1 170,0 9 1,-7 3-153,-5 12 0,-5 9 90,-6 8 0,-4 14 149,-8-3 0,3 12-176,3 1 1,-4 2-46,4 3 1,4 2 70,2 4 0,4-6-59,2 0 1,7-1-73,5-4 1,5 1 107,5-2 0,5 0-88,7-12 1,6 3 32,0-14 0,6 0-94,-6-6 0,6-1 157,-6-5 1,6-3 10,-6-8 1,6-2-2,-6-4 1,0 2 125,-6-7 1,-5-3 98,-1-9 0,-7 2-55,2-8 0,-4 6-63,-2-6 1,0 6-53,0-5 1,-2 6-13,-4-1 0,-2 4-111,-3 2 1,-10 2-231,3 3 1,-10 2 27,-1 5 1,-4 3-135,-1-4 1,-7 6 428,1 6 0,-8 3 0,4 9 0</inkml:trace>
  <inkml:trace contextRef="#ctx0" brushRef="#br0" timeOffset="4418">3632 2248 7957,'5'-29'3,"1"1"0,6 6 60,-6-1 1,7 4 36,-1 2 1,-3 0 242,3-1-680,-8 1 0,3 0 172,-7-1 1,0 1 21,0 0 1,-7 1 176,-5 5 0,-1-4 41,1 3 0,-3-1-151,3 1 0,-3-1 81,-3 7 0,1-2-96,0 2 117,0 4 1,-1-5-54,1 7 1,5 2 41,1 3 0,1 5-9,-1 7 1,-3 1-8,9-1 1,-1 6-1,6 0 0,0 2 2,0-2 0,2-4 7,3 4 1,5-3-66,7-3 0,6-2 61,0-3 0,1 1-29,-7-7 1,6 6 72,0-7 0,6 1 3,-6-6 0,6-2-1,-6-4 1,0 3 117,-6-9 0,4 0-119,-4-5 1,3 6 86,-15-1 198,9 1-188,-12-7-175,6 9 105,-8 1 0,0 10-18,0 4 0,-6 5 41,0 12 1,-6 4 12,7 8 1,-7 7-48,6 4 1,-5 6 3,5 6 1,-2-5-81,3 5 0,3-4 81,-4-2 0,4-8-137,2-4 1,0-5 39,0-6 1,-6-4-365,1-8 167,-1-7-200,6-3-37,0-7 1,-2 0 33,-4 0 427,-4-7 0,-14-3 0,-3-7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46.390"/>
    </inkml:context>
    <inkml:brush xml:id="br0">
      <inkml:brushProperty name="width" value="0.08571" units="cm"/>
      <inkml:brushProperty name="height" value="0.08571" units="cm"/>
      <inkml:brushProperty name="color" value="#333333"/>
    </inkml:brush>
  </inkml:definitions>
  <inkml:trace contextRef="#ctx0" brushRef="#br0">4065 346 7476,'0'-9'-1345,"0"1"1204,-8 8 113,6 0-111,-13 8 143,13 1-4,-6 1 0,1 5 0,-3-5 0</inkml:trace>
  <inkml:trace contextRef="#ctx0" brushRef="#br0" timeOffset="1033">4117 295 7914,'0'-18'-514,"-6"7"503,0-1 0,1 6 266,5-5-21,0 7-95,0-11 1,0 11 144,0-8-114,0 8 1,0-5 95,0 3-46,0 4 0,1-6-76,5 8 1,-4-1 184,4-5 16,-4 4-182,-2-6 1,0 6 126,0-3-147,8 3 1,-7-8-83,5 4 1,-4 2 83,-2-7 1,2 7-82,4-2 67,-4-3 3,5-1-55,1-7 1,-6 5 43,4 1-75,-4 7 0,0-10-108,3 9 36,-3-1 167,6 6 4,-8-8-47,0 6 11,0-5-51,0 7-712,0 0 609,0 7 0,0-3 42,0 8 0,6-1 15,0 6 1,7 3 140,-1 3 1,-3 6-30,3 11 0,-1 6-65,6 12 0,7 13 5,-1 15 0,0 1-346,-6 5 0,0 2 317,1-2 1,-1 0-49,0-5 1,-1-8-33,-5-4 0,-1-6 13,-5-6 1,-3-9-93,4-8 1,2-9-7,-2-3 1,-1-1 72,-5-10-251,8 0 62,-6-6 415,6-7-288,-8-2 0,0-10-52,0-4-129,0 4 168,0-6 1,0 1-156,0-5 0,-8-3 47,-4-3 0,-3-7 3,-2-3 1,-2-7-11,-5-5 1,-2 1-13,-9-7 0,0 0 77,1-6 0,-7 0 17,1 0 0,-2 1-26,1-1 1,-3 0 193,-8 0 0,8 13 61,4 5 1,5 13-202,6 3 717,-3 1-429,20 15 0,-3 2 26,15 12 1,0 3-77,0 2 0,0 8 63,0 4 1,8 4-76,3 1 0,4 3 72,3 3 1,-1-3-147,0 3 0,6 2 45,0-1 1,8 5-143,-2-6 1,4 4 102,1-9 1,1 2 2,-1-14 1,3 4 69,3-10 0,-1-4 100,7-13 0,2-2-85,10-3 1,1-7 15,4-11 0,5-4 93,-5-7 0,-3-3-48,-3-3 1,1-5-12,-6-6 0,-4 4-71,-13 1 0,3 8-68,-3-2 1,1-1 14,-13 7 1,-2 3-247,-9 14 171,-5-1-246,-7 9-696,0 1 702,0 8 0,-1 2-700,-5 4 1,-4 3 24,-7 9 953,0-1 0,-16 8 0,-4 2 0</inkml:trace>
  <inkml:trace contextRef="#ctx0" brushRef="#br0" timeOffset="2269">243 1470 7851,'-34'10'0,"-1"-4"0,6-4-33,0-2 1,8-6 43,-2 0 1,4 0 155,2 6-284,7 0-5,-5 0 242,13 0-172,-6 0 157,16 0 1,1 0-21,9 0 0,-1 6 1,0 0 0,10 2 178,8-3 1,1-1-157,10 8 1,1-8 13,4 1 1,1-3 67,0-2 1,8 0-64,3 0 0,12 0 41,6 0 0,11 0-253,6 0 0,-47-3 1,0-1 152,1-2 1,0 0-1,-1-1 1,1-1-23,0-1 0,0 0 1,3 1-1,2 1 11,0 1 1,1 1 0,3-3 0,1 0-15,-1 2 1,-1 1-1,-4-2 1,-1 0-69,43-4 0,0-3 29,-46 11 1,0 0-1,3 0 1,0-1 33,-1 1 1,1 0-1,0 1 1,0 0-57,-3-3 1,-1-1 0,2 3 0,0 0 5,2-3 0,0 0 0,1 3 1,1 1 21,3-4 0,1 0 0,-4 3 0,-1 0-1,0-3 0,-2 1 0,46 1 7,-2-2 1,0-2-13,-46 5 1,0 1 0,46-4 2,0 6 0,-8-6-12,2 0 0,-5 1 29,-7 5 1,5-2-97,-5-4 1,5 4 43,1-4 1,5 2-12,-5-1 1,-3 3 31,-14-4 1,2-2-157,4 3 1,10-7 154,7 6 0,0-5 1,-5 5 0,-1-6-59,0 7 0,1-9 56,-1 3 1,-3 3-385,3 2 0,-1-1 362,13 1 0,-2-6-5,2 6 1,-4-1-2,-7 1 0,13 4 14,-49 0 1,1-2 0,7 0 0,0 1 13,-5 0 1,1 0 0,2-1-1,-1 0-1,42-2 1,-47 5 0,0 1 27,1-3 0,0 0 0,5-1 0,1 0-25,0 1 0,0 0 0,-1-1 0,-1 1 33,42-3 1,-4 4-23,-7-4 1,5-2 4,0 3 1,0-7-6,-5 6 1,-8-1 3,-5 1 0,-12 4-1,-10-4 0,-6-1 0,-6 1 1,-1-2 359,7 2 1,-8 4-355,3-3 0,-5 1 178,-1-2 0,-1 4-218,1-4 0,-8 4 296,-4 2 0,-6-1-288,-5-5-12,3 4 51,-13-6-24,6 8 238,-8 0-688,0 0 476,0 8 1,0-4-26,0 7 0,0 7 4,0 5 1,2 7 26,3-1 1,-1 12 5,8 5 1,-8 6 31,1 5 1,3 5 10,-2 7 0,5 8 67,-5 3 1,8 5-406,-3 1 1,-1 7 253,1-1 1,-8-42 0,0 0 25,8 48 0,-1-6-3,2-6 1,1-7-13,-7-10 0,5-1-34,-5-5 1,0-3 1,-6-8 0,0-8-8,0-4 1,0-3-96,0-3 0,0-13 12,0-3-137,0-13 585,0 3-736,0-8-572,0 0 665,-8-8 315,-9 6 0,-25-21 0,-12 4 0</inkml:trace>
  <inkml:trace contextRef="#ctx0" brushRef="#br0" timeOffset="3765">139 1592 7880,'-9'-18'0,"-7"1"0,15 0-575,-5-1-581,4 1 1361,2 0 0,0 5 206,0 1 355,0 7-195,0-4-299,0 8-175,0 0-9,0 8 0,0 1 9,0 9 0,0 7-62,0 4 0,-2 7-88,-4 10 0,-2 4 115,-3 19 0,-4 0-119,3 18 0,-1-3-218,1 14 0,-1-5 323,7 5 0,3-49 1,0 2-3,3 3 1,0 1-1,0 43 23,0 0 1,0-15-39,0-8 1,0-4-26,0-2 1,0-9-40,0-9 0,0 1 84,0-6 1,0 6-136,0 6 1,0-4 36,0 3 1,0-3 11,0-2 1,0-2 347,0-4 1,0-9-350,0-9 0,0-12 106,0 1-48,8-3 0,-4 1 39,7-4 0,-5 3-56,5-8 1,-5 1 111,6-1 1,-1-2-60,7 7 1,-1-5 12,0 6 1,2-3 16,4 3 1,4 3 0,8-3 0,1-3 33,5 3 0,3-8 9,8 2 0,2-5-49,3-1 0,12 0 1,12 0 1,13-1-235,-42-2 1,0 0 0,0-1-1,0-2 183,3-2 0,-1-1 0,-1 0 1,0 1 0,-1-1 0,0 0 0,4 1 0,1-1-8,4 0 1,-1 1 0,-3 2-1,0 0-12,0 0 0,1 1 0,-4 2 0,-1 0-7,-1-3 1,0 0 0,1 3 0,0 1 24,1-4 1,1 0-1,1 1 1,0 0-35,1 0 1,1-1 0,1-2 0,-1 1 26,-3 0 1,0 2 0,3 0 0,1 0-38,-1 0 1,-1-1 0,0 0 0,0 0 20,1-2 0,-1-1 0,-3 3 1,0 1-1,0-1 0,1 0 1,1 1-1,0-1 29,-2-3 0,1 0 0,3 1 0,-1 1 4,-2 1 0,0 0 0,3-1 0,1-1-48,-1 2 0,-1 0 0,-1 2 0,0-1-3,-1-1 1,-1 0 0,-1 1 0,0 1-19,-1-2 0,0 0 1,0-2-1,2 1 43,0 1 0,1 0 0,-2 1 0,0 1-22,2-2 0,-1 0 0,-3 1 0,0 0-1,1 0 1,0-1 0,-1-2 0,2 1-4,7 0 0,1 2 0,-4 0 0,1 0-20,3-1 1,-1 1-1,-3 3 1,-1 0 1,-4-1 0,0 0 1,1-1-1,0 1-2,1 0 0,1 0 1,1-1-1,0 0 16,1 1 1,1 0-1,-3 3 1,0-2 9,43-3 1,-48 1 0,1 0-138,47-2 1,-48 3-1,0 1 135,48 2 1,-4 0 5,-7 0 1,-14-6 5,-4 0 1,-5 0-66,-1 6 1,4-6 73,-3 1 0,1-1-29,-2 6 1,8-6 10,-7 0 1,-1 1-90,-11 5 0,-6 0 79,0 0 1,-7 0-98,1 0 0,2-2 464,-1-4 1,-1 4-412,-5-4 0,5 4 199,0 2 0,6 0-202,-5 0 0,-1 0 59,-5 0 1,-1 0-68,1 0 0,-6 0 51,0 0 0,-8-5-84,2-1 111,-4 0 1,-2 6-63,1 0 1,-7 0-4,1 0 0,-1 0 25,6 0 0,1 0 4,-1 0 0,0 0 11,1 0 0,-1 0 5,0 0 1,1 0 94,-1 0 0,2-6-111,4 1 1,-4-1 83,4 6 0,-3 0-48,-3 0 1,-6 0 24,1 0 25,-1 0 6,-1 0 33,5 0 1,-11 0-79,8 0 1,-6 0-55,5 0 0,1 0 56,5 0 0,0-2-129,0-4 0,7 4 87,-1-4 0,7 4 31,-1 2 0,-4 0 17,-2 0 0,-4 0 66,-1 0 1,1 0 138,4 0 1,-10 0-50,5 0 1,-5 0-118,4 0 0,-5 0-47,0 0-15,-9 0 1,7 0 222,-4 0-28,-4 0-1,5 0-16,-7 0 1,-2 0 102,-3 0-94,3 0-269,-6 0 197,8 0-275,0 0 85,-8 0-95,6 0-410,-5 0 0,5 0 228,-4 0 0,0 0 347,-11 0 0,-4 0 0,-14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51.686"/>
    </inkml:context>
    <inkml:brush xml:id="br0">
      <inkml:brushProperty name="width" value="0.08571" units="cm"/>
      <inkml:brushProperty name="height" value="0.08571" units="cm"/>
      <inkml:brushProperty name="color" value="#333333"/>
    </inkml:brush>
  </inkml:definitions>
  <inkml:trace contextRef="#ctx0" brushRef="#br0">1384 69 7560,'-17'-7'-644,"5"-3"763,1-7 1,5 5 1085,-5 1-613,7 7-117,-4-4-497,8 8-55,0 0 100,8 0 1,-6 2-237,3 4 252,-3 3 1,-2 15-15,0-1 0,0 7 70,0-1 1,2 11-16,4 7 1,-4 10 16,4 7 1,1 13-43,-1 9 1,6 10-239,-9-42 1,0 2 0,0 1 0,-1 3 204,-2 6 0,0 0 1,3-2-1,0-1-3,0 6 1,0 1-1,0-7 1,0 0-43,-3 1 0,0-1 1,-1-1-1,0-1 45,-2 0 0,0-1 1,1-6-1,0-2-80,-9 46 1,5-8-79,-6-3 0,6-9 117,-5-3 0,7-13-5,-2-10 0,-1-10-1,1-13 0,0-4-29,6-8-18,0-7-493,0-3 992,0-7-1322,0 0 718,8-7 177,1-3 0,24-23 0,4-3 0</inkml:trace>
  <inkml:trace contextRef="#ctx0" brushRef="#br0" timeOffset="1952">53 1055 7899,'-8'-10'0,"0"-5"0,-3 4 472,-5-5-127,15-1-55,-7 7-177,8 3-74,0 7 0,0 1-114,0 5 0,0 4 96,0 7 0,0 2 179,0 4 1,0 12-126,0 11 1,0 4-83,0 2 0,0 6 25,0-1 0,0 3 7,0-3 0,0-3-8,0 4 0,0-6-109,0-6 1,0-4 35,0-7 1,0-3-158,0-3 1,0-4-466,0-7 336,0-9 1,0 1-124,0-5 1,2-3-19,4 4 483,-5-4 0,15-10 0,-7-1 0</inkml:trace>
  <inkml:trace contextRef="#ctx0" brushRef="#br0" timeOffset="2367">450 1055 7880,'-26'-15'0,"1"5"215,7-7 189,1-1 0,2 15-138,3-9-268,4 8 0,8-2-200,0 12 1,-5 4 119,-1 7 0,-8 8 85,3 4 1,-3 4 70,3 1 1,-3 8-34,9 5 1,-7-3-18,6 2 0,1-8-118,5 3 0,7-5 71,5-1 1,9-8-67,2-4 0,10-4 77,1-2 1,3-7-16,9-4 1,-6-6-25,6-6 0,-5-4 9,5-7 0,-8-2 15,3-4 1,-13 2 106,-4-8 0,-11 0 171,-1-6 0,-9 1-92,3-1 0,-4 1 126,-2-1 1,-6-5-92,1-1 1,-9 1-23,3 5 0,-11 3-131,-1 3 0,-2 4 119,2 8 1,4-1-282,-4 1 0,2 7-120,-2 5 0,2 3-130,-8 2 1,0 5 89,-6 1 1,7 13-52,-1-1 0,8 3-47,-2-4 0,5 8-135,7 4 514,-5-4 0,15 8 0,-7-6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56.282"/>
    </inkml:context>
    <inkml:brush xml:id="br0">
      <inkml:brushProperty name="width" value="0.08571" units="cm"/>
      <inkml:brushProperty name="height" value="0.08571" units="cm"/>
      <inkml:brushProperty name="color" value="#333333"/>
    </inkml:brush>
  </inkml:definitions>
  <inkml:trace contextRef="#ctx0" brushRef="#br0">35 156 7824,'-2'-23'-132,"-3"0"1,3-6-166,-4 6 0,4 6 1014,2 5 0,0 6 307,0-5-402,0 7-346,0-4-248,0 8 16,0 0-182,0 8 0,0 3 82,0 12 0,0 4 76,0 8 1,0 9-124,0 8 0,-2 2 106,-4 9 0,4 1-82,-3 5 0,3-8 44,2-3 0,0 2-80,0-3 0,9-7 86,9-10 1,1-3-9,10-2 0,1-14-41,11-4 0,-1-11-26,12 0 0,-4-12-83,10-6 1,1-9 125,-1-2 0,-4-8-1,-14 2 0,-2-3-15,-15-3 0,0 1 188,-5-1 1,-9-1-13,-3-5 1,-4 5-1,-2-5 0,-2 5-16,-4 1 1,-1 8 456,-5 4 42,-3 4-146,5 2-603,1 7 225,1 2 0,2 16-172,0 4 1,1 11 36,5 6 0,0 5 88,0 7 1,0 8 24,0 9 1,5 2 134,1-3 0,6 3-185,-7 3 1,7 10 44,-6-4 1,5 5-303,-5-5 1,6-6 42,-7 0 1,3-9 20,-2-2 1,-4-15-68,3-14 1,-3-4-715,-2-2 143,0-7 845,8-2 0,2-8 0,7 0 0</inkml:trace>
  <inkml:trace contextRef="#ctx0" brushRef="#br0" timeOffset="339">1228 571 7817,'-34'-15'445,"-1"-9"0,10 7-567,8 0-859,0 11 830,15-2 0,-6 10 221,8 4 0,-8 4-11,-3 7 0,-4 8-80,-3 4 0,1 3 80,0 3 1,1 0-20,5-1 1,3 1 94,8-1 0,0-7-118,0-4 1,8 0 96,3-5 1,7 7-52,5-14 1,4 1 138,7-12 0,6 0-94,1 0 0,5 0-54,-6 0 1,1-6-55,-7 0 1,1-7 37,-1 1 1,-7-3-7,-4-2 0,-5-6 51,-7-1 0,-3-6-2,-8 1 0,0-4-61,0-1 1,-8-1-3,-3 0 0,-7 7-79,-5-1 0,-4 2 66,-7-2 0,-3 12-603,-3 11 1,-8 6 66,-15 6 531,-1 19 0,-28 11 0,48-10 0,-1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8:02.365"/>
    </inkml:context>
    <inkml:brush xml:id="br0">
      <inkml:brushProperty name="width" value="0.08571" units="cm"/>
      <inkml:brushProperty name="height" value="0.08571" units="cm"/>
      <inkml:brushProperty name="color" value="#333333"/>
    </inkml:brush>
  </inkml:definitions>
  <inkml:trace contextRef="#ctx0" brushRef="#br0">4341 105 7946,'9'0'-276,"-1"0"381,-8-8 1,2 0 224,4-3-30,-4-5-371,13 7-10,-13-8 0,8 5 155,-5 0-135,-3 9 0,8-5 77,-4 8 1,-4 8 16,3 3 0,-1 14 17,2 10 0,-4 9 21,4 14 1,-5 13-29,-1 15 0,0-36 0,-1 2-254,-2 5 0,0 1 0,-1 5 1,-2 1 252,-2 2 0,-1 1 0,0 0 0,1 0-2,-1 0 1,0-1 0,3-4-1,1-1-43,-1-9 1,0-1-1,-3 46-38,-3-28 1,-1-6-22,7-17 0,-2 0 15,2-11-239,5-4 39,-7-22-419,8-1 698,0-8 0,-6-8-464,0-3 467,-7-12 0,3-12 0,-7-9 0</inkml:trace>
  <inkml:trace contextRef="#ctx0" brushRef="#br0" timeOffset="308">3926 1125 7869,'-18'-8'-440,"1"-3"0,6-3 1392,-1 3-557,8 3 1,-9 16-670,7 3 0,0 12 142,6 6 0,0 4 73,0 1 1,8 1 126,3 0 1,7-1 1,5 1 1,0-6-37,11-1 1,-3-6 19,10 1 0,3-12-64,2-5 1,11-4 55,7-2 0,11-4-107,6-8 0,5-1-139,6-16 1,-44 15-1,0-1 189,4-2 1,0 0 0,-4 0 0,-2-1-2,41-16 1,-3-1-10,-9 0 1,0 7-72,-6-1 1,-9 2 88,-8-2 0,-10 10-239,-13 7 1,-4 8-94,-8-1-353,-7 3 688,-3 17 0,-22-3 0,-4 13 0</inkml:trace>
  <inkml:trace contextRef="#ctx0" brushRef="#br0" timeOffset="1159">242 1626 7907,'-34'-7'0,"-1"-5"-84,8-3 46,-5-2 182,12-1-168,-5 9-180,16 1 159,1 8 0,14 2-13,0 4 0,5-2 161,-5 7 0,7-7 70,-1 2 1,11 1-36,6-1 0,3 2 132,3-2 1,1-5-96,5 5 0,3-2 117,8 2 1,2-4-73,3 4 1,13-5-49,10-1 1,14 0-316,-42 1 1,0-2-1,7 1 1,1-1 209,6-2 0,1 0 0,2-1 0,0 0-356,3-1 0,0-1 0,1-2 1,0 2 316,2 3 1,0 0 0,-1-2 0,0-1-56,-2 3 1,0 0-1,-2 0 1,1 0-42,1 3 0,0 0 0,-2-2 1,0-1 64,-1 0 1,0 0 0,-2 0-1,1 0-20,1 3 0,0 0 0,-2 0 0,1 0 31,3 0 0,2 0 0,0 0 0,0 0-51,-1 0 0,0 0 0,4 0 0,2 0 31,-1 0 1,1 0 0,0 0 0,0 0 2,3 0 0,-1 0 1,-3 0-1,0 0 6,1 0 0,0 0 0,-1 0 1,1 0 2,9 0 0,-1 0 0,-8 0 0,-2 0-1,2 0 0,0 0 1,-5 0-1,0 0 1,-1 0 0,0 0 0,-1 3 0,0 0-35,4 0 1,0 0 0,-10 0-1,-2-1-168,1-1 1,-1-2-1,-2 1 1,-1 0 145,4 0 1,-1 0-1,-1 0 1,1 0 45,4 0 0,-1 0 0,-9 0 1,-1 0 1,2 0 0,-1 0 0,-1 0 0,0 0 10,4 1 1,1-2 0,-1-1 0,1-1-144,0 0 0,-1 0 0,-3 0 0,-1 0 138,-1 3 0,0 0 0,2 0 0,1 0 3,2 0 0,1 0 0,2 0 0,1 0 16,2 0 0,0 0 0,-4 0 0,-2 0-13,-5 0 0,-1 0 1,3 3-1,-1 0-27,2-1 0,0 2 0,0 1 0,1 1-3,-1-3 0,-1 0 0,39 8 184,-15-5 0,-16 8-193,-7-3 0,-4-1 509,-2 1 1,-2-7-479,-4 2 1,-6-4 831,-11-2-752,-4 0 664,-16 0-1184,-1 0 276,-31 0 0,-10 0-362,-30 0 0,-12-2 75,-23-4 223,46 6 1,-2-2-1,-13-5 1,-2-1-1,-1 3 1,0 0-1</inkml:trace>
  <inkml:trace contextRef="#ctx0" brushRef="#br0" timeOffset="2025">311 1350 7886,'-25'0'-261,"14"0"1,-12-6 116,11 0 1,5-1 714,1 1-236,-4 4-392,8-6 0,-11 22 163,7 3 0,-2 14-16,3 3 1,3 18 102,-4 17 0,2 10-132,-2 13 1,5-41 0,0 2-293,-1 4 1,-1 1 0,-1 4 0,0 1 250,1 0 0,0 1 0,-3 3 0,-1 1-3,1-2 0,0 0 0,-1-2 0,-1-1 8,0-2 0,-1-1 1,0-6-1,0-2-217,-8 40 1,2-13 251,3-10 1,-1-2-19,7-9 1,0-8 67,6-10 1,0-3-73,0-3 0,8 1 48,3-1 0,11-7 425,1-4 0,7 2-459,-1-2 0,4 0 113,1-5 1,1-3-152,0-3 0,7 3-14,4-3 1,-2-3-16,2 3 0,2-9 10,10 3 1,0-4 28,11-2 1,4 6 21,13 0 1,8-1-248,4-5 0,-2 0 351,2 0 1,-1 2-116,1 4 0,-44-5 1,1 0-6,0 2 0,0 0 0,4 1 0,1 0 3,3-1 1,1-1 0,0 2 0,2-2-318,3-2 0,1 0 1,3 3-1,1 0 245,4 0 0,0 0 1,1 0-1,2 1 42,5 0 0,1-2 0,-3-1 0,1 0-38,4 1 1,0 2-1,-2 0 1,-1-1 31,-2 0 1,-1 0 0,1 3-1,0 0-49,0-3 0,-1-1 1,-7 4-1,0 0 47,2-3 1,-1 0 0,-3 0-1,-2 0-8,0-3 0,0 0 0,3 0 0,0 0 8,6 0 0,0 0 1,-8 0-1,0 0 3,1 0 0,1 0 0,-1 0 0,0 0 5,7 0 0,0 0 0,1 0 0,1 0-5,3 0 0,1 0 0,-1 0 0,1 0 6,-1 0 1,1 0-1,-1 0 1,1 0-321,-1 0 1,1 0 0,3 0 0,2 0 306,3 0 0,0 0 1,-4 0-1,-1 0-7,0-1 0,-1 2 0,-1-1 1,-1 1-4,-4 2 1,1 0 0,0-2 0,1 0 2,-1 2 0,-1 0 0,-11-2 0,-2 0-171,-6-1 1,-1 0 0,-2 2 0,-1 2 185,3-2 0,1 1 0,-3 1 1,1-2-51,2-2 0,-1 0 0,-8 0 0,-1 0 123,-2 0 0,0 0 0,48 0-69,-48 0 0,0 0 1,44 0 397,-4 0 0,-27 0-401,-13 0 1,-13-6 628,-11 1 1,-8-3-668,-9 2 0,-7 2 450,2-7 0,-4 5-589,-2-6 0,-8-1 419,-4-10 0,-14 2-1056,-15-8 1,-14 6 34,-26-6 779,-8 0 0,41 9 0,0-2 0,1 0 0,0 0 0</inkml:trace>
  <inkml:trace contextRef="#ctx0" brushRef="#br0" timeOffset="2377">8595 1557 7930,'11'-23'149,"1"0"0,-6 2 305,5 10 1,1 3-296,5 8 0,6 9 60,0 9 1,8 14-128,-2 15 0,3 12 112,3 10 1,-6 16-384,-14-37 0,-1 2 1,-3 2-1,-1 1 234,2 4 0,-1 2 0,-4 4 0,-1 2 27,0 7 1,0 1-1,-1 4 1,-1 1-7,2-2 1,0-2 0,1-1 0,-1-2-91,-2-4 0,-2-1 1,1-2-1,0 1-8,-3-2 1,0 0 0,0 0 0,0-3 71,0-7 0,0-2 1,0 41-194,0-17 0,0-13 59,0-10 0,0-4 71,0-14 0,-6-3-41,0-14 1,-1-7-310,1-4 100,4-4-1,-13-2 258,3 0 1,-7-8-1709,-10-4 1714,-15-3 0,-18-18 0,-7-3 0</inkml:trace>
  <inkml:trace contextRef="#ctx0" brushRef="#br0" timeOffset="3037">2023 1799 7797,'0'-17'-252,"2"-6"-137,4 0 1,-4 0 657,4 6 1,2 5 95,-3 1-2,9 7 0,-10-6 96,7 4-387,-7 4 1,9-3 56,-7 10 0,2-1 2,-2 8 1,-3 1-19,9 10 0,-6 6 35,5 12 0,-7 5 46,2 11 1,-4 12-90,-2 12 1,0 11-208,0 6 0,0-43 0,2 0 164,1 2 0,-1 1 0,-1 2 0,0-1 1,2 2 1,0-1 0,-2 0-1,0-1-11,-1-1 0,0 0 1,3 1-1,0-1-55,0-3 0,0 0 0,4 39-38,-1-14 0,-4-10 39,4-13 1,-2-1-93,1-16 1,-3-7 36,4-10 1,-4-10-425,-2-1-247,0-8 398,0 3-472,0 1 146,0-6-584,0 6 1240,8-8 0,1 0 0,9 0 0</inkml:trace>
  <inkml:trace contextRef="#ctx0" brushRef="#br0" timeOffset="3300">4600 1713 7843,'0'-17'0,"8"-1"0,1 1 0</inkml:trace>
  <inkml:trace contextRef="#ctx0" brushRef="#br0" timeOffset="3654">4479 1609 7843,'-27'0'0,"4"0"0,4-6-349,2 1 0,-1-7 251,1 6 1,5-5 79,1 5 186,7-7 1,-9 9 389,7-8-112,0 8 271,6-3-461,0 7 1,2 0 131,4 0-32,-4 0 5,5 0-191,1 0 89,-6 0-262,6 0 1,-6 0 74,3 0 1,-1 2-115,8 3 0,-6 7 164,5 11 0,1 8-21,5 15 1,0 4-41,0 19 1,1 14-9,-9-33 1,-1 3 0,1 7 0,-1 1-287,1 8 0,0 1 1,-1 6-1,1 1 305,0 7 1,-1 0 0,1-7 0,0-1-3,-1-3 0,1-2 1,-1-1-1,1-1-30,0-5 0,-1-1 0,0-3 1,0-1-159,-2-3 1,-1-3-1,9 36 99,-8-14 1,-1-12 70,-5-11 1,0-6-148,0 0 1,0-15-173,0-2-100,0-8 1128,0-12-1416,0-1 420,0-8-627,0 0 278,0-8 1,0-1 583,0-8 0,0-8 0,0-2 0</inkml:trace>
  <inkml:trace contextRef="#ctx0" brushRef="#br0" timeOffset="4163">6416 1661 7853,'9'-8'-24,"7"-1"1,-12-10 61,7-5 0,1 5 181,5-4-181,0 4 0,1 4 71,-1 3 1,-6 3-153,1 3 0,-6 4 338,5-4-169,-7 4 1,10 10 49,-9 3 1,3-1-31,-2 1 1,-4 3 15,3 9 0,3 4 9,-2 7 1,0 3 127,-6 3 0,5 12-60,1 12 0,2 11 86,-2 5 0,-2 9-451,7 9 1,-8-48 0,0 1 239,2 9 1,1 2 0,0-4 0,0 1-30,2 4 0,1 1 1,0-7-1,-1-1-14,1-4 0,0 0 0,-1-1 0,1 0-30,8 41 0,-5-2 79,-1-9 0,1-10-143,5-8 1,-5-13 86,-1 2 1,-1-8-168,1-3 0,-1-3-101,-4-15 1,-4-6 106,3-5 1,-3-6-183,-2 5 683,0-7-1130,0 4 216,0-8-441,0 0-1,0-8 0,-9 6 952,-9-4 0,-22-3 0,-14-1 0</inkml:trace>
  <inkml:trace contextRef="#ctx0" brushRef="#br0" timeOffset="4897">502 2457 7846,'-8'-35'-165,"6"8"165,-4 4 0,4 4 1805,2 1-648,0 9-646,0 1-200,0 8-170,0 0-77,0 8 1,0 9-204,0 12 0,0 6 206,0 5 0,-2 4 13,-3 8 0,3 0 61,-4 0 1,-2 0-103,3 0 1,-1 3 29,6-3 1,-6 2-37,0-14 1,0 1-118,6-7 1,0-1-383,0-4 183,-7-4-458,5-8 264,-6-7-481,8-3 161,0-14-35,0-3 426,0-7 0,6-6 406,0 0 0,15-16 0,-2 3 0</inkml:trace>
  <inkml:trace contextRef="#ctx0" brushRef="#br0" timeOffset="5372">761 2422 7846,'-17'-19'0,"-1"-4"7,1 3 0,6-5 3,-1 8 193,8 8 1,-1 1-84,10 8 0,11-6-173,7 0 1,7-1 62,-1 1 1,6 4 82,5-4 1,-1 2-6,7-1 1,-6 3 0,6-4 0,-5 4-4,5 2 1,-6 0-40,6 0 1,-7 0-50,1 0 0,-4 0 69,-1 0 0,-8 0 8,-4 0 42,-4 0-39,-9 0-12,-3 0-19,-7 0 0,0 2 32,0 4 1,0-2 97,0 7-76,0 1 0,0 11 7,0 0 0,0 2-19,0-2 0,0 4-12,0 7 0,0 1 37,0-1 1,0 7-52,0-1 0,0 8-11,0-2 0,0-2-8,0 3 1,0-7-86,0 6 0,-1-8-33,-5 3 0,4-7 73,-4-5 1,4 2-95,2-8 1,-2 0 103,-3-6-391,3-7-186,-6 5-213,8-13 70,0 6-196,0-8 574,0-8 0,-6 4 32,0-7 1,-1-1 301,1-5 0,-4-8 0,-7-2 0</inkml:trace>
  <inkml:trace contextRef="#ctx0" brushRef="#br0" timeOffset="5730">1072 2733 7846,'-17'0'-160,"6"-6"-111,-1 1 1,6-7 704,-5 6-137,7-7 54,-4 11-116,8-6-75,0 8 0,8 0-97,3 0 0,7 0 160,5 0 1,4 0-82,7 0 1,1 0-30,-1 0 1,9 0 15,3 0 1,4 0-14,2 0 0,-6-5 113,0-1 0,-8-2-54,3 2 1,-5 4 77,-1-3 1,-10 1 108,-8-2-190,0 4 46,-7-6-195,-1 8 1,-3 0-84,-12 0-274,5 0 0,-9 0-588,4 0 657,4 0 0,-7 0-28,3 0 43,4 0 109,-6 0-161,8 0-124,0 0 182,-7 0 0,5 2-212,-4 4 0,2-2 456,-2 8 0,-3-1 0,-9 6 0</inkml:trace>
  <inkml:trace contextRef="#ctx0" brushRef="#br0" timeOffset="6474">2508 2353 7852,'-16'-27'-266,"5"-8"166,-5 1 0,14-1 887,-3 12-415,3 4 0,9 2-100,5-1 1,11 7-287,6-1 0,4 8 86,1-1 0,8-3 97,5 2 1,-3 0-131,2 6 0,-6 8 83,6 4 0,-3 5-180,-3 6 0,0 4 14,-11 7 0,-4 9-11,-2 3 1,-6 10 89,-5 1 1,-4 1 1,-8-6 1,0 0-10,0-1 1,-8-1 3,-4-3 0,-5-7-78,-6-11 1,-10 1 42,-7-6 0,-8 2-10,2-8 1,2 3-48,-2-10 1,7-3-150,-1-2 1,3-4 13,3-2 24,7 0 1,10-2 76,11-4 1,-2 2 11,2-7 0,2-1 110,10-5 1,-2 0-67,8-1 1,-1-3 20,6 4 1,1-4-5,-1 9 1,0-1 11,1 1 1,7 3 14,3 3 0,-1 4 2,2-4 0,0 6 57,6 6 1,-1 4-81,1 7 1,-1 2-38,1 4 1,-2 4-1,-5 8 1,5-1-80,-4 1 1,-4-1 62,-2 1 0,-4-2-127,-2-5 0,-1 3 21,-5-8 0,5 0-441,-5-5 615,-3-9 0,15 7 0,-4-7 0</inkml:trace>
  <inkml:trace contextRef="#ctx0" brushRef="#br0" timeOffset="6895">3926 2439 7805,'-12'-7'32,"1"-5"1,5-11 90,-6-6 0,8 2 607,-1-2-185,3 8-359,2-4 144,0 8-356,0 7 0,-2 3 24,-4 7 1,2 7-18,-7 5 0,-3 11 137,-9 6 0,2 5-182,-8 7 1,2 3 77,-1 8 0,-3 0 87,8 0 0,0 1-84,5 5 1,3-2 52,4 7 1,3-9-110,8-2 1,8 0 36,3-6 1,12 0 18,6-6 0,4-1-26,1-16 0,3 0-105,3-6 1,-3-1 54,3-5 1,2-3-85,-1-8 0,5 0 19,-6 0 0,0-2 86,-5-4 0,-2 2-47,-5-7 0,-3-1 29,-7-5 36,-1 0 0,-7-1 21,-5 1 0,-3 0 124,-2-1 1,0 1-105,0 0 1,-2 0 6,-3-1 1,-5 7-172,-7-1 0,-8 6 98,-4-5 0,-6 7-126,-5-2 1,-4 4-79,-8 2 1,-8 8-169,-3 4 0,-4 3 417,-3 2 0,-6 1 0,-3-1 0</inkml:trace>
  <inkml:trace contextRef="#ctx0" brushRef="#br0" timeOffset="7634">5361 2370 7852,'-12'-50'141,"1"4"1,7 11 525,-2 12-219,4 4 111,2 10-492,0 1 1,0 10-222,0 4-172,0-5 314,0 15 1,-7-7 62,-5 9 0,-11 7 20,-6 4 0,-5 9 4,-7 2 1,-1 14-31,-4-2 0,-2 9 18,8-3 1,-1 6 35,7-7 0,7 3 12,4-3 1,11-5-171,6 0 0,5-2 132,1-10 1,7-1-191,5-10 1,5-4 39,6-8 1,4 0 43,8 1 1,1-9-39,4-3 0,5-4-9,6-2 0,1 0-76,0 0 0,-6-2 63,0-4 1,-15 2 161,-2-7 0,-8-1-118,-4-5 1,-7-2 125,-4-4 1,-4-2-32,-2-4 0,-2-2-24,-4 8 0,-4-6-102,-7 6 0,-2 0-134,-4 6 0,2 1 36,-8 5 1,-2-2-197,-9 7 1,-4 0 51,-8 6 0,6 2 106,0 4 0,7-2-53,-1 7 0,3 1-65,3 5 334,14 8 0,-10-6 0,11 6 0</inkml:trace>
  <inkml:trace contextRef="#ctx0" brushRef="#br0" timeOffset="8323">6191 2854 7791,'0'-23'7,"0"0"1,0 0 167,0 6 0,0 0-32,0-1 0,6 1-113,0 0-62,7-1 1,-9 1 132,7 0 1,-7-1 24,2 1 0,2 6-15,-3-1 1,3 1-75,-2-7 0,-4 1 17,4 0 0,1-1-150,-1 1 1,2-6 122,-2 0 0,-3-2-108,9 2 0,-8 4 28,2-4 1,1 3 44,-1 3 0,0 0-25,-6 0 1,0 5 17,0 1 1,0 5-27,0-6-13,0 8 1,-2-9-62,-4 7 93,-4 0 1,-7 6-7,0 0 0,-8 0 22,-4 0 1,2 8-17,-2 4 0,2 9 107,-1 2 0,-3 6-100,8-6 1,-4 7 8,10-1 0,-3 2-32,15-2 0,-1 2-2,6-8 1,2 5 10,4-4 1,3-3-9,8-10 0,10 3 4,8-9 0,0 1 3,5-6 1,2 0 15,-2 0 0,1-2-18,-7-4 0,1-3 142,0-8 0,-9-1 31,-2 1 1,-5 5 143,-2 1 0,-2-1-154,-3-5 1,-4 6 256,-8-1-79,0 8 40,0-11-419,0 13 1,0-4 129,0 12 1,-2 5 47,-4 13 1,4 2 7,-4 9 0,4 5-2,2 1 0,0 7-34,0-2 0,0 4 2,0 2 1,0-2 26,0-4 1,0 4-5,0-4 0,0-4-105,0-2 0,0-9 222,0-2-239,0-8 11,0 4 8,0-15 11,0-3 0,0-8 2,0-5-43,0 4 0,0-8-264,0 4-206,0 5 129,0-7-605,0 8 126,0-8-97,0 6 945,0-5 0,-7-1 0,-3-2 0</inkml:trace>
  <inkml:trace contextRef="#ctx0" brushRef="#br0" timeOffset="9295">7281 2560 7801,'17'-17'225,"0"0"1,0 5 74,1 1 0,-3 5-111,-3-6 0,3 7-74,-3-7 1,-3 6 8,3-5 0,-1 5 11,6-6-226,1 1 1,-1-6 71,0-1 0,-1 1-69,-5 0 1,3-6-26,-9 0 0,7-8-24,-6 2 1,0 2 91,-6-2 1,-2 2-17,-4-1 1,-4-3 15,-7 8 1,-8 2-15,-4 9 1,-7-1 34,-10 7 0,-3 2-1,-14 10 1,5 5 151,-5 12 1,-4 4-88,-2 8 1,5 5 25,18 1 0,6 5-52,11-6 0,6 6-3,11-5 1,5-3-8,7-9 0,9-4-8,9-8 1,7 0 0,9 1 0,6-9-25,1-3 0,7-4-124,-2-2 1,4 0 82,2 0 0,-6 0-77,0 0 0,-6-8 107,6-3 0,-7 1-4,1-1 0,-11 1 43,-6-1 0,-4-5 20,-1 5 137,-1 3 1,-7-2 41,-5 5-18,-3 3 0,-2-4-75,0 12 0,-2 9 72,-3 8 1,3 16-71,-4 1 0,4 8-42,2 4 0,0 5-14,0 1 0,2 7-119,4-1 0,-3-5-102,9-1 1,-6-10 57,5-2 1,-7-7-192,2 1 1,2-17-90,-3-6-136,1-11-165,-6 2 54,0-8 638,0 0 0,8-16 0,1-3 0</inkml:trace>
  <inkml:trace contextRef="#ctx0" brushRef="#br0" timeOffset="9902">7920 2284 7866,'-15'-23'-15,"3"-1"1,-1 1 410,7 6 0,1 0-177,5 0 0,7 5-144,5 1 1,18 7 49,11-2 0,15 4-174,7 2 0,12 2-13,6 4 1,7 3-92,-2 9 1,1 7 77,-18 3 1,-4 5 42,-13 2 1,-9 5-76,-9 0 1,-15 3-32,-13-3 0,-8-4-49,-9 5 1,-3-5 121,-15-1 0,-7-8-28,-10-4 0,-4-6 104,-2-5 0,-6 1 177,1-7 1,-1 0-134,6-6 0,2 0-94,4 0 0,6 0 203,11 0 0,6-2 63,11-4-45,5 4 1,9-6-147,3 8 0,7 0 4,11 0 1,11 0 16,13 0 1,3 8-4,1 4 1,7 5-80,0 6 1,-1-2 70,-5 8 0,6 5-177,0 7 0,-3 1 66,-9-2 0,-3 3 40,-9 3 1,-1 2 27,-4-8 1,-12 1-7,-11-7 0,-4-7 28,-2-4-5,0 4 1,-8-10 169,-4 1 1,-5-3-97,-6-9 0,-4-1 151,-7-5 1,-1 0-17,0 0 1,-5 0-84,0 0 0,-8 0-36,2 0 1,-4 0 5,-2 0 0,-8-5 43,-3-1 1,-4-7-45,-3 1 0,1-1-63,0 1 1,8-3 55,3 3 0,6-1-258,6 1 1,7 3-413,16 3-347,0 4 593,14-6 0,-7 10-70,5 4 1,-5 3-16,5 9 401,-4 7 0,-3 2 0,1 7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7:52.259"/>
    </inkml:context>
    <inkml:brush xml:id="br0">
      <inkml:brushProperty name="width" value="0.08571" units="cm"/>
      <inkml:brushProperty name="height" value="0.08571" units="cm"/>
      <inkml:brushProperty name="color" value="#333333"/>
    </inkml:brush>
  </inkml:definitions>
  <inkml:trace contextRef="#ctx0" brushRef="#br0">35 139 7894,'0'-10'-951,"0"-5"907,0 5 0,0-1 899,0-1-306,0 8 195,0-3-378,0 7 8,0-8-350,0 6 45,7 10 1,-5 3 26,4 12 1,2 4-11,-2 2 1,1 11-1,-1 7 1,2 10 25,3 7 1,3 11 15,-9 5 1,9 14-202,-8-42 0,-1 0 0,0 6 1,0 1 160,1 4 0,0 1 0,-2 2 1,1 1-242,1-4 0,0 1 0,1 2 0,-1 0 217,-3-2 1,0-1 0,1 0 0,0-1-55,-1-4 1,-1-1-1,-1-4 1,0-2-88,5 41 0,-2-17-69,2-6 1,-4-11 70,3 0 1,-1-12-118,2-6 1,-4-3 331,4-3 1,-4-1-324,-2-4 925,0-4-1007,0-16 43,0-1-160,0-8-1066,0 0 906,0-8 0,1 6-251,5-4 793,-4 5 0,13-7 0,-5-2 0</inkml:trace>
  <inkml:trace contextRef="#ctx0" brushRef="#br0" timeOffset="543">2473 173 7833,'0'-19'-944,"0"-4"353,0 12 743,0-20 169,0 19 19,0-13 253,0 8-405,0 8 0,0-1 226,0 4-92,0 4 4,0-5-208,0 7-127,0 0 54,0 7 1,0 3-84,0 7 0,0 2 119,0 4 0,-2 6-10,-4 12 0,4 5 192,-3 11 1,3 7-119,2 11 1,-6 5-191,0 13 1,3-41 0,0 1 184,3 7 1,0 1-1,0 0 1,0 1-256,0 5 0,0-1 0,3-4 0,0-1 187,0-1 0,0 1 0,3 0 0,-1-1 1,-2-2 0,0-1 0,3-1 0,0 0-5,-3-1 1,0-1 0,8 44-234,-5-6 1,5-11 55,-5-6 1,6-6 125,-7-5 1,9-5-95,-3-7 1,-1-6 56,2 0 0,-7-15 605,7-2-617,-8-8 918,3-11-1019,-7-3 57,0-7-1668,0 0 135,-7-7 1609,-3 5 0,-23-21 0,-3 3 0</inkml:trace>
  <inkml:trace contextRef="#ctx0" brushRef="#br0" timeOffset="5935">709 710 7884,'-17'-31'0,"0"-4"0,1 3 339,5 3 1,3 8 358,8-2-221,0 11-160,0 4-174,0 8-15,0 0-264,8 8 0,-1 7-34,5 8 0,-3 10 122,-3 2 0,-4 1-116,4 10 0,2-5 40,-3 5 1,9 0-43,-3 6 1,5-6 37,1 0 0,0-9-41,1-3 1,1-1 100,4-10 1,2-2-22,4-10 1,9-5 26,-3-12 1,9-11 13,-4-12 0,6-11 122,-5-6 0,-1-4-129,-5-2 0,-3 0 131,-3 0 1,-10 6 24,-7 0 1,-8 10 188,1 1 1,-3 2 26,-2 10 110,0 8-250,-7 7-103,5 8 1,-6 2-194,8 4 1,-6 9 77,1 8 1,-1 14 151,6-3 1,0 13-40,0-1 0,0 6 24,0 5 1,7 3-114,5 3 1,-2-3 7,1-8 1,1-1-60,5 1 0,-6-2-201,1-4 0,-2-5 10,1-12 0,-1-4 126,-4-8 0,-5 0-817,5 0 483,-4-7 467,-2-2 0,8-1 0,1 3 0</inkml:trace>
  <inkml:trace contextRef="#ctx0" brushRef="#br0" timeOffset="6364">1591 623 7876,'-27'-17'-739,"4"0"915,4-1 1,7 7 1009,1-1-1060,7 8 1,-4-1-443,8 10 1,0 5 209,0 7 1,6 2 112,0 4 1,2 4-1,-3 8 0,3 0 30,4-1 1,9 1-94,-4-1 0,6-5 43,0 0 0,0-6-89,12 6 1,-8-10 62,13-2 0,-7-1 39,7-11 1,4 1-54,2-6 1,-3-9 28,-3-9 1,-9-1-41,-3-10 1,-12 2 32,1-1 1,-5-5 128,-1 4 0,-3-2-20,-8 3 0,0-5 163,0 4 1,-8 4-128,-3 2 0,3 4 268,2 2-10,-3 7-144,7 2-302,-6 8 1,8 8 63,0 3 0,0 14-44,0 10 1,8 7 61,3 10 0,3 10-22,-3 7 0,5 0-9,-5 6 1,4-4-10,3-2 1,-7 0-68,1 1 0,-3-9-154,3-3 0,1-12-287,-7-6 0,2 2 540,-2-1 0,-4-1 0,5-5 0</inkml:trace>
  <inkml:trace contextRef="#ctx0" brushRef="#br0" timeOffset="6948">3908 1228 7808,'-9'-17'0,"-5"0"-134,9-1 1,-9 3-243,3 4 0,-1 1 312,-5 4 1,1 4 230,-12-3 1,-1-3 106,-6 2 0,-7-2-122,-4 3 0,-2-3 173,2-4 1,-8-9-103,8 4 1,0-4-30,11 4 0,2-3-46,4-3 0,4 2-171,8-8 1,2 6 71,3-6 0,5 1-193,7-7 1,0 0-122,0 1 1,5 1 131,1 4 1,8-1-25,-3 7 1,4-4 96,3 9 0,5-3-5,0 10 1,6 1 39,-6-1 1,6 5 24,-6-6 0,0 8 12,-6-1 0,0 3 11,1 2 1,-7 7 8,1 5 0,-7 5-40,7 6 1,-8 4 74,2 8 0,-5 7-66,-1 4 0,-7 4 58,-5 2 0,-9 6-71,-2-1 0,-2 7-6,2-7 0,2 1-28,-8-6 0,6 0-128,-6 0 0,10-8 45,2-4 1,1-5 54,11-6 0,-1-4-11,6-8 0,4-2 22,7-3 1,3-5 117,14-7 0,3 0-75,10 0 0,-3-7 24,8-5 0,-2-3-4,2-2 0,2-1 20,-7 1 1,-7-6 98,-5 0 1,-13-2-73,1 2 1,-11-4 195,-1-8 0,-3 7-60,-2-1 1,-2 2-74,-3-2 0,-7-2-73,-11 8 0,2 0-73,-8 6 1,-6 5-69,-5 1 0,-8 7-261,2-2 1,2 6 116,-2 6 1,1 4 247,-1 7 0,-4 0 0,6 0 0</inkml:trace>
  <inkml:trace contextRef="#ctx0" brushRef="#br0" timeOffset="7313">4271 675 7851,'-17'-25'0,"0"-4"881,0 4-93,-1 8-1212,9 9 346,1 8 0,0 2-152,-3 4 1,-12 11 154,-6 12 1,-4 4 228,-1 1 1,-7 9-77,1 3 0,5 6 6,7 5 0,6-3-89,-1 4 1,12-5 42,5-1 1,6 0-137,6 0 0,11-10 32,12-7 1,9-2 32,3-10 0,7 4 19,-2-10 1,4 2-8,2-13 1,0 0-22,-1-6 1,-1-2 30,-3-4 0,-7-2 47,-11-3 0,0-5 25,-12 5 0,2-5 268,-13-1 0,0-6-131,-6 0 1,-2-6-40,-4 6 0,-4-6-123,-7 6 1,-2-6-81,-4 6 1,0 2-608,-12 10 1,-5-3 102,-18 8 548,-11 16 0,-18 9 0,39-1 0,0-1 0</inkml:trace>
  <inkml:trace contextRef="#ctx0" brushRef="#br0" timeOffset="21844">6744 1937 7782,'-7'-25'0,"5"-2"572,-14 1 11,14 1-133,-5 7-62,7 1 102,0 7-559,0 3 94,0 7 0,0 2 58,0 3 1,6 7-97,-1 11 1,7 14 99,-6 14 1,1 13-99,-1 16 1,-4 1-376,4 11 1,-4-3 321,-2-3 0,0 3-106,0 3 1,0-8 75,0-3 0,-2-8 70,-4-21 1,2-4-39,-7-13-278,7-8-40,-4-10-261,8-9 230,0-16 0,0 4 374,0-8 1,0 7-547,0-7 583,0 8 0,-8-19 0,-1 4 0</inkml:trace>
  <inkml:trace contextRef="#ctx0" brushRef="#br0" timeOffset="22143">6399 2767 7782,'-18'0'0,"1"0"0,0 0-370,-1 0 1,1 2 146,0 4 1,5 4 308,1 7 0,7 8-8,-2 4 0,4 3 44,2 3 1,2 0-67,4-1 1,3-1 6,9-4 0,7-4 6,4-8 1,5-7 84,7-5 1,3-5 75,8-5 0,5-7-43,1-11 1,7-4-36,-1-7 1,3-1-242,2 0 1,0-5 198,0 0 1,-1-1-30,-5 7 1,-5 1-161,-12 4 1,-6 4 30,-11 8 1,-6 5-510,-11 1 256,-5 7 0,-9-4 79,-3 8 1,1 6-745,-8 0 1065,1 7 0,-14 5 0,-2 9 0</inkml:trace>
  <inkml:trace contextRef="#ctx0" brushRef="#br0" timeOffset="23628">484 3407 7786,'-17'0'-374,"0"0"0,-1-5-70,1-1 916,8 0-63,1-2-277,8 6-130,0-5 0,2 7-10,4 0 0,3 0 99,8 0 1,1 0 0,-1 0 0,0 0 53,1 0 0,5-2-79,0-4 0,2 4 23,-2-4 1,-2 4 13,8 2 1,-6 0 14,6 0 1,-1-2 21,7-3 0,0 3 1,-1-4 1,10 4-2,8 2 1,8-6 1,9 1 0,10-7-348,7 6 0,5-5 281,-40 8 0,1 0 1,41-9-97,5 7 1,-8-7 62,-4 6 1,3-5-133,3 5 1,-4-5 99,5 5 0,-11-2-7,-1 2 1,-6 4 30,5-3 1,1 1 8,6-2 1,1 2 23,4-7 1,2 5-32,4-6 1,-2 7-266,-3-7 0,5 3 246,-44 3 0,1 0 0,3-2 0,1 1-9,2 1 0,-1 0 1,0-1-1,-2-1-13,-6-1 1,-1 0-1,5 3 1,0 1-66,1-1 0,1 0 0,4 1 0,1-1 68,1-3 1,-1 1-1,-3 1 1,-1 2-47,-4-1 0,0 0 0,-2 2 1,1-1 34,1-1 0,0 0 0,4-1 1,1-1-4,3 2 1,1 0 0,-3 2 0,-1-1 39,-2-1 1,-1 0 0,-1 3 0,-1 1-20,5-4 0,1 0 0,1 3 1,1 0 6,6-2 1,1-1 0,-5 1-1,0 0-244,-1 0 0,-1-1 0,2-2 1,1 2 239,0 3 1,0 0 0,7-2-1,0-1-3,0 3 0,-1 0 0,-1-3 0,0 1-2,-8 2 1,1 0 0,1-3-1,2 0 21,5 3 0,0 0 0,4-2 0,0-1-21,2 3 0,0 0 1,-1-3-1,-1-1-293,-4 1 1,0 0-1,5 1 1,0 1 269,4-3 0,0 2 0,-1 3 0,-1 0-50,-4 0 1,0-2-1,2 1 1,0-1 52,-3 1 0,2 0 0,3-3 1,1 0-8,0 4 1,1-1-1,6-3 1,1 0 8,-1 3 0,-1 0 0,3 0 0,-1-1-6,-1 1 1,-1 0-1,1 2 1,1 0-4,1-2 0,0 0 0,1 1 0,-1 0 3,1-1-1,-1 1 1,-1 1 0,-1 0-215,-3-2 0,-1 0 1,0 2-1,1 0 237,5 1 0,1 0 1,-1-2-1,0-2 5,-2 1 0,-1 1 1,3-2-1,-1 2-10,-4 2 1,-1 0 0,-1-3 0,0 0-2,-2 0 1,1 0 0,3 0 0,1 1-97,-1 1 0,-1 2 0,-2-2 0,-2 0 100,-7-2 1,0 0 0,-1 2 0,0 0 16,1-2 0,0 0 0,0 1 1,0 0-19,1-1 0,-2 1 0,-2 1 0,-1 0 31,-7-2 0,-1 0 0,1-1 1,1 0-27,1 1 1,1 0 0,-4 0 0,1 1 133,0 1 1,-1 2-1,-7-1 1,-3 0-147,37 0 0,-2 0 556,-11 0 1,-1 0-567,-9 0 1,-12-2 579,-12-4 1,-3 4-465,-3-4 1,-7 4 404,-4 2 1,-4-2-314,-1-3 1,-7 3 587,1-4-675,-8 4 87,3 2-103,-7 0-494,0 0 1,0 8 381,0 3 1,0-1 28,0 1 1,2 1 100,4 5 0,-4 2-51,4 4 0,1 4 18,-1 8 0,0 7 31,-6 4 1,0 6-72,0 6 0,6 5 105,-1 12 0,1 6-350,-6 11 0,-2-2 280,-4 8 0,3 2-65,-3-45 1,0 0 0,1 1 0,-1 1-3,-3 4 1,0-1 0,3-3 0,1-2-36,-2-3 1,2 0 0,1 44 75,-1-10 0,3-13-74,2-4 1,0-13 52,0-4 1,0-8-60,0-9 0,0-7 28,0 1 0,0-13-16,0 1-155,0-11 257,0 1 0,-2-7-338,-4 0 1,2 0-191,-7 0 0,-11-2-1026,-12-3 1480,-8-5 0,-26-15 0,-3-2 0</inkml:trace>
  <inkml:trace contextRef="#ctx0" brushRef="#br0" timeOffset="25053">363 3442 7758,'-25'-2'0,"-4"-4"-383,4 4 1,1-11-268,6 7 2175,1-7-728,0 11-559,7-14-87,2 14-164,8-5 0,0 14-1,0 5 1,-2 11 90,-3 6 0,1 3 62,-8 3 1,7 7-104,-7 4 0,6 14-17,-5 9 0,1 2 4,-1 10 1,-3 0-164,8 5 1,-7 1 177,1-1 0,3-7-82,-3-4 0,6-4-22,-5-2 0,7-7 91,-2-5 1,-1-11-26,1-5 1,0-13 3,6-4 0,0-5 17,0-2 1,6 0 19,0 1-18,7-9 1,-3 7 198,7-5 1,0-3-179,1-2 1,5 1-43,0-1 1,2 2-7,-2-3 0,6-3-3,11 4 1,-2-4 21,8-2 1,2 0-1,10 0 1,-2 2-2,7 4 1,-1-4-2,1 3 1,6-3 36,0-2 0,-3 2-150,9 4 0,-6-4 228,12 4 1,7-4-57,10-2 1,2 0-186,-2 0 0,-47 0 1,0 0 192,47 0 0,-46-3 1,1 0-22,5 0 1,0 0 0,-2-3 0,1 1-23,4 2 1,-1 0-1,-3-3 1,-1 0-2,-3 3 0,-2 1 1,3-4-1,0 0-11,3 3 1,1 0 0,-3-1 0,0 1-67,5-1 1,1 2 0,-3 0-1,-1 0 20,0-4 1,1 0 0,3 4-1,-1 1 22,1-2 1,-1 0-1,1-1 1,-1 0 7,4 1 1,-1 0 0,0-2 0,-1-1-2,1 3 1,1 0-1,2-3 1,1 1 23,4 2 1,2 0 0,-2-3-1,0 0-281,4 3 1,0 0-1,-7 0 1,0-1 276,1 1 1,0 0-1,3 2 1,1 0-24,4-1 1,1-2 0,-6 1-1,-2-1-4,3 1 0,-1 0 0,-7-1 0,0 0-1,1 1 0,1 0 1,0 2-1,2 1 14,6-3 1,0 0 0,-7 1 0,-1 0 19,2-1 0,0 0 0,-2 2 0,0 0-21,-1-1 0,1-2 0,6 1 1,2-1 0,0 1 1,0 0-1,-3 0 1,0 0-19,-6 3 1,0 0 0,4-2-1,1-2 3,3 2 1,2-1-1,2-3 1,1 0-25,-1 3 1,0 0-1,2 0 1,-1-1 19,-4 1 1,0 0-1,5 2 1,0 0-26,0-2 0,1 0 0,2 2 0,-1 0 27,-4 2 1,0-2-1,2-1 1,-1-1-4,-3 0 1,-2 0-1,0 0 1,0 0-3,1 3 0,0 0 0,0 0 0,0 0 6,3 0 0,0 0 1,-4 0-1,0 0 3,-2 0 0,0 0 0,-5 0 0,0 0 1,-1 0 1,1 0-1,2 0 1,0 0 0,3 0 0,0 0 0,-3 0 1,-1 0-5,-5 0 0,0 0 1,1 0-1,-1 0-21,3 0 0,1 0 1,4 0-1,2 0 20,5 0 0,0 0 1,-2 0-1,-1 0-54,-5 0 0,-1 0 0,3 0 0,2 0 3,0 0 1,2 0 0,1 1-1,-1 0 11,-3 2 1,-2 0-1,1-2 1,-3 0 45,-11 2 1,-1-1 0,8 0 0,1-2-3,0 0 0,0 0 0,6 0 1,-2 0-156,-6 0 1,-1 0 0,0 0 0,-1 0 138,-7 0 0,0 0 0,1 0 0,1 0 2,4 1 1,-1-2 0,-4 1 0,0-2-4,-4 0 0,-1-1 0,40 1 54,-11-4 1,7-2 24,5 3 0,6-3 9,-6 2 1,-1 4-71,-11-4 0,-3 4 3,-8 2 1,-7 0 173,-5 0 0,-3 0-169,-2 0 1,-6 0 498,0 0 1,-7 0-510,1 0 0,-3 0 413,-3 0 1,1-1-423,-1-5 1,5 4 229,-5-4 1,3 4-201,-14 2 0,0 0 78,-6 0 0,1 0 166,-1 0-128,-8 0 287,-1 0-88,-8 0-1998,0 0 963,-8 0 0,5 0 17,-9 0 1,-7 0-747,-10 0 1427,-11 0 0,-12 8 0,-10 1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8:20.159"/>
    </inkml:context>
    <inkml:brush xml:id="br0">
      <inkml:brushProperty name="width" value="0.08571" units="cm"/>
      <inkml:brushProperty name="height" value="0.08571" units="cm"/>
      <inkml:brushProperty name="color" value="#333333"/>
    </inkml:brush>
  </inkml:definitions>
  <inkml:trace contextRef="#ctx0" brushRef="#br0">35 87 7769,'0'-17'-6,"0"5"120,0 1 1,2 5 343,3-6-72,-3 9 0,6-7-168,-8 4 135,0 4-108,0-5-238,0 7 0,2 7 81,4 5 0,-4 3 64,3 2 0,-3 8-56,-2 4 1,0 12 35,0 5 1,6 11-6,0 7 1,0 11 46,-6 5 0,0 15-355,0-44 1,0 1-1,0 0 1,0 0 229,0 3 0,0 0 1,0-2-1,0-1 29,0 0 1,0 0 0,0 46-391,0 0 1,-2-10 314,-4-1 0,2-8-189,-8-10 0,7-8 34,-7-3 1,8-14 125,-1-9 0,1-14-49,-2-10 1003,4-7-1047,-6 4 669,8-8-3707,0 0 2713,0-8-659,0 6 1103,0-13 0,-7-2 0,-3-10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8:18.874"/>
    </inkml:context>
    <inkml:brush xml:id="br0">
      <inkml:brushProperty name="width" value="0.08571" units="cm"/>
      <inkml:brushProperty name="height" value="0.08571" units="cm"/>
      <inkml:brushProperty name="color" value="#333333"/>
    </inkml:brush>
  </inkml:definitions>
  <inkml:trace contextRef="#ctx0" brushRef="#br0">1678 105 7099,'2'-12'444,"4"1"0,-4 5-243,4-6 1,-3 7-29,3-7 0,-2 8-123,8-1 1,-7-3 77,7 2 1,-6 0 111,5 6-149,-7 0 0,6-5 47,-5-1-72,-3 0 0,8 6-110,-4 0 1,-4 8 127,3 3 0,-3 5 0,-2 1 1,0 10-6,0 7 0,0 9-7,0 9 1,0 7-8,0 4 1,-5 14-188,-1 10 0,-6 7 202,9-42 1,0 0 0,-2 44 7,5-4 0,-6-4 11,0-1 0,0-5-69,6-7 0,0-7-8,0-16 0,0-2-35,0-4 1,0 2 72,0-8 0,-5-5-162,-1-7 0,0-12-14,6 1 0,0-9-225,0 3 625,0-7-796,0 4 73,0-8-325,0 0 0,-8-8 0,-1-1 1</inkml:trace>
  <inkml:trace contextRef="#ctx0" brushRef="#br0" timeOffset="380">87 745 7787,'-25'-16'-144,"6"5"-62,-4-12 601,12 3 289,3 11-628,8 1 0,2 8-191,4 0 1,3 8-162,8 3 0,-5 12 187,-1 6 1,-5 4-23,6 1 1,-8 11 74,1 7 0,-3-1 35,-2 7 0,0-4-92,0-2 0,0 2-3,0 3 1,-2-5 26,-3 0 0,1-2-118,-8-10 1,6 1 206,-5-7 0,7-7 0,-4-2 0,18-17 0,7-8 0,1-16 0,22-18 0,-4-10 0</inkml:trace>
  <inkml:trace contextRef="#ctx0" brushRef="#br0" timeOffset="714">952 693 7787,'-27'0'-514,"-4"-8"-63,8-3 0,0 3 633,6 2 1,0 4 301,-1 2 0,1 8-378,0 3 1,-1 7 0,1 5 0,0 4-52,0 7 1,-1 3 49,1 3 1,5-3 40,1 3 0,7-4-18,-2-1 0,6-2-15,6-5 0,4-3-13,7-7 1,8-1 1,4 0 0,3-7 146,3-4 1,2-4-105,3-2 1,2-8 72,4-4 1,4-5-42,-4-6 0,2 4 8,-2-4 1,3-2 7,-9 2 0,-2-8-3,-9 2 0,-4-2 59,-8 3 0,-7-5 10,-4 4 0,-4-4-182,-2-1 0,-8-1 108,-4 1 0,-11 1-107,-5 4 0,-5-2-93,-2 8 0,3 6-183,3 6 1,-4 7 35,4-2 0,2 4 24,-1 2 0,7 2 265,-3 4 0,13-4 0,-4 21 0,5-4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8:24.206"/>
    </inkml:context>
    <inkml:brush xml:id="br0">
      <inkml:brushProperty name="width" value="0.08571" units="cm"/>
      <inkml:brushProperty name="height" value="0.08571" units="cm"/>
      <inkml:brushProperty name="color" value="#333333"/>
    </inkml:brush>
  </inkml:definitions>
  <inkml:trace contextRef="#ctx0" brushRef="#br0">1601 70 7805,'0'-17'51,"-2"1"436,-4 5 867,4-4-695,-5 13-508,7-6 137,0 8-275,7 0 0,-3 10-34,8 7 1,-7 10 66,7 13 0,-6 6 72,5 12 1,-7 5 13,2 12 1,2 0-263,-3 12 0,3 5 196,-5-38 0,0 1 0,-2-1 0,0 0-170,1 4 1,2-1 0,-1-3 0,1 0 147,-1 1 0,0-1 0,1-1 0,0 0 19,-1-1 1,-1 0 0,0 36-249,4-7 0,-4-10 228,-2-8 0,6-3-115,0-8 1,-1-8 20,-5-4 0,0-5 258,0-6 1,-2-6-233,-3-12 715,3 5-711,-6-14 160,8 5 1,0-9-486,0-3 191,0 3-823,0-6 8,0 8-394,0 0 816,0-8 548,-8-1 0,-9-9 0,-10 1 0</inkml:trace>
  <inkml:trace contextRef="#ctx0" brushRef="#br0" timeOffset="512">27 848 7779,'-9'-17'-169,"-1"0"-358,4-1 608,4 1 0,10 6 453,15-1 1,10 8-245,7-2 0,4 6-127,8 6 0,2 6-11,4 11 1,-5 6-75,5 11 0,-4 4-112,-2 8 1,-14 6 26,-3-1 1,-14 1 57,-4-6 0,-1 5-65,-11 1 0,-1 0-102,-10-6 1,-5-8 57,-12-4 0,-2-3-112,-4-3 0,-9-7 31,3-4 0,-9-4 91,4-1 1,-9-9-108,3-3 0,4-4 115,2-2 0,3-2-4,3-4 0,3-3 35,8-9 1,0-5 129,11 0 0,5-5-77,1 4 0,4-6 123,2 1 0,8 2-108,3-2 0,1 10-20,5 2 0,-4 1-29,10 11 0,-3-1 28,-3 6 0,6 0-5,0 0 0,6 9 6,-6 9 1,8 1-8,-3 10 0,-1 5-63,2 7 0,-2 7-110,2-2 1,-4 2 21,-8-2 0,2 2 71,4-8 0,-5 5-367,-1-11 0,0 3 10,-5-14 0,3-6 405,3-6 0,7-7 0,1 4 0</inkml:trace>
  <inkml:trace contextRef="#ctx0" brushRef="#br0" timeOffset="894">1186 952 7771,'-25'-25'0,"6"0"0,-4-4 0,3 4 591,3 8 0,8 5 267,3 1-805,-4 7-121,8-4 0,-13 16-74,3 4 1,-3 9 138,-2 2 1,-3 9-24,-3 3 0,-3 2 93,-9 9 1,2-6-24,4 6 0,-1 0-37,7 6 1,0-4 33,5 4 0,9-10 14,3 10 0,4-11-48,2-1 1,4-4-9,7-1 1,3-2 21,15-5 0,-1-4-85,7-13 0,2 3 51,3-9 0,-4 1 18,5-6 0,1 0-71,-2 0 1,7-2 59,-7-4 1,-7-1 81,-10-5 1,-4-3 46,-2 3 0,-7-5 196,-5-6 1,-3 4-203,-2-4 1,-2 1-10,-3-1 1,1 4-82,-8-4 1,1 10-114,-6 1 0,-3 6-308,-3-5 1,-4 7 200,-7-2 0,-7 6-391,1 6 0,-6 4 10,6 7 574,-8 0 0,3 16 0,-7 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49.701"/>
    </inkml:context>
    <inkml:brush xml:id="br0">
      <inkml:brushProperty name="width" value="0.08571" units="cm"/>
      <inkml:brushProperty name="height" value="0.08571" units="cm"/>
      <inkml:brushProperty name="color" value="#333333"/>
    </inkml:brush>
  </inkml:definitions>
  <inkml:trace contextRef="#ctx0" brushRef="#br0">361 804 7605,'25'0'0,"-5"0"193,3 0 0,-4-6 302,-2 0 1,1-5-473,-1 5 1,6-8 52,0 3-54,0-5 52,-6-1 0,-5 8 109,-1 3-172,-7-4 1,-4 8 4,-11-3 0,-12 3-70,-6 2 1,-6 0 100,-5 0 0,-4 0-123,-8 0 0,2 5 98,4 1 0,-2 8-36,7-3 0,1 4 11,5 3 0,3-3-23,3-3 1,4 3-38,8-3 1,7 3-1,4 2 1,6-1 17,6-5 1,13 3-93,16-9 0,9 1-46,14-6 1,5-2 77,12-4 0,-4-3-303,4-8 1,-4-1 179,-2 1 1,-3-6 234,-9 0 1,-3-6-78,-19 6 0,-5-8 90,-12 2 1,-3-3-3,-3-3 1,-5 1 206,-7-1 1,-5 0 73,-1 1 0,-8-1-130,3 1 0,-5 5 172,-1 0 1,6 6-238,-1-6 1,8 8-124,-2-2 1,5 4-80,1 1-350,0 1 223,0 7 66,0 3 299,7 7-183,-5 0 1,8 9 236,-4 9 1,-3 7-60,9 9 0,-6 9-38,5 3 1,-5 11-22,5 7 1,-1 5-9,2 6-1,1-2-283,-7 8 1,5 1 160,-5 10 0,0 1-23,-6-41 0,0-1 0,6 36 41,-1 5 0,1-17-143,-6-6 0,0-7 6,0-10 0,-8-14 99,-3-3 0,-4-14-10,-3-4 1,-1-2 3,-4-9 0,-4 0-64,-7-6 1,-3 0-102,-3 0 0,1-10 477,-7-7 0,8 0-327,-3-6 0,7-4 165,5-2 1,4 2-98,8-2 1,1 0 425,5-5 0,5-7-125,12 1 0,5-2 35,12 1 0,4 5-222,8-4 1,1 5-145,5 6 0,3-2-180,8 8 0,-6 0 135,0 6 1,-2 0-75,2-1 0,4 7 8,-4-1 0,4 3-345,2-3 1,-8-1 513,-3 7 0,3-15 0,0 2 0</inkml:trace>
  <inkml:trace contextRef="#ctx0" brushRef="#br0" timeOffset="384">2108 690 7602,'-10'-7'916,"3"3"-458,7-8 562,-8 8-344,6-11-618,-5 13 71,7-6-15,0 8 0,1 8-37,5 4 1,-4 13-129,4 9 0,-2 3 118,1 9 0,-3 2-76,4 9 0,-4-3-267,-2 4 0,0 1 149,0-1 1,0-2-411,0-10 0,0-4-71,0-7-744,0-8 831,0-10 0,-8-15 521,-3-19 0,-4-12 0,-3-23 0</inkml:trace>
  <inkml:trace contextRef="#ctx0" brushRef="#br0" timeOffset="537">2022 414 7602,'-10'-25'0,"4"-4"0,4 2 362,2-2 0,0 8-31,0-2 1,2 4-502,4 1 0,-2 7 172,7-1 1,1 8-272,5-1 1,1 3-57,-1 2 1,0 0-736,0 0 1060,1 0 0,7 0 0,2 0 0</inkml:trace>
  <inkml:trace contextRef="#ctx0" brushRef="#br0" timeOffset="1047">2610 586 7797,'-10'0'1618,"-5"0"-1553,13 0 0,-8 0 153,4 0-270,4 0-39,-5 0 1,9 0-107,3 0 0,-1 0 30,8 0 1,-1-7-203,7-5 1,5-11 155,0-6 1,0-3-2,-6-3 1,6-7 191,0-4 1,-2 2-117,-9-3 1,1 3 294,-7-2 0,0 4 31,-6 7 1,6 3 11,-1 3 0,1 10-68,-6 7 0,-2 8 35,-4-2 1,3 8-52,-9 10 0,1 1-25,-7 16 0,1 8 131,0 9 0,-1 13-100,1 10 0,6 8-258,-1 10 1,2 7 173,-1 4 1,4-47-1,0 0-167,4 1 1,1 0 0,-2-1-1,2 1 152,2 0 1,0 0 0,0-1 0,0 0 8,0 47 0,0-14-180,0-14 0,6-17 50,-1-12 1,1-12-343,-6-6 0,-2-12 197,-4-5 0,3-6-512,-9-6 755,-7-11 0,0-10 0,-6-8 0</inkml:trace>
  <inkml:trace contextRef="#ctx0" brushRef="#br0" timeOffset="1212">2333 898 7624,'0'17'0,"0"0"1499,0-7-1013,0 5 0,15-13-541,8 4 1,16-4-43,7-2 0,6-2-5,5-4 0,5 2 53,7-7 1,-2-1-365,-3-5 206,-5 0 1,1-8 0,1-2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8:22.876"/>
    </inkml:context>
    <inkml:brush xml:id="br0">
      <inkml:brushProperty name="width" value="0.08571" units="cm"/>
      <inkml:brushProperty name="height" value="0.08571" units="cm"/>
      <inkml:brushProperty name="color" value="#333333"/>
    </inkml:brush>
  </inkml:definitions>
  <inkml:trace contextRef="#ctx0" brushRef="#br0">121 87 7732,'-5'-11'-68,"-1"-1"0,0 7-88,6-7 0,-2 6 703,-4-5-285,4 7 1,-5-6 42,7 5-56,0 3 37,0-6-140,0 8 184,0 0-408,0 8 1,0 7 95,0 8 1,0 15 58,0 3 0,0 13-51,0 3 1,-6 14-21,0-1 0,-5 10-185,5 1 1,-6 9 184,7 2 1,-7-7-80,6-10 1,1-12 117,5-5 0,-6-8-24,0-10 0,0-7-564,6-16 145,0-7 255,0-2 0,0-10-73,0-4 0,0 2-189,0-8 0,0 7 279,0-7 1,2-1 125,4-10 0,11-12 0,10-9 0</inkml:trace>
  <inkml:trace contextRef="#ctx0" brushRef="#br0" timeOffset="371">294 416 7732,'-25'-8'0,"6"4"31,-4-7 0,4 1 175,1-1 0,3 1 49,4 4-219,3 4-85,8-5 97,8 7 1,7-6-206,8 0 1,8-1 49,-2 1 0,5 2 65,7-8 1,-5 7 104,4-7 0,-3 8-32,-3-1 1,-1-3 41,-4 2 1,2 0 130,-8 6 1,2 0-105,-2 0 1,-10 2-16,5 4 0,-11-2-32,5 7 0,-6 1-10,5 5 0,-7 6-14,2 0 1,-4 8 32,-2-2 1,0 4-11,0 1 0,0 3-19,0 3 1,-6-2-7,0 9 1,-2-7-81,3 6 1,3-8 92,-4 3 0,-2-5-187,2-1 1,1-6-43,5-1 172,0-6-320,0 3 0,0-14-1235,0 1 1058,0-8 514,0 3 0,7-22 0,3-4 0</inkml:trace>
  <inkml:trace contextRef="#ctx0" brushRef="#br0" timeOffset="561">502 745 7732,'-18'0'136,"1"0"0,0 0 76,0 0 1,5 0-34,1 0 145,7 0-262,-4 0 0,10 0 36,4 0 1,-2 0-161,7 0 0,3 0 104,9 0 0,2 0-90,3 0 0,11 0-453,-5 0 1,13 0 31,-1 0 469,-4-8 0,16-2 0,-5-7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8:26.765"/>
    </inkml:context>
    <inkml:brush xml:id="br0">
      <inkml:brushProperty name="width" value="0.08571" units="cm"/>
      <inkml:brushProperty name="height" value="0.08571" units="cm"/>
      <inkml:brushProperty name="color" value="#333333"/>
    </inkml:brush>
  </inkml:definitions>
  <inkml:trace contextRef="#ctx0" brushRef="#br0">35 138 7760,'-2'-17'-99,"-4"0"137,-4-8 1,1 11 163,3-3 6,4 4 1,2 1-241,0 1 132,0 7 1,2-4 104,4 8 198,-4 0 30,13 0-146,-13 0-17,6 0-215,-8 0 59,7 0 1,-5 2-106,4 4 1,4 11 55,1 12 1,-1 5 23,1 7 0,1 11-37,5 11 1,-1 12-7,-5 6 1,4 7-284,-3 10 1,-5-48-1,1 0 271,1 7 0,0 1 1,-4 0-1,-1 0-9,0 2 1,-2 1 0,-1-1-1,0 1-4,-1-1 0,0 1 0,3-4 1,0-1-53,0-1 1,0 0 0,-1-3 0,-1-1-91,-6 47 0,3 2 49,-4-8 0,-2-7 15,2-10 1,-5-12 25,5-5 0,-7-10 28,1-2 1,4-15-11,3-2 0,1-16 191,-2-7-179,4-4 1028,-5-2-1077,7 0 67,0 0-418,0-8 1,0 4 45,0-7 0,1-1-546,5-5 901,-4 0 0,13-16 0,-5-3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8:28.867"/>
    </inkml:context>
    <inkml:brush xml:id="br0">
      <inkml:brushProperty name="width" value="0.08571" units="cm"/>
      <inkml:brushProperty name="height" value="0.08571" units="cm"/>
      <inkml:brushProperty name="color" value="#333333"/>
    </inkml:brush>
  </inkml:definitions>
  <inkml:trace contextRef="#ctx0" brushRef="#br0">35 121 7754,'-6'-17'0,"1"0"373,-9 0 1,12-1 348,-4 1-204,5 0-200,1 7-120,0 2-165,0 8 1,1 16-243,5 7 0,-4 8 153,4 3 0,2 8-54,-3 4 1,7-1-29,-6 1 0,7-2 24,-1 2 0,-3-4-48,3-7 1,-1 0 38,7-1 1,5-7 50,0-4 0,9-11 4,3-7 1,0-5-89,5-5 0,2-13 78,-1-10 1,-1-5 10,-6-2 0,-7-5 74,-4 0 1,-3-1 153,-3 7 1,-6 1 39,1 4 1,-8 4 84,2 8 114,-4 0-269,-2 7 1,-2 2 54,-4 8-186,4 0 1,-6 14 78,8 3 1,-6 14 9,1 3 1,-1 3-28,6 9 0,0 2-86,0 10 1,0-3-39,0 9 1,6-3-168,-1 3 0,1 7 31,-6-8 1,0-1-170,0-16 0,0-4-12,0-7 1,0-3-474,0-3 852,-7-12 0,5-1 0,-6-7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8:29.170"/>
    </inkml:context>
    <inkml:brush xml:id="br0">
      <inkml:brushProperty name="width" value="0.08571" units="cm"/>
      <inkml:brushProperty name="height" value="0.08571" units="cm"/>
      <inkml:brushProperty name="color" value="#333333"/>
    </inkml:brush>
  </inkml:definitions>
  <inkml:trace contextRef="#ctx0" brushRef="#br0">191 16 7774,'-29'0'-237,"0"0"1,8 0 358,-2 0 1,10 0 238,1 0 0,6 0-413,-5 0 0,5 8 0,-6 3 1,9 10 20,-3 2 1,-2 8 73,2-2 0,1 4-106,5 1 1,2-5 74,3 0 0,7-6-5,11 6 0,4-10 39,7-2 0,3-7-5,3-10 1,4 0 8,8 0 1,-6-2 85,1-4 0,-9-3 88,2-9 1,-3 1-42,-3 0 1,-9-2 73,-7-5 0,-3 5-76,-9-4 0,0-2-131,-6 2 1,-2-6-126,-4 6 0,-4-2-276,-7 2 0,-10 4 113,-7-4 0,-3 11-106,-9 7 0,-2 5 344,-10 5 0,-11 13 0,-10 9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8:29.819"/>
    </inkml:context>
    <inkml:brush xml:id="br0">
      <inkml:brushProperty name="width" value="0.08571" units="cm"/>
      <inkml:brushProperty name="height" value="0.08571" units="cm"/>
      <inkml:brushProperty name="color" value="#333333"/>
    </inkml:brush>
  </inkml:definitions>
  <inkml:trace contextRef="#ctx0" brushRef="#br0">1834 519 7734,'-18'0'783,"9"0"0,-5-2-366,9-4 33,-1 4-872,6-5 234,0 7 108,0 0 0,0 9 144,0 9 0,0 9 37,0 13 0,0 8 46,0 15 0,0 10-99,0 20 0,0 3-191,0-45 1,0 1-1,0 4 1,0 0 196,0 1 0,0 1 0,0 2 0,0-1-13,0 2 0,0-1 0,-1-3 1,0 0-10,-2-2 0,0-1 1,0-3-1,-2-2-59,-6 49 0,-3-23 34,9-6 0,-3-13-85,2-10 0,2-4 48,-7-7 1,7-8 65,-2-4-399,-3-4 97,7-9-150,-6-3-139,8-7 1,-2 0 564,-4 0 0,-3 0 0,-9 0 1</inkml:trace>
  <inkml:trace contextRef="#ctx0" brushRef="#br0" timeOffset="534">87 882 7773,'-27'-15'0,"2"5"414,8-7 722,7 0-875,3 15-99,7-6 0,2 10-515,3 4 1,-1 5 191,8 12 1,-3 4 58,3 8 0,3-3 114,-3-3 1,9 8-12,2-8 1,6 7-66,-6-7 0,8-2-195,-3 2 1,5-8 40,2 2 1,-1-12 124,1-5 0,-1-4 148,1-2 0,0-8-19,-1-3 0,-7-6 156,-4-7 0,-4-1-110,-1-3 0,-7-3 91,1 8 1,-9 0 74,3 6 0,-4-1 601,-2 1-308,0 0-116,0 7-416,0 2 1,-2 8 11,-4 0 1,5 2-108,-5 4 1,4 11 101,2 12 1,0 6-8,0 5 1,0 4-139,0 8 1,0 2 76,0 4 0,2 1-166,4 5 0,-5-5 66,5-7 1,2-2-147,-2-4 1,-1 0 10,-5-11 1,6-4-229,0-14-223,0-8 222,-6-1 1,-2-8 515,-4 0 0,-4-15 0,-7-4 0</inkml:trace>
  <inkml:trace contextRef="#ctx0" brushRef="#br0" timeOffset="959">986 1090 7706,'-17'-18'-100,"0"1"1,-1 0-597,1 0 775,8-1 859,-7 9-492,14 1-241,-5 8 1,7 2-157,0 4 1,5-3-9,1 9 0,2 1 45,-2 10 0,3 2-80,8 4 1,-3 4-53,3-4 0,-3-2 9,9 2 0,-2-6-117,2 5 1,-2-6 88,8 1 1,-6-10-78,6-1 1,-6-3 39,6 3 0,-6-7 42,5-10 0,-6-5 5,1-7 1,-4-8 57,-2-4 1,-5-4 140,-1-1 1,-7-1-51,2 1 1,-4-1 187,-2 0 1,0 3-60,0 3 0,0 4 393,0 8-212,0 7-79,-8 2-384,6 8 1,-6 8 63,8 4 0,0 13 62,0 9 1,0 8-29,0 10 0,0 6-22,0 0 1,6 7 9,0-2 1,2 5-76,-3 1 1,-3-2-184,4-4 1,2-3 95,-2-8 1,-1-6-385,-5 0 0,-2-15-70,-3-2 1,-5-6 588,-7 0 0,-16-4 0,-3 6 0</inkml:trace>
  <inkml:trace contextRef="#ctx0" brushRef="#br0" timeOffset="2859">3355 104 7766,'-11'-8'-106,"-1"-3"0,7-5-426,-7-1 1730,8 0-292,-3 0-735,7 7-125,0 2 0,0 10-118,0 4 0,0 0 179,0 11 1,5 4 36,1 14 0,6 13 28,-7 4 0,7 19-62,-6 4 0,-1 17-299,-4-41 1,-2 2-1,1 3 1,0 1 244,0 6 0,0 1 0,0 1 1,0 0 25,1 4 1,-2 1-1,-1 0 1,-1 0-32,0 2 0,0 0 0,-3-6 0,0-1-5,4-1 0,-1-1 1,-3-9-1,0-3 43,0 36 1,-5-5-46,5-12 0,-2-13-129,3-16 1,3-7 128,-4-5-254,4-4-235,2-15-242,0-3 1207,0-7-1710,0 0 385,0-7 805,-8 5 0,-9-21 0,-10 3 0</inkml:trace>
  <inkml:trace contextRef="#ctx0" brushRef="#br0" timeOffset="3269">2404 778 7782,'-27'-7'-188,"-3"-3"188,7-7 0,0 1 590,5 5 1,1 3-355,0 8 1,-3 4-400,-3 8 1,-3 15 175,-9 19 1,0 6-82,1 5 0,7-1 155,4 7 1,-2 1 11,2 5 0,5 6-185,7 0 1,7-2 91,-2-10 1,6 1-76,6-13 0,-2 9-2,7-14 0,1-6-89,5-11 0,1-13 99,-1 1 1,0-6-101,0 1 1,7-4 132,-1-8 1,7-8 18,-1-4 0,10-9 19,1-2 0,-2-6-50,-9 6 0,2-7 190,-8 1 0,-2 2-24,-9-2 1,1 0 65,-7-5 0,0 5-184,-6 0 1,-8 8-13,-4-2 1,-9 4-87,-2 1 1,-15 9-208,-3 3 1,-7 4 54,-3 2 0,4 8 48,1 3 0,6 5 194,-6 1 0,7 8 0,-3 2 0</inkml:trace>
  <inkml:trace contextRef="#ctx0" brushRef="#br0" timeOffset="3753">2889 1228 7734,'-18'-15'0,"1"-3"7,0-10 1,5 3-164,1 7 83,7 9 339,-4-7-260,8 7 1,0-9-43,0 1 1,0 0 45,0 0 1,0-1-43,0 1 0,0 0-14,0-1 1,0 1 6,0 0 0,-2 1-4,-4 5 1,3 3 62,-9 8 0,-1 0 8,-10 0 1,1 2 61,-6 4 1,4 9-67,-4 8 0,7 8 75,-3-2 0,5-2-42,2 2 0,7-1-117,5 7 1,3-8 49,2-4 1,0-4-12,0-2 1,7-1 21,5-5 0,11-3-14,6-8 0,3 0 0,3 0 1,0-8-8,-1-3 0,1-5 81,-1-1 1,-1 0-60,-4 0 1,-4-1 183,-8 1 1,0 0-15,1-1 0,-3 7 133,-3-1-177,-5 8 47,-7-3-119,0 7 0,-7 9 24,-5 9 1,-3 9 80,-3 13 1,3 6-89,4 12 0,-5-3-108,5 9 1,3-1 0,2 6 0,-2-1-101,3-5 0,-1-3 58,6-8 1,-6-6-123,0 0 1,-7-8-431,1 3 0,1-13 629,-6-5 0,-5 4 0,-12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8:35.710"/>
    </inkml:context>
    <inkml:brush xml:id="br0">
      <inkml:brushProperty name="width" value="0.08571" units="cm"/>
      <inkml:brushProperty name="height" value="0.08571" units="cm"/>
      <inkml:brushProperty name="color" value="#333333"/>
    </inkml:brush>
  </inkml:definitions>
  <inkml:trace contextRef="#ctx0" brushRef="#br0">206 641 7802,'-7'-18'665,"5"9"-282,-14-7-81,14 14-224,-5-5 99,7 7 7,0 0 1,-8-2-231,-4-4 1,3 2-73,-3-7 1,1-3 13,-7-9 0,-5 2 140,0-8 1,6 6-61,5-6 1,7-1-11,-7-11 0,8 5-103,-1-5 1,10 3 97,7-2 1,13 5-1,9 0 0,3 1 14,9 5 1,0 6-7,6 6 0,-2 1 18,-4 11 0,2-1-20,-7 6 1,-3 8-33,-9 3 1,-4 12 26,-8 6 1,-2 4 9,-3 1 0,-4 8 29,-8 5 1,-2 4-4,-4 7 1,-4-10-38,-7 4 0,-8 2-2,-4 3 0,-3-3 72,-3-2 0,0-6-51,1 6 1,1-2 16,4-10 1,-1 1-33,7-7 0,5-7-37,7-4 65,7-3 6,-4-3 0,16-8 41,3-3 0,5-4 2,1-2 0,8 0-24,4 0 0,4-2-19,1-4 1,1 3-88,-1-9 1,1 6 90,-1-5 0,-7-1-1,-4-5 1,-5 0 58,-7-1 1,-1 1 109,-4 0 1,-6-6-139,0 0 0,-8 0-27,-9 5 1,-3 1-152,-3 0 1,-4 1 61,-7 5 1,-8 3-23,-5 8 1,-4 0-43,-7 0 0,10 6-114,-4 0 1,12 7 75,-1-1 185,13 3 0,-5 10 0,6 2 0</inkml:trace>
  <inkml:trace contextRef="#ctx0" brushRef="#br0" timeOffset="404">1140 156 7741,'-23'-19'106,"0"-4"0,-6 4 579,6-4-412,8 4-260,7 9-58,8 2 1,-8 10 93,-3 4 1,1 6-149,-1 11 1,-1-2 50,-5 8 1,-1 1 55,1 11 0,0-3 25,0 8 1,-5 6-23,5 6 1,-4-1-12,10-5 1,3 0 12,2 0 1,4 6 12,2-1 1,8-5 0,3-6 1,12-9-54,6-3 0,2-1 44,-2-10 0,3-2-136,-3-9 1,10-4 110,1-8 1,-1-2-6,-11-4 0,3 2 6,-8-8 0,-2 1-6,-9-6 0,1-6 96,-7 0 1,0-6 158,-6 6 1,0-8-94,0 2 0,-8 2-100,-3-2 1,-5 8-183,-1-2 0,-8 6 6,-4 5 0,-11-1-131,-6 7 0,-6 0 110,-6 6 0,-3 10-96,-9 7 1,3 8 242,4 10 0,-4 7 0,5 2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08:38.420"/>
    </inkml:context>
    <inkml:brush xml:id="br0">
      <inkml:brushProperty name="width" value="0.08571" units="cm"/>
      <inkml:brushProperty name="height" value="0.08571" units="cm"/>
      <inkml:brushProperty name="color" value="#333333"/>
    </inkml:brush>
  </inkml:definitions>
  <inkml:trace contextRef="#ctx0" brushRef="#br0">208 104 7741,'0'-12'-1293,"0"1"1204,0-1 0,0 1 447,0-1-110,0 8-111,0-11 44,0 13 0,-2-5 2,-4 7 14,4-8-17,-6 6-74,8-6 1,2 8-9,4 0 1,6 0-2,11 0 0,4 0-67,7 0 1,16 0 57,8 0 0,17 0-55,11 0 1,-36 0 0,2 0-158,5 0 1,1 0 0,2 0-1,-1 0 99,2 0 0,0 0 0,-4 0 1,-1 0 35,-1 0 1,-1 0 0,-1 0-1,0 0-1,-1 0 0,0 0 0,2 0 0,-1 0-4,0 0 1,-2 0-1,49 0-78,-13 0 0,-7 6 5,1 0 1,-2 1-59,1-1 0,-10-4 54,-13 4 1,-11-2 42,-5 1 92,-12-3 17,-12 6-35,-9-8 0,-10 0 696,-4 0-592,4 0 1,-8 0 57,5 0-218,3 0-205,-6 0 192,8 8 1,0 1 135,0 9-87,8-1 0,-1 6 5,5 0 1,3 6 0,-3-6 0,-3 8 26,3-2 0,-1 9 13,7 2 1,-7 8-33,1-2 1,-6 10 46,5 2 1,-5 9-44,5 2 1,-7 0-127,2 6 1,-4-4 119,-2-1 0,0 3-1,0 7 0,-6-7-22,0 8 1,-5-10-3,5-7 0,-5 1-60,5-7 0,-2-3 71,2-9 1,3-3-40,-9-9 1,8-5 27,-2 0 0,-1-6-50,1 6 0,-6-8-3,7 2 0,-7-4 124,6-2 0,-1 1-90,1-1 1,4-5-3,-4-1 1,2-7-72,-1 2 54,3-4-4,-6-2-8,0 0 62,-1 7 0,-9-5 5,1 4 1,-2-4 8,-4-2 1,2 0-36,-8 0 0,0 0 5,-6 0 0,-1 2-31,-4 4 1,1-4 0,-7 3 0,6-3-65,-6-2 0,-2 0 81,-10 0 0,-5 0-122,-12 0 1,-6-7-164,-11-5 0,-6-3 286,43 6 0,0 0 0,2-2 0,0-1-190,-1 1 1,-1-1 0,-2 0 0,1-1 242,-2 1 0,0 1 1,-2 1-1,-1 1 0,-3-3 1,1 1 0,9 1 0,1 1-18,0 0 0,2 0 1,-32 0 184,14 3 0,8 4-35,9 2 0,10 0-124,7 0 0,8 0 25,10 0 369,0 8-598,7-6 447,2 5-826,8 1 114,0-6-112,0 6 33,0-8 5,0 0 13,8 0-140,-6 0 613,6 0 0,7 0 0,4 0 0</inkml:trace>
  <inkml:trace contextRef="#ctx0" brushRef="#br0" timeOffset="528">1038 917 7718,'-8'-18'0,"0"-5"74,-3 0 1,3 0-87,8 6 0,0 5 550,0 1-241,0 7-463,0-11 185,8 5 0,2-7-14,7 0 0,-6 5 42,1 0 0,-2-5 1,1-6 1,2-2-95,-7 2 1,0-2 67,-6-4 1,0-3-106,0 3 0,0-2 57,0 2 1,-8 4-73,-3 8 1,-6 2 73,-7 3 0,-10 4-12,-12 8 0,-6 8 51,-6 4 1,-1 11 109,-5 5 1,1 5-17,11 2 1,6 5-60,17 0 0,6 1-82,11-7 0,-1-1 61,7-4 1,2 2-35,10-8 0,10 0 14,7-6 0,9-2-30,3-3 0,3-4-19,14-8 0,-4 0-75,10 0 1,-4 0-106,-3 0 1,-1-8 55,-3-4 0,-5 3 219,-8-3 1,-7 6-87,-4-5 97,-11 7 0,-4-6-24,-8 5 317,0 3-242,0 9 1,-6 13 73,0 14 0,-5 3-127,5 3 0,0-1 18,6 7 0,0 0-111,0 6 1,0-2-34,0-4 1,0-4-204,0-7 1,0-3 14,0-3 0,0-4-177,0-8 0,0 1 427,0-1 0,-8 0 0,-1 1 0</inkml:trace>
  <inkml:trace contextRef="#ctx0" brushRef="#br0" timeOffset="962">1418 744 7731,'0'-23'295,"0"0"1,0-8-38,0 2 0,16 2 300,7-2 0,11 10-498,12 2 1,2 2 52,16 9 1,-6 0-239,5 6 0,-9 8 69,-2 3 0,-10 10-58,-13 2 0,-4 8-53,-8-2 0,-2-2-84,-3 2 0,-4-2 150,-8 1 1,-8 3-90,-4-8 1,-3 2 161,-2-2 0,-6-4-59,0 5 0,-6-5 99,6-2 1,0-5 20,5-1-39,1-7 8,0 11 177,7-5-96,2 7-34,8 0 1,2 1 73,4-1 1,-2 0-61,7 1 1,1 7-35,5 3 0,-1-1-22,-5 2 0,5-2 1,-5 2 0,-1 4 17,1-5 1,-7-3 9,2-2 3,-4-3 1,-10-5-9,-3-3 1,-12-5 100,-6-7 1,-14 0-55,-8 0 1,-9-2-93,-9-3 1,-8-5 64,-4-7 1,-3-6-753,-3 0 0,3-6 702,3 6 0,-2-2 0,8 2 0,2-6 0,2-4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10:03.110"/>
    </inkml:context>
    <inkml:brush xml:id="br0">
      <inkml:brushProperty name="width" value="0.08571" units="cm"/>
      <inkml:brushProperty name="height" value="0.08571" units="cm"/>
      <inkml:brushProperty name="color" value="#333333"/>
    </inkml:brush>
  </inkml:definitions>
  <inkml:trace contextRef="#ctx0" brushRef="#br0">588 398 7680,'0'-17'-416,"0"-1"0,0 1 687,0 0-205,0-1 0,0 7 14,0-1 0,0 7 11,0-7 0,0 6 6,0-5 0,0 5 18,0-5-66,0 7 1,0-6-9,0 4 0,-2 4-149,-3-3 68,3 3 0,-8 2 90,4 0 1,3 2-57,-9 3 1,-1 7 92,-10 11 0,1 6-2,-6 11 1,5 6 18,-6 12 0,0 3 16,-6 9 1,1 8-273,-1 9 1,18-40-1,1 2 198,2 5 0,0 1 1,-1-2-1,1 0 13,5 2 0,0 0 0,-1-2 0,1-1 4,6 0 1,1 0-1,-6 46-93,2 0 0,4-10 41,-4-1 0,3-8-1,-3-10 1,4-6-20,-4 1 1,4-7-13,2 7 1,2-14 19,4 2 0,3-10-93,9 4 1,5-10 72,0-1 1,13-8 25,-1-10 1,5 1 266,1-1 0,3-8-283,8-3 1,2-4 27,3-2 0,-3-2-104,4-4 1,-5-3-3,-1-8 0,0-3 40,0-3 1,2-4-6,4-7 0,-7-1 35,1 1 0,-6-9-26,-5-3 1,-5-6 82,5-5 0,-5 1-70,-1-7 1,-8 5 3,-4-6 1,2 1-12,-2-6 0,-6 0-149,-6 0 1,-7-6 177,2 0 0,-4-6-2,-2 6 0,0 2 144,0 10 1,-8-5-95,-3 5 0,-10-2 106,-2 1 1,-6-3-22,6 4 0,-10 1-20,-2-1 0,-1 1-55,-10-1 1,6 3 8,-7 8 1,7 2-40,-6 4 1,-6-2-135,-6 8 1,1 1-51,5 11 0,0 3 99,0 7 1,-6 9-173,1 3 0,-7 6-18,7 6 1,-9 11-48,3 12 0,3 11 105,3 6 0,11 12-1448,5 5 1647,5 12 0,7 0 0,4 8 0,6 0 0,5-3 0</inkml:trace>
  <inkml:trace contextRef="#ctx0" brushRef="#br0" timeOffset="992">2888 156 7961,'-9'-10'-658,"-7"-5"1,13 7 1201,-9-3-160,8-5-482,-4 14 171,8-13-46,-7 13 15,5-6 0,-6 8-234,8 0 173,0 0-89,0 8 0,-6-4 163,1 7 1,-9 3 2,3 9 1,-1-2-21,-5 8 0,3 9 5,-9 14 0,-4 10 19,-1 13 0,-7 13-209,15-37 0,0 2 1,1 8-1,1 3 200,-2 4 0,0 2 1,-1 6-1,0 2-414,0 2 0,1 1 1,0 5-1,2 1 357,3 7 1,1 2-1,3-29 1,1 1 0,0-1 0,2 0 1,0 1 0,1-1 0,0 0 0,-1 0 0,2-1-9,-1 27 1,2-2 0,1-4 0,1-1 13,2-4 0,2-3 1,-1-5-1,2-3-178,0-7 0,1-2 0,4-5 0,4-4 122,18 28 1,11-10-216,6-8 1,12-7-73,5 1 1,-1-5-3,1-6 342,0 4 0,1-7 0,-1 3 0,3-6 0,1-3 0</inkml:trace>
  <inkml:trace contextRef="#ctx0" brushRef="#br0" timeOffset="1851">3615 1522 7897,'0'-17'0,"-6"-3"-204,0-3 1,0 4-377,6-4 0,0-2 1024,0 2 0,0 0-215,0 6 1,10-1-49,7 1 0,2 2-87,10 3 0,0-3-35,6 3 0,-1 5-50,1 1 1,-1 6-1,1 6 1,0 7-12,-1 16 1,-5 7 35,0 16 0,-8 8-72,2 3 0,-9 5 42,-3 1 1,-7-2-21,2-4 1,-4 3 11,-2-9 1,-8-1-3,-4-10 1,-9 0-3,-2-11 0,0 1-1,6-13 1,0-1-66,-1-11 24,1-3 0,2-16 76,3-3 0,-1-12-33,7-6 1,0-6-2,6-5 0,2-10-10,4-8 0,11-5 0,12 5 0,4-7-179,1 1 1,8-9 55,4-2 0,4 8 128,2 10 0,-7 7-15,-5 9 1,-4 5 290,-1 18 0,-14-1-101,-4 13 0,-3 8-57,3 10 1,-1 11-75,-5 6 0,4 5 16,-3 7 0,-2 3-10,1 8 1,-7 5-18,2 1 1,1-2-82,-1-10 0,0 2-200,-6-8 1,0 6-43,0-5 0,0-3 82,0-9 1,0 2-96,0-8 0,2 6-151,4-6 467,-5 0 0,7-6 0,-8 0 0</inkml:trace>
  <inkml:trace contextRef="#ctx0" brushRef="#br0" timeOffset="2337">5050 2023 7900,'0'33'0,"0"-4"-115,0-12 0,2-9-236,4-8 1,3 6 320,9-1 1,5 1 341,0-6 1,2 0-273,-2 0 1,4 0-63,7 0 1,-5-7 14,0-5 0,2-3-6,9-3 1,-4-7 18,5-3 0,-5-11 27,-1-1 1,-1-8 13,1 2 0,-6-6 10,0-6 0,-6-5 21,6-12 0,-10-6-374,-2-11 1,-7 41-1,-1-2 307,0-4 1,0-1-1,-1-2 1,1 1-352,2-2 1,1 1 0,-2-4-1,-1-1 306,0-1 1,-1-1-1,0 3 1,0 0-82,-2-1 0,-1 3 0,0 7 0,-2 2-26,-3-45 1,0 25 102,0 15 1,-8 14 58,-3 15 1,-5 6 182,-1 12 0,0 3 238,0 8 1,5 0-379,1 0 1,-3 10 490,-9 7 1,2 10-477,-8 13 1,6 6 99,-6 12 1,6 6-50,-6 10 0,8 5-18,-2 8 1,10 7 29,1 4 0,8-4 8,-1-2 0,3 4-113,2 2 0,7 0 52,-1-46 1,0 0 0,9 40-175,2 6 0,3-9 120,3-9 0,-2-9-153,8-7 1,-6-14-89,6 2 1,-6-18-76,5 1 1,-6-6 1,1-1 0,2-4-116,-2-13 0,6 4 9,-6-3 1,7-4 385,-1-3 0,4-3 0,1-2 0</inkml:trace>
  <inkml:trace contextRef="#ctx0" brushRef="#br0" timeOffset="2660">6503 1470 7900,'-10'-8'0,"-5"-1"-691,3-8 592,-3 7 1,3-4 326,1 9 1,5-1-200,-6 6 1,7 2-102,-7 4 0,1 9 151,-7 8 0,1 6-84,0-6 1,5 8 67,1-3 0,7 5-32,-2 2 0,4-3-23,2-3 0,2 2 10,4-8 0,9 0-39,8-6 1,6 1 32,-6-1 0,8-7 0,-2-5 1,9-3 53,2-2 1,1-2-67,-7-3 1,-1-5 116,-4-7 0,2-3-62,-8-3 1,0-4 144,-6-7 1,-7 3-111,-5-3 1,-3 5-41,-2-6 0,-4-3-70,-7 9 1,-3-2-173,-14 8 0,-1 10 65,-6-5 1,-5 13-182,0-1 1,-3 4-113,3 2 1,3 8-11,-3 3 430,-4 5 0,7 8 0,-5 3 0</inkml:trace>
  <inkml:trace contextRef="#ctx0" brushRef="#br0" timeOffset="3309">7229 1626 7900,'17'-8'0,"-5"-2"260,-1-7 0,-5 0-44,6 0 1,-7-1-209,7 1 0,-8-2 1,1-4 1,-3 3-25,-2-3 0,-7 2-5,-5-2 1,-9 4-207,-2-4 1,-8 4 141,2 1 0,-5 7-35,-7-1 0,5 9 27,-4-3 0,3 6 20,3 6 1,1-1 65,4 13 1,4-5-12,8 10 1,7-4-21,4-1 1,6-1 70,6 0 1,6 1 5,11-1 1,4 0 12,7 0 0,7-7 11,-1-4 1,6-4 6,-6-2 0,1 0-52,-7 0 1,3 0 46,3 0 0,-3-2-22,3-4 0,-5 2-67,-7-7 0,3 7 73,-8-2 1,0 4-7,-5 2 1,-1 2 28,0 4 0,-5 11 10,-1 12 0,-5 13 12,6 10 0,-9 10-49,3 12 1,-4 9-173,-2 15 0,0 2 164,0-43 1,0 1-1,0-4 1,0 0 1,0 1 0,0-1 1,-2-1-1,-2 0-23,1-1 1,1 0 0,-4 46 1,6 0 0,-6-8 4,0 2 1,-5-11-99,5-6 1,-8-10 11,3-1 0,-4-16 77,-3-2 1,-5-10-124,0-7 1,-8-4 56,3-7 0,-3-9 35,2-3 1,-4-4 19,5-2 0,-5-4 310,-2-8 0,-1-7-286,-5-15 1,5-11 7,-4-6 0,3-17-40,3-12 0,9-5-286,7-1 1,3-7 143,9 1 1,0-6 85,6 6 1,16 4 40,7 13 1,9 2-30,9 15 0,3 2 58,8 10 1,-6 4-13,0 7 1,-2 8 5,2 4 0,2 0 122,-7 6 0,5-2-60,-6 13 1,-1 0-109,-11 6 0,5 0 369,-4 0 1,-4 0-788,-2 0 36,-4 8 77,-1 1 1,-3 3 155,-4 0 0,-3-7-107,-8 7 1,6-1-291,0 7 589,-1-1 0,-5 0 0,0 1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10:07.961"/>
    </inkml:context>
    <inkml:brush xml:id="br0">
      <inkml:brushProperty name="width" value="0.08571" units="cm"/>
      <inkml:brushProperty name="height" value="0.08571" units="cm"/>
      <inkml:brushProperty name="color" value="#333333"/>
    </inkml:brush>
  </inkml:definitions>
  <inkml:trace contextRef="#ctx0" brushRef="#br0">1 3615 7742,'11'-29'-390,"1"0"390,-8 0 0,9 2 36,-7 4-32,0 4 0,0 7 464,-1 1-103,1 7-285,-6-4-63,0 8 1,0 10-148,0 7 1,0 2 190,0 10 0,0 6 0,0 5 1,-2 8-20,-4-2 0,4 4-22,-3 2 1,-3 0-105,2 0 1,0-2 95,6-4 0,-5 2-193,-1-8 1,-2 1-65,3-7 1,3-1-84,-4-4 1,4-4 33,2-8 294,0-7 0,0-3 0,0-7 0</inkml:trace>
  <inkml:trace contextRef="#ctx0" brushRef="#br0" timeOffset="337">416 3684 7825,'-15'-2'508,"3"-4"-332,-3-4 1,11-5-112,-8 4 60,8-5-238,-3 14 0,7-3 25,0 10 0,-6 5-145,0 7 1,0 8 68,6 4 0,-5 4 140,-1 1 1,0-5-41,6 0 0,2 0-30,4 5 1,-2-5 79,7 0 0,1-8 20,5 2 1,2-9 19,4-3 1,2-7-23,4 2 0,4-4-1,-4-2 0,1-8 66,-1-4 1,2-3-69,-8-2 1,0-8 117,-6-4 0,-1-4-63,-5-1 1,3-1-31,-9 1 0,-1-1-47,-9 0 1,-7 3-138,-11 3 1,-4-2-95,-8 8 1,-7 2 71,-4 9 0,-6 5-68,-5 7 1,-3 0 247,-3 0 0,3-8 0,8-2 0</inkml:trace>
  <inkml:trace contextRef="#ctx0" brushRef="#br0" timeOffset="1055">831 2110 7785,'-6'-23'-422,"0"0"422,-7-8 0,11 12 361,-4-4-186,4 4 1,2 0 573,0-5-531,0 5 0,6-6-259,0 8 1,13 5 24,-2 1 0,6 7-100,1-2 1,2 4 99,9 2 1,0 4-111,-1 8 1,1 1 133,-1 16 0,-5 8-47,0 9 1,-2 6-28,2 5 0,-6-1 41,-12 7 0,3-7 29,-8 2 0,-1-1-4,-5-5 1,0 2 5,0-14 1,-5-5-13,-1-6 0,-8-8-5,3 2-60,-5-12-17,-1-3 120,8-8 0,1-2-48,8-4 1,0-5 164,0-12 1,0-4-134,0-8 1,0-1-133,0-4 0,8-5 87,3-7 1,10-1-82,2-5 0,8 4 54,-2-3 0,9-3-146,3 2 1,5 1 194,-6 5 1,0 13-82,-5 5 1,-2 17 237,-5-1 1,-3 13 16,-7-1 1,-3 8-105,-3 9 1,3 5-37,-3 18 0,-3-1 19,3 13 1,-7 6-7,7 5 1,-2 7-7,1-6 1,3 5-53,-9-5 1,7-1 32,-6-5 1,-1-2-179,-5-4 1,6 0-40,0-11 0,0 1-486,-6-13 194,0 0 494,0-5 0,-8-16 0,-2-4 0</inkml:trace>
  <inkml:trace contextRef="#ctx0" brushRef="#br0" timeOffset="1460">2128 87 7969,'0'-27'-598,"0"2"361,0 8 0,8 7 664,3 4 1,12 4-174,6 2 1,11 2-61,7 4 1,2 13-74,3 16 0,8 7-12,3 10 1,12 9-347,-34-27 0,-1 2 0,2 2 0,-1 2 243,-1 6 1,0 1 0,2 1 0,-3 4 8,-4 4 0,-1 3 1,3 2-1,-3 3 24,-3 7 0,-4 2 0,-1-2 1,-2 0-369,-3 4 1,-2 0 0,-1 0 0,-1 2 353,-2 3 0,-1 1 0,-1 2 1,-1 1-7,-3 5 0,-1 1 1,0-3-1,-1 1-10,0 1 1,-2 1 0,-1-2-1,-2 0 2,-4 2 1,-2-1 0,-5-1 0,-3 1-16,-6 4 0,-5-2 1,-1-8-1,-6-2-432,-4 0 1,-6-1-1,-7-2 1,-4 0 362,13-24 1,-2 0 0,-3-1-1,-8 1 1,-4-1 0,-3-1-300,-6 5 1,-4-1 0,-2-1-1,-5-1 1,-3-1 0,-3-1 233,15-11 0,-1-1 1,-2 0-1,0 1 138,-3 0 0,-1 1 0,-1-1 0,-1 0 0,-2-1 0,-1-1 0,-1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4:01.313"/>
    </inkml:context>
    <inkml:brush xml:id="br0">
      <inkml:brushProperty name="width" value="0.08571" units="cm"/>
      <inkml:brushProperty name="height" value="0.08571" units="cm"/>
      <inkml:brushProperty name="color" value="#333333"/>
    </inkml:brush>
  </inkml:definitions>
  <inkml:trace contextRef="#ctx0" brushRef="#br0">1263 866 8123,'-17'0'-995,"0"0"721,-1 0 0,1 0 0,0 0 0,0-2 274,-1-4 0,1 4 0,0-6 0,-1 8 0,1 0 0,0 0 0,0 0 0,-1 0 0,1 0 0,-8-7 0,-2-3 0</inkml:trace>
  <inkml:trace contextRef="#ctx0" brushRef="#br0" timeOffset="1728">208 866 7692,'-17'9'-1664,"0"7"1826,0-14 300,7 5-500,-5-7 0,11 0-6,-8 0-10,8 0 144,-3 0-8,7 0 593,0 0-557,7 0-49,-5 0 82,6 0-76,-8 0 0,2 0 81,4 0-13,-4 0 97,13 0-166,-5 0 0,7 0 48,0 0 1,0 0-84,1 0 0,1 0 10,4 0 0,2 0 8,4 0 1,4 0-7,-5 0 0,7 0-1,5 0 0,-1 0-18,7 0 1,-2-6-50,2 1 0,4-1 58,-4 6 1,10-6-29,2 0 1,-1 1 24,-5 5 0,0-6 2,0 0 0,5 0-31,1 6 0,-6 0-2,-6 0 0,-6-5 17,7-1 1,-3 0-4,2 6 1,4 0-11,-4 0 1,4-6 16,2 1 1,0-1-18,0 6 1,-1-2-13,1-4 1,0 4 1,0-4 1,0-1 4,0 1 0,-6 0-1,0 6 0,0-6-7,6 1 1,6-3-9,-1 2 0,7 4 22,-7-3 1,7-3 2,-7 2 0,7-2-25,-6 3 0,-1 3 15,-5-4 0,6-2 14,-1 2 1,7-1-20,-7 1 1,9 4-1,-3-4 0,1-1 10,5 1 0,-12-2-3,7 2 1,-9 3 9,-3-9 0,2 8-11,4-2 1,-3-1 3,9 1 0,-6-6 4,5 7 0,2-7 0,10 6 1,-9-5 17,3 5 1,-12-2 2,1 3 1,3 1-35,3-8 1,3 7-4,2-7 0,0 6 17,1-5 1,1 5 0,4-6 1,-6 9-123,0-3 0,0-2 117,-5 2 1,5-1 9,6 1 0,-4 2 1,4-7 1,-2 7 6,2-2 0,-4-2-10,4 2 0,-6-1-2,-6 1 1,6 2-37,1-7 0,1 5 34,9-6 0,-5 9-21,6-3 0,-8-2 53,2 2 1,-8-5 0,2 5 0,-3-6 34,9 7 0,4-7 11,1 6 0,5-1-27,1 1 1,-7 4 1,-4-4 0,-10-1-87,-1 1 1,5-2 70,6 2 0,5 4-83,-5-3 0,0 1 74,-5-2 0,-7 4-156,0-4 1,-1-1 24,1 1 0,-1-2 28,-5 3 0,13 3 38,10-4 1,3-2-5,-2 2 0,1 1 11,-7 5 1,2-2 2,-2-4 1,-2 4 52,8-4 1,-3 4-49,3 2 0,4 0 30,-5 0 1,-5 0-45,-6 0 0,-5-5-1,-6-1 0,-1 0 5,12 6 1,-3 0-5,9 0 1,-4 0 16,-2 0 1,4 0-10,-4 0 0,2-6 22,-13 1 0,1-1-19,-1 6 0,3 0 4,9 0 0,-1-2 1,0-4 1,0 4 0,0-4 0,-1 4 0,-5 2 0,-3-5 0,-9-1 0,3 0-2,4 6 0,1-6-1,5 1 1,3-1 14,-3 6 0,3 0-8,2 0 0,4-2 3,-4-4 1,-4 4 19,-13-4 0,2 5 2,4 1 1,1-2-15,5-4 1,3 4 3,-4-4 1,-1 4-13,1 2 0,-1 0 7,1 0 1,-3-5-22,-8-1 0,1 0 13,5 6 0,2 0-4,3 0 1,4 0 17,-3 0 0,-3 0-1,3 0 0,-3 0-11,3 0 0,-5 0 1,-7 0 0,0 0-3,0 0 0,0 0 5,-1 0 1,1 0 18,0 0 0,6 0-16,0 0 1,-1 0 12,-5 0 1,0 0-19,0 0 0,-8 0 104,-4 0 1,3 0-104,-3 0 0,0 0 1,-5 0 1,-1 0-8,1 0 0,0 0-5,-1 0 0,-5 0-8,0 0 1,-8 0 16,2 0 0,-4 0 1,-1 0 1,-1 0 16,0 0 7,0 0-15,1 0 4,-1 0-53,-7 0 0,-1 0-47,-3 0-125,-4 0 180,6 0-81,-8 0-7,0 0 112,0 8 0,2-6 15,3 3 2,-3-3 27,6 6 10,-8-6-52,0 13 0,6-11 8,-1 8 0,1-7 17,-6 7 0,0-1 1,0 7 1,0-1 29,0 0 0,0 1 9,0-1 1,0 8 4,0 4 0,0 3 8,0 3 0,0 5-18,0 1 0,0 9-4,0 2 0,0 1 78,0 11 1,-6-7-76,1 7 0,-3-1 8,2 6 1,4 1-165,-3-1 1,-3 6 153,2 0 1,-2 1-40,3-1 0,3-4 38,-4 4 0,4-4-29,2-1 1,0-1 24,0 0 1,2-8-135,4-3 0,-2-4 71,7-2 1,-5-6-9,5 0 1,-5-9-9,6-3 0,-8-1-98,1-10 1,-1 0-34,2-6-312,-4 0 43,6 1 0,-8-7-279,0 1 73,0-8 1,-8 1 49,-4-10 1,-11 1 583,-6-8 0,-3-7 0,-3-8 0</inkml:trace>
  <inkml:trace contextRef="#ctx0" brushRef="#br0" timeOffset="3537">36 1004 7095,'-10'0'-391,"-5"0"623,13 0-151,-6 0 119,8 0 0,0 2-138,0 4 0,0-2 115,0 7 0,6-5-88,-1 5 1,3 1-22,-2 5 0,-2 6 111,7 0 1,-5 8-74,6-2 1,-9 5 12,3 7 1,2 3-23,-2 8 0,5-4-6,-5 4 1,0-10-31,-6 10 0,5 2-4,1 3 0,0 1-46,-6-6 0,2-6 67,4 0 0,-4 0-147,3 6 0,-3-2 10,-2-4 0,0-4 27,0-7 1,0 0 19,0-1 1,0-7-13,0-4 1,6 2 15,0-2 0,0 0-5,-6-5 1,2-1-24,3 0 35,-3 0 0,8 1-83,-4-1 80,-4-7 0,7-1-66,-3-3 66,-4-4 0,11 8-6,-7-5-3,7-3 6,-3 6 1,7-6 19,1 4 1,-1-5-8,0 5 1,1-4 72,-1-2 0,6 0-74,0 0 0,6 0-2,-6 0 0,6 0 1,-6 0 1,7 0 1,-1 0 0,4 0-6,2 0 1,1-6-7,4 1 1,5-1 33,6 6 1,3 0-25,4 0 1,3 0 36,9 0 0,-3 0-35,-4 0 1,4-6 94,-3 0 0,3 1-76,2 5 1,0 0-112,1 0 1,-1 0 135,0 0 1,6 0-4,0 0 1,0 0-20,-6 0 1,0-2 9,0-4 1,6 4-37,0-4 0,6 4 25,-6 2 1,7 0-2,-1 0 1,2 0-34,-3 0 0,3-5-5,-8-1 0,8 0 35,-3 6 1,11 0-3,1 0 1,-2-6-186,-9 0 0,2 1 224,-9 5 1,15 0-24,-3 0 1,5-2-11,-5-4 1,1 4 6,-1-4 1,4 4 12,-3 2 0,3-1-4,-9-5 1,5 4-22,6-4 1,6 4-11,0 2 1,0-6-10,-17 1 1,6-1 1,5 6 1,4-6 17,-44 3 1,0 0 0,-1 0 0,0 1-1,47 2 1,-2-6 0,-4 0 1,4-2-17,-44 5 1,0 1 0,0 1 0,-1 0 1,1-2 0,0 0 0,-1-1 0,0 0 21,47-2 1,-48 3-1,0 1-3,42 2 1,-42-3 0,0 0 11,48-3 1,-45 2 0,2 0-24,-1 1 1,1 1 0,2 1 0,0 0 1,-5-2 0,-1 0 0,1 1 1,0 0 3,46-4 1,-48 5 0,2 0-43,8-1 1,1-1 0,-7 1-1,0 0-131,0-1 0,1 0 1,-2 2-1,0 0 153,45-5 1,-44 4-1,1 1 0,3-2 0,0 0 0,-3 2 0,1 0 0,-1-2 0,0 0 0,-2 1 1,-1 0 17,0-1 0,0 1 0,3 1 0,1 0-16,2-2 1,0 0-1,1 1 1,1 0-3,1-1 1,-1 0 0,-3 2-1,-1 0 7,-1-2 0,0 1 0,-1 0 1,1 2-17,3 0 0,0 0 1,-2-3-1,1 0 4,3 0 1,1 0 0,-2 0 0,-1 0-3,-6 3 1,0 0 0,3 0 0,-1 0 4,-1 1 0,-2-2 1,1-1-1,0-1-2,2 0 0,2 0 0,-1 0 1,1 0-3,-1 3 0,-1 0 0,1 0 0,0 0 3,-3 0 1,0 0-1,46 0-6,0 0 1,2 0 6,-46 0 0,1 0 0,-2 0 1,0 0-5,2 0 0,-1 0 0,39 0 2,-7 0 1,-1 0-2,7 0 1,6-2-2,-43-1 0,-1 0 0,42 1-2,-3-3 0,-7 3-26,-11 2 1,10 0 25,1 0 1,6-6 0,6 0 0,-9 0-3,-9 6 0,-5 0-132,6 0 1,-8 0 138,2 0 1,-4 0 1,-2 0 0,2 6 2,4 0 1,-11 0 3,-1-6 0,-9 6 125,-8-1 1,2 1-130,-8-6 1,1 2 190,-7 4 1,1-4-187,-1 3 0,1-3 319,0-2 1,-8 0-313,-4 0 0,-6 2 167,-6 4 1,-1-4-123,-4 4 6,-4-4-38,5-2 9,-7 0-137,0 0-65,-7 0 115,5 0-38,-6 0-225,8 0-80,0 0 201,0 7-67,0-5 1,0 8-65,0-4 66,0-4 0,-6 7-447,1-3 163,-9-4 0,5 11 540,-9-7 0,-7 7 0,-2-3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1:54.703"/>
    </inkml:context>
    <inkml:brush xml:id="br0">
      <inkml:brushProperty name="width" value="0.08571" units="cm"/>
      <inkml:brushProperty name="height" value="0.08571" units="cm"/>
      <inkml:brushProperty name="color" value="#333333"/>
    </inkml:brush>
  </inkml:definitions>
  <inkml:trace contextRef="#ctx0" brushRef="#br0">7194 101 7782,'-9'0'983,"1"0"-734,8 0-345,0 0 107,8 0 0,1-1-9,9-5 0,-1 4-133,0-4 0,8 4-65,4 2 1,-2-2 95,2-4 0,0 5-35,5-5 1,-7 4 181,-4 2 1,2 0-85,-2 0 0,0 0 221,-6 0-204,1 8 1,-7 1 224,1 8 0,-8 1-14,1-1 1,-3 8-114,-2 4 0,-2 4-21,-3 1 0,1 8-81,-8 4 0,8-1-47,-1 1 0,-3 0 112,2 6 1,0 0-69,6 0 1,0 1 52,0 5 0,0-2-14,0 7 1,0-3 32,0 9 0,0-11 10,0 5 0,6-2-49,0-3 0,6 0 3,-7-6 1,3-8-11,-2-4 1,-4-3 29,3-3 1,-3-1-101,-2-4 1,0-4 47,0-8 0,0 0 1,-2-1 22,-3-5 0,1 3-3,-8-9 1,1 1-9,-7-6 0,-1 0 7,-4 0 0,-4 0-91,-7 0 1,-3 0 86,-3 0 0,-6-2-258,-12-4 0,4-3 71,-3-8 0,-7-1 195,-5 1 0,-8-8 0,-9-2 0</inkml:trace>
  <inkml:trace contextRef="#ctx0" brushRef="#br0" timeOffset="1122">398 122 7564,'0'-12'-534,"0"1"415,0-1 1,0-5 485,0 0-234,0 7-96,0-5 1,0 11-36,0-8 3,0 9 0,-2-5-37,-4 8 1,3 0 26,-9 0 1,1 0 13,-7 0 1,1 0 49,0 0 1,-3 6-3,-3-1 1,4 7-20,-4-6 1,4-1 77,2-5 1,5 6-59,1 0 1,1 2 219,-2-3-97,-3-3-40,5 6-109,1 0 0,1-4 37,8 7 1,0-5 62,0 5-78,0 1 1,0 5 2,0 0 0,0 3 9,0 3 1,6-2-7,0 8 1,1-6-12,-1 6 1,-4-6 13,4 5 0,-4 1-110,-2 6 1,6-1 58,-1 1 1,1 5-17,-6 1-1,0 1 22,0-2 0,0-1-4,0 7 1,-6 0 17,1 6 0,-7-6-4,6 0 1,-7-7 62,1 1 0,-1 2-60,1-1 1,-3-3-43,3-9 1,3 3 39,-3-3 1,8 2-7,-1-2 0,-3-2-5,2-4 0,0-2-2,6 8 1,0-6 2,0 6 0,0-8-4,0 2 0,0-4-65,0-2 67,8 1 0,0-1-39,3 0 0,5-5 20,-5-1 1,-1-5-4,1 6 0,1-7 2,5 7 0,0-8-2,1 1 1,1 3-25,4-2 0,-2 0 1,8-6 0,-6 0-140,6 0 1,0 0 49,5 0 1,1 0-359,-1 0 1,1-2-19,0-4 495,7-4 0,2-15 0,8-2 0</inkml:trace>
  <inkml:trace contextRef="#ctx0" brushRef="#br0" timeOffset="5632">1868 1644 7620,'-10'-8'0,"-5"-4"-320,4-11-95,3 12 282,-7-12 385,5 13-215,-7-7 0,-1 7 131,1 5 0,0 3 12,-1 2 1,-7 0-148,-3 0 0,-5 7-12,-2 5 1,1 3-65,-1 2 0,-5 8 44,0 4 0,1-2-41,10 2 0,4-2-128,8 2 0,2-2 98,3-4 0,4-4-89,8 4 1,8-10 157,4-1 1,11-2-66,6 1 0,11-3 25,6-8 1,4 0 28,2 0 1,-6 0 19,0 0 1,-8 0-15,3 0 0,-5 0 0,-1 0 0,-14 0 240,-4 0-196,-11 0 0,0 0 176,-12 0 1,-17 2-61,-12 3 1,-16 5-22,-1 7 1,-12 3 33,1 3 1,1-2-23,-1 8 1,7-3-47,-1 3 1,5 6-19,6-1 0,5-5-17,12 6 1,6-6-107,12 0 0,3 1 3,8-7 1,2 0 83,4-5 0,3-3-255,9-3 0,9 1-32,7-7 0,3 0-94,9-6 0,6-14 12,5-3 1,14-12-473,-1 0 494,3-3 0,-4-11 0,0-1 0</inkml:trace>
  <inkml:trace contextRef="#ctx0" brushRef="#br0" timeOffset="6386">2058 1831 7707,'-2'-10'240,"-3"4"1,3 3 834,-4-3-1127,4 4 25,2-6-175,0 8 0,0 8 32,0 3 1,0 7 44,0 5 0,6 2 77,0 4 1,-1 3-12,-5-3 0,0 2 19,0-2 0,0 1-30,0-7 1,0 0 157,0-5-137,0-1 394,0-7-115,0-3-211,0-22 1,8-4-48,4-16 0,-3 1-4,3-1 1,-1-5 5,6-1 0,1 7-11,-1 5 1,4 0-111,-4-6 0,5 11 106,-11 6 1,5 3 29,1 9 1,0 0 56,0 6 0,-5 8 149,-1 4 0,1 5-121,5 6 1,1 4-15,-1 7 1,6-5-34,0 0 1,2-6 18,-2 6 0,-2-8-94,8 2 0,-6-4 86,6-1 1,-8-3-38,2-4 0,4-3-12,2-8 0,-2 0-7,1 0 0,-1 0 14,2 0 0,4 0 3,-4 0 0,3-8-6,3-3 1,-6 1-3,0-1 0,-8 5 76,2-5 1,-4 1-62,-2-2 0,-5-1 117,-1 7 0,-7-7 18,2 1-92,-4-3 1,-2-2-30,0-1 0,-8-5-7,-3 0 1,-5 2-14,-1 9 0,0-3-117,-1 4 0,-7 3 26,-3 2 1,1 4 41,-2 2 0,0 0 33,-6 0 0,3 8-24,3 3 0,-2 11 157,8 1 0,0 2-70,6-2 1,0 4-30,-1 7 0,9-5-43,3 0 1,4-6-7,2 6 0,2-8-39,4 2 1,3-6 62,9-5 0,-1-5-3,0-7 0,8 0-12,4 0 1,2-9 3,-2-9 0,3-1-40,-3-10 0,4-5 2,1-7 1,-7-1 59,-4 2 0,-4-4 3,-1-8 0,-1-6 5,0 0 0,-7-5-32,-4 5 1,-4-5 23,-2 5 0,0 3-68,0 9 0,-6-2-3,0 7 1,0 8 76,6 10-23,0 12 22,0 3 0,-5 12 7,-1 8 0,-2 3 50,2 20 1,2 3-74,-7 14 0,1 9 42,-1 9 1,-3-7-79,9 6 0,-1-4-109,6 5 0,6-7-52,-1 0 0,11-9-212,1-2 1,2-10 415,10-13 0,8-4 0,7-8 0</inkml:trace>
  <inkml:trace contextRef="#ctx0" brushRef="#br0" timeOffset="6952">3978 1883 7620,'0'-18'1190,"0"7"-781,0-1-748,0 8 274,0-11 1,0 11-30,0-7 79,-8 7 0,-1-4 2,-9 8 1,-1 2 97,-4 4 1,4 3-70,-4 9 0,3-1 36,3 0 0,0 1-108,0-1 1,5 0-84,1 1 0,7-7 59,-2 1 21,4-1 1,10-1-28,3-5 1,10-3 33,2-2 1,8-2-38,-2-3 1,2 1 19,-2-8 0,1-5 170,-7-6 0,6 0 11,-6 6 1,0-8 121,-5-4 0,-7-4-120,1-1 0,-9-3-19,3-3 0,-4-3 12,-2-3 1,0-2 19,0 8 0,-6-4-152,1 9 0,-1-1 110,6 13 0,-6 0-223,0 5 29,1 9 82,5 1 1,0 16 84,0 3 1,0 14-2,0 10 0,0 9-7,0 14 1,2 3 83,3 8 1,-3 0-124,4 1 1,-2 5-84,2-1 0,-5 13-39,5-6 1,-2 1 47,2-7 1,-4-4-54,4 4 1,-6-8 85,-6-9 0,2-8-25,-8-15 1,1-8 18,-6-4 0,-6-4 4,-1-2 1,1-7-21,6-4 1,6-5 16,-1-1 0,1-1 61,-7-5 0,3-4 104,3-7 1,-1-6-136,7 0 1,0-8 24,6 2 1,0-9 8,0-3 1,8-5-106,4 6 1,3-8-112,2 2 0,6 3-270,0 3 1,2 9 179,-2 3 0,2 3-235,4 2 1,4-1 511,-4 13 0,3-4 0,3-3 0</inkml:trace>
  <inkml:trace contextRef="#ctx0" brushRef="#br0" timeOffset="7378">4964 2113 7601,'0'25'1244,"0"-6"-342,0-2-805,0-9-83,0-8 81,0 0-172,7 0 0,3 0 88,7 0 1,0-8-106,1-3 0,1-6-107,4-6 0,2 1 112,4-6 0,3-7-26,-3-5 0,2-8 60,-2 2 0,3-6 31,-3-6 1,-4-3 6,-2-9 1,-9 1 13,-3 0 1,-5-2-5,6-4 1,-9 12 12,3-1 1,-4 10-3,-2 8 0,-6 4 4,1 7 166,-9 16-131,5-4 1,-7 23 10,5 0 0,-3 2 6,8 10 1,-7 1 111,1 10 0,-3 4-52,-2 8 0,0 7 96,-1 4 0,7 6-17,-1 5 0,3 7-91,-3 11 0,4-4-295,8 4 0,0 4 205,0 1 0,8-1-143,4 2 1,9-10-40,2-2 0,6-9-249,-6-14 0,2-12-60,-2-11 1,4-11 185,7-6 1,1-8 286,-1-10 0,1 1 0,-1-14 0</inkml:trace>
  <inkml:trace contextRef="#ctx0" brushRef="#br0" timeOffset="8266">5828 1871 7601,'-11'0'2198,"-1"0"-2169,8 0-643,-11 0 1,7 2 485,-3 4 1,1 3 41,4 8 1,4 1 182,-3-1 1,-3 2-96,2 4 1,0-3-218,6 3 142,0 4 0,6-8-7,0 4 0,7-10 16,-1-1 121,3-8 0,5 3-61,3-7 0,-4-7-12,4-5 0,-4-3 210,-2-3 1,1-1-51,-1-4 0,0 4 52,1-4 1,-3-2-93,-4 2 1,5 0-88,-5 5 0,-3 1 12,-2 0 0,1 5 0,-1 1-8,0 7 0,-4-4-118,4 8 0,-4 8 123,3 4 1,3 3-26,-2 2 0,7 6-175,-1 0 1,3 6 57,2-6 1,1 0 18,-1-5 1,6-1 73,0 0 1,2-7 4,-2-5 0,-4-3 7,4-2 1,-3 0 97,-3 0 1,0-2 30,1-3 1,-3-5-71,-4-7 1,-3 0 182,-8-1 1,0 1-45,0 0 1,-2-6-110,-4 0 0,-1-1-27,-5 7 0,-3 0-106,3 0 0,3-1 78,-3 1 1,3 0-181,-3-1 129,4 1 1,8 0-100,0 0 1,2 5-88,4 0 0,4 1 81,7-6 0,6 5 52,0 1 0,8-1-13,-2-5 1,3-6-1,3 0 1,-1-2 57,1 2 1,-6-4 103,0-8 1,-8 1-65,2-1 1,-10 0 116,-1 1 0,-8-1 107,2 1 1,-5-1-77,-1 0 1,-1 3 18,-5 3 0,2 10 175,-8 7-98,1 8-179,-6-3 1,1 9-104,5 3 1,-5 7 113,5 11 1,-3 12-3,3 11 0,-3 6-52,9 5 1,-7 10 13,6 8 0,0 6-268,6-6 1,-1 10 229,-5 1 1,4 6-262,-4 6 1,4-4 271,2-7 0,0-1-7,0 1 1,0-14-75,0-4 1,0-19 84,0-4 0,-6-15-60,1-8 0,-3-6 67,2-5 26,4-5-170,-5-14 419,7-3 1,-6-13-289,0 0 0,-5-8 67,5 2 0,0-9-58,6-2 0,0-8 14,0 1 0,0-2 31,0-3 1,2 0-128,4 0 1,3 6-128,9 0 0,-1 5 58,0-5 1,6 15-132,0 3 1,6 6 203,-6 5 0,2 8 25,-2 3 1,-4 6 52,5 6 1,-11 11-119,-2 12 0,-5 3 210,6 3 0,-8 0-19,1-1 1,-8 1 12,-3-1 0,-13 1-44,1-1 0,-3-5-23,4 0 0,-2-14-192,-4 3 0,1-7 51,-6 1 1,6-4-1297,-1-8 1398,-3-8 0,6-9 0,-5-10 0</inkml:trace>
  <inkml:trace contextRef="#ctx0" brushRef="#br0" timeOffset="8708">6900 1871 7601,'18'-12'579,"-1"1"1,2 1-1051,4-1 0,-2-3 199,8 8 1,0-7 184,6 2 0,-7 1 301,1-2 0,-2 7-160,2-7 1,4 8 68,-5-2 0,-3-1-88,-2 1 1,-3 0 340,-3 6-58,0-7-53,-7 5-100,5-6 0,-13 10 69,4 4 0,-4-3-245,-2 9 116,0 0 1,-6 5-139,0 0 0,1 6 66,5 0 1,-6 2-102,0-2 1,-2-2 52,3 8 0,3 0 32,-4 6 1,-2 1 13,2 5 0,1-3 11,5 8 0,0 0 107,0 6 0,0 2-67,0 3 0,0-3-52,0 4 0,0-4 26,0-2 1,0-2-39,0-4 1,0 0 8,0-12 1,0 3-85,0-14 1,0 0 24,0-6-36,0 1 96,0-1 1,-6-6 79,0 1 1,-7-8 42,1 2 0,-3 1-71,-2-1 1,-1 0 8,1-6 0,-2 2-84,-4 3 1,2-3-111,-8 4 1,6-6-187,-6-6 1,-8-3-1015,-9-9 1305,-4-7 0,-17-17 0,-4-12 0</inkml:trace>
  <inkml:trace contextRef="#ctx0" brushRef="#br0" timeOffset="9554">709 1409 7891,'0'-10'77,"0"3"1,0 5-20,0-4 0,-1 4-76,-5-4 1,2 4 12,-8 2 0,7 0-12,-7 0 1,-1 6-2,-10 0 0,1 1 26,-6-1 1,5-2 4,-6 8 1,6-7 32,-6 7 0,8-8-48,-2 1 0,3-1 335,3 2-194,0-4 160,0 6-67,7-8-141,2 7 0,8-3 29,0 8 1,0-6 86,0 5 1,6 1-200,0 5 0,2 6 84,-3 0 0,-3 2-80,4-2 0,-4 4 80,-2 8 0,0-1-11,0 1 1,0-1-9,0 1 0,-8-1 5,-3 1 0,1 5-90,-1 1 0,5-1 75,-6-5 1,3-1-111,-3 1 1,-1 5 102,7 1 1,-2-1 45,2-6 1,5 3-54,-5 3 1,-2-3-19,2 3 1,1-3-37,5-3 0,-6 1 8,0-1 1,-6-1 6,7-4 0,-3 2-2,2-8 0,4 7-53,-3-1 0,-3 2 65,2-2 1,0 2-19,6-8 1,0 0-63,0-6 0,0 0 8,0 1 1,8-3 30,4-3 1,3 1-8,2-7 0,6 5-32,0-5 0,10 0-88,2-6 0,1-2-456,10-4 0,8-9 238,9-8 0,5-8 366,1 2 0,8-19 0,1-6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4:11.269"/>
    </inkml:context>
    <inkml:brush xml:id="br0">
      <inkml:brushProperty name="width" value="0.08571" units="cm"/>
      <inkml:brushProperty name="height" value="0.08571" units="cm"/>
      <inkml:brushProperty name="color" value="#333333"/>
    </inkml:brush>
  </inkml:definitions>
  <inkml:trace contextRef="#ctx0" brushRef="#br0">0 208 8126,'10'-17'0,"-4"-1"0,3 9-353,-7-7 172,6 7 377,-1-1 0,-5 1 105,4 3 60,-4 4-189,-2-6-286,0 8 169,0 0 1,0 8-9,0 3 0,0 1 95,0 5 0,0-1 65,0 13 0,0 7-41,0 10 1,0 8-64,0 9 0,0 8 138,0 16 0,0 7-389,0 4 1,0-43 0,0 1 224,0 5 1,0 0-1,0 2 1,0 0-273,0 3 1,0 1 0,0 0 0,0 0 245,0-3 0,0-1 0,3-2 0,0-1 1,0-1 0,0-2 0,0-7 0,-1 0-217,-2 47 0,0-12 267,0-4 1,0-12-3,0 6 0,6-18-171,0 1 0,2-6 80,-3-12 0,-3 1 204,4-7 1,-4-7-241,-2-4 1,6-9 723,0-3-771,-1-7 150,-5 4-526,0-8 262,0-8 1,0-3-271,0-13 0,0-2-134,0-9 1,0-1-319,0-5 0,0 3 910,0-8 0,0-1 0,0-4 0</inkml:trace>
  <inkml:trace contextRef="#ctx0" brushRef="#br0" timeOffset="614">796 1367 7981,'9'-18'302,"-3"1"0,-2 0-386,2-1 0,-2 3-636,7 4 872,-7-5 4,11 7-124,-5-9 0,1 1-39,1 0 0,-8-1 5,2 1 0,1 0 60,-1 0 0,0-8 8,-6-4 0,0-4 49,0-1 0,0-1-59,0 0 1,-6 1 86,0-1 1,-7 3-57,1 3 0,3-2-92,-3 8 0,1 2 12,-7 9 1,-1 5-14,-4 7 1,2 0-12,-8 0 0,6 7-11,-6 5 0,0 11 13,-5 6 1,1 3-10,4 3 1,-1-1 25,6 1 1,1 3-10,6-3 0,6 3 37,-1-9 0,8-4 32,-2-2 1,5 2 9,1-2 0,5-5-7,1-7 1,13-7 94,-1 2 0,8 2-119,-2-3 1,6 1 1,-1-6 0,2-6-109,-2 1 0,3-7 111,-3 6 0,-4-7-64,-2 1 1,-2 3 20,2-3 0,-3 1-26,3-7 36,-4 1 18,-2 0-50,0-1 44,-7 9 25,-2 1 1,-8 10-33,0 4 1,0 9 76,0 8 1,0 8-66,0-2 0,-6 5-14,0 7 1,0-3-16,6 8 0,0-5 0,0 5 1,0-8-16,0 3 1,0-5-89,0-1 1,0-7-14,0 1 1,0-8-110,0 2-272,0-3 13,0-3-270,8-7 161,-6 5-298,6-13 891,-8 6 0,7-16 0,3-2 0</inkml:trace>
  <inkml:trace contextRef="#ctx0" brushRef="#br0" timeOffset="1006">1418 969 8074,'-15'-17'305,"3"-1"502,5 9-756,7-7 1,-2 14-298,-4-3 1,2 10 101,-7 7 0,5 5 120,-6 6 0,7 4 44,-7 8 0,6-1-12,-5 1 0,7 5-1,-2 1 0,4 1-2,2-2 1,0-3-8,0 3 1,0-9 46,0-2 1,6-8 13,0 2 0,9-6 125,2-5 0,1 1-94,5-7 0,-4 0 32,-2-6 1,2 0-121,5 0 0,-5-8-1,4-3 0,-10 1 30,-1-2 0,-1 1-7,7-6 1,-9-7-31,-3 1 0,2-2-35,-3 2 0,1-4-71,-6-7 1,0 1 113,0 4 0,-2-3 10,-4 3 0,3 2-12,-9-2 1,1 8-1,-7-2 1,-1 6-84,-4 5 1,-4-1-129,-7 7 1,-1 0-256,0 6 0,-5 0 18,0 0 202,-8 8 246,3 2 0,-6 7 0,-1 0 0</inkml:trace>
  <inkml:trace contextRef="#ctx0" brushRef="#br0" timeOffset="1964">2214 70 8076,'-8'-18'0,"6"7"63,-4-1 89,4 9 1,1-7 55,-5 4 146,4 4-221,-6-5 24,8 7-479,0 0 252,0 7 0,0 3 193,0 7 0,0 0-89,0 1 0,-6 7 28,1 3 0,-1 13 37,6 5 1,-6 12-8,0 5 1,-1 12 14,1 6 1,2 13-258,-2-43 0,0 2 1,4 1-1,1 1 215,-2 3 1,0-1 0,-1-1-1,0 0 54,1-4 0,0 0 0,0 1 0,-1 1-176,1-2 0,0 0 0,1 48 122,-4-14 0,2-7 68,-1-4 0,3-6-130,-4-5 1,2-13 49,-2-10 1,4-5-157,-3-1 1,3-2 126,2-5 570,0-3-786,0-7 207,0-1-760,0-7 221,0-3 102,0-7 129,0 0 1,-2-5-137,-4-1 0,4-13 15,-4 1 0,5-3-330,1 4 744,0-8 0,-8-10 0,-2-9 0</inkml:trace>
  <inkml:trace contextRef="#ctx0" brushRef="#br0" timeOffset="2517">2750 796 8004,'-17'-15'0,"-1"3"0,1-11 0,7 4 351,5 2 1,3-1-134,2 1 1,7 5-171,5 1 1,5 7-131,6-2 0,4-1 92,8 1 0,-3 0 50,-3 6 1,4 0 47,-4 0 0,1 8-177,-1 3 0,-2 5-30,-4 1 0,-9 0-76,3 1 0,-9 5 112,3 0 1,-7 5-46,2-4 1,-6 6 78,-6-1 0,2-2-20,-7 2 1,-1-8-22,-5 2 0,-1-4 32,1-1 1,0-1-9,0 0 0,-1-5-20,1-1 1,6-7-65,-1 2 161,8-4 1,-4 0 2,8 3 0,2-3 57,4 4 0,6 2-67,11-2 0,-2 7 114,8-2 1,-1 5-39,7 1 0,0 2 52,-1 4 1,1-1-42,-1 6 1,1-1 5,0 2 1,-8 4-37,-4-4 1,-4-3-11,-2 3 0,-7-8-94,-5 3 0,-5-5 90,-5-2 0,-7-5 95,-11-1 0,-4-1-91,-7 1 0,-3-3-60,-3-8 0,1 0 9,-7 0 1,8 0-95,-3 0 0,5 0 62,1 0 1,-1-8-141,-5-3 0,7 1-272,-1-1 0,3-1 160,9-5 1,0-1-249,5 1 1,9 0 159,3 0 1,4-1 35,2 1 0,4 0 316,7-1 0,9-7 0,14-2 0</inkml:trace>
  <inkml:trace contextRef="#ctx0" brushRef="#br0" timeOffset="2915">3649 1004 8004,'17'-8'283,"1"-2"28,-1-7 1,-6 2-27,1 3-30,-8-3 0,9 11-393,-7-8 57,0 8 85,-6-3 1,-2 9 21,-4 3 0,2 5-148,-7 7 0,5 6 158,-6 0 0,3 8-142,-3-2 1,5-2 56,7 2 1,0 0 71,0 5 0,0 1-50,0-1 1,7 1 56,5-1 1,5-1-23,6-4 1,4 2 0,8-8 0,7 0-6,4-6 0,6-5 28,6-1 0,1-7 8,5 2 0,-3-4 35,-3-2 0,-10-8 138,4-3 0,-8-5 12,-4-1 1,-1 0-45,-16-1 1,-6 1 69,-6 0 1,-7-6-42,2 0 0,-4-8 82,-2 2 0,0-4-175,0-1 0,-8 1-16,-3 4 1,-10-3-75,-2 3 0,-8 4-215,2 2 0,-11 4-53,-6 1 1,-6 7 106,-6-1 0,-3 8-245,-9-1 0,-5 3 136,0 2 0,-1 0-589,1 0 1,-4 5 171,-8 1 661,-7 8 0,4-7 0,40 1 0,-2 0 0,-1-1 0,-1-1 0,-3 1 0,0 0 0,0-2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4:09.160"/>
    </inkml:context>
    <inkml:brush xml:id="br0">
      <inkml:brushProperty name="width" value="0.08571" units="cm"/>
      <inkml:brushProperty name="height" value="0.08571" units="cm"/>
      <inkml:brushProperty name="color" value="#333333"/>
    </inkml:brush>
  </inkml:definitions>
  <inkml:trace contextRef="#ctx0" brushRef="#br0">52 156 8013,'0'-27'-19,"8"2"1,-6 2 18,4 0 0,-2 6 161,1 5 0,-3 7 127,4-7-254,-4 8 66,6-3 1,-6 9-200,3 3 154,-3 5 0,-2 13 226,0 0 0,-2 8-70,-3-2 0,1 5 47,-8 7 0,3 8-93,-3 9 1,-1 2 101,7-3 1,-6 7-120,7 11 1,-7 3-270,6 9 1,1 7 152,5 4 0,0-2 92,0 2 0,0-2-127,0 2 0,2-4 36,3-7 0,-3-1 42,4 1 0,-2-3-165,2-3 0,-3-4 160,9-8 0,-6-2-19,5-3 1,-5-1 12,6-11 1,-7 2-144,7-14 1,-6 0 99,5-5 0,-7 3-158,2-3 0,-4-4 277,-2-14 1,5-5-540,1-1 503,0-7-553,-6 4 158,0-8 1,0-2 53,0-4 1,0 2-240,0-7 1,-2-1 76,-4-5 1,2-8 398,-7-4 0,-1-4 0,-5-1 0</inkml:trace>
  <inkml:trace contextRef="#ctx0" brushRef="#br0" timeOffset="683">917 848 8014,'-34'0'0,"-9"-8"0,13-1-348,-5-9 0,12 1-263,0 0 1454,11 7-381,5-5-122,7 13 1,2-6-182,3 8 0,11-6-142,7 1 1,7-1 49,-1 6 0,4-6 1,2 0 0,-1 1 5,1 5 1,-1 2-1,1 3 0,-6 5-70,0 7 1,-6 1 35,5-1 1,-6 8 3,1 4 0,-4 5 23,-2 7 0,-7-1 4,-5 12 1,-3-4-57,-2 9 1,-9-3-6,-9-2 1,-6 2 12,-11 4 0,0-10 19,1 3 0,-7-10-96,1-1 0,-6-9 85,6-2 0,-7-8-90,7 2 0,0-10 22,5-1 1,8-8-58,4 2 69,4-5-10,9-1 30,3 0 0,9-5-8,3-1 1,1 0 154,11 6 0,-1-2-87,13-4 0,-1 3-27,7-9 0,5 8-93,1-1 1,5-3-139,-6 2 1,6-5 104,-5 5 1,7-6-103,-2 6 1,4-7-149,2 1 0,1-3 51,5-2 0,-2 0 98,7-1 1,-1 1-39,1 0 1,-3-3-43,-8-3 1,-2 4 279,-4-4 0,11-11 0,-3-3 0</inkml:trace>
  <inkml:trace contextRef="#ctx0" brushRef="#br0" timeOffset="1081">2110 986 8014,'-7'-9'8,"5"-7"1,-14 7 75,5-9 0,-3 1 104,3 0 1,-5 7 245,5 4-410,-4-3 0,-3 7 71,1-4 0,0 4-57,-1 2 1,-5 8 20,0 3 1,0 1-66,6 5 0,5-3 135,1 9 1,-1 2-91,-5-2 0,6 8 38,-1-3 0,8 3 13,-2-2 0,4 4-130,2-5 0,0-3 123,0-1 0,2 0-109,4 0 0,4-1 33,7-6 0,2-2 31,4-3 0,4-5-28,8-7 1,-1 6-16,1 0 0,1-2-10,5-10 0,-3 2 7,8-7 0,-5 1 25,5-1 1,-8-5 2,3 5 1,-5-10 144,-1-3 1,-3 1-139,-3 6 1,-6-6 117,-11 0 0,1-2-24,-7 2 1,0-2 146,-6-4 0,0 2-213,0 4 0,-8 2-3,-3-8 1,-5 8-185,-1-2 0,-8 10 82,-4 1 0,-4 6-103,-1-5 0,-3 7-82,-3-2 0,-2 4-164,-4 2 1,-4 0-3,4 0 0,-4 0-235,-2 0 0,6 2 75,-1 4 561,9-4 0,-20 13 0,5-5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4:06.326"/>
    </inkml:context>
    <inkml:brush xml:id="br0">
      <inkml:brushProperty name="width" value="0.08571" units="cm"/>
      <inkml:brushProperty name="height" value="0.08571" units="cm"/>
      <inkml:brushProperty name="color" value="#333333"/>
    </inkml:brush>
  </inkml:definitions>
  <inkml:trace contextRef="#ctx0" brushRef="#br0">2318 53 7998,'0'-18'436,"0"9"-109,0-7-132,0 14-411,0-5 95,0 7 1295,0 0-897,0 7-66,0-5-98,0 14 1,0-7-135,0 9 1,0-1 93,0 0 0,0 0-80,0 1 0,0 7 73,0 4 1,0 11 12,0 6 0,0 14 3,0 9 1,0 2-186,0 10 1,-6 7 192,0 10 0,-1-4-310,1-2 0,2 2 318,-7-1 1,5 5 6,-6-6 0,6-2-146,-5-9 0,5-6 76,-5-12 0,5-3-95,-6-8 1,8-8 28,-1-4 1,3-3-23,2-3 1,-2-5 194,-4 0 1,4-8-192,-4 2 1,5-9 417,1-3-1006,0-7-524,0 4 802,0-8 0,-8 0-289,-4 0 0,-3-8 145,-2-4 1,-6-5 502,0-6 0,-16-11 0,3-11 0</inkml:trace>
  <inkml:trace contextRef="#ctx0" brushRef="#br0" timeOffset="583">1 744 7599,'0'18'332,"0"-1"0,0 2-239,0 4 0,2-2-24,3 8 1,-1 0 4,8 6 0,-7-1-53,7 1 1,-1-3 18,7-3 0,-1 2-46,0-8 1,6 4-19,0-10 1,2 2-46,-2-13 1,4 0 87,8-6 0,0-2-109,-1-4 0,1-3 47,-1-9 0,7-1-108,-1-4 0,-5 2 150,-7-8 1,-6 8-8,1-2 1,-4-2 46,-2 2 1,-5-6 147,-1 6 0,-7 0-78,2 6 1,-4-1-52,-2 1 0,0 6 377,0-1-267,0 8 0,-2-4-24,-4 8-101,4 0 1,-7 2-101,3 4 1,4 6 167,-4 11 1,2-2 72,-2 8 1,5 0-67,-5 5 1,-2 8-60,2 5 0,1-3-26,5 2 0,-6 0 56,0 6 1,0-2-180,6-4 0,0-2-22,0-4 0,0-5-160,0 0 1,-6-3 134,1-9 0,-1 0-115,6-5 0,0-7-264,0 1-334,0-8-289,0 3 831,0-7 1,6-2 307,-1-3 0,17-13 0,-3-9 0</inkml:trace>
  <inkml:trace contextRef="#ctx0" brushRef="#br0" timeOffset="947">917 986 7970,'0'-9'-499,"-6"-1"1235,1 4-82,-1 5-884,6-7 186,0 8 0,0 9 17,0 9 0,0 1 59,0 10 0,0 0-7,0 5 1,0-5-31,0 0 1,0 0-8,0 5 1,2-5-33,4 0 1,1-8-60,5 2 120,3-4 35,-5-1 1,13-7-9,0 1 0,8-9 1,-3 3 1,5-6-42,2-6 0,1-3 6,4-8 1,-3-1 60,3 1 0,-9-6 6,-2 0 1,-8-8 33,2 2 1,-6-1 5,-5 1 0,-4-4-10,-8 4 1,0-3-46,0-3 0,-8 6-48,-4 0 0,-9 8 12,-2-2 1,-9 4-132,-3 2 0,-2 7 34,-9 4 1,6 4-198,-6 2 0,6 0 13,-7 0 1,9 8-164,-2 4 0,3 3-616,3 2 1034,7 8 0,-6-6 0,6 6 0</inkml:trace>
  <inkml:trace contextRef="#ctx0" brushRef="#br0" timeOffset="1901">3476 554 8031,'10'-8'8,"5"-1"1,-13-9 166,4 1 1,4 0-100,1 0 0,-1 1 159,1 5-221,1-5 0,-1 14 188,1-3-404,-8-5 240,4 8-109,-8-6 1,-8 8-80,-4 0 1,-5 0 34,-6 0 0,2 6-9,-8 0 0,0 2 74,-5-3 1,-1-1 34,0 8 1,1-6 25,-1 5 1,1 1-1,-1 5 1,1 0 90,-1 0 0,2 1-97,4-1 1,-1 2 67,7 4 1,-6-3-45,6 3 1,0-2-20,5 2 1,7-2-8,-1 8 0,7-8-20,-7 2-15,8-4 1,-3-2-60,7 1 54,0-1 1,1-5 27,5-1 1,-2-7 7,8 2 0,-7-4-10,7-2 1,-6 0 59,5 0-26,1 0 0,5 0 8,0 0 0,1-2-24,-1-4 1,6 2 1,0-7 0,2 7 28,-2-2 0,-2-2 0,8 3 1,-4-3 41,10 2 1,-10 4-60,9-4 1,-3 4 108,3 2 0,1 8-43,0 4 1,-1 3 6,1 2 0,-6 1-39,-1-1 1,-6 8 15,1 4 1,-10-2-45,-1 1 1,-9 1-1,3 6 0,-6-1 5,-6 1 1,-3-2 12,-8-4 0,-1 1-49,1-7 0,-8 6 45,-4-6 0,-4-5-1,-1-7 0,-1-1-33,1 1 1,-1 3-5,1-9 1,-1 3-65,0-2 0,1-4 87,-1 4 0,6-5-276,1-1 1,6-1 72,-1-5 0,4 2-150,2-8 1,1 7-356,5-7 323,-4 1 0,13-1 66,-4 1 0,4 5 294,2-6 0,2 6 0,4-5 0,3-1 0,9-5 0</inkml:trace>
  <inkml:trace contextRef="#ctx0" brushRef="#br0" timeOffset="2367">4428 692 7973,'0'-17'-380,"0"0"1,0 0 0,0-1 1112,0 1-44,-8 0-866,6 7 212,-6 2 1,6 8-159,-3 0 1,1 2 75,-8 4 0,6 4 54,-5 7 0,-1 0 79,-5 1 0,0 1-5,0 4 0,-1 2-8,1 4 0,2 3 160,3-3 0,-1-2-99,7 2 1,-6-2-46,7 2 0,-1 1-10,6-7 1,0 0 3,0-5 1,7 3-7,5-4 0,3 4-47,3-9 1,-1-5-32,0-1 0,6 2-13,0-2 0,2-1 61,-2-5 1,-3-5-78,3-1 61,4-8 0,-10 11 41,0-9 142,0 1 0,-7-7-75,7 1 1,-7 0-44,-4-1 1,-4-5-68,-2 0 1,0-6-8,0 6 1,0-5-74,0 5 0,0-2 80,0 2 1,-8 3-185,-4-3 1,3 6 109,-3 5 0,1-1-128,-7 7 0,1-1-130,0 1 0,0 4-106,-1-4 0,1 4 106,0 2 1,-1 2-85,1 4 0,0-2-103,0 7 1,5-5 489,0 5 0,9-7 0,3 12 0,9-7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4:28.830"/>
    </inkml:context>
    <inkml:brush xml:id="br0">
      <inkml:brushProperty name="width" value="0.08571" units="cm"/>
      <inkml:brushProperty name="height" value="0.08571" units="cm"/>
      <inkml:brushProperty name="color" value="#333333"/>
    </inkml:brush>
  </inkml:definitions>
  <inkml:trace contextRef="#ctx0" brushRef="#br0">52 883 8133,'-17'-8'-451,"7"6"1,1-11 335,3 7 0,4-7 111,-4 1 1,4 2 144,2-1 0,0-1 181,0-5-149,0 0 1,2 0 398,4-1-84,-4 1-336,13 0 1,-7 5-17,4 1 1,-3 7 13,-3-2-257,-4 4 1,6 10 150,-8 3 0,0 5-76,0 1 0,0 8 55,0 4 1,0 3-32,0 3 0,1-6-109,5 0 1,-4-1 125,4 7 0,-4-8-121,-2-4 1,0 2 71,0-2-20,0 0 116,0-6 0,0-5 52,0-1 186,0-7-228,0 4 0,0-16-146,0-3 0,0-5 122,0-1 1,0-6-215,0 0 1,0-8 28,0 2 0,2-3-98,4-3 1,-3-5 94,9-1 0,-1-1-4,7 2 1,-1 3 120,0-3 0,1 4-88,-1 1 0,6 2 219,0 4 1,0 4 4,-6 8 1,6 8 128,0 3 0,1 4-147,-7 2 1,0 2 66,0 4 0,-5 11-100,-1 12 1,1 3 15,5 3 0,-5 1-18,-1 5 0,-7-3 19,2 8 1,2-7-62,-3 1 0,7-3 5,-6-3 1,5 1-10,-5-1 1,2-5 8,-3 0 0,-3-8-5,4 2 1,2-9-86,-2-3-19,-1-7-357,-5 4 124,8-8-411,-6 0 234,6 0 187,-8 0 1,2-6-321,3 0 635,-3-7 0,6 3 0,-8-15 0,0-2 0</inkml:trace>
  <inkml:trace contextRef="#ctx0" brushRef="#br0" timeOffset="166">225 969 8133,'-25'-2'0,"-4"-3"0,4 3-144,2-4-163,4-4 711,10 8-147,1-5-394,8 7 1,2 0 94,4 0 0,3-2-16,8-4 1,6 4-22,1-4 0,8 4-226,3 2 0,1-5 90,10-1 1,1-2-395,4 3 609,1 3 0,0-14 0,0 7 0</inkml:trace>
  <inkml:trace contextRef="#ctx0" brushRef="#br0" timeOffset="617">1090 485 8133,'-25'-27'-31,"6"-5"1,-12 14 36,8 1 1,6 5-138,5 7 0,1 3 121,-7-4 0,-1 10-207,-4 2 1,4 5 32,-4-5 0,3 7 44,3-1 1,0-2 122,0 1 0,1-5-8,5 5 1,-3-5 41,8 6 1,-5-7-3,5 7 138,0-8-161,6 11 0,0-5 191,0 7 0,0-5-23,0-1 0,2 1-34,4 5 0,-2 2-73,7 4 1,-5-2 9,6 8 0,-8-6-4,1 6 0,3-6-7,-2 6 0,1-6-37,-1 6 1,-4-6 37,4 6 1,-4-6 0,-2 6 0,0-6 2,0 5 1,0-5 2,0 6 1,0 0-4,0 6 1,0-6 8,0-1 0,-2 1-34,-4 6 1,4-8-6,-4-4 0,5-4-102,1-2 0,0 1 152,0-1-265,0-8 158,0-1 0,1-8-125,5 0 0,4 0 80,7 0 1,2-2-144,4-4 0,2-1-13,4-5 1,6-3-592,-1 3 823,1-3 0,15-10 0,-6-2 0</inkml:trace>
  <inkml:trace contextRef="#ctx0" brushRef="#br0" timeOffset="1110">1055 727 8075,'0'-17'0,"0"5"-66,0 1 0,0-1-58,0-5 0,2 2-64,4 3 0,5 5 187,13 7 0,2-6-51,9 0 1,0 0 31,-1 6 0,7 0-12,-1 0 0,0 0 22,-5 0 1,-3 2-8,-3 4 0,-4-2 7,-7 7-22,-1 1 0,-8 5 16,-3 0 15,-4 1 0,-2-1 1,0 0 0,-8 1 0,-1-3 0,-8-4 0,5 3-4,1-8 2,-1 7 0,0-9-17,1 7 1,5-7-24,-5 2 24,7 4 2,-12-8 20,15 13 1,-7-11 60,8 7 0,0-5 10,0 6 1,2-7-30,4 7 1,-5-6 11,5 5 0,2-5 0,-2 6-34,7-1 1,-9 4-27,7-3 0,-7 3 42,2-3 1,-2-3-91,2 3 0,-4-6 69,3 5 1,-8-5-9,-3 6 0,-8-9-30,3 3 1,-5-4-5,-1-2 0,-6 0-90,0 0 0,-6 0 109,6 0 0,0 0-239,6 0 0,-1 0 56,1 0 0,0-6-158,0 1 345,7-9 0,-5 5 0,5-9 0</inkml:trace>
  <inkml:trace contextRef="#ctx0" brushRef="#br0" timeOffset="1643">1470 485 8068,'0'-25'-363,"0"6"-454,0-4 706,0 4 1,0 1 145,0 1 1,8 8-43,4 3 0,-3 4 18,3 2 0,-1 0-30,6 0 1,1 0 24,-1 0 0,0 0-16,1 0 0,-1 0 67,0 0 0,-5 2 66,-1 4-93,1-5 0,-1 13 6,1-8 1,-6 1 37,5-1 1,-7-2-39,2 7 0,-2-5 27,1 6 0,-3-1-25,4 7 0,-4-1 43,-2 0 1,0 2-13,0 4 1,6-3-2,0 3 1,-1 2 10,-5-2 1,0 2 3,0-2 0,2-4-17,4 4 0,-4 2 7,4-2 0,-4 6-40,-2-6 1,0 6 30,0-6 1,0 6-87,0-6 1,0 2 76,0-2 0,0-2-41,0 8 0,0-8 0,0 2 0,0 2-5,0-2 1,0 0 17,0-6 0,0 6 6,0 0 0,0 0 24,0-5 1,5-1 8,1 0 0,0 1-78,-6-1 0,0 0 51,0 1 0,0-7-47,0 1 0,0-7 2,0 7 0,0-6-29,0 5-2,0-7 11,-8 4 1,-1-6-106,-9 3 1,1-3 70,0 4 1,-3-4-95,-3-2 0,2 0 67,-8 0 0,6 0-311,-5 0 0,1 0-33,-2 0 431,-4 0 0,6-8 0,-7-1 0</inkml:trace>
  <inkml:trace contextRef="#ctx0" brushRef="#br0" timeOffset="2338">2715 675 8036,'-25'-25'-48,"6"8"-35,-4 0 464,4 0 216,9 15-669,3-6 0,5 10 143,-4 4 1,2 3-191,-7 9 1,7 5 125,-2 0 0,-2 7-23,3-1 0,-7 4 14,6 1 0,0 1-21,6 0 0,-1-7 7,-5 1 1,4-2-11,-4 2 1,4-4 15,2-8 53,0-7 68,0 5-93,0-13 28,0 6-109,0-16 33,0-1 0,2-9-27,4 1 1,-4-6-11,4 0 1,1-8-159,-1 2 1,6 0 113,-7-5 0,9 3-51,-3-9 1,5 1 75,1-1 0,2 2 55,4-9 1,-4 9-18,4-2 0,2 5 100,-1 6 0,0 2-62,0 4 1,-5 12 39,4-1 144,-4 8 1,-4 6-101,-3 4 1,1 11 105,-7 12 1,6 4-81,-7 1 0,1 9 110,-6 3 1,2 2-51,4-2 1,-4-2-38,4-3 0,1-5-46,-1 4 0,2-3-16,-3-3 0,-3-1-140,4-4 1,2-4 102,-2-8 1,-1-5-407,-5-1 129,0-7-265,8 4-20,-6-8 248,6 0 68,-8-8 1,0 4-140,0-7 1,-8 5 174,-4-6 1,-3 1 185,-2-6 0,-8-8 0,-2-2 0</inkml:trace>
  <inkml:trace contextRef="#ctx0" brushRef="#br0" timeOffset="2487">2491 848 8036,'-27'0'-159,"2"-5"62,7-1 1,7-6 222,-1 6 1,9-1 117,-3 1 1,6 4-230,6-4 1,3-1-56,8 1 1,8-6-181,4 7 1,6-1 55,5 6 0,-1-6-142,7 0 1,0-1-106,6 1 0,0 4 411,-1-4 0,9-3 0,1-1 0</inkml:trace>
  <inkml:trace contextRef="#ctx0" brushRef="#br0" timeOffset="2939">3874 312 8167,'-23'-17'-89,"0"0"1,0-1-65,6 1 0,5 7-7,1 5 0,-3 3 180,-9 2 0,4 0-190,-4 0 0,2 6 1,-2-1 1,-2 7 103,-4-6 1,-2 1 61,8-1 1,-2-4-6,2 4 1,4 1 104,-4-1-54,3 0 1,9-4-24,-1 4 39,9-4 189,-5 5-213,8 1 1,0-4 147,0 7 1,0 1-82,0 5 0,2 0 119,4 1 0,-5 7-129,5 3 1,2-1 8,-2 2 0,5 6-15,-5 5 0,2 2-5,-3-1 0,-3-3-85,4 8 0,-4-7 92,-2 1 0,0 2-83,0-1 1,0 5 28,0-6 0,0 1 5,0-7 1,0-1-12,0-4 0,0 3-3,0-3 1,0-4-28,0-2 0,0 2-12,0-2 0,0-6-201,0-5 186,0 0 1,0-1-192,0 1 0,2-9 48,4 3 0,-2-4-69,7-2 1,-5 0 103,5 0 1,1 0-143,5 0 1,-3-2 24,3-4 1,-4 3 253,10-9 0,4 1 0,0-7 0</inkml:trace>
  <inkml:trace contextRef="#ctx0" brushRef="#br0" timeOffset="3394">3805 537 8058,'-25'-35'0,"6"9"0,-6 1-160,7 7 198,1 9 0,0 3-186,0 12 1,-1 1 96,1 5 1,0 9-35,-1-4 0,3 4 3,3-3 1,-1-5-15,7 4 1,0-9 61,6 9 12,0-3 1,8-3 21,4 1 0,3-8 4,2 2 0,6-4 4,0-2 1,6 0-25,-6 0 0,2-2 6,-2-4 1,-3 2 17,3-8 1,-2 7 5,2-7 0,-10 8 43,5-1 0,-5-3 6,4 2 0,-1-2-12,-5 3 0,-1 1 256,-4-8-221,-4 8 0,5-5 22,-7 3-45,0 4 1,0-6 1,-2 8 119,-3 0 1,1 8-58,-8 4 0,3 3 145,-3 2 0,-3 8-243,3 4 1,2 4 1,-1 1 0,7-1-52,-2-4 0,-1 7 122,1-7 0,0 6-363,6-12 0,0 0-19,0-6 0,0 0-295,0 1 97,0-9 178,0-1 1,2-8 89,4 0 1,3 0-74,9 0 284,-1-8 0,16-1 0,3-9 0</inkml:trace>
  <inkml:trace contextRef="#ctx0" brushRef="#br0" timeOffset="3988">4531 157 8202,'-9'-8'-2006,"1"-2"2936,8-7-496,0 0 1,8-1-660,3 1 0,4 6 76,3-1 1,7 6 88,4-5 1,3 7 111,3-2 1,7 4 1,4 2 1,4-2-44,2-3 1,0 3-8,0-4 0,-2 4-62,-4 2 1,2 0 76,-8 0 0,-7 0 148,-10 0 1,-10 0 121,-1 0-80,-8 0-123,3 0 33,-7 0-166,0 8 0,-1-5 183,-5 9-165,4 0 1,-6 5 67,8 0 1,-6 0-14,1 1 1,-1-1 22,6 0 0,-6 6 15,0 0 1,1 8 37,5-2 1,0 4 16,0 1 1,-6 3 12,0 3 0,0-1-56,6 7 0,0-6-34,0 6 1,2-2-29,4 2 1,-4 4-7,4-4 1,3-1 23,3 1 1,-3-2-11,3 2 0,-6 2-34,5-8 1,-1 1-13,1-7 0,3 1 178,-8 0 1,5-9-129,-5-2 1,5 1 317,-5-2-134,8 0-132,-12-6 1,7-6 98,-3 1 37,-4-8-31,6 4-302,-8-8-934,0 0 1016,-8 0 1,-2 0 27,-7 0 0,-8 0-69,-4 0 0,-4 0-80,-1 0 1,-16 0-6,-8 0 1,-19 1-85,-15 5 1,41-2 0,-2 2-210,-6 2 1,-3 1-1,-3 0 1,-2 1 455,-5 1 0,0 1 0,-3 1 0,0 1 0,-8 3 0,-1 1 0,-1-1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4:26.488"/>
    </inkml:context>
    <inkml:brush xml:id="br0">
      <inkml:brushProperty name="width" value="0.08571" units="cm"/>
      <inkml:brushProperty name="height" value="0.08571" units="cm"/>
      <inkml:brushProperty name="color" value="#333333"/>
    </inkml:brush>
  </inkml:definitions>
  <inkml:trace contextRef="#ctx0" brushRef="#br0">104 657 8126,'-27'-7'-307,"4"-5"281,4-3 1,7 0 153,1 3 0,7 2 263,-2 5-513,4-5 0,2-2 107,0 1 0,2 1 14,4-1 1,-2-5 256,7 5-276,-7 3 0,6-5 155,-5 7-74,-3 0-88,6 6 1,-6 0-126,4 0 0,-4 8 179,3 3 1,-3 5 38,-2 1 1,0 8-14,0 4 0,0-2-35,0 2 1,0-6-34,0 6 0,0-6 34,0 5 0,0-6-72,0 1 0,0-4 39,0-2 0,0-5-35,0-1 73,0 1-30,0-3 294,0-1-225,0-8 0,0-10-183,0-7 0,6-2 94,0-10 0,1 0-146,-1-5 0,-2-9 31,8-3 1,-1 0-108,6-6 0,1 10 137,-1-10 1,2 4-1,4-4 1,-3 6 122,3 0 1,-2 15-59,2 2 0,-10 10 328,5 8-120,-5-5 0,-2 16 54,1 0 1,-6 10-159,5 13 0,-5-2 111,6 8 0,-7 2-100,7 9 0,-2-2 15,1 9 0,4-1-91,-3 6 0,-2-6 71,1 0 0,-5-8-114,5 3 0,-1-5 38,2-1 1,-3-8-7,-3-4 1,-4-10-32,4-1-6,-5-1-134,-1-1-327,0-3 88,0-7 1,0-2-89,0-3 26,0 3 490,0-6 0,-15 0 0,-4-1 0</inkml:trace>
  <inkml:trace contextRef="#ctx0" brushRef="#br0" timeOffset="161">104 761 8126,'-17'0'0,"-1"-7"-12,1-5 0,7 2 19,5-1 1,3 5-29,2-5 1,0 5 108,0-6 1,7 7-385,5-7 1,9 6 114,2-5 1,10 5-193,1-6 1,3 7 134,9-7 0,2 6 238,10-5 0,3-8 0,8-8 0</inkml:trace>
  <inkml:trace contextRef="#ctx0" brushRef="#br0" timeOffset="601">1297 242 8126,'0'-17'0,"0"6"-86,0-1 1,0 1 258,0-7-414,0 1 228,-8 0 0,-1 5-20,-8 1 1,-1 7 8,1-2 1,0 4-119,-1 2 1,-5 0 155,0 0 1,-6 0-20,6 0 0,-5 2 14,4 4 0,-4-2-10,5 7 1,0-7 23,5 2 0,1 1 26,0-1 20,-1 8-10,1-5 1,7 9 7,5-1 0,-3-6 35,2 1 1,0-1 3,6 7 0,0-1 51,0 0 0,0 1-93,0-1 1,0 2 61,0 4 0,0-4-61,0 4 0,0 2 5,0-2 1,0 8-53,0-2 0,2-2-8,4 2 0,-4 0 9,4 5 1,-4-1-22,-2-4 1,0 3 47,0-3 0,-2-2-11,-4 2 1,4-2 16,-4 2 0,4 1-19,2-7 1,-1 2-70,-5-2 0,4-3 20,-4 3 1,4-10-106,2-1 1,0-7 75,0 7 0,0-6-147,0 5 1,8-7 99,3 2 0,-1-4 36,2-2 1,-1 0-297,6 0 1,6 0 70,0 0 1,8-2-564,-2-4 844,4-3 0,9-16 0,2-2 0</inkml:trace>
  <inkml:trace contextRef="#ctx0" brushRef="#br0" timeOffset="1009">1314 502 8034,'-17'-8'-602,"6"0"-339,-1-3 910,8-4 794,-3 13-602,14-6 0,3 8-165,7 0 0,0 0 11,1 0 1,-1 2-10,0 4 1,1 1 64,-1 5 0,0 3-32,0-3 1,-5-3 20,-1 3 1,-1-1-2,2 7 1,-5-7 25,-7 1 0,6-1-46,0 7 0,0-1 46,-6 0-72,0 0 0,-2 1 8,-4-1 1,2 0-12,-7 1 1,5-7 2,-6 1 1,8-7 0,-1 7-28,-5-8 0,6 5-25,-7-3 311,7-4-242,-4 6-105,8-8 0,8 0 57,3 0 1,-1 0-87,1 0 1,1-6 3,5 0 0,1-5-194,-1 5 0,6-6 53,0 7 0,2-9-403,-2 3 652,-4-5 0,14-1 0,-6 0 0</inkml:trace>
  <inkml:trace contextRef="#ctx0" brushRef="#br0" timeOffset="1520">1712 139 8133,'-17'-18'-522,"7"1"1,-3 0 1223,7 0-361,0 7 0,6 0-401,0 5 0,2 3-2,4-4 0,4 2-162,7-2 0,0 4 147,0-3 1,1 3 35,-1 2 0,6-2 80,0-4 0,2 4-3,-2-4 1,-4 4 60,4 2 0,2 0-120,-2 0 158,1 0 1,-7 0-109,0 0-8,0 0 0,-5 2 1,-1 4 1,-7-2-7,2 7 0,2 1 20,-2 5 1,-1 1-10,-5-1 0,0 0 14,0 0 0,0 6-22,0 1 1,0 0 91,0 0 1,0-3-66,0 7 0,0-4 7,0 4 0,0-5-4,0 6 0,0 0 1,0 6 1,0-1-4,0 1 1,0-6 1,0-1 0,0 1-12,0 6 0,0-1 6,0 1 1,0-8-92,0-4 1,0 2 120,0-2-181,0 0 99,0-6-19,0 1 31,0-9-14,0-1 1,-2-8-38,-3 0 48,3 0 1,-14 0-141,5 0 1,-5 6 18,-1 0 1,0-1-185,0-5 1,-8 2 119,-4 4 1,-4-4-100,-2 4 1,-5-3 285,0 3 0,-8-4 0,4 6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4:24.374"/>
    </inkml:context>
    <inkml:brush xml:id="br0">
      <inkml:brushProperty name="width" value="0.08571" units="cm"/>
      <inkml:brushProperty name="height" value="0.08571" units="cm"/>
      <inkml:brushProperty name="color" value="#333333"/>
    </inkml:brush>
  </inkml:definitions>
  <inkml:trace contextRef="#ctx0" brushRef="#br0">87 537 8056,'-10'-27'-73,"3"2"360,7 7 60,0 1 1,0 0-172,0 0 0,5 5-156,1 1 229,8 7-335,-5-12 160,1 14-368,5-5 148,-13 7 0,6 2 138,-8 3 1,-2 11 42,-4 7 0,-2 8-55,-3-3 1,-4 5-2,3 2 0,2-7 12,-1 1 1,5-2 2,-5 2 1,7 2 6,-2-8 0,-2 0 15,3-6-17,-1 0 0,6-5 10,0-1 254,0-7-291,0 4 0,0-16 7,0-3 0,0-6-28,0-7 1,0 3-10,0-8 0,0 1 20,0-7 1,0 1-98,0-1 0,7-5 16,5-1 1,-2 1 68,1 5 0,1-3-80,5 3 0,0-3 57,1 9 0,-1 6 172,0 6 1,-5 1-51,-1 11 1,-5-1 66,5 6 1,-5 2-78,6 3 1,-6 7 26,5 11 0,-1 4 13,1 8 0,3-1 14,-9 1 0,9-1 12,-3 1 0,-1-1-56,2 1 0,-3 0-32,3-1 0,1-5-5,-7 0 1,5-6-8,-5 6 1,6-8 20,-7 2-17,1-4 0,-4-3-62,4-5-220,-4-3-307,6-8 140,-8 0-785,0 0 900,0-8 1,0 4 148,0-7 0,0 5 176,0-6 0,-6 7 0,0-7 0,-2 2 0,3-1 0,1-3 0,-8 9 0,6-7 0,-5 6 0,-1 1 0,-7 5 0,-4 0 0,4 0 0,-4 0 0,2 0 60,-2 0 0,1 0 127,-6 0 0,5 0-29,-6 0 1,8 0 71,-2 0 1,3 0 14,3 0 0,6 5 48,-1 1 48,8 0-224,-4-6-209,8 0 1,10-2 12,7-4 0,3 4-216,8-3 1,1-5 62,6-2 1,-1 3 231,1-3 0,7-7 0,2-8 0</inkml:trace>
  <inkml:trace contextRef="#ctx0" brushRef="#br0" timeOffset="480">1228 156 8132,'-7'-25'19,"-1"6"170,-4-4 0,3 6 226,3 5 29,4 4-379,-6 8 41,8 0 0,-7 6-644,-5 0 1,-3 5 225,-2-5 1,-3 6 32,-3-6 0,4 1 197,-4-1 0,4-4-22,1 4 0,1-4 50,0-2 0,0 5 48,-1 1 0,1 0 90,0-6 0,5 0-73,1 0 268,7 8-91,-12-7-61,15 15-65,-7-7 1,8 9 76,0-1-105,0 0 1,0 1 5,0-1 0,0 6 16,0 0 0,0 0 5,0-6 0,0 3 10,0 3 0,0-2 6,0 8 0,0-8 3,0 2 0,0 2-34,0-2 0,0 2-2,0-2 0,0-4-23,0 4 0,0 2 42,0-2 1,0 6-141,0-6 0,0 0 55,0-6 0,0 1-43,0-1-26,0 0-28,0 1 68,8-1 16,1-7 0,8 3-204,1-7 1,-1-1 56,0-5 0,6-5-140,0-1 0,2-7-23,-2 1 0,4-3 345,8-3 0,0-7 0,7-2 0,2-7 0</inkml:trace>
  <inkml:trace contextRef="#ctx0" brushRef="#br0" timeOffset="776">1540 277 8132,'-18'0'-88,"9"-7"1,-5 3 95,8-8 0,-1 8 190,1-1 1,4 1 111,-4-2-284,4 4 14,2-6 1,0 10-240,0 4 0,0-2 90,0 7 0,0 1 209,0 5 1,0 6-51,0 0 1,0 2-39,0-2 1,0-1 23,0 6 1,0-5-26,0 6 0,0-8-4,0 2 1,0-1-16,0 1 1,0-4-168,0 4 0,0-10-377,0-1 140,0-1-370,0 7 208,0-9 574,0-1 0,8-8 0,2 0 0</inkml:trace>
  <inkml:trace contextRef="#ctx0" brushRef="#br0" timeOffset="1305">1782 156 8118,'5'-21'-318,"1"4"0,2 3 543,-2-3 0,3 0-176,9-1 0,1 7-217,4-1 1,-2 9 124,8-3 0,-8 2-143,2-2 1,2 4 176,-2-4 1,0 5-15,-6 1 0,1 0 49,-1 0 1,-6 0-95,1 0 492,-8 0-51,4 0-14,-8 0-385,0 0 60,0 7 0,0-3-11,0 8 1,0-1-38,0 6 0,0-3 26,0 3 1,0-3 21,0 9 1,0-4 10,0-2 1,0 0 14,0 1 1,0 5-29,0 0 0,0 2 7,0-2 0,0-4-22,0 4 0,0 2 23,0-2 0,0 0-36,0-5 1,0 5 25,0 0 1,0 0-69,0-6 32,0 0 0,0 1-13,0-1-11,-8 0-9,-2 1-185,-7-1 212,0 0 0,5-7-90,1-5 0,5 3 35,-6-2 108,8 0-40,-11-6 0,11 0 3,-7 0 1,-1 0-40,-5 0 1,0 0 6,-1 0 0,1 0-121,0 0 1,-6 5 80,0 1 0,-6 2-175,6-2 1,-8-3-69,2 9 0,-2-6-294,3 5 605,-5 1 0,6-3 0,-8-1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4:21.790"/>
    </inkml:context>
    <inkml:brush xml:id="br0">
      <inkml:brushProperty name="width" value="0.08571" units="cm"/>
      <inkml:brushProperty name="height" value="0.08571" units="cm"/>
      <inkml:brushProperty name="color" value="#333333"/>
    </inkml:brush>
  </inkml:definitions>
  <inkml:trace contextRef="#ctx0" brushRef="#br0">312 346 8227,'-9'-17'-1370,"-1"6"1429,4-1 969,4 8-954,-5-11 0,5 11 212,-4-8-67,4 9-94,-6-5-8,8 8-80,0 0 1,-5 2-27,-1 4 0,-8 3 35,3 8 1,1 7 33,-1-1 0,-1 7-47,-5-1 0,0 6 15,-1 5 0,1-3-55,0 3 0,5-4-1,1-1 1,1 0 17,-2-1 1,-1-7-116,7-4 1,-5-4 48,5-1 82,0-9 16,6-1 71,0-8 344,0 0-548,0-8 0,0-1 132,0-9 0,0 1-204,0 0 1,0-6 121,0 0 0,0-8-94,0 2 1,6-4-12,0-1 1,5-3-97,-5-3 1,7 3 194,-1-3 1,-2 4-51,1 1 0,6-5 55,6-1 0,1 7 91,-7 5 1,0 8-29,0-2 1,1 5-62,-1 7 1,0-3 145,1 9 1,-7-1-79,1 6 0,-3 8 107,3 3 0,1 6-54,-7 6 1,6-1 14,-7 6 1,3 1 28,-2 6 0,-2 1-81,7 5 1,-7-5 40,2 5 1,1 1-23,-1-2 1,2 1-27,-2-7 0,-4 1-36,3-1 0,3 1-19,-2-1 1,5-7-48,-5-4-129,0-3 0,-4-3 78,3 0-326,-3-7-384,6-2 169,-8-8 134,0 0 330,0-8 0,0-2 193,0-7 0,0 0 0,0-1 0</inkml:trace>
  <inkml:trace contextRef="#ctx0" brushRef="#br0" timeOffset="171">105 709 8212,'-25'0'-413,"5"-7"-45,-3-5 0,10 5 457,1 1 875,9 4-601,-5 2-335,8-8 0,8 6-74,3-3 0,6-3 128,6 2 0,-1-5-252,6 5 0,1-6 29,6 6 1,1-7-187,5 2 417,-5-5 0,14-1 0,-6 0 0</inkml:trace>
  <inkml:trace contextRef="#ctx0" brushRef="#br0" timeOffset="668">1177 225 8160,'-8'-25'-362,"6"6"0,-11-6 355,7 8 0,0 5 548,6 1 0,-2 7-349,-3-2-850,3 4 256,-14 2 1,7 0 160,-9 0 1,1 0 202,0 0 1,-1 0-12,1 0 1,0 0 101,0 0 0,-1 0-106,1 0 0,5 0 220,1 0 0,1 2-63,-1 4 62,3-4-79,0 6-39,7-8 39,-7 7 1,8-3-60,0 8 0,0-1 126,0 6 1,2 1-24,4-1 1,-5 0-28,5 1 0,-4-1-23,-2 0 0,0 6 8,0 0 1,0 8-39,0-2 0,0-2 25,0 2 1,0-1-9,0 7 0,-2 0-10,-4-1 1,5 1-11,-5-1 0,4 1-42,2-1 0,-6 1-12,0 0 1,1-8-9,5-4 1,0 2-10,0-2 1,0 0 4,0-6 1,0 0 33,0 1 0,5-7-143,1 1 88,8-1 1,-7 1-221,5-1 175,3-7 1,-5 4-145,7-8 0,-5 0 104,-1 0 0,1 0-189,5 0 1,6 0 63,0 0 1,2-8 65,-2-3 1,2-5-49,4-1 1,7 0 230,-7-1 0,15-7 0,-7-2 0</inkml:trace>
  <inkml:trace contextRef="#ctx0" brushRef="#br0" timeOffset="1060">1644 537 8160,'-18'-10'-988,"7"-5"936,-1 3 1,7-3 485,-7-3 0,6 9-100,-5 3-343,7-4 1,-6 8-257,5-3 150,3 3 43,-14 2 1,12 2 76,-7 3 0,5-1 63,-5 8 0,7-1-21,-2 7 0,-2-7-22,3 1 0,-1-1 10,6 7 1,0-1 21,0 0 1,0 0-30,0 1 1,2-1 21,3 0 1,-1-5-19,8-1 0,-1-5 9,7 6 0,-1-8-91,0 1 1,2-3 58,5-2 1,-5 0-5,4 0 0,2 0 23,-2 0 0,0-7 2,-6-5 0,0-1 122,1 1 1,-7-3-78,1 3 0,-8-3 77,1-3 0,3 1-88,-2 0-21,0 0 0,-8-1-23,-4 1 0,2 2-152,-7 3 1,-1-1 95,-5 7 0,-1 0-150,1 6 1,0-6-43,0 1 1,-3-1 110,-3 6 0,4 0-159,-4 0 1,10 2-180,1 3 196,1-3 0,-5 8-82,5-4 341,3-4 0,8 13 0,0-5 0</inkml:trace>
  <inkml:trace contextRef="#ctx0" brushRef="#br0" timeOffset="1581">1869 173 8075,'0'-11'-186,"0"-1"1,0 1-234,0-6 1,0 5 279,0 0 0,1 7 139,5-7 0,4 3 0,7-3 0,0 2 0,1 5 0,5 3-21,0-4 1,2-2 20,-2 3 1,2-1-1,4 6 0,1-6 57,-7 0 1,6 0 5,-6 6 1,0 0 45,-5 0 185,-1 0-179,0 0-62,-7 0 1,3 2-39,-7 4 0,0-2 42,-6 8 0,0-7-55,0 7 57,0-1 1,0 7-8,0-1 0,0 2 26,0 4 0,0-4 0,0 4 1,0-1-5,0 1 0,0-2-11,0 8 0,0-6-46,0 6 1,0-6 12,0 5 1,0-1 0,0 2 1,0 4-14,0-4 0,0 1-9,0-1 1,0 4 3,0-4 1,0 1-16,0-1 1,0 2-52,0-8 0,0 0 70,0-6 0,-2 6-52,-4 0 1,2-5 43,-7-7 0,5-7-3,-5 2 0,5 2-10,-6-3 1,6 1 0,-5-6 1,-1 0 3,-5 0 0,0 6 0,0 0 1,-1-1-115,1-5 0,-6 0 106,0 0 1,-8 6-191,2 0 1,2 0-20,-1-6 1,1 2-166,-2 3 0,-2-3 381,8 4 0,-8 4 0,4-1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12.805"/>
    </inkml:context>
    <inkml:brush xml:id="br0">
      <inkml:brushProperty name="width" value="0.08571" units="cm"/>
      <inkml:brushProperty name="height" value="0.08571" units="cm"/>
      <inkml:brushProperty name="color" value="#333333"/>
    </inkml:brush>
  </inkml:definitions>
  <inkml:trace contextRef="#ctx0" brushRef="#br0">1 174 8098,'0'-35'0,"0"2"19,0 4 1,1 4 15,5 8 1,11 2-193,12 3 0,12 5 164,5 7 1,6 0-10,5 0 0,-9 5-11,4 1 0,-11 8-9,-1-3 1,-5 4 47,-7 3 1,3 5-14,-8 0 1,-6 0-19,-5-6 0,-8 2 1,2 5 1,-5-5 2,-1 4 0,0-4 6,0-2 1,-1-1-3,-5-5 1,-4 5-16,-7-5 0,0-1-9,-1 1 1,1-5-161,0 6 173,-1-1 1,1 1-81,0-1 0,7-5 45,4 5 15,-3-7 1,7 12 42,-4-5 0,4-1 8,2 1 1,6 1 9,0 5 0,7-5 131,-1-1 1,3 3-26,2 9 0,3-4-101,3 4 0,-10-4-9,4-2 0,-3 1 74,3-1-8,-7 0 139,-3 1-119,-7-1 0,-7-2-11,-5-3 1,-9-4 143,-2-8 1,-8 0-236,3 0 0,-5 0 81,-2 0 1,6 0-166,1 0 0,-1-6-109,-6 0 1,3-2-271,3 3 1,-2-3 111,8-4 1,-6-3-214,6 3 1,6 3 47,5-3 503,8 1 0,4-14 0,10-2 0</inkml:trace>
  <inkml:trace contextRef="#ctx0" brushRef="#br0" timeOffset="371">1176 260 8040,'0'-25'111,"0"-4"0,-5 4-174,-1 2-380,0 4 316,6 9 0,0 5-101,0 10 0,-8 5 223,-3 7 1,-4 2 151,-3 5 1,1 2-86,0 9 1,-1 0-65,1-1 0,2 1 87,3-1 1,3 1-64,3 0 1,4-3 16,-4-3 0,6 2 58,6-8 1,4 0-11,7-6 1,8 0-9,4 1 1,11-9 81,6-3 0,4-4-96,2-2 1,0 0-6,0 0 0,0 0 24,-1 0 0,-1-8 46,-4-3 0,-5-5 6,-12-1 1,1-6-18,-7 0 0,1-8-7,-7 2 1,-2-3-18,-3-3 1,-5-5 18,-7 0 1,0-7 73,0 7 0,-7 0-75,-5 5 0,-11 1-110,-6-1 0,0 8-139,-5 4 0,-6 6-331,-18 5 1,-5 4 45,-12 8 0,-6 0-603,-11 0 1,-6 14 1023,43-6 0,0 1 0,-2 5 0,-1 1 0,-3-1 0,-1 1 0,1 1 0,1 1 0,1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11.851"/>
    </inkml:context>
    <inkml:brush xml:id="br0">
      <inkml:brushProperty name="width" value="0.08571" units="cm"/>
      <inkml:brushProperty name="height" value="0.08571" units="cm"/>
      <inkml:brushProperty name="color" value="#333333"/>
    </inkml:brush>
  </inkml:definitions>
  <inkml:trace contextRef="#ctx0" brushRef="#br0">364 381 7980,'-10'-8'380,"3"-1"1,9-7-371,3 5 0,3-5 101,4 5 1,3 1-394,-3-1 1,3-1 142,2-5 1,0 5-5,1 1 0,-3-1 180,-3-5 0,1 0-52,-7-1 1,5-1-45,-5-4 1,0 4 70,-6-4 1,0 4-25,0 1 1,-8 7 49,-3-1 0,-5 3-205,-1-3 1,-8 5 79,-4 7 1,-3 0 38,-3 0 1,-7 13 46,-4 4 0,1 12-3,-1 0 1,8 4-3,-2 1 1,5 1 9,6-1 0,6-1 45,12-4 0,3 2-45,8-8 1,2 0 20,4-6 1,5-2 42,12-3 1,0-3 1,12-3 1,-3-4-53,15 4 0,-1-4 6,6-2 1,-4-6-19,3 0 1,-8-5 2,9 5 1,-10-5-41,4 5 0,-9 0 51,-3 6 1,-1-2-7,-10-4 1,-6 4 16,-5-3 1,-7 8-3,7 3 1,-8 8-7,2-3 1,-5 10 10,-1 2 0,0 8 1,0-2 132,-7 4-142,5 1 0,-12 1-16,9-1 1,-3-5 27,2 0 1,4 0-115,-4 5 0,3-5 26,-3 0 1,4-8-159,-4 2 0,4-4 158,2-1 1,0-7-128,0 1 0,0-1 36,0 7 0,0-7-473,0 1 174,0-1 441,0 7 0,0-9 0,0-1 0</inkml:trace>
  <inkml:trace contextRef="#ctx0" brushRef="#br0" timeOffset="371">1194 381 7974,'-15'-29'0,"3"0"0,4-5 94,8 11 0,0 5 296,0 7-351,0 7-179,0-4 0,-5 16-93,-1 4 0,-7 3 112,1 2 0,-3 6 212,-3 0 0,3 8-51,3-2 0,-3 2 2,4-3 1,3 5-54,2-4 0,4-2-15,2 2 1,0-6 36,0 6 0,8-10 18,3-2 0,7 0 59,5-5 1,4-3-76,7 3 1,7-8-19,-1 2 1,2-4-17,-1-2 1,-3-6 0,8 0 0,-8-7 24,3 1 0,-10-9-6,-3-2 1,-1-6 64,2 6 0,-10-8 3,-7 2 0,-8-3-3,1-3 0,-3-3-44,-2 3 0,-2-3 90,-3 9 1,-7 2-99,-11-2 1,2 10-7,-8 2 0,6 1-96,-6 11 0,-1-1-216,-11 6 1,5 6 99,-5-1 0,5 9-121,1-3 0,1 5-208,-1 1 536,8 8 0,-5 2 0,5 7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10.692"/>
    </inkml:context>
    <inkml:brush xml:id="br0">
      <inkml:brushProperty name="width" value="0.08571" units="cm"/>
      <inkml:brushProperty name="height" value="0.08571" units="cm"/>
      <inkml:brushProperty name="color" value="#333333"/>
    </inkml:brush>
  </inkml:definitions>
  <inkml:trace contextRef="#ctx0" brushRef="#br0">329 173 7985,'0'-34'0,"0"7"173,0 4 1,6 3 26,0 3 1,9 0-135,2-1 0,3 9-3,8 3 0,-1 4-216,2 2 1,4 8-59,-4 3 0,-4 5 132,-2 1 0,-4 8 114,-2 4 1,0 4 23,1 1 0,-3 1-91,-3-1 1,-5 1 64,-7-1 1,6 7 41,0-1 0,-2 1-7,-10-7 1,-6 6 4,-11 1 1,-4-1 6,-7-5 0,-3-3-23,-3-3 1,-4 2 27,-8-8 1,0 0-33,0-6 0,6-1-43,0-5 1,6 3-13,-7-9 1,9 1-17,-2-6 0,11 0 20,6 0-168,11 0 70,5 0 93,7 0 3,0 0-14,7 0 1,3 0 68,7 0 1,8-2-19,4-3 0,4 3 7,1-4 0,1 4-73,-1 2 0,1 0-118,0 0 0,5-6-53,0 0 0,1 1 54,-7 5 0,7-6-47,-1 0 0,8 0 52,-2 6 0,6-5-219,6-1 1,-3-2 35,9 2 1,-9 4 323,3-3 0,4-13 0,-1-1 0</inkml:trace>
  <inkml:trace contextRef="#ctx0" brushRef="#br0" timeOffset="389">1419 415 7753,'-10'-25'-582,"-3"6"819,7-4 0,-2 6 276,2 5-77,4-3-389,-5 5 1,5 1-283,-4 3 195,4 4 1,-7 2-121,3 0 1,2 6 128,-8-1 0,1 11 32,-6 1 1,-1 0 61,1 6 0,5 2-80,1-2 0,5 6 68,-5-6 1,7 6-31,-2-6 1,4 6 15,2-6 0,0 2 13,0-2 0,2-4 4,4 4 0,5-5 24,12-7 0,-1 5-45,6-5 1,1-3 41,6-2 0,-1-5-33,1-1 0,1 0 16,5 0 0,-7-5 32,1-1 1,-2-7 97,-10 1 0,5-5-83,-4-6 1,-3 3 5,-10-3 0,3-2-52,-9 2 0,1-7 8,-6 1 0,0 2-126,0-2 0,-6 6-26,1-6 0,-9 8-145,3-2 0,-10 10 180,-3 1 0,0 8-419,0-2 1,-4 4 129,-13 2 0,5 2 20,-5 4 1,-1 4-90,2 7 408,-8 0 0,4 8 0,-8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34.956"/>
    </inkml:context>
    <inkml:brush xml:id="br0">
      <inkml:brushProperty name="width" value="0.08571" units="cm"/>
      <inkml:brushProperty name="height" value="0.08571" units="cm"/>
      <inkml:brushProperty name="color" value="#333333"/>
    </inkml:brush>
  </inkml:definitions>
  <inkml:trace contextRef="#ctx0" brushRef="#br0">1280 156 7937,'0'-17'-945,"0"6"711,0-1 0,0 6-56,0-5 365,0-1 261,0-5-270,0 0 1,0 5 249,0 1-175,0 7 1,0-6-29,0 4 226,0 5-187,0-7-41,0 8 85,0 0-94,0 8 1,0 3 10,0 12 0,0 4-8,0 8 1,6 7-2,0 4 0,-1 8-20,-5 9 1,6-3-7,0 15 1,7 2-281,-1 15 1,-2 0 233,-5-40 0,1 0 0,6 40 15,5 6 0,0-13-12,1-5 1,-7-13-3,1 3 1,-9-13-16,3 1 1,2-12-114,-2-6 0,-1-3 127,-5-2 0,0-9-103,0-3 1,0-3 29,0-3 1,0-5-63,0-1 389,0-7-875,0 4 56,0-8 92,0 0 1,0-8-1,0-2 1</inkml:trace>
  <inkml:trace contextRef="#ctx0" brushRef="#br0" timeOffset="662">416 987 7882,'9'-8'-1316,"7"-2"1018,-5-7 0,4 0 192,3-1 0,-7 7 175,1-1 1,-6 7 25,5-7 0,-7 6-31,2-5 0,-2 7 8,1-2 1,-3-3-27,4-3-7,-4-3 0,-4-3-76,-4 1 0,2 0 55,-7-1 1,5-5-6,-5 0 1,5-2-21,-6 2 0,6 4-5,-5-4 0,1-2 33,-1 2 0,-5 0 4,5 6 1,-4 5 36,-3 1 1,1 1-45,0-2 0,-1 5-13,1 7 0,-6 0 9,0 0 0,-6 7-5,6 5 1,-8 5 14,3 6 1,1 4-4,-2 8 0,8 1-20,-2 5 1,3-5-2,3 5 1,2-5-20,3-1 0,4-1 29,8 1 0,0-6-29,0-1 0,8-8 9,4-3 1,5-2-7,6-9 1,4 0 11,8-6 1,-1 0-1,1 0 0,5-8 30,0-3 0,7-5 5,-7-1 0,-2 2 102,-9 3 1,2-3-117,-8 3 1,0 3 143,-6-3-161,-7 8-8,5-4 1,-13 10 55,4 4 0,-12 6-8,-5 11 0,1 6-3,-1 11 1,-1 4 0,-5 8 0,-1 2-35,1 3 0,6-3 17,-1 4 0,2-10-100,-1-2 0,-3-2 55,9 2 1,-1-5-119,6-12 0,-6 1 79,0-7 1,1-5-383,5-7 172,0-7 0,2 4 274,3-8 0,5 0 0,7 0 0,8-8 0,2-2 0</inkml:trace>
  <inkml:trace contextRef="#ctx0" brushRef="#br0" timeOffset="1203">848 1090 7871,'9'-7'-212,"-3"-5"1,2-3-236,-2-3 1,5-1 562,-5-4 1,7 2-10,-1-8 0,-2 8-224,1-2 1,-7-2 105,2 2 1,-2-2 52,1 2 1,-3 2 29,4-8 1,-6 6 0,-6-6 0,-1 8-36,-5-2 1,-3 4-12,3 1 1,2 7-112,-1-1 0,-1 8 86,-5-1 1,0 3-142,0 2 1,-1 6 70,1-1 1,0 9 33,-1-3 1,-3 10 13,4 3 0,-4 0-10,9 0 0,-1-5 30,1 4 1,-1 2-22,7-2 1,0 0 54,6-6 74,0 0-49,0 1 1,2-3-15,4-3 0,4-5 93,7-7 1,0 0-103,1 0 1,5-5 11,0-1 1,2-8 2,-2 3 0,-4 1 7,4-1 1,-4 5-13,-2-6 0,1 7 49,-1-7-155,0 8 1,1-5 79,-1 3-12,-7 4 1,3 2 60,-7 12 0,-1 5 5,-5 6 0,0 4 73,0 7 1,0 9-60,0 3 1,0 4-32,0 2 0,0-1 5,0 1 1,0-2-118,0-4 1,-1 2 80,-5-7 0,4-3-11,-4-9 0,4-4-33,2-8 1,0 1-271,0-1-213,0-7 120,0-3-416,0-7 585,0 0 1,8 6 212,3 0 0,12 0 0,4-6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2:42.355"/>
    </inkml:context>
    <inkml:brush xml:id="br0">
      <inkml:brushProperty name="width" value="0.08571" units="cm"/>
      <inkml:brushProperty name="height" value="0.08571" units="cm"/>
      <inkml:brushProperty name="color" value="#333333"/>
    </inkml:brush>
  </inkml:definitions>
  <inkml:trace contextRef="#ctx0" brushRef="#br0">500 208 7713,'-6'-11'0,"-1"1"-58,-3 2 101,6 3-22,-4 5 0,8 7 11,0 5 1,0 5-5,0 6 1,0-2-1,0 8 1,0 2 3,0 9 0,0-1-55,0 7 0,0-6-164,0 6 1,0 0 132,0 6 0,0-2 179,0-4 0,0 2-66,0-7 1,0-3-173,0-9 0,0 2 77,0-8 1,-2-8-350,-3-9 62,3 3 205,-6-7 0,6 0-3,-4-7 1,5-9-94,-5 3 0,-2-5 214,2-1 0,-7-8 0,3-2 0</inkml:trace>
  <inkml:trace contextRef="#ctx0" brushRef="#br0" timeOffset="670">206 191 7931,'-10'0'-416,"1"0"-467,3 0 615,4 0 293,-13 0 1,11 0-64,-8 0 128,9 0-89,-13 0 66,14 0 41,-13 0 1,11 0 55,-8 0-77,9 0 1,-7 0 25,4 0 15,4 0 11,-5 0 8,7 0 67,0 0 0,7 0-87,5 0 0,11 0-142,6 0 0,5 0 11,7 0 1,3 0-61,8 0 1,0 0 89,0 0 0,7 0-22,4 0 0,-3-2-94,-2-4 0,-6 4 48,-6-3 1,0-3-112,-12 2 1,-3 0 19,-14 6-260,1 0 73,-1 0 74,-7 0 0,-5 0 76,-10 0 0,1 2 19,-8 4 151,1-4 0,-14 21 0,-2-4 0</inkml:trace>
  <inkml:trace contextRef="#ctx0" brushRef="#br0" timeOffset="858">33 813 7931,'-10'10'11,"-5"5"1,13-11 33,-4 8 1,6-8-162,6 1 0,6-1 73,11 2 0,0-4-98,11 4 0,-1-4 84,13-2 0,2 0-245,10 0 1,3-6 60,9 0 1,-1-7 61,0 1 0,8-11 1,2-4-1</inkml:trace>
  <inkml:trace contextRef="#ctx0" brushRef="#br0" timeOffset="1367">1088 312 7905,'-17'-8'-93,"-1"-1"-47,1-9 1,2 7 261,3-1 272,4 8-591,8-3 1,0 9 60,0 3 1,0 5 133,0 7 0,0 6-15,0 1 0,0 6 43,0-1 0,0 9-16,0 3 0,2-1 3,4-5 0,-4 1-17,4 5 1,-4-5 12,-2 4 0,0-5 8,0-6 0,0-2-12,0-4 14,0-4 0,0 0-13,0-7 100,0-8 1,0 1-70,0-10 1,0-5 11,0-7 1,0-2-65,0-5 0,0-2-122,0-9 1,0 0 90,0 1 0,0-1 42,0 1 0,0-7-73,0 1 1,0-2 65,0 1 1,0 3-9,0-8 1,0 7 15,0-1 0,2 4 12,3 1 0,-1 0 1,8 1 0,-1 7 9,7 4 0,-1 4 24,0 1 0,6 7-37,0-1 0,6 8 43,-6-1 0,8 3-80,-2 2 0,3 2-84,3 3 0,-2-1 55,-4 8 1,1-6-133,-7 5 0,6-5 104,-6 5 0,0-5-24,-5 6 1,-7-9-90,1 3 1,-7-2-3,7 2 203,-8-4 0,3 13 0,-7-5 0</inkml:trace>
  <inkml:trace contextRef="#ctx0" brushRef="#br0" timeOffset="1608">984 468 7905,'-17'0'-66,"0"0"1,-1 0-326,1 0 474,7 7 0,3-3-62,7 8 0,0-7 0,0 7 1,7-6-24,5 5 1,11-5-8,6 6 1,3-9-18,3 3 0,2-4-4,3-2 0,2 0-3,4 0 0,2-8-87,-7-3 1,5 1 11,-6-1 0,6-1 79,-5-5 0,-1 2-124,-5 3 1,-9-1-220,-2 7 372,2-8 0,-6 5 0,5-9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06.862"/>
    </inkml:context>
    <inkml:brush xml:id="br0">
      <inkml:brushProperty name="width" value="0.08571" units="cm"/>
      <inkml:brushProperty name="height" value="0.08571" units="cm"/>
      <inkml:brushProperty name="color" value="#333333"/>
    </inkml:brush>
  </inkml:definitions>
  <inkml:trace contextRef="#ctx0" brushRef="#br0">691 105 6972,'0'-12'-1106,"0"1"1332,0 7-179,0-4 56,0 0-40,0 7 141,0-15-86,0 14 1,0-7 209,0 3-195,0 4-38,0-6 1,0 6-5,0-3-8,0 3-5,0-6-18,0 8-127,0 0 172,0 8 1,0-4-58,0 7 1,0-5 59,0 5-64,0 1 1,0 5 3,0 0 1,0 1-9,0-1 0,0 2-6,0 4 1,0-3 2,0 3 0,5-2 0,1 2 1,2 2 33,-2 4 1,-2 3-31,7-3 0,-5-2 15,5 2 0,1 0-3,5 5 0,0-5 0,1 0 0,1 0 8,4 5 1,-4-1 5,4-4 0,2 1-25,-2-6 0,6 4 9,-6-5 0,2 0-65,-2-5 1,-2-1 59,8 0 0,-8 1 5,2-1 1,-3-6-6,-3 1 0,2 0 1,4 5 0,-4-6-16,4 1 1,-3-6 4,-3 5 1,0-5-56,1 5 0,1-5 54,4 6 1,-4-6-30,4 5 1,-2-5 24,2 5 1,4-7-29,8 2 0,-6 2-9,-1-3 1,3 7-3,10-6 0,-5-1 1,4-5 0,3 6-1,-3 0 1,8 0-11,-2-6 0,-2 0 22,2 0 1,-7 0 25,1 0 1,4 0-22,3 0 1,-5 0 6,-2 0 1,2-6-15,-1 0 1,11-1-1,-6 1 0,6 2-4,-12-8 1,6 7 1,-6-7 0,7 2-3,-7-1 0,0-4 6,-5 3 1,-1-1-16,1 1 0,0-9 9,-1 4 0,1-4 1,-1 3 0,1 1 2,0 0 0,-1-1 0,1 1 0,-1-6-36,1 0 1,-6 0 33,0 6 0,-3-6-3,3-1 0,2-1 0,-8 2 1,2-2-16,-2-3 0,-4-5-20,4 4 0,-3 2-4,-3-2 0,-2 3 2,-3-3 1,3-4-4,-3 4 0,1 4 11,-1 2 0,1-2-6,-7 2 1,5 0-78,-5 6 1,0 0 73,-6-1 0,6 1 38,-1 0 1,1 5 8,-6 1 1,0 5 18,0-6-23,0 8 0,0-5 26,0 3-63,0 4 16,-7-6-209,5 8 213,-14 0 1,7 0-164,-9 0 1,1 0 132,0 0 1,-6 6 79,0 0 1,-8 2-63,2-3 1,-4 5 7,-1 7 1,-3-5 47,-3-1 1,-4 7 18,-8 5 1,0 0 28,0-6 0,0 6-76,0 0 0,1 6 68,-1-6 0,0 2-54,0-2 0,8-4-1,3 4 0,11-3-3,1-3 0,2 0-3,-2 0 0,10-1-23,7-5 1,7-1 34,-7-4-118,8-4 98,-4 5 296,16-7-181,-6 0 62,13 0 0,-7-7-175,4-5 0,3-3 8,-3-3 0,5 1 3,6 0 0,-2 0-119,8-1 1,-6 1-20,6 0 0,-6-6 82,6 0 0,-1-2-10,7 2 0,2 3 14,3-3 0,4 4 15,8 2 1,0 0 45,0-1 1,0 3 17,-1 3 1,1 3-11,0 3 1,-8 4 6,-3-4 1,-12 6-4,-6 6 1,-10 4-20,-1 7 0,-7-6 34,7 1 1,-8 0-33,2 5 1,-5 0 149,-1 0 1,0 6-74,0 1 0,0 0 8,0 0 1,0-5 6,0 4 1,0 4 8,0 2 0,0-3-72,0 3 0,6-6 35,0 6 1,0-6-60,-6 6 1,0-8-23,0 2 0,2-4-20,3-1-13,-3-1 3,14 0 1,-12-1-22,7-5 0,-5-3-137,5-8 1,-5 2-172,6 4 1,-1-5 131,7 5 0,-1-4-137,0-2 0,2 0-178,4 0 544,4 0 0,16 8 0,1 1 0</inkml:trace>
  <inkml:trace contextRef="#ctx0" brushRef="#br0" timeOffset="1542">276 1350 8090,'-10'-17'0,"-3"-1"-65,7 1 46,0 0 139,6 7-221,0 2 83,0 8 0,-2 6-144,-4 0 1,3 13 305,-9-2 1,0 12-39,-5 0 0,0 6 110,0 5 1,-3-2-131,-3 9 1,4-1-13,-4 6 1,4-3-5,2-2 0,7 1 16,4-8 0,-1 0-6,1-5 0,2-2-104,10-5 1,-2 3-34,7-8 1,6-2 102,6-9 1,2-3-32,-2-3 1,4-4 1,8 4 0,-1-6 2,1-6 1,0-3-31,-1-9 1,1-1-2,-1-4 0,5 2-28,-5-8 0,3 6-8,-14-6 0,6 0-31,-6-5 1,0 7 69,-6 4 1,-1-2-24,-5 2 1,3-6 15,-9 6 1,7 0-3,-6 6 129,-1-1-43,-5 9 1,-2-5-94,-3 8 3,3 1-68,-6 12 0,2 3 87,1 7 1,-1 1 142,6-1 0,-6 8-76,0 4 1,1-2 142,5 1 0,-2 1-122,-4 6 1,4 1 20,-4 5 1,4-5-86,2 4 0,-2 3 65,-3-3 0,3 0-83,-4-5 1,4 0 53,2-1 1,0-5-252,0 0 0,-2-6-367,-4 6 200,4-8 0,-5 4 46,7-8 0,0-5-139,0-1 0,2-7-336,3 2 196,-3 3 594,14-7 0,-7 6 0,9-8 0</inkml:trace>
  <inkml:trace contextRef="#ctx0" brushRef="#br0" timeOffset="1917">1106 1903 8080,'-18'-7'0,"7"-5"74,-1-11 352,9 4-186,-5-6-404,8 15 181,0 2 1,-2 10-152,-4 4 0,2 4 37,-7 7 1,1 6 120,-1 0 1,-5 6 47,5-6 0,1 8-36,-1-2 1,7 1-116,-2-1 1,-2-2 74,3-4 1,-1-4 7,6 4 0,0-3 105,0-3-61,7 0 0,3-1 79,7-5 1,1-3-101,-1-8 0,6 0 110,0 0 1,2-2-74,-2-4 0,-4 2 11,4-7 1,-1-1 1,1-5 0,-4-6-2,4 0 0,-4-2-74,-2 2 0,-5-2-12,-1-4 1,-7-4 12,2 4 0,-4 3 32,-2-3 0,0 6-57,0-6 1,-2 8-35,-4-2 1,2 5-339,-7 7 256,-1-5 0,-5 15-135,0-5 1,-1 4-305,1 2 0,6 2 9,-1 4 569,8 3 0,-11 8 0,5 1 0</inkml:trace>
  <inkml:trace contextRef="#ctx0" brushRef="#br0" timeOffset="2695">3077 1436 8087,'0'-11'-1766,"0"-1"1801,0 1 0,2-5 202,4 5 0,-4 1 113,4 4 37,-5 5-291,7-7-48,-6 8-76,6-8 0,-10 6-15,-4-4 1,2 5 5,-7 1 1,-3 0-1,-9 0 0,4 0-18,-4 0 1,-4 0 24,-2 0 0,2 7-10,-2 5 1,3 1 49,-3-1 0,4 3-34,7-3 0,-5 5 55,0 6 0,2-4-26,10 4 1,-3-4 5,8-1 1,-5-1 12,5 0 1,0 1 3,6-1 1,0 0-16,0 1 1,0-7-7,0 1 0,0-7 53,0 7-49,8-8 0,-4 3 63,7-7 0,-5 0-65,6 0 0,-1 0 3,7 0 0,1 0-2,4 0 0,2 0-3,4 0 1,3-5-34,-3-1 1,6-2 38,5 2 0,-2 5-19,9-5 0,-7 4 7,6 2 1,-7 0 42,1 0 1,-4 6-40,-1-1 1,-8 9 4,-4-3 1,-4 10 5,-2 3 1,-7 1 5,-4-2 1,-4-4 12,-2 4 1,-8 2 13,-4-2 0,1 0 4,-6-6 0,3 1 21,-9-1 0,-2 0-102,2 0 1,-6-5-141,6-1 0,-6-1 168,6 2 0,-5 1 376,4-7 0,-4 5-45,5-5-296,0 0-572,5 2 319,-7-7 1,12 7-7,-4-8-379,3 0 97,4 0 3,3 0 178,7 0 325,0 0 0,7 0 0,3 0 0</inkml:trace>
  <inkml:trace contextRef="#ctx0" brushRef="#br0" timeOffset="3085">3907 1627 7969,'0'-27'-28,"0"2"-39,0 7 79,-7 9-171,5-7 0,-14 16 98,5 0 0,-5 8-84,-1 9 0,-2 1 210,-4-1 0,4 6 4,-5 0 0,5 6-26,2-6 0,2 6 76,3-6 1,-1 6-105,7-6 0,0 0 24,6-6 0,0 0 34,0 1 0,2-3 13,4-3 1,3 1-8,9-7 0,1 5-37,4-5 1,4 0 5,7-6 0,-1 0-64,-4 0 1,7-2 59,-7-4 0,6 2 12,-12-7 1,2-1-9,-2-5 1,-4 0 114,4-1 0,-9-1-41,-3-4 0,-7 2-27,2-8 1,-4 6-51,-2-6 1,0 2 5,0-1 0,-8-5-73,-3 4 0,-5 4 87,-1 2 1,0 10-9,-1 1 1,-1 8-96,-4-2 0,-4 4-704,-8 2 1,-1 2 224,-4 4 0,1 6-488,-7 11 1005,8-4 0,-12 14 0,6-6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18.735"/>
    </inkml:context>
    <inkml:brush xml:id="br0">
      <inkml:brushProperty name="width" value="0.08571" units="cm"/>
      <inkml:brushProperty name="height" value="0.08571" units="cm"/>
      <inkml:brushProperty name="color" value="#333333"/>
    </inkml:brush>
  </inkml:definitions>
  <inkml:trace contextRef="#ctx0" brushRef="#br0">191 520 7906,'0'-18'-306,"0"1"0,2 2 529,4 3 1,-3-1 4,9 7 0,-6-2-347,5 2 1,1 4 103,5-3 1,0-3-9,1 2 1,-1-1 66,0 1 1,1 4-5,-1-4 0,0-3 24,0-3 0,-1 2 3,-5-1 0,5-1-65,-5-5 1,-3-6 34,-2 0 0,-4-6-7,-2 6 0,0-6 16,0 6 0,0-6-85,0 6 1,-2-6 15,-4 6 1,-4 2-103,-7 10 0,-2 1 67,-4 4 0,2 4-144,-8-3 1,0 5 187,-6 5 0,1 5-11,-1 7 0,1 8 19,-1 4 1,6 4-48,0 1 1,8-1 129,-2-4 0,10 4-104,1-5 1,8-1 91,-1 2 0,3-8 3,2 2 0,7-3 8,5-3 1,5-8-28,6-3 0,2-4 81,4-2 1,4 0-89,-5 0 0,-1 0 2,2 0 1,-6 0-6,6 0 0,-6 0 13,6 0 0,-8 0-41,2 0 1,-4 0 5,-1 0 1,-1 8-18,0 3 1,-1 7 55,-5 5 1,-1-2 5,-4 8 1,-5 7 80,5 10 1,-4-2-60,-2 3 0,0-7-68,0 6 1,0-8 41,0 3 1,0-5-109,0-1 0,0-8-83,0-4-240,0 4 271,0-8 1,-2 4-358,-4-11-400,5-5 251,-7-7 198,8 0 0,2 6 410,4 0 0,3-8 0,8-8 0</inkml:trace>
  <inkml:trace contextRef="#ctx0" brushRef="#br0" timeOffset="384">1021 450 7905,'-17'-25'0,"1"6"686,5-4-131,-5 4-911,14 9 1,-7 5 175,3 10 0,2 5 33,-7 7 0,1 2 195,-1 4 1,-5 4-5,5 8 1,-5-6 87,-1 0 1,7-1-68,5 7 1,-3-2-34,2-4 0,0-3-15,6-3 0,0-3 40,0 3 0,8-4 18,4-2 1,5-1-4,6-5 0,4 3-8,7-9 1,1 1-4,0-6 0,5 0-119,0 0 0,6-6 100,-5 1 1,1-9-9,-2 3 1,-9-11 4,4-1 1,-10-2 79,4 2 1,-14-4-79,2-7 1,-11-1 9,0 1 1,-4-3-55,-2-3 1,-10 3 1,-7-3 0,-1 5-96,-5 7 0,-3 3 84,-3 7 0,-4 3-346,-2 3 1,1 5 137,-1 7 1,-5 7-71,0 5 1,-1 3-110,7 3 1,1 7 399,4 3 0,-4 13 0,7 3 0</inkml:trace>
  <inkml:trace contextRef="#ctx0" brushRef="#br0" timeOffset="1032">2474 295 7945,'-27'-43'0,"2"3"72,7 0 1,9 1 100,3 16 0,4 6-50,2 5 1,8 3 9,3-3 0,12-3-205,6 3 0,12 3 71,5-3 0,6 8 25,5-1 0,-1 3 54,7 2 0,-7 2-160,2 3 1,-1 11 48,-5 7 0,-11 8-59,-18-3 1,-6 7 42,-6 5 0,-3-1-136,-8 7 0,-4-8 72,-7 3 1,-3-5 52,-15-1 1,1-1 81,-7 1 0,6-8-66,0-4 1,3-4 61,-3-2 0,4-7-131,7-4 63,1-4 1,8 0 9,3 3 0,6-3-10,6 4 0,11-4 255,12-2 0,3 8-79,3 3 0,-1-1 32,1 1 1,0 1-76,-1 5 0,-1 0 23,-4 1 0,1 5-55,-6 0 1,-3 0-7,-10-6 1,-3 1 11,-8-1 0,0-6-141,0 1 0,-8-2 215,-3 1 1,-12 2-97,-6-7 0,-6 6 74,-5-6 1,-4 1-66,-8-1 0,-2-4-34,-4 4 0,3-4-29,-9-2 0,8 0-139,-1 0 0,5 0-46,6 0 0,4 0-268,7 0 0,10-2-552,8-4 1024,7 4 0,10-13 0,0 5 0</inkml:trace>
  <inkml:trace contextRef="#ctx0" brushRef="#br0" timeOffset="1402">3788 347 7959,'-27'-25'111,"4"-4"1,4 4 231,1 2 0,7 9-579,-1 3 0,-1 9 49,-10 2 1,2 8 32,-8 9 1,-6 8 77,-5 4 1,1 3 179,11 3 0,-3-2-92,8-5 1,6 5 85,5-4 0,8 2-47,-2-3 1,4 3 5,2-8 1,10 2 115,7-2 1,10-9-81,14 3 1,3-9 42,8 3 0,7-7-89,5 2 1,3-4-20,2-2 1,-7-6 5,-5 0 1,-1-7-6,2 1 1,-12-3 101,0-2 1,-10-3 121,-7-3 1,-4 2 44,-8-8 0,-1 6-142,-5-5 0,-3-1-2,-8-6 1,-2 4-4,-4-3 0,-5 9-104,-12-10 1,2 10-4,-8-4 1,-2 8-189,-9-2 0,1 6-69,-7 5 1,6 5-330,-6 7 1,-2 0 6,-10 0 1,2 13 214,-7 4 0,-8 14 57,-10 4 0,35-15 1,0 2-1,-2 4 0,0 0 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14.618"/>
    </inkml:context>
    <inkml:brush xml:id="br0">
      <inkml:brushProperty name="width" value="0.08571" units="cm"/>
      <inkml:brushProperty name="height" value="0.08571" units="cm"/>
      <inkml:brushProperty name="color" value="#333333"/>
    </inkml:brush>
  </inkml:definitions>
  <inkml:trace contextRef="#ctx0" brushRef="#br0">692 278 7971,'-7'-10'109,"5"-5"53,-6 13-289,8-6-39,0 8 608,0 0-353,0 8 0,2-5-9,4 9 1,-4-6 112,4 5-86,3 1 1,-1 5 21,3 0 0,5 1-30,-5-1 0,-1-5 36,1-1 0,-1 1-19,2 5 0,7 2-31,-8 4 0,9-4-9,-9 4 0,10-1 8,2 1 1,0-4-29,-5 4 1,5 2-7,0-2 1,2 6 26,-2-6 0,-4 6-20,4-6 0,4 6 18,2-6 1,3 0 1,3-6 0,2 6-28,3 0 0,4 0 9,8-6 0,0 1 8,0-1 0,7-2-23,5-3 0,-3 1 2,3-7 0,-9 2-104,3-2 0,-4-5 106,-2 5 0,1-4-133,5-2 1,-2 0 109,7 0 0,-7 0-34,2 0 0,-5 0 38,-1 0 0,0 0 0,0 0 0,-8-6-1,-3 1 0,1-7 6,-2 6 0,8-5 16,-2 5 0,-2-5-17,3 5 0,-9-8-70,2 3 0,3 1 65,-3-1 1,0 5-69,-5-6 0,0 7 42,-1-7 1,-5 1-8,0-7 1,-6 1 0,6 0 0,-8-1-9,2 1 0,-4 0 11,-2-1 1,6-1 2,0-4 1,1 2-38,-7-8 0,0 6 35,0-6 0,1 2-47,-1-1 1,-2-5 16,-3 4 1,3-4-5,-3-1 0,-3-1-25,3 1 1,-6 1-8,5 4 0,-7-3-17,2 3 0,-4 4 46,-2 2 0,5-2-65,1 2 1,0 0 52,-6 5 1,0 7-167,0-1 113,-8 1 0,4-5-5,-7 5 1,5-3-95,-5 9-22,7-1 63,-12 6 0,7 0 70,-8 0 1,5 0 118,0 0 1,1 6-120,-6-1 1,-3 9 114,-3-3 1,4 5-50,-4 1 0,4 0 99,2 1 1,-1-1-63,1 0 0,0 0 8,-1 1 0,1-1-20,0 0 1,1 1-12,5-1 21,-4 0-24,5 1 1,0-1 166,3-8 315,7-1-357,0-8 0,7-2-21,5-4 1,3-1-208,3-5 0,-1-3 115,0 3 0,2-3-48,4-2 1,2-1 78,4 1 1,2 2-118,-8 3 0,6-1 102,-6 7 1,6-6 15,-6 7 0,6-1 17,-6 6 1,0 0 36,-6 0 0,6 8 61,0 3 1,0 4-112,-6 3 0,-5 1 86,0 4 1,-1 2-69,6 4 1,-1 2 75,-5-8 1,5 5-101,-5-4 0,3 4-126,-3-5 1,3 0-37,-9-5 1,7-1-261,-6 0 1,7 1-55,-1-1 1,-5 2 188,-1 4 1,-4-2 259,-2 8 0,0 0 0,0 6 0</inkml:trace>
  <inkml:trace contextRef="#ctx0" brushRef="#br0" timeOffset="1808">156 1419 7938,'-34'-25'0,"7"-2"0,4 0 347,11 4 0,-1 4-107,7 2 1,2 7-101,10 4 1,6 2-78,11-1 0,-2 3-230,8-4 0,-3 6 178,3 6 1,2-3-44,-8 9 1,2 5 66,-2 6 0,-4 6 46,4-6 0,-5 10-107,-7 1 1,3 1 30,-9 5 1,7 5-3,-6 1 1,0-2 33,-6 2 0,-8-6 5,-4 7 0,-3-3 12,-2 2 0,-6-4-2,0-7 1,-8-1-10,2 1 0,-9-2-3,-3-5 0,7-3-96,5-7 1,6-1 41,-6 0 0,14-1-36,-3-5 22,12-3-24,-1-8 90,7 0 1,7-2 69,5-4 0,5 4 46,6-4 0,2 3-71,4-3 0,4 2-127,-4-8 1,1 9 5,-1-3 1,4-2-145,-4 2 0,1-5 119,-1 5 1,2-2-69,-8 3 1,8 1 4,-2-8 1,-2 6-183,1-5 0,1 7-107,6-2 0,-1-3 120,1-3 1,-1 5-155,1 1 1,7-4 448,4-1 0,4-5 0,2-1 0</inkml:trace>
  <inkml:trace contextRef="#ctx0" brushRef="#br0" timeOffset="2230">1246 1609 7938,'-25'-25'0,"6"4"68,-4-8 1,5 8 138,7-2 0,1 10-264,4 1 90,5 8-95,-7-4 204,8 8 68,0 0-297,-8 0 76,-1 8 0,-7 2 45,5 7 1,-3 6 83,8 0 0,-5 2-75,5-2 0,0 2 24,6 4 0,0 4-39,0-4 1,0-5-1,0 0 0,2 1 9,4-2 0,4 0-8,7-6 0,2 0 11,4 1 1,0-9-5,12-3 0,-2 2-26,13-3 0,-6-1 21,6-10 0,-2 3-29,2-9 0,-1 1 102,-5-7 1,-5 1 2,-1 0 1,-7-6 19,-10 0 1,-1-2 134,-5 1 0,3 5-129,-9-4 0,1-2-26,-6 2 0,-6-2-92,1 2 0,-9 2 107,3-8 0,-5 8-289,-1-2 0,-6 6-97,0 5 0,-2-1-94,2 7 0,-2-2 37,-4 2 1,-6 5-186,1-5 1,-1 12 78,-5 5 1,5 6-550,7 6 976,-5-3 0,-2 20 0,-9-3 0</inkml:trace>
  <inkml:trace contextRef="#ctx0" brushRef="#br0" timeOffset="2765">3529 1263 7939,'0'-23'-183,"0"0"0,0-6-36,0 6 1607,0 0-646,0 6-611,0 7 101,0 3-316,0 7 0,-2 7 41,-4 5 0,-4 5-183,-7 6 1,0-2 237,-1 8 1,3 0 43,3 6 1,5-1 95,7 1 0,0-1-85,0 1 0,2-1 105,3 1 0,5 0-21,7-1 1,6 1 70,0-1 1,6 1-113,-6 0 1,6-3-150,-6-3 1,0 2-76,-5-8 1,-3 0 42,-3-6 1,-5-5-94,-7-1 0,-2-5 46,-3 6 0,-7-9-55,-11 3 0,2 2-49,-8-2 1,2-1-200,-2-5 1,-2 0-116,8 0 1,-2-2 166,2-3 0,4-5 61,-4-7 1,4-8 307,2-4 0,-1-4 0,1-1 0</inkml:trace>
  <inkml:trace contextRef="#ctx0" brushRef="#br0" timeOffset="2898">3373 1419 7939,'10'-27'-368,"5"-6"-46,-4 5 0,5-3 928,1 2 0,16-2-82,7 8 0,16-8-298,7 3 0,4 3-195,3 2 0,-3 9-283,-4 3 1,-1 5 86,-5-6 0,-9 8-159,4-1 1,-2 3 171,8 2 0,-4 0 244,3 0 0,5-8 0,-1-2 0</inkml:trace>
  <inkml:trace contextRef="#ctx0" brushRef="#br0" timeOffset="3269">4704 1108 6614,'-9'2'382,"3"3"1,2-3-330,-1 4 0,1 2-121,-8-3 1,1 9 105,-7-3 0,1 5-3,0 1 1,-6 8 27,0 4 1,-6 4-4,6 1 0,0-1 16,5-4 1,7 3-25,-1-3 0,8 4 33,-1 1 0,3-5-22,2 0 1,7-8 64,5 2 1,5-4-72,6-1 1,4-3 5,8-3 1,7 1-33,4-7 1,4 0-105,2-6 1,-6 0 9,0 0 0,0-8 89,6-4 0,-8-3 45,-3-2 0,-7-1-64,-5 1 1,0-6 315,-12 0 0,3-6-48,-15 6 1,1-8-12,-6 3 0,0-5-177,0-2 1,-8-5 29,-3 0 1,-6-1 39,-6 7 1,1-7-17,-6 1 0,1 5-182,-2 7 0,-4 6 85,4-1 1,-3 6-398,-3 6 0,6 3-11,0 8 1,1 0-182,-7 0 1,-5 8 196,-1 3 1,1 10 7,5 2 0,1 6-739,-1-6 1079,1 8 0,-1 3 0,1 11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15.357"/>
    </inkml:context>
    <inkml:brush xml:id="br0">
      <inkml:brushProperty name="width" value="0.08571" units="cm"/>
      <inkml:brushProperty name="height" value="0.08571" units="cm"/>
      <inkml:brushProperty name="color" value="#333333"/>
    </inkml:brush>
  </inkml:definitions>
  <inkml:trace contextRef="#ctx0" brushRef="#br0">104 191 7917,'-25'-43'0,"0"7"0,-3-4 0,10 11 353,13 6 653,3 11-1087,2 4 83,0 8 1,0 2-318,0 4 1,0 4 144,0 7 0,0 8 149,0 4 1,0 11 89,0 6 0,5-2-6,1 3 1,8-7-124,-3 6 1,5-6 46,1 7 1,6-11 36,0-1 0,8-3-1,-2-9 0,3-2 1,3-9 1,-1-4-2,1-8 1,5-2-109,1-4 0,1-6 29,-2-11 1,-5 2-2,-1-8 1,-1 1 50,-10-7 1,0 0-1,-5 1 0,-1 5 27,0 0 0,-5 6-37,-1-6 0,-7 8 59,2-2-52,-4 4 29,-2 2 4,0 7 0,-2 10-23,-4 12 1,2 11 57,-7 5 1,1 7 115,-2 5 0,-3-1-74,4 7 1,3-2-57,2 2 1,-2 4-38,3-4 1,-1 2 39,6-2 1,8 2-271,3-7 0,5 5-49,1-6 0,0-7-46,0-10 0,6-4 19,1-1 0,4-3-106,-5-4 1,8-3 403,-2-8 0,11 0 0,4-23 0,8-6 0</inkml:trace>
  <inkml:trace contextRef="#ctx0" brushRef="#br0" timeOffset="340">1419 312 7917,'-35'-25'-383,"2"6"-170,5-5 0,3 7 413,7 6 564,9 3 0,-1 10-312,4 4 0,3 9-142,-9 8 0,0 8 161,-5-2 1,0 9-93,0 2 1,1 7 91,5-7 1,-3 0-144,8-5 1,1-1 21,5 1 0,0-2-23,0-5 0,7-3-25,5-7 0,5-3 59,6-3 0,-2-5-11,8-7 0,-6 0 125,6 0 0,0-5-82,6-1 0,-3-8 88,-3 3 1,2-6-56,-8-7 1,0 5 93,-6-4 1,4-4-77,-3-2 0,-3 3-25,-9-3 1,-4 0-115,3-6 0,-5 3 104,-5 3 1,-1-2-217,-11 8 0,7 0 56,-13 6 0,8 1-260,-9 5 1,5 3-33,2 8 0,-6 0-168,0 0 0,-2 8 32,2 3 519,11 12 0,-18 4 0,10 8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1.950"/>
    </inkml:context>
    <inkml:brush xml:id="br0">
      <inkml:brushProperty name="width" value="0.08571" units="cm"/>
      <inkml:brushProperty name="height" value="0.08571" units="cm"/>
      <inkml:brushProperty name="color" value="#333333"/>
    </inkml:brush>
  </inkml:definitions>
  <inkml:trace contextRef="#ctx0" brushRef="#br0">0 329 7821,'0'-17'-496,"0"-1"1,0 7 1517,0-1-743,0 1 0,0-1-259,0 1 1,2 7 145,4-2-177,-4 4 0,7 2 146,-3 0-89,-4 0 1,8 0 11,-5 0 0,-3 8 16,4 3 0,2 5-22,-3 1 1,3 2 27,-2 4 1,-4-2 9,4 8 1,3 0-30,3 6 1,-3-1 3,3 1 1,1-1-2,10 1 0,-2 5-16,8 1 1,-6-1 15,6-5 0,0 5 7,6 0 1,5 6-5,0-5 0,1-1-14,-7-5 0,3-1 7,3 1 0,2-2 2,4-5 0,3-3 4,-9-7 1,8-7 4,-2 1 0,2-3-10,-2 3 1,2-3-111,-7-3 0,5-4 108,-6 4 0,0-4-149,-5-2 1,0 0 46,-1 0 1,6 0 36,1 0 0,5 0-7,-6 0 0,8 0-6,-2 0 0,-1 0 47,1 0 1,6-6 14,5 0 1,-5-1-20,-6 1 0,-5-2-9,5-3 0,-6-5-41,6 5 0,-7 1 34,1-1 0,4-1-4,2-5 1,2-1-37,-2 1 0,2 0-11,-7 0 1,7-1 24,-2 1 0,-4-2 2,-1-4 1,-5 3 44,-1-3 1,-8-2-40,-4 2 0,2 0 114,-2 6 0,-6-6-90,-5 0 0,-3 0 7,3 6 1,7-3-30,-8-3 0,9 4-6,-9-4 0,5 2-3,1-2 0,-2 4-11,-3-4 0,3-2-38,-3 2 1,3-8 52,2 2 0,1 2-69,-1-2 1,0 0 21,0-5 1,1-1-6,-1 1 0,-5-1 13,-1 0 0,-5 7-1,5-1 0,-7 6 50,2-6 29,-4 8-9,-2-4-66,0 8 86,0 7-116,0 2 41,0 8 1,-2 0-30,-4 0 1,2 0-10,-7 0 1,5 0 36,-5 0 0,-3 0-8,-9 0 0,2 0 43,-8 0 0,0 8-44,-5 3 1,-7 3 129,1-3 0,0 5-67,5-5 0,0 7 14,1 5 1,-1-4-41,1 4 0,1-4 6,4-2 0,-2 1-31,8-1 0,0-5-88,6-1 0,7-5-60,5 5 113,3-7-128,2 4 186,0-8 1,2 0-8,3 0 9,5 0 1,13-6 77,0 0 0,2-7-68,-2 1 0,-2-3 18,8-2 1,-6-1 173,6 1 1,-6-2-107,6-4 0,-2 4 303,2-4 1,1 9-71,-7 3 1,2-1 53,-2-5 0,-3 5-228,3 1 1,-4 7-103,-2-2 1,-5 4 91,-1 2 0,1 2-111,5 4 0,-5 5-184,-1 13 1,-1-5 81,1 4 0,5 2-83,-5-2 0,-1 6-52,1-6 1,-1 6 15,2-6 0,1 2 107,-7-2 0,7-4-84,-1 4 1,-3-4-9,3-2 0,-6-5-169,5-1 1,-5-1-535,5 2 562,-7 3 0,10-11-203,-9 7 0,1-5-104,-6 6 631,0-1 0,0 6 0,0 1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2.993"/>
    </inkml:context>
    <inkml:brush xml:id="br0">
      <inkml:brushProperty name="width" value="0.08571" units="cm"/>
      <inkml:brushProperty name="height" value="0.08571" units="cm"/>
      <inkml:brushProperty name="color" value="#333333"/>
    </inkml:brush>
  </inkml:definitions>
  <inkml:trace contextRef="#ctx0" brushRef="#br0">87 173 7817,'-2'-23'186,"-4"0"0,2-6 89,-7 6 758,7 0-727,-4 6 1,8 5-345,0 1 146,0 7-224,0-4 0,0 16 47,0 3 0,-2 12-161,-3 6 1,1 12 169,-8 5 0,7 4 56,-7 2 1,8 5-66,-2 1 1,4 0 16,2-7 0,0-6 18,0-5 0,8 0 20,4-5 0,3 1 3,2-13 1,8-7 12,4-10 1,4-4-16,1-2 0,7-8-64,-1-4 0,6-11 55,-5-6 0,5-9-11,-6-2 0,4-6 23,-9 5 1,1-1 4,-13 2 0,0 3 22,-5-3 0,-3 5 75,-3 6 1,-5 4-2,-7 8 36,0 0-242,0 7 0,-2 2 136,-3 8 0,3 10-62,-4 7 0,-2 8 83,3 10 0,-7 1-7,6 5 1,-5 3-3,5 8 1,0 0 7,6 0 0,0-1-120,0 1 0,0 2-120,0 4 1,8-4-256,3 3 0,7-5 206,5-6 1,-4-3-296,4-9 543,4-7 0,0-2 0,7-8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3.329"/>
    </inkml:context>
    <inkml:brush xml:id="br0">
      <inkml:brushProperty name="width" value="0.08571" units="cm"/>
      <inkml:brushProperty name="height" value="0.08571" units="cm"/>
      <inkml:brushProperty name="color" value="#333333"/>
    </inkml:brush>
  </inkml:definitions>
  <inkml:trace contextRef="#ctx0" brushRef="#br0">225 87 7817,'-33'-23'-230,"5"0"1,8 2 431,9 9 169,7 4 0,-6 8-292,5 0 0,1 10-216,-8 7 0,1 8-2,-7 10 0,1-1 116,0 1 1,5 0 62,1-1 1,7 1-39,-2-1 0,4-1-3,2-4 0,2-4 57,4-8 1,5-2-1,12-3 0,2-4 86,4-8 1,6 0-64,-1 0 1,3-8 133,9-4 0,-8-9-41,3-2 0,-7-2 55,-5 2 0,2 2-75,-8-8 1,0 8 91,-6-2 1,-7-2-112,-4 2 1,-4-2 1,-2 2 0,-2 4-188,-4-4 0,-4 4 113,-7 1 0,-8 1-497,-4 0 0,2 7 235,-1 4 1,5 4-461,-6 2 0,0 8 165,-6 4 1,1 3-10,-1 2 0,2 8 506,5 4 0,-5 11 0,6 5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3.938"/>
    </inkml:context>
    <inkml:brush xml:id="br0">
      <inkml:brushProperty name="width" value="0.08571" units="cm"/>
      <inkml:brushProperty name="height" value="0.08571" units="cm"/>
      <inkml:brushProperty name="color" value="#333333"/>
    </inkml:brush>
  </inkml:definitions>
  <inkml:trace contextRef="#ctx0" brushRef="#br0">51 433 7776,'-18'-35'0,"7"0"181,-1 1 0,8-6 49,-1-1 0,5 1 58,5 5 1,7 3-85,11 3 0,4-2-96,7 8 1,9 0-29,3 6 1,2 7-206,-2 4 0,2 4 142,-8 2 0,5 8-128,-11 4 1,3 5-23,-14 6 1,-2 4 108,-10 7 1,3 7-44,-8-1 1,5 2 51,-5-1 1,0-5-21,-6 5 0,-6 3 63,0 2 1,-7-4 4,1-2 0,-9-3-6,-2-2 0,-8-1 4,2 1 1,-1-6-28,1-1 1,-4-6 17,4 1 1,4-4-51,2-2 1,4-2 75,2-3 0,5-4 57,1-8-100,7 0-5,-4 0 0,10-2-8,4-4 1,-2 4-2,7-4 1,3 4 6,9 2 0,-2-2 16,8-3 0,5 3-223,7-4 0,-1 4 57,-5 2 1,5-6-196,0 1 1,6-7-25,-5 6 0,7-1-13,-2 1 1,4-2 116,2-3 1,0-5 266,0 5 0,7-12 0,3-4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4.304"/>
    </inkml:context>
    <inkml:brush xml:id="br0">
      <inkml:brushProperty name="width" value="0.08571" units="cm"/>
      <inkml:brushProperty name="height" value="0.08571" units="cm"/>
      <inkml:brushProperty name="color" value="#333333"/>
    </inkml:brush>
  </inkml:definitions>
  <inkml:trace contextRef="#ctx0" brushRef="#br0">363 139 7776,'-17'-13'0,"0"-5"0,-3-9 290,-3 4 1,10 2-28,-4 10 0,9-3-360,-4 9 1,7-1-105,-7 6 1,6 0-110,-5 0 1,-1 7 191,-5 5 1,2 5 94,3 6 0,-9-2 93,4 8 1,-5-6-78,5 6 1,2 0 156,3 6 1,-1-3-60,7-3 1,-5 4 75,5-4 1,0-4-88,6-2 0,2-4 64,4-2 1,5 0-26,12 1 1,-3-3 1,3-3 1,3-5-61,3-7 0,4 0 29,2 0 1,-1 0-130,1 0 1,-1-6 72,1 1 1,-6-9 104,0 3 0,-8-5-33,2-1 1,-10 0 104,-1 0 1,-8-1-111,1 1 1,-3-6 18,-2 0 0,-6-6-181,1 6 0,-9-2 112,3 2 1,-7 4-394,-5-4 0,4 3 181,-4 3 0,4 6-152,2-1 0,-1 8-110,1-2 1,0 6-257,-1 6 0,1 4 679,0 7 0,0 8 0,-1 2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4.867"/>
    </inkml:context>
    <inkml:brush xml:id="br0">
      <inkml:brushProperty name="width" value="0.08571" units="cm"/>
      <inkml:brushProperty name="height" value="0.08571" units="cm"/>
      <inkml:brushProperty name="color" value="#333333"/>
    </inkml:brush>
  </inkml:definitions>
  <inkml:trace contextRef="#ctx0" brushRef="#br0">35 260 7809,'8'-34'0,"-7"7"0,15-4-273,-5 8 1,-1-6 306,2 6 0,-7-6 449,7 6 1,-8 6 159,1 5 24,5 9-362,-8-5-222,6 8-298,-8 0 0,-8 8 161,-4 3 0,3 6-47,-3 6 1,8 4 168,-1 8 1,3 5 12,2 1 0,4 7-11,7-2 0,3 4 96,14 2 1,7 0-118,5-1 0,3-5 38,-3 1 1,-2-9-119,8 2 1,-9-5 71,-2-6 0,-9-4-135,-8-8 1,-3-5 50,-3-1-95,-5-7 0,-9 4-14,-3-8 1,-7 0-37,-11 0 1,2 5 71,-8 1 1,0 0-144,-5-6 1,-1 0-282,1 0 1,-7-2 212,1-4 0,-2 0-300,1-11 627,5 4 0,-22-28 0,4 5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2:45.323"/>
    </inkml:context>
    <inkml:brush xml:id="br0">
      <inkml:brushProperty name="width" value="0.08571" units="cm"/>
      <inkml:brushProperty name="height" value="0.08571" units="cm"/>
      <inkml:brushProperty name="color" value="#333333"/>
    </inkml:brush>
  </inkml:definitions>
  <inkml:trace contextRef="#ctx0" brushRef="#br0">396 329 8029,'-15'-17'-90,"3"-1"0,-1 1 217,7 0 0,-2 7-35,2 4 25,4 4-320,-5 2 0,5 2 83,-4 4 1,-2-2 155,-3 8 0,-10 5-136,3 6 0,-3 8 116,4-3 0,-6 13 25,0 5 0,-8 6 9,2 5 1,4 5 23,2 7 0,0 2-209,6 4 0,-2 6 187,13 11 1,2-9-127,10 3 1,13-13 78,16-4 0,9-7-274,14-10 0,-3-14-36,9-3 1,-1-14-20,6-4 1,6-1 323,0-11 0,-6 1 0,-5-6 0,1 0 0,2 0 0</inkml:trace>
  <inkml:trace contextRef="#ctx0" brushRef="#br0" timeOffset="296">1866 588 7922,'-17'0'-166,"5"0"166,1 0-46,7 0 37,-12 0 1,14 10-7,-3 7 1,3 8 22,2 10 1,0 7 3,0 4 0,7 6-44,5 6 1,-2-3-1,1 9 0,1-8-194,5 1 0,0-5 69,0-6 1,1 0-94,-1-11 0,-2-4-135,-3-14 385,3-7 0,-5-3 0,7-7 0,1 0 0</inkml:trace>
  <inkml:trace contextRef="#ctx0" brushRef="#br0" timeOffset="666">1658 588 7896,'-17'-25'-268,"0"4"-66,-1-8 0,7 8 321,-1-2 0,9 10 366,-3 1-340,12 1 0,3-5-93,8 5 1,7-3 65,-1 9 0,13-7 30,-1 6 0,9-5 6,-4 5 0,8 0 0,-2 6 1,6 0 1,6 0 0,-4 6-33,3 0 1,-9 13 6,-2-2 0,-1 12 3,1 0 0,0-2-6,-11 2 1,3-1-1,-9 7 0,-4 0 6,-2-1 1,-6-5 28,-5 0 0,-5-6-20,-7 6 0,-9-6 6,-9 6 0,-3-8 0,-13 2 0,1-4 1,-13-2 0,0 1-37,-6-1 0,6-2-7,0-3 1,7 3-53,-1-3 0,1-5 75,-1-1 0,9-4-231,-3-2 1,11 0-15,0 0 0,3 0 249,3 0 0,8-8 0,1-1 0</inkml:trace>
  <inkml:trace contextRef="#ctx0" brushRef="#br0" timeOffset="1058">2661 692 7902,'8'-17'-543,"-4"1"363,7 5 1,-5 3 114,6 8 14,-8-7 0,5 5-72,-3-4 135,-4 12 1,4 3-56,-12 9 1,2-1 109,-8 0 1,1 2-100,-6 4 1,1-3 137,5 3 1,-5 2-77,5-2 0,3 2 16,2-2 0,4-4-5,2 4 1,0-4 9,0-2 0,8 1-23,4-1 1,5-2 0,6-3 0,6-2-113,11-5 1,-1-3 53,7 4 0,-6-4-12,6-2 1,-7-8 78,1-3 0,0-10-4,-5-2 0,1-6 2,-13 6 1,-1-8 2,-11 2 1,3-4 64,-9-1 0,-1-1-84,-10 1 0,-5 1-41,-12 4 0,2-3 55,-8 3 0,0 4-190,-5 2 1,1 9 63,4 3 0,-4 7-34,5-2 1,1 4-29,-2 2 1,6 0 154,-6 0 0,0 8 0,-5 1 0</inkml:trace>
  <inkml:trace contextRef="#ctx0" brushRef="#br0" timeOffset="1599">3941 502 7997,'17'-8'0,"-7"6"-427,5-13 0,-7 11 49,4-7 367,-5 7 1,-7-6-14,0 4 1,-9 4-7,-9-3 1,-1-3 26,-10 2 0,0-2-3,-5 3 0,-3 3 94,-3-4 1,3-2-83,-3 3 0,4-1 119,1 6 0,-5 0-107,-1 0 0,1 2 44,5 4 0,-1-3-38,-4 9 1,9 1-3,-4 10 1,10-3-64,-4 3 0,14 2 73,-2-2 0,11 2-78,0-2 0,4-4 60,2 4 1,10 2-32,7-2 1,4 0 9,14-6 0,-4 1 8,9-1 0,-2 0 4,3 1 1,-5-7 6,5 1 0,-5-1 20,-1 6 0,1 1 6,5-1 1,-11 0 42,5 1 1,-10-7-63,4 1 0,-8-1 12,2 6 1,-10 1 19,-1-1-75,-8 0 0,3 1 22,-7-1 1,-1-2-8,-5-3 0,-10 1 4,-7-7 0,-7 6-7,1-7 0,2 7 3,-2-6 0,0 1 5,-5-1 1,-1-4-5,0 4 0,7-4 7,-1-2 0,0 0 4,-6 0 0,7 0-3,-1 0 1,2 0-1,-2 0 1,4 0-135,8 0 1,-1 0-571,1 0 441,8 0 1,3-8 262,12-4 0,3-3 0,8-2 0</inkml:trace>
  <inkml:trace contextRef="#ctx0" brushRef="#br0" timeOffset="1991">4287 675 7909,'-27'0'0,"-4"-6"-575,8 0 340,0-7 589,14 11-331,1-6-26,8 8 0,8 0 163,3 0 0,6 0-104,6 0 1,4 0-92,8 0 0,-1 0 82,1 0 1,2 0-109,3 0 1,2 0 53,4 0 1,-1 0-16,-5 0 1,-4 0-17,5 0 0,1 0-149,-2 0 0,1 0-78,-7 0 0,-7 0 51,-4 0 1,-4 0-146,-1 0 359,-9 0 0,-9 8 0,-9 2 0</inkml:trace>
  <inkml:trace contextRef="#ctx0" brushRef="#br0" timeOffset="2200">4062 969 7903,'-17'0'-315,"7"0"0,4 2 357,12 3 0,6-3-61,11 4 1,4-4 60,7-2 1,7 0-104,-1 0 1,8 0-115,-2 0 1,4 0 81,2 0 1,0 0-132,0 0 1,0-6 55,-1 1 0,3-9 168,4 3 0,-4-5 0,5-1 0</inkml:trace>
  <inkml:trace contextRef="#ctx0" brushRef="#br0" timeOffset="2646">5636 658 7946,'-18'0'0,"1"0"-60,0 0 331,0 0-686,-1 0 91,9 0 238,1 0 1,10 0 124,4 0 1,5 0-4,12 0 1,-2 0-27,8 0 1,0 0-9,6 0 1,-7 0 5,1 0 1,0 0-7,6 0 0,-3 0-2,-3 0 1,4 0-47,-4 0 0,-2 0-13,1 0 0,1 0-29,6 0 1,-6 0-162,-1 0 0,-6 0-250,1 0 499,4 0 0,-8 7 0,6 3 0</inkml:trace>
  <inkml:trace contextRef="#ctx0" brushRef="#br0" timeOffset="2975">6777 346 7263,'0'27'70,"0"6"27,0-4 1,-2 11-49,-4 6 1,4 4 16,-3 2 0,3 0-62,2 0 0,-6 1 3,0 5 1,1-12-25,5 0 0,0-3-18,0-9 1,0 3-169,0-14 1,0 0 112,0-6 1,-2-2-253,-4-3 123,4-4 0,-8-8 219,5 0 0,-5-8 0,-7-2 0</inkml:trace>
  <inkml:trace contextRef="#ctx0" brushRef="#br0" timeOffset="3305">6846 121 8012,'0'-25'6,"0"6"-6,0-4-91,0 4 0,8 4 67,3 3 1,5 4 1,1 8 0,6 0 42,0 0 1,8 6 10,-2 0 1,-2 13-19,2-2 1,-1 18 3,7 0 0,-2 13 83,-5 3 0,-3 9-87,-7 9 0,-1 8-80,0 4 0,-7 5 94,-4 6 0,-6-3-344,-6 3 1,-11 4 294,4-47 0,-3 0 0,-7 3 0,-4 0-63,-3 3 0,-4-1 0,-4-3 0,-4-2-1038,-8 4 1,-4-2 1122,-2-4 0,-3-2 0,-11 4 0,-3-2 0,-1-2 0,-1-1 0,-5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4.986"/>
    </inkml:context>
    <inkml:brush xml:id="br0">
      <inkml:brushProperty name="width" value="0.08571" units="cm"/>
      <inkml:brushProperty name="height" value="0.08571" units="cm"/>
      <inkml:brushProperty name="color" value="#333333"/>
    </inkml:brush>
  </inkml:definitions>
  <inkml:trace contextRef="#ctx0" brushRef="#br0">1 277 7809,'5'-23'0,"1"0"0,8-2 270,-3 2 0,6 2-160,6-8 0,12 6-178,11-6 0,12 8 54,5-2 1,4 9-200,3 3 0,-9 7-41,-3-2 1,-4 4 253,-3 2 0,1 0 0,0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5.334"/>
    </inkml:context>
    <inkml:brush xml:id="br0">
      <inkml:brushProperty name="width" value="0.08571" units="cm"/>
      <inkml:brushProperty name="height" value="0.08571" units="cm"/>
      <inkml:brushProperty name="color" value="#333333"/>
    </inkml:brush>
  </inkml:definitions>
  <inkml:trace contextRef="#ctx0" brushRef="#br0">277 53 7819,'-17'-8'-40,"-1"-4"1,7 5-82,-1 1 0,7 4 41,-7 2 1,2 2-139,-1 4 1,-4 5 207,3 12 1,-5 4-2,-6 8 1,3-1 79,-3 1 1,4 0-68,2-1 0,5 1 29,1-1 0,7 1-24,-2-1 1,4-1 16,2-4 1,10-4 36,7-8 0,2-5 14,10-1 1,0-7 16,6 2 0,-1-4 123,1-2 0,1-8-13,5-3 0,-5-5-55,5-1 0,-5-2-12,-1-4 1,-1 1 71,1-6 0,-8 5 139,-4-6 1,-6 6-74,-5-6 0,-5 0 34,-7-5 1,-2-1-203,-3 0 1,-11 7-118,-7-1 0,-8 2-168,3-2 0,-5 6 139,-2 11 0,1 5-661,-1 7 1,1 0 53,-1 0 1,6 7-600,0 5 1247,0 3 0,-5 10 0,-1 2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5.938"/>
    </inkml:context>
    <inkml:brush xml:id="br0">
      <inkml:brushProperty name="width" value="0.08571" units="cm"/>
      <inkml:brushProperty name="height" value="0.08571" units="cm"/>
      <inkml:brushProperty name="color" value="#333333"/>
    </inkml:brush>
  </inkml:definitions>
  <inkml:trace contextRef="#ctx0" brushRef="#br0">398 545 7786,'-17'-14'0,"-1"-3"0,9-4 0,-5-2 448,9 0 1,-1 5-255,6 7 1,0 5-168,0-5 1,0 5-36,0-6 0,0 7-15,0-7 0,6 1-5,-1-7 0,3-5-133,-2 0 0,-4-8 41,3 3 1,-3 1 100,-2-2 0,0 0-146,0-6 0,0 9 83,0 2 0,-7 5-8,-5 2 1,-3 5 49,-3 1 1,-7 9 5,-3 2 0,-5 8 16,-2 9 1,1 10 85,-1 7 1,3 1-4,3 5 0,4-1-52,7 1 1,9-3 36,3 3 0,4-5-32,2-7 1,14-1 6,3-4 1,14-3 34,3 3 0,3-10 71,9-1 1,0-9-124,6 3 1,2-4-1,3-2 1,-3 6-3,4 0 0,-10-1 24,-2-5 0,-8 8 23,3 4 1,-7 5-15,-5 6 1,-6 0-2,-11 12 0,-3-3-42,-3 14 1,-4-1 3,4 1 0,-6 2 22,-6-8 1,2 2-5,-7-1 0,5-12-100,-6-1 1,8-6 57,-1-5 0,-3 0-83,2 0 0,-5-5-349,5-1 14,0-7 0,-1 12 442,-5-5 0,-11 5 0,-4 1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6.277"/>
    </inkml:context>
    <inkml:brush xml:id="br0">
      <inkml:brushProperty name="width" value="0.08571" units="cm"/>
      <inkml:brushProperty name="height" value="0.08571" units="cm"/>
      <inkml:brushProperty name="color" value="#333333"/>
    </inkml:brush>
  </inkml:definitions>
  <inkml:trace contextRef="#ctx0" brushRef="#br0">174 139 7791,'-6'-23'0,"0"0"0,-7-8 658,11 12-530,-6 2 0,6 11-357,-4 12 1,-3 9 192,-9 8 0,1 8 39,0-2 0,2 3 3,3 3 0,-3 5-1,3 1 0,4-1-7,3-5 1,3-7-7,2 1 0,2-8-2,3 2 1,11-3 81,7-3 0,8-7 136,-3-5 0,13-3-109,5-2 1,4-7-23,2-5 1,-2-3 98,-4-3 1,2-1-73,-8-4 0,-5 2 104,-6-8 1,-14 0-54,2-5 1,-11-1 15,0 1 1,-6-1-148,-6 0 0,-9 1-137,-8-1 0,-14 8-39,2 4 0,-5 6-238,0 5 0,-2 5 26,-5 7 0,-1 0 148,8 0 0,0 7-837,5 5 1053,0 3 0,9 10 0,1 2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6.893"/>
    </inkml:context>
    <inkml:brush xml:id="br0">
      <inkml:brushProperty name="width" value="0.08571" units="cm"/>
      <inkml:brushProperty name="height" value="0.08571" units="cm"/>
      <inkml:brushProperty name="color" value="#333333"/>
    </inkml:brush>
  </inkml:definitions>
  <inkml:trace contextRef="#ctx0" brushRef="#br0">35 225 7808,'-11'-17'0,"-1"-12"0,8 4 661,-3-15-335,7 20 0,15-5-97,8 8-74,16 0 1,12 1-35,13 5 0,11 3-117,5 8 0,5 2-143,1 4 0,-14 4-52,-9 7 0,-15 2-164,-8 4 1,-13 4 229,-9 8 0,-9-7-108,-9 1 1,-2-6 43,-4 6 1,-3-2-1,-8 2 0,-6 2 128,-1-8 1,-4 0 254,5-6 1,0 0-254,5 1 144,1-1 1,7 0 34,5 0 1,5-3-70,5 3 0,11-3 79,7 9 1,8-4 5,-3-2 0,5 8 71,2 4 1,-1 4-150,1 1 0,-1 1 6,1-1 1,-2 1-19,-5 0 0,-5-3-117,-11-3 0,-4-4 31,-8-8 1,-2 1 66,-4-1 0,-11-7 18,-12-5 0,-10-3 5,-1-2 1,-10 0 20,-2 0 1,0 0-80,-5 0 1,3-2 12,2-3 0,-4-5-364,4-7 0,4 1 171,14 5 1,1-7-112,4 1 0,6 0 98,12-6 0,5 4-618,12 1 819,11-7 0,18-9 0,9-10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7.244"/>
    </inkml:context>
    <inkml:brush xml:id="br0">
      <inkml:brushProperty name="width" value="0.08571" units="cm"/>
      <inkml:brushProperty name="height" value="0.08571" units="cm"/>
      <inkml:brushProperty name="color" value="#333333"/>
    </inkml:brush>
  </inkml:definitions>
  <inkml:trace contextRef="#ctx0" brushRef="#br0">484 189 7718,'0'-18'131,"-5"1"202,-1 0 1,0 5-306,6 1 1,-2 7 28,-4-2 0,3 4-254,-9 2 0,1 8 78,-7 4 0,1 5 178,0 6 0,5 4-14,1 7 1,1 1-1,-2 0 1,5 5-34,7 0 0,2 1-7,3-7 0,11 1 55,7-1 1,8-7-17,-3-4 0,13-5 88,5-7 0,4 3-91,2-9 0,0 1 83,0-6 0,1-8-27,5-3 1,-6-10 90,0-2 1,-8-2-76,-9 2 1,-3 2 104,-3-8 0,-6 0 70,-11-6 1,1 1-97,-7-1 1,0 1-164,-6-1 0,-8 0 74,-4 1 0,-3-1-167,-2 1 1,-8 7-110,-4 4 1,-4 0-158,-1 5 0,-11-1 83,-6 13 1,-3 2-134,-10 10 0,1 4-359,-6 7 0,0 8-1226,-1 4 1965,-6 4 0,-1 7 0,-8 0 0,3 3 0,-1 5 0,2 5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8.370"/>
    </inkml:context>
    <inkml:brush xml:id="br0">
      <inkml:brushProperty name="width" value="0.08571" units="cm"/>
      <inkml:brushProperty name="height" value="0.08571" units="cm"/>
      <inkml:brushProperty name="color" value="#333333"/>
    </inkml:brush>
  </inkml:definitions>
  <inkml:trace contextRef="#ctx0" brushRef="#br0">52 97 7737,'-17'-14'0,"0"-3"613,7-4-15,3 4 32,7-1-519,0 9 1,2 9-197,3 11 1,5 5-47,7 1 1,0 8 160,1 4 0,-1 5 7,0 7 1,3-3 60,3 8 1,-4 0-100,4 6 1,2 0-75,-2 0 1,6-6 113,-6 0 1,8 0 54,-3 6 1,5-2 11,2-4 0,-3-4-36,-3-7 1,4 0 10,-4-1 1,3-1-31,3-4 0,-1 1 9,1-6 0,2-1 7,3-6 0,10 0-37,7 0 1,1 1-6,-6-1 1,6-5-8,-1-1 1,5-7-17,-10 2 1,3-4 22,-9-2 1,-1 0 16,1 0 0,6 0-66,5 0 0,1-2 48,-6-4 1,0 2-72,0-7 1,-1 1 45,1-2 1,-2-3-5,-4 4 1,-1-5 14,-5-1 0,-4-6-6,5 0 1,-5-6-12,-1 6 1,5-8 10,1 2 0,5-1-131,-6 1 0,0-4 17,-5 4 1,-2-1 23,-4 1 1,1-4 87,-7 4 1,0-2-6,-5 3 0,-3-5 54,-3 4 1,1-3-87,-7-3 1,1 2 139,-1 4 1,-4-3-35,4 3 0,-4-4-20,-2-1 0,0 7-48,0 4 0,0-2 2,0 2 1,0 5 4,0 7 0,-6 5-4,0-5 0,-1 7-112,1-2 1,2 4 67,-8 2 0,7-6-115,-7 1 0,1-1-22,-7 6 134,1 0 1,0 0 36,-1 0 0,1 0 9,0 0 1,0 6-14,-1-1 1,1 7 5,0-6 1,-1 5 28,1-5 0,6 7 119,-1-1 1,1 3-93,-7 3 1,7-1-27,-1 0 0,6-2-114,-5-3 1,7 3 30,-2-3 0,2 1-10,-1-1 37,3 3 1,-6-11-52,8 8 430,0-9-146,0 5-70,8-8 1,1-8-54,9-3 0,1-4-158,4-3 0,-4-1 58,4-4 1,4 4-50,2-4 1,-2 4 62,2 1 1,-8 1-105,2 0 0,-2 1 207,2 5 0,-9 3-94,3 8 0,-4 0 92,5 0 1,-7 2-10,1 4 1,-7 9-15,7 8 0,-6 8-7,5-2 0,-5 3 0,5 3 0,-1 0-57,2-1 1,3 1-135,-3-1 1,-3-5-354,3 0 1,-7-8 197,7 2 1,-6-4-562,5-1 1,-7-7 238,2 1 0,-4-1 601,-2 7 0,0-1 0,0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9.350"/>
    </inkml:context>
    <inkml:brush xml:id="br0">
      <inkml:brushProperty name="width" value="0.08571" units="cm"/>
      <inkml:brushProperty name="height" value="0.08571" units="cm"/>
      <inkml:brushProperty name="color" value="#333333"/>
    </inkml:brush>
  </inkml:definitions>
  <inkml:trace contextRef="#ctx0" brushRef="#br0">87 104 7772,'-21'-17'490,"4"-1"1,-5 1 340,11 0-79,3 0-362,1 7-294,7 2-30,0 8-575,0 0 1,0 8 393,0 4 0,0 5 30,0 6 0,0 4 17,0 7 0,0 9-19,0 3 1,0 2 68,0-2 0,0 4 40,0-4 0,7 2-55,5-2 1,3-4-1,2-7 0,6-2 9,1-5 0,6-3 10,-1-7 0,-2-9 5,2-3 0,0-6 3,5-6 1,-7-3 8,-4-9 1,-4-1 20,-1-4 0,-1 2 95,0-8 0,-7 2-42,-4-2 1,-4-1 131,-2 7 0,0-6-26,0 6 0,0-6-67,0 6 0,0 0-96,0 6 1,0 5 50,0 1-310,0 7 146,0-4-156,-8 8 1,6 8 188,-4 3 0,2 14 15,-1 10 0,3 1 44,-4 10 0,4-1-49,2 1 0,0 4 125,0-4 0,0-2-28,0 2 0,0-2-18,0 2 0,0-5-95,0-12 0,0 1-112,0-7 0,0 0-200,0-5-10,0-9 1,2 5-352,4-8 429,-4-1 1,13-5-331,-4 0 640,5 0 0,1-7 0,0-3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29.713"/>
    </inkml:context>
    <inkml:brush xml:id="br0">
      <inkml:brushProperty name="width" value="0.08571" units="cm"/>
      <inkml:brushProperty name="height" value="0.08571" units="cm"/>
      <inkml:brushProperty name="color" value="#333333"/>
    </inkml:brush>
  </inkml:definitions>
  <inkml:trace contextRef="#ctx0" brushRef="#br0">191 174 7772,'-23'-41'247,"0"1"0,2 7 1057,9 10-381,-3 12-707,13-5-276,-6 14 1,8-3-266,0 10 1,0-1 149,0 8 1,-1 1-65,-5 10 0,-4 4 181,-7 8 1,1 1 39,5 5 0,-2-5-25,7 4 0,0-5-55,6-6 0,0 4 158,0-5 1,2-3-2,4-2 1,5-3 85,12-3 0,4-8-104,8-3 0,5-4 4,0-2 1,3-2-30,-3-4 1,-3 3 0,3-9 1,-4-5-50,-1-6 0,-2-2 56,-4 2 1,-5-2 86,-6-4 1,-9-2-86,-3 8 0,-4-8 5,-2 3 0,-4-3-20,-7 2 0,-3-4 3,-15 5 0,1 1-48,-7-2 0,0 10-129,1 1 1,5 9-69,0 9 1,2 0-269,-2 0 0,-1 15-175,7 8 1,7 8 673,11 3 0,3 9 0,2 1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0.570"/>
    </inkml:context>
    <inkml:brush xml:id="br0">
      <inkml:brushProperty name="width" value="0.08571" units="cm"/>
      <inkml:brushProperty name="height" value="0.08571" units="cm"/>
      <inkml:brushProperty name="color" value="#333333"/>
    </inkml:brush>
  </inkml:definitions>
  <inkml:trace contextRef="#ctx0" brushRef="#br0">121 173 7761,'-7'-17'109,"5"-8"1,-6 6 270,8-4 0,2 3-255,4 3 1,3 2 89,9 3 1,-1-1-223,0 7 0,2 0 2,4 6 0,-3 2-131,3 4 0,-4 6 121,-2 11 0,-5 0-88,-1 11 1,-7-1 141,2 13 1,-4 0-37,-2 6 1,-10 6 8,-7-1 0,-2 1-5,-10-6 0,2-2 65,-2-4 0,-4-4-66,5-7 0,-3-1 0,2 1 0,4-10-68,8-8-266,0-7 310,7-3 0,2-7-17,8 0 0,2 0 83,4-5 0,4-3-78,7 2 1,10-5-7,7 5 0,9-8-136,8 3 1,11-6-200,7-6 1,2 3 108,10-3 1,-8-4-209,2-1 1,2 1 284,-2-2 0,-6 2 66,-6-2 0,-9-3 153,-2 3 1,-4 2-35,-13-2 0,-7 8 344,-16-2 0,-4 9 384,-8 3 518,0-1-933,-8 3 0,-2-5 61,-7 8 1,5 1 292,1 5-590,-1 0 0,-5 0-19,0 0 1,-6 7-351,0 5 1,0 5 35,5 6 0,1-2 82,0 8 1,-1-2-56,1 2 1,8 4 144,3-5 1,4-3 1,2-2 0,2 2 84,4-2 1,5 1 21,12-7 1,6-2 135,11-3 1,5-5-99,6-7 0,1-1 46,0-5 1,0-10 15,0-7 1,-8 0 92,-4 6 1,-11-6-109,-6 0 0,-5 0 109,-7 5 1,-3-5-75,-8 0 1,0 0 86,0 6 0,-6-2-285,0-4 0,-7 4 112,1-5 0,-3 5-470,-2 2 1,-3 5 113,-3 1 1,2 7-58,-8-2 1,6 4-77,-5 2 0,-1 10-867,-6 7 1298,8 1 0,-5 14 0,5-5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2:53.367"/>
    </inkml:context>
    <inkml:brush xml:id="br0">
      <inkml:brushProperty name="width" value="0.08571" units="cm"/>
      <inkml:brushProperty name="height" value="0.08571" units="cm"/>
      <inkml:brushProperty name="color" value="#333333"/>
    </inkml:brush>
  </inkml:definitions>
  <inkml:trace contextRef="#ctx0" brushRef="#br0">295 364 7897,'0'-35'0,"0"1"67,0-1 0,0 8 284,0 4-27,0 12-260,0 3 1,0 10-228,0 4 0,0 3 67,0 9 1,0 9 108,0 7 0,0 8-77,0 10 1,0 6 21,0 0 0,0 5 5,0-5 1,0 7 0,0-2 1,0-3-60,0-2 1,0-5-119,0-1 1,-2 0 77,-4 0 1,4-10-34,-4-7 0,4-2 53,2-10 1,-6-6 114,1-6 0,-9-7 0,5 4 0</inkml:trace>
  <inkml:trace contextRef="#ctx0" brushRef="#br0" timeOffset="354">52 537 7881,'-17'-25'0,"6"-2"-579,-1-8 0,8 7 370,-2-1 0,5 8 443,1-2 0,7-2-181,5 2 1,3-6-42,2 6 1,8 0-3,4 5 0,6-5 6,5 0 0,-1 0 18,7 6 1,0 2-35,6 3 1,2-1 131,3 7 0,-3 0-62,4 6 0,1 8 5,-1 3 0,5 7-35,-5 5 1,-8 4 10,-10 7 1,-5 1-7,-6-1 1,-1 7-4,-10-1 1,1 2-70,-13-1 0,-1-5 68,-5 4 0,-9-3-104,-8-2 0,-10-7 68,-14 1 1,-3-2-13,-8 2 1,-7 2-59,-5-8 1,-1 0-130,2-6 1,3 0-3,8 1 1,-4-7-349,4 1 544,4-8 0,14 3 0,-1-7 0</inkml:trace>
  <inkml:trace contextRef="#ctx0" brushRef="#br0" timeOffset="813">848 779 7890,'17'0'-154,"1"-8"1,-1 1-298,0-5 1,8-1 701,4 7 1,4-2-91,1 3 0,8 3-109,5-4 1,-5 4-99,-2 2 1,-3 8-81,-3 3 0,-1 4 98,-4 3 1,-4 5-4,-8 0 1,-5 2 30,-1-2 0,-7 2 14,2 4 1,-6 1 33,-6-6 1,-4 4-74,-7-5 0,-2 0 80,-4-5 1,2-1-29,-8 0 1,6-1-1,-6-5 1,8 3-67,-2-9 1,3 1-11,3-6 0,0-2 14,0-3 0,5-5-10,1-7 0,7-8 16,-2-4 0,4-6 1,2-5 0,2 1 32,4-7 1,3 2-22,9-2 1,9-4 7,7 4 1,3 4 16,9 1 1,-6 5-1,6 1 1,0 14 40,6 4 0,-8 11 4,-3 0 0,-7 6-7,-5 6 1,-2 11-31,-4 12 1,-9 4 102,3 1 0,-9 7-118,3-1 1,-5 0 3,5-5 0,-7 0-43,2-1 0,-4-5-147,-2 0 0,0-8 106,0 2-76,0-4 1,-2-3-257,-4-5 411,-3-3 0,-9-8 0,1 0 0</inkml:trace>
  <inkml:trace contextRef="#ctx0" brushRef="#br0" timeOffset="984">1488 347 7555,'7'-10'-424,"-1"2"42,12 8 1,-3 0 381,14 0 0,0 0 0,5 0 0</inkml:trace>
  <inkml:trace contextRef="#ctx0" brushRef="#br0" timeOffset="1634">1955 554 8660,'2'12'317,"3"-1"1,7 7-255,11 5 0,-4 7-472,4-1 1,-4-2 190,-1 2 0,-1 0 30,0 5 0,-1-5 104,-5 0 0,3-8-273,-9 2 211,1-4 0,-6-7 311,0-1 38,0-7 1,0 2-62,0-12 1,0 2-112,0-7 1,0-1-11,0-5 1,0-2 1,0-4 0,2 2-1,4-8 0,-2 6-125,7-6 0,-5 0 38,6-5 1,-1 5-24,6 0 0,1 6 50,-1-6 0,0 8 10,1-2 0,-7 6 32,1 5 1,-7 4 43,7 8 0,-6 2 12,5 4 1,-5 11-9,5 12 1,-7-2 11,2 2 1,4 5-118,1 7 0,-1-7 75,1-5 0,1-6-97,5 6 0,0-8 84,1 2 0,5-11-24,0-6 1,2-4 54,-2-2 1,-2-2 2,8-4 1,-2-6-46,2-11 1,3-4 16,-3-7 1,-2-1 37,2 1 1,-8-3 5,2-3 1,-6 1 30,-5-7 0,3 2-58,-3-2 1,-5-4 5,-1 4 0,-4-2-39,-2 2 0,0-2-80,0 7 1,0 3 66,0 9 0,0-2-41,0 8 128,0 0 171,-8 14-213,6 1 0,-5 10-59,7 4 0,0 3 2,0 8 1,0 8 95,0 4 1,0 10 67,0 1 0,0 14-101,0-2 1,0 3-2,0-3 1,0 0-17,0 0 1,2 0-4,3 0 1,-1-6-21,8 0 1,-6-7 45,5 1 0,-5-9-174,5-3 1,-5-6-177,6 1 6,-1-12 1,7-3 97,-1-8 0,0 0-130,0 0 0,-5-8 128,-1-3 1,1-5-27,5-1 1,1-8 230,-1-4 0,0-4 0,0-1 0</inkml:trace>
  <inkml:trace contextRef="#ctx0" brushRef="#br0" timeOffset="1900">2543 433 7956,'-18'-7'-217,"7"5"-325,-1-4 848,8 4-183,-3-6 0,9 6-249,3-3 0,7 3 92,11 2 0,6-2 151,11-4 1,4 2-62,8-7 0,2 5 4,4-6 1,-4 3-14,3-3 1,3-3-2,-3 3 0,1 3-35,-6-3 1,-10 8 14,-7-2 0,-3 5-332,-9 1 256,1-8 0,-13 6-260,1-4 0,-9 6-249,3 6 90,-4-4 469,-2 6 0,-8-1 0,-1 3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1.441"/>
    </inkml:context>
    <inkml:brush xml:id="br0">
      <inkml:brushProperty name="width" value="0.08571" units="cm"/>
      <inkml:brushProperty name="height" value="0.08571" units="cm"/>
      <inkml:brushProperty name="color" value="#333333"/>
    </inkml:brush>
  </inkml:definitions>
  <inkml:trace contextRef="#ctx0" brushRef="#br0">104 345 7723,'0'-17'419,"0"-8"0,0 5-48,0-3 0,0 4-162,0 2 0,6 5 111,0 1-128,0 7-117,1-11 207,-5 13-592,6-6 1,-8 16 222,0 3 0,0 7-68,0 5 0,0-2 54,0 8 0,0 1 266,0 11 0,2-5-129,4 4 1,3 3 105,8-3 0,1 8-145,-1-2 0,0-3 92,1-3 0,-1 2-313,0-2 1,-1 1-70,-5-7 0,-3-5-68,-8 0 1,0-8 15,0 2 1,-8-5-126,-3-7 1,-7-3 136,-5-8 1,2-2 332,-8-4 0,2-5 0,-1-13 0,-3-2 0,8-9 0,0-7-96,5-4 0,1-10 96,0-2 0,7-5 233,4 5 0,5 1-53,1 5 1,9-4 49,8 4 1,16 2-116,13 10 1,6 9-15,6-4 1,9 7-51,8-1 0,0 6-193,-6 11 0,-2-1-84,-3 7 0,-5-6 54,-7 7 1,-8-1-113,-3 6 1,-7 0 85,-5 0 0,-4 6 198,-8-1 0,-7 9 0,-2-10 0,-8 7 172,0-7 0,0 6-90,0-4 237,0-5 0,-6 15-117,0-5 1,-5 5-17,5 1 0,-8 2-67,3 4 0,1 4-40,-1 8 1,7-3-14,-2-3 1,-2 4-134,3-4 1,-1 3-89,6 3 1,8-2 107,3-5 0,6 3-35,6-8 1,6 0 70,12-5 1,-1-7 0,12 1 0,-2-8 16,13 1 1,-1-10 11,1-7 0,-3-5 25,-8-6 0,-2 2 8,-4-8 1,-4 6 251,-8-6 1,-9 6-87,-7-6 0,-9 6 238,-9-6 1,0 0-146,0-5 0,-7-7-13,-5 1 0,-9 0-118,-2 5 0,-8 0-22,2 1 1,-3 7-132,-3 4 0,1 6-307,-1 5 0,6-1-42,0 7 0,-1 2-426,-11 10 1,5 3 111,-5 9 0,5 7 637,1 3 0,1 5 0,-1 2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2.187"/>
    </inkml:context>
    <inkml:brush xml:id="br0">
      <inkml:brushProperty name="width" value="0.08571" units="cm"/>
      <inkml:brushProperty name="height" value="0.08571" units="cm"/>
      <inkml:brushProperty name="color" value="#333333"/>
    </inkml:brush>
  </inkml:definitions>
  <inkml:trace contextRef="#ctx0" brushRef="#br0">226 190 7709,'-16'-13'308,"5"-4"-193,-5-5 0,15-1 208,-5 0 0,6 0-103,6 6 1,13 0-380,15-1 1,3 9 75,9 3 1,-2 4-25,2 2 0,2 0 10,-7 0 0,-7 10-102,-5 7 1,-8 2 130,2 10 0,-11 0-9,-6 5 0,-5 1-80,-1 0 1,-1-1 69,-5 1 1,2-6 128,-8-1 0,1-6-202,-6 1 215,-1 3 0,7-8 11,-1-1-45,8 0 68,-3-7 0,14 5 134,5-3 1,3 5 24,3 0 1,5 1-81,0 5 1,0 4-152,-6 2 0,0-3 78,1 3 1,-3 0-146,-3 6 1,1-8 38,-7-4 1,-2 2 28,-10-2 1,-10 0-33,-7-6 0,-15 0-80,-2 1 1,-8-1-89,-4 0 1,-12-5 101,1-1 1,-6-7-223,11 2 1,-3-4 69,9-2 0,0 0-212,17 0 444,5-8 0,12-9 0,1-10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2.504"/>
    </inkml:context>
    <inkml:brush xml:id="br0">
      <inkml:brushProperty name="width" value="0.08571" units="cm"/>
      <inkml:brushProperty name="height" value="0.08571" units="cm"/>
      <inkml:brushProperty name="color" value="#333333"/>
    </inkml:brush>
  </inkml:definitions>
  <inkml:trace contextRef="#ctx0" brushRef="#br0">173 18 8097,'-11'-6'742,"-1"0"0,7 1-823,-7 5 1,6 0-105,-5 0 1,-1 7 164,-5 5 1,0 5-10,-1 6 1,1 4 100,0 8 1,7-1-209,4 1 1,4 5-7,2 1 0,8-1-65,4-6 0,13-7 216,9-4 1,3-5 130,9-7 0,0-3-19,6-8 0,0-2-65,0-4 0,-6-3 115,0-9 0,-13-5 9,1 0 1,-11-2 105,0 2 1,-11 2-93,-6-8 1,-5 6-12,-1-6 0,-1 6-218,-5-5 1,-4 1-246,-7-2 1,-8 4-59,-4 8 1,-4 1 170,-1 5 1,-3 3-460,-3 8 1,3 0 239,-3 0 1,5 8-509,7 3 894,3 5 0,7 1 0,1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2.991"/>
    </inkml:context>
    <inkml:brush xml:id="br0">
      <inkml:brushProperty name="width" value="0.08571" units="cm"/>
      <inkml:brushProperty name="height" value="0.08571" units="cm"/>
      <inkml:brushProperty name="color" value="#333333"/>
    </inkml:brush>
  </inkml:definitions>
  <inkml:trace contextRef="#ctx0" brushRef="#br0">502 519 7727,'0'-25'0,"0"0"142,0-4-1,2 5 206,3 6 0,-1 7-253,8-1 1,-3 6-230,3-5 1,-2 5 145,-5-5 1,-3 5-4,4-6 1,-4 1 209,-2-7 1,0-5-82,0 0 0,-2-5-52,-4 4 1,-3-4-82,-9 5 0,1-8-7,0 2 1,-8 4 33,-4 2 0,2 6-60,-2 5 1,-5 4-85,-7 8 1,1 2 70,5 4 1,-1 6-64,-4 11 0,3 4 51,-3 7 0,11 1 2,6-1 1,6 1 6,5 0 1,4-3 5,8-3 0,2 2 42,4-8 1,9 0 5,8-6 1,8 1 109,-2-1 0,6-8-83,5-3 1,-2-4 76,8-2 1,-5 0-20,5 0 0,-8-2-29,3-4 0,1 3-16,-2-9 0,1 8 1,-7-2 1,-7 5-24,-4 1 1,-4 0-5,-1 0 0,-3 9 8,-3 8 0,1 10 2,-7 14 1,2 3 16,-3 8 0,-3 2-17,4 3 1,-2-3-14,2 4 0,-4-6-26,3-6 0,3 2-98,-2-8 1,-1-5-84,-5-7-102,8-6 1,-6 3-853,4-8 456,-4-8 685,-2 7 0,-16 1 0,-3 10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3.322"/>
    </inkml:context>
    <inkml:brush xml:id="br0">
      <inkml:brushProperty name="width" value="0.08571" units="cm"/>
      <inkml:brushProperty name="height" value="0.08571" units="cm"/>
      <inkml:brushProperty name="color" value="#333333"/>
    </inkml:brush>
  </inkml:definitions>
  <inkml:trace contextRef="#ctx0" brushRef="#br0">139 139 9220,'0'-18'656,"-8"1"-970,6 0 0,-8 5-126,5 1 249,3 7 1,-12-2 151,8 12 1,-5 5 154,5 12 1,-5 4-97,5 8 1,-2 5 66,2 1 1,4 5-92,-3-6 1,9 2 74,1-1 1,15-5 79,-3 5 1,12-13-19,-1-5 0,11-3 39,1-3 1,8-7-118,-2-5 1,-1-5 126,1-5 0,-6-5 19,6-7 1,-15-6 115,-2 0 0,-8-8-105,-4 2 1,-1-6 59,-5-5 0,-3 4-213,-8-5 1,-4 5 81,-8 1 0,-1-5-482,-16-1 1,0 1 24,-5 5 1,-14 9-652,-4 3 1,-14 11 255,-3 6 376,-8 4 1,-17 18 0,-2 3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3.924"/>
    </inkml:context>
    <inkml:brush xml:id="br0">
      <inkml:brushProperty name="width" value="0.08571" units="cm"/>
      <inkml:brushProperty name="height" value="0.08571" units="cm"/>
      <inkml:brushProperty name="color" value="#333333"/>
    </inkml:brush>
  </inkml:definitions>
  <inkml:trace contextRef="#ctx0" brushRef="#br0">52 35 7524,'0'-11'1394,"0"-1"-1785,0 8 213,0-3-15,0 7 1,0 9 375,0 9 0,0 9-69,0 13 0,0 14 171,0 15 0,0 10-59,0 13 0,-6 6-365,4-44 0,-2 1 0,-1 4 0,-1 0 185,3 1 1,0 1 0,-1-3 0,0-1-34,-1 41 0,3-6 51,-4-11 1,4-14-155,2-15 1,0-10-318,0-13 209,0-4-209,0-15-168,0-3 430,0-7-187,0-7 1,0-3 346,0-7 0,0-16 1,0-3-1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4.680"/>
    </inkml:context>
    <inkml:brush xml:id="br0">
      <inkml:brushProperty name="width" value="0.08571" units="cm"/>
      <inkml:brushProperty name="height" value="0.08571" units="cm"/>
      <inkml:brushProperty name="color" value="#333333"/>
    </inkml:brush>
  </inkml:definitions>
  <inkml:trace contextRef="#ctx0" brushRef="#br0">122 190 7752,'-10'-7'-370,"5"-5"1,3-3-83,2-2 610,0-1 1,13 1 16,4 0 0,12 5-108,0 1 1,11 5 24,6-6 1,14 8 13,9-1 1,18 3-288,-36 2 0,1 0 0,1 0 0,0 0 214,4 0 0,1 0 0,-1-3 0,0 0 29,0 0 0,1 0 1,2 0-1,-1 0-25,-1 3 1,-1 0 0,-1 0 0,0 0-9,-1 1 0,-1-2 0,-2-1 0,-2-1-82,42-3 1,-7 0 61,-16 6 0,-15 0 3,-8 0 0,-7 0-8,-5 0 0,-7 0 81,-4 0-22,-4 0 56,-9 0 1,0 0 797,-5 0-894,-3 0 1,6 2 72,-8 4 1,0-2-82,0 7 0,6-5 12,-1 6 1,3-1 0,-2 6 0,2 1-31,3-1 0,3 8-13,-9 4 0,7 5-5,-6 7 1,5 3 30,-5 8 0,5 0 79,-5 0 0,0 5-31,-6 1 1,6 11 4,-1-6 0,3 10-47,-2-3 0,-4-1 8,4 6 0,1 2-21,-1-3 0,6 0-8,-7-11 1,3 2 8,-2-7 0,-4-2 17,3-10 0,-3-4 111,-2-7 0,0-1-92,0 1 0,0-8 2,0-4 1,-2-4 127,-3-2-63,3-7 1,-8 3-43,4-7-25,4 0-136,-5-6 134,-1 0 0,-3 0-56,-12 0 1,-4 0 21,-8 0 1,-7 0-7,-4 0 0,-6-6-42,-6 0 0,-11 1 1,-12 5 1,-19 0-226,46 0 1,-1 0-1,-6 0 1,-1 0 260,-1 0 1,-1 0 0,-3 0 0,0 0 47,0-1 1,1 2 0,-4-1 0,0 1-43,0 2 0,1 0 0,2-1 1,0 0 76,5 4 1,3 0-1,5-4 1,2 1 33,-46 9 0,17-6-95,12 5 1,8-5 74,9 5 1,10-7 116,7 2-61,8-4-7,18-2-328,1 0 1,10 0 998,4 0-1089,-5 0-44,7 0-58,0 0 1,7 0-97,8 0 0,6 0-1003,-6 0 1480,16 0 0,-3 0 0,16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5.305"/>
    </inkml:context>
    <inkml:brush xml:id="br0">
      <inkml:brushProperty name="width" value="0.08571" units="cm"/>
      <inkml:brushProperty name="height" value="0.08571" units="cm"/>
      <inkml:brushProperty name="color" value="#333333"/>
    </inkml:brush>
  </inkml:definitions>
  <inkml:trace contextRef="#ctx0" brushRef="#br0">260 69 7704,'-41'-7'0,"1"-5"216,-8 4 1,17-5-57,-3 7 1,11 0 116,0 6-20,11 0-284,4 0 0,10 0 60,4 0 1,6 8-161,11 4 1,13-5 337,16-1 1,9 2-66,14-2 1,14-1-360,-38-4 0,2-2 1,5 1-1,3 0 203,5 0 0,0 0 1,0 0-1,-1 0-242,1 0 1,1 0 0,-1 0 0,0 0 310,3 1 1,0-2 0,3-1 0,-1-1-3,-2 0 1,0 0-1,-3-3 1,-1 0 20,-9 4 0,-3-2 0,34-7 46,-24 5 0,-11 0 262,-12 6-213,-15 0-81,-17-7 788,-8 5-891,-8-6 863,6 8-1340,-13 0 1,0 0 22,-8 0 0,-8 0-386,2 0 0,-9 0 190,-3 0 661,-7 0 0,4 0 0,-8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5.533"/>
    </inkml:context>
    <inkml:brush xml:id="br0">
      <inkml:brushProperty name="width" value="0.08571" units="cm"/>
      <inkml:brushProperty name="height" value="0.08571" units="cm"/>
      <inkml:brushProperty name="color" value="#333333"/>
    </inkml:brush>
  </inkml:definitions>
  <inkml:trace contextRef="#ctx0" brushRef="#br0">381 102 7704,'0'-17'0,"0"0"387,0-1 0,7 7-103,5-1 0,19 6-174,9-5 1,16 7 10,7-2 0,12 6-17,6 6 0,-4 6-291,-3 11 0,-4 4 247,-7 7 0,-7 6-106,-16 1 1,-7 7 76,-16-2 1,-7 2-62,-5-2 0,-6 8 41,-11-8 1,-9 2-23,-19-8 1,1-3 29,-7 3 0,-8-3 20,-9-3 0,-1-7-448,-5-4 0,2-3 256,-14-3 0,2 6-225,-1 0 0,-3 0 378,8-6 0,0-1 0,6-1 0,4-2 0,7 1 0,8-3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6.459"/>
    </inkml:context>
    <inkml:brush xml:id="br0">
      <inkml:brushProperty name="width" value="0.08571" units="cm"/>
      <inkml:brushProperty name="height" value="0.08571" units="cm"/>
      <inkml:brushProperty name="color" value="#333333"/>
    </inkml:brush>
  </inkml:definitions>
  <inkml:trace contextRef="#ctx0" brushRef="#br0">70 1520 7700,'-18'0'799,"3"-2"-497,3-4 1,3 4 23,3-3-20,4 3-250,-6 2 9,8 0 1,8 2 95,4 3 1,5 3-169,6 4 1,4 3 118,7-3 1,3-5-228,3-1 0,4-4-27,8-2 0,0 0 2,0 0 0,2-10 74,4-7 1,-10-16-121,3-13 1,-4-13-162,-1-10 0,-6-14 191,-11-9 1,-16 39 0,-3 0-105,-3 1 1,-3 0 0,1-2 0,-2 1 204,-2 1 1,-2 0 0,1-2 0,0 0 78,0 2 0,0 1 0,-2-49-11,-4 13 0,3 8-36,-9 4 0,1 14 50,-7 9 1,1 16 128,0 13 0,-1 11-18,1 6 1,0 6 70,-1 6 1,1 6-195,0 11 0,-6 5 355,0 13 0,-8 9-164,2 7 1,2 11-70,-2 1 0,8 4-156,-2 13 1,4-3 147,2 9 0,7-2-198,4 3 1,8 1 168,10 4 0,-3-48 1,3 0-33,7-4 0,2 0 0,1 0 0,1-2-116,28 37 0,1-12-44,0-11 0,6-8 77,-1-10 0,3-9 30,-2-20 1,3-3-149,8-8 0,1-2 37,-1-4 0,-8-5-143,-3-12 0,-12 2 163,-6-8 1,-3 0 37,-3-6 0,-7 1 273,-4-1 1,-3-7-280,-3-4 0,4-2 342,-4 2 1,-1-2-392,-11 7 1,-3-5 95,4 6 1,-6 1-67,-6 11 1,-5 10-78,-12 13 1,-4 3 119,-8 2 1,-1 3-45,-5 9 1,3 7 122,-8 16 1,7-1-89,-1 1 1,5 5 138,7 1 1,3-1-44,7-5 0,3-1-75,3 1 0,7 5-46,10 0 0,13-5-6,11-6 1,3-8 25,3 2 1,1-11-24,5-7 0,-7-3 37,1-2 0,-1-2-33,-5-3 1,4-11 197,2-7 0,-7-2-45,1 2 1,-6 2 74,6-8 1,-10 14-43,-1-3 0,-1 7-78,-6-1 0,5 5-50,1 7 0,-5 0-5,-1 0 0,-1 7-342,1 5 0,5 5 134,-5 6 1,5-3-406,1 3 0,0 2 242,0-2 0,1 0 371,-1-6 0,8 0 0,2 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2:55.831"/>
    </inkml:context>
    <inkml:brush xml:id="br0">
      <inkml:brushProperty name="width" value="0.08571" units="cm"/>
      <inkml:brushProperty name="height" value="0.08571" units="cm"/>
      <inkml:brushProperty name="color" value="#333333"/>
    </inkml:brush>
  </inkml:definitions>
  <inkml:trace contextRef="#ctx0" brushRef="#br0">260 502 7915,'-8'9'640,"6"1"-626,-4-4 169,5-4-93,1 5-237,0-7-308,0 0 1,1-7 371,5-5 0,2-3 72,3-2 0,5-1 8,-5 1 1,5-6 38,1 0 0,-2-8 18,-3 2 0,3-1 6,-3 1 1,-4-4-77,-3 4 1,3-7-4,-2 1 1,0-1-8,-6 13 0,0-6 50,0 6 10,0 0-32,0 13 0,-2 2-73,-4 8 0,2 2 106,-8 4 1,3 6 8,-3 11 1,-3 4 19,3 7 1,-3 8 137,-2 5 1,5 4-5,1 7 1,1 5-79,-1 12 0,-3-2-214,8 8 1,-7-2 149,1 2 0,3 1 19,-3-7 0,6-2-40,-5-9 0,5-11-107,-5-7 0,5-7 68,-6 1 0,7-11-137,-7-6 0,8-4-1,-2-1 0,-1-7 25,1 1-434,0-8 515,-1 3-284,5-7 185,-6 0 1,6-7-16,-4-5 0,4 2 93,-3-1 0,-3-1 14,2-5 1,0 0-25,6-1 0,-2 1-103,-3 0-157,3 0 327,-14-1 0,7-7 0,-9-2 0</inkml:trace>
  <inkml:trace contextRef="#ctx0" brushRef="#br0" timeOffset="1926">277 225 7972,'0'-9'0,"6"-1"-1385,0 4 693,-1 4 623,3-5 0,-4 1 69,8 0 0,-9-2 0,3 3 0,-2 3 0,2-4 0,-4 4 0,13 2 0,-13-8 0,6-1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7.084"/>
    </inkml:context>
    <inkml:brush xml:id="br0">
      <inkml:brushProperty name="width" value="0.08571" units="cm"/>
      <inkml:brushProperty name="height" value="0.08571" units="cm"/>
      <inkml:brushProperty name="color" value="#333333"/>
    </inkml:brush>
  </inkml:definitions>
  <inkml:trace contextRef="#ctx0" brushRef="#br0">18 292 7710,'-9'-44'383,"1"0"118,8 4 0,2 5-165,4 1 1,5 7-85,12 9 0,6 1-111,11 0 0,-1 7-121,7 4 0,-6 6 239,6 6 0,1 10-29,4 7 0,-6 7-331,-5-1 0,0 10-95,-5 1 0,1 6-116,-13-6 1,-1 3 168,-11-3 0,-3-5-90,-8-1 1,-8-1 20,-3-10 1,-7-2-43,-5-9 1,-4 1 228,-7-7 0,-1-2-126,1-10 0,7-4 336,4-7 0,0-2-59,5-4 0,-3 2 62,10-8 1,3 8-4,2-2 1,4 3 57,2 3 0,2 0-153,4-1 1,5 1-189,12 0 0,4 7-51,8 5 0,7 3 79,4 2 1,4 0-62,2 0 1,0 2 70,0 3 0,2 5-88,3 7 0,-9-1 58,4-5 1,-11 3 10,-1-9 1,0 1 72,-5-6 1,-4 0-44,-14 0 1,0 0 140,1 0 0,-9-2-88,-3-4 0,-2-3 162,2-9 0,-5-5-35,5 0 1,-6 0-94,-6 6 0,3 0-12,-9-1 0,6 7 18,-5-1-71,-1 9 1,-5-5 59,0 8 0,5 0-118,1 0 0,1 2 50,-1 4 0,1 3-13,4 8 0,4 1 38,-4-1 0,5 2 1,1 4 1,1-2 16,5 8 1,-2-6 2,8 6 0,-1 0 75,6 6 1,1 7-88,-1 4 1,6 4 123,0 2 0,6 7-60,-6 5 0,0 3 70,-6 2 0,1 2-50,-1 4 1,0 0 4,1 0 0,-9-2 5,-3-15 0,-4-3 104,-2-8 1,-2-1-11,-4-12 0,2-5-94,-7-17 1,-1 1 51,-5-7 0,0 0-92,-1-6 0,-5 0-1,0 0 1,-8-8-96,3-4 0,-3-11-227,2-6 0,-2-5-157,8-6 1,-6-1-421,6-11 1,-3 2 846,8-13 0,-3 0 0,11-7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7.672"/>
    </inkml:context>
    <inkml:brush xml:id="br0">
      <inkml:brushProperty name="width" value="0.08571" units="cm"/>
      <inkml:brushProperty name="height" value="0.08571" units="cm"/>
      <inkml:brushProperty name="color" value="#333333"/>
    </inkml:brush>
  </inkml:definitions>
  <inkml:trace contextRef="#ctx0" brushRef="#br0">18 311 7710,'0'-27'0,"0"8"669,0 8 0,0 5-509,0-6 1,7 9-629,5-3 0,3 4 226,3 2 1,-1 2 2,0 4 0,6-5 159,0 5 0,6-4-8,-6-2 1,6 0-10,-6 0 0,2 0 54,-2 0 1,-6-13 70,1-5 0,-3-5-5,-9 0 1,5 2 200,-5-8 0,-2 8-71,-10-2 0,2 4 60,-7 2 0,-1 1-46,-5 5 0,-6 3-68,0 8 0,-2 0-94,2 0 1,2 2 19,-8 4 1,8 3 22,-2 9 1,-2 5-23,2 0 0,0 8-15,5-3 0,3-1 5,3 2 0,-1 0 13,7 5 1,0-5-22,6 0 0,2-6 37,4 6 1,11-8-95,12 2 0,4-4 75,2-1 1,5-9-149,0-3 1,10-4 44,2-2 1,-6 0 30,6 0 0,-6-10 62,0-7 0,-2-2 91,-3-10 0,-10 0 64,3-5 0,-11-1-100,0 0 1,-9-1 49,-3-4 0,-1 5-111,1 0 1,-3 3 13,-8 9 51,8 0-28,-6 13-67,5 2 1,1 10-24,4 4 0,5 4 14,6 7 1,-4 2 29,4 4 0,2 6-17,-2 11 0,0-3-2,-5 3 0,-1-3 1,0-3 1,-5 7 7,-1-1 0,-7-5-3,2-7 0,-6-6 10,-6 1 0,-4-4 0,-7-2 1,-8-7 25,-4-4 0,-3-5 80,-3-1 0,-5-1-249,-1-5 0,-1-4 100,2-7 0,3 5-183,-3 1 1,3-6 65,3-7 0,-1-4 103,1 5 0,7-8-133,4 2 192,4-4 0,1-1 0,1-1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7.897"/>
    </inkml:context>
    <inkml:brush xml:id="br0">
      <inkml:brushProperty name="width" value="0.08571" units="cm"/>
      <inkml:brushProperty name="height" value="0.08571" units="cm"/>
      <inkml:brushProperty name="color" value="#333333"/>
    </inkml:brush>
  </inkml:definitions>
  <inkml:trace contextRef="#ctx0" brushRef="#br0">1 137 7710,'44'-25'79,"-4"-4"1,-3 4 91,-2 2 0,-3 10 208,-3 1 1,2 9-37,-8-3 0,-2 12-310,-9 5 1,1 6 27,-7 6 0,0 6-90,-6 12 0,-2 5 108,-4 11 1,2 3-10,-8 3 0,3 3-23,-3-9 0,-3 7-176,3-7 0,3-1-189,-3-10 1,8-9 173,-1-8 1,3-8-233,2 2-118,0-12-160,0-3 1,0-21 359,0-5 0,0-3-10,0 4 304,0-8 0,7-2 0,3-8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8.066"/>
    </inkml:context>
    <inkml:brush xml:id="br0">
      <inkml:brushProperty name="width" value="0.08571" units="cm"/>
      <inkml:brushProperty name="height" value="0.08571" units="cm"/>
      <inkml:brushProperty name="color" value="#333333"/>
    </inkml:brush>
  </inkml:definitions>
  <inkml:trace contextRef="#ctx0" brushRef="#br0">51 104 7710,'-18'-15'0,"9"3"0,3-11 0,-2 10 564,2 1 1,3 8-147,8-1 0,13 1-634,10-2 1,5 4 107,2-4 1,7 4-46,4 2 1,6 0 16,6 0 1,-5 0-29,5 0 1,-6 0-315,-6 0 1,2 0 477,-8 0 0,8 0 0,-3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5:38.241"/>
    </inkml:context>
    <inkml:brush xml:id="br0">
      <inkml:brushProperty name="width" value="0.08571" units="cm"/>
      <inkml:brushProperty name="height" value="0.08571" units="cm"/>
      <inkml:brushProperty name="color" value="#333333"/>
    </inkml:brush>
  </inkml:definitions>
  <inkml:trace contextRef="#ctx0" brushRef="#br0">1 35 9053,'11'-5'151,"1"-1"-627,-1 0 476,7-2 0,-9 6 0,-1-5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09.159"/>
    </inkml:context>
    <inkml:brush xml:id="br0">
      <inkml:brushProperty name="width" value="0.08571" units="cm"/>
      <inkml:brushProperty name="height" value="0.08571" units="cm"/>
      <inkml:brushProperty name="color" value="#333333"/>
    </inkml:brush>
  </inkml:definitions>
  <inkml:trace contextRef="#ctx0" brushRef="#br0">4013 364 7872,'9'-29'-268,"-3"0"1,2 0 229,-3-5 1,7-1 376,-6 1 1,1 5-167,-1 0 0,-4 8-24,4-2 1,-4 9-79,-2 3 1,0 5-233,0-5 108,0 7 138,0-4 1,-2 2-205,-4 1 0,-5-1 43,-12 6 0,1 0-70,-6 0 0,-3 0 128,-10 0 0,-3 0-12,-8 0 0,1 0 59,-1 0 1,0 6 79,0-1 0,6 9-38,0-3 1,3 5-54,3 1 0,0 2-1,11 4 0,2 4-24,-2 8 0,2-1-7,-2 1 0,4 5-5,8 1 1,2 7-12,3-2 0,-1 4 21,7 2 1,0 5-13,6 1 1,0 0 5,0-7 1,8 9 2,3 3 1,13-1 23,4 1 0,5-7-11,2 2 0,-1 1 4,1-1 1,5-1 20,1-5 1,-1 0 2,-6 0 1,7 0-5,-1 0 0,-5 2 5,-6 3 0,-1-3 62,7 4 0,-2 1-67,-5-1 0,-3 0-24,-7-7 1,-9 1 0,-3 0 1,2 4-8,-2-4 1,-3 4 10,-8-10 0,-5-2-6,-7 2 0,-1-6-18,1 6 0,-8-13-9,-4 2 1,-3-6-12,-3-1 0,0 3 33,1-8 0,-1 0-26,1-5 1,5-9 2,0-3 0,6-4-2,-6-2 0,8 0 8,-2 0 1,10-2-6,1-4 1,1-3 14,-7-9 0,7 1 1,-1 0 0,8-6 30,-1 0 1,-3-2-35,2 1 0,0 5 63,6-4 1,6 4-15,0 2 0,5-1 5,-5 1 0,8 0-28,-3 0 1,5 5-3,1 0 1,2 7 1,4-7 1,-4 8-3,4-1 1,-2 5 86,3 5 1,1 5-77,3 7 0,5 8 139,-4 4 1,5 6-125,7 5 1,-5 10 3,5 8 0,-5 7-187,-1-2 1,-1 14 167,1 10 1,-8 1-234,-15-39 1,-1 0-1,8 47 240,-2 2 1,-11-46 0,-2 0-21,-1 0 1,0 0-1,-2-1 1,0 1 4,-1 3 1,0 0 0,0 1-1,0-1-5,0 0 0,0 0 0,-3 4 0,-2 1 14,0 0 1,-2 1-1,0-1 1,-1 1 0,-1 2 0,1 1 0,2-2 1,0 1-10,0 0 1,1 1 0,-1-1 0,0 0-1,-2 6 0,-1 1 0,0-3 1,1 0-266,-1 5 0,0 0 0,3-1 0,1-1 269,-1-1 1,0 0-1,1 2 1,1 0 14,-2 4 1,0 0-1,-2-3 1,1 0-8,0 6 0,2 0 0,1-6 0,1 0 2,0 0 1,0 0-1,-1 3 1,0 0 11,1 3 0,0 0 1,0-2-1,1 1 2,1 1 1,2 0 0,-1 0 0,0 0 5,-1-4 1,2 1-1,2 3 1,1 0 0,2 3 1,0-1 0,1-1 0,1 0-319,1 2 0,-1-1 0,2-1 1,0 0 291,1-1 1,1 0-1,-2-1 1,1 1 0,3 0 1,1 0 0,-4-3 0,-1 0 1,1 0 1,1 0-1,-2-1 1,-1 0-57,0 1 0,-1-1 1,2-3-1,0-1-87,1-4 1,1 0 0,-3-2 0,1-1 131,1 4 0,1-1 1,0-4-1,1-1-1,-2 0 1,1-1 0,2-3 0,1-1 13,-4-4 1,1 0 0,0-3 0,1 0-16,-1 0 1,-1 0 0,8 41 6,4 2 1,4-9 327,2-2 0,-2-14-317,2 2 0,-1-17 679,7 0 0,1-12-687,5 1 0,-5-13 503,5-5 0,3-5-444,2-7 1,4 3 331,2-9 1,-6 1-394,0-6 0,-2-7 126,2-5 0,4-5-201,-4-6 0,-7 2 57,1-8 1,-7 0-122,7-6 1,1 1-6,-7-1 1,3 6-114,-14 0 0,0 1-69,-6-7 1,-5 0-271,-1 1 1,-9-3 54,-2-3 521,-8-4 0,-24-16 0,-5-1 0</inkml:trace>
  <inkml:trace contextRef="#ctx0" brushRef="#br0" timeOffset="751">571 5310 7860,'-19'-10'-124,"-4"-7"0,4 0-266,-4-6 0,11 9 1297,6 3 0,3 7 174,-3-2-772,4 4-164,-6 2 0,14 4-399,0 7 0,0 3 190,-6 15 1,0 9 136,0 14 1,0 11-22,0 18 1,0 2-287,0 15 1,-3-46-1,0 1 200,0 4 1,0 2-1,-3 3 1,-1 1 20,0 0 0,2 0 1,1-1-1,0-1-44,1-5 0,1-2 1,0 46 101,2-20 0,0-8-293,0-9 0,0-15-38,0-2 1,0-15-36,0-8 0,2-10-446,3-1 339,-3-8 1,6 2-103,-8-12 739,0-4 0,8-23 0,1-3 0</inkml:trace>
  <inkml:trace contextRef="#ctx0" brushRef="#br0" timeOffset="1075">1 5448 7844,'0'-42'0,"2"3"-123,3-7 1,5 0 148,7-6 1,2 2 102,5 4 0,10 4 32,12 7 0,4 1-182,2-1 0,0 8 134,0 4 1,0 4-92,0 2 1,-2 7 36,-4 4 1,-10 4 69,-7 2 0,-2 10-171,2 7 0,1 8 6,-7 10 1,1 1-88,-7 5 1,-2 3 56,-3 8 1,1 2-88,-7 3 0,0-3 98,-6 4 0,-8-4-21,-3-3 1,-13 5 56,-4-4 0,-7-2-17,-5-10 0,1-3-130,-7 3 1,0-5 121,-6-6 1,0 1-2,0-7 1,1 0-30,-1-5-47,0 7 0,8-6 0,1 6 0</inkml:trace>
  <inkml:trace contextRef="#ctx0" brushRef="#br0" timeOffset="1496">917 6071 7877,'0'-12'-422,"0"1"0,0-1 566,0-5 1,0-2-131,0-5 0,0 5-9,0-4 1,0-2-38,0 2 1,0 0-14,0 6 1,-6 5-65,1 1 1,-11 7 107,-1-2 0,-2 6-5,-10 6 0,0 11 0,-5 12 1,1 6 57,4 5 0,-2-2-61,8 9 1,2-9 9,10 2 0,-3-3-6,8-3 1,1-1 3,5-4 1,7-4-28,5-8 1,9-1 29,2-5 1,14-3-8,-3-8 0,6-2-2,1-4 1,-3-5 9,8-13 1,-7 3 44,1-7 0,-3 4 126,-3-4 0,-5 1-103,0-2 1,-8-2 108,2 8 1,-6 0-99,-5 6-14,3 7 0,-13 4-11,4 12 0,-4 6 9,-2 11 1,0 9-77,0 9 1,6 7-30,-1-2 0,1 2-144,-6-2 0,2-4 36,4-7 0,-4-2-381,4-5 242,3-3 0,-5-15 90,8-4 0,-1-6 196,6-6 0,1-11 0,-1-10 0</inkml:trace>
  <inkml:trace contextRef="#ctx0" brushRef="#br0" timeOffset="1821">1643 5777 7877,'0'-35'0,"0"6"0,0 0 0,0 3 64,0-3 1,-1 4 264,-5 7-307,4 9 1,-13 1 49,3 8 0,-3 0-256,-3 0 1,-1 8 27,-4 3 1,2 7 116,-8 5 1,2-4 4,-2 4 0,4 2 18,8-2 0,0 6-153,0-6 0,1 6 120,5-6 0,3 6 34,8-6 0,0 5 51,0-4 0,2 4 127,4-5 0,5 6-54,12-6 0,4 6-85,8-6 0,-1 6 69,1-6 0,-6 6-35,0-6 0,-3 0-81,3-6 1,-4 4 45,-8-3 0,-1 3-12,-5-10 1,-3 5 10,-8 1 0,-10-5-14,-7-1 0,-8-1-85,-9 1 0,-3 3 89,-3-9 1,1 3-311,-7-2 0,8-4 90,-3 4 0,7-4-209,5-2 0,-2-6 417,8 0 0,0-15 0,6 2 0</inkml:trace>
  <inkml:trace contextRef="#ctx0" brushRef="#br0" timeOffset="2192">1955 5742 7872,'-8'-17'0,"4"-1"172,-7 1-253,7 8-3,-4-7 29,0 14 0,-1-5-139,-8 7 0,-1 2 122,1 3 1,-2 5-16,-4 7 1,4 0 135,-5 1 0,11-1-92,1 0 1,9 1 140,-3-1 1,4 6-155,2 0 0,2 2 253,4-2 0,11 2-7,12 4 0,3 4-30,3-5 1,5 5-53,1 2 0,5-3-6,-6-3 1,6 4-122,-5-4 1,-1-2 102,-5 1 1,-3-1-143,-3 2 1,-6-4 115,-11-8 0,-5 1-64,-7-1 1,-9 0 17,-9 1 0,-7-7 7,-9 1 1,-3-7-60,-3 7 1,5-8-120,1 1 0,1-3-126,10-2 1,-6 0 78,6 0 0,0-2-119,6-3 0,2-5 47,3-7 0,4 0-93,8-1 371,0-7 0,8-2 0,2-7 0</inkml:trace>
  <inkml:trace contextRef="#ctx0" brushRef="#br0" timeOffset="2496">2646 5396 7869,'0'-25'-3,"0"-4"0,0 4 603,0 2 181,0 4 0,0 8-67,0-1-665,0 8 0,2-1-64,4 10 1,-4 7 70,4 11 1,-4 4 56,-2 7 1,0 11 43,0 6 1,0 11-8,0 13 1,0 2-64,0 3 0,0 3-264,0-8 0,0 11 205,0-5 0,0 6-131,0-12 1,0-8 2,0-10 0,6-5 31,-1-6 1,7-11-437,-6-12 0,5-4-84,-5-1-240,7-9 0,-9-1 829,8-8 0,-1 0 0,7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18.855"/>
    </inkml:context>
    <inkml:brush xml:id="br0">
      <inkml:brushProperty name="width" value="0.08571" units="cm"/>
      <inkml:brushProperty name="height" value="0.08571" units="cm"/>
      <inkml:brushProperty name="color" value="#333333"/>
    </inkml:brush>
  </inkml:definitions>
  <inkml:trace contextRef="#ctx0" brushRef="#br0">1367 796 8088,'-20'0'-716,"-3"0"0,2-6 143,-8 0 429,1 1 1,-1 5 143,0 0 0,-2 0 0,-9 0 0,1 1 0,-7 5 0,6-4 0,-6 4 0,2 2 0,-3-3 0,-1 1 0,8-6 0,0 0 44,5 0 1,1 0 4,-1 0 1,0 0 96,1 0 0,-1 0-122,1 0 0,-1 0 62,0 0 0,1-6 15,-1 1 1,1-1 7,-1 6 0,6-2 6,0-4 1,6 4-5,-5-4 0,12 5 21,-1 1 0,3-2 14,-3-4 1,6 4 339,-1-4-168,8 4 85,-3 2-35,7 0 439,0 0-679,7 0-284,-5 0 15,6 0 258,-8 0-351,0 0-23,8 0 278,-7 0 1,15 0 8,-5 0 0,5 0 16,1 0 1,2 6 7,4 0 1,4 1-36,8-1 1,7-4-2,4 4 0,4-4 78,2-2 0,6 2-68,-1 3 1,9-3-10,-3 4 1,12-4-9,6-2 0,3-6-276,3 1 0,-1-3 271,1 2 0,-5-2-8,5-3 0,-14-3-4,2 9 0,-2-7 17,-4 6 0,2-5-189,10 5 1,-8-5 173,2 5 0,-4 0-1,-2 6 1,-4-2-6,4-4 1,-9 4-5,9-3 1,-4 3-9,5 2 1,5-2-4,-1-4 0,1 4-20,-5-4 0,-7 4 31,0 2 0,-5 0-17,5 0 1,-1 0 30,1 0 1,5 0 1,-5 0 0,6 0-11,6 0 1,-11 0 3,-1 0 0,-7 0 5,-4 0 1,5 0 2,1 0 1,5 0 1,-5 0 0,7 0-9,-1 0 1,-1 0 55,6 0 1,-9 0-45,9 0 1,-11 0 3,-1 0 0,5-1-1,1-5 0,-1 4 3,1-4 0,0 2 10,7-2 1,5 5-1,-1-5 1,1-2 7,-5 2 1,-7-1-19,0 1 1,3 4 13,9-4 1,2-1-219,3 1 0,5-6 210,-5 6 0,3-1-6,-2 1 1,-2 2-3,-5-7 1,1 7-39,12-2 0,-3-2 38,14 3 0,-7-7-24,1 6 1,-4-5 15,-1 5 1,3-7 3,8 1 0,-6 4-65,-40 5 0,0 1 1,46-6 56,0 2 0,-47 0 1,0 1-3,47-1 1,-47 0-1,2 0 1,1 3 0,1 1 1,-1-4-1,0 0-2,4 3 1,-1 0 0,-5-3 0,0-1 3,3 1 0,-1 0 1,-3 1-1,0 1 3,4-2 0,0 0 0,1 3 0,1 0-4,1-2 1,-1-1 0,2 3-1,0 0 7,-2-3 1,1 1-1,-2 2 1,-1 0-6,-3-3 0,0 0 1,6 4-1,1 0 1,2 0 0,-1-1 0,2-1 0,-1 0 0,-3 1 1,0 0-1,-2-3 1,1 1-1,-2 2 1,0 0-1,1-1 1,1 0-4,3 1 0,1 0 0,1 2 1,1-1 1,-2-4 1,-1 0 0,-1 3 0,-1 0-1,-6-3 1,0 1 0,4 2 0,1 2-2,3-2 1,1 0-1,2-1 1,1 0-2,2 2 1,1-1 0,-5-1 0,-1 0-150,-4 1 0,1 0 1,3 2-1,1-2 148,4-2 0,0-1 1,1 4-1,-1 0 0,-2-1 1,-1 0-1,-2-1 1,-1 1-2,-5 0 1,-1 0 0,4 0-1,0 0 0,5 3 1,1 0 0,-1-2 0,0-2 1,1 1 0,-1 1 0,-3-2 0,-1 2-1,-7 1 0,0 2 0,3-1 1,1 0-108,2 0 0,0 0 0,0-3 0,1 0 108,-1 0 0,-1 0 0,-1 0 0,-2 0-4,44 3 0,-47 0 0,0 0-1,47 0 0,-48 0 0,1 0 0,2 1 1,-2-2 0,45-4 1,-3-1 1,-7 0-5,-5 6 1,9 0-1,-4 0 0,5-6-3,-5 1 1,-1-1 3,-5 6 1,1 0 104,-12 0 0,-1-2-81,-11-4 1,-1 4 3,7-3 0,1 3-20,5 2 1,-8 0 2,-3 0 0,0-6 290,-6 0 1,1 0-302,-12 6 0,-3 0 464,-9 0 1,2 0-456,-8 0 0,0 0 295,-6 0 0,0 0-331,1 0 0,-7 0 154,1 0-181,-1 0 1,-1 2-73,-4 4-155,3-4 253,-7 6 1,6-6-30,-8 3 0,2-3-55,4 4 37,-4-4 80,5 6 0,-7-5 8,0 9 1,0-6 29,0 5-6,0 1 0,6 7-16,0 4 1,-1-4 15,-5 4 1,6 4 97,0 2 0,2 6-110,-3 5 1,-1-2 108,8 9 1,-3-1-44,3 6 0,3 1 11,-3 5 0,3 3-50,3 9 0,1-1 7,4 0 1,-4 2-54,4 4 0,-4-4-106,-1 4 0,5-4 114,0-2 0,0-5 36,-6-1 0,0-7-95,1 1 0,-7-10 42,1-7 1,-1 4-9,7 2 0,-7-5 18,1-7 0,-7-1-3,7-10 0,-8 0-127,1-6 0,-1-5 432,2-1-1074,-4-7 213,6 4 63,-8-8 0,-2 0-19,-4 0 0,-11-8-567,-12-3 1081,-11-12 0,-12-12 0,-10-9 0</inkml:trace>
  <inkml:trace contextRef="#ctx0" brushRef="#br0" timeOffset="1918">18 934 6184,'0'-9'540,"0"-7"0,0 12-281,0-7-32,-8 7-8,6-11 26,-6 13 14,8-14-7,0 14-133,0-5 27,0-1-175,0 6 131,0-6-278,0 8-55,0 0 1,0 8 240,0 4 1,0 5-29,0 6 1,2 12 156,4 11 1,-2 11-91,7 7 0,-5 11 113,6 5 0,-8 7-403,1 5 0,3-4 313,-2 5 1,0-7-44,-6-5 1,0-4 12,0-8 1,0-10-85,0-7 0,0-8 80,0-9 0,0-2-37,0-4 0,0-4 22,0-8 0,-2 0-18,-4 0 0,4-5 284,-4-1 0,4-5-302,2 6 57,0-8 0,0 5-36,0-3-232,0-4 149,0 6-27,0-8-83,0 0 160,0 7 11,0-5 0,2 12 5,4-9 0,-4 3 40,4-2 1,-2-2-41,1 7 0,-1-7 80,8 2 1,-1 2-72,6-3 0,-3 9 114,3-3 1,-1-1-80,12 1 1,-3-5 8,10 6 0,-4-8 0,9 1 1,4-1 3,2 2 0,4-4-19,2 4 1,0-4 7,0-2 1,0 0-3,0 0 1,2 0-7,3 0 1,-1 0 0,7 0 0,-5 0-7,5 0 1,1 0-5,5 0 1,-6 0 3,1 0 1,-7 0 1,7 0 0,-3-2-23,3-4 1,9 4-96,-4-4 1,12-2 94,-1 3 0,3-3 19,-2 2 1,-5 2 8,-6-7 0,5 1-11,0-1 1,-1 1 2,-4 4 0,5 4-19,-1-3 1,7-3-6,-6 2 0,-2 0-20,-9 6 1,5 0 35,0 0 1,6-5-37,6-1 1,-3 0 21,-3 6 1,-2 0-4,8 0 0,-8 0-3,2 0 0,-4-6 3,-2 1 0,8-1 1,4 6 1,9-6 0,2 0 0,-1-1-213,-11 1 0,-1 4 214,-4-4 0,2 4-1,4 2 1,3-5-1,-3-1 1,9 0 47,2 6 0,-1 0-41,-11 0 1,5-2 1,-4-4 0,11 4-14,6-3 1,-47 3 0,0 2-2,1 0 0,-1 0 0,45-2-3,-3-4 0,-3 4 12,2-4 1,4-1-6,-44 4 1,0 0-1,-1 0 1,0 0 18,47 3 1,-2-6-3,-4 1 1,4-3-5,-44 5 0,0 0 0,0 2 0,0 0 2,0-2 0,0 0 1,-1 2-1,-1-1-2,48-4 1,-45 5 0,0 0-2,45-5 0,-42 4 0,0 0-5,-5-1 1,1 1 0,5 1 0,0 0 3,-3-2 0,1 0 0,2 2 0,0 0-18,-5 1 0,-1 0 1,4-3-1,0 0-167,-3 0 0,0 0 1,2 0-1,1 1 173,2 1 0,1 2 1,1-2-1,0 0 1,-4-2 1,-1 0 0,1 2 0,0 0-2,-4-2 1,1 0 0,4 1 0,0 0 1,1-1 1,1 1 0,1 1-1,-1 0 0,0-2 0,0 0 1,-5 1-1,-1 0 0,46-4 1,-45 5-1,0 0 1,4-1 1,1-1-1,1 1 1,-1 0-1,0-1 0,0 0 1,-2 2-1,-1 0 0,-3-2 1,0 0-1,3 1 1,1 1-1,2-2 1,0 0-1,3 2 1,1 0-1,-2-2 0,1 0 1,-2 2-1,-1 0 0,-6 1 1,0 0-1,3-2 1,1-2-1,2 2 0,-1-1 1,0-1-1,0 2 0,1 2 1,-1 0-1,-3-1 1,0 0-1,1-2 0,-1 0 1,-3 2-1,0 0 0,1-2 1,0 1-1,46 0-4,-47 2 0,2 0 1,-1-3-1,-1 0 3,47-3 1,-4 0-9,-1 6 1,-5 0 8,-1 0 0,-1-5-160,0-1 1,1 0 158,-1 6 1,-7 0-1,-4 0 1,-4-6-10,-2 0 0,2 1 8,4 5 0,-4 0-23,4 0 1,2 0 10,-2 0 1,2-2-3,-2-4 1,-10 4 15,5-4 0,-5 4-1,4 2 0,2 0-3,4 0 1,-4 0 1,4 0 0,-10 0 29,-1 0 0,-7-1 59,7-5 0,-8 4-50,1-4 0,-1 4-31,2 2 0,-3 0 2,9 0 1,-7 0 1,7 0 0,-9 0 2,3 0 0,-4-2 185,-2-4 0,-14 5-196,-3-5 0,-4 4 441,3 2 0,1-2-431,-1-4 1,1 4 204,-1-4 1,-1 5-188,-4 1 1,4 0 13,-5 0 0,3 0-11,-2 0 0,2 0 2,-8 0 1,0 0-12,-6 0 1,0 0-7,1 0 0,-7 0-25,1 0 0,-6 0 46,5 0 54,-7 0 34,4 0 8,-8 0 3,0 0-641,-8 0 168,6 0 164,-6 0 0,6 0-102,-3 0 63,3 0-27,-6 0 28,8 0-116,0 0 21,-8 0-540,6 0 472,-5 0 1,5 5 9,-4 1 1,2 0 364,-7-6 0,-9 8 0,-6 1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28.586"/>
    </inkml:context>
    <inkml:brush xml:id="br0">
      <inkml:brushProperty name="width" value="0.08571" units="cm"/>
      <inkml:brushProperty name="height" value="0.08571" units="cm"/>
      <inkml:brushProperty name="color" value="#333333"/>
    </inkml:brush>
  </inkml:definitions>
  <inkml:trace contextRef="#ctx0" brushRef="#br0">52 156 8066,'-17'-34'-9,"7"-1"0,-3 8 400,7 4-111,0 4-316,6 9-34,0 3 0,6 20-113,0 4 0,7 5 181,-1-5 0,-3 14 70,3 3 1,-6 12-20,5 0 1,-5 12 162,5 5 1,-5 10-76,6 2 1,-6 10-358,5 1 0,1 9 301,-4-44 0,1 1 1,0 6-1,-1 0 69,0 0 0,1-1 0,2-2 0,1-3-59,12 41 0,1-9-32,-2-9 0,-2 4-86,8-16 0,-14-1 28,2-16 0,-3-4-66,3-7 1,-7-1 87,-5 1 0,3-8-18,-2-4 1,0-4-86,-6-2 646,0 1-940,0-1 450,0-7-563,0-3 66,0-7 212,0 0 39,7-7 1,-5 3-142,4-8 0,4-1-39,1-10 0,-1-2 350,1-4 0,1-11 0,5 3 0</inkml:trace>
  <inkml:trace contextRef="#ctx0" brushRef="#br0" timeOffset="1206">1418 883 8048,'0'-35'0,"6"6"27,0 0 0,1 8 253,-1-2-111,-4 4 1,8 4-238,-4 3 64,-5-3 1,7 5 12,-8-7 1,6 0-150,0-1 0,-1 1 1,-5 0 0,-5-3 141,-1-3 1,-8 2-79,3-8 1,-10 6 46,-2-5 0,-8 4-52,2-4 1,-4 7 54,-1-3 1,-3 11-18,-3 1 0,2 9 39,-8-3 0,1 12 5,-1 5 0,-2 12 2,8 6 1,-1 11 20,7 6 0,1-1 10,4 1 1,12-2-29,11 2 0,4-2 1,2-3 0,0-11-3,0 5 1,8-10 0,4 4 0,5-8 44,6 2 1,4-11-43,7-7 1,3-3 1,3-2 0,-1-2 56,7-3 0,-8-5 6,3-7 0,-5-1 28,-1 1 0,-3-6 130,-3 0 0,-4-2-143,-8 2 1,-1 4-14,-5-4 0,5 3-87,-5 3 182,-3 0-401,0 0 197,-8 7-252,0 2 43,-8 8-237,6 0 435,-6 0-16,1 0 65,5 8 1,-6-4-107,8 7 242,0-7-119,0 4 33,0-1-31,0-5 0,2 6 11,4-8 1,-4 2 40,3 4 5,-3-4-64,-2 5 5,0-7 1727,0 0-1714,0 8 1,2 4 159,4 11 0,2 5-106,3 13 1,5 5-58,-5 12 0,10 5 8,2 12 0,0-2-167,-5 8 1,-1-10 112,0-2 0,1-4 1,-1-13-1,-2-6 1,-1-5-1,-5-7 1,-1-7-573,-4-6 0,0-19 1,1-8-629,7-7 1,3-1 1216,3-3 0,7 11 0,2-9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26.908"/>
    </inkml:context>
    <inkml:brush xml:id="br0">
      <inkml:brushProperty name="width" value="0.08571" units="cm"/>
      <inkml:brushProperty name="height" value="0.08571" units="cm"/>
      <inkml:brushProperty name="color" value="#333333"/>
    </inkml:brush>
  </inkml:definitions>
  <inkml:trace contextRef="#ctx0" brushRef="#br0">0 104 8201,'0'-26'0,"0"3"-595,0 3 519,0 3 751,0 7-644,0 3 0,0 9-186,0 3 1,6 5 217,0 7 1,0 8 10,-6 4 1,0 8 96,0 9 1,2 8-123,3 15 1,-3 6 223,4 0 0,-2 9-325,2 3 1,-2 7 134,1-43 0,1 2 0,-3 1 0,0 1-6,2 0 0,1 0 0,0-1 1,0-1 106,11 45 0,-5 0-23,-1-11 1,-1-7-5,1-16 1,-3-5-149,-8-7 1,0-2 91,0-4 1,0-4-174,0-7 0,0-2 108,0-4 1,0-4-172,0-8 59,-8 0 384,6-7-373,-5-3-175,7-7-443,0 0 244,0-7 1,0 3 139,0-8 1,0 1-995,0-6 1293,7-1 0,3-14 0,7-5 0</inkml:trace>
  <inkml:trace contextRef="#ctx0" brushRef="#br0" timeOffset="695">312 883 8232,'-35'-8'160,"1"-2"0,1-13-937,4 0 1,10 0 640,7 6 0,8 0 797,-1-1 0,18 1-397,10 0 0,16-1-189,7 1 0,4 6-71,2-1 1,7 8 46,5-2 1,5-1-161,6 1 1,-10 0 92,4 6 1,-11 8-85,-1 3 1,-5 5 81,-6 1 1,-11 0-181,-12 1 1,-6-1 117,-5 0 0,1 1-92,-7-1 138,0 0 1,-6 1-6,0-1 0,-2-2-25,-4-3 20,4 3 1,-5-5 13,7 7 1,0-6 37,0 1 0,0 0 5,0 5 0,2 0-8,3 0 1,5 1 9,7-1 0,0 6 80,1 0 0,5 6-102,0-6 1,6 6 37,-6-6 0,6 6-17,-6-6 0,0 2 118,-6-2 0,0-6-81,1 0 1,-9 1 6,-3-7 0,-4-1 17,-2 1 1,-2-7 3,-4 2 0,-3 2-28,-9-3 0,-5 1 11,0-6 1,-11 6-139,5 0 1,-8-1 117,8-5 0,-3 2-231,-3 4 1,1-4-69,-1 4 0,2-4-103,5-2 1,1 0 110,4 0 0,3 0-29,-3 0 0,12-2 278,5-4 0,4-11 0,2-10 0</inkml:trace>
  <inkml:trace contextRef="#ctx0" brushRef="#br0" timeOffset="1061">1851 865 8101,'0'-17'0,"-8"0"0,6 0-383,-4-1 90,4 9 111,2 1 0,-1 10 149,-5 4 1,-2 5 3,-3 12 1,-7 4 25,1 8 0,0 1 128,-6 5 1,9-5-55,3 4 1,1-3-100,-1-3 0,3-5 98,8 0 1,0-2-92,0 2 0,2-10 97,4-7 0,3-7 8,8 7 0,3-8 55,3 1 0,4-3-131,7-2 0,1-5 8,-1-1 0,1-8-52,0 3 0,-1 1 71,1-1 0,-6-1 143,-1-5 1,-7 0-21,3-1 1,-11 1-37,-1 0 1,-9-8-40,3-4 1,-4 2 20,-2-2 0,-8 6-153,-3-6 1,-10 2 139,-2-1 1,-8 3-335,2 7 0,2 3 102,-2 3 1,2 5-225,-1 7 0,-5 0 94,4 0 1,4 2-7,2 3 0,-2 1-15,2 12 1,0-3 291,6 14 0,-1 0 0,1 5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22.426"/>
    </inkml:context>
    <inkml:brush xml:id="br0">
      <inkml:brushProperty name="width" value="0.08571" units="cm"/>
      <inkml:brushProperty name="height" value="0.08571" units="cm"/>
      <inkml:brushProperty name="color" value="#333333"/>
    </inkml:brush>
  </inkml:definitions>
  <inkml:trace contextRef="#ctx0" brushRef="#br0">2145 329 7809,'0'-9'-1528,"0"-7"1559,0 7 0,0-3-58,0 1 1,0 5 86,0-6-174,0 8 204,0-11 4,8 6 62,-7-9 50,15 1 0,-14 5-2,4 1 36,-5 7 171,-1-11-110,8 13 87,-6-14-191,6 14-5,-8-5-86,0 7-173,0 0 58,0 7 172,0 3 0,2 9-127,3 4 1,-3-3 154,4 3 1,-4 3-99,-2 3 0,0 6 25,0 5 1,2 4-15,4 8 1,-4 2-11,3 4 0,-1-3-13,2 9 0,-4 1-18,4 10 1,-4-4-84,-2 4 0,0-4 105,0-2 0,0 3 40,0 2 0,0-4-48,0-1 0,0-2 11,0-9 0,0-6-57,0-6 0,0-8-12,0 2 1,2-5 2,3-6 1,-3-4-24,4-8 1,-4 0-193,-2 1 253,0-9 132,0 7-251,0-14 5,0 5 21,0-7-1109,0 0 864,0-7-231,0 5 65,0-6-149,0 8-1840,0 0 2433,8 0 0,-6 0 0,5 0 0</inkml:trace>
  <inkml:trace contextRef="#ctx0" brushRef="#br0" timeOffset="813">139 796 8072,'-35'-25'0,"8"6"-334,4-4 0,6 4 133,5 1 1,3 3 935,3 4-169,4-5-620,-5 14-17,7-5 0,5 8-175,1 5 1,0-2 206,-6 8 0,6 7 46,-1 10 0,9 5 91,-3 7 1,-1-3-100,1 8 1,3 0 20,9 6 1,-4-8-36,4-3 0,4 1 28,2-2 1,4 1-4,1-7 1,7-9-1,-1-8 1,8-1 7,-2-10 1,-2-3-20,2-8 0,-7-11-22,1-7 1,-5-7-4,-6 1 1,-4-4 81,-8-2 0,0 7-54,0-1 1,-7 2 143,-4-2 1,-2-2-118,1 8 1,-3-6 5,4 6 1,-4 6-26,-2 6 0,0 5 4,0-6-133,0 8 1,0-1 140,0 10 1,0 5 39,0 7 1,0 8-61,0 4 0,0 10 45,0 1 0,6 10-45,0 2 0,5-4 5,-5 9 1,7-12-46,-1 7 1,-3-4-122,3 3 0,-2-8-58,1-9 1,3-1 58,-9-10 1,3-2-368,-2-9 63,-4 3 284,13-5 1,-5-1 177,7-3 0,0-4 0,1-2 0,-1 0 0</inkml:trace>
  <inkml:trace contextRef="#ctx0" brushRef="#br0" timeOffset="1171">1367 900 8072,'-35'-25'-634,"8"6"0,2-6 820,8 7 1153,7 9-1103,3 1-91,7 8 1,-2 4-472,-4 8 1,2 1 166,-7 16 0,5-6 52,-6 6 1,8 0 129,-1 5 1,3 6-13,2 1 1,2-3 13,3-9 1,5 4-23,7-4 1,1-3 62,-1 3 0,0-13-28,0 1 0,1-9 137,-1 3 0,0-7-13,1 2 0,-1-6-26,0-6 1,1-4-31,-1-7 1,-2 0 3,-3-1 0,1-5 23,-7 0 0,0-2-20,-6 2 1,0-2-21,0-3 1,0-5 6,0 4 1,-8-4-141,-4-1 1,-3 5-17,-2 0 1,-6 2-104,0-2 1,-2 6 2,2 12 1,3-5-202,-3 5 1,-3 3 7,-3 3 1,2 10 58,-2 7 1,2 5-159,-2 6 0,4-2-181,8 8 629,7 0 0,-5 13 0,5 2 0</inkml:trace>
  <inkml:trace contextRef="#ctx0" brushRef="#br0" timeOffset="1964">4168 191 7991,'0'-27'-361,"0"2"202,0 8 1,0-1 86,0 1 1,2 0 158,4 0 0,3 1 213,9 5 1,-1-3-103,0 8-142,1 1 1,-1 5-101,0 0 1,-5 0 61,-1 0 1,-1 7-10,1 5 1,3 5 58,-8 6 0,5 12 111,-5 11 1,5 12-82,-5 5 1,6 12 132,-7 6 1,3 5-438,-2 6 1,-4-1 347,4 7 0,1-8-55,-1 2 1,0 0-170,-6-5 0,0-5 140,0-12 0,6-9 62,-1-3 0,1-6-172,-6-6 1,0-12 88,0-11 0,0 2-93,0-2 1,-2 1 363,-4-7 0,5-6-549,-5 1 365,4-8-246,2 11-653,0-13 222,0 6-34,0-8 384,0 0 1,0-8-181,0-4 0,0-3 130,0-2 1,2 0 252,4-1 0,-5-7 0,15-2 0,-7-7 0</inkml:trace>
  <inkml:trace contextRef="#ctx0" brushRef="#br0" timeOffset="2784">2370 1056 8160,'-18'-8'-147,"-5"-4"73,0-11 1,2 4 82,10-4 1,3 4 3,8 2 0,0 5 59,0 0 0,8 1 28,3-6 0,6 7-173,6 4 0,4-1 104,8 1 0,0 0-46,-1 6 1,1 0 24,-1 0 0,3 0-2,3 0 0,-3 8 8,3 3 0,-5 7-40,-7 5 1,3-2 54,-8 8 0,0-6 14,-5 5 0,-7-4-15,1 4 1,-9 1-10,3 6 0,-6-5 2,-6 5 0,-5-4-15,-12 9 1,-4 2-1,-8-1 0,-1 1-12,-4-2 1,3-3-7,-3 3 1,-3-9 30,3-2 1,5-8 0,7 2 1,7-6 52,-3-5-47,13 3-79,3-13 68,8 6 1,8-8-102,3 0 1,5-2 61,1-4 1,14 4-8,3-4 0,13-3-65,-1-3 1,6-3-131,5-2 0,5-3-8,7-3 0,-2 2 119,-3-8 1,1 6 35,-8-5 1,1 1 9,-6-2 1,-2-4 106,-4 4 0,-6-1-64,-11 1 0,2-4 154,-8 4 0,-6 2 45,-5-1 0,-8 6-112,1-1 1,-5 4 73,-5 2 0,1 0-42,-8-1 0,7 9-9,-7 3 1,6 4 74,-5 2-28,7-8-139,-11 6 0,7-3-173,-4 10 0,-1-1 123,7 8 1,-5-1 65,5 7 1,-6-1 54,7 0 1,-1 6-23,6 0 1,0 6 5,0-6 0,2 6 2,3-6 1,5 6 13,7-6 1,8 0-4,4-6 0,4-5 16,1-1 0,7-7-26,-1 2 0,6-4-2,-5-2 0,5-4 10,-6-8 0,-2 1 31,-9-12 0,-4 4 100,-7 1 0,-3-5-78,-4 0 0,-1-7 95,-4 1 1,-4-2-161,4 2 0,-10-4 17,-2 5 0,-8-3-75,3 2 0,-4-2 107,-3 8 0,1 0-401,0 6 26,-1 0 0,1 7-134,0 4 1,0 4 55,-1 2 0,-5 2-107,0 4 1,0 9 105,6 8 0,7 8 357,4-2 0,-3 11 0,-1 5 0</inkml:trace>
  <inkml:trace contextRef="#ctx0" brushRef="#br0" timeOffset="3548">5344 641 8007,'0'-27'52,"0"2"1,0 2 170,0 0 0,0-1 231,0 7 58,0 8-188,0-7 130,0 14-960,0-5 1,-8 14 223,-3 5 0,-6 5 29,-7 6 1,-2 4 215,-9 8 1,2 1-18,5 5 0,3-5 55,7 4 1,3 3 9,3-3 0,5 0 158,7-5 1,4 0-69,7-1 1,2 1 95,16-1 0,0 1-121,6-1 0,-1 1-43,1 0 0,-1-7-2,1 1 1,-8-2-116,-4 2 0,-4-4 92,-1-8 1,-9 1-88,-3-1 0,-4-6-41,-2 1 1,-8-6 58,-3 5 0,-11-5-159,-1 5 1,-5-7 36,5 2 1,-6-4-82,6-2 1,-6 0 75,6 0 1,-6-8-86,6-3 0,-2-5 79,2-1 194,4-8 0,-6-2 0,7-7 0</inkml:trace>
  <inkml:trace contextRef="#ctx0" brushRef="#br0" timeOffset="3674">5275 865 8007,'9'-7'-180,"1"-3"-46,-4-7 0,-2-6-130,7 0 1,1 0 98,5 5 0,2 1 292,4 0 0,4 1-94,8 5 1,7-5 58,4 5 0,4 3 0,10-15 0,1 4 0</inkml:trace>
  <inkml:trace contextRef="#ctx0" brushRef="#br0" timeOffset="4035">6036 658 8007,'-18'11'-451,"1"1"282,-8-8 0,6 9-83,-4-7 0,9 7 132,3-1 1,-1 5 306,-5 6 1,6-4-35,-1 5 0,8 2-114,-2 3 1,5 4-33,1 2 0,1-3 0,5-3 1,4 2-1,7-8 1,8 6-2,4-6 1,-2-2 128,2-10 1,-1-3-70,7-8 0,2 0 2,3 0 0,-4-2 5,5-4 0,1-5 16,-2-12 1,3 4-17,-3-5 1,-5 3-5,-1-2 1,-7 4 48,-10-4 0,1-2 77,-1 2 1,-7-2-23,-5 2 0,-3 4-79,-2-4 1,-2-4-58,-3-2 1,-11 2-20,-7-2 1,-8 6-150,3-6 1,-5 8 58,-2-2 0,-5 4-144,0 2 0,-1 5 26,7 1 0,5 7-133,0-2 0,6 4 11,-6 2 0,14 6 102,-2 0 0,11 7-180,0-1 0,4 3 390,2 2 0,23 1 0,6-1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2:59.499"/>
    </inkml:context>
    <inkml:brush xml:id="br0">
      <inkml:brushProperty name="width" value="0.08571" units="cm"/>
      <inkml:brushProperty name="height" value="0.08571" units="cm"/>
      <inkml:brushProperty name="color" value="#333333"/>
    </inkml:brush>
  </inkml:definitions>
  <inkml:trace contextRef="#ctx0" brushRef="#br0">18 69 7742,'-8'-9'-460,"6"-7"0,-6 13 608,8-9 23,0 8 23,0-4-70,0 1-287,0 5 215,0-6 0,2 8-131,4 0 1,2 8 81,3 3 1,5 1-7,-5 5 1,-1-3-43,1 9 0,1-2-5,5 2 1,-5-2-8,-1 8 0,1-6-75,5 6 0,-5-8-12,-1 2 1,-1 2 56,1-2 0,5 0-87,-5-6 1,-1-5 173,1-1 0,-7-7 0,12 12 0,-7-7 0</inkml:trace>
  <inkml:trace contextRef="#ctx0" brushRef="#br0" timeOffset="233">208 69 7971,'-2'-11'-269,"-4"-1"0,4 7 70,-3-7 406,3 8 1,4-9-222,3 7 0,5 0-162,7 6 1,1 0-129,-1 0 240,0 8 0,0 1-49,1 9 1,-1-1 72,0 0 1,-5 6-33,-1 0 0,-1 8-17,2-2 1,1-2-300,-7 2 388,7 0 0,-3 5 0,7 1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31.043"/>
    </inkml:context>
    <inkml:brush xml:id="br0">
      <inkml:brushProperty name="width" value="0.08571" units="cm"/>
      <inkml:brushProperty name="height" value="0.08571" units="cm"/>
      <inkml:brushProperty name="color" value="#333333"/>
    </inkml:brush>
  </inkml:definitions>
  <inkml:trace contextRef="#ctx0" brushRef="#br0">52 121 7943,'-11'-17'0,"-1"0"-245,9-1 0,-11 1-953,8 0 1288,1 7 0,7-3-46,3 7 1,5 0-171,7 6 1,0 0 51,1 0 0,-1 0-13,0 0 0,6 8 59,0 3 0,1-1 28,-7 2 0,-2-7 0,-3 7 0,3-8 0,-3 1-10,3 5-80,2-8 707,-7 6-233,5-8-6,-13 0-460,6 0 82,-8 0 0,8 7 0,1 3 0</inkml:trace>
  <inkml:trace contextRef="#ctx0" brushRef="#br0" timeOffset="542">1055 502 8047,'0'-18'-20,"0"1"0,0 6 734,0-1-448,0 8 1,0-5-200,0 3 201,0 4-85,0-6 0,0 6 4,0-3-313,0 3-103,0-14 0,-1 12 98,-5-7 1,4 5 117,-4-5 1,2 5 1,-1-6 1,3 7-13,-4-7 1,2 8-6,-2-2 1,2 4-100,-7 2 0,5 0 100,-5 0 1,-1 2-10,-5 4 1,-1 6 25,1 11 1,2-2-13,3 8 1,-1 1 30,7 11 1,0-3-35,6 8 0,0-5 20,0 5 0,2-8 9,4 3 0,4-3 8,7 2 1,8-9 11,4 4 1,3-14-4,3-4 1,7-2-19,4-9 0,6 0-3,6-6 1,3-2-50,8-4 0,-5-3 51,-1-9 0,-7-1 76,2-4 0,-12 2-9,-6-8 0,-5 2 135,-6-2 1,-5-3-131,-6 3 0,-7-4 21,1-1 1,-8-1 114,1 1 0,-3-1-118,-2 0 0,-7 3 7,-5 3 0,3-2 6,-3 8 0,0 0-219,-5 6 0,0 7-109,0 4 1,-8-1-144,-4 1 0,-4 0 151,-1 6 1,-9 8-58,-3 3 1,-10 7-230,-1 5 1,-3-2 500,3 8 0,-5 7 0,-7 8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36.227"/>
    </inkml:context>
    <inkml:brush xml:id="br0">
      <inkml:brushProperty name="width" value="0.08571" units="cm"/>
      <inkml:brushProperty name="height" value="0.08571" units="cm"/>
      <inkml:brushProperty name="color" value="#333333"/>
    </inkml:brush>
  </inkml:definitions>
  <inkml:trace contextRef="#ctx0" brushRef="#br0">1228 467 7962,'0'-17'-902,"0"7"1,0 0 693,0 5 0,0 1 208,0-8 0,0 7 17,0-7 0,0 6 4,0-5 0,6 5 96,0-6 1,-1 7-80,-5-7 76,0 1 0,2-7-40,4 1 1,-4 5 92,4 1 0,-4-1-34,-2-5 1,0 6 155,0-1-90,0 1-104,0-7 1,0 7-105,0-1 180,0 8-206,0-3 91,0-1-227,0 6 133,0-6 1,0 8 1,0 2 67,0 4 1,2-2-3,3 7 1,-3-5 25,4 6 1,-4-1-42,-2 7 0,2 1 153,4 4 1,-3-2-78,9 8 1,-6 2 12,5 9 0,-5-2-46,6 8 0,-1-5 5,6 5 0,-5 0-19,-1 6 0,1 0-2,5 0 0,6-6-2,0 0 0,0-6 10,-5 6 0,1-7-70,4 1 0,-4-7 55,4 1 0,2-9-6,-2 10 0,6-6 1,-6 0 1,8 1-2,-2-7 0,-2 2 10,1-2 0,1-3 2,6 3 1,-1-10 34,1-1 1,0-3-38,-1 3 0,-5-3 17,0-3 1,0-4-20,5 4 1,-5-4-3,0-2 0,-8 0-5,2 0 1,2-6-4,-2 0 1,6-5-9,-6 5 1,8-8 15,-2 3 1,3-4-111,3-3 0,-1 1 94,1 0 1,0-1-89,-1 1 0,7-6 48,-1 0 0,0-6-8,-5 6 1,-1-8-6,1 3 0,3-5-10,-3-2 1,3 6-40,-9 1 1,-2-1 41,2-6 1,-2 1 5,2-1 1,3 1 4,-3-1 1,-2 0-53,2 1 0,-2-1 43,2 1 0,1-1-3,-7 0 0,1 1 13,-7-1 1,0 1 5,0-1 1,-1 0 66,-5 1 1,3 5-80,-8 0 0,-1 2 83,-5-1 1,0 3-65,0 7 1,0 1 47,0 0 1,0-1-23,0 1-4,-7 0 1,3 5-9,-8 1 1,6 7-3,-5-2 0,7 2-107,-2-1 1,-3 3 99,-3-4 0,-3 4-25,-2 2 0,-1-2 14,1-4 1,0 4 39,-1-3 0,-5 3-28,0 2 0,0 0 2,6 0 1,-6 2 1,0 3 0,-6-1 10,6 8 1,0-1 3,6 6 1,-7 1-2,1-1 0,-2 2 0,2 4 1,4-2-11,-4 8 0,10-8 2,1 3 0,3 0-2,-3 0 1,-1-1-24,7-6 24,0-8-5,6 7 109,0-14 232,0 5 178,8-7-320,-6 0 0,11-7-152,-7-5 0,5 3-14,-5-3 0,8-1-165,-3-10 0,-1 3 144,1-3 1,1 2-157,5-2 1,0 4 97,1-4 1,1-2-113,4 2 1,-4 0 140,4 5 0,-2 1-20,2 0 0,-1 0 46,6-1 0,-7 9-30,3 3 1,1 4 90,-2 2 1,0 2-53,-6 4 1,0 3 8,1 9 0,-1-1-13,0 0 1,0 2 0,1 4 1,-3-3 49,-3 3 0,3 2-52,-4-2 0,5 0 28,1-6 1,-5 0-22,-1 1 0,1-1-26,5 0 1,-5 1-26,-1-1 1,-1-6-108,1 1 0,5-6 24,-5 5 0,-1-5-197,1 6 1,1-1 9,5 6 0,0 6-62,1 0 371,-1 8 0,0 11 0,1 12 0</inkml:trace>
  <inkml:trace contextRef="#ctx0" brushRef="#br0" timeOffset="1413">727 2214 7924,'-18'0'-324,"9"0"1,-7-8 279,5-4 1,-5 3-11,-1-3 0,0 1 180,0-7 0,-1 1 38,1 0 1,5-1 3,1 1 0,1 0 22,-1 0 1,3-1 20,8 1 78,0 0-366,0-1 1,13 7-15,5-1 0,3 9-17,-4-3 1,6 6 131,0 6 1,6-3-41,-6 9 0,6 5-37,-6 6 1,0 0-2,-6-5 0,-1 7 56,-5 3 1,3-1-8,-8 2 0,-1 2 120,-5 9 0,0-3-99,0 3 0,-9 2 67,-9-1 1,-7 5-62,-9-6 0,-14 8 1,-4-2 0,-6-3-16,1-3 1,-5 2-120,-7-1 0,-4-1 71,4-6 1,3-7 57,15-4 0,6-9-132,5-3 1,13-5 16,10 6-78,7-8 114,10 3 0,6-9-3,0-3 0,7 3 92,-1-4 1,5 2 235,6-2 1,6 2-210,11-7 1,6 1 71,12-1 0,4-5-150,7 5 1,-2 1 59,-4-1 1,5 5-123,-5-6 1,-3 9 27,-3-3 0,-3-2-187,-2 2 0,-2 1 73,-4 5 1,2-6-194,-8 0 1,6 0 143,-5 6 0,5-2 221,-6-3 0,1 1 0,-7-8 0,9-7 0,1-8 0</inkml:trace>
  <inkml:trace contextRef="#ctx0" brushRef="#br0" timeOffset="1785">1539 2404 7924,'-17'-25'0,"6"6"0,-1-4 0,2 3-32,-1 3 1,-3-6 107,9 0-73,-9 0 0,10 6 363,-7-1 1,7 9-357,-11-7-238,13 14 1,-8-5 138,4 7 0,2 7 100,-7 5 0,-1 3-111,-5 3 1,6 7 98,-1 3 1,8-1-11,-2 2 0,-1-6 29,1 6 1,0-2 0,6 2 1,8 1 23,3-7 0,5 1 10,1-7 1,2 0 107,4 0 0,4-7-135,8-4 0,-1-4 6,1-2 0,0 0 28,-1 0 1,1-2-2,-1-4 0,-5-4 39,0-7 1,-8 0 95,2 0 0,-11-7-111,-6 1 1,1-7-9,-1 1 1,0-2-116,-6 2 1,-8-1 49,-3 6 1,-5-4-156,-1 5 1,0 1-18,-1 11 1,-5-3-197,0 9 0,-8-1 120,3 6 0,-3 8-62,2 3 1,-4 10-38,5 2 0,3 8-81,1-2 418,5 4 0,2 9 0,0 2 0</inkml:trace>
  <inkml:trace contextRef="#ctx0" brushRef="#br0" timeOffset="2502">3269 1937 7950,'0'-25'2,"0"-2"0,0-6-108,0 4 1,5 5 73,1 6 0,2 3 968,-2 3-497,-4-3-459,5 13 0,-1-4-12,0 12 1,0 6-243,-6 11 0,0-2 148,0 8 1,0 5 87,0 6 1,0 7-29,0-7 0,5 2 15,1-1 1,7-11-93,-1 5 1,3-4 126,3 3 1,-1-7 32,0-4 1,6-6 21,0-5 1,6-4 129,-6-8 0,8-2-117,-2-4 0,-2-6 134,2-11 1,-8 2-65,2-8 1,-4 3-54,-2-3 0,-1-4 68,-5 4 1,3 2-108,-9-1 0,1 6 1,-6-1 0,6 4 34,0 2-40,-1 7-15,-5 3-113,-7 7 1,-1 15-68,-3 8 1,-3 10 91,8 7 0,-5 6 185,5 12 0,-2-3-172,3 9 0,3-8-1,-4 1 1,4 3-12,2-3 0,0 1-124,0-6 1,6-8 125,-1-3 0,7-7-246,-6-5-250,7-4 297,-3-15 1,7-3 79,0-7 0,3-9 84,3-9 1,4-7 109,7-9 0,8-9 0,3-8 0,7-11 0</inkml:trace>
  <inkml:trace contextRef="#ctx0" brushRef="#br0" timeOffset="2851">4514 2041 7945,'9'-27'-443,"-1"0"-122,-8 4 1,0 4 435,0-5 1,0 5 737,0 2-335,0 0 195,0 7-626,0-5 0,-6 15 68,0 0 1,-7 7 1,2 11 0,-5 1 116,-1 4 0,0 4-2,-1 7 0,1 3 39,0 3 1,1-1-1,5 7 0,-3-8-14,9 3 1,-3-3 30,2 2 0,4-5 29,-4 0 1,12-3-39,6-9 1,3 0 1,2-5 0,8-3-28,4-3 1,4-5 1,1-7 0,7 0-62,-1 0 1,6-6-10,-5 1 1,5-15 38,-6 3 0,0-6-12,-5 0 1,-8 2 156,-4-8 1,-6 0-127,-5-5 1,-5-3-11,-7-3 1,0 3-30,0-3 0,-7 5 6,-5 7 0,-3-3-27,-2 8 1,-3 0-130,-3 5 1,2 9-9,-8 3 1,2 4-202,-1 2 0,-3 2-66,8 4 0,-2 3-13,2 9 440,4-1 0,-6 8 0,7 2 0</inkml:trace>
  <inkml:trace contextRef="#ctx0" brushRef="#br0" timeOffset="3647">6935 1660 7940,'9'-17'-679,"5"0"475,-8-1 1,1 3 853,-1 3 1,-4 3-49,4 3-711,-4 4 1,-4-6 56,-4 8 0,-6 2-173,-11 4 0,-5 2-40,-13 3 0,-1 5 129,-4-5 0,-4-1 108,4 1 0,-4 1 28,-2 5 1,2-5-29,4-1 1,-2 1 7,7 5 0,1-2 105,6-3 0,1 3-59,4-3 1,0 5 18,12 6 0,-4-4-40,9 4 1,5 2 6,1-2 1,4 8 9,2-2 0,6-2-17,-1 2 1,9-2-3,-3 2 0,-1-5-5,2-6 1,-1 1-2,6 4 0,-5-9 5,-1 3 0,-5-11-2,6-1 1,-7-3 92,7-2 0,-6 0-85,5 0 1,1 0 75,5 0 1,2-7-124,4-5 1,-2 2-4,8-1 0,0 1 45,6-1 0,-1-5-5,1 5 0,-1 1 26,1-1 0,-2 7-8,-4-2 0,1 4 71,-7 2 0,6 0-88,-6 0 0,-2 10 59,-9 7 0,3 0-32,-3 6 1,-5 4 7,-1 2 1,-4-2-9,-2 2 1,0-2-17,0 2 0,-2 1-42,-4-7 0,-3 0 50,-8-5 0,-1 3 8,1-4 1,0 2-17,-1-13 1,-5 6 10,0-7 0,-6 3-28,6-2 0,-5-4-2,5 4 1,-2-4-76,2-2 1,3 0-165,-3 0 1,4 0 43,2 0 1,-1-6-176,1 0 1,0-7 378,0 1 0,-1-11 0,1-4 0</inkml:trace>
  <inkml:trace contextRef="#ctx0" brushRef="#br0" timeOffset="4014">7436 1920 7940,'0'-27'0,"0"2"-133,0 7-265,0 1 601,0 7-116,0 3-226,-7 7 1,-3 7 94,-7 5 0,-1 5 58,1 6 0,0 4 15,-1 8 0,1-1 1,0 1 0,2-2 10,3-4 1,4 3-20,8-3 1,0-2 52,0 2 0,2-8 26,4 2 0,6 0-12,11-6 0,3 2-38,9-13 0,0 0 65,-1-6 0,9 0-91,3 0 1,-2-2 1,2-4 0,-8-3 86,3-9 1,-5-1-6,-1-4 0,-10 2-9,-8-8 1,-2 0 5,-9-5 0,0-1-47,-6 1 1,-8-1 20,-3 0 0,-12 1-206,-6-1 0,-4 6-42,-1 1 0,-1 14-163,0 3 1,-5 7 64,0 4 0,-4 0-103,9 0 0,-3 9 32,9 9 0,-2 1 339,2 10 0,-3 0 0,5 5 0</inkml:trace>
  <inkml:trace contextRef="#ctx0" brushRef="#br0" timeOffset="7492">4306 3078 7839,'-11'-9'0,"-1"-9"0,8 1-265,-1-6 0,3 9 99,2 3 1,0 5 866,0-5-474,0 7 1,2-6-101,3 4-50,-3 5-280,14-7 230,-7 8 1,3 0-103,-1 0 1,-7 2 41,2 4 1,2-3 33,-3 9 1,3-6 101,-2 5 1,-4 1-50,3 5 0,-1 0 15,2 1 1,-2 5 34,7 0 0,-5 7 10,6-1 1,-3 4 6,3 2 0,3-1 5,-3 1 1,9 5-54,2 0 1,6 3 14,-6-3 1,10-2-62,1 9 0,1-9 9,5 2 1,2-3-84,-1-3 1,1 1 61,-2 0 0,-3-3-96,3-3 1,-9 2 4,-2-8 1,-6-2 80,6-9 0,-8 1 132,2-7 0,-2 5-82,2-5 1,4 0 99,7-6 0,3 0-99,3 0 1,5 0 21,6 0 0,15-8-64,3-3 1,4 1-14,-4-2 1,6 1 8,0-6 0,0-1-161,-6 1 1,-7 0 61,-5-1 1,-3 1 58,-2 0 0,0-6 1,0 0 0,-8-2 34,-4 2 0,-3 2 91,-3-8 1,-1 6-62,-4-6 0,-4 6 15,-8-6 0,4 0-55,-4-5 1,8-7-79,-13 1 0,7 0-35,-7 5 1,3-2 112,2-3 1,-1 4-183,-5-5 0,5-1 17,-5 2 0,-1-1 52,1 7 0,-5 1 71,6 4 1,-9-2 118,3 8 0,-4 0-78,-2 6 1,0 0 311,0-1-230,0 1-51,0 8-55,-8-7-8,7 14 1,-9-5-271,4 7 262,4 0 1,-13 0-90,3 0 0,3 2 111,-3 3 1,1-3-110,-7 4 202,1 4 0,-6-3-77,0 5 1,0 1 93,6-7 0,-1 7-34,1-1 1,0 1-22,-1-1 0,-5 3-21,0-3 1,2 3-2,10 3 1,-5-3-4,5-4 0,-3 5-7,3-5 0,-3-1-16,9 1 1,-3-7 12,2 2 73,4 4 25,-5-8 1,8 5 151,5-7 0,-2 0-162,8 0 1,-7-5-22,7-1 0,1-8-59,10 3 1,-3-5-1,3-1 1,-2 0-117,2 0 0,-4-7 46,4 1 1,-4 2 13,-1 10 1,-1-5 99,0 5 1,0 1-7,1-1 1,-7 7-15,1-2 5,-1 4 1,7 2 23,-1 0 0,-2 2-19,-3 4 0,3 3-3,-3 9 0,1-1 2,-1 0 1,3 6-84,-3 0 0,3 1 42,2-7 0,-5 6-8,-1 0 0,-1 0-44,1-6 0,3 1-140,-8-1 1,5 0-81,-5 0-54,7 1 0,-9-1-139,8 0 1,-8 1 175,1-1 0,3 2-481,-2 4 774,0 4 0,-6 8 0,0-1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2.025"/>
    </inkml:context>
    <inkml:brush xml:id="br0">
      <inkml:brushProperty name="width" value="0.08571" units="cm"/>
      <inkml:brushProperty name="height" value="0.08571" units="cm"/>
      <inkml:brushProperty name="color" value="#333333"/>
    </inkml:brush>
  </inkml:definitions>
  <inkml:trace contextRef="#ctx0" brushRef="#br0">346 502 7891,'-5'-17'-225,"-1"0"248,0-8 1,6 6 139,0-4 1,2 3 54,4 3 1,-2 0-83,7-1 1,1 3 43,5 4 1,0-5-274,1 5 0,-7 1 28,1-2 1,-1 1-2,6-6 1,-7 5 71,-4 1 0,2-1-110,-3-5 1,1-1 7,-6 1 1,0 0-123,0 0 1,-2-1 21,-4 1 1,-5 2 161,-12 3 1,2-3-37,-8 3 1,6 5 55,-6 1 1,-6 4 6,-5 2 0,0 2 12,5 4 0,1 5 10,-1 12 0,0-2-32,1 8 0,7 0 19,4 5 0,11 7-47,6-1 1,5 1 36,1-7 1,9-1 15,8-4 1,10 1 17,14-7 1,3 0 5,8-5 0,5-7-29,1 1 1,5-8 6,-5 1 0,6-3-4,-7-2 0,-5 0 8,-6 0 1,-2 0-18,2 0 1,-5 0 16,-12 0 50,-12 0 1,-9 2-57,-8 4 0,0 6 133,0 11 1,-10 4-74,-7 7 1,-2 6 13,-10 1 1,8 5-83,-2-6 0,1 3 53,-1-3 0,4-4-135,-4 5 0,10-5 70,1-1 1,2-6-229,-1-1 1,-3-4-37,9 4 1,-1-6-62,6 1 1,0-10 98,0-1 238,0-1 0,15-1 0,5-3 0</inkml:trace>
  <inkml:trace contextRef="#ctx0" brushRef="#br0" timeOffset="363">1470 416 7891,'8'-35'-26,"-6"1"1,12-1 55,-9 1 0,3 1 309,-2 4 53,-4 4-367,5 8 0,-7 9-283,0 8 0,0 8 147,0 9 1,-7 8-59,-5 4 0,-3 4 102,-3 1 0,3 1 117,4-1 0,3 1-89,8-1 0,0 1 50,0 0 0,2-3 17,4-3 1,3-2 49,8-4 0,14-4 86,4 4 0,11-11-136,0-6 1,10-4-11,1-2 0,7 0-53,-7 0 1,-5-8 74,-6-4 0,-7-3 63,1-2 0,-5-3-19,-6-3 1,-4 4 108,-8-4 1,-7-4-94,-5-2 1,3-3 13,-2-3 0,-2 1-63,-10-1 1,-10 0-83,-7 1 0,-7 1-279,1 4 0,-12 4 155,-5 8 0,-11 7-127,-7 5 1,-18 5-190,-11 5 0,43 0 0,-1 2 80,-4 4 0,0 1 391,-1 1 0,-1 1 0,-4 4 0,-1 2 0,-1 1 0,-1 1 0,-2 1 0,-1 0 0,-1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0.983"/>
    </inkml:context>
    <inkml:brush xml:id="br0">
      <inkml:brushProperty name="width" value="0.08571" units="cm"/>
      <inkml:brushProperty name="height" value="0.08571" units="cm"/>
      <inkml:brushProperty name="color" value="#333333"/>
    </inkml:brush>
  </inkml:definitions>
  <inkml:trace contextRef="#ctx0" brushRef="#br0">0 277 7950,'0'-35'-702,"0"1"526,0-1 0,8 1 727,4-1 1,9 8-120,2 4 0,9 6-270,3 5 1,7-1-110,10 7 0,2 0-265,4 6 0,-5 2 181,5 4 1,2 6-118,-3 11 0,-7-2-50,-9 8 1,-13-6 177,-5 5 0,-5-1-92,-7 2 0,-3 2-43,-8-8 0,0 6 54,0-6 0,-2 6 69,-4-6 1,-3 0 4,-9-6 0,1 0 24,0 1 0,-1-3 22,1-3 0,0-5 35,0-7 0,-1 0-72,1 0 1,5 6 128,1 0-96,7 0 12,-4-6 1,8 1 36,0 5 1,8-2 108,4 8 0,3 1-86,2 10 0,6-4-43,0 4 0,8 2-78,-2-2 0,-4 6 85,-2-6 1,-6 8-77,-5-2 0,1-4 64,-7-2 1,0-4-143,-6-2 1,-10 1 116,-7-1 1,-8-7-18,-10-5 1,-7 3 51,-4-2 1,-4 0 24,-2-6 1,0-2-66,0-4 1,2 2 16,4-7 1,-2 1-125,8-2 0,0-3 79,5 3 0,8-3-279,4-2 0,6 5-393,5 1 312,4-1 0,12-5 379,8 0 0,7-8 0,16-2 0</inkml:trace>
  <inkml:trace contextRef="#ctx0" brushRef="#br0" timeOffset="338">1263 346 7947,'-2'-11'187,"-4"-1"0,4 6 124,-4-5 0,2 1-242,-1-1 1,3 1-218,-4 4 0,-4 4 76,-1-3 0,-4 3-128,-3 2 0,-1 2 204,-4 3 1,4 5-35,-4 7 1,3 1-61,3-1 1,2 2-59,3 4 0,5-4 125,7 4 1,2-3 5,3-3 0,7 0 177,11 1 0,11-3-71,13-4 1,3-3-43,1-8 0,7 0-2,0 0 1,-1 0 7,-5 0 0,-8-8 105,-3-3 1,-7-4-64,-5-3 1,-4-1 98,-8-4 0,-7 4-73,-4-4 1,-4-2-154,-2 2 0,-8-6 9,-3 6 0,-11-6-80,-1 6 1,-7 0 11,1 6 1,-4 7-243,-2 4 0,-5-1 4,0 1 0,-6 2-85,5 10 0,1-2-300,5 7 714,1 8 0,-1 8 0,1 8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5.256"/>
    </inkml:context>
    <inkml:brush xml:id="br0">
      <inkml:brushProperty name="width" value="0.08571" units="cm"/>
      <inkml:brushProperty name="height" value="0.08571" units="cm"/>
      <inkml:brushProperty name="color" value="#333333"/>
    </inkml:brush>
  </inkml:definitions>
  <inkml:trace contextRef="#ctx0" brushRef="#br0">35 208 7835,'-7'-23'-308,"-5"0"0,4-2 323,3 2 1,3 4 1120,2-4-883,0 4 0,9 1-257,9 1 1,1 8 17,10 3 0,-3 4 75,3 2 0,2 0-203,-8 0 1,6 13 86,-6 5 1,6 10-101,-6 1 1,0 6 61,-6 5 1,0-1-83,1 7 0,-1-2 102,0 2 1,-7 4-5,-4-4 1,-4-2 40,-2 2 1,-2-1-15,-4 1 1,-11-4 74,-12-7 0,2-1-69,-2 1 1,-5-3 125,-7-3 1,3-4-67,9-7 1,-4 1-30,4 4 0,4-12-9,2 1 0,4-1-18,10-9 25,1 6 0,8-10-90,0-4 0,8 4 67,3-3 1,12 3 7,6 2 0,4-2-9,1-4 0,10 2-248,8-7 0,2 5 20,10-6 0,1 1 9,10-6 0,0-1-195,11 1 0,-11-8 425,6-4 0,-8-4 0,-2-1 0,-4-1 0,-9 1 0,-6-1 0,-6 1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5.614"/>
    </inkml:context>
    <inkml:brush xml:id="br0">
      <inkml:brushProperty name="width" value="0.08571" units="cm"/>
      <inkml:brushProperty name="height" value="0.08571" units="cm"/>
      <inkml:brushProperty name="color" value="#333333"/>
    </inkml:brush>
  </inkml:definitions>
  <inkml:trace contextRef="#ctx0" brushRef="#br0">416 121 7835,'-23'-1'0,"0"-5"0,-2-2-87,2-3 0,2-5 156,-8 5 0,8 1-97,-2-1 1,4 7 11,1-2 1,1 4-5,0 2 1,-1 0 53,1 0 0,2 2-138,3 4 1,-3-2 95,3 7 0,-1 6-80,1 6 0,-1 2 78,7-2 1,-5-1 14,5 6 0,0-5 56,6 6 0,0-2-25,0 2 0,8 2 9,3-8 0,5 6 29,1-6 1,8-2 81,4-10 0,5 3-31,7-8 1,1-1 5,4-5 1,4 0-40,-4 0 1,4-7-6,2-5 0,-6-3-41,0-3 1,-13 1 48,1 0 1,-11-6 42,0 0 1,-11-2-32,-6 2 1,-4 2 10,-2-8 1,-8 6-197,-4-6 0,-11 2 98,-5-2 1,-5-2-341,-2 8 1,-5 0 155,0 6 0,-3 7-54,3 5 1,2-3 29,-9 2 0,9 0-210,-2 6 0,5 8 2,6 4 0,6 5 396,12 6 0,3-4 0,8 14 0,0-6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6.269"/>
    </inkml:context>
    <inkml:brush xml:id="br0">
      <inkml:brushProperty name="width" value="0.08571" units="cm"/>
      <inkml:brushProperty name="height" value="0.08571" units="cm"/>
      <inkml:brushProperty name="color" value="#333333"/>
    </inkml:brush>
  </inkml:definitions>
  <inkml:trace contextRef="#ctx0" brushRef="#br0">18 139 7825,'-2'-12'-75,"-4"1"0,4 5 223,-3-6-389,3 9 141,2-5 1,0 10 97,0 4 1,0 3-17,0 9 1,7 5-10,5 0 1,-3 0-70,3-6 0,0 0 100,5 1 1,2-1-66,4 0 1,-2-5 50,8-1 1,0-7 3,5 2 1,7-4-5,-1-2 0,2-2 2,-1-4 1,-7-4 172,1-7 1,-2 0-103,-10 0 1,-2-6 157,-10-1 0,3-4 18,-8 5 1,-1-6-101,-5 6 1,-5 0-44,-1 5 1,-8 1 107,3 0-54,3 7-40,-7 2-279,5 8 0,-1 2 72,-1 4 1,6 8 41,-5 14 1,7 1 69,-2 12 0,-1 3-8,1 2 1,0 6-11,6 5 1,0-3 14,0 4 0,0-4-82,0-2 0,6-6 7,0 0 1,5-8-141,-5 3 1,5-7 121,-5-5 0,0-10-411,-6-7-8,8-8 18,-7 3 228,7-7 254,0-7 0,1-11 0,9-9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6.582"/>
    </inkml:context>
    <inkml:brush xml:id="br0">
      <inkml:brushProperty name="width" value="0.08571" units="cm"/>
      <inkml:brushProperty name="height" value="0.08571" units="cm"/>
      <inkml:brushProperty name="color" value="#333333"/>
    </inkml:brush>
  </inkml:definitions>
  <inkml:trace contextRef="#ctx0" brushRef="#br0">70 87 7825,'-2'-17'52,"-4"0"264,4-1 88,-13 1-6,13 8-1112,-6 1 539,8 8 1,0 8 70,0 3 0,-2 6 95,-3 6 0,1 4-18,-8 8 0,8-2 23,-1-5 1,3 9-48,2-8 0,0 5 113,0-11 1,0 6-89,0-6 0,0 0 233,0-5-56,7-1 1,3-8 142,7-3 0,6-4-151,0-2 1,2-2 45,-2-4 1,-3-3-27,3-8 1,-4 5 6,-2 1 0,-5-7-192,-1-5 0,-7-2 102,2 2 1,-4 2-184,-2-8 0,0 8-175,0-2 0,-8-2-215,-3 2 1,-5-2 98,-1 2 1,0 9-108,-1-3 0,-1 11-50,-4 1 551,4 3 0,-14-6 0,6-2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7.265"/>
    </inkml:context>
    <inkml:brush xml:id="br0">
      <inkml:brushProperty name="width" value="0.08571" units="cm"/>
      <inkml:brushProperty name="height" value="0.08571" units="cm"/>
      <inkml:brushProperty name="color" value="#333333"/>
    </inkml:brush>
  </inkml:definitions>
  <inkml:trace contextRef="#ctx0" brushRef="#br0">571 87 7827,'-17'0'-138,"0"-7"-33,0-5 0,1-3 396,5-3 199,3 9 0,6-1-85,-4 5-121,4 3-752,-5-6 316,7 8-331,0 0 1,-2 6 509,-4-1 0,-5 7 13,-13-6 1,3 5-35,-7-5 1,-3 6 17,-10-7 1,5 9 191,-4-3 1,3-1-17,2 1 0,7 1-69,-1 5 0,8 1-38,-2-1 1,3 6-19,3 0 1,8 0-16,3-6 0,4 3 1,2 3 1,0-4-12,0 4 1,8-4-4,3-2 0,6-1 1,6-5 1,-1 3 15,6-9 0,1 1-3,6-6 1,-1 0 41,1 0 0,0 0-18,-1 0 1,1 0 3,-1 0 0,1-6 45,-1 1 0,-5-7 11,0 6 1,-6 1-40,6 5 0,-8 0 4,2 0 1,-6 2-8,-5 3 1,1 7 1,-7 11 1,6-2 37,-7 8 0,1-6-39,-6 6 1,0-6-2,0 6 0,0-2-23,0 1 0,-7 3 0,-5-8 1,1 6-2,-7-6 0,5 0-3,-10-6 0,-4 1-52,-2-1 0,0-5 60,-5-1 1,1-1-63,-13 1 0,7-3-32,-1-8 1,-2 6-130,1-1 0,1 1 23,5-6 0,3 0-154,3 0 1,-2-6 83,8 1 1,6-9-244,5 3 495,9-5 0,-5-9 0,8-2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7.625"/>
    </inkml:context>
    <inkml:brush xml:id="br0">
      <inkml:brushProperty name="width" value="0.08571" units="cm"/>
      <inkml:brushProperty name="height" value="0.08571" units="cm"/>
      <inkml:brushProperty name="color" value="#333333"/>
    </inkml:brush>
  </inkml:definitions>
  <inkml:trace contextRef="#ctx0" brushRef="#br0">242 104 7681,'-7'-10'-225,"5"1"632,-4 3-443,-4 4-169,1-6 1,-8 8 131,-1 0 1,-5 8 89,0 4 1,0 11-56,6 6 0,-1 1 47,1-1 1,0 4-12,0-4 0,7-3 32,4 3 0,4-8 92,2 2 0,8 2-74,4-1 1,12-9 105,11-9 0,2 1-22,9-1 0,4 0-66,2-6 1,3-2-126,-9-4 1,-1 2 116,1-7 1,-10-1-16,-1-5 0,-8 0 41,-10-1 1,-7-7 78,-5-3 0,-3 1-121,-2-2 0,-2 0 7,-3-6 0,-5 1-117,-7-1 0,-6 3 87,0 3 0,-8 6-331,2 11 0,-9-1 26,-3 7 0,-5 0-100,6 6 1,-6 8 66,5 3 1,1 5 318,5 1 0,1 0 0,-1 8 0,1 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3:01.249"/>
    </inkml:context>
    <inkml:brush xml:id="br0">
      <inkml:brushProperty name="width" value="0.08571" units="cm"/>
      <inkml:brushProperty name="height" value="0.08571" units="cm"/>
      <inkml:brushProperty name="color" value="#333333"/>
    </inkml:brush>
  </inkml:definitions>
  <inkml:trace contextRef="#ctx0" brushRef="#br0">139 432 7083,'-9'-17'-761,"1"6"777,8-1 1,-2 8 6,-4-2 0,4 3 13,-4-3 207,5 4-47,1-6 15,0 8-26,0 0 17,7 0-41,-5 0 2,6 0-90,-8 0-36,0 0 3,0 8 1,0 1-25,0 9 0,0 1 58,0 4 0,0-2-45,0 8 1,0 2 49,0 9 1,0 4-9,0 8 1,0 0 3,0 0 0,-6 2-27,0 3 1,1-3-1,5 4 1,-2-4-89,-4-3 1,4-1 83,-4-3 1,-1 3-70,1-4 0,-6-6 53,6-5 1,-5-1-78,5-5 0,-2-2 42,3 2 1,3-8-6,-4 2 0,2-10 8,-2-1 0,5-6 3,-5 5 106,4-7-93,2 4 90,0-8 0,0-2-70,0-4 58,0 4-35,0-6 18,8 1-89,1-3 0,8-7-144,1 0 0,-7-1 50,1 1 0,-1-6 94,7 0 0,-1-2 8,0 2 0,0 2-24,1-8 1,5 2 122,0-2 1,2-4-71,-2 5 0,-4-5 14,4-2 0,2 1-11,-2-1 0,6-5 1,-6-1 1,6-1-34,-6 2 1,8 3 28,-2-3 0,-3-4-43,3-2 0,0-4 32,6-2 1,-7 6-22,1 0 0,0 1 14,6-1 1,-6 4 1,-1 7 0,-7 1 5,3-1 0,-7 8 16,-6 4-151,5 4 131,-14 2-394,5 7 221,-7 3-61,0 7 0,0 1-223,0 5 134,0 4 0,0 7 45,0 0 0,6 1-306,0-1 578,0 0 0,1 8 0,3 2 0</inkml:trace>
  <inkml:trace contextRef="#ctx0" brushRef="#br0" timeOffset="1434">1142 1314 7887,'0'-11'336,"0"-1"1,0 6-260,0-5-16,0-1 0,2-5 112,4 0 0,-4 5-586,4 1 368,-5-1 0,5-5-68,0 0 0,0-1 43,-6 1 1,0-2-26,0-4 0,0 4 59,0-4 1,0-2 16,0 1 0,0 1 15,0 6 0,0 0 13,0 0 0,-8-1-95,-3 1 1,-5 7 108,-1 5 1,-2 3-5,-4 2 0,-4 7 32,-8 5 0,-5 13 9,-1 9 0,-5 3-49,6 9 1,0-2 7,5 2 0,2 2-57,5-7 0,8-1 63,9-5 0,7-8-146,-2-4 1,6-6 69,6-6 0,4-3 28,7-8 0,8-2-42,4-4 0,5-3-13,7-8 0,-5-3 32,4-3 0,-3 2-5,-2-8 0,-7 8 88,1-2 1,-8-2-70,2 2 1,-3 0 118,-3 6 1,-8-1 69,-3 1-56,-4 8-96,-2 1 0,-2 10 5,-4 4 1,5 3 8,-5 8 1,-2 1-6,2-1 1,1 6-133,5 0 0,0 0 121,0-5 0,0-7-45,0 1 25,0-9 0,1 5 164,5-8 0,-2 0-91,8 0 1,-1-8-41,6-3 0,1-6-4,-1-6 0,2-4 2,4-8 1,-3-7-34,3-4 1,2-4 44,-2-2 1,7-8-51,-1-3 0,-2-4-93,2-3 0,-6-4 105,6-1 1,-2 2 8,2 9 0,-5-1 4,-6 7 0,3-3-1,-4 9 0,2 0-1,-13 17 1,6 5 267,-7 12-250,1 9-6,-6 1 1,-2 10 2,-3 4 1,-5 11 109,-7 12 0,-1 3-77,1 3 1,0 5-2,-1 1 1,1 13-9,0-3 1,0 5-3,-1-4 0,3 0 62,3 0 0,-1 5-77,7 1 0,-5 6 41,5-7 1,0 1-11,6-6 1,0 0-10,0-1 1,2-6-27,4-5 1,-2-11-1,7-6 1,-5-4-19,5-2 1,-5-7-89,6-4 0,-6-4-138,5-2 178,1 0 0,5 0 27,0 0 1,0-8-17,1-4 0,-1 1-25,0-6 0,6 3 13,0-9 1,1-2-8,-7 2 0,6-12 22,0 7 0,6-11 1,-6 5 0,0-1 36,-6-5 0,6-3 6,0 3 1,-2 6 1,-9 5 0,1 8-61,-7-3 184,8 5-125,-12 10 1,5 9 6,-7 11 0,0 5-9,0 1 0,0 6 0,0 0 1,2 8 0,4-2 0,-4 3-2,4 3 0,-4-3-6,-2-3 0,7 2 3,5-8 0,-3 0-54,3-6 1,-6-5 50,5-1 0,1-7-3,5 2 1,2-4-5,4-2 0,-2-2-2,8-4 1,-6-9 4,6-8 1,-6-2 0,6 2 1,-6-4 95,6-8 0,-8 1-87,2-1 1,2 6 11,-2 1 0,-2 6-5,-9-1 1,1 4 4,-7 2 0,2 7 30,-3 4-24,-3 5 1,6 2 32,-8 5 1,0 6-1,0 11 1,2-2-70,4 8 0,3-8 39,9 2 0,-1 2-112,0-2 1,2-6 75,4-5 1,-1-3-10,6 3 1,3-4 12,10-8 1,-5-2-9,4-4 0,5-6 50,1-11 1,2 2 7,-2-8 0,-4 6 94,-7-5 1,-1-1-114,1-6 0,-8 2 45,-4 5 0,-12-5-54,-5 4 0,-4 2-6,-2-2 0,0 8-10,0-2 0,-8 4-8,-3 2 0,-5 1-22,-1 5 0,-6 3-131,0 8 0,-8 2 209,2 4 1,-5 3-69,-6 9 0,3 1 217,-3 4 1,5-2-84,6 8 1,-3 6-46,3 5 1,6 6-25,5-6 0,3 8 12,9-1 1,1 2-35,5 3 0,1-7-31,5-5 0,10-5-18,7-7 0,9-1 51,3-4 0,-1-11-139,7-1 0,1-7 49,-2-4 1,8 0-136,-1 0 0,3-2 13,1-3 1,-4-5-239,-1-7 1,-8-6-23,2-1 447,-3 1 0,-2-2 0,-1-1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8.348"/>
    </inkml:context>
    <inkml:brush xml:id="br0">
      <inkml:brushProperty name="width" value="0.08571" units="cm"/>
      <inkml:brushProperty name="height" value="0.08571" units="cm"/>
      <inkml:brushProperty name="color" value="#333333"/>
    </inkml:brush>
  </inkml:definitions>
  <inkml:trace contextRef="#ctx0" brushRef="#br0">70 258 7822,'-18'-34'101,"1"-8"1,5 13 147,1 0 0,7 8 246,-2 4-238,4-1 1,10 3-189,4 3 0,5-1-227,6 7 1,0-2-58,12 3 1,-3 3 139,14-4 1,-7 6 4,1 6 0,2-2-1,-1 7 0,-1 8-129,-5 10 1,-3-2 68,-3 2 1,0 0-107,-12 5 0,3 1 145,-15-1 1,1-1-11,-6-4 0,0 2 28,0-8 1,-8 0-11,-3-6 1,-6 0 114,-7 1 1,5-3-25,-4-3 0,10-5 97,1-7-85,1 0 41,1 0 44,2 8 69,8 2 0,14 7 0,3 0 0,12 6-96,0 0 0,3 8 46,3-2 1,0 9-113,-1 3 1,-5-1 2,0-5 1,-8-7 22,2 1 0,-6-8-143,-5 2 151,-4-3-40,-8-3 0,-2-8 130,-4-3 0,-10-4-121,-7-2 0,-7 0 128,1 0 1,-11-8-55,-7-3 1,-1 1-52,2-1 1,-4-1-12,4-5 0,-4 5-99,-2 1 1,8-1 75,4-5 1,5 2-232,6 3-336,-3-3 122,13 5 35,1 1 0,12 1-2,12 8 409,4-8 0,30-1 0,6-9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8.740"/>
    </inkml:context>
    <inkml:brush xml:id="br0">
      <inkml:brushProperty name="width" value="0.08571" units="cm"/>
      <inkml:brushProperty name="height" value="0.08571" units="cm"/>
      <inkml:brushProperty name="color" value="#333333"/>
    </inkml:brush>
  </inkml:definitions>
  <inkml:trace contextRef="#ctx0" brushRef="#br0">329 139 7822,'-17'-9'-336,"0"-9"1,0 1 6,-1-6 0,1 10 1363,0 1-734,-1 1 1,1-5-435,0 5 0,0 3 45,-1 8 1,1 8 55,0 3 1,-3 5 30,-3 1 1,10 6-2,-4 0 1,5 8 6,1-2 0,3-3 14,8 3 0,0 0 70,0 6 1,8-8-101,3-4 1,6-2 132,6 2 0,4-10-23,8 5 1,0-7 114,-1 1 0,8-5-101,5-7 0,2 0 13,3 0 0,-7 0 20,-5 0 0,-4-2-48,-1-3 1,-8-5 145,-4-7 0,-4-1-89,-2 1 0,-7 0-38,-4 0 0,-4-7-51,-2 1 1,0-5-125,0 5 1,-8-6-125,-3 6 0,-5-6 87,-1 6 0,-6 0-262,0 5 0,-8 1 136,2 0 0,2 5-55,-2 1 1,1 7-61,-7-2 0,0 4-154,1 2 1,5 6-3,0 0 493,8 7 0,-12 5 0,7 8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9.490"/>
    </inkml:context>
    <inkml:brush xml:id="br0">
      <inkml:brushProperty name="width" value="0.08571" units="cm"/>
      <inkml:brushProperty name="height" value="0.08571" units="cm"/>
      <inkml:brushProperty name="color" value="#333333"/>
    </inkml:brush>
  </inkml:definitions>
  <inkml:trace contextRef="#ctx0" brushRef="#br0">900 413 7741,'2'-34'-347,"4"-1"0,-4 2 769,3 5 1,-1-5-30,2 4 1,-4 4-420,4 2 0,-5 4 139,-1 2 1,-3-1-380,-9 1 0,-1 0 75,-16-1 0,-2 3-54,-9 4 0,-4-3 178,-8 8 1,-2-1 41,-4 1 0,-3 4-12,-8-4 1,1 10-10,5 2 0,-2 7 73,7-1 0,2 5-72,10 6 1,6-2 108,11 8 1,6-8-49,11 2 1,5 2-4,7-2 1,9 6-1,9-6 1,8 6-3,15-6 1,5 0 91,12-6 1,5-5-93,12-1 1,-2-7-133,8 2 1,-6-4 138,5-2 1,-7 0-17,2 0 0,-4-2 54,-2-4 0,-7-3 2,-4-9 1,-8 3 23,-10 4 0,-7-5 346,-16 5-364,-8 3-4,-1 0 0,-10 8-182,-4 0 1,3 10 115,-9 7 1,3 8 188,-3 10 0,-9 9-128,4 8 1,-5 7-11,5 11 0,6-9-46,-1-3 0,8-1 20,-2-5 1,-1 4-105,1-10 1,0-6 78,6-5 1,0-2-158,0-10 0,0 0-63,0-6-312,0 0-7,0 1 296,8-1 0,2-8 19,7-3 230,0-4 0,8-2 0,2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49.845"/>
    </inkml:context>
    <inkml:brush xml:id="br0">
      <inkml:brushProperty name="width" value="0.08571" units="cm"/>
      <inkml:brushProperty name="height" value="0.08571" units="cm"/>
      <inkml:brushProperty name="color" value="#333333"/>
    </inkml:brush>
  </inkml:definitions>
  <inkml:trace contextRef="#ctx0" brushRef="#br0">52 208 7905,'0'-35'-199,"2"1"329,4-1 427,-4 8-292,6 10-281,-8 9 0,0 10-35,0 4 1,-2 4-272,-4 7 1,2 2 229,-7 4 1,1-2 112,-2 8 0,3 0 4,3 6 0,4-7-34,-4 1 1,6-2 62,6 2 0,-2 2-46,8-8 1,1 0 182,10-6 1,-2 0 28,8 1 0,2-7-73,9 1 0,4-8-89,8 1 0,0-3 2,0-2 0,-8-5 115,-4-1 0,-5-10-80,-6-1 1,-4 0 174,-8-6 1,-1-4-43,-5-2 0,-3-4-119,-8-1 0,0-7-59,0 1 1,-2 0-105,-4 5 0,-4-3 40,-7 3 1,0 4-130,0 14 1,-6 2-426,-1 3 1,-14 4 265,-2 8 1,-10 2-428,-8 4 1,-3 11 728,-9 12 0,-14 19 0,40-21 0,-1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1.258"/>
    </inkml:context>
    <inkml:brush xml:id="br0">
      <inkml:brushProperty name="width" value="0.08571" units="cm"/>
      <inkml:brushProperty name="height" value="0.08571" units="cm"/>
      <inkml:brushProperty name="color" value="#333333"/>
    </inkml:brush>
  </inkml:definitions>
  <inkml:trace contextRef="#ctx0" brushRef="#br0">0 242 7788,'6'-11'0,"0"-1"-561,-1 1 0,1-7 309,0 1 543,0 0 0,-6-1-67,0 1 0,5 0 406,1 0-286,0 7-156,-6-5 1,0 11 153,0-8-172,0 8 0,-2-3-30,-4 7-106,4 0-329,-5 0 200,7 0 0,0 7-85,0 5 1,0 3 172,0 3 1,2 7 10,3 3 0,5 5 101,7 2 0,-3 5-50,3 0 1,-4 3 139,11-3 0,2-2-114,3 8 1,6-7 110,5 1 0,-1-3-100,7-3 0,0 5-11,6-5 1,0 3-97,-1-14 1,-1 6 103,-3-6 0,3 0-55,-4-6 1,-4 0 26,-2 1 1,-1-1 2,1 0 1,2-1-14,4-5 1,4 3-2,-4-9 1,4 3-29,2-2 0,6-4-8,0 4 0,-1-4-26,-5-2 0,-2 0 64,-4 0 0,2 0-109,-7 0 1,5 0 77,-6 0 1,6 0 8,-5 0 1,10 0-2,-4 0 0,6 0 2,-7 0 1,4 0-32,2 0 1,4-6 0,-4 0 0,-2 0-8,-10 6 0,-3-6 31,3 1 1,-3-3-121,-3 2 1,1 4 29,-1-3 0,1-3 21,-1 2 1,-1-5 41,-4 5 1,2-8-2,-8 3 1,6-3-7,-6 3 0,5-10 5,-4 3 1,6-3 36,-1 4 0,-2-6-32,2 0 0,-2-6-35,2 6 0,1-6-5,-7 6 0,6-6-10,-6 6 0,6-6 11,-6 6 0,6-5-8,-6 4 1,0-4 24,-6 5 1,6-6 4,0 6 1,-5-2-37,-7 2 1,1 2-2,5-8 1,-2 2 27,-3-2 1,1-2-7,-7 8 1,0 0 39,-6 6 1,0 0-36,0-1 14,0 1 0,-2 2-75,-4 3 8,4-3-32,-13 13-25,5-6 0,-7 8 61,0 0 0,5 0 24,1 0 0,5 2-39,-6 4 1,3-2 46,-3 7 0,-3-1 5,3 1 1,3 5-18,-3-5 117,1 5 1,-5 1 6,5 0 0,-3-5-108,9-1 47,-9 1 0,10 3-6,-7-3 8,7 3 43,-11-5-3,13-1 42,-6 7 213,8-14 37,0 5-245,0-7 0,6-2-110,-1-3 1,7 1 47,-6-8 1,5 6-3,-5-5 0,8-1-17,-3-5 1,-1 5-207,1 1 141,1-1 14,5-5 1,-2 6-19,-3-1 1,-2 8 40,-5-2 0,-1 5-29,8 1 0,-7 0 36,7 0 0,-6 7-2,5 5 0,-5 5 9,6 6 1,-3-2 0,3 8 1,1-6-61,-7 6 0,7-8-92,-1 2 0,-3 2-187,3-2 1,-2 2 94,1-2 1,3-4-75,-9 5 1,1-5-133,-6-2 448,0 8 0,-8 2 0,-1 7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2.162"/>
    </inkml:context>
    <inkml:brush xml:id="br0">
      <inkml:brushProperty name="width" value="0.08571" units="cm"/>
      <inkml:brushProperty name="height" value="0.08571" units="cm"/>
      <inkml:brushProperty name="color" value="#333333"/>
    </inkml:brush>
  </inkml:definitions>
  <inkml:trace contextRef="#ctx0" brushRef="#br0">277 173 7838,'-17'-7'0,"-1"-5"0,1-3-2,0-3 0,5 1 98,1 0 0,7 5 214,-2 1 0,4 5 163,2-6-402,0 9 0,8-11 25,3 8 1,10 1-139,3 5 0,6-6 60,-1 0 0,4 0-103,1 6 0,-5 6-66,0 0 1,-2 7 55,2-1 0,1 5-18,-7 6 0,1-2 39,-7 8 1,-6 0 39,1 6 0,-8-1 17,1 1 1,-10 1 7,-7 5 1,-5 1 37,-6 4 0,-10 2 10,-7-8 1,-8 8 88,2-1 1,-2-5-115,2-2 1,-4-3 72,3-3 1,3-1-32,-2-4 0,15-4 61,3-8-91,6-7-17,13-3 24,1-7 0,16 0-7,3 0 1,5 0 134,1 0 1,6 0-82,0 0 1,10 0-57,1 0 1,3-2-21,9-3 0,-8 3-108,3-4 0,3-4 95,2-1 0,-2 1-118,2-1 1,-1 1 66,1-1 1,-2-5-146,-4 5 1,-1-5-42,7-1 1,-14 5 53,3 1 0,-4-1-240,3-5 0,-5 6 115,0-1 0,-2 1 317,2-7 0,3 1 0,-5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2.551"/>
    </inkml:context>
    <inkml:brush xml:id="br0">
      <inkml:brushProperty name="width" value="0.08571" units="cm"/>
      <inkml:brushProperty name="height" value="0.08571" units="cm"/>
      <inkml:brushProperty name="color" value="#333333"/>
    </inkml:brush>
  </inkml:definitions>
  <inkml:trace contextRef="#ctx0" brushRef="#br0">277 156 7838,'0'-17'0,"-5"5"71,-1 1 0,0-1 123,6-5 1,0-1 332,0 1 0,-6 6 228,1-1-464,-1 8-234,6-11-213,0 13 0,-8-6 133,-3 8 1,-5 8-169,-1 3 0,-2 5 143,-4 1 0,2 8-73,-8 4 0,8 4 56,-2 1 1,3 1 1,3-1 0,7-5 93,5 0 1,3 0-41,2 5 1,2-7 134,3-4 1,5 2-69,7-2 1,8 0 7,4-5 0,4-9-40,1-3 0,7 2 6,-1-2 0,0-1-21,-5-5 0,0 0-2,-1 0 1,-1-5 99,-4-1 1,-4-8-78,-8 3 0,-2-5 126,-3-1 1,1 0-64,-7 0 1,2-3-43,-3-3 1,-3 4-36,4-4 0,-10-4-92,-1-2 1,-9-1-261,3 1 0,-11-4 153,-1 4 1,-5 2-419,5-1 1,-8 6 222,2-1 1,2 6-221,-2 6 1,-2 3 596,-9 8 0,4 0 0,-14 8 0,5 1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3.338"/>
    </inkml:context>
    <inkml:brush xml:id="br0">
      <inkml:brushProperty name="width" value="0.08571" units="cm"/>
      <inkml:brushProperty name="height" value="0.08571" units="cm"/>
      <inkml:brushProperty name="color" value="#333333"/>
    </inkml:brush>
  </inkml:definitions>
  <inkml:trace contextRef="#ctx0" brushRef="#br0">156 131 7752,'-18'-8'0,"1"-3"119,0-12 0,0 3 627,-1-3-86,9 4-206,1 10-501,8-7-76,0 14 1,0 2-109,0 12 1,0 5 159,0 6 0,-6 6-16,0 11 0,-5 5-9,5 6 1,-5 1 32,5 0 0,0 0 38,6 0 1,0-6-8,0 0 1,2-7 69,4 1 1,11-11-9,12-6 0,5-4 8,7-2 0,3-7-80,8-4 1,2-6-10,3-6 1,-3-6-72,4-11 1,-1 2 107,-5-8 1,-4 1 11,-13-7 1,-6 2-34,0 4 1,-10-3 243,-2 3 0,-2 2-80,-9-2 1,0 8 433,-6-2-37,0 4-381,-8 2 1,4 7-23,-7 4-264,7 4 0,-4 10-123,8 4 1,0 11 159,0 5 0,0 7 5,0 5 0,0 5 51,0 6 1,0 1-110,0 0 1,8 6 47,4-1 0,1-1-82,-1-10 1,3 2 30,-4-7 0,-3 11-165,-2-6 0,-4 6 57,-2-12 1,0 0 267,0-5 0,-8-1 0,-1 1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3.670"/>
    </inkml:context>
    <inkml:brush xml:id="br0">
      <inkml:brushProperty name="width" value="0.08571" units="cm"/>
      <inkml:brushProperty name="height" value="0.08571" units="cm"/>
      <inkml:brushProperty name="color" value="#333333"/>
    </inkml:brush>
  </inkml:definitions>
  <inkml:trace contextRef="#ctx0" brushRef="#br0">206 18 7768,'-8'10'-132,"4"-2"-34,-7-8 1,5 0 186,-6 0 0,7 0 154,-7 0 0,6 0-267,-5 0 0,-1 9 66,-5 8 1,0 8 49,-1 10 0,1 1-12,0 5 1,5 3-32,1 8 1,7-2 15,-2-4 1,6-4-2,6-7 1,4-6 36,7-1 0,6-14 101,0-3 0,8-7 70,-3-4 1,7 0-53,5 0 1,-1-7-74,7-5 0,-6-9-4,6-2 1,-7-8-42,1 2 0,-5 2 73,-6-1 0,-6 5 13,-12-6 1,3 0-96,-9-6 1,1 1-142,-6-1 1,-7 1-233,-5-1 1,-9 2 156,-2 4 1,-8 5 126,2 6 1,-9 9-196,-3 3 1,-7 4-334,2 2 0,4 8 592,2 3 0,-5 5 0,1 1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4.290"/>
    </inkml:context>
    <inkml:brush xml:id="br0">
      <inkml:brushProperty name="width" value="0.08571" units="cm"/>
      <inkml:brushProperty name="height" value="0.08571" units="cm"/>
      <inkml:brushProperty name="color" value="#333333"/>
    </inkml:brush>
  </inkml:definitions>
  <inkml:trace contextRef="#ctx0" brushRef="#br0">33 208 7763,'-12'-17'0,"1"0"0,7-2 371,-2-4 1,6 3-53,6-3 0,5 10-449,12 1 0,6 1 30,12-6 1,3 1 4,8 5 0,-1 3 123,1 8 1,-6 0-2,1 0 0,-9 2-32,2 4 1,-11 3-117,-6 9 0,-5-1-58,-7 0 0,3 6 25,-9 0 1,-1 2 18,-10-2 0,-3-2 75,-9 8 0,-1-2-6,-4 2 0,4-4 5,-4-8 0,4 1 6,1-1 0,7-2 20,-1-3 40,9-5 145,-5 1-174,8 2 1,2 7 151,4 0 1,3-3-64,8 3 0,1-4-37,-1 11 0,6-3-10,0 2 1,0-2-2,-6 8 1,5-8-41,-5 2 1,2-4-49,-13-2 84,0 1 0,-8-3 19,-4-3 1,-6-5 4,-11-7 1,-5 6-35,-13 0 1,3 0-58,-8-6 1,5 0-37,-5 0 0,8 0-167,-3 0 1,-1-6 116,2 0 140,7-7 0,0-5 0,7-9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3:05.242"/>
    </inkml:context>
    <inkml:brush xml:id="br0">
      <inkml:brushProperty name="width" value="0.08571" units="cm"/>
      <inkml:brushProperty name="height" value="0.08571" units="cm"/>
      <inkml:brushProperty name="color" value="#333333"/>
    </inkml:brush>
  </inkml:definitions>
  <inkml:trace contextRef="#ctx0" brushRef="#br0">35 1123 7929,'0'-18'0,"-6"-5"-48,0 0 1,1 0 85,5 6 1,0 0 226,0-1-302,0 9-304,0 1 252,0 8 0,0 10 13,0 7 1,0 4 118,0 14 1,0-3 123,0 15 0,0 4-44,0 7 0,-6 5-74,0-5 0,0 7-52,6-1 0,0-3 23,0 3 0,0-9 11,0 3 1,0-6-61,0-6 0,2-4-160,4-7 0,-2-8 125,7-4 1,-5-10 3,6-1 1,-7-8-493,7 1 0,-6-5-6,5-5 558,-7-5 0,11-23 0,-5-3 0</inkml:trace>
  <inkml:trace contextRef="#ctx0" brushRef="#br0" timeOffset="442">35 1140 7929,'-8'-27'-310,"6"-6"0,-5 14 305,7-4 0,0-2 116,0 2 39,0 8 53,0-1-225,0 15 1,7-5 61,5 12 1,-3-3-55,3 9 0,-1 1 45,7 10 0,-1-1 65,0 6 1,3 3-57,3 9 0,2-1-10,3 7 0,5-6-53,-4 6 1,5 1 5,7 4 1,3-4-69,8-1 0,0-8 104,0 2 1,0-11-245,-1-6 0,5-5 48,-4-7 0,-4-5-67,-13-12 0,-3-3 21,-3-9 1,4-7 98,-4-4 0,-4-3 90,-2-3 0,-12-1 139,-5-5 0,2 3 3,-3-8 0,1 7-37,-6-1 1,-2 2 251,-4-3 0,3 5-93,-9-5 1,6 13 44,-5 5-231,7 11 0,-6 4-13,5 8 1,1 2 6,-8 4 0,6 6-16,-5 11 0,1 3 135,-1 9 1,-3 5-122,9 1 0,-1 7-40,6-2 0,0 10-31,0 1 1,0 1-125,0-6 1,2 0 20,3 0 1,-1-6-157,8 0 0,-1-10 56,7-1 1,-7-8 24,1-10 1,-1-7-208,7-5 420,7-3 0,1-9 0,9-3 0</inkml:trace>
  <inkml:trace contextRef="#ctx0" brushRef="#br0" timeOffset="700">1436 1469 7929,'0'-18'0,"0"-5"-303,0 0 1,0 0 171,0 6 1,0 5 383,0 1-265,0 7 0,0 4 0,0 11 1,0 11-2,0 1 0,0 7 6,0-1 1,0 2-42,0-2 1,0 2 18,0-8 0,0 5-30,0-5 0,0 1 80,0-7 0,5-6-6,1 1 1,8-8 36,-3 2 0,-1-5 0,1-1 0,1-1-1,5-5 1,-5-6 149,-1-11 0,-5 2-107,5-8 1,-7 6 99,2-6 0,-4 6-262,-2-6 1,0 8 146,0-2 1,-8 4-480,-3 2 0,-1 5 123,-5 1 1,3 7-202,-9-2 478,4 4 0,2-6 0,0-1 0</inkml:trace>
  <inkml:trace contextRef="#ctx0" brushRef="#br0" timeOffset="946">2006 950 7885,'0'-25'-242,"6"6"242,0-4 0,7 5 262,-1 7 1,5-3-146,6 9 1,-4 6-283,4 11 0,-3 5 99,-3 6 0,-2 6 24,-3 12 0,-5 3 38,-7 8 1,0 1-5,0 5 0,-1-4 1,-5 3 0,-2 3 9,-3-2 1,-3 3-81,8-9 1,-5 2 1,5-14 0,-2-1-315,3-11 231,3 5 0,-8-16-377,4 1 537,4-9 0,-5-24 0,7-4 0</inkml:trace>
  <inkml:trace contextRef="#ctx0" brushRef="#br0" timeOffset="1238">1591 1244 7914,'-9'-8'653,"1"-1"0,21-1-701,5 4 1,12-2-203,5 3 1,15-3 152,13 2 0,7 2-31,4-7 0,0 1-132,6-1 0,-7-5 283,2 5 0,-11 1 64,-7-1 1,-11 7 45,-5-2 0,-13 2-51,-4-2 39,-5 5-378,-10-7 227,-1 8 72,-8 8 1,-2-7-34,-4 5 1,-3 2-466,-9-2 1,7 5 181,-1-5 0,1 0 274,-6-6 0,-8 7 0,-2 3 0</inkml:trace>
  <inkml:trace contextRef="#ctx0" brushRef="#br0" timeOffset="3931">3390 1157 7892,'0'10'0,"0"0"-15,0-5-38,0-3-186,0 6 1,2-8 139,3 0 0,-1 0 85,8 0 0,-1 0 2,7 0 0,-1 0 41,0 0 0,-5 0-29,-1 0 80,1 0 1,-1 0 275,1 0-194,-8 0 66,11 0-204,-13 0 17,6 0 40,-1 0-15,-5 0 1,14 0 11,-5 0 1,-1 0-70,1 0 1,1 0-18,5 0 0,2-2 1,4-4 1,4-3-80,8-9 1,1-1 45,5-4 1,1-10-13,4-7 0,10-16-107,-4-1 1,2-11-156,-8-6 0,-10 2 377,-7-3 0,-10 6-55,-2 6 1,-7-1 17,-10 13 0,-2 10-8,-4 18 1,-3 6 94,-9 5 0,1 5-78,0 7 0,-8 2 16,-4 3 1,-4 13 122,-1 10 0,-1 15-87,1 9 0,-1 9 179,1 14 1,7 6-160,4 11 1,11-41 0,0 2 21,3 4 0,1 1 0,0 1 0,3 1-295,4 0 1,2 1-1,-1 2 1,2 1 244,0-1 0,1 1 0,1 1 0,0-1-42,1-6 0,2-1 0,0-2 0,1-3-202,4 35 0,1-10-98,-1-8 1,-5-8 131,-7-9 0,0-9-259,0-9 1,0-5 338,0-6 1,-2-11-395,-3-1 1,1-7 581,-8-4 1,-5-2-534,-6-4 1,-6-11 360,6-12 1,-8-5 34,2-7 0,-5 3 0,-7-8 0,-1 2 0,-4-3 0,-6 5 0,0 8 0,0-1 16,-5 0 1,3 3 68,2 3 1,8-2 62,4 8 0,9 0 370,2 6 130,16-1-174,-3 9 1,26 1-436,7 8 1,10 0 84,13 0 1,14 0-273,15 0 1,4 0 16,14 0 1,-5 0-242,11 0 0,-11-6 168,-1 1 0,7-9-155,10 3 0,-2-7 141,-46 7 1,-2-1 0,43-9-59,1-8 0,-11-5 264,-6-7 1,-18-5 11,-5 6 0,-13-6 0,-5 5 0,-1 1 55,-10 6 0,-2 7 87,-10 4 0,-3 3 199,-8 3-15,0 7 0,-8 3-204,-3 7 0,-6 0 171,-6 0 1,1 2-393,-6 3 1,-1 5 67,-6 7 1,6 1 36,1-1 0,-1 0 19,-6 1 0,6 5-9,1 0 1,4 5 2,-4-4 0,5 6 118,-6-1 0,8 4-55,-2 1 1,9 1-28,3-1 0,7 1-10,-2 0 0,12-1 12,5 1 1,12-8 1,6-4 1,10-10-64,1-1 1,8-8-16,-2 1 1,-2-3-5,2-2 1,1-7-7,4-5 1,-6-3-29,-5-3 0,-4-5 66,-1 0 0,-8-7 33,-4 1 0,-6 2-50,-5-2 0,-4 0 8,-8-5 0,-4 1-75,-8 4 1,-7-4-129,-16 5 1,-7 3 68,-4 2 1,-2 3 19,2 3 0,-4 6 210,4-1 0,3 8-116,3-2 0,0 5 107,5 1 0,-1 0-32,13 0 1,5 5 88,7 1 0,7 7-152,-2-1 1,4-2 29,2 1 1,10-5 29,7 5 1,2-7-44,10 2 1,2-4-51,9-2 1,-1 0 51,7 0 1,0 0-30,6 0 1,0-2 11,0-4 1,1-1 1,5-5 0,-2-3 5,7 3 1,-13-3-2,2-2 1,-12 5-1,1 0 1,-7 3-7,-5-3 4,-4-3 3,-8 13-118,-7-6 0,-10 10 108,-12 4 0,3 2 123,-3 3 0,-5 10-11,-6-3 1,0 3-28,6-4 1,-1 6-70,1 0 0,2 6 6,3-6 1,-1 6-19,7-6 0,0 6 9,6-6 0,0 6-77,0-6 0,8 0 82,3-6 0,7-5-68,5-1 1,-2-7 0,8 2 1,-1-4-4,7-2 0,5-8 24,1-4 1,7-9-1,-2-2 0,-2-7 33,2 1 0,-7-4-4,1-2 1,0 1 61,-5-1 0,1 6-74,-12 1 0,-1-1 74,-6-6 1,-2 8-8,-3 4 0,-5 4 70,-7 2-23,0-1-41,0 9 1,-7 1-60,-5 8 1,-1 2-1,1 4 1,-3-2 123,3 7 1,-3 1-90,-2 5 1,-1 6 85,1 0 1,6 2-72,-1-2 1,8-2 8,-2 8 0,-1-2-52,1 2 1,0 4-6,6-5 0,8 5 0,3 2 1,12-7-19,6 1 0,4-8-53,2 2 1,1-3 75,4-3 0,5-7-99,6-5 1,1-5 55,0-5 0,0-7-5,0-11 0,0 2 4,0-8 1,-8 0-5,-4-5 0,-3-7 0,-3 1 0,-1 0 0,-4 5 1,-4 0 5,-8 1 0,-7 5 2,-4 0 0,-5 6 34,-1-6 1,0 14 74,0-2 15,0 11-75,0-2 1,-1 8 8,-5 0 1,4 8-4,-4 3 0,4 12-10,2 6 1,-6-2-67,1 2 0,-1 0 60,6 5 1,-2 3-42,-4 3 0,4-9 31,-3 4 0,3-7-3,2 1 1,-6-2 51,0-4 41,0-4-79,6 6 12,0-15-88,0-2 77,-7-8 0,5-8 11,-4-4 1,2-3 15,-2-2 0,4-6 2,-3 0 1,3-6-40,2 6 0,0-8 6,0 2 0,7 2-132,5-1 1,-1 1 85,7-2 0,-5-2-10,10 8 0,-2 0 30,2 6 0,2-1 17,4 1 1,4 7 14,-4 5 0,-4 3 106,-2 2 1,2 7-82,-2 5 0,0 9 103,-6 2 1,-5 8-45,-1-2 1,1 9-46,5 3 1,0-1-40,1-6 1,-1-1 5,0-4 1,0 4-26,1-5 0,5-3 5,0-2 1,6-5-13,-6-7 1,13 3-104,-1-9 0,5 1 119,1-6 1,-3-2-37,8-3 1,-2-3 23,2-4 0,-3-5 24,-9 0 0,1-1-8,-1-5 0,-1-2 3,-4 2 1,2-7 5,-8 1 0,6 2 4,-6-2 1,4 0-7,-10-5 1,4-1 6,-10 1 0,-3 5-37,-2 0 0,-4 2 25,-2-2 1,-8 4-4,-3 8 0,-5 2 2,-1 3 0,-8-1-1,-4 7 1,2 0 30,-2 6 1,3 0 3,-3 0 0,-4 0 27,4 0 1,2 8-51,-1 3 1,4 10 9,-4 2 1,1 8 1,-2-2 0,4 0-75,8 5 0,1-3 72,5 9 0,-3-3-102,9-2 0,-1-3 60,6-3 1,2 2-13,3-8 1,5 4 24,7-10 1,3-2-3,3-9 0,-2-4 51,8 4 0,-1-10-49,7-2 1,-2-7-31,-5 1 0,5-11 35,-4-6 1,2-3 13,-2-3 1,-3-1-25,-3-5 1,-3-5-4,3-11 0,-4 1-48,-2-8 1,1-1-277,-1-10 1,-6-6 267,1-11 1,-2 10 25,1-5 1,2 6 90,-7 1 1,6 3-19,-6 8 0,-1 7 119,-5 5 0,-2 12-78,-3 11 0,-5 1 67,-7 10 1,1 6-26,5 5 1,-5 8 123,5-1 0,-6 10-268,-6 7 0,1 11 114,-6 6 0,5 11 108,-6 6 1,0 14-42,-6 9 0,8 2-130,4 10 0,4 0 85,2 5 1,5 2 3,1 5 1,7-5-42,-2 4 1,12-11 40,5-6 0,13-10-161,4-1 0,-1-16 101,2-2 0,0-10-149,6-7 1,-1-2-37,1-4 1,-6-11-33,-1-1 1,-5-1-83,6-5 0,-6 1 18,6-6 0,0-2 237,5-3 0,1-13 0,0-9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4.627"/>
    </inkml:context>
    <inkml:brush xml:id="br0">
      <inkml:brushProperty name="width" value="0.08571" units="cm"/>
      <inkml:brushProperty name="height" value="0.08571" units="cm"/>
      <inkml:brushProperty name="color" value="#333333"/>
    </inkml:brush>
  </inkml:definitions>
  <inkml:trace contextRef="#ctx0" brushRef="#br0">173 104 7772,'0'-10'427,"-2"2"-596,-3 8 1,1 8 102,-8 4 0,3 5-58,-3 6 1,-1-2 67,7 8 0,-6-6 111,7 6 0,-1-6-69,6 6 0,0-8 0,0 2 0,2-4 120,4-2 0,5-1 14,12-5 1,-2-3 64,8-8 0,0 0-107,6 0 1,-1 0 13,1 0 0,-1-2 77,1-4 0,-8-3-77,-4-9 1,-4 1 243,-2 0 0,-7 0-70,-4-1 1,1-5-161,-1 0 0,-2-8-82,-10 3 1,-3-5-190,-9-2 1,-5 8 107,0 4 1,-6 4-115,6 2 1,-9 0-475,-3-1 0,4 9 268,-9 3 0,7 4-253,-7 2 0,2 6 630,-3 0 0,5 15 0,-7-2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5.373"/>
    </inkml:context>
    <inkml:brush xml:id="br0">
      <inkml:brushProperty name="width" value="0.08571" units="cm"/>
      <inkml:brushProperty name="height" value="0.08571" units="cm"/>
      <inkml:brushProperty name="color" value="#333333"/>
    </inkml:brush>
  </inkml:definitions>
  <inkml:trace contextRef="#ctx0" brushRef="#br0">451 105 7769,'11'-16'113,"1"5"0,-7-3 277,7 9 0,-6-7-199,5 6 267,1-7-651,5 11 212,-7-13-110,5 13-55,-13-6 0,-2 8-99,-12 0 1,-11 6 63,-5 0 1,-5 1-36,-2-1 0,-5 2 120,0 3 1,-1 5 148,7-5 1,-7-1 15,1 1 1,2 3-97,9 9 1,-2-4 56,8 4 1,0 2-5,6-2 0,1 6-5,5-6 0,3 2-44,8-2 0,2-4-18,4 4 0,3-4 3,9-1 0,-1-1-7,0 0 0,0-1 98,1-5 1,5-1-70,0-4 0,0-5 81,-6 5 1,0-4-7,1-2 1,1 0 16,4 0 0,-4 0-4,4 0 0,-3 0 8,-3 0 0,6 0-41,0 0 0,8-2 15,-2-4 1,-3 5-10,3-5 1,-2-2-1,2 2 1,4 1 61,-5 5 0,3 2-90,-2 3 0,2-1 0,-8 8 0,6 5-24,-6 6 1,0 2-9,-6-2 1,-7 2 7,-5 4 0,3 3-11,-2-3 0,-2-4 30,-10-2 0,0 2-11,-11-2 1,3 0 101,-9-5 1,-4-7-30,-1 1 1,-5-3-19,-2 3 1,-5 1-86,0-7 1,-4 2-130,9-2 0,-3-4 26,9 3 0,-4-3-220,-2-2 0,7 0 36,-1 0 1,8-2 49,-2-3 0,3 1-388,3-8 654,7-7 0,-5-8 0,5-8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5.730"/>
    </inkml:context>
    <inkml:brush xml:id="br0">
      <inkml:brushProperty name="width" value="0.08571" units="cm"/>
      <inkml:brushProperty name="height" value="0.08571" units="cm"/>
      <inkml:brushProperty name="color" value="#333333"/>
    </inkml:brush>
  </inkml:definitions>
  <inkml:trace contextRef="#ctx0" brushRef="#br0">225 139 7769,'0'-17'261,"2"2"545,4 3-557,-4-3 0,5 11 170,-7-8-759,0 8 342,0-3-310,0 7 1,-5 7 164,-1 5 1,-2 3 9,2 3 1,3-1 117,-9 0 1,8 6-68,-2 0 1,5 0 49,1-5 0,0 1 42,0 4 0,7-10 132,5 5 1,3-5-25,2 4 0,8-5 28,4 0 1,6-9-74,5 3 0,-3-4 90,3-2 0,2-2-53,-1-4 0,-3 3 4,-9-9 1,-4 0 26,-8-5 1,-1 0 58,-5 0 0,-3-3-178,-8-3 1,0 2 92,0-8 1,-8 2-235,-3-1 1,-11-3-26,-1 8 1,-7 0-46,1 5 1,-4 3-84,-1 4 1,-9 3-260,-3 8 1,-4 0 165,-2 0 0,0 8-69,1 3 1,1 12 433,3 6 0,-2-4 0,4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6.438"/>
    </inkml:context>
    <inkml:brush xml:id="br0">
      <inkml:brushProperty name="width" value="0.08571" units="cm"/>
      <inkml:brushProperty name="height" value="0.08571" units="cm"/>
      <inkml:brushProperty name="color" value="#333333"/>
    </inkml:brush>
  </inkml:definitions>
  <inkml:trace contextRef="#ctx0" brushRef="#br0">346 588 7782,'0'-17'-129,"0"0"0,2 5 206,4 1 1,-3-3 201,9-9 1,1 4-123,10-4 1,-3 4-89,3 1 0,2 1 16,-2 0 0,0-1-22,-6 1 0,0-2-4,1-4 0,-3 4-34,-3-4 1,-3-2-102,-3 2 0,-4-8-62,4 2 1,-14 2 50,-9-2 1,-2 6-30,-10-6 1,0 10 48,-6 2 1,-1 7-51,-5 10 1,-3 0 86,-8 0 0,0 14 1,1 3 0,4 12-21,1 0 0,14 9 8,-3 2 0,14 1 35,4-7 1,7-5 7,10 0 0,14-6 90,3 6 1,14-8-107,3 2 1,5-11 199,12-7 0,-1-3-21,14-2 1,-8 0-90,1 0 0,3-2-64,-3-3 1,3 1 4,-2-8 1,-12 7 9,0-7 1,-8 6-8,-3-5 0,-8 7-10,-4-2 2,-12 4 1,-3 4 13,-8 4 0,0 5 45,0 12 1,-2 12 12,-4 11 0,2 4-38,-7 2 0,7 6 5,-2-1 0,4 1-27,2-6 1,0-6 4,0 0 1,0-8-193,0 3 1,6-10 59,0-3 0,0-12-523,-6 1 276,7-4 1,-3 3-32,8-5 0,-6-3 81,5-8 0,1 0 301,5 0 0,0 0 0,0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6.801"/>
    </inkml:context>
    <inkml:brush xml:id="br0">
      <inkml:brushProperty name="width" value="0.08571" units="cm"/>
      <inkml:brushProperty name="height" value="0.08571" units="cm"/>
      <inkml:brushProperty name="color" value="#333333"/>
    </inkml:brush>
  </inkml:definitions>
  <inkml:trace contextRef="#ctx0" brushRef="#br0">798 105 7782,'0'-18'543,"0"1"-55,0 0 318,0 0-641,0-1-565,0 9 394,0 1 0,-2 8-60,-3 0 0,-3 13-77,-4 5 1,-3 11 119,4-1 1,-5 5-19,-1 2 1,7-1-80,5 1 0,3-1 193,2 1 1,0 0-45,0-1 1,7-7 118,5-4 0,5-4 26,6-1 0,4-9 127,8-3 1,-1-4-128,1-2 1,1 0-24,5 0 0,-5-2-169,5-4 0,-7-3 137,-5-9 0,2 1 99,-8 0 0,0-1-118,-6 1 0,-7-6-10,-5 0 1,-3-8-50,-2 2 1,0-3-110,0-3 0,-7 1 36,-5-1 0,-5 6-193,-6 0 0,2 8-351,-8-2 0,-8 12 259,-9 5 1,-8 4-86,-9 2 0,-8 8 110,-16 3 1,38 0 0,-1 1-1044,-2 2 0,0 1 1335,-6 5 0,1 0 0,2 0 0,0 1 0,-5 4 0,-1 2 0,-3 2 0,-1 1 0,-2 3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8.380"/>
    </inkml:context>
    <inkml:brush xml:id="br0">
      <inkml:brushProperty name="width" value="0.08571" units="cm"/>
      <inkml:brushProperty name="height" value="0.08571" units="cm"/>
      <inkml:brushProperty name="color" value="#333333"/>
    </inkml:brush>
  </inkml:definitions>
  <inkml:trace contextRef="#ctx0" brushRef="#br0">1 398 7704,'0'-17'-155,"0"-1"0,0 1-194,0 0 1,0 0 375,0-1 1,0 1 801,0 0-293,0-8-405,0-2 0,0-6 155,0 4 0,0 4-32,0 8 0,0 0-18,0 0 0,0 5 128,0 0 33,0 1-290,0-6 169,0 7-266,0 2 93,0 8 0,0 2-312,0 4 0,2-2 82,3 7 0,-1 7-8,8 5 0,-1 7 121,7-1 1,1 6 37,4 5 1,-2-1 97,8 7 1,-6 0-67,6 6 1,-2-2 58,1-4 0,5 4-56,-4-4 1,9 4 115,3 2 1,1-6-69,-2 0 1,5-10-27,6-1 1,1 0-22,0-7 0,6-3-9,-1-1 1,3-11-29,-2-1 0,-5-7 44,5 7 1,-4-6-134,-2 5 1,5-7 68,1 2 0,9-2-10,2 1 0,1-3-143,5 4 1,-4-4 120,-2-2 1,-6 0-50,1 0 1,-11 0 80,-1 0 0,-6 0-11,-5 0 1,-3 0-1,8 0 1,0 0 137,6 0 0,0-2-26,0-4 1,-4 4-30,4-3 0,-10-3 69,10 2 0,-6-5-119,0 5 0,6-8-21,0 3 1,-4 1 39,10-1 0,-8 5-180,7-6 1,-1 7 86,2-7 0,-4 2-63,3-1 0,-11-4 59,-5 3 0,-3 2 23,2-1 0,-11-1 35,0-5 0,-6 6 82,0-1 0,-2 1-6,8-7 0,-8 3-79,2 3 0,2-3 67,-2 3 0,2-3-39,-2-2 1,2-2 1,4-5 1,2 5-29,-8-4 0,6-4-10,-6-2 1,2 5 13,-2 0 0,-4-2-14,4-3 1,-4 4-25,-1 2 0,-7 3 34,1 3 1,-8 0-32,1 0 29,5-1-38,-8 1-75,6 0-11,-8 7 28,0-5-20,0 13-77,-8-14 0,4 15 42,-7-5 0,5 2-39,-6-2 0,7 4 59,-7-4 0,0-1 92,-5 1 1,6 0-77,-1 6 1,1 0 31,-7 0 1,1 0-104,0 0 91,-1 0 0,1 2 73,0 4 13,0-4 0,5 11 61,0-7 0,7 0-62,-7-6 0,8 2 167,-1 4-173,3-5 40,2 7 105,0-8 232,0 0-317,7 0 0,-3 0-14,8 0 0,-1-2-119,7-4 1,-1 5 114,0-5 1,2-2-81,4 2 0,-3-1 56,3 1 0,-4 4-13,-2-4 0,-5 4 7,-1 2 10,1 0 1,5 2-23,0 4 0,-5 4 14,-1 7 0,-5 2-158,6 4 0,-8 4 97,1 8 0,-3-5-149,-2 5 0,0-4-113,0 9 0,0-3-226,0-3 1,-15 6 548,-8 1 0,-23 7 0,-8-4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9.077"/>
    </inkml:context>
    <inkml:brush xml:id="br0">
      <inkml:brushProperty name="width" value="0.08571" units="cm"/>
      <inkml:brushProperty name="height" value="0.08571" units="cm"/>
      <inkml:brushProperty name="color" value="#333333"/>
    </inkml:brush>
  </inkml:definitions>
  <inkml:trace contextRef="#ctx0" brushRef="#br0">188 223 7653,'-7'-25'-81,"5"6"286,-4-4 0,4-2 344,2 2 0,17 6-235,12 5 1,13 1-90,16-7 1,-4 3-283,3 3 0,-3-1-50,-2 7 0,-2 2-73,-4 10 1,-5 6 93,-13 11 0,-5 4-150,-11 7 0,-4 8 187,-8 5 1,-8 2-82,-4 3 1,-13 2-36,-9 4 1,-10-2-159,-14 7 1,-3 0 273,-9 6 1,1-1 15,0-5 1,2-5 94,3-12 0,9 0-59,14-11 1,9-7 214,14-16-181,9-4 1,3-8 99,12 0 1,3 0 39,9 0 1,7-2-31,3-4 0,7 4-71,5-4 1,12-3-3,12-3 1,5-3-189,6-3 0,4-1-213,7-4 1,2 2-132,5-8 1,-5 0 244,4-5 1,-42 16 0,0 1-25,-1 0 0,0 0 0,4-1 0,0-1 237,-4-1 0,0 0 0,-2 2 0,0-1 0,-1-7 0,-2-2 0,39-18 0,0 4 0,-3 4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9.403"/>
    </inkml:context>
    <inkml:brush xml:id="br0">
      <inkml:brushProperty name="width" value="0.08571" units="cm"/>
      <inkml:brushProperty name="height" value="0.08571" units="cm"/>
      <inkml:brushProperty name="color" value="#333333"/>
    </inkml:brush>
  </inkml:definitions>
  <inkml:trace contextRef="#ctx0" brushRef="#br0">658 85 7734,'-8'-12'112,"-3"1"0,-5 1 150,-1-2 0,-2 3 55,-4 3 1,1 4-93,-6-4 1,-1 4-279,-6 2 1,-1 2 24,-5 4 0,3 11 16,-8 12 0,2 4 48,-2 2 0,3 5-185,9 0 1,1 8 122,4-2 0,0-3-158,12-3 0,4-5 45,13-7 1,3-3 77,9-7 0,3-3 69,20-3 1,-2-5 31,13-7 0,2 0 124,9 0 0,3-7-136,3-5 0,5-9 7,-5-2 0,4-8 48,2 2 1,-7 2-14,-4-1 1,-12 5 265,-6-6 1,-11 6-93,-6-6 0,-12 12 16,-5-7 1,-6 9-8,-6-8 1,-5 2-69,-12-2 0,2 4-134,-8-4 0,-6 3-158,-5 3 0,-2 0-52,1-1 1,-3 9-348,-8 3 0,0 6-250,1 6 0,-3 5 342,-4 12 1,4 4-64,-3 8 1,5 1-94,6 5 507,3-5 0,9 7 0,-1-9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6:59.976"/>
    </inkml:context>
    <inkml:brush xml:id="br0">
      <inkml:brushProperty name="width" value="0.08571" units="cm"/>
      <inkml:brushProperty name="height" value="0.08571" units="cm"/>
      <inkml:brushProperty name="color" value="#333333"/>
    </inkml:brush>
  </inkml:definitions>
  <inkml:trace contextRef="#ctx0" brushRef="#br0">122 139 7684,'-18'0'267,"1"-8"1,0-7 48,-1-8 0,1-6 120,0 6 0,7 6-29,5 5-48,3 8-268,2-3-233,0 7 0,2 15-42,3 8 0,3 8 172,3 3 0,5 9-126,-5 3 1,11-4 3,1-2 0,2 3-15,-2-3 0,-2-5 75,8-7 1,-3-6 56,3 1 0,4-6 74,-4-6 1,3-3 13,3-8 1,0-2 16,-1-4 1,1-5-78,-1-12 1,-5-2 186,0-4 1,-8-4-46,2 5 1,-4 1 51,-1-2 1,-9 8-81,-3-2 1,2 3 320,-2 3-318,-1 0-305,-5 7-182,0 3 0,-2 8 180,-3 5 1,3 12 1,-4 10 0,4 13 11,2 5 1,-6 6 15,0 5 1,1-1-83,5 7 1,0 1-134,0 5 0,0-2 42,0-3 0,0-7-141,0-11 1,5-3 463,1-9 0,0-7 0,2-2 0,1-8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7:00.312"/>
    </inkml:context>
    <inkml:brush xml:id="br0">
      <inkml:brushProperty name="width" value="0.08571" units="cm"/>
      <inkml:brushProperty name="height" value="0.08571" units="cm"/>
      <inkml:brushProperty name="color" value="#333333"/>
    </inkml:brush>
  </inkml:definitions>
  <inkml:trace contextRef="#ctx0" brushRef="#br0">277 50 7684,'-9'-8'514,"-5"4"-358,9-7 1,-3 7-103,2-2 0,2 4 35,-7 2 0,5 10-163,-6 7 1,1 8 2,-6 10 0,-1 5 134,1 1 1,6 7-51,-1-2 0,8-2 56,-2 2 0,4-8-134,2 3 1,2-10 131,4-3 0,6-6 38,11 1 1,0-12 0,11-5 0,-1-4 10,13-2 0,2-2-102,10-4 0,-4-4 60,3-7 1,-11-6-101,-5 0 0,-5-6 165,-1 6 0,-10-6 105,-8 6 0,-7-7-120,-10 1 0,-2-4-26,-4-1 1,-11-1-116,-12 0 1,-6-3-159,-5 3 1,2-1-74,-9 13 0,1 0 123,-6 5 1,1 9-572,-1 3 0,-2 6 111,-4 6 0,12 5-439,0 12 1024,8-3 0,11 12 0,2-5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3:12.540"/>
    </inkml:context>
    <inkml:brush xml:id="br0">
      <inkml:brushProperty name="width" value="0.08571" units="cm"/>
      <inkml:brushProperty name="height" value="0.08571" units="cm"/>
      <inkml:brushProperty name="color" value="#333333"/>
    </inkml:brush>
  </inkml:definitions>
  <inkml:trace contextRef="#ctx0" brushRef="#br0">35 1211 7969,'-6'-17'-169,"0"0"1,-5-1 501,5 1 1,0 6 453,6-1-1408,0 8 450,0-3 1,0 10 49,0 9 0,0 7 64,0 16 1,2 7-147,4 4 0,-2 4 30,7 2 1,-7 0 172,2 0 0,4 0 0,-1-1 0</inkml:trace>
  <inkml:trace contextRef="#ctx0" brushRef="#br0" timeOffset="617">1539 779 7927,'0'-17'0,"-5"-1"-419,-1 1 334,0 0 0,0 0 220,1-1 1,-3 3-28,2 3 0,2-3-123,-7 3 1,5-3 95,-6-2 0,1 5 10,-6 1 0,-1-1-70,1-5 0,-8 7-10,-4 5 1,-3 3 25,-3 2 1,-5 2-101,-1 3 0,-5 5 13,6 7 0,-6 2 82,5 4 0,-7 4-79,2 8 0,10-6 15,1 0 1,12-1-108,0 7 0,11-2 97,7-5 1,5 3-11,5-8 1,13 0 43,11-5 1,5-1-28,7 0 1,3-1 123,8-5 1,-1 4-38,1-3 1,0 1-25,0-1 1,-2 3-26,-4-3 1,2 1 29,-7-1 1,-5 3-49,-13-3 36,0 3 0,-23 1 103,0-5 0,-15 4-70,-14-3 1,-11 3 10,-6 3 1,-12-1-65,-5 0 1,-5 0 1,-1 1 0,0-1 16,0 0 0,-2 6-2,-4 0 1,6-1-271,-1-11 0,11 3 83,13-9 1,9 1-240,8-6 1,18 0 408,5 0 0,12-8 0,11-1 0</inkml:trace>
  <inkml:trace contextRef="#ctx0" brushRef="#br0" timeOffset="1337">1660 987 7896,'-23'0'0,"0"0"402,0 0 108,14-8-186,-7 6-266,14-6 118,-5 8 0,16-6 125,9 1-832,7-9 405,9 12 1,7-13-324,-1 3 302,8-3 1,-6 4 18,4-1 0,4 0-117,-4-5 0,-1 0 58,1 0 0,-2 5 105,2 1 1,-4-1 48,-7-5 0,-8-1 1,-4 1 0,-6 6 141,-5-1 1,-7 2-92,-10-1 0,-7-3 24,-11 9 1,-6-3-42,-11 2 0,-4 4-16,-8-3 0,-2 10 37,-4 7 1,5 5-24,-5 6 1,4-2 190,2 8 0,0 0-66,0 6 1,1 7-47,-1 4 0,8 4-58,3 2 1,7 2-15,5 3 0,13-3-26,16 4 1,18-12-7,16-6 1,10-5 4,14-6 0,6-6 25,10-12 0,5-3-285,8-8 0,7-2 271,4-4 1,-47-1 0,0-3-241,1-4 0,-1-1 1,1-1-1,0-1 221,0 0 0,0 0 0,-4-1 0,-2-1 12,41-21 1,-14 3-62,-10-3 1,-9 5 77,-2 7 0,-2-5 41,-10 4 0,-9-2-62,-14 3 1,-2-5 337,-9 4 0,0-2-262,-6 3 1,-8-3 463,-3 8 1,-12-4-474,-6 10 0,-4-3 90,-1 15 1,-3-1-113,-3 6 0,1 2 6,-7 4 0,2 5-23,-2 12 0,4-2 25,7 8 0,2 0-40,5 5 0,-3-5 27,8 0 0,7 0-188,11 6 0,3-7 53,2 1 0,3-8 42,9 2 1,7-5 37,16-7 1,1-3-20,5-8 1,3 0-87,8 0 1,-6-2 79,0-4 0,-2-3 46,2-9 0,2-5-36,-7 0 1,-9-6 142,-9 6 0,-3-2 17,-3 2 133,0 4-152,-7-6 93,-3 15 0,-8 3-238,-5 7 1,4 2 58,-4 3 1,-2 11-86,3 7 0,-1 6-46,6-6 0,2 7-153,4-1 1,5-4 109,12-2 1,-4 2-196,4-2 365,4 0 0,0-5 0,8-1 0</inkml:trace>
  <inkml:trace contextRef="#ctx0" brushRef="#br0" timeOffset="1639">3148 814 7896,'7'-27'0,"3"0"289,7 4 1,1 4 10,-1-5 1,8 11 54,4 1 1,11 9-209,6-3 0,-2 6-142,2 6 0,-1 5-3,1 12 1,-2 4-209,-4 8 0,-11 5-128,0 0 0,-16 1 207,-7-7 1,-6 1-55,-6 0 1,-5-3 70,-12-3 1,-10-4 28,-7-8 0,-8-1 32,2-5 1,3 3 134,3-9 0,11 1-86,6-6 1,4-6 102,2 1 1,7-9-66,4 3 0,4-7-21,2-5 0,10 2-127,7-8 0,8 2 74,10-1 0,1-3-387,5 8 0,5-6 56,11 6 0,-1 0-250,8 6 385,-1-1 1,6 1 0,0 0 0</inkml:trace>
  <inkml:trace contextRef="#ctx0" brushRef="#br0" timeOffset="1860">4133 710 7896,'18'0'-77,"-1"0"0,-6-2-187,1-4 647,0 4 35,5-13 1,-8 11-33,-3-8-327,-4 9-103,-2-5 1,-2 8 103,-4 0 1,3 2-193,-9 4 1,1 3 45,-7 9 0,-5-1 127,0 0 1,0 6-21,6 0 0,-1 6-22,1-6 1,2 8-9,3-2 1,-1-2-74,7 1 1,0-6-10,6 1 1,2 2 80,4-2 0,6 0-277,11-6 1,3-7 53,9-5 0,2-3-164,3-2 1,-2-2 128,8-3 0,1-5 268,4-7 0,1-8 0,0-2 0</inkml:trace>
  <inkml:trace contextRef="#ctx0" brushRef="#br0" timeOffset="2001">4272 727 7896,'-35'-9'-239,"8"-5"-359,4 8 632,4-7 1,4 9 231,3-8 0,6 9-288,12-3 1,6 4 45,11 2 1,11-6-256,12 0 0,6-5-34,6 5 0,3-7-56,9 1 0,-3 3 321,-4-3 0,-3-7 0,-8-8 0</inkml:trace>
  <inkml:trace contextRef="#ctx0" brushRef="#br0" timeOffset="2398">4860 53 7896,'-18'-16'0,"1"5"0,0-3-340,0 9 229,-1-1 78,9 6 118,-7 0 1,14 13 81,-3 5 1,3 10-73,2 1 1,0 12 12,0 5 1,0 9-19,0 3 1,0 13 0,0-2 1,0 6 11,0 0 1,0 0-9,0 0 0,0-2-108,0-15 1,0-3 106,0-8 0,0-7-168,0-11 0,-2-4 17,-4-8 65,4-7 0,-8-3-98,5-7 39,3 0 1,-6-2 17,8-3 0,0 1-1,0-8 0,0-1-122,0-10 1,0 2 82,0-8 1,6-2 7,0-9 1,7 3 39,-1-3 1,3 3 0,2 3 0,1 1 13,-1 4 0,6-2 8,0 8 1,2 6 17,-2 6 0,-4 7 123,4-2 0,2 14-23,-2 9 1,0 10-50,-5 13 0,-1-1-39,0 7 1,-5-2-38,-1 2 0,-5 2-109,6-8 0,-9 1-1,3-7 0,-2-1-220,2-4 1,-4 2-3,3-8 342,-3 0 0,-2-6 0,0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7:00.911"/>
    </inkml:context>
    <inkml:brush xml:id="br0">
      <inkml:brushProperty name="width" value="0.08571" units="cm"/>
      <inkml:brushProperty name="height" value="0.08571" units="cm"/>
      <inkml:brushProperty name="color" value="#333333"/>
    </inkml:brush>
  </inkml:definitions>
  <inkml:trace contextRef="#ctx0" brushRef="#br0">70 226 7681,'-18'-25'-80,"1"5"1,2-10-210,3 7 1,4-1 359,8 7 0,8 0 405,4 0 0,11 1-288,6 5 0,11-3-149,6 8 1,4 1-136,2 5 0,0 2 59,0 3 1,-2 7-92,-4 11 0,-4-2 8,-7 8 1,-9 0-80,-2 5 1,-13 1 84,-5 0 1,-6-1 12,-6 1 0,-4-3 43,-7-3 1,-6 2 115,0-8 0,0-2-12,6-9 0,-1 3-88,1-3 0,2-3 26,3 3 1,5-7 16,7 7 1,0-6-1,0 5 1,7 1 83,5 5 1,5 6 114,6 0 0,4 8-87,8-2 1,-7 3-83,1 3 0,-6-2-14,6-4 1,-8 1 40,2-7 1,-11 0-102,-6-5 1,-4-1 101,-2 0 0,-8-5-13,-4-1 0,-13-5-40,-9 6 0,-10-9-5,-14 3 0,2-4-20,-7-2 0,7 0-80,-2 0 0,5 0-61,1 0 0,9-8-125,9-3 1,7-6-483,10-6 767,7-12 0,-5-9 0,5-8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7:01.236"/>
    </inkml:context>
    <inkml:brush xml:id="br0">
      <inkml:brushProperty name="width" value="0.08571" units="cm"/>
      <inkml:brushProperty name="height" value="0.08571" units="cm"/>
      <inkml:brushProperty name="color" value="#333333"/>
    </inkml:brush>
  </inkml:definitions>
  <inkml:trace contextRef="#ctx0" brushRef="#br0">260 70 7997,'-17'0'311,"3"7"-463,-3 5 0,1 9 81,-12 2 1,7 8-8,-3-2 0,-1 9 53,2 2 1,8-1-50,9-10 0,4 1 82,2-6 0,10-1-26,7-6 0,10-2 73,14-3 1,3-5 85,8-7 1,-1-1 69,1-5 0,-2-4-97,-4-7 0,2 0 107,-7-1 0,-7-5 7,-5 0 0,-13 0 104,1 6 0,-11 0-111,-1-1 0,-3-5 41,-2 0 1,-2-6-180,-3 6 1,-11-8 74,-7 3 1,-6 1-468,6-2 0,-7 14 181,1-3 1,-4 7-555,-1-1 0,-9 5 130,-3 7 1,2 1-131,-2 5 1,2 4 130,-2 7 551,-4 0 0,5 8 0,-7 2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7:02.170"/>
    </inkml:context>
    <inkml:brush xml:id="br0">
      <inkml:brushProperty name="width" value="0.08571" units="cm"/>
      <inkml:brushProperty name="height" value="0.08571" units="cm"/>
      <inkml:brushProperty name="color" value="#333333"/>
    </inkml:brush>
  </inkml:definitions>
  <inkml:trace contextRef="#ctx0" brushRef="#br0">1384 744 7598,'0'-17'-235,"0"0"836,0-1 1,0 1-156,0 0 1,6 0-314,-1-1 1,1 1-41,-6 0 0,0-1-152,0 1 1,0 0 61,0-1 0,0 1-127,0 0 1,-2-2-6,-4-4 0,-3 1 95,-9-6 0,-1 7-199,-4-3 1,0 5 62,-11 2 1,-3 2-30,-9 3 1,-10 4 81,4 8 1,-3 2 24,3 4 1,2 9 57,4 8 0,11 6 93,12-6 1,4 6-84,1-6 1,9 0 134,3-5 0,4-1-35,2 0 1,8 0-31,3 1 1,5-1 131,1 0 0,6-5-43,0-1 0,10-5-38,1 6 1,1-8-96,5 1 1,3-3 0,-3-2 1,0 0 78,-5 0 0,-2 0-37,-5 0 0,-3-6 111,-7 1 0,-7-1 10,1 6 263,-8-8-346,3-1 0,-7-3-190,0 1 145,0 7-125,-7-12 1,5 13 20,-4-9 1,2 8 100,-2-2-129,4 4 1,-5 1 30,7-5 46,0 4-31,0-6 15,0 8-258,0 0 183,0-8 45,0 7-45,0-7 14,0 8-1601,0 0 1267,7 0-112,-5 8 540,6-7 0,0 15 0,1-7 0</inkml:trace>
  <inkml:trace contextRef="#ctx0" brushRef="#br0" timeOffset="1454">1470 589 8196,'0'-10'1550,"0"2"-1145,0 1-118,0 5 159,0-6-342,0 8 194,0-8-331,0 6-46,0-5 14,0 7 0,-6-2-69,1-4-70,-9 4 1,-1-7-24,-8 3 0,-2 4 82,2-4 1,-6 4 120,-11 2 0,1 0-32,-7 0 1,6 0 45,-6 0 0,1 0-8,-1 0 0,10 0 83,7 0 1,8 2-36,-2 4 0,4-4 14,1 4 1,9-3-40,3 3 0,4-2 3,2 8 1,-6-7-51,0 7 1,1-1 40,5 7 1,0-1-9,0 0 1,0 2 4,0 5 0,0-3 1,0 7 0,0 1-2,0 6 1,0-2 6,0-5 0,-2 3 7,-4-8 0,4 6-10,-4-6 0,-1 0 3,1-6 1,-6 1-1,7-1 0,-3-2 1,2-3-12,4 3 0,-13-13-15,13 6-4,-6-8 26,8 0 244,0 0-198,0-8-2,0 6 1,8-5 4,3 7 0,5 0-22,1 0 1,6 0 1,0 0 0,6 0 53,-6 0 0,8 0-52,-2 0 0,3 1 81,3 5 1,5 6-101,1 11 1,7-2 3,-2 8 0,4 5-15,2 7 0,-8 5-10,-4-6 1,-3 8 3,-3-2 1,-7-1-13,-4 1 0,-11-2-82,-7 2 0,-3-6 53,-2-11 0,-2 4 40,-3-4 1,-7-4-15,-11-2 1,-4-2 204,-7 2 1,-9-4-23,-3 4 0,-4-6-20,-2-5 1,1 3-96,-1-3 0,-6-3 20,0 3 1,3-8-162,9 2 0,3-4 99,9-2 1,5-6-391,0 0 0,14-7-24,-3 1 0,13 2-189,-1-1 1,-2-1 185,2-5 1,3-2 413,8-4 0,13-4 0,8-8 0</inkml:trace>
  <inkml:trace contextRef="#ctx0" brushRef="#br0" timeOffset="1838">2387 1038 7695,'-27'-7'194,"0"-3"32,4-7 0,4-1 308,-4 1 1,3 6-294,3-1 1,0 8-246,0-2 1,-8 5 8,-4 1 1,0 7-191,-6 5 0,5 3 95,-11 2 0,10 8 122,3 4 0,1 6-33,-2 5 0,4-3-3,8 3 1,7-4-48,4-1 1,4 0 27,2-1 0,10-1 20,7-4 1,8-4 29,10-8 0,7 0-6,4 1 0,-2-9 111,3-3 1,-3-4-70,2-2 0,2 0 79,-8 0 0,-5-2-23,-6-4 1,-8-3 125,2-9 1,0 1-8,-6 0 1,-1-8 125,-11-4 1,-3 2-130,4-2 0,-6-5-67,-6-7 0,2-1-266,-7 2 0,-1 3 116,-5-3 0,-2 5-198,-4 6 1,2-1-197,-8 7 1,2 5-388,-2 7 1,-9 7 177,3-2 0,-9 6-252,4 6 1,-7 5 836,7 12 0,-8 4 0,4 8 0</inkml:trace>
  <inkml:trace contextRef="#ctx0" brushRef="#br0" timeOffset="2522">5102 813 7667,'32'0'0,"-3"0"-10,12 0 0,-13-5 40,13-1 0,-5-2 146,-1 2 0,1-1 203,5-5 1,-11 3-128,5 3 0,-14 2-22,-4-7 1,1 5 180,-7-6 1,-3 1-89,-2-7 0,-4 1-229,-2 0 0,0 0-23,0-1 1,0-5-126,0 0 1,-8-2-13,-4 2 1,-3 2-253,-2-8 0,-2 8 138,-4-2 1,-1 11-37,-10 7 1,1-3-81,-13 2 0,0 8 73,-6 10 0,0 5 220,0 6 1,0 4-42,1 7 0,8-5 54,9 0 0,7 0-77,10 6 1,7-1 29,4 1 1,6-6 81,6-1 0,5-7-10,13 3 0,4-5-3,13-2 0,-3-7 88,8-5 0,-5-3-14,5-2 1,-6 0-60,6 0 1,-9 0 72,-3 0 1,-1 0-24,-10 0 1,0 0 45,-6 0-113,1 0 1,-3 2-77,-3 4 0,-5 11 55,-7 12 1,-2 10-82,-3 1 0,-3 10 25,-4 2 0,-3 0 48,3 5 1,-3-11-72,-2-5 1,5-5-26,1-1 1,7-2-125,-2-5 0,4-8-184,2-9-337,-8-7 14,7 11 726,-7-13 0,16 6 0,1-8 0</inkml:trace>
  <inkml:trace contextRef="#ctx0" brushRef="#br0" timeOffset="2885">6347 606 7788,'0'-27'359,"0"8"4,0 7 657,0 1-801,0 1-473,-8 2 0,4 12 135,-7 8 0,-1 1 120,-5 16 1,0 6 123,-1 5 0,3 6-118,3-5 1,-1 5-11,7-6 1,1 0 50,5-5 1,7 0-19,5-1 0,5 1 29,6-1 0,10-7 80,7-4 0,10-9-54,2-3 1,0-7-38,5 2 0,-3-4 12,-2-2 1,-8-8 91,-3-3 0,-7-7 137,-5-5 0,-6 2-75,-11-8 1,1 0 117,-7-5 1,5-7-138,-5 1 0,0-2-13,-6 1 0,0 5 43,0-4 0,-8 3 26,-3 3 0,-5 7-817,-1 4 1,-8 3-37,-4 3 1,-5 2-294,-7 3 0,-5 4 277,-11 8 1,-15 8-847,-14 4 1159,-8 11 1,39-10 0,-2 1-1,1 3 1,-1 0 0</inkml:trace>
  <inkml:trace contextRef="#ctx0" brushRef="#br0" timeOffset="5698">640 260 7727,'-11'0'-687,"-1"0"593,8 0 0,-5-2 167,3-4 101,4 4 15,-6-5 8,8 7 352,0 0-348,0-8 17,-7 6-20,5-6-21,-6 8 40,8 0 921,0 0-1075,8 0 1,1 0 43,9 0 1,5 0 13,0 0 1,13 0-24,-1 0 0,11 0-14,0 0 1,12 0 22,5 0 1,16-5-13,2-1 1,13 0-345,-8 6 0,6 0 324,1 0 0,-5-6-92,4 1 0,-3-3 28,-3 2 0,2 4-3,5-3 1,1-3 25,4 2 1,-10 0 2,-7 6 0,-6-5-5,6-1 1,-3 0 7,3 6 0,4 0-46,-5 0 0,-3 0-42,-2 0 0,2 0-13,-2 0 0,0 0 52,-6 0 1,8 0-9,4 0 1,1 0 22,-1 0 1,-4-2-7,-8-4 1,0 4 27,0-3 1,8 3-26,4 2 1,-2 0-136,1 0 1,-1 0 150,2 0 0,-1-6-31,-10 0 0,-3 0-40,-9 6 1,-3 0 38,9 0 0,5 0 9,6 0 0,5 0-7,-5 0 1,6 0-1,-6 0 0,6 0 5,-6 0 0,5 0 42,-5 0 0,8 0-47,-2 0 1,7 0 58,-2 0 0,-3-1-6,-14-5 0,-5 4 49,-1-4 0,-5 4-70,5 2 1,-5 0 8,5 0 1,-5-6 171,5 1 0,-13-1-175,2 6 1,-6-2-18,0-4 0,-1 4-17,-5-4 0,-4 3 205,5-3 0,-3 4-204,3-4 0,-3 2 49,8-1 0,-6 3-30,7-4 0,-9 2 2,2-2 0,-9 4 67,-2-3 0,-8 3-59,2 2 0,-4 0 1,-7 0 19,-1 0-146,-7 0 84,12 0-13,-15 0-40,15 0-29,-14 0 97,5 0 1,-5 0-27,4 0 58,-4 0-45,6 0 6,-8 0-150,0 0 0,2 5 32,3 1 98,-3 8 0,8-5-4,-4 9 0,-4-1 18,3 0 0,3 6 4,-2 0 0,2 8 45,-3-2 1,-1 0-53,8 5 1,-8-3 52,1 9 0,3-1-34,-2 1 0,1 2 5,-1 5 0,-4-3 2,4-4 1,-4-2 0,-2 9 0,0-9-5,0 2 1,0 3 0,0-3 0,0 0-3,0-5 1,0 0-1,0-1 0,0 1 0,0-1 0,0 1 0,0-1 0,0 1 0,0 0 0,0-7 0,0 1 0,0 0 0,0 6 0,0-3-21,0-3 1,0-2-3,0-4 0,0-4 8,0 4 0,0-3 8,0-3 0,0 0 2,0 0 3,0 1 6,0-1-3,0 0 8,0 1-52,0-9-7,0 7-178,0-14 194,0 13-4,0-13 0,0 7 19,0-3 5,0-4 7,0 6 27,-8 0-8,-2-7 7,-7 15 1,0-9-11,0 5 0,-3-2-5,-3-5 0,-5-1 13,-13 8 1,1-6 6,-12 5 1,2-7 3,-13 2 0,-7-3-18,-5 3 1,-5-4 1,5 4 1,2 2 35,9-3 1,-3 1-34,4-6 0,-3 6-4,3 0 1,-2 1 5,7-1 1,-5-4 72,5 4 0,-5 2-83,5-3 0,0 3 0,6-2 1,-5-2-9,-1 7 1,-5-5-7,5 5 0,-5-5 10,5 6 0,-7-7-3,1 7 1,-1-8 29,2 2 1,3 1-28,8-1 0,-2 0 166,-3-6 0,-5 0-45,-7 0 1,0 0 64,0 0 1,-6 6-209,0-1 1,-6 1 111,6-6 1,0 6-42,6 0 1,-2 1 3,-4-1 0,-2 2-120,-4 3 0,5 3 73,6-8 1,1 5-136,0-5 0,8 5-16,3-5 0,-2 2 77,3-2 0,-14-3 43,1 9 0,-3-8-8,4 2 0,-4 3 23,4 3 0,-6-3 7,6 3 0,6-3 31,-7 3 0,5 3-38,-4-3 1,-2 1 17,-4-1 0,10 1-74,-5-7 1,13 7-130,-1-1 0,4-2 216,2 1 1,1-5-8,-1 5 1,0-7-37,0 2 1,-8 2-1,-3-3 0,-4 3-23,-3-2 1,3-4 5,4 4 0,-4-4 22,3-2 0,-3 0-9,-2 0 1,-8 5-103,-4 1 0,-3 0 120,-3-6 0,6 0-13,1 0 1,13 0 36,-3 0 0,3 6 11,-8-1 0,10 1 98,-4-6 0,13 6 23,4 0 1,2 1-116,10-1 1,1-4-18,11 4 1,1-4 1,4-2 0,7 5-50,-7 1-244,15 0 406,-15-6-647,21 0-555,-5 0 396,7 0-218,0 0 414,7 0 0,-3-8 477,8-3 0,7-28 0,8-7 0</inkml:trace>
  <inkml:trace contextRef="#ctx0" brushRef="#br0" timeOffset="6195">329 208 7734,'-10'-7'301,"5"-5"1,3 2 434,2-1 128,-8-1-338,6-5-42,-6 7-269,8-5-276,0 13-532,0-6 543,0 8 0,0 8-29,0 4 0,0 13-28,0 9 1,-7 8 99,-5 10 1,2 8 42,-1 3 0,-1 12-92,-5 6 0,0 11 100,0 6 0,8-44 1,0 2-161,1 1 1,-1 1 0,-2 2 0,1 1 219,1 3 0,1-1 0,-5-2 0,1-1-21,5 1 0,2-1 1,-5-4-1,1-1-1,-3 43 1,3-3 212,-3-9 0,8-1-13,-1-5 0,1-5-196,-2-11 1,4-5 56,-4-7 0,4-8 160,2-3 1,0-7-326,0-5 0,0-4 512,0-8 0,0-5-295,0-1 174,0-7-555,0 4-71,0-8-967,0 0 1,0-8 930,0-3 0,0-7-1455,0-5 1748,0-4 0,16-15 0,3-2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7:09.163"/>
    </inkml:context>
    <inkml:brush xml:id="br0">
      <inkml:brushProperty name="width" value="0.08571" units="cm"/>
      <inkml:brushProperty name="height" value="0.08571" units="cm"/>
      <inkml:brushProperty name="color" value="#333333"/>
    </inkml:brush>
  </inkml:definitions>
  <inkml:trace contextRef="#ctx0" brushRef="#br0">52 2179 7674,'-11'10'477,"-1"-4"-192,8-4 891,-11-2-440,13 0-576,-6-8 0,8 4-2,0-7-241,0-1 1,10-5 101,7 0 0,10-1-65,13 1 0,7-2-187,10-4 0,12 2 90,12-8 0,11 6-147,-43 9 1,0-1-1,2 1 1,0-1 233,1-2 0,0-1 0,2 2 0,0 0 45,-3 1 0,1 1 0,1-2 0,0 1-134,39-8 1,-9 0 254,-14 6 0,-9 1-85,-14 5 1,-18 1-4,-10 5 54,-12 3-20,-6-6 684,-10 8-882,0 0 0,1 0-267,3 0 104,4 0 1,-8 6-391,5-1 695,3 9 0,-14-5 0,7 9 0</inkml:trace>
  <inkml:trace contextRef="#ctx0" brushRef="#br0" timeOffset="1403">2369 900 7704,'0'-18'0,"0"1"235,0 0-87,0 0 0,0-1-27,0 1-166,0 0 164,-7 7-229,5-5 156,-6 5 1,2-1-86,1-1 1,-11 8-167,-1-2 0,-10 5 117,-13 1 1,-6 7 28,-12 5 1,-4 5 62,-7 6 0,-8 4-233,-3 8 1,11-1 236,5 1 0,16-1-38,8 1 1,17 1 42,5 5 1,17-5 35,6 5 1,20-5-8,21-1 1,12 5 9,5 0 0,5 1-168,1-7 0,4-5 120,-4 0 1,2 0-1,-13 5 1,-8-7 17,-10-4 0,-11-5 34,-6-7 221,-12 5 0,-5-15-205,-12 5 0,-3-4 102,-8-2 0,-10 0-147,-8 0 0,-7 6 12,-10 0 1,-8 1-81,-3-1 0,-10-4 62,-2 4 0,-6 2-274,6-3 1,0 3 85,6-2 0,10-4-687,7 3 449,15-3 405,20-2 0,7-5 0,16-1 0,8 0 0</inkml:trace>
  <inkml:trace contextRef="#ctx0" brushRef="#br0" timeOffset="2089">2888 1142 7739,'-44'-8'0,"-6"-1"218,4-9 1,2 3 6,-2 3 1,7 5-182,-1 7 0,-2 7-56,1 5 1,-5 13-177,6 9 0,1 1 140,11 5 1,5 3-4,11-3 0,4 0-60,8-5 0,0 0 51,0-1 0,8-7 52,4-4 0,3-9-154,2-3 1,6-7 47,0 2 1,8-4 167,-2-2 1,4-8 152,1-4 0,1-3-137,-1-2 1,1-1-27,-1 1 1,1-6 120,0 0 0,-3-8-112,-3 2 1,4 3 83,-4-3 0,3 0-112,3-6 1,-6 3-93,-1 3 0,1 0 85,6 12 0,-1-4-7,1 9 0,-2 4 47,-4 3 0,1 16-12,-7 6 0,0 14-135,-5 4 1,-1 1 103,0 10 1,-7-1-114,-4 1 1,-4 4 65,-2-4 0,-10-6-4,-7-5 1,-3-3 53,-8-9 1,-1 0-9,-6-5 1,1-9-1,-1-3 0,6-4 109,0-2 1,8 0-50,-2 0 0,6-2-44,5-4 0,3-3 186,3-9 0,4-7-94,-4-3 0,12-5-69,6-2 0,5-7-84,6-4 0,6-6-183,11-6 1,6 3-12,12-9 1,5 1-165,-26 28 1,1 1-1,1-1 1,1 1 151,3-1 0,1 0 0,-5 2 0,0-1-90,36-29 1,-6 5 126,-5 12 1,-10-4 174,-8 4 0,-10 9 29,-1 3 0,-8 11 93,-10 0 1,-5 11 278,-1 6 195,-7-3 346,4 7 1,-8 2-613,0 11 0,0 12 10,0 6 0,0 14-131,0 8 0,0 5 34,0 13 0,-2-9-209,-4 9 1,2 2 18,-7 4 0,-1 0-62,-5-6 1,1-2 3,5-3 1,-5-5-24,5-7 1,-3-7-146,3-5 73,-4-4-153,5-9-268,0-9 154,3-11 1,7-9 67,0-3 0,0 1-22,0-8 1,0 1 349,0-7 0,0-7 0,0-1 0</inkml:trace>
  <inkml:trace contextRef="#ctx0" brushRef="#br0" timeOffset="2229">3632 1073 7739,'-17'-2'168,"-1"-4"351,1-4-102,0-7-16,7 7-604,2 3 0,16 7-40,4 0 1,11 0-167,5 0 1,5 6 94,2-1 0,7 1 314,4-6 0,4 8 0,2 1 0</inkml:trace>
  <inkml:trace contextRef="#ctx0" brushRef="#br0" timeOffset="3015">4393 1021 7739,'-10'0'1205,"2"-8"-1038,8 6-525,0-6 206,0 8 0,8 2 46,4 4 1,9-2 49,2 8 0,8-7-163,-3 7 1,5-8 38,2 1 1,5 3 100,0-2 1,1 0 97,-7-6 1,1-6-84,-1 0 0,-1-7 249,-4 1 0,-6-3-1,-11-3 1,-5 1 0,-7 0 0,-2 2-108,-3 3 0,-7-1-1,-11 7 0,-6-2-39,-11 2 1,-4 4-96,-8-3 1,-6 8 212,0 3 1,1 8-116,5-3 0,0 7 98,0 5 1,8 3-110,4 9 1,5-6-21,6 0 0,12 1 11,11 11 1,6-5-7,6 5 0,11-5 12,12-1 1,13-3-136,10-3 1,8-4-45,9-7 0,10-3-202,7-4 0,10-3 298,-41-7 0,0-2 1,-2 1-1,-1 0 10,4 0 1,-2 0-1,42-2-26,-10-4 0,-7 1 17,-10-13 1,-13 5 172,-4-10 1,-14 2-65,-3-2 1,-2 2 164,-10-8 1,-2 6 46,-10-6 0,-3 8-76,-8-2 1,0-2 107,0 2 0,-2 0-242,-4 5 0,-9 3-30,-8 3 0,-10-1-87,-1 7 1,-9 0-239,-8 6 0,-1 0 139,0 0 0,-2 8 96,-4 4 1,5-3 96,-5 3 0,10-1-100,2 7 0,7-1 78,-1 0 1,5 2-41,7 4 1,10-3-179,13 3 222,3-4 0,5-2-24,9 0 0,3-7 23,20-4 0,-2 2 110,13-3 0,0 1-197,6-6 1,-2-6 66,-4 1 1,4-9-95,-4 3 1,4-13 54,2-4 0,-2-7-29,-4-5 1,4-4 10,-4-8 1,-10-6-14,-1 0 1,-12-7 41,0 2 1,-6-10 20,-5-2 1,1 0-27,-7 6 0,0-1 59,-6 1 0,0 0 79,0 0 1,6 13 24,-1 4 1,7 12 307,-6 0-77,-1 3 153,3 18-409,-6 3-286,-17 40 0,-6 4 221,-20 24 1,7 2 35,5 4 1,-4 5 98,4 12 0,4-2-180,2 8 0,6-8-98,5 2 0,-1 2 6,7-3 1,0 0-178,6-11 0,0-4 20,0-7 1,2-9-499,4-9 376,-4 1 1,6-16 382,-8 4 0,0-4 0,0-1 0</inkml:trace>
  <inkml:trace contextRef="#ctx0" brushRef="#br0" timeOffset="3163">6243 934 7723,'-15'-17'585,"3"0"1,3 1 439,3 5 847,4-5-2922,-6 15 0,6 2 1050,-3 17 0,-13 7 0,-9 9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7:14.554"/>
    </inkml:context>
    <inkml:brush xml:id="br0">
      <inkml:brushProperty name="width" value="0.08571" units="cm"/>
      <inkml:brushProperty name="height" value="0.08571" units="cm"/>
      <inkml:brushProperty name="color" value="#333333"/>
    </inkml:brush>
  </inkml:definitions>
  <inkml:trace contextRef="#ctx0" brushRef="#br0">4099 347 8060,'0'-19'0,"0"-5"0,-8 5-661,6-6 491,-6 8 1,8 0 34,0-1 212,8 1 1,-6 0 23,4-1 1,-3 1 6,3 0 0,-4 5 126,4 1-30,-4-1-89,-2-5 20,0 0-202,0-1 0,-8 7 86,-3-1 0,-5 9-256,-1-3 1,-8 4 38,-4 2 1,-13 13 52,-10 5 0,-8 10 103,-9 1 1,-8 12-366,-3 5 0,-5 4 407,42-25 0,0 2 0,-1-1 0,1 1 7,0 2 0,0 0 0,-2 0 0,1 2 45,3 0 0,2 1 0,-32 28-110,24-9 1,15-1 105,14-4 0,13 4-22,16-3 0,10-3-3,20 2 0,13 0 28,15 6 0,8 0-216,-35-26 1,2 0 0,0 2 0,0 1 236,3 0 1,-1 0-1,-1 3 1,0 1-30,3-2 0,2 2 0,4 6 0,1 2-17,3 2 1,0 1 0,3 2-1,-1 0-125,-4-1 0,-3 2 1,-1 3-1,-2 2 162,-3 2 0,-2 2 0,-1 4 0,-1 3-37,-2-3 1,-1 1-1,-4 3 1,-3 2 2,-3-3 0,-3 1 0,-2 4 0,-2 1-20,2 0 0,-3 0 0,-9-3 1,-1 0-11,0 4 1,-1-1-1,-7-2 1,-3 0-33,1 2 1,-4 1 0,-4-1-1,-5 0 49,-4 1 1,-5-2-1,0-2 1,-4-3-29,-3-2 1,-3-1 0,-4 0 0,-2-1 18,-3-3 1,-2-2-1,-2 1 1,-1-1 3,-1-1 1,-2-2 0,2-3-1,0-2-9,-4-2 0,0-1 0,1-1 0,0-2-94,-1-4 0,0-3 1,1 1-1,2-2 57,2-5 0,1-2 1,-26 11-24,11-7 1,14-10-5,15-7 1,4-5 216,8-7 1,7-1-166,5-5 0,3-4 549,2-7 1,4-2-642,7-4 1,3-2 329,14-4 1,7-2-282,5 8 0,10 0 38,2 6 0,0 1 95,6 5 0,-5 3-46,-1 8 1,2 8 109,4 3 0,-12 14 60,0 10 1,-8 9-105,-3 14 0,-8 5 48,-4 12 1,-12 6-333,-5 11 0,-4-39 0,-2 2 319,1 7 0,-2 2 0,-3 7 1,-3 2-481,-4 13 1,-1 1 0,-2 3 0,-1 1 435,1-23 1,-2 2-1,0 0 1,0-2-1,1 1 1,0 1-282,-3 4 0,1 1 0,0 1 0,-1 2 1,1 2-1,0 0 256,-1 6 0,0 1 1,2 0-1,1-2 1,1 1-1,1 0-247,0 0 1,2 1-1,0-1 1,0-1-1,0-1 1,2-1 239,2-2 1,2 0 0,0-1-1,0-4 1,0 0 0,2-1 12,1-1 1,2 0 0,2-3 0,2 20-1,3-3-39,3-9 1,3-3-1,0-7 1,3-3 28,6-8 1,2-1-1,-4-1 1,0 0 221,3-4 0,1-1 1,22 38-352,6-9 0,5-1-18,1-4 1,1 0 114,-1-6 1,-2-7-249,7-5 1,8-11 97,10-5 0,3-7-367,3-5 1,-8-12 77,-4-11 0,-2-4 571,2-2 1,-2-9-643,7-9 1,1-14 63,5-14 1,-39 17 0,-1-2 415,0-3 0,0-1 0,1-3 0,0-3 0,-1-4 0,0-2 0,3-2 0,0 0 0,2-2 0</inkml:trace>
  <inkml:trace contextRef="#ctx0" brushRef="#br0" timeOffset="663">571 5068 7942,'-25'-25'0,"6"6"1287,-5-5-367,13 13-1056,3 3 1,8 20 89,0 11 0,6 15-30,0 26 1,0 14 145,-6 20 1,-4-42 0,0 2-316,-1 5 0,-2 1 0,0 1 0,-1 2 216,-1 8 0,1 0 0,-1-4 0,0 0 47,1 2 1,-1-2-1,1-7 1,1-3-173,1-2 1,0-2-1,-7 39-84,7-16 0,0-12 25,6-22 1,0-12 64,0-11-503,0-3 272,0-11 0,2-9-98,4-11 1,11-12 476,12-6 0,11-19 0,-3 2 0,5-14 0</inkml:trace>
  <inkml:trace contextRef="#ctx0" brushRef="#br0" timeOffset="958">675 5673 7942,'-52'0'0,"-2"-8"-142,-4-3 0,-1 1 178,-5-1 0,3 1 50,3-2 0,6-5-61,0 0 1,8 0-206,10-6 0,7-4 160,4-2 1,5-6-108,7-5 1,3 3 221,8-3 0,8-2-31,3 1 1,14-7 49,10 2 0,9 2-32,14-2 1,5 8-10,12-3 0,-4 1 33,4 5 1,-6 4 98,-5 14 0,-7 8-126,-11 3 1,2 4-95,-7 2 0,-3 15-60,-9 8 0,-6 10 104,-11 7 1,1-1-70,-7 7 1,-8-2 39,-10 2 1,-5 4-109,-6-4 1,-4 4-8,-7 2 1,-1-6-202,0 0 1,1-5 62,-1 5 1,3-6-23,3 6 1,-2-7 274,8 1 0,-8-3 0,4-3 0</inkml:trace>
  <inkml:trace contextRef="#ctx0" brushRef="#br0" timeOffset="1322">1280 5656 7892,'-12'-8'374,"1"-4"1,1 3-120,-1-3-304,-5 1 33,7-6 0,-9 7-227,1 4 0,-2 4-257,-4 2 1,-6 16 224,-11 7 1,1 9 253,-7 9 0,2 9-1,-2 7 0,3 1 70,9-6 0,7 4-112,4-5 1,11-3 144,7-13 0,5-8-59,5-4 1,5-12 49,7-5 0,6-4 147,0-2 1,8-2-48,-2-4 1,9-9-12,3-8 1,-1-2-125,-5 2 1,-3-2 4,-3-4 1,2-3 5,-8 3 1,6 4-4,-6 2 1,-6 3-10,-5 3 0,-9 6-207,3-1-2,-4 8 1,-2-1 41,0 10 1,0 7-40,0 11 0,0-2 77,0 8 0,2-6-119,4 6 1,-2-8 46,7 2 0,1-6 34,5-5 0,2 1-67,4-7 198,4 0 0,8-22 0,-1-3 0</inkml:trace>
  <inkml:trace contextRef="#ctx0" brushRef="#br0" timeOffset="1613">1833 5569 7892,'-25'-15'-253,"6"1"-64,-4-14 1,2 6 764,-2-1 1,3-2-59,-3 2 0,4 2-637,2 10 0,0 3 66,-1 8 1,-7 2-18,-3 4 1,1 5 108,-2 12 0,2 4 20,-2 8 0,4-6 53,8-1 1,1-1-6,5 2 0,3-2 50,8-4 0,0-4-74,0 4 1,2-3 212,4-3 1,9-6-2,8 1 0,8-1-20,-2 7 1,4-3-61,1-3 0,-5 3 5,0-3 1,0 3-29,5 2 0,-7-5-102,-4-1 1,-9-1-5,-3 1 0,-7 5 57,2-5 0,-6 5-51,-6 1 0,-11 0 45,-12 1 1,-4-7-329,-1 1 1,5-1-24,0 6 1,6-5-300,-6-1 641,8-7 0,-4 12 0,8-7 0</inkml:trace>
  <inkml:trace contextRef="#ctx0" brushRef="#br0" timeOffset="1930">2162 5431 7892,'0'-27'-460,"0"4"1,0-2 751,0 2 0,0 0 283,0 6-323,-8-1 1,-2 9-247,-7 3 0,0 4-316,0 2 0,3 8 190,-3 3 0,5 10-11,-5 2 0,0 6 107,5-6 1,4 6-13,3-6 0,3 6 9,2-6 0,0 6-33,0-6 0,2 6 157,3-6 1,-1 2-5,8-2 1,-1-4 101,7 4 0,1 2-95,4-2 0,-4 0 18,4-6 0,-4 1-46,-1-1 0,-7 0 13,1 1 0,-6-7 35,5 1 1,-7-7-42,2 7 0,-6-6-46,-6 5 0,-6-5 48,-11 6 1,2-3-293,-8 3 1,1 1-58,-7-7 1,0 5-56,1-5 0,1 0 95,4-6 0,2 0-181,4 0 409,4 0 0,-6-8 0,8-1 0</inkml:trace>
  <inkml:trace contextRef="#ctx0" brushRef="#br0" timeOffset="2367">2629 5137 7909,'-18'-17'-25,"3"-1"54,3 1 1,-1 0 221,7-1 1,0 1-35,6 0 1,0 0-186,0-1 0,6 1 81,0 0 0,7-1 37,-1 1 1,9 6 3,2-1 1,6 6-14,-6-5 0,6 7-56,-6-2 1,8 4-183,-3 2 1,-1 2 66,2 4 0,-8 5-73,2 12 1,2 4-38,-2 8 1,-5 1 117,-7 5 1,-7 5-35,2 12 1,-4-3 20,-2 9 0,-2-7 11,-4 7 0,-4-9 83,-7 3 0,-2-10 15,-4-2 1,2-5-14,-8 5 0,8-10 268,-2-1-161,4-8 1,7-12-40,0-3-69,9-5 16,-5-7-216,8-7 122,8 5 0,1-8-19,9 4 1,-7 4-11,1-3 1,-1 1-125,6-2 1,6 2-51,1-7 1,6 1 92,-1-1 0,4-11-352,1 5 1,3-6 40,3 0 0,10-4-124,8-7 0,7-3 563,-1-3 0,3-5 0,2-6 0</inkml:trace>
  <inkml:trace contextRef="#ctx0" brushRef="#br0" timeOffset="2515">3856 5085 7909,'-17'0'190,"-6"-2"163,0-4 0,0 2 20,6-7 1,1 5 702,5-5-79,3 7-256,8-4-1908,0 8 644,0 0 0,6 2-334,0 4 1,7 3 856,-1 9 0,-5 7 0,1 2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7:53.886"/>
    </inkml:context>
    <inkml:brush xml:id="br0">
      <inkml:brushProperty name="width" value="0.08571" units="cm"/>
      <inkml:brushProperty name="height" value="0.08571" units="cm"/>
      <inkml:brushProperty name="color" value="#333333"/>
    </inkml:brush>
  </inkml:definitions>
  <inkml:trace contextRef="#ctx0" brushRef="#br0">467 191 8062,'-17'-8'-396,"0"6"-412,0-13 564,-1 5 305,1-7-58,0 0 67,-1 7 0,7-3-242,-1 7 268,8 0-248,-11 6 143,5 0 0,-1 0-50,-1 0 60,9 0 0,-7 0-4,4 0 404,4 0-215,-13 0 0,11 0 83,-7 0 1,7-2 14,-2-4-113,4 4 0,2-7-95,0 3 0,-2 4-100,-4-4 127,4 4-50,-5 2-146,7-7 0,7 5 74,5-4 0,-2-2 5,1 3 1,1-1 20,5 6 1,0-6-1,0 0 1,7 1 9,-1 5 1,2 0 1,-2 0 1,-4 0-17,4 0 0,2 0-7,-2 0 1,0 0-24,-6 0 0,1 5 38,-1 1 0,0 8-34,0-3 1,-5 10 23,0 2 0,-9 2 22,3-2 0,-4 4-7,-2 8 1,-8 1 1,-3 5 1,-6-5 17,-7 5 0,0 1 4,-5-2 0,-4 6 36,4-5 0,-3-1-49,-3-5 0,-2 3-16,-3-3 1,4 3 8,-5-9 1,3-4 1,-3-2 1,7 0-18,-1-6 0,8 2-7,10-13-31,0 0-19,7-6-37,2 0 87,8 0 0,8 0 185,4 0 0,3 0-114,2 0 1,3 0 72,3 0 1,4-6-61,7 0 0,1 1-27,-1 5 1,1-2-36,-1-4 0,-1 4-21,-4-4 0,2 4-104,-8 2 1,6 0 92,-6 0 1,0 0-106,-6 0 1,-5 0-126,-1 0-243,-7 0 48,11 0-266,-13 0 159,6 0 224,-8 0 1,-2 0-233,-4 0 552,4 0 0,-5 0 0,7 0 0,0-7 0,0-3 0</inkml:trace>
  <inkml:trace contextRef="#ctx0" brushRef="#br0" timeOffset="481">1228 277 8062,'6'-11'-319,"0"-1"0,0 6 320,-6-5 1,0 5 992,0-5-827,0 7 0,0-6-357,0 4 113,0 4-116,-8 10 0,-2 6 163,-7 14 0,-6 7 75,0 5 1,0 3-58,6-3 1,-1-2 6,1 9 0,2-7-14,3 6 0,-1-8 32,7 3 1,0-5 21,6-1 0,2-6 28,4 0 1,3-8-37,9 2 1,7-6 69,3-5 1,5 1-70,2-7 1,1 0 129,5-6 0,-3 0-107,8 0 1,-4-8 79,10-4 1,-9-3-55,8-2 0,-8-1 8,3 1 1,-8 0-1,3-1 0,-13-5-2,-5 0 0,-3 0 130,-3 6 1,-5-2-79,-1-4 0,-7 4-133,2-5 1,-4 3 96,-2-2 0,-2 4-210,-4-4 0,2 10 2,-7 1 1,5 6-21,-6-5 1,6 7 40,-5-2 0,-1-2-183,-5 3 1,0-1-77,0 6 0,-3 6 71,-3-1 0,2 9 38,-8-3 0,6 5 6,-6 1 0,8 0-111,-2 1 1,-2-1 101,2 0 0,2 1 241,10-1 0,-5 8 0,7 2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7:57.824"/>
    </inkml:context>
    <inkml:brush xml:id="br0">
      <inkml:brushProperty name="width" value="0.08571" units="cm"/>
      <inkml:brushProperty name="height" value="0.08571" units="cm"/>
      <inkml:brushProperty name="color" value="#333333"/>
    </inkml:brush>
  </inkml:definitions>
  <inkml:trace contextRef="#ctx0" brushRef="#br0">502 139 8121,'8'-10'-196,"2"3"0,7 1-199,0 0 1,-5-2 337,-1 3 1,1 3 162,5-4 0,-5 2-133,-1-2 108,-7 4 1,6-5 252,-5 7-308,-3 0-13,6 0 40,-8 0-204,0 0 101,-8 0 111,6 0 39,-5 0 88,-1 0-90,6 0 1,-11-2-21,7-4 33,0 4-39,-1-5 21,5 7-241,-14 0 189,7 0 0,-3-6-151,1 0 0,5 0-57,-6 6 111,1 0 0,-7 0 33,1 0 0,0 2-3,0 4 0,-3-2-6,-3 7 49,4-7-35,-14 11 1,12-11 94,-8 8 1,6-1-89,-5 7 1,6-7 38,-1 1 1,-2-1-27,2 7 1,0-7 2,6 1 1,0-3 21,-1 3 1,7 3 2,-1-3 0,3-3 40,-3 3-30,-3-1 0,7 7-53,-3-1 1,3 0 27,8 0 1,0 1-31,0-1 0,0 0 14,0 1 0,0-1-4,0 0 0,0 1 9,0-1-10,0 8 1,0-6 8,0 4 0,0-4 3,0-1 1,6-1 61,-1 0 1,3-1-60,-2-5 0,-2 4 22,7-3 1,-5 1-17,6-1 1,-7 3 19,7-3-3,-8-4-22,11 7 1,-11-7 90,7 3 0,-5-3-55,6-8 314,-8 0-268,11 0 1,-5 0-22,7 0 0,0 0-7,0 0 1,1-2-42,-1-4 0,0-2 2,1-3 0,5-4-25,0 3 0,6 2 7,-6-1 0,2-1-10,-2-5 0,-4 0 70,4-1 0,-4 1-24,-2 0 1,1 0 12,-1-1 0,6 1-19,0 0 1,-2-1-56,-9 1 0,3 0 11,-3 0 1,1-1-17,-1 1 0,1 0-7,-7-1 0,0 1 28,-6 0 1,0 5 62,0 1 0,0-1-58,0-5 0,0 0 97,0-1-83,0 1 0,0 0 3,0-1 0,-2 1-2,-4 0-22,4 0 1,-11-1-21,7 1 0,-2 2-102,2 3 1,3-3 37,-9 3 0,6 3 66,-5-3 1,5 6-19,-6-5 0,1 5-91,-6-6 59,-1 9 1,1-5 17,0 8 0,-2-6-1,-5 0 1,5 1 50,-4 5 1,4 0 4,2 0 0,-1 5 2,1 1 0,0 6-38,0-7 0,-1 7 58,1-6 1,0 7-20,-1-1 0,1-3 8,0 3 1,5 1-46,1 10 1,-1-3-2,-5 3 0,5-4 2,1-2 0,5 6 14,-5 0 0,1 6 16,-2-6 1,-1 0-20,7-6 1,-5 7 55,5-1 0,-6 0-13,7-6 1,-1 0 7,6 1 0,-2-1 42,-4 0-24,4 0 0,-5 1-18,7-1 0,0 0-9,0 1 1,0-1 0,0 0 1,0 0 0,0 1 0,5-1 3,1 0 1,2-1-2,-2-5 0,-3 5 1,9-5 0,-6 5 54,5 1-39,1 0 0,5 0 2,0 1 0,1-7 5,-1 1 1,-6-6-11,1 5 0,-1-7 1,7 2 0,-1-4 112,0-2 0,1 0-97,-1 0 0,0 0 8,1 0 1,-1 0-35,0 0 1,0-2-5,1-4 1,1 2-93,4-7 1,-4-1 109,4-5 1,2 5-98,-2 1 1,0-1 64,-5-5 1,-1 0 78,0-1 1,1-5-83,-1 0 1,0 0 8,0 6 1,-5-1-3,-1 1 0,1-6 5,5 0 0,-5-2-42,-1 2 1,-7 4 45,2-4 0,-4-2-46,-2 2 0,0 0 35,0 5 0,0-5 63,0 0 0,0 0-66,0 6 1,0 0 8,0-1 1,-6 1-30,0 0 0,-1-1 0,1 1 1,-2 0-86,-3 0 1,-5-1 64,5 1 1,1 5-106,-1 1 1,-1 1 63,-5-1 1,0-3-133,-1 9 0,1-1 30,0 6 0,-3 0 34,-3 0 1,4 0-37,-4 0 1,-2 0-124,2 0 1,0 7-55,6 5 1,-1 5-520,1 6 872,8-3 0,-7 20 0,7-4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7:55.674"/>
    </inkml:context>
    <inkml:brush xml:id="br0">
      <inkml:brushProperty name="width" value="0.08571" units="cm"/>
      <inkml:brushProperty name="height" value="0.08571" units="cm"/>
      <inkml:brushProperty name="color" value="#333333"/>
    </inkml:brush>
  </inkml:definitions>
  <inkml:trace contextRef="#ctx0" brushRef="#br0">52 156 8026,'-8'-25'-178,"6"6"256,-3-4 1,3 4 425,2 1-102,0 1-287,0 0-359,0 7 246,0 2-277,0 8 180,0 0-144,0 8 149,0 2 1,0 9 68,0 4 0,-6-2 39,0 8 0,-2 0 27,3 5 0,3 9 2,-4 3 1,4-2 20,2 2 1,0 0-70,0 6 1,4-2 18,7-4 1,3-4 1,15-7 0,0-2-36,5-5 0,1-5-14,-1-11 0,9-4 5,3-8 1,2-2-11,-2-4 0,-4-6 37,-7-11 0,-1-3 5,1-9 1,-2-5 124,-5-1 0,-3-5-78,-7 6 0,-1-6 81,0 5 0,-5-5-103,-1 6 1,-7 0 5,2 5 1,-4 2 97,-2 4 10,0-3-347,0 13 186,-8 1-174,6 11 1,-6 8 58,8 5 1,-1 6 140,-5 11 1,4 4 34,-4 7 0,4 9 152,2 3 1,0 4-119,0 2 1,0 5 11,0 1 0,6 5-82,0-5 0,5 1 11,-5-1 0,6-10-14,-7 4 0,1-12 64,-6 1 1,6-5-198,0-1 0,-1-8 2,-5-4 0,0-4-89,0-2 0,0-5 41,0-1 0,0-5-442,0 6 104,0-9-317,0 5 827,0-8 0,-7 0 0,-3 0 0,-7 0 0</inkml:trace>
  <inkml:trace contextRef="#ctx0" brushRef="#br0" timeOffset="391">951 415 7989,'0'-17'-450,"0"8"1,0-7 0,0 5 1250,0 3-367,0 0-665,0 8 1,-6 2 237,1 4 0,-1 5 50,6 13 1,-2 2 17,-4 9 1,4 5-1,-3 1 1,3 1-20,2-2 0,0-3-14,0 3 0,0-3 106,0-3 1,5-1-35,1-4 0,13 2 19,-1-8 0,10 0-72,1-6 1,6-7-1,5-5 1,-1-3-25,7-2 0,-2-2-6,2-3 1,-4-5-26,-7-7 0,0-6 55,-1 0 0,-7-8 171,-4 2 1,-6-4-61,-5-1 0,-4-7-40,-8 1 1,0-6-74,0 6 1,-2-7 33,-4 7 1,-4-4-50,-7 9 1,0-1-140,-1 13 1,-1 0 0,-4 5 1,-4 9-301,-7 3 1,-1 4-312,0 2 1,-7 8 293,-4 3 0,-10 7-510,-1 5 921,-9 4 0,5 7 0,-8 1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8:05.128"/>
    </inkml:context>
    <inkml:brush xml:id="br0">
      <inkml:brushProperty name="width" value="0.08571" units="cm"/>
      <inkml:brushProperty name="height" value="0.08571" units="cm"/>
      <inkml:brushProperty name="color" value="#333333"/>
    </inkml:brush>
  </inkml:definitions>
  <inkml:trace contextRef="#ctx0" brushRef="#br0">206 537 8065,'-41'-8'-277,"1"-3"0,5 1-362,7-2 1,6 7 495,-1-7 1,12 6 133,5-5 0,6 5 5,6-5 0,5 5-3,12-6 0,4 8-22,8-1 0,-1-3 9,1 2 1,5 1-2,1 5 0,-1-6 21,-5 0 0,7-7 0,2 3 0</inkml:trace>
  <inkml:trace contextRef="#ctx0" brushRef="#br0" timeOffset="601">863 433 7591,'0'-11'896,"0"-1"-950,0 8 1,0-11-119,0 13 208,7-13-1,-5 11-68,4-8 86,-4 8 0,0-5-10,4 3 36,-4 4-25,13-13 1,-11 7-10,7-4 0,-5-1 35,6 7 0,-8-7-7,1 1 1,3 3-36,-2-3 0,1 2 5,-1-1 0,-4-4-51,4 3 0,-4-3 58,-2-3 1,0 1-133,0 0 0,0 0 111,0-1 0,-2 3-118,-4 3 0,2-3 35,-7 3 0,-1 5-160,-5 1 0,-2-2 181,-4 3 0,2-1-15,-8 6 1,0 7 40,-6 5 0,1 9-40,-1 2 1,6 8 94,0-2 0,8 3-82,-2 3 0,6 0 16,5-1 0,-1-1-16,7-4 0,0 1 6,6-7 1,8 1 32,4-7 1,3-2-8,2-3 0,8 1 67,4-7 0,4 0-84,1-6 1,3-6 71,3 0 0,-3-7-49,3 1 0,2-3 128,-1-2 0,-1-1-66,-5 1 0,-8 5 11,-4 1 0,-4 1-54,-2-1 1,0-3 2,1 9 0,-9-3-60,-3 2-100,-4 4 1,-2 2 64,0 12 1,0 11 113,0 6 1,0 5-8,0 6 1,0 7-3,0 10 0,0 3 11,0 3 0,0 3-38,0-9 0,0 7 15,0-7 1,2-5-159,4-6 0,-4-13 102,3 1 0,-3-10-150,-2-1 1,2-6-78,4-6-368,-4 5 327,6-14 1,-6 5 10,3-7 1,-1 0 288,8 0 0,7-15 0,8-4 0</inkml:trace>
  <inkml:trace contextRef="#ctx0" brushRef="#br0" timeOffset="1027">2091 381 8066,'-18'-15'0,"7"-2"12,-1-12 1,8 4 362,-1 7-70,-5 9-311,8 1 1,-8 8-181,5 0 0,1 2 131,-8 4 0,1 3-9,-6 9 1,-1 5 121,1 0 0,2 8 0,3-3 0,-1 7-30,7 5 0,-6-3-47,7 3 0,-1-1 32,6 1 0,2-3 14,3 3 0,1-4-10,11-1 1,-3-8 20,9-4 1,2 0 83,-2-6 1,8 2-89,-2-13 1,3 0 45,3-6 1,5 0-35,1 0 1,-1-2 4,-6-4 0,1-3 88,0-9 0,3-1-3,-3-4 0,1 2 17,-13-8 1,0 0-63,-5-5 0,-3-7-30,-4 1 0,-3-2 29,-8 1 0,0 5-56,0-4 0,-2 3-6,-4 3 0,-3 5-142,-8 0 1,-1 8 22,1-2 0,-8 5-187,-4 7 0,-5 3-216,-7 8 0,-3 0 173,-8 0 1,-5 2 4,-1 4 1,-7 3-17,1 9 0,-5 7 114,-6 4 0,-4 3 1,-7 3-1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8:04.340"/>
    </inkml:context>
    <inkml:brush xml:id="br0">
      <inkml:brushProperty name="width" value="0.08571" units="cm"/>
      <inkml:brushProperty name="height" value="0.08571" units="cm"/>
      <inkml:brushProperty name="color" value="#333333"/>
    </inkml:brush>
  </inkml:definitions>
  <inkml:trace contextRef="#ctx0" brushRef="#br0">899 157 8033,'0'-27'-68,"0"4"1,0-2-353,0 2 492,0 0 1,0 11 535,0 0-519,0 9-373,8-5 184,-6 8 0,4 0 78,-12 0 0,-4 6-125,-7-1 1,-8 9 92,-4-3 0,-9-1 22,-3 2 1,-7-1 20,2 6 0,-4-1 9,-2-5 1,1 5-3,-1-5 0,0 5 27,0 1 0,2-6 70,4 1 0,2-1-78,3 7 0,7-1 43,-1 0 0,8 6-56,10 0 1,0 2-1,-1-2 1,9-1-14,3 6 1,4-6-3,2 1 0,2-2 2,4 2 0,-2-10-7,7 5 1,3-7 2,9 1 1,-4-3 4,4-3 1,4-4 98,2 4 0,3-4-50,3-2 0,1-6 8,5 0 1,-3-7-18,8 1 1,-7 2 17,1-1 1,2 5 17,-1-5 1,5 5 9,-6-6 0,0 9-83,-5-3 1,-6 4 48,0 2 0,-6 8-111,6 3 1,-10 4 65,-2 3 0,0 1-8,-5 4 1,-4-2-10,-3 8 0,-3-6-9,-2 6 1,0-6 11,0 6 1,-7-8 5,-5 2 1,-3-4 44,-3-2 0,-7 1 10,-3-1 0,1-2 51,-2-3 1,0 3-78,-6-3 1,-5-3-7,0 3 1,-6-8-23,5 2 0,-7 1-84,2-1 0,-2 0 24,2-6 0,-2 0-147,8 0 1,-3 0 18,3 0 1,5 0-481,1 0 94,-1 0 584,16 0 0,2-16 0,9-3 0</inkml:trace>
  <inkml:trace contextRef="#ctx0" brushRef="#br0" timeOffset="392">1591 381 8078,'-17'-5'-955,"-1"-1"1,7-6 841,-1 7 0,7-1 113,-7 6 0,1 0 159,-7 0 1,-1 2-8,-4 3 1,4 5-20,-4 7 0,-2 8-131,2 4 0,2 2 113,9-2 0,-1 3-100,7-3 1,0 4 129,6 1 1,2-7-35,4-4 1,3 2-80,9-2 0,5-1 122,0-11 1,9 3-112,3-9 0,1 1 9,11-6 1,-3 0-22,2 0 1,2 0-5,-8 0 0,3-8 47,-3-3 0,-4-4-30,5-3 1,-12 1 123,-6 0 1,-4-6-113,-2 0 0,-5-6 16,-1 6 0,-7-6-71,2 6 1,-10-8-115,-2 2 1,-9 2 82,-2-2 0,-3 8-149,-8-2 0,-1 4-43,-6 2 1,1 7 113,-1 4 1,-7 5-241,-4 1 0,1 7 52,-1 5 1,6 9-195,-6 2 490,15 8 0,-17-4 0,11 7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3:19.368"/>
    </inkml:context>
    <inkml:brush xml:id="br0">
      <inkml:brushProperty name="width" value="0.08571" units="cm"/>
      <inkml:brushProperty name="height" value="0.08571" units="cm"/>
      <inkml:brushProperty name="color" value="#333333"/>
    </inkml:brush>
  </inkml:definitions>
  <inkml:trace contextRef="#ctx0" brushRef="#br0">243 1107 7925,'0'-17'-351,"0"0"461,0 0 1,0-1 274,0 1 0,0 5-191,0 1 1,0 5 299,0-5-508,0 7 0,0-6 169,0 4-274,0 4 1,0-3 73,0 10 0,-6 13 222,0 11 0,-13 5-146,2 6 0,-10 10-20,4 8 0,-6 5-39,6-5 1,-6 0 4,6-6 0,2-8-145,10-4 1,3-5 75,8-6 0,2-6 9,4-12 0,13-3 60,15-8 1,9-8-25,8-3 1,3-12-76,4-6 0,-4-6-86,3-5 1,3 1 108,-2-7 1,-1 2 5,-5-2 0,-8 4 140,-3 7 0,-13 6-109,-4 0 360,-13 8-171,-3 4 1,-10 9-92,-4 8 0,-2 2-5,-3 4 0,-6 9-2,-1 8 1,1 8-9,-6-2 0,6 2-23,5-2 1,4 1-67,8-7 0,0 6 76,0-6 0,10 0-31,7-5 0,16-9 1,13-3 1,6-4-7,6-2 0,3-4-23,8-7 1,-5-7-98,-1-11 0,-7-3 100,1 3 1,-10-9-6,-7-3 1,-6 1 85,-5 5 1,-4 1-75,-7-1 1,-9 6 55,-3 0 1,-4 3-1,-2-3 0,0 2 239,0 4-181,-8 11 1,-1-3 5,-9 15 1,1 2-65,0 4 1,-3 11-12,-3 12 0,2 3 18,-8 3 0,6 7 12,-5 4 0,6-2-19,-1 3 0,4-9-21,2 2 1,0-1-9,-1 1 1,7-5-4,-1-1 0,8-5-1,-1-6 1,1-9-191,-2 3 202,4-11-7,-6 1 1,10-9-9,4-3 1,-4-11-11,4-7 1,3-7 4,3 1 1,3-6-3,3-5 1,-1 1-11,0-7 0,2 6 0,4-6 0,4 5-1,8-5 0,1 8-2,5-2 1,-5 11 37,5 6 1,-3 5-31,2 7 0,-11 3 86,0 8 0,-10 10-74,-7 7 1,-4 8 0,-8 10 1,0 1 56,0 4 1,0-1 132,0 7 1,-6-6-95,0 6 1,-2-7 110,3 1 0,1-9-175,-8-2 1,8-6 40,-1 6 0,-3-8-96,2 2 0,-2-10 30,3-1-227,3-8 129,-6 3-289,8-7 112,-8 0 105,6 0-519,-5-7 702,7-3 0,-8-15 0,-2-2 0</inkml:trace>
  <inkml:trace contextRef="#ctx0" brushRef="#br0" timeOffset="2151">2180 986 7952,'17'0'-422,"0"0"1,-5 0 224,-1 0 1,-5-2 141,6-3 161,-1 3 39,7-6-62,-1 8 1,-2-2 409,-3-4-125,-5 4-231,-7-5-135,0 7 0,-2 0 52,-3 0 1,-7 0-102,-11 0 1,-4 0 53,-7 0 1,-7 0-25,1 0 0,-8 6 10,2-1 1,-2 9-6,2-3 1,-2 5-7,7 1 1,1 0 29,5 1 1,3-1-13,3 0 0,12 0-26,11 1 1,4-1-97,2 0 1,9 1 121,9-1 0,7 0-6,9 0 0,3 1 7,3-1 0,2 0 12,5 1 0,1 1-9,-8 4 1,6-4-10,-6 4 0,-1-4 30,-10-1 1,-4-1 21,-8 0 1,-7 1-9,-5-1 1,-3 0 26,-2 0 1,-2-5 8,-3-1 0,-7-5 17,-11 6 0,2-8-55,-8 1 1,0 3-33,-5-2 0,3 0 49,-4-6 1,10 5-208,-9 1 0,9 0-12,-4-6 0,6 6-166,-6-1 1,8 1 106,-2-6 0,9 0-531,3 0 755,7 0 0,-11-8 0,5-1 0</inkml:trace>
  <inkml:trace contextRef="#ctx0" brushRef="#br0" timeOffset="2576">2508 934 7956,'-17'0'580,"6"-1"-432,-1-5 20,8 4 0,-9-4-293,7 12 0,-2 3-8,2 9 0,5 7-38,-5 4 1,4 5 145,2 6 1,0-1-99,0 7 0,2-8 119,4 3 1,-1-5-88,13-1 0,-9-2-6,14-5 1,-7-5 82,7-11 0,-2-4 23,2-8 1,2-2-26,4-4 1,3-6-171,-3-11 0,4-4 101,1-7 0,-1-1 49,-4 1 0,2-1 35,-8 1 1,0-1-52,-6 0 1,-2 1 157,-3-1 1,1 8-88,-7 4 0,0 4 324,-6 2-62,0 7-292,0 2 0,-6 16 71,0 4 1,-7 11-14,1 6 1,5 3-22,1 3 1,4-1-4,2 1 0,0 0-33,0-1 1,0 1-103,0-1 0,8 1-95,3-1 1,5-5 31,1 0 0,-2-13-59,-3 1 0,3-6 81,-3 1 0,3-4 153,2-8 0,1 0 0,-1 0 0</inkml:trace>
  <inkml:trace contextRef="#ctx0" brushRef="#br0" timeOffset="2872">3511 934 7990,'0'-9'-15,"0"-1"83,0 4 318,0 5-299,0-15-430,0 14 296,0-5 0,-2 1-47,-3 0 137,-5 0 0,-7 14-47,-1 3 0,-7 5 81,-3 1 0,1 2-103,-2 4 1,2 4 14,-2 8 0,-2 1-4,8 5 1,-3-5 6,8 5 1,-3-5-124,10-1 0,3-3-45,2-3 0,6 2 91,6-8 0,3-2-53,9-9 1,7 1 71,4-7 0,3 0-196,3-6 0,7-2-151,4-4 413,4-4 0,2-7 0,0 0 0</inkml:trace>
  <inkml:trace contextRef="#ctx0" brushRef="#br0" timeOffset="3105">4065 1004 7990,'-2'-18'0,"-4"1"0,4 0 71,-4-1 55,-3 1 136,7 8-23,-14-7 1,7 14-428,-8-4 1,5 6 149,0 6 1,-1 4-84,-10 7 0,4 6 34,-4 0 1,-2 8 97,2-2 1,-6 4 17,6 1 0,-2 1-118,2-1 1,9 1 63,-3-1 1,5 1 48,1 0 1,3-7-187,8 1 1,2-8 49,4 2 0,5-9-115,13-3 0,-3-7-47,7 2 1,1-4-226,6-2 499,-1 0 0,9-15 0,1-5 0</inkml:trace>
  <inkml:trace contextRef="#ctx0" brushRef="#br0" timeOffset="3481">4134 1107 7990,'-10'0'-1507,"-5"0"1163,13 8 404,-6-6 1,16 6-79,4-8 1,3 0 128,2 0-1,2-2-103,4-4 1,2 2-35,4-7 1,-4 5 62,-7-6 0,-1 7-54,0-7 0,-2 1 238,-3-7-191,3 1 1,-13 0 40,4-1-45,-4 1 1,-10 0 0,-3-1 0,-7 9-15,-5 3 1,2 4 15,-8 2 0,1 2 139,-7 4 0,0 3-134,1 9 1,-1 5 130,1 0 0,-7 8-112,1-3 0,5 5 7,7 2 1,6 5-32,-1 0 1,6 1-15,6-7 0,3 1-74,8-1 0,8-7 69,3-4 0,10-3-181,2-3 0,8-6 59,-2 1 0,4-8-39,1 2 1,1-6-8,-1-6 1,7-4-360,-1-7 519,8 0 0,-4-8 0,8-2 0</inkml:trace>
  <inkml:trace contextRef="#ctx0" brushRef="#br0" timeOffset="3826">4774 883 7990,'0'-12'-750,"0"1"611,0 7 1,-2-10 173,-4 8 0,4-1-45,-4 1 0,-3 4-8,-3-4 0,1 4 12,-7 2 0,3 2 18,-14 4 0,6 2-29,-6 3 1,0 10 25,-5-3 0,5 3-13,0-4 1,8 6-2,-2 0 1,6 2-4,5-2 0,5-3 9,7 3 0,0-2 0,0 2 0,13-2 71,4 8 1,10-8-67,-4 2 0,6-4 7,-6-2 0,6 1 2,-6-1 1,0 0 39,-6 1 0,-7-7 30,-4 1 0,-4-7 103,-2 7-125,0-8 0,-14 3 12,-3-7 1,-12 6-69,0 0 1,-3 0-85,-3-6 0,0 0-22,1 0 1,-1 0 77,1 0 0,7 0-331,4 0 0,4-2 352,1-4 0,9-4 0,1-7 0</inkml:trace>
  <inkml:trace contextRef="#ctx0" brushRef="#br0" timeOffset="4114">4877 952 7990,'10'0'603,"-2"0"-324,-8-8 0,0 4-354,0-7-183,0 7-298,0-4 449,0 0 1,-2 7-188,-4-5 299,4 4-99,-13 10 1,11 1 46,-8 8 0,7 3 5,-7 3 1,8-2 113,-1 8 1,1-6-71,-2 6 1,4-1 28,-4 7 0,4-6-26,2 0 1,-2-2 2,-3 1 1,3 3-51,-4-8 0,-2 0-106,2-6 0,-5-5-173,5 0 1,-1-3-108,1 3 428,4-5 0,-6-14 0,8-3 0</inkml:trace>
  <inkml:trace contextRef="#ctx0" brushRef="#br0" timeOffset="4498">5137 1021 8174,'0'-10'291,"0"-5"1,8 5-672,3-7 1,1 0 237,5-1 1,-4-1 11,10-4 0,-1 2 35,1-8 0,2-5-124,3-7 0,-1-1 41,-4 2 1,-3-10 69,3-8 1,-6 0 64,-6 7 0,-3 1 140,-8 3 0,0 13 257,0 11-99,0 4-211,0 9 1,-2 6 3,-4 16 0,3 1 66,-9 16 0,6 2-13,-5 9 1,-1 10 87,-5 8 1,0 13-70,-1-2 1,1 4-96,0-4 1,1 8 289,5 4 0,-4 3-125,3 3 0,2-1 4,-1 1 1,7-9-58,-2-3 0,-1-7-152,1-11 1,-6-3 43,7-19 1,-9 1-201,3-13 0,-5 4-130,-1-10-31,0 4 1,-1-17-4,1 8 1,0-8-66,-1 1 1,1-5-188,0-5 587,0-5 0,-8-15 0,-2-2 0</inkml:trace>
  <inkml:trace contextRef="#ctx0" brushRef="#br0" timeOffset="5256">4929 1367 7990,'18'0'-144,"-1"0"1,0-2 165,1-4 1,1 2-201,4-7 1,4 1-117,7-1 1,1-5 159,-1 5 0,3-5 16,3-1 1,-3 0 27,3-1 1,-3-1-72,-3-4 1,-1 2 155,-4-8 1,-4 8 3,-8-2 1,-5-2 0,-1 2 0,-7 0 0,2 6 549,-4-1-329,-2 9 0,-2 1 250,-4 8-42,4 0-441,-6 0 1,3 8 11,-1 3 1,0-1 24,6 1 0,-6 1 13,0 5 0,1 1-114,5-1 0,0 0 71,0 0-36,0 1 148,0-1-87,0 0 1,2-7 18,3-4 0,5-4-41,7-2 1,1 0-5,-1 0 0,0-8 26,0-4 1,3-3 0,3-2 0,-4-1 1,4 1 1,-10 0-7,-1 0 1,-2-1 107,1 1-92,5 0-228,-15-1 177,15 9 2,-14 1 0,3 10 15,-10 4 1,3 3-10,-4 9 0,4-7 6,2 1 1,0-1-15,0 7 0,2-7 246,4 1-184,3-9 0,9 7 92,-1-4 1,6-4-117,0 3 1,0-5 7,-6-5 0,7 1-5,-1-8 1,5 1-13,-5-6 0,1-7 0,-7 1 1,0-9-9,0-3 1,6-1-105,1-10 0,-1-3 61,-6-8 0,-2-5-80,-3-7 1,3-6 49,-3 0 0,1 0-117,-1 6 1,-3 8 153,-3 3 1,-4 6 3,4 6 1,-10 11-3,-2 12 0,-7 6 99,1 6 1,-3-3 78,-3 8-158,1 1 0,0 7 41,0 3 0,-6 3 14,-1 4 1,1 3-10,6-4 0,0 7 41,0 5 0,-3-2 5,-3 8 1,4 0-3,-4 5 0,10 1 135,1-1 1,2 9-172,-1 3 1,1-2 23,4 2 1,5 0 19,-5 6 1,4 6-40,2-1 0,0 3-14,0-3 0,0-5 35,0 0 1,6 0-33,-1-6 0,9-9-76,-3-3 0,3-5-37,-3 0 1,5-4-107,-5-8 0,5-5 66,1-1 0,6-7-127,0 2 1,6 2-55,-6-3 299,8 1 0,-4-6 0,7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8:02.754"/>
    </inkml:context>
    <inkml:brush xml:id="br0">
      <inkml:brushProperty name="width" value="0.08571" units="cm"/>
      <inkml:brushProperty name="height" value="0.08571" units="cm"/>
      <inkml:brushProperty name="color" value="#333333"/>
    </inkml:brush>
  </inkml:definitions>
  <inkml:trace contextRef="#ctx0" brushRef="#br0">312 223 8095,'-10'-8'0,"-5"-1"-203,4-9 1,1 1-277,-2 0 1,7 5 1427,-7 1-237,8-1-555,-3-5-100,7 0 0,7 5-139,5 1 0,3 5 84,3-6 0,6 8-83,5-1 1,4-3 119,2 2 1,-1 0-43,1 6 0,-1-2-97,1-3 0,5 3 96,1-4 1,-1 6-23,-5 6 0,-3-2 30,-3 7 1,-2-1-130,-4 1 1,-6 5 43,1-5 0,-3 5 20,-9 1 0,-1 6 6,-5 0 0,-1 0-14,-5-6 0,-6 3 81,-11 3 1,0-2-57,-11 8 0,1-8 19,-13 2 0,0 2-13,-6-2 0,-6 6 3,1-6 0,-1 0-20,6-6 1,2 4-7,4-4 1,4 5-43,7-11-19,8 4 149,10-5-75,9-2 1,16-6 217,3 3 1,12-3-68,6 4 1,6-2 19,5 2 0,4-2-38,8 7 1,0 1-32,0 5 1,0 6-31,0 0 0,-2 6-22,-4-6 1,-4 8-32,-7-2 1,-1 1 63,1-1 1,-10 2-54,-8-8 0,-5 0 24,-7-6-13,-3 8 1,-2-6 43,-11 4 1,-5-5 5,-1-7 0,-8 3 16,-4-8 0,-3 5 84,-3-5 0,-5 1-96,-1-1 1,-10-4-3,4 4 1,-6-4-146,7-2 0,-4 0 145,-2 0 0,2 0-175,4 0 1,3 0-43,9 0 0,1-6-169,4 0 1,-1-5 73,6 5 1,3-7 266,10 1 0,-5-3 0,7-3 0</inkml:trace>
  <inkml:trace contextRef="#ctx0" brushRef="#br0" timeOffset="584">1609 275 8096,'-17'9'0,"-8"-1"0,2-10-3,0-4 1,0 3 134,11-9 1,3 6-4,-3-5 0,6 7-56,-5-2 1,1 2-431,-1-1 294,-5 3 0,7-4 136,-9 12 1,7-3-141,-1 9 0,3 0 59,-3 5 0,-3 0 1,3 0 1,3 6 29,-3 0 1,2 8 5,-1-2 1,3 6-8,8 5 0,0-3 11,0 3 1,0-4-79,0-1 1,2 0 76,4-1 0,4-1-87,7-4 0,2-2 66,4-4 0,-4-6 127,4 0 0,4 0 17,2-5 1,-2-4 115,2-3 0,0-3-123,5-2 0,1 0-9,-1 0 1,3-2-151,3-3 0,-3 1 129,3-8 1,-9 3-193,-2-3 0,-1-3 48,7 3 0,-6-3-77,0-2 1,-8-1 118,2 1 1,-4 0-22,-2-1 0,-1-5 35,-5 0 0,-3-2 16,-8 2 1,6 2-60,0-8 0,-3 2 37,-8-1 0,1-3-82,-8 8 1,-5-8 1,-6 2 0,-2 4-15,2 2 1,2 4 7,-8 2 0,-6 1-21,-5 5 1,-2-3-71,1 9 1,3-1 48,-8 6 1,4 0-100,-10 0 0,4 7 75,-10 5 0,2 3-134,-1 3 1,3-1 69,-4 0 0,6 6-140,6 0 1,6 0 88,11-5 1,2-1 243,4 0 0,11 1 0,-3-1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8:36.696"/>
    </inkml:context>
    <inkml:brush xml:id="br0">
      <inkml:brushProperty name="width" value="0.08571" units="cm"/>
      <inkml:brushProperty name="height" value="0.08571" units="cm"/>
      <inkml:brushProperty name="color" value="#333333"/>
    </inkml:brush>
  </inkml:definitions>
  <inkml:trace contextRef="#ctx0" brushRef="#br0">364 483 7681,'0'-18'647,"0"1"1,7-2-203,5-4 1,9 4-846,2-4 1,10 1 152,1-1 0,-1 4 190,2-4 0,-3-2 160,-9 2 0,0-2 192,-5 2 0,-9-2-187,-3-4 0,-4 4-41,-2 8 0,-13-6-199,-5 0 1,-11 6 79,1 5 1,-13 8-84,-5-2 1,-6 12 93,-5 6 0,-3 5 30,-3 6 1,-1 4-33,12 8 0,-1-1 10,12 1 0,11-1-41,12 1 0,9-6 43,9 0 0,2-8 111,3 2 0,13-4-78,10-2 1,9-7 130,9-4 0,2 1-84,15-1 1,-1 0-62,1-6 0,-3 0 26,-8 0 0,-2 0 5,-4 0 1,-6 7 41,-11 5 1,-4 3-5,-8 3 0,-1 9 75,-5 7 0,-3 3-105,-8 9 1,-8 0 36,-3 6 0,1 4-41,-1-5 0,1-1 5,-2-9 0,-3-11-56,4 5 0,1-6-169,-2 0 0,7-10-230,-7-8-398,1-7-408,-7 12 1233,9-14 0,-7 5 0,7-7 0</inkml:trace>
  <inkml:trace contextRef="#ctx0" brushRef="#br0" timeOffset="329">1540 327 7673,'0'-17'0,"-6"-1"726,0 1 1,0 6 290,6-1-1441,-7 8 386,5-3 0,-14 16 56,5 8 1,-10 8 14,-2 10 0,0 2-144,5 3 0,3-2 126,3 8 0,-1-5-116,7 5 1,0-10 42,6-1 1,10-2 27,7-10 1,8 6 191,10-6 0,7-8-62,4-9 1,12-4 115,5-2 0,3 0-74,-3 0 0,-3-8-37,-8-4 1,-8-9 60,-4-2 0,-11-2 67,-6 2 1,-6-2-236,-5-4 0,-5-3 130,-7 3 0,0-9-334,0-3 1,-13 1 130,-4 5 1,-20 1-774,-3-1 1,-20 8 145,-15 4 0,-13 12 412,34 7 1,-2 2 0,-3 0 0,-3 2 0,-3 0 0,0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8:35.638"/>
    </inkml:context>
    <inkml:brush xml:id="br0">
      <inkml:brushProperty name="width" value="0.08571" units="cm"/>
      <inkml:brushProperty name="height" value="0.08571" units="cm"/>
      <inkml:brushProperty name="color" value="#333333"/>
    </inkml:brush>
  </inkml:definitions>
  <inkml:trace contextRef="#ctx0" brushRef="#br0">70 241 7676,'-17'-8'0,"7"-1"99,4-8 0,2 1 364,-1 5-714,3 3 131,-6 8 0,10 2 28,4 4 1,-4 3 83,3 9 0,-1 7 132,2 3 0,-2 7-97,7 5 1,-5-1 81,6 7 0,-1-2-52,7 2 1,-1 4 157,0-4 1,-2-2-37,-3 2 1,3-5-91,-3 5 0,1-8-188,-1 3 0,-4-7-15,-8-5 1,0-4-135,0-8 1,-10 1 86,-7-1 0,-8-7-274,-10-5 435,-7-3 0,-2-9 0,-8-3 0</inkml:trace>
  <inkml:trace contextRef="#ctx0" brushRef="#br0" timeOffset="148">105 120 7681,'19'-2'779,"4"-4"0,6-5-715,11-12 1,10 5-65,8 1 1,-1 2-124,-5 9 1,0-2-152,0 3 1,-8 3-1017,-4-4 1290,-3 12 0,-3 3 0,1 9 0</inkml:trace>
  <inkml:trace contextRef="#ctx0" brushRef="#br0" timeOffset="450">865 258 7681,'-17'0'-259,"0"0"1,0 8 267,-1 4 0,3 5-18,3 6 0,-3 4 16,3 7 1,3 9-1,-3 3 1,8 2 0,-1-2 1,3 2 0,2-8 1,7 1-11,5-7 1,3-7-2,3-4 1,7-5 114,3-7 0,11-3-62,1-8 0,8-8 89,-2-3 1,-3-7-4,-3-5 0,-3 2 176,-3-8 0,-7 0-10,-4-5 0,-6-1 167,-5 1 1,1-3-93,-7-3 0,0 3-118,-6-3 1,-8-2-191,-3 1 1,-5 1 106,-1 5 1,0 3-395,-1 3 1,-7 4-131,-3 8 1,-5 7-337,-2 4 1,-7 4-316,-4 2 1,-4 8 35,-2 4 962,0 11 0,-7 4 0,-3 7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8:34.904"/>
    </inkml:context>
    <inkml:brush xml:id="br0">
      <inkml:brushProperty name="width" value="0.08571" units="cm"/>
      <inkml:brushProperty name="height" value="0.08571" units="cm"/>
      <inkml:brushProperty name="color" value="#333333"/>
    </inkml:brush>
  </inkml:definitions>
  <inkml:trace contextRef="#ctx0" brushRef="#br0">36 121 7694,'-8'-25'372,"6"6"1,-11-6 551,7 8 0,0 5-348,6 1-572,0 7 73,0-4 0,6 12-64,0 8 0,1 7-166,-1 15 1,-2 9 139,7 3 1,1 4-288,5 2 0,2-1 54,4 1 0,-1-7-132,6-5 1,3-6 157,9-5 0,1-4 125,11-7 1,-4-9 40,9-3 1,-3-14-10,-2-9 1,-6-2 97,0-10 0,-13-2-58,2-9 1,-14 3 321,-4-3 1,0-2-4,-5 1 0,-5 3 121,-1 9 0,-4-2-158,-2 8 1,0 6 97,0 5-202,-8 9-183,7-5 0,-9 10-277,4 4 0,2 13 186,-7 15 0,5 3-29,-5 9 1,5 8-28,-6 9 0,8-3-18,-1-3 1,3 5-13,2 1 1,0 5-82,0 1 1,2-8-40,3-3 0,-1-4-640,8-2 965,-8-8 0,11-2 0,-5-7 0</inkml:trace>
  <inkml:trace contextRef="#ctx0" brushRef="#br0" timeOffset="310">1315 346 7681,'-9'-8'384,"-7"-1"1,12-1 19,-7 4-446,7 4 0,-9 12-180,7 7 1,-6 8 306,7 10 1,-1 5-40,6 1 0,0 5-38,0-6 1,0 6 9,0-5 0,7-1 1,5-6 1,11-1 29,6-4 0,4-6 134,1-11 1,8-5-77,5-7 1,2-2 79,3-3 1,-2-5 54,-4-7 0,1-6-41,-13 0 1,3-6 77,-14 6 1,-2-8 19,-10 2 1,-3 2-6,-8-2 1,-2 2-290,-4-1 1,-3-3-338,-9 8 0,-5-6-110,0 6 0,-9 2-456,-3 9 1,-7-1-390,-10 7 1287,0 0 0,0 6 0,0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8:33.970"/>
    </inkml:context>
    <inkml:brush xml:id="br0">
      <inkml:brushProperty name="width" value="0.08571" units="cm"/>
      <inkml:brushProperty name="height" value="0.08571" units="cm"/>
      <inkml:brushProperty name="color" value="#333333"/>
    </inkml:brush>
  </inkml:definitions>
  <inkml:trace contextRef="#ctx0" brushRef="#br0">131 104 7700,'-42'-23'1098,"7"0"-240,8 0-3,10 6-596,7 7-1,12 3-185,16 7 0,7 0-193,9 0 1,1 0-122,-1 0 0,1 0 148,0 0 1,5 2 182,0 3 1,-3 3-123,-3 3 0,-11 5-228,6-5 0,-8 5-55,-3 1 0,-3 6-129,-3 0 0,1 0 267,-7-5 0,0-1 236,-6 0 1,0 2-69,0 4 1,-2-3-25,-4 3 0,4-2 165,-4 2 0,4-2-4,2 8 1,0-8-9,0 2 0,0-2-68,0 2 1,0-4 75,0 4 1,0-3-98,0-3 1,0 0 7,0 1 0,-2-1-37,-3 0 0,1-1 39,-8-5 1,1 4-176,-7-3 0,-7-2-136,-3 1 1,1-1-173,-2 1 1,6-3 37,-6-8 0,6 0-454,-6 0 858,8 0 0,-12-8 0,6-1 0</inkml:trace>
  <inkml:trace contextRef="#ctx0" brushRef="#br0" timeOffset="318">857 191 7700,'0'-10'595,"0"-5"0,-2 13-813,-3-4 0,3 12-47,-4 5 1,2 7 202,-2 5 1,4 6 45,-3 11 0,3-4-5,2 5 0,0-5-6,0-1 1,2-1 44,3 1 0,7-8-87,11-4 1,4-10 210,8-1 0,5-8 17,0 2 1,14-8-22,-2-10 0,6-1-45,-1-16 1,-5 6 12,0-6 0,-10 6 97,-13-6 1,-10 8 192,-7-2 1,-8-2-49,1 2 0,-10-6-62,-7 6 0,-11-8-340,-6 2 0,-11-1-5,-6 1 1,2 4-27,-3 8 1,1 7-107,-6 4 0,-5 4-398,-1 2 1,1 14 121,5 3 1,6 12-824,-1 0 1290,1 11 0,2-3 0,2 5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8:12.183"/>
    </inkml:context>
    <inkml:brush xml:id="br0">
      <inkml:brushProperty name="width" value="0.08571" units="cm"/>
      <inkml:brushProperty name="height" value="0.08571" units="cm"/>
      <inkml:brushProperty name="color" value="#333333"/>
    </inkml:brush>
  </inkml:definitions>
  <inkml:trace contextRef="#ctx0" brushRef="#br0">3420 1400 7964,'-7'-10'-1063,"3"-5"1006,-8 3 1,7-3 981,-7-2-606,8-1-385,-3 1 117,-1 0 40,6 7-11,-6-5 80,8 13-187,0-6 172,0 8-307,0 0 130,8 0 1,-6 2-134,4 4 140,-4-4 1,-2 13-24,0-3 0,5-3 105,1 3 1,2-1-68,-2 7 0,-3 1 116,9 4 0,-6-2-92,5 8 1,-5-2 39,6 2 0,-1 9 4,6-3 1,1 11 1,-1 0 1,2 4-17,4 2 0,-2 0 2,8-1 1,0 7-15,6 0 1,-1-1 4,1-5 1,5-6-66,0 0 0,3-5 62,-3 5 0,2-10-46,4-1 1,-1 0 27,-5-7 0,-2-1-6,9 2 0,-9-8 27,2 2 1,-3-3 6,-3-3 1,3 0 46,3 0 1,3-1-63,3-5 0,4-1 38,-4-4 0,6-4-24,5 3 0,-1-3-14,7-2 1,-7 0-27,2 0 1,-3 0-10,3 0 1,-10 0-30,4 0 1,-4-5-13,4-1 1,2-2 9,3 2 0,-3 2 35,4-7 1,-2 5-21,1-5 1,-3 5 12,4-6 1,-6 7-29,-6-7 0,-2 6 35,-4-5 1,-1 5 1,7-6 1,-6 3 4,6-3 1,-5-3-1,5 3 0,-6-3 13,6-2 0,-7 5-21,1 1 0,-4-1 22,-1-5 0,0 0-10,-1-1 1,-5 1 1,0 0 1,-6-1-23,6 1 0,-8-2-3,2-4 1,-2 4 8,2-4 1,-4-2-4,4 2 1,-3-2 4,-3 2 1,0-2-2,0-4 1,1-2 0,-1 8 1,0-6-26,1 6 1,-7-6-2,1 6 1,-7-6 27,7 6 0,-8-7-1,2 1 1,-4 4 9,-2 2 1,0-2-18,0 2 1,0-6 9,0 6 1,-8 0-31,-4 5 0,3 1-1,-3 0 1,6 1-59,-5 5-18,-1-4 39,-5 5 0,0-2-1,-1 1 0,1 7-71,0-2 1,0 4 86,-1 2 1,-5 0 36,0 0 1,-2 2 15,2 4 0,2-2 3,-8 7 0,8-1-22,-2 2 1,-2 3 9,2-4 0,0 5-20,6 1 1,-1 0 10,1 1 1,2-1-36,3 0 0,-1 1 5,7-1 14,-8 0 1,13-5 20,-5-1-6,4-7 131,2 4 87,8-8 0,1 0-129,8 0 1,1-8-22,-1-3 0,6-5-53,0-1 1,8 0 57,-2-1 0,9-1-155,2-4 1,1 4 44,-7-4 1,9 9 30,3 3 1,-2-1 74,2-5 1,-7 7-8,1 5 1,-9 3-19,-3 2 0,-6 7 16,1 5 1,-4 5 21,-2 6 1,-5-2-28,-1 8 1,-1 0 51,1 6 0,3 1-51,-8 4 1,1-3 4,-1 3 1,-2-3-71,7-3 1,-7-7-7,2-4 0,2 2 20,-3-2 1,7 0-93,-6-5 0,-1-7-274,-5 1 0,2-1 129,4 7 1,-4 1 249,4 4 0,-12-4 0,-4 6 0</inkml:trace>
  <inkml:trace contextRef="#ctx0" brushRef="#br0" timeOffset="775">2746 2973 7967,'-25'-7'-506,"6"-3"0,-6-11 493,8 4 0,7-4 612,4 9-349,4 4-141,2-7 0,10 7-153,7-3 1,8-3 99,10 9 1,-1-1-108,1 6 1,0 0 74,-1 0 1,1 0-86,-1 0 0,1 7 47,-1 5 0,1 5-28,0 6 0,-8 0 48,-4 12 0,-6-2-7,-6 13 0,-3 0 95,-8 6 0,-2 0-78,-4 0 1,-5 5 3,-12 1 1,-6-1-18,-11-5 0,-5 0 3,-6 0 0,-1 0 3,0 0 0,0-8-4,0-4 0,6-5 15,0-6 1,9 0-8,3-12 78,7 4-91,17-19 1,3 6 1,14-8 84,5 0 0,5 0 151,6 0 0,4 0-188,8 0 0,5 0 10,0 0 1,8-8-199,-2-4 0,12-1 66,6 1 1,3-3-353,2 4 1,6-11-74,0-1 1,6 0 32,-7 6 0,-1-2 465,-9-4 0,-3 2 0,-7-4 0,-2 2 0,-8 1 0,-5-1 0</inkml:trace>
  <inkml:trace contextRef="#ctx0" brushRef="#br0" timeOffset="1160">4060 3198 7967,'-25'0'-230,"6"-7"1,-4 3 279,12-8-322,-5 8 179,7-3 1,-3 1-125,1 0 305,7 0 0,-10 8-3,8 4 1,-5-2 27,5 7 1,-7 1 8,1 5 0,3 6 11,-3 0 1,6 2-72,-5-2 0,7-1 65,-2 6 1,4-5-38,2 6 1,0-6-4,0 6 0,8-6-17,3 6 0,11-8-16,1 2 1,7-4-20,-1-1 1,4-7-1,1 1 1,-3-8 29,4 1 1,-10-3-5,9-2 1,-5 0 98,0 0 1,-2-7-62,-4-5 1,-4-3 3,4-3 1,-9-5-3,-3 0 0,-7-6 8,2 6 0,-4-7-61,-2 1 1,0 2-118,0-2 0,-2 0-116,-4-5 0,2 1 69,-7 4 0,-1-2-339,-5 8 1,-2 0 167,-4 6 0,3 7-92,-3 5 0,-4 3-40,-1 2 1,-11 7 418,-1 5 0,-8 11 0,4 4 0</inkml:trace>
  <inkml:trace contextRef="#ctx0" brushRef="#br0" timeOffset="1855">7017 2731 7762,'-17'-34'-370,"2"5"520,3 0 84,-3 8-27,13-4-83,-6 15 0,8 5-432,0 10 0,6 11 107,0 7 0,5 8 198,-5-3 1,8 5 6,-3 2 1,-1 1 4,1 4 1,1-3-25,5 3 0,0-3-14,1-3 0,5-5-2,0 0 0,2-8 30,-2 2 1,-2-9 11,8-3 1,0-7-21,5 2 0,1-14-25,-1-9 1,3-6 37,3-6 0,-9-9 2,3 3 1,-10-3 68,-1 3 0,-4 0 144,-2 1 0,-7 5 158,-5 0 264,-3 8-356,-2-4-43,0 15-541,0 3 0,-5 16 152,-1 9 0,-8 7 114,3 9 0,-4 8 66,-3 5 0,7 10-6,-1 7 0,3 5-36,-3 6 0,4-2-133,8 7 1,0-5-56,0 6 1,0-16 135,0-1 1,2-10-102,4-8 1,-4-4-28,4-7 0,-2-14-535,1-4 334,-3-11 390,6 2 0,-16-8 0,6-16 0,-5-3 0</inkml:trace>
  <inkml:trace contextRef="#ctx0" brushRef="#br0" timeOffset="2172">7830 3371 7885,'10'-34'-411,"-1"3"-51,-3-4 0,-2 10 867,8-9 1,-9 11-2,3 0 1,-4 3-580,-2 3 34,0 0 103,0 7-116,0 2-191,0 24 0,-8-3 218,-3 16 1,-4 0 103,-3 6 0,3 5 54,3 0 0,-1 1-87,7-7 0,-2 1 98,3-1 0,3-7-11,-4-4 0,6 2 140,6-2 0,-1 0-42,13-5 1,-5-9 90,10-3 1,4-4-50,2-2 0,4-8-33,1-3 0,1-5 14,-1-1 0,-1-2-36,-4-4 0,0 2 36,-12-8 1,4 6-41,-9-6 1,-5 8-106,-1-2 1,-4-2-73,-2 2 0,-2-6-143,-4 6 1,3 0-56,-9 6 0,0-1-182,-5 1 0,0 7 8,0 5 0,-6 3-8,-1 2 445,-6 7 0,3 11 0,-8 9 0</inkml:trace>
  <inkml:trace contextRef="#ctx0" brushRef="#br0" timeOffset="2834">9905 2697 7884,'0'-25'-351,"8"6"1,4-12 8,11 8 1,11-6 824,12 6 0,6 6-231,6 5 0,1 10-113,5 2 0,-5 8-209,-7 9 1,-9 8-137,-9 4 1,-9 9 46,-13 3 0,-5 7 116,-7-2 1,-9-4 74,-9-2 1,-7 3-53,-9-3 0,-3 0-15,-3-5 0,4-8 22,-5-4 0,7-4 42,5-2 0,4-5-31,7 0 8,1-9-12,8 13 1,1-12-5,8 7 0,2-7 202,4 2 1,3 3-68,8 3 0,3 3 8,3 3 0,2 5-5,4 0 0,1 2-17,-7-2 0,2-4-48,-2 4 1,-5 2-123,-1-2 151,-7 0 0,-10-6-16,0 1 1,-10-3-218,-7-3 1,-8 1 24,-10-7 1,-1 5 4,-5-5 1,-3 2-38,-8-2 1,6-5-102,0 5 1,6-4 24,-7-2 0,9 0-162,-2 0 1,11-8 385,6-3 0,4-4 0,1-3 0</inkml:trace>
  <inkml:trace contextRef="#ctx0" brushRef="#br0" timeOffset="3147">10770 2973 7884,'0'-9'-245,"-6"-7"163,1 5 625,-1 3-525,6-7-460,0 13 1,0 2 319,0 11 1,-2 11 129,-4 1 0,4 5-25,-4-4 1,4 6-32,2-1 0,0-2 122,0 2 1,0-8-131,0 2 0,2 2 147,4-2 1,4-6 10,7-5 1,8-8 86,4 1 1,3-3-91,3-2 0,2-2 53,3-3 1,-4-11-13,5-7 0,1-2-59,-2 2 0,-1 2 142,-10-8 1,-4 6-64,-8-6 0,-2 6-96,-3-5 1,-4 4-85,-8-4 0,-8 5-193,-4-6 1,-3 8 103,-2-2 1,-8 9-119,-4 3 0,-4 7-378,-1-2 0,-7 6 37,1 6 568,-8 3 0,4 9 0,-8-1 0</inkml:trace>
  <inkml:trace contextRef="#ctx0" brushRef="#br0" timeOffset="3999">13865 2351 7912,'0'-17'0,"8"-8"34,4-4 0,-1 4 163,7 2 1,-5 4-21,10 1 1,-2 1-47,2 0-278,-4-1 157,6 9-289,-15 1 214,-2 8 0,-8 2-69,0 4 1,-2-4 72,-4 3 1,-6 5-102,-11 2 0,2-3 146,-8 3 1,6-1-39,-5 7 0,5-7 57,-6 1 0,6-1-1,-6 6 0,8 1 43,-2-1 0,3-5-52,3-1 0,0 1 44,0 5 1,5-6-9,0 1 0,9-1-2,-3 7 0,4-1-12,2 0 0,0 1 0,0-1 0,2 2-14,4 4 0,3-4 1,9 4 0,-7-1-4,1 1 0,-7-10 20,7 4-61,-8-3 39,3 3 1,-5-1-9,4-5 48,-4-3 4,6-8 44,-8 0 171,0 0-218,7-8 1,3 4-7,7-7 0,6 5-48,0-6 1,8 9 89,-2-3 0,-2 2 1,2-2 1,1 4-8,11-4 0,-5 6-1,5 6 1,-5 4-38,-1 7 0,5 8 5,0 4 1,-1 4-69,-10 1 1,-4 1 79,-8-1 0,-2-1-105,-3-4 0,-4 4 43,-8-5 0,-2-3-18,-4-2 1,-9-3 81,-9-3 1,-12 0 2,1 0 1,-11-7-43,0-4 0,-4 2 6,-2-3 1,-3 1-131,3-6 1,-4 0 81,10 0 1,2 0-327,-2 0 1,1 0 9,-1 0 1,-2-6-118,8 1 0,0-7 466,5 6 0,0-15 0,1 2 0</inkml:trace>
  <inkml:trace contextRef="#ctx0" brushRef="#br0" timeOffset="4357">14557 2714 7912,'12'-8'0,"-1"-3"0,-5-5 312,6-1 0,-3 0-31,3 0 0,-3 5-265,-3 1-82,-4 7-87,6-4 84,-8 8 1,0 2-263,0 4 0,-2 5 214,-4 12 1,-2-2 110,-3 8 1,-3-2-10,9 2 1,-7 4-32,6-5 0,0-1 154,6 2 0,0-8-37,0 2 0,6-2 30,0 3 1,13-9 26,-1 8 1,12-15 71,5 3 0,7-7-149,10-4 1,8 0-2,3 0 0,-2-2-23,3-4 1,-14-3 47,2-9 1,-12 1 43,0 0 0,-11-2-19,-6-4 0,-9 3 2,-3-3 0,-7 2-76,2-2 0,-6 4 4,-6-4 1,-3-2-108,-9 2 0,-1 0-229,-4 5 0,-4 3-247,-8 4 1,-7 3 221,-4 8 1,-4 0-16,-2 0 1,-5 8 345,-1 3 0,-7 12 0,3 4 0</inkml:trace>
  <inkml:trace contextRef="#ctx0" brushRef="#br0" timeOffset="4979">18604 2662 7908,'-12'-8'10,"1"-3"1,5-3 74,-6 3 1,7-2-97,-7 7 0,6-6 103,-5 6 1,5-7-249,-5 1 1,5 3 52,-6-3 0,3 1 94,-3-6 0,-3-1 40,3 1 0,-3-6-110,-2 0 1,-1-6 95,1 6 1,0-8-136,-1 2 0,-1 4-9,-4 2 1,2 4 123,-8 2 1,0 0 7,-5-1 1,-9 9 39,-3 3 0,-4 12 4,-1 5 0,-1 10-20,0 2 0,8 14 16,3-3 0,7 7-19,5-1 0,6-3 10,11 3 1,5 0-65,7-5 1,9 1 55,8-12 0,8 4-16,10-5 1,2-1 8,3-11 1,6-3 0,12-8 1,-3 0-11,9 0 0,-10 0 5,-3 0 0,-1 0 57,-9 0 1,5-6 115,-6 0 1,-5-5 45,-6 5-168,-8 0 1,4 6-132,-8 0 1,-7 14 56,-5 3 0,-3 12-4,-2 0 1,0 3 26,0 3 1,0 5-15,0 1 0,-5 5-41,-1-6 0,-6 0 10,6-5 1,-1-1-157,1 1 1,2-6 108,-7 0 0,7-8-181,-2 2 1,-2-10-270,3-1 278,-9-1 0,10 5-39,-7-5 286,7 5 0,-11-14 0,5 5 0</inkml:trace>
  <inkml:trace contextRef="#ctx0" brushRef="#br0" timeOffset="5348">19123 2714 7869,'0'-25'-601,"0"4"420,0-8 1,0 2 1297,0-2-264,0 12-320,0 2-728,0 13 0,0-4-610,0 12 1,-8 5 696,-4 12 0,3-1 96,-3 6 0,1 1 179,-7 6 1,7-1-64,-1 1 0,8-2-70,-1-5 0,3 3 37,2-8 1,2 8 121,3-2 1,5-4-37,7-2 1,3-4 64,3-2 0,4-5-94,7-1 0,7-7-26,-1 2 0,8-4-64,-2-2 0,4 0 29,2 0 1,-2-8-18,-4-3 0,-4-10 48,-7-3 0,-1-6-7,1 1 1,-10-4-69,-8-1 0,-1-1 1,-11 1 1,7-3 42,-6-3 1,-1 5 6,-5 0 1,-7 3-260,-5 9 0,-3 0-154,-2 5 1,-8 3-176,-4 4 1,-14 3 101,-8 8 1,-13 8-579,-17 3 731,1 12 0,29-10 0,0 1 0,3 3 1,0 1-1</inkml:trace>
  <inkml:trace contextRef="#ctx0" brushRef="#br0" timeOffset="6836">7571 4149 7835,'0'-19'-730,"0"-4"502,0 4 0,6-8 528,-1 4 0,3 4-1,-2-4 0,1 3-135,5 3 1,1 0 234,-7 0-10,8-1-33,-5 1-177,1 7 0,0 3 3,-5 7-238,-3 0 1,6 0 0,-8 2 119,0 3 0,0-1-179,0 8 0,0-1 80,0 7 0,6 5 100,-1 0 1,7 7 29,-6-1 1,7 10 11,-1 1 1,1 6 30,-1-6 1,9 7-60,-4-7 0,6 8 31,0-2 1,-2-2-4,8 2 0,0-5-42,6 5 1,1-6-2,4 6 0,3-13-19,3 2 1,4-5-7,-4 5 1,4-6-85,2 0 1,-8-8 41,-4 2 1,3-4 53,-3-2 0,6 1-63,-6-1 1,1-6 37,-7 1 1,1-6-1,-1 5 0,1-5-19,0 5 1,5-7-2,0 2 1,14-4-5,-2-2 0,9 0-4,-3 0 0,6 0-6,-7 0 0,1 0 23,-6 0 1,3-8 59,-3-3 1,4 1-66,-10-1 1,-2-1 162,2-5 1,6-6-126,6 0 0,2 0-42,-3 5 0,-3-5 6,4 0 1,-1-6-80,-5 6 0,2-5 21,-14 5 1,1-8-160,-7 2 1,-1-4 86,-4-1 0,-4 5 58,-8 0 0,0 6 87,1-6 1,5 2-23,0-2 0,0 3 17,-6 2 0,-2 3-24,-3-7 1,9 4 21,-4-4 1,5-1-65,-5-6 0,0 1 42,0-1 0,-1 0-111,-5 1 0,5-1 60,-5 1 0,-1-1-26,1 1 1,-7-1 74,2 0 0,-2 8-5,2 4-18,-5-3 1,7 6-6,-8-3 28,0 12-10,0-5 1,-2 14-126,-4-3 107,5 3-187,-7 2 1,6 0-63,-4 0 185,-3 7 0,-9 1 55,1 4 1,-6 3 12,0-3 0,-2 3 78,2 2 1,4 1-82,-4-1 0,-2 6 89,2 0 1,-6 0-52,6-6 1,0 2 48,5 5 0,-3-5-46,4 4 0,-4-4-4,9-2 1,-1-5-28,1-1 0,5-5-36,7 6 304,0-8-160,0 3 415,0-7-317,0 0 0,7-7-145,5-5 0,3-3-40,2-3 1,3 1-150,3 0 1,2-6 110,3 0 1,5-2-110,-4 2 0,-2 3 37,2-3 0,-2 6 68,1 5 1,3-1 143,-8 7 0,0-5-67,-5 5 0,-1 2-14,0 10 1,-1 4 69,-5 7 0,3 8 6,-9 4 0,7 3-56,-6 3 1,5-1-14,-5 1 1,2 0-76,-3-1 1,-3 3-165,4 3 1,2-9-48,-3 3 0,1-3 83,-6 4 1,2-6-549,4-1 1,-4 1 722,4 6 0,-12-8 0,-4-2 0</inkml:trace>
  <inkml:trace contextRef="#ctx0" brushRef="#br0" timeOffset="7533">2781 5637 7857,'-25'-35'0,"5"0"0,3 3 1077,11 3-693,4 4 0,18 8-126,7-1 1,15 3-133,8 3 1,1 5-129,4 7 0,-3 0-137,10 0 0,-6 7 140,-6 5 1,-4 5-287,-7 6 0,-10 10 159,-8 7 1,-1 8-120,-11-2 0,-1-1 98,-10 1 0,-11 0 56,-12 6 0,-5 0 69,-7 0 1,3-1 113,-8 1 1,0 0-31,-6 0 1,-4 4-68,4-4 1,-3 1 42,8-12 0,5-1-20,2-5 0,-1-3-1,7-3 124,3-4 8,22-15-116,1-2 0,16-8 9,3 0 0,12 0 193,6 0 1,6-6-112,5 0 0,4-7-249,8 1 1,8 2 79,3-1 0,6-1-188,6-5 1,4 0-368,7-1 0,1-1-12,-1-4 1,-1 4 152,-5-4 459,-3-4 0,-8 4 0,1-4 0,-1 4 0,0-4 0,0-4 0</inkml:trace>
  <inkml:trace contextRef="#ctx0" brushRef="#br0" timeOffset="7891">4268 5844 7857,'-8'-25'0,"-1"6"319,-9-4 0,3 4 213,3 1-298,5 9 0,7-1-124,0 4-313,0 4 1,-2-5 23,-4 7 0,2 7-194,-7 5 0,-1 3 226,-5 3 1,-2 5 111,-4 0 0,3 7 158,-3-1 1,0 4-162,6 2 1,-2 5 64,13 0 1,0 1 4,6-7 0,2-5 113,4 0 1,11-6-42,12 6 1,6-14 126,5 2 0,4-5-92,8-1 0,0-3 51,0-8 1,0-2-101,-1-4 0,1-3 13,0-8 0,-8-3-17,-3-3 1,-5 2 26,-1-8 1,-8 6 47,-4-6 0,-6 1-98,-5-7 0,-5 0-96,-7 1 1,-2-1 61,-3 1 1,-5-1-118,-7 0 1,-8 1-13,-4-1 1,-4 8 77,-1 4 0,-1 4-484,1 2 0,-9 7 26,-3 4 1,-4 8-152,-2 10 1,-1 3 102,-5 20 296,4-4 1,-5 19-1,7-6 1</inkml:trace>
  <inkml:trace contextRef="#ctx0" brushRef="#br0" timeOffset="9095">6914 5585 7841,'-33'-35'51,"4"1"0,12 7 184,11 4 0,4 3-134,2 3 1,16 0-194,7-1 1,15 7 127,8-1 0,4 7 7,2-7 1,-2 8-96,-4-1 1,2 6 93,-8 11 0,5 1-144,-11 16 1,3 0 30,-14 6 0,0 1-109,-6 4 0,-1-3 124,-5 3 0,-3-3-10,-8-3 0,-2 1 7,-4 0 1,-4-1-17,-7 1 0,-2-6 116,-4-1 1,-2-6-90,-4 1 0,2-6 113,4-6 1,10-3-56,-5-8 1,11 0 32,-5 0-44,8 0 17,-3 0 29,7 8 1,5 1 73,1 9 0,8-1 18,-3 0 1,5 1-96,1-1 1,0 6-40,0 0 1,1 2 20,-1-2 0,0-4 5,1 4 1,-7 0-17,1-5 1,-9 3-16,3-10 1,-6-3 77,-6-2 0,-3 1-3,-8-1 0,-8 6-153,-4-6 1,-4-1 71,-1-5 1,-1 6-117,0 0 1,1 0-71,-1-6 1,1 0-188,-1 0 0,2 0 52,5 0 0,10-8 329,12-4 0,5-11 0,1-4 0</inkml:trace>
  <inkml:trace contextRef="#ctx0" brushRef="#br0" timeOffset="9404">7830 5809 7841,'27'-7'-214,"-2"-3"-54,-8-7 0,-1 0 495,-5-1 0,-3 7 1219,-8-1-1408,0 8 46,0-3-381,0 7 0,-6 7 120,0 5 0,-5 9-11,5 2 0,-5 6 141,5-6 1,-2 8 29,2-2 1,4-3-52,-3 3 1,3-8 44,2 3 0,0 0 345,0 0-245,0-1 0,7-8 117,5-4 1,5-3-20,6-8 0,2 0 54,4 0 1,4-8-64,-4-3 0,3-4-21,3-3 1,-6-1 42,0-4 0,-10 4 79,-2-4 0,-2 4-124,-9 1 0,0-1 4,-6-4 1,0 2-223,0-8 0,-2 8-26,-4-2 1,-5 4-383,-12 1 0,3 1 16,-3 0 1,-2 7-318,2 4 1,-9 6 783,-3 6 0,1 11 0,-9 10 0</inkml:trace>
  <inkml:trace contextRef="#ctx0" brushRef="#br0" timeOffset="9992">10096 5256 7863,'-10'-8'0,"-3"-1"-299,7-8 1,-6 5 63,6 0 639,1 1-361,5 1 1,0 12-94,0 16 0,2 8 42,3 15 0,-1-1 143,8 12 0,-6-4-48,5 10 0,-1-4-120,1-3 0,5-6-24,-5-5 0,4-4 76,3-1 1,-1-4-72,0-8 149,1 0 0,-1-21 112,0 4 1,1-12-72,-1-6 1,-6-5 122,1-6 1,-1 2-12,7-8 1,-7 6-95,1-6 1,-3 6-188,3-6 0,1 8 173,-7-2-67,8 4-64,-13 2-269,7 7-10,-8 2 1,0 24 91,0 7 1,-8 15 203,-3 8 0,-4 6-78,-3 6 1,1 3-116,0 8 0,5 2-111,1 4 0,7-4-194,-2 4 0,4-13 4,2-10 466,0 0 0,-8-16 0,-1 6 0</inkml:trace>
  <inkml:trace contextRef="#ctx0" brushRef="#br0" timeOffset="10329">10995 5533 7819,'-10'-10'-354,"-5"-5"1,11 13 340,-8-4 1,9 6 22,-3 6 0,-2 11 100,2 12 1,-7 4 9,1 1 0,3 9-81,-3 3 1,7-4-35,-7-2 0,8 3-6,-2-3 0,4 0-16,2-5 0,8-8 4,4-4 1,3-6 96,2-5 0,1-5 128,-1-7 0,6 0-80,0 0 1,8-7-57,-2-5 1,1-5 79,-1-6 0,4 4-69,-4-5 1,-4-2 85,-2-3 0,-4-4-118,-2-2 0,-7-1-12,-4-4 1,-4 3-55,-2-3 1,0 1-190,0-1 0,-8 9-108,-4-3 1,-5 11 118,-6 0 1,-6 11-505,-11 6 1,1 8 692,-7 10 0,-8-1 0,-7 14 0</inkml:trace>
  <inkml:trace contextRef="#ctx0" brushRef="#br0" timeOffset="11013">14402 5014 7809,'0'-23'446,"0"0"1,0 0-432,0 6-377,0-8-180,0 5 99,0-5 170,7 16 0,-14 1 87,-5 8 0,-15 8 151,-19 3 0,-8 5 0,-15 1 1,0 6 149,0 0 1,-2 8-247,-4-2 1,11-2 227,1 1 0,7-1 38,4 2 0,8 4-99,4-4 1,11-3 12,6 3 1,11-6-41,7 6 1,3-6-6,2 6 0,9-6-11,9 6 1,3-14-3,13 3 1,-1-5 161,13 4 0,-6-7-138,6-4 1,-1-4-8,1-2 1,4-2 1,-4-4 1,4 2 18,2-7 1,2 1-20,3-2 1,-1-3 2,7 4 0,-7 3 24,2 2 0,-12 4 2,-6 2 0,-9 0-13,-2 0 1,-10 8 0,-2 3 0,-7 7 19,-10 5 0,0-2-20,0 8 0,-8-2 45,-3 1 1,-5 3-38,-1-8 0,-8 6 33,-4-6 1,-4 0-18,-1-6 1,-3 1 6,-3-1 0,-4-2-49,-8-3 0,-6 3-87,1-3 1,-1-4-90,6-3 1,6-3 107,0-2 0,7 0-108,-1 0 0,6 0 80,5 0 1,9 0 87,9 0 0,7 0 0,-4 0 0</inkml:trace>
  <inkml:trace contextRef="#ctx0" brushRef="#br0" timeOffset="11367">14834 5273 7854,'0'-25'-37,"-8"6"0,6-6-185,-3 8 1287,3 7-671,2 3 0,0 9-1048,0 3 0,-6 7 309,0 11 1,-7 4 275,1 7 1,-3 7 68,-3-1 0,1 0 6,0-5 1,7 3 62,4-3 0,5 7-89,1-13 1,1 6 147,5-12 0,6 0-37,11-6 1,6-7 119,11-4 0,4-5-115,8-1 1,0 0-41,0 0 1,0-1 20,0-5 1,-8-4 8,-4-7 1,-9 0 194,-2-1 0,-8-7-70,2-4 1,-12-3-86,-5-3 1,-4 1 2,-2-1 0,-2-5-212,-4-1 1,-3 3 32,-8 9 0,-7-2-73,1 8 0,-13 2-131,1 10 0,-11 3-376,0 8 1,-6 0-33,-5 0 1,-3 8 24,-3 3 637,3 5 0,0 9 0,-1 1 0</inkml:trace>
  <inkml:trace contextRef="#ctx0" brushRef="#br0" timeOffset="12004">18621 5031 7797,'-17'0'0,"-1"-7"0,3-9 226,4-7 0,-3 0 385,8 6 1,1 5-561,5 1 77,0-1-134,0-5 1,5 0 89,1-1 1,6-5-388,-7 0 1,7-7 138,-6 1 0,-1-6 9,-5-5 1,0 1-11,0-7 0,-1 2 81,-5-2 0,-6-2 125,-11 8 0,-4 1-46,-7 10 0,-1 12-16,1 11 0,-11 4 22,-7 2 1,1 18 1,-7 10 1,-2 13 25,3 11 0,1 1 5,10 5 0,7-4-30,16 4 1,2-5-4,16-1 1,-1-6-3,6 0 0,9-15 10,9-2 0,9-8 80,13-4 0,-2-5-45,8-1 1,2-7 2,10 2 0,-4-4-61,4-2 1,-5-6 0,-1 0 0,0-1-25,0 1 0,0 2 54,0-7 1,0 5-26,0-6 1,-10 9 11,-8-3 1,-7 4 105,-9 2 1,-7 2-5,1 4 0,-9 3-21,3 8 1,-4 8-19,-2 4 1,-8 12 84,-3 5 1,-2-2-124,1 2 1,-3 0 47,3 6 1,2-6-189,-1 0 0,-1-2 97,-5 3 0,6-7-303,-1-11 0,6 3-26,-5-3 0,1-4-164,-1-2 1,-5-4 118,5-1 0,1-3 389,-1-3 0,-1 3 0,-5-5 0</inkml:trace>
  <inkml:trace contextRef="#ctx0" brushRef="#br0" timeOffset="12359">19866 4945 7926,'0'-33'114,"0"1"-21,0-9 45,0 8-318,0 24-130,0 1 1,-8 16 12,-3 3 1,-12 12 126,-6 6 0,-9 4 377,-3 2 1,-5-1-102,6 1 1,5-1 55,6 1 0,8 3-6,-2-3 0,12 1-94,5-13 0,6 6-1,6-6 1,5 6 42,12-6 1,6-5 38,11-7 0,5-5-75,7 5 0,-1-7-102,1 2 0,6-4 78,0-2 1,-1-2-23,-5-4 1,0-3 64,0-9 1,-8-1 3,-4-4 1,-5-2 5,-6-4 0,-4-3 86,-8 3 1,-7-4-115,-5-2 1,-5 1 20,-5-1 0,-7-3-373,-11 3 0,-11-1 165,-13 13 1,-18 0-544,-10 5 0,-15 9-1735,-8 3 2396,44 4 0,-2 2 0,-1 1 0,-1 2 0,-5 2 0,-1 1 0,-1 4 0,0 0 0</inkml:trace>
  <inkml:trace contextRef="#ctx0" brushRef="#br0" timeOffset="13514">11012 6449 7823,'-2'-25'0,"-4"-3"0,5-5 0,-7 4 477,8 0-255,0 8 0,0-4 25,0 8 1,2 7-135,4 4 0,-3 5-117,9 1 1,-6 0 44,5 0 0,-7 7-151,2 5 0,1 3 193,-1 2 0,6 1-108,-6-1 1,-1 6-14,-5 0 1,6 8 67,0-2 1,5 5 123,-5 7 1,6-5-45,-7 4 0,9 3 32,-3-3 0,11 8-42,1-2 1,7 4 9,-1 2 1,4 0-9,1 0 1,9 0-19,3 0 1,4-2 4,2-4 0,0-4 14,-1-7 1,5-3-79,-4-3 1,6-4 53,-6-8 1,-1 1 7,7-1 1,2 0-24,-3 0 0,1-5-4,-6 0 1,5-9-17,1 3 0,0 2-105,-6-2 1,-1-1-1,1-5 0,6 6 58,0 0 0,11 0-113,-6-6 0,6 0 60,-11 0 1,5 0 24,-5 0 0,0-2 58,-6-4 1,-8 4-6,-4-4 1,-3-3 50,-3-3 1,7 3 156,-1-3 0,8 0-71,-2-5 0,4 0-91,2 0 0,6-6-87,-1-1 1,1-4 46,-6 5 0,0-6-265,-1 6 0,5-8 28,-4 2 1,-4-4-28,-13-1 1,-1-1 113,1 1 1,-2-1 137,-5 1 1,-3-3 114,-7-3 1,-1 3-123,0-3 1,1-2 82,-1 1 0,-6 3-81,1 9 1,-6-4-16,5 4 1,-7-7 7,2 1 0,1-3-110,-1 9 1,0 2-6,-6-2 1,0 3-18,0-3 59,0 4 0,0 7 14,0 1 1,-6 6-51,0-1 55,-7 8 1,9-3 7,-7 7 0,5 0-63,-6 0 1,7 0-141,-7 0 0,1 5 198,-7 1 0,3 8-31,3-3 0,-3 4 104,3 3 0,3-1-101,-3 0 15,1 1 0,-1-1-1,1 0 0,5-5 11,-6-1 0,9-5 63,-3 6 1,4-7-3,2 7 356,0-8-147,0 3-62,0-7 1,2 0-60,4 0 0,3-2-36,8-3 0,8-5-32,4-7 1,-2-1-143,2 1 1,0 6 103,5-1 1,-7 6-26,-4-5 0,2 7 45,-2-2 0,0-1-13,-5 1 1,-1 2-20,0 10 0,-5 9 14,-1 8 1,-1 8 12,2-2 0,-5 5-92,-7 7 0,0-3-139,0 8 1,0-5-53,0 5 1,0-6-280,0 6 1,-2-6 553,-3 7 0,-13-1 0,-9 6 0</inkml:trace>
  <inkml:trace contextRef="#ctx0" brushRef="#br0" timeOffset="14205">2452 7954 7758,'-44'-8'0,"-4"-3"557,8-12 0,9-2-152,13-4 1,9 4-179,9 7 0,17 1-106,12 0 1,19 0-139,15-1 1,10 1 22,2 0 1,0 7-212,-6 4 1,-7 6 104,-4 6 0,-5 6-148,-1 11 0,-8 9-31,-3 9 1,-12 7 100,-6-2 1,-12 6 15,-5 5 0,-6-3 115,-6 4 0,-7 1-6,-16-1 1,-4 7 2,-19-1 1,4 1-56,-9-1 0,3-5 117,2-7 1,0-6 120,0 0 1,4-9-65,8-3 1,7-9 292,16-13-179,7-5-133,3-7 1,14 0-2,5 0 0,11 2 73,6 4 1,5-4 200,7 4 1,5-4-375,11-2 1,1-8-207,11-3 1,4-5-449,14-1 1,-1 0 111,1-1 1,1-7 592,4-3 0,-7 1 0,7-2 0,-44 14 0,0-1 0,2 0 0,0-1 0,2 0 0,0 0 0</inkml:trace>
  <inkml:trace contextRef="#ctx0" brushRef="#br0" timeOffset="14535">4026 8092 7758,'-27'-8'152,"4"-3"1,-2-4 318,2-3 0,2 1-2,9 0-298,-3 7 0,11 2-584,-8 8 0,7 2 217,-7 4 0,1 6 79,-7 11 0,1 4 107,0 7 1,-1 8-66,1 5 0,0-3 67,-1 2 0,9-8-31,3 3 0,4-3 17,2 2 0,14-11 24,3 0 0,18-4 50,-1-8 1,14 3 138,4-15 1,2 1-30,9-6 0,-1-8-123,1-3 1,-3-4 115,-8-3 1,-2-5 32,-4 0 1,-12-6 138,-11 6 0,-4-8-87,-1 3 1,-9-5 100,-3-2 1,-12 7-178,-5-1 0,-6 0-44,-6-6 0,-4 3-303,-8 3 1,0-2 166,1 8 1,-6 2-623,-1 9 1,-5 5 62,6 7 1,-8 2-223,2 3 1,-4 7 217,-2 11 579,8 4 0,-6 15 0,5 2 0</inkml:trace>
  <inkml:trace contextRef="#ctx0" brushRef="#br0" timeOffset="15194">6966 7833 7738,'-18'-25'87,"9"6"1,1-12 125,8 8 1,15-6 367,8 6 0,16-2-634,7 2 1,6 11 14,5 1 1,-3 1-68,4 4 1,-4 8 58,-2 10 0,-14 11-36,-3 6 1,-12 3 32,0 3 1,-10 7-144,-1 4 0,-8 2 38,1-1 1,-16 1-3,-7-8 1,-5 8 31,0-2 0,-4-4 53,-7-1 1,5-5 63,0-1 0,10-8-149,2-4 192,-1-12-3,17-3 122,-7-8 1,10 2-11,4 4 0,5-4 152,12 3 0,-2 5-112,8 1 1,-6 5 16,6 1 0,-6 0-158,6 1 1,-8-1 85,2 0 0,-6 6-205,-5 0 1,1 1 50,-7-7 1,0 0-76,-6 0 1,-8-1 95,-3-5 1,-12 5-18,-6-5 1,-6 5-9,-5 1 1,-2 0 33,-5 0 0,-1-5-126,8-1 1,-2-7 121,1 2 0,7-4-500,-1-2 0,6 0 36,6 0 0,10-2 462,-4-4 0,3-11 0,-3-10 0</inkml:trace>
  <inkml:trace contextRef="#ctx0" brushRef="#br0" timeOffset="15507">8003 8075 7738,'10'-17'767,"-1"5"-841,-3 1 95,-4 7 1,6-2-330,-8 12 0,-2 5 137,-4 12 1,-2 4 168,-3 8 1,-3 1 2,9 5 0,-7-5 5,6 4 0,1-3-3,5-2 0,0-3-20,0-3 1,7 2 181,5-8 1,5-6-13,6-5 1,6-8 137,11 1 0,-1-3-78,7-2 1,0-9 44,6-9 1,-2 1 18,-4-6 1,2-2-111,-8 2 1,-7 0 24,-10 6 1,-4-6 33,-1-1 0,-9 1-155,-3 6 1,-4-2 86,-2-4 1,-8 4-342,-3-4 0,-12-2 123,-6 2 0,-4-1-506,-2 7 1,1 0 28,-1 0 0,-1 7-218,-5 4 0,5 6 198,-4 6 557,3 4 0,-5 15 0,-2 1 0</inkml:trace>
  <inkml:trace contextRef="#ctx0" brushRef="#br0" timeOffset="16103">10130 7919 7744,'-17'-15'0,"2"-2"410,3-12 0,4-2-41,8 8 0,0 6-311,0 5 221,0 8-230,8-3 1,2 14-95,7 5 1,0 5-145,0 6 1,1 4 122,-1 8 0,0 1-58,1 5 1,-1-5-38,0 4 0,1-3 17,-1-3 0,2-5 83,4 0 1,-2-2 26,8 2 0,0-6 69,5-12 1,3-3-58,3-8 1,3-2-1,3-4 1,2-9 22,-8-8 1,2-14 3,-1 3 0,-12-5 212,-1 5 0,-7-1-72,-3 1 0,-7 1 41,1 4 0,-8 4-69,1 8-87,-3 0 1,-4 7-119,-3 4-151,3 4 0,-8 10 196,4 4 1,4 13 23,-3 9 0,-3 8 32,2 10 0,-5 8-71,5 3 0,-6 5 96,7 1 1,-1 0-68,6 0 0,0-2-252,0-3 1,0 1 110,0-7 0,8-3-316,3-8 0,-1-5 486,1-8 0,1 1 0,5 0 0</inkml:trace>
  <inkml:trace contextRef="#ctx0" brushRef="#br0" timeOffset="16412">11444 8265 7744,'-9'-34'80,"-5"5"1,9 0 1131,-1 8-354,6 3-1244,0 11 1,-2 9 176,-4 3 1,-3 15 27,-9 14 1,1 3 152,0 9 0,-1 0 46,1 6 0,2-6 15,3 0 0,-1-7 3,7 1 1,0 2 16,6-2 0,2-7-63,4-10 0,11-4 216,12-1 1,4-3 28,1-3 1,9-5-108,3-7 0,-2-7-25,2-5 1,-8-3 5,3-3 1,-7-1 64,-5-4 0,-4 2 124,-8-8 0,-1 2-47,-5-2 1,-3-3-104,-8 3 0,-2-4-508,-4-1 0,2 5 209,-7 0 0,-1 8-306,-5-2 1,0 6-124,0 5 0,-8 4 580,-4 8 0,-4 0 0,-1 0 0</inkml:trace>
  <inkml:trace contextRef="#ctx0" brushRef="#br0" timeOffset="17040">14159 7954 7715,'-1'-23'790,"-5"0"1,4 0-473,-4 5 0,4 1 48,2 0-377,0 7 1,0 1-566,0 3 34,8 4 435,-6-6-185,5 8 0,-20 6 137,-4 0 1,-18 7-63,1-1 1,-13 3 80,1 2 0,-4 3 229,-2 3 1,3-2-35,2 8 1,3-6-69,4 5 1,11-6 97,0 1 0,10-2-80,7 2 1,5-4 14,7 4 1,2-4-20,3-1 1,13-1-6,11 0 0,5 1 9,7-1 0,-3-6-3,8 1 0,-2-8-2,2 1 1,6 3-2,0-2 1,-6 0 94,6-6 1,-4 0-43,4 0 1,-8 5 92,-3 1 1,-5 6-131,-1-6 0,-8 7 13,-4-2 0,-10 11-49,-1 1 1,-9 2-10,3-2 1,-4-4-9,-2 4 0,-2-2 63,-4 2 1,-3-9-71,-8 3 0,-8-4 80,-4 5 1,-6-3 68,-5-3 1,-1-3-88,-10-3 1,3-4 15,-10 4 1,-2 1-51,3-1 1,1 0 6,10-6 0,4 0-389,7 0 1,2 0 180,5 0 0,4-2 214,13-4 0,-4-3 0,5-9 0</inkml:trace>
  <inkml:trace contextRef="#ctx0" brushRef="#br0" timeOffset="17373">14696 8040 7736,'-10'-17'520,"2"5"826,8 1-1459,-7-1 146,5 3 1,-8-5-335,4 9 0,4 7 227,-3 9 1,-3 6-61,2 6 1,-5 4 99,5 8 0,0-1 53,6 1 0,0 0-151,0-1 1,2 1 59,4-1 1,3-5 122,9 0 1,9-8 113,7 2 0,5-11-67,12-6 0,-1-5-64,14-1 1,-7-1-32,7-5 1,-10-6 99,-2-11 0,-8 2 108,-10-8 0,-7 2-30,-4-2 1,-11-3 109,-6 3 1,-4-4-175,-2-1 1,-10-1-145,-7 1 1,-3 1-410,-8 4 0,-7 4 242,-5 8 0,-14 7-201,2 4 1,-11 5-53,-1 1 0,1 7 447,-6 5 0,11 11 0,-9 4 0</inkml:trace>
  <inkml:trace contextRef="#ctx0" brushRef="#br0" timeOffset="17994">19071 7712 7745,'-10'-8'166,"2"-2"0,8-7 92,0 0 1,0 0 183,0-1 0,0 1-368,0 0 1,8-1-302,4 1 0,-3 0 200,3 0 0,-1-1 43,7 1 1,-1-6 131,0 0 1,-5-8-97,-1 2 0,-7-9-102,2-3 0,-4 1-16,-2 6 0,-4-7-100,-8 1 0,-1 7 100,-16 10 0,-2 6-53,-9 5 1,-6 5 63,-12 7 0,-3 15-33,-8 8 0,-1 10 2,1 7 0,2 10 133,4 8 1,11 1-28,11-1 0,14-4-62,10 3 1,8 1 7,9-6 1,9-4 25,8-14 0,8-7 4,10-4 1,7-5 72,4-7 0,10-3-81,2-8 0,1 0 98,-1 0 0,-4-6-42,3 0 0,-5-5 110,-6 5 1,-3-5 22,-9 5 1,-1-6-96,-4 6-80,-4 1 1,-16 7 1,-3 3 1,-4 11-41,-2 7 0,0 10 60,0 1 1,-8 3-45,-3 9 1,-3 0-57,3 6 1,-3-6-133,9 0 0,-7-8 60,6 3 1,-5 1-93,5-2 0,-5-5-41,5-6 0,0-6-573,6 6 854,0-8 0,-8 4 0,-1-8 0</inkml:trace>
  <inkml:trace contextRef="#ctx0" brushRef="#br0" timeOffset="18336">20195 7591 7724,'0'-25'161,"0"0"40,0-4 0,0-2-37,0 8 105,0 0-411,0 6 1,-8 9-285,-3 8 0,-7 10 504,-5 13 1,-4 11-73,-7 12 0,-1-1 92,1 1 0,7 6-60,4 5 0,5-5-40,7-6 0,3-5 13,8 5 1,2-8 15,4 2 1,5-11 78,12-6 0,6-3 76,11-3 1,5-8-38,7-3 0,1-4-62,5-2 0,-2 0-33,7 0 1,-13-8 84,2-3 1,-12-6 0,1-6 0,-11 1 35,-1-6 0,-13 5 106,1-6 0,-11 0-213,-1-6 1,-3-5-2,-2 0 1,-7-1-380,-5 7 0,-5-5 190,-6 5 1,-12-3-245,-11 14 1,-13 2 191,-11 9 1,-14 7-2871,-14 10 3048,44-1 0,-2 2 0,-2 5 0,-1 3 0,-1 0 0,-1 1 0,2 1 0,1 1 0</inkml:trace>
  <inkml:trace contextRef="#ctx0" brushRef="#br0" timeOffset="19540">14972 9026 7721,'0'-17'-342,"-6"-1"531,1 1 365,-1 0 1,6 0-46,0-1-366,0 9 1,2 1-49,4 8 0,-3 0-246,9 0 1,0 2 98,5 4 1,-4 3 165,5 9 0,-5 5-12,10 0 1,-2 9-9,2 3 1,-2 1-25,8 11 0,-2-3 16,2 2 1,4 4 29,-5-4 0,-1 4-58,2 2 0,0 5 38,6 1 1,-1 0-77,1-6 0,5-2 69,0-4 1,14 2-14,-2-8 0,6 0-93,-1-5 1,3-2 114,3-5 1,8 3 4,-7-8 1,1 0 12,-7-5 0,-2-1-74,7 0 0,6-1-19,6-5 0,2 3-60,-2-9 0,2 7 73,3-6 0,3-1-86,-8-5 1,8 0-210,-3 0 0,5-2 151,1-3 1,10 1 65,-3-8 0,1 3 1,-19-3 1,7-3 15,-1 3 1,4-3-3,1-2 0,-5-1 8,-1 1 1,1-2 2,6-4 1,-11 4-23,-6-5 1,-1-1-30,-6 2 1,4-2 64,3 2 0,-7-2 31,0-3 1,-7-5 91,2 4 1,-10-4-67,-2-1 1,-8-1 6,3 1 1,-5-1 38,-1 0 1,-1 1-58,1-1 1,-6 1 70,0-1 1,-6 1-210,6-1 0,-8-5 100,2-1 0,-4 3-18,-2 9 0,-5-4-14,-1 5 0,-7 1 45,2-2 0,-2 2-44,2-2 0,-5-2-37,5 8 1,-4 0 50,-2 6 0,-2 0-232,-4-1 143,-3 1 0,-8 2-54,-1 3 0,-5-1 79,0 7 1,-8 0-18,3 6 1,-5 0 52,-2 0 0,1 0 79,-1 0 1,1 2-26,-1 4 0,2-2-61,4 7 1,-1-5 127,7 6 1,0-7-74,5 7 1,1-3 31,0 3-173,-1 3-16,9-5 93,1 0 5,8 5 78,0-13 0,2 6-89,4-8 225,-4 0 0,13 0-71,-3 0 1,-3 0 33,3 0 0,-1-6-115,7 0 0,1-6 13,4 7 1,-2-7-5,8 6 0,-6-1 24,6 1 0,-6 4 102,6-4 0,-1 4-111,7 2 1,-6 0 111,0 0 0,-1 2-120,7 4 1,-2 4 2,-4 7 0,1 6 4,-7 0 1,2 10 18,-2 1 1,-3 1-39,3 5 1,-6 3 3,-6-3 1,3 0-182,-8-5 0,5-3 53,-5-3 1,0 2-348,-6-8 0,0-6-102,0-5 0,0-1-255,0 7 0,-8-7 812,-3 1 0,-20 7 0,-6 8 0</inkml:trace>
  <inkml:trace contextRef="#ctx0" brushRef="#br0" timeOffset="21289">2798 10288 7735,'0'-17'658,"0"0"0,4 0-338,7-1 0,10-5-133,20 0 0,3 0-121,8 6 1,6 7-16,-1 4 0,1 4-131,-6 2 0,-10 8 96,-7 4 1,-9 9-146,-8 2 0,-1 8 129,0-3 0,-7 5-131,-4 2 1,-6 1-13,-6 5 1,-6 3 89,-11 8 1,0-6 37,-11 0 0,3 0 18,-9 6 1,-5-6 30,-1 0 0,4-8-21,2 3 0,5-5-3,6-1 1,4-8 54,8-4 11,7-12-43,3-3 1,9-8-14,3 0 1,5 0 181,7 0 1,10 0-83,8 0 1,3-8-42,14-3 0,-2-4-224,13-3 0,1 1-277,5 0 1,6-8 47,0-4 0,-2-2-332,-10 2 1,3-3 271,-9 3 0,9-6 136,-3-5 1,-11 3 297,-6-3 0,-8 3 0,-3 3 0,-14 5-2,-4 0 0,-11 8 2,0-2 875,-4 4-165,-2 2 78,-8-1-280,-1 9 1,-3 1 441,1 8-917,7 0 0,-6 2 98,4 4 1,3 3-328,-9 9 1,6 1 49,-5 4 1,7-2-62,-2 8 0,-2 0 78,3 5 1,-1-5 29,6 0 1,8-2 23,3 2 1,6 1 35,6-7 1,0-1 153,12-11 0,-2 2-81,13-7 0,2 0 121,10-6 0,-5-13-53,5-5 1,-4-9-33,-2 4 0,-2-7 66,-4 1 1,-12 4 119,-11 2 1,-11 3 43,-6 3 1,-4-6 156,-2 0 0,-2 0-375,-4 6 1,-11-6 111,-12 0 1,-4 0-596,-1 5 0,-1 7 134,0-1 0,1 8-37,-1-1 0,-5 3-73,-1 2 1,1 9-373,6 9 1,-1 1 28,0 10 720,8-1 0,3 7 0,6 0 0</inkml:trace>
  <inkml:trace contextRef="#ctx0" brushRef="#br0" timeOffset="26385">9525 9372 5984,'0'-10'70,"0"3"-74,0 7 0,-2-6 19,-4 0-1,4 0-12,-5 6-109,7 0 7,0 0-28,0-7 129,0 5-1,0-6 0,0 8 0,0-8 0,0-1 0</inkml:trace>
  <inkml:trace contextRef="#ctx0" brushRef="#br0" timeOffset="28157">13900 8905 7729,'-6'27'-310,"1"-4"1,-17-12-1,3-3 1</inkml:trace>
  <inkml:trace contextRef="#ctx0" brushRef="#br0" timeOffset="33154">757 241 7918,'-27'-52'0,"-5"0"0,13 10-219,-4 8 0,3 9-383,3 13 1,5 2 761,1 5 0,-1 3-5,-5-4 0,0 12-184,0 5 0,-8 7-10,-4 5 1,-10 4 8,-1 7 1,-8 8 40,2 4 0,-6 12-213,-6 6 1,12 3 313,0 2 1,10 0-141,7 0 1,6 2 131,11 4 0,8-4-104,16 4 0,9-5 113,19-7 0,6 6-24,12 0 1,5-1-61,-25-34 1,-1 1 0,0 0 0,-1-1 14,4-2 1,1-1-1,0 4 1,1 1 2,4 4 1,0 1 0,-1-1 0,0 1-275,4 4 1,0 2-1,0 2 1,0 0 262,3 2 1,0 2 0,-1 1 0,-2 1-11,-2 2 1,-2 2 0,-1 0-1,-3 1 8,-6-3 0,-1 1 0,1 1 0,-1 1 3,1 1 0,-1-1 1,0 0-1,0-1-235,-2-1 0,-1 0 0,-1-2 1,-2-1 192,-5-3 1,0 0-1,-2-1 1,-2 2 0,-4-2 1,-1 1-1,-2-1 1,-1 0-187,0 47 1,-5-9 87,-12-9 1,-7-7 116,-16 2 0,-9-4-49,-20-2 0,-3-13 34,-9-4 1,1-12-19,0 1 1,-4-7-15,4-5 1,-4-4-6,9-8 0,-3-7-35,-2-4 0,0-4 146,0-2 1,13-2-75,4-4 0,14-2 491,3-3 0,4-5-494,14 5 828,-4-4-746,19 5 0,-4 2 71,12 8 0,-2 0-290,7 0 1,1 8 226,5 3 0,2 14 103,4 10 0,4 3-13,8 14 1,0 8-125,-1 21 1,-16-35 0,-1 4-288,0 6 1,0 3-1,1 5 1,-1 1 256,1 3 1,-2 2 0,-1 7 0,-3 2-396,0 6 1,-1 3-1,1 8 1,-1 2 386,-4-30 0,-1 1 0,-1 1 0,0 3 0,0 0 0,-2 0-288,-2 0 0,-1 0 0,-1 0 0,1 4 0,0 0 0,0 0 296,0 1 0,0 1 0,0 0 0,0 4 0,0 1 0,0-1-10,1-1 1,-1 1 0,-1 0 0,-1 4-1,-1 0 1,-1 0 16,-2-2 1,0-1-1,0 1 1,0 5 0,0 2-1,-1 1-255,-2 4 1,-1 1 0,0 1 0,3-23 0,0 1 0,0 0 0,-1 0 225,0 2 1,-1 0 0,1 0 0,-1 1 0,0 1 0,1-1 0,-1 1 0,0 0-116,1-2 1,-1 0 0,0 1-1,1-1 1,-1 1 0,1 0-1,0 1 1,0-1 108,0-2 1,1 0-1,0-1 1,0 1-1,1 1 1,0 0-1,0 0 1,1-1 7,1 21 0,0-2 1,1 1-1,-2 1 0,0-1 1,1-1-82,2-6 1,0-1-1,0 0 1,0 0-1,-1 0 1,1 1 73,0 1 1,0 1 0,0-1 0,1-3 0,1 0 0,-1 0-26,-1 0 0,0 0 0,0-2 0,3-6 0,0-1 1,1-3 8,-1-8 0,1-2 1,1-1-1,6 22 0,3-3 200,-2-12 0,3-2 0,4-5 1,3-1-241,-1-6 0,2-3 0,3-7 1,2-2 39,26 34 0,2-16 748,9-7 1,-2-22-761,3-13 0,11-11-139,0-12 1,19-18 5,-40 6 1,1-4 0,6-12-1,1-6 165,10-10 0,1-4 0,1-1 0,1-2 0,-21 10 0,0-2 0,0 0 0,1 1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8:46.019"/>
    </inkml:context>
    <inkml:brush xml:id="br0">
      <inkml:brushProperty name="width" value="0.08571" units="cm"/>
      <inkml:brushProperty name="height" value="0.08571" units="cm"/>
      <inkml:brushProperty name="color" value="#333333"/>
    </inkml:brush>
  </inkml:definitions>
  <inkml:trace contextRef="#ctx0" brushRef="#br0">294 673 7863,'-61'-25'0,"9"5"396,11-3 262,12 12-640,5 3 0,16 12-128,8 8 0,6 14 158,5 21 1,-3 24-52,-8 9 1,0 16 26,0 2 1,-3-46 0,0 0-188,1 3 0,-2 0 0,-2 0 1,-1-1 144,1 1 0,0 0 1,2-2-1,-1-1-144,-7 35 1,6-1-166,-5-16 0,7-3 31,-2-21 1,-1-2-609,1-21 904,0-7 0,6-1 0,0-5 0</inkml:trace>
  <inkml:trace contextRef="#ctx0" brushRef="#br0" timeOffset="293">363 828 8164,'-42'-17'693,"5"-14"-785,-3-3 0,11-7-450,6 1 0,6 3 344,5-3 1,5 4 317,7 1 1,9-7-213,9-4 1,1-2-3,10 1 0,-2-2 108,1 2 0,11 3-52,-5-2 1,11 10 119,-5 1 1,8 4-72,-2 14 1,10-2 130,1 13 0,-1 2-88,-10 10 1,-3 7 21,-9 16 0,1 2-8,-1 15 0,-7 2 122,-4 10 1,-11-4-50,-6 3 0,-6 3-78,-6-3 1,-6 3-137,-11-2 1,-11-3-120,-13 9 0,-4-1 47,-7 6 1,-4-1-310,-7-5 1,8 4 453,3-3 0,2-1 0,3-1 0,1-5 0,4 1 0</inkml:trace>
  <inkml:trace contextRef="#ctx0" brushRef="#br0" timeOffset="660">1055 1313 7777,'-27'-18'0,"4"1"0,10 0 1070,1-1-804,8 9-620,-4 1 1,7 10 24,-5 4 0,2 5-208,-8 12 0,1-2 483,-6 8 0,-1 6-76,1 5 0,-4 1 135,4-7 0,-5 1-55,11-1 0,3-5 189,2 0-162,5-8 273,1 4-77,0-15 0,7-3 91,5-7 1,3-7-85,2-5 0,6-5-119,1-6 1,4 4-38,-5-4 0,2 1 28,-2-1 1,-3 6-105,3 0 1,0-1 55,-6 7 1,4 3-36,-9 2 36,3 5 1,0 2 15,-3 5 1,1 6-35,-7 11 0,0 4 31,-6 7 1,0 1-166,0-1 1,0 1-29,0 0 1,6-3-127,0-3 0,-1-4 301,-5-8 0,0 1 0,0-1 0</inkml:trace>
  <inkml:trace contextRef="#ctx0" brushRef="#br0" timeOffset="968">1643 1088 7777,'-17'-18'0,"-6"-5"270,-1 0 1,1 0 138,6 6-146,8 7-261,1-5 1,8 15-341,0 0 0,-8 10 191,-3 13 0,-3 4-58,3 7 1,-5 1 143,5-1 1,3 1 37,2-1 0,4 1-95,2 0 0,0-7 5,0 1 1,8-8 238,4 2 0,3-5 64,2-7 0,6 5 73,0-5 1,0 3-118,-5-3 1,-1 3-20,0-9 0,-5 9-96,-1-3 0,-7-1 36,2 2-115,-4-1 1,-12 6-40,-7 1 0,-2-1-141,-10 0 1,0-1 21,-5-5 1,-1 3-194,0-9 0,7 7 114,-1-6 0,0-1 285,-6-5 0,8-7 0,2-3 0</inkml:trace>
  <inkml:trace contextRef="#ctx0" brushRef="#br0" timeOffset="1290">1989 915 7777,'-8'-18'0,"4"-5"1187,-7 0-514,7 0-326,-4 6-283,8 7-318,0 3 0,-6 14-13,1 5 0,-9 9-258,3 2 0,1 8 295,-1-2 1,1 3 119,-2 3 1,3-2 146,3-5 0,4 3-33,-4-8 0,4 6 202,2-6 0,8 0-122,4-6 0,3 1 96,2-1 1,6 0 29,0 1 0,8-1 36,-2 0 1,-2-5-144,2-1 0,-8-1 16,2 1 1,-6 5-162,-5-5 122,3-3 0,-15 5-13,0-7 1,-10 6-69,-13-6 0,-3 5-13,-9-5 1,-2 1-14,-3-1 1,2-4-123,-8 4 0,7-4-434,-1-2 0,5 0 48,6 0 535,-3 0 0,5 8 0,-8 1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8:53.740"/>
    </inkml:context>
    <inkml:brush xml:id="br0">
      <inkml:brushProperty name="width" value="0.08571" units="cm"/>
      <inkml:brushProperty name="height" value="0.08571" units="cm"/>
      <inkml:brushProperty name="color" value="#333333"/>
    </inkml:brush>
  </inkml:definitions>
  <inkml:trace contextRef="#ctx0" brushRef="#br0">174 191 7861,'-18'-6'0,"1"0"58,0-7 319,-1 3 62,1-7-54,8-1-160,1 9 14,8-7 1,2 13-220,4-9 0,3 6 118,8-5 1,6 5-118,1-6 1,8 3-71,3-3 0,-1 3-100,7 3 0,1 4 95,-2-4 0,6 4-128,-5 2 1,5 0 45,-6 0 1,-1 8 93,-10 4 0,1 9-112,-7 2 1,0 2 99,-5-2 1,-7-4 11,1 4 1,-8 2 34,1-2 0,-3 6 9,-2-6 0,-9 6-23,-9-6 1,1 6 18,-6-6 0,4 6-72,2-6 0,-1 0 55,1-6 1,0 0-137,-1 1 1,9-1 120,3 0 1,4-5 12,2-1 1,2 1 37,4 5 1,5-2 5,12-3 0,-2 3-30,8-3 1,6-3 12,5 3 1,1-1 17,-7 7 0,6-1 14,1 0 0,-1 6-38,-5 0 1,-6 6 10,-1-6 0,-10 6-3,5-6 0,-16 2 29,5-2 1,-8-4 2,-4 4 0,-8-3 10,-3-3 0,-7 0 8,-5 1 0,-11-1 19,-12 0 1,-1 6 120,-4 0 0,1 0-89,-14-5 0,7-1 99,-7 0 0,-7 2-115,-10 4 0,5-9-119,1 3 0,9-5 32,3-1 0,15 3-19,2-8 0,15-1-414,8-5-54,11 0-486,5 0-464,7 0 1431,0 8 0,7 2 0,3 7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2:59:48.015"/>
    </inkml:context>
    <inkml:brush xml:id="br0">
      <inkml:brushProperty name="width" value="0.08571" units="cm"/>
      <inkml:brushProperty name="height" value="0.08571" units="cm"/>
      <inkml:brushProperty name="color" value="#333333"/>
    </inkml:brush>
  </inkml:definitions>
  <inkml:trace contextRef="#ctx0" brushRef="#br0">35 450 7829,'0'10'-1940,"0"-2"1946,0-8-47,0 0 1,2 5 38,4 1 2,-4 0 0,13-6 0,-5 0 0</inkml:trace>
  <inkml:trace contextRef="#ctx0" brushRef="#br0" timeOffset="2429">121 295 7931,'-17'0'-1168,"0"0"669,0 0 496,-1 0 0,3-2 49,3-4 0,3 4 69,3-4-46,4 4-1,-6 2 24,8 0 857,0 0-865,8 0-1,-6 0 70,6 0-109,-8 0 231,0 0-177,7 0 26,-5 0 0,6 2 11,-8 4 8,0-4-92,8 6 0,-4-3 51,7 1-22,-7 0-20,11 2-162,-5-6 142,7 13 0,0-11-178,1 7 131,-1-7 1,0 10-12,1-9 0,1 1 24,4-6 0,-4 2-3,4 4 0,2-4 3,-2 4 1,8-5 1,-2-1 1,-2 0 6,2 0 0,5 0-6,6 0 1,1 0-16,-7 0 1,1 0 11,0 0 1,-1 0-3,1 0 0,-1 0 5,1 0 0,0 0 0,-1 0 0,1 0 37,-1 0 1,1-5-39,-1-1 0,-5 0 10,0 6 0,0-2-4,5-4 1,1 5 9,0-5 0,1 4-14,5 2 1,-3-6-4,8 0 1,-8 1-9,3 5 1,1 0-5,-2 0 1,7-2-16,-7-4 1,0 4 23,-5-4 0,1 4-13,5 2 0,-3 0 9,8 0 0,-5-2 19,5-3 0,0 3-18,6-4 1,2 2 0,3-2 0,-3 4-5,4-3 0,-5 3 7,-1 2 1,0-6 7,0 0 0,-6 0-8,0 6 0,0-5 14,6-1 0,6 0-10,0 6 0,7-6 0,-2 1 1,-1-3-5,1 2 0,-1 4 1,1-4 0,-3 3-5,-8-3 1,7 4-2,5-4 1,9-2-10,1 3 1,1-1-113,-5 6 0,-1 0 85,0 0 0,-2-2 28,-3-4 1,-5 4-2,-7-3 1,8 3 4,3 2 1,10-2 2,2-4 0,0 4 1,-6-4 1,-2-1 1,-3 1 0,3-2 7,-4 2 1,5 4-12,1-3 1,2-3 25,4 2 0,-2-5-21,8 5 1,-8-2 0,1 2 0,3 5-3,-2-5 1,2 2-1,-2-2 0,4 4-3,7-4 0,1 3 5,-1-3 0,-7 4-28,-4-4 1,-2 4 24,2 2 0,0 0-3,11 0 0,-9-5 0,10-1 1,-7 0 4,1 6 0,4 0-2,-5 0 1,-3 0 1,-2 0 0,4-2 0,2-4 0,3 4-3,3-3 1,-9 3-6,-3 2 1,-4 0-1,-1 0 0,6 0-10,5 0 1,2 0 12,-3 0 0,5 0-18,-4 0 1,-3 0 19,3 0 0,-8 0 1,2 0 1,4 0 0,2 0 1,5 0 0,6 0 1,-11 0 0,0 0 1,-8 0-6,-4 0 1,2 0 11,4 0 0,-2 2-8,8 3 0,-6-3 1,5 4 0,-5-4-1,6-2 0,-16 2-1,-1 4 0,-7-4-13,1 3 1,3-3 11,9-2 0,-3 2 0,-4 4 1,4-4-2,-3 4 0,-3-4-4,3-2 0,-8 0 33,1 0 1,-9 0 3,-2 0 1,-5 5 6,5 1 1,-6 0 5,6-6 1,-13 0 54,1 0 0,-3 0 52,4 0 0,-8 0-59,-4 0 1,-10 0 28,-1 0 38,-8 0 1,5 0-46,-3 0 27,-4 0 25,6 0 13,-8 0 44,0 0 6,-8 0-5,6 0 70,-6 0-1245,8 0-374,0 0 0,-7 0 826,-5 0 0,-5 8 499,-6 3 0,-12 12 0,-9 4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05.906"/>
    </inkml:context>
    <inkml:brush xml:id="br0">
      <inkml:brushProperty name="width" value="0.08571" units="cm"/>
      <inkml:brushProperty name="height" value="0.08571" units="cm"/>
      <inkml:brushProperty name="color" value="#333333"/>
    </inkml:brush>
  </inkml:definitions>
  <inkml:trace contextRef="#ctx0" brushRef="#br0">35 191 6364,'-10'0'-573,"18"0"573,3 0 0,14 0 0,-7 0 0</inkml:trace>
  <inkml:trace contextRef="#ctx0" brushRef="#br0" timeOffset="557">121 191 8110,'-9'0'-392,"-7"-8"1,8 4 64,-3-7 455,-4 7 0,11-6 38,-8 5-87,8 3 0,-5-8 146,3 4-110,4 4 1,-8-5 95,5 7-90,3 0 0,-6-2 149,8-4-77,0 4-288,0-6 99,0 8 1,8 0 28,3 0 1,7-5 37,5-1 1,5-7-10,13 1 1,-3 2-22,8-1 1,0 1 14,6-1 0,6-3-39,0 8 0,-1 1 12,-5 5 1,-6 2-48,0 3 1,-1 7 67,1 11 1,-6-2-117,-11 8 1,-4 0 71,-8 5 1,0 3-12,1 3 0,-9-3-8,-3 3 0,-6-1 0,-6 1 0,-3 2 28,-9 4 1,-1-3 2,-4-9 0,-6 6-11,-11 1 1,2 5-1,-9-6 1,7 3 28,-6-3 1,6-4-30,-6 5 0,7-5-3,-1-1 0,11-6-5,6-1 1,4-8-9,1-3-24,9 0-7,1-15-119,8 6 150,8-8 0,-4 0-11,7 0 67,1 0 1,11 0 143,0 0 1,2-6-163,-2 0 0,4-1 14,7 1 1,1 4-177,-1-4 1,1-1 105,0 1 1,-1-6-142,1 6 1,5-1 30,1 1 1,-7 2 30,-5-7 1,0 5-58,5-6 1,-5 9-103,0-3 0,-8-2 12,2 2 1,2 1-116,-2 5 0,0-6 74,-5 0 0,-1 0 294,0 6 0,0-7 0,8-3 0,2-7 0</inkml:trace>
  <inkml:trace contextRef="#ctx0" brushRef="#br0" timeOffset="970">1505 502 8110,'-8'-25'-543,"-2"6"0,-5-8 720,3 4 0,5 10 1393,7-5-900,0 13-675,0-3-238,0 8 275,0 0-299,0 8 0,-2 1 69,-4 8 0,-2 8 203,-3 4 1,-5 4 42,5 2 1,-4 1-43,-3 4 1,3-1 25,3 7 0,3-6 30,3 6 1,4-5-10,-4 5 1,12-8 9,6 3 0,3-11 88,2-1 0,8-8-97,4 2 0,11-11 106,7-6 0,2-4-134,3-2 1,0 0-2,0 0 1,0-10 6,0-7 1,-6-1-2,0-5 0,-7-4-15,1-1 1,-9-5-19,-3-2 1,-6 5 21,1-5 1,-4 4 45,-2-9 1,-7 3 16,-4 3 0,-6-1-59,-6 1 1,-4-1 6,-7 1 1,-2 5-30,-4 0 0,-4 10 48,-8 1 0,1 3-297,-1 9 0,-2 0 79,-3 6 0,-4 8-100,-8 4 1,0 3-79,0 2 1,0 6-82,0 0 1,1 8 83,-1-2 0,2 4 343,4 1 0,3 1 0,9-1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3:26.504"/>
    </inkml:context>
    <inkml:brush xml:id="br0">
      <inkml:brushProperty name="width" value="0.08571" units="cm"/>
      <inkml:brushProperty name="height" value="0.08571" units="cm"/>
      <inkml:brushProperty name="color" value="#333333"/>
    </inkml:brush>
  </inkml:definitions>
  <inkml:trace contextRef="#ctx0" brushRef="#br0">156 35 8011,'0'-9'-1543,"2"1"1517,4 8 115,-4 0 11,6-8-13,-8 6 1,1-5-1,5 7 63,-4 0-57,6 0-121,-8 0 9,0 0 2,0 7 1,0 3 24,0 7 1,0 0-11,0 1 1,0-1 8,0 0 1,0 1 51,0-1 0,0 2-7,0 4 0,0-4 5,0 4 1,2 2-25,4-2 1,-3 2 3,9-1 1,-6-3-10,5 7 0,-7-6 9,2 1 0,1-4 29,-1-2 1,0 0 55,-6 1-57,0-1 0,-2 0-18,-4 1 0,-3-9 0,-9-3 1,1 2-54,0-3 0,3 3-2,-3-2 1,9-4-78,-9 4 1,4-4 137,-5-2-449,1 0 92,0 0-1,-1 0 0,7 0-308,-1 0 613,9 0 0,-13-8 0,7-2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11.349"/>
    </inkml:context>
    <inkml:brush xml:id="br0">
      <inkml:brushProperty name="width" value="0.08571" units="cm"/>
      <inkml:brushProperty name="height" value="0.08571" units="cm"/>
      <inkml:brushProperty name="color" value="#333333"/>
    </inkml:brush>
  </inkml:definitions>
  <inkml:trace contextRef="#ctx0" brushRef="#br0">119 554 7713,'23'-18'-1367,"1"1"1179,6-8 0,-9 6 188,8-4 0,-8 4 0,10 1 114,-8 1 69,8 7 0,-12-5-166,4 4 1,-4 1-90,-1-2 0,-7 1 2,1-6 1,-3-1 96,3 1 1,-4-2 0,-8-4 0,5 2-9,1-8 1,0 6-9,-6-6 1,-6 8-26,0-2 0,-7-2 11,1 2 0,-3 5-17,-2 7 0,-8 7-5,-4-2 0,-4 4 49,-1 2 0,-1 8-20,0 4 0,1 5 51,-1 6 1,-3-2-32,3 8 0,-1 0 16,13 5 1,5 1-34,7-1 1,7 7-2,-2-1 1,6-1-71,6-11 78,11 5 0,10-12 16,8 8-196,7-8 167,2-4 0,8-3-4,0-8-36,0-1 30,0-5 0,-2 0 38,-4 0-36,4-7 0,-12 3 36,8-8 0,-3 3 8,-3-3 1,-2-1 85,-14 7 69,6 0 0,-11 6-30,5 0 0,-11 14-41,-2 3 0,-7 14-23,2 3 0,-4 9-66,-2 8 1,0 1-11,0 0 1,0-2 126,0-4-490,0 4 223,0-13 1,0 5-26,0-7 1,0-9-137,0-2 0,0-5 26,0-2 0,-2-5-43,-4-1 296,4 1 0,-5-3 0,7 7 0,0-7 0</inkml:trace>
  <inkml:trace contextRef="#ctx0" brushRef="#br0" timeOffset="370">1797 363 8114,'9'-34'0,"1"-1"-1367,-4 1 845,-4 7 677,5 10-36,1 9-127,-6 8 0,4 9-186,-12 9 0,-4 1 351,-7 10 1,-6 1-127,0 11 0,-6-5 91,6 5 0,0 3-82,6 2 1,7-4-6,4-1 1,5 1-19,1-2 1,3 3 5,9-3 0,3-9 13,20 3 0,-3-11-4,15 0 0,1-3-8,9-3 0,-1-8-15,7-3 1,1-4 24,5-2 1,0-2-11,0-4 1,-1-3 116,-5-8 1,-9-3-40,-8-3 0,-13-6 130,1-11 1,-11-2-177,0-4 0,-5-4 14,-7 4 1,-3-6-76,-8-6 1,0 10 91,0-4 1,-8 12-432,-3-1 1,-12 13 154,-6 5 1,-14 5-383,-8 7 1,-19 3 64,-16 8-169,36 3 1,-2 2 674,-4-1 0,-1 1 0,-6 7 0,-1 1 0,-5 1 0,0 1 0,-6 2 0,0-1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10.293"/>
    </inkml:context>
    <inkml:brush xml:id="br0">
      <inkml:brushProperty name="width" value="0.08571" units="cm"/>
      <inkml:brushProperty name="height" value="0.08571" units="cm"/>
      <inkml:brushProperty name="color" value="#333333"/>
    </inkml:brush>
  </inkml:definitions>
  <inkml:trace contextRef="#ctx0" brushRef="#br0">364 243 8088,'-10'-18'-153,"-11"-12"168,4-5 217,-5 4 1,11 6 601,-1 8-466,9 0-30,-5 7-791,8 3 0,0 8 302,0 5 1,-6 11-6,0 12 1,1 4 143,5 2 0,7 7 103,5 4 1,5 4-85,6 2 0,4 0-1,8 0 0,-1 1 60,1 5 1,1-10 177,5 4 0,-3-10-137,8 4 0,-7-7 26,1 1 1,-5-11-299,-7-6 116,-10-4 0,-11-7 32,-7-1 0,-3-7 5,-9 2 0,-9-4-2,-19-2 1,-5 0-121,-7 0 1,-5-6-165,-1 0 0,-1-1-293,1 1 0,-2-2 251,-3-3 0,2-7 340,3 1 0,4-8 0,-6-10 0</inkml:trace>
  <inkml:trace contextRef="#ctx0" brushRef="#br0" timeOffset="146">277 208 8088,'35'-34'-223,"9"-5"-55,8 5 1,4-3 319,13 14 0,-2 6-26,14 5 1,-1 8-82,7-1 0,-6 3-334,-1 2 0,-9 0-47,-1 0 0,-9 2 446,-9 3 0,-16-3 0,5 6 0,-14-8 0</inkml:trace>
  <inkml:trace contextRef="#ctx0" brushRef="#br0" timeOffset="447">1522 87 8088,'-7'10'0,"-3"3"-133,-7-7 0,5 7 164,1-1 1,-1 3 55,-5 3 1,1 1-3,5 4 1,-3 4-203,9 7 1,-7 9 103,6 3 1,1 4-110,5 2 1,0-6 33,0 0 1,13-8 115,4 3 0,12-7-157,0-5 1,4-6 13,1-11 0,9-5 102,3-7 0,2 0 86,-2 0 1,4-7 154,-4-5 0,2-9-75,-2-2 0,-4-6 127,-7 6 1,-8-8 18,-4 2 1,-6-3-110,-5-3 1,-3 1 99,-3-1 0,-4 0-203,4 1 0,-4-1-146,-2 1 1,-8-1-29,-4 0 0,-5 1-246,-6-1 1,-4 8 122,-7 4 1,-3 6-48,-3 5 0,-6 5-300,-12 7 1,4 2-8,-3 3 564,3 13 0,-6 1 0,-1 6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09.401"/>
    </inkml:context>
    <inkml:brush xml:id="br0">
      <inkml:brushProperty name="width" value="0.08571" units="cm"/>
      <inkml:brushProperty name="height" value="0.08571" units="cm"/>
      <inkml:brushProperty name="color" value="#333333"/>
    </inkml:brush>
  </inkml:definitions>
  <inkml:trace contextRef="#ctx0" brushRef="#br0">139 173 8018,'-18'-15'-448,"-7"3"1,6-18 223,-4 7 1,6-6 535,5 6 1,-1 5 117,7 7-325,0 7-95,6-4 1,2 10-189,4 4 0,-4 9 172,4 8 0,-2 14 39,1-2 0,-1 11-19,8 0 1,-7 4 7,7 2 1,0 5-63,5 1 0,0 0 32,0-7 1,3-6-20,3-5 1,4-3 29,7-3 0,6-7-6,1-4 0,7-11 1,-2-7 0,12-5-8,5-5 0,-3-7 58,-3-11 1,-5 2-49,-6-8 1,2 0 106,-7-5 0,-3 1-45,-9 4 0,-4-4 12,-8 5 1,0-5-50,1-2 0,-7 9-1,1 2 0,-8 5-17,1 2-28,-3 0-105,-2-1 1,0 11 77,0 7 1,0 15 160,0 14 1,-2 5-118,-3 7 1,1 9 180,-8 7 0,8 9-109,-1-3 1,3 4-40,2 3 0,0-1-66,0 0 0,0 0-150,0 0 0,6-9-168,-1-8 1,7-8 138,-6-10 1,5-7-456,-5-4 671,7-3 0,-3-11 0,7-1 0</inkml:trace>
  <inkml:trace contextRef="#ctx0" brushRef="#br0" timeOffset="339">1591 554 8018,'-15'-19'-547,"3"-5"137,5 5 1181,7-6 22,0 16-1119,0 1 0,-6 18 171,0 7 0,-5 2 158,5 10 0,-6 0 12,7 5 1,-7 1-4,6 0 0,1-1-14,5 1 0,0 3-7,0-3 1,5 3-32,1-9 0,13-4 50,-1-2 1,5-4 106,0-2 1,4-7-56,7-4 1,8-6 107,5-6 0,1-4-132,-2-7 1,2-8 6,-8-4 0,6-3 2,-5-3 1,-3 1-15,-9-1 1,-6-5-101,-12-1 0,3 1 111,-8 5 1,-1 1-184,-5-1 0,-7 6-59,-5 1 1,-9 12-167,-2-1 0,-10 5 140,-1 1 0,-3 5-88,-9 12 0,6 3-15,-6 9 327,7-9 0,-3 14 0,7-3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07.683"/>
    </inkml:context>
    <inkml:brush xml:id="br0">
      <inkml:brushProperty name="width" value="0.08571" units="cm"/>
      <inkml:brushProperty name="height" value="0.08571" units="cm"/>
      <inkml:brushProperty name="color" value="#333333"/>
    </inkml:brush>
  </inkml:definitions>
  <inkml:trace contextRef="#ctx0" brushRef="#br0">744 312 8001,'17'0'-709,"1"0"1,-1-6 424,0 0 1,-5 1 283,-1 5 0,1 0 0,5 0 0,0-2 0,1-4 0,-1 4 0,0-6 0</inkml:trace>
  <inkml:trace contextRef="#ctx0" brushRef="#br0" timeOffset="619">225 295 8001,'-28'-33'0,"-1"4"-536,15 4 0,-7 8 497,15 0 1,1-1 572,5 1 1,0 6-379,0-1 0,2 2-231,3-1 1,7-4-18,11 3 1,4 2 129,7-1 1,1 1-6,0-1 1,5-3 60,0 8 0,6 1-50,-5 5 0,1 0-63,-2 0 0,-3 0 13,3 0 1,2 7 5,-1 5 0,-7 9-95,-5 2 1,-8 0-92,2-6 1,-5 7 111,-7-1 1,-5 0-81,-12-6 140,-3 0-40,-9 1 0,-7 5 59,-3 0 0,-7-2-11,-5-10 1,3 5 14,-3-5 1,-1 3 2,7-3 0,1-1 17,10-4 0,10-3-27,-5 9 0,13-6-1,-1 5 1,6-5 66,6 6 1,11-1-69,12 6 0,13 1 157,10-1 1,7 0-90,11 1 0,1-1-29,4 0 0,-4 6-33,4 0 0,-14 0-9,-9-5 1,-10-1 16,-13 0 1,-6 0 13,-11 1 0,-5-7-29,-7 1 0,-7-6 70,-5 5 1,-11-5 112,-6 5 0,-11-1-162,-6 2 1,-12 3 12,-5-4 0,-6 3-32,-6-3 0,2 5-123,-8-5 0,2-1 36,-2 1 1,5-5 114,6 6 1,9-7-314,3 7 0,4-6 66,3 5 0,8-7-543,9 2 400,7-4 1,19-2 360,0-8 0,7-1 0</inkml:trace>
  <inkml:trace contextRef="#ctx0" brushRef="#br0" timeOffset="989">1315 485 8001,'6'-19'-748,"-1"-4"514,9 3 1,-10-3-48,7 12 996,-7 3-5,4 0-314,-8 7-999,0-7 436,0 8 0,0 8-30,0 3 130,0 12 0,-8-2 64,-4 8 1,3-6-12,-3 6 0,7 0 11,-7 5 0,8 1 8,-2 0 0,5-7-29,1 1 1,1-2 66,5 2 0,6-4 15,11-8 0,6-1-6,11-5 1,12-3-9,11-8 0,6-2-3,6-4 1,-4-4 6,4-7 0,-5-2-6,-7-4 1,-5 4-7,-12-4 0,-6-2 123,-11 2 1,-4 0-7,-8 5 0,-7-5-34,-4 0 1,-5 0-51,-1 6 0,-7 0 2,-5-1 1,-3-5-225,-2 0 0,-6 0 91,-1 6 1,-6 1-148,1 5 0,-4-3 59,-1 9 1,-1-1-71,0 6 0,-5 0-32,0 0 0,-1 8 87,7 3 0,-1 4-93,1 3 258,-9-1 0,15 8 0,-5 2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18.592"/>
    </inkml:context>
    <inkml:brush xml:id="br0">
      <inkml:brushProperty name="width" value="0.08571" units="cm"/>
      <inkml:brushProperty name="height" value="0.08571" units="cm"/>
      <inkml:brushProperty name="color" value="#333333"/>
    </inkml:brush>
  </inkml:definitions>
  <inkml:trace contextRef="#ctx0" brushRef="#br0">623 519 7939,'-17'-34'0,"5"-7"-353,0 1 1,9 5 60,-3 6 0,4 14 693,2-2 1,0 9-246,0-3 1,-2 5-196,-4-6 0,2 1-30,-7-7 1,-1-5-9,-5 0 1,0-5 129,-1 4 0,-5-4-102,0 5 1,-5 0 119,4 5 1,-6 1-114,1 0 1,-4 7-9,-1 4 1,-1 4 56,0 2 1,1 6 96,-1 0 0,6 13-102,1-2 1,7 6 7,-3 1 0,13 1 4,5 3 1,4 5-13,2-4 0,10-2 38,7 2 1,2-3-8,10 3 1,6 2 5,5-8 1,8 0-18,-2-6 1,6 3-2,6 3 0,-2-4 25,7 4 1,-9-4 94,-2-2 1,-1 3 15,-4 3 0,-13 2-104,-5 4 1,-10 5 48,-7 1 1,-5 1-64,-7 10 1,-1 0-7,-5 6 1,-4-2 0,-7-4 0,0 4-8,-1-4 1,1-3-45,0-3 1,1-5-145,5-7 1,-3-3-19,9-7 1,-7-7 41,6 1 0,-5-6-233,5 5 1,-6-5 62,7 5 0,-3-5-252,2 6 560,4-8 0,-13 11 0,5-5 0</inkml:trace>
  <inkml:trace contextRef="#ctx0" brushRef="#br0" timeOffset="362">1453 450 7982,'-8'-42'0,"0"7"1171,-3 1-953,-4 7 0,13 19-440,-4 8 0,-4 10 140,-1 13 1,-10 9-209,-2 9 0,-6 7 242,6-2 1,2-2 54,9 2 0,-1-2 2,7 2 0,0 2-15,6-7 1,10-1 7,7-5 0,8-8 18,10-4 1,-1-6 189,1-5 1,7-5-27,4-7 0,4 0 74,2 0 0,0-7-82,0-5 1,0-3 8,-1-3 1,-1-7 1,-3-3 0,1 1-57,-8-2 0,-2 0-17,-9-6 0,2-5 22,-8 0 1,0-1-185,-6 7 1,-7-7-13,-4 1 1,-4 0-70,-2 5 0,-2 1 26,-4-1 0,-11 8-230,-12 4 0,-8 4 63,-9 1 0,-10 9-91,-18 3 0,-9 6-445,-15 6 1,48-1 0,-2 1 806,-8 5 0,-1 1 0,2-1 0,-1 0 0,-6 3 0,-1 0 0,1 1 0,0-1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17.602"/>
    </inkml:context>
    <inkml:brush xml:id="br0">
      <inkml:brushProperty name="width" value="0.08571" units="cm"/>
      <inkml:brushProperty name="height" value="0.08571" units="cm"/>
      <inkml:brushProperty name="color" value="#333333"/>
    </inkml:brush>
  </inkml:definitions>
  <inkml:trace contextRef="#ctx0" brushRef="#br0">412 173 7945,'-25'-25'-375,"6"0"-177,-4-4 0,4 6 488,1 12 1,-1-3 427,-4 8 0,4 1-107,-4 5 1,-4 2-109,-2 3 1,-4 5-121,-1 7 0,7 2 47,4 5 0,6-3 8,5 7 0,-1 3-1,7 10 0,4-5 23,13 4 1,3 5 15,15 1 0,7 4 83,10 2 0,10-1-113,2 1 1,5 0-90,-5 0 0,-1-4-63,-5 4 1,-8-12 3,-3 6 1,-14-13-93,-10-4 0,-7-8 93,-10 2 0,-4-11-81,-8-7 0,-9-3 3,-19-2 0,-4 0-133,-8 0 0,0 0-325,0 0 1,0-2 590,0-3 0,2-1 0,4-11 0,4-5 0</inkml:trace>
  <inkml:trace contextRef="#ctx0" brushRef="#br0" timeOffset="422">153 277 7945,'36'-52'-398,"5"0"1,12 8 118,17 3 1,12 13-96,10 5 1,-42 13 0,0 2 309,48-3 1,-48 6-1,0 2 115,48 3 0,-4 2-183,-7 4 1,-10-2 267,-8 7 0,-10-7-136,-12 2 0,-5-4 92,-8-2 0,-1 0-92,-4 0-127,-4 0-133,-8-8 1125,-7 6-17,-3-6-581,-7 8 1,-7 2-92,-5 4 0,-3 6 31,-2 11 1,-3 5-22,-3 13 1,4 1-104,-4 4 1,4 4-23,1-4 1,3 2-129,4-2 0,-3 8-11,8-8 0,1 6-101,5-11 0,2-1 118,3-6 0,11 1-69,7 0 1,9-10 89,3-8 0,7-2 1,10-9 0,8-2 72,3-10 1,4-3 12,3-9 0,-9-7 131,-3-4 1,-1-3-26,-5-3 1,-4-5 95,-13-1 1,-8-7-51,-4 2 1,-6-4 43,-5-1 0,-5 1-171,-7 3 1,-2-3 93,-3 4 0,-7 4-255,-11 2 0,-6 11-122,-11 6 1,-6 11-171,-12 7 1,-5 3 42,-12 2 0,-4 7-1953,-8 5 2292,1 11 0,-2 4 0,-1 7 0,3 1 0,3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16.809"/>
    </inkml:context>
    <inkml:brush xml:id="br0">
      <inkml:brushProperty name="width" value="0.08571" units="cm"/>
      <inkml:brushProperty name="height" value="0.08571" units="cm"/>
      <inkml:brushProperty name="color" value="#333333"/>
    </inkml:brush>
  </inkml:definitions>
  <inkml:trace contextRef="#ctx0" brushRef="#br0">104 149 7960,'-17'-16'0,"-6"-3"0,0-15 0,6 7 925,5 4-125,8 4-913,-3 9 0,12 10 174,1 11 1,2 7-305,-2 5 1,-3 9 124,9 9 1,-1 7-51,7-2 0,1-2 148,4 2 0,-2-7-113,8 1 0,6-2-78,5 3 1,8-12 47,-2-1 1,6-8 98,6-9 0,-3-3 23,9-8 1,-16-8 148,-2-3 1,-10-12 6,-7-6 1,2-6 122,-8-5 1,0 3-121,-6-3 0,-5 3-9,-1 3 0,-7 1 64,2 4 1,-4 4 36,-2 8-385,0 8 216,0-7-272,0 14 0,0 4 73,0 15 0,-6 3 171,0 8 0,-5 9-11,5 9 0,-5 4 9,5 2 1,0 2-160,6 3 1,-6-3 119,1 4 1,-1-4-275,6-2 0,2-1 96,3 1 1,-1-9-155,8-9 1,-6-1 359,5-10 0,1-8 0,5-7 0</inkml:trace>
  <inkml:trace contextRef="#ctx0" brushRef="#br0" timeOffset="322">1436 322 7955,'-15'-23'-134,"3"0"1,2 2 133,5 9-440,3-3 362,-6 13 1,8-2 57,0 15 1,-6 9 40,0 14 1,-5 3 142,5 3 1,0-2-118,6 9 0,0-9-28,0 2 1,2 3-20,4-3 1,4-5 5,7-7 1,8-6 6,4 1 0,3-12 86,3-5 1,2-4 102,3-2 0,-2-10-93,8-7 0,-7-2 163,1-10 1,-3 0-77,-3-6 0,-7 1 96,-4-1 0,-5 1-313,-7-1 0,-3 1 162,-8-1 0,0 0-192,0 1 1,-8 1-214,-3 4 0,-12 6-261,-6 12 1,-6 3 145,-5 8 0,-4 2-209,-8 4 0,0 3 48,0 9 540,8 7 0,-6-6 0,6 6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13.757"/>
    </inkml:context>
    <inkml:brush xml:id="br0">
      <inkml:brushProperty name="width" value="0.08571" units="cm"/>
      <inkml:brushProperty name="height" value="0.08571" units="cm"/>
      <inkml:brushProperty name="color" value="#333333"/>
    </inkml:brush>
  </inkml:definitions>
  <inkml:trace contextRef="#ctx0" brushRef="#br0">882 105 8068,'-8'-10'-500,"6"-5"-164,-3 3 0,3 3 752,2-3 1,-6 6 598,0-5-519,1 7 0,5-6-83,0 4-97,7 5 97,-5-7-39,13 8 0,-5 6 33,7-1 0,-5 11 151,-1 1 0,1 2-130,5 10 0,1 0 84,-1 6 0,6 5-58,0 0 1,8 8-22,-2-2 0,5 10 38,6 2 1,10 7-327,8-2 0,7 5 183,-1 1 1,9-6 54,2 1 0,0-9-18,-6 3 0,0-6 24,0-6 0,2-4-7,4-7 0,-2-8-7,8-4 0,-6-4 16,6-2 0,-6 1-228,5-1 0,-13-2 176,3-3 1,-3 1-86,8-7 0,4 0 43,7-6 1,-5 0-20,-1 0 0,-6-2 37,0-4 1,-2-3-16,-3-9 0,2 1-14,4 0 1,-4-3 14,4-3 1,2 2 105,-2-8 0,-2 3-54,-10-3 0,-3-4 12,-9 4 1,1-3-36,0-3 1,0 0 3,0 1 1,-6-1-19,0 1 0,-5-7 0,5 1 1,-8 5-102,2 7 0,-9-1 104,-2-6 1,-6 6 230,6 0 0,-14 3-228,3-3 1,-7-2 149,1 8 1,1-8-149,-7 2 1,5 4 5,-5 2 1,0 2 79,-6-2-25,0 4 0,0-6-6,0 8 0,0 5-30,0 1 1,0 5-62,0-6-42,0 8-16,-8-3 65,6-1-23,-13 6-61,5-13-14,-7 13 106,0-6 1,-1 8-10,1 0 0,0 0-1,0 0 1,-1 6 7,1 0 0,0 1 1,-1-1 0,3-2 3,3 8 0,-3-7 1,4 7 0,1-8-57,-2 1 0,9-1-100,-3 2 213,-4-4-122,8 6 362,-5-1-62,7-5-82,0 6-109,0-8 0,7-6 17,5 0 1,9-7-102,2 1 1,2-3 96,-2-2 1,2 0-94,4-1 0,2 1 70,-8 0 0,5 5-15,-4 1 0,-1 7 24,-6-2 0,0 4 106,0 2 1,1 10-48,-1 7 0,0 4 156,1 14 1,-3-5-185,-3 11 0,9 3-7,-4 2 1,4 2-192,-4-2 0,1 4 80,-1-4 1,6-3-102,0-3 1,-6 2-185,-5-1 1,-2-7-200,1-5 1,-3 6 111,-8 5 439,0 8 0,-8-12 0,-2 7 0</inkml:trace>
  <inkml:trace contextRef="#ctx0" brushRef="#br0" timeOffset="1204">121 2093 8007,'0'-32'158,"8"3"1,3-19 349,12 7 1,14-3-396,15 10 1,9-1 57,14 18 1,4-2-169,8 13 1,-11 0 43,-6 6 0,-11 8-210,-13 3 1,-11 12 38,-12 6 1,-12 12 12,-5 5 0,-4 4 131,-2 1 1,-15 9-41,-8 3 1,-10 5 1,-7 1 1,-1 0-182,-11 0 0,1-5 219,-19-1 0,5-3-10,-10-3 1,10 1 2,1-12 0,7-2 54,-7 2 0,16-15 1,2-2 0,15-10 56,8-7 20,12-5-158,3-7 0,16-2-97,3-3 0,12 3-4,6-4 0,6 4 262,5 2 1,6-2-397,12-4 1,11-3-136,12-9 0,11 1-248,6 0 0,-47 8 0,0-1 463,1-1 1,0-1-1,0-1 1,-1-1 168,2-3 0,-2-1 0,-2 1 0,0-1 0,0 1 0,0 0 0,1 0 0,0-1 0,1 1 0,0 0 0</inkml:trace>
  <inkml:trace contextRef="#ctx0" brushRef="#br0" timeOffset="1527">1729 2370 7996,'0'-17'0,"0"-6"-131,0 0 0,0-2-556,0 2 860,-7 3 1,3-5 1204,-8 8-1397,9 7 61,-13 3 0,7 9-305,-9 3 0,7 7 58,-1 11 1,-5 4 173,-6 8 1,0-1 41,6 1 1,-1 1-12,1 5 1,7-5-48,5 4 1,3-5 46,2-6 1,2 4 135,3-5 1,7-3-69,11-2 0,10-11 145,7-6 0,14-4-79,-2-2 0,9-2-55,-3-4 1,7-4-8,-2-7 0,-1-6-5,1 0 1,-9-8 57,-2 2 1,-10 2 81,-13-1 1,-10 5 69,-7-6 1,-8 6-112,1-6 1,-5 6-209,-5-6 0,-7 2 28,-11-2 0,-4-2-104,-7 8 0,-9 0 21,-3 6 1,-9 7-331,-3 5 0,-2 5 67,3 5 0,3 5-706,-4 7 880,4 16 0,3-4 0,-1 13 0</inkml:trace>
  <inkml:trace contextRef="#ctx0" brushRef="#br0" timeOffset="2168">4617 1696 7964,'-34'-25'38,"-1"-2"1,16-6 167,7 4 0,9-2 23,3 8 0,17-2 0,12 2 1,7 4-336,16-4 1,-2 4 107,13 2 0,9 5-51,8 1 1,-1 7-195,2-2 0,-8 4 133,2 2 1,-4 8 101,-2 3 1,-17 12-181,-12 6 1,-11 4-9,-12 1 0,-5 3 123,-1 3 1,-7-3-136,2 3 0,-12-3 77,-5-3 1,-7 3 35,-5 3 0,4-11 224,-4 0 0,-2-2-93,2-4 1,2 0-54,9-6 1,-1-5 28,7-1 1,-5 1 116,5 5 0,0-6-81,6 1 0,0-1 129,0 7 1,2-1-10,4 0 1,1 1-3,5-1 1,1 2-132,-7 4 1,2-4 9,-2 4 1,-4 2-47,3-2 1,-5 6 66,-5-6 1,-13 6-178,-11-6 1,-11 8 86,-6-2 0,-14-2-241,-9 2 0,-2-8-147,-10 2 1,3-10 143,-3-1 1,12-8 100,11 1 0,14-9-296,9-1 463,16-16 0,17 5 0,8-7 0,0 8 0</inkml:trace>
  <inkml:trace contextRef="#ctx0" brushRef="#br0" timeOffset="2477">5897 1886 7964,'0'-17'0,"0"5"400,0 0 1,0 7 336,0-7-952,0 8 0,-2-3 247,-4 7 0,3 7-120,-9 5 1,0 11-2,-5 6 1,0 3-61,0 3 1,1 0 119,5-1 1,3 1-95,8-1 1,2-1-12,4-4 1,5 2 39,12-8 1,12-2 220,11-10 0,10-3-112,1-8 1,7 0 128,-7 0 0,7-8-43,-7-3 0,-1-10 157,-10-2 1,0-6-30,-11 6 1,-4-6 136,-14 6 1,-7-6-79,-5 6 1,-5-8-117,-5 2 0,-7-3-349,-11-3 0,-4 6 141,-7 0 0,-3 3-128,-3-3 1,1 10-155,-7 7 0,8 8-311,-3-2 0,-3 6 129,-2 6 0,4 6 500,1 11 0,5 4 0,1 7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21.711"/>
    </inkml:context>
    <inkml:brush xml:id="br0">
      <inkml:brushProperty name="width" value="0.08571" units="cm"/>
      <inkml:brushProperty name="height" value="0.08571" units="cm"/>
      <inkml:brushProperty name="color" value="#333333"/>
    </inkml:brush>
  </inkml:definitions>
  <inkml:trace contextRef="#ctx0" brushRef="#br0">1912 399 8108,'-32'-64'0,"3"1"-216,-4 7 0,14-2-375,-4 12 1,-2 12 793,2 11 1,-8 5-141,2 7 1,-3-3 29,-3 9 0,0-1-121,1 6 1,-3 2 43,-3 3 0,-4 5-33,-8 7 0,0 8 7,0 4 0,2 4-18,4 1 0,0 7 17,11-1 0,1 8-12,16-2 1,5 0-8,13 6 1,2-2 38,4 14 0,19-7-34,15 7 1,12 5-66,11 6 1,-29-35 0,1 0 146,5-2 0,1-1 1,1 2-1,1-1 37,-3 0 0,0-1 0,1 0 0,-1-1-47,3 4 0,1 1 0,-1-2 0,2 1 8,4 0 1,0 0-1,-1 3 1,-2-1-29,-2-2 1,-1 1 0,-4-2 0,-2 0 11,-1 1 1,-2 1-1,-4 1 1,-3 1-46,14 43 0,-16 4 69,-20-9 1,-7 2-129,-9-3 1,-10 1 8,-20-12 1,-11-3 25,-11-14 0,-20 1 24,38-23 0,-2-2 0,-5-3 1,-1-2-7,-2 4 1,0-2 0,-2-4 0,-1-2 5,3 2 1,0-1-1,2-2 1,1-2 1,-1 0 1,2-3-1,-34 4 9,-1-11 0,13-4-4,9-2 0,12-2-2,12-4 121,19-3 12,6-9-177,15 9 0,2 1-107,3 8 1,5 0 532,7 0 1,8 10-380,4 7 1,4 2 247,1 10 1,3 8 9,3 9 1,-3 13 11,3 10 0,-5 10-470,-7 13 0,-15-37 1,-3 2 345,-3 5 0,-2 3 0,0 6 0,-2 2-62,-3 4 0,0 1 0,-2 1 0,0 0-351,-3 4 1,-2 1-1,2 0 1,-3-1 280,-6 4 0,-1-1 0,4-2 0,1-1 31,-2 2 1,1-2 0,4-8 0,2-1-289,2-1 0,1-1 0,1-5 0,2-2 258,0-4 1,3-1 0,4-1-1,2-1-211,2 4 1,4-3-1,4-6 1,3-2 141,2 5 1,2-2 0,-2-10 0,3-2 12,3-1 1,2-1 0,32 33-37,-28-38 1,1-1 0,1-3 0,3-2-58,3-2 0,2-2 0,1-3 0,2-2-230,4-5 0,1-1 1,-3-1-1,0-1 74,1-3 0,-2-1 0,37 0-693,-13-8 981,-4-16 0,-7-11 0,-5-11 0,-5-8 0,-6-8 0</inkml:trace>
  <inkml:trace contextRef="#ctx0" brushRef="#br0" timeOffset="2979">105 3944 7952,'-6'-25'0,"0"-4"25,0 4 1,1-6 180,-1 8 0,0-2 761,6 2-226,0 4-84,0-6-185,0 7-668,0 9 312,0 1 106,0 8 0,0 8-261,0 3 0,0 12-411,0 6 1,-8 12 276,-3 5 1,-3 6 26,3 5 1,-3-1 24,9 7 0,-1-1 92,6 1 0,0-3-46,0-8 0,2 0 22,4-1 0,9-1-17,8-3 0,8-13 21,-2-11 1,9-11-23,2-6 1,8-5 28,-1-1 1,-5-7-9,-2-5 0,-3-9 129,-3-2 0,-1-8-68,-4 2 1,-10-3 26,-7-3 1,-7-1 6,7-5 1,-8 3-2,1-8 1,-3 2 6,-2-3 1,0-1 105,0 8 0,0 0 61,0 5 1,0 8-49,0 4 0,-5 10-54,-1 1 47,0 8-355,6-3 132,0 14 0,0 5-105,0 11 1,0 4 229,0 7 1,0 9 150,0 3 0,0 11 45,0 7 1,0 3-105,0 2 1,2 6-136,4 0 0,-2 6 90,7-6 1,-5 0-100,5-6 1,-5-8 36,6-3 0,-8-8-182,1-10 0,3-1-178,-2-16-462,0 0 313,-14-6 1,-4-1-277,-11-5 0,-4 4 735,-7-3 0,-16 11 0,-4 4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22.223"/>
    </inkml:context>
    <inkml:brush xml:id="br0">
      <inkml:brushProperty name="width" value="0.08571" units="cm"/>
      <inkml:brushProperty name="height" value="0.08571" units="cm"/>
      <inkml:brushProperty name="color" value="#333333"/>
    </inkml:brush>
  </inkml:definitions>
  <inkml:trace contextRef="#ctx0" brushRef="#br0">531 520 8012,'-17'-43'-346,"1"1"-173,5-4 0,1 6 929,4 11-285,4 4 1805,-5 15-1547,7 2 0,0 24-493,0 7 0,0 25 213,0 15 1,-8 16 60,-4 19 0,8-46 0,-1 2-330,-1 6 0,0 1 1,3 3-1,1 1 156,-4 1 1,0 0-1,4-2 1,0-1-22,-1-2 0,0-1 0,2-3 0,1-1-9,-1-3 1,2-2 0,1-1 0,1 0-437,3 42 0,0-17 152,-6-23 0,-2-10-58,-4-13 0,-3-6 68,-9-11 0,-5-5-83,0-7 1,-2-7 181,2-5 0,10-13 215,-5-9 0,13 7 0,-3-6 0</inkml:trace>
  <inkml:trace contextRef="#ctx0" brushRef="#br0" timeOffset="279">85 796 8012,'-27'-15'-444,"2"-6"-155,8-20 0,7 5 397,4-4 1,16-5 281,13-1 0,13-6-117,22-5 1,13-3-168,-29 28 1,3 1-1,2-3 1,4 0 245,6 2 1,1 1-1,-5 4 1,1 2-110,4 1 1,0 2 0,36-9 202,-8 8 0,-17 6 144,1 5 0,-15 5-67,-3 7 0,-8 13-28,-9 5 1,-8 5-6,-4 0 1,-11 4-69,-7 7 1,-7 1 33,-9-1 0,-5 3 83,-18 3 1,-1 4-73,-17 8 1,2-6 144,-13 0 0,5 1-375,-5 4 0,5 1-183,-5 0 1,5-8 18,-5-3 1,7-3-242,-1 3 0,10-5 80,7 4 398,4-3 0,7-3 0,4-3 0,6-8 0,5-7 0</inkml:trace>
  <inkml:trace contextRef="#ctx0" brushRef="#br0" timeOffset="663">1629 831 7938,'-8'-17'378,"-4"-1"1,3 1 222,-3 0-336,8-1 1,-9 1-139,7 0 1,-1 5-172,1 1 0,4 5-90,-4-6 1,-4 9-341,-1-3 1,-4 4 206,-3 2 1,-5 10-75,0 7 0,-13 4 274,1 14 1,-5-3-55,-1 14 0,7 0 93,-1 6 0,8-6-40,10 1 0,2-3 176,3 2 0,4-10-12,8-7 1,8-8-34,4 2 1,9-5 63,2-7 0,8-3-111,-3-8 1,3-6 125,-2 0 0,4-13-64,-5 2 0,5-6-32,2 0 1,-1-2-57,1-4 1,-6-2-11,0 8 1,-8-6 19,2 6 1,-6 6-227,-5 5 103,3 9 111,-13-5 0,6 16 45,-8 3 1,0 6-52,0 6 1,0 2-13,0 4 0,0 4-91,0-4 1,0 1-187,0-1 0,0-4 86,0-7 0,13-3-398,4-4 619,12 5 0,-2-14 0,8 5 0</inkml:trace>
  <inkml:trace contextRef="#ctx0" brushRef="#br0" timeOffset="979">2234 762 7938,'-12'-35'-454,"1"0"0,1-5 774,-1 0 0,-3-1-12,8 7 0,-1 1 248,1 4-402,4-3-269,-13 12 0,11 3 78,-8 11 0,7 4-198,-7 2 1,1 2 158,-7 4 1,-1 6-86,-4 11 0,4-4 75,-4 4 1,3 2 28,3-2 1,2 6 24,3-6 1,-1 8 37,7-2 0,2-4 19,10-2 0,4 2 28,7-2 0,8 5 144,4-5 1,-2 1-74,1-7 1,-1 6 93,2 0 1,2 0-129,-8-6 0,0 1-3,-6-1 1,1-6 129,-1 1-161,-8-1 0,-1 1 1,-8 0 0,-9-7-100,-9 7 1,-3-3-193,-13 3 0,3 1 61,-10-7 1,-1 6-66,2-7 1,-1 7-345,7-6 1,7 0 20,4-6 562,11 0 0,-3-8 0,5-2 0</inkml:trace>
  <inkml:trace contextRef="#ctx0" brushRef="#br0" timeOffset="1742">2822 450 7938,'0'-25'-594,"0"0"674,0-3 1,0-3 611,0 8 0,0 0 81,0 5-553,-8 9 1,4 1-244,-7 8 1,-1 0-350,-5 0 0,-2 8-170,-4 3 1,-4 12 294,-8 6 1,1 4 81,-1 1 1,8 1 162,4 0 0,6-1-53,5 1 0,-1-4-6,7 3 0,2-9 37,10 10 1,4-6 104,7-1 0,8-1 195,4-4 1,3-3 46,3 3 0,0-4-108,-1-2 0,1 2-24,-1 4 1,-7-5-76,-4-1 1,-5 0-37,-7-5 0,-3 3 26,-8 2 1,-2 1-16,-4-1 1,-11 0-51,-12 1 0,-11 1-118,-7 4 1,-2-4-126,-3 4 1,0-4 87,0-1 0,0-7-46,0 1 1,8-3 49,4 3 0,11-4-33,6-8 25,3 0 23,11 0 83,1 0 56,8 0 148,0 0-140,8 0 209,-6 0-168,5 0 25,1 0 29,-6 0 3,6 0-110,-8 0-822,0 0 686,7 0 21,-5 7 98,6-5 286,-8 6-29,0-8 308,0 0-155,0 8-148,0-7-262,0 7 45,0-8-4011,0 0 3407,8 0 536,-6 0 0,13 0 0,-5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37.857"/>
    </inkml:context>
    <inkml:brush xml:id="br0">
      <inkml:brushProperty name="width" value="0.08571" units="cm"/>
      <inkml:brushProperty name="height" value="0.08571" units="cm"/>
      <inkml:brushProperty name="color" value="#333333"/>
    </inkml:brush>
  </inkml:definitions>
  <inkml:trace contextRef="#ctx0" brushRef="#br0">87 762 7846,'-10'-8'-34,"-5"-2"1,11-7 29,-8 0 0,8 0 169,-1-1 0,-3 7 96,2-1-267,0 8 204,6-3-258,0 7 113,0 0-217,0 7 1,0 5 78,0 11 1,0-4 55,0 4 0,-5 4-66,-1 2 0,0 4 88,6 1 1,0-5-79,0 0 0,0 0 16,0 5 0,0-1-112,0-4 1,0-4-98,0-8 19,8 8 1,-4-6-138,7 4 396,1-11 0,5 3 0,0-5 0</inkml:trace>
  <inkml:trace contextRef="#ctx0" brushRef="#br0" timeOffset="395">190 762 7928,'0'-25'-191,"0"-2"-48,0-8 0,2-3 723,4 3 1,11 5-68,12 12 0,11 7-422,7-1 1,1 8-93,-2-1 0,2 3-57,-8 2 0,-1 7 130,-11 5 1,-3 3-75,-7 3 0,-1 1 101,0 4 0,-5 6-88,-1 11 1,-7-4-36,2 5 1,-4-5 108,-2-1 0,0-1-22,0 1 1,-8 0 25,-3-1 1,-5-5-5,-1 0 1,-8-6-8,-4 6 1,2-10 6,-2-2 1,3 1-13,-3-7 1,-2-1 1,8 1 0,0-7 28,6 2-31,-1-4 187,9-2-96,1 0-25,8-8 1,10 0-101,7-3 1,2-4-1,10 3 1,-2 2-9,2-1 0,9 1-154,-3-1 0,9-5 56,-4 5 1,8 1 54,-2-1 1,10 1-173,2-1 0,5-5 281,-5 5 0,7-5 0,-3-1 0</inkml:trace>
  <inkml:trace contextRef="#ctx0" brushRef="#br0" timeOffset="846">1314 122 7904,'0'-23'-51,"0"0"0,0 0-103,0 5 1,0 7 244,0-1 238,0 9-316,0-5 1,2 10-7,4 4 1,-4 9 46,4 8 0,-4 15-15,-2 3 0,0 9 119,0 7 0,-6 5 2,0 7 0,0 8-29,6 4 0,0 5-382,0 6 1,0 4 321,0-44 0,0 0 1,0 2-1,0 0-14,0-2 1,0-1 0,0 44-145,0-15 1,0-7 93,0 2 0,0-11 83,0-7 1,6-11-124,0-5 0,0-7 33,-6-5 0,0 2-52,0-8 1,0-6 740,0-5-689,0-8 305,0 3-650,0-7-1331,0 0 1,5-7 1675,1-5 0,8-11 0,-5-4 0</inkml:trace>
  <inkml:trace contextRef="#ctx0" brushRef="#br0" timeOffset="1433">1833 623 7947,'-27'-25'0,"4"-1"95,12-9 0,3 8 426,8 4-422,0 4 0,15 7-204,8 1 1,4 7-52,8-2 0,-4 4 107,9 2 0,-4 0 85,-1 0 0,0 0-32,-1 0 1,-1 8-16,-4 3 0,-4 5 20,-8 1 0,0 8-109,1 4 0,-3-2 46,-3 2 0,-5-1-103,-7 7 1,-6 0 70,1-1 1,-15-1 56,3-4 1,-6-1-1,0-10 0,2 3 22,-8-10 1,8 3 7,-2-3 1,4-3 14,1-8 204,1 0-155,0 0-18,7 0 1,4-6-4,12 1 0,0-1-18,11 6 0,-1 0 4,12 0 1,3 2-30,10 3 0,-5 5-5,4 7 0,5 1-1,1-1 1,-2 8-8,2 4 0,-9-2 15,-3 1 0,-7-1-2,-10 2 1,-1-2 8,-5-4 0,-3-4-3,-8 4 0,-15-5 174,-9-7 0,-8 5-98,-9-5 1,-3-3 101,-8-2 1,-1-3-115,-5 3 0,4-4-37,-4 4 0,5-4-104,1-2 1,0 0-227,0 0 1,2 0 175,4 0 1,4 0-98,7 0 1,8 0-204,4 0 0,12-2-115,5-4 535,4 4 0,17-21 0,5 4 0</inkml:trace>
  <inkml:trace contextRef="#ctx0" brushRef="#br0" timeOffset="1834">2957 779 7947,'10'-31'0,"-4"-3"0,1-5 121,-1 5 0,6 7 713,-7 4-813,1 4 1,-4 7 147,4 0-485,-4 9 1,3-3 175,-10 12 1,-7 1 12,-11 5 1,4 3 116,-4-3 0,-2 5 24,2 6 0,-6-2-48,6 8 0,0-6 24,6 6 0,5 0 89,1 5 0,7-1-52,-2-4 1,4-2-30,2-4 0,0-4 53,0 4 0,8-4-15,3-1 0,10-9-10,2-3 0,8-4-1,-2-2 0,6 0-16,5 0 1,-4-2 4,5-4 0,-3-3 3,3-9 1,-5-1 7,4-4 0,-9 4 137,-2-4 1,-8-2-42,2 2 0,-4-8-43,-1 2 1,-9-2-58,-3 3 1,-4-5 9,-2 4 1,0 4-180,0 2 1,-8 4 126,-3 2 0,-12 1-210,-6 5 1,-4 3 60,-1 8 0,-9 2-9,-3 4 1,-4 3-101,-2 9 1,8-1-381,4 0 659,-4 8 0,7 2 0,-5 8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3:28.610"/>
    </inkml:context>
    <inkml:brush xml:id="br0">
      <inkml:brushProperty name="width" value="0.08571" units="cm"/>
      <inkml:brushProperty name="height" value="0.08571" units="cm"/>
      <inkml:brushProperty name="color" value="#333333"/>
    </inkml:brush>
  </inkml:definitions>
  <inkml:trace contextRef="#ctx0" brushRef="#br0">70 17 8129,'9'0'-1261,"7"0"1423,-14 0-50,13-7-278,-13 5 188,6-6-24,-8 8 87,0 0-38,0 8 1,0 1-35,0 9 1,-2-1 11,-4 0 0,2 8-66,-8 4 1,3 4-12,-3 1 0,-3 1-133,3-1 1,3-1 48,-3-4 0,8 4-248,-1-5 384,-5-3 0,8 0 0,-5-7 0</inkml:trace>
  <inkml:trace contextRef="#ctx0" brushRef="#br0" timeOffset="283">346 69 6947,'-9'8'74,"-7"3"-31,5 12 0,-5 4-82,-1 8 1,-2 1 53,-4 5 0,4 3-136,-4 8 1,3 0-8,3 0 0,2-8-230,3-4 358,-3 4 0,5-7 0,-7 5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31.284"/>
    </inkml:context>
    <inkml:brush xml:id="br0">
      <inkml:brushProperty name="width" value="0.08571" units="cm"/>
      <inkml:brushProperty name="height" value="0.08571" units="cm"/>
      <inkml:brushProperty name="color" value="#333333"/>
    </inkml:brush>
  </inkml:definitions>
  <inkml:trace contextRef="#ctx0" brushRef="#br0">223 206 7835,'0'-20'395,"0"-3"-211,-7 4 0,5-12 132,-4 8 0,4 0 159,2 6 0,0 6 139,0-1-324,0 8-261,0-11 60,0 13 0,0-4-211,0 12 1,0 11 136,0 12 0,-8 6-34,-3 5 0,-10 12-68,-2 11 1,-6 4 45,6 3 1,0-1-1,5 0 0,1-2 25,0-3 0,7-7-62,4-11 0,6 1 11,6-13 0,4 3-163,7-14 0,2-2 51,4-10 1,-3-3-159,3-8 1,4-2 54,1-4 0,-1-3 33,2-9 0,0-7-286,6-3 0,5-11 535,0-1 0,1-8 0,-7 4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31.480"/>
    </inkml:context>
    <inkml:brush xml:id="br0">
      <inkml:brushProperty name="width" value="0.08571" units="cm"/>
      <inkml:brushProperty name="height" value="0.08571" units="cm"/>
      <inkml:brushProperty name="color" value="#333333"/>
    </inkml:brush>
  </inkml:definitions>
  <inkml:trace contextRef="#ctx0" brushRef="#br0">87 260 7904,'-17'-25'0,"-4"-2"0,3-7 0,-1-1 537,13 1 1,1 13-393,5 3 0,7 7-113,5-1 0,3-3-317,3 3 1,-1 5-179,0 1 0,0 4 132,1 2 0,1 0-363,4 0 694,-4 0 0,14 15 0,-6 4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35.399"/>
    </inkml:context>
    <inkml:brush xml:id="br0">
      <inkml:brushProperty name="width" value="0.08571" units="cm"/>
      <inkml:brushProperty name="height" value="0.08571" units="cm"/>
      <inkml:brushProperty name="color" value="#333333"/>
    </inkml:brush>
  </inkml:definitions>
  <inkml:trace contextRef="#ctx0" brushRef="#br0">536 606 7875,'-34'-15'0,"7"5"0,4-7 417,3 7-352,11 10 1,3 0 361,12 0-35,-4 0-265,13 0-81,-5 8 1,7-4 3,0 7 1,1-7 37,-1 2 1,6-4-15,0-2 0,8-2-115,-2-4 1,3-3 10,3-9 1,-1 1 9,1 0 1,0-8 11,-1-4 1,-1-4-15,-4-1 1,1-7 42,-7 1 0,-1-6-6,-11 5 0,-3 1 93,-8 5 1,0 1-57,0-1 1,-2 8 207,-4 4-170,-4 4-12,-7 10 1,6 1-70,-1 8 0,8 4-90,-2 7 0,-3 16 117,-3 19 1,-3 14-26,-2 9 0,5 16-81,1 12 0,6-42 0,0 2 159,-1 3 1,0 1 0,2 2-1,1 1-291,2 2 0,2 0 0,-1 2 0,0-1 210,0-3 0,0-1 1,0 0-1,0 1-54,0-3 1,0-1 0,0-8 0,2-1-12,3 42 1,-3-20-68,4-16 0,-4-11-12,-2-5 1,0-11-262,0-1 1,-2-13 37,-4 1 1,-9-6-71,-8 1 1,-10 1 422,-1-7 1,-3 0-422,-9-6 1,-6-2 509,-5-4 1,-1-3-84,6-9 0,0-7 0,0-3 0,8-7 0,4-5 0,3-3 0,3-3 0,1-2 0,4 8 0,2 5 0,4 6 0,10 4 202,-5 2 162,13 0-91,-3 21 1,16-5-105,3 7 0,14 0-59,10 0 1,7 0-26,10 0 1,8 0 35,3 0 1,12-2-480,6-4 0,11-4 255,6-7 0,-47 8 0,0-1-135,1-1 0,-1-1 0,-1-1 1,-2-1 191,2-2 1,-2-3-1,43-21 18,-45 20 0,0 0 0,33-26 44,-10 5 1,-17 3 116,-18 9 1,-14-4 310,-15 4 0,-3 5-183,-2 0 1,-7 5 72,-5 2 0,-5 5 85,-6 1 1,2 1-307,-8-1 1,0 3 304,-6 8 1,-1 8-583,-5 3 0,5 7 111,-4 5 1,9-2-160,2 8 1,8-6-81,-2 5 0,6-1 116,5 2 0,4 2-34,8-8 1,0 6 83,0-6 1,10 6 43,7-6 1,8-2 17,10-10 1,-1-3 88,1-8 1,5 0-41,1 0 0,-3-8 138,-9-3 0,4-6-44,-5-6 1,-3-4 165,-2-8 0,-5 6 15,-7 0 1,5 1-147,-5-7 0,-1 2 112,1 5 0,-5-3-67,6 8 0,-9 0-174,3 5 156,4 1-152,-1 7 0,9 3 53,-1 7 0,-5 9-25,-1 9 1,1 1-43,5 10 1,0 1 50,0 11 0,-5-5-173,0 5 1,-9-5 61,3-1 1,-4 3-72,-2-3 1,0 1 203,0-13 1,-2 0 30,-4-5-27,-3-1 1,-9-7 130,1-5 1,0-5 41,0-5 1,1-5-112,5-7 0,-5-3 242,5-3 0,3-3-49,2-9 1,4-2-150,2-3 1,2 2-218,4-8 0,6-1-292,11-4 1,4-1 9,7 0 1,7 6 193,-1 0 0,8 15-543,-2 2 0,-2 10 11,2 7 679,0 5 0,6 14 0,0 3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36.977"/>
    </inkml:context>
    <inkml:brush xml:id="br0">
      <inkml:brushProperty name="width" value="0.08571" units="cm"/>
      <inkml:brushProperty name="height" value="0.08571" units="cm"/>
      <inkml:brushProperty name="color" value="#333333"/>
    </inkml:brush>
  </inkml:definitions>
  <inkml:trace contextRef="#ctx0" brushRef="#br0">259 415 7814,'-23'-7'1355,"0"-5"-841,0-3 1,8-2 293,3-1-392,-3 1-592,13 7 0,0 20 218,8 19 1,5 13-36,-5 16 0,0 5 30,-6 12 1,0 4-266,0 7 1,-3-36 0,-2 0 187,0 2 0,-1 0 0,1-2 1,0 0-300,-6 42 1,-1-11 13,-5-6 1,-1-8-39,1-9 1,6-10-978,-1-20 928,1-3 1,-5-17 411,5-8 0,3-8 0,8-9 0</inkml:trace>
  <inkml:trace contextRef="#ctx0" brushRef="#br0" timeOffset="265">242 467 7814,'-11'-52'-79,"-1"1"1,8 6-118,-2 5 1,6 3 386,6 3 1,4 5-65,7 0 1,8 8-263,4-2 0,9-2 106,3 2 0,13 2-31,-3 9 0,7 3 120,0 3 0,-5 4 6,5-4 0,-6 12-12,-6 6 0,-6 3-1,-11 2 0,-2 8 93,-4 4 0,-11-2-56,-1 2 1,-7 0 47,-4 5 1,-4 1-57,-7-1 0,-3-5-53,-15 0 1,-5-2-3,-6 2 0,-8 3-10,1-3 0,-3-2-166,-1 2 0,-7-6-642,0 6 628,-7 0 0,3 13 0,-7 2 1</inkml:trace>
  <inkml:trace contextRef="#ctx0" brushRef="#br0" timeOffset="615">1608 606 7756,'0'-25'0,"0"-2"572,0-8 0,0 6-179,0 1 1,0 4-170,0-4 1,6 5-291,0-6 1,-2 8-401,-10-2 1,-6 3 64,-11 3 1,-4 2 197,-7 3 1,-3 6 213,-3 12 1,-4 11-59,-8 12 0,8 6 114,3 5 1,1-1-109,5 7 0,-1 0 136,13 6 0,2-2-80,9-4 0,4-4 9,8-7 1,2-1-28,4 1 0,6-8 13,11-4 0,-2-12-12,8-5 0,-6-4-6,6-2 0,-1 0 54,7 0 0,-6-10-23,0-7 0,-6 0 12,6-6 1,-8 5 25,2 7 1,-6-4 81,-5 3-143,3 4 0,-13-1-11,4 3-74,3 4 0,-7 2 61,4 12 0,-4 9-274,-2 2 0,2 6-78,3-6 376,-3 7 0,14-3 0,-7 8 0</inkml:trace>
  <inkml:trace contextRef="#ctx0" brushRef="#br0" timeOffset="939">2265 121 8919,'-5'-11'661,"-1"-1"-657,-8 9 0,-1-5-346,-8 8 1,-2 2 19,2 4 0,2 3 206,-8 8 1,2 8-19,-2 4 0,4 4 113,8 1 1,5 1-116,1 0 1,7 5-20,-2 0 0,6 1 283,6-7 0,9 1-90,9-1 0,4 1 166,-5 0 0,6-7-95,-6 1 1,6-8-12,-6 2 0,-2-3 131,-9-3-76,3 0-64,-13 1 1,4-7-29,-12 1 0,-11-9-5,-12 3 1,-6-4-102,-5-2 1,-2 0-196,-4 0 0,-4 0 89,4 0 0,-2 0-317,1 0 468,-2-8 0,12-9 0,-5-10 0</inkml:trace>
  <inkml:trace contextRef="#ctx0" brushRef="#br0" timeOffset="1240">2923 156 8152,'-18'10'752,"1"-3"-837,0-7 1,5-5-480,1-1 1,-1 0 263,-5 6 1,-2 0 200,-4 0 0,1 0 121,-6 0 1,4 8-127,-4 3 0,7 6 164,-3 7 0,7 2-59,6 9 1,3 0 79,8-1 0,2 7-20,4-1 1,5 0 37,12-5 0,-4-1-16,5 1 1,0-2 163,0-4 0,-1-5-75,-6-6 0,-6-3 260,1-3 134,-8 3-398,3-13 0,-16 6 77,-8-8 0,-8 0-192,-10 0 1,-7 0-189,-4 0 1,-4-2-102,-2-4 1,0-2-861,0-3 1096,8-5 0,-6-1 0,6-10 0</inkml:trace>
  <inkml:trace contextRef="#ctx0" brushRef="#br0" timeOffset="1814">3009 329 7827,'0'27'355,"0"-2"0,2-16 548,4-3 0,3-4-724,9-2 1,5 0-408,0 0 1,2 0 5,-2 0 0,4 0-282,7 0 0,7 0 48,-1 0 1,0-2 232,-5-4 0,5-3 64,1-8 0,-3-3-50,-9-3 0,-4 2 251,-8-8 0,0 0 99,1-5 1,-9 5 252,-3 0 1,-4 8-177,-2-2 0,-2 4 100,-4 2 0,-3 5-283,-9 0 1,1 9 103,0-3 0,-8 6-117,-4 6 0,-6 5 87,-5 12 1,4-2-64,-5 8 1,5 0-18,1 6 0,2 5-102,5 0 0,3 3 0,7-3 1,3-2 65,3 8 1,7-7-99,10 1 0,7-5 124,11-6 0,4 1-153,8-7 1,9-7 102,8-10 1,1-5-24,11-1 0,-3-1 41,3-5 0,1-11 2,-7-12 0,5-6 63,-5-5 1,-3-3 151,-8-3 0,-7-4-34,-11 4 1,0-2-89,-12 2 1,2-4 112,-13 4 1,0 6-110,-6 5 1,-2 8-154,-4 10 0,2 2 27,-7 3-81,7 4 57,-12 8-128,14 8 0,-3 7-5,10 8 0,11 8 124,7-2 1,8 11 268,-3 6 1,3 4-31,-2 2 0,4 0-53,-5 0 0,-1-2-54,2-4 0,-13 0 110,1-11 0,-11 1 18,-1-13-78,-3 0 1,-9-13 47,-5-4 1,-11-4 127,-6-2 0,-5 0-293,-7 0 1,-3-2-292,-8-4 0,0 2-469,0-7 1,-5-1 411,-1-5 356,-7 0 0,-4-8 0,-10-2 0</inkml:trace>
  <inkml:trace contextRef="#ctx0" brushRef="#br0" timeOffset="1967">4825 364 7826,'17'0'565,"-7"-8"0,3-2 2128,-7-7-2360,7 7-333,-3-5 0,7 13 0,1-6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35.924"/>
    </inkml:context>
    <inkml:brush xml:id="br0">
      <inkml:brushProperty name="width" value="0.08571" units="cm"/>
      <inkml:brushProperty name="height" value="0.08571" units="cm"/>
      <inkml:brushProperty name="color" value="#333333"/>
    </inkml:brush>
  </inkml:definitions>
  <inkml:trace contextRef="#ctx0" brushRef="#br0">468 154 7852,'-8'-34'0,"6"-1"403,-4 1 0,4 13 1562,2 3-1975,0 13 0,0-1 16,0 12 1,0 13-107,0 15 1,-1 10 41,-5 14 0,-4 11 114,-7 12 1,5 5-368,1 7 1,-1-5 162,-5 4 0,2-11-3,3-6 1,2-4-309,5-2 0,3-15-197,-4-8 0,4-9-137,2-9 77,0-3 716,0-15 0,0-18 0,0-11 0,0-15 0</inkml:trace>
  <inkml:trace contextRef="#ctx0" brushRef="#br0" timeOffset="668">87 673 7852,'-17'-7'98,"0"-5"1,-1 4 653,1 3-663,8-5-301,1 8 0,12-4 101,7 12 1,5-2-122,18 7 0,5-7-17,12 2 0,9-4 164,3-2 1,7 0-138,5 0 0,3-2-211,9-4 0,7-11 327,-45 3 0,0-1 1,0-1-1,0-1 106,43-17 0,-9-8-146,-20-4 1,-11-4 169,-12-2 1,-13 0 93,-9 0 0,-9 8 4,-9 3 1,0 7 181,0 5 1,-2-2 1172,-3 8-686,3 8 1,-8 7 84,4 8-309,4 0-775,-5 0 1,5 10 178,-4 7 1,-2 16-93,-3 13 1,-5 6 73,5 5 1,-3 5-47,3 7 1,-3 6-33,9 0 1,-7-2 78,6-10 0,-1 3-138,1-9 0,4 5 62,-4-10 1,4-10-19,2-13 209,0-16 61,0 3 1,0-18 99,0-4 0,0-4-84,0-7 0,0-8 50,0-4 0,0-4-126,0-1 1,2-6-21,4-1 1,-2-7-56,7 2 1,-5-2-178,6 2 1,-3 4 153,3 7 1,-3 4-234,-3 8 62,-4 0 132,13 21 1,-13-2 16,4 16 0,2 7 52,-2 16 1,7 7 10,-1 4 0,9-2-86,2 2 0,9-5 9,3 5 0,7-13 35,10 1 0,2-11-4,4 0 1,1-11 66,5-6 0,1-6-62,-7-6 0,-3-12 185,-9-10 0,-9-5 21,-8-2 1,-8 1 53,2-1 0,-4-5-103,-2 0 1,-7-1 64,-4 7 0,-4-1-70,-2 0 1,-2 9 99,-4 2-262,-4 5 1,-7 4 97,0 3 1,0 5-218,-1 7 0,-5 9 60,0 9 1,-6 7 84,6 9 1,-6 1 24,6-1 1,2 7 91,10-1 0,-3 2-200,8-1 0,1-5-135,5 4 1,9-1-3,9 1 1,14-3-204,14 3 0,14-9-959,9-2 1114,23-16 0,-40-4 0,2-2 0,7-7 0,-1 0 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47.125"/>
    </inkml:context>
    <inkml:brush xml:id="br0">
      <inkml:brushProperty name="width" value="0.08571" units="cm"/>
      <inkml:brushProperty name="height" value="0.08571" units="cm"/>
      <inkml:brushProperty name="color" value="#333333"/>
    </inkml:brush>
  </inkml:definitions>
  <inkml:trace contextRef="#ctx0" brushRef="#br0">1063 208 7913,'-17'-27'548,"0"-7"-431,-1-1 1,9-1 619,3 7 0,4 13 68,2-1-578,0 11 48,0-1-278,0 7 1,-8 7 149,-3 5 1,-14 5 34,-10 6 1,-17 8-849,-17 15 0,-10 4 290,34-16 1,-2 1 0,-1 2 0,0 1 354,-4 7 0,0 2 0,4-2 0,0 1 3,1 2 0,2 2 0,7-2 1,3 2 12,2 1 0,3 1 1,5-3-1,3 0 17,4 1 0,2-2 0,-1 27 4,17-5 0,17-20-45,17-10 1,16-11 58,14-6 0,5-6 39,6-5 0,13-12-256,-37-5 1,2-2 0,4-4 0,1-1 84,8-2 0,1-1 0,-5-1 0,-1-2-2,2-2 1,1-1 0,-3 0 0,-1-2 9,-5-2 0,-1-2 0,1 1 0,-2 0 5,-3 1 1,-2-2 0,35-23-119,-20 4 0,-13-2 544,-21 8 1,-12-8 205,-11 2 1,-4 2-259,-2-3 1,-10 9-70,-7-2 1,-2 3-129,-10 3 1,6 12 407,-6 5 1,0 11-612,-6 1 1,-7 12 229,-4 11 0,-4 7-336,-2 9 0,0 3 130,0 3 0,6 4 44,0 8 0,10-2 11,1-4 1,14 2-3,9-7 0,9-1 3,-3-5 0,12-9 43,5-3 0,6-11 2,7-6 1,-3-4 93,7-2 1,-4 0 144,4 0 0,1-10-32,6-7 1,1-8-112,5-10 1,-5 1-113,4-1 0,-1-1 86,1-5 1,-1-1-65,7-4 1,-2-2-41,2 7 0,-2 7-166,-3 5 0,-5 14 137,5-3 1,-13 13-69,-5-1 1,-3 12 166,-3 5 0,0 12-71,0 6 0,-5 6 48,0 5 1,-9-2-23,3 8 1,2 1 81,-2 4 0,-1-4-70,-5-1 0,-2-8 13,-3 2 1,-3-11 4,-4-6 0,-3-3 18,4-3 182,-5-8-210,-1-1 0,5-8 142,1 0 1,7-2-73,-2-4 0,4-3 128,2-8 1,0-8-116,0-4 0,0-4-186,0-1 0,8-9-49,4-3 1,9-2-228,2 2 0,9-2 157,3 8 1,0-1 33,5 7 0,-4 9 211,-1 7 1,-2 3-132,-4 9 0,1 2 181,-7 10 1,0 11 4,-5 12 1,-1 6 3,0 5 1,1-1-69,-1 7 0,-8-8 17,-3 3 1,2-7-103,-2-5 0,-1 2 65,-5-8 0,0-6-318,0-5 148,0-9 294,0 5-60,-7-16 1,5-1 111,-4-8 1,4-8-180,2-4 0,0-4 18,0-2 0,2-5-167,4 0 1,3-8 114,9 2 1,5 3-154,0 3 1,2 11 32,-2 6 1,-4 6 149,4 5 1,-4 5-25,-1 7 1,-3 9 66,-3 9 0,3 14-73,-4 14 0,5 10 7,1 2 0,-5 7-366,-1-2 1,-1 5 172,1 1 1,5-8-698,-5-3 1,5-4 904,1-2 0,8-8 0,2-2 0</inkml:trace>
  <inkml:trace contextRef="#ctx0" brushRef="#br0" timeOffset="231">3138 813 7757,'-15'-42'0,"3"-4"0,-1-4 1319,7-2 0,0 8-552,6 4 0,0 11 88,0 6-461,0 11-60,0 5-418,0 30 0,0 0 107,0 23 0,0 8 34,0 9 0,0 20 73,0 9 1,0 2-605,0 4 0,0 0 425,0-46 1,0 0-1,0 0 1,0 1-21,0 2 0,0 0 0,0-3 0,0 0-104,0 0 1,0 0 0,0 36-384,0-13 1,-1-12-124,-5-5 0,-4-16-116,-7-13 32,7-12 1,-5-21 198,3-7 0,-1-10 564,1-20 0,-3 5 0,5-6 0</inkml:trace>
  <inkml:trace contextRef="#ctx0" brushRef="#br0" timeOffset="453">2948 969 7757,'-17'-36'10,"-1"-5"0,3 7 625,4-1 1,3 2-182,8 10 1,2-2-103,4 2 1,11 2-337,12-8 1,13 2-251,10-1 0,2 1-56,9 4 1,-7 9 180,1-3 0,3 11 18,-2 0 0,-1 4 69,-5 2 0,-8 14-185,-3 3 1,-12 18 111,-6-1 0,-12 14 11,-5 4 1,-6 0 94,-6 6 1,-11-10 17,-12-2 1,-6-2-105,-5 2 0,-2-5-7,-4-13 1,-4 3-180,4-8 1,-4 6-65,-2-6 325,8 0 0,1-13 0,9-2 0</inkml:trace>
  <inkml:trace contextRef="#ctx0" brushRef="#br0" timeOffset="821">3882 935 7757,'17'-8'0,"0"-2"287,1-7 0,-1 0 448,0-1 1,-5 1-318,-1 0 1,-5-1-77,6 1 0,-8-6-178,1 0 1,-3-6-77,-2 6 1,0-2-150,0 2 0,-2 4 90,-3-4 0,-5 11-286,-7 7 1,-1-3 75,1 2 0,-8 2-185,-4 10 0,2 6 221,-1 11 0,1 4 205,-2 7 0,-2 1-13,8-1 0,2 1-80,9-1 1,-1 1 109,7 0 0,0-1-96,6 1 1,2-8 13,4-4 1,4-6-18,7-5 1,0 1-23,1-7 0,1 0 29,4-6 0,2-10-20,4-7 1,3-8-76,-3-10 1,-2 1 77,2-1 0,-8 0-9,2 1 1,-4 5 51,-1 0 1,-3 14 24,-4-3-111,5 5 1,-12 5-1,7 8 1,-5 10 9,5 13 1,-5 4-83,6 7 1,-6 7-280,5-1 0,-5-5 154,5-6 0,-5-3-744,6 3 1016,-9-4 0,13-7 0,-7-1 0</inkml:trace>
  <inkml:trace contextRef="#ctx0" brushRef="#br0" timeOffset="1179">4349 658 7757,'9'-16'559,"1"-1"-391,-4-12 0,5-1 506,12 7 0,6-1-142,12 7 0,-3 2-47,8 3 0,0 5-262,6 7 1,0 9-153,0 9 1,-2 8-269,-4 15 1,-4 3 195,-7 8 1,-6 7-597,-1 5 0,-14-5 258,-3-1 0,-7-4-22,-4-2 0,-9-10 91,-9-7 1,-1-10 44,-10-14 1,6-3 151,-6-8 1,3 0 309,-3 0 0,2-10 115,4-7 1,5-8-172,1-10 0,0 1 108,5-1 1,-1-7-66,1-4 1,5 0-45,7-6 0,2 2-127,3-14 0,7 7-195,11-7 0,12 9 10,11-3 1,4 12-166,1 5 0,1 13 187,0 5 0,-2 11 55,-4 6 1,-3 18-31,-9 5 1,-7 14-36,-4 3 1,-9 7-6,-3 5 0,-7 6-25,2 0 1,-4-6-150,-2 6 1,0-12 19,0 0 0,-6-5-213,0-6 0,-7-4-303,1-8 795,-3-7 0,-10-3 0,-2-7 0</inkml:trace>
  <inkml:trace contextRef="#ctx0" brushRef="#br0" timeOffset="1310">5179 70 7747,'-10'-17'-988,"10"7"599,12 4 389,11 12 0,4 4 0,7 7 0</inkml:trace>
  <inkml:trace contextRef="#ctx0" brushRef="#br0" timeOffset="2207">5836 364 7747,'-2'-16'1121,"-4"5"-474,4-4 1,-7 11-367,3-8-706,-4 8 0,-13-3 194,0 7 1,-6 2-32,6 3 0,-7 7 109,1 11 0,4-4 37,2 4 1,4 2 6,1-2 0,9 6-147,3-6 1,4 8 429,2-2 0,10-2-94,7 1 0,10 1 275,13 6 1,4-1-175,8 1 1,0 5 59,0 1 1,0-1 5,0-5 1,-10-1-91,-7 1 1,-8-8 94,-10-4-114,-8-4 1,-10-4 85,-17-3 0,-7-4-82,-9-8 1,-7 0-128,1 0 0,0-6-27,5 0 1,8-7-104,4 1 0,6-5 106,5-6 0,-1 2-81,7-8 0,2 6-198,10-6 1,11 8 124,12-2 0,6-2-82,5 2 1,-2 5 76,9 7 0,-1 5 364,6-5 0,1 7-52,5-2 0,2 4-30,3 2 0,10 0-47,-4 0 1,4 0 134,-4 0 0,-5-8 1,-1-3 0,-11-5 57,6-1 0,-22 0 19,5 0 1,-17-3-98,0-3 0,-11 4-25,-1-4 1,-9 4-69,3 1 0,-4 1-64,-2 0 0,0 0-27,0-1 0,-2 9-244,-4 3 0,3 4-162,-9 2 1,-1 0 179,-11 0 1,-2 2 96,-9 4 1,0 9 28,1 8 0,-1 6 4,1-6 1,5 8 20,0-2 1,10-3 32,2 3 0,-1-6-26,7 6 1,3-6 0,2 6 1,6-8 157,6 2 1,11-9-85,12-3 1,11-7 79,7 2 1,-3-12-55,2-5 1,2-13-26,10-4 1,-10-5 46,3-2 0,-2-1 6,2-4 1,-4 1 23,-1-7 1,-8 10-6,2 1 1,-3 2-103,-2 10 1,-7 2 50,1 10 1,-13 3 119,1 8 1,-6 2-86,1 4 1,3 5 15,-3 12 0,-3 6-70,3 11 1,-2-1 0,1 7 0,4 0-38,-3 6 1,-4-2-118,-3-4 0,3 0-57,-2-11 0,0 1 52,-6-13 105,0-7 213,0-9 130,0-7 0,0-7-112,0-5 0,0-5 150,0-6 1,0-6-191,0-12 0,2 3-144,3-8 0,5 6-116,7-7 1,0 7 68,1-6 1,1 8-40,4-3 0,2 11-8,4 1 1,4 9-42,-5 3 0,-3 8 215,-2 9 0,2 7 213,-2 5 0,8 11-170,-2 6 0,-2 5 102,2 7 0,-8-3-185,2 8 1,2 0 33,-2 6 1,6-8-488,-6-3 1,0-5 206,-6-1 0,-1-8-1261,-5-4 769,4-12 0,-11-3-229,8-8 0,-1-2 926,7-4 0,7-11 0,2-10 0</inkml:trace>
  <inkml:trace contextRef="#ctx0" brushRef="#br0" timeOffset="2348">8914 537 7747,'0'-18'4283,"8"1"-3147,1 8 1,3 1-555,0 8 0,-7 2-989,7 4 0,-6 3-476,5 8 0,-7 3 883,2 3 0,-4 4 0,-2 7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0:43.536"/>
    </inkml:context>
    <inkml:brush xml:id="br0">
      <inkml:brushProperty name="width" value="0.08571" units="cm"/>
      <inkml:brushProperty name="height" value="0.08571" units="cm"/>
      <inkml:brushProperty name="color" value="#333333"/>
    </inkml:brush>
  </inkml:definitions>
  <inkml:trace contextRef="#ctx0" brushRef="#br0">465 1704 7773,'12'0'-691,"-1"0"1,-5 0 672,6 0 1,-7 0 140,7 0 0,-1-5 154,7-1 1,-7 0-16,1 6 0,-1 0 161,7 0 0,-1 0-101,0 0 1,0-6 98,1 1 0,-7-1 295,1 6-499,-1 0 0,1 0 40,-1 0 0,-1-2-54,1-4 1,-1 2-163,-4-7 1,2-3-100,3-9 1,4 2-164,-3-8 1,-2-5 48,1-7 1,-5-14-211,5-3 0,-7-2 91,2-3 0,-4 2 92,-2-3 0,-8 5 61,-3 7 0,-5 15 100,-1 8 0,-10 10 73,-7 8 1,-9 5 0,-9 12 1,-7 19 158,-5 15 1,-5 16-269,-6 7 0,38-26 0,-1 1 229,0 2 0,1 1 0,3-2 0,1 1 28,-19 40 0,10-13-65,7 3 0,10-13-201,14 1 0,5-20 121,12-9 1,4-8-130,7-3 0,8-9-22,4-3 1,11-6 67,6-6 1,12-3-27,5-9 1,3-7-141,-3-3 0,2-11 263,-7-1 1,0-1-137,-7 7 1,-1-7-6,-4 1 0,-11 2 130,-12 9 1,-9 4 146,-3 8 0,-7 5-71,2 1 1,-12 7 155,-6-2 1,-3 12-218,-2 5 0,-6 12 102,0 6 1,-6-2-85,6 2 1,5 0 34,7 5 1,7 1-223,-2-1 0,4-7-39,2-4 1,10 2-50,7-2 0,3-1 74,8-11 0,9-3-90,9-8 0,12-8 116,5-3 0,2-13-102,-1-4 1,-5-11 54,-7-1 1,-8-8 18,-3 2 0,-5-4 231,-1-2 0,-14 2 60,-4 4 0,-11 5 267,0 13-96,-4-5 140,-2 21-285,0-3 0,-8 30-49,-3 9 1,1 6-98,-2 5 1,1 5 76,-6 1 0,1 7-181,5-2 0,-3-4 85,8-2 0,-5-3-278,5-3 0,0-1 58,6-4 1,0-10-256,0-7 314,0-9 88,0 5 1,0-16 161,0-3 1,0-14-59,0-10 0,8 1-156,4-7 1,1-1 84,-1 2 0,9-2-3,-4 1 0,4 7 63,-4-1 1,1 8-3,-1 10 0,0 1 37,1 5 0,-5 3 159,4 8 1,-3 10 10,9 7 1,4 8-61,2 10 0,3 1-214,3 5 1,7-3 95,4 8 1,6-7-85,6 1 1,-4-11 10,3-6 0,3-6-168,-3-5 1,3-5 52,-2-7 1,-5-2 41,5-3 1,-10-13 175,-2-11 0,-7 3-126,1-3 1,-11 0 213,-6-6 1,-4 7-54,-2-1 0,-7 0-92,-4-6 1,-4 1-56,-2-1 0,0 2-154,0 5 1,-8-5-44,-4 4 1,-3 10 137,-2 2 1,-10 11 3,-8 0 1,-3 4 5,-14 2 0,8 8 44,-14 3 0,8 12-68,-7 6 0,8 4 214,3 2 0,8 1-44,-2 4 1,11-1-49,6 7 1,5-8-73,7 3 0,3-5-22,8-1 0,10-3-85,7-3 1,8-9 71,10-9 0,1-7 14,5 2 1,3-6-72,8-6 0,5-11-4,1-12 1,1-6 115,-1-5 1,-10-6-159,4-12 0,-4-11 89,4-12 0,-10-5-224,-7-6 1,-18 44 0,-2-1 268,-2-2 1,-2-1-1,0-1 1,1 0 1,-3-2 0,-1 0 0,7-43 111,-3 0 1,-3 8-14,-3 4 1,-2 9-30,8 8 1,-9 11 45,3 18 0,-4 7 441,-2 16-442,0 7 1,-2 12 137,-4 15 0,-13 26 27,-15 20 0,-9 22-177,17-35 1,0 3-1,3 6 1,2 1 55,0 6 0,2 1 1,1 1-1,1 0 8,2 1 1,1 1-1,-1 1 1,2 0-76,3-2 0,2 0 1,1-1-1,1-1-97,5-6 1,2-1 0,-1-7 0,0-2-386,0 41 1,8-17 234,3-23 0,4-14-104,3-26 1,1 1-1123,4-7 1418,-4 0 0,14-6 0,-6 0 0</inkml:trace>
  <inkml:trace contextRef="#ctx0" brushRef="#br0" timeOffset="477">4460 909 7842,'-17'-8'0,"-1"-17"0,7-4 861,-1-11 0,8 9-334,-1 3 0,5 14-408,5 3 1,5 1-22,7 4 0,-5 2-87,-1 10 1,7 11 99,5 12 1,-2 6-70,-10 5 1,5 12-30,-5 11 1,-1 7-2,1 5 1,-5-2-277,6 7 1,-8-7 153,1 2 1,-3-6 165,-2-5 1,0-5 21,0-7 1,-2-9-1,-3-9 1,-3-13 25,-4-9 1,-9-8 66,4 1 0,-6-3-169,0-2 0,-10-2 78,-7-3 0,-6 1-296,5-8 1,-5-5-112,6-6 0,1-2-99,11 2 1,-5-4-121,4-8 1,4-1 545,2-4 0,4-5 0,2-7 0</inkml:trace>
  <inkml:trace contextRef="#ctx0" brushRef="#br0" timeOffset="665">3889 874 7797,'-17'-7'348,"2"-9"-290,3-7 0,4 6 534,8 5 1,4 7-266,8-7 0,9 8-284,19-1 1,10 1-1,8-2 1,9 4-239,2-4 0,10 4-236,13 2 1,0-2 153,-40 0 1,0-1 0,40 1-339,6-4 0,-9-2 87,-8 3 528,-12-9 0,-2 4 0,-6-7 0</inkml:trace>
  <inkml:trace contextRef="#ctx0" brushRef="#br0" timeOffset="2274">6224 1013 7831,'-44'-14'0,"3"-3"767,12 4-107,12 5-455,9 8 0,16 0-309,4 0 1,11 0 17,6 0 0,9 0 130,2 0 0,10-2-298,2-4 0,0-3 5,6-9 1,-5 1 19,-1 0 0,6-14 147,0-4 1,-8-11 3,-10 0 0,-11-12 94,-6-5 0,-12-2 185,-5 1 0,-6-1-9,-6 7 0,-5 8-130,-12 10 0,4 7 255,-5 10 1,5 8-33,2 15 0,-2 4-52,-4 7 1,-6 12 5,-11 24 0,3 10 164,-3 24 1,-3 9-495,23-36 1,0 2 0,0 3 0,2 3 249,2 3 0,3 2 0,0 5 0,3 0-333,3 3 0,2 0 0,1 1 0,1 0 296,2-1 1,2 0 0,2-1 0,1-2-196,1-8 0,2-1 0,0-2 1,1-3-203,9 28 0,1-11-105,-1-17 1,-7-14-189,-5-9-276,-3-16 924,-2-11 0,-2-8-388,-3 0 0,-13-8 616,-11-4 1,-5-13-642,-6-9 1,-5-8 15,-7-10 0,-5-8 212,-1-3 1,1-4 95,5-3 0,-4 3-53,4 4 0,4 5 97,13 12 0,9 4 715,2 7-394,13 0 141,3 16 0,24 4-183,7 15 0,17 0-348,12 0 1,17 6-58,18-1 0,7 7-197,-43-9 1,1 0 0,4 1 0,0-1 216,1 1 0,1-2 0,2-1 0,1 0-182,3 2 1,-1 0 0,-1-2-1,-1 0 77,3-1 0,-1 0 0,-3-3 0,-1-2-41,-3 0 1,-2-1 0,40-16 121,-19-1 0,-8-9 211,-10-3 0,-3 1 103,-19-7 1,-6-1-87,-18 2 1,-3-1 391,-8 7 1,-2 3-287,-4 8 1,-11 2 556,-12 15 1,-13 0-720,-10 6 0,-8 8 63,-9 3 0,0 12 4,0 6 0,7 6-108,5 5 1,5 2-154,6 5 0,3 1 53,9-8 0,9 8 104,8-2 0,7-9-215,10-3 0,2-5-152,4 0 1,9-10 139,8-7 1,8-9 47,-2 3 0,3-12 229,3-5 0,5-12-95,1-6 0,5-4 62,-6-1 1,8-7-56,-2 1 1,6-8 115,6 2 1,-2-4-217,7-2 0,0 8 305,6 4 0,1 5 31,-1 6 1,-10 12-57,-7 11 0,-8 8 71,-9 10 1,0 9-114,-1 19 1,-7 10-52,-4 8 1,-4 5-44,-1-5 1,-9 7-200,-3-2 0,-4-3 23,-2-2 1,-10-14-188,-7-10 1,0-7 100,-6-9 0,-2-9 274,2-3 1,-6-12 73,6-5 0,-2-7-31,2-5 0,9-4 31,-3-7 1,11-8 20,1-5 0,3 1 228,2-6 1,9 4-82,9-9 0,8 3-87,15 2 0,13-7-776,15-5 1,10 6 522,-34 31 0,2 3 1,-1 1-1,2 3-121,1 5 1,0 1 0,39-5-270,-7 8 0,-18 9-382,-5 2 0,-12 13 184,-11 10 628,-8 8 0,-2-4 0,-8 8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39.967"/>
    </inkml:context>
    <inkml:brush xml:id="br0">
      <inkml:brushProperty name="width" value="0.08571" units="cm"/>
      <inkml:brushProperty name="height" value="0.08571" units="cm"/>
      <inkml:brushProperty name="color" value="#333333"/>
    </inkml:brush>
  </inkml:definitions>
  <inkml:trace contextRef="#ctx0" brushRef="#br0">18 121 8005,'-8'-27'386,"6"2"680,-3 8-871,3 0-513,2 0 1,2 7 6,3 4 1,-1 4 125,8 2 0,-7 0-249,7 0 1,-6 6 30,5 0 0,-5 7 107,6-1 1,-7-3 295,7 3 0,-8-1 0,1 7 0,5-1 0,0 0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40.143"/>
    </inkml:context>
    <inkml:brush xml:id="br0">
      <inkml:brushProperty name="width" value="0.08571" units="cm"/>
      <inkml:brushProperty name="height" value="0.08571" units="cm"/>
      <inkml:brushProperty name="color" value="#333333"/>
    </inkml:brush>
  </inkml:definitions>
  <inkml:trace contextRef="#ctx0" brushRef="#br0">87 1 8005,'-17'0'-511,"0"0"-43,7 0 385,-5 0 784,5 0-555,1 0-165,1 0 0,10 0-39,4 0 1,-3 0-155,9 0 0,5 0 298,6 0 0,8 0 0,-4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40.878"/>
    </inkml:context>
    <inkml:brush xml:id="br0">
      <inkml:brushProperty name="width" value="0.08571" units="cm"/>
      <inkml:brushProperty name="height" value="0.08571" units="cm"/>
      <inkml:brushProperty name="color" value="#333333"/>
    </inkml:brush>
  </inkml:definitions>
  <inkml:trace contextRef="#ctx0" brushRef="#br0">1382 449 7987,'-11'-6'0,"-1"0"-1,9-7 0,-11 9 25,8-8 168,1 1 1,5-1 261,0 1-509,0 7 183,0-12-117,0 15 1,0-9 77,0 4-191,0 4 0,-2-7 106,-4 3 1,-6 4-150,-11-4 0,0-2 44,-11 3 1,1-1 49,-13 6 0,0 0 28,-6 0 1,0 8-7,0 3 0,0 5 39,0 1 1,1 2-41,-1 4 0,6-2 5,-1 8 1,11-6-33,1 6 1,8-2-8,10 2 1,8-2 23,3-4 0,13-4-13,11 4 0,9 2 73,13-2 0,4 0-56,8-6 0,6 1 202,-1-1 1,7-2-65,-7-3 1,9 3 58,-3-3 0,-1-3-104,1 3 0,-1-3 15,1 3 0,-5-2-21,-12-5 0,-12-3 64,-11 4-196,-3-4 0,-13-2 111,-7 0 0,-15 6 72,-14-1 1,-19 7-104,-10-6 0,-9 5 2,-8-5 0,-9 7-233,-9-1 1,-5-2 227,6 1 0,42-5 0,0 0-5,-48 11 0,48-11 0,-2-1 1,0 1 1,1 0 0,0-1-1,2 2-170,-43 10 0,15-6 42,19 1 0,14-8-210,9 2 141,8-5 0,18-1 0,3 0-97,12 0 1,5 0 59,12 0 1,12-7 471,11-5 1,12-3-231,5-2 0,20-8 0,5-2 0</inkml:trace>
  <inkml:trace contextRef="#ctx0" brushRef="#br0" timeOffset="257">2022 431 7987,'43'-42'0,"-7"6"65,4-5 1,-9 7 117,-2 5 0,-8 4 336,2 7-231,-11 1-227,-5 8 62,-7 1 1,-2 16-151,-3 3 1,-5 6 119,-7 6 1,-2 12-117,-4 11 1,3 4 70,-3 2 1,6 0 22,5 0 1,-3 2-129,4 3 1,3-3 31,2 4 1,4-5-72,2-1 1,0 0-4,0 0 1,0-8-236,0-3 0,0-11-137,0-1 0,0-8-84,0 2-372,8-11 927,-6-4 0,7-10 0,-3-4 0,-4-11 0,6-10 0</inkml:trace>
  <inkml:trace contextRef="#ctx0" brushRef="#br0" timeOffset="754">1590 777 7987,'-17'0'0,"7"0"-213,2 0 32,8 8 279,0-6 1,8 5 8,4-7 1,13 0-154,9 0 1,10 0 69,14 0 0,5 0-119,12 0 0,4-5-242,8-1 0,-1-6 155,1 7 0,-3-9 162,-3 3 0,-6-7-34,-12-5 1,-5 4 46,-12-4 1,2 2 113,-8-2 0,-9 4 54,-14-4 1,-5 3-15,-6 3-69,-4 0-86,-2-1 1,-12 9 240,-11 3 1,2 4-237,-8 2 0,-6 2-124,-5 4 1,-6 3 245,6 9 1,-7 1-127,7 4 0,0-4 78,5 4 0,3 2-76,3-2 0,-2 8 33,8-2 1,2 2-39,9-3 0,5 5-4,7-4 0,1-4 44,5-2-191,4-4 167,7-2 1,6-7-39,0-4 0,6-4-46,-6-2 42,8 0-86,-12 0 98,14-16 1,-6 5-19,7-12-119,1-4 135,-8 0 1,5-6 63,-3 5-65,4-5 0,1 8 30,1-4 1,-2-2 3,-4 8 0,3 6 28,-3 5 1,-4 9 19,-2-3 0,-4 4 235,-1 2-254,-1 8-15,0 9 1,0 4 37,1 8 0,-1 0-84,0 5 0,-1-1-122,-5-4 1,5 3 37,-5-3 0,3-4-220,-3-2 0,3-4 143,-9-1 186,9-9 0,-12 7 0,5-7 0</inkml:trace>
  <inkml:trace contextRef="#ctx0" brushRef="#br0" timeOffset="1254">3458 466 7987,'17'0'90,"8"0"0,-4 0 250,8 0 1,-2 0-129,2 0 1,9 2 8,-3 4 1,-3 9-410,-3 8 0,-2 8 94,2-2 0,-10 11-259,-7 6 0,-9-2 173,3 2 0,-6-1-51,-6 1 0,-9-6 153,-8-11 1,-2-4 8,2-8 1,2-2 54,-8-3 0,6-4 162,-6-8 1,8 0-173,-2 0 151,4-8 0,3-4-94,5-11 0,3 4 1,8-4 0,0-4-146,0-2 1,2-3 34,4-3 1,9-1-67,8-5 1,8 3 24,-2-8 0,9 5-109,3-5 1,12 0 72,-1-6 1,12 0-218,-1 1 1,10 1 403,2 3 1,2-1-88,-2 8 1,-6 2 184,0 9 1,-9 4-1,-14 8 0,-4 5 170,-7 0-175,-8 9 0,-4-3 149,-12 12 0,-3 3-129,-8 9 1,6 5-50,-1 0 0,1 15 276,-6 2 1,-6 5-266,1 7 0,-7-10-28,6 10 0,-5-4-22,5 4 1,-5-1-7,5 1 0,0-7-30,6-5 1,-6-4-71,0-1 1,1-6-85,5 0 1,0-8 74,0 2-218,0-12 0,0-1-127,0-4-43,0-4 111,0 5 1,0-9-271,0-3 604,0 3 0,0-21 0,0 3 0</inkml:trace>
  <inkml:trace contextRef="#ctx0" brushRef="#br0" timeOffset="1554">4011 604 7987,'-17'-2'0,"-1"-3"719,1-5-421,0-7 1,7-1 176,4 1 1,14 6-138,9-1 0,10 0-311,14-5 0,5 0 124,11 0 1,13 1-83,10 5 0,13-5-330,5 5 1,-2-3 410,2 3 0,-47 3 0,1 0-106,3 2 1,0 1 0,2 1 0,-1 0-2,-3 1 0,-2 0 0,41-4 59,-17 1 1,-13-2 110,-10 3 1,-4 3 248,-14-4-335,-11 4-298,-7 2 121,-14 0 0,3 0 316,-10 0-1088,3 0 1,-8 6 458,4-1 0,4 9-474,-3-3 0,-3 5 134,2 1 1,-7 0-382,1 1 1084,-3-1 0,-3 0 0,1 1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3:31.606"/>
    </inkml:context>
    <inkml:brush xml:id="br0">
      <inkml:brushProperty name="width" value="0.08571" units="cm"/>
      <inkml:brushProperty name="height" value="0.08571" units="cm"/>
      <inkml:brushProperty name="color" value="#333333"/>
    </inkml:brush>
  </inkml:definitions>
  <inkml:trace contextRef="#ctx0" brushRef="#br0">1004 536 7856,'0'-17'-98,"0"7"96,0-5 0,-2 7 12,-4-3 1,2 3-245,-7 8 0,-1 0 63,-5 0 1,-2-2 87,-4-4 0,-6 4 51,-11-3 0,1 3 78,-7 2 0,2 0-57,-2 0 0,-2 0 93,7 0 1,-5 0-11,6 0 0,-1 0-77,7 0 0,-1 2 160,1 3 0,5 5-77,0 7 1,8-5 70,-2-1 0,9 7-59,3 5 1,5 2-4,-5-2 0,7 4-27,-2 7 1,4 1 5,2-1 1,0 3-100,0 3 1,0 5 88,0 6 0,0 1-70,0 0 0,0 0 57,0 0 0,-2-2-41,-4-4 0,3 4 66,-9-4 0,1 4 3,-7 2 0,1 0-11,0 0 0,-1 0 12,1-1 0,2 3-45,3 4 1,-1-12 26,7 0 0,-6-7-144,7-5 0,-1-1 87,6-4 1,2-4-172,4-8 1,3-2-16,8-3 1,3 1 88,3-7 1,0 0-38,11-6 0,-1-2-115,13-4 0,8-9-274,9-8 1,3-8 525,-3 2 0,12-11 0,-4-4 0</inkml:trace>
  <inkml:trace contextRef="#ctx0" brushRef="#br0" timeOffset="1296">1955 951 8037,'-10'-17'790,"3"5"-684,7 1 0,-6 5-458,0-5 0,-7 7 103,1-2 1,-3 2 108,-2-2 0,-8 5 47,-4-5 0,-12 4 128,-5 2 0,-4 0-34,-2 0 1,1 2 124,-1 4 1,0-3-91,0 9 1,10-1 84,7 7 1,2-1-64,10 0 0,8 1-35,9-1 1,4 0-105,2 0 0,2 1 84,4-1 0,9 0-16,8 1 0,8-3 7,-2-3 0,9-3-9,3-3 0,5-4 7,-6 4 0,6-4 2,-5-2 1,-1 0-9,-5 0 0,-1 0 13,1 0 1,-8-2 70,-4-4-71,-12 4 180,-3-6 0,-18 8-54,-7 0 1,-10 8 65,-13 3 0,-6 5-75,-12 1 0,2 6 20,-7 0 0,1 8 25,-1-2 0,-2 9-54,7 3 0,2 5-24,10-6 1,0 6 31,11-6 0,-1 1-188,13-7 0,8-1 48,9-4 0,4-4 93,2-8 1,13-1-263,5-5 1,10-3-361,1-8 0,12 0 56,5 0 1,4-10 203,2-7 1,-1 0-193,1-6 1,8-4 485,3-2 0,5-10 0,1-1 0,0 0-249,0 5 1,-7 1 248,-5-1 0,-5-4-23,-6 5 1,-5-3 47,-13 14 1,-3-5 564,-7 4 1,-7 1-236,1 6 1,-8 0 548,1 0-411,-3 7-187,-2 2-160,0 8 1,2 8-173,4 3 0,-4 5 20,4 1 0,-4 2-167,-2 4 1,0 2-30,0 4 1,-2 4 79,-4-4 0,4-2-46,-4 1 0,4-6 51,2 1 1,-2-4 44,-3-2 0,3-5 75,-4-1 4,4-7 29,2 4 0,0-10 159,0-4 1,0-9-161,0-8 1,6-2-16,-1 2 1,9-4-76,-3-8 1,7 6 35,5 0 1,-2 1-13,8-7 1,0 2-37,5 5 0,1 1-31,-1 4 1,1 9 44,-1-3 0,1 11 29,0 0 1,-3 12 215,-3 6 1,-2 11-6,-4 5 1,-4 7-108,4 5 0,-1-1-76,1 7 0,-4-8 8,4 3 1,2-5-15,-2-1 0,8-8-138,-3-4 1,5-6 50,2-5 0,-1-5 80,1-7 0,-1-7 30,1-5 0,0-3-31,-1-3 1,-5-5 7,0 0 0,-6-7 40,6 1 0,-10 2 111,-2-2 0,-1 6-114,-11-6 1,3 6-6,-2-6 0,-4 8-152,4-2 1,-12 4 93,-6 2 0,-3-1-80,-2 1 0,-3 2 96,-3 3 1,2 4-11,-8 8 0,0 2 49,-5 4 0,-1 4 131,1 7 1,-1 2-96,1 4 1,1-2 64,4 8 0,-2-6-228,8 6 0,6-6 153,5 6 1,7-6-164,-7 6 1,8-8 68,-1 2 1,10-6 23,7-5 0,9 1-10,2-7 0,10 0 14,1-6 0,3-8-45,9-3 1,0-7 5,6-5 1,-6 2 75,0-8 0,-6 0-42,7-5 0,-9-6 79,2-1 0,-5-7-30,-6 2 1,-4-4 82,-8-2 1,-2-7-137,-3-5 0,1-3 6,-7-2 1,2 0-13,-2-1 0,-4 1-4,3 0 1,-1 6-27,2-1 1,-4 9 51,4-3 0,-3 8 42,3 10 117,-4-1 77,6 30 0,-10-5-174,-4 16 1,-2 10-22,-3 7 1,-10 16 136,3 13 0,-8 17 164,3 7 0,-6 5-87,6-1 0,-6 0-67,6 6 0,0-1 117,5 2 1,3 1-76,4-7 0,-3 6-216,8-6 0,2-2-135,10-10 0,4-13-160,7-15 1,-5-8 46,-1-10 1,1-2-214,5-3 1,2-4 140,4-8 0,-2-2-17,8-4 0,0-4-441,6-7 1,5-6-25,0 0 794,8-8 0,-3-3 0,6-11 0</inkml:trace>
  <inkml:trace contextRef="#ctx0" brushRef="#br0" timeOffset="2501">5500 934 7890,'0'-10'1219,"0"3"-1018,0 7 2,0-8 38,8 6-26,-6-6-285,5 1-156,-7 5 0,-2-6 140,-3 8 0,-15 0 71,-14 0 1,-8 0 66,-10 0 0,-14 8 62,-3 3 1,-4 10 29,4 3 0,0 6-92,0-1 1,9 10-157,8 1 0,16-6-38,13-5 1,11-8-169,6 2 0,12-3 200,6-3 0,16-7-69,7-5 1,11-3 47,0-2 0,4-7-102,2-5 1,0-5 207,0-6 0,0 2-72,0-8 1,0 0 312,-1-6 0,-6 1 35,-5-1 1,-5-7 17,-7-4 1,3-4-104,-8-2 1,-6 0-94,-5 0 1,-2 2-10,1 4 1,5-4-145,-5 4 1,2 4-117,-1 1 0,3 3 52,-3-2 1,3 5 12,3 0 0,-1 3 65,0 9 1,-5 0 56,-1 5 0,-5 9-47,6 3 124,-9 4 0,5 10-8,-8 3 1,2 14 168,4 10 1,-4 7 101,3 10 1,-3 11-95,-2 12 0,0 4-318,0 13 0,0 4 204,0 2 0,0-43 1,0 2-52,1 3 0,-2 1 0,-1 0 0,-1 1-262,0 4 0,0 1 1,0-5-1,0 0 163,3 2 0,0-1 1,0-1-1,0-1 14,0 0 1,0-1 0,-2-7 0,-2-2-268,-1 41 0,-1-19 133,6-15 0,-2-10 97,-4-2 1,2-15 67,-7-2 1,-1-8 246,-5-4 0,0-2-270,-1-3 0,-5-4 440,0-8 1,-8-4-570,3-8 1,-5-7 156,-2-16 0,-3-7-212,3-4 1,-3-4 104,9-2 0,-2-2 14,3-3 1,3 3-13,7-4 1,9 6 48,3 6 0,4-4 120,2 4 1,10-2-81,7 2 1,8 6 100,9 11 1,11-4-152,6 4 0,3 4-2,10 2 0,-7 4-413,7 2 0,1 0 187,10-1 0,-2 1-76,8 0 1,7-1-1,8 1 1</inkml:trace>
  <inkml:trace contextRef="#ctx0" brushRef="#br0" timeOffset="2880">7938 450 7816,'-17'-8'511,"0"6"0,5-11-276,1 7-235,7 0-310,-4 6 1,8 10 82,0 7 1,6 8 333,0 10 0,7 5-40,-1 0 0,1 14-85,-1-2 1,3 10-63,-3-5 0,1 7-85,-1-7 0,3 5 0,-4-10 1,-1 1 68,2-12 1,-9-9-176,3-9 1,-2-5-79,2-7-77,-4-3 426,5-8 0,-14-15 0,-3-5 0</inkml:trace>
  <inkml:trace contextRef="#ctx0" brushRef="#br0" timeOffset="3166">7281 381 7816,'-34'0'-276,"7"0"184,4 0 410,3 0-198,3 0-108,8 0 0,3 0 43,12 0 0,11-2-3,12-4 1,7 4 45,10-4 0,4 4 121,19 2 0,6-5-85,18-1 0,-5-2-436,4 2 1,-1 4 324,1-3 0,0-3 1,-40 5 0,0 0 0,40-3 9,6 6 1,-13-5-124,-5-1 0,-14 0-249,-3 6 0,-15 0 38,-8 0 1,-17 2-732,-5 4 705,-13-4 0,1 5 327,-12-7 0,5 8 0,-7 2 0</inkml:trace>
  <inkml:trace contextRef="#ctx0" brushRef="#br0" timeOffset="3349">7212 1072 7832,'-27'18'-90,"4"-1"0,6-6-66,5 1 1,7-2 355,10 1 0,7 5-76,11-5 0,8-1-167,15 1 1,2-7-100,15 2 1,8-4-196,10-2 1,11-2-58,6-4 1,-48 2-1,0-2 213,48-11 0,-47 6 0,0-1 181,-2 1 0,0-1 0,2-3 0,0-1 0,1 3 0,0-1 0</inkml:trace>
  <inkml:trace contextRef="#ctx0" brushRef="#br0" timeOffset="3822">9201 519 7832,'-12'0'93,"1"0"1,5-6-94,-6 0 0,9 1 0,-11 12 44,8 5 0,-7 11 10,1 6 0,3 3-33,-3 3 0,8 7 5,-1 4 0,3 4-83,2 2 0,0 0 70,0 0 1,0-8-98,0-3 1,0-7 64,0-5 2,7-4 1,-3-15-12,8-5-13,-8-3 12,3-2 0,-5-7 11,4-5 1,-4-5-125,4-6 1,-4-4 75,-2-8 0,0-1 48,0-5 0,-2 3 18,-4-8 1,2 5-1,-7-5 1,5 2-19,-6-2 0,1-4 10,-7 4 1,7 4 62,-1 1 0,3-1-58,-3 2 0,3 1 162,3 10 0,4 4-92,-4 8 0,6 2 133,6 3 0,5 3-81,13 3 0,-3 4-39,7-4 1,7 4 26,5 2 1,8 0 6,-1 0 0,8 0-83,3 0 1,1 2 57,-1 4 1,2-4-170,3 4 1,2-3-38,-7 3 0,-2-4-131,-10 4 0,0-2 73,-11 2 1,-5-5-311,-12 5-172,-9-4 208,-1 6 1,-18-4 448,-7 7 0,-8-7 0,-17 11 0,-2-5 0</inkml:trace>
  <inkml:trace contextRef="#ctx0" brushRef="#br0" timeOffset="4018">9045 761 7832,'-25'8'133,"6"-6"1,2 7-149,11-3 0,4-2 80,2 7 1,10-5 153,7 6 1,8-7-195,9 7 1,9-8-8,3 2 1,4-4-198,2-2 1,1 0 70,5 0 1,-4 0-163,4 0 1,-5-2 89,-1-4 0,6 2-42,0-8 0,-1 1-87,-5-6 1,0-3 308,0-3 0,0-4 0,0-7 0</inkml:trace>
  <inkml:trace contextRef="#ctx0" brushRef="#br0" timeOffset="4606">10394 190 7867,'-8'-25'449,"6"6"-236,-3-4 0,3 4-162,2 2 1,0-1 69,0 1 1,9 6-89,9-1 0,1 6-72,10-5 0,-6 7-155,6-2 0,-1 4 195,7 2 0,0 0-52,-1 0 1,1 0 51,-1 0 0,-5 2 12,0 4 0,-8 3-22,2 9 39,-4-1 0,-3 0 83,-5 1 1,3-1-50,-9 0 1,1 6-6,-6 0 1,6 2-38,0-2 1,-1-1-2,-5 6 1,0 1 37,0 6 1,0-1 0,0 1 0,0 0 39,0-1 1,0 6-55,0 1 1,0 1 90,0-2 0,-1 5-66,-5 6 0,4 1-51,-4 0 1,-2 0-12,3 0 1,-1 0-1,6 0 0,-2 0 35,-4 0 1,4-3-12,-3-2 0,3-3-90,2-4 1,0-3 74,0 3 0,2-3-67,3-3 0,-3 1 63,4-1 1,-4-1-16,-2-4 1,0-2 10,0-4 1,0-4 8,0 4-16,0-4 1,0-7 3,0-1 82,0-7 0,-2 4-65,-4-8 187,4 0 0,-13 0-106,3 0 1,-3 0 75,-2 0 0,-8 0-46,-4 0 1,-6 0-11,-5 0 1,-4 0 8,-8 0 0,-6 2 6,1 3 1,-14-3-362,1 4 1,-5-4 88,0-2 1,2 0-820,-7 0 0,-3 0 553,-9 0 0,-8 0-440,48 1 0,0-2 839,-2-2 0,1-2 0,-43 0 0,44-1 0,0-2 0,0 0 0,0-1 0,0 0 0,0-1 0,0-2 0,1 1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37.404"/>
    </inkml:context>
    <inkml:brush xml:id="br0">
      <inkml:brushProperty name="width" value="0.08571" units="cm"/>
      <inkml:brushProperty name="height" value="0.08571" units="cm"/>
      <inkml:brushProperty name="color" value="#333333"/>
    </inkml:brush>
  </inkml:definitions>
  <inkml:trace contextRef="#ctx0" brushRef="#br0">684 485 8001,'0'-12'-309,"2"3"-321,4 1 0,-4-6 910,4 3 0,-5 1 23,-1-1-106,8-1 0,-6 1-117,4-1 1,-4 6 7,-2-5 0,0 5-62,0-5 1,0 5-10,0-6 1,0 7 12,0-7 1,0 6-87,0-5 1,-6 5-7,0-6 0,-7 7 47,1-7 0,-3 6-15,-2-5 0,-8 7-1,-4-2 1,-4 4 4,-1 2 0,-9 2 11,-3 4 1,-2 4 4,2 7 0,-2 2-19,8 4 1,-7-2-5,7 8 0,2-2-25,9 2 1,6 2 40,11-8 1,5 2-11,7-2 1,2-4 38,3 4 1,13-10 4,10-1 1,13 0 4,5 5 1,4-2 94,2-3 1,7 3-39,5-3 0,-3 3 12,3 2 0,-9-5-13,3-1 0,-6 1-29,-6 5 0,-2 0 0,-4 1 1,-9-1-36,4 0 0,-14 3-9,-4 3 0,-1-4-16,-11 4 0,1-4-9,-6-2 0,-13 1 75,-5-1 0,-10 0 77,-1 1 1,-10-7-34,-1 1 1,-8-1-58,2 6 1,-4-5 42,-2-1 0,-2-5-83,-3 6 1,1-8-3,-8 1 0,3 3-35,-2-2 0,5 0-166,12-6 1,3 0-163,9 0 0,3-2-52,8-4-123,0 4 315,21-13 0,2 5-306,12-7 529,3-1 0,10 1 0,2 0 0</inkml:trace>
  <inkml:trace contextRef="#ctx0" brushRef="#br0" timeOffset="312">1220 364 8006,'0'-18'0,"0"1"0,0-6 815,0 0-481,0 0 0,2 8-37,4 3-109,-4-3-301,13 13 0,-11 4 108,8 15 1,-9 8 128,3 10 1,-4 9-149,-2 8 0,-6 5 46,1 7 0,-3 9-142,2-4 0,2 4 107,-7-4 1,7-2 11,-2-3 0,4 1 7,2-7 1,0-3-5,0-8 1,0-7-204,0-11 1,0-4-111,0-8-582,0-7 583,0-3 1,6-9-127,0-3 0,5-5 157,-5-7 0,8-3 279,-3-3 0,4-11 0,3-10 0</inkml:trace>
  <inkml:trace contextRef="#ctx0" brushRef="#br0" timeOffset="492">978 744 8006,'-27'0'-519,"4"0"324,4 0 0,7 0 877,1 0-28,7 0-759,-4 0 0,16 0 68,4 0 0,11 0-34,5 0 1,5-6 73,2 1 0,7-1-132,4 6 0,4-6 35,2 0 0,-6-7-223,0 1 1,0 3 56,6-3 260,0 1 0,0-14 0,0-2 0</inkml:trace>
  <inkml:trace contextRef="#ctx0" brushRef="#br0" timeOffset="920">1774 744 8340,'17'0'77,"0"0"-16,0 0 1,7 0-76,-1 0 1,7 0 70,-1 0 1,-2 0-249,2 0 1,0 0 36,5 0 0,-5-6 36,0 1 1,-8-7 79,2 6 1,-4-7 1,-1 1 1,-1-3 134,0-2 1,-7 5-51,-4 1 29,-4-1 0,-2-5-49,0 0 1,-2 7-35,-4 4 0,-4-2-13,-7 3 0,-2-1-144,-4 6 0,-4 2 137,-8 4 1,1-3-17,-1 9 1,-5 0 153,-1 5 0,-5 2-137,6 4 1,-8 2 140,2 4 0,-4 5-112,-2 1 0,8 0 171,3 5 1,7-4-80,5-1 1,6-2-85,11-4 0,5-4-12,7-8 0,7-2-5,5-3 0,11 1 18,6-7 0,5 0-19,7-6 0,3 0-160,8 0 1,7-8 92,5-3 0,3-5-328,2-1 1,0-8-68,0-4 1,6-4 156,0-1 0,0-7 310,-6 1 0,6-6 0,-4 2 0,-5-2 0,-7-2 0,-1 2 0</inkml:trace>
  <inkml:trace contextRef="#ctx0" brushRef="#br0" timeOffset="1205">2967 260 8006,'0'-27'0,"-6"-4"-258,0 8 0,1-6-394,5 6 0,-6-5 1116,0 4 1,-2 1-136,3 6 0,3 6 276,-4-1-441,4 8-257,2-3 0,0 8 136,0 5 1,0 4 13,0 7 0,-6 10 70,0 8 0,1 3-4,5 14 1,-6 4 64,0 13 1,0 2-114,6 4 0,0 4-210,0 7 0,0 2 246,0 5 0,0-5-129,0 4 1,0-1 12,0 1 1,0-13 6,0-4 1,0-8-62,0-15 1,0-2-160,0-10 0,0-11-373,0 0 377,0-16 1,2-5-409,4-8 363,-4 0 0,11-4-119,-7-8 1,8-1 476,-3-16 0,5 0 0,1-5 0</inkml:trace>
  <inkml:trace contextRef="#ctx0" brushRef="#br0" timeOffset="1555">2777 900 8006,'-27'-8'-92,"2"-2"1,13-13 175,1 0 0,1-2 61,-1 2 1,3 4 29,8-4 1,0 2-93,0-2 0,0 2 11,0-8 0,6 8-243,-1-2 1,9 4 141,-3 1 1,11 1-107,1 0 0,2 1 40,-2 5 1,3-3 49,9 9 0,-6-1 78,0 6 0,-2 0-33,1 0 0,5 2 9,-4 3 0,4 7-23,1 11 0,-5-2-3,0 8 1,-8 0-48,2 5 0,-6 3 72,-5 3 0,-4-3 9,-8 3 1,0-9-26,0-2 0,-10-6 61,-7 6 1,-3-8-62,-8 2 1,-3-4 32,-10-2 0,5-1-64,-4-5 1,-3 3-119,3-9 0,0 3 28,5-2 0,-1-4-217,-5 4 1,5-5-133,-5-1 1,5 0-181,1 0 636,1-7 0,7-11 0,2-8 0</inkml:trace>
  <inkml:trace contextRef="#ctx0" brushRef="#br0" timeOffset="1855">3883 295 8008,'8'-24'-119,"4"1"119,-5 0 0,9 0 0,-5 0 556,-3 8-301,7 0 0,-11 13-243,8-4-59,-9 4 0,5 4 72,-8 4 1,0 5-130,0 12 1,0 6 170,0 11 1,-2 3-9,-4 3 0,-1 9 153,-5-3 1,-3 4-99,3-4 1,3 6-22,-3-1 0,6 1-19,-5-6 0,7-6-118,-2 0 0,-1-4 46,1-1 0,0-3-132,6-15 1,0 0-12,0-6-280,0 1-800,0-9 864,0-1 1,8-8 356,3 0 0,20-15 0,6-5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46.272"/>
    </inkml:context>
    <inkml:brush xml:id="br0">
      <inkml:brushProperty name="width" value="0.08571" units="cm"/>
      <inkml:brushProperty name="height" value="0.08571" units="cm"/>
      <inkml:brushProperty name="color" value="#333333"/>
    </inkml:brush>
  </inkml:definitions>
  <inkml:trace contextRef="#ctx0" brushRef="#br0">1 139 7924,'0'-33'342,"0"4"300,0 4 0,7 10-178,5 3 1,-2 3-741,1 3-393,1 4 146,5-6 0,-6 14-202,1 0 259,-8 7 1,3-3 121,-7 7 0,0-5 344,0-1 0,0 9 0,0 6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46.485"/>
    </inkml:context>
    <inkml:brush xml:id="br0">
      <inkml:brushProperty name="width" value="0.08571" units="cm"/>
      <inkml:brushProperty name="height" value="0.08571" units="cm"/>
      <inkml:brushProperty name="color" value="#333333"/>
    </inkml:brush>
  </inkml:definitions>
  <inkml:trace contextRef="#ctx0" brushRef="#br0">0 1 7990,'0'17'66,"0"-8"1,0 1 225,0-4 964,0-4-436,0 5-633,0-7-3606,0 0 2738,8 0 681,-6 0 0,21-7 0,-4-3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44.279"/>
    </inkml:context>
    <inkml:brush xml:id="br0">
      <inkml:brushProperty name="width" value="0.08571" units="cm"/>
      <inkml:brushProperty name="height" value="0.08571" units="cm"/>
      <inkml:brushProperty name="color" value="#333333"/>
    </inkml:brush>
  </inkml:definitions>
  <inkml:trace contextRef="#ctx0" brushRef="#br0">1229 381 7971,'0'-18'135,"0"1"1,0 0-23,0-1 1,0 1 73,0 0 0,0 5-86,0 1 1,0 5-53,0-5 0,-2 5-161,-4-6 1,2 6 160,-7-5 1,-1 5-122,-5-5 1,0 5 115,-1-6 0,-5 1-186,0-6 0,-13-1 17,1 1 1,-5 7 101,-1 5 1,1 3-53,-12 2 0,-4 2 75,-13 3 0,-6 13-57,0 10 0,-5 7-108,5 5 0,-4-3 153,10 3 1,3 3 2,15-3 1,12 0 3,5-5 0,12 3-74,5-3 0,9 1 70,14-13 1,6 6-47,11-6 0,4 0 77,7-5 0,9-1 79,3 0 0,11-5-57,7-1 1,9-1 134,2 1 1,1 5-251,-1-5 0,-5 5 162,-1 1 0,-2 0-60,-9 1 0,-14-1 414,-10 0-481,-10 0 0,-7 1 79,-11-1 0,-6-2-13,-6-3 0,-6 3-5,-11-3 1,-6-3-8,-11 3 0,-4-1-9,-8 7 0,-8-1 4,-3 0 1,-10-1-194,-2-5 0,0 5 70,6-5 0,0 5-289,0 1 0,7-6 51,4 1 0,14-8-492,10 1 840,-1-3 0,18-2 0,0 0 0,7 0 0</inkml:trace>
  <inkml:trace contextRef="#ctx0" brushRef="#br0" timeOffset="266">1644 242 7944,'0'-25'0,"0"4"365,0-8 1,0 8-53,0-2 1,0 10 402,0 1-679,0 8 1,0-1-424,0 10 1,0 7 249,0 11 0,-2 6 18,-4 11 1,-2 4 117,-3 8 0,-5 6-8,5-1 1,-3 3-36,3-2 0,-2-5-23,7 5 0,-6-6-8,6-6 1,-1 4 19,1-4 0,4-5-111,-4-7 0,4-1 27,2-10 0,0-6-450,0-5-246,0-9 834,0 5 0,8-8 0,2 0 0</inkml:trace>
  <inkml:trace contextRef="#ctx0" brushRef="#br0" timeOffset="454">987 778 8018,'0'-17'-304,"0"0"1,13 5 438,4 1 1,14-1-91,4-5 0,9 0-179,14-1 1,5 7-24,12-1 0,-2 1-369,8-7 0,-8 1 285,2 0 55,-12 0 1,-3-1-1,-9 1 1</inkml:trace>
  <inkml:trace contextRef="#ctx0" brushRef="#br0" timeOffset="839">2059 554 7944,'-27'9'0,"-4"-1"31,8-8 1,0 6 362,6-1-324,-1 1 0,9-4 327,3 4-593,4-4 1,4 5 79,4-7 0,3 0-39,9 0 0,1 0 138,4 0 0,4 0-61,7 0 1,3-7 93,3-5 0,-3-1-129,3 1 0,-3-3 102,-3 3 1,-1-1 13,-4 1 0,2-3 115,-8 3 1,0 3-65,-6-3 0,-7 7 12,-5-7 0,-3 6-128,-2-5 1,-2 7-138,-3-2 1,-7 4 124,-11 2 1,-4 0-63,-8 0 1,-7 8 149,-4 3 0,-4 7-76,-2 5 0,-3-4 201,3 4 0,-10 4-42,10 2 0,2 3 96,4 3 1,8 0-152,-3-1 0,15-1 32,8-4 0,9 3-26,9-3 0,2-4-11,3-2 1,7-4-79,11-1 0,4-7 77,7 1 1,9-8-183,3 1 1,4-3-49,2-2 0,1-7-176,5-5 0,2-9 97,3-2 0,-1-8 273,-5 2-221,-3-3 1,6-11-1,-9-1 1</inkml:trace>
  <inkml:trace contextRef="#ctx0" brushRef="#br0" timeOffset="1109">2889 139 7944,'-17'-18'0,"1"-5"-246,5 0 1,-5 0 131,5 6 1,3 5 821,2 1-275,4 7-518,2-4 0,0 16 196,0 3 1,-5 12 0,-1 6 1,-8 6 46,3 5 1,-3 10 90,3 8 0,-3 7-145,9-1 1,-9 10 23,3 7 1,1 4-460,-1 1 0,7-5 315,-2 0 0,-4-3-46,-1 3 0,1-6-8,-1-12 0,1-9-231,-1-8 0,-5-13-168,5 2-239,3-12 18,0-6-46,8-9 735,0-8 0,6-2 118,0-4 0,7-11 0,-3-10 1</inkml:trace>
  <inkml:trace contextRef="#ctx0" brushRef="#br0" timeOffset="1396">2508 813 7944,'-17'-35'-83,"0"1"76,0-1 1,7 8 137,4 4 0,4 4 34,2 2 1,2-1-74,4 1 1,4 6-233,7-1 0,2 2 78,4-1 0,4-2 149,8 7 1,-1 0-75,1 6 0,5 0 67,0 0 1,3 2-28,-3 4 0,-3 3-13,3 9 0,-5 5 15,-7 0 1,3 7-3,-8-1 0,-6 4-2,-5 1 1,-8-5-116,2 0 1,-6-2 73,-6 2 1,-4 2-115,-7-8 1,-2 0 71,-4-6 1,-4-2-118,-8-3 0,-1 3 31,-5-3 1,5-3-186,-5 3 0,7-8 107,5 2 0,-4-3-242,5 3 438,3-4 0,0 6 0,7-8 0</inkml:trace>
  <inkml:trace contextRef="#ctx0" brushRef="#br0" timeOffset="1780">3373 502 7970,'0'-18'0,"6"-5"376,0 0 0,9 0-44,2 6 0,2 2-380,10 3 0,-6-1-16,6 7 1,-2 0-73,2 6 1,-4 2 126,-8 4 1,0 5-57,1 12 1,-1 2 47,0 4 0,-5 4 63,-1-4 0,-7 3-133,2 3 1,-4 3 74,-2-3 1,0 3 77,0-9 1,-8 10-45,-3 1 1,-10 0 2,-2-5 0,-6-1 0,6 1 0,-2-6 4,2 0 1,3-8-25,-3 2-5,4-4 0,4-7-50,3-1 79,5-7-28,7 4 65,0-8 1,13-6 7,4 0 0,10-5-93,-4 5 0,10-6-77,1 7 0,1-9-20,5 3 0,-1 1-233,1-2 0,-3 1-94,3-6 1,2-1 176,-1 1 1,7-6-321,-2 0 586,4 0 0,17-10 0,4-3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48.266"/>
    </inkml:context>
    <inkml:brush xml:id="br0">
      <inkml:brushProperty name="width" value="0.08571" units="cm"/>
      <inkml:brushProperty name="height" value="0.08571" units="cm"/>
      <inkml:brushProperty name="color" value="#333333"/>
    </inkml:brush>
  </inkml:definitions>
  <inkml:trace contextRef="#ctx0" brushRef="#br0">321 796 7998,'-9'-17'0,"1"0"1041,8 0-365,-8-1-768,6 1 1,-5 9 155,7 8 0,-2 16-78,-4 13 1,2 19 110,-7 9 0,-1 10-49,-5 8 1,5 4-386,1 8 1,1-1 213,-1 1 0,-5-9-305,5-3 1,1-7 76,-2-11 1,7-1-49,-7-16 0,6-13-124,-5-10-33,7-11 556,-4-6 0,8-17 0,0-10 0</inkml:trace>
  <inkml:trace contextRef="#ctx0" brushRef="#br0" timeOffset="500">166 727 8034,'-25'-34'0,"5"-1"-142,-3 1 0,10 1-214,1 4 1,8-2 512,-1 8 0,5-6-37,5 6 1,1-2-186,12 2 0,-3 4 108,14-4 1,1 4-9,11 2 1,-3 1 51,8 5 1,0-3 85,6 8 1,0 1-92,0 5 0,0 2 20,0 3 1,0 7-164,0 11 0,-8 6 127,-4 11 0,-9-1-140,-2 7 0,-14-6 107,2 6 0,-11-6-18,0 7 1,-6-9-18,-6 2 1,-11-3-3,-12-3 1,-11 1 0,-6 0 1,-12-7 19,-5 1 0,-5-6-84,-1 6 0,6-8 79,-1 2 1,9-3-53,-3-3 1,4-8-11,2-3 0,8-4-13,4-2 1,13-2 80,10-4 0,5 5 27,6-5-9,4-4 82,2 8 1,10-5 89,7 7 0,0 0-52,1 0 0,7 7 83,4 5 1,3 5-89,3 6 0,-1-4-61,1 4 0,5 4-104,1 2 0,-1-2-179,-5 2 1,-1-6 48,1 6 1,-6-8-173,-1 2 0,7-10 5,5-1 0,7-8 57,-7 2 0,8-5-230,-2-1 1,6 0-139,6 0 622,-5-7 0,7-11 0,-8-8 0</inkml:trace>
  <inkml:trace contextRef="#ctx0" brushRef="#br0" timeOffset="850">1047 1160 8022,'-34'0'0,"5"-2"133,0-4 1,8 4 477,-2-4-274,12 4-213,3 2-393,8 0 1,8 0 190,3 0 0,10 0-87,2 0 0,8 0 32,-2 0 0,9-2-28,3-3 0,1 1 146,-2-8 1,-3 3-178,3-3 1,-3-3 180,-3 3 0,-5-1 16,0 1 0,-8-3 175,2 3 1,-10-1 53,-1 1-166,-8-3 1,-6 7-131,-15-3 1,-8 3-135,-10 8 1,-7 6 183,-4 0 0,-2 13 21,2-2 0,-4 6 110,3 0 0,-3-2-153,-1 8 0,-5 0 255,4 6 1,4 5-7,13 0 0,5 1-93,7-7 0,1 1-110,17-1 0,3-7 4,13-4 1,3-3 18,15-3 0,7 0-34,10 0 1,4-7-331,2-4 1,6-4 121,-1-2 1,7-2-792,-7-4 998,1-4 0,2-14 0,1-3 0</inkml:trace>
  <inkml:trace contextRef="#ctx0" brushRef="#br0" timeOffset="1143">1999 502 8022,'-12'-7'2,"1"-5"1,1-3 90,-2-2 1,-1 5 300,7 1-165,0 7 0,1 4-204,-1 11 1,-2 14 0,2 10 0,3 9 123,-9 14 0,8 5-16,-2 12 0,-1 4-457,1 7 1,0 8 403,6 4 1,0-47 0,-2 0-106,-1 1 0,1 0 0,0 42-32,-4-7 1,-2-3 99,2-9 1,-5-2-63,5-10 0,-5-11-31,5-11 1,-2-9-365,2-9-10,4 1-354,-5-23 168,7 7 1,0-10 612,0-4-3,0 5 0,0-23 0,0 5 0</inkml:trace>
  <inkml:trace contextRef="#ctx0" brushRef="#br0" timeOffset="1436">1791 1177 7937,'0'-27'-84,"0"-13"1,0 17-110,0-12 1,2 12 239,4 0 1,3 4 145,9 1 0,-1 1-130,0 0 1,8 7 21,4 4 0,4-1-84,1 1 0,3 2 2,3 10 0,-3 4-5,3 7 0,-2 2-7,3 4 0,-12-4-19,-1 4 1,-6 2 10,-5-2 1,-2 0-18,-3-5 1,-5-1 42,-7 0 1,-1-1-10,-5-5 1,-10 3 66,-7-9 0,-9 9-142,-3-3 0,-1-3-131,-11-2 0,7 2 23,-6-3 0,2 1-156,-2-6 1,2 0 36,3 0 302,5 0 0,-7 0 0,9 0 0</inkml:trace>
  <inkml:trace contextRef="#ctx0" brushRef="#br0" timeOffset="2504">2621 987 8011,'-9'0'156,"-7"-8"1,12 6 196,-7-4-962,7 4 261,-4 2 78,8 0 243,0 8 10,8 2 1,2-1 21,7-3 1,0-4 7,0-2 30,1 0 0,-1 0-53,0 0 1,1-6 149,-1 0 0,-6-5-46,1 5 1,-6-5-14,5 5 1,-7-8-87,2 3 0,-4 1-5,-2-1 1,-2 7-28,-4-2 1,-5 2-161,-12-1 1,1 3 184,-6-4 1,-3 12 39,-10 5 0,3 5 117,-8 1 0,6 2-95,-7 4 1,9-2 19,-2 8 1,3 0-10,3 5 1,9-1 19,7-4 0,9 4-64,9-5 1,2-3 43,3-2 1,7-3 63,11-3 0,12-5-92,11-1 0,6-7-13,5 2 1,-1-4-61,7-2 0,-5-2 4,5-4 0,7-4 21,4-7 1,1 0-219,-5-1 0,1-5 197,4 0 0,-14-6 21,-3 6 1,-12-2 87,-12 2 1,-5 2-70,0-8 0,-14 8 14,3-2 0,-12-2 8,-1 2 0,-3 0 10,-2 6 0,-7 5-71,-5 1 1,-3 7 89,-3-2 0,-1 4-180,-4 2 1,-4 0 65,-7 0 0,1 6 183,4 0 1,-5 7-71,-1-1 1,6 3-37,-5 2 0,5 3 1,0 3 1,2-4 19,4 4 0,6-4-91,-1-2 24,1 8 0,15-5-3,-4 3 1,12-4 32,6-2 1,5-7-27,6-4 1,4-4-61,7-2 0,7 0 7,-1 0 0,2-8 2,-1-4 0,-5-5-102,5-6 1,-7 2 272,-5-8 0,-4 6-144,-8-6 0,1 6 218,-1-6 0,-7 6-69,-5-6 0,-3 14 15,-2-2 0,0 9-48,0-4 1,-2 9-29,-3-3 1,1 6-38,-8 6 0,6 3 12,-5 9 1,1-1-8,-1 0 0,3 6-15,8 0 1,0 2-19,0-2 1,0-4 16,0 5 1,0-5-24,0-2 1,8-5 58,3-1 1,7-7 9,5 2 1,4-4-44,7-2 0,8-8-3,4-4 0,3-9-5,-3-2 1,4-8 18,-4 3 1,-2-13-21,2-5 0,-8-2 18,3 2 0,-7-4-139,-5 4 0,-4-10 21,-8-1 0,-1-1 27,-5 6 0,-3 0 78,-8 0 0,0-3 3,0 3 0,0-4 10,0 10 1,0-2-1,0 2 0,0 5 182,0 13 376,0 10-311,0 11 0,-6 14-94,1 5 1,-9 5-96,3 6 1,-5 12 106,-1 11 1,-6 4 127,0 2 1,2 5-147,9 1 0,-1 7 95,7-1 0,-8 1-142,3-2 0,3 3 29,2-9 0,5 7-210,1-7 1,1-1 80,5-10 0,-2-5-261,8-13 0,-1-3 26,6-7 0,1-3-102,-1-3 0,2-5 72,4-7 0,-2-7-41,8-5 1,6-3-424,5-3 1,2-1 264,-1-4 0,-3-4-262,8-7 722,0-1 0,-1-7 0,-3-2 0</inkml:trace>
  <inkml:trace contextRef="#ctx0" brushRef="#br0" timeOffset="2771">3417 693 8011,'-27'0'-201,"2"-8"-51,7-3 0,9 1 494,3-2 0,4 7 514,2-7 1,17 6-736,12-5 1,14 5-3,14-6 0,12 3 70,12-3 0,13-3-215,-42 9 1,0 0 0,2 2-1,2-1 157,1-1 0,1 0 0,-1 2 0,-1-1-8,-1-1 1,0 0 0,-2 1-1,-1 1 56,4 0 0,-2 2 0,40 0-169,-13-4 0,-16 4 120,-25 2 0,-7 0-348,-16 0 118,-7 0 1,-4 0-58,-12 0 1,2 0-50,-7 0 1,5 0 92,-6 0 1,1 2-706,-7 4 946,1 3 0,0 9 1,0-1-1</inkml:trace>
  <inkml:trace contextRef="#ctx0" brushRef="#br0" timeOffset="3471">5820 641 7991,'10'-8'-1059,"5"-1"1059,-3-9 0,11 3 353,6 3 1,3-3-290,3 3 1,5 3 42,1-3 0,-1 8 46,-5-1 0,-3-3-30,-3 2 0,0-1 42,-12 1 0,-1 4 54,-11-4-93,-3 4 0,4-4-157,-12 1 0,-5-1-204,-12 6 1,-6-6 103,-11 0 0,-10 1 54,-8 5 1,-7 0 108,1 0 0,-3 7-68,-2 5 1,2 1 128,3-1 1,5 9-59,7-4 1,7 10-26,5-4 0,7 6-28,10-6 1,8 8 28,15-2 0,4-4-65,7-2 1,11 2 57,18-2 1,6 0 168,12-6 0,-1 6-46,12 0-1182,-3 0 1053,11-5 21,-8-1 1,-6 0-710,1 0 716,-9 1 1,3-3-2,-12-3 1,-11 3 20,-12-4-95,-12-3 0,-5 6 67,-12-9 0,-5 1 614,-12-6 0,-12 6-616,-11 0 1,-12 5-47,-5-5 0,-10 2 12,-2-3 0,-2-1-100,2 8 0,4-8 83,-4 1 0,12 3-108,5-2 0,6 0 140,6-6 0,0 0-505,11 0 59,12 0 1,18-2-78,10-4 526,13-4 0,16-7 0,10 0 0</inkml:trace>
  <inkml:trace contextRef="#ctx0" brushRef="#br0" timeOffset="3729">6685 502 7991,'8'-17'0,"1"-8"0,3 4-53,-1-8 1,-5 14-296,6-2 1010,-8 11-164,3-2-546,-7 8 0,0 4 104,0 8 0,-7 1 36,-5 16 0,0 0 36,-5 5 0,8 8 6,-15 5 1,15-3-50,-8 2 0,3-6-71,-3 6 1,5-5-152,1 5 0,7-8 124,-2 3 1,-1-1-222,1-5 0,0 3-4,6-9 1,0-4-227,0-2 143,8-12 0,-4-1-188,7-4 1,-5-6 508,5 0 0,-7 0 0,19-23 0,-4 3 0</inkml:trace>
  <inkml:trace contextRef="#ctx0" brushRef="#br0" timeOffset="3891">6408 762 7991,'0'-17'0,"0"-1"231,0 1 0,8 5-219,4 1 1,11 5-318,5-5 1,11 7 47,1-2 1,14 4-216,-2 2 0,17-6 472,0 1 0,12-9 0,-2 5 0</inkml:trace>
  <inkml:trace contextRef="#ctx0" brushRef="#br0" timeOffset="4547">7446 693 7991,'-17'9'-347,"-1"-1"1,1-8 71,0 0 481,-1 0-228,9 0-51,-7 0 82,15 0 1,-5 0-3,12 0 1,-3 0 3,9 0 1,-1-2 0,7-4 0,-1 4-28,0-3 1,6-3 17,0 2 0,1-5-3,-7 5 1,0-6 62,0 7 1,1-7 70,-1 6-25,0-7 20,1 11-229,-9-13 1,-3 13 129,-12-4 1,-11 4-60,-12 2 1,-6 2 47,-5 4 0,-4-3 153,-8 9 1,-6 1-17,1 11 1,-7-3 76,7 7 1,-1-4-81,6 4 0,8 1 20,4 6 1,11-3-196,6-3 1,11 2 144,6-8 1,6 0-131,6-6 0,6 1 21,11-1 1,4-2-66,7-3 0,3-4 24,3-8 1,10 0-150,8 0 1,1 0-103,-1 0 1,3-8-244,9-4 0,5-3 75,-1-2 0,-4-8 211,-7-4 1,-7-4 235,1-1 0,3-1 0,-2 0 0,-6 1 0,-6-1 0,-8-5 0,2 0 0,-5-7 0,-6 7 0,-4 0 0,-8 5 0,-7-5 0,-5 0 0,-3-7-34,-2 7 1,0-2 32,0 1 1,-5 5 347,-1-4 1,-2 5-97,2 6 0,4-2 246,-3 8-20,-5 0-63,8 14-156,-5 1-147,7 8 1,0 4-171,0 7 0,-6 5 123,0 18 0,-2 5 59,3 13 0,3 7-42,-4 5 0,-2 11 22,2 5 0,-5 1-311,5 5 1,-7-1 308,1 13 0,3-8-78,-3 2 0,6-3-121,-5-3 0,1-9-203,-1-8 0,-5-15 163,5-13 1,1-13-583,-1-5 184,7-11-87,-12-4 303,14-8 1,-5-8 334,7-4-15,7-3 0,3-10 0,7-2 0</inkml:trace>
  <inkml:trace contextRef="#ctx0" brushRef="#br0" timeOffset="4939">8103 745 7991,'-6'-29'-128,"1"0"1,-7 6-192,6-6 1,0 0 389,6-5 0,0 7 309,0 4 0,0 2-254,0-2 1,8 7-155,4-7 0,3 13 27,2-7 1,8 11 84,4 1 1,11-3-82,7 2 0,-1 0 109,6 6 0,-4 2 95,9 4 0,5-2-73,1 8 1,-1 5 5,1 6 0,-7 8-97,1-3 0,1 5-3,-6 2 1,-4-3-52,-13-3 0,-10 4 120,-8-4 0,-2 1-200,-9-1 0,0-4 8,-6-8 1,-16-5 81,-7 0 0,-9-3 63,-9 3 0,-11-3 96,-11-3 1,-6-4-128,-6 4 0,-2-4 15,-4-2 1,4 0-240,8 0 1,-2-6 255,-4 0 0,4 0-224,-4 6 1,12-5-45,5-1 1,12 0-360,6 6 34,3 0-389,18 0 550,4 0 1,22 8-228,5 3 596,11-3 0,12 7 0,9-5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55.168"/>
    </inkml:context>
    <inkml:brush xml:id="br0">
      <inkml:brushProperty name="width" value="0.08571" units="cm"/>
      <inkml:brushProperty name="height" value="0.08571" units="cm"/>
      <inkml:brushProperty name="color" value="#333333"/>
    </inkml:brush>
  </inkml:definitions>
  <inkml:trace contextRef="#ctx0" brushRef="#br0">342 838 7953,'-34'-7'-56,"-1"-5"1,6-3-14,0-2 0,8 1 243,-2 5 0,10-5 356,1 5-424,8 3 25,-3-7 1,9 5-136,3-7 0,13 5 89,10 1 1,13-1-108,5-5 0,12 2 36,5 3 0,4-1 24,2 7 1,-7 0-68,-4 6 0,-5 0-153,-1 0 1,-2 8 22,-4 3 1,-5 7 112,-13 5 1,-4-2-97,-13 8 0,-3-1 61,-8 7 1,-4-2 58,-8-5 0,-3 5-9,-20-4 1,3 2 11,-14-2 0,5-3 13,-5-3 0,6-3 4,-6 3 1,7-6-20,-1-5 0,5 1 6,7-7 115,3 0-91,7 1-7,9-5 1,9 6 26,11-8 1,6 0 82,7 0 0,4 2-63,13 4 1,3 3 16,8 8 0,0 3-153,0 3 1,-1-2 113,1 8 1,-6-1-59,0 7 0,-7 0 65,1-1 0,-13-1-5,-10-4 1,-1-2 14,-10-4 1,-1-4 1,-5 4 1,-3-10 30,-9-1 1,-3-2 24,-20 1 0,-3 3 45,-14-9 1,-2 7-50,-4-6 0,-3-1-43,-8-5 1,-1 0 14,1 0 1,0 0-84,0 0 1,0-7-46,0-5 0,7 3-219,4-3 1,7 0 73,4-5 0,11 0-140,7 0 1,16-1-187,1 1 1,18-6 528,11 0 0,24-8 0,12 4 0</inkml:trace>
  <inkml:trace contextRef="#ctx0" brushRef="#br0" timeOffset="450">2573 631 8056,'-35'-15'0,"1"1"211,-1-15 1,14 8 252,4-2-217,11 4 0,-4 9-157,5 5 0,3 1-348,-4-2 122,4 4-78,2-13 0,6 5 76,0-7 0,1-1 164,-1 1 1,-4-6-134,4 0 0,1-6-80,-1 6 1,0-8 224,-6 3 1,0-5-12,0-2 0,0 1 124,0-1 0,0 8 19,0 4 0,0 4-77,0 2 1,-2 5 105,-4 1 1,2 9-64,-7 2 1,-1 11-103,-5 18 1,0 9 141,-1 20 1,7 6 151,-1 10 1,7 17-470,-1-37 0,0 1 0,4-1 0,0 0 210,-1 6 0,1 1 0,0 0 0,2 1-40,-1 1 1,2 1 0,-1 0-1,2 0 42,0 1 1,1-3 0,-1-7-1,0-2-125,4 0 1,0-2 0,-1 33 15,7-9 1,-8-13-130,2-11 1,-5-14 66,-1-14 0,0-9-142,0-3 1,-1-7-167,-5 2 58,4-4 1,-6-4 498,8-4 1,-2 2-406,-4-7 0,-3-7-550,-8-5 1,-1-10 805,1-1 0,-8-8 0,-2-10 0</inkml:trace>
  <inkml:trace contextRef="#ctx0" brushRef="#br0" timeOffset="1083">1708 1202 8030,'-44'0'-146,"2"0"146,7 0 46,8-8-50,10 6 1,19-11 17,15 7 0,16-6-41,13 6 1,17-7-11,7 2 1,10 1-332,1-2 1,4 1 236,1-6 1,2-1-352,5 1 0,3-6 460,-45 12 0,2-1 1,1-3-1,1-1 42,0 2 0,0-1 0,-7-1 0,0 0-32,38-19 1,-19 6 23,-3 0 1,-7 2 15,-10-1 0,-9 5 282,-21 11-86,-7 4 17,-10 8 1,-17 0-291,-12 0 0,-12 8 463,-5 4 1,-4 5-273,-2 6 0,6-4-108,0 4 0,8 2 18,-3-2 1,7 6-60,5-6 0,4 2 3,8-2 1,-1-4-27,1 4 1,8-3-14,3-3 0,8-2 40,9-3 1,3-4 10,15-8 1,-6 0 40,5 0 1,1 0-59,6 0 0,-1-2 73,1-4 0,-6-4-19,0-7 1,-6 5 6,5 1 1,1-3-21,6-9 1,-2 4 2,-5-4 1,5 6-105,-4 5 1,4-3 89,1 3 1,-1 5-39,-4 1 1,1 4 21,-7 2 1,2 8-3,-2 3 1,-9 7 40,3 5 1,-11 3 105,0 9 0,1 5-93,-1 1 1,-2-1-27,-10-5 0,2 3-9,-7-3 0,-1 1 28,-5-13 1,-2 0 7,-4-5 1,4-9 14,-4-3 0,3-4-2,3-2 1,0 0 24,-1 0 0,7-8 115,-1-3 1,7-7-139,-7-5 0,8-4 5,-2-7 0,10-1-12,2 1 1,13-3 30,-1-3 1,8 1-209,-2-7 0,12 6 49,-1-6 0,11 2-90,0-2 0,4-1 112,2 13 0,0-3-142,-1 14 0,-4 6 162,-1 5 1,-10 9-18,-1-3 0,-8 6-124,-10 6 0,-2-3 69,-3 9 1,1 0-356,-7 5 1,0 0 32,-6 0 1,0 1-89,0-1 0,-2 0 502,-4 1 0,-3 7 0,-9 1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57.693"/>
    </inkml:context>
    <inkml:brush xml:id="br0">
      <inkml:brushProperty name="width" value="0.08571" units="cm"/>
      <inkml:brushProperty name="height" value="0.08571" units="cm"/>
      <inkml:brushProperty name="color" value="#333333"/>
    </inkml:brush>
  </inkml:definitions>
  <inkml:trace contextRef="#ctx0" brushRef="#br0">121 174 8023,'-17'-37'-83,"7"-3"0,-5 15-332,3-4 641,5 4 669,-1 16-817,8 1-19,0 8 1,0 4-134,0 7 0,-2 3 105,-4 15 0,-1 1 51,-5 11 1,2 3-52,5 8 0,3 0-17,-4 0 1,4-1-39,2 1 0,0-6 12,0 1 0,0-9-79,0 2 0,0-5 80,0-6 0,2 1-105,4-6 1,-4-7-166,3-6-386,-3-7 109,6 4 133,-6-8 1,6-2 424,-8-4 0,7-3 0,3-9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58.027"/>
    </inkml:context>
    <inkml:brush xml:id="br0">
      <inkml:brushProperty name="width" value="0.08571" units="cm"/>
      <inkml:brushProperty name="height" value="0.08571" units="cm"/>
      <inkml:brushProperty name="color" value="#333333"/>
    </inkml:brush>
  </inkml:definitions>
  <inkml:trace contextRef="#ctx0" brushRef="#br0">260 225 8023,'-43'-7'0,"7"-3"-761,-4-7 1,9 1 760,2 5 0,8-3 16,-2 9 1,9-1 377,3 6-100,7 0-140,-4 0-68,8 0 1,8 0-10,4 0 1,11-2 6,5-4 0,15 2 113,9-7 1,1-1-115,11-5 0,-1 5-95,6 1 0,1 1-3,-1-1 0,-6-3-131,1 9 0,-7-3 94,7 2 0,-9 4-112,3-4 0,-12 5 33,-6 1 0,-3 0-177,-2 0 0,-9 5-5,-3 1 0,-9 6 313,-3-7 0,-7 9 0,2-3 0,-4-3 0,-2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58.252"/>
    </inkml:context>
    <inkml:brush xml:id="br0">
      <inkml:brushProperty name="width" value="0.08571" units="cm"/>
      <inkml:brushProperty name="height" value="0.08571" units="cm"/>
      <inkml:brushProperty name="color" value="#333333"/>
    </inkml:brush>
  </inkml:definitions>
  <inkml:trace contextRef="#ctx0" brushRef="#br0">154 277 7957,'-44'0'0,"2"0"588,7-8 170,16 6 0,5-7-600,20 3 0,8 4 51,14-4 0,5 2-350,19-1 1,2 3 53,9-4 0,10 4-61,-4 2 1,10 0-405,-4 0 1,6-2 151,-6-4 0,0 2 63,-6-7 1,6-1-120,0-5 0,0 6 55,-6-1 1,0 0 400,0-5 0,0 0 0,1 0 0,-7-5 0,0 1 0,-1 4 0,-6 2 0,-6 3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58.507"/>
    </inkml:context>
    <inkml:brush xml:id="br0">
      <inkml:brushProperty name="width" value="0.08571" units="cm"/>
      <inkml:brushProperty name="height" value="0.08571" units="cm"/>
      <inkml:brushProperty name="color" value="#333333"/>
    </inkml:brush>
  </inkml:definitions>
  <inkml:trace contextRef="#ctx0" brushRef="#br0">121 122 7957,'-26'-18'-311,"1"-7"1,7 6 275,1-4 992,0 12-475,7 3-356,2 8 0,16 0-174,4 0 1,9 0-220,2 0 0,9 0 36,3 0 1,0 0 164,5 0 0,-4 0-75,-1 0 1,5-2-23,1-4 0,5 4-104,-6-3 0,8 3 20,-2 2 1,-3 0 82,-3 0 1,-3 0 163,-3 0 0,-7 0 0,-2 0 0,-8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3:40.617"/>
    </inkml:context>
    <inkml:brush xml:id="br0">
      <inkml:brushProperty name="width" value="0.08571" units="cm"/>
      <inkml:brushProperty name="height" value="0.08571" units="cm"/>
      <inkml:brushProperty name="color" value="#333333"/>
    </inkml:brush>
  </inkml:definitions>
  <inkml:trace contextRef="#ctx0" brushRef="#br0">157 364 7749,'-10'-11'978,"4"-1"1,2 8-640,-1-2-345,3 4 1,-6 4-302,8 4 0,2 13 199,4 16 0,-4 9-57,3 14 1,-1-2 100,2 7 1,-4 0-104,4 6 0,-4 1-38,-2-1 0,0-8-29,0-3 0,0-12-130,0-6 1,-6-11-71,0-6 434,-7-11 0,3-12 0,-7-10 0</inkml:trace>
  <inkml:trace contextRef="#ctx0" brushRef="#br0" timeOffset="276">53 520 7749,'-17'-2'0,"-1"-4"0,9-4 96,1-7-82,8 7 1,0 1-148,0 3 103,8 4-20,1-13 0,16 11 209,4-8-69,11 1 1,-1-1-74,7 1 0,0-1 120,6-5 1,2 0 79,3-1 1,5 1-41,7 0 0,6 5-332,0 1 0,6 5 230,-6-5 1,-2 7-320,-10-2 0,-11 4-29,-12 2 1,-5 2-29,-6 4 0,-10-2 61,-8 7 1,-7-5-51,2 5 0,-6 1 51,-6 5 1,-9 0 238,-8 1 0,-16-1 0,3 0 0</inkml:trace>
  <inkml:trace contextRef="#ctx0" brushRef="#br0" timeOffset="463">243 831 7749,'-23'11'0,"0"1"116,0-8 99,13 4-58,3-8-48,7 0 1,1 0-10,5 0 1,6 0-157,11 0 1,4 0 75,7 0 0,3 0-138,3 0 0,2 0-238,5 0 1,3 0 90,-4 0 0,4-6-93,1 0 1,1-2 132,0 3 1,-2 1 224,-4-8 0,-3 8 0,-9-1 0,1-5 0,-1 8 0,1-6 0</inkml:trace>
  <inkml:trace contextRef="#ctx0" brushRef="#br0" timeOffset="638">433 1142 7749,'-34'35'-130,"-1"-1"130,0-14 0,9 3 490,3-12 174,3 5 0,11 1-745,3 0 1,6-5 40,6-1 1,5-5-19,12 6 1,12-9-12,11 3 0,6-4-113,6-2 1,3 0 14,8 0 0,12-8-192,0-3 1,7-5-181,-7-1 1,3-2-282,3-4 504,-9-4 1,-1-8 0,-8 1 0</inkml:trace>
  <inkml:trace contextRef="#ctx0" brushRef="#br0" timeOffset="867">1626 693 7749,'-9'-12'392,"3"1"150,-4 7 0,9-6-187,-5 4-482,4 4 0,4-5 161,4 7 0,5 7-37,12 5 0,4 5 42,8 6 1,-1 4 71,1 8 0,1 1-202,5 5 0,1 1-71,4 4 1,4 4-87,-4-4 1,4 4 10,2 2 1,-2-8-109,-4-4 1,-4-5 51,-7-6 1,-6-10-516,0-7 808,-8-9 0,4-10 0,-8-12 0</inkml:trace>
  <inkml:trace contextRef="#ctx0" brushRef="#br0" timeOffset="1068">2163 814 7749,'-16'-2'85,"5"-4"142,-5 4-338,7-6 0,-7 10-130,5 4 0,-5 9 196,5 8 1,-10 10 122,-2 2 1,0 1 48,5 10 1,-5-5-60,0 5 0,-2-2-134,2 2 0,4 2-102,-4-7 0,4-7-200,1-5 1,1-8-84,0 2 451,0-4 0,7-17 0,2-4 0</inkml:trace>
  <inkml:trace contextRef="#ctx0" brushRef="#br0" timeOffset="1284">2491 814 7749,'17'0'570,"1"0"0,-3-2-7,-3-4 1,3 2-36,-3-7-552,3 7 1,2-2-105,0 12 1,-5 5-309,0 12 0,-9 4 223,3 8 0,-4 5 16,-2 1 1,0 5-21,0-6 1,-6 6 108,1-6 0,-7-1-370,6-10 158,-7 3 0,9-14-46,-8-1 1,7-7 365,-7-10 0,8-8 0,-3-2 0</inkml:trace>
  <inkml:trace contextRef="#ctx0" brushRef="#br0" timeOffset="1451">2370 243 7754,'0'-25'0,"0"0"234,0-4 1,0 10 234,0 7-747,0 9 0,2-11-215,4 8 1,3 1-39,9 5 1,-5 0 530,4 0 0,-3 0 0,11 0 0</inkml:trace>
  <inkml:trace contextRef="#ctx0" brushRef="#br0" timeOffset="1706">2993 35 7754,'0'-17'1338,"0"8"0,2 1-1453,3 8 68,-3 0 0,6 2 32,-8 4 1,0 11-31,0 12 0,0 11 119,0 6 1,-6 14-95,0 9 0,-5 2-84,5 10 1,-5 5 131,5 6 0,-6 1-195,7-7 0,-1-7 80,6-4 1,0-6-53,0-6 0,0-11 39,0-11 1,0-13-161,0-5 1,2-11-58,3-6 89,-3-4 0,6-4-333,-8-4 1,0-4-26,0-7 671,0 0 1,8-16 0,1-3 0</inkml:trace>
  <inkml:trace contextRef="#ctx0" brushRef="#br0" timeOffset="1939">2733 658 7911,'-17'-8'866,"7"6"223,-5-13-941,13 13-1017,-6-6 971,8 8 0,2 0-55,4 0 0,11 0 163,12 0 0,6-5-62,5-1 0,6-2-41,12 2 1,3 5-71,9-5 1,-1-2 24,0 2 0,-2-5-102,-3 5 1,-7-5-213,-11 5 1,-3-2-256,-9 2 0,-7 4 219,-4-3 1,-9 3-885,-3 2 1172,-7-8 0,-4-2 0,-10-7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58.693"/>
    </inkml:context>
    <inkml:brush xml:id="br0">
      <inkml:brushProperty name="width" value="0.08571" units="cm"/>
      <inkml:brushProperty name="height" value="0.08571" units="cm"/>
      <inkml:brushProperty name="color" value="#333333"/>
    </inkml:brush>
  </inkml:definitions>
  <inkml:trace contextRef="#ctx0" brushRef="#br0">139 122 7957,'-45'0'-612,"5"0"244,11 0 1905,12-8-1007,9 6 0,18-6-680,7 8 0,16 0-55,13 0 0,0 0-142,6 0 1,-2 0 72,13 0 0,-5 0-140,5 0 0,3-2 191,9-3 0,1 1-184,5-8 0,2 7 407,-8-7 0,2 0 0,-3-5 0,-10 0 0,3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1:59.023"/>
    </inkml:context>
    <inkml:brush xml:id="br0">
      <inkml:brushProperty name="width" value="0.08571" units="cm"/>
      <inkml:brushProperty name="height" value="0.08571" units="cm"/>
      <inkml:brushProperty name="color" value="#333333"/>
    </inkml:brush>
  </inkml:definitions>
  <inkml:trace contextRef="#ctx0" brushRef="#br0">310 173 7957,'0'-17'-237,"0"0"39,0 0 0,-2 5 104,-4 1 1,-4-1 97,-7-5 0,0 5 204,-1 1 1,1 1-134,0-2 1,-2 3-7,-4 3 1,3 4 17,-3-4 0,4 5 2,2 1 1,0 0-97,-1 0 0,7 7 98,-1 5 0,8 3-14,-1 2 1,-3 3-11,2 3 0,2 2-98,10 3 1,4 5 63,7-4 1,2 2-95,4-2 1,4-3 49,8-3 0,7-3-11,4 3 1,4-6 4,2-5 0,2-5-91,3-7 1,-3 0 4,4 0 0,-12-2 132,-6-3 1,-5-5 101,-6-7 1,-6-3-104,-12-3 0,3 4 99,-8-4 0,-1 4-60,-5 2 1,-2-6 153,-3 0 0,-5-1-201,-7 7 0,-1 0-91,1 0 1,-2 5-163,-4 1 0,2 5 87,-8-6 1,-6 8-97,-5-1 1,-2 3-41,1 2 1,-1 2-97,-4 3 378,4 5 0,-1 7 0,-1 1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04.893"/>
    </inkml:context>
    <inkml:brush xml:id="br0">
      <inkml:brushProperty name="width" value="0.08571" units="cm"/>
      <inkml:brushProperty name="height" value="0.08571" units="cm"/>
      <inkml:brushProperty name="color" value="#333333"/>
    </inkml:brush>
  </inkml:definitions>
  <inkml:trace contextRef="#ctx0" brushRef="#br0">35 641 7863,'-17'0'-997,"7"0"1230,2 0-226,24 0 1,5-6-3,19 0 0,5-1 24,6 1 0,3 2-3,4-8 1,9 7 19,8-7 1,2 6-20,-2-5 0,-6 1 79,0-1 0,-7-3-69,-10 8 0,-10-1 299,-8 1-180,-7 4 52,-17-6 19,-2 8-18,-16 0 1,-2 0-122,-7 0 0,-6 8 14,0 4 0,-2 3 59,2 2 1,-2 1-102,-4-1 1,-2 6-22,8 0 0,0 6-1,6-6 0,5 2-2,1-2 1,7-2-16,-2 8 1,4-6-99,2 6 1,8-8 23,4 2 0,11-4 40,5-2 0,5 1-50,2-1 1,5-7 58,0-5 1,8-3-4,-1-2 0,1 0-29,-2 0 0,0-7 0,-12-5 1,3-3 15,-14-3 0,-2 7-2,-9-1 0,-5 1-6,-7-6 1,-4-3 12,-7-3 1,-3 4-178,-14-4 0,-1-2 96,-6 2 1,1-2-66,-1 2 1,-1 4-33,-5-4 1,3 3-119,-8 3 0,1 2-23,-1 3 1,-4-1 67,4 7 0,2-2 43,-2 3 0,2 3 223,-2-4 0,3 4 0,9 2 0,-1 0 0</inkml:trace>
  <inkml:trace contextRef="#ctx0" brushRef="#br0" timeOffset="541">346 87 7908,'-17'-9'-44,"6"-5"44,-1 9 600,0-9 0,1 6 292,-1-3-540,9 3-219,-5 1-307,8 5 1,0-4 223,0 12 1,0 3-47,0 8 1,0 10 135,0 8 0,0 9-16,0 14 0,0 3-79,0 8 1,-2 6-147,-4 0 0,2 14 142,-7-3 0,5-3 0,-5-8 1,7-6-83,-2-6 1,-2-3 29,2-8 1,1-14-370,5-3 221,0-12-10,7 2 1,3-16-79,7-3 0,-3-4 38,3-2 1,-2 0 68,14 0 0,0-8-215,6-3 0,7-4-76,4-3 1,6-1-41,6-4 471,3 4 0,8-22 0,0 5 0</inkml:trace>
  <inkml:trace contextRef="#ctx0" brushRef="#br0" timeOffset="1868">2283 226 7822,'-9'0'711,"1"-2"-380,8-4 0,-2 4 221,-4-4 124,4-3-369,-5 7-169,7-6 17,0 8 1,0 2-107,0 4 0,0 11 125,0 12 0,0 17-209,0 6 1,0 11-21,0 1 0,0 9-34,0 2 0,0 7-66,0-1 1,0-6-107,0-6 0,0-2-159,0-9 0,1-8-232,5-10-223,-4-11-232,6-12 710,-8-9 1,0-17-116,0-9 512,8-7 0,1-17 0,8-2 0</inkml:trace>
  <inkml:trace contextRef="#ctx0" brushRef="#br0" timeOffset="2171">2058 157 7822,'-25'0'0,"6"-6"-352,-4 0 0,6-2-196,5 3 104,5 3 610,7-6 0,2 10 590,3 4 1,5 5-403,7 12 0,8 4 88,4 8 1,4 1-262,1 5 0,3-3-110,3 8 0,4-6-156,8 7 0,-2-3 113,-4 2 1,4 2-192,-4-8 1,4-1 7,2-10 1,-6 1-22,0-7 0,-7 0 30,1-5 0,-1-7-114,1 1 0,-11-8 97,0 1 1,-3-3-101,-2-2 1,-1 0-80,-6 0 1,0-6 64,0 1 1,-1-9 276,-5 3 0,3-7 0,-8-5 0,7 4 0,-3-6 0</inkml:trace>
  <inkml:trace contextRef="#ctx0" brushRef="#br0" timeOffset="2400">2871 139 7822,'-9'-34'-130,"-5"7"173,8 4 0,-1 5 89,1 7 57,4-4 37,-6 13 1,8-4-100,0 12 1,0 3 104,0 8 1,0 10 75,0 8 1,0 7-108,0 10 1,2 8-84,4 3 1,2 10-46,3 2 1,5 2-277,-5-2 0,4-4 312,3 4 0,-3 2 17,-3-2 1,1-8-576,-7-9 0,5-12 212,-5-6 0,2-5-763,-2-7 400,-5-10-1,7-11 1,-6-9-14,4-3 614,-4-5 0,13-23 0,-5-3 0</inkml:trace>
  <inkml:trace contextRef="#ctx0" brushRef="#br0" timeOffset="2651">3286 727 7808,'-9'0'1592,"-7"0"-1081,14 0-198,-5 0-164,7 0 0,1 0-153,5 0 1,4 0 39,7 0 1,6-6-141,0 1 1,8-3-302,-2 2 1,2 2 255,-3-7 1,5 7-155,-4-2 1,-2-1 102,2 1 0,-2-6-251,1 7 0,5-3 53,-4 2 0,2 2-262,-3-7 660,-3 7 0,0-12 0,2 7 0</inkml:trace>
  <inkml:trace contextRef="#ctx0" brushRef="#br0" timeOffset="2959">4082 53 8051,'-2'-12'1243,"-4"1"-416,4 7-98,-6-11-275,8 13-197,0-6-76,0 8 0,0 2 14,0 4 0,0 5 12,0 12 1,0 6-15,0 11 1,0 12-25,0 12 1,0 7-134,0 9 1,0 1-390,0 11 0,0-3 357,0-3 0,6-5-266,0 0 0,7-16 130,-1-2 1,-3-15-469,3-7 0,-8-7-40,2-5 1,-4-4-302,-2-8 0,0 1 252,0-1 689,0-7 0,0 5 0,0-5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12.999"/>
    </inkml:context>
    <inkml:brush xml:id="br0">
      <inkml:brushProperty name="width" value="0.08571" units="cm"/>
      <inkml:brushProperty name="height" value="0.08571" units="cm"/>
      <inkml:brushProperty name="color" value="#333333"/>
    </inkml:brush>
  </inkml:definitions>
  <inkml:trace contextRef="#ctx0" brushRef="#br0">466 828 7937,'-8'-17'597,"4"-2"-363,-7-4 0,7 4 179,-2-4 0,2 5-64,-1 7 1,3 1-139,-4 4-188,4 5 1,2 2-124,0 17 1,-8 16 149,-3 18 0,1 10-1,-1 13 1,-1 5-376,-5 13 1,5-5 202,1 4 0,7-3-426,-2-3 0,4-9 255,2-8 1,0-2-132,0-9 1,2-10 6,4-13 0,-4-3 418,4-9 0,3-7 0,1-9 0</inkml:trace>
  <inkml:trace contextRef="#ctx0" brushRef="#br0" timeOffset="482">258 1261 7838,'-34'-35'-658,"7"1"1,0-1 519,4 0 1,4-5 528,-4 0 0,3-1-261,3 7 0,2 5-61,3 0 1,-1 6-4,7-6 0,-6 2 51,7-1 0,1-5 1,10 4 1,5-2-52,12 3 0,4-5-147,8 4 1,9 4 130,8 2 1,2 4-111,9 1 1,8 3 127,10 4 0,-4 3-159,-2 8 0,-4 8 73,-2 3 0,-4 14 53,-7 10 1,-16 1-141,-19 10 1,-6 0 92,-5 6 0,-4 0-78,-8 0 1,-10-6 31,-7 0 0,-8-2 17,-10 3 1,-9 1 36,-8-8 0,-13-2-2,-10-9 1,-8-2-6,3-4 1,-3-4-1,2 4 0,6-11 30,12-6 1,11-4-13,12-2-188,11 0 215,12 0 0,11 0-2,12 0 0,-1-6-3,13 0 0,-5 0 3,10 6 0,4 8 522,2 4 1,9 3-303,3 2 0,7 1-79,-2-1 1,6 0-37,5 0 1,3 6-331,3 1 1,3 1-103,-9-2 1,7-4-118,-7 4 0,1-10 148,-6-1 1,-6-8-40,0 1 0,-6-3-374,6-2 676,-15-7 0,17-11 0,-11-9 0</inkml:trace>
  <inkml:trace contextRef="#ctx0" brushRef="#br0" timeOffset="826">1054 1313 7858,'-25'0'20,"6"0"-77,-4 0-28,3 0 84,11 0 1,3 0 6,12 0 0,9 0 23,8 0 0,14 0 83,-3 0 0,14 0-260,4 0 0,0 0 96,6 0 0,-4-8-95,-3-4 1,3 3 136,4-3 1,-12 1-8,0-7 1,-9-5 24,-9 0 0,-3 0 128,-7 6 1,-9 0-108,-3-1 0,-8 3 28,-9 4 1,-9-3-327,-14 8 1,-8 1 115,-5 5 0,-10 1 143,-7 5 1,-3 10-37,-2 7 0,0 2 30,0-2 0,7 4 96,4 7 0,10 1 172,2-1 1,16 1-141,1 0 1,15-1 79,9 1 1,5-6-113,5-1 0,13-6 22,10 1 0,7-6-118,5-6 1,5 3-40,6-8 1,11-1-116,7-5 0,2-2-172,10-3 1,3-1 341,3-11 0,7 5 0,-9-9 0,3 2 0,4-2 0</inkml:trace>
  <inkml:trace contextRef="#ctx0" brushRef="#br0" timeOffset="1097">2022 725 7838,'-15'-37'0,"3"-3"0,-1 9-166,7-3 367,0 10 325,6 7-452,0 9 1,0 16-187,0 4 1,-5 13 276,-1 9 0,-2 10 226,2 14 1,4 11-103,-3 12 1,-3 5-499,2 7 0,0 3 324,6-45 0,0 2 1,1 0-1,0 1-30,2-2 1,0 0-1,1 1 1,0 0-142,7 39 1,5-2-161,-5-9 0,-3-1-62,-2-10 1,1-9-186,-1-21 78,0 1 1,-8-24-411,-4 0 533,4-7 1,-7-10-16,3 0 277,-4-8 0,-15-1 0,-2-9 0</inkml:trace>
  <inkml:trace contextRef="#ctx0" brushRef="#br0" timeOffset="1365">1763 1330 7840,'0'-35'0,"0"1"0,0-1 0,0 3-558,0 3 0,15-2 240,8 8 0,4 0 588,8 6 0,-3 1-17,15 5 0,-7 3 9,6 8 1,-6 0-192,6 0 0,-1 8-41,1 3 1,-4 10-50,-7 2 1,-7 6 93,1-6 0,-10 6-166,-1-6 0,-9 6 51,-9-6 1,0 2-31,0-2 1,-7-4 49,-5 4 1,-5-9 58,-6-3 0,-6 1-99,-11 5 0,1-5-93,-7-1 0,2-7 127,-2 2 26,-4-4 0,-2 5 0,-10 3 0</inkml:trace>
  <inkml:trace contextRef="#ctx0" brushRef="#br0" timeOffset="2361">2351 1226 7813,'7'-17'-161,"3"7"206,7 5 1,1 3-231,-1 2 0,6-2 67,0-4 0,8 4-17,-2-4 1,-2 4 67,1 2 1,-1-5 32,2-1 1,2-8 33,-8 3 1,0-3-19,-6 3 0,1-8 31,-1 7 1,-8-13 348,-3 8-209,-4-4 1,-4 3-118,-4 1 0,-3 6-148,-8-1 0,-8 8 102,-4-2 0,-4 5-129,-2 1 0,1 5 159,-1 1 1,1 7-10,-1-1 1,1 9 6,-1 2 0,2 2 156,4-2 1,-1 4-41,7 8 1,5-6-50,7-1 1,7 1 27,-2 6 1,6-3-46,6-3 0,11 2-13,12-8 0,11 4-23,7-10 1,4 4-99,7-9 0,6-4 48,10-3 1,11-5-314,7-5 1,0-1 306,-5-11 1,-8 3 26,-4-9 1,0-2-62,-6 2 1,-6-2 107,-17 2 1,2 2 122,-7-8 0,-3 2-100,-9-2 1,-10 2 87,-7 4 0,-8 2-123,1-8 0,-5 8 282,-5-2 0,-5 0-425,-7 6 0,-8-4 188,-4 9 1,-4 4-310,-1 3 0,-3 3 69,-3 2 1,3 2 110,-3 3 1,3 5 55,3 7 1,1 3 77,4 3 0,-1-4-77,6 4 1,1 2 31,6-2 0,8 0-12,3-6 0,4 6 10,2 0 0,2-1-76,4-11 1,5 3 3,12-9 1,4 1-16,8-6 1,1 0-32,4 0 0,-1-2-125,7-4 0,-6-3 66,6-9 1,-1-1 75,1-4 1,-4 4 30,-7-4 1,-8-2-54,-4 2 1,0-2 239,-6 2 1,-4 9 108,-13-3-32,0 4-278,0 3 1,-7 2 11,-5 8 0,-3 2 47,-3 4 1,1 4-7,0 7 1,2 2-51,3 4 1,4-4 24,8 5 0,0-5-41,0-2 0,0-5 50,0-1 0,10-1 8,7 1 1,8-3-47,10-8 0,1 0 2,5 0 0,3-2-22,8-4 1,-6-11-121,0-12 0,-6 0 126,6-5 0,-7 1 1,1-13 0,-3 0-13,-3-6 0,-7 0 57,-4 0 1,-9 0 100,-3 0 1,-7 1-87,2-1 0,-6 6 106,-6-1 0,2-1-75,-7-9 1,1 9 88,-1-4 1,-5 4 21,5-4 1,-5 6-92,-1 0 1,5 15 116,1 2 0,7 8-25,-2 4 0,2 7 54,-1 4 1,3 6-162,-4 6 0,-2 13-63,3 16 1,-9 9 210,3 14 1,-3 3 156,3 8 1,-3 8-212,8 4 1,1 3 8,5 3 1,0-8-202,0-4 1,0 2 52,0-3 1,7-4-85,5-7 1,3-7 5,3 1 0,-1-12-215,0-11 0,0-7 80,1-10 0,1-7-137,4-4 1,4-4-190,7-2 1,3-8 0,3-4 545,12-3 0,2-2 0,6-1 0</inkml:trace>
  <inkml:trace contextRef="#ctx0" brushRef="#br0" timeOffset="2707">3285 604 7850,'-12'0'-579,"1"0"368,7-8 116,-4-2 1,23-1 328,8-1 0,20 8-65,14-1 0,9 1 42,20-2 0,6 2-379,-37-1 1,0-1-1,-1 3 1,0 0 303,3-3 1,1 0 0,-1 4-1,1-1 12,3-3 1,-1 0-1,-1 3 1,-1 0-139,-2-3 0,-2 1 0,38 1 192,-23-2 1,-15-1 159,-14 1 0,-13-2 159,-9 2-137,-9 4-272,-9-5 1,-2 7 1069,-3 0-1411,3 0 1,-8 0 21,4 0 0,2 0-627,-7 0 0,-1 0 337,-5 0 0,0 0-256,-1 0 1,-5 0 752,0 0 0,-7-8 0,3-2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10.248"/>
    </inkml:context>
    <inkml:brush xml:id="br0">
      <inkml:brushProperty name="width" value="0.08571" units="cm"/>
      <inkml:brushProperty name="height" value="0.08571" units="cm"/>
      <inkml:brushProperty name="color" value="#333333"/>
    </inkml:brush>
  </inkml:definitions>
  <inkml:trace contextRef="#ctx0" brushRef="#br0">1211 537 7896,'-9'-17'298,"3"-1"96,-4 9-46,8-7 0,-11 7-217,7-8 0,-2 5 85,3 1 0,1 7-217,-8-2 0,6-2-75,-5 2 1,-3-5-97,-9 5 1,2 0 162,-8 6 0,-5-2-146,-6-3 1,-9 3 2,3-4 1,-5 12-23,-7 5 0,-4 7 98,-7 5 0,6 4 41,-1 7 0,1-3 45,-6 3 1,9-3-11,8 10 0,10-11 4,13-1 1,12 0-25,11 6 0,6-3 7,6-3 1,6 2 33,11-8 1,11 6 6,12-6 0,10 6 139,2-6 1,7 2-97,-2-2 0,5-2-21,1 8 1,-10-3-44,-7 3 1,-2-2 5,-9-4 0,-7-2-8,-5 8 0,-14-10-15,3-1 14,-13-1 1,-5-7-18,-11 7 1,-12-6 46,-6 1 1,-6-6-31,-5 5 1,-6 1-119,-12 5 1,3 0 4,-9 1 1,1-1-187,-6 0 0,-6-5 121,0-1 1,2-1-102,9 1 1,7 3 274,11-8 0,3-1 0,9-5 0</inkml:trace>
  <inkml:trace contextRef="#ctx0" brushRef="#br0" timeOffset="272">1505 433 7930,'0'-17'258,"-2"5"550,-4 1-268,5 7-308,-7-4 1,8 10-268,0 4 1,0 13 115,0 16 0,0 7-67,0 10 1,-6 8-8,0 3 0,-7 4 9,1 2 0,-1 1-9,1-1 0,-3-2-309,3-4 1,3-3 60,-3-8 0,7-2-107,-7-4 1,8-6-496,-2-11 269,5-4-156,1-15 730,0-3 0,0-7 0,7-7 0,3-3 0</inkml:trace>
  <inkml:trace contextRef="#ctx0" brushRef="#br0" timeOffset="455">917 1073 7930,'-9'-8'-443,"3"-3"1490,4 3-623,2-7 1,13 7-434,5-3 1,16-3-143,1 8 1,17-7-125,0 1 0,11 3-10,0-3 0,7 1-211,4-7 0,-2 1-1005,3 0 1501,3 0 0,-7-8 0,6-2 0</inkml:trace>
  <inkml:trace contextRef="#ctx0" brushRef="#br0" timeOffset="834">2110 814 7930,'-17'5'-277,"0"1"1,5 2 197,1-2 135,7-4 20,-4 5 36,8-7 81,0 0-164,8 0 0,2 0-15,7 0 1,0 0-4,0 0 1,6-2-42,1-3 1,-1 1 52,-6-8 0,6 3-22,0-3 1,0-3 19,-6 3 0,1-3 0,-1-2 0,-6 5-57,1 0 17,0 1 0,-1-6-63,1-1-13,-9 9-101,5-7 0,-16 14 46,-3-3 1,-12 3 82,-6 2 1,-6 7 70,-5 5 1,2 3 138,-8 3 0,-1 5-85,-4 0 0,4 8 184,1-3 0,2 5-143,-2 2 0,6-1 70,11 1 0,10-1-81,7 1 1,8-6 16,-2 0 0,12-3-140,6 3 0,11-4 15,6-7 0,3-7-86,3 1 1,7-9 79,4 3 1,6-6-144,6-6 0,-1-3-43,13-8 1,-3-10 211,14-8 0,-1-7 0,-37 16 0,1 0 0</inkml:trace>
  <inkml:trace contextRef="#ctx0" brushRef="#br0" timeOffset="1080">3079 208 7930,'-17'-34'-411,"-3"-1"342,-3 1 1,6 7 321,0 4 0,1 4-41,11 1 1,-3 9 134,2 3-279,4 4 0,-7 4-95,3 4 0,-4 13 234,-7 15 0,0 5-107,-1 13 0,7 3 70,-1 15 1,6 8-354,-5 9 1,7 1 222,-2 10 0,4-7 12,2 1 1,0 0-10,0-6 1,0 3-57,0-14 0,0 0-208,0-6 1,0-8-20,0-3 1,2-18-228,4-5 1,-4-12-823,4 0 652,-4-11 637,5-5 0,3-7 0,7 0 0</inkml:trace>
  <inkml:trace contextRef="#ctx0" brushRef="#br0" timeOffset="1392">2543 866 7857,'-8'-25'0,"6"5"0,-4-10-360,12 7 1,6 0 48,11 5 0,11 1 397,12 0 1,4 7 55,2 4 0,0-1 117,0 1 0,0 8-172,0 9 1,0 5 68,0 1 0,-3 6-88,-2 0 1,-5 6-51,-8-6 1,-1 6 69,-4-6 0,-6 6-44,-11-6 1,-5 0 78,-7-6 1,-2 0-35,-3 1 1,-7 5 1,-11 0 1,-4 0-91,-8-6 1,-5 0 9,0 1 0,-8-1-58,2 0 1,-2-5-182,1-1 1,-1-1 1,8 1 0,-8-1 140,2-4 1,4-4-284,1 4 0,7-6 369,5-6 0,-4-4 0,6-7 0</inkml:trace>
  <inkml:trace contextRef="#ctx0" brushRef="#br0" timeOffset="1849">3892 502 7929,'0'-25'217,"0"-9"1,9 5 367,8 0 0,8 8-471,10 4 1,7 5 34,4 1 0,2 7-527,-1-2 1,-5 6 192,-8 6 0,-7-2-50,-4 7 1,-3 1 105,-3 5 0,-7 0 50,-5 1 1,-3 5 27,-2 0 1,0 6-26,0-6 0,-7 7 58,-5-1 0,-9-2-41,-2 2 1,0-8 134,5 2 0,1-4-104,0-1 1,0-1-114,-1 0 98,1 1 22,7-1 0,3 0 22,7 0 0,2-7 0,3-4 0,7 3 35,11 3 0,-2-2 135,8 1 1,0 1-37,5 5 0,-5 0-56,0 0 0,-8-1 87,2-5 1,-4 5-115,-1-5 0,-9-1 12,-3 1 1,-4-5 10,-2 6 1,-2-3-4,-4 3 1,-11-3-114,-12-3 0,-5-4 98,-7 4 1,-3 2-137,-8-3 0,6 1 72,0-6 1,0 0-293,-6 0 0,2 0 123,4 0 0,4-2-136,7-4 0,8-1-20,4-5 332,4-11 0,2 12 0,-1-14 0</inkml:trace>
  <inkml:trace contextRef="#ctx0" brushRef="#br0" timeOffset="2047">5327 295 7915,'0'-17'849,"8"-8"1,1 7-201,8 1 1,-1 6-956,-5 5-845,5 4 1,-14-4 375,3 12 0,-5 5 398,-5 12 1,-5-3 376,-7 3 0,-8 4 0,-2-8 0,-8 6 0</inkml:trace>
  <inkml:trace contextRef="#ctx0" brushRef="#br0" timeOffset="2205">5258 1090 7849,'-10'-7'2757,"2"-3"-2247,8 1 1,2 1-1453,4 8 1,4 0 72,7 0 869,8 0 0,2 8 0,7 1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26.037"/>
    </inkml:context>
    <inkml:brush xml:id="br0">
      <inkml:brushProperty name="width" value="0.08571" units="cm"/>
      <inkml:brushProperty name="height" value="0.08571" units="cm"/>
      <inkml:brushProperty name="color" value="#333333"/>
    </inkml:brush>
  </inkml:definitions>
  <inkml:trace contextRef="#ctx0" brushRef="#br0">52 139 7767,'-17'-16'0,"1"-1"2088,5-12-992,3-4-728,8 14-812,0 2-1277,0 9 1226,0 8 1,6 2-228,0 4 1,-1 4 364,-5 7 1,0 0 356,0 0 0,-7 8 0,-3 2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26.220"/>
    </inkml:context>
    <inkml:brush xml:id="br0">
      <inkml:brushProperty name="width" value="0.08571" units="cm"/>
      <inkml:brushProperty name="height" value="0.08571" units="cm"/>
      <inkml:brushProperty name="color" value="#333333"/>
    </inkml:brush>
  </inkml:definitions>
  <inkml:trace contextRef="#ctx0" brushRef="#br0">53 52 7764,'-18'0'1156,"9"0"0,-5-2-242,9-3-293,-1 3-1832,6-6 0,0 8-520,0 0 1731,0-8 0,8-1 0,1-8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26.948"/>
    </inkml:context>
    <inkml:brush xml:id="br0">
      <inkml:brushProperty name="width" value="0.08571" units="cm"/>
      <inkml:brushProperty name="height" value="0.08571" units="cm"/>
      <inkml:brushProperty name="color" value="#333333"/>
    </inkml:brush>
  </inkml:definitions>
  <inkml:trace contextRef="#ctx0" brushRef="#br0">892 823 7801,'-17'-15'111,"0"9"-56,-1-11 1,7 5 625,-1 1 175,8-5 0,-3 16-587,7 0 0,0 8-289,0 9 0,-2 16-20,-4 7 0,2 10 143,-7 8 0,1-1-88,-1 13 1,-5-11 4,5 10 0,-3-3-172,3 3 0,-5-2-68,5-3 1,3-7-92,2-11 1,-1-11 45,1-12 131,0-4-849,6-9 597,0-3 1,2-7-724,4 0 1109,3 0 0,16-15 0,2-4 0</inkml:trace>
  <inkml:trace contextRef="#ctx0" brushRef="#br0" timeOffset="304">200 892 7801,'-34'-13'-402,"-1"-4"1,3-3 631,3 9 1,10-3 287,7 9-81,8-9-256,-3 12-200,7-5 1,1 5 95,5-4 0,6 4-12,11-4 0,11-2 102,13 3 1,4-9-9,7 3 0,11-5 67,12-1 1,11 0-319,6-1 1,-47 7 0,0-1 102,1 1 0,0-1 0,44-11 1,-4 6 1,-7 5-77,-10 1 1,-4 1-87,-20-1-347,-2 3 126,-23 8 111,-8 0 0,-13 0-342,-10 0 1,1 0 212,-8 0 0,-1 8 368,-10 3 0,-4 10 21,-8 3 0,-7 6 0,-2-3 0</inkml:trace>
  <inkml:trace contextRef="#ctx0" brushRef="#br0" timeOffset="496">62 1913 7760,'-17'0'0,"0"0"599,-1 0 162,9 0 1,11-6-585,15 0 0,10-5-132,13 5 0,12-8-262,11 3 0,10-5 114,2-1 0,10-2-388,1-4 1,7 4 306,-44 7 1,0 1 0,39-11-393,-7-1 0,-1-4 175,7-7 0,-6-1 401,-1 1 0,-36 10 0,1-2 0,3-1 0,0 0 0</inkml:trace>
  <inkml:trace contextRef="#ctx0" brushRef="#br0" timeOffset="909">2155 754 7760,'-35'-14'-4,"0"-3"1,7-4-55,-1 4 605,15 7 1363,-1-5-1628,15 13 1,8-14-326,3 5 1,6-4-217,7-3 1,4-1 184,13-4 0,-5 2-52,5-8 0,-5 0 79,-1-5 0,-1-3-91,1-3 0,-3 3 64,-3-3 0,-4-2 123,-7 1 0,-7-5-8,1 6 0,-9 1 370,3 11-207,-4 3 1,-4 13 19,-4 1-229,5 7 0,-13 4-18,8 11 0,-7 7-130,1 5 0,-3 11 190,-2 12 1,-1 12 107,1 5 0,0 7-71,0 4 0,1 7-156,5 11 0,3-1 272,8 7 0,0 0-135,0-46 1,0-1-1,0 44 23,0-9 1,0-7-53,0-10 1,0-6-146,0 1 1,0-18 13,0-6 0,0-11-455,0-12-480,0 1 463,-8-9 126,6-1 1,-7-8 230,3 0-294,4 0 1,-13-8 32,3-3 481,-11-12 0,4-4 0,-6-8 0</inkml:trace>
  <inkml:trace contextRef="#ctx0" brushRef="#br0" timeOffset="1151">1255 1290 7774,'-38'19'237,"3"-7"558,5-8-546,12-4 1,11 0-46,7 0 0,9 0 43,14 0 0,6 0-29,11 0 0,12-6 0,12 0 1,5-7-68,6 1 1,2-1-381,3 1 0,5-3 325,-4 3 1,3-3-76,3-2 0,-5 1-274,-7 5 0,-8-3 134,-15 8 1,-15-1-308,-8 1-164,-8 4-185,-12-6-2,-1 8-274,-16 0 988,6 0 63,-5 0 0,7 0 0,0 0 0</inkml:trace>
  <inkml:trace contextRef="#ctx0" brushRef="#br0" timeOffset="1768">3901 875 7788,'-2'-17'23,"-4"-1"1,5-1 72,-5-4 1,-2 4 116,2-4 1,1 4 4,5 1 1,0 1-71,0 0 1,0-1 56,0 1 0,0 6-132,0-1-113,0 8 1,-2-3-138,-4 7 1,-11 9 142,-12 8 0,-8 18-124,-9 17 1,-8 15 138,20-27 0,-1 1 0,-2 7 0,-1 2-196,0 1 0,1 2 0,2 4 1,1 3 265,1 0 1,3 1 0,5-2-1,4 1-29,-1 1 0,3-1 0,7-4 0,3 0-131,3 42 1,22-8-157,13-15 1,13-16 57,15-18 1,7-14 33,11-10 0,9-2-157,9-9 0,1-4 12,-2-14 318,4-7 0,-47 3 0,0-2 0,0 0 0,0 1 0,1 0 0,0-1 0,1 1 0,0 0 0</inkml:trace>
  <inkml:trace contextRef="#ctx0" brushRef="#br0" timeOffset="2407">5319 737 7773,'-25'-37'-43,"-4"-3"1,-1 5 268,1 1 0,10 9 970,7 13-1012,8 4 0,-3 10 45,7 4 1,-2 19-546,-4 15 1,2 10 183,-7 8 0,-1 4 116,-5 7 1,-1 6 13,1 0 0,-2 3-162,-4-8 1,4 3 135,-4-10 1,3-5 16,3-7 1,0-8 191,-1-14-93,9-12 398,1-9-318,8-8 0,0-10 9,0-7 0,0-3 10,0-8 1,0-9-257,0-9 0,0-4 30,0-2 1,8-7-262,3-5 0,5-3 55,1-2 1,2-8-334,4-4 1,2-11 409,-11 43 1,1 0 0,18-37-36,-4 5 1,1 12 384,-1 11 48,-4 16-64,-15 24 1,-1 28-32,-3 19 0,-2 7 125,8 16 1,-1 6 74,6 17 0,3 6-398,3 11 1,-4-4 72,4 4 0,2-5 122,-2-6 0,8 1-25,-3-7 0,-3-8-147,-1-9 1,-5-12-135,-2-6 1,-5-13-25,-1-9-219,-7-9 208,4-9 1,-8-2 394,0-3 1,-6 1-505,0-8 1,-2 1 204,3-7 0,-5 1-289,-7 0 1,-1-6 32,1 0 1,-2-8 368,-4 2 0,2 2 0,-8-2 0,2 8 0,-2-2 0,-3 4 0,3 2 0,-6-1 0,-5 1 0,1 2-145,-7 3 0,8 5 194,-3 7 0,5 0 280,1 0 1,8 0 340,4 0 114,12 7-576,3-5 0,10 6-153,4-8 1,11 0 56,12 0 0,6 0-165,5 0 1,4-2-144,8-4 0,0 2-119,0-7 0,2 5-251,3-6 1,-3 7 565,4-7 0,-5 1 0,-1-7 0</inkml:trace>
  <inkml:trace contextRef="#ctx0" brushRef="#br0" timeOffset="2833">5527 910 7769,'-18'0'0,"1"-2"173,0-4 0,7-4 30,4-7 1,5 0 194,1-1 0,1 7-102,5-1 0,12 3-243,10-3 1,11 5 86,1 7 0,10 1-102,2 5 1,0 6 111,5 11 1,-3-2-107,-2 8 0,0 5-176,0 7 0,-8 5 42,-4-6 0,-11 6-86,-6-5 0,-9-1 29,-3-5 1,-7-3 104,2-3 1,-10-4 77,-2-8 0,-7-5-2,1-1 1,-3-7-21,-2 2 1,-1-4-8,1-2 0,0 0-83,0 0 89,-1 0 1,1-8 10,0-3 0,5-3-56,1 3 0,7-10-9,-2 3 1,4-5-105,2 0 0,0 2-216,0-8 0,2 2-23,4-2 0,3-3 145,9 3 1,1 2-285,4-2 1,-2 2 522,8-1 0,-2-3 0,2 8 0,11 0 0,-4 5 0</inkml:trace>
  <inkml:trace contextRef="#ctx0" brushRef="#br0" timeOffset="3150">6495 806 7769,'-9'-10'867,"-1"-3"-483,4 7 1,4-2 65,-4 3-226,5 3-153,1-6 1,1 8-205,5 0 1,4 2-34,7 4 0,0 3 132,1 9 0,-1 1-104,0 4 0,1 4 47,-1 7 0,0-5-91,0 0 1,-1 0 44,-5 5 1,3-5 69,-8 0 1,-1-8 50,-5 2 180,8-4 75,-6-1-200,6-9 1,-10-1 146,-4-8 0,4-4-32,-4-7 0,4-1-54,2-11 1,0-4-74,0-2 1,2-5-16,4-7 0,4 5-130,7-4 1,0-3-280,1 3 1,7-8-203,3 2 0,5 3 232,2 3 1,-1 4-16,1 1 1,7 2 381,4 5 0,4 3 0,2 7 0,8-7 0,1-2 0</inkml:trace>
  <inkml:trace contextRef="#ctx0" brushRef="#br0" timeOffset="3559">7844 252 7769,'0'-17'130,"0"0"0,0 0 252,0-1 1,0 1-203,0 0 0,0-1-21,0 1 1,0 6-105,0-1 0,0 6 95,0-5 0,-8 7-404,-3-2 1,-7 4 198,-5 2 0,2 0-162,-8 0 1,3 2 93,-3 4 1,-2-2 90,8 7 0,-4-5 34,10 6 0,-4-7-8,9 7 0,-1-1 40,1 7 1,-1-1-5,7 0 1,0 1 34,6-1 0,-2 2-16,-4 4 1,5 2-8,-5 4 0,4 4 44,2-5 0,0 5 0,0 2 0,0 5 75,0 0 1,0 3-60,0-3 1,-2 4 34,-4 8 1,4-6-55,-4 0 1,-1-2-32,1 3 0,-7 3-31,1-4 0,2-2-9,-1 2 0,5-6 29,-5 6 1,7-7-110,-2 1 1,4-3 39,2-3 1,0 1 49,0-1 1,0-1-104,0-4 1,2 2 81,4-8 0,3-2-143,9-10 1,-1 5-7,0-5 1,1-3-114,-1-2 0,8-4-17,4-2 1,3 0-206,3 0 0,-1-2 32,1-4 1,7-4 450,4-7 0,20-8 0,5-2 0</inkml:trace>
  <inkml:trace contextRef="#ctx0" brushRef="#br0" timeOffset="3883">8639 529 7769,'-15'-40'184,"4"-1"1,-3 9 822,8 9-358,1 3-251,5 11-422,0 1 0,0 10 117,0 4 0,0-2-187,0 7 0,-6 3 111,0 9 0,-2 4 52,3 7 1,3 9 12,-4 3 1,4 9-107,2 3 1,0 5 14,0-5 1,0 5 45,0-5 1,6 0-87,0-6 0,5-2 131,-5-4 1,5 2-162,-5-8 1,0-7-59,-6-10 55,0-4 70,0-9 1,-8-3-6,-3-7 1,-10 0-34,-3 0 0,-6-2-70,1-3 0,-4-3-234,-1-4 1,-1-5 131,0 0 0,-1 0-382,-4-7 0,1-2 204,-7-3 1,0-4 399,-6-1 0,-7-9 0,-3-1 0</inkml:trace>
  <inkml:trace contextRef="#ctx0" brushRef="#br0" timeOffset="4121">8415 443 7771,'-10'-8'7,"-3"4"318,7-7-184,-8-1 1,12 1 187,-3-1 0,3 8-184,2-4 0,0 7-108,0-5 1,2 4 80,3-4 0,11 4-154,7 2 1,8-6-280,-3 1 1,7-3 218,5 2 1,-1 4-189,7-3 1,-6 1-24,6-2 1,1 4-164,4-4 0,1 4 19,0 2 451,-8-7 0,14-3 0,-4-7 0</inkml:trace>
  <inkml:trace contextRef="#ctx0" brushRef="#br0" timeOffset="4666">9072 218 7771,'-18'-8'-11,"1"-3"0,0-3 20,0 3 1,5-3 387,1 8 73,7-7-372,-4 11 1,8-8-149,0 5 0,8 3 28,3-4 1,10 4 96,2 2 0,8 0-147,-2 0 0,9 0 78,3 0 0,1 0 19,-2 0 1,-3 0 70,3 0 0,-3 0 7,-3 0 1,-5 0-12,0 0 0,-8 0 22,2 0 1,-9 0 27,-3 0 41,-7 0-301,4 0 109,-8 8 1,0-4 23,0 7 0,0-5 45,0 5 0,0-5 57,0 6 22,0-1-70,0 7 0,0-1 252,0 0-225,0 0 1,0 1 18,0-1 0,0-5 86,0-1-242,7 1 0,-5 5 82,4 0 0,-4-5 39,-2-1-42,8 1 1,-6 5-7,3 0 0,3 1 57,-2-1 0,2 6-49,-3 0 1,-3 8 13,4-2 1,2 5 42,-3 7 0,7 3 0,-6 8 0,-1 1-23,-5 5 0,0 4 11,0 7 1,0 0-43,0 0 1,0 0 1,0 0 0,-7-1-126,-5-5 0,-9 2 78,-2-7 0,-8-2-180,2-10 0,-11-4-72,-6-7 0,-8-3-89,-9-3 1,-1-4-61,-11-7 1,-5-7 32,-7 1 1,7-9-471,-7 3 1,3-4 840,-9-2 0,9 0 0,-8 0 0,-1 0 0,5 0 0,3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23.762"/>
    </inkml:context>
    <inkml:brush xml:id="br0">
      <inkml:brushProperty name="width" value="0.08571" units="cm"/>
      <inkml:brushProperty name="height" value="0.08571" units="cm"/>
      <inkml:brushProperty name="color" value="#333333"/>
    </inkml:brush>
  </inkml:definitions>
  <inkml:trace contextRef="#ctx0" brushRef="#br0">237 217 7801,'-35'18'-1026,"0"-1"705,8 0 1,-5 6 173,3 0 1,4 0 159,2-5 1,11 5-10,7 0 0,-3 6-5,2-6 1,6 5-4,6-4 0,15 4 2,2-5 1,10 6-4,7-6 1,4 0 4,8-5 0,0-1 0,0 0 0</inkml:trace>
  <inkml:trace contextRef="#ctx0" brushRef="#br0" timeOffset="431">1101 736 7847,'-11'-13'144,"-1"-5"0,3-3 295,-3 4 1,4 0-9,8-1-235,0 1 1,0 0-136,0-1 67,0 1 0,0 0-263,0 0 1,-7-1 80,-5 1 1,-3 0-162,-3-1 1,-8 7 2,-9-1 1,-2 3-7,-9-3 0,-2 5 49,-9 7 0,1 9-38,-7 8 1,7 8 137,-2 10 0,4 1-2,2 5 1,8 1 84,4 4 1,5 2-47,7-7 1,10 3 77,12-10 1,6 5-54,6-10 0,12-4 104,10-2 1,11-4-74,1-2 0,14-1 90,-2-5 1,4 4-46,-5-3 0,1 3 136,0 3 1,0-1-25,0 0 0,-2 1-104,-4-1 1,-11 0-27,-12 0 0,-6 1-11,-6-1 1,-3-5-14,-8-1 1,-15 1-13,-8 5 1,-18 2-123,-11 4 0,-1-4 11,-11 4 0,3 2-194,-3-2 1,-3 6-134,4-6 0,5 0 161,6-5 0,0-3-477,6-3 739,4-5 0,0-14 0,7-3 0</inkml:trace>
  <inkml:trace contextRef="#ctx0" brushRef="#br0" timeOffset="658">1620 235 7571,'-10'-18'413,"-5"9"1,11 3-40,-7 12 1,5 15-248,-6 19 0,1 8 15,-6 21 0,-1 6-17,1 18 1,0-3-411,-1 8 1,1-2 194,0 2 0,-1-8-314,1-15 1,8-10 247,3-18 0,-2-5-322,2-8 1,-1-1 144,1-4 0,-4-4-57,-7-8 1,0-1 389,-1-5 0,1-3 0,0-8 0</inkml:trace>
  <inkml:trace contextRef="#ctx0" brushRef="#br0" timeOffset="832">876 1151 7773,'-17'-8'0,"7"5"-415,5-9 0,3 6 54,2-5 0,15 1 694,8-1 1,16-5-266,7 5 1,11-5-272,7-1 1,5 0-128,6-1 0,4-1 330,7-4 0,1-4 0,-1-7 0</inkml:trace>
  <inkml:trace contextRef="#ctx0" brushRef="#br0" timeOffset="1201">1897 874 7773,'-27'0'0,"2"6"-309,8 0 0,-1 2 93,1-3 1,5-3 837,1 4-396,7 4 1,-4-6 94,8 7-188,0-7 1,14 4 9,3-8 1,12 0-71,0 0 0,3-2-12,3-4 1,5-4-41,1-7 0,7 0-103,-2-1 0,2-5-76,-2 0 0,-4-6 123,-7 6 0,-1-5 70,1 5 1,-8-6 0,-4 6 0,-12 0 4,-5 5 0,-6 1-73,-6 0 1,-5 5-79,-12 1 1,-6 7-210,-11-2 1,-6 12 92,-12 5 1,2 12 217,-7 6 0,7 6-83,-2 5 1,-1 4 94,1 8 1,-5 6 139,5 0 1,8-1 17,10-5 0,13 0-92,10 0 1,7-8 94,10-4 0,10-11-46,7-6 0,8-5 15,10-7 0,13 3-88,3-9 1,5-1-171,-4-10 0,10-3-271,7-9 0,0-7-111,6-3 0,4-7 207,1-5 0,7-1 300,-41 16 0,0-2 0,0 2 0,0-1 0,2-5 0,0 0 0,-2 2 0,1 0 0,0-1 0,2-1 0</inkml:trace>
  <inkml:trace contextRef="#ctx0" brushRef="#br0" timeOffset="1430">2917 390 7773,'-2'-34'12,"-4"-1"0,2-5 87,-7-1 1,5-5 158,-5 6 1,7 0 397,-2 5-379,4 0 156,2 8-426,0 10 0,-2 17 92,-4 12 0,4 20-38,-3 14 0,-3 14 110,2 15 1,-5 6-241,5 11 0,2-40 0,0 2 140,1 6 1,1 1-1,1-4 1,0 1 56,-2 2 0,0 1 0,2-3 0,0-1-203,1 1 1,0 0-1,0 2 1,0 1 57,0-1 1,0 1-1,2-4 1,2-1-274,-1 2 1,-1-1 0,4 36-8,-6-13 1,-6-13-36,1-3 0,-7-24-416,6-5 126,1-12 1,5-12-20,0 1 641,0-8 0,-8 3 0,-2-7 0</inkml:trace>
  <inkml:trace contextRef="#ctx0" brushRef="#br0" timeOffset="1692">2709 1030 7776,'0'-17'0,"0"-6"122,0 0 0,0-6 269,0 6 0,10-6-243,7 6 0,8 0 8,10 6 1,5 5-184,1 0 1,7 9 50,-2-3 1,4 6-94,2 6 0,-2 3 53,-4 9 0,-4 5-24,-7 0 1,-7 7 55,1-1 1,-10 4-160,-1 1 1,-3-5 56,-9 0 1,-2-8 21,-10 2 0,-6 2-6,-11-2 0,-4 2-5,-7-2 1,-8-3-13,-5 3 1,3-4-126,-2-2 0,2 0-234,-2 1 1,4-7 445,7 1 0,-7-8 0,-2 3 0</inkml:trace>
  <inkml:trace contextRef="#ctx0" brushRef="#br0" timeOffset="2090">3591 494 7837,'0'10'333,"0"5"1,-5-11-74,-1 7 1,-2-5-258,2 6 1,4 1 109,-3 10 0,3-2-217,2 8 1,0-2-3,0 2 0,0 3 15,0-3 1,7 2 82,5-2 1,5-4-41,6-8 1,4-7 10,8-4 0,1-5 33,5-1 0,1-9 32,4-8 0,2-8-13,-8-10 0,7 0 115,-7 1 1,-7-1-99,-10 1 0,-4-1 11,-2 0 0,-1 3 55,-5 3 0,-3-2 110,-8 8-116,0 0 28,-8 6-155,-2 7 0,-1 4 89,-1 12 1,1 6 49,-6 11 1,-1 11-24,1 12 0,5 6 75,1 6 0,1 3-93,-1 9 0,3-7 30,8 0 0,0-5-379,0 6 1,0-11 152,0-1 0,0-8-433,0-9 0,6-8-80,0-4 234,7-4 1,2-9-109,9-4 520,6-5 0,5-16 0,9-4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35.622"/>
    </inkml:context>
    <inkml:brush xml:id="br0">
      <inkml:brushProperty name="width" value="0.08571" units="cm"/>
      <inkml:brushProperty name="height" value="0.08571" units="cm"/>
      <inkml:brushProperty name="color" value="#333333"/>
    </inkml:brush>
  </inkml:definitions>
  <inkml:trace contextRef="#ctx0" brushRef="#br0">398 460 7850,'0'-27'-31,"0"-5"1,0 7 30,0-4 0,0-2 912,0 8 0,0 6 36,0 5-577,0 8-273,0-3 0,-1 22-221,-5 8 1,-6 23 217,-11 12 1,-6 9 45,-11 8 0,4 9-365,15-38 1,1 1 0,-16 45 275,1-6 1,2-1-160,5-4 1,3-12 58,7-12 0,3-16-79,3-7 105,5-11 0,7-7 13,0-16 1,0-2 54,0-10 0,2 7-6,3-7 0,-3 1 324,4-7 0,4-7-332,1-4 0,5-9-550,1-2 0,0-14 95,0 2 0,1-13-83,-1-4 1,6-6-128,0-6 0,8-9 406,-2 3 1,3-3-12,3 3 0,5-3 221,1 4 0,-3 13 498,-9 21-423,4 15 340,-14 20 1,0 17-170,-7 11 0,-9 20-31,3 9 1,2 12 47,-2 12 1,1 1 35,-1 16 1,-2-1-22,7 7 0,1 5-133,5 0 1,1 1-119,-1-7 0,0-1 52,0-5 1,1-7-130,-1-15 1,-7-10 139,-5-19-168,5-4 3,-8-8 0,6-9-185,-8-8 1,0-2-15,0-10 0,0 7 95,0-7 0,-6 1-243,0-7 0,-7-7-17,1-4 0,-9-9-209,-2-2 665,-8-1 0,4-1 0,-7-2 0</inkml:trace>
  <inkml:trace contextRef="#ctx0" brushRef="#br0" timeOffset="139">174 754 7845,'-18'10'-197,"1"-3"-296,0-7 862,7 0 275,2 0 0,10-5-457,4-1 0,6-6-370,11 7 1,0-3-214,11 2 0,-1 2 215,13-7 0,-5 5-307,5-6 0,2 9 75,9-3 413,-3-4 0,13 1 0,-5-9 0</inkml:trace>
  <inkml:trace contextRef="#ctx0" brushRef="#br0" timeOffset="508">865 529 7845,'-17'-2'19,"0"-3"0,0-5 38,-1-7 560,9-1 1,1 1-205,8 0 1,2 7-311,4 4 0,3 4-5,9 2 1,6 0-15,5 0 1,6 10-18,5 7 1,-1 3-2,7 8 1,-6 7 17,6 5 1,-2 8-84,3-1 1,-11 2-194,-7 3 0,-8 0 49,2 0 0,-11-2 27,-7-4 1,-5-5 100,-5-13 0,-5-3-18,-7-7 1,-8-9 44,-4-3 0,2-4 7,-2-2 1,8-6 63,-2 0 1,4-9-70,1-2 1,3-2 78,4-10 0,-3 6-81,8-6 1,1 0-1,5-6 0,0-5-128,0 0 0,5-3-196,1 3 0,8 4-28,-3-5 1,6 5-225,6 1 1,-3 1 66,3-1 0,2 8 147,-2 4 0,2 10 350,-2 1 0,-4 0 0,14-5 0,-6 0 0</inkml:trace>
  <inkml:trace contextRef="#ctx0" brushRef="#br0" timeOffset="849">1453 443 7845,'0'-12'386,"0"1"0,0 5-79,0-6 0,2 9-120,4-3 0,4 4 35,7 2 0,6 0-26,0 0 0,14 2-43,-3 4 0,5 5-96,-5 12 0,7 4-195,-1 8 1,-6 5 104,-5 0 1,-8 14-65,2-2 1,-5 4 12,-7-4 0,3-2-38,-8-4 0,-1-6 145,-5-11 1,-2-4-16,-3-8 0,1-7 23,-8-4 93,8-5 1,-5-1-74,3 0 29,4 0 283,-6-7 0,8 3-180,0-8 0,0 1-107,0-6 1,2-8-17,4-4 1,2-4-14,3-1 1,10-1-32,-3 0 0,3-5-161,-4 0 1,6-6-165,0 5 0,6 1 155,-6 5 1,0 8-211,-6 4 1,-1 4-137,-5 2-59,-3 7-227,0 2-324,-6 8 583,5 8 527,-7 2 0,-7-1 0,-3-1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33:37.800"/>
    </inkml:context>
    <inkml:brush xml:id="br0">
      <inkml:brushProperty name="width" value="0.08571" units="cm"/>
      <inkml:brushProperty name="height" value="0.08571" units="cm"/>
      <inkml:brushProperty name="color" value="#333333"/>
    </inkml:brush>
  </inkml:definitions>
  <inkml:trace contextRef="#ctx0" brushRef="#br0">987 260 8040,'-10'-7'1050,"2"-3"-1037,8-7 0,-2 1-166,-3 5 0,3-5 215,-4 5 81,-4-5 1,-1-1-202,-12 0 1,-4 5-154,-8 1 1,-5 7-225,0-2 0,-14 4 273,2 2 0,-12 10 142,1 7 0,-4 2-2,-2 10 1,1 2 3,5 9 0,5-3 132,12 3 1,6-1-81,11 1 1,6-4-6,11 5 1,5-10-44,7-3 1,9-6-2,9 1 1,9-4 54,13-2 0,4-5-3,8-1 0,0-1-7,0 1 1,5 5-3,1-5 0,0 5 41,-6 1 0,-1 0-44,1 0 1,-2 7-30,-4-1 1,-3 0-2,-9-6 0,-7 0-9,-4 1 18,-4 6 0,-9-4-13,-4 3 0,-20-10 71,-9-1 0,-9-3 5,-9 3 0,-3 1 26,-8-7 1,-5 8-61,-1-3 0,-6-1-70,7 1 0,-1-5-60,6 5 1,-5-7-180,-1 2 1,-3-4 73,9-2 1,4-2 201,13-4 0,0-19 0,1-11 0</inkml:trace>
  <inkml:trace contextRef="#ctx0" brushRef="#br0" timeOffset="238">1436 18 9181,'10'-9'1662,"-1"1"-1637,-3 8 0,-2 2-210,8 4 0,-7 5 112,7 12 0,-8 12-96,1 11 0,-3 13-83,-2 11 1,-2 8-110,-3 15 1,-5-5 271,-7 4 1,-1-5-174,1-7 1,0-3 12,0-8 1,5-15 70,1-8 1,5-15-165,-6-8 0,6-6 54,-5-5 288,7-4 0,-11-8 0,5 0 0</inkml:trace>
  <inkml:trace contextRef="#ctx0" brushRef="#br0" timeOffset="421">796 779 7763,'-17'-2'113,"0"-4"0,5 3 452,1-9-577,7 8 0,12-9-209,15 7 0,15-6 99,8 7 1,6-9 52,6 3 1,-3-3-124,9 3 0,-1-5 68,6 5 0,1-5-1475,-1-1 1599,0-8 0,0 6 0,0-6 0</inkml:trace>
  <inkml:trace contextRef="#ctx0" brushRef="#br0" timeOffset="805">2024 554 7763,'-6'18'873,"1"-1"-180,-9-8-158,12 7-474,-5-7 1,7 9 74,0-1 1,7-2-132,5-3 0,5 1-329,6-7 1,-2 6 110,8-7 1,0 1-65,5-6 1,3-2 154,3-4 0,3-3-58,3-8 0,2-1 18,-8 1 1,0-6 134,-5 0 0,0-8 73,-1 2 0,-9 2-48,-8-1 1,-1 6 234,-10-1 0,-1-2-35,-5 2 1,-7 6-127,-5 6 0,-5 5-71,-6-6 1,-10 8-98,-7-1 0,-6 10 113,5 7 0,-7 9-11,2 2 1,-4 8 132,-2-2 1,6 5-94,0 7 0,10-3 136,1 8 1,0 0-99,7 6 0,8-6-32,3 0 0,11-7-37,1 1 0,5-3-131,5-3 0,11-7 123,7-4 1,8-9-33,-3-3 0,13-7-203,5 2 1,4-6 71,2-6 1,1-5-325,5-13 1,9-2 47,8-9 1,0-2-196,-6-3 0,-1 0 627,-5-12 0,4 4 0,-9-16 0,3 9 0,-3-1 0,0-2 0</inkml:trace>
  <inkml:trace contextRef="#ctx0" brushRef="#br0" timeOffset="1059">3096 381 7763,'27'-34'-1231,"2"-1"923,-12 1 1,3-1 1013,-15 0 1,1-3-189,-6 3 0,0-1-118,0 13 0,0 0 67,0 5-130,0 1-119,0 8-229,0 1-214,-8 8 0,6 8 207,-3 3 0,1 12 29,-2 6 0,4 6 47,-4 5 1,3 6-13,-3 12 0,4-3 32,-4 9 0,4 5 37,2 6 1,0 0-112,0-6 0,0 8 121,0 4 0,-6-5-60,1-1 0,-1-5-155,6-7 0,-6 2-136,0-7 0,-7-8 104,1-10 1,-1-5-82,1-6 1,-3-10-483,4-8 209,3-7 1,-6-4 70,9-11 0,-1-5-42,6-1 0,0-8 447,0-4 0,-8-11 0,-1-4 0</inkml:trace>
  <inkml:trace contextRef="#ctx0" brushRef="#br0" timeOffset="1305">2993 814 7760,'7'-18'230,"-5"1"37,4 0 0,-4-6 9,-2 0 1,0 0-62,0 5 0,8 1-160,3 0 0,4-1-62,3 1 1,7 0-147,4 0 0,5-1 90,6 1 1,5 5-121,7 1 1,5 5 177,1-5 1,-1 7-115,-5-2 0,-7 4 101,-5 2 0,-4 10 4,-1 7 0,-6 2 56,0 10 0,-16-6 31,-1 6 0,-9-6 16,-3 6 1,-1-6 7,-5 6 1,-12-6 129,-10 6 1,-5-8-204,-2 2 1,-5-4 5,0-2 0,-6-5-252,5-1 0,1-5 103,5 6 1,-1-9-1079,-5 3 1197,13-4 0,-13-2 0,14 0 0</inkml:trace>
  <inkml:trace contextRef="#ctx0" brushRef="#br0" timeOffset="1917">4739 105 7774,'29'-10'201,"0"-7"1,-2-1-82,2-5 1,1 6 179,-7 6 1,0 3 179,-5 8-950,-9 0 155,-1 0 314,-8 0 1,-2 0 2,-4 0 0,-5 0-2,-12 0 1,2 0 81,-8 0 0,0 0-87,-6 0 0,3 0 47,3 0 0,-4 0-20,4 0 1,2 0-71,-1 0 0,5 0 55,-6 0 1,8 0-6,-2 0 1,3 0-11,3 0 1,0 0-2,-1 0 1,1 8 64,0 3-1,5-1 8,1 1 0,1 1-41,-1 5 1,-5 0-26,5 1 1,3 1 0,2 4 0,-3-4-7,-3 4 1,5-2-6,1 2 1,-2-3-20,2 3 1,-5-4-17,5-2 0,-6 0 33,7 1 1,-3-1-5,2 0 0,2-5 39,-7-1 1,5-7-44,-5 2 19,7 4 1,-12-9 3,14 7 8,-5-8-4,7 0-132,0-8 0,2-1 114,3-8 1,5 5-46,7 1 1,1 1 33,-1-2 0,6-1 18,0 7 1,6-5 33,-6 5 1,8 0 130,-2 6 1,3 0-121,3 0 1,-1 2 113,1 4 0,0 5-61,-1 12 0,1-1 7,-1 6 0,-7 3 57,-4 9 0,-4-3-81,-1 3 1,-9 3 8,-3-3 0,-6 0-50,-6-5 1,-5-2-3,-12-5 1,-6 3-30,-11-8 0,1 0-11,-7-5 1,0-3-417,-6-4 1,6 3 189,0-8 1,7-1-161,-1-5 0,11-2 122,6-3 1,4-5 273,2-7 0,7-8 0,2-2 0</inkml:trace>
  <inkml:trace contextRef="#ctx0" brushRef="#br0" timeOffset="2114">5587 87 7741,'9'0'1085,"6"0"0,-11 0-869,8 0 0,-3-2-703,3-3-1138,3 3 600,-5-6-157,7 8 1182,-7 0 0,-2 0 0,-16 8 0,-2 1 0</inkml:trace>
  <inkml:trace contextRef="#ctx0" brushRef="#br0" timeOffset="2280">5604 762 7741,'0'9'1293,"0"7"1,0-12-1154,0 7-585,0 1-447,7 5 0,-3-2-549,8-3 1441,-1 3 0,7-13 0,-1 6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34.537"/>
    </inkml:context>
    <inkml:brush xml:id="br0">
      <inkml:brushProperty name="width" value="0.08571" units="cm"/>
      <inkml:brushProperty name="height" value="0.08571" units="cm"/>
      <inkml:brushProperty name="color" value="#333333"/>
    </inkml:brush>
  </inkml:definitions>
  <inkml:trace contextRef="#ctx0" brushRef="#br0">900 321 7465,'-29'-2'-598,"0"-4"0,8 3 424,-2-9 1,6 6 173,5-5 0,-1 5 126,7-6-113,0 9 0,6-7-35,0 4 1,0 2 29,0-7 1,2 7-101,4-2 1,-2-1 61,7 1 0,1-8-4,5 3 1,0 1 33,1-1 0,-1-1 0,8-5 0,2 0 0</inkml:trace>
  <inkml:trace contextRef="#ctx0" brushRef="#br0" timeOffset="362">934 79 6519,'-17'10'215,"0"-5"0,0-8 223,-1-3 1,1-6-135,0 6 1,-3-7-59,-3 2 1,10 1 25,-4-2 0,3 9-110,-3-3 1,5 2 244,1-2-368,7 4 0,-4 2 45,8 12 0,4 3 38,8 2 1,7 8-11,16 4 1,7 10-24,4 1 0,10 0-66,1-5 0,7-2-113,-7-5 1,7 3-62,-7-8 1,-7 0 146,-9-5 69,-5-9-18,-9 7 47,-10-15 0,-9 5-71,-8-12 39,0 5-43,-8-7 0,5 8-76,-9 0 1,6 0-51,-5 0 1,-7 0 75,-5 0 0,-9 6 48,-3-1 1,-7 15-38,-10-3 0,-8 4 91,-3-4 0,-6 8-192,-6 4 0,-4 10 317,-7 1 1,1 8-393,4-2 1,-1 4 381,7 2 1,-4 4-291,10-4 0,5-4 77,18-14 0,4-1-137,7-4 1,11 1-224,6-7 0,9-5-268,9-7 1,0-5 252,0 6 0,15-9 402,8 3 0,23-4 0,8-2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39.357"/>
    </inkml:context>
    <inkml:brush xml:id="br0">
      <inkml:brushProperty name="width" value="0.08571" units="cm"/>
      <inkml:brushProperty name="height" value="0.08571" units="cm"/>
      <inkml:brushProperty name="color" value="#333333"/>
    </inkml:brush>
  </inkml:definitions>
  <inkml:trace contextRef="#ctx0" brushRef="#br0">35 138 7853,'11'-9'0,"1"-9"159,0 1 1,7-8 319,4 8 1,-2 0-258,8-1 1,-8 9-109,2 3-5,-4 4 0,-7 2 341,-1 0-676,-7 0-89,4 0 140,-8 0 1,-2 0 99,-4 0 0,2 0-113,-7 0 1,5 0 93,-6 0 0,7 0 64,-7 0 1,6 0-7,-5 0-10,7 8 57,-11-6 0,11 5-23,-8-7 1,8 0 33,-3 0 2,-1 0 32,6 0 0,-8 6-55,5 0 270,3 0-249,-6-6 0,6 5 111,-4 1 0,5 2-69,-5-2 0,4-3 10,2 9 1,-2-1-9,-4 7 0,4-7 0,-4 1 1,5-1 87,1 7 0,0-1-87,0 0 1,0 1 64,0-1 0,0 0-51,0 0 1,0 1-41,0-1 1,0-5-23,0-1 1,0-5 14,0 5 19,0-7-46,0 12 1,0-13-149,0 9 186,0-8 9,0 11 0,0-11-36,0 8 1,0-7 95,0 7 0,0-6-49,0 5 1,0-3 15,0 9 0,0-3-6,0 9 1,0 3 2,0 3 1,0 14 25,0 8 0,-2 9-37,-4 9 0,4 10-65,-4 7 0,-2 1-126,3 5 0,-1 0 73,6-5 1,-6-6 29,0-18 1,1-5 29,5-12 1,0-6 51,0-11-3,0-12 123,-8-9-129,6-8-55,-6 0 1,8-2 399,0-4-410,0 4-31,0-5-16,0 7-19,0 0-222,0-8 253,0 6-14,0-6 114,0 8 666,0 0-761,8 0 24,2 0 0,7 0 11,0 0 0,6-5 0,0-1 0,2 0-22,-2 6 0,-1 0 13,6 0 1,-7 0 21,3 0-9,2-8 1,-6 6 2,3-3 1,-10 3 2,-1 2 1,-7 0 6,7 0-97,-8 0-8,4 0-69,-8 0 20,0 0 142,-8 0 30,6 0-1,-6 0 10,8 0 54,0 0-83,-7 0 1,5 0-4,-6 0-3,8 0-4979,0 0 4428,8 0 1,7-6 549,8 0 0,15-15 0,-1 2 0</inkml:trace>
  <inkml:trace contextRef="#ctx0" brushRef="#br0" timeOffset="425">1522 571 7811,'-6'-25'102,"1"-4"1,-3-2 255,2 2 1,4 10 552,-4 8-267,5 7-591,1-4 100,0 8 1,0 2-83,0 4 0,0-2 36,0 7 1,0 1-164,0 5 1,0 8 187,0 4 0,0 11-75,0 6 0,0 6 80,0 6 0,0-3-35,0 9 0,0-1 2,0 6 0,0-5-29,0-1 1,0-5 17,0 5 1,5-9-36,1-2 1,0-8-158,-6-9 1,0-8-5,0-4-174,0-4 25,0-9 1,-2-3 86,-4-7 1,2 0-7,-7 0 0,-1 0-31,-5 0 0,-6 0-70,0 0 0,-14 0 13,3 0 0,-5-2-106,5-3 0,-7-5-35,1-7 0,-8-3-122,2-3 0,4 2 522,1-8 0,-3 1 0,0-7 0</inkml:trace>
  <inkml:trace contextRef="#ctx0" brushRef="#br0" timeOffset="642">1280 674 7811,'-10'-7'0,"-3"-9"190,7-7 0,-5 0 340,5 6 1,0 0 100,6-1-432,0 1 0,2 0-116,4 0 0,3 5 91,9 0 1,5 7-258,0-7 1,6 8-109,-6-1 0,6 1-153,-6-2 1,7 4 35,-1-4 1,4 4-275,1 2 0,3 0 228,3 0 0,3 0 354,3 0 0,4 0 0,-6 0 0</inkml:trace>
  <inkml:trace contextRef="#ctx0" brushRef="#br0" timeOffset="896">1868 1107 7846,'-17'-23'658,"-1"0"-31,1 0 64,8 13 0,5 2-790,15 8 1,8 0 47,16 0 1,5 0-83,1 0 1,12 0 12,-1 0 0,12 0 7,-1 0 1,4 0 78,3 0 0,1-5-128,4-1 1,-4-6 14,4 6 0,-12-5-234,-5 5 0,-12-5-84,-6 5 1,-11-6 135,-6 7 0,-9-9-212,-3 3 541,-7 3 0,-4-15 0,-10 4 0</inkml:trace>
  <inkml:trace contextRef="#ctx0" brushRef="#br0" timeOffset="1117">2542 674 7846,'-9'-7'36,"1"-3"1,8-7 225,0 0 1,0 5 446,0 1 0,-6 5-210,1-6-709,-1 8 81,6-3 0,0 16 107,0 9 1,0 7 192,0 9 1,-6 8-101,0 5 0,-1 10-16,1 7 1,2-3-105,-8 2 1,7 1-145,-7 5 1,8-2 21,-1-3 0,-3-7-193,2-11 0,0-3-236,6-9 0,0-7-169,0-4 769,0-11 0,8-4 0,2-8 0</inkml:trace>
  <inkml:trace contextRef="#ctx0" brushRef="#br0" timeOffset="1344">3390 709 7823,'-10'-13'670,"4"-5"1,4-3 260,2 4-1233,0 7 126,0 3 0,0 10 58,0 9 1,0 1 99,0 16 1,0 0-24,0 6 1,0 5-26,0 0 0,-5 3-11,-1-3 1,0-4-211,6 5 1,0-1 66,0-5 1,0 3-54,0-9 0,0 2-361,0-2 634,0-4 0,8-8 0,1 0 0</inkml:trace>
  <inkml:trace contextRef="#ctx0" brushRef="#br0" timeOffset="1854">3355 294 7883,'0'-33'158,"0"5"0,0-5 36,0 4 1,8 4-83,3 2 1,7 4-45,5 1 1,0 7-221,11-1 1,-3 9 133,10-3 0,-5 4-39,-1 2 0,-1 6-21,1-1 0,-8 9 49,-4-3 1,-4-3 245,-2-2-165,1 3 0,-3-5 137,-4 8-137,-3-8 0,-8 11 22,0-3 0,0-3 3,0 3 0,0 1-4,0 10 0,0-2-9,0 8 0,0 0-7,0 6 1,-2-7 92,-4 1 1,5 2-70,-5 9 1,4-3 5,2 3 1,0 2 4,0-1 0,2 7 5,4-2 1,-5-2-9,5 2 0,2-5 10,-2 5 0,1 0-91,-1 6 0,-2 0 71,7-1 1,-7-4-108,2-1 0,-4-6 42,-2 6 1,6-9 20,0-3 0,-1-1 6,-5-10 1,0 6-10,0-6 0,0-6-36,0-5 1,-5-7 14,-1 7-111,-8-8 154,5 11-93,-9-13 0,1 6 7,0-8 0,-2 0-106,-4 0 0,1 0-48,-6 0 1,-1 0-235,-6 0 1,1 0-167,-1 0 0,-1-2 186,-5-4 1,-9-3 399,-7-9 0,-16 1 0,1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17.093"/>
    </inkml:context>
    <inkml:brush xml:id="br0">
      <inkml:brushProperty name="width" value="0.08571" units="cm"/>
      <inkml:brushProperty name="height" value="0.08571" units="cm"/>
      <inkml:brushProperty name="color" value="#333333"/>
    </inkml:brush>
  </inkml:definitions>
  <inkml:trace contextRef="#ctx0" brushRef="#br0">779 846 7826,'-44'-8'-277,"3"-1"-34,12-9 0,-1 9 857,7 3 1,-1 4-119,7 2 0,6 0-164,-1 0-88,8 0 1,-3 2-176,7 4 60,0-4 0,2 7 62,3-3 0,5-4-8,7 4 1,2-4-107,4-2 1,6-2-165,12-4 0,5 0 94,11-11 0,3-2-319,3-10 0,3-9 155,-9 3 1,7-5-50,-7-1 1,-1-3 144,-10-8 1,-11 2 30,-12 4 1,-6 2-3,-5 4 0,-7 9 159,-10-4 0,-5 12 20,-7 0 1,-6 4-74,0 2 1,-8 5 67,2 1 0,-2 7-36,3-2 1,-7 12 34,0 5 1,1 10-8,-7 2 1,5 14 105,1-2 1,1 18-62,-1 5 1,3 11 127,3 12 1,4 7-300,15-37 1,2 2 0,0 3 0,1 1 139,1 4 1,1-1 0,0-2-1,2 0-68,2 2 0,2 1 0,-1-4 0,2-1 52,0-1 0,2 0 0,0-1 0,1-1-52,12 39 1,-7-9-55,-4-14 0,-2-7-76,1-10 0,-3-8-131,4-4-336,-4-3-361,-2-10 387,0-10 422,0-9-200,0-8 1,-13-2 370,-5-4 1,-18-11 0,-1-10-1</inkml:trace>
  <inkml:trace contextRef="#ctx0" brushRef="#br0" timeOffset="571">18 1711 7780,'-10'-18'-47,"3"1"-50,7 0 0,11 0-183,12-1 0,14 1 287,20 0 0,14-6-19,16 0 1,9-1-389,-42 16 1,1-1 0,1-2 0,0-1 343,1 1 1,1-1 0,3-2-1,-1-1-37,-4 4 0,-2-1 0,-4-3 0,-2-1 72,27-12 0,-12-5 28,-5-2 0,-14 1 31,-10-1 1,-7 6 171,-9 1 1,-9 6 159,-3-1-307,-4 4 1,-4 4 584,-4 3 0,-3 5-558,-9 7 1,-7 0-133,-3 0 1,-5 7 2,-2 5 1,-5 5 51,0 6 1,-1-2 59,7 8 1,-1-6-11,1 6 1,7-6-5,4 6 0,3-6-44,3 6 0,6-8 78,-1 2 0,8-4-27,-2-2 0,12 1 23,6-1 1,11-7-48,6-5 1,9-3-3,2-2 1,6-2 3,-5-3 1,1-5-5,-2-7 1,-1-1-99,7 1 1,-6-6 92,6 0 0,-5-6-61,5 6 0,-6-6 20,6 6 1,-5 2-13,5 10 0,-8-3 64,3 8 1,-5 1 0,-1 5 1,-8 7 16,-4 5 0,-4 5-43,-2 6 0,0 6-1,1 11 0,-9-1-53,-3 7 1,-4-8-3,-2 3 1,0-5 15,0-1 0,-8-3-12,-3-3 0,-10-10 34,-2-7 1,-6-8-17,6 2 1,-6-4 110,6-2 1,-6-2-105,6-4 1,-2-4 223,2-7 1,10-8-66,-5-4 1,11-4 45,-5-1 1,8-3-159,-2-3 1,14 2-180,9-8 0,3-1 82,8-4 0,3-1-113,10 0 0,3 8-235,8 3 1,7 5 1,5 1 1,5 8-531,6 4 606,-4 4 0,21 9 0,-4 3 1</inkml:trace>
  <inkml:trace contextRef="#ctx0" brushRef="#br0" timeOffset="1121">3684 794 7842,'10'-34'0,"5"1"-10,-4 4 0,5-2 158,1 8 1,0 0 421,1 6-312,-1 7 1,-5 3-174,-1 7 96,-7 0 0,4 2-114,-8 3 1,-2 7 23,-4 11 1,2 6-80,-7 11 0,-3 4 98,-9 8 0,4 0-45,-4 0 1,5 0 5,7 0 1,-4 0-20,3-1 0,4-1-76,3-3 1,3 1 132,2-8 0,0 6-127,0-6 1,0 1 37,0-7 0,0-7-146,0-4 0,5-4 33,1-1-316,0-9 146,-6-1 25,0-8 1,-8 0 5,-3 0 1,-5-8 82,-1-3 1,-6-5-272,0-1 1,-8 0 74,2 0 1,-3-6-69,-3 0 0,1-8 413,-1 2 0,0-4 0,1-9 0,-1-2 0</inkml:trace>
  <inkml:trace contextRef="#ctx0" brushRef="#br0" timeOffset="1492">3252 760 7842,'-10'-18'0,"2"1"-427,8 0 0,0-1 375,0 1 0,2-6 470,4 0 0,11 0-268,12 6 0,6-1-69,5 1 1,12 6-46,11-1 1,12 6-144,6-5 0,4 7-172,1-2 1,-1 2 301,-5-1 1,-5 1 94,-11-8 0,-7 8 2,-11-1 1,-3-3 114,-9 2 1,-1-2 29,-4 3 123,-4 3-197,-8-6 3,-7 8-114,-3 0-243,-7 0-3160,0 0 3323,0 8 0,8 1 0,2 9 0</inkml:trace>
  <inkml:trace contextRef="#ctx0" brushRef="#br0" timeOffset="1909">4946 863 7894,'-34'0'0,"-1"-2"75,1-3 0,7-3 357,4-4 194,11-3-116,4 13-54,8-6-275,0 8 1,2-1-43,4-5 0,9 4 1,9-4 0,6-2-114,-1 3 1,11-9-233,7 3 0,8 1 132,3-1 1,0 5-90,-7-6 0,7 6-42,0-5 0,-1 7-87,-5-2 1,-2-1 23,-4 1 0,-3 0-84,-9 6 1,-1 0 21,-4 0 0,-4 2-75,-8 4 1,-6-2 128,1 7 0,-8 3 276,2 9 0,-4-4 0,-2 6 0</inkml:trace>
  <inkml:trace contextRef="#ctx0" brushRef="#br0" timeOffset="2083">5033 1175 7894,'-44'0'0,"3"-2"-95,12-4-75,4 4 187,16-6 1,3 6 153,12-3 0,11 3-195,12-4 1,7 4-5,11 2 0,1-2-196,15-4 1,0 4 76,7-3 1,-3 3-208,-4 2 1,5 0 123,-5 0 0,4 0 230,2 0 0,1-8 0,-1-2 0</inkml:trace>
  <inkml:trace contextRef="#ctx0" brushRef="#br0" timeOffset="2525">6728 656 7894,'1'-37'-142,"5"-3"0,-4 3 226,4-3 1,-4 11 176,-2 6 0,6 4-70,-1 2 1,1 5 191,-6 1-274,0 7 1,-8-4-162,-3 8 1,-1 0-65,-5 0 0,4 2 116,-10 4 1,-4 3 8,-2 9 1,2 1 51,-2 4 0,2 4-13,-2 8 1,4 1-25,8 4 1,0-1 23,0 7 1,7-2-19,4 2 0,6 2-85,6-7 1,4 5-28,7-6 0,10 0 65,7-5 1,9-2-77,8-5 0,3-3 17,4-7 1,1-3 24,5-3 1,1-5-2,-7-7 1,1 0 4,-1 0 0,-6-7 40,0-5 0,-2-5 5,-10-6 0,-1 2 162,-11-8 1,-3 6-106,-7-6 0,-7 0 138,1-5 1,-8-3-61,1-3 1,-10 3-45,-7-3 1,-5 3-61,-6 3 1,-10 1-145,-7 4 1,-8 4 52,2 8 0,-4 2-235,-2 3 1,-8-1-78,-3 7 1,-5 0 150,-1 6 1,-6 2-247,0 4 0,-11 3 469,5 9 0,-5 1 0,7 0 0,-2 2 0,-1 0 0,1 2 0</inkml:trace>
  <inkml:trace contextRef="#ctx0" brushRef="#br0" timeOffset="3126">8664 241 7903,'0'-52'89,"-7"8"0,5 1 226,-4 9 1,-2 7 544,3 4-690,-1 11 1,6 7 25,0 10 1,0 7-337,0 11 0,-8 6 192,-3 11 0,-5 6-101,-1 12 1,2 1-7,3 5 1,-1 3-27,7-3 0,-6-1-30,6 6 1,1-11-50,5 5 1,0-9-53,0-8 0,0-2-130,0-3 1,5-13-100,1 1 1,6-13 135,-6-5 1,1-7-301,-1 2 605,-4-4 0,6-2 0,-8 0 0</inkml:trace>
  <inkml:trace contextRef="#ctx0" brushRef="#br0" timeOffset="3576">8215 760 7903,'-35'-2'-12,"1"-4"0,5-4 44,0-7 0,14 2 476,-3 3-268,12-3 0,1 7-169,10-3 1,15 3-215,14 8 0,9-6-182,8 0 0,9 1 219,3 5 0,7-2-67,5-4 0,-4 4-142,4-4 0,3-2 209,3 3 0,5-7 51,7 6 1,-15-5 50,-3 5 1,-13 0 21,-16 6 270,-4 0-296,-22 0 0,-7 0 18,-19 0 1,-11 8-1,-12 4 1,-4 3 39,-1 2 1,-3 6-3,-3 0 1,2 0 221,-9-5 0,15-1-187,-3 0 1,6-1 35,1-5-82,-5 12 0,16-11-16,-1 11 0,9-10 32,9-1 1,9-6 67,9 5 0,8-5-44,15 5 0,3-7 9,8 2 1,6-4-69,-1-2 1,1 0 0,-6 0 0,5-2-3,1-4 0,0-1-9,-6-5 0,-3-3 44,-2 3 0,-7-3-10,-11-3 0,0 1 112,-12 0 0,-4 0-63,-13-1 1,0-5-20,0 0 0,-9-6-101,-9 6 0,-7-6-137,-9 6 0,-8 0 54,-5 6 0,-2 2-176,-3 3 1,-2-1 35,-4 7 1,4 0 101,-3 6 0,-3 0-250,3 0 1,-1 8 400,6 3 0,8 5 0,2 1 0</inkml:trace>
  <inkml:trace contextRef="#ctx0" brushRef="#br0" timeOffset="3917">10791 189 7882,'0'-25'451,"0"6"6,0-4 334,0 3-214,0 3-955,0 8 289,0 1 74,0 31 0,-5 4 106,-1 19 1,-6 4-27,7-4 0,-7 10-11,6 1 1,-5 3-158,5-2 1,0-5-210,6 5 1,0-6 138,0-6 0,0 2-132,0-8 1,0-7 60,0-10 1,2-6-368,4-5-90,-4-4 701,6-8 0,-1-8 0,3-2 0</inkml:trace>
  <inkml:trace contextRef="#ctx0" brushRef="#br0" timeOffset="4356">10670 189 7882,'0'-25'0,"0"0"310,0-4 0,0 4-36,0 8 0,2 0-50,4-1 0,4 9-161,7 3 1,2 8-253,4 9 1,-2 3 48,8 15 1,0 1 164,6 11 0,-1 1-140,1 4 1,5 4 62,0-4 1,7-2-63,-7 3 0,8-9-83,-2 2 1,-2-3-87,2-3 1,-7-7 113,1-4 1,0-11 29,-5-6 1,3-4-75,-9-2 1,-4-2 53,-2-4 0,-5-4 1,-7-7 0,3-2 158,-9-4 0,1-4 0,-6-8 0,-2 1 14,-4-1 1,3 0 17,-9 1 0,2-6 59,-1-1 1,-4 1 270,3 5 0,4 1-26,3-1 1,-3 6 176,2 0 18,0 8-144,6-4-333,0 16 0,0 3 1,0 12 0,-5 11-115,-1 12 1,-8 5 158,3 7 0,1 3 29,-1 8 1,5 2-164,-6 3 1,7-3 107,-7 4 1,8 1-164,-1-1 0,1 3 44,-2-9 0,4 2-294,-4-14 1,4-1-228,2-10 207,0-4 1,2-10 52,4-3 1,-2-7-285,7-10 591,-7 3 0,19-14 0,-3 7 0</inkml:trace>
  <inkml:trace contextRef="#ctx0" brushRef="#br0" timeOffset="4563">11812 621 7882,'-8'-17'0,"6"0"0,-4-1 0,4 7 532,2-1 159,0 1 1,8-5-470,4 5 1,3 1-325,2 5 0,8 3-71,4-4 0,0 2 142,5-2 0,-3 4-299,10-3 1,1-3 127,-2 2 0,2-2-343,-1 3 1,-3 3 116,8-4 1,-5 4-257,5 2 684,0 0 0,6 0 0,0 0 0</inkml:trace>
  <inkml:trace contextRef="#ctx0" brushRef="#br0" timeOffset="4835">12953 241 7898,'0'-50'51,"0"4"1,0 9 542,0 8 1008,0 16-1274,0-2 1,0 17-17,0 3 1,0 5-310,0 7 0,0 14-231,0 4 0,8 14 377,3 9 1,-3 4-62,-2 13 1,-4 3-290,-2 3 0,0 0 243,0 5 0,0-11-156,0 6 1,0-8-25,0-4 0,-2-8-161,-4-3 0,4-12 56,-4-5 1,2-13-239,-1-5 0,3-9-1187,-4-3 1668,4 1 0</inkml:trace>
  <inkml:trace contextRef="#ctx0" brushRef="#br0" timeOffset="25985">13420 1365 7922,'6'-29'0,"-1"0"263,9 8 1,-3-2 425,12 11 0,6 5-265,12 7 0,9 9-184,7 9 0,16 14-163,2 14 0,-30-17 0,2 2-198,5 3 1,0 1-1,2 6 1,0 3 128,1 3 1,-1 4-1,-2 3 1,-4 3-247,-5 2 0,-5 3 1,-5 5-1,-5 3 246,-2 3 0,-5 4 1,-5 4-1,-4 3-22,-1-1 1,-4 1-1,-8 1 1,-6-1-96,-5-3 1,-5-1 0,-2-1-1,-4 0 3,-4 2 1,-4-1 0,-8 2-1,-6-2-44,-5-1 0,-4-3 0,-6-2 0,-5-3-618,-2-6 1,-4-4-1,-6-2 1,-4-4 626,24-19 1,-3-2 0,-2 0-1,-6-1 1,-2-2 0,-3-1-139,-4-2 0,-1-1 0,-3-2 0,-8 2 0,-2-1 0,-2-2 279,20-6 0,0 0 0,-1-2 0,0 1 0,-2 1 0,0-1 0,0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46.717"/>
    </inkml:context>
    <inkml:brush xml:id="br0">
      <inkml:brushProperty name="width" value="0.08571" units="cm"/>
      <inkml:brushProperty name="height" value="0.08571" units="cm"/>
      <inkml:brushProperty name="color" value="#333333"/>
    </inkml:brush>
  </inkml:definitions>
  <inkml:trace contextRef="#ctx0" brushRef="#br0">1296 848 7810,'-20'-15'317,"-3"-8"0,10-1 502,-4 1 352,11 12-1128,-2 3-633,8 8 1,0 16 393,0 7 1,-6 17 161,1 12 1,-15 7 193,3 11 0,-4-3-115,4-4 0,-1 3 40,1-9 1,0 3-123,0-3 1,5-10-214,0-1 0,3-10 32,-3-7 1,3-4-258,3-8 339,4-7 136,-6-2 0,1-8 0,-3 0 0</inkml:trace>
  <inkml:trace contextRef="#ctx0" brushRef="#br0" timeOffset="303">85 1073 7807,'-27'0'-206,"2"-6"-312,8 0 981,7-7 0,5 9-81,10-8 1,15 7-6,14-7 1,10 1-158,14-7 1,11-5 61,12 0 1,13-8-391,-43 17 0,2 0 0,2-3 0,1 1 187,4-1 0,1-1 1,3 1-1,1 0-264,1-1 0,1 1 0,-1 2 0,0 1 194,-2 0 1,-1 0-1,-2 3 1,-1 0-111,-10 0 1,-2-1 0,40-5 37,-24 6 0,-7-3-23,-10 8 1,-1 1 1,-12 5 0,-3 0-200,-14 0 352,-7 0-1225,-2 0 1205,-8 0 1,-2 7-49,-4 5 0,-19 11 0,-12 4 0</inkml:trace>
  <inkml:trace contextRef="#ctx0" brushRef="#br0" timeOffset="498">154 1868 7812,'-25'19'609,"6"4"167,2-21 1,28-2-505,24-11 0,17-6-352,23-6 1,9 1 38,8-6 0,-42 16 1,0 1-146,-1-4 1,0 1-1,2 0 1,0-1-128,1-2 0,0-1 0,2 2 1,0 0 47,-3 1 0,1 1 0,2-2 1,0-1-324,-5 3 0,0-1 336,45-17 1,-7-11-1,-11-1 1</inkml:trace>
  <inkml:trace contextRef="#ctx0" brushRef="#br0" timeOffset="870">1901 1107 7812,'-23'-2'348,"0"-3"280,0-5 1,7-1 272,5-1-599,3 8-115,8-4 0,2 18-473,4 7 0,-2 10 146,7 14 0,-5-3 26,5 8 0,-1 6 111,2 6 1,1 7-125,-7-2 0,5-3-9,-5-2 0,0-5-1,-6-1 0,0-8-7,0-3 1,0-18 69,0-6 254,0-11-28,0 2 16,0-24 0,0-5-148,0-19 1,0 1-5,0-7 0,2 0-6,4-6 0,3-5 39,8-1 1,1 0-117,-1 6 1,2 1 44,4-1 1,-2 2-105,8 4 1,-8 11 128,2 12 0,-9 6 0,-3 5 1,-1 6 3,2 12 1,-5 11 4,-7 12 0,2 12 68,4 5 1,-4 6-75,4 5 0,1-9-225,-1 4 1,8-4-6,-3 4 1,4-6-228,3 0 1,5-13 56,0 2 1,13-20 393,-1-4 0,11-7 0,-2-4 0</inkml:trace>
  <inkml:trace contextRef="#ctx0" brushRef="#br0" timeOffset="1150">2887 727 7812,'-8'-29'0,"-4"0"0,3 2 610,-3-1 0,6 3-169,-5 7 0,7 7-290,-2-1-180,4 8 1,2-1-75,0 10 1,0 13 150,0 10 0,0 7 20,0 5 0,2 5 56,4 6 0,-4 3-22,4 4 1,3-4-115,3 3 1,-2 1 35,1-6 0,-1 2-50,1-14 0,5 4 131,-5-9 0,-1 3 27,1-9-47,-7-4 0,6-2-177,-5-11-110,-3 3 10,6-13 0,-8 8-295,0-5-426,0-3-745,0 6 798,0-8 860,0 0 0,0 0 0</inkml:trace>
  <inkml:trace contextRef="#ctx0" brushRef="#br0" timeOffset="1361">2333 1280 7789,'-25'0'-101,"8"-2"-273,0-3 758,7 3-165,10-6 1,8 8 39,3 0 0,18-6-126,6 0 0,13-5-17,4 5 0,5-7-180,7 1 1,5-3-186,0-2 0,0-3-149,6-3 1,2 4 253,-2-4 1,-2 4 143,-10 1 0,12-7 0,-4-1 0</inkml:trace>
  <inkml:trace contextRef="#ctx0" brushRef="#br0" timeOffset="1924">3353 1125 7789,'-26'0'158,"1"0"229,7 0-232,1 0-97,7 0 1,5 0-17,10 0 1,7 5-28,11 1 0,4 0 13,7-6 0,3 0-9,3 0 0,3 0-99,3 0 0,4-2 58,-4-4 1,-2-3-8,2-9 0,-7-1 40,1-4 1,-4 2-3,-1-8 1,-6 2 290,0-2 1,-14-1-97,2 7 0,-11-2-13,0 2 0,-12 3-214,-5-3 1,-7 10-163,-5 1 0,-4 8 112,-7-1 1,-1 3-149,1 2 0,-3 4 162,-3 7 1,3 3-44,-3 14 1,1 1 153,-1 6 0,4 1-69,-5 5 1,5 3 81,1 8 0,8-6-65,4 0 1,12-2 92,5 2 0,6-3-66,6-9 1,5-1 2,12-4 0,4-4-16,8-8 1,1-2-16,5-3 1,-3-5-47,8-7 0,-2 0 48,2 0 0,-3-7-111,-9-5 1,7-11 53,-1-6 1,0-3 48,-5-3 1,-2-1 16,-5-5 1,5 3 68,-4-8 1,-2 2-51,2-3 1,-8-3 118,2 4 1,2 2-234,-2-2 0,6 10 112,-6 1 1,-2 14-155,-10 9 126,5 8 0,-12-1-13,7 10 0,-7 11 12,2 7 1,1 13-7,-1-1 1,8 9 29,-3-3 1,-1 5 26,1-6 1,-1 0-6,1-5 1,5 0-24,-5-1 0,5-7-77,1-4 1,0 0 27,1-6 1,1 3-92,4-15 0,4 1-114,7-6 1,9-2-732,3-4 964,4-3 0,9-16 0,3-2 0</inkml:trace>
  <inkml:trace contextRef="#ctx0" brushRef="#br0" timeOffset="2209">5342 796 8047,'-2'-15'1365,"-4"3"-954,5-3-621,-7 5 59,8 1 1,-2-5-123,-4 8 1,4-1 152,-3 1 1,1 4-211,-2-4 390,-4 4 1,-7 2-89,0 0 0,-6 8 112,0 4 0,-2 5 10,2 6 0,1-2 162,-6 8 0,6 2-88,-1 9 0,4-4-87,2 5 1,7-3-40,5 3 1,3-11-125,2 5 1,7-4 2,5 3 0,5-7 63,6-4 1,4-6-389,8-5 0,7-4-33,4-8 0,6-2-624,6-4 1061,-5-11 0,22-10 0,-4-8 0</inkml:trace>
  <inkml:trace contextRef="#ctx0" brushRef="#br0" timeOffset="3563">5947 174 7789,'-7'-43'195,"5"9"149,-4-1 0,-2 8 205,3 10 224,-1 7-933,6 3 0,0 16 195,0 8 1,-6 12-71,0 17 0,1 8 36,5 15 1,-6 8 101,0 4 1,0 5-305,6 7 0,0-5 113,0 4 1,6-3 73,0-3 1,5-1-38,-5-5 0,6-12 83,-7-17 1,1-8-129,-6-14 1,2-12-99,4-11 146,-4-4 0,5-10 266,-7-4 1,0 3 280,0-3 0,0-1-284,0-10 1,0-4-146,0-8 1,2-1-241,4-5 0,-2-1 84,7-4 1,-5-2-159,6 8 0,-3-1 39,3 7 0,1 5 96,-7 0 0,6 14 52,-7-3 1,3 13-56,-2-1 0,-2 6 13,7 6 0,-5 5 85,6 12 1,1 10 95,10 7 1,-2 6-40,8-5 1,-6-1 111,6-5 1,5-1-9,7 1 0,1-3-79,-2-3 1,-1-6 59,7-11 1,-6-4 25,6-8 0,-7-2 67,1-4 1,-9-4-154,-2-7 0,-6-2-8,6-4 0,-10 2 49,-2-8 1,0 0-2,-5-6 0,-2-1-162,1-5 1,-7 5 75,2-4 1,-4-3-125,-2 3 1,0 5-48,0 7 1,-8 6-152,-4-1 0,-3 12 98,-2 5 1,-8 4-97,-4 2 0,-2 8 174,2 3 1,-3 10 198,3 3 0,-8 6 124,3-1 1,-3 10-90,14 1 1,0 2-45,6-2 1,0-1-8,-1 7 1,9-8-44,3 3 0,6-7 18,6-5 0,3 2-129,9-8 0,1-2 68,4-9 1,-2-5-19,8-7 0,0 0 18,5 0 1,1-9-12,-1-9 0,1-1-195,0-10 1,-1-5 67,1-6 0,-3-3 108,-3 3 1,2 1 55,-8-7 1,0 2 136,-6-2 0,-5 11-90,-1 12 0,-7 4 228,2 2-233,-4 7 1,-4 3 16,-4 7 0,2 7-213,-7 5 0,1 11 87,-1 6 0,1 3 30,4 3 0,5 0-45,-5-1 1,6-1-9,6-4 1,-3 1 33,9-7 1,-1 0-28,7-5 0,1-1 85,4 0 0,-2-7-38,8-4 1,0-12 42,5-6 1,1-3-3,0-2 1,-7-10 3,1-8 0,-8-1-3,2-10 1,-3 5 13,-3-5 1,0 6-8,0-6 1,-5 7-17,0-1 0,-7 11-109,7 6 98,-8 4 51,3 9 0,-7 4-49,0 12 1,-2 6-4,-3 11 1,3 4 32,-4 7 1,4 1 4,2-1 1,-6 1-60,1 0 1,-1-1 4,6 1 1,0-8-232,0-4 302,7-4 0,-3-4-1,8-3 0,-6-4-23,5-8 0,1-4 4,5-8 1,0-1-24,1-16 1,-1 6 13,0-6 0,6 0 7,0-5 1,6 5 9,-6 0 1,6 8 86,-6-2 0,0 4-95,-6 1 0,3 7 162,3-1 1,-4 8-33,4-1 1,-4 10 100,-2 7 0,3 3-152,3 3 0,-2 7 18,8 3 0,-1 5-56,7 2 0,2-7-7,3 1 1,-2-2-87,8 2 1,-5-4 111,5-8 0,2-7 0,10-4 0,-10-4-3,3-2 1,-10-4-12,-1-8 0,-5 1 40,-6-12 0,-4 1 108,-8-1 0,-8 2-51,-3-8 1,-4 3 134,-2-3 1,0-2-448,0 8 1,-8-6 113,-3 6 1,-4 0-128,-3 6 1,1-1-95,0 1 1,-6 8-79,0 3 0,-6 4 123,6 2 1,-6 2 22,6 4 0,-6-1 85,6 13 1,0-5 192,6 10 1,-1 4 114,1 2 1,7 3-80,5 3 1,3 7 27,2 4 0,2 12 22,3 5 0,11 5 37,7 1 1,8 10-456,-3 7 1,3 1 286,-2 5 1,2-4-26,-8-1 1,-2-1-148,-10 1 1,-3-18-33,-8-12 0,-2-10 46,-4-13 0,-9-7 33,-8-4 0,-6-6 84,6-5 1,-8-4 7,3-8 1,-7 0-29,-5 0 0,3-2 335,-3-4 0,-3-11-367,3-12 0,-6-4 11,6-1 1,-6-11-168,5-7 1,-5-1-84,6-11 0,-6-7-524,5-10 0,1 3 812,5-3 0,7-4 0,-1-5 0,2 4 0,6 1 0,5 4 0</inkml:trace>
  <inkml:trace contextRef="#ctx0" brushRef="#br0" timeOffset="4078">8455 761 8996,'-10'0'-87,"18"0"0,5 0 78,16 0 0,-4 0-6,10 0 0,-2 0 80,13 0 0,0 0-106,6 0 1,-1-5 89,1-1 1,-2-8-30,-4 3 0,-3-4 50,-9-3 1,-5-5 207,0 0 1,-10 0-50,-2 6 0,-7-6-121,-10 0 0,0 5-37,0 7 22,-8-1 0,-7 1-390,-8-1 0,-8 8 164,2-1 0,-3 10 15,-3 7 0,-7 5 220,-4 6 1,2-2 160,-3 8 1,1 6-160,-6 5 1,8 3 94,4-3 1,3 4-74,3 8 1,9 0 11,8 0 0,7-6-179,10 0 1,10-8-11,7 3 1,10-7-61,13-5 1,4-4 198,8-8 1,2-5-20,4-1 1,3-7 51,8 2 0,6-6-227,0-6 1,8-3 511,-3-9 0,-3 1-121,-2 0 0,-11 1 367,-7 5 1,-11-4-232,-5 3 1,-12 4 278,-6 3-322,-12 3-88,-3 2-820,-24 0-1597,13 0 1324,-13 0-568,9 0 0,3 0 639,-8 0 0,1 2 732,-7 3 0,1-3 0,0 6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55.470"/>
    </inkml:context>
    <inkml:brush xml:id="br0">
      <inkml:brushProperty name="width" value="0.08571" units="cm"/>
      <inkml:brushProperty name="height" value="0.08571" units="cm"/>
      <inkml:brushProperty name="color" value="#333333"/>
    </inkml:brush>
  </inkml:definitions>
  <inkml:trace contextRef="#ctx0" brushRef="#br0">364 623 7758,'17'0'0,"1"-13"766,-1-5 1,2-11-352,4 1 0,-4 1-92,4-2-258,4 8 0,-7-2-311,3 11 131,-12-3 0,-11 13-177,-11-4 0,-18 12 36,-6 5 0,-9 11 136,4 1 1,-6 0-59,5-6 0,1 6 75,5 0 0,3 2 245,3-2 1,11-4-89,13 4 1,3 2 129,2-2 0,17 8 41,12-2 1,13 4-107,16 1 0,-1 3-36,13 3 0,-13-3-8,7 3 1,-9-4 9,-3-1 0,-8-2-5,-3-4 0,-18-1 70,-6-10-114,-11 3 1,0-19-107,-12 3 1,-11-3-20,-12-2 1,-6 0 81,-5 0 0,-4-2-98,-8-3 1,2-5 67,4-7 0,-2-6-83,7 0 1,-5-14 52,6 3 1,1-5 70,11 5 1,3-9 1,7-3 0,3-4 26,3-2 0,7-5-25,10-1 1,5 6 10,7 6 1,6 10 54,0 1 1,2 10-44,-2 13 148,-3 5 0,5 7-6,-8 0 1,-7 9 21,-5 9 0,-3 9-40,-2 13 1,0 12 145,0 11 1,-7 6-11,-5 6 1,-5 6-398,-6 11 0,12-41 0,1 2 254,-4 4 0,-1 1 0,1 4 1,-1 1-329,-2 0 0,-1 1 1,-2 5-1,0 0 193,0-2 0,0-1 0,0 5 1,1 0-40,4-7 0,1-1 0,1-5 0,1-3-242,-5 32 1,8-18-47,3-17 1,4-10-1017,2-13 653,0-4 0,13-8 585,5 0 93,18-7 0,1-2 0,14-8 0</inkml:trace>
  <inkml:trace contextRef="#ctx0" brushRef="#br0" timeOffset="884">2007 692 7743,'-8'-34'484,"-1"7"0,-7-4 321,5 8 0,-3 0 227,8 6-1119,1 7 1,5 6 119,0 16 1,-2 11-60,-4 23 1,-4 10 122,-7 18 0,-2 7-212,-4 11 1,4 4 155,7-44 1,1 0 0,-2-3 0,1 0-49,0 1 1,0-2 0,-11 41-50,6-3 0,6-11 4,-1-17 0,8-16-17,-2-19 144,5-11 0,1-7-137,0-10 0,0 1 146,0-8 1,0 4 2,0-9 0,0 0 46,0-18 1,5-3-479,1-14 1,8-10 24,-3-7 1,10-8-195,2-9 0,2-2 304,-2-5 0,4-3 119,-10 45 0,1-1 0,2-3 1,2 0 35,1 0 0,0 0 1,2 5-1,0 1-1,1 4 1,0 3 0,24-33 70,-4 18 0,-6 10 49,-11 24 1,-10 8 217,-7 15 1,-8 10-142,2 7 1,-4 10-75,-2 13 1,5 14 343,1 15 1,0 8-74,-6 9 0,7 12-295,5 0 1,-2 0 183,1-11 1,1-1-51,5 1 1,0-3 142,1-3 0,-3-19-401,-4-16-1,5-8 102,-7-11-283,1-10 1,-2-11 12,-8-12-2,0 4-243,0-13 0,0 5-167,0-7 1,0-6 167,0 0 0,0-8-523,0 2 1017,0-3 0,-16-11 0,-3-1 0</inkml:trace>
  <inkml:trace contextRef="#ctx0" brushRef="#br0" timeOffset="1289">2076 1090 7743,'-27'0'424,"-6"0"121,7 0 241,-1 0-250,9-8-336,11 6 1,16-7-216,9 3 1,7 4 90,9-4 1,8-1-363,4 1 1,4-2 69,2 2 0,2 4-94,4-3 1,-12 1-94,0-2 1,-2 2-284,-3-7 0,-7 5 406,-5-6 0,-8 7 104,2-7 0,-9 6 711,-3-5 1,-7 5-46,2-5 1,-2 1 297,1-2 0,-1-1-370,8 7 0,-5 0 117,11 6 0,3 0-98,13 0 1,11 2 34,6 4 0,9 6-394,9 11 0,-2 6 61,-3 11 0,-6 4-363,-12 8 1,-4 0 17,-7 0 1,-16-2-213,-8-4 0,-7-6 235,-4-11 1,-13 2-77,-5-8 0,-10-6 21,-1-5 1,-4-9-49,-2 3 1,1-4 305,-1-2 1,1-8-31,-1-3 1,8-4 288,4-3 0,4-7-139,2-4 1,7-3 76,4-3 0,4-5-48,2-1 1,2-7 35,4 2 1,9 2-276,8-2 1,8 8-309,-2-3 0,6 5-409,5 1 1,-4 8 367,5 4 0,-5 12-465,-1 5 1,0-2 883,-1 2 0,8 1 0,3 5 0</inkml:trace>
  <inkml:trace contextRef="#ctx0" brushRef="#br0" timeOffset="1571">3477 831 7743,'-10'-8'557,"1"4"871,3-8-985,4 9 0,-4-11-105,12 8 0,5 1-183,12 5 1,6 0 25,12 0 0,1 2-362,4 3 1,2 11 175,-8 7 1,5 13-160,-11-1 0,5 9 122,-11-4 1,-8 8-379,-3-1 0,-11 1 105,-1-2 1,-3 0 24,-2-12 1,-7 1 221,-5-18 0,-3 3 159,-3-15 0,1 1 184,0-6-199,0 0 0,1-8 234,5-3 1,-3-6-54,8-7 0,1-2 29,5-9 1,0 4-180,0-3 1,2 3-241,3-9 1,5 1-163,7-1 1,6 3-455,0-3 0,8-2 34,-2 1 1,9-5 714,3 6 0,7-8 0,-4 4 0</inkml:trace>
  <inkml:trace contextRef="#ctx0" brushRef="#br0" timeOffset="1992">4912 260 7795,'0'-17'0,"0"-1"740,0 1 0,0 0-28,0-1-937,0 1 54,0 8-107,0 1 1,-2 8 34,-4 0 0,-3 0-230,-9 0 0,-5 6 430,0-1 1,-2 7-59,2-6 0,4 1 255,-4-1 0,10-4 95,1 4-41,1 3 0,-5-5-106,5 8 0,-3-6 56,8 5 0,-5 1 161,5 5 0,0 6-59,6 0 0,-2 8 6,-3-2 1,3 5-24,-4 6 0,4-1-40,2 7 1,0 0-35,0 6 0,0 0-5,0 0 1,0 2-15,0 3 0,-6 5-100,1 7 1,-11-6-74,-1 1 1,0-1 51,-6 6 1,-2-5-35,1-1 1,1-7 94,6 1 0,6-5-3,-1-6 1,8-3-3,-2-9 1,5-1 13,1-4 0,0-4-3,0-8 0,7-2 13,5-3 1,3 1-298,2-7 0,3 6 101,3-7 0,4 1-698,7-6 1,7 0 186,-1 0 1,8 0-41,-2 0 1,4-4 49,2-7 0,6-3-643,-1-14 970,8-1 0,-3-13 1,7-3-1</inkml:trace>
  <inkml:trace contextRef="#ctx0" brushRef="#br0" timeOffset="2288">5535 917 7778,'-6'-37'213,"0"-3"0,-5 9 319,5-3 0,0 11 258,6 0 190,0 11-706,0 4-115,0 8 1,0 2-498,0 4 1,0 0 217,0 11 0,0-3 71,0 9 1,0 6 168,0 5 1,0 3-23,0 9 1,0 0-96,0 6 1,6 5 8,0 1 0,5 2-3,-5-3 1,2-5 75,-3 0 0,-3-2-185,4-10 1,-2 1 60,2-7 1,-5-7-138,5-4 239,-4-11-34,-2-5 1,-8-8-34,-3-5 0,-10-4 9,-2-7 0,-10-2-194,-1-4 1,-3 1-168,-9-6 1,-2-1-228,-10-6 1,-3-5 49,-8 0 0,-3-3 188,-2 3 0,2-4 1,-4-8-1</inkml:trace>
  <inkml:trace contextRef="#ctx0" brushRef="#br0" timeOffset="2491">5068 640 7746,'0'-17'674,"0"-6"-403,0 0 1,2 0 136,3 6 1,13-1-346,10 1 1,15 2-267,9 3 1,1 4 157,11 8 0,-3 0-68,3 0-1,-7 0-173,-11 0 1,3 0 90,-9 0 0,6 0-252,-6 0 0,-1 2 20,-10 4 428,3-4 0,-5 6 0,8-8 0</inkml:trace>
  <inkml:trace contextRef="#ctx0" brushRef="#br0" timeOffset="2759">6053 1090 7763,'-44'19'631,"4"-3"-647,11-16 0,10-6-520,7 0 1,8-2 443,-1 3 0,5 3 440,5-4 1,5 4-140,7 2 0,8 0 88,4 0 1,11 0-28,7 0 1,4-6-109,7 0 1,4 1-222,7 5 1,0 0 7,0 0 0,0 0-80,0 0 0,-1 0-8,-5 0 1,-5 0-277,-12 0 1,-6 0-229,-11 0-195,-12 0 838,-9-8 0,-16-2 0,-1-7 0</inkml:trace>
  <inkml:trace contextRef="#ctx0" brushRef="#br0" timeOffset="2970">6295 675 7763,'-5'-17'468,"-1"-1"789,0 9-996,6 1 1,0 10-288,0 4 1,0 5 43,0 12 0,-6 6 147,1 11 0,-3 5-140,2 7 1,2-1-113,-7 1 1,7 8-266,-2 3 0,-1-3-22,1-3 0,0-3-349,6-2 0,-6-8 723,0-3 0,1-12 0,5-4 0</inkml:trace>
  <inkml:trace contextRef="#ctx0" brushRef="#br0" timeOffset="3204">7074 727 7745,'0'-18'589,"0"1"911,0 0-1252,0 7 0,0 5-384,0 10 0,0 7 39,0 11 1,0 6 143,0 11 0,0 6-25,0 12 1,0 1 59,0 5 1,-6 3-226,0-4 1,0-1-118,6 1 1,0-7-177,0 2 0,0-12 51,0-6 1,0-17-574,0-5 590,0-13 0,0 1 368,0-12 0,0-11 0,0-10 0</inkml:trace>
  <inkml:trace contextRef="#ctx0" brushRef="#br0" timeOffset="3822">7005 173 7779,'0'-32'547,"0"3"0,7-2-782,5 8 1,13 6 1,9 5 0,10 3 278,14-3 1,-2 4-24,7 8 1,-7 2-37,2 4 1,-5-2 54,-1 8 0,-8-7 154,-3 7 1,-5-8 23,-1 1 0,-8 3-150,-4-2 0,-10 5 389,-1-5-170,-8 0-307,3-6 0,-7 2 65,0 4 0,0-3-9,0 9 1,-5-6-19,-1 5 0,0-5-110,6 6 0,-2-1 68,-4 6 0,4 1 36,-3-1 0,3 2 188,2 4 1,0-2-120,0 8 1,0 0 68,0 6 1,0 1-36,0 4 1,6 1 94,-1 11 0,7-10-69,-6 10 0,5-10 6,-5 4 1,5 0-16,-5 6 1,6-8-17,-6-3 1,1 1-107,-1-2 0,-4 3 6,4-3 1,-3-2 19,3 9 1,-4-9-10,4 2 0,2 5-123,-3 1 0,1-4 73,-6-2 0,0-3-10,0-3 1,0 1 75,0 0 1,0-3-35,0-3 1,0 2 21,0-8 1,0 2-28,0-2 1,-2-6 13,-4 0-22,5 1 3,-7-9-100,8 1 121,0-2-268,0-8-57,0 0 166,-8 0 58,6 0 1,-13 0-14,3 0 0,-3 0-99,-2 0 1,-10 5-192,-8 1 0,-17 0 89,-17-6 1,-12-6-26,-17 0 1,43 0 0,-3-1-5,-7 2 1,-2-2 0,-5-6 0,-1-4 0,-1-2 0,0 1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2:52.016"/>
    </inkml:context>
    <inkml:brush xml:id="br0">
      <inkml:brushProperty name="width" value="0.08571" units="cm"/>
      <inkml:brushProperty name="height" value="0.08571" units="cm"/>
      <inkml:brushProperty name="color" value="#333333"/>
    </inkml:brush>
  </inkml:definitions>
  <inkml:trace contextRef="#ctx0" brushRef="#br0">156 606 7763,'10'-8'0,"-5"-4"0,3-5 982,-2-6 0,5 4-341,-5-4 1,6 4 258,-6 1-543,-1 1-359,3 7 1,-6 5-217,4 10 1,-4 15 244,-2 14 0,-2 18 34,-4 17 1,-4 14 13,-7 9 0,8-42 1,-1 0-248,-2-1 1,1 0 0,0 2-1,1 0 96,-5 1 0,1 0 0,-7 42-44,-2-8 0,3-15 60,3-13 0,2-14-228,3-9 301,4-16-20,8-11 1,0-16 200,0-4 1,0 1-157,0-6 0,0-5-46,0-12 1,0-10-92,0-8 0,8-8-217,4-9 1,3-2 248,2-4 1,6-6-158,0-11 1,8-2-119,-17 45 0,1 0 1,2-1-1,1 0 218,2 4 1,0 0 0,-1-3 0,0 0-26,5 2 0,-1 2 0,9-30-251,3 17 530,-12 20 26,2 20 0,-16 20 65,-3 16 0,-4 8 141,-2 15 1,6 16-48,0 13 0,5 10 40,-5 1 1,7 4 78,-1 1 1,9 6-185,2 0 0,2 1-46,-2-7 1,-2-9-129,8-8 1,-8-5 19,2-18-370,-3 0 62,-3-27-74,-8-2 0,-1-11 3,-8-12 0,0 2 64,0-7 1,-2 5 86,-4-5 1,3-1-409,-9-5 1,6-8-240,-5-4 1,-7-4 369,-5-1 0,-9-7 409,-3 1 0,1-8 0,-16 4 0,5-8 0</inkml:trace>
  <inkml:trace contextRef="#ctx0" brushRef="#br0" timeOffset="117">260 952 7763,'-27'7'0,"-6"-5"92,4 4 1,5-4 465,0-2 280,13 0-523,-4 0-328,13 0 142,2 7 1,15 1-99,8 4 0,2 3-35,-2-3 1,10-3 135,7 3 1,6-6-1307,-5 5 1174,7-7 0,3 4 0,11-8 0</inkml:trace>
  <inkml:trace contextRef="#ctx0" brushRef="#br0" timeOffset="570">882 952 7773,'-9'-2'944,"3"-4"1,4 2-378,2-8 0,2 1-221,4-6 1,5-1-263,12 1 0,4 6 44,8-1 1,1 8-147,5-2 1,3 12-3,8 6 0,0 11 121,0 6 0,-2 9-382,-4 2 1,-4 8 86,-7-2 0,-9 4-43,-3 2 0,-11-7 72,-6-5 0,-6-6-9,-6-5 1,-4-4 140,-7-7 1,0-9 97,0-3 0,-1-4 69,1-2 1,0 0-96,-1 0 1,7-6 177,-1 0 0,3-9 19,-3-2 0,4-3-109,8-8 0,0 5-70,0-6 1,0 0-94,0-6 1,8-7-145,4-4 1,5 4-405,6 1 0,-2-1-327,8 2 0,0-1 393,5 7 1,-5 1-289,0 4 806,0 4 0,5 8 0,1 0 0</inkml:trace>
  <inkml:trace contextRef="#ctx0" brushRef="#br0" timeOffset="853">1678 813 7773,'0'-17'676,"0"5"993,0 1-1240,0-1 1,8 1 7,3-1 0,12 8-182,6-1 0,11 10-57,6 7 0,4 11-342,2 6 0,6 11 161,0 6 1,-8 4-288,-10 2 0,-6 6 238,-5-1 0,-6-1-606,-11-10 0,-6-3 278,-12-9 1,-4-7-7,-7-4 0,-8-6 326,-4-5 1,2-4 238,-2-8 1,6-2-39,-5-4 1,6 2-62,-1-8 1,10-5 244,1-6 1,7-8-107,-7 3 0,8-5-8,-1-2 0,5-1-321,5-5 1,5-3-298,7-8 1,8 1-79,4-1 0,4 6-377,1-1 1,3 9-285,3-2 913,4-5 1,16 9 0,1-6 0</inkml:trace>
  <inkml:trace contextRef="#ctx0" brushRef="#br0" timeOffset="1266">2940 398 7773,'0'-17'356,"6"-6"92,0 0 1,0 0-207,-6 5 0,5-5-118,1 0 1,0 6-193,-6 5 0,0 7-637,0-7 422,0 8 0,-2-3 118,-4 7 1,-3 0-68,-9 0 0,-5 0 174,0 0 1,0 0 141,6 0 0,0 7-86,-1 5 0,1-3 244,0 3-202,-1 0 1,3 11 118,3 0 1,3 0 96,3-6 1,4 6-70,-4 0 0,4 8 145,2-2 0,0 3-28,0 3 1,0 5-27,0 1 0,2 7-166,4-2 1,-2 2 2,8-2 0,-9 6 22,3 0 0,-2 0-85,2 5 0,-4-3-92,3-2 1,-5 0 24,-5 0 1,3-6 23,-4 0 0,-2-13 64,3 1 1,-1-5 8,6 0 0,0-4-34,0-8 1,0 0 1,0 1 0,0-7-13,0 1 0,7-1 1,5 6 1,3-1-148,3-5 1,-1 5 55,0-5 1,8-1-274,4 1 0,6-7-85,5 2 1,-2-4-227,9-2 1,1 0 222,9 0 1,-9-8-112,4-3 0,-4-10 525,4-2 0,0-16 0,0 3 0</inkml:trace>
  <inkml:trace contextRef="#ctx0" brushRef="#br0" timeOffset="1570">3718 675 7773,'-5'-27'413,"-1"4"1,-2 4 280,3 1 49,3 1-247,-6 7-404,8 3-6,0 7 1,0 7-228,0 5 1,0 11 224,0 6 1,0 4 43,0 1 1,0 8-18,0 5 1,6 8-23,-1 3 0,7 1-5,-6-1 0,7-4 20,-1 4 0,1-5 37,-1-1 0,3 0-1,-3 0 0,1-16-21,-1-7 0,-3-8 2,-3-3-210,-4-9 101,6-1 0,-16-14-111,-4 0 1,-5-7-104,-6 2 0,2-5 91,-8-1 0,-2 0-483,-9-1 1,1-7-28,-7-4 0,-2-3-299,-9-3 0,3-7-523,-4-4 1443,-3-4 0,3-4 0,-3-4 0,3-5 0,-3-4 0,-5-2 0</inkml:trace>
  <inkml:trace contextRef="#ctx0" brushRef="#br0" timeOffset="1760">3286 606 7773,'0'-12'716,"0"1"1,0 5-210,0-6-303,0 8 0,8-9-212,3 7 0,5 0-13,1 6 1,10-5 6,8-1 1,7 0 44,10 6 1,5 0-188,1 0 0,5-6 66,-5 1 1,0-1-193,-6 6 0,-8-6-254,-4 0 0,-5-1 78,-7 1 458,-3 4 0,-7-13 0,-1 5 0</inkml:trace>
  <inkml:trace contextRef="#ctx0" brushRef="#br0" timeOffset="2373">4237 173 7793,'-9'-34'0,"-5"7"828,8 4 1,1 9-307,5 3 0,9 1-374,9-1 1,1-3-10,10 8 0,-1-1-18,7 1 1,5 4 13,1-4 1,7 4-139,-2 2 1,-4 0 69,-1 0 0,1 6-132,-2 0 1,-5 2-20,-6-3 0,-14-3 73,2 4 0,-9 2 389,3-2-172,-7-1-45,4-5-98,-8 8 1,-6-4-172,0 7 234,1 1 1,-1 5-19,0 0 1,0 7 95,6-1 0,0 7-84,0-1 0,0 0 38,0 6 0,0-3-6,0 14 1,0-5 27,0 5 1,0 2-49,0 9 1,0-3-27,0 4 0,0-4-14,0-2 1,0 1-103,0 5 1,0-2-72,0 7 1,2-7 97,4 2 0,-4-3-51,4 3 1,-2-6-19,1 0 1,-3-2-58,4-10 1,-4 0 78,-2-5 1,0-2 0,0-5 0,0 3 49,0-8 0,0 2 56,0-2-32,0-4 0,0 6-33,0-7 1,0-7-49,0 1-35,0-8-95,0 3 1,0-5 22,0 4-249,0-4 188,-8 6 1,-1-8 68,-9 0 0,-7 0-120,-3 0 1,-9 0-204,-9 0 1,-10 0-291,-19 0 1,-19-10 748,40 2 0,-1-1 0,-7-3 0,-1-1 0,-3-5 0,1 1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3:04.970"/>
    </inkml:context>
    <inkml:brush xml:id="br0">
      <inkml:brushProperty name="width" value="0.08571" units="cm"/>
      <inkml:brushProperty name="height" value="0.08571" units="cm"/>
      <inkml:brushProperty name="color" value="#333333"/>
    </inkml:brush>
  </inkml:definitions>
  <inkml:trace contextRef="#ctx0" brushRef="#br0">241 346 7722,'6'-19'0,"0"-4"673,7-4 0,-3 0-213,7 4 1,6 4-219,0 1 1,0 9 179,-6 3-174,1 4-120,-9 2 1,-1 8-136,-8 3 0,-8 14 189,-3 10 0,-18 15 44,-6 13 0,-11 6 46,0 6 0,2-2-336,-2 8 0,9-8 159,3 2 0,1-2 101,10 2 0,8-12-329,9 1 0,8-10-90,9-8 0,8-10-148,16-7 0,7-8 33,4 2 0,18-11-235,5-6 1,16-6-385,7-6 0,-4-10 208,-39 6 1,0-3 0,40-19 748,-9-3 0,-3 1 0,-8-11 0,0-3 0,1-5 0</inkml:trace>
  <inkml:trace contextRef="#ctx0" brushRef="#br0" timeOffset="516">1140 813 7722,'0'-27'134,"-6"-4"95,1 8 0,-9 0 76,3 6 0,1 2 129,-1 3 1,5 4-362,-6 8 0,1 0 76,-7 0 1,-1 8-192,-4 4 0,4 3-14,-4 2 1,2 2-53,-2 5 1,5 0 46,1 5 1,2 4-206,9-4 1,0-2 66,6 2 1,0-6 21,0 5 0,2-6 18,4 1 1,5-4 92,13-2 0,2-7 30,9-5 1,1-3 9,5-2 0,-5 0 113,5 0 1,-5-2 24,-1-3 1,-6-5 225,-1-7 0,-6 0-37,1-1 0,-4-1-70,-2-4 1,-5 2 42,-1-8 0,-5 2-15,5-2 0,-5-3-287,6 3 1,-1 2-136,7-2 1,-1 6-220,0-6 0,0 14 221,1-2 1,-7 11-222,1 0 289,-1 4 1,1 4-24,-1 4 0,-7 3 136,2 9 1,-4 5-56,-2 0 1,0 2 121,0-2 0,0-2-33,0 8 1,0-6 134,0 6 1,0-8-58,0 2 0,0 2-46,0-2 1,2 0-8,4-6 1,3 1 17,9-1 1,1-2 0,4-3 0,4-5-25,7-7 0,3 0-117,3 0 1,-1 0 57,7 0 0,-8-7 13,2-5 0,-9-3 41,-2-2 1,-8-8 98,2-4 1,-5 2-127,-7-2 0,-3 0 7,-8-5 1,0-1-113,0 0 0,-8-3 77,-3 3 0,-11-1-135,-1 13 1,-7 0-78,1 5 1,-4 3-211,-1 4 0,-7 3 100,1 8 0,-2 0-147,1 0 1,7 0 22,-1 0 0,2 2 433,10 4 0,0 3 0,6 8 0</inkml:trace>
  <inkml:trace contextRef="#ctx0" brushRef="#br0" timeOffset="812">2403 139 7698,'0'-18'363,"0"1"1,0-2 524,0-4 1,0 9-201,0-3-278,0 4-293,7 3 10,-5 2 0,6 26 88,-8 10 0,0 22-14,0 19 1,-2 12-74,-4 17 0,2-48 1,-1 0-257,-4 7 0,0 1 0,1 3 0,-1 1 177,0 4 0,1 1 1,2-3-1,0 1-13,0-2 0,1 0 0,2-4 0,2-2-59,-2-2 0,0-1 0,1 39-47,2-7 0,0-26 62,0-9-619,0-18 36,0-16-208,0-9-143,0-8 247,0-8 0,0 3 925,0-13-230,0 5 0,0-35 0,0 2 0</inkml:trace>
  <inkml:trace contextRef="#ctx0" brushRef="#br0" timeOffset="1091">2160 934 7667,'-17'-8'448,"0"-3"0,5-10 4,1-2 0,7-6 247,-2 6 0,6-6-517,6 6 1,6-6-439,11 6 0,5-6 181,13 6 1,-3 6 1,8 5 0,2 7 106,10-7 0,-4 8 13,3-2 0,-3 12 227,-2 6 0,-8 3-42,-3 2 0,-13 6-116,-4 0 1,-7 8 6,-6-2 1,-3 2 36,-8-2 0,-2 1-52,-4-7 1,-3 0-73,-9-5 0,-7 5-42,-3 0 1,-5-6 78,-2-5 1,-7-1-164,-4 7 0,-10-7-348,-1 1 1,-3-7-452,2 7 0,3-8 890,-9 1 0,-14-3 0,-11-2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3:02.849"/>
    </inkml:context>
    <inkml:brush xml:id="br0">
      <inkml:brushProperty name="width" value="0.08571" units="cm"/>
      <inkml:brushProperty name="height" value="0.08571" units="cm"/>
      <inkml:brushProperty name="color" value="#333333"/>
    </inkml:brush>
  </inkml:definitions>
  <inkml:trace contextRef="#ctx0" brushRef="#br0">874 173 7723,'-9'-8'409,"3"-3"0,-2-5-165,3-1 0,-1 6 1605,6-1-751,0 8-385,0-3-550,0 7 0,0 7-131,0 5 1,-2 19 83,-4 9 0,2 16 38,-7 7 0,-1 10-280,-5 2 1,0 6-66,-1-6 1,1 0-434,0-6 0,1-10 3,5-7 1,-3-4-979,9-13 667,-9-4 367,12-22 0,-5-9 565,7-11 0,15-20 0,4-6 0</inkml:trace>
  <inkml:trace contextRef="#ctx0" brushRef="#br0" timeOffset="225">546 121 7723,'-35'-7'0,"8"-1"190,4-4 0,0-3 838,6 3-355,4 5-225,13-1-736,0 8 103,0 0 176,7 0 0,3 0 57,7 0 1,8 0-17,4 0 1,11 0-179,6 0 0,4 0 26,2 0 1,6-6-288,0 1 1,1-7 157,-1 6 1,-4-1-64,3 1 1,-11 4-48,-5-4 1,-5 4-419,-1 2 777,-8 0 0,-10 8 0,-9 1 0</inkml:trace>
  <inkml:trace contextRef="#ctx0" brushRef="#br0" timeOffset="392">200 848 7723,'-60'24'0,"9"-6"0,8-9 531,15-9 109,10 0 1,20 6-765,15 0 0,8 5 5,10-5 1,9 2 219,8-2 1,8-4-188,9 3 0,4-5-148,8-5 0,-5 3-413,17-4 1,-7-4-53,12-1 1,0-7 698,-46 8 0,0-3 0,36-21 0,-3-10 0</inkml:trace>
  <inkml:trace contextRef="#ctx0" brushRef="#br0" timeOffset="721">1462 536 7723,'0'-25'0,"-1"6"263,-5-4 0,4 4 427,-4 1 0,2 1-202,-2 0 1,5 5 178,-5 1-545,4 7 39,2-4 0,0 16-371,0 4 0,-6 12 106,0 11 1,-7 2-39,1 9 1,-3 2-3,-2 9 1,-1-3-236,1 4 0,0-4 63,0-2 1,1-8 61,5-4 1,-3-3-37,8-3 1,-5-7-57,5-4 404,0-11 11,6-5 1,0-16 158,0-9 0,0-1-44,0-10 0,0-1 121,0-11 0,8-3-48,4-8 0,3 6-17,2 0 1,2 0-182,4-6 1,4 6 49,8 0 1,0 9-314,-1 3 1,-1 7 100,-4 9 0,1 9-41,-7 3 0,0 6 152,-5 6 0,-3 5-29,-3 12 0,1 6-141,-7 12 0,2-3 91,-3 8 1,-3-5-430,4 5 0,-2-8 39,2 2 461,-4-3 0,5 5 0,-7 2 0</inkml:trace>
  <inkml:trace contextRef="#ctx0" brushRef="#br0" timeOffset="1100">1670 536 7673,'-10'-11'0,"5"-1"0,3 1 1053,2-7 0,4 3-451,7 3 1,2 5-505,16 7 1,-2 0-4,2 0 1,2 9-209,-8 9 1,6 7 110,-6 9 0,-2 7-52,-10-1 1,3 6-54,-8-6 1,-1 7-290,-5-7 0,0 4-104,0-9 0,-7 1 170,-5-13 0,3-2 466,-3-9-87,0-4 65,-5-8 1,2-8 54,3-4 0,5-3 92,7-2 1,0-8-38,0-4 0,2-4 62,3-1 0,5-3-187,7-3 1,6 3 24,0-3 1,8 3-344,-2 3 0,5-1 119,7 1 0,-5 13-30,5 3 0,-11 11 68,-1-5 0,-8 10 32,2 2 1,-3 8-88,-3 9 1,-6 8 12,1 4 0,-8 5-190,2 7 0,-3-5 80,3 5 0,-4-3-93,4 2 0,-4-9-156,-2 4 1,0-6 462,0-1 0,0-3 0,0-7 0</inkml:trace>
  <inkml:trace contextRef="#ctx0" brushRef="#br0" timeOffset="1625">2569 675 7673,'-9'0'2421,"1"-8"-1787,8-2-950,8-7 1,1 7 266,8 5 0,7 1-155,-1-2 0,7 4 189,-1-4 0,4 4-490,1 2 1,1 0 241,0 0 1,-3-5 27,-3-1 0,2-8 123,-8 3 0,-6-4 428,-5-3 0,-8-5 11,1 0 0,-5-6-153,-5 6 0,-1 0 80,-12 6 1,5 0 15,-10-1 0,-4 9-298,-2 3 1,-3 4 42,-3 2 1,0 10 70,1 7 0,1 2-14,4 10 1,-3 0-24,3 5 0,6 3-76,6 3 0,1-3 78,10 3 0,1-1-146,5 1 1,0-6 102,0 1 1,9-2-165,9-10 0,1 6-28,10-6 1,-1-8-39,7-9 0,5-4-6,1-2 0,7-2 91,-2-4 0,2-6-53,-2-11 0,2-3 57,-8-9 1,1-2 294,-7-3 1,1 2 31,-1-8 0,-5-1 9,0-4 1,-6 1-49,6 3 0,-14 1 328,3 12-226,-5-5-23,4 20-192,-7 2 0,-2 17 64,-8 11 0,0 12-51,0 6 0,0 6 66,0 5 0,5-1 104,1 7 0,2 4-115,-2 2 0,3 3 21,9-9 1,-1 2-156,0-1 0,6 1 84,0-8 0,0-7-345,-5-10 1,5-6 146,0-6 1,7 3-587,-1-8 0,4-1 85,2-5 639,7-7 0,2-11 0,8-8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3:02.121"/>
    </inkml:context>
    <inkml:brush xml:id="br0">
      <inkml:brushProperty name="width" value="0.08571" units="cm"/>
      <inkml:brushProperty name="height" value="0.08571" units="cm"/>
      <inkml:brushProperty name="color" value="#333333"/>
    </inkml:brush>
  </inkml:definitions>
  <inkml:trace contextRef="#ctx0" brushRef="#br0">606 1053 7680,'-12'-29'1486,"1"1"1,7 1-1058,-2-2 0,4 4-82,2 8 1,-6-1-295,1 1 0,-3 0 90,2-1 0,-4 3-341,-7 4 0,-8 1 34,-4 4 0,-13 6-134,-10 0 1,0 10 195,-5 13 1,3-2-94,2 8 0,8 0-50,3 5 0,15-5 111,8 0 1,3-8 154,9 2-64,0-4 1,14-3 130,4-5 0,5 3-54,6-9 1,6 1 7,11-6 1,12-9-104,11-9 1,10-1-107,2-10 1,0-2-71,-6-9 1,1 2 215,-1-8 1,-2-8 156,-4-10 0,-11-9-104,-11-2 1,-9 0 253,-9 6 0,0-6-89,-11 0 0,-4 8 91,-3 10 1,-3 5-161,-2 6 0,6 5 99,0 12-157,0 12 1,-6 11-138,0 12 0,0-2-89,0 7 1,-8 11-9,-4 12 1,-3 10 213,-2 14 1,0 11 23,-1 12 0,7 13-140,4-43 1,2 2-1,3 2 1,0 1 128,-1 4 0,1 1 0,0 6 0,2 1 50,-1 1 0,2 0 0,-1 1 0,2 0-43,0-3 0,1-1 0,-1-1 0,0-1 68,3-3 0,2-1 1,-2-5-1,1-1-140,12 44 1,-3-19 100,-4-21 1,-3-14-383,-8-9 0,8-1 36,-6-15-380,-2-1 46,-10-11 1,-7-7 1110,0 0-530,-8-7 0,-2-11 0,-8-9 0</inkml:trace>
  <inkml:trace contextRef="#ctx0" brushRef="#br0" timeOffset="174">969 1209 7694,'0'17'465,"0"-7"1,7-2 667,5-8 1,3-2-813,3-4 1,1-2-351,4-3 0,-2-3-702,8 8 0,0-5 271,5 5 460,1-7 0,7 3 0,2-7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3:00.710"/>
    </inkml:context>
    <inkml:brush xml:id="br0">
      <inkml:brushProperty name="width" value="0.08571" units="cm"/>
      <inkml:brushProperty name="height" value="0.08571" units="cm"/>
      <inkml:brushProperty name="color" value="#333333"/>
    </inkml:brush>
  </inkml:definitions>
  <inkml:trace contextRef="#ctx0" brushRef="#br0">724 865 7745,'10'-1'-154,"-4"-5"1,-2 2 102,1-8 0,5 1 744,7-6 0,-1 5-227,-5 1 1,5-1-192,-5-5 0,4 1-111,3 5 1,-7 1 163,1 4 88,-8 5-234,3-7 1,-7 6-426,0-4 224,0 4 1,-9-7-443,-9 3 1,-7 4 186,-9-4 0,-10 12 38,-8 5 1,-8 11 126,-9 1 0,-2 15 37,-4 2 1,4 3-34,-4 3 0,8 6 52,9 5 1,10 1 80,19-6 0,12-8-56,11-4 1,12 1 29,5-7 1,13-3 1,4-14 1,13-1 52,5-5 0,10 3-42,1-8 1,1-1 85,-6-5 1,-2 0 55,-4 0 1,0-5-137,-11-1 0,-11 0 164,-12 6 1,-8-2-84,2-4 0,-6 4 245,-6-3 1,0 3-113,-11 2 1,-4 2-220,-14 3 0,-9 5-18,-8 7 1,-2 8-107,-9 4 1,5 4 117,-5 1 1,13 7-4,-2-1 0,12 6-118,-1-6 1,12 1 51,6-7 1,12-1-44,5-4 0,6-4 43,6-8 0,3 0-120,9 1 0,9-3-26,7-3 0,5-5-143,12-7 0,5-7-132,13-5 0,6-5-240,0-6 0,6-6 378,-6-11 0,0-5 0,-6-6 0</inkml:trace>
  <inkml:trace contextRef="#ctx0" brushRef="#br0" timeOffset="822">880 1453 7745,'8'-34'0,"-6"5"162,3 0 1,-3 2 330,-2-2 1,0-3 151,0 3 0,0 4 132,0 2-385,0 11 1,0 3 129,0 3-480,-7 4 0,5-4 118,-4 12 1,4 4-362,2 7 0,0 8 62,0 4 0,0 4-99,0 1 1,0 8-65,0 4 1,-2 3-142,-4-3 1,4-4 146,-3-8 0,3-5 70,2 0 1,0-8 8,0 2 250,0-3 185,0-11 0,0-5-135,0-16 0,7-9 44,5-19 0,3-4-63,3-8 1,-1-6 151,0 1 1,1-3-108,-1 2 1,6 5-24,0-5 1,6 14-138,-6 9 0,6 8 3,-6 10 0,0 7 16,-6 5 0,-5 5 74,-1 5 0,1 7 6,5 11 1,0 10-20,0 7 0,1 0-9,-1-5 0,6 0-18,0-1 0,8 5 25,-2-5 1,3-3-39,3-14 0,0 0 39,-1 1 0,1-9 95,-1-3 1,1-6-41,0-6 0,-7-3 129,1-9 1,-2-5-142,2 0 0,2-2 18,-8 2 1,0 4-35,-6-4 1,-5 2 34,-1-2 1,-7 4-16,2-4 0,-4 1 15,-2-1 1,0 2-189,0-8 0,-6 8-10,0-2 1,-7 10-33,1 1 0,-5 6-7,-6-5 0,2 7-226,-8-2 0,0 12 106,-6 6 1,1 9 41,-1 2 0,1 8 288,-1-3 1,2 5-40,5 2 1,-3-1 13,8 1 1,5-1-109,7 1 1,7 0 24,-2-1 1,6-1 77,6-4 0,6-6-11,11-12 1,-2 3 133,8-9 1,-1-1-120,7-9 0,0-11 23,-1-7 0,1-8-94,-1 3 1,1-13-4,0-5 0,-1-6 7,1-5 1,-6-5-164,-1-7 1,-5-14 127,6-3 1,-8-10-462,2 3 0,-9-5 449,-3 6 1,-1-4 5,2 10 1,-3 3 61,-3 14 1,-4 7-17,4 5 1,1 7 13,-1 9 146,0 17 239,-6 16 0,0 10-326,0 4 1,0-1 288,0 13 0,-2 5-253,-4 17 0,-2 10-12,-3 8 1,-2 13 81,7-2 1,-6 13-332,6 5 0,-5 1 484,5 10 1,0-5-8,6 5 0,0-6-28,0 6 1,8-18 3,4-5 0,-3-11-16,3-12 1,-1-14-121,7-3 208,-1-20-361,0 0-108,0-15 0,-5 0-238,0 0 0,-9-1 356,3-5 1,2 2-582,-2-8 1,5 7-593,-5-7 0,7 1 71,-1-7 1105,11 1 0,4-16 0,7-3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1:56.684"/>
    </inkml:context>
    <inkml:brush xml:id="br0">
      <inkml:brushProperty name="width" value="0.08571" units="cm"/>
      <inkml:brushProperty name="height" value="0.08571" units="cm"/>
      <inkml:brushProperty name="color" value="#333333"/>
    </inkml:brush>
  </inkml:definitions>
  <inkml:trace contextRef="#ctx0" brushRef="#br0">762 173 7496,'0'-17'-514,"0"0"586,0 7 50,0 2-53,0 1-5,0 5 1,0-8 28,0 4 35,0 4-43,0-5 0,-2 1-25,-4 0 1,2 0 5,-7 6 1,5-5-153,-5-1 138,-1 0 1,-5 0-103,-1 1 1,-5-1 51,0 6 0,0-6-10,6 0 1,-6 1 10,0 5 0,-6 0-12,6 0 1,-6 0-23,6 0 1,-6 1 36,6 5 0,-2-2-20,2 8 0,4-7 17,-4 7 0,6-6-13,5 5 0,-3-1 7,3 1 1,-1 5 0,1-5 0,3-1-12,3 1 6,4 1 1,-6 5 2,8 0 1,0-5 1,0 0 1,0-1-4,0 6 1,0-5 5,0-1-1,8 1 0,0 5 3,3 1 0,4-1 0,-5 0 9,7 0 0,-5-1 3,-1-5 1,1 5 22,5-5 1,-5-1-31,-1 1 1,1 1 19,5 5 1,0-5-16,1-1 0,-7-1-15,1 1 0,-1 5 2,7-5 1,-1 3-3,0-3 0,-1 5 0,-5-5 0,4 3 7,-3-3 0,-2 4-26,1-3 1,-5-2 17,5 1-57,-7 1 1,6 3 49,-4-3-13,-4 3 0,5-11 22,-7 7 1,-2-7-1,-3 2 1,1 2-7,-8-3 0,1 7 3,-7-6 1,1 5 82,0-5 1,-2 2-76,-5-3 1,5-3 73,-4 4 1,-2-4-45,2-2 1,-6 0 3,6 0 1,-6 0-23,6 0 0,-7 0 0,1 0 1,4 0-12,2 0 0,-2-2-12,2-4 0,-6 4-104,6-3 0,0 1 112,6-2 0,5 4-245,1-4 118,7 4-344,-4 2 118,8-7 123,0 5 1,2-6 50,4 8 0,5 0 179,12 0 0,-4 0 0,22 0 0,-5 0 0</inkml:trace>
  <inkml:trace contextRef="#ctx0" brushRef="#br0" timeOffset="463">1090 121 7889,'0'-11'671,"0"-1"-730,0 8-172,0-11-442,0 13 401,0-6 237,0 16 0,0 2 41,0 7 0,0 6-16,0 0 0,0 8 87,0-2 0,0 3-123,0 3 1,-5 0 188,-1-1 1,0 1 3,6-1 1,0 7-47,0-1 1,0 0-75,0-5 0,0 0-5,0-1 0,0-1-113,0-4 0,0 1 126,0-7 0,6 0-111,0-5 0,5-1 43,-5 0 0,7-1-165,-1-5 0,-2-3 33,1-8 1,1 0-49,5 0 0,0 0 85,0 0 1,7-8-77,-1-3 0,0-5 204,-6-1 0,6-6 0,0 0 0,0-8 0,-6 4 0</inkml:trace>
  <inkml:trace contextRef="#ctx0" brushRef="#br0" timeOffset="734">796 536 7279,'0'-9'-120,"0"1"1,8 6 131,4-4 1,9 4-64,2-3 1,8 3-4,-3 2 0,1 0 6,6 0 0,-4-6 23,9 0 0,-4-5-51,-1 5 1,0-2 37,-1 2 1,1 3-125,-1-9 0,1 6 75,0-5 1,-1 7 86,1-2 0,-1-3 0,1 7 0,-1-6 0</inkml:trace>
  <inkml:trace contextRef="#ctx0" brushRef="#br0" timeOffset="1264">1488 502 7865,'-9'0'427,"1"7"-631,8-5 0,2 6 126,4-8 1,3 0-62,8 0 0,1 0 74,-1 0 0,2 0 40,4 0 1,-3 0 17,3 0 0,-4 0-24,-2 0 1,2-2 55,4-4 0,-3 3 5,3-9 1,-4 6-37,-2-5 0,-5 5 16,-1-6 1,-1 7-34,1-7 39,5 8-28,-14-11 1,7 13 18,-3-4 0,-4 2 3,4-1-12,-4 3 1,-4-6 3,-4 8 1,2 0-27,-7 0 0,5-2 25,-6-4 1,7 4-33,-7-3-2,0 3 13,-5 2 1,0 0-19,0 0 19,-1 7 1,1-3 15,0 8 1,1-6 1,5 5 0,-5-5 27,5 5-33,-4 1 0,-3 5 22,1 0 1,5 1-19,1-1 0,5 0 9,-5 1 0,7-1 0,-2 0 0,4 1 0,2-1 0,0 0 1,0 0 1,2-1 0,4-5 1,-2 9-4,7-9 1,1 6-3,5-11 1,2 6-70,4-7 0,-2 7 2,8-6 0,-6-1-10,6-5 1,-6 0-32,6 0 0,0-1-147,5-5 1,1-4 251,0-7 0,-1-8 0,1-2 0</inkml:trace>
  <inkml:trace contextRef="#ctx0" brushRef="#br0" timeOffset="1634">2163 18 7826,'-12'0'-431,"1"0"0,1-2 788,-2-4-70,5 4-622,7-6 230,-8 8 0,6 2 36,-4 4 1,4 4 111,2 7 1,6 2 5,0 4 0,5 4-2,-5 8 1,8 1 95,-3 4 1,5 5 5,1 7 1,-2-1-43,-3 1 0,3 2-14,-3 4 1,1 1-58,-1 5 1,-3 1-11,-3-7 0,-4 5 13,4-5 0,-4 5-104,-2-5 0,0-8-39,0-10 0,0-3 73,0-3 0,-6-1-170,0-4 26,0-4-194,-1-8 194,5-7 60,-6-3-555,8-7 245,0 0 425,0-7 0,8-11 0,1-9 0</inkml:trace>
  <inkml:trace contextRef="#ctx0" brushRef="#br0" timeOffset="2101">2214 588 6898,'0'-9'-401,"0"-7"388,0 7 0,8-7 4,4 5 0,3-5 1,2 5 0,8-3 1,4 3 1,-2-3 96,2 9 1,0-7-55,5 6 1,1-5 74,-1 5 0,1 0-98,0 6 1,-7 2 10,1 4 1,0 0-21,6 11 0,-8-4-4,-4 11 1,-4-3 6,-2 2 1,-1-4-11,-5 4 1,3 2-40,-9-2 1,1 2 38,-6-2 0,-8-4-4,-3 4 1,-5-3 35,-1-3 1,-2-2 4,-4-3 0,4 3-8,-4-3 0,-2-5 6,2-1 0,-6-2-19,6 2 0,-6-4 6,6 3 1,-6-3-38,6-2 1,-2 0 36,2 0 0,4 0-116,-4 0 0,3-5 97,3-1 1,2-2-95,3 2 0,-1 3 7,7-9-20,0 8-2,6-11 1,8 11-248,3-8 356,5 9 0,9-13 0,2 7 0</inkml:trace>
  <inkml:trace contextRef="#ctx0" brushRef="#br0" timeOffset="2631">3269 173 7672,'0'-9'-359,"0"1"175,0 8 227,0 0-16,0 8 1,0-5 7,0 9 0,0-1 6,0 7 0,0-1 120,0 0 0,0 8-69,0 4 0,0-2 83,0 2 0,0 0-93,0 5 1,0 7-12,0-1 0,6 2-21,0-1 1,0-5-23,-6 4 1,2 3-19,3-3 0,-3 2-30,4-1 1,-4-5-5,-2 5 1,0-9-12,0 3 1,0-12 49,0 6 1,0-8-41,0-4 0,0 0 27,0 1 1,0-7-8,0 1-61,0-8-11,0 3-50,0-7-278,0 0-2,0-7 289,0 5 0,0-8 118,0 4 0,-8-3 0,-1-9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3:10.200"/>
    </inkml:context>
    <inkml:brush xml:id="br0">
      <inkml:brushProperty name="width" value="0.08571" units="cm"/>
      <inkml:brushProperty name="height" value="0.08571" units="cm"/>
      <inkml:brushProperty name="color" value="#333333"/>
    </inkml:brush>
  </inkml:definitions>
  <inkml:trace contextRef="#ctx0" brushRef="#br0">329 1071 7651,'0'-27'1352,"0"-5"-846,0 12 0,0-5-107,0 8 0,0 0 110,0-1-226,0 9-129,7 1 0,-7 8-226,0 0 0,-7 16 14,-11 7 0,-9 9 9,-7 9 1,-3 5 146,-9 11 1,8-1-53,-3 8 0,13-9-51,5 3 0,5-4 17,7-2 1,3-2-58,8-4 0,15-4 68,9-8 0,16-7-95,12-4 1,15-11-33,14-6 0,11-12-482,6-6 1,-2-11 429,-46 10 0,-2-2 1,33-18-154,-6-2 1,-14-5 218,-15 0 0,-11-8 23,-12 1 0,-6 3 419,-5-2 0,-7 6-204,-10-6 0,-7 2 188,-11-3 1,-4-1-197,-7 8 1,-1 0-46,0 5 0,-5 4 110,0 8 1,-8 2-521,2 15 1,-6 1 146,-6 5 0,4 2-89,-3 3 1,3 7-504,2 11 0,10-2-46,7 8 806,8 0 0,10-2 0,0-2 0</inkml:trace>
  <inkml:trace contextRef="#ctx0" brushRef="#br0" timeOffset="550">1262 967 7668,'-17'-9'1131,"6"-1"1584,-1 4-1828,8 4-698,-3-5-136,7 7 1,0 15-151,0 8 0,0 4-231,0 8 1,5-5 268,1 11 1,6 1-117,-7-2 1,9 1-41,-3-7 1,5-1-323,1-4 0,0-4 315,1-8 1,5-2 294,0-3 1,8-6-53,-3-12 0,-1-4 90,2-7 1,0-6-81,5 0 1,-7-8-38,-4 2 1,-5-3 97,-7-3 0,3 3 6,-9 3 1,7-2 98,-6 8 0,0 6-75,-6 5 0,0 6 292,0-5-401,0 7 1,-6-2 14,0 12 1,-6-2-90,7 7 0,-1 7 91,6 5 1,0 2-215,0-2 1,4-4-18,7 4 1,1-4-54,11-2 1,4-1 33,2-5 0,3-3 115,3-8 1,-1-2 39,1-4 0,0-11 88,-1-12 1,-5-3 24,0-3 1,-10-9-71,-2-8 0,-5-2 228,-6-9 0,-4 1 90,3-1 1,-3 3 81,-2 8 0,-6 6-167,1 0 0,-1 10-92,6 1 1,-6 8 146,0 10 21,1 7-123,5 3 1,0 8-28,0 5 0,-8 6-252,-4 11 0,-5 11 98,-6 13 0,4 10 217,-4 7 1,4 3-214,1 2 1,3-2-139,3-3 1,-1 1 35,7-7 0,0-1-156,6-5 0,2-8-703,4-3 1,-2-12 420,8-6 0,-7-12-1012,7-5 1565,-8-4 0,11-10 0,-5-1 0</inkml:trace>
  <inkml:trace contextRef="#ctx0" brushRef="#br0" timeOffset="699">1678 950 7668,'-12'-11'1166,"0"-1"-777,9 8 0,5-9-122,15 7 0,14 0-1043,9 6 1,14 0 116,-2 0 1,13 2-490,4 4 896,0-4 1,8 13-1,-8-5 1</inkml:trace>
  <inkml:trace contextRef="#ctx0" brushRef="#br0" timeOffset="1161">2525 1019 8200,'-10'0'2396,"3"0"-2381,7 0 1,7 0 56,5 0 1,5 0-331,6 0 1,-4-2 22,4-3 0,2 1-203,-2-8 0,6 6 253,-6-5 0,0-1-123,-5-5 1,-7-2 104,1-4 0,-8 4 73,1-4 0,-5 3 174,-5 3 1,-5 2-105,-7 3 0,-8 4 257,-4 8 1,-10 2-46,-1 4 1,-6 11 74,6 12 0,-6 6-1,5 5 1,1 2 128,5 5 0,4 6-175,8-7 1,8 6-67,15-11 0,0 5-94,0-6 0,10-1 71,7-11 0,2-5-124,10-11 0,0-4 37,5-8 0,9 0-59,3 0 0,4-10-77,2-7 0,0-2-197,-1-10 1,1-6 124,0-5 0,-6-6 96,0 5 1,-7-1 226,1 2 1,-5 3-83,-6-3 1,-4 5 100,-8 6 1,-2 4 101,-3 8 200,3 8-213,-13 1 0,6 17 93,-8 9 0,0 7-75,0 9 0,7 1 36,5 0 0,3 7-229,3 4 1,7-2 108,3 2 0,11-7-185,1 1 0,6-3-180,-5-3 1,5-7-386,-6-4 0,8-11 322,-2-7 267,4-3 0,17-9 0,5-3 0</inkml:trace>
  <inkml:trace contextRef="#ctx0" brushRef="#br0" timeOffset="1713">4514 1209 7626,'-10'35'0,"-5"-16"860,13-3 1,-6-14-342,8 3 0,0-1-340,0 8 0,2-1-21,4 7 1,3-1-87,9 0 1,-1-5 81,0-1 0,8-5-59,4 5 0,6-7 5,5 2 1,6-12-218,12-5 1,-3-14-456,9-10 1,-7-9 332,7-14 1,-16-3-220,-2-8 0,-8-10 320,-3-8 1,-8-7 89,-15 43 0,-1-1 0,-2 1 0,-1 0 29,4-47 0,1 5 126,-7 13 1,6-3-70,-7 8 1,7 8-7,-6 9 1,-1 20 258,-5 9-138,0 16 1,0 7-12,0 12 0,-2 3-104,-3 9 0,-5 7 275,-7 3 0,-2 18-71,-5 6 0,3 12-50,-7-1 0,6 12-91,-1 6 1,6 1 59,6-1 0,-3 9-240,8-3 1,1 7-45,5-8 0,7 3-68,5-14 1,5-8-151,6-9 0,2-8-481,4-10 0,4-15 205,-5-19 1,7-6-220,5-6 1,10-13 835,8-16 0,1-3 0,-1-14 0,4-4 0</inkml:trace>
  <inkml:trace contextRef="#ctx0" brushRef="#br0" timeOffset="2123">5776 1054 7640,'17'-29'0,"1"0"0,-7 2 315,1-2 1,-9 4 1270,3 8-716,-4 8-228,-2 1-927,0 8 0,0 2 238,0 4 0,-6 9-192,1 8 0,-3 6 111,2-6 1,4 6-39,-4-6 0,5 0-498,1-6 114,0 8 0,5-6 287,1 4 0,8-11 73,-3-6 0,4-4 313,3-2 0,5-2-79,0-4 0,6-11 104,-6-12 1,6-4 121,-6-1 1,5-1 243,-5 0 1,6 3-244,-6 3 0,0-2-23,-5 8 0,-7 8 195,1 9-260,-8-4 1,9 10-162,-7 0 0,0 10 76,-6 13 1,5 2-80,1 4 1,8 3-69,-3-3 1,4-2-60,3 2 0,-1-8 66,0 2 1,6-4-73,0-1 0,2-9 177,-2-3 1,-1-4-9,6-2 0,-6-2 91,1-4 0,-6-3-83,-6-9 0,3-1 236,-8-4 0,-1-4-81,-5-7 1,0 1-120,0 4 0,-1-4-95,-5 5 1,-4 1-207,-7-2 1,0 10-179,-1 1 0,-1 1 192,-4 6 0,-4 3-57,-7 2 0,-1 4 11,0 2 0,1 2-377,-1 4 1,3-2-39,3 7 1,4 1 648,7 5 0,1 0 0,0 1 0</inkml:trace>
  <inkml:trace contextRef="#ctx0" brushRef="#br0" timeOffset="2376">6865 379 7653,'0'-19'255,"0"-4"1,0 2 318,0-8 0,2 8 383,4-2 1,-2 4 125,7 1-959,-7 9 0,10 3-57,-8 12 0,5 13-92,-5 16 0,0 17 92,-6 17 0,-6 23-29,4-38 0,-2 1 0,-5 7 0,-1 1-136,1 3 1,1 1 0,-1 3 0,2 0 179,1 5 0,1 0 0,0-4 0,0 0-34,0 4 0,-1 0 0,-2-4 0,2-2 26,3-2 0,0-1 1,0-7-1,1-3-329,1-2 1,2-4 0,-1 23-123,0-15 1,5-20-726,1-21 724,0-7 1,-6-4-188,0-12 1,0 2-984,0-7 1548,0-9 0,0-22 0,0-12 0</inkml:trace>
  <inkml:trace contextRef="#ctx0" brushRef="#br0" timeOffset="2652">6917 1124 7653,'-11'-2'868,"-1"-4"0,8-4-330,-1-7 0,3 0-266,2 0 1,2-7-251,3 1 0,5 0-212,7 6 0,6 0 77,0-1 0,16 3 124,1 4 1,8-3-100,4 8 0,8 1 85,3 5 0,2 0 206,-1 0 1,-12 7-147,-12 5 0,-3 5 51,-3 6 0,-9 4 37,-8 8 0,-1-7-30,-10 1 0,-3 0 107,-8 6 0,-7-3-93,-11-3 0,-4-4-13,-7-8 0,-9 1 24,-3-1 0,-6 0-240,-5 1 1,-5-9-360,-7-3 1,0 2-1840,0-3 2298,-8 1 0,0-6 0,-8 0 0,3-4 0,-1-7 0,2-8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3:08.154"/>
    </inkml:context>
    <inkml:brush xml:id="br0">
      <inkml:brushProperty name="width" value="0.08571" units="cm"/>
      <inkml:brushProperty name="height" value="0.08571" units="cm"/>
      <inkml:brushProperty name="color" value="#333333"/>
    </inkml:brush>
  </inkml:definitions>
  <inkml:trace contextRef="#ctx0" brushRef="#br0">708 648 7679,'0'-17'346,"0"0"443,8 0-550,-6-1 1,11 1-113,-7 0 0,1 5 180,-1 1-66,-4 7 86,14-12-299,-15 14 0,5-5-7,-12 7 0,-3 0-226,-8 0 0,-8 2-137,-4 3 0,-12 5 174,-5 7 0,-4 10 65,-2 8 1,-5 5 66,-1 6 0,1 4-65,5-4 1,4 4 91,7 2 0,5-8 40,18-3 1,5-5-8,13-1 1,15-8 7,8-4 1,10 0 116,7-6 1,10 2-79,8-13 1,5 0-29,-5-6 1,4 0-11,-11 0 1,3 0-73,-13 0 1,-3 0 162,-9 0 0,-10-6-133,-7 0 142,-9 1 1,-3 5 181,-11 0 0,-12 0-249,-6 0 0,-6 7-102,-5 5 0,0 11 41,-12 6 0,2 5 80,-13 7 1,7-3-223,-2 8 1,-1 6 199,1 6 1,2-3-24,10-8 1,12-1-47,10-12 1,7 5-124,6-11 0,5-3-129,12-1 0,11-11 91,12-2 1,5-7-10,7 2 1,11-4 13,11-2 1,6-8-423,6-3 1,0-12-102,12-6 1,-13-11 684,7-7 0,-8 1 0,-4-6 0,0-7 0,1-6 0</inkml:trace>
  <inkml:trace contextRef="#ctx0" brushRef="#br0" timeOffset="746">1019 1323 7679,'18'-35'0,"-9"6"38,-3 1 0,-4-1 156,-2-6 1,0-17 443,0 0 0,-2 38 410,-4 20-6,4 4-764,-5-20 1,5 3-184,-4 7 0,4 1-130,-4 5 1,4 6 103,2 11 0,0 6-126,0 11 0,0-2 47,0 8 1,-6-1-351,1 1 1,-1 2 46,6-8 0,0 1-70,0-7 1,0-1 104,0-4 1,0-4-36,0-8 362,0 0-119,0-7 1,2-6 366,4-16 0,3-7-138,9-16 0,5-1 89,0-5 0,5-5-65,-4-11 0,4 3-97,-5-4 0,8 10-29,-2 2 0,-2 8 0,2-3 0,-8 14-110,2 10 0,-4 8 48,-2 9 1,-5 1 37,-1 5 0,1 6-17,5 11 1,1 4-20,-1 7 0,2 3 10,4 3 0,-2-5 1,8-1 1,0 1-11,6-6 1,1-4-10,4-2 0,-1-6 81,7-5 1,-6-5-64,6-7 1,0 0 140,6 0 1,-7-13-77,-5-4 0,-4-7 115,-1 1 1,-2 4-38,-5-4 1,-3-2 43,-7 2 1,-7-2-29,1 2 1,-3-2 90,3-4 1,1-3-304,-7 3 1,0-4 125,-6-1 0,0 1-417,0 4 0,-6 4 178,0 8 1,-7 5-35,1 1 1,-3 7-74,-2-2 1,-8 6-184,-4 6 0,-4 5 206,-1 12 0,-1 6 78,1 12 1,1-5 260,4 4 0,-2 3-100,8-3 0,0 0 37,6-5 0,7 0-32,5-1 0,3-7-35,2-4 0,2 0 94,3-5 0,7-5-17,11-13 0,-2 0 3,8 0 1,0-8 99,5-3 0,-1-12-73,-4-6 0,3-11-56,-3-7 0,4-10-14,1-7 1,-5-3-271,0-2 1,-6-14 246,6-3 0,-18 35 1,-1 0-4,2 2 1,-1 0 0,-1-1 0,-1 0-45,9-42 0,-1 5 45,0 1 1,-1 3 9,-5 14 1,3 13 115,-9 22-137,1 7 251,-6 17-167,0 10 1,0 12-121,0 11 0,-8 13 134,-3 16 1,-4 10 64,-3 13 1,3 9-74,3 8 1,5-40-1,1 0 88,0 46 0,3-48 1,0 0-219,3 42 1,2-3 32,4 3 1,11-11-197,12-6 0,4-6 103,1-6 1,3-5-734,3-12 0,3-8-22,3-15 888,4-7 0,-8-10 0,8-4 0,2-10 0,3-9 0</inkml:trace>
  <inkml:trace contextRef="#ctx0" brushRef="#br0" timeOffset="1272">4011 1048 7652,'-12'-2'431,"1"-4"1,5 2-216,-5-8 0,7 7 1801,-2-7-990,4 8-973,2-11 1,-2 7-48,-4-3 1,3-3-152,-9 9 0,0-7 49,-5 6 0,-2 0-117,-4 6 1,-4 0 121,-8 0 0,1 2 51,-1 4 1,6 4-2,1 7 0,6 0 39,-1 1 0,6 1 21,6 4 0,3-4-7,8 4 0,2-2 15,4 2 0,11-3-9,12 3 0,5-10 6,7-1 0,3-9-56,8 3 0,0-4 12,-1-2 0,1-9-9,0-9 1,-8-1 21,-3-10 1,-7-2 173,-5-9 0,-4 2-62,-8-8 1,-7-1-39,-4-4 0,-4-9-9,-2-3 0,-2 1 12,-4-1 1,2 7-48,-7-2 0,7 5 41,-2 1 1,4 9-236,2 9 1,0 7-57,0 10 104,8 7 158,-6 2-14,5 16-14,-7 2 0,0 7 12,0 0 0,6 8 151,0 4 0,0 13-50,-6 10 1,0 8 155,0 9 1,0 2-136,0 4 1,0 4 176,0 7 0,6 1-415,-1-1 1,1 1 248,-6-1 1,2-1-158,4-5 0,-4-16-285,3-12 0,-3-20-1117,-2-3 726,0-8-339,0-11 1,0-4 492,0-12 0,0 2 45,0-8 1,0-3 445,0-14 35,0 0 0,-7-28 0,-3 3 0</inkml:trace>
  <inkml:trace contextRef="#ctx0" brushRef="#br0" timeOffset="1406">4201 1082 7652,'-17'10'211,"0"-5"1,5-3 435,1-2 1,5 0 485,-6 0-431,8 0-170,-3 0-365,7 0-133,0-7 1,7 5 48,5-4 0,11 4-685,6 2 1,5-6 146,7 1 0,3-9 455,8 3 0,7-5 0,3-1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3:20.494"/>
    </inkml:context>
    <inkml:brush xml:id="br0">
      <inkml:brushProperty name="width" value="0.08571" units="cm"/>
      <inkml:brushProperty name="height" value="0.08571" units="cm"/>
      <inkml:brushProperty name="color" value="#333333"/>
    </inkml:brush>
  </inkml:definitions>
  <inkml:trace contextRef="#ctx0" brushRef="#br0">0 36 9104,'0'-10'2619,"0"0"-2446,0 5-701,8 3 0,-4-6-1050,7 8 1578,-7 0 0,4 8 0,-8 1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3:19.346"/>
    </inkml:context>
    <inkml:brush xml:id="br0">
      <inkml:brushProperty name="width" value="0.08571" units="cm"/>
      <inkml:brushProperty name="height" value="0.08571" units="cm"/>
      <inkml:brushProperty name="color" value="#333333"/>
    </inkml:brush>
  </inkml:definitions>
  <inkml:trace contextRef="#ctx0" brushRef="#br0">779 310 7633,'0'-10'1590,"0"-5"-1287,0 5 1,0-1-115,0-1 0,0 6-39,0-5 1,-2 5-118,-4-6 0,2 9-198,-8-3 1,-1 2 140,-10-2 1,-4 4-148,-8-3 1,-9 5 59,-8 5 1,-7 7-14,-10 11 1,1-2 79,5 8 0,-2-6-6,7 6 0,8 0-33,10 5 0,11-1-43,6-4 1,11 1 17,7-7 1,6 6 61,11-6 1,7 0 80,16-5 1,1-7-77,5 1 1,-3-7 0,8 7 1,-9-8-21,-3 2 0,-1-4 3,-10-2 0,0 0 57,-6 0 3,-7 0 339,-2 0-234,-31 0 0,0 0 86,-24 0 0,7 0 2,-6 0 1,2 5 2,-2 1 1,3 6-144,9-7 1,7 9 6,4-3 0,6 5-44,5 1 0,4 0-192,8 1 1,8-1-183,4 0 0,13 0 175,9 1 0,8-9-460,10-3 1,6 2 154,0-2 0,7-3-147,-2-8 632,-3 3 0,-1-21 0,-7 3 0</inkml:trace>
  <inkml:trace contextRef="#ctx0" brushRef="#br0" timeOffset="176">692 604 7648,'0'-12'1018,"0"1"-635,0 7-206,8-12 0,-4 14-2,7-3 1,1 3-7,5 2 0,2 2-231,4 3 0,-2 5 64,8 7 1,0 6-167,6 0 1,-1 6-112,1-6 1,-1 6-182,1-6 0,-2 0 134,-5-5 1,3-1-190,-8 0 1,0-7-17,-5-4 527,-9-5 0,7-16 0,-7-4 0</inkml:trace>
  <inkml:trace contextRef="#ctx0" brushRef="#br0" timeOffset="297">1124 638 7648,'-17'-6'-233,"0"1"1,0-7 619,-1 6 850,9-7-854,-7 3-519,7 1 1,-14 1 26,0 8 1,-2 8 83,1 3 1,3 7-170,-7 5 1,-1 4-118,-6 7 1,1 1-472,-1-1 782,8-7 0,2 6 0,8-6 0</inkml:trace>
  <inkml:trace contextRef="#ctx0" brushRef="#br0" timeOffset="494">1384 569 7648,'0'-11'2689,"0"-1"-2545,0 8 1,0-5-101,0 3-190,0 4 0,0-4 141,0 12 1,0 3-38,0 9 0,0 5-124,0 0 1,-6 8-364,0-3 0,0-1-351,6 2 0,-5-8 880,-1 2 0,0-3 0,6-3 0</inkml:trace>
  <inkml:trace contextRef="#ctx0" brushRef="#br0" timeOffset="656">1436 137 7648,'0'-18'55,"-2"-5"-28,-4 0 0,4 0 207,-4 6 447,4 7-1696,2-5 678,0 13 0,0-4-449,0 12 786,8 4 0,2 7 0,7 0 0</inkml:trace>
  <inkml:trace contextRef="#ctx0" brushRef="#br0" timeOffset="844">1782 119 8052,'0'-9'1802,"0"-1"-1518,0 4 1,0 6-171,0 0 1,0 10-92,0 13 1,-6 8-102,0 15 0,0 2 130,6 15 1,-6 7-139,1 5 1,-7 5-227,6-5 1,-1-2-322,1-9 0,2-11 109,-7-6 0,-1-13-18,-5-5 0,-2-6 542,-5-17 0,-2-8 0,-9-8 0</inkml:trace>
  <inkml:trace contextRef="#ctx0" brushRef="#br0" timeOffset="989">1401 569 7648,'-10'0'1814,"5"0"-1881,10 0 0,5-6-92,7 1 0,14-1-912,4 6 1071,18-8 0,1-2 0,15-7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3:25.123"/>
    </inkml:context>
    <inkml:brush xml:id="br0">
      <inkml:brushProperty name="width" value="0.08571" units="cm"/>
      <inkml:brushProperty name="height" value="0.08571" units="cm"/>
      <inkml:brushProperty name="color" value="#333333"/>
    </inkml:brush>
  </inkml:definitions>
  <inkml:trace contextRef="#ctx0" brushRef="#br0">398 260 7679,'-23'-13'0,"0"-5"304,0-3 0,0-2 466,0 0 0,0-6-149,6 6 1,1 0-222,5 6 1,-5 0 108,5-1 1,1 3 214,-1 4-1003,7 3 1,-11 8-354,3 0 1,-3 15-1612,-3 8 2243,-7 16 0,-9 5 0,-10 8 0</inkml:trace>
  <inkml:trace contextRef="#ctx0" brushRef="#br0" timeOffset="492">35 329 7689,'-9'-17'-10,"1"6"938,8-1 215,0 8 0,0-5-356,0 3-440,0 4-1488,0-6 967,0 8 1,0 2-1729,0 4 1902,0 4 0,8 14 0,1 3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3:23.118"/>
    </inkml:context>
    <inkml:brush xml:id="br0">
      <inkml:brushProperty name="width" value="0.08571" units="cm"/>
      <inkml:brushProperty name="height" value="0.08571" units="cm"/>
      <inkml:brushProperty name="color" value="#333333"/>
    </inkml:brush>
  </inkml:definitions>
  <inkml:trace contextRef="#ctx0" brushRef="#br0">641 172 7705,'0'-10'2049,"-8"-5"-1497,6 5-354,-6-7 0,6 1 88,-3 5-251,3-4 0,-8 7 192,4-4-372,4-3-41,-13 5 0,5-1 113,-7-1 0,-2 8-500,-4-1 0,-4 5 219,-8 5 1,-7 7 32,-4 11 1,-4 4 202,-2 8 1,2 5 134,4 0 1,10 1-125,7-7 0,10 1 115,1-1 0,9-7 185,9-4 0,9 2-35,9-2 0,7 0 210,9-5 1,3-1-121,3 0 1,2 1-104,4-1 1,2 0-75,-7 0 1,-1 1 16,-5-1 1,-6 0-19,-1 1 1,-12-1-103,1 0 0,-11-5-58,0-1 1,-12 1 20,-6 5 1,-13 0-85,-9 1 0,-9-1-19,-8 0 1,-3 2-67,-4 5 0,6-11 67,0 4 0,2-5-78,10-1 1,5-3-326,7-8 131,14 0 1,-1-10 442,15-7 0,8-16 0,1-11 0</inkml:trace>
  <inkml:trace contextRef="#ctx0" brushRef="#br0" timeOffset="181">744 278 7705,'0'-11'770,"0"-1"0,0 6 271,0-5-435,0 7-504,0-4 0,0 10-7,0 4 1,0 11-141,0 12 1,0 6 59,0 5 1,0 4-148,0 8 1,0 0-439,0 0 0,-1 0 223,-5 0 0,4-2-329,-4-4 1,4-10 170,2-7 0,0-8 505,0 2 0,8-11 0,1-5 0</inkml:trace>
  <inkml:trace contextRef="#ctx0" brushRef="#br0" timeOffset="327">606 659 7676,'-17'9'93,"7"-1"0,4-8 101,12 0 1,6-2 145,11-4-340,4-3 0,15-9 0,2 1 0</inkml:trace>
  <inkml:trace contextRef="#ctx0" brushRef="#br0" timeOffset="830">1332 451 7676,'-17'25'554,"7"-13"-447,-5 3-92,13-7 1,-4-6 15,12 3-38,-4-3 0,13-2 24,-3 0 0,3 0-120,3 0 0,1 0 13,4 0 0,-4-2-155,4-3 0,-4 1 134,-1-8 0,-1 3 7,0-3 1,-5-3 93,-1 3 109,-7-3 0,4-2-33,-8-1 0,0 7-109,0-1 0,-2 8 95,-4-1 0,-5 3 5,-12 2 1,1 2 11,-6 3 1,-1 11 7,-6 7 1,1 8 118,-1-3 1,1 3-138,-1-2 1,8 4 5,4-5 0,11-3-44,7-2 1,3 2 49,2-1 0,9-3-123,9-10 1,9-3-39,13-8 1,4 0-233,8 0 0,6-16 15,-1-7 1,7-7-187,-7-5 1,12-1 492,-5-5 0,-6-3 0,-12-8 0,-8 6 0,2 0 0,-11 8 0,-6-3 0,-11 5-56,-6 1 1,-12 6 403,-6 0 1,-3 8 418,-2-2 0,-1 6-385,1 5 1,6-1 504,-1 7-297,8 0-411,-11 6 0,11 2-67,-8 4 0,7 6-155,-7 11 1,3 4-14,-3 7 1,-1 8 75,7 5 0,-2 3-254,2 1 1,4 1 29,-3 0 1,3 0-61,2 0 1,0-2-109,0-4 1,2-4-221,3-7 1,-1-2 130,8-5 461,-8-3 0,11-7 0,-5-1 0</inkml:trace>
  <inkml:trace contextRef="#ctx0" brushRef="#br0" timeOffset="1065">1713 434 7676,'0'-12'415,"0"1"0,0-1-159,0-5 1,9 0-109,9-1 0,7 1-117,9 0 1,3 5 93,3 1 1,4 1-93,8-1 1,-4 3 6,4 8 1,-12 2-192,7 4 1,-9 3-88,-3 9 0,-8-1 95,-4 0 0,-6 0 19,-6 1 1,-3 5 72,-8 0 0,-2-4 24,-4-2 0,-5-3-72,-12 9 1,-4-4 11,-8-2 1,1 1-98,-1-1 0,2-2-187,5-3 1,-3 1 370,8-7 0,-8 7 0,4-3 0</inkml:trace>
  <inkml:trace contextRef="#ctx0" brushRef="#br0" timeOffset="1404">3027 244 11026,'0'-12'-45,"0"1"-110,0 7 1,-6-6-252,1 4 0,-9 4 257,3-3 0,-5 10 49,-1 7 1,-4-2 22,4 1 0,-5 3-58,11 9 0,3-4 250,2 4 0,4 2 107,2-2 1,2 6 72,4-6 0,6 8-113,11-3 1,4 3-76,7-2 0,1-2-57,-1-4 1,-1-4-72,-4 4 1,0 2-359,-12-2 0,2 0 192,-13-5 0,-8-3-81,-9-4 1,-18 5-64,-6-5 1,-11-1-49,0 2 0,2-7-32,-2 7 0,1-8-427,-1 1 838,4-3 0,0-9 0,-2-3 0</inkml:trace>
  <inkml:trace contextRef="#ctx0" brushRef="#br0" timeOffset="1561">2941 278 7907,'7'-17'0,"-3"0"1197,8-1 0,1 1-518,10 0 1,6-1-567,11 1 0,-1 0 32,7 0 1,-6 7-660,6 4 0,-7-1 130,1 1 0,-3 0-106,-3 6 1,-5 2 192,0 4 297,-8-4 0,19 13 0,-3-5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13:07:26.930"/>
    </inkml:context>
    <inkml:brush xml:id="br0">
      <inkml:brushProperty name="width" value="0.08571" units="cm"/>
      <inkml:brushProperty name="height" value="0.08571" units="cm"/>
      <inkml:brushProperty name="color" value="#333333"/>
    </inkml:brush>
  </inkml:definitions>
  <inkml:trace contextRef="#ctx0" brushRef="#br0">17 156 7084,'0'10'973,"0"-2"-754,0-8 1236,0 0-1361,8 0-61,2-8 1,7 6-24,0-4 0,-5 4-10,-1 2 1,1 0-25,5 0 0,0 0-5,1 0 1,-7 0-64,1 0 0,-3 2 60,3 4 0,-3 4-77,-3 7 1,-4 0 41,4 1 0,-4-1 26,-2 0 1,-8 2-14,-3 4 1,-5-3 0,-1 3 0,0-2 57,-1 2 1,1-4-45,0 4 0,-1-9 34,1-3 1,0-1-29,0 1 0,5 3-36,1-8 69,7-1 0,-4-5 184,8 0 1,2 0-62,4 0 0,3 0-19,9 0 0,7-2-66,3-3 1,-1 3 91,2-4 0,2-2-89,9 2 0,-1-1 7,7 1 1,-6 4-34,6-4 0,-7-1-24,1 1 0,-3 0 16,-3 6 1,1 0 2,-1 0 1,-7 0-31,-4 0 0,-9 0 65,-3 0-219,-7 0-24,4 0-324,-8 0 97,0 0-306,-8 0 466,6 0 1,-11 2-618,7 4 259,0-4 624,6 5 0,-8 1 0,-1 2 0</inkml:trace>
  <inkml:trace contextRef="#ctx0" brushRef="#br0" timeOffset="1058">536 1 7672,'-17'0'-721,"5"0"805,1 0 396,7 0-440,-11 0 103,13 0-29,-6 0 1,8 2 32,0 3 48,0-3 1,2 8-37,4-4 1,-3-4 58,9 3 1,0 3-83,5-2 1,-6 5-3,1-5 0,-1 6-68,7-6 1,-1 7 76,0-2 0,-5 5-155,-1 1 1,1 2 72,5 4 0,-5 2-86,-1 4 1,-1 6 20,1-1 0,-1 3-47,-4 9 1,-4 6 35,3 6 0,-3 5-10,-2-5 1,0 7 10,0-2 0,-7 3 32,-5-3 0,-3-3-129,-3-8 0,1-6 112,0 0 1,-8-2-182,-4 2 1,2-9 38,-2-9 1,2-5-94,-1 6 1,-5-8 66,4 2 0,-4-3-155,-1-3 0,-1 0-56,1 1 1,-5-1-112,5 0 489,-5 0 0,12 1 0,-7-1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3:48.123"/>
    </inkml:context>
    <inkml:brush xml:id="br0">
      <inkml:brushProperty name="width" value="0.05" units="cm"/>
      <inkml:brushProperty name="height" value="0.05" units="cm"/>
      <inkml:brushProperty name="color" value="#333333"/>
    </inkml:brush>
    <inkml:brush xml:id="br1">
      <inkml:brushProperty name="width" value="0.08571" units="cm"/>
      <inkml:brushProperty name="height" value="0.08571" units="cm"/>
      <inkml:brushProperty name="color" value="#333333"/>
    </inkml:brush>
  </inkml:definitions>
  <inkml:trace contextRef="#ctx0" brushRef="#br0">35 0 24575,'0'0'0</inkml:trace>
  <inkml:trace contextRef="#ctx0" brushRef="#br0" timeOffset="191">1 52 24575,'0'0'0</inkml:trace>
  <inkml:trace contextRef="#ctx0" brushRef="#br1" timeOffset="5354">9788 553 8035,'-25'0'0,"4"0"-241,-8 0 0,8-1-301,-2-5 0,2 4 356,-2-4 0,4 4 184,-4 2 1,2 0-53,-2 0 0,3 0 49,-3 0 1,4-2-2,2-3 1,-2 3 1,-4-4 0,3 4 0,-3 2 1,4 0 4,2 0 1,0 0 1,-1 0 0,1 0 7,0 0 1,5-6-16,1 0 193,-1 1-72,2 5 13,-5 0 7,13-8-57,-6 6 1,7-6 139,-5 8 19,4 0-76,-6 0-8,8 0 104,0 0-91,8 0 22,-6 0 21,5 0-71,-7 0 78,0 0-179,8 0 0,-4 0 2,8 0 1,-7 0-9,7 0 1,1 0 1,10 0 0,-2 0-23,8 0 0,0 0 31,6 0 1,5 0-60,0 0 0,8-2 43,-1-3 0,8 3-14,3-4 0,5 4-23,-5 2 0,0-2-2,-7-4 1,5 4-20,-4-3 1,4 3 39,-10 2 0,4 0-25,2 0 0,0 0 18,0 0 0,-1 0-6,1 0 0,0-6 7,0 0 0,0 0 0,0 6 0,-6 0 0,0 0 1,-2 0 0,2 0 1,10-1-4,-4-5 1,4 4-1,-4-4 0,5 4-2,1 2 1,7-2 2,-1-4 1,-11 5-3,-1-5 0,-6 4 1,0 2 0,4 0-2,-3 0 1,-3 0 0,2 0 1,0-6-1,6 0 1,0 1 10,0 5 1,1 0 0,5 0 0,-6 0-10,0 0 0,4-6 0,-10 0 1,7 0 4,-6 6 1,4 0-3,7 0 0,2-5 25,3-1 1,-1 0-20,-5 6 0,3-2 2,3-4 0,2 4 13,-7-3 0,0 1 2,-6-2 1,1 4-22,5-4 0,2 4 9,3 2 0,2 0-31,-7 0 0,7-5 29,-1-1 1,1 0-7,-1 6 0,-5 0 8,-7 0 0,2-6 1,3 1 1,5-1-12,7 6 0,-2 0 0,-3 0 0,3 0-5,-4 0 0,3-2 11,-3-4 1,-3 4-8,-8-4 1,1 5 3,5 1 1,-2 0-16,7 0 0,-1 0 4,1 0 1,6 0-1,0 0 1,-7-2 4,1-4 0,-7 4-1,-4-4 1,5 4-6,1 2 0,6 0 5,-7 0 1,9-2 27,-3-3 0,4 3-27,2-4 1,-7 4 9,-5 2 1,-3 0-12,-2 0 0,2-2 1,4-4 0,-3 4 3,9-3 0,-7 3 0,7 2 1,-1 0-12,6 0 0,-5 0 9,-1 0 0,-7 0-11,2 0 1,-8 0 8,1 0 0,-3 0 12,10 0 1,2 0 10,-3 0 0,3 0 3,-3 0 1,-3 0-14,4 0 1,-6-2 3,-6-4 1,2 4 2,-8-4 0,6 4-3,-5 2 1,1 0 5,-2 0 0,7 0-6,10 0 1,-1 0-41,7 0 1,-7 0 25,2 0 1,-3 0-4,3 0 0,-12 0-7,0 0 1,-7 0-3,-5 0 0,7-2 3,-1-3 1,6 3-2,-6-4 1,8 4 2,-1 2 0,-1 0 2,6 0 1,-10 0 0,10 0 0,-6 0 0,0 0 1,2 0-1,-8 0 0,1 0 0,-7 0 0,1 0 0,-1 0 0,1 0-1,0 0 1,-1 0 0,1 0 0,1 0-1,5 0 1,-3-6 0,8 1 0,-7-1 0,1 6 0,-4 0 3,-1 0 1,0 0 0,-1 0 1,1-6 14,-1 0 0,-5 0 4,0 6 0,-6 0-18,6 0 1,-6 0 1,6 0 0,-8-1 33,2-5 1,4 4-30,2-4 0,-2 4 1,1 2 1,-4 0-6,4 0 1,1 0-4,6 0 0,-6-2-8,-1-4 1,1 5 0,6-5 1,-6 4-25,-1 2 1,-5 0 28,6 0 1,-8 0-36,2 0 1,-3-2 28,-3-4 0,0 4-1,1-4 1,-7 5 0,1 1 1,-1 0 3,6 0 0,-5 0 16,0 0 4,-1 0 80,6 0-89,1 0-2,-1-8 10,0 6 25,-7-6-12,5 8-18,-13 0 0,8 0 20,-4 0 2,-5 0-64,7 0 50,-8 0-213,0 0 90,8 0 80,-6 0-42,5 0 12,-7 0-9,8 0 16,-6 0 1,6 0 21,-1 0 14,-5 8 1,8-6-10,-4 4 0,-4-3 0,3 3 1,-1-4 4,2 4 9,-4 4-13,13-1 41,-5 8 0,5 1-36,-3-1 0,-3-5 47,-3-1 1,-2 1 8,8 5 1,-7 0-46,7 1 0,-6 5-14,5 0 1,-5 2 3,5-2 1,-7-2 8,2 8 1,2-6 3,-3 5 0,7 3 3,-6 10 1,5-3-1,-5 8 1,2-6 3,-3 7 1,-1 1 0,8 9 1,-6-3 18,5 4 1,-5 1-24,5-1 1,-5 0-10,6-7 0,-7 1 11,7 0 1,-6-8-57,5-3 0,-7-3 15,2 3 1,-4-11-9,-2 5 0,6-12 12,-1 0 0,1-4-9,-6-2 1,0-5-192,0 0 0,-2-9 54,-4 3 1,3 2-291,-9-2 1,-7-1 463,-10-5 0,-19 0 0,-6 0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3:56.537"/>
    </inkml:context>
    <inkml:brush xml:id="br0">
      <inkml:brushProperty name="width" value="0.08571" units="cm"/>
      <inkml:brushProperty name="height" value="0.08571" units="cm"/>
      <inkml:brushProperty name="color" value="#333333"/>
    </inkml:brush>
  </inkml:definitions>
  <inkml:trace contextRef="#ctx0" brushRef="#br0">745 260 7992,'-10'-18'-396,"2"7"-23,8-1 0,-2 7 59,-3-7 260,3 8 75,-6-11 52,8 13 192,0-13-29,0 13-84,0-6 0,0 6 44,0-4 27,0 4 58,0-5-15,0 7 412,0 0 1,-8 0-690,-3 0 1,-5 0-4,-1 0 1,-2 0 23,-4 0 1,-4 2 6,-8 3 1,-1-3 33,-5 4 1,-1 2-31,-4-3 0,4 7-11,7-6 0,-1 5 35,-5-5 0,13 6 4,-1-7 0,8 1 6,3-6 0,7 6 15,-1 0-28,8-1 1,-3-5 0,9 0-140,3 0 122,-3 0-108,6 0 59,0 0-9,-6 0 65,5 0 1,-5 0-3,4 0 26,-4 0-59,6 0 118,-8 0 335,0 0-387,0 8 0,0-4 88,0 7 15,0 1-90,0 5 0,0 1 9,0-1 0,-2 0-31,-4 0 1,4 7 18,-4-1 0,2 7-4,-1-1 1,1 4-20,-8 1 1,8 3-6,-1 3 0,-3-3 17,2 3 1,-5 2-9,5-1 1,-2-1-1,2-5 0,3 5 0,-9 0 1,8 1-3,-2-7 1,-1 7-21,1-1 0,0 0-6,6-5 1,-6 0-11,1-1 1,-1-7 0,6-4 1,0 2 60,0-2 0,0 0-33,0-6 0,0 1 1,0-1 0,0 0 0,0 1 0,0-7-85,0 1 77,0-1-18,0 7 0,2-7 2,4 1 10,-4-9 0,5 7-6,-7-4 11,8-4 1,-6 7 12,4-3-25,3-4 37,1 6 1,7-3-21,0 1 0,-5 0 51,-1-6 0,1 0-6,5 0 1,2 0 7,5 0 0,-3 0-21,7 0 0,-1 0 5,2 0 0,6 0 13,-1 0 1,3 0 10,9 0 0,-2-6-29,2 0 0,2 1 0,-7 5 0,9-6 2,2 0 1,1-2-28,11 3 1,-3 3-5,3-4 1,3-2 39,-4 3 1,10-1-3,2 6 0,-2-6-22,-9 0 1,1-1 3,-7 1 1,11 4-41,-6-4 1,8 2 38,-7-1 1,3 3-45,2-4 1,-2 4 33,-3 2 1,-5-2-2,-7-4 0,8 4-10,3-3 1,3-3-7,-3 2 0,10 0 12,-4 6 0,6 0 2,0 0 0,-10-5 6,5-1 1,-11 0-6,4 6 0,3-2 29,9-4 1,-2 4-215,7-3 1,-5 3 194,6 2 0,0-6-14,5 0 0,-7-1-2,-4 1 0,4 2 28,1-8 1,7 9 0,5-3 1,-9-2-9,3 2 0,-9 1-6,4 5 1,1-6 24,11 0 0,-5 0-31,4 6 0,-3-5 2,-3-1 0,1 0-21,-1 6 1,-13 0-10,-4 0 1,4 0-8,8 0 1,4 0-11,1 0 1,0 0 6,1 0 1,-6 0 20,-1 0 0,3 0-15,9 0 1,2 0 10,4 0 0,-48-3 0,0 0-4,42-3 0,3 1 3,-3 5 1,-4 0 3,4 0 0,-1 0-3,1 0 1,-2 0-1,8 0 0,-13-6 11,1 0 1,-7 0-11,8 6 0,-1 0 10,-34 0 1,0 0 0,40 0-289,6 0 1,-8 0 291,-3 0 0,1-5 16,4-1 1,-1 0 3,7 6 1,-6 0-11,6 0 0,-14 0 3,3 0 0,-12 0-172,0 0 1,2 0 163,-2 0 0,7 0-8,-1 0 1,-10 0-2,-2 0 0,-11 0-2,-1 0 0,5 0-1,1 0 1,-1-6-1,1 1 0,-5-1 1,5 6 0,6 0 2,6 0 1,-5 0 0,-7 0 0,-7 0 0,1 0 0,3 0 175,-2 0 1,-1 0-171,-5 0 0,0 0 293,0 0 1,4-2-267,-5-4 1,5 4 173,-10-4 0,-2 5-190,3 1 0,-9 0-10,2 0 1,-3 0-4,-3 0 1,3 0-3,3 0 0,3-6-3,3 0 1,4 0-1,-4 6 0,4 0-4,2 0 0,-1 0 2,1 0 0,-7 0-4,-5 0 1,-4 0 4,-1 0 1,-2-6 1,-5 1 1,-1-1 6,-4 6 1,-3 0-7,3 0 1,2 0-1,-2 0 0,6 0-25,-6 0 1,7 0-3,-1 0 1,2 0 15,-2 0 0,3 0-4,-3 0 1,-2 0 11,2 0 0,-8 0-9,2 0 1,2 0 65,-2 0-64,0 0 1,-5 0 103,-1 0 1,0 0-90,0 0 1,-5 0 22,-1 0 10,1 0-1,5 0 41,1 0-46,-1 0 19,0 0 0,-5 2-13,-1 4-67,-7-4 145,4 5 15,-8-7-1039,0 0 1,-16 0 907,-7 0 0,-30-7 0,-11-3 0</inkml:trace>
  <inkml:trace contextRef="#ctx0" brushRef="#br0" timeOffset="2120">2007 52 8086,'0'-9'-315,"0"-1"53,0 4-165,0 4 388,0-5-82,0-1 290,0 6-8,0-6 0,0 8 400,0 0-464,8 8 0,-6-4-11,3 7 0,-3-5-36,-2 6 0,0-1 89,0 6 1,2 3-52,4 3 1,-4 4 9,4 7 1,-5 1-37,-1-1 1,0 3-1,0 3 1,0 4 0,0 8 1,0 0-12,0 0 0,0 0-38,0 0 0,0 6 47,0-1 1,0 1-50,0-6 0,-5 0 22,-1-1 0,-2 3-41,3 4 1,1-6 26,-8 0 1,8 0-5,-1-6 1,-3-2-5,2 2 1,0-8-8,6 3 0,-5-11-21,-1-1 0,0-6 33,6 6 0,0-8-28,0 2 37,0-3-1,0-3-14,0-8-1,0-1 103,0-8 446,0 0-457,0-8-352,0 7 1,0-9-559,0 4-410,0 4 716,0-13 502,0 5 0,0-7 0,0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3:59.947"/>
    </inkml:context>
    <inkml:brush xml:id="br0">
      <inkml:brushProperty name="width" value="0.08571" units="cm"/>
      <inkml:brushProperty name="height" value="0.08571" units="cm"/>
      <inkml:brushProperty name="color" value="#333333"/>
    </inkml:brush>
  </inkml:definitions>
  <inkml:trace contextRef="#ctx0" brushRef="#br0">52 641 8017,'-9'-2'-594,"3"-4"487,-4 4 89,9-13 1,-9 13 132,4-4 66,4 4-41,-5-6-41,7 6-29,0-5-289,0 7 243,0 0 0,7 0 25,5 0 1,5 0-85,6 0 1,4 0 25,8 0 0,1 0-8,4 0 0,5-2 25,7-4 1,5 4-1,1-4 1,-6-1 36,-6 1 1,-2-6-3,2 7 1,0-1 2,-11 6 0,1-6-29,-13 0 0,-5 1-28,-7 5 0,-5 0 37,6 0-1,-9 0-27,5 0-29,-8 7 62,-8 3 1,5 7 3,-9 0 1,6 1 106,-5-1 0,5 6-118,-6 0 0,1 8 43,-6-2 0,5 9-35,1 2 1,-1 1 3,-5-7 0,-1 9-25,1 3 1,6 2-20,-1-2 0,2-2-25,-1-4 1,-3-3-21,9 3 1,-3-11-73,2-6 0,4-4 68,-3-1 0,3-7-413,2 1 149,0-8-65,0 3 19,0-7-268,0 0 635,0-7 0,7-3 0,3-7 0</inkml:trace>
  <inkml:trace contextRef="#ctx0" brushRef="#br0" timeOffset="388">122 1090 8017,'-20'-17'-290,"-3"5"-281,12 1 432,3 7 354,-7-4-271,13 8 101,-6 0 0,10 0 42,4 0 1,-2 0 23,7 0 1,3-5-2,9-1 1,6-8-42,11 3 0,4-5-1,8-1 1,6 0-47,-1 0 1,9 5 64,-3 0 1,4 1-138,2-6 1,-9-1 20,-8 1 1,-2 6 28,-10-1 0,-5 8-44,-6-2-35,-8-3-180,4 7 262,-16-6-154,-1 8 119,-8 8-313,0-6 240,0 6 1,0-7-151,0 5 9,0-4-21,0 6 135,0-1 0,8-5-79,3 4 211,5 4 0,9-8 0,1 5 0</inkml:trace>
  <inkml:trace contextRef="#ctx0" brushRef="#br0" timeOffset="1072">3425 70 8061,'-18'-8'-401,"9"4"460,3-7 1,-2 5-173,2-5 185,1 7-222,-3-4 129,6 0 212,-6 6 49,8-5 2,0 7-166,0 0-45,8 7 1,-6-3 53,4 8 0,-4-1-15,-2 7 1,-2 7 0,-4 3 0,2 7 22,-7 5 0,5 6 36,-6 12 1,7 4 48,-7 7 1,6 6-83,-5 0 0,5 5-115,-5-5 1,7 2 101,-2-2 1,4-10-18,2 5 0,0-13-8,0 1 1,0-4-4,0-2 1,0-8-52,0-4 0,0-5-5,0-7 0,0-1-52,0-4 0,0-3 52,0 3 1,0-4-349,0-2 369,0 1-282,0-1 61,0-8-241,0-1 298,0-8-860,0 0-60,-8-8 1064,6-1 0,-21-8 0,4-1 0</inkml:trace>
  <inkml:trace contextRef="#ctx0" brushRef="#br0" timeOffset="1692">2473 295 8120,'-24'-35'-58,"4"8"35,3 10-566,9 9 465,8 8 0,-2 2 141,-3 4 0,1-4 130,-8 4 0,6 1-85,-5-1 1,-1 8 86,-5-3 1,0 10-114,0 2 0,-1 6 4,1-6 0,0 14 28,-1-3 0,-5 7 1,0-1 0,-2 4 4,2 8 1,4 0-8,-4 0 1,-2 0-13,2 0 1,6-1-3,5 1 0,8 0-87,-1 0 0,3-2 86,2-4 1,0-4-132,0-7 1,9-8 69,8-4 0,1-4-20,5-2 0,2-7 26,-2-4 1,8-4-13,-3-2 0,5 0-23,2 0 0,-6 0 29,-1 0 1,-1-8-48,2-4 0,4-3 50,-4-2 0,-4 0-2,-2-1 1,-4-5 5,-2 0 0,0-2 2,1 2 0,-9 4-4,-3-4 1,2 2 0,-3-2 1,1 3 28,-6-3 0,-7 4 7,-5 2 1,-3 0-15,-3-1 1,-7 7 14,-3-1 0,-5 8 3,-2-1 1,1 3-5,-1 2 1,1 0 3,-1 0 0,0 5-39,1 1 1,-1 8 24,1-3 1,1 5-159,4 1 0,-2 0 89,8 0 1,0 1-507,6-1 230,0 0 0,7 1-76,4-1 0,4 0 399,2 0 0,8 1 0,2-1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00.824"/>
    </inkml:context>
    <inkml:brush xml:id="br0">
      <inkml:brushProperty name="width" value="0.08571" units="cm"/>
      <inkml:brushProperty name="height" value="0.08571" units="cm"/>
      <inkml:brushProperty name="color" value="#333333"/>
    </inkml:brush>
  </inkml:definitions>
  <inkml:trace contextRef="#ctx0" brushRef="#br0">0 87 7856,'0'-18'-885,"6"1"998,0 0 0,1 7-57,-1 4-286,-4-3 193,13 7 1,-11-6-214,8 8 171,-8 0 0,5 0-100,-3 0 76,-4 0 0,11 2 49,-7 4 1,2-2-235,-2 7 288,-5 1 0,15 5 0,-7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03.599"/>
    </inkml:context>
    <inkml:brush xml:id="br0">
      <inkml:brushProperty name="width" value="0.08571" units="cm"/>
      <inkml:brushProperty name="height" value="0.08571" units="cm"/>
      <inkml:brushProperty name="color" value="#333333"/>
    </inkml:brush>
  </inkml:definitions>
  <inkml:trace contextRef="#ctx0" brushRef="#br0">53 139 7986,'-18'-25'-643,"3"12"446,3-5 815,5 13-781,7-3-568,0 8 658,0 0 0,6 2-4,-1 4 269,1-4 1,-4 11 171,4-7-175,-4 7 0,5-1-146,-7 11 1,0-4 23,0 4 0,0 2-13,0-2 1,0 8 7,0-2 1,0-2-124,0 1 1,0 1 58,0 6 1,0-6-126,0-1 1,0-1 14,0 2 1,0-4-117,0-8 0,0 7-25,0-1-36,8 0 1,2-6 122,7 0 0,0-7 166,1-4 0,7-4 0,1-2 0</inkml:trace>
  <inkml:trace contextRef="#ctx0" brushRef="#br0" timeOffset="404">744 260 8027,'-17'-15'-398,"0"3"1,5-3 39,1 3 200,7 5-446,-11-9 604,13 14 0,-6-3-52,8 10 1,-6-1-26,0 8 1,-5-1 76,5 7 0,-5-1 180,5 0 0,-2 1 208,2-1 0,4 0-194,-3 0 0,3 6-82,2 0 1,0 6-17,0-6 0,2 6-187,3-6 0,5 0 8,7-5 1,1-1 36,-1 0 1,6-1 11,0-5 0,8-3 18,-2-8 0,-2 0 2,1 0 1,1-2 17,6-4 0,-6 0 6,-1-11 1,-6 4 20,1-10 0,-4-2 2,-2 1 0,-2 0 76,-3 0 1,-2 3-95,-5-8 1,-3 3 124,4-3 1,-6 2-84,-6 4 1,2 4 13,-7-4 0,-3 3-38,-9 3 0,4 0-4,-4-1 1,-4 9-13,-2 3 0,-1-2-115,1 3 0,-4-1-164,4 6 1,2 2 78,-1 4 1,6-3-475,-1 9 657,4-1 0,-6 14 0,-2 2 0</inkml:trace>
  <inkml:trace contextRef="#ctx0" brushRef="#br0" timeOffset="2072">571 70 8035,'-7'-10'-1693,"5"-5"1325,-6 13 345,0-13-23,7 13 101,-7-6 1,8 6-46,0-4 0,-2 5 135,-4-5-117,4 4 103,-5 2-36,7 0 556,0 0 0,0 7-631,0 5 0,-6 3 60,0 3 0,-2-1-53,3 0 1,3 6 58,-4 0 1,-2 8-45,2-2 0,-7 6 5,1 5 0,3-4-26,-3 5 1,3 1-13,-3-2 1,-1 1 2,7-7 0,-6 1-2,7-1 1,-7-1-71,6-4 1,1-4 72,5-8 1,0-5-186,0-1 65,0-7-23,0 12-14,0-15-17,0 7-8,0-8-72,0 0-129,0-8 205,0 7 1,2-7-370,3 8 534,-3 0 0,14-8 0,-7-1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03.190"/>
    </inkml:context>
    <inkml:brush xml:id="br0">
      <inkml:brushProperty name="width" value="0.08571" units="cm"/>
      <inkml:brushProperty name="height" value="0.08571" units="cm"/>
      <inkml:brushProperty name="color" value="#333333"/>
    </inkml:brush>
  </inkml:definitions>
  <inkml:trace contextRef="#ctx0" brushRef="#br0">18 312 6635,'10'0'-884,"-3"-2"884,-7-3 37,8 3 1,-6-8 57,4 4 178,3 4-173,-7-13 1,8 11 134,-4-7-34,-4 7-73,5-12-8,-7 14-3,8-13-14,-6 13 32,5-6-24,-7 1-53,0 5 13,0-6-69,0 8 149,0 0 1,0 8-72,0 3 0,0 5 4,0 1 0,0 8 9,0 4 0,0 5 15,0 7 0,-1 5 40,-5 12 1,4 3-70,-4 8 0,2 2-45,-1 4 1,3 2 25,-4 4 1,-2-4-1,2-8 1,1 0 12,5 0 0,0-2-16,0-3 0,-6-5-23,0-7 0,0-8-85,6-3 1,0-1-44,0-5 1,0-5 126,0-12 0,0-1-253,0 0 64,0 1 69,0-1 129,0-7-230,0-3 1,2-7-66,4 0-37,-4 0-89,6 0 208,-8 0-90,0 0 0,0-7-30,0-5 1,-2-3 290,-4-3 0,-11 1 0,-10 0 0</inkml:trace>
  <inkml:trace contextRef="#ctx0" brushRef="#br0" timeOffset="1567">1523 191 8047,'0'-17'-1173,"0"5"961,0 1 1,-2 1 332,-4-1-110,4-5 1,-6 12-9,8-7 112,0 7 6,0-11 168,0 13-192,0-14-24,0 14 28,0-5-8,0 7-677,0 0 85,0 7 499,0-5 0,-7 14 0,-3-7 0</inkml:trace>
  <inkml:trace contextRef="#ctx0" brushRef="#br0" timeOffset="3514">1453 174 8025,'0'-10'-2127,"2"-3"2056,4 7 0,-4-2 91,4 3 0,-2 1 4,1-8 1,-1 8 3,8-1 3,-8-5 10,11 0 0,-7-1-28,3-1 1,-1 7 272,-4-7-216,-5 8 1,7-5 380,-8 3-297,8 4 0,-6-8 227,3 5-169,-3 3 12,-2-6-242,0 8 314,0 0-267,0 8 1,0 1 76,0 9 0,0 5-56,0 0 0,0 7 106,0-1 0,0 6-79,0 5 0,0 6 4,0 12 0,-5 3-12,-1 9 1,-2 6-2,2 5 0,5-4-212,-5-2 1,2 2 165,-2-2 0,4-6-79,-4-6 0,5-7 66,1 2 1,0-6-35,0-6 0,0 2 56,0-8 1,0-2-99,0-9 0,0 2 36,0-8 0,0-6-190,0-5 437,0-1-387,0-1-159,0-2 232,0-8 1,0-2-78,0-4 1,0-4 92,0-7 1,0 0-959,0 0 1040,0-1 0,-8-7 0,-2-2 0</inkml:trace>
  <inkml:trace contextRef="#ctx0" brushRef="#br0" timeOffset="4364">796 502 8042,'0'-17'-323,"0"0"0,2 0 225,4-1 0,-4 7 54,4-1 0,3 3 131,3-3-38,-5-3 90,9 5-16,-14 0-31,13 3 11,-13 7-162,6 0 101,-8 0 1,-2 2-129,-4 3 0,2-3 46,-7 4 0,-1 2 31,-5-2 0,-2 5-12,-4-5 1,1 5-7,-6-5 1,5 8 12,-6-3 0,8-1 6,-2 1 0,-2-5 17,1 6 1,1-7-19,6 7 38,0-8 0,0 9-26,-1-7 0,7 2 2,-1-3-3,8-3-2,-3 14 1,7-12-2,0 7 1,0-7 0,0 11 19,0-3 1,0-3-14,0 3 12,0-1 1,0 7-19,0-1 1,2-2 1,3-3 0,-3 3 0,4-3 0,-4 3-3,-2 3 0,0-7-48,0 1-9,0-1 34,0 6 0,0-5 9,0-1 5,0-7 107,0 4 248,0-8-195,0 0-158,0-8 1,2 6 3,4-3-19,-4-5 47,13 0 1,-5-5-18,7 3 0,-4-1-5,5 7 0,-5-5 7,10 5 0,2 0-13,-2 6 1,8-6 6,-2 1 0,-2-1-1,1 6 1,-1 0-3,2 0 1,2 8 6,-8 3 0,0 5-2,-6 1 0,1 0 60,-1 0 0,-2 3-57,-3 3 1,1-4 22,-7 4 1,0 2-8,-6-2 0,0 0 3,0-6 0,-8 1 33,-3-1 1,1 0 4,-2 1 0,-1-3-7,-10-4 1,2 3-27,-8-8 1,4 5 22,-10-5 1,5 5-9,-11-5 0,5 0 6,1-6 1,-1 0-25,-5 0 0,11 0-5,-5 0 0,6 0-28,0 0 0,2-2-24,4-4 41,4 4-9,-6-13-198,16 13 197,1-6-694,8 1-49,0 5 368,8-6 1,1 8-5,8 0 376,1 0 0,7 8 0,2 1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09.517"/>
    </inkml:context>
    <inkml:brush xml:id="br0">
      <inkml:brushProperty name="width" value="0.08571" units="cm"/>
      <inkml:brushProperty name="height" value="0.08571" units="cm"/>
      <inkml:brushProperty name="color" value="#333333"/>
    </inkml:brush>
  </inkml:definitions>
  <inkml:trace contextRef="#ctx0" brushRef="#br0">640 606 8059,'-10'-2'-721,"5"-4"775,3 4 270,2-6-121,0 1 21,0 5-237,0-6 130,0 8-70,0-8 0,0 5-5,0-9 0,0 6-133,0-5 1,2 5 52,3-5 12,-3-1 0,12-5 28,-9-1 1,1 1 9,-6 0 1,0 0-20,0-1 1,0 7-5,0-1 0,0 1 5,0-7 0,0 7-36,0-1 1,-7 8-114,-5-1 0,-3-3 127,-3 2 1,-5 0-18,0 6 1,-8 6 26,3 0 0,-11 7 18,-1-1 1,-2 5 6,1 6 0,3-2-36,-8 8 0,5 0 78,-5 6 1,14-6-50,-3-1 1,6 3 8,0 9 0,6-9-45,12 4 1,3-10-9,8 4 0,2-8 39,4 2 1,5-10-5,12-1 1,4-8 5,8 1 1,7-3-17,4-2 1,4-2 39,2-3 0,-2-5-79,-4-7 0,4 5-1,-4 1 1,-2-3 48,3-9 1,-15 4-5,3-4 0,-10 4 54,4 1 1,-10 1-83,-2 0 437,0-1-115,-15 1 171,6 0-430,-16 7 0,4 3 48,-7 7-200,7 0 1,-6 0 118,5 0 1,3 2-16,-4 3 0,2-1 36,-2 8 0,5-7 55,-5 7 0,2-1-30,-2 7 0,4 1 6,-4 4 1,-1-2 12,1 8 0,0-2 17,6 2 1,-2 3-29,-3-3 1,3 4 16,-4 1 1,4 1-110,2 0 1,-2-3 80,-4-3 1,4 2-150,-3-8 1,3 0 58,2-6 0,0 1-387,0-1 179,0-8-380,0 7 276,0-14-199,0 5 570,7-7 0,3-15 0,7-4 0</inkml:trace>
  <inkml:trace contextRef="#ctx0" brushRef="#br0" timeOffset="527">1729 87 8001,'-11'-21'-951,"-1"4"1485,8 3-375,-11-3-815,13 7 502,-5 3 131,7 7 1,0 1 60,0 5 1,0-2 100,0 8 0,0-7 68,0 7 0,0-1-67,0 7 1,0 1 4,0 4 1,0 4-76,0 7 0,-6 1 36,0 0 0,0 7 2,6 4 0,-6 4-38,1 2 0,-1 2-2,6 3 0,-2 5-13,-4 7 0,4-2-5,-3-3 1,-3-3 15,2-3 1,-5-4-10,5 3 1,-6-9 11,7-2 1,-7-7-29,6 1 1,-1-3-26,1-3 1,4-7-16,-4-4 1,4-4-31,2-1-21,0-1-182,0 0 148,0-7-80,0-2 131,0-8 2,0 0 10,0-8 20,0 6 1,0-8-179,0 5 1,0 1-216,0-8 0,0 6-606,0-5 1000,0 7 0,8-11 0,1 5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11.873"/>
    </inkml:context>
    <inkml:brush xml:id="br0">
      <inkml:brushProperty name="width" value="0.08571" units="cm"/>
      <inkml:brushProperty name="height" value="0.08571" units="cm"/>
      <inkml:brushProperty name="color" value="#333333"/>
    </inkml:brush>
  </inkml:definitions>
  <inkml:trace contextRef="#ctx0" brushRef="#br0">588 553 7997,'-10'-17'-549,"3"0"502,7 0 0,0 5-477,0 1 448,0-1 4,0-5 1,0-1 177,0 1 1,0 6-60,0-1 1,2 6 113,3-5 0,5 5-106,7-6 1,6 9-62,0-3 1,6-2 0,-6 2 1,8 1 1,-2 5 0,4 0 5,1 0 0,-5 0-15,0 0 0,-2 7 12,1 5 1,-4 3-18,-13 3 0,3 1 38,-9 4 0,1 4-17,-6 7 0,-8 1 66,-3-1 1,-12 1-66,-6 0 0,-6-1 1,-5 1 1,-6-1 4,-12 1 0,3 0 0,-9-1 1,1-5-176,-6 0 0,-1-10 176,1-2 0,6 1-55,-1-7 1,16-3 28,2-2 1,10-4-5,7-2 1,4-6 16,8 0 0,1-7 1,5 1 1,3-3-4,8-3 0,0 1 1,0 0 0,8-1 149,3 1 1,5 0-150,1 0 0,2-1 9,4 1 0,2 0 12,4-1 1,4 7 0,-5-1 1,5 9-18,2-3 1,-3 4 0,-3 2 1,2 0 72,-8 0 1,8 7-14,-2 5 1,-4 3 54,-2 3 1,-2 1-85,2 4 1,-4 4 10,4 7 1,-4-5-9,-1 0 1,-1 0-1,0 6 1,0-7-15,1 1 1,-1-6-7,0 6 1,1-8-32,-1 2 0,-4-4-12,5-1 1,-11-3-92,11-3 1,-5-3 70,4-3 1,-5-4-150,-1 4 0,1-4 48,5-2 0,1 0-164,-1 0 0,0 0-150,0 0 461,1 0 0,7-8 0,2-2 0</inkml:trace>
  <inkml:trace contextRef="#ctx0" brushRef="#br0" timeOffset="712">1643 87 8007,'-10'-18'-576,"5"1"0,1 5 1156,-2 1-537,4 7 1,-6-6-240,8 5 448,0 3-6,0-6 106,0 8-183,0 0-92,0 8-135,0-6 1,0 7 106,0-3 0,0-2-7,0 7 1,0-5 28,0 6 1,6-1-15,0 7 1,0-1 25,-6 0 0,0 2-38,0 4 1,0 4 115,0 8 0,2 1-57,3 5 0,-3 5 8,4 12 1,-4 3-39,-2 8 0,0 0 3,0 1 1,0-1-12,0 0 1,0-8-10,0-3 1,0-4-24,0-2 0,0 0 38,0-1 1,0-8-140,0-9 1,0-1 70,0-10 0,0 0-19,0-6-10,0 1 2,8-1 1,-7-6-27,5 1-24,-4-8-182,-2 4 225,0-8-1496,0 0 1526,0-8 0,8-2 0,1-7 0</inkml:trace>
  <inkml:trace contextRef="#ctx0" brushRef="#br0" timeOffset="1717">2196 398 8049,'0'-17'0,"0"-1"0,0 7-429,0-1 207,0 1 115,0-7 280,0 9-10,0-7 134,0 14 35,0-5-39,0 7-180,0 0-167,0 7 0,0 3 160,0 7 1,0 3-14,0 3 1,0 4-28,0 7 0,0 1-3,0-1 0,0 7 21,0-1 1,6 2-19,0-1 0,0-5-40,-6 4 1,1-3-12,5-2 0,-4-1-17,4 1 0,-4-8-10,-2-4 1,2-4-48,4-2 1,-5 1-21,7-9-316,-8-1 239,0-8-86,0 0 1,6-2-84,0-4 1,-1 2-569,-5-7 893,0 7 0,8-19 0,2 4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16.641"/>
    </inkml:context>
    <inkml:brush xml:id="br0">
      <inkml:brushProperty name="width" value="0.08571" units="cm"/>
      <inkml:brushProperty name="height" value="0.08571" units="cm"/>
      <inkml:brushProperty name="color" value="#333333"/>
    </inkml:brush>
  </inkml:definitions>
  <inkml:trace contextRef="#ctx0" brushRef="#br0">52 70 5950,'-10'-8'27,"-5"6"4,13-5 127,-6-1-68,8 6 1,-5-8 8,-1 5 21,0 3-42,6-6 12,0 8-117,0-8 113,0 6-180,0-5 95,0 7 221,0 0-90,8 7-106,1-5 0,11 12 64,3-8 0,-2 1-46,8-1 0,-1-4-4,7 4 0,1 1-20,5-1 0,9 0-10,7-6 0,9 2 7,-3 4 1,3-5-13,-3 5 0,8-4-16,-8-2 1,9-2-106,-9-4 0,6 5 133,6-5 1,0-2-2,0 2 0,0 1 0,-12 5 0,-1-2-16,1-4 1,-1 4-4,1-4 0,4 4 10,-3 2 1,-3 0-3,3 0 1,-7 0-30,7 0 1,-14 0 25,1 0 0,-10 0-14,-1 0 1,-3 0 7,-3 0 1,-5 0 0,0 0 0,-6 0-1,6 0 1,-6 0 0,6 0 0,-2 0 139,1 0 0,5 0-137,-4 0 1,-2 0 0,2 0 1,-8 0-2,2 0 0,2 0 0,-2 0 1,6 0-1,-6 0 0,6 0 2,-6 0 0,0 0-1,-6 0 0,0 0 0,1 0 0,-1 0 15,0 0 1,0 0 0,1 0 0,-1 0 84,0 0-92,1 0 1,-1 0 99,0 0-35,0 0 12,1 0 0,-9 0 3,-1 0-81,-8 0-161,0 0 227,0 8-31,0 2 0,0 7 2,0 0 0,0-5-30,0-1 1,0 1-8,0 5 1,0 6 11,0 0 1,0 0 20,0-5 0,0 5-2,0 0 0,0 7-3,0-1 0,0-2 20,0 2 1,6-6 5,0 6 1,1 0-12,-1 5 1,-2 1 7,7-1 0,-5 1-76,6 0 1,-8 5 56,1 0 1,3 1-46,-2-7 1,0 7 36,-6-1 1,5 0-35,1-5 1,0-1 9,-6 1 1,0 0-6,0-1 1,0-5 1,0 0 1,0-6 4,0 6 0,0-8-11,0 2 0,-2 2 15,-4-2 1,4 0-34,-4-6 0,3 2 16,-3 5 1,4-5-6,-4 4 1,2-4-16,-1-2 1,3 1 0,-4-1 0,-2 0-7,2 0 10,1 1 1,3-1-11,-4 0 18,4-7 1,-8 3-32,5-7 0,3 2-28,-4-2-6,4-4 31,2 5 0,-6-5-52,1 4 122,-1-4-87,6 6 67,-8-8 3,6 0 10,-13 0 29,5 0 18,-7 7-54,0-5 0,-1 6 4,1-8 0,0 0-12,-1 0 1,-5 0 4,0 0 0,-7 0-16,1 0 0,-12 0 7,-5 0 0,-4 0-2,-2 0 0,-7 0 1,-5 0 1,3 0-2,-2 0 0,-1 0 14,-5 0 1,0 0 0,0 0 0,-1 0-102,1 0 1,0 0 94,0 0 1,-6 2 15,0 4 1,0-5-12,6 5 0,2-4 2,3-2 1,-3 2-2,4 4 1,3-4 0,2 3 0,-1-3-3,1-2 0,1 0-3,5 0 1,6 0 30,-1 0 0,9 0-26,-2 0 1,5 0 42,6 0 1,-1 0-49,6 0 0,-4 0 114,5 0 1,-6 0-122,6 0 1,0 0-3,5 0 1,1 0-15,0 0-13,0 0-92,-1 0 1,1 0 105,0 0 1,5 2 12,1 4 0,5-4-51,-6 4-3,8-4-56,-3-2-11,7 0-693,0 0 1,7 0 408,5 0 409,11 0 0,4-8 0,8-2 0</inkml:trace>
  <inkml:trace contextRef="#ctx0" brushRef="#br0" timeOffset="695">1591 87 7981,'0'-17'-1780,"0"0"2030,0 7-244,0-5 128,0 13 275,0-6-153,0 8 278,0 0-435,0 8-162,0-6 158,0 13 1,0-5-75,0 7 1,0 0 54,0 0 1,0 8-19,0 4 1,0 4 13,0 2 1,0 1 22,0 4 1,0 5 39,0 6 0,0 3-6,0 4 0,-6-2-13,0 7 0,1 0-26,5 7 1,0-1-17,0 0 1,0-8-45,0-3 1,0-4 3,0-2 0,0-2-22,0-4 1,0 2-13,0-8 0,0 1-78,0-7 0,0 1 114,0-1 1,0-5-61,0 0 1,0-8 28,0 2-80,7-4-11,-5-1-12,6-9 103,-8-1-4,0-8 90,0 0-103,0-8-334,0-1 0,0-9-62,0 1 0,0 0-60,0-1 1,-2 1 94,-4 0 1,-1 0 372,-5-1 0,-11-7 0,4-2 0</inkml:trace>
  <inkml:trace contextRef="#ctx0" brushRef="#br0" timeOffset="1109">588 710 7961,'-10'-33'44,"5"4"224,3 4-335,2 8-811,0 7 632,7 3 0,-3 12 162,8 1 0,-6 6 162,5-7 283,-7 9-332,4-4 1,-3 7 82,1 0 0,0 2-97,-6 4 0,6-3 140,-1 3 0,1 4-133,-6 1 0,0-1 57,0 2 0,0-8-131,0 2 1,6 2 43,0-2 1,-1 2-20,-5-2 0,0-3-17,0 3 1,6-4-15,0-2 1,0-5-36,-6-1 0,0-5-128,0 6 1,0-7-125,0 7 0,2-8-102,3 1 447,-3-3 0,6-2 0,-8 0 0</inkml:trace>
  <inkml:trace contextRef="#ctx0" brushRef="#br0" timeOffset="1512">1107 710 8068,'-17'-35'-332,"7"8"360,4 4 1,-2 10-507,3 1 175,-1 8-46,-2-3 357,-1 7 0,-9 0 51,1 0 24,0 7 0,-1-3 120,1 8 1,0-1-144,0 7 1,5 1-36,1 4 1,7-2-54,-2 8 0,4-6 66,2 6 1,0-6-8,0 6 1,8-3 40,3 3 1,5 4-24,1-4 0,6-2 26,0 1 0,8-4 29,-2 4 1,1-5-16,-1 6 1,2-8-30,-8 2 1,0-3-36,-6-3 1,4 0-20,-3 1-24,3-1 1,-19-6-29,4 1-44,-5-8 56,-1 3 1,-7-7-153,-5 0 0,-3 0-55,-2 0 1,-6 0 54,-1 0 1,-6 0-18,1 0 0,2 0 6,-2 0 1,0-2 196,-5-3 0,-3 1 0,-3-8 0,-4 1 0,-8-6 0</inkml:trace>
  <inkml:trace contextRef="#ctx0" brushRef="#br0" timeOffset="1737">1038 779 8043,'7'-25'0,"-3"-2"36,8-8 0,-5 9 25,11 2 1,-3 5-138,14 2 1,-6 5 67,6 1 0,-2 7-246,1-2 0,-3-1 215,-7 1 0,-1 0 108,0 6 1,-1-2-25,-5-4 1,5 4 19,-5-3 1,-1 3-157,1 2 0,-5 0-392,6 0 147,-9 0 0,11 2 336,-8 3 0,7 5 0,-3 7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20.088"/>
    </inkml:context>
    <inkml:brush xml:id="br0">
      <inkml:brushProperty name="width" value="0.08571" units="cm"/>
      <inkml:brushProperty name="height" value="0.08571" units="cm"/>
      <inkml:brushProperty name="color" value="#333333"/>
    </inkml:brush>
  </inkml:definitions>
  <inkml:trace contextRef="#ctx0" brushRef="#br0">35 18 8064,'-9'0'-72,"-1"0"53,4 0-660,5-8 364,-7 6 229,8-5 1,8 7 114,3 0 1,12 0 0,6 0 1,0 0-6,5 0 1,-1 0 3,13 0 0,-6 0-31,7 0 0,-1 2-16,6 3 0,1-3 13,5 4 1,-4-4 25,3-2 1,-9 0-44,-1 0 1,-15 0 55,3 0-5,-4 0 30,-5 0 23,-8 0-7,-11 0-33,-7 8 1,-1-5 80,-5 9-95,4-8 1,-8 9 64,4-7-57,5 8 0,-13-5 93,8 8 1,-1 6-10,1 1 0,2 4 14,-7-5 1,7 8-15,-2-2 1,2 6 13,-2 5 1,4-2-95,-3 8 1,3-5 47,2 5 0,0-8-95,0 3 0,0-5 35,0-1 1,2-3-127,3-3 0,-3 2 15,4-8-82,-4 0 1,0-7-168,4-5-259,-4-3-122,5-8 203,-7 0 363,0 0 0,-2-6 147,-3 0 0,-5-15 0,-7 2 0</inkml:trace>
  <inkml:trace contextRef="#ctx0" brushRef="#br0" timeOffset="317">450 589 8064,'-15'-14'-427,"4"-3"1,3 2 631,8 3 772,-8 8-1474,6-4 341,-5 8 1,14 0 152,5 0 1,3 0 85,2 0 1,1 0 166,-1 0 0,8 0-181,4 0 0,5-1 5,7-5 1,3 2-56,8-8 0,0 9 25,0-3 1,-1-4-81,1-1 1,-6 1 104,1-1 0,-11 5-12,-1-6 0,-3 6 15,-9-5 0,0 7-66,-13-4-2,-2 8 18,-8 0 6,0 0-351,-8 0 204,6 0 1,-7 0-127,3 0 0,2 0-47,-8 0 0,7 6-68,-7 0 1,6 5 359,-5-5 0,-8 15 0,-8-1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22.914"/>
    </inkml:context>
    <inkml:brush xml:id="br0">
      <inkml:brushProperty name="width" value="0.08571" units="cm"/>
      <inkml:brushProperty name="height" value="0.08571" units="cm"/>
      <inkml:brushProperty name="color" value="#333333"/>
    </inkml:brush>
  </inkml:definitions>
  <inkml:trace contextRef="#ctx0" brushRef="#br0">104 104 8114,'12'-2'-465,"0"-4"-16,-1 5 1,1-13 385,-1 8 0,-7-1 196,2 1 0,1 2-51,-1-7 39,0 7 1,-6-6-179,0 4 73,0 4 70,0-5-2,0 7 0,0-2 25,0-4-155,0 4 137,0-6-157,0 8 142,0 0-80,-8 0 1,4 2 38,-7 4 1,5-2-8,-5 7 1,5-5 13,-6 6-10,1-1 1,-5 7 8,5-1 0,-3 0 5,9 0 1,-1-5-20,6 0 1,-2-1 12,-4 6 0,4 1-11,-4-1 0,5-6 31,1 1 1,7-2 1,5 1 0,3 3-20,2-9 1,3 1 2,3-6 0,-2 0-11,8 0 0,0 0 0,5 0 0,1-6-53,-1 1 1,-5-9 57,0 3 1,-2 1-16,2-2 0,-6 1 27,-12-6 0,3-1 15,-9 1 9,9 0 1,-12-1 12,4 1 1,-6 6-23,-6-1 1,-4 2-13,-7-1 1,0-2-2,-1 7 1,-1-6 7,-4 6 0,2-5-51,-8 5 0,8 0 23,-2 6 0,-2 0-5,2 0 0,-6 0-60,6 0 1,-2 0-8,2 0 0,4 6-68,-4 0 1,3 5 114,3-5 1,2 8-179,3-3 0,-1 5 83,7 1 1,-5-6 118,5 1 0,-8 7 0,5 8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23.456"/>
    </inkml:context>
    <inkml:brush xml:id="br0">
      <inkml:brushProperty name="width" value="0.08571" units="cm"/>
      <inkml:brushProperty name="height" value="0.08571" units="cm"/>
      <inkml:brushProperty name="color" value="#333333"/>
    </inkml:brush>
  </inkml:definitions>
  <inkml:trace contextRef="#ctx0" brushRef="#br0">18 35 7739,'-9'-17'-1131,"1"7"1061,8 3 92,0 7 225,0 0-81,0 7 0,0 3-90,0 7 1,0-5 13,0-1 1,6 3-78,0 9 1,-1-4 7,-5 4 1,2-2-22,4 2 0,-4-3 56,4 3 1,-3-4-235,3-2 0,-4 6 113,4 0 0,2 0-349,-3-5 181,9-1 1,-5 0 232,9 1 0,-1-1 0,0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24.189"/>
    </inkml:context>
    <inkml:brush xml:id="br0">
      <inkml:brushProperty name="width" value="0.08571" units="cm"/>
      <inkml:brushProperty name="height" value="0.08571" units="cm"/>
      <inkml:brushProperty name="color" value="#333333"/>
    </inkml:brush>
  </inkml:definitions>
  <inkml:trace contextRef="#ctx0" brushRef="#br0">52 139 8191,'-9'-7'0,"-1"3"-1020,4-8 819,4 1 0,-11-1-125,7 1 369,1 7 28,5-12 0,0 13 127,0-9 30,0 8-177,0-11-26,0 13 0,7-8-69,5 4 1,5 5 94,6-5 0,-2 4-60,8 2 0,-6 0-7,6 0 1,0 0-21,5 0 0,-5 0 39,0 0 1,-6 0 6,6 0 0,-8 6-8,2-1 6,-4 9 1,-3-5 29,-5 9-28,-3-1 0,-8 0 4,0 1 0,-2-1 0,-4 0 1,2 1-33,-7-1 1,-1 0 13,-5 0 0,0 1-1,-1-1 0,1-2 0,0-3 1,0 3 0,-1-7-48,1 3 0,7-1 49,5-4 0,1-4-53,-2 4 41,4-5 9,-6 7 0,10-6 16,4 4 0,0-4 1,11-2 1,-3 0-7,9 0 1,2 0 3,-2 0 0,7 0-4,-1 0 0,4-6 0,1 0 1,-1-5-3,-4 5 0,4-2 2,-5 2 1,-1 3-6,2-9 0,-8 8-21,2-2 0,-3-1-3,-3 1 0,0 0-91,0 6-59,1 0 1,-1 0 53,0 0 0,1 0 75,-1 0 1,2 0 44,4 0 0,-4 0 0,6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24.986"/>
    </inkml:context>
    <inkml:brush xml:id="br0">
      <inkml:brushProperty name="width" value="0.08571" units="cm"/>
      <inkml:brushProperty name="height" value="0.08571" units="cm"/>
      <inkml:brushProperty name="color" value="#333333"/>
    </inkml:brush>
  </inkml:definitions>
  <inkml:trace contextRef="#ctx0" brushRef="#br0">70 104 8115,'-10'0'0,"-3"-2"-152,7-3 1,-1 3 268,1-4-521,4-4 53,-6 8 68,8-5 321,0-1 0,2 6-12,4-4 0,4-1 22,7 1 1,0 0-7,0 6 0,3-6-99,3 1 0,2-1 72,3 6 1,9-2-70,-8-4 0,7 4 77,-7-3 0,2 3-55,-2 2 0,1 2 32,-7 3 1,1-3-19,-7 4-2,0 4 1,-7-1 6,-4 8 1,-5-5 16,-1 0 1,-9-1-9,-8 6 0,-3-1-33,-9-5 1,1 5 34,-7-5 0,6 3-41,0-3 0,3 5 36,-3-5 1,4-3-3,7-3 1,1 3 4,0-2 5,0 0 89,7-6-95,2 0 0,10 0 0,4 0 1,5-2 7,13-4 0,-3 4 0,7-4 1,7 2-3,5-1 1,1 3-4,-7-4 1,7 4-1,-1 2 1,0 0-2,-5 0 1,-2 0 6,-5 0 1,-1 2-5,-4 4 0,-9-2 34,3 7 0,-11 1-9,0 5 0,-4 0 3,-2 1 0,-2-7 10,-4 1 1,-4-1 6,-7 6 0,-8-1-24,-4-5 0,-3 5-1,-3-5 1,0-3-21,1-2 0,-8 1 23,-5-1 0,5 6-29,2-7 0,3 1 13,3-6 0,-1 0-6,1 0 1,1 0-36,4 0 0,4 0-87,8 0 1,0 0-41,-1 0-322,9 0 151,1 8 332,8-6 0,8 6 0,1-8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01.029"/>
    </inkml:context>
    <inkml:brush xml:id="br0">
      <inkml:brushProperty name="width" value="0.08571" units="cm"/>
      <inkml:brushProperty name="height" value="0.08571" units="cm"/>
      <inkml:brushProperty name="color" value="#333333"/>
    </inkml:brush>
  </inkml:definitions>
  <inkml:trace contextRef="#ctx0" brushRef="#br0">0 1 6356,'12'9'-241,"-1"-3"1,-5 2 240,6-2 0,-1-1 0,6 3 0,1 2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25.690"/>
    </inkml:context>
    <inkml:brush xml:id="br0">
      <inkml:brushProperty name="width" value="0.08571" units="cm"/>
      <inkml:brushProperty name="height" value="0.08571" units="cm"/>
      <inkml:brushProperty name="color" value="#333333"/>
    </inkml:brush>
  </inkml:definitions>
  <inkml:trace contextRef="#ctx0" brushRef="#br0">18 70 8085,'0'-10'-897,"0"-5"672,0 3 1,-5 3 1272,-1-3-733,0 8-1012,6-3 511,0 7 208,0 7 1,0 3 75,0 7 0,0-5-62,0-1 121,0 1 1,0 5-134,0 0 1,0 1 27,0-1-44,0 0 1,2 4 6,4-3 0,-2 9-27,7-10 0,1 2-19,5-7 0,0 3-118,0-3 0,8 3 78,4 2 1,4-7-101,2-4 0,-1 1 41,1-1 1,5 0 33,0-6 1,-1-6 75,-10 0 0,1-7-7,-7 1 0,0-3 2,-5-2 1,-3-1 6,-3 1 1,-5 0 117,-7-1 0,0 1-69,0 0 0,0 5 267,0 1-42,-7-1-72,-3-5 1,-1 7-86,-1 5 0,8 1-2,-2-2 1,3 4-18,-3-4 24,4 4-155,-6 2 1,8 2 66,0 4 0,0-2 55,0 7 0,0-5-42,0 6 1,0-1-7,0 7 0,0 1-11,0 4 1,0-4 0,0 4 1,0 2-39,0-2 0,0 6 0,0-6 0,6 8-150,0-2 0,-1-2 54,-5 1 0,2-7-200,4 3 1,-4-5-38,4-2 0,-4 0 358,-2 1 0,7-1 0,3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26.412"/>
    </inkml:context>
    <inkml:brush xml:id="br0">
      <inkml:brushProperty name="width" value="0.08571" units="cm"/>
      <inkml:brushProperty name="height" value="0.08571" units="cm"/>
      <inkml:brushProperty name="color" value="#333333"/>
    </inkml:brush>
  </inkml:definitions>
  <inkml:trace contextRef="#ctx0" brushRef="#br0">554 105 8022,'0'-18'-493,"0"1"-782,0 0 1127,0 0-53,0 7 215,0-5 1,-2 13-73,-4-4 0,2 4 112,-7 2 0,-1 0-28,-5 0 0,0 0 212,-1 0 0,-1 0-187,-4 0 1,4 6 128,-4-1 0,-2 3-181,2-2 0,-2-2 49,2 7 0,3-5-82,-3 6 0,4-9 59,2 3 1,5 2-70,1-2 21,-1 7 0,1-5 11,-1 3 1,8-1 1,-1-4 0,-3-2 14,2 7 0,-2-5 1,3 5 0,3-5 3,-4 6 1,4-7-9,2 7 1,0-6 2,0 5-2,0-7-2,0 11 1,0-11-1,0 8 4,0-8-3,0 3 25,0-7 4,0 0-28,8 0 1,-4 0 7,7 0-12,1 0 0,5 0-2,0 0 0,6 0-2,0 0 0,2-2 20,-2-3 1,-1 3-1,6-4 0,-1 4 28,2 2 0,-2 0 6,-4 0 0,-2 0-7,8 0 1,-8 6-23,2 0 1,-9 5 39,-3-5 0,-1 7-40,1-1 0,3 3 1,-8 3 1,-1-1-18,-5 0-10,0 0 0,-2 1 37,-3-1 0,1-5-1,-8-1 0,1-5 4,-7 5 0,-5-5-18,0 6 0,-7-9-24,1 3 0,-4-4-33,-2-2 0,1 6-5,-1 0 1,1-1-26,-1-5 0,2 2-142,5 4 0,-3-4 95,8 4 1,0-4-93,5-2 0,1 6-107,0-1 319,7 1 0,-5-6 0,5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28.362"/>
    </inkml:context>
    <inkml:brush xml:id="br0">
      <inkml:brushProperty name="width" value="0.08571" units="cm"/>
      <inkml:brushProperty name="height" value="0.08571" units="cm"/>
      <inkml:brushProperty name="color" value="#333333"/>
    </inkml:brush>
  </inkml:definitions>
  <inkml:trace contextRef="#ctx0" brushRef="#br0">225 329 8110,'9'-7'-1989,"-1"-3"1967,0 0-20,-6-5 94,5 13 0,-14-7 97,-5 3 1,3 4 83,-3-4 1,1 2-117,-7-2 0,1 5-32,0-5 1,5-2-84,1 2 0,-1-1 3,-5 1 1,0 2 37,-1-7 0,7 7-169,-1-2 175,1-4 0,-5 1-14,5-9 1,3 7-85,8-1 1,0 7 63,0-7 0,0 6-86,0-5 0,8 5 41,3-6 0,5 3-16,1-3 1,2-1 19,4 7 1,-2-5-18,8 5 0,-6 0-11,6 6 1,-2-6 26,2 1 0,3-1 48,-3 6 0,-2 0-42,2 0 1,-8 2 28,2 3 0,-9-1 8,-3 8 1,-1-6 2,1 5 1,-3-5 12,-8 5 1,0 1 90,0 5 1,-8 1-8,-3-1 0,-7-6-85,-5 1 1,2 1 27,-8 10 1,6-9-14,-5 3 1,1-3-45,-2 3 0,2 0 8,4 0 0,4 1-11,-4-1 1,3-2 5,3-3 1,2 3-14,3-3-26,-3 3 0,13 3 45,-4-1 1,4-6-24,2 1 1,2-3 16,4 3 0,4 3-71,7-3 0,2-2 8,4 1 0,-2-7-11,8 2 0,0-4 35,5-2 0,1 0-7,0 0 0,-7 0 37,1 0 0,-6 0-32,6 0 1,-8-8 73,2-4 0,-3-3-9,-3-2 1,-2 5 116,-3 1 1,-3-1-85,-3-5 1,-4 0 136,4-1 0,-4 7-204,-2-1 1,-8 6 6,-3-5 1,-5 7-91,-1-2 1,-10 4 87,-8 2 0,-1 0-516,-10 0 516,0 0 0,-14 8 0,-1 2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27.006"/>
    </inkml:context>
    <inkml:brush xml:id="br0">
      <inkml:brushProperty name="width" value="0.08571" units="cm"/>
      <inkml:brushProperty name="height" value="0.08571" units="cm"/>
      <inkml:brushProperty name="color" value="#333333"/>
    </inkml:brush>
  </inkml:definitions>
  <inkml:trace contextRef="#ctx0" brushRef="#br0">242 70 7867,'0'-11'33,"0"-1"-55,0 8 1,0-5-105,0 3-200,0 4 0,0-8 252,0 5 154,0 3 271,-8-6-232,7 8-94,-15 0 0,7 2 29,-9 4 1,7 3 22,-1 8 1,1 1-22,-7-1 0,1 2-34,0 4 0,0-2-50,-1 8 0,3-6 67,3 6 0,-3-6-104,3 6 1,5-2 67,1 2 1,4 2-1,2-8 0,0 5-25,0-5 0,2 1-4,4-7 1,3-6 10,9 1 1,1-3-5,4 3 1,-2-4-78,8-8 1,-6 0 80,6 0 1,-2 0-50,1 0 0,3-2 52,-8-4 0,0 2-5,-5-7 1,-1 1 41,0-1 0,-7-5 38,-4 5-9,3-5 0,-7-1-58,4 0 1,-12 5 20,-5 1 1,-5 1-7,-1-2 0,0 5-13,-1 7 0,-5-6 1,0 0 1,-2 0-9,2 6 1,4 0-59,-4 0 0,2 0-144,-2 0 1,4 6-47,-5 0 0,5 6 63,2-7 0,2 9 194,3-3 0,-3 5 0,5 1 0</inkml:trace>
  <inkml:trace contextRef="#ctx0" brushRef="#br0" timeOffset="698">1038 174 8049,'-12'-17'-426,"1"-1"401,7 1-243,-12 7 146,14 3-56,-5 7 0,9 0 191,3 0 0,-1 0-16,8 0 1,5 0 130,6 0 0,0 0-112,-5 0 1,7 0-2,3 0 0,3-6-13,-2 0 0,4 0 27,-5 6 0,5 0-34,2 0 0,-8 0 42,-4 0 1,-4 0-17,-2 0 1,0 0 7,1 0 36,-9 0-18,-1 0 0,-8 2 61,0 4-68,0-4 0,0 13 6,0-3 0,-2-3 23,-4 3 1,4 0-31,-3 5 0,1 0-13,-2 0 0,4 1 17,-4-1 0,4 2-66,2 4 1,0-4 25,0 5 1,0-5-10,0-2 0,0 0-5,0 1 1,0-1-30,0 0-335,0 1 295,0-1 1,0-6-474,0 1 135,0-8-13,0 3 431,0-7 0,0 8 0,0 2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31.417"/>
    </inkml:context>
    <inkml:brush xml:id="br0">
      <inkml:brushProperty name="width" value="0.08571" units="cm"/>
      <inkml:brushProperty name="height" value="0.08571" units="cm"/>
      <inkml:brushProperty name="color" value="#333333"/>
    </inkml:brush>
  </inkml:definitions>
  <inkml:trace contextRef="#ctx0" brushRef="#br0">450 450 8087,'-8'-18'-432,"1"-1"-540,-5-4 909,5 4 0,1-6 370,0 8 1,0-1-85,6 1-104,0 0 1,0-2 401,0-5-380,0 5 0,0-6 167,0 8-225,0 7-288,0 3 214,0 7 1,0 7-131,0 5 1,0 11 293,0 6 0,-6 9-126,1 3 1,-9 7-22,3-2 1,3 4-24,2 2 1,-1-8 23,1-4 1,-6 2-9,7-1 1,-1-1 2,6-5 0,-6-8-24,0-4-91,0 3-96,6-6 101,0-3 50,0-9 74,0-8 0,0-2 191,0-4-243,0 4 0,0-13 5,0 3 1,-1 3-107,-5-3 1,4-1 76,-4-10 1,4 1-101,2-6 0,2 5 124,4-6 0,-2-2-222,7-9 0,-1 3 100,1-3 0,5-4 34,-5-3 0,5-3 54,1-1 0,0 1 96,1 4 1,-1-3 68,0 9 1,0 0-96,1 5 0,-1 10 19,0 8 0,1 2-36,-1 9 0,0 0 58,0 6 1,1 2-42,-1 4 1,0 3 128,1 9 1,-3 1-77,-3 4 1,3-2 104,-4 8 1,3 0-70,-3 5 0,5 9 130,-5 3 0,-1-4-110,1-2 1,-1 4 37,2 3 0,3-3 35,-3 2 0,-5-8-68,-1 3 0,2-5-148,-3-1 0,7-1 9,-6 1 1,-1-8-97,-5-4 1,2-4 151,4-2-78,-4 1-93,6-1-327,-8-7-225,0-3 216,0-7-468,0 0 1,-6-2 711,0-3 1,-7 1-34,1-8 0,3 6 245,-3-5 0,-7-1 0,-8-5 0</inkml:trace>
  <inkml:trace contextRef="#ctx0" brushRef="#br0" timeOffset="183">122 917 8087,'-25'-8'0,"3"-2"-579,-6-7 1,12 5 126,-1 1 1,11 5 754,0-5 0,5 5-117,1-6 1,7 8-25,5-1 0,11-5-92,6-1 1,11 1 189,6-2 0,4 7-260,2-7 1,2 3 26,3-3 0,-1-1-341,7 7 1,1 0 140,5 6 0,2-6 173,4 1 0,4-9 0,7 4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4:33.407"/>
    </inkml:context>
    <inkml:brush xml:id="br0">
      <inkml:brushProperty name="width" value="0.08571" units="cm"/>
      <inkml:brushProperty name="height" value="0.08571" units="cm"/>
      <inkml:brushProperty name="color" value="#333333"/>
    </inkml:brush>
  </inkml:definitions>
  <inkml:trace contextRef="#ctx0" brushRef="#br0">381 35 7320,'0'-10'439,"0"3"-405,0 7-8,0 0-50,0-8 131,0 6-272,0-6 204,0 8 67,0 0-39,0 8 1,-2-4 6,-4 7 0,0 7 3,-11 5 0,3 9-31,-9 3 1,-3 7 47,-3 10 0,-2 2-62,2 4 1,-4-3 0,5 9 0,-3-9-40,2 3 0,4-12-16,8-5 1,5-7 1,1-5 1,7-4-51,-2-8-92,4-7 151,2-3-402,0-7-795,0 0 911,8-7 1,3-1 297,12-3 0,-3-12 0,5 3 0</inkml:trace>
  <inkml:trace contextRef="#ctx0" brushRef="#br0" timeOffset="617">744 0 7191,'-10'0'182,"3"0"-74,7 0 192,0 0 0,5 8-227,1 4 0,6 3 8,-7 2 0,9 6-26,-3 0 1,-1 8-18,1-2 1,1 9-34,5 3 1,3 5 52,3-6 1,-4 6-53,4-5 0,-4-1 0,-2-6 1,1 1-4,-1 0 0,-2-8 16,-3-4-11,3-4 0,-11-4-23,8-3-11,-9-5-189,5-7 133,-8 0-48,0 0-160,0-7-367,0 5 657,0-6 0,-8 8 0,-1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5:17.815"/>
    </inkml:context>
    <inkml:brush xml:id="br0">
      <inkml:brushProperty name="width" value="0.08571" units="cm"/>
      <inkml:brushProperty name="height" value="0.08571" units="cm"/>
      <inkml:brushProperty name="color" value="#333333"/>
    </inkml:brush>
  </inkml:definitions>
  <inkml:trace contextRef="#ctx0" brushRef="#br0">208 519 7841,'-10'-11'-793,"5"-1"1,-3 6 982,2-5 0,-2 5 110,3-6-217,3 9 38,-6-13 1,8 12 139,0-7-146,0 7 0,0-6 100,0 5 119,0 3-109,0-6-109,0 8 32,0 0-71,0 8 1,0 7 34,0 8 1,-6 8 6,0-2 1,-5 3 9,5 3 1,-7 5-42,1 1 0,3 7 77,-3-2 0,2 2-110,-1-2 1,-3 4 14,9-4 1,-3-2-22,2 2 0,4-13-134,-3 2 0,1-12 82,-2 0 0,4-4-300,-4-2-98,4-7 126,2-3-504,0-7 402,0 0 1,0-7-95,0-5 1,0-3-18,0-2 488,0-1 0,0-14 0,0-5 0</inkml:trace>
  <inkml:trace contextRef="#ctx0" brushRef="#br0" timeOffset="474">260 398 7849,'-10'-17'0,"-3"-1"-179,7 1 1,-6 0-232,7 0 0,-3-1 491,2 1 0,4 5-52,-3 1 0,3-1 225,2-5 0,-6 6 267,0-1-359,0 0 1,4-3 17,-3 4 17,3-5-93,-6 7 0,8-9-184,8 1 0,1 0 88,9-1 1,-1 7-97,0-1 0,2 9 46,4-3 0,-1-2-19,6 2 0,-1-5 54,2 5 1,4 0-7,-4 6 0,3 0 4,3 0 1,-1 2 2,1 4 1,-6 4 15,0 7 1,-8 2-13,2 4 0,-6-4 89,-5 4 1,-5 2-29,-7-2 1,0 8 5,0-2 0,-2-2-32,-3 2 1,-5-6 14,-7 6 1,-8-3-16,-4 3 0,-4 2 6,-1-8 1,-1 6-72,1-6 0,-5 0 65,5-6 0,-3 1-156,14-1 0,-2-6 29,2 1 0,6-6-253,-1 5 0,1-7-384,15 4 293,-13-8 1,15 0 437,0 0 0,0 0 0,15 7 0,-5 3 0</inkml:trace>
  <inkml:trace contextRef="#ctx0" brushRef="#br0" timeOffset="741">830 675 7861,'-17'0'-87,"6"0"-134,-1 0 42,8 0-522,-3 0 1121,7 0-34,0 0 1,0 7-226,0 5 0,0 3 54,0 3 0,0 1-172,0 4 1,-6 4 43,0 7 0,0 1 4,6-1 1,0 1-183,0 0 0,-5-3-66,-1-3 1,0 4 40,6-4 0,0-4-254,0-2-189,-8-4-196,6-2 755,-5-7 0,7 5 0,0-5 0</inkml:trace>
  <inkml:trace contextRef="#ctx0" brushRef="#br0" timeOffset="928">813 450 7862,'-33'-40'0,"5"-1"0,8 3 241,9 9 1,9 4-358,2 8 0,10 5-595,13 1 0,-2 5 104,8-6 590,-8 8 0,4-3-70,-8 7 1,-5 0 50,-1 0 0,1 7 36,5 5 0,8 11 0,2 4 0</inkml:trace>
  <inkml:trace contextRef="#ctx0" brushRef="#br0" timeOffset="1304">1124 692 7859,'0'-10'19,"-1"-3"92,-5 7-166,4-7 1,-4 11 130,12-4-281,-4-4 164,13 8 1,-7-3 129,3 10 0,3 5-11,-8 7 0,5 8-5,-5 4 1,5-2-36,-5 2 1,2 2-84,-2 9 1,-3-3 60,9 3 1,-8-4 51,2-1 1,1 1-125,-1 5 1,0-12 55,-6-1 0,6-6-29,-1-5 159,1 0 5,-6 0-37,0-7 0,0-10 125,0-11 0,2-7-190,4-5 1,-2-6 49,7-11 0,-5 2-111,5-9 1,1 7-12,5-6 1,-5 6-82,-1-6 0,1 7 48,5-1 1,-2 3-111,-3 3 0,3 1 76,-3 4 1,3 4-67,3 8 1,-7 2-151,1 3 0,-1 4 38,6 8 1,7 0 283,-1 0 0,15 0 0,-1 0 0</inkml:trace>
  <inkml:trace contextRef="#ctx0" brushRef="#br0" timeOffset="1687">1920 657 7860,'-8'10'0,"4"-2"-210,-7-8 1,1-2-919,-1-4 847,-5 4-17,14-13 600,-13 13 1,13-8-215,-4 4 1,3 4 74,-3-3 0,2 5-10,-8 5 0,9 5-125,-3 7 0,-2 1 1,2-1 0,1 8 104,5 4 1,0-2-103,0 1 0,0 1-14,0 6 0,0-2-75,0-5 1,0-1 67,0-4 0,7-3-23,5 3 0,3-6 22,2-6 1,1-3 6,-1-8 1,0 0 16,1 0 1,5 0 6,0 0 1,0-8 87,-6-3 1,0-6-100,1-6 0,-1 1 179,0-6 1,-7 1-93,-4-2 1,-4-4 9,-2 4 0,-2-3-93,-4-3 1,-4 2-4,-7 5 0,-2-3-31,-4 8 1,3 0-173,-3 6 1,4 1-11,2 5 1,0-3-209,-1 8 0,7 1-177,-1 5 1,6 0 567,-5 0 0,-1 7 0,-5 3 0</inkml:trace>
  <inkml:trace contextRef="#ctx0" brushRef="#br0" timeOffset="2049">2508 242 7913,'0'-34'32,"0"-1"1,0 8 48,0 4 0,0 4 150,0 2 1,2 1-524,4 5 310,-5 3 195,7 8 1,-6 0-151,4 0 1,-4 2-165,4 4 1,-5 5 181,-1 12 1,-5 0-6,-1 12 1,-8-4 23,3 9 0,-3 4 0,3 2 1,-4 4 108,3 2 1,-3 0-141,-3 0 1,7 0 9,-1 0 1,7-4-38,-7 4 1,6-4-9,-5 9 1,7-9 2,-2-1 1,4-1-24,2 6 1,0-10-136,0-8 0,6-1 35,0-10 1,5 0-222,-5-6 143,8-7 0,-5-2-38,8-8 1,-5 0 76,-1 0 0,3-2-126,9-4 0,-4-4-116,4-7 0,2-6-80,-2 0 447,8-8 0,-4-3 0,8-10 0</inkml:trace>
  <inkml:trace contextRef="#ctx0" brushRef="#br0" timeOffset="2378">2127 484 7835,'-17'0'-396,"0"-7"0,1 3 198,5-8 0,1 9 318,5-3 6,3 4 18,-6 2-77,8 0 1,8 0 80,3 0 1,6 0 91,7 0 1,2 0-114,9 0 1,2 0 7,3 0 0,-2 0-2,8 0 0,-1-6-33,1 0 1,-4-1 6,-7 1 1,-3 4 11,-3-4 0,2-1 78,-8 1-15,-8 0-213,-7 6 118,-8 0-1200,0 0 497,-8 0 0,-1 2 616,-9 4 0,1 3 0,0 9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5:21.816"/>
    </inkml:context>
    <inkml:brush xml:id="br0">
      <inkml:brushProperty name="width" value="0.08571" units="cm"/>
      <inkml:brushProperty name="height" value="0.08571" units="cm"/>
      <inkml:brushProperty name="color" value="#333333"/>
    </inkml:brush>
  </inkml:definitions>
  <inkml:trace contextRef="#ctx0" brushRef="#br0">329 467 7940,'-11'0'0,"-1"0"-501,9 0 455,-13-7 30,14 5 1,-7-6 391,3 8-37,4-8-173,-6 6-240,8-5 212,0 7-221,0 0 147,8 7 0,2-3 13,7 8 0,-6-8-50,1 1 0,-1-3 34,7-2 1,-1 6-119,0 0 1,1 0 62,-1-6 1,0 0-80,1 0 0,-1 0 16,0 0 1,0 0-175,1 0 1,-7 0 18,1 0 1,-6 0 0,5 0-308,-7 0 138,11 0 381,-13 0 0,6 0 0,-8 0 0</inkml:trace>
  <inkml:trace contextRef="#ctx0" brushRef="#br0" timeOffset="216">105 813 7940,'-20'0'-25,"-3"0"1,10-6 95,-4 1 40,3-1-418,5 6-12,1 0 332,8 0 0,8 0 212,3 0 0,12 0-84,6 0 0,6 0-260,5 0 1,-2 0 67,8 0 0,-1 0-64,1 0 1,6 0 5,0 0 1,-1-6-174,7 0 1,5-7-289,7 1 362,-1 5 0,23-16 1,-4 3-1</inkml:trace>
  <inkml:trace contextRef="#ctx0" brushRef="#br0" timeOffset="803">1315 121 7912,'-27'-7'0,"0"3"-56,4-8 1,4 3-265,-4-3 652,12-3-198,3 13 373,8-6-126,0 8-184,0 0 1,8 0-243,3 0 0,4 0 184,3 0 0,7 0 1,4 0 0,5 0-167,6 0 1,5 0 70,7 0 1,-1 0-63,1 0 1,0-2 23,0-3 0,0 3-5,0-4 0,-10-2 48,-7 2 0,-3 1 44,-9 5-89,0-8 34,-13 6-74,-2-6 0,-8 10 98,0 4-73,0-4 0,-2 13 25,-4-3 1,4 3-9,-4 3 1,4-1 50,2 0 1,-5 2 11,-1 4 0,0 4-12,6 8 1,-2 0 90,-4-1 1,5 6-27,-5 1 0,-2 7-61,2-2 1,-1 4-18,1 2 1,2-6-16,-8 0 1,9 0-26,-3 6 0,-2-8 17,2-3 0,-5 1-85,5-2 1,0-1-38,6-11 1,-5-3 41,-1-7 34,0-1 4,6-7-46,0-3-19,0-7-12,0 0 31,0-7 1,0 3-56,0-8 0,0 1-13,0-7 0,0-1 135,0-4 0,8-4 0,1-7 0</inkml:trace>
  <inkml:trace contextRef="#ctx0" brushRef="#br0" timeOffset="1216">1471 519 7912,'-17'-2'29,"-1"-3"1,7 1 157,-1-8 0,6 8-230,-5-1-71,7-5-104,-4 8 291,8-6-97,0 8 721,0 0-637,8 0 0,2 0 209,7 0 1,6 0-47,0 0 1,10 0-168,1 0 1,7 0 13,5 0 0,4 0-11,-4 0 0,2-2 19,-2-3 0,6 3-23,0-4 1,-8-2 9,2 3 0,-2-1 2,-3 6 0,-7-2 293,-5-4-240,-8 4 1,-2-6 327,-7 8-119,-8 0 16,3 0-216,-14 0 1,3 0 144,-8 0-303,9 0 1,-7 0 174,4 0-706,4 0-299,-5 0-685,7 0 1084,0 0 460,-8 0 0,-2 0 0,-7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5:25.526"/>
    </inkml:context>
    <inkml:brush xml:id="br0">
      <inkml:brushProperty name="width" value="0.08571" units="cm"/>
      <inkml:brushProperty name="height" value="0.08571" units="cm"/>
      <inkml:brushProperty name="color" value="#333333"/>
    </inkml:brush>
  </inkml:definitions>
  <inkml:trace contextRef="#ctx0" brushRef="#br0">121 295 7905,'0'-10'-310,"0"-5"307,0 5 1,0-1 285,0-1 29,0 8 29,0-3-205,0-1-46,0 6-237,0-6 129,0 8 65,0 8 0,-6 4 41,1 11 1,-7 4-19,6 7 1,-5 3 21,5 3 0,-7 4 33,1 8 0,3 0-62,-3 0 1,8 0 31,-2 0 0,4 3-112,2-3 1,-5 2 65,-1-14 1,0-1-111,6-10 81,0-4-172,0-8 121,0-8 0,0-3-1,0-12 1,0 3 165,0-9 0,0-1-114,0-10 1,0-4-237,0-8 0,6 0 78,0 1 0,-1-6 14,-5-1 0,6-7-21,0 2 0,6-4-78,-7-2 0,9 0 66,-3 0 1,-1 1 27,1-1 0,-5 2 172,6 4 0,-7-2-92,7 7 1,-8 7 216,2 5 0,-3 8 142,3-2-60,-4 11-63,6 4-85,-8 8 0,0 8-74,0 4 0,2 3-121,4 2 0,-5 6 192,5 0 0,2 10-45,-2 2 1,5-1 33,-5 7 1,5 1-36,-5-2 0,6 6 106,-6-5 0,5 5-48,-5-6 1,5 6 18,-5-5 0,2 1-160,-2-2 0,-3-3 111,9 3 1,-8-5-175,2-6 0,-5-5 89,-1-6-233,8-1-158,-6 0-281,6-7 41,-8-2-149,0-8 496,0-8 288,0-2 0,-8-15 0,-2-2 0</inkml:trace>
  <inkml:trace contextRef="#ctx0" brushRef="#br0" timeOffset="169">139 744 7905,'-8'-11'-391,"-4"-1"273,5 1 1,-7-1-158,8 1 123,1 7 184,5-11 1,5 11 15,1-8 1,8 6 146,-3-5 1,10 7-211,2-2 1,8-1-172,-2 1 0,4-6-11,1 7 0,7-3 197,-1 2 0,8-3 0,-4-9 0</inkml:trace>
  <inkml:trace contextRef="#ctx0" brushRef="#br0" timeOffset="770">1228 174 7863,'0'-18'-384,"0"1"0,0 6 192,0-1 0,0 6 600,0-5-53,0 7-90,0-4-225,0 8 0,-2 0-22,-4 0 1,-3 0-103,-9 0 0,1 0 97,0 0 0,0 0-103,-1 0 1,-5 6 115,0 0 1,-6 2-23,6-3 1,-2-3 38,2 4 0,4-4 44,-4-2-33,4 8 1,1-5 87,1 9-143,0-8 1,5 3 49,1-7 1,7 2-93,-2 4 77,4-4 0,2 8 47,0-5 10,0-3-44,0 14 0,0-12 17,0 7 0,0 1 5,0 5 0,0 0 82,0 1 0,0 1-61,0 4 1,0-2 80,0 8 0,0 0-86,0 5 0,-6 1-4,1-1 1,-1 3-9,6 3 1,0-1 1,0 7 0,0 0-25,0 6 0,-6-6-17,0 0 1,1-6-30,5 6 1,-2-5 55,-4 5 0,4-8-46,-4 3 0,4-7 15,2-5 1,-5 2-4,-1-8 0,0 0-30,6-6 0,0-5-5,0-1 0,0-5-7,0 6-2,0-9 0,2 7-61,4-4 95,-4-4-43,13 5 24,-5-7 1,7 0-95,0 0 0,1 0-7,-1 0 0,6-2-158,0-3 0,8-5-10,-2-7 1,5 0-189,6-1 0,-1 1-214,7 0 0,0-3 674,6-3 0,0-4 0,0-7 0</inkml:trace>
  <inkml:trace contextRef="#ctx0" brushRef="#br0" timeOffset="1249">1695 554 7915,'-6'-17'-365,"0"0"1,1-1 203,5 1 1,0 6 431,0-1-53,0 8 0,-2-5 487,-4 3-461,4 4-50,-6-6-63,8 8-218,0 8 1,-5 1 151,-1 9 1,-2-3 30,2-3 1,4 9-130,-3-4 1,-3 4 67,2-3 0,-5-1 23,5 0 1,-2 6-32,2 0 1,5 2 20,-5-2 1,4-4-66,2 5 1,0-3 67,0 2 0,0-4-23,0 4 53,0-4-15,0-2-9,8 1 1,1-9-6,8-3 1,-5-4-49,-1-2 0,1 0 7,5 0 0,1-2-16,-1-4 1,0-3-7,0-9 0,1 1 2,-1 0 0,-5-2 38,-1-4 1,-7 2-7,2-8 1,-4 6 14,-2-6 0,0 6-1,0-6 1,0 8 18,0-2 1,-8 4 15,-4 1 0,-3 1-51,-2 0 1,1 5 5,5 1 0,-4 7-246,3-2 1,-3 4 74,-3 2 0,7 0-975,-1 0 82,8 0-12,-11 8 1049,13 1 0,-6 9 0,8-1 0</inkml:trace>
  <inkml:trace contextRef="#ctx0" brushRef="#br0" timeOffset="1925">2248 70 7861,'-17'-8'0,"7"-1"0,-3-3 171,7 1 79,0 7-362,6-12 370,0 15 71,0-7-133,0 8-216,8 0 0,2 0 15,7 0 0,0 0 74,1 0 1,5 0-144,0 0 1,0 0 63,-6 0 0,0 0 42,1 0 1,-1 0-14,0 0 0,-5 0-6,-1 0 1,-5 0 46,6 0 18,-9 0-146,13 0 130,-14 0 60,5 0-36,-7 8-45,0 1 1,0 8 23,0 1 1,0-7 8,0 1 1,0-1 6,0 7 0,0-1 13,0 0 1,0 6-27,0 0 1,0 6 3,0-6 1,-5 6 102,-1-6 0,0 8-61,6-2 1,0 1-36,0-1 1,0 4-8,0-4 1,-6 3-2,1 3 0,-1 0-7,6-1 0,0 1-4,0-1 1,0 1-3,0-1 1,0 1 6,0 0 1,0-7-31,0 1 1,0 0-4,0 6 1,0-8-8,0-4 1,6-4 11,-1-2 1,1 6 17,-6 0-50,0 0 1,6-5 6,0-1-131,-1 0 142,-5 0 0,0-5-46,0 0 0,0-9 0,2 5-39,4-8-27,-4 0-8,6 0 75,-8 0 216,0 0-456,-8 0 0,-9 0-855,-12 0 1117,-19 0 0,-29 0 0,-21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5:50.276"/>
    </inkml:context>
    <inkml:brush xml:id="br0">
      <inkml:brushProperty name="width" value="0.08571" units="cm"/>
      <inkml:brushProperty name="height" value="0.08571" units="cm"/>
      <inkml:brushProperty name="color" value="#333333"/>
    </inkml:brush>
  </inkml:definitions>
  <inkml:trace contextRef="#ctx0" brushRef="#br0">0 1280 6599,'0'-9'148,"0"1"63,0 8 2288,0 0-2596,8-8 0,1-1 140,9-9 0,-1-5-78,0 0 1,3-8-35,3 3 1,-4-11-87,4-1 1,2-14 65,-2 2 0,0-4-3,-6 5 0,6-3-124,0-4 1,0-1 109,-5-5 1,-7 5 165,1 7 0,-8 6-121,1-1 0,-3 3 66,-2-2 1,0 6-61,0 11 0,0-4 140,0 4 0,-5-1-67,-1 1 1,-2 4 11,2 8 0,4-1 40,-3 1 5,-5 0-31,8 7-158,-6 2-7,8 8 26,0 0-58,-7 0 1,5 2 158,-4 4 0,4-2-2,2 8 1,0-7-14,0 7 0,0-6 100,0 5 0,0 1 1,0 5 0,-6 0-51,1 0 0,-1 3 40,6 3 0,0-4-8,0 4 1,0 2-2,0-2 1,0 8 2,0-2 1,0 1-1,0-1 0,0 4-2,0-4 1,6 9-1,-1 2 0,3 1-34,-2-7 0,-2 1 26,7 0 1,-5 5-78,6 0 0,-7 6 33,7-5 0,-3 1-7,3-2 0,3-3-6,-3 3 1,-3-5 0,3-6 1,-2 1 11,1-7 0,4 0 4,-3-5 1,-2-3 16,1-3 1,1-3-17,5-3 1,0-4 31,1 4 0,-5-4-39,4-2 1,-3 0 1,9 0 1,-4-6-30,-2 0 1,3-7-5,3 1 0,-4-3-10,4-3 0,-4 1-12,-2 0 0,1 0-27,-1-1 1,0-7 51,1-3 1,-3 1-117,-4-2 0,5 6 59,-5-6 0,-3 0-8,-2-5 0,1-1 71,-1 0 1,0 7-4,-6-1 1,6 0-19,0-6 0,-1 8 5,-5 4 1,0-2 63,0 2 1,0 0-60,0 6 0,0 5 238,0 1-114,0 7 25,0-4-187,0 8-179,0 0 181,-7 0 1,5 2-75,-4 4 246,4-4-175,2 6 506,0-8 32,0 0 1,-2-6-452,-4 0 0,4-7-137,-3 1 1,3 3 66,2-3 0,-6-5-96,0-6 1,-1-6 110,1 6 0,4-8-2,-4 2 1,2 2 14,-2-2 1,5 8-1,-5-2 0,-2-2 25,2 2 1,1 6 34,5 5-324,0 9 266,0-13 1,-2 14-133,-4-3 0,4 10 123,-4 7 0,4 5 39,2 6 1,0 2-31,0 4 0,0 4 2,0-5 1,0 7 92,0 5 0,0-3-100,0 3 0,0-3 134,0-3 1,0 7-47,0-1 0,0 2 62,0-1 0,0-5-100,0 5 0,2 3-4,4 2 1,-4-2-5,4 2 0,-4-7-3,-2 1 1,0-4-86,0-1 0,0-8 89,0-4 1,1-4-137,5-2 126,-4 1-90,6-9 104,-8-1 2,0-8 182,0 0 80,0-8 0,0 5 15,0-9-189,0 0 1,0-5-238,0 0 1,0-6 129,0 0 0,0-2-126,0 2 1,0 2 42,0-8 0,0 6 16,0-6 0,0 2-61,0-2 0,2-2 1,4 8 0,-3-5-15,9 5 0,-6-1 21,5 7 0,1 0-83,5 0 1,6-1 72,0 1 1,8 2 32,-2 3 0,1 4 20,-1 8 1,8 0 17,-8 0 0,7 0 21,-7 0 0,4 8 8,1 4 1,-1 3 69,-4 2 1,1 6-53,-7 0 1,1 0 60,-7-5 1,-2 5-79,-3 0 0,1 2 27,-7-2 1,0-4 13,-6 4 1,0-4 1,0-1 1,-2-1 18,-4 0 1,-4 1 89,-7-1 1,-6-6 18,0 1 0,-8-2-115,2 1 1,-3 2 108,-3-7 1,1 0-89,-1-6 1,0 0 66,1 0 0,5 0-31,0 0 1,6 0 84,-6 0-137,8 0 1,-4 0 35,8 0-38,7 0-225,3-8 39,7 6-48,0-5-192,0 7-28,0-8-369,0 6 437,7-6 1,-3 10-124,8 4 1,-7-2 114,7 7 346,-1 1 0,7 5 0,-1 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01.778"/>
    </inkml:context>
    <inkml:brush xml:id="br0">
      <inkml:brushProperty name="width" value="0.08571" units="cm"/>
      <inkml:brushProperty name="height" value="0.08571" units="cm"/>
      <inkml:brushProperty name="color" value="#333333"/>
    </inkml:brush>
  </inkml:definitions>
  <inkml:trace contextRef="#ctx0" brushRef="#br0">554 346 7502,'0'-17'100,"-6"6"-56,0-1 1,0 6 73,6-5-481,0 7-51,-7-11 339,-3 5 1,-7 0 1,-1 5 0,1-3 64,0 2 1,0 0-42,-1 6 1,-5 0 19,0 0 1,-8 0 12,3 0 0,-3 6 11,2 0 0,-4 7 12,5-1 1,-3 1 3,2-1 1,4 3-10,8-3 1,-1 3-19,1 2 1,0-5 15,0 0 0,7-1-2,4 6 0,4-5-1,2-1 0,0 1 3,0 5 0,2-5 15,4-1 1,4-1 2,7 1 0,2 5 35,4-5 0,-2-1 10,8 1 0,-6-5-22,6 6 1,0-3-19,5 3 1,-1 1-2,-4-7 0,3 6-13,-3-7 0,2 7-12,-2-6 0,2 5 0,-8-5 0,0 6-24,-6-7 6,0 9 8,1-5 3,-9 9 0,-1-7 12,-8 1 0,-2-7 19,-4 7 0,-1-6-20,-5 5 1,-5-5 93,-1 6 1,1-7-64,-6 7 0,-2-8 7,2 1 0,-6 3-54,6-2 1,-6 5 38,6-5 0,-2 0-56,2-6 0,2 6 49,-8 0 1,8-1-65,-2-5 0,2 0 49,-2 0 1,9 0-133,-3 0 1,9 0-4,-3 0-18,7 0-13,-4 0-34,8-7 0,8-3 199,4-7 0,3 7 0,10-13 0,2 4 0</inkml:trace>
  <inkml:trace contextRef="#ctx0" brushRef="#br0" timeOffset="276">1038 191 7929,'-10'-12'-1504,"4"1"1515,4 7 1,2-2-64,0 12 1,0 11 197,0 12 1,0 4-28,0 1 1,0 9-20,0 3 0,0-2-135,0 2 1,0-2 0,0 2 0,0 4 74,0-4 0,0-3-40,0-3 0,6-9-77,0-2 1,0-3 57,-6 3 1,0-9-142,0-9 0,0-5-140,0 5-140,0-7 440,7 4 0,-5-8 0,6 0 0</inkml:trace>
  <inkml:trace contextRef="#ctx0" brushRef="#br0" timeOffset="913">692 606 7836,'15'-2'-393,"-3"-4"0,5 4 166,0-3 0,8 3 310,10 2 0,7-6-41,4 0 1,0 0-183,6 6 1,-4 0 51,10 0 0,2-5 38,-3-1 0,-5-2 83,-6 2 1,-7 2-68,1-7 0,-3 5 76,-3-5 0,-1 5-68,-4-6 1,1 9 57,-7-3 0,0-2-46,-5 2 0,-3-1 84,-3 1-56,3 4-3,-13-6 17,6 8 1,-16-6 4,-4 1 0,-5-3-36,-6 2 0,2 4 11,-8-3 0,6 3-6,-6 2 0,8-6 20,-2 0 1,-2 0 0,2 6 1,0 0 15,6 0 0,-1 2 3,1 4 0,2-2-13,3 7 1,-3-5 11,3 6 1,5-1-31,1 7 0,-2-1 17,2 0 0,1 2-46,5 4 1,0-3 25,0 3 0,7-2-5,5 2 0,3-4-12,2 4 0,1-6-4,-1-5 0,0 1 6,1-7 0,5 6 1,0-7 0,2 1-46,-2-6 0,-2 0 48,8 0 0,-6-2-81,6-3 0,-8-5 76,2-7 1,-4-1-5,-2 1 0,1 0 26,-1-1 0,-2 1 80,-3 0 0,-4 5-63,-8 1 0,5-1 61,1-5-48,0 7 4,-6-5-38,0 13 0,-2-6-60,-4 8-245,4 0 259,-5 0 11,7 8 1,0 2 27,0 7 0,1-5-26,5-1 1,-2-1-341,8 1 274,-1 5 0,6-9 90,1 5 0,7 3 0,2-5 0</inkml:trace>
  <inkml:trace contextRef="#ctx0" brushRef="#br0" timeOffset="1309">1937 398 7836,'0'-17'422,"0"7"0,2 3-478,4 7 0,-2 0-104,7 0 1,1 2 58,5 3 0,-6 5-115,1 7 1,-1 3 182,7 3 0,-3-4-49,-3 4 0,3 2 19,-3-2 1,-3 0-6,3-6 1,-8 6 89,1 0 1,3 0-37,-2-5 0,0-1-111,-6 0 86,0 1-5,0-1 1,0 0-7,0-7 48,0-2-25,-8-8 0,4 0 59,-8 0 1,9-2-36,-3-4 0,2 2 5,-2-8-35,4 1 1,-5-6-2,7-1 1,0 1-6,0 0 0,5-2-4,1-5 0,8 5-128,-3-4 1,5 2 74,1-2 0,2-2 96,4-4 0,4-3 0,8 3 0,1-4 0,4-2 0,-3-7 0,13-2 0,-6-8 0</inkml:trace>
  <inkml:trace contextRef="#ctx0" brushRef="#br0" timeOffset="1559">2629 87 7836,'17'-10'-516,"-2"-5"-64,-3 4 0,1 1 193,-7-2 1202,0 9-477,-6-5 1,0 6-403,0-4-9,0 4 75,0-5 0,0 9-90,0 3 1,-2 5 155,-4 7 0,2 1-12,-7-1 1,5 8 66,-5 4 1,1-1-77,-2 7 0,-3-4 38,4 9 0,1 2-63,-2-1 1,7 5 19,-7-6 1,6 6-9,-5-5 1,7 5-7,-2-6 0,2 0-11,-1-5 1,3-8-189,-4-4 55,4 4 0,8-8 114,0 4 1,1-11-274,-1-7 164,4 5 0,7-8-75,0 4 1,0-4 87,1-2 0,5-2-38,0-4 1,0 2 13,-6-7 122,8-1 0,-6-13 0,6-2 0</inkml:trace>
  <inkml:trace contextRef="#ctx0" brushRef="#br0" timeOffset="1930">2387 398 7736,'-2'-9'-103,"-4"3"-89,4-4 70,-6 8-11,8-5 0,8 5 152,4-4 1,3 4-1,2-4 0,8 4-116,4 2 0,6 0 101,5 0 0,-2-5 199,9-1 0,-1-2-46,6 3 1,1 3-89,5-4 0,-4-2 20,3 2 0,-5 1 6,-6 5 1,4-6-32,-4 0 0,-3 0 5,-3 6 0,-11 0-97,-6 0 1,-4 0 123,-2 0-138,-7 0-7,-2 8 0,-8-4-168,0 7 1,-8-5 45,-3 6 0,-5-3-143,-1 3 1,-8 3 313,-4-3 0,-11 3 0,-4 2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5:52.249"/>
    </inkml:context>
    <inkml:brush xml:id="br0">
      <inkml:brushProperty name="width" value="0.08571" units="cm"/>
      <inkml:brushProperty name="height" value="0.08571" units="cm"/>
      <inkml:brushProperty name="color" value="#333333"/>
    </inkml:brush>
  </inkml:definitions>
  <inkml:trace contextRef="#ctx0" brushRef="#br0">0 520 7938,'0'-18'-674,"0"1"0,0 6 617,0-1 0,0 6 622,0-5-314,0 7-62,0-11 94,0 13-80,0-6-176,0 8-73,0 0-37,0 8 0,0-5 101,0 9 1,6-6-3,0 5 0,-1 1 34,-5 5 0,0 0-34,0 1 1,0 1 117,0 4 0,0-2-70,0 8 1,0-2 1,0 2 0,0 3-23,0-3 0,0-2-17,0 2 0,0-6-36,0 6 0,2-6 52,4 6 0,-2-10-30,7-2 0,1 0 17,5-5 1,2-4-54,5-3 1,1-3 7,3-2 0,5 0-84,-4 0 0,3-7 48,3-5 1,-2-9-13,-4-2 0,1-2 26,-7 2 0,0 2 9,-5-8 1,-1 0-5,0-6 1,-7 3 44,-4 3 1,-4-4 9,-2 5 0,0 3 8,0 1 1,0 5 115,0 2 1,-8 0-68,-4-1 1,3 9 16,-3 3 0,8 2-59,-1-2 67,-5 4-280,8-5 169,-13 7 0,11 6-71,-8-1 0,9 9 95,-3-3 1,-2 5-10,2 1 1,-5 0 61,5 1 1,0 7-70,6 3 0,0-1 15,0 2 1,0 0 1,0 5 1,0-1 45,0-4 1,0 2-31,0-8 1,2 6 35,4-6 0,2 0-7,3-6 1,5-2 6,-5-3 0,10 1-44,2-7 1,2 0 3,-2-6 0,-2-2-100,8-4 1,-2-3 62,2-9 1,-2-7-109,-4-3 1,-4 1 13,4-2 1,-4-6 21,-1-5 1,-3-6-6,-3 5 1,3-1-19,-4 2 0,-3-4 41,-2-8 0,-2 6-4,2-1 0,-5 7 84,5-6 1,-4 2-69,-2-2 1,-2 3 143,-4 9 1,3 5-30,-9 0 0,6 8 84,-5-2 0,7 4-117,-2 1 42,4 1 89,-5 8 217,5 1-606,-6 8 0,8 2 85,0 4 1,0 3 129,0 8 0,0 3-20,0 3 1,-2 6 130,-4 11 0,4-4-43,-3 5 0,3 3-25,2 2 0,0 4 8,0 2 1,0 0 200,0 0 1,0 7-66,0 5 1,5 3-86,1 2 1,6 0-45,-6 0 1,7 1 29,-2-1 1,-1-8-132,2-3 0,-7-12 88,7-6 1,-6-1-12,5 1 1,-7-11-30,2 0 1,-2-8-6,1-4 0,-3-5-106,4-1 140,-4-7-88,-2 4 73,0-8 735,0 0-540,0-8-125,0-1 0,0-11-180,0-3 1,0 4 109,0-4 1,0-4-130,0-2 1,0-3 45,0-3 0,0 4 24,0-3 0,0 3-52,0-9 1,0 1-77,0-1 1,0 3 108,0-3 1,0-2 23,0 1 0,6-7 21,0 2 1,1 4-32,-1 2 1,2 9 34,3 2 1,5 6-32,-5-6 0,6 10 6,6 2 0,-3 1 12,3 10 1,2 1-4,-2 5 1,0 0 20,-6 0 1,0 0-4,1 0 1,-1 5-13,0 1 0,1 8-7,-1-3 1,-6 6 42,1 7 1,-6-5 4,5 4 0,-7-4 5,2-2 1,-4 1-9,-2-1 1,0 0 2,0 0 1,0 1 82,0-1 1,-2-2-92,-4-3 1,-4 3 150,-7-3 0,-8-3-43,-4 3 0,-5-8-33,-7 2 0,-3-4 14,-8-2 0,2 0 83,4 0 1,-2 0-138,8 0 0,-6 0-18,5 0 0,9 0-161,9 0 0,4 0 113,1 0-615,9 0 8,1 0-69,8-8 348,8 6 356,1 2 0,16 10 0,2 7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07.975"/>
    </inkml:context>
    <inkml:brush xml:id="br0">
      <inkml:brushProperty name="width" value="0.08571" units="cm"/>
      <inkml:brushProperty name="height" value="0.08571" units="cm"/>
      <inkml:brushProperty name="color" value="#333333"/>
    </inkml:brush>
  </inkml:definitions>
  <inkml:trace contextRef="#ctx0" brushRef="#br0">242 278 5969,'0'-10'0,"0"-5"0,0 13-113,0-6 113,0 0 0,8 6 0,-6-5 0,6-1 0,-8-2 0</inkml:trace>
  <inkml:trace contextRef="#ctx0" brushRef="#br0" timeOffset="1534">242 278 8150,'0'-18'-380,"0"7"-381,0-1 586,0 1 1,0-1-269,0 1 802,0 7-141,0-12-58,0 15-57,0-7 205,0 0-174,0 6 12,8-5-59,-6 7-1,6 0 37,-8 0 938,0 0-972,0 7 185,0-5-185,0 6 193,0-8-428,0 0 306,0 8 1,0-5-55,0 9 1,1-1-25,5 7 0,-4 1-25,4 4 0,-4-2 26,-2 8 1,6 6-28,-1 5 1,7 8-1,-6-2 1,-1 4 5,-5 2 0,6 0-9,0 0 1,0 0-94,-6-1 0,0 1 83,0 0 1,0 0 2,0 0 0,0-8-112,0-4 0,0 3 46,0-3 1,0 0 3,0-5 0,0-6 24,0 0 0,0-6-8,0 6 1,0-6 3,0 5 1,0-12 92,0 1-86,0-3 1,-2 1 17,-4-4 17,4-3 0,-6-8 254,8 0-154,0 0 352,0-8-225,0 7 76,0-7-386,0 0 1,0-1-249,0-9 0,-5 1 139,-1 0 0,-2-3-191,2-3 1,4 2 11,-3-8 0,-3 1 141,2-7 1,-5 0 61,5 1 1,0-6-31,6-1 1,-6-7 70,1 2 0,-1-4 5,6-2 1,0-5 31,0-1 0,0 0 14,0 6 1,0 6-9,0 0 0,0-4 90,0-2 0,0-2-70,0 14 1,0 0 75,0 5 1,-6-3-54,0 3 1,1-1 170,5 13 1,0 0-14,0 5 1,-2 1 48,-4 0-133,4 7 61,-6 2-345,8 8-63,0 0 223,0 8 1,0-4-115,0 7 1,0-5 102,0 6 0,0-1 197,0 7 0,-2 1-114,-3 4 0,3-4 144,-4 4 0,2 4-42,-2 2 0,4-2-51,-3 2 1,-3-6 22,2 5 1,-1-1-16,1 2 1,4 2-40,-4-8 0,-2 6 13,3-6 0,-7 6-14,6-6 1,-5 6-45,5-6 1,-5 0-3,5-6 1,-6 0-36,6 1 104,-7-1-203,11 0 112,-6 0-20,1-7 143,5-2 177,-6-8-73,8 0 321,0-8-143,0 6-191,0-13-277,0 5 1,0-7 120,0 0 1,0-1-174,0 1 1,0-2-26,0-4 1,0 2-42,0-8 1,6 2 90,0-2 1,-1-4 56,-5 5 0,6-5-13,0-2 1,5 1 1,-5-1 1,6-1 41,-6-5 1,7 7-20,-1-1 0,-3 0 71,3 7 1,-1 1-31,6-2 0,-5 10 7,0 1 1,-7 1-40,7 6 0,-6 3-1,5 2 0,-5-2-236,5 3 239,-7-1 0,6 6-59,-4 0 1,-4 2-4,3 4 57,-3-4 1,0 13 27,4-4 1,-2-1 98,7 2 1,-5-1-59,6 6 0,-7 3 23,7 3 0,-6-4 118,5 4 0,-1-2-85,1 2 0,5-2 58,-5 8 1,3-8-80,-3 2 1,5 2 61,-5-2 0,4 2-40,3-2 1,-3-3-5,-3 3 0,3-4-35,-3-2 1,1 0-2,-1 1 0,3-3-98,-4-3 1,-1 1 108,2-7 1,-7 5-143,7-5 1,-6 6 48,5-7 0,-7 3-9,2-2 1,-2-4-66,1 4-29,-3-5 20,6-1 1,-8 2-421,0 4-615,0-4 433,0 6-680,0-8 1398,0 0 0,-15 7 0,-5 3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12.401"/>
    </inkml:context>
    <inkml:brush xml:id="br0">
      <inkml:brushProperty name="width" value="0.08571" units="cm"/>
      <inkml:brushProperty name="height" value="0.08571" units="cm"/>
      <inkml:brushProperty name="color" value="#333333"/>
    </inkml:brush>
  </inkml:definitions>
  <inkml:trace contextRef="#ctx0" brushRef="#br0">692 381 6377,'0'-9'195,"0"-7"1,0 12-155,0-7 138,0 7 0,2-6-20,4 5 8,-4 3-32,6-6-67,-8 0 0,0 4 189,0-7-165,0 7 0,-2-9 1,-4 7-59,4-8 0,-13 7-92,3-5 0,2-1 66,-1 7 0,-6-6-107,-6 7 0,-6-1 102,6 6 1,-14 0-27,3 0 1,-7 0 0,1 0 0,1 8 11,-7 3 0,2 5 61,-2 1 0,6 2-42,11 4 0,-2-4 8,8 4 0,0 2-29,6-2 1,7 0-1,4-5 0,4-1-49,2 0 1,0 1 62,0-1 1,8-6-28,4 1 1,3-6 9,2 5 0,8-1 86,4 1 1,-2-1-52,2-4 0,5-2 8,7 7 0,5-5-17,-6 5 1,1-5 9,-7 6 1,-5-1-22,0 7 1,-2-7 17,1 1 1,-8-1 10,-9 6 1,-7-5-4,2-1 117,-4 1 0,-10 5-73,-3 1 0,-7-7 118,-5 1 0,-4-7-146,-7 7 1,-1-6 14,1 5 0,-3-5-99,-3 6 1,3-9 105,-3 3 1,3 2-152,3-2 0,1 1 77,4-1 0,-1-4-216,6 4 1,1-4-336,6-2-161,0 0 322,7 0-135,3 0 70,7 0 466,7 0 0,10 0 0,10 0 0</inkml:trace>
  <inkml:trace contextRef="#ctx0" brushRef="#br0" timeOffset="280">900 329 7934,'-6'-32'-415,"0"3"1440,0 4-977,6 15-867,0 3 679,0 7 0,0 1 152,0 5 0,0 6 228,0 11 0,0 4-26,0 7 1,0 3-115,0 3 0,0 2 8,0 5 0,-5 2 108,-1-2 0,0 1-148,6-2 0,-6-2-1,1-4 0,-1-1-256,6 7 0,0-10 86,0-1 1,0-2-259,0-10 1,0-6-199,0-6-85,0-7 370,0 4 0,0-16 47,0-3 1,0-12 226,0-6 0,0-11 0,0-5 0</inkml:trace>
  <inkml:trace contextRef="#ctx0" brushRef="#br0" timeOffset="828">744 641 7934,'-17'-8'-842,"5"0"538,1-3 120,7 3 205,-4 8 28,8 0 0,8 0 179,3 0 0,7 0-201,5 0 1,4 0-42,7 0 0,1-6-105,-1 0 0,9 1 76,3 5 1,11-6-79,7 0 0,-3-5 112,3 5 0,-1-6-45,6 7 0,-7-9 3,-5 3 1,-5-3 37,-6 3 1,-11-5 17,-12 5 1,-6 1 149,-5-1 0,-4 5-80,-8-6 0,-2 7 183,-4-7 1,2 2-194,-7-1 0,5 1-6,-6 4 0,1 5-42,-7-5 1,1-2-8,0 2 1,-6 1-14,0 5 1,-8 5 103,2 1 1,2 8-19,-2-3 1,1 4-45,-7 3 0,6 5 10,0 0 1,6 8-14,-5-3 0,6 5 21,-1 2 1,12-1-109,5 1 0,4-1 34,2 1 0,2-6-143,4 0 0,5-8 126,12 2 0,-1-4-24,6-2 0,-5-7 55,6-4 0,0-4-24,6-2 1,-1-8-41,1-4 0,-3-3 38,-3-2 1,2-6 24,-8 0 1,0-6 29,-6 6 1,-5-6 104,0 6 1,-9 0-109,3 6 1,-2-5 38,2 5 132,-4-4-169,5 11 1,-9 1-17,-3 3 69,3 4-154,-6 10 1,8 1 38,0 9 0,0 5 25,0 0 0,6 0-30,0-6 1,7 0-90,-1 1 0,-3-1-4,3 0 0,-1 1 55,7-1 0,-1-2-280,0-3 1,0-5 359,1-7 0,7 0 0,2 0 0</inkml:trace>
  <inkml:trace contextRef="#ctx0" brushRef="#br0" timeOffset="1438">1747 537 7934,'0'-33'-74,"0"4"1,2 4-14,4 8 0,3 0 180,9-1 1,-1 1-116,0 0 0,2 7 173,5 4 1,-3 5 8,8 1 0,-6 1-205,5 5 0,-5 4 120,6 7 0,-2 2-138,2 4 1,2 4-4,-8 8 1,-2-2-45,-10-5 1,5 5 126,-5-4 1,-3 4-31,-2 1 1,-4-7-70,-2-4 1,0 2-6,0-2 51,0 0 27,-8-6 0,-2-7 74,-7-4 1,6-4-67,-1-2 0,6 0 64,-5 0 1,5-2-56,-6-4 0,7-4 4,-7-7 1,8 4-53,-1-5 0,3 5-12,2-10 1,0 2-123,0-2 0,7 2 96,5-8 1,3 6-120,3-6 0,1 2 77,4-2 0,-2-3-17,8 3 0,0-4 58,5-2 1,1 1 16,-1-1 0,-5 1 125,0-1 0,0-5-87,5-1 1,-1 3 177,-4 9 0,-2-2-52,-4 8 1,-6 0 288,0 6 30,1 7-187,-16 3-185,5 7 0,-7 2-18,0 3 1,0-1 111,0 8 1,0-6-62,0 5 0,0 1 78,0 5 0,-2 6-81,-3 0 1,3 8 131,-4-2 0,4 3-41,2 3 0,-6-1-11,1 1 1,-1 7-35,6 4 0,-2-1-6,-4 1 1,4-6-104,-4 6 0,4-2 59,2 2 1,0 2-164,0-7 0,2-3 113,4-9 1,2 4-90,3-4 0,5-6 18,-5-6 0,-1-2-108,1-9 0,1 6 13,5-7 0,2 1-93,4-6 0,-3-6-232,3 1 1,2-9 186,-2 3 0,6-7-230,-6-5 1,0 2 127,-6-8 0,0 0 381,1-5 0,-1-1 0,0 1 0</inkml:trace>
  <inkml:trace contextRef="#ctx0" brushRef="#br0" timeOffset="1754">2404 450 7934,'-9'-7'-863,"-7"-1"352,5-4 617,3-3 1,-2 13 145,5-4 228,3 4-468,-6 2 1,10 0 6,4 0 0,5 0 66,12 0 1,4 0 1,8 0 1,7 0 53,4 0 1,18-5-77,5-1 0,4-8 48,-4 3 0,6 1-36,0-1 1,4-6 106,-10-7 0,-4 3 1,-13 10 0,-10-5-3,-7 5 0,-2 1 70,-10-1 9,-8 7-258,-7-4 1,-10 8 234,-4 0-610,4 0 1,-8 2-15,5 4-67,3-4 1,-12 13-2,9-3 1,-7 3 453,6 2 0,-7 8 0,3 2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16.003"/>
    </inkml:context>
    <inkml:brush xml:id="br0">
      <inkml:brushProperty name="width" value="0.08571" units="cm"/>
      <inkml:brushProperty name="height" value="0.08571" units="cm"/>
      <inkml:brushProperty name="color" value="#333333"/>
    </inkml:brush>
  </inkml:definitions>
  <inkml:trace contextRef="#ctx0" brushRef="#br0">260 104 7947,'-2'-12'-330,"-4"1"0,4 5 375,-4-5 211,5 7-39,1-12-206,0 15 1,-6-9 243,0 4 15,0 4-257,6-5-44,0 7 0,0 1-143,0 5 0,2-2 194,4 8 0,-4-1 39,4 6 0,-3 1 1,3-1 1,-2 8 13,8 4 0,-7 3 42,7 3 1,-8 0-38,2-1 0,1 10-78,-1 8 0,5 2 10,-5 10 0,6-7-10,-6 7 0,1-7 79,-1 7 0,-4-9-8,4 3 0,1-6-41,-1-6 0,0-4-2,-6-7 1,2-6-45,4-1 10,-4-6 1,5 3-71,-7-8 0,0-6-53,0 1-158,0-8 295,0 3-34,0-7 35,0 0 81,0-7 1,0-3-144,0-7 0,0 0 49,0-1 0,0-5-8,0 0 0,0-8-26,0 3 0,0 1-11,0-2 0,-6-2 29,1-9 1,-3 3-16,2-3 1,4 2-13,-3-3 0,-3-3 9,2-8 1,-5 0 73,5 0 0,-6 0-62,6 1 0,-5-1 78,5 0 1,-1 8-14,1 3 1,4 5 7,-4 1 1,4 3 62,2 3-46,0-4 0,0 14 4,0-4 0,0 11-123,0-3 119,0 13-189,0-6 0,0 10 41,0 4-142,0-4 192,0 13 47,-8-5 1,5 7-16,-9 0 1,6 1 110,-5-1 1,5 6-51,-6 0 0,7 2 21,-7-2 1,1-2 24,-7 8 1,7-6-66,-1 6 0,1-2 7,-7 2 0,1 3-32,0-3 1,5-2-12,1 2 0,1-2 18,-1 2 1,-3-4-7,9-8 0,-7 0 2,6 0 0,0-5 35,6 0-112,0-9 101,0 5 4,0-8 99,0 0-66,0-8 0,0-1-89,0-9 1,6 1-5,0 0 0,6-6-30,-7 0 1,9-2 63,-3 2 1,3-4-93,-3-8 1,5 6 69,-5 1 0,4 1-10,3-2 1,-7-2-7,1 8 1,-1-6 10,7 6 0,-1 0-29,0 6 1,1 0-4,-1-1 0,0 3 15,0 3 1,1 3 7,-1 3 0,0 4 15,1-4 1,-7 4 29,1 2 0,-1 0 5,6 0 0,1 8-27,-1 4 0,0-3 5,1 3 1,-1 1-2,0 10 1,-5-4-5,-1 5 0,-1-5 25,1-2 0,3 2-22,-8 4 1,5-3 42,-5 3 0,5-4-54,-5-2 1,2 2-2,-2 4 1,-2-3-46,7 3 1,-5-4-119,5-2 1,-5 0 29,6 1 1,-3-1-192,3 0 0,3-1 3,-3-5 1,3 5 54,2-5 0,1 4-503,-1 3 770,0-1 0,8 0 0,2 1 0</inkml:trace>
  <inkml:trace contextRef="#ctx0" brushRef="#br0" timeOffset="1576">761 1505 7959,'-9'-8'0,"-7"6"-118,7-13 242,-9 13-556,1-6 293,8 8 318,1 0-63,8 8 1,2-4 160,4 7 1,3-7-166,8 2 1,3-4-36,3-2 1,4 0-123,7 0 1,7 0 94,-1 0 0,2 0-145,-1 0 0,-5 0 17,4 0 0,3-6-13,-3 0 0,-2-7 68,-9 1 0,2 3-14,-8-3 1,-2 1 0,-9-7 1,1 1 20,-7 0 0,0-1-66,-6 1 0,-8 0 68,-3 0 1,-11 5-6,-1 0 0,-7 7 43,1-7 1,-4 8 100,-2-1 1,-1 3-101,-4 2 0,3 2 16,-3 3 1,3-1 25,3 8 0,-1 1 23,1 10 1,1-2-44,4 8 0,-2-6-10,8 6 0,2-6-31,10 6 0,-3-6 37,8 6 1,1-2-49,5 2 1,2 1 40,3-7 0,5 2 6,7-2 0,2-3-40,4 3 0,4-6 4,8-6 1,1 3-29,5-8 1,3 5-10,8-5 0,0 0-145,0-6 0,1 0 52,5 0 1,-6-2-35,0-4 0,-8-4 91,-9-7 1,-1-6-13,1 0 1,-6-6 40,-1 6 1,-6-6 18,1 6 0,-10-7 95,-1 1 0,-7-4-115,7-2 0,-8 1 120,1-1 0,-3 6-89,-2 1 1,0 6 92,0-1 1,-5 10-13,-1 1 0,-2 7 356,2-7-338,5 8 0,-9-3 128,4 7-204,4 0 0,-7 7-14,3 5 1,4 3-55,-4 3 1,-2-1 98,3 0 0,-1 6-59,6 0 0,0 6 20,0-6 1,0 8 4,0-2 0,0-2-20,0 1 0,0-5 10,0 6 1,0-6-11,0 6 0,0-8 38,0 2-39,0-3-90,0-3-20,0 0 171,0-7 0,2-3 137,4-7 1,-4-7-179,3-5 0,-3-3 5,-2-2 1,2-8-139,4-4 1,-4 2 140,4-2 1,1 0-130,-1-5 1,8-3 48,-3-3 1,2 9-133,-1-4 0,3 7 117,-3-1 1,3-2 34,3 8 1,-1 0 104,0 6 1,-5 5-78,-1 1 0,-5 7 77,6-2 1,-1 6-88,6 6 1,1 5 47,-1 12 1,0-2 18,1 8 0,1 0-24,4 6 1,-2-1 2,8 1 0,-6-1-2,6 1 1,-2-6 37,1 0 1,5-6-46,-4 6 0,3-8-11,3 2 1,0-6 17,-1-5 0,7-3-43,-1-3 1,8-4 18,-2 4 1,2-4-7,-2-2 0,-3-6-6,-9 0 1,1-7-7,-1 1 1,-1-3-5,-4-3 1,-4 1 18,-8 0 1,-5-6-23,-1 0 1,-7-6 19,2 6 0,-4-6-74,-2 6 1,-8-6 72,-4 6 1,-3-6-4,-2 6 1,-2 0 50,-5 6 0,-1 0 8,-3-1 0,-3 7-10,8-1 1,-6 8 12,6-1 0,-8 3-38,2 2 0,-1 0 12,1 0 0,-4 7 0,4 5 1,2 3-26,-1 3 1,7 5-7,-3 0 1,5 5 1,2-4 1,2 6-10,3-1 0,-1 2 5,7-2 0,0 1 9,6-7 1,2 6-11,4-6 1,3 0 7,9-5 0,-1-1 67,0 0 0,8-5-63,4-1 0,-2-7 2,2 2 1,0-4-9,5-2 1,7 0-2,-1 0 0,-2-8 2,-9-3 0,4-7 10,-4-5 0,3 2-22,3-8 0,-8-1 12,-4-11 1,-4 3-23,-2-8 0,1 0-20,-1-6 0,-7-2-4,-5-4 0,-3-1 19,-2-5 1,6-1-6,0 7 1,0-5-7,-6 5 1,0 3 5,0 8 1,0-3 60,0 4 0,0 6-52,0 5 1,0 3 145,0 9 1,-2-6-16,-4 6 28,4 0-86,-6 5 0,8 7 43,0-1-14,0 9-38,0-5 1,0 10-181,0 4 170,0-5 1,0 15 117,0-5 1,-6 11-64,1 1 0,-1 7 142,6-1 0,0 11-124,0 7 1,-6-3 14,0 2 0,1 0 88,5 6 1,0 0-44,0 0 1,0 1-24,0 5 1,5-4 5,1 4 1,8 1-132,-3-1 0,5-1 58,1-5 0,0-6 0,0 1 0,1-15-28,-1 3 0,2-6-121,4-1 1,-2-5-106,8-11 0,-6 3 62,6-3 1,0-4-410,5-3 0,3-1 201,3 2 0,-3-4-1179,3 4 1507,-11-4 0,11-10 0,-3-2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26.101"/>
    </inkml:context>
    <inkml:brush xml:id="br0">
      <inkml:brushProperty name="width" value="0.08571" units="cm"/>
      <inkml:brushProperty name="height" value="0.08571" units="cm"/>
      <inkml:brushProperty name="color" value="#333333"/>
    </inkml:brush>
  </inkml:definitions>
  <inkml:trace contextRef="#ctx0" brushRef="#br0">18 467 7950,'-10'0'-1421,"2"0"1482,8 0 354,0 0-216,0-7-95,0 5 152,0-6-113,0 8 28,0 0-24,0-8 9,0 6-33,0-5 135,0 7-55,8 0-99,2 0 1,7 0-14,0 0 0,6 0 11,0 0 1,8 5-48,-2 1 0,11 0 28,6-6 0,6 2-118,6 4 0,-2-4 107,7 3 1,1-3-117,5-2 1,-4 0 73,4 0 1,-11 0-9,5 0 1,-7-2-13,-4-3 0,4 3 3,7-4 1,-5-2-30,11 2 1,-10 1-3,5 5 1,-1-6-25,6 0 1,-7 0 52,-5 6 1,-3-5-38,-2-1 1,6 0 19,-1 6 0,3 0 0,-2 0 0,-3-6 3,9 1 0,-3-1 2,3 6 0,-1 0 2,-11 0 1,4 0-2,-10 0 0,4 0-16,2 0 0,-6 0 14,0 0 1,-2 0-79,2 0 0,2 0 66,-7 0 0,-1-6-3,-6 0 0,-5 1-16,0 5 0,-2 0-34,2 0 69,-4 0 1,-8 0-21,0 0 1,-5-6 70,-1 0-79,-7 0 142,4 6-119,-8 0 0,0-2 86,0-3 0,0 1-70,0-8 0,0 6 3,0-5 0,-6 5-12,0-5 0,-7 1-2,1-2 1,3-3-77,-3 4 0,1-3 79,-6 3 1,-7-5-61,1 5 0,-2-5 43,2-1 1,-4 0-30,-7-1 0,-1 7 36,1-1 0,-3 1 3,-3-6 1,3 1 2,-3 5 0,2-3 4,-3 8 1,5-5 1,-5 5 0,5 0 0,1 6 1,8 0-3,4 0 0,-2 0 4,2 0 0,6 0-2,5 0 0,9 2-3,-3 4-2,-4-4 0,8 8-3,-3-5 3,3-3 97,2 6-91,7 0 82,3-6 0,7 11-4,1-7 0,-1 1 12,0-1 1,2-4-60,4 4 1,-1 2-4,6-3 1,-5 7 8,6-6 1,0 1 8,6-1 1,-1-2-29,1 7 1,5-5 17,0 6 1,1-6-61,-7 5 0,1-7 68,0 2 0,-3 1 4,-3-1 0,4 6-9,-4-7 1,-4 7 2,-2-6 1,-4 1-10,-2-1 1,-2-2 44,-3 8-42,3-9 3,-13 13 0,8-12-103,-4 7 0,-4-5 46,3 5 0,-3-5-10,-2 6 1,0-7 13,0 7 1,0-6-9,0 5 0,-2-7 11,-3 2 0,3 3 7,-4 3 48,4-4-48,2 7 1,-6-11 51,0 7 0,1-5 7,5 6 0,-6-7 9,0 7 1,-2-6-25,3 5 1,1-1 5,-8 1 1,7 5-13,-7-5 1,6-1 2,-5 1 1,1 1-44,-1 5 0,-5 1 39,5-1 0,1 0 14,-1 0 0,-1 1-15,-5-1 0,5 0 1,1 1 1,-1-1-15,-5 0 0,2 1-1,3-1 0,-3 0-38,3 0 1,2-1 47,-1-5 1,-1 5-417,-5-5 1,6-1 154,-1 1 1,2 1-718,-1 5 0,-4 0 942,3 1 0,-11-1 0,-4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27.677"/>
    </inkml:context>
    <inkml:brush xml:id="br0">
      <inkml:brushProperty name="width" value="0.08571" units="cm"/>
      <inkml:brushProperty name="height" value="0.08571" units="cm"/>
      <inkml:brushProperty name="color" value="#333333"/>
    </inkml:brush>
  </inkml:definitions>
  <inkml:trace contextRef="#ctx0" brushRef="#br0">2542 605 7885,'0'-17'-731,"0"0"401,0 0 0,0 5 192,0 0 1,2 9 126,4-3 1,-4 2 128,4-2 174,-4 4-122,-2-5 215,0 7-136,0 0-109,0-8-140,0 6 111,0-6-54,0 8-198,0 0 150,-8 0 0,4 0 3,-7 0 0,-1 6 105,-5 0 0,-1 0-95,1-6 0,0 0 40,0 0 1,-6 0-17,-1 0 0,-6 2-9,1 3 1,-4-3-30,-1 4 0,-9 2-14,-3-3 0,-4 7-8,-2-6 0,1 1-12,-1-1 0,-8-2-17,-3 8 1,1-9 44,-1 3 1,5-4-21,-5-2 1,-3 6 15,-9 0 0,2-1-225,-7-5 1,-1 0 225,-5 0 1,5 0 0,0 0 0,10 0 0,2 0 0,2 0 0,9 0 0,-2 0 51,3 0 0,3 2-47,-4 4 0,5-4 61,1 4 1,6-4 1,-1-2 1,11 5 9,1 1 0,8 0-31,10-6 0,0 0 501,0 0-493,7 8-11,2-6 24,8 5-1,0-7-24,0 0-39,8 0-54,-6 0 1,8 0-290,-5 0 15,-3 0-11,14 0 0,-7 0-36,8 0 1,-5 0 100,0 0 1,-7-5 45,7-1 1,-1-2 224,7 2 0,-1-3 0,0-9 0</inkml:trace>
  <inkml:trace contextRef="#ctx0" brushRef="#br0" timeOffset="622">865 139 7752,'0'-18'0,"0"1"-398,0 0 1,-2 1 126,-4 5 964,4-5-584,-5 7-257,7-1 268,0-5 274,0 13-221,-8-6 0,-2 16-108,-7 3 0,-2-1 116,-4 2 0,-2-1-65,-4 6 0,-4 3-26,4 3 0,-9-4-14,-2 4 0,-1-2-3,7 2 0,-3-4 15,-3 4 1,3 2-27,-3-2 0,4 0-7,1-5 0,2 5 16,4 0 1,-1 0-109,7-6 0,-6 0 61,6 1 1,0-1-76,5 0 1,3 1 36,4-1 0,-3-6-44,8 1 38,-7-8-31,11 4 25,-6-8 17,8 0 407,0 0-263,8 0-162,-6-8 0,7 6-33,-3-4 49,-4-3 1,12 5-13,-9-8 1,3 8-54,-2-1 12,-4 3 0,7 2 47,-3 0 1,-2 0 107,7 0-35,-7 0 1,12 0-18,-5 0 0,-1 7 13,1 5 0,1-3-23,5 3 0,6 1 7,0 11 1,2-3-11,-2 7 1,4 1 7,8 6 1,-1-1 6,1 1 0,2-6-14,3 0 0,-4-2-32,5 1 0,-7 3 27,-5-8 0,-4-2-16,-8-9 0,1 3 20,-1-3 1,-5-5 22,-1-1-55,-7-4-7,4-2-202,-8 0-1103,0 0 1318,-8 0 0,6-8 0,-6-1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44.984"/>
    </inkml:context>
    <inkml:brush xml:id="br0">
      <inkml:brushProperty name="width" value="0.08571" units="cm"/>
      <inkml:brushProperty name="height" value="0.08571" units="cm"/>
      <inkml:brushProperty name="color" value="#333333"/>
    </inkml:brush>
  </inkml:definitions>
  <inkml:trace contextRef="#ctx0" brushRef="#br0">1 102 7809,'10'-8'-953,"-5"-3"1,-3 1 1870,-2-1 0,0 5 277,0-6-467,0 1-319,0 1 26,0-5-466,0 13 1,0-4 99,0 12 1,6 3 25,0 9 1,0 7-21,-6 3 0,5 7-2,1 5 0,2-1 43,-2 7 1,-3 0-17,9 6 1,-6-2-44,5-4 1,-5 4 20,5-4 1,-1 2-145,2-2 1,-3-5 95,-3-13 1,-4 3-370,4-8 143,-4 0-728,-2-5 186,0-9-81,0-1 383,0-8 0,0-2 436,0-4 0,0-11 0,0-10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45.350"/>
    </inkml:context>
    <inkml:brush xml:id="br0">
      <inkml:brushProperty name="width" value="0.08571" units="cm"/>
      <inkml:brushProperty name="height" value="0.08571" units="cm"/>
      <inkml:brushProperty name="color" value="#333333"/>
    </inkml:brush>
  </inkml:definitions>
  <inkml:trace contextRef="#ctx0" brushRef="#br0">70 415 7805,'0'-11'165,"0"-1"0,0 7 869,0-7-633,0 8-377,0-3 16,0 7 0,0 9 65,0 8 0,0 3-168,0 8 1,0 1 42,0 6 1,0-1 16,0 1 1,-6 0-73,1-1 0,-3-5-164,2 0 0,2-6-78,-7 6 0,7-8-684,-2 2 1001,-3-4 0,7-2 0,-6 1 0</inkml:trace>
  <inkml:trace contextRef="#ctx0" brushRef="#br0" timeOffset="422">658 70 7785,'-17'0'-255,"7"0"0,-5 0 182,3 0 73,5 0-1019,-1 0 913,8 0 1,2 0 105,4 0 0,5 0 0,12 0 0,4 0 0,8-8 0,-1-2 0</inkml:trace>
  <inkml:trace contextRef="#ctx0" brushRef="#br0" timeOffset="595">1281 52 7785,'-10'0'69,"-5"0"-649,13 0 500,-6 0-22,8 0 0,8 0-73,3 0 1,-1 0 61,1 0 1,3 0-246,9 0 358,-4 0 0,14 0 0,-6 0 0</inkml:trace>
  <inkml:trace contextRef="#ctx0" brushRef="#br0" timeOffset="737">1886 52 7785,'-12'-15'900,"1"3"-1530,7 5 0,-2 7 369,12 0 1,-2 0 186,7 0 1,-5 0-62,6 0 135,7 0 0,0-8 0,6-2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42.866"/>
    </inkml:context>
    <inkml:brush xml:id="br0">
      <inkml:brushProperty name="width" value="0.08571" units="cm"/>
      <inkml:brushProperty name="height" value="0.08571" units="cm"/>
      <inkml:brushProperty name="color" value="#333333"/>
    </inkml:brush>
  </inkml:definitions>
  <inkml:trace contextRef="#ctx0" brushRef="#br0">35 191 8174,'-10'0'815,"-5"7"-887,13-5 373,-6 6-102,8-8 164,0 0 0,8 0-280,3 0 1,5 0-181,1 0 0,8 0 81,4 0 0,4 0 126,1 0 0,1 0-309,-1 0 1,1-6 48,0 0 1,-1-1-379,1 1 0,-6 4 52,-1-4 0,-7-2-745,3 3 615,2-1 606,-14 6 0,3 0 0,-15 0 0</inkml:trace>
  <inkml:trace contextRef="#ctx0" brushRef="#br0" timeOffset="199">225 329 7829,'-17'15'-140,"-1"-3"1,1 1 166,0-7 0,2 7-41,3-1 1,2-4-2,5-3 103,3 5 1,-6-6 155,8 7-113,0-7 1,8 4 117,3-8 1,5 6-80,1-1 1,8 1-97,4-6 1,11 0-1,6 0 0,4 0-49,2 0 0,6-6 45,-1 1 1,7-9-198,-7 3 1,-1 1-152,-10-1 1,2 5 148,-7-6 1,-1 7-410,-5-7 0,-9 8 538,-3-2 0,-3-3 0,-3-1 0</inkml:trace>
  <inkml:trace contextRef="#ctx0" brushRef="#br0" timeOffset="983">1937 87 7842,'-2'-10'194,"-4"4"-159,4-3 0,-7 5 287,3-8-162,4 9 132,-5-5-295,7 0 1,-2 6 200,-4-3-208,4 3 0,-8 2-93,5 0 143,3 0 27,-14 0 0,7 5 1,-9 1 0,1 8 28,0-3 1,5 4 5,1 3 0,-1 5-4,-5 0 1,1 8-44,5-3 0,-2-1 16,7 2 1,-6 0-65,6 6 0,1-1 68,5 1 0,7-1-43,5 1 0,5-2 26,6-5 1,-2-3-55,8-7 0,-2-1 44,2 0 1,4-5-11,-5-1 1,5-7-27,2 2 0,5-6 5,0-6 0,1-3-56,-7-9 1,-5 1 70,0 0 1,-8-3-130,2-3 0,0 4 105,-6-4 0,3-2-36,-15 2 0,7-2 28,-6 2 1,0 2-4,-6-8 0,0 6 36,0-6 1,0 8 8,0-2 0,-8-2 85,-4 2 0,3-6-103,-3 6 1,1 0 148,-7 6 0,1 1-77,0 5 1,-2-4-232,-4 3 1,1 2-86,-6-1 0,-1 7-235,-6-2 0,1 4-22,-1 2 0,-5 2-335,-1 4 1,-7 6 811,2 11 0,-4-4 0,-2 6 0</inkml:trace>
  <inkml:trace contextRef="#ctx0" brushRef="#br0" timeOffset="1722">3044 744 7842,'0'-17'508,"0"-1"1,0 1 233,0 0-527,0 7 124,0-5-298,0 13 0,0-4-10,0 12 1,0-2-147,0 7 0,0 7 44,0 5 1,0 5 97,0-5 1,-6 6-279,0-6 1,-7 8 41,1-2 0,3-2-384,-3 2 0,1-8 45,-7 2 548,9 4 0,-7-8 0,7 6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41.091"/>
    </inkml:context>
    <inkml:brush xml:id="br0">
      <inkml:brushProperty name="width" value="0.08571" units="cm"/>
      <inkml:brushProperty name="height" value="0.08571" units="cm"/>
      <inkml:brushProperty name="color" value="#333333"/>
    </inkml:brush>
  </inkml:definitions>
  <inkml:trace contextRef="#ctx0" brushRef="#br0">640 191 8912,'10'-8'-146,"-3"6"29,-7-13 1,0 5 41,0-7 0,0 6 70,0-1 0,0 0-182,0-5 1,-7 0 63,-5 0 1,-5 1 41,-6 5 1,-4-3 64,-8 8 1,-1 1-6,-5 5 0,-5 2 27,-11 3 0,3 7 11,-4 11 1,6-2 19,6 8 1,4 0-51,7 5 0,8-1 79,4-4 1,12 2-57,5-8 0,4 0 0,2-6 0,10 4 37,7-4 0,10 5 4,13-11 0,6 4-7,12 3 0,-2-1 3,7 0 0,-1 3-32,1 3 1,4-2 13,-3 8 1,-7-6 4,-5 5 0,-8-6 47,-9 1 0,-8-2 89,-4 2-97,-11-4 1,-5 6 79,-7-8 1,-2-5-71,-3-1 0,-5-1 2,-7 1 1,-8 5 63,-4-5 0,-6 5-61,-5 1 0,-4-5 10,-8-1 0,0-5-80,0 5 1,0-5-130,0 6 1,2-8-69,4 1 1,4-3-249,7-2 1,3 0-158,3 0-117,4 0 701,15 0 0,3-15 0,7-4 0</inkml:trace>
  <inkml:trace contextRef="#ctx0" brushRef="#br0" timeOffset="246">1280 208 7835,'-17'-15'-33,"-1"3"-1,1-11-163,7 4-84,3 9 1,9 9 361,3 6 1,-3 11-78,4 1 1,-4 2 487,-2 10 0,2 0-188,4 5 1,-4 7-64,3-1 0,-3 6-205,-2-5 0,0 5 20,0-6 1,6 6 7,0-6 0,0 5-167,-6-11 1,0 5 15,0-10 0,0-5-740,0 0-420,0-5 1247,0-2 0,0-7 0,0-3 0</inkml:trace>
  <inkml:trace contextRef="#ctx0" brushRef="#br0" timeOffset="729">882 727 7513,'4'-10'-383,"7"5"1,14 1 326,16-2 1,13 2 184,-3-7 1,5 5 9,-4-6 0,8 3-118,3-3 0,-3-3 147,-3 3 0,-3-3-119,-2-2 1,-6-1-52,0 1 1,-7 0-20,1-1 1,-5 7 12,-7-1 0,-3 7-186,-7-7 154,-1 1 0,-7-1-20,-5 1 0,-3 5 24,-2-6 0,-7 6-5,-5-5 1,-3 7 0,-3-2 1,-7-1 0,-3 1 1,-3 0 74,2 6 1,-4 0 6,4 0 0,-1 8 99,1 3 0,-2 5-86,8 1 0,0 0 14,6 1 1,1 5-33,5 0 0,-3 6 12,9-6 0,-1 2-36,6-2 1,6-2-5,-1 8 1,15-8-5,-3 2 1,6-10-12,0-1 1,4-8-11,8 1 0,-7-3 21,1-2 0,-2-2-55,2-3 1,4-5 25,-5-7 0,-3-1-5,-2 1 1,-3-6 34,-3 0 1,0 0-2,0 6 1,-5-1 27,0 1 1,-9 6 43,3-1-70,-4 8 3,-2-4 0,2 16 40,4 4 0,-4 5-100,3 6 0,-3-4-139,-2 4 0,6 2 40,0-2 0,2 0-464,-3-5 612,-3-1 0,14 0 0,-7 1 0</inkml:trace>
  <inkml:trace contextRef="#ctx0" brushRef="#br0" timeOffset="1258">2041 485 7900,'0'-17'0,"0"-6"0,0-1 0,0 7 140,0 6 0,13 1-162,4-1 0,7 1 95,-1 4 1,-4 4 266,4-4 0,2 6-163,-2 6 0,8 6-45,-3 11 1,-1-2-73,2 8 1,-8 5-71,2 7 1,-3-1-157,-3-5 1,-8-7 85,-3 1 1,-4-6 0,-2 6 1,-2-8 71,-4 2 0,-3-11-9,-8-6 0,-1 1-88,1-1 54,0 0 0,-1-6 52,1 0 0,6-6 16,-1 0 0,8-7-212,-2 1 0,5-5 63,1-6 1,0 4-115,0-4 1,7-4-7,5-2 1,5 2 3,6-2 0,4 0 78,8-5 0,1-1-3,4 1 1,-3-1 117,3 1 0,-3-1 54,-3 0 0,5-5 7,-5 0 1,3-1-67,-14 7 0,0 5 327,-6 0 0,-1 8 110,-5-2 119,-3 11-79,-8 5 122,0 7-290,0 7 1,0 9 58,0 7 0,2 6-47,4-6 0,-4 7-93,3-1 0,-3 10 141,-2 1 1,6 8-40,0-2 1,-1 4-31,-5 2 1,0 6 14,0-1 1,6 7-10,0-7 0,2 1-93,-3-6 0,-1-8-108,8-4 1,-3 1-250,3-7 1,3-3 185,-3-14 0,-3-5-483,3-1 0,0-7 234,5 2 0,0-4-131,0-2 0,6-8-124,1-3 0,4-5-300,-5-1 1,2-8 820,-2-4 0,-3-11 0,5-4 0</inkml:trace>
  <inkml:trace contextRef="#ctx0" brushRef="#br0" timeOffset="1453">2767 537 7900,'-27'-8'0,"2"-2"1080,8-7-270,7 0-555,3 7-164,7 3 1,1 5-105,5-4 1,6 4 70,11-4 1,0-3-158,11-3 0,-3 2-427,10-1 1,-3 1 323,2-1 1,5-5-199,6 5 0,7-3-76,0 3 476,7-4 0,-11 5 0,5-7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05.588"/>
    </inkml:context>
    <inkml:brush xml:id="br0">
      <inkml:brushProperty name="width" value="0.08571" units="cm"/>
      <inkml:brushProperty name="height" value="0.08571" units="cm"/>
      <inkml:brushProperty name="color" value="#333333"/>
    </inkml:brush>
  </inkml:definitions>
  <inkml:trace contextRef="#ctx0" brushRef="#br0">829 104 7860,'0'-9'-421,"0"-7"257,0 14 1,-2-5 120,-4 7-78,4-8 1,-7 6 14,3-4 192,4 5-180,-13-7 0,5 6 86,-7-4 0,0 4-33,-1 2 0,-5 0 69,0 0 1,-6-6 79,6 1 0,-7-1-84,1 6 0,-6 0 10,-5 0 0,3 2-51,-3 4 1,2 3 46,-3 9 0,5-1-134,-5 0 1,5 0 71,1 1 1,3 5-21,3 0 1,-2 2 42,8-2 1,0-4-9,6 4 0,5 2 4,1-2 1,7 0 5,-2-6 1,6-5 35,6 0 0,3-1-28,9 6 0,-1-5 112,0-1 1,8-5-104,4 6 1,-2-7 98,2 7 0,0 0-93,5 5 0,6-6 8,1 1 0,-1-1-7,-5 7 0,5-7 1,0 1 0,1-3-59,-7 3 1,5 1 57,-5-7 1,3 6-60,-14-7 1,0 7 40,-6-6 0,-5 5-6,-1-5 0,-7 7 9,2-1 0,-14 1 4,-9-1 0,-2 3 19,-10-3 1,-6 3 4,-5 3 0,-6-1 47,6 0 1,-12 0-59,6 1 0,-6-7-76,11 1 1,-5-6 79,6 5 1,-6-7-190,5 2 1,7-4-43,5-2 47,8 0 1,-4-2 73,8-4 1,7-4-6,4-7 0,6-2 92,6-4 0,4-4 0,7-8 0,0 1 0</inkml:trace>
  <inkml:trace contextRef="#ctx0" brushRef="#br0" timeOffset="275">1054 70 8267,'0'-10'-324,"0"18"1,6 5 229,-1 16 1,1-6 123,-6 6 1,2 6-8,4 5 0,-4 6-24,4-6 0,-5 7-89,-1-7 0,2 6 77,4-6 1,-4 3 23,4-3 1,-4-9-149,-2 3 0,0-5 82,0 0 1,0-4-83,0-8 0,0 1-186,0-1-65,0 0 388,-8-7 0,-2 5 0,-7-5 0</inkml:trace>
  <inkml:trace contextRef="#ctx0" brushRef="#br0" timeOffset="488">794 502 6968,'2'-9'8,"4"3"1,6-2-145,11 2 1,-2-5 67,8 5 0,7-6-85,10 7 0,4-9 103,2 3 1,2-5-84,4-1 1,-3 0 132,9-1 0,-9 1 0,5 0 0</inkml:trace>
  <inkml:trace contextRef="#ctx0" brushRef="#br0" timeOffset="892">1676 312 7863,'0'17'-209,"-5"0"32,-1 1 1,0-7 94,6 1-85,0-1-5,-8 7 166,7-1-25,-7 0 88,8-7 1,2-2-2,4-8 1,-3 0-39,9 0 0,-6 0-12,5 0 1,1-6-18,5 0 1,-5-7 7,-1 1 1,-1 2-3,1-1 0,3-1 49,-9-5-82,9 0 0,-10-1 46,7 1-70,-7 0 0,4 0 8,-8-1 1,0 7-5,0-1 0,-2 8 45,-4-1 0,-4 3-7,-7 2 1,0 0 16,0 0 1,-1 2-22,1 3 0,-2 5 84,-4 7 0,4 1-73,-5-1 0,-1 2 110,2 4 0,0 2-53,6 4 1,0 4 10,-1-5 0,3-1-21,4 2 1,-3-2 7,8 2 1,1 2 31,5-8 0,2 6-38,3-6 1,5-2-36,7-10 0,2 5-23,4-5 1,-1-3-7,6-2 1,1-4-44,6-2 1,-1 0-164,1 0 1,5-10 111,1-7 1,7-1-276,-2-5 397,12-4 0,-5-7 0,7-10 0</inkml:trace>
  <inkml:trace contextRef="#ctx0" brushRef="#br0" timeOffset="1195">2299 53 7863,'-8'-10'-13,"6"-5"0,-11 11 21,7-8 1,-2 8 4,3-1-575,3 3 500,-6 2 1,8 2 49,0 3 1,0 5 132,0 7 0,0 2-66,0 4 0,0 6 108,0 12 1,0-3-65,0 8 0,0 0-34,0 6 0,0 2-7,0 4 1,0-3 19,0 9 0,0-1-131,0 6 0,0 1 108,0-1 1,0-8-144,0-3 1,-6-10 110,1-2 1,-3-13-146,2 1 0,4-11-95,-4 0-221,-3-3 297,7-11-157,-6-1 118,8-8 1,0-2-141,0-4 1,0 2 319,0-7 0,0-1 0,0-5 0</inkml:trace>
  <inkml:trace contextRef="#ctx0" brushRef="#br0" timeOffset="1574">2213 658 7845,'0'-18'-338,"0"1"0,0 0 460,0 0 1,1 5-19,5 1 0,2-1-261,3-5 1,5 5-8,-5 1 1,5 5 90,1-6 0,2 3 61,4-3 1,-4 3-5,5 3 0,-5 4 135,-2-4 1,0 2-86,1-1 0,5 3 64,0-4 1,0 10-57,-6 1 0,0 9-17,1-3 0,-1 5 13,0 1 1,-1 0-24,-5 1 0,3 5-19,-9 0 1,1 2-17,-6-2 1,-2-4 12,-4 4 1,3-4-4,-9-1 0,1-1 6,-7 0 0,1 1 4,0-1 0,-1-6 2,1 1 1,-6-8-49,0 1 1,2-1-60,9 2 9,-11-4-189,12 6 72,-14-8-7,7-8 0,9-2-108,3-7 328,4 0 0,-6 0 0,-1-1 0</inkml:trace>
  <inkml:trace contextRef="#ctx0" brushRef="#br0" timeOffset="2034">2956 295 7845,'10'0'-742,"-3"-8"422,1-2 751,2-7-397,7 0 1,0 5-44,1 1 0,-7 7 7,1-2 0,-1 4-4,6 2 0,-5 0 3,0 0 0,-1 8 10,6 3 0,-5 5 52,-1 1 0,-7 2-26,2 4 0,2-2 1,-3 8 1,1-6-17,-6 6 1,0-6 4,0 6 1,-2-6-51,-3 6 1,1 0-5,-8 5 0,1-5-50,-7 0 0,1-6 82,0 6 0,-1-8-14,1 2 0,0-4-44,0-1 0,5-3-91,1-4 1,5 3 141,-6-8 7,8-1 22,-3-5 0,9 0 19,3 0 1,5-5 130,7-1 0,2-6-88,5 7 0,-3-9-60,8 3 0,-1 1 20,7-2 1,1 3-143,5-3 1,3-3 6,8 3 0,0 3-112,0-3 1,-1 3 146,1-3 0,-6-3-114,1 3 1,-3 3-55,2-3 1,-2 6 0,-4-5 222,-11-1 0,19-13 0,-11-2 0</inkml:trace>
  <inkml:trace contextRef="#ctx0" brushRef="#br0" timeOffset="2284">4322 312 7798,'0'-17'249,"0"-1"1,-6 7 50,1-1 538,-1 8-734,6-11 0,2 13-994,4-4 649,-4 4 1,11 4-239,-7 4 50,0-4-319,1 6 569,-5-1 46,6-5 0,-6 6-47,4-8 180,-5 0 0,7 0 0,-8 0 0,0 8 0,0 1 0</inkml:trace>
  <inkml:trace contextRef="#ctx0" brushRef="#br0" timeOffset="2464">4409 744 7798,'-8'10'-731,"6"5"866,-6-5 1,8 1-33,0 1-98,0-1-90,0 7 0,6-7-147,0 1 1,5-6-14,-5 5 245,8-7 0,-5 4 0,9-8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49.366"/>
    </inkml:context>
    <inkml:brush xml:id="br0">
      <inkml:brushProperty name="width" value="0.08571" units="cm"/>
      <inkml:brushProperty name="height" value="0.08571" units="cm"/>
      <inkml:brushProperty name="color" value="#333333"/>
    </inkml:brush>
  </inkml:definitions>
  <inkml:trace contextRef="#ctx0" brushRef="#br0">69 293 7800,'-11'-6'-421,"-1"0"1,7-5 0,-7 5 650,8-8 31,-4 12-71,1-13-19,5 13 32,-6-6 92,8 8-220,0-7 0,0 3 56,0-8 0,0 7-45,0-7 0,0 6-1,0-5 1,6 5 45,0-6-71,7 1 0,-3-6-20,7-1 0,0 7-14,1-1 0,-1 1-39,0-7 0,2 9 69,4 3 0,-3-2-117,3 3 1,2-3 78,-2 2 0,2 4-4,-2-3 1,-4 5-30,4 5 0,-4 5-5,-1 7 0,-3 0-1,-3 1 0,1 5-5,-7 0 0,-1 8 16,-5-3 1,0 5 7,0 2 1,-1-1 32,-5 1 1,-4-1-12,-7 1 0,-6 0 3,0-1 1,-8 1 16,2-1 0,-2-1 5,3-4 1,-3 2-38,8-8 0,-6 2-4,6-2 0,0-6 1,6 0 1,-1 1 13,1-7 0,6-1-43,-1 1 1,8-5 43,-2 6-40,4-9 13,2 13 1,2-14-1,4 3 0,-2-3 66,8-2 0,-7 6 5,7 0 1,-1 0 50,7-6 1,-1 0-89,0 0 0,2 0 7,4 0 1,2 0-23,4 0 0,-2 0-5,-4 0 1,-2 0 13,8 0 1,-2 0-14,2 0 1,2-2 31,-8-4 1,6 4 0,-6-4 0,5-1 30,-5 1 0,1 0-42,-7 6 0,6-6 14,0 1 1,-6-1-12,-5 6-10,-1 0-59,-1 0-32,-2 0-129,-8 0-574,0 0 301,-8 0-188,6 0-380,-6 0 1039,8 0 0,-7 7 0,-3 3 0</inkml:trace>
  <inkml:trace contextRef="#ctx0" brushRef="#br0" timeOffset="2106">1349 414 7356,'-10'0'30,"3"0"72,7 0-233,0 0 25,7 0 0,3 0-11,7 0 1,8 0-113,4 0 1,10 0-215,1 0 443,8 0 0,4 7 0,9 3 0</inkml:trace>
  <inkml:trace contextRef="#ctx0" brushRef="#br0" timeOffset="2264">2283 465 7781,'0'-17'180,"0"0"-163,0 0 1,2 7-14,4 4 1,-3 4-243,9 2 1,-1 0 2,7 0 1,-1 0-7,0 0 0,1 6 64,-1 0 1,8 0 176,4-6 0,-4 0 0,7 7 0,-5 3 0</inkml:trace>
  <inkml:trace contextRef="#ctx0" brushRef="#br0" timeOffset="2430">3113 465 7781,'0'-11'667,"0"-1"-402,0 1 0,2 1-793,4 5 1,-3-3 191,9 2 1,-6 0 79,5 6 0,-5 0 115,6 0 1,-7 2 1,7 4 0,-6-4-15,5 4 1,1-4 153,5-2 0,0 0 0,8 0 0,2 0 0</inkml:trace>
  <inkml:trace contextRef="#ctx0" brushRef="#br0" timeOffset="2597">3891 448 7781,'0'-17'636,"0"0"0,2 1-659,4 5 0,9 3-163,8 8 1,6 0-459,-6 0 1,6 6 167,-6 0 0,2 1 232,-2-1 1,-4-4 243,4 4 0,-9-4 0,-3-2 0,1 0 0,5 7 0,0 3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53.942"/>
    </inkml:context>
    <inkml:brush xml:id="br0">
      <inkml:brushProperty name="width" value="0.08571" units="cm"/>
      <inkml:brushProperty name="height" value="0.08571" units="cm"/>
      <inkml:brushProperty name="color" value="#333333"/>
    </inkml:brush>
  </inkml:definitions>
  <inkml:trace contextRef="#ctx0" brushRef="#br0">260 710 7845,'-21'-18'-221,"4"1"1,-2 6-45,13-1 1354,-7 8-592,11-3-572,-6 7 0,8 1 166,0 5 1,2 2 19,4 3 1,-3 3 16,9-8 0,-1 5-13,7-5 1,-1 2-11,0-3 0,8-3-75,4 4 0,10-4-110,1-2 1,6-6 131,-6 1 1,7-9 37,-7 3 0,0-5-41,-5-1 0,3 0-40,-3-1 1,-4-1 13,-14-4 0,-2 4-145,-3-4 1,1 4-82,-7 1 0,-2 1-42,-10 0 0,-4 5-22,-7 1 1,-2 1 177,-4-2 0,-4 5-5,-8 7 1,-5 0 62,0 0 0,-12 2-4,6 3 1,-6 7 118,11 11 0,-5-2-93,6 8 0,-8 0 151,2 5 0,4 3-41,1 3 1,7 4 106,5 8 0,0 4-73,12-4 0,-2 4-54,13-10 1,0 2-48,6-2 1,2-4-22,4-7 0,9-8-65,8-4 1,2-4 66,-2-2 1,-2-7 40,8-4 0,6-4-34,5-2 1,8 0-51,-2 0 0,16-10 2,1-7 1,8-3-90,-7-8 1,1-1 40,-2-6 1,1 1-156,-12-1 1,-4 0 73,-14 1 1,-5-1 81,0 1 0,-8-1 80,2 1 0,-11-1-93,-7 0 0,3 1 137,-2-1 1,0 8-22,-6 4 1,0 4 147,0 2-91,0-1 0,-2 3 324,-4 4-176,4 3-152,-6 8 0,8 2-134,0 4 0,0 3 111,0 8 1,-6 3 35,1 3 1,-1-2-48,6 8 0,0-1-54,0 7 1,0 2 5,0 3 0,0-4 3,0 5 1,0-5-10,0-1 0,0-6 2,0-1 0,0-6-125,0 1 151,0-4-162,0-2 130,0-7 0,0-4 95,0-12 1,8-6-162,3-11 1,5-4 2,1-7 1,2-3 13,4-3 0,-2 1-107,8-7 0,-6 8 26,6-2 0,-6 3 49,6 2 0,-8 7 62,2-1 1,-4 13-11,-1-1 175,-1 11 1,0-1-88,0 7 0,-5 9 180,-1 9 0,-5 7-103,6 9 0,-1 1 96,7-1 0,-1 1-114,0 0 1,0-1-1,1 1 1,1-1-88,4 1 1,-2-6 60,8-1 1,-6-8-135,6-3 0,2-2 51,9-9 1,-4 0-22,5-6 1,-5-2 2,-1-4 1,5-3-9,1-9 0,-1 1-32,-5 0 0,-7-2 66,1-5 0,-8 3-57,2-7 0,-5 6 41,-7-1 0,-3-2-2,-8 2 0,0-7-26,0 1 1,-2 4-1,-4 2 0,-3-2-40,-9 2 0,1 0-7,0 5 0,-1 9 66,1 3 1,0-2 8,0 2 0,-1 1 0,1 5 0,-2 2 17,-4 3 1,3 5 2,-3 7 1,-2 1 22,2-1 1,-5 6 16,5 0 0,-2 8-15,1-2 0,5 5-20,-4 6 1,6-3-13,5 3 1,-1-3-16,7-3 1,0-1-5,6-4 1,0 2 4,0-8 1,2-2-7,4-10 0,4 3 37,7-8 0,0-1-1,1-5 0,1 0-10,4 0 0,4-7-10,7-5 1,3-5-111,3-6 1,-3 2 15,3-8 0,0 0 24,-5-6 1,3 1 64,-9-1 1,-4-7-10,-2-4 0,0-4-6,-5-2 1,1-6-6,-13 1 1,-1-7-35,-5 7 0,0-7 36,0 7 0,0-7-45,0 7 0,0 1 64,0 10 0,0-2-3,0 7 1,0 14 97,0 10 75,0 11 1,-2-1-80,-3 7-73,3 0 1,-6 7-107,8 5 0,0 3 75,0 3 0,-2 7 187,-4 3 0,4 7-87,-3 5 1,3 5 129,2 6 0,0 1-50,0 0 0,0 0 92,0 0 1,0 0-139,0 0 0,0 5 39,0 1 1,2 0-137,3-6 0,-1 3 75,8-3 1,-6-4-184,5-13 1,-5-6-102,5-1 0,1-8-106,5-3 1,1-2 65,-1-9 0,2 0-79,4-6 0,4 0-114,8 0 1,7 0-731,4 0 1151,4-8 0,17-2 0,4-7 0</inkml:trace>
  <inkml:trace contextRef="#ctx0" brushRef="#br0" timeOffset="211">3511 883 7827,'-7'-10'340,"5"-5"143,-4 3 1,4 3-361,2-3 0,8 6-214,3-5 1,7 1 158,5-1 1,-2-3-16,8 8 1,0-1-78,5 1 0,1 4-23,-1-4 1,1 2-39,-1-1 0,7 3-101,-1-4 0,2 4-426,-1 2 1,-5 0 611,5 0 0,-13 0 0,-3 0 0</inkml:trace>
  <inkml:trace contextRef="#ctx0" brushRef="#br0" timeOffset="402">3684 1159 7827,'-34'18'245,"9"-7"522,8 1-155,-1-8-390,16 3 1,-2-1-138,16 0 0,1 0 17,16-6 1,0 0-76,6 0 0,1 5-21,5 1 1,3 0-175,8-6 1,-1 0-20,1 0 1,2-2-246,4-4 0,-6 4-32,0-4 1,3-1 463,-9 1 0,1-7 0,-13 3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55.796"/>
    </inkml:context>
    <inkml:brush xml:id="br0">
      <inkml:brushProperty name="width" value="0.08571" units="cm"/>
      <inkml:brushProperty name="height" value="0.08571" units="cm"/>
      <inkml:brushProperty name="color" value="#333333"/>
    </inkml:brush>
  </inkml:definitions>
  <inkml:trace contextRef="#ctx0" brushRef="#br0">431 536 7821,'-10'-17'-52,"3"5"184,7 1-185,0 7-476,0-4 613,0 8 1407,0 0-1116,0 8-91,0-6 270,0 6-238,0-8-197,0 0-37,-8 0 0,-2 0-177,-7 0 1,6 0-26,-1 0 0,-1-2 85,-10-4 1,3 2-41,-3-7 0,-4-1 9,-1-5 1,1-6-4,-2 0 0,2-6 69,-2 6 1,4-6 17,8 6 1,0-6-31,-1 6 1,3-8 8,3 2 1,7 4-119,10 2 0,-1-2 72,8 2 1,5 0-16,6 6 1,8 5 23,-2 1 0,3 7-17,3-2 0,5-1 3,1 1 1,-1 0-7,-5 6 1,-7 2 16,1 4 0,-8-2 8,2 7 0,-5 1 47,-7 5 1,3 0-49,-9 1 0,1-1 150,-6 0 0,0 0-28,0 1 1,-2 5 86,-3 0 0,1 2-120,-8-2 1,1-2 92,-7 8 1,-1 0-61,-4 5 0,2 1 5,-8-1 1,8-5-10,-2 0 0,2 0-2,-2 5 1,3-1-62,-3-4 1,6 4-1,6-5 1,-3-3-8,8-2 0,1 2-16,5-2 0,0 1-8,0-7 1,0-6 1,0 1 0,7-1-14,5 7 0,3-7 9,3 1 0,1-6 21,4 5 1,-2-7-76,8 2 1,-2-4 43,1-2 1,5 0-36,-4 0 1,-2-2 37,2-4 0,-6 2-6,6-7 1,-8-1 4,2-5 1,-4 5-4,-2 1 1,-5-1 34,-1-5 0,-5 0-31,6-1 1,-9 1 46,3 0 1,-4-1-37,-2 1 0,0 0 1,0-1 0,0 1 12,0 0 1,-6 0 0,1-1 0,-9 1 21,3 0 0,-5-1 3,-1 1 1,0 6-38,-1-1 1,-1 8 12,-4-2 1,4 5-246,-4 1 0,4 0-115,1 0 1,1 0-134,0 0 1,1 7 111,5 5 1,-3 3 377,9 2 0,-9 8 0,5 2 0</inkml:trace>
  <inkml:trace contextRef="#ctx0" brushRef="#br0" timeOffset="229">1261 1020 7772,'0'10'674,"0"5"0,0-11-531,0 8 1,2-1-84,4 7 0,-4-1-28,3 0 1,-1 0-3,2 1 0,-4 5-94,4 0 0,-4 6-150,-2-6 0,0 7-807,0-1 1021,-8 4 0,-2 2 0,-7-1 0</inkml:trace>
  <inkml:trace contextRef="#ctx0" brushRef="#br0" timeOffset="1243">1884 173 7753,'-18'-8'0,"1"-1"-203,0-9 1,-1 3 91,1 4 0,6-3 354,-1 8 0,6 1-107,-5 5 0,1-2 141,-1-4 1,1 4 163,4-4-102,4 4-181,-5 2-3,7 0-99,0 0 0,7 2-180,5 4 1,5-4 34,6 4 1,6-4-70,11-2 0,-1 0-6,7 0 1,-6 0-29,6 0 1,-5 0 150,5 0 0,-12 0-5,7 0 1,-16-6 185,4 0 0,-8-2-58,-4 3 1,-5 3 629,-1-4-301,-7 4-198,4-6 0,-10 6-212,-4-3-301,4 3 313,-13 2 19,13 0 34,-6 7 0,2 3-55,1 7 0,-1 1 194,6-1 1,0 0-132,0 0 0,0 6 141,0 1 1,0 6-1,0-1 0,0 10-87,0 1 0,0 2-4,0-2 0,6-1-23,-1 7 0,1-9-107,-6-3 0,0-1 117,0-10 0,0 6-240,0-6 157,0 0-224,0-6 34,0-7-93,0-3-175,0-7-417,0 0 20,0-7-569,0 5 163,0-6 849,0 0 0,0 5 384,0-9 0,-8 0 0,-1-5 0</inkml:trace>
  <inkml:trace contextRef="#ctx0" brushRef="#br0" timeOffset="1471">2126 536 7753,'-18'-8'-383,"1"-1"1126,0-8-313,7 7-122,3 2-7,7 8-125,0 0-234,7 0 1,3-2 111,7-3 0,8 3-39,4-4 1,4-2-124,1 2 0,1-5 67,-1 5 1,1-2-14,0 3 1,-7 1-70,1-8 1,-6 8 65,6-1 1,-8-3-212,2 2 1,2 1 72,-2 5 1,0-2-323,-5-4 517,-1 4 0,8-6 0,2 8 0</inkml:trace>
  <inkml:trace contextRef="#ctx0" brushRef="#br0" timeOffset="1700">3319 744 7756,'-8'-10'107,"6"2"1,-3 16 88,10 4 1,-3 11 280,4 5 1,-4 3-230,-2-2 0,0 6-87,0-1 1,0-1-183,0 1 1,0 1 110,0-6 1,-8 4-604,-3 1 1,-5 1 512,-1-1 0,-8 1 0,-2-1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6:59.602"/>
    </inkml:context>
    <inkml:brush xml:id="br0">
      <inkml:brushProperty name="width" value="0.08571" units="cm"/>
      <inkml:brushProperty name="height" value="0.08571" units="cm"/>
      <inkml:brushProperty name="color" value="#333333"/>
    </inkml:brush>
  </inkml:definitions>
  <inkml:trace contextRef="#ctx0" brushRef="#br0">225 105 7774,'-5'-18'-302,"-1"1"1,0 0 148,6-1 790,0 9-224,-7-7 261,5 14-300,-6-5 114,8 7-394,0 0 30,-8 0 1,4 2-107,-7 3 0,5 5 82,-5 7 1,-1 3 22,-5 3 0,-1-2-50,1 8 1,0 5-27,0 7 1,1 7-1,5-2 1,-3 4 13,8 2 0,1-1-161,5 1 0,2 0 110,3 0 0,11-8-148,7-3 0,8-1-23,-3-5 1,5-5-41,2-12 0,-1-9 116,1-3 1,-1-4-115,1-2 0,5-2 99,1-4 0,-1-5-22,-5-12 0,-3 3 163,-3-3 0,-6-2-119,-11 2 0,1 0 250,-7 6 0,0-6-5,-6 0 1,-8 5 8,-4 7 1,-3 1-172,-2-1 0,-8-3 17,-4 9 0,-4-1 37,-1 6 1,-3 0 13,-3 0 1,3 2-214,-3 4 1,9 1 83,2 5 1,8 3-555,-2-3 0,6 3 48,5 2 562,5 1 0,7-1 0,0 0 0</inkml:trace>
  <inkml:trace contextRef="#ctx0" brushRef="#br0" timeOffset="190">986 606 7781,'0'-17'1100,"0"-1"-965,-7 1 0,7 2-591,0 3 0,7-1 117,11 7 0,5 0 235,0 6 1,0 0-63,-6 0 0,2 0 117,4 0 1,-1 0-203,6 0 1,3 0-280,9 0 530,-3 0 0,21 0 0,-5 0 0</inkml:trace>
  <inkml:trace contextRef="#ctx0" brushRef="#br0" timeOffset="357">2076 485 7781,'0'-17'194,"0"-1"0,8 7-379,3-1 0,-1 8-296,1-1 445,1 3 0,5 2-21,0 0 1,1 0-261,-1 0 0,2 0-97,4 0 414,4 0 0,8-8 0,-1-1 0</inkml:trace>
  <inkml:trace contextRef="#ctx0" brushRef="#br0" timeOffset="524">2923 399 7781,'0'-12'692,"0"0"1,0 7-464,0-7-535,0 8 1,6-5-242,0 3 395,7 4 1,-9-6-277,8 8 274,-1 0 1,6 0-77,1 0 0,-1 0 23,0 0 207,1 0 0,7 0 0,1 0 0</inkml:trace>
  <inkml:trace contextRef="#ctx0" brushRef="#br0" timeOffset="661">3719 347 7970,'7'-18'741,"-3"7"-1199,8-1 267,-8 8 269,3-3-78,1 7 0,-14 0 0,4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7:27.551"/>
    </inkml:context>
    <inkml:brush xml:id="br0">
      <inkml:brushProperty name="width" value="0.08571" units="cm"/>
      <inkml:brushProperty name="height" value="0.08571" units="cm"/>
      <inkml:brushProperty name="color" value="#333333"/>
    </inkml:brush>
  </inkml:definitions>
  <inkml:trace contextRef="#ctx0" brushRef="#br0">35 190 7729,'-9'-17'0,"-5"0"211,9 0 0,-1-1 363,6 1 1,0-2-208,0-4 1,0 9 241,0-3-274,0 11 0,2-7-82,4 7 0,-3 0-333,9 6 1,-6 4 136,5 8 0,-1 1-16,1 16 1,3 7-29,-8 11 0,5 10-30,-5 7 0,0 9 12,-6 2 0,2-1-12,3-4 0,-3-7-148,4 0 0,-4-1 63,-2 1 1,0-11-535,0-11 0,0-7-448,0-5-36,0-4 1120,0-15 0,-8-10 0,-1-10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7:27.897"/>
    </inkml:context>
    <inkml:brush xml:id="br0">
      <inkml:brushProperty name="width" value="0.08571" units="cm"/>
      <inkml:brushProperty name="height" value="0.08571" units="cm"/>
      <inkml:brushProperty name="color" value="#333333"/>
    </inkml:brush>
  </inkml:definitions>
  <inkml:trace contextRef="#ctx0" brushRef="#br0">87 295 7728,'-15'-35'0,"3"0"0,-3 3 34,3 3 1,2-2 152,-1 8 120,7 0 1,-4 6-134,8 0 1,2 7-20,4 4 1,11-2-195,12 3 1,12-7 77,5 6 1,9 1 2,3 5 1,7 0 37,-1 0 1,9 2 4,2 3 1,0 5-186,-6 7 1,-2 2 16,-3 4 0,-7 2 69,-11 4 0,-13 4-103,-16-4 1,-1 2 103,-11-3 1,-7 5 21,-9-4 1,-14 2 76,-10-3 1,-9-1-39,-13-4 0,-3-3 14,-3 3 0,-5-4-106,5-2 1,1-5-111,-1-1 0,15-5 119,2 5 1,9-7-379,9 2 1,3-4-35,7-2 0,9-8 447,3-3 0,12-12 0,3-4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7:28.111"/>
    </inkml:context>
    <inkml:brush xml:id="br0">
      <inkml:brushProperty name="width" value="0.08571" units="cm"/>
      <inkml:brushProperty name="height" value="0.08571" units="cm"/>
      <inkml:brushProperty name="color" value="#333333"/>
    </inkml:brush>
  </inkml:definitions>
  <inkml:trace contextRef="#ctx0" brushRef="#br0">1 1 9538,'5'23'10,"1"0"0,6 2-75,-7-2 1,9 4-140,-3 7 1,3 1 36,-3 0 0,5-3-164,-5-3 1,-1-4 27,1-8 0,-7 1-73,2-1 376,-4-7 0,6-3 0,1-7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7:28.273"/>
    </inkml:context>
    <inkml:brush xml:id="br0">
      <inkml:brushProperty name="width" value="0.08571" units="cm"/>
      <inkml:brushProperty name="height" value="0.08571" units="cm"/>
      <inkml:brushProperty name="color" value="#333333"/>
    </inkml:brush>
  </inkml:definitions>
  <inkml:trace contextRef="#ctx0" brushRef="#br0">52 157 7744,'-17'-8'460,"5"-4"145,1-11 0,7 4-383,-2-4 1,4 4-363,2 2-464,0-1 1,8 9 372,3 3 0,7 4-414,5 2 1,-2 2 644,8 4 0,7 11 0,8 10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7:29.201"/>
    </inkml:context>
    <inkml:brush xml:id="br0">
      <inkml:brushProperty name="width" value="0.08571" units="cm"/>
      <inkml:brushProperty name="height" value="0.08571" units="cm"/>
      <inkml:brushProperty name="color" value="#333333"/>
    </inkml:brush>
  </inkml:definitions>
  <inkml:trace contextRef="#ctx0" brushRef="#br0">0 813 9823,'17'0'407,"1"8"-66,-1 4 1,8 5-174,4 6 0,4 6-142,1 11 1,1 4-49,-1 8 0,-1 0 114,-4 0 1,2 0-223,-8 0 1,0-8-8,-6-4 1,-7-5-246,-5-6 81,5-4 221,-8-16 0,6-3 54,-8-12 1,0 0 12,0-11 0,1 2-240,5-14 0,4-6 63,7-5 0,-5-8 30,-1 2 1,1 2 79,5-2 0,0-1 67,1-4 0,-1 1-34,0 3 1,0 5 123,1 8 1,-7 9 80,1 7 527,-8 1-589,11 15 1,-5 2-29,7 12 0,2 5-107,4 6 1,2 4 95,4 8 1,4-1-71,-5 1 1,11-1-13,1 1 0,1-1-13,-7 1 0,7-6-19,-1 0 0,6-4 23,-6-2 0,1 0 51,-7-12 0,1-3-16,-1-2 1,1-4 2,0-2 1,-3 0-9,-3 0 0,-4-6-11,-8 0 0,-1-7 70,-5 1 1,-1-3 4,-4-3 0,-4 1 6,3 0 0,-3-6 13,-2 0 0,-7-6-142,-5 6 1,-3-8 90,-3 2 1,-5 4-119,0 2 0,-2 4 114,2 2 1,2 0-192,-8-1 1,8 9 12,-2 3 1,-2 4 6,2 2 0,0 0 94,6 0 1,5 0 1,1 0 0,5 0-329,-6 0 234,8 8 111,-3 1-30,7 9 0,7-3 146,5-4 1,11-1-63,6-4 1,4-4-40,1 3 0,8-3-61,5-2 0,2 0-74,3 0 0,0 0 71,0 0 1,-6-5 39,0-1 1,-9-8 40,-3 3 1,-1-10-16,-10-2 0,-2-2 88,-9 2 1,1 2-73,-7-8 1,2 6 119,-2-6 1,-5 6-152,5-6 1,2 0 12,-2-5 1,7 5-50,-1 0 1,-3 0 72,3-6 1,-6 9-77,5 3 1,-5-2 99,5 1 1,-7-1-6,2 2 1,2 4-10,-3-4 1,1 2 91,-6-2 1,0 4-72,0-4 0,0-2 88,0 2 0,0 0 43,0 5 1,-2 1-64,-4 0 0,5-1 188,-5 1 0,4 6 257,2-1-38,0 8-369,0-3 37,0 7-51,0 0 0,-6 1-170,0 5 1,1 4 65,5 7 0,-6 8 137,0 4 1,-2 11-66,3 6 1,1 8 162,-8 10 0,8-1-54,-1 12 0,1 6-116,-2 5 1,4 6 40,-4 6 0,4-5 0,2-13 0,6-3-280,0-8 1,5-3 82,-5-9 1,8-9-477,-3-19 0,3-4-38,-3-8 1,5-7-247,-5-4 1,6-4 191,6-2 1,4-10 635,8-7 0,0-8 0,-1-10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7:29.420"/>
    </inkml:context>
    <inkml:brush xml:id="br0">
      <inkml:brushProperty name="width" value="0.08571" units="cm"/>
      <inkml:brushProperty name="height" value="0.08571" units="cm"/>
      <inkml:brushProperty name="color" value="#333333"/>
    </inkml:brush>
  </inkml:definitions>
  <inkml:trace contextRef="#ctx0" brushRef="#br0">35 225 7758,'-9'-17'261,"3"0"1,-2-1 244,2 1-239,1 0-111,5 0 0,0 5 222,0 0-364,0 9 1,9-7-174,8 4 0,8 4 3,10-3 1,7-3 102,4 2 0,4-2-153,2 3 1,6 1-32,0-8 1,-3 8-19,-9-1 1,-3 3-66,-9 2 320,-15 0 0,-3-8 0,-16-2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09.406"/>
    </inkml:context>
    <inkml:brush xml:id="br0">
      <inkml:brushProperty name="width" value="0.08571" units="cm"/>
      <inkml:brushProperty name="height" value="0.08571" units="cm"/>
      <inkml:brushProperty name="color" value="#333333"/>
    </inkml:brush>
  </inkml:definitions>
  <inkml:trace contextRef="#ctx0" brushRef="#br0">675 329 7838,'-5'-12'166,"-1"1"0,0 5-131,6-5 207,0 7-742,0-12 342,-8 14-11,6-13 1,-11 11 58,7-7 1,-2 7 114,3-2 0,-3 2 9,-4-2 0,-3 4-94,4-3 0,-11 3 70,-1 2 1,-2 0 0,2 0 1,2 0-46,-8 0 0,1 2 59,-7 3 0,-2 5-34,-3 7 1,9 1 0,-3-1 1,5 0-7,0 1 0,-2 5 0,8 0 1,2 0-3,10-6 0,-3 6 24,8 0 1,1 0-14,5-6 1,2 1 71,3-1 1,5 0-64,7 1 1,3-7 158,3 1 1,-2-1-53,8 7 1,-1-7-37,7 1 1,1-1 4,5 6 1,-5-5 5,5-1 1,-11 1-100,-1 5 0,0-1 79,6-5 1,-3 5-127,-3-5 1,-4 4 104,-8 3 1,-5-7-85,-1 1 1,-7-1 24,2 7 1,-4-7-1,-2 1 0,-2-7 22,-4 7 1,1-6 5,-13 5 0,5-5 74,-10 6 1,-2-9-73,2 3 0,-8 2 15,2-2 1,-4 1-14,-1-1 1,-1-4 1,1 4 1,-1-4-44,1-2 0,-1 0-118,0 0 0,1 0 87,-1 0 1,8 0-122,4 0 0,4 0 32,2 0 0,1-8-41,5-4 204,3 5 0,0-16 0,-1 4 0</inkml:trace>
  <inkml:trace contextRef="#ctx0" brushRef="#br0" timeOffset="783">865 623 6222,'10'0'51,"-2"0"159,-1 8 1,-3-7-88,8 5 1,-6-4-64,5-2 7,1-8 0,5 5-33,0-9 1,1 2 6,-1-1 1,-6-4-57,1 3 0,-1 2-8,7-1 0,-7 5-73,1-5 0,-8 5 97,1-6 1,-3 7-209,-2-7 187,0 8 0,-2-4-35,-3 8 1,-5 0 11,-7 0 1,-6 0 137,0 0 1,-2 0-86,2 0 1,3 8 79,-3 4 0,-2-3-50,2 3 1,0-1 16,6 7 0,0 1-29,-1 4 0,3-4 8,3 4 1,-1-2-64,7 2 0,0-3 52,6 3 0,0-2-35,0 2 1,8-4 28,4 4 1,3-9 1,2-3 0,8-1-18,4 1 1,4-3 0,1-8 0,3 0-99,3 0 0,2-8 64,5-3 1,3-5-187,-4-1 1,2-8 49,-2-4 0,2 2-30,-8-1 0,1-1 154,-7-6 1,-5 1 18,0-1 1,-8 0 1,2 1 1,-10-1 21,-1 1 0,-2-3 61,1-3 0,-1 3-85,-5-3 1,-3 3 159,4 3 0,-4-1-79,-2 1 0,0 5 135,0 0 1,-2 8-96,-4-2 0,4 9-40,-3 3 1,1 7 163,-2-2 263,4 4-390,-5 2 85,7 0-250,0 0 123,0 8-96,0-6 0,0 13 126,0-3 1,0 3-4,0 2 1,0 3-19,0 3 1,0 4 8,0 7 0,0 1 84,0-1 0,0 1-91,0 0 1,0 5-16,0 0 0,0 6 31,0-5 1,0 5-133,0-6 1,0 6 25,0-5 1,5-1 33,1-5 0,2-1-40,-3 1 0,-3-8-124,4-4 0,2-4-199,-2-2 215,7 1 1,-3-9-96,7-3 0,0-4 94,1-2 0,5-2-199,0-4 0,7-3-169,-1-9 510,4-7 0,1-9 0,1-11 0</inkml:trace>
  <inkml:trace contextRef="#ctx0" brushRef="#br0" timeOffset="1117">1402 433 7829,'-18'0'93,"1"-8"-462,7 6 254,3-13 1,14 13 70,5-4 1,5 4 34,6 2 0,4 0-13,8 0 1,1-2 58,5-4 1,1 4 1,4-3 1,10 3 94,-4 2 0,3-6-83,-3 0 1,0 0 43,0 6 1,-2 0-68,-4 0 1,-11-5 1,-12-1 0,-4 0-55,-2 6-136,-7 0 1,-3 2-115,-7 4-34,0-4 1,-7 7-232,-5-3 540,-3-4 0,-2 13 0,-1-5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7:29.979"/>
    </inkml:context>
    <inkml:brush xml:id="br0">
      <inkml:brushProperty name="width" value="0.08571" units="cm"/>
      <inkml:brushProperty name="height" value="0.08571" units="cm"/>
      <inkml:brushProperty name="color" value="#333333"/>
    </inkml:brush>
  </inkml:definitions>
  <inkml:trace contextRef="#ctx0" brushRef="#br0">310 156 7711,'0'-17'-788,"0"7"0,0-5 691,0 3 1,0 3 346,0-3 0,2 3-7,4-3-74,-4-3 186,6 5 1,-8-1 205,0-1-813,0 8 51,0-3 6,0 7 257,0 0-148,0 7 1,-8-3 156,-4 8 1,-9-1-60,-2 6 0,-2 1 76,2-1 0,2 6-34,-8 0 1,6 8 13,-6-2 0,8-2-35,-2 1 1,4-1 4,2 2 0,5 2-17,1-8 0,7 6-5,-2-6 0,12 6 55,5-6 1,7 0-42,5-6 0,5 0 3,13 1 0,-3-7-55,8 1 1,-5-8-123,5 1 1,-6-3 119,6-2 0,-5-6-98,5 1 1,-14-9 153,3 3 0,-12-7 69,0-5 1,-6 2-65,-5-8 1,-4 6 122,-8-5 1,0-1 94,0-6 1,-2 6-33,-4 0 1,2 1 3,-8-7 1,1 8-137,-6 4 0,5 4-94,1 2 1,-1 5-187,-5 1 0,-1 7-428,1-2 0,-8 4 329,-4 2 288,-3 8 0,-11 1 0,-1 9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7:36.854"/>
    </inkml:context>
    <inkml:brush xml:id="br0">
      <inkml:brushProperty name="width" value="0.08571" units="cm"/>
      <inkml:brushProperty name="height" value="0.08571" units="cm"/>
      <inkml:brushProperty name="color" value="#333333"/>
    </inkml:brush>
  </inkml:definitions>
  <inkml:trace contextRef="#ctx0" brushRef="#br0">398 605 7684,'0'-17'239,"6"0"145,-1 0 0,3-1-315,-2 1 1,2 0 67,3-1 1,4 1-13,-3 0 1,-2-1 68,1 1 1,-7 0 12,2 0 0,-4 5-56,-2 1 0,0-1-31,0-5 0,-2 5-93,-4 1 0,-4 5-196,-7-6 0,-8 9 35,-4-3 0,-5 6 91,-7 6 0,3 3-74,-8 8 0,7 8-22,-1 4 0,4 2 3,1-2 1,2 3 26,4-3 0,6 2-111,12-2 1,3 2 106,8-8 1,8 5 31,3-4 0,14 4 135,10-5 0,1 2-125,11-2 0,4-3 89,7 3 0,5-2-45,-5 2 0,-2-4 98,-10 4 0,-4-4-70,-7-1 1,-2 5 87,-5 0 0,-10-6-37,-13-5-24,-3-1 0,-11 6 94,-9 1 1,-7-7-102,-9 1 0,-8-1-24,-5 7 0,-1-7 4,2 1 0,-2-8-3,8 1 1,5-3-97,7-2 1,6 0-172,-1 0 1,4-7 43,2-5 0,7-5 225,4-6 0,-3-12 0,-1-9 0</inkml:trace>
  <inkml:trace contextRef="#ctx0" brushRef="#br0" timeOffset="202">1055 260 7671,'2'9'0,"4"-3"2565,-4-4-1764,5-2-1143,-7 0 0,6 8 365,0 3 0,0 10 155,-6 2 0,5 16 69,1 1 0,0 10-1,-6 8 1,0 5-393,0 12 1,0-10 77,0 4 1,0-5-489,0-1 1,0-11 191,0-11 0,0-13 43,0-5 0,6-9 58,-1-3 263,1-7 0,2-4 0,2-9 0</inkml:trace>
  <inkml:trace contextRef="#ctx0" brushRef="#br0" timeOffset="962">882 778 7681,'-11'-2'0,"-1"-3"1140,8-5-302,-3-7-1024,7 7 1,7-3 151,5 7 0,11 0 110,6 6 1,7 0-69,10 0 0,4 0-217,19 0 1,-1 0 9,12 0 1,1-6-340,5 1 0,-9-9 247,-7 3 0,-11-3 168,-13 3 1,-9-3-262,-8 8 318,-16-7 272,2 11 1,-17-6-9,-3 8 0,1 0 758,-8 0-703,1 0 1,-7 0 191,1 0 0,0 0-389,0 0 1,-1 0 107,1 0 0,5 8-123,1 4 1,1 3-31,-1 2 0,-3 1-104,9-1 0,-1 2 40,6 4 0,0-4 51,0 4 0,8 2 13,3-2 1,6 6 5,6-6 1,6 0-149,12-5 1,3-9 95,8-3 0,5-4-87,1-2 1,3-2-21,-9-4 0,2-5-105,-14-12 0,-1 2 130,-10-8 1,-12 6 40,-11-6 1,-6 0-11,-6-6 0,-6 3 120,-11 3 0,-5-4-8,-13 4 0,3 3-72,-8-3 0,5 8 128,-5-2 1,14 3-57,-3 3 1,12 2 111,0 3-19,4-3 228,9 13-351,2-6 0,16 14-84,4 0 0,11-1 41,5-5 1,7 0 64,5 0 0,12 0-324,12 0 1,3-1-9,2-5 0,-6-4-137,1-7 1,-10-2 233,-2-4 0,-10 1 217,-13-6 0,-6-1 0,-12-6 0,-3 3 0,-8 3 0,-2-2 0,-4 8 0,-3 0 0,-9 6 0,7-1 539,-1 1 0,8 0 470,-1-1 299,-5 9-599,8 1-234,-6 8-308,8 0 1,0 8-128,0 3 1,0 12 117,0 6 1,0 6 45,0 5 0,0 12-38,0 11 1,2 7 9,4 5 1,-4 11-265,4 12 1,-4-44 0,0 2 148,1 1 1,-1 1-1,-1-2 1,0-1 11,2 0 0,0 0 0,1-4 0,0 0 39,2 41 1,5-4 9,-5-19 0,5-11-225,-5-18 0,0-5 41,-6-6-424,0-4 207,0-16-524,0-1 1,0-10 435,0-4 1,0 3-1102,0-9 1479,-8 1 1,-9-22 0,-10-4 0</inkml:trace>
  <inkml:trace contextRef="#ctx0" brushRef="#br0" timeOffset="1368">2369 640 7680,'-9'-12'744,"3"1"1,2 5-739,-2-5 0,4 5 51,-3-6 0,3 7 40,2-7 0,0 6 49,0-5 1,2 5-89,3-6 1,7 7 9,11-7 1,-2 6-225,8-5 0,6 5 142,5-5 1,10 7 2,2-2 0,7 4 110,10 2 1,6 2-64,0 4 1,-5 3-12,-7 9 1,-15 5-23,-2 0 0,-9 8 6,-9-3 1,-10-1 55,-13 2 0,-3 0-18,-2 5 1,-3-5 157,-9 0 0,-1-6-35,-16 6 0,0-8 68,-6 2 1,1-6-69,-1-5 0,1 1-9,-1-7 0,0 6-59,1-6 0,7-1-6,4-5 1,-2 0-233,2 0 1,6 0 79,5 0 1,6 0-598,-5 0 1,5-5 60,-6-1 592,1-8 0,-6 5 0,-1-9 0</inkml:trace>
  <inkml:trace contextRef="#ctx0" brushRef="#br0" timeOffset="2394">4687 398 7675,'0'-12'-569,"0"1"1,0 5 314,0-5 0,0 5 254,0-6 0,0 6 0,0-5 0,1 1 0,5-1 0,-4-5 0,6 7 0,0-8 0,-7 7 0,7 2 0,-8 8 0,0 0 0</inkml:trace>
  <inkml:trace contextRef="#ctx0" brushRef="#br0" timeOffset="15926">3666 657 7707,'0'18'-980,"0"-1"490,0-8 122,0 7 1396,0-14-593,0 5-961,0-7 525,0-7 0,2 5 450,4-4-342,-4 4 1,6 0 126,-8-4 8,0 5-46,7-7 209,-5 8 71,6 0-357,-8 0 52,0 0-155,0-8 78,0 6-33,0-5 11,0 7-875,0 0 756,0 7 8,0-5-3,0 14 32,0-15 25,0 15-1,0-14 0,0 7-17,0-3 251,0-4-156,0 6-48,0-8 38,0 0 8,8 0-93,-7 0 0,9 0 37,-4 0-133,-4 0 131,5 0-318,-7 0 124,0 0 194,0 7 0,0-3 51,0 8-104,0-1 1,0 7 1,0-1 1,0-6 206,0 1 1,0-6-48,0 5 1,2-7 169,4 2 1,-4-2 293,4 1-276,-4-3-245,-2 6-265,7-8-1217,-5 0 1398,14 0 0,-14-8 0,5-1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7:57.623"/>
    </inkml:context>
    <inkml:brush xml:id="br0">
      <inkml:brushProperty name="width" value="0.08571" units="cm"/>
      <inkml:brushProperty name="height" value="0.08571" units="cm"/>
      <inkml:brushProperty name="color" value="#333333"/>
    </inkml:brush>
  </inkml:definitions>
  <inkml:trace contextRef="#ctx0" brushRef="#br0">295 122 7743,'2'-12'-183,"4"1"-47,-4-1 1,7-3 240,-3 3 312,-4-3-227,6 13 0,-7-8 391,5 5-275,-4 3-46,6-6-188,-8 8 0,0 8 135,0 3 1,0 7 155,0 5 1,0 4-69,0 7 0,0 10-54,0 8 0,0 0-10,0 6 1,-6 1 45,0-1 1,-1 5-168,1-5 1,4 0 91,-4-7 0,4-6-214,2-5 1,0 0-111,0-5 0,2-4-107,4-14 0,4-5 83,7-1 1,8-7-57,4 2 1,5-4-42,7-2 337,3-16 0,8-3 0,0-16 0</inkml:trace>
  <inkml:trace contextRef="#ctx0" brushRef="#br0" timeOffset="880">122 692 7743,'-17'0'0,"-1"0"300,1 0 1,0-1 213,0-5-1193,-1 4 528,9-6 1,1 6 141,8-4 112,0 5 83,0-7 0,10 8-220,7 0 1,16-2-3,13-4 0,13-1-117,10-5 1,8-3 12,10 3 0,-7-3-144,1-3 1,0 1 171,5 0 1,-9-6-130,-8 0 1,-1 0 10,-11 5 0,-7-1 75,-9-4 1,-7 4 115,-5-4 1,-6 4 38,-11 1 0,1 1 0,-7 0 0,-1-6-20,-5 0 1,0 0 19,0 5 0,-1-1 261,-5-4 0,2 4-6,-8-4 1,9 4 20,-3 1 0,-2 1 666,2 0 342,1-1-384,5 1-149,-8 7-363,6 3-247,-6 7-46,8 0 0,0 2-159,0 3 0,0-1 82,0 8 0,0 7 85,0 10 1,0 5 79,0 7 1,0 5-86,0 12 1,0 5 16,0 12 1,0-2-271,0 8 1,0 1 297,0 10 1,0-3-93,0 3 0,0-13-180,0-10 1,0-7 20,0-11 0,0-12 37,0-5-106,0-18 139,0-1 0,0-17-101,0-4 0,0 3 141,0-9 1,0 6 418,0-5 0,0-8-558,0-10 0,0-4-170,0-1 0,2-9 171,4-3 0,-2-4 98,7-2 0,1 2 4,5 4 0,-1-2-17,-5 8 1,4-1-57,-3 7 0,3 7-616,3 4-515,-9 11 1333,7 5 1,-9 11 139,5 7 0,-3 3-108,-3 14 1,4-5-39,7 6 1,0 6 56,1 5 0,-1 1-77,0-7 0,6 1 26,0-1 1,8 1-46,-2-1 0,4-1 9,1-4 0,7 0-36,-1-12 1,6 2-1,-6-13 0,8 0-28,-1-6 1,8-8 32,3-3 1,-6-12-229,-6-6 0,-2 2 67,2-2 0,-5-6 4,-13-5 0,3 0 69,-8 5 1,-2-1 18,-9-5 1,1 5 33,-7-5 0,0 5 7,-6 1 0,0 3 55,0 3 0,-8 4-73,-3 8 1,1 7 209,-2 4 1,1 4-37,-6 2 0,-1 2-85,1 4 0,-2 5 48,-4 13 0,4 4 127,-4 13 0,3-3-90,3 8 1,7-5-13,5 5 0,3-2-23,2 2 0,0 4-16,0-4 0,15-2-123,8 2 0,10-7 135,7 1 1,12-5-348,11-6 0,12-12-242,6-11 1,4-4-621,1-2 1,-1-8 1091,-5-4 0,-3-5 0,-8-2 0,1 2 0,-1 3 0</inkml:trace>
  <inkml:trace contextRef="#ctx0" brushRef="#br0" timeOffset="1594">4653 710 7683,'17'9'599,"-5"-1"-345,-1-8 1,-7-2-161,2-4 1,-4-3 8,-2-9 0,2 7-211,3-1 456,-3 1-36,6-6 0,-14-1 34,0 1-242,-7 0 1,-2-1-79,-8 1 0,-2 6-54,2-1 0,-4 8-45,-8-2 1,-5 5 98,-1 1 1,-7 0-127,2 0 0,2 7-34,-2 5 0,7 9-83,-1 2 0,6 2-47,5-2 0,6-2 95,11 8 0,4-2 13,8 2 1,12 3 82,11-3 0,12 2 13,16-2 0,9 3-58,3-3 0,3 2 7,-3-2 0,-3 2 64,-8-8 0,-2 0 100,-4-6 0,-12 4 148,-11-4-145,-11 4 1,-4-17 62,-8 8 0,-8-8 56,-4 1 0,-16-3 157,-7-2 0,-17 2-174,0 4 1,-11-4-83,-1 4 1,3-4-45,-3-2 0,7 0-108,-7 0 0,11 5-137,1 1 1,8 0-26,9-6-893,8 0 1131,2 0 0,23-8 0,4-1 0</inkml:trace>
  <inkml:trace contextRef="#ctx0" brushRef="#br0" timeOffset="1825">5431 433 7733,'0'-29'2713,"0"0"-2191,-8-7-470,6 24 0,-5 1-1104,7 22 1,5 9 716,1 14 1,0 7 652,-6-1 0,2 14-201,4-2 1,-4 9 68,3-3 1,3-1-237,-2-5 1,1 2-124,-1 4 0,-4-6-87,4-1 0,2-6 239,-3-11 0,1-1-468,-6-4 1,-2-4-83,-4-8 571,-3-7 0,-24-3 0,-3-7 0</inkml:trace>
  <inkml:trace contextRef="#ctx0" brushRef="#br0" timeOffset="2289">5033 935 8140,'0'-18'1702,"4"9"-1885,8 3 1,3 4-874,20 2 0,5 0 862,18 0 1,13 0 358,15 0 0,-36 0 0,2 0-365,5 0 0,1 0 0,-2 0 0,0 0 170,-1 0 1,-1 0 0,38-6-139,-5 0 0,-12-13 198,0 2 1,-19-6-64,-10 0 1,-10 2 98,-7-8 1,-6 2-87,-11-2 0,-5-2 26,-7 8 1,-2 0 172,-3 6 0,-11 0 372,-7-1 0,-8 9-462,3 3 1,-7 4 130,-5 2 1,1 0-132,-7 0 0,8 10 0,-3 7 1,5 2 1,1 10 1,6-6-5,1 6 0,6 0-63,-1 5 1,12 1-81,5 0 1,4-5-75,2 5 1,0-10 48,0 9 0,8-5-18,3 0 1,10-4 7,3-8 1,4-1-11,-5-5 0,8-3-11,-2-8 0,4-2-77,1-4 1,-1-5 131,-4-12 1,3 2-6,-3-8 0,2 0 207,-2-6 0,-4 6-67,-8 1 0,-2 5 172,-3-6 77,3 8-33,-13-4 1,8 15-49,-4 4-280,-4 4 1,13 10 12,-4 4 0,5 3-216,1 2 1,2 1-305,4-1 0,-3 0 220,3 0 1,-4-1-404,-2-5 724,0 5 0,8-14 0,2 5 0</inkml:trace>
  <inkml:trace contextRef="#ctx0" brushRef="#br0" timeOffset="2772">6555 675 7733,'2'-17'912,"4"0"0,-2-6-523,7-1 0,3 7-453,9 6 0,2 1 263,3-1 0,11 3 28,-5 8 1,11 2-107,-5 4 0,6 3-94,-6 8 1,1 8-51,-7 4 0,-7-2 153,-4 2 1,-5 0-446,-7 5 1,3-5 64,-9 0 1,-1-8 20,-10 2 0,-3-4 89,-8-1 1,-3-9 83,-3-3 1,4 2 17,-4-2 0,4-1 3,1-5 1,7-2 70,-1-3 0,3 1-12,-3-8 1,5 5 14,7-11 1,0 5-99,0-10 0,2-4-5,3-2 0,7-4 8,11-1 0,4-3-105,7-3 1,3-4 16,3-8 0,4 0 47,8 0 0,6-7-292,0-5 0,-3 5 296,-9 1 1,-3 12 30,-9 5 0,-7 13 261,-4 5 552,-11 11-353,-5 4-171,-7 8 1,0 8-174,0 4 0,0 9 72,0 2 1,0 9 284,0 3 1,-1 3-246,-5 14 0,2-2 77,-8 14 0,9-9-67,-3 3 0,-2-2 126,2 1 1,-1-3-161,1 4 0,4-4 38,-4-2 0,4-8-169,2-4 0,0-5 56,0-7 1,0-3-518,0-7 179,8-1 0,-4-7-198,7-5 0,-5-3 137,6-2 0,-1 0-194,6 0 0,3-2 86,3-3 0,-4-5-29,4-7 0,-4-8 469,-2-4 0,1-11 0,-1-5 0</inkml:trace>
  <inkml:trace contextRef="#ctx0" brushRef="#br0" timeOffset="2954">7264 641 7733,'-11'-18'810,"-1"1"-544,8 0 0,-4 5-334,8 1 1,2 5 228,4-6 1,6 7 159,11-7 0,4 2-188,7-1 1,3-4 4,3 3 0,4 2-128,8-1 0,2 1-196,4-1 0,-5-3-374,5 9 1,-4-3 304,-2 2 0,-6 4 255,0-4 0,-8 4 0,5 2 0</inkml:trace>
  <inkml:trace contextRef="#ctx0" brushRef="#br0" timeOffset="3137">8423 900 7690,'5'-23'0,"1"0"318,0 8 1,-4 7 893,4 8-1438,-4 0 1,3 0 225,-10 0 0,-36 8 0,-14 1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7:16.366"/>
    </inkml:context>
    <inkml:brush xml:id="br0">
      <inkml:brushProperty name="width" value="0.08571" units="cm"/>
      <inkml:brushProperty name="height" value="0.08571" units="cm"/>
      <inkml:brushProperty name="color" value="#333333"/>
    </inkml:brush>
  </inkml:definitions>
  <inkml:trace contextRef="#ctx0" brushRef="#br0">87 692 7808,'-21'-7'323,"3"-5"-116,-3-3 1,13 3 367,-3 1-379,3 7-328,8-4 256,0 8 1,0 8-93,0 4 0,8 3 79,3 2 0,1 0-88,5 1 0,-3-1 1,9 0 0,-2-1 18,2-5 1,-2 3 36,8-9 0,-6 1-32,6-6 1,-2-2-91,2-3 0,3-7 10,-3-11 1,9-6-192,3-11 0,-7-4 52,-5-8 1,-8 0 49,2 0 0,-11 0 48,-6 0 0,-4 8 1,-2 4 1,-8 11 103,-4 6 1,-1 4 8,1 1 0,-3 9-15,4 3 0,1 4-67,-2 2 0,1 8 17,-6 3 0,5 14 94,1 10 1,-1 1-76,-5 10 1,1 8 344,5 10 1,-3 9-78,9 2 1,-1 7-131,6-1 0,0 9 49,0 2 0,2 1-9,4-7 0,3-3-86,8 3 1,1-17-12,-1 6 1,-5-21-43,-1-2 1,-1-12 39,1 1 0,-3-13-348,-8-4-212,8-5-232,-7-2-86,7-7-110,-8-3 144,0-7 78,0 0 693,-8-7 0,-9-11 0,-10-9 0</inkml:trace>
  <inkml:trace contextRef="#ctx0" brushRef="#br0" timeOffset="337">104 1453 7808,'-17'-7'0,"-1"3"508,1-8-162,8 8-872,1-3 0,10 5 372,4-4 1,11 4 417,12-4 0,11-3-199,6-3 1,6-9-44,6-2 1,13-8-101,15 3 0,1-5-439,5-2 0,-9 1 324,-3-1 1,-13 6 108,3 0 0,-20 8 7,-4-2 79,-16 4 202,-12 2-173,-11 7 0,-8 2 412,-5 8 7,4 0 917,-14 0-1083,15 0-137,-15 0 1,12 8-179,-7 4 0,7-3 59,-2 3 0,-2 1-85,3 10 1,-1-3 64,6 3 0,0 2-32,0-2 0,0 2-35,0-2 0,0-4 16,0 4 1,0-4-153,0-2 1,2 6 61,4 1 1,-4-1-729,3-6 515,5 0 0,-2 0 346,3 1 0,5-9 0,-7-1 0</inkml:trace>
  <inkml:trace contextRef="#ctx0" brushRef="#br0" timeOffset="516">951 779 7780,'-27'-35'0,"2"3"73,8 3 1,6 0 235,-1 12-426,8-4 1,-1 13 40,10-4 1,-1 5-84,8 7 1,-1 0-14,6 0 0,3 5-165,3 1 1,2 8 77,4-3 259,3 12 0,-5-4 0,8 6 0</inkml:trace>
  <inkml:trace contextRef="#ctx0" brushRef="#br0" timeOffset="1409">1487 917 7780,'-1'-9'1403,"-5"3"-992,4-4-525,-6 8 1,10-3 134,4 10 0,3 7 169,9 11 1,-1-2-191,0 8 0,1-6 13,-1 6 1,0 0-83,1 5 0,-1 1 72,0-1 0,-5-5-111,-1 0 0,-1-2-1,1 2 1,-1-4 148,-4-8-180,-4 0 72,5 1 193,-7-9 0,0-5-147,0-15 0,0-3-150,0-15 1,0 0 32,0-5 0,0-1-150,0 1 1,2-7 139,4 1 1,-2 0-86,7 5 0,-5 6 54,6 0 0,-7 8-145,7-2 488,-8 12-44,11 3 1,-11 10 53,7 4 1,-1 9-22,2 8 1,3 8 68,-3-2 1,5 5-45,6 7 0,-2-11-48,8 5 1,-6-6-54,6 0 1,0 1 15,5-7 0,1 0-82,-1-5 1,1-3 9,-1-3 1,-5-5-18,0-7 1,-2-2 18,2-3 1,2-11-7,-8-7 1,2-2 1,-2 2 0,-6-4 11,0-7 1,-1-1 13,-11 0 1,7-1-11,-6-4 1,-1 3-76,-5-3 1,-1-2 11,-5 1 1,-4 1-121,-7 5 0,0 6 103,-1 1 1,1 12-21,0-1 1,-1 9-8,1-3 1,0 7-21,0-2 0,-7 6 123,1 6 1,-2 9-84,2 8 1,4 8 115,-4-2 1,4 4-22,2 1 1,5 3 51,1 3 0,7-4-86,-2 5 0,4-3 22,2 3 0,0-5-23,0 4 0,2-9-2,4-2 1,3-8 41,9 2 0,5-4-32,0-1 1,0-9 122,-6-3 0,6-4-43,0-2 1,8-8-29,-2-3 0,-2-5-55,1-1 1,-6-8 2,1-4 0,-2-5 81,2-7 0,-10 3-8,5-8 1,-13 0-128,1-6 0,-4-6 80,-2 1 1,0-9-182,0 3 1,-2-6-109,-4-6 0,3-2 189,-9-4 1,6 10 55,-5 8 0,1 9-15,-1 2 0,-3 2 387,8 10-268,-7 7 1,9 10 323,-7 11-113,7 5-246,-4 7 1,8 2-82,0 3 0,0 5-137,0 7 1,-2 8 128,-4 4 1,4 6 138,-3 5 1,3 10 161,2 8 1,0 7-112,0-2 1,0 5 126,0 1 0,2 6-15,3 0 1,-1 2-261,8-3 1,5-2 202,6 3 1,0-6-38,-6-6 0,7-5-68,-1-12 1,5-6-122,-5-11 0,6-4-93,-6-8 0,0-5 73,-5-1 0,-1-7-238,0 2 1,1-4 43,-1-2 1,0 0 93,0 0 0,1-6-351,-1 0 0,0-5-1042,1 5 1518,-1-7 0,0 3 0,0-7 0</inkml:trace>
  <inkml:trace contextRef="#ctx0" brushRef="#br0" timeOffset="2656">4462 1056 8118,'-8'-10'747,"6"2"-44,-5 8-696,14 0 1,-3-5 73,8-1 7,-1 0 1,5-2-15,-5-3 1,3 1-216,-9-1 220,9-1 1,-7-7-109,5-4 0,-4 4-61,-8-4 1,0-2 83,0 2 1,0-2-108,0 2 0,-6 3 6,0-3 0,-7 4-95,1 2 1,-3 5 97,-3 1 0,-5 7-57,0-2 1,-13 18 192,1 5 0,-9 14-71,4 3 0,-6 9 209,5 8 1,1 3-70,5 4 0,8-2 60,4 7 1,6-7-36,6 1 1,3-9-77,8-2 1,4-1-21,7 1 0,1-12 10,11-11 1,-2-5 7,2-7 0,-2-3-7,8-8 1,2 0 13,9 0 1,4-14-26,8-3 1,2-14-292,4-3 1,-10-3 57,3-9 1,-12 0 79,-5-6 1,-1 2 94,-10 4 0,-2-2-15,-9 8 1,-4-1 101,-8 7 1,0 7-90,0 4 0,-2 6 234,-4 5 0,2 4 76,-8 8-153,9 0 0,-11 2-111,8 4 0,-1 0-104,1 11 1,4-3 106,-4 9 1,-1 4-25,1 1 0,0-1 30,6 2 0,0-2-8,0 2 0,0 2 40,0-8 0,6 5-57,0-5 1,7 2 50,-1-1 0,3-11-26,2 4 1,6-11 11,0 0 1,8-4-62,-2-2 1,4-2-16,1-4 1,1-11-16,-1-12 1,5-2-13,-5 2 0,-3-3 132,-14 3 1,1-6-79,-1-5 0,-5 3 76,-1-3 0,-7 9-64,2 3 1,-4 6 10,-2-1 0,-2 6 153,-4 5-72,4-3 1,-8 13-111,5-4 1,3 6-143,-4 6 0,4 0 128,2 11 1,-6-1-106,0 12 1,1-4 223,5 4 1,0 1-71,0 6 0,0-1 105,0 1 0,0-1-103,0 1 0,0 0 21,0-1 0,0-5-31,0 0 1,0-8 86,0 2-229,7-4 159,-5-1 115,6-9 0,-8-1 1,0-16 207,0-3 1,6-10-296,0-3 1,1-6-296,-1 1 0,-2-4 56,7-1 1,-5-1-22,6 0 0,-3 3-14,3 3 1,1 2 82,-7 4 0,6 10 221,-7-5 0,3 13-125,-2-1 1,-2 4-42,7 2 0,-5 2 69,5 4 0,-5 5 161,6 12 0,-1-2-264,7 8 0,-1-2 109,0 2 1,0 2-188,1-8 1,-1 5 40,0-5 1,1 1-458,-1-7 0,0-2 610,0-3 0,8 3 0,2-5 0</inkml:trace>
  <inkml:trace contextRef="#ctx0" brushRef="#br0" timeOffset="3140">5690 935 7798,'-12'-16'2224,"1"5"-1429,7-5-356,-4 14-1696,8 2 928,0 10 1,8 7 510,3 1 1,7-1-24,5 0 0,-2-5-177,8-1 0,-6-7 22,5 2 1,-4 2-9,4-3 0,-5 1-11,6-6 0,-8 0 0,2 0 0,0-8-16,-5-3 1,3-5 12,-10-1 0,-3 6 193,-2-1 1,2 1-38,-3-7 1,1 7-40,-6-1-175,0 8-275,0-3 392,0 7 0,-6 15 141,1 8 0,-1 16-8,6 7 0,0 6-97,0 5 1,2 12 210,4 12 1,3 9-392,8 3 1,1-1 384,-1-6 1,0 1-67,1-1 0,-1 1-272,0-1 1,-1-9 205,-5-8 1,3-2-99,-9-9 1,1-2-145,-6-10 0,0-10 55,0-7 0,-8-8-112,-3 2 1,-5-5 34,-1-7 1,-6 3 253,0-9 1,-13 1-284,1-6 1,-5-2 294,-1-3 0,3-7-233,-8-11 0,7-12-9,-1-11 1,0-6-331,5-5 0,4-5 150,14-7 1,7 2-165,5 3 0,3-1 115,2 7 0,9 3 321,9 9 0,1 5-145,10 12 1,5 4-33,7 8 1,1 2-96,-2 3 1,4-1-119,8 7 1,0-5 387,0 5 0,0-8 0,0 5 0</inkml:trace>
  <inkml:trace contextRef="#ctx0" brushRef="#br0" timeOffset="5053">7471 1211 7765,'-8'-17'1195,"-1"0"-317,-1 7-1349,2 2 403,8 8 1,0 2 48,0 4 1,0-2 138,0 7-241,8 1 0,2 5 131,7 1 1,0-9-52,0-3 1,1 2 84,-1-3 1,6 1-43,0-6 0,2-2 39,-2-4 0,-4-3 20,4-8 1,-3-1-23,-3 1 0,0 0 2,1-1 1,-9-5 5,-3 0 1,-4-2-37,-2 2 1,0 4-85,0-4 0,-2 4 39,-4 1 0,-5 3-131,-12 4 1,1 3 121,-6 8 1,5 0 21,-6 0 1,0 8 117,-6 3 1,1 12-17,-1 6 0,2 4 101,5 1 1,3 8-107,7 5 1,1 3 26,0 1 0,7 1-85,4 0 0,6 0 53,6 0 1,6-8-39,11-4 1,-2-5 25,8-6 0,0-6 30,5-12 1,6-3-54,1-8 1,-1-2 120,-5-4 1,7-5-144,4-12 1,4-10-97,2-7 0,-6-10 103,0-2 1,-7-8-136,1-9 0,0-6 32,-5 0 0,1-5-201,-12 5 0,-3-8 114,-10 2 0,3-9 102,-9-2 1,7 0-149,-6 5 1,-1 8 127,-5 5 0,0-1 52,0 5 1,0 13 0,0 16 0,-1 7-59,-5 5 461,4 4 135,-14 15-258,15 3-59,-7 7 0,6 7-460,-4 5 0,-2 11 244,-3 6 1,-4 11 31,3 6 1,-3 6 12,-3 6 0,7 1 37,-1 5 0,3 9 154,-3-4 0,5 4-201,7-4 1,-6 0 240,0 1 1,2-1 9,10 0 0,-2-2-117,7-3 0,3-5-3,9-7 0,-2-8-42,8-3 1,-6-11-27,6-1 1,-1-14-136,7 3 1,2-13-39,3 1 0,-2-6 90,8-6 0,6-5-371,6-12 1,0-4 155,-7-8 1,-1 1-34,-3-1 0,-1 1 183,-12-1 0,3-5-33,-14-1 0,0-5-3,-6 6 0,-5-8 126,-1 2 0,-7 3 78,2 3 0,-6 4-103,-6 1 0,2 8 137,-7 4 0,1 10 44,-1 1-114,-5 8-63,7-3 1,-9 9-6,1 3 1,5 3-24,1 3 1,-1 11-17,-5-5 1,6 10 163,-1-4 1,6 8-120,-5-3 0,7 7 73,-2 5 0,2-5-50,-1 0 0,3 5 10,-4-6 0,6 5 38,6-5 1,-1 1 8,13 0 0,-5-3-57,10-3 0,2 2-19,-2-8 0,10-2-71,1-9 0,1-5 54,5-7 0,5-2-108,1-3 0,-4-11 1,-2-7 0,-5-8-83,-6 3 1,-2-7 124,-4-5 1,-4 1 114,4-7 1,-10 6-57,-1-6 0,-8 5 135,2-5 1,-5 8 41,-1-3 1,0 7 70,0 5 159,0 4-103,0 8 169,0 7-384,0 2 1,-5 16-230,-1 4 0,0 3 224,6 2 0,0 8 18,0 4 1,0 6 84,0 5 0,0-1-121,0 7 0,0-6 34,0 6 0,2-2-34,4 2 0,-4 4 26,4-4 0,1-1-2,-1 1 1,0-8-101,-6 3 0,6-13 44,-1-5-274,1-3 142,-6-11 102,0-1 505,0-23 1,0 1-311,0-15 1,2-5-269,4-7 1,-2-7-20,7 2 1,-1-4-242,1-2 1,5 2 89,-5 4 1,8-2-132,-1 8 0,3 0 184,-10 5 1,5 8-176,1 4 439,0 11 0,-5 5-62,-1 7 0,-5 2 93,6 3 0,-1 7-39,6 11 1,1 4 118,-1 8 0,0 1-79,1 4 1,-1-1 73,0 7 0,1-8-63,-1 3 1,0-5-67,0-1 1,-5-1 59,-1 1 0,-5-8 4,6-4-119,-8-4 31,3-9 0,-5-3-27,4-7 104,-4 0 0,7-7-6,-3-5 0,-2-11 27,8-6 1,-1-3-61,6-3 1,-1-5-233,-5-1 0,5-7-41,-5 2 0,3 4-77,-3 2 1,5-3 155,-5 3 1,-3 7-123,-2 10 202,3 4 143,-7 9 0,6 5-40,-8 10 1,0 7-88,0 11 1,6 4 288,-1 8 1,7-1 0,-6 1 1,7 5-6,-1 0 1,3 7-115,2-7 1,1 2-37,-1-1 1,8-5-64,4 4 1,-2-3 62,1-3 0,-1-7-117,2-4 0,4-5 63,-4-7 0,3-3-93,3-8 1,-1-2 53,1-4 1,0-5-91,-1-12 0,-1-4 95,-4-8 1,1-5-4,-7-1 0,1-7-73,-7 2 0,-2-4 70,-3-2 0,-5 1-134,-7-1 0,0 0 51,0 0 0,-7 8-116,-5 3 0,-3 13 154,-2 5 1,5 11 98,0 6 1,1 4-59,-6 2 1,-1 2-1,1 4 0,0 11 48,-1 12 1,1 4 177,0 1 0,5 3 92,1 3 1,5-1-81,-5 7 1,7-2-94,-2 2 0,4 2-54,2-8 1,2 7-13,4-7 0,3 0-58,9-5 1,-1-2-168,0-5 0,0-3-31,1-7 1,7-9-269,4-3 0,-3-4-387,3-2 1,6 0 363,5 0 1,2-14-369,-1-3 857,-12-12 0,11 2 0,-13-7 0</inkml:trace>
  <inkml:trace contextRef="#ctx0" brushRef="#br0" timeOffset="5638">11016 1125 7765,'0'-18'0,"0"1"471,0 0 1,-6 0 327,0-1-273,1 9-243,5 1-253,0 8 1,5 8 78,1 3 1,8 7-63,-3 5 0,-1 2 40,1 3 1,1 5-221,5-4 1,-5-2-143,-1 2 0,-5-8 137,5 2 1,-1-4 13,2-2 0,-3-1 94,-3-5 85,-4 5-26,13-15 1,-7 5 146,3-12 0,5-9-124,-5-8 0,5-8-27,1 3 0,-5-11-198,-1-1 0,1-1 84,5 7 0,-6-1-37,1 1 0,-2 1 25,1 4 1,-1 4-61,-5 8 103,-3 7 183,6 3 0,-8 8-66,0 5 1,0 4-12,0 7 1,6 8 126,0 4 0,1 4-74,-1 1 0,2 1-59,3-1 1,3-1-28,-9-4 0,9 2-22,-3-8 1,5 0 26,1-6 0,0-2 11,1-3 0,5-4-12,0-8 1,8-2-24,-3-4 1,3-11-11,-2-12 0,4-6 30,-5-5 0,-3-4 6,-2-8 0,-5-8 8,-7-3 0,3-4 0,-8-3 0,-1 1-162,-5 0 0,0-6 78,0 0 0,-2-4-46,-3 10 1,3 4 99,-4 13 0,4 16 0,2 7 0,0 8 0,0 11 116,0 10 1,0 10-97,0 7 1,-2 10 17,-4 7 0,4 9 149,-3 8 1,1 9-30,-2 3 0,4 5 172,-4 1 0,4 0-80,2 0 1,0-2-112,0-3 1,2-5-129,4-7 0,4-7 48,7-5 0,0 0-142,1-5 0,-1-6-167,0-18-164,0-3 1,1-8 3,-1 0 1,0-2 162,1-4 0,-1-3-595,0-9 1,0-1 841,1-4 0,-1-4 0,0-8 0</inkml:trace>
  <inkml:trace contextRef="#ctx0" brushRef="#br0" timeOffset="5839">11673 796 7765,'-10'-7'910,"3"-3"1,7-2-387,0 1-665,0 7 599,0-4 1,4 6-54,7-3 0,5 1-614,18-8 0,-1 7 167,13-7 0,2 6-212,10-5 0,-5 5 54,5-6 1,-12 7-117,-6-7 0,-5 8 87,-6-1 1,-4 1-318,-8-2 546,-7 4 0,-3-6 0,-7 8 0</inkml:trace>
  <inkml:trace contextRef="#ctx0" brushRef="#br0" timeOffset="6603">13800 1280 7759,'0'-25'435,"0"0"544,0-3-925,0 3 0,2 9-1212,4 5 1494,3-5 1,9 14 25,-1-3 69,0-5 0,-1 0-180,-5-7 1,3 0 0,-9 0 0,7-3-201,-6-3 1,-1-4-126,-5-7 0,0-1-146,0 1 1,0 1 156,0 4 1,-5-2-69,-1 8 0,-8 0-31,3 6 1,-1 7-134,-5 5 0,2 3 67,-14 2 1,4 15 68,-10 8 0,10 16 91,-9 7 1,5 2 157,0-2 0,4 4-27,8-4 0,7-4-81,4-1 0,5-5-7,1-1 0,0-8 9,0-4 1,7-12 98,5-5 1,3-4 31,2-2 0,8-2 67,4-4 0,12-3-125,5-9 1,4 1-20,2 0 0,-1-1-43,1 1 1,0 2 21,0 3 1,6 4 45,-1 8 0,-5 2 20,-6 4 0,-7 13-3,1 16 0,-5 13 0,-6 10 1,-4 13 93,-8-2 0,-6 6-31,1 0 1,-8-6-4,1 0 1,-3-9-9,-2-14 0,-7-4-9,-5-7 0,-9-3 166,-2-3 1,-8-10-29,2-7 0,-5-2-86,-7 1 1,5-1-154,-4-5 0,3-3-198,3 4 1,-1-6-40,0-6 1,1-3-344,-1-9 0,6 1-62,1 0 0,6-8 66,-1-4 554,4-4 0,2-9 0,0-2 0</inkml:trace>
  <inkml:trace contextRef="#ctx0" brushRef="#br0" timeOffset="7837">14526 917 7932,'0'-17'520,"2"0"-258,4-1 0,0 1 297,11 0 1,6 0-519,18-1 0,3 9 6,8 3 1,0 6 222,-1 6 1,1 5-104,0 12 1,-6 12-248,0 11 1,-15-2-61,-2 2 0,-10 0-74,-7 6 1,1-6 186,-7 0 0,0-13-71,-6 2 0,-8-14 1,-4-4 0,-3-2 40,-2-9 1,5 0 121,1-6 1,-1 0-52,-5 0 0,0-8-26,-1-3 0,1-10 72,0-2 0,1-8 140,5 2 1,-3 2-222,9-2 0,-1 2-207,6-1 1,0-5-344,0 4 1,2 2 255,4-2 1,3 2-397,8-1 1,8-3 352,4 8 0,10 0 358,1 6 0,0 1 0,-5 5 0,-8 3 0,-4 8 0,-4 0 0,-2 0 0,1 0 0,-7 2 286,1 4 0,-8-3-96,1 9 1,5-2 393,2 1 1,-3 4-179,3-3 0,5 1-94,6-1 0,2 3-136,-2-3 0,4-2-106,8 1 1,-1-7-5,1 2 0,1-4-224,5-2 1,-5 0 5,4 0 1,-3-2-111,-3-4 1,-7-4 110,-4-7 1,-5 0 62,-7-1 1,3-1 143,-9-4 0,1 4-56,-6-4 1,-2 6 105,-3 5 1,-5-3-155,-7 3 0,-8 4-126,-4 3 0,-4 5 64,-1 5 0,-7 5 92,1 7 0,-6 1 176,5-1 1,1 8-85,6 4 0,-5-2 52,5 1 1,-3 1-78,14 6 1,0-1 153,6 1 1,7 0-112,4-1 0,6-1-1,6-4 1,11 1 21,12-7 0,11 4-32,7-9 0,10 1-98,7-13 1,5-1 31,6-5 1,2 0-119,3 0 0,-1-3-143,-4-9 0,-2 1 68,8-13 0,-10 3 98,-2-2 0,-8 2 50,-9-8 0,-9 6 109,-9-6 0,-1 3-82,-10-3 1,-6-4 98,-5 4 1,-8-2-27,1 3 0,-3-3 26,-2 8 0,-2 0 387,-3 6-452,-5-1 0,-7 3-67,-1 3 1,-5 5-145,0 7 0,-7 2 126,1 3 0,-4 5 35,-2 7 0,3 6 89,3 0 1,2 2-112,4-2 0,4-1 89,-4 6 0,9-5-89,3 6 1,7-8 16,-2 2 0,4 2 2,2-2 1,2-1 2,4-11 0,5 3-44,13-9 0,2 7 46,9-6 0,5-3-153,1-8 0,-1 1 79,-5-8 0,-1-1-114,1-10 1,-6 4 85,-1-4 1,-6-2 81,1 2 1,-12-1 81,-5 7 330,4 0-211,-9 0 0,7 5-113,-8 1 1,-2 7-120,-4-2 1,5 6 91,-5 6 1,-2 3-144,2 9 1,1-1 63,5 0 0,0 0 30,0 1 0,1-1 53,5 0 0,4-5-7,7-1 0,2-5-19,4 6 1,10-8-12,7 1 0,8-5-94,-1-5 0,3-5 79,1-7 1,-6-8-142,-5-4 0,-4-6-37,-1-5 1,-8 0-33,-4-12 1,-11 4 124,-7-10 1,-3-4 4,-2-1 0,-7 0 152,-5-7 1,2 13-84,-1-7 1,1 9 254,-1 3 1,-3 2 20,9 4 0,-1 11 16,6 12 1,0 10 81,0 1-70,0 8 0,0 4-248,0 12 0,-6 5 62,0 6 1,-5 6 202,5 11 0,-8 5 11,3 6 1,1 9 44,-1 3 1,5 7-79,-5 5 1,7-4-53,-2 4 1,4-4 13,2-2 0,0-6-29,0 1 0,8-9-135,3 3 1,-1-14 115,1-9 1,-5-4-712,6-14 376,-9-4-437,5-13 1,-2-2 44,0-3 1,-1 1-44,-5-8 1,-1 1 24,-5-7 567,-4 1 0,-7-16 0,0-3 0</inkml:trace>
  <inkml:trace contextRef="#ctx0" brushRef="#br0" timeOffset="8005">16723 779 7765,'0'-17'495,"0"-1"0,0 1-293,0 0 0,0 5-86,0 1 1,9 7-331,9-2 0,1-2 124,10 3 0,1-3 260,11 2 1,3 4-341,8-3 0,5 1-211,1-2 0,0 4-311,-6-4 0,-8-1 692,-4 1 0,-3-8 0,-3 5 0</inkml:trace>
  <inkml:trace contextRef="#ctx0" brushRef="#br0" timeOffset="8569">17397 744 7765,'0'12'301,"0"-1"-18,0-7-230,8 12 0,1-13 115,9 9 0,5-8 31,0 2 1,7-4-130,-1-2 0,10 0-2,1 0 0,6 0-33,-5 0 1,5-8-186,-6-4 0,-5-3 16,-7-2 1,-6-1 129,1 1 1,-4-6-86,-2 0 1,-7-2 13,-5 2 0,-5 2 25,-5-8 1,-1 8-2,-11-2 0,3 4 20,-9 1 1,-4 9-45,-2 3 0,-9 4-13,-2 2 1,-1 8 224,7 3 1,-7 10-64,1 2 1,0 8 149,5-2 1,1 4-20,-1 1 1,8 7-107,4-1 0,6 6-14,5-6 0,4 1 9,8-7 0,2 1-12,4-1 1,4-7-45,7-4 1,8-3-63,4-3 1,4-6 44,1 1 0,3-8-114,3 2 1,-2-5 39,8-1 1,-5 0-30,5 0 1,-2-7 12,2-5 0,2-3-122,-7-2 0,-1-1 78,-5 1 1,-9-6 32,-2 0 0,-5-8 131,-2 2 1,-2-3-119,-3-3 1,1 1 88,-7-1 1,2-5-30,-2-1 0,-4-1 109,3 2 1,3 11-77,-2 0 0,5 8-8,-5 4 1,2 7 4,-2 4 1,-3 4-21,9 2 1,-6 8 172,5 3 1,-5 7-101,5 5 1,-5-2 80,6 8 1,-6 5 18,5 7 1,-7 5 119,2-6 1,1 6-101,-1-5 1,6 5 108,-7-6 0,9 2-130,-3-1 1,11-5 6,1 5 0,2-13-195,-2-5 1,-2-3 107,8-3 0,-1-7-117,7-5 1,-6-3-44,0-2 0,-1-2-636,7-3 0,-6-5 193,0-7 508,-8-1 0,4-14 0,-8-5 0</inkml:trace>
  <inkml:trace contextRef="#ctx0" brushRef="#br0" timeOffset="9157">20579 312 7697,'-8'-35'0,"-1"3"536,-9 3 0,9 4-135,3 8 1,2 1 241,-2 5-11,4 3 383,-5 8-803,7 0 1,2 0-185,3 0 1,-1 8-180,8 3 1,-6 12 176,5 6 0,1 6-114,5 5 0,0 10 17,1 8 0,-1 9 27,0 2 1,0-5-246,1 5 1,-7-4 48,1 4 0,-6-5-30,5-1 1,-7-9-175,2-2 0,1-8-333,-1-10 0,0-7-177,-6-4 954,0-11 0,-8-4 0,-1-8 0</inkml:trace>
  <inkml:trace contextRef="#ctx0" brushRef="#br0" timeOffset="10523">20233 779 7697,'-17'-8'0,"0"-3"115,-1-5 1,7 5 459,-1-1-584,8 8 1,2-1-205,8 10 0,15-1 291,2 8 1,10-8 235,7 1 0,14-3-268,15-2 1,10 0-33,13 0 1,-1 0-489,7 0 1,-8-7 202,2-5 0,-5-5-106,-7-6 0,-7-4 114,-15-8 1,-4 1-9,-20-1 0,-5-1 170,-17-5 0,-5 5 261,-7-5 0,-1 11 95,-5 1 0,-2 2-160,-3-2 1,-3 4 899,8 8 1,-5 5 66,5 1 20,0 7-693,6-4-436,0 8 1,0 2 5,0 4 0,0 4-269,0 7 1,0 8 226,0 4 1,6 5-1,0 7 0,5 3 199,-5 8 0,8 0-87,-3-1 1,4 7 41,3 0 1,-7-6-68,1-6 0,-3-8 36,3 2 0,-2-11-120,-5-6 109,-3-3-163,6-11 1,-8-3 85,0-12 1,0 0 198,0-11 1,0 2-254,0-14 0,8 0-133,3-5 0,3-1 108,-3 0 0,6 1 29,1-1 1,-1 1-65,6-1 0,-4 2 103,-1 5 1,-1 4 82,0 13 1,0-3-19,1 9 0,-3 1 135,-3 10 0,3 5-100,-3 12 0,3 6 120,2 11 0,0-1-140,1 7 1,-1-8 15,0 3 0,8 1-22,4-2 0,-2-5 28,2-6 1,2-8 101,9 2 0,-4-12-128,5-5 0,1-4 3,-2-2 0,8-2-19,-1-4 0,-5-9-71,-2-8 0,-5-6 60,-6 6 1,1-8-5,-7 3 0,-1-5-57,-11-2 1,3 1 55,-9-1 1,1 1-5,-6-1 1,-2-3-26,-4 3 1,3-2 3,-9 14 1,0 2-33,-5 10 0,0 1-3,0 4 1,-3 4 60,-3-3 1,2 10-12,-8 7 1,2 5 85,-1 6 0,-5-2-61,4 8 1,4 0 92,2 6 1,-2-1-43,2 1 1,2-1-31,9 1 1,-1-2-3,7-4 0,-5 7-6,5-7 1,2 5-4,10-10 1,3 0 5,9 0 1,1-13-24,4 1 0,4-3 8,8-3 0,7 0-146,4-6 1,-2-2 13,2-4 1,0-5-90,6-13 1,-2 3 113,-4-7 1,0-1 14,-11-6 1,1-5 25,-12-1 0,1-1 90,-2 2 0,-12 3 187,1-3 0,-9 9 17,-3 2 340,-7 8-457,-3-4 1,-1 16-77,-1 3-6,8 4 1,-9 10-152,7 3 0,-5 5 129,5 1 0,-2 6-42,2 0 0,4 6 58,-3-6 1,3 6-53,2-6 1,0 6 121,0-6 0,2 5-59,3-5 1,5 1-5,7-7 0,1 2 6,-1 4 0,8-9-21,4 3 1,3-11-94,3-1 1,0-3 56,-1-2 0,1-2-88,-1-3 0,-1-11 53,-4-7 0,-2-8-39,-4 3 0,-6-7 51,0-5 1,-1 1-5,-11-7 1,3 6 28,-2-6 0,-4 7 8,4-1 1,-4 11 313,-2 6-109,0 4-88,0 9 1,-2 2-43,-4 8 1,4 2-219,-4 4 0,4 6 103,2 11 1,-6 4 96,1 7 1,-1 1-4,6-1 0,0 3-6,0 3 0,-6-3 85,0 3 1,1-3-119,5-3 1,0-1 121,0-4 0,0 1-36,0-6 0,-2-1-18,-4-6-22,4-8-166,-6-1 284,8-8-88,0 0 0,0-8-34,0-3 0,0-10-9,0-2 1,0-6-88,0 6 1,0-8 89,0 2 0,6-9-130,0-2 0,7-7 36,-1 7 1,5-6-157,6 6 0,-2-7 48,8 7 1,0 2-84,6 9 0,-1 4 170,1 8 0,5 1-13,0 5 0,-5 3 193,-6 8 0,-6 8-74,6 3 1,-8 12 50,2 6 1,-6 6 42,-5 5 1,-3 4 181,-3 8 0,-4 6-106,4-1 0,-2 1 129,1-6 0,-3-6-16,4 0 1,-4-2-117,-2 2 0,2-11-100,4-12 0,-4-4 281,3-1-553,-3-1-444,-2-7 34,0-3 0,0-9-31,0-3 1,-2 3 613,-3-4 0,-13-11 0,-9-3 0</inkml:trace>
  <inkml:trace contextRef="#ctx0" brushRef="#br0" timeOffset="16423">1124 2508 7742,'-17'0'-239,"0"-2"-60,-1-3 0,1 1 1466,0-8-248,0 8-288,-1-3-430,1-1 0,5 6 73,1-4 0,7 6-107,-2 6 1,4-2-106,2 7 1,0 1 37,0 5 1,0 1-177,0-1 1,2 4 87,4-4 0,9 4-126,8-9 0,2-2 33,-1 1 1,8-7 47,9 2 0,7-12-104,-2-6 1,-2-5 73,2-6 1,-2 2-65,2-8 1,-5 6 149,-13-6 1,-3 0-3,-7-5 1,-3-1-24,-3 1 1,-14 1-19,-16 4 1,-8-2-87,-15 8 0,-3 0 5,-8 6 0,0 7-135,0 5 1,-5 10 141,-1 7 0,0 11 21,7 6 1,4 11 45,1 6 0,8 4 103,-2 2 0,3 6-39,2-1 1,9 9-58,2-3 1,13 8 110,5-2 0,6 4-33,6-9 1,5-7-18,13-5 0,2-2-38,9-9 0,2-7-13,3-5 1,-4-14 53,5 3 1,3-13 61,2 1 1,-2-6 14,2-6 0,6-5-94,6-12 1,13-12 84,-2-11 0,4-6-367,-4-5 0,-1-5 321,-5-7 1,0-8 49,-11-4 0,-4 3 4,-13-3 1,-8 0-77,-4-5 1,2-3-19,-2-3 1,0 2-155,-6-8 1,1 6 64,-1-6 1,-2 7-88,-3-1 0,-5 17 80,-7 6 0,0 19 35,0 4 1,0 15 62,0 8 1,-2 12 249,-3 5-264,3 4 0,-8 8-4,4-1 0,3 17 136,-9 1 0,1 9-239,-7 9 1,-3 9 92,4 7 0,-4 9-1,9-3 1,4 10-139,3 2 1,-3 8 166,2-3 1,0-1 111,6 2 1,0-6-48,0 5 0,2 1-55,4 6 0,4-9 126,7-3 0,0-9-93,1-3 0,5-9-16,0-2 0,6-16 5,-6-13 0,7-5 10,-1-7 0,4 2-9,1-7 0,9-8-3,3-9 0,10-12-206,1-6 1,9-6 63,-3-5 0,-3-2-189,-3-4 0,-11-4 82,-5 4 1,-7-3 209,-5 3 0,-6 4 92,-11 8 0,-5-7-6,-7 1 1,-2-1-129,-3 7 0,-5 1 30,-7 4 1,-6 3 8,0 2 1,0 13 115,5-1 1,-1 9-230,-4 3 0,4 1 123,-4 5 1,-2 4-89,2 7 0,-6 8 50,6 4 0,0 4-8,5 1 1,1 7 12,0-1 0,0 6 9,-1-6 1,7 8 0,-1-2 0,8 4-13,-1 2 1,10 0-49,7 0 1,5-8 54,6-3 1,-2-7-19,8-5 0,0-6 10,6-11 0,7-5-2,4-7 0,10-4-44,1-7 1,9-8-72,-3-16 0,4-7-272,3-4 1,-11-4 284,-7-2 0,-8 0 175,-9 0 1,-8 6-90,-4 0 0,-12 2-50,-5-2 0,-4 5 111,-2 12 0,-2-1 239,-4 7 0,2 5 246,-7 7 342,7 7 23,-11-4-746,13 8 1,-6 2-373,8 4 0,-2 4 155,-4 7 1,3 6 7,-9 0 0,8 10 11,-2 1 1,4 3-52,2 9 0,0-6 64,0 6 1,0-5 14,0 5 0,0-6 3,0 6 1,0-7 33,0 1 1,0-5-42,0-7 1,0-3 29,0-7-214,0-9 266,0-1 86,0-8 1,0-10-108,0-7 1,6-4 116,0-14 1,7 3-386,-1-14 1,3 0 98,3-6 1,-1-6-121,0 0 0,6 3 74,0 9 0,0 3 110,-5 9 0,-1 7-93,0 4 338,1 3-209,-1 11 0,-6 9 123,1 11 0,-2 12 59,1 6 1,3 6-28,-9 5 0,9 4 29,-3 8 1,3 0-106,-3 0 1,5 0 95,-5 0 1,-1-8-115,1-4 1,-1 1-8,1-7 0,5 1-17,-5-18 1,-3 4 109,7-19 1,-11 6-79,8-8 0,-7-8 128,7-3 1,0-12-80,5-6 0,-6 0-27,1-6 1,-1 5-82,7-11 1,-1-1-150,0 2 0,-5-1 65,-1 7 1,-1 1-431,2 4 506,3-3 42,-13 12-35,5 3 0,-7 11-52,0 12 1,0 6 164,0 11 1,2 4 18,4 7 1,-2 1 147,8-1 0,-7 1-149,7 0 0,-1-3-28,7-3 1,1 2-50,4-8 0,-2 4 33,8-10 0,0 2-108,5-13 1,9 0 66,3-6 0,-2-4-159,2-8 0,-8-1 9,3-16 0,-5 0 88,-1-5 0,-8-3 71,-4-3 0,-6-2 0,-5-5 1,-5-3 49,-7 4 1,-2 2-86,-3-2 1,-1 13 58,-11-1 0,3 5-24,-9 0 0,10 12-94,1 11 0,1 4 33,-7 2 0,-1 2-15,-4 4 1,2 9 59,-8 8 0,6 10-12,-6 2 0,8-1 261,-2 6 0,6 3-80,5-3 0,-1 2-19,7-1 0,0-5-87,6 5 1,0-5-166,0-1 1,10-6-54,7-1 0,2-8-183,10-3 1,0-8 86,6-9 0,7 0-73,4 0 1,10-7-492,1-5 1,1-11 288,-6-6 1,-6-9 523,0-2 0,-15-1 0,-2 7 0,-14-1 0,-4 0 0,-7 9 193,2 2 1,-6 5 255,-6 2 1,2 2 85,-7 3 459,-1-3-63,3 13-114,-7-6-884,15 8 0,-7 8 102,8 3 1,0 5-65,0 1 0,2 6-3,4 0 0,-5 8 9,5-2 0,-4-2-22,-2 1 0,2-5 55,4 6 1,-4-8-69,4 2 107,-5-3 1,1-5-311,4-3 224,-4 3-114,6-13 0,-1 6-25,5-8 0,3-8 75,3-4 0,-1-5-25,0-6 1,6-4-87,0-7 1,6-3 256,-6-3 1,0 3-95,-5-3 0,-7 3 191,1 3 0,-3 1-53,3 4 1,-5 10 415,-7 7-187,0 9-132,0-5-167,0 8 1,0 10-177,0 7 1,0 2 268,0 10 1,0-6-72,0 6 0,0 0-5,0 5 0,6-1-16,0-4 1,5-2 39,-5-4 1,8-4-17,-3 4 1,5-6 28,1-5 0,0 1 65,0-7 0,3 0-36,3-6 1,-4-8-79,4-4 0,2-11 43,-2-5 0,6-13-186,-6-5 1,0-4 50,-6-2 0,-5-7 43,-1-5 1,-1-3-9,1-2 1,-3-2-275,-8-4 0,0 2 203,0-8 0,0 4-98,0 2 1,0 4 314,0 19 1,-2 6-128,-4 17 433,5 4-279,-7 16 0,8 3 96,0 12 0,0-2-119,0 7 0,-6 8-65,0 10 0,-5 8 125,5 9 1,-7 2 142,1 15 1,2 1 47,-1 5 1,7 6-118,-2 0 1,-1 0-18,1-6 0,0-6-51,6 1 1,0-3-58,0 3 0,6-1 108,0-11 0,7-4-272,-1-13 0,-3-3-174,3-3-187,-1-4 132,7-8 0,-1-7-224,0-4 1,0-6 18,1-6 1,7 2 179,4-7 0,3-3-666,3-9 0,3 2 429,-3-8 0,3 0-752,-9-5 1281,-12-1 0,6-7 0,-13-2 0</inkml:trace>
  <inkml:trace contextRef="#ctx0" brushRef="#br0" timeOffset="16630">5102 2387 7742,'-12'0'525,"1"0"-368,-1 0 1,1 0 1499,-1 0-1091,8 0 0,0 0-118,16 0 1,9-6-233,19 1 1,12-9-147,12 3 1,3-5 80,2-1 1,6 0-124,0-1 1,-2 7-462,-10-1 0,-5 9 275,-12-3 0,-9 2-1664,-9-2 1822,-14 4 0,1 2 0,-15 10 0</inkml:trace>
  <inkml:trace contextRef="#ctx0" brushRef="#br0" timeOffset="17594">6658 3113 7664,'0'-26'0,"0"3"22,0-4 1,0 5 212,0-6 300,0 7 0,0-4 267,0 7-67,0 9-434,0 1-141,0 8-901,0 0 631,0 8 0,2-4-667,4 7 0,1 1 777,5 5 0,11 0 0,-4 0 0</inkml:trace>
  <inkml:trace contextRef="#ctx0" brushRef="#br0" timeOffset="17974">8111 2180 7722,'0'-25'0,"0"0"244,0-4 1,0-4-87,0 4 0,5 4 68,1 2 0,6 10 432,-6 1 315,7 9-356,-11-5-380,6 8 0,-8 9-189,0 9 0,0 14 100,0 15 1,-2 4 134,-4 7 1,2 4-126,-7 7 0,5 2 0,-6 4 0,6-10-88,-5 4 1,7 2-205,-2 4 1,4-7-87,2-11 0,0-5-187,0-6 0,0-5-1323,0-13 788,0-10-3,0-11 0,2-7 85,4 0 860,-4-7 0,6-18 0,-8-12 0</inkml:trace>
  <inkml:trace contextRef="#ctx0" brushRef="#br0" timeOffset="19311">7713 2681 7715,'-12'-17'578,"1"0"946,-1-1-1935,3 1 1,9 7 122,11 5 1,14-3 188,10 2 1,9-7 175,14 1 1,5 3 201,12-3 0,13-5-534,-36 6 0,0-1 0,-3 0 1,0 1-30,3 2 1,0 0 0,34-14-9,1 0 0,-18-2-105,0 2 0,-21 4 359,-7-4 0,-15 2-65,-14-2 1,-4 4 107,-8-5 0,-2 3 123,-4-2 0,-2 4 281,-3-4 1,-5 2 366,5-2 1,1 6 503,-1-1-413,7 1 172,-4 7-546,8 1-446,0 1 11,0 23 1,0 5 101,0 14 0,0 3 108,0 3 1,0 4-129,0 8 1,0 6-141,0-1 1,0 3 67,0-2 1,0 3-109,0 8 1,2 0 73,4 1 1,-4-9-48,4-3 1,-4-6-193,-2-6 1,1-12-9,5-11-342,-4-11 383,6-4 1,-8-10 139,0-4 1,0-4 24,0-7 1,0-2 132,0-4 0,0-4-234,0-8 0,8-1-104,3-5 1,-1 5-208,1-4 1,1 3 169,5 2 1,-2 7-6,-3-1 1,3 10 175,-3 1 1,-3 3 87,3 9 1,-6 0-94,5 6 1,-5 10 118,6 7 1,-1 3 48,6 8 1,3 3 275,3 9 1,-2-3-71,8 3 1,-1-9-67,7-2 1,1-8-249,5 2 1,-1-6 42,12-5 1,-4-4-125,10-8 1,-4 0 101,-3 0 0,1-14-33,0-3 0,-8-6 20,-3 0 0,-11-2-1,-1-4 0,-8-4 128,2 4 1,-9-3-41,-3-3 1,-7 6-21,2 1 0,-4-1-82,-2-6 0,-8 2-117,-3 5 0,1-3 140,-1 8 0,-1 2-97,-5 9 0,0 3-25,-1 3 0,-5 4 21,0-4 1,-8 10 124,3 2 0,-3 13 20,2-2 1,-4 6 182,5 0 1,-3 4-142,2 8 0,-2-1-14,8 1 1,2 0 15,9-1 1,-1 5-27,7-5 1,0 5-142,6-11 1,8-3 101,4-2 0,5-3-86,6-3 0,0-7-18,12-5 1,-3-5-91,14-5 0,1-5 76,4-7 0,-4-8-101,-1-4 1,-2 2 41,2-2 0,-6-4 25,-11-1 1,-4-5 249,-8 11 1,-7 1-93,-4-2 1,-4 8 285,-2-2-156,0 11 0,-2 5 15,-4 7 1,2 0-136,-7 0 0,5 0 18,-6 0 0,7 1-5,-7 5 1,6 4-149,-5 7 0,7 2 93,-2 4 1,-1-1 19,1 6 0,0-7-46,6 3 0,0 1 30,0-2 1,0 2-2,0-2 0,2-4 7,4 4 0,3-4 7,9-2 0,-1-7-1,0-4 0,8 1-5,4-1 1,4-6-88,1-6 0,3-13 82,3 2 0,-3-14-115,3-3 0,-4-1 106,-1-5 0,-8-3-8,-4 3 0,0-6 36,-6 6 0,3-3 108,-15 3 0,1 9-95,-6-3 0,0 11 63,0 0 293,-8 11-70,6 4-295,-13 8 0,7 10-4,-3 7 1,-3 2-135,9 10 0,-9 2 194,3 9 1,1-1 91,-1 7 1,7-6-107,-2 6 0,-2-1-2,2 1 0,1 2-67,5-8 1,0 0 58,0-5 0,0-8 43,0-4-41,0-4-67,0-9 131,0-3-43,0-7 1,0-7 153,0-5 1,0-3-105,0-2 1,5-8-482,1-4 0,10-12 194,1-5 1,0 2-124,6-2 0,4 2-26,2-2 1,4 3-108,1 9 0,-1 1 255,-4 4 1,1 6 146,-6 12 1,-1 3 15,-6 8 0,0 2 309,0 4 0,-1 11-19,-5 12 1,5 5-137,-5 7 1,-1 3 338,1 8 1,-1-2-102,2-4 0,-3 4-13,-3-4 1,-4-4-166,4-1 1,-4-13-162,-2-4-610,0-5 370,0-10-532,0-1 554,0-8 1,-2-6 165,-4 0 0,-4-15 0,-7 2 0</inkml:trace>
  <inkml:trace contextRef="#ctx0" brushRef="#br0" timeOffset="89802">12814 1298 7751,'-9'-8'-1114,"3"-3"1100,-4 3 250,8-8 0,-7 7 110,3-8-157,4 7 409,-5-5-90,-1 5-149,6 0 1,-6 1 208,8 3 108,0 4-457,0-6-266,0 8 0,0 2 68,0 4 1,0 4 109,0 7 0,0 8-284,0 4 1,-2 5 58,-3 7 1,1-3-1137,-8 8 1230,-7 0 0,-8 6 0,-8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02.010"/>
    </inkml:context>
    <inkml:brush xml:id="br0">
      <inkml:brushProperty name="width" value="0.08571" units="cm"/>
      <inkml:brushProperty name="height" value="0.08571" units="cm"/>
      <inkml:brushProperty name="color" value="#333333"/>
    </inkml:brush>
  </inkml:definitions>
  <inkml:trace contextRef="#ctx0" brushRef="#br0">52 260 7900,'-9'-8'-1663,"-7"6"2143,14-5-446,-13-1-215,13 6 216,-6-5 91,8 7 1451,0 0-1589,8 0 0,0 1 44,3 5 1,5-4-20,-5 4 0,5-4 25,1-2 1,6 0-2,0 0 1,8 6-7,-2-1 0,9 1-10,2-6 0,8 2-36,-2 4 0,3-4 41,-3 3 1,4-3-17,-4-2 1,2 0 13,-2 0 1,4 0-9,-4 0 0,4 0 1,2 0 1,0 0-4,0 0 0,-1-2-17,1-3 1,0 3-3,0-4 1,-8 2-17,-3-2 0,-5 4 33,-1-3 1,5 3-19,0 2 1,1 0 8,-7 0 1,1 0-20,-1 0 1,7 0 11,-1 0 1,2 0-1,-1 0 1,-5 0 24,5 0 0,1 0 2,-2 0 1,1 0 28,-7 0 0,1 0-41,-1 0 0,1 0 7,0 0 1,-7 0-3,1 0 1,0 0-28,6 0 1,1 0 15,4 0 0,-3 0-2,3 0 1,5 0-7,1 0 1,-2-2-7,2-4 0,-2 4 3,2-4 0,2 5 6,-7 1 1,5-2 6,-6-4 1,0 4-7,-5-4 1,0 4-4,-1 2 0,1 0 2,-1 0 0,7 0 0,-1 0 0,8 0 17,-2 0 0,-3 0 1,-3 0 1,2 0 7,-2 0 0,7-6-19,-7 1 0,0-1 37,-5 6 0,-1 0-30,1 0 1,5 0-4,1 0 1,1-6-2,-2 0 0,-1 1-1,7 5 1,0 0 4,6 0 0,-2 0-4,-4 0 0,4 0 3,-4 0 0,4-6-3,2 0 0,-8 0 14,-4 6 0,3-2-11,-3-3 1,8 3 31,-2-4 0,4 4-28,2 2 0,0-6 3,0 1 0,2-1-10,3 6 0,-5 0-3,0 0 1,0 0-34,-6 0 0,0-6 38,6 0 0,-4 0-34,10 6 0,-5 0 25,-1 0 1,8 0-18,3 0 1,-1 0 23,1 0 0,-7 0 0,2 0 0,-5 0 10,-1 0 0,0 0 2,0 0 0,0 0-3,0 0 1,2 0-10,3 0 0,-3 0-6,4 0 0,1 0 4,-1 0 1,0 0-3,-7 0 1,-1 0-2,-4 0 0,4 0-3,-3 0 1,-1 0-10,6 0 1,-4 0-2,9 0 1,-1-5 4,2-1 1,3 0 5,8 6 0,-7 0 27,-5 0 0,3 0-30,-2 0 1,5 0 0,-5 0 1,7-6 1,-2 1 0,5-1 1,1 6 0,4 0-4,-4 0 0,2 0-3,-13 0 1,5 0-5,-5 0 1,11 0 6,-6 0 1,8 0-6,-7 0 0,5 0 5,6 0 0,-4 0-1,4 0 1,-12 0 0,-5 0 0,-2 0 0,1 0 0,5 0 0,7 0 0,0 0 0,0 0 0,1 0 0,-1 0 0,-2 0 0,-4 0 0,-3 2-7,-8 4 1,6-5 0,-1 5 1,8-4-2,-1-2 1,-3 0 1,3 0 0,-7 0-2,7 0 0,-3 0 6,3 0 0,-10 0 1,-8 0 0,0 0-10,6 0 0,0 0 6,-1 0 0,1 0 8,0 0 1,6 0-3,-1 0 1,9 0 0,-3 0 1,-9-2 7,-2-4 0,-4 5 1,4-5 1,2-2-12,3 2 1,-3 1 0,4 5 1,1 0-5,-1 0 1,5-6 5,-5 0 0,0 0-9,-7 6 1,-1 0 4,-3 0 1,1 0-3,-8 0 1,8-5-1,-2-1 0,-2 0 2,2 6 0,0 0 0,6 0 0,0 0 0,0 0 0,0 0 4,0 0 1,0 0-5,0 0 1,-6 0-1,0 0 0,-8 0 1,3 0 0,1 0 11,-2 0 0,3 0-11,-3 0 1,-4 0 0,5 0 0,-5 0 2,-1 0 0,-1 0 0,1 0 1,0 0 13,-1 0 1,1 0-15,-1 0 1,-5 0-4,0 0 0,-6 0 4,6 0 1,-8 0-13,2 0 0,-4 0 18,-1 0 1,-1 0 0,0 0 0,0 0 83,1 0-43,-1 0 0,0-6 49,1 0-61,-9 1-35,7 5 1,-13 0-3,9 0-8,-8 0 2,3 0 1,-5 0-19,4 0-20,-4 0-16,6 0 0,-8 0-45,0 0 71,0 7-1,7-5 34,-5 6 0,6 0 1,-8-4-1,0 7 1,6-5-10,0 5 0,-1-5 19,-5 6 1,2-1 16,4 6 0,-4-5 5,4 0 1,-2-1-3,1 6 0,-3 6 6,4 0 1,-2 6-25,2-6 0,-4 6 4,3-6 0,-1 8-27,2-2 0,-4 9 27,4 3 0,-3 1-20,3-2 1,-4 1 12,4 10 1,2-8-34,-3 9 1,1-10 23,-6 4 1,0-6-3,0 6 1,0-7 15,0 1 1,0-9 2,0-2 0,0-8 57,0 2 0,0-4-62,0-2 0,0-5 144,0 0-138,0-9 1,0 13-75,0-14-267,0 5 247,0-7-2737,0 0 2811,-8 0 0,-9 0 0,-10 0 0</inkml:trace>
  <inkml:trace contextRef="#ctx0" brushRef="#br0" timeOffset="2077">70 364 8058,'0'-17'-65,"0"-1"0,0 7-35,0-1 1,0 6-56,0-5 266,0 7-220,0-11 261,0 13 133,0-14-154,0 14-17,7-5-36,-5 7-182,6 0 0,-8 2 142,0 3 28,8 5 0,-7 9-50,5 4 1,2-1 38,-2 6 1,-1 1-1,-5 6 1,6 1 28,0 5 0,6-3 16,-7 8 1,7 2-47,-6 10 0,1 3 3,-1 8 0,-4-5-68,4-1 1,-4-1 74,-2 1 1,0-3-133,0-8 0,0-8 91,0-4 0,0-3-6,0-3 1,0-1-27,0-4 0,0-4-7,0-8 0,0 0 20,0 1 1,0-1-4,0 0 1,0-5-15,0-1 1,0-5-16,0 6-24,0-1 0,5 1 46,1-1 1,2-5-23,-2 5 0,-3-7 24,9 2 3,0 4 1,5-3-10,0 5 0,0 1 1,1-7 0,-1 6 11,0-7 1,1 3 4,-1-2 1,6-2 13,0 7 1,6-7-24,-6 2 0,8-4 44,-3-2 0,5 0-35,2 0 0,-1 0 3,1 0 0,1 0 4,5 0 1,3 0-3,8 0 1,5 0 17,1 0 0,7-6-15,-1 0 0,1-2 60,-1 3 1,3 3-13,-4-4 0,-1 4 11,1 2 1,8-6-46,10 1 0,-2-1-198,1 6 1,-1 0 188,2 0 0,7-6-11,-7 0 1,2 1 29,-9 5 1,5 0 7,8 0 1,3 0-18,-4 0 0,5 0-24,-11 0 1,-1 0-32,2 0 0,7 0-28,10 0 1,-2-2 28,2-4 0,-7 4-107,1-4 0,-9 4 258,-3 2 1,1-6-97,5 1 1,3-1-17,3 6 0,-5 0-25,-1 0 0,-1 0 10,-11 0 0,3-2-3,-2-4 0,4 4 25,8-3 1,-1 3 7,0 2 1,1-2 26,-1-4 0,-5 4 7,0-4 0,1-1 0,11 1 0,-1-2-44,-40 5 1,0 0 0,32 1-22,3-3 0,-7 3 22,-5 2 1,8 0-3,-2 0 1,1-6-29,-1 0 1,2 0-9,-9 6 1,3 0 18,-2 0 0,-9 0 0,3 0 1,2 0 73,4 0 1,7 0-65,-1 0 0,2-5 51,-3-1 1,-3 0-50,-8 6 1,3 0 1,3 0 1,-2 0-14,7 0 1,-5 0-8,6 0 0,0 0 0,5 0 1,-13 0-13,-4 0 1,-3 0-8,3 0 1,4 0 21,7 0 0,-7-6-4,8 1 0,-2-1 12,-4 6 0,-4 0-88,-2 0 1,-5 0 90,5 0 1,6 0 2,-6 0 0,6 0-16,0 0 0,-6 0 8,0 0 1,-2 0-12,-9 0 1,3 0 10,3 0 0,-7-2-7,13-4 1,-5 4 5,4-3 1,2 3-3,4 2 0,-6-6 37,1 0 0,-3 0 5,-10 6 1,5-2-6,1-3 1,-5 3 6,11-4 1,-4 4-23,5 2 1,-5-6 4,4 0 0,-11 1-15,5 5 1,-5 0-14,-1 0 1,3 0-9,3 0 1,3-6 22,-9 0 0,9 0-5,-3 6 0,8 0-10,-2 0 0,2 0-3,-13 0 0,0 0 1,-6 0 0,0 0-9,-1 0 1,1 0-25,0 0 1,6 0 7,-1 0 0,1 0 26,-6 0 0,-6 0 199,0 0 1,-7 0-298,1 0 1,-3 0 170,-3 0 0,-5 0-99,0 0 0,0 0 14,5 0 1,1 0-1,-1 0 1,1 0-26,-1 0 1,7-1 13,-1-5 0,6 4-8,-5-4 0,5 2 18,-6-2 1,0 5-2,-5-5 1,0 4 0,-1 2 1,-7-2-8,-4-4 0,-2 4 42,2-4 1,-3 5-37,3 1 0,2 0-51,-2 0 0,6 0 45,-6 0 0,5 0-1,-5 0 1,6 0 41,-6 0 1,0 0 78,-5 0 1,-1 0 8,0 0 0,-5 0-104,-1 0 1,-5 0 360,6 0-164,-9 0 73,5 0-91,-8 0-1794,0 0 0,-8 0 1610,-3 0 0,-20 0 0,-5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08.876"/>
    </inkml:context>
    <inkml:brush xml:id="br0">
      <inkml:brushProperty name="width" value="0.08571" units="cm"/>
      <inkml:brushProperty name="height" value="0.08571" units="cm"/>
      <inkml:brushProperty name="color" value="#333333"/>
    </inkml:brush>
  </inkml:definitions>
  <inkml:trace contextRef="#ctx0" brushRef="#br0">35 519 7893,'-10'-7'747,"2"5"-657,1-6 302,5 1-814,-6 5 318,8-6 174,0 8 27,0 0 0,0 8-4,0 3 0,0 6-84,0 6 1,0-1 39,0 6 1,0 1-39,0 6 0,0 5 99,0 1 0,0 5-158,0-6 0,6 0 68,0-5 1,-1 0-118,-5-1 1,0-1-10,0-4 1,0 1-95,0-7 1,0 0 77,0-5 0,0-1-87,0 0 1,0-5-440,0-1 90,0-7 13,0 12 545,0-14 0,0 13 0,0-5 0</inkml:trace>
  <inkml:trace contextRef="#ctx0" brushRef="#br0" timeOffset="479">588 865 7945,'-17'0'-154,"-1"-7"1,7 3-394,-1-8 402,9 8 0,-11-5 4,8 3 0,-1 4 242,1-4 71,-4 4 0,-7 2 98,0 0 0,-1 2-127,1 4 1,6 2-104,-1 3 1,1 5 34,-7-5 0,7 7-115,-1 5 1,6-4 47,-5 4 1,7-2 26,-2 2 1,4-4-22,2 4 1,2-3-107,4-3 0,4-6 124,7 1 1,0-6-26,1 5 1,5-7-2,0 2 0,7-4 3,-1-2 1,-2 0 4,2 0 0,-2 0 1,2 0 1,1-6-6,-7 0 1,2-7 70,-2 1 0,-9-3 126,3-2 0,-5-1-98,-1 1 0,-1-2 125,-4-4 1,-4 4-27,3-5 1,-3 3-104,-2-2 1,-6 4-73,1-4 1,-9 10 84,3 1 1,1 2-220,-1-1 1,-1-3-69,-5 9 1,-1-1-40,1 6 1,0 0-58,0 0 0,-1 0-119,1 0 90,-8 0 0,6 2 41,-4 4 0,4-5-318,1 5 50,1 4 521,0-1 0,-1 9 0,1-1 0</inkml:trace>
  <inkml:trace contextRef="#ctx0" brushRef="#br0" timeOffset="1037">1384 104 7972,'-10'-7'-785,"2"3"393,8-8 124,0 1 310,0-6-1,0-1 0,0 7 27,0-1 1,2 8 371,4-1-340,-4 3 1,11 4 144,-7 3 1,2-1-79,-3 8 0,-3 5-71,4 6 1,-2 8 81,2-2 1,-4 9-34,3 2 1,-1 14-122,2-2 1,-4 6 3,4-1 0,-4 11 27,-2 7 1,0 11-204,0-5 0,0 5 213,0-11 0,0 0 6,0-6 1,0-1-29,0-5 1,0-3 14,0-9 1,-6-5 23,0 1 1,0-3-76,6 2 1,0-4 21,0-7 0,0 1-91,0 5 1,0-7 268,0 1 1,0-3-228,0-8 1,0 1-37,0-2-322,0-12 130,0 4 169,0-15-161,0 0-23,0-7 0,0 3 68,0-8 0,0 7-122,0-7 0,-2 1-17,-3-7 0,3 1 334,-4 0 0,4-8 0,2-2 0</inkml:trace>
  <inkml:trace contextRef="#ctx0" brushRef="#br0" timeOffset="1728">2317 502 7995,'18'0'-323,"-7"-6"-41,1 1 1,-3-9 285,3 3 0,-3 1 138,-3-1 0,-4 5 10,4-6 12,-4 8-53,-2-11 0,-2 11 0,-4-7 1,-3 7 54,-9-2 1,-5 4-35,0 2 1,-8-6-1,3 1 1,-3-1-21,2 6 0,-6 0-6,1 0 0,-1 0-14,-5 0 1,3 6-9,3-1 0,-3 7-7,-3-6 1,5 7 30,1-1 1,1-3-47,10 3 0,-6-3 32,6 3 1,0 3-13,6-3 0,1 3 25,5 2 4,-4 1 1,13-1-34,-4 0 2,4 1 0,2-1 12,0 0-5,0 1 1,0-1-9,0 0 11,8 0 0,-5 1-24,9-1 1,-8-5-70,2-1-9,-5 1 81,7 5 1,-6-6-10,4 1 1,-2-8 209,1 2-206,-3-5 70,14-1 0,-7 0-47,9 0 1,-1-1 9,0-5 1,2 2-10,5-8 1,-3 9 3,7-3 0,-4-2 16,4 2 0,-5 1-2,6 5 0,-2 0 29,2 0 1,-2 0-2,-4 0 0,-4 5 12,4 1 1,2 9-38,-2 3 1,-5-1 97,-7 6 0,-1 4-83,1 2 1,3 2 0,-9-3 1,3 3 11,-2-8 0,-4 6 9,4-6 0,-6 0-49,-6-6 1,-4 1-96,-7-1 1,-2-5-16,-4-1 0,-4-5 99,-8 5 1,-5-7 20,-1 2 1,-1-4-11,2-2 0,3 0 4,-3 0 1,-2 0-44,1 0 0,1 0-77,5 0 0,7 0 115,-1 0-7,8 0-1313,-4 0 1306,7 0 0,1 8 0,0 1 0</inkml:trace>
  <inkml:trace contextRef="#ctx0" brushRef="#br0" timeOffset="2637">2992 208 7988,'7'-9'-478,"-5"-7"-684,6 7 1352,-8-9 0,0 7 184,0-1-197,0 8 1,0-5 4,0 3 29,0 4 45,0-6 17,0 8-13,0 0-212,0 8 1,0-4 82,0 8 1,0-1-27,0 6 0,-2 3 15,-4 3 0,4-2-49,-3 8 0,1 5 10,-2 7 0,4 8 31,-4 3 0,-1 8-3,1 9 1,-2 8-82,2 4 1,5 1-83,-5-1 0,4 7 95,2-7 0,0-8-5,0-15 1,0-6-3,0-6 0,0 2-21,0-8 1,0-5-13,0-7 1,0-6 15,0 1-38,0 4 13,0-8 1,-2 4 185,-4-12 0,4-1-248,-3-4 92,3-4-194,-6 5 62,6-7-261,-6 0 161,8 0-291,0 0 199,-7 0 1,5-2 67,-4-3 1,4 1-226,2-8 0,-6 7-487,0-7 946,1 0 0,-3-12 0,-2-3 0</inkml:trace>
  <inkml:trace contextRef="#ctx0" brushRef="#br0" timeOffset="3364">3977 796 7936,'0'-17'0,"0"-6"-99,0 0 1,0-2-121,0 2 0,0 4 216,0-5 0,-5 5 66,-1 2 0,0 0-31,6-1 0,-6 7-4,1-1-78,-9 1 1,5-7 67,-9 1 1,7 2 23,-1 3-7,1-3 0,-7 5-13,1-7 1,0 7-1,0 5 1,-1-3 4,1 2 1,0 0-19,-1 6 0,-1 0 0,-4 0 1,4 0 22,-4 0 0,-4 8-5,-2 4 0,2 3-21,-2 2 0,6 1 4,-6-1 1,3 6-3,-3 0 0,4 6 5,8-6 1,1 8 3,5-3 0,-3 3 1,8-2 0,1-2-4,5-4 0,7-4 59,5 4 1,5-4-56,6-1 1,4-3-15,8-3 1,5-5 8,0-7 1,6 0-3,-5 0 1,-1 0-29,-5 0 1,-3-2-6,-3-3 1,4-3-24,-4-4 0,-2-3 45,1 4 0,-6-5 38,1-1 1,-6 0-45,-6-1 1,-1 1 186,-4 0 1,-4 5 92,4 1-180,-5 7 1,-1-6-76,0 4 1,-1 5 37,-5-5-149,4 4 0,-8 4 154,4 4 31,5 3 1,-13 8-68,8 1 0,1 5 109,5 0 1,-6 2-56,0-2 0,0 4 10,6 7 0,-5 1 1,-1 0 0,0-1 22,6 1 1,-6 5-22,0 0 0,1-1-19,5-10 0,0 3-123,0-3 1,0-2 114,0 2 0,-6-14-121,0 3 20,0-5-300,6-3 230,0-3-230,0-7-247,0 0 131,0-7-209,0-3 0,2-7-13,4-1 674,-4 1 0,13 0 0,-5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05.362"/>
    </inkml:context>
    <inkml:brush xml:id="br0">
      <inkml:brushProperty name="width" value="0.08571" units="cm"/>
      <inkml:brushProperty name="height" value="0.08571" units="cm"/>
      <inkml:brushProperty name="color" value="#333333"/>
    </inkml:brush>
  </inkml:definitions>
  <inkml:trace contextRef="#ctx0" brushRef="#br0">1194 173 8023,'-10'-17'0,"3"6"-472,7-1-80,-8 1 1,6-1 268,-4 0 658,4 9 106,2-5-132,0 8 886,0 0-996,8 0-283,-6 0 201,6 0-340,-8 8 113,7 1 1,-3 10 64,8 4 1,-8-3-25,1 3 1,3 4 54,-2 1 0,0 7 6,-6 5 0,0 1 32,0 11 1,0-2 96,0 13 0,0 0-66,0 7 0,-2-1 92,-4 0 0,-2-2-85,-3-3 1,-3 1-9,8-7 0,-5-1-36,5-5 1,-5-2 34,5-4 0,-6 2-153,7-7 0,-3-1 5,2-6 0,4-5 30,-4 0 1,3-8-24,-3 2 15,4 4 1,-6-8-79,8 4 0,-6-9 109,1-3-176,-1-7 80,6 12 0,-2-14-385,-4 3 67,4-3-242,-5-2 44,7 0 403,0 0 1,-8 8-1,-2 2 1</inkml:trace>
  <inkml:trace contextRef="#ctx0" brushRef="#br0" timeOffset="671">35 640 8034,'-5'-11'-1009,"-1"-1"935,0 8 1,0-5 182,1 3 88,-1 4-63,6-6 1,0 6 135,0-3-145,0 3-7,0-6 101,0 8-79,0 0 0,7 0-49,5 0 0,3 0-6,3 0 0,7 0-109,3 0 1,-1 0-178,2 0 1,6 0 135,5 0 1,2 0 32,-1 0 0,1-2 23,4-4 1,-4 5-15,-7-5 1,-6 4 80,0 2 1,-8 0-55,2 0 1,-10 0 62,-1 0-40,-8 0-33,3 0 22,-7 8 1,0-5 2,0 9 0,-5-6 4,-1 5 0,-2 1-3,2 5 1,3 0 28,-9 1 1,6-1 6,-5 0 0,5 2 76,-6 4 1,7-1-99,-7 6 1,6-1 69,-5 2 0,1 6-75,-1-1 1,-3 1-5,8 5 0,-5 3-2,5-3 0,-2 0-3,3-5 0,3 5-47,-4 0 1,-2 1-18,3-7 0,-1-5-48,6 0 0,-2-6 91,-4 6 1,4-14-337,-4 3 207,5-5 0,-1 2-232,-4-3 14,4-4-391,-6-8 6,8 0 349,0 0 384,-7 0 0,5-16 0,-6-3 0</inkml:trace>
  <inkml:trace contextRef="#ctx0" brushRef="#br0" timeOffset="1091">70 1176 8034,'-15'-17'-762,"3"0"1,-1 5 1110,7 1-205,0 7-144,6-4 97,0 8 151,0 0-57,8 0 0,1 0-50,9 0 0,1 0-70,4 0 0,4-2-35,7-3 1,9 1 32,3-8 1,4 6 0,2-5 0,5 1 22,1-1 1,7-5-23,-1 5 1,-7 1 18,-5-1 0,-2 1 16,-10-1 1,-1-3-91,-10 8 0,-4 1 56,-8 5 0,-7-2-7,-5-4 21,-3 4-155,-2-6 58,0 8 1,-2 0-29,-3 0 14,3 0-189,-6 0-158,0 0 217,6 0-149,-5 8-13,7-6-274,0 6 384,0-1 0,0-3-560,0 8 768,0-9 0,0 13 0,0-7 0</inkml:trace>
  <inkml:trace contextRef="#ctx0" brushRef="#br0" timeOffset="2434">1868 813 8019,'0'-9'-1143,"0"-1"857,0 4 1,0 2 227,0-7 1,2 5 57,4-5 0,2 5-1,3-6 1,5 7 38,-5-7 1,3 6 4,-3-5 1,5 5 222,-5-6-204,4 1 1,3-6 33,-1-1 1,-5 7-38,-1-1 1,-5 6 91,5-5-62,-7-1 1,6 1 110,-4-1-126,-4 9-47,5-5 0,-9 8-102,-3 0 0,1 0 123,-8 0 0,1 0-31,-7 0 1,1 2 17,0 4 0,-6-3-5,0 9 0,-6-1 19,6 7 0,-6-1 3,6 0 0,-8 6 6,2 0 1,-3 8 8,-3-2 1,0 2 16,1-2 1,5 9-29,0-3 1,8 3 22,-2-3 1,6 5-69,5 0 0,-1 1-5,7-7 1,0-1-13,6-4 0,0 1-8,0-7 1,8 6 17,3-6 0,5 0-14,1-5 1,0-7 25,1 1 0,7-8-8,4 1 1,-3-3-25,3-2 1,0 0 24,6 0 1,-1-2-142,1-3 1,-1-5 121,1-7 0,-8-1-7,-4 1 0,-2 0-4,2 0 5,-11-1 0,9 1 112,-15 0 25,-1-1-64,-5 1 0,-7 2-37,-5 3 1,-3-1-111,-3 7 0,-1 0 76,-4 6 0,2 0-9,-8 0 0,6 0 17,-6 0 0,1 2-12,-7 4 0,6 2-37,0 3 1,2 4-1,-1-3 0,-3-2-166,8 1 1,0 1 106,5 5 0,1 0-184,0 1 1,1-1-354,5 0 651,3 0 0,1 1 0,-3-1 0</inkml:trace>
  <inkml:trace contextRef="#ctx0" brushRef="#br0" timeOffset="3117">2871 87 7951,'-17'-25'0,"0"6"0,7 0-665,4 7 218,5 8 376,1-4 47,0 8 1,0 2 147,0 4 6,0-4 115,0 13 1,0-5 27,0 7 0,0-5-122,0-1 1,0 7 45,0 5 0,0 6-53,0-6 0,0 7-27,0-1 0,0 10-31,0 1 0,-6 8-33,0-2 1,0 6 2,6 6 0,-2 3-6,-3 8 1,3 0 88,-4 1 1,-2-3-66,2-4 0,-1 3-28,1-9 1,4 1-17,-4-6 0,-1 0-10,1 0 1,0-6 17,6 0 1,-2-8-92,-4 3 1,4-5 32,-3-1 0,3-8-12,2-4 1,0-4-193,0-2 174,0 0 1,0-5-152,0-1 37,0-7 7,0 4 21,0-8-166,0 0 137,0-8-26,0 6 74,0-5 49,0 7-2045,0 0 2113,0-8 0,7-2 0,3-7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13.875"/>
    </inkml:context>
    <inkml:brush xml:id="br0">
      <inkml:brushProperty name="width" value="0.08571" units="cm"/>
      <inkml:brushProperty name="height" value="0.08571" units="cm"/>
      <inkml:brushProperty name="color" value="#333333"/>
    </inkml:brush>
  </inkml:definitions>
  <inkml:trace contextRef="#ctx0" brushRef="#br0">18 275 8000,'0'-11'-757,"0"-1"1,6 7 392,0-7 345,-1 8 47,3-11 0,-4 7-21,7-3 1,-5-3 125,6 8 0,-6-5-8,5 5 0,-5-5 296,5 5-356,-7 0 1,6 0 112,-4 1-131,-4-1-28,5 6 0,-5 0 50,4 0 58,-4 0-30,5 0 0,-7 7-21,0 5 1,0 3-1,0 3 1,-1 5 14,-5 0 1,4 13 25,-4-1 0,2 9-35,-1-4 0,3 10 13,-4 2 1,-2 2-9,2 9 0,1 5-18,5 1 1,-6 4-50,0-10 0,0-1 63,6 1 0,-5-1-127,-1 1 1,-2-3 103,2-8 0,4-3-117,-3-2 1,-3 1 72,2-8 0,-5-2-8,5-9 1,-2 2 8,2-8 0,5 0 5,-5-6-54,4-7 69,2-2-228,0-8-858,0 0 395,0-8-278,0-2 932,0-7 0,0-8 0,0-2 0</inkml:trace>
  <inkml:trace contextRef="#ctx0" brushRef="#br0" timeOffset="769">572 621 7989,'-10'-7'-972,"-5"-11"383,13-1 306,-6-6 1,8 14 287,0-1 0,0 6 108,0-5 308,0 7-282,0-11 1,2 7 13,4-4 1,-3-1-41,9 7 1,0-2-28,5 3 0,2 3-81,4-4 1,-2 2 17,8-2 1,-6 4 13,6-3 1,0 3-102,5 2 1,1 0 38,-1 0 1,1 7 33,0 5 0,-8 3-39,-4 3 1,-4-1 74,-2 0 1,-1 2 8,-5 4 1,2-1 1,-7 6 0,0-5 12,-6 6 0,-2 0-42,-4 6 0,2-1 11,-7 1 0,-1-1-35,-5 1 1,0 0 38,0-1 0,-7-1-60,1-4 0,-2 1 15,2-6 1,2 0-10,-8 0 0,8-5 40,-2 4 0,4-10 1,2-1 0,-6-3-17,0 3 0,5-2 3,7-5 1,5-3-12,-5 4 32,7-4-99,-4-2 88,8 0-21,0 0 59,8 0 0,1 0 8,9 0 0,5 0-60,0 0 0,7-6 6,-1 0 1,2-1-34,-2 1 0,9 2 41,-3-7 1,3 5-22,-3-6 1,-1 7 59,1-7 0,5 8-3,1-2 1,-1-1-45,-5 1 1,-1 0 8,1 6 1,-1 0-11,1 0 1,-8 0 4,-4 0 0,-4 0-137,-2 0 138,1 0 0,-7 0-169,1 0 140,-8 0-236,3 0 136,-7 0-21,0 8-329,-7-6 292,5 5 0,-8-7-663,4 0 267,4 0 562,-5 0 0,7-7 0,0-3 0</inkml:trace>
  <inkml:trace contextRef="#ctx0" brushRef="#br0" timeOffset="1314">2007 102 7909,'-10'-26'149,"4"2"144,-3 5-183,7 2-190,-6 7 0,8 5-390,0 10 0,0 5 379,0 7 0,6 1 157,0-1 0,1 2 199,-1 4 1,-4-2-86,4 8 0,-4 0 0,-2 6 1,6 1-44,-1 4 0,1 3 81,-6 3 0,6 4-82,0-4 1,-1 11-52,-5 7 0,6-3 11,0 3 1,0-3-24,-6 3 0,5 1-31,1-7 0,2-1 39,-2-5 0,-4-8-19,3-3 0,-3-5-21,-2-1 0,0-3-84,0-3 1,0-4 69,0-7 1,0-1-178,0 0 178,0 0 1,0-5-18,0-1 1,0-5-318,0 6 83,0-8 42,0 3 37,0-7-772,0 0 702,0-7-617,0-3 416,0-7 1,0-1 414,0 1 0,-7 0 0,-3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16.398"/>
    </inkml:context>
    <inkml:brush xml:id="br0">
      <inkml:brushProperty name="width" value="0.08571" units="cm"/>
      <inkml:brushProperty name="height" value="0.08571" units="cm"/>
      <inkml:brushProperty name="color" value="#333333"/>
    </inkml:brush>
  </inkml:definitions>
  <inkml:trace contextRef="#ctx0" brushRef="#br0">18 69 7960,'-6'-11'-129,"1"-1"0,-1 6 276,6-5 65,0 7-441,0-11 300,0 13-67,0-6 43,0 8 0,2 0 29,4 0-116,-4 0 0,11 2 91,-7 4 1,1 3-30,-1 9 1,-4-1 32,4 0 1,-2 8-43,1 4 1,-3 4 12,4 1 0,-2 1-2,2-1 0,-4 1-27,3 0 0,-3-1-2,-2 1 1,6-3 11,0-3 1,0 4-12,-6-4 1,5-4-187,1-2 0,0-4 43,-6-2 0,2-1-298,4-5 125,-4-3-284,13-8 604,-5 0 0,15-16 0,1-3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16.936"/>
    </inkml:context>
    <inkml:brush xml:id="br0">
      <inkml:brushProperty name="width" value="0.08571" units="cm"/>
      <inkml:brushProperty name="height" value="0.08571" units="cm"/>
      <inkml:brushProperty name="color" value="#333333"/>
    </inkml:brush>
  </inkml:definitions>
  <inkml:trace contextRef="#ctx0" brushRef="#br0">18 53 7962,'-8'-17'-228,"6"5"21,-4 1-243,4 7 433,2-4-131,0 8 194,0 0 0,0 8 7,0 3 0,0 5 181,0 1 1,0 2-111,0 4 0,0-2 74,0 8 1,0 2-137,0 9 0,0-1 29,0 7 1,6-6 18,0 6 0,5 8-8,-5 9 1,6-1-75,-6 1 0,7-5 37,-2 5 0,-1-5-87,2 5 1,-3-7 83,3 2 0,1-12-18,-7-6 1,2-5-51,-3-6 1,-1 1-21,8-7 37,-8 1 1,5-9-6,-3-4-48,-4 5 0,6-12-334,-8 7-45,0-7 204,0 4-189,0-8-1549,0 0 1955,0-8 0,0-2 0,0-7 0</inkml:trace>
  <inkml:trace contextRef="#ctx0" brushRef="#br0" timeOffset="355">381 416 7056,'-8'-10'146,"6"3"1,-5 14-124,7 5 1,0 3 120,0 3 1,0 5-109,0 0 0,0 7 120,0-1 0,1 4-50,5 2 1,-2-1-28,8 1 0,-9-1-72,3 1 1,2-2 1,-2-5 0,5 3-59,-5-8 0,5 0 59,-5-5 1,2-1-457,-2 0 274,-4 0 0,7-7-435,-3-4 289,-4-4 0,8-2 319,-5 0 0,5-8 0,7-2 0</inkml:trace>
  <inkml:trace contextRef="#ctx0" brushRef="#br0" timeOffset="1017">1021 451 6172,'-8'-10'-99,"-2"-5"1,-7 7 350,0-4 1,0 3-147,-1 3 0,1 2 61,0-7 1,-1 7-137,1-2 0,0 2 62,-1-2 0,1 5-121,0-5 0,0 4 67,-1 2 0,1 0-107,0 0 1,1 2 45,5 4 0,-5-3 3,5 9 1,1-6 30,-1 5 0,5 1 3,-6 5 0,9-5 23,-3-1 0,4 1-19,2 5 1,0 2-37,0 4 0,2-4 39,4 4 0,-3-3-69,9-3 59,0 0 0,5-1-6,0-5 0,0 3 3,1-9 1,-1 1-3,0-6 0,1 0-14,-1 0 0,2 0 13,4 0 1,-4 0-27,4 0 0,-9 0 26,-3 0 0,1-6-14,5 1 0,-5-1 13,-1 6 1,-5 0 5,6 0 5,-9 0-6,13 0 0,-14 2 65,3 4 0,3 3-64,-2 8 0,0 1 55,-6-1 0,0 2-44,0 4 1,0-4 31,0 5 1,-2-5-19,-4-2 1,4 2 4,-4 4 1,-1-3 8,1 3 1,-8-10-2,3-1 0,-4-3-51,-3 3 0,1 1 35,0-7 1,-6 2-40,0-3 1,-8-3 35,2 4 0,2-4-30,-2-2 1,0 0 7,-5 0 0,5 0-1,0 0 1,6 0-13,-6 0 0,8-2-2,-2-4 1,10 4 19,1-3 0,6 3 10,-5 2-515,7 0 144,-4 0-93,8 0 263,8 0 1,2 5-256,7 1 433,0 8 0,8-12 0,2 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43.242"/>
    </inkml:context>
    <inkml:brush xml:id="br0">
      <inkml:brushProperty name="width" value="0.08571" units="cm"/>
      <inkml:brushProperty name="height" value="0.08571" units="cm"/>
      <inkml:brushProperty name="color" value="#333333"/>
    </inkml:brush>
  </inkml:definitions>
  <inkml:trace contextRef="#ctx0" brushRef="#br0">883 122 7389,'-10'0'-708,"3"0"1,7-2 777,0-4 17,0 4-62,-8-6 0,6 6 11,-4-3 5,4 3 1,2-8 50,0 4 11,0 4-59,0-5-10,0 7-19,0-8-3,0 6 12,0-6 1,2 8-3,4 0 1,-2 0-15,7 0 1,3-2 52,9-3 1,4 3 92,7-4 1,9 4-118,3 2 0,11 0 3,7 0 0,11 0-3,5 0 0,9 0-383,9 0 1,0 0 358,-44 0 0,1 0 1,-2-1-1,-2 0 11,47-5 0,-47 5 0,0 0-23,47-4 1,2 3 7,-2 2 1,-4 0-1,-8 0 0,1 0-117,-1 0 1,-15 0 129,-7 0 1,-14 0 43,-4 0 0,-6-6-39,6 0 0,-7 0-16,1 6 1,-9 0-11,-2 0 731,-8 0-794,4 0 280,-16 0-298,-1 0 25,-8 0 0,0 2 40,0 4 0,0-2-31,0 8 69,0-9-44,0 13 0,0-7 72,0 9-48,0-1 1,0 2 6,0 4 0,0-2-5,0 8 0,0 0 0,0 6 0,0-1 7,0 1 0,0 7-11,0 4 0,6-2 45,0 2 1,-1 1-25,-5 4 1,0 7 3,0 0 1,0-3-15,0-8 1,-2 2 4,-3-2 1,3 3 2,-4 1 0,4-1 2,2-3 0,0 1 4,0-8 0,0 0-3,0-5 0,0-1-26,0 1 0,0-6 21,0 0 0,-2-8-42,-4 2 0,5 2 17,-5-2 0,4-6-3,2-5 1,0-1-2,0 7 1,0-7-3,0 1 1,-2-9-26,-4 3 8,4-4 23,-5 6-2,7-6 0,-2 5 4,-4-7-37,4 0-3,-6 8 35,1-6-3,5 6 12,-14-8 1,9 2 2,-5 3 0,2-3 16,5 4 0,1-4-24,-8-2 0,1 0 33,-7 0 0,1 2-13,0 4 1,-2-4 4,-4 3 0,1-1-5,-6 2 0,-1-4 1,-6 4 0,-1 1-13,-5-1 1,3 2-3,-8-2 0,-2-3-11,-10 9 1,1-6 9,-13 5 0,3-7-2,-14 2 0,6 2-154,-5-3 0,3 3 147,-10-2 0,9-4-298,-15 3 1,7 3 294,-12-2 0,6 2 13,-6-3 0,9-3-5,3 4 1,1-2-2,10 2 0,-9-4 3,-3 3 0,3-3 1,-3-2 0,5 6-57,13 0 0,-4 1 62,9-1 1,10-2-11,3 8 0,2-7 0,-2 7 0,4-8-23,1 1 0,8 3 164,-2-2 1,5 5-135,6-5 0,10 0 603,7-6-602,9 0 56,-5 0-132,16 0 48,-6 0 0,13 0-4,-4 0 0,12-2-215,6-4 1,12 2 74,5-7 1,4 5-120,2-5 290,7 7 0,3-19 0,7 4 0</inkml:trace>
  <inkml:trace contextRef="#ctx0" brushRef="#br0" timeOffset="550">1782 537 7909,'-11'-20'0,"-1"-3"0,8 10-122,-2-4 0,5 9 20,1-4-83,-8 8 153,6-3 1,-12 9-119,9 3 0,-15 5 174,3 7 0,-6 3 1,0 3 1,-2-4-39,-4 4 1,-9 4 58,3 2 1,3 3 213,3 3 0,0 5-60,-6 1 0,3 7-81,3-2 1,6 9-58,11 3 0,-1 6 13,7-7 0,0 5-66,6-10 1,8 1-19,4-12 0,5-9-81,6-9 1,2 0 114,4-5 0,9 1-59,-3-13 1,5-1 15,0-5 1,-1-1-1,7-5 0,-2 2-11,2-8 0,2 7-7,-7-7 1,5 1 3,-6-7 0,-1 3-10,-11 3 0,-3-3 59,-7 4 0,-7-3-34,1 3 0,-8 1-7,1 4 1,-5 2-2,-5-7 1,-5 5 4,-7-6 0,-3 7 19,-3-7 0,-4 8 51,-7-1 1,-1 3 23,1 2 0,-1 0-36,1 0 1,-1 0 32,0 0 1,3 0-202,3 0 0,-2 0-934,8 0 541,0 0 523,6 0 0,-1 7 0,1 3 0</inkml:trace>
  <inkml:trace contextRef="#ctx0" brushRef="#br0" timeOffset="959">2076 623 7893,'-11'-2'-86,"-1"-4"1,8 2-285,-2-7 353,4-1-46,2-5 0,8 6-12,4-1 0,5 8 112,6-2 1,4 5-12,8 1 1,1 0 38,4 0 1,-1 0-1,7 0 0,-6 0-5,6 0 1,-7 0-4,1 0 0,-3 0-40,-3 0 0,-7 7 6,-4 5 0,-5-3-17,-7 3 0,-3-1 35,-8 7 1,0 1-23,0 4 1,-2 4 66,-4 7 1,-4 1 13,-7 0 0,0 1-14,0 4 0,-1 5 14,1 7 1,0-1-94,-1 1 0,7-2 12,-1-4 0,7-1-23,-7-5 1,8-5-28,-2-1 1,5-1-149,1-10 1,0 0 36,0-6 1,0 0-472,0 1 150,0-9-247,7-1 336,-5-8 374,6 0 0,-8-8 0,0-1 0</inkml:trace>
  <inkml:trace contextRef="#ctx0" brushRef="#br0" timeOffset="1188">2232 1124 7893,'-18'-7'0,"1"-3"0,0-7 0,5 2 581,1 3-300,7-3-255,-4 5 1,16-5 56,3 3 0,14 3-198,10 3 1,7 2 130,10-8 1,6 7 131,-1-7 0,15 2-177,-3-1 0,-2-4 40,-4 3 0,-1-1-94,1 1 1,3-3 38,-9 3 0,-1 3-57,-10-3 1,-6 8 63,-11-2 1,2 5-150,-8 1 1,-6 0-66,-5 0 1,-8 1 250,1 5 0,5 4 0,0 7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14.405"/>
    </inkml:context>
    <inkml:brush xml:id="br0">
      <inkml:brushProperty name="width" value="0.08571" units="cm"/>
      <inkml:brushProperty name="height" value="0.08571" units="cm"/>
      <inkml:brushProperty name="color" value="#333333"/>
    </inkml:brush>
  </inkml:definitions>
  <inkml:trace contextRef="#ctx0" brushRef="#br0">173 552 7841,'0'-18'97,"0"1"-195,0 8-297,0 1 365,0 23 1,0 3 45,0 10 1,0 7-16,0 0 0,0-1 10,0 6 1,0 3-62,0-3 0,0 2-1,0-1 1,0-7-71,0 1 1,0-1 52,0-5 0,0-2-327,0 2 232,0-8-20,-8 4 0,5-15 183,-9-5 0,1-3 0,-7-2 0</inkml:trace>
  <inkml:trace contextRef="#ctx0" brushRef="#br0" timeOffset="620">0 673 7841,'0'-18'-1288,"0"7"966,0-1 0,0 1 955,0-6-339,0-1 0,2 1-426,4 0 1,-2-1 36,7 1 0,1 6 109,5-1 1,2 2 14,4-1 1,4-2-3,8 7 0,5-6 43,1 6 1,7 1-31,-2 5 1,4 0-8,2 0 1,3 0 5,-3 0 1,2 5-15,-14 1 0,1 8 25,-7-3 1,1 5-4,-1 1 1,-12 0-44,-5 0 1,-6 1-89,1-1 0,1 0-43,-7 1 0,0-1 78,-6 0 1,-8 0-46,-3 1 1,-7-1 69,-5 0 0,-4 1-97,-7-1 1,-1-6 66,1 1 1,-7-2-1,1 1 0,-6-1 17,5-4 0,1-5 1,6 5 1,-5 2 67,4-2 0,-1-1-66,13-5 1,0 0 81,6 0 1,1-1-95,5-5 112,3 4 1,16-12-44,3 9 0,7-3 4,5 2 1,5 4 27,13-4 0,-3-1 5,8 1 0,0 0-16,6 6 0,0 0-20,0 0 1,0 0-44,0 0 1,-6 0 40,0 0 0,-6 8-16,6 3 1,-7-1 13,1 2 1,-9 1-7,-2 10 0,-8-4-14,2 4 0,-11-1 0,-7 1 0,-3-4 21,-2 4 0,-7-2-9,-5 2 0,-11-4 11,-6 4 0,-4-3-9,-1-3 1,-6-2-17,-1-3 1,-7 3-10,2-3 0,2-3-6,-2 3 1,0-8-42,-6 1 0,0-3-11,0-2 1,0 0-128,0 0 0,6 0 96,0 0 0,8-2-204,-3-3 304,12-5 0,4-15 0,8-2 0</inkml:trace>
  <inkml:trace contextRef="#ctx0" brushRef="#br0" timeOffset="1178">1280 586 6877,'0'12'89,"0"-1"1,0 1-102,0 5 1,0 6 121,0 0 0,0 6-108,0-6 1,2 8 9,4-2 1,-3-2-83,9 1 1,-6-6 81,5 1 1,-7-4-158,2-2 131,3 0-126,-7 1 0,8-9 4,-4-3-24,-4-4 1,5-10 104,-7-3 1,-5-6-9,-1-7 1,-6 5 25,7-4 0,-9-2 10,3 2 1,-3-6 140,3 6 0,-5-6-97,5 6 1,1-5 93,-1 5 1,1-1-39,-2 7 0,-1 0-20,7 0 1,-5-1 54,5 1-55,0 0 0,6 5-8,0 1-29,0 7 1,2-4-17,4 8 0,3-2 24,9-4 1,1 5 24,4-5 0,-2 4-16,8 2 1,0 0 5,5 0 1,3-6-43,3 0 0,-3-1-2,3 1 1,-2 4 8,3-4 1,-3-1-7,8 1 1,-7 0-104,1 6 0,-1-2 103,1-4 0,-5 4-126,-1-3 1,-1 3-4,-10 2-217,0 0 82,-6 0 266,0 0 0,-7 0 0,-10 0 0,-10 0 0</inkml:trace>
  <inkml:trace contextRef="#ctx0" brushRef="#br0" timeOffset="1412">1453 707 7834,'-10'0'478,"3"0"-599,7 0-2,0 0 101,7 0 0,3 0-183,7 0 1,0 2 17,1 4 1,1-4 161,4 4 0,-4-4-105,4-2 0,2 0-46,-2 0 0,8 0 24,-2 0 1,-4 0 14,-2 0 0,2 0 71,-2 0 0,0-6 66,-6 0 0,1 0 0,-1-1 0,0-3 0</inkml:trace>
  <inkml:trace contextRef="#ctx0" brushRef="#br0" timeOffset="1622">1470 984 7834,'-11'0'-73,"-1"0"99,8 0-176,-3 0 132,7 0 1,1 6-20,5 0 0,4 1-57,7-1 0,2-4 104,4 4 0,4-2-170,8 1 1,1-3 96,5 4 0,-3-4-144,8-2 0,0-6 84,6 0 0,2-7 48,4 1 0,-5-3-90,5-2 32,-12-1 0,4-7 0,-6-1 0</inkml:trace>
  <inkml:trace contextRef="#ctx0" brushRef="#br0" timeOffset="2254">2352 517 7834,'0'-17'0,"-2"0"-89,-4-1 0,4 7-275,-3-1 273,3 1-211,-6-7 115,6 1 198,-6 7-39,1 3 24,5 7-1,-14 0 1,13 6 48,-9-1 0,8 9-5,-2-3 1,-1 5 9,1 1 1,-5 0 7,5 1 1,-6 1 0,6 4 1,-5-2-29,5 8 0,-2-2 38,3 2 1,3 3-45,-4-3 0,-2 2-15,3-2 0,-1 3-2,6-3 1,0-2-7,0 2 1,6-2-28,-1 1 0,9-3 42,-3-7 1,5-1-7,1 0 1,0-5-4,1-1 1,-1-7-5,0 2 0,6-4 7,0-2 1,0-2-1,-5-4 1,-3 2-12,-3-7 0,3-1 0,-4-5 0,-1 6-10,2-1 0,-9 0 17,3-5 1,-4 0-10,-2 0 1,0-1 6,0 1-92,0 0 0,0-1 46,0 1 1,-6 0-54,1 0 49,-1-1 1,6 1-8,0 0 0,2 1-4,3 5 22,-3-5 0,12 13 118,-8-9-14,7 8-25,-3-4 0,7 8-37,0 0 1,-5 0 8,-1 0 1,1 6 0,5 0 0,-5 7 7,-1-1 0,-5 3 5,5 3 0,-5 1 0,6 4 0,-8-4-3,1 4 0,3 2-13,-2-2 1,0 0-24,-6-5 0,5 5-24,1 0 0,0 0-5,-6-6 1,0 0-10,0 1 0,2-7-291,4 1 281,-4-1 1,7-1-93,-3-4 1,-2-4-231,7-2 380,1 0 0,5-8 0,0-2 0</inkml:trace>
  <inkml:trace contextRef="#ctx0" brushRef="#br0" timeOffset="2604">3096 569 7828,'-16'-2'-232,"5"-4"0,1 4 302,4-3 0,4 1-150,-3-2-260,3 4 335,2-6 3,7 8 1,9 0-32,7 0 1,6 0-5,-6 0 1,7 0 66,-1 0 1,4 0-51,2 0 0,-1 0-110,1 0 1,-1 0 49,1 0 1,0 0 1,-1 0 1,-1 0-36,-4 0 1,1 0 112,-7 0 0,0 0 0,-5-7 0,-1-3 0</inkml:trace>
  <inkml:trace contextRef="#ctx0" brushRef="#br0" timeOffset="2823">3165 742 7828,'-10'8'-543,"-5"-5"218,3 9 227,5-8 188,-9 11 38,14-13-82,-5 14 0,9-15 5,3 5 1,7-2-8,11 2 1,-2-4-17,8 4 1,0-5-62,5-1 1,1 0 54,-1 0 1,1-1-95,0-5 1,5 4-2,0-4 0,3 2-138,-3-2 1,-4 3 24,5-9 1,1 6 185,-2-5 0,1-1 0,-7-5 0</inkml:trace>
  <inkml:trace contextRef="#ctx0" brushRef="#br0" timeOffset="3509">4427 50 7907,'0'-11'130,"0"-1"-566,0 8 158,0-11 250,0 13 1,0-4 67,0 12 9,0 4 0,0 13-33,0 0 0,0 2 130,0-2 0,0 6-28,0 11 1,0-2-28,0 9 0,0-3-5,0 2 1,0 4-10,0-4 0,0 4-113,0 2 1,0-2 100,0-4 0,0-4-130,0-7 1,0-3 62,0-3 1,0-4-78,0-8 1,0-5 65,0-1 1,2-7-26,4 2 61,-4-4 0,13-2 2,-3 0 1,3 0-4,2 0 1,1-2-12,-1-4 0,6 4-116,0-3 1,8 1 67,-2-2 1,1 2-141,-1-7 0,4 5 21,-4-6 0,3 7-99,3-7 1,5 6 99,1-5 0,-7 5-55,-5-6 0,0 7 210,5-7 0,1-7 0,0-8 0</inkml:trace>
  <inkml:trace contextRef="#ctx0" brushRef="#br0" timeOffset="3896">5067 448 7899,'-10'-8'0,"-5"-1"0,5-3 4,-7 1 1,6 7 131,-1-2-308,1 4 0,-7 2 91,1 0 1,2 2-23,3 4 0,-3 1 66,3 5 1,-1 3-110,1-3 193,-3 3 1,11 3 1,-8-1 1,9 0-53,-3 0 0,4 1 75,2-1 1,2 0-34,4 1 1,3-3-2,9-3 0,5 3-67,0-4 1,7-1 67,-1 2 0,-2-7-82,2 7 0,-2-8 2,2 1 1,3-3-15,-3-2 0,-4 0 45,-2 0 1,-4-2 1,-1-3 1,-1-5 212,0-7-169,-7-1 0,-1-5 8,-3 0 0,-4 0-22,4 6 0,-6 0-31,-6-1 1,-2 1-18,-3 0 1,-4 0-142,3-1 0,-3 7 92,-3-1 1,-1 6-127,-4-5 1,4 7-95,-4-2 0,4 4-102,1 2 397,1-7 0,0 5 0,-1-6 0</inkml:trace>
  <inkml:trace contextRef="#ctx0" brushRef="#br0" timeOffset="4417">5465 362 7899,'9'0'-235,"1"-6"-488,-4 0 124,3 0 544,9 6-72,-1 0 0,-7 8 234,-5 3 1,-3 5-70,-2 1 1,0 0 49,0 1 0,0 5-93,0 0 1,0 0 95,0-6 0,0 6-36,0 0 1,0 0-50,0-5 23,0-1-14,8 0 0,2-1-21,7-5 1,0-3-5,0-8 1,1-2-4,-1-4 1,0 2 9,1-7 0,-1-1-3,0-5 1,-1 0 4,-5-1 0,3 1-2,-9 0 0,7-1 6,-6 1 0,5 6-6,-5-1 1,0 6 231,-6-5-180,0 7 15,0-4-58,7 8-1,-5 0 1,8 8-8,-4 3 1,-3 3 22,9-3 0,-6 5-51,5-5 1,1-1 40,5 2 98,0-9 1,1 11-28,-1-8 1,0-1 182,1-5-191,-1 0 1,0-2 18,0-3 0,-5 1 3,0-8 0,-7 7-22,7-7 0,-8 0 25,1-5 0,-3 6-97,-2-1 0,0 1-120,0-7 0,-7 1 28,-5 0 0,3-1-160,-3 1 1,2 6 122,-1-1 1,-5 1-129,5-7 1,1 7-418,-1-1 672,7 1 0,-11-7 0,5 1 0</inkml:trace>
  <inkml:trace contextRef="#ctx0" brushRef="#br0" timeOffset="5118">6208 379 7844,'12'0'-62,"-1"0"1,-5 0-31,6 0 0,-1 2-162,7 3 0,-1-1 69,0 8 0,6-8-7,0 1 0,0-3 73,-5-2 1,-1 0 175,0 0 1,6 0-43,0 0 0,0-7 54,-5-5 1,-3 3-91,-3-3 0,3 1 32,-4-7 1,-3 1 60,-2 0 0,-4-1-50,-2 1 0,0 0-62,0-1 1,0 1 38,0 0 1,-8 7-41,-3 5 1,-5 1 34,-1-2 0,0 4-4,-1-4 1,1 6 15,0 6 1,-2-2 4,-4 7 1,3-1 98,-3 1 1,-2 5-108,2-5 0,0 5 87,6 1 0,0 0-66,-1 1 1,7 1 17,-1 4 1,8-4-13,-1 4 1,3 2-4,2-2 1,0 0 8,0-5 1,7 5-6,5 0 0,9 0-59,2-6 1,8 0 49,-2 1 1,-1-3-67,7-3 1,-10 1 58,10-7 1,-5-1-131,5-5 0,0 0 33,-1 0 1,1-1 29,-1-5 0,-5 2 21,0-8 0,-8 1 1,2-6 0,-4-3 95,-1-3 1,-1 4-96,0-4 1,-5-2 85,-1 2 0,-7-2-55,2 2 0,-4 2 10,-2-8 1,0 6-19,0-6 0,0 8-11,0-2 1,0 4 16,0 1 0,0 1-14,0 0 191,0 7-177,0 3 209,7 7-192,3 0 1,5 7 86,-3 5 1,3 3-45,-3 2 1,-2 7-2,1-1 1,-1 2-11,1-2 1,5 2-12,-5 3 1,-1 3 33,1-8 1,-1 6-19,1-6 0,5 6-46,-5-6 1,-1 6 32,1-6 0,-5 0-31,6-6 1,-3 0-17,3 1 0,3-9-8,-3-3 1,-3 2 4,3-2 0,-1-1-13,7-5 0,-1 0-108,0 0 0,6-2 76,0-3 0,6 1-98,-6-8 0,2 3 63,-2-3 1,-2-3 89,8 3 0,0-3 0,6-2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18.974"/>
    </inkml:context>
    <inkml:brush xml:id="br0">
      <inkml:brushProperty name="width" value="0.08571" units="cm"/>
      <inkml:brushProperty name="height" value="0.08571" units="cm"/>
      <inkml:brushProperty name="color" value="#333333"/>
    </inkml:brush>
  </inkml:definitions>
  <inkml:trace contextRef="#ctx0" brushRef="#br0">1332 433 7921,'-24'0'0,"2"-5"-587,-6-1 1,1-6 285,-2 6 0,-2-5 184,8 5 0,-8-5 98,2 5 0,3-6 19,-3 7 0,6-7 0,-6 6 0,6-7 0,-6 1 0,6 3 6,-6-3 0,6 1-12,-6-7 0,6 7-25,-6-1 0,6 7 31,-6-7 0,1 0 0,-7-5 0</inkml:trace>
  <inkml:trace contextRef="#ctx0" brushRef="#br0" timeOffset="1264">174 70 7921,'-17'0'-1264,"5"-6"700,1 1 564,7-1-108,-12 6 0,9-2 142,-5-4 0,-3 4 1,11-5 4,-8 7 0,8-2 300,-1-4-249,-5 4 45,8-6 0,-7 2 92,3 1-104,4-1-12,-6 6 38,8 0-236,0 0 105,8 0 1,-4 0-3,7 0 0,1 0-6,5 0 1,0 2 22,1 4 1,1-4-15,4 3 1,4-3 47,7-2 1,3 6-20,3 0 0,4 0 2,8-6 0,2 0-13,4 0 1,3 0-1,8 0 1,-1 0-16,-5 0 1,2 0 19,-7 0 1,7 0-96,-1 0 0,-3 0 44,3 0 0,-1 1-6,6 5 0,0-4-17,1 4 0,-9-4-10,-3-2 1,-4 0 33,-3 0 1,1 0-6,0 0 1,-6 0 8,0 0 0,-5 0-7,5 0 1,-8 0 36,3 0 0,-5 0-22,-1 0 1,-8 0 2,-4 0 1,2 0-5,-2 0 5,0 0-40,-6 0-6,0 8-134,-7-7 158,-2 7 1,-8-6-27,0 4 8,0-4-6,0 5 33,0-7 7,0 0-27,0 8 20,0-6 0,0 8 11,0-5-22,0-3 28,-8 14 1,6-12 30,-4 7-18,4-7 0,2 11 4,0-3 1,0-3 4,0 3 0,-1-6 2,-5 5 1,4 1 0,-4 5 0,4 0 50,2 1 0,-2 5-49,-4 0 0,5 6 18,-5-6 1,4 7-30,2-1 1,0 6 0,0 5 0,0-1-11,0 7 1,0-6-3,0 6 0,0 0-13,0 6 1,0-2-12,0-4 0,0 4 35,0-4 0,-2-3-8,-4-3 1,4 2-9,-4-1 0,5-3 16,1-9 1,0 2 5,0-8 0,0 5-23,0-5 0,-2 1 4,-4-7 1,4-6-14,-4 1-9,4-1 1,2 1-64,0-1 0,-2-7 84,-3 2-235,3 4 208,-6-8 1,6 5-49,-4-7 4,4 8 27,-5-6 1,5 7 5,-4-3 20,4-4 0,-8 6 38,5-8 0,1 6-45,-8-1 1,7 3 64,-7-2-53,8-4 0,-11 5 1,3-7 1,3 6 15,-3 0 0,1 0 2,-7-6 0,-1 0-15,-4 0 1,-2 2-3,-4 3 1,-3-3-5,3 4 0,-6-4 6,-5-2 1,3 0-6,-3 0 0,-2 0 13,1 0 1,-9 0-1,-1 0 1,-1-6 4,-6 0 0,-3 1 3,-3 5 1,-5-2-157,-6-4 1,4 4 142,-4-4 1,10 3 13,1-3 1,7 4-10,-7-4 1,3-2 19,-3 3 0,-3-1 28,4 6 0,1-2-14,-1-4 1,7 4 23,-2-4 0,12 5 12,6 1 0,9 0-45,2 0 1,14 0 4,-2 0 1,9 0-96,-4 0 425,9 0-372,-5 0 60,8 0-41,0 0-6,8 0 4,-6 0 4,5 0-51,-7 0-1546,0 0 1240,8 0 0,-4 0 28,7 0 0,1-6 17,5 0 292,0-7 0,8 3 0,2-7 0</inkml:trace>
  <inkml:trace contextRef="#ctx0" brushRef="#br0" timeOffset="2064">796 485 7910,'-11'0'-700,"-1"0"0,7 0 558,-7 0 234,8-8 39,-11 7-8,13-7 204,-6 0-78,8 6-142,0-5 13,0-1-99,8 6 1,2-6 1,7 8 1,2-2 11,4-3 1,-2 3-8,8-4 1,2 4-51,9 2 1,-1-6-10,7 0 0,0 1-24,6 5 0,0 0 62,-1 0 0,1-6-35,0 0 0,-6 0 22,0 6 1,-13 0-1,2 0 0,-12 0 4,0 0-3,-4 0 49,-9 0 5,-3 0 43,-7 0-74,0 0 9,-7 0 2,5 0 1,-8 2 32,4 4-25,4-4 1,-5 8 0,7-5 0,-2-1-13,-4 8 0,4-6-1,-4 5 0,4-5 44,2 5 0,-1 1-40,-5 5 0,4-5 44,-4-1 1,4 6-41,2 7 1,-2 4-3,-4-5 0,5 8 8,-5-2 0,2 11 1,-2 6 0,4-1-17,-4 1 0,3 0 15,-3 6 1,4-4-14,-4 4 1,-2-12 6,3 6 1,-1-2-34,6-3 0,-6-1 14,0-5 1,1-8-4,5-4 0,-6-4-17,0-2 1,0 0-14,6 1-9,0-1 1,0-6-82,0 1 0,0-6 80,0 5-11,0-7-558,0 4-6,0-8-391,0 0 804,-7 0 1,3 0 192,-8 0 0,8-8 0,-11-9 0,5-10 0</inkml:trace>
  <inkml:trace contextRef="#ctx0" brushRef="#br0" timeOffset="2439">1090 1021 7900,'-2'-15'-1368,"-3"3"730,3-3 638,-6 13 167,8-6-48,0 8 0,2 0 120,4 0 1,3 0-119,9 0 1,7 0 95,3 0 0,5-2-180,2-3 0,5 3 39,0-4 1,14 2-53,-2-2 1,4 4 58,-4-3 1,0-3-129,-1 2 0,-1-5 82,-3 5 0,1-2-18,-8 2 1,0 5 68,-5-5-49,-1 4 1,-7 2 28,-4 0 25,-11 0-270,-4 0 210,-8 0 1,-2 0-300,-4 0 79,4 0 29,-13 0 1,5 6 41,-7-1 1,-1 1-146,1-6 0,0 6-216,0 0 477,-8 7 0,-2-11 0,-8 6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23.506"/>
    </inkml:context>
    <inkml:brush xml:id="br0">
      <inkml:brushProperty name="width" value="0.08571" units="cm"/>
      <inkml:brushProperty name="height" value="0.08571" units="cm"/>
      <inkml:brushProperty name="color" value="#333333"/>
    </inkml:brush>
  </inkml:definitions>
  <inkml:trace contextRef="#ctx0" brushRef="#br0">139 208 8056,'0'-12'0,"0"1"0,2 1-999,4-1 780,-4-5 0,5 7 60,-7-9 0,0 7 192,0-1 1,0 7-3,0-7 1,0 6 97,0-5-52,0 7 4,0-11-31,0 5-36,0 0 0,0 1 33,0 3 1,-2 4 128,-3-4-4,3 4-44,-14 2 1,9 8 100,-5 4-502,-3 3 170,5-5 1,-1 7 59,-1 0 0,3 0 39,-3 7 1,-1 1 13,7-2 0,-2 2-11,2-2 1,4-2 4,-3 8 1,3-8 5,2 2 0,0-4 1,0-2 0,6 1 96,-1-1 1,9-2-91,-3-3 0,5-5 66,1-7 0,6 0-77,0 0 1,6 0 0,-6 0 1,6-1-4,-6-5 1,6-4-4,-6-7 0,6 0 17,-6-1 0,-2 1-9,-10 0 0,5 3 59,-5-3 0,-3 9-57,-2-9 0,-4 4 38,-2-5 1,0 7-47,0-1-1,0 1 1,-6-7 9,0 1 1,-7 6-4,1-1 1,-3 8-44,-3-2 0,-1-1 39,-4 1 1,4 0-121,-4 6 0,4 0 20,1 0 1,-5 0-82,0 0 0,0 2 93,6 4 1,1-2-107,5 7 0,-4-1-112,3 1 11,4 5 290,1-7 0,-1 9 0,-2-1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23.945"/>
    </inkml:context>
    <inkml:brush xml:id="br0">
      <inkml:brushProperty name="width" value="0.08571" units="cm"/>
      <inkml:brushProperty name="height" value="0.08571" units="cm"/>
      <inkml:brushProperty name="color" value="#333333"/>
    </inkml:brush>
  </inkml:definitions>
  <inkml:trace contextRef="#ctx0" brushRef="#br0">52 104 8048,'-5'-17'-514,"-1"0"0,-6 0 278,6-1 524,1 9 0,5-1-165,0 4-284,0 4 311,0-5 14,0 7-146,0 0 44,0 7 1,0-3-30,0 8 1,0-7 9,0 7 0,0 0 10,0 5 1,0 0-48,0 0 0,0 6-20,0 1 1,0 1-4,0-2 0,0-4-7,0 4 0,0 2-110,0-2 0,-6 0 90,0-6 1,0 1-94,6-1 1,0 0 10,0 0 1,0 1-134,0-1 1,0-5 11,0-1 247,0-7 0,8 11 0,2-5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24.641"/>
    </inkml:context>
    <inkml:brush xml:id="br0">
      <inkml:brushProperty name="width" value="0.08571" units="cm"/>
      <inkml:brushProperty name="height" value="0.08571" units="cm"/>
      <inkml:brushProperty name="color" value="#333333"/>
    </inkml:brush>
  </inkml:definitions>
  <inkml:trace contextRef="#ctx0" brushRef="#br0">35 139 7992,'-9'-8'0,"-1"5"-149,4-9 1,4 6 189,-4-5 0,5 5-180,1-6 1,0 7 2,0-7 0,5 6 7,1-5 1,13 7 138,-1-2 1,3-1 36,-4 1 1,6 0 5,0 6 1,2-6-2,-2 1 0,-2-1-91,8 6 0,-8 0 59,2 0 0,-3 6-55,-3-1 0,4 9 51,-4-3 0,4 5-10,-9 1 0,-4 0 9,-3 1 1,3-1-5,-2 0 1,0 0 3,-6 1 0,-2-1 0,-4 0 1,-4 1 17,-7-1 0,0 6-14,-1 0 0,1 0 4,0-6 0,0 1-22,-1-1 0,1 0-5,0 1 0,1-7-3,5 1 1,-5-1 1,9 6-10,-5 1 0,4-7-20,8 1-132,0-8 143,0 11 26,0-13 0,8 6-7,4-8 0,3 0 6,2 0 1,6 0-9,0 0 1,8 0 2,-2 0 0,4-2-3,1-4 0,7 2 5,-1-7 1,6 5 60,-6-6 0,7 3-58,-7-3 1,-2 2 70,-9 5 1,2 3-57,-8-4 0,-2 2 2,-9-2 0,-3 5-48,-3-5 1,-4 4-30,6 2 0,-14 2-143,0 4 1,-5-3 26,5 9 0,-8-3 175,3 3 0,-5 3 0,-1-5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25.619"/>
    </inkml:context>
    <inkml:brush xml:id="br0">
      <inkml:brushProperty name="width" value="0.08571" units="cm"/>
      <inkml:brushProperty name="height" value="0.08571" units="cm"/>
      <inkml:brushProperty name="color" value="#333333"/>
    </inkml:brush>
  </inkml:definitions>
  <inkml:trace contextRef="#ctx0" brushRef="#br0">258 139 8042,'-10'-2'-1669,"4"-4"1601,-3 5 1,7-9 83,-4 4-28,-3 4 158,7-5 7,-14-1 13,14 6 20,-5-13 1,5 11 30,-4-8-148,4 8 1,-4-9-38,12 7 0,-2-2-6,7 3 0,1 3-9,5-4 1,6 2 16,0-2 1,8 4-110,-2-3 1,2 3 18,-3 2 1,5 0 75,-4 0 0,-2 0-31,2 0 1,-8 6 16,2-1-45,-4 9 27,-2-5 1,-7 9-3,-4-1 0,-6-6 0,-6 1 0,-6 0-4,-11 5 1,2-6 9,-8 1 0,1-1-5,-7 7 0,0-7 12,1 1 0,7-8-8,4 1 0,-2 3 18,2-2 1,0 0-20,6-6-15,-1 7-33,1-5-5,7 6 58,3-8 0,9 0-15,3 0 94,5 0 1,13 0-82,0 0 0,0 0 70,-6 0 1,6 0-61,1 0 1,4 0 4,-5 0 1,6 0-6,-6 0 1,2 6-2,-2-1 1,-3 3-7,3-2 1,-4-2 8,-2 7 1,-2-5-23,-3 6 1,-2-7 17,-5 7 1,-3-6-16,4 5 13,-4 1 1,-4 5 0,-4 0 0,-3-5 0,-9-1 0,-1-1 0,-4 1 0,2 5 32,-8-5 0,2-1 5,-2 1 1,-7-5 40,7 6 0,-7-3-58,7 3 0,-6-3-12,-5-3 0,5-2-54,1 8 0,-1-9-7,6 3 0,4-2 3,2 2-184,4-4 13,2 5-44,7-7 0,4 0 33,12 0 0,6 0 232,11 0 0,4 0 0,7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26.294"/>
    </inkml:context>
    <inkml:brush xml:id="br0">
      <inkml:brushProperty name="width" value="0.08571" units="cm"/>
      <inkml:brushProperty name="height" value="0.08571" units="cm"/>
      <inkml:brushProperty name="color" value="#333333"/>
    </inkml:brush>
  </inkml:definitions>
  <inkml:trace contextRef="#ctx0" brushRef="#br0">18 79 8004,'-10'-27'-656,"2"2"262,8 8 135,0 7 222,0 10 41,0 10 0,0 1 184,0 1-119,0-1 0,0 7 124,0-1 1,0 0-144,0 1 0,0 1 8,0 4 1,0-4-99,0 4 0,0 2 103,0-2 1,0 2-108,0-2 1,6-4 43,0 5 1,7-5-113,-1-2 1,5 0 68,6 1 0,-2-3-25,8-4 1,-6-3-79,6-8 1,0 0 74,5 0 0,1 0-42,-1 0 1,-1-8 56,-4-3 1,4-4-53,-5-3 1,-3 1 106,-2 0 1,-9-6-5,-3 0 0,-7-2 36,2 2 1,-4 3 332,-2-3 170,0 4-193,-8 2-107,-1-1-32,-9 9-197,1 1 1,6 8 58,-1 0 1,8 2 0,-2 4 0,5-2-14,1 7 1,-6 1-16,0 5 0,0 0 13,6 1 1,0 1-13,0 4 0,0-4-29,0 4 0,0 2 50,0-2 0,0 6-125,0-6 0,2 2 64,4-2 1,-4-4-93,4 4 1,-4 2-39,-2-2-74,7 1 0,-5-7-31,4 0 0,-2-2 5,2-3-477,-5 3 710,7-5 0,0 7 0,1 1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26.990"/>
    </inkml:context>
    <inkml:brush xml:id="br0">
      <inkml:brushProperty name="width" value="0.08571" units="cm"/>
      <inkml:brushProperty name="height" value="0.08571" units="cm"/>
      <inkml:brushProperty name="color" value="#333333"/>
    </inkml:brush>
  </inkml:definitions>
  <inkml:trace contextRef="#ctx0" brushRef="#br0">553 105 7987,'0'-18'0,"0"1"0,0 0-461,0-1 0,0 7-281,0-1 932,0 9-106,-7-5 0,3 8-107,-8 0 0,1 0 23,-6 0 1,-1 0 5,1 0 0,0 0 135,-1 0 0,1 0-60,0 0 0,-2 0 3,-4 0 0,3 2-72,-3 4 1,4-5-16,2 5 1,-2 2 20,-4-2 0,3 1-5,-3-1 0,4-2-25,2 7 0,5-5-12,1 6 0,1-6 10,-1 5 9,-5 1 1,8 5 8,-3 0 1,1-5-2,5-1-7,3 1 0,-6 5-3,8 0 1,0-5-8,0-1-7,0 1-5,0-2 27,0 5-14,0-13 154,8 6-137,1-8 2,9 0 1,-1 0-2,0 0 1,0 0 5,1 0 8,-1 0 0,0 0-3,1 0 0,-1 0 56,0 0 1,0 0-60,1 0 1,-1 0 5,0 0 9,1 0 1,-1 1 3,0 5 0,-1-2-6,-5 8 0,5-1-6,-5 6 0,-1-5-20,1-1 0,-7 1-5,2 5 1,-2 1-36,1-1 0,-3-6 49,4 1 0,-4-1-29,-2 7 0,-6-7 23,0 1 0,-9-8-11,-2 1 0,-2 3 19,-10-2 1,6 0 2,-6-6 1,0 2-9,-6 3 0,1-3 4,-1 4 0,3-4-148,3-2 0,2 0 87,4 0 1,4 0-83,-4 0 1,9 0 2,3 0-387,7 0 71,-4 0 446,8 0 0,0-8 0,0-1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27.590"/>
    </inkml:context>
    <inkml:brush xml:id="br0">
      <inkml:brushProperty name="width" value="0.08571" units="cm"/>
      <inkml:brushProperty name="height" value="0.08571" units="cm"/>
      <inkml:brushProperty name="color" value="#333333"/>
    </inkml:brush>
  </inkml:definitions>
  <inkml:trace contextRef="#ctx0" brushRef="#br0">485 70 8051,'-10'-8'6,"-5"-2"0,11-7 88,-7 0-358,7 7 160,-12 3-620,15 7 510,-15 0 1,12 5 273,-7 1 0,5 6 9,-6-7 1,7 7 154,-7-6 0,1 7-103,-7-1 0,1 1-35,0-1 1,-2 9 54,-4-4 0,1 4-35,-6-4 0,6 6-123,-1 1 0,-2 4 103,2-5 0,0 6-134,6-6 0,0 8 9,-1-2 1,9-4 14,3-2 1,-2 2 22,3-2 0,-1 2-8,6-2 0,8-6-18,3 1 0,4-1 33,3-6 0,7-1-110,3 2 1,-1-9 58,2 3 0,0-4-13,6-2 0,-1 0 39,1 0 0,-8 0-5,-4 0 1,2-2 2,-2-4 0,0 3-10,-6-9 66,0 0 1,-1-5-58,-5 0 1,-3 5 133,-8 1-114,0-1 1,-2-3 19,-4 3 1,2-1-14,-7 7 0,-2-1 0,-11 1 0,5 4 19,-4-4 1,-4 4 1,-2 2 0,3 0-26,-3 0 1,2 6 8,-2 0 0,-2 5-211,8-5 1,-6 7 18,6-1 1,0-2-106,6 1 1,5-1 75,1 1 212,-1 5 0,3-7 0,1 8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29.224"/>
    </inkml:context>
    <inkml:brush xml:id="br0">
      <inkml:brushProperty name="width" value="0.08571" units="cm"/>
      <inkml:brushProperty name="height" value="0.08571" units="cm"/>
      <inkml:brushProperty name="color" value="#333333"/>
    </inkml:brush>
  </inkml:definitions>
  <inkml:trace contextRef="#ctx0" brushRef="#br0">312 415 8001,'17'-9'-234,"8"-7"1,-4 9-391,8-5 0,-6 4 607,6 8 1,-8 8 59,2 4 1,-4 1-39,-1-1 231,-9 3 116,-1-13-254,-8 6 1,-8-8 92,-3 0 0,-5 0-111,-1 0 1,-6-2 4,0-4 0,-8 2-50,2-8 1,2 3 2,-1-3 1,1-1-31,-2 7 0,-2-7-25,8 1 1,-2 3-50,2-3 1,4 2 67,-4-1 1,4-4-13,1 3 0,1-3 34,0-3 0,-1 1 1,1 0 1,6-1 2,-1 1-1,8 0 11,-2 0 1,4-1-31,2 1 0,2 0 0,4-1 0,4 3-53,7 3 0,2-1 60,4 7 0,-2-5-118,8 5 1,-6 0 76,6 6 1,0 0-11,6 0 1,-3 0 16,-3 0 1,4 6-18,-4 0 1,3 7 67,3-1 1,-3-3 11,-3 3 0,-4-1 175,-7 7-217,7-1 0,-14 0 116,1 1-40,-9-1 1,-3 0 11,0 0 0,-7 1-29,-5-1 0,-3-2 4,-2-3 0,-6 3-23,-1-3 0,-6 1 1,1-1 1,-2 3-75,2-3 0,-1-3 71,7 3 1,-6-6-51,6 5 0,-2-1 8,2 1 0,3 5-12,-3-5 0,4 5 5,2 1 1,0-4-7,-1 5 1,1-11 9,0 11 1,7-5-2,4 4 0,4 1-2,2-1 0,0 0 9,0 0 1,0-5-4,0 0 1,8-1 1,4 6 1,3-5-2,2-1 0,6-7-33,0 2 0,8 2-4,-2-3 1,-2 3 6,2-2 0,-1-4-8,7 4 1,0-4 22,-1-2 1,3 0-6,3 0 0,-3 0 11,3 0 1,-4-6 12,-1 0 0,-6-6 4,0 7 1,-8-9 40,2 3 1,-4-5 138,-2-1 0,-7 0-134,-4-1 1,-4 1 92,-2 0 0,0 0 52,0-1-132,0 1 1,-2 0 87,-4-1 0,-4 3-102,-7 4 1,0-3-6,0 8 0,-1-5-18,1 5 0,-6 0-111,0 6 1,-2 0 65,2 0 0,4 0-147,-5 0 1,0 0-213,0 0 1,-4 0 122,5 0 1,-8 2-325,2 4 1,-6 2 13,-5 3 562,4 5 0,-22-7 0,4 8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28.157"/>
    </inkml:context>
    <inkml:brush xml:id="br0">
      <inkml:brushProperty name="width" value="0.08571" units="cm"/>
      <inkml:brushProperty name="height" value="0.08571" units="cm"/>
      <inkml:brushProperty name="color" value="#333333"/>
    </inkml:brush>
  </inkml:definitions>
  <inkml:trace contextRef="#ctx0" brushRef="#br0">105 139 7949,'-10'-8'-210,"-5"-1"0,13-9-388,-4 1 0,2 7 482,-2 5 87,4 3 45,-5-6 0,14 6 119,5-4 0,3 4-121,3 2 0,1 0 179,4 0 1,-2 0-14,8 0 1,-2-5-115,2-1 1,3-2 45,-3 2 0,-2 4-76,2-3 1,-2 3 2,1 2 1,-3-6-39,-7 0 0,-1 1-24,0 5 15,1 0 0,-3 1-62,-3 5 0,-5-4 74,-7 13 0,0-5 34,0 7 1,-2-5 21,-3-1 0,1 1 11,-8 5 0,8 1-25,-1-1 1,-5 2 10,-2 4 1,3-2 13,-3 8 0,3-2 6,-3 2 1,-1 3-56,7-3 0,-8-2 31,3 2 0,1 0-110,-1 5 1,5-7 92,-5-4 1,7 2-137,-2-2 0,-2 0-6,2-5-104,-7-1 0,11-5-53,-4-1-398,4-7 75,-5 4 328,5-8 258,-14 0 0,15-8 0,-7-2 0</inkml:trace>
  <inkml:trace contextRef="#ctx0" brushRef="#br0" timeOffset="229">18 502 8089,'-6'-17'21,"1"-1"0,-1 7 191,6-1 0,0 7 108,0-7-310,0 8 0,13-3-460,5 7 0,8 0 274,-2 0 1,6 0-19,-1 0 0,10 0 200,1 0 1,2 0 57,-1 0 1,3 0-47,8 0 1,-6-2-53,0-4 1,0 4-30,6-4 1,-8 4 33,-4 2 1,3-2-219,-3-3 0,0 3 86,-5-4 1,-2 4 160,-5 2 0,5-8 0,-6-1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21.219"/>
    </inkml:context>
    <inkml:brush xml:id="br0">
      <inkml:brushProperty name="width" value="0.08571" units="cm"/>
      <inkml:brushProperty name="height" value="0.08571" units="cm"/>
      <inkml:brushProperty name="color" value="#333333"/>
    </inkml:brush>
  </inkml:definitions>
  <inkml:trace contextRef="#ctx0" brushRef="#br0">156 1532 7810,'-17'0'0,"0"0"0,-1 0 0,7 0-41,-1 0-86,1 0-293,-7 0 404,1 0-148,0 0 187,7 0 96,3 0 16,7 0 1,7 0-113,5 0 0,9 0-39,2 0 0,8 6-2,-3 0 0,-1 0-122,2-6 1,0 0 131,6 0 0,-3 0-95,-3 0 1,4 0-108,-4 0 0,-3 0 26,3 0 0,0 0-89,6 0 273,-8 0 0,5-8 0,-5-2 0</inkml:trace>
  <inkml:trace contextRef="#ctx0" brushRef="#br0" timeOffset="588">969 598 7841,'-12'-17'0,"1"0"0,5 0 50,-5-1 1,7 7 366,-2-1-767,4 8 348,2-3 0,0 14-156,0 5 1,0 3 102,0 3 1,0 1 71,0 4 0,2 4 39,4 7 0,-2 1 1,7-1 1,-1 9-111,1 3 0,5-2 81,-5 2 1,5 0-54,1 6 0,0 0 73,0 0 0,-1-2-99,-5-4 1,5-4 71,-5-7 0,3-8-5,-3-4-20,5-4-2,-15-9-2,7-3 8,-8-7 1,0-2 55,0-3 1,0 1 3,0-8 1,0 7-71,0-7 0,-6 0 28,1-5 1,-1 0-20,6 0 0,-2-1-18,-4 1 0,4-2-75,-4-4 1,5 2 50,1-8 0,0 8-111,0-2 0,7-2 72,5 2 0,-1-1-13,7 7 1,-5 2 159,10 3 0,2 3-117,-2 3 0,8 4 73,-2-4 1,-2 6-18,1 6 0,-5 9 86,6 8 0,-8 8-22,3-2 0,-5 4-54,-2 1 0,-2 1 4,-3-1 1,1-5-2,-7 0 1,0-6-19,-6 6 1,-2-8 28,-4 2 0,-3-9 1,-9-3 1,-5-1-43,0 1 1,-8-1-2,3-4 0,1-4-209,-2 3 0,0-3 71,-6-2 1,9 0-180,3 0 1,-2-2 330,1-3 0,-6-5 0,3-7 0</inkml:trace>
  <inkml:trace contextRef="#ctx0" brushRef="#br0" timeOffset="2484">1609 979 7841,'9'0'-723,"7"0"1,-14-2 810,3-4-58,5 4 114,-8-5-160,13 7 0,-13 2 82,4 3-79,-4 5 1,-2 7 111,0 0 1,-6 3-93,0 3 0,1-4 104,5 4 1,-6 2-52,0-2 1,0 0-45,6-6 1,0 1 15,0-1 1,6 0-7,0 1 0,7-7 8,-1 1 0,3-7-33,3 7 0,5-8-6,0 2 0,0-5 0,-6-1 0,6-1-3,0-5 0,0-4 1,-6-7 0,1 0 12,-1-1 1,-7-1-23,-5-4 0,3-2 16,-2-4 0,0-3 4,-6 3 1,-2-4-8,-4-2 1,-4 1 0,-7-1 1,0 8-30,-1 4 0,1 0-4,0 6 0,0-4 23,-1 9 0,1 5 4,0 1 0,-1 4 3,1 2-8,0 0 1,0 2 40,-1 4-39,1 3 0,2 9 30,3-1 0,-1 0-15,7 0 1,0 1 2,6-1 1,0 0-6,0 1 1,2-1 0,4 0 79,3 0 0,9 1-74,-1-1 1,0-7 65,1-5 0,-1-1-69,0 2 1,6-4-1,0 4 1,0-4-6,-5-2 1,5-2-1,0-4 0,6-2-5,-6-3 0,5-5 15,-5 5 0,2 1-33,-2-1 0,-5-1 21,-1-5 1,0 2-6,-5 3 1,-2-1 5,1 7 2,-7-8 0,4 10 8,-8-7 0,0 7-119,0-4 105,0 8 4,-8 0 0,4 6-12,-7 0 48,7 7 1,-6-3-14,4 7 0,4 1 4,-3-1 0,3 0-2,2 0 0,0 1 3,0-1 0,2 0 15,3 1 0,5 1-14,7 4 1,1-8 19,-1 8 0,0-13-23,0 7 0,6-9-42,1 3 1,6-7 39,-1 2 0,2-4-101,-2-2 1,3-2 58,-3-4 0,2-3-8,-2-9 0,-2 1 1,-4 0 0,-10-6-4,4 0 0,-5-8 42,-1 2 0,3 2-30,-8-2 1,-1 3 72,-5-3 1,0 2-41,0 4 0,-1 4 27,-5-5-25,4 5-5,-14 2 0,13 7-187,-9 5 180,8 3 0,-5 4 20,3 3 0,4-1-29,-4 8 0,2-1 64,-1 7 1,3-1-57,-4 0 0,4 6 3,2 0 0,0 2 0,0-2 0,0-4 2,0 5 1,0 1 76,0-2 0,2 0-62,4-6 1,-2 0 69,7 1 1,1-3-72,5-4 0,0 3-26,0-8 0,1 5 19,-1-5 0,6 0 0,0-6 0,8-2-19,-2-4 1,1-4-98,-1-7 0,4 0-6,-4 0 1,-4-3 49,-2-3 1,0 2-3,-6-8 1,4 6 22,-9-6 1,-4 6 62,-3-5 1,-3 6-60,-2-1 1,0-2 5,0 2 0,0 6 28,0 5 0,0 7 19,0-7-105,-7 8 33,5-3 0,-12 9 61,8 3 1,-1-1-32,1 8 0,4-1 63,-4 7 1,2-1-29,-1 0 1,3 2 10,-4 4 1,4-3-20,2 3 0,0 2 17,0-2 29,0 0 0,0-6-34,0 0 0,0-5-12,0-1 1,0-5 12,0 6 130,0-8-7,0 3-62,0-7 1,0-2-68,0-3 1,6 1-11,0-8 0,1 1-54,-1-7 0,-2 1 80,7 0 0,-5-1-161,6 1 1,-1 0 87,7 0 0,-3-1-55,-4 1 0,9 0 76,-9-1 1,8 3-17,-7 4 0,3-3 26,3 8 1,-1-5 27,0 5 51,0 0 1,1 6-108,-1 0 35,0 8 1,1 2 17,-1 7 0,-6 6 38,1 0 0,-2 2-28,1-2 0,4-2-34,-3 8 1,3-8 40,3 2 1,-1-4 0,0-1 1,1-1-18,-1 0 1,6-5 1,0-1 0,2-7-15,-2 2 1,-2-4 13,8-2 1,-8 0-59,2 0 1,2-8 11,-2-3 0,0-5-8,-5-1 0,-7-2 14,1-4 0,-7 3-9,7-3 1,-8-2 41,1 2 0,-5-7-25,-5 1 1,1 4 19,-8 2 0,1 4-18,-6 1 1,-1 1-43,1 0 1,0 1 32,-1 5 0,7 3-4,-1 8 0,1 0 21,-7 0 1,1 0-2,0 0 1,5 0 7,1 0 1,-1 8-23,-5 3 1,5 5 51,1 1 0,1 0-39,-1 1 0,-3-1 60,9 0 0,-7 6-40,6 0 0,1 2 4,5-2 0,0-4 17,0 5 1,0-5 1,0-2 1,5 0 22,1 1 0,8-7-39,-3 1 0,4-7 5,3 7 0,5-8 2,0 2 1,2-4-111,-2-2 1,-4 0 62,4 0 0,2-8-20,-2-4 1,0-3 37,-5-2 0,3-6-8,-4 0 0,4-8-15,-9 2 0,-3-6-2,3-5 0,-8 2-46,1-9 1,-3 1 58,-2-6 1,0-1-8,0-5 0,-2 2 42,-3-7 0,3 5 72,-4-5 1,2 5-77,-2-5 0,4 9 11,-3 2 0,3 8 144,2 9 1,0 8 7,0 4-46,0 12-66,0 11 1,-8 11-106,-4 12 1,3-1 127,-3 6 1,7 9 84,-7 9 1,8 12-108,-2 5 1,5 6 5,1 6 1,0-2-31,0 8 0,0-2 28,0 1 0,5-3 51,1-8 0,7 1-67,-1-1 0,-2-2-33,1-4 0,1-11 7,5-11 0,0-7-4,1-5 0,-3-4 14,-4-8 0,5-7-7,-5-4 1,5-4-136,1-2 0,0 0 76,1 0 1,-1 0-294,0 0 0,0 0 243,1 0 1,-1-8-351,0-4 0,-5 3 5,-1-3 423,1 1 0,5-14 0,1-2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35.825"/>
    </inkml:context>
    <inkml:brush xml:id="br0">
      <inkml:brushProperty name="width" value="0.08571" units="cm"/>
      <inkml:brushProperty name="height" value="0.08571" units="cm"/>
      <inkml:brushProperty name="color" value="#333333"/>
    </inkml:brush>
  </inkml:definitions>
  <inkml:trace contextRef="#ctx0" brushRef="#br0">242 554 7475,'-9'-7'-1624,"1"5"1598,8-6 22,0 0-5,0 6 20,0-13-5,0 13 25,0-13-36,0 13 1,0-8-8,0 4-15,0 4-6,0-5 30,0-1 0,0 6 0,0-7-6,0 3 2,0 4 0,0-8 75,0 5-27,0 3 1,0-8 55,0 4-46,0 4 1,0-7 91,0 3 1,0 2-61,0-7 0,0 5 13,0-6 1,0 7 126,0-7 1,0 6-85,0-5 1,0 5 72,0-6 0,0 7-93,0-7 1,0 6 25,0-5 1,0 5-2,0-5-175,0 7 109,0-12-38,0 14-218,0-5 147,0 7 106,0 0 0,0 7-54,0 5 0,0 5 78,0 6 1,0 6-53,0 11 0,0-1 19,0 7 0,0 0 1,0 6 0,0 2-1,0 3 0,0-3-98,0 4 1,0-4 83,0-2 0,0-8-131,0-4 0,0-5 102,0-7 0,0 3-201,0-8 137,0 0-36,0-13 27,0-2-9,0-8 598,0 0-362,0-8 1,0-2-291,0-7 0,0 0 108,0-1 0,0-5-94,0 0 1,0-7 28,0 1 1,0 2 26,0-2 0,0-6-11,0-5 0,0 0-117,0 5 1,0-1 105,0-5 0,2-1-5,4-4 1,-4-4 85,3 4 0,-3 2-63,-2-2 0,0 5 63,0-5 0,0 13 1,0-1 0,0 5 5,0 0 1,0 4 30,0 8 2,0 0 31,0 7-76,0-5 34,-7 13-30,5-6-5,-6 8-86,8 0-212,0 8 252,0-6 1,0 7-12,0-3 0,0-2 154,0 7 1,-6-5-133,1 6 1,-7-1 105,6 7 0,-7-1-74,1 0 0,3 6 12,-3 0 0,6 8 3,-5-2 1,-1-2-5,-5 2 0,6-1-15,-1 7 1,6-6-14,-5 0 1,5-6-12,-6 5 1,7-6 19,-7 1-22,8-4 22,-11-2-127,13-7 94,-6-3-6,8-7 511,0 0-444,0-7-4,0-3 0,6-7-11,0 0 1,2-1-6,-3 1 1,-3-2-13,4-4 0,2 3-4,-3-3 0,7 2-15,-6-2 0,5 4 16,-5-4 1,6 4-16,-7 1 1,9 1 17,-3 0 0,-1 5 3,1 1 1,-5 5 10,6-5-8,-1 7 1,7-4 3,-1 8-20,0 8 0,0 1-2,1 9 1,-1 5-1,0 0 1,-5 2-4,-1-2 1,-5-2-26,6 8 1,-3-6 31,3 6 1,1-8-195,-7 2 0,6-4 0,-7-2 0,9 1-132,-3-1 1,5-6 105,1 1 234,0-1 0,8-1 0,2-2 0</inkml:trace>
  <inkml:trace contextRef="#ctx0" brushRef="#br0" timeOffset="1689">139 208 6092,'9'-7'-174,"1"5"199,-4-4 1,-4 2 135,3-2 298,5 4-253,-8-5-153,13 7 0,-13-2-1,4-4 76,4 4 7,-9-5 49,15 7-108,-14 0 0,7 0 92,-3 0-69,-4 7 1,11-3 193,-7 8-207,0-1 1,0 6 24,0 1 0,5-1-25,-5 0 0,5 1 4,-5-1 0,8 2-40,-3 4 0,3 2-14,-3 4 0,4 4 30,-3-5 0,5-1-5,6 2 0,-3-2-42,3 2 0,-4 4 47,-2-5 0,6-1-63,0 2 0,6-8 14,-6 2 0,2 2-1,-2-2 0,-4 0 4,4-5 1,-1 5-11,1 0 1,-4 0-16,4-6 1,-4 0-3,-2 1 1,1 5-34,-1 0 0,0 0 56,1-6 0,-1 0-24,0 1 0,0 3-2,1-4 1,1 4-1,4-9 0,-4 3 2,4 3 1,2-3 2,-2-4 1,2 3 2,-2-8 0,-2 1 2,8-1 0,-8-4 0,2 4 0,2-4 0,-1-2 0,4 0 0,-5 0 0,2 0-19,-2 0 1,-3 0-3,3 0 0,-2-2-10,2-4 1,-4 4-41,4-4 79,-4-3 0,-1-1-23,-1-7 1,0 5 15,1 1 1,-7 5-10,1-6 7,-1 1 0,6-6-27,1-1 0,-3 7 0,-3-1 0,3 1 7,-3-7 0,1 7-3,-1-1 0,3 1 24,-4-6 1,3-1-17,-3 1 1,5 0 16,-5-1 0,-1 1-1,1 0 1,-1 0 6,2-1 1,3-5-3,-4 0 0,-3 0 4,-2 6 0,2-6-19,-3 0 0,3-2-1,-2 2 0,-4 1-4,4-6 1,1-1 10,-1-6 0,0 6-21,-6 1 1,0-1 22,0-6 1,2 1-1,3-1 1,-3 0 31,4 1 0,-4 5 4,-2 0 1,0 2-8,0-2 1,0 3 45,0 3-56,0 3 2,0-12 0,-2 14-47,-4 1 42,4 0-12,-5 15 0,5-8 28,-4 4-4,4 5-30,-13-7 1,11 8 0,-8 0 1,3 2-6,-3 4 0,-3-5 15,3 5 0,-1 4-18,1 1 0,-3-1 14,3 2 1,-3-1-3,-2 6 0,-1 1 28,1-1 0,6 0 4,-1 1 1,1-1-14,-7 0 1,1 0 4,0 1 0,5-1 8,1 0 1,1 1-13,-1-1 0,-3 0-11,8 0 1,-1 1-43,1-1-16,4 0-3,-6 1-17,8-9 54,0 7-12,0-14 442,0 5-139,0-7-121,0-7 1,2 3-105,4-8 1,-4 6-56,4-5 1,1-1 35,-1-5 0,2 0-108,-2-1 0,-3 1 74,9 0 1,-6 0-44,5-1 1,-1 1-60,1 0 0,5-4 87,-5 3 1,-1-3-31,1 10 1,1-3 14,5 3 0,-5-5-1,-1 5 1,-5 3-24,6 2 1,-1 4 35,6 2 0,1 0-4,-1 0 0,-6 0 32,1 0 0,-2 2-53,1 4 100,5-4-7,-7 13-18,8-5 1,-1 1-21,-5 1 0,3-6 4,-8 5 1,5-5 0,-5 6 0,5-7 18,-5 7-5,8-1 0,-7 7-16,5-1 1,-3 0 36,-3 1 0,-2 1-34,8 4 0,-9-4-3,3 4 0,2 2 47,-2-2 0,5 2 10,-5-2 1,5-2-25,-5 8 0,8-8 4,-3 2 0,-1-3-51,1-3 1,-7-6 70,2 1 1,4-8-28,-9 11-9,15-13-81,-14 6-14,5-8-64,-7 0-248,0 0-465,0-8 347,0 6-1021,0-6 1512,0 8 0,-7-7 0,-3-3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42.813"/>
    </inkml:context>
    <inkml:brush xml:id="br0">
      <inkml:brushProperty name="width" value="0.08571" units="cm"/>
      <inkml:brushProperty name="height" value="0.08571" units="cm"/>
      <inkml:brushProperty name="color" value="#333333"/>
    </inkml:brush>
  </inkml:definitions>
  <inkml:trace contextRef="#ctx0" brushRef="#br0">18 156 7982,'0'9'-1551,"0"-1"1764,-8-8-251,6 0 105,-6 0-206,8 0 193,0 0-7,0-8 16,0 6 1,0-7 58,0 3 2,0 4 0,0-7-30,0 3 79,0 4-43,0-6-1,0 8-45,0-7-15,0 5-25,0-6 54,0 8 213,0 0-277,0-8 4,0 6-35,0-5-13,0 7 188,0 0-76,8 0-77,-6 7 0,8 1 108,-5 4 0,-1 3-52,8-4 1,-6 5 13,5 1 1,-1 6-13,1 0 0,5 6 9,-5-6 0,4 8-56,3-2 1,-1 3-8,0 3 0,1-1 4,-1 1 0,0 0 26,1-1 0,-3 1-114,-4-1 1,5 1 52,-5 0 1,5-7-11,1 1 0,-2-2 27,-3 2 1,1-2-5,-7-4 1,8-4-6,-3 4 1,-1-4-2,1-1 1,-5-3 7,6-3 0,-1 3 3,6-3 0,-5 3-31,-1 2 0,1 0 13,5 1 1,-1-1-5,-5 0 1,4-1 2,-3-5 0,3 5-4,3-5 0,-1 5 4,0 1 2,1 0 0,-1 0 23,0 1 0,0-3-21,1-3 0,-1 3 19,0-4 1,1-1-2,-1 2 1,0-3 2,0 3 0,1-3 8,-1-3 1,0-2 5,1 8 1,-1-9-19,0 3-8,1 4 1,-1-8-31,0 3 1,0 3 39,1-2 1,-7 0-1,1-6 0,-1 0 31,7 0-26,-1 0 0,0 0 0,0 0 0,1 0 6,-1 0 1,0-2-26,1-4 1,-1 4 2,0-4 1,6-1-34,0 1 1,2-6 37,-2 7 1,-1-9-100,6 3 0,-5 1 69,6-2 1,-6 3-5,6-3 0,-8-3 12,2 3 0,-2 3-17,2-3 1,-3 3 65,3-3 0,-4-3 9,-2 3 1,-1 3 17,-5-3 1,5 2-60,-5-1 0,3-4-6,-3 3 0,2 2 1,-7-1 1,8-1-7,-3-5 0,-1 2 7,1 3 0,-5-3-7,6 3 0,-7-3-7,7-2 1,-6-1-1,5 1 0,-5 0 1,6-1 1,-7-5-1,7 0 1,-6 0-1,5 6 1,-7 0 5,2-1 1,1-5 0,-1 0 0,6 0-21,-7 6 1,3-6-3,-2 0 1,-2-6-26,7 6 0,-7-6-8,2 6 0,2-8 22,-3 2 0,7 3 10,-6-3 0,1 6 48,-1-6 0,-4 2-34,4-2 1,-4-2 3,-2 8 1,5 0 13,1 6 1,0 0 22,-6-1-5,0 1-7,0 0-51,0 0 31,0-1 0,0 7 4,0-1-4,0 8 0,0-5-1,0 3 15,0 4 5,0-6-9,0 8-520,0 0 518,-8 8 1,6-4 8,-3 7 0,-5-5 40,-2 6 1,3-7-75,-3 7 0,7-6 50,-7 5 1,2 1-25,-1 5 0,-4 0 6,3 1 1,2-5 3,-1 4 0,-1-3-10,-5 9 0,6-4-6,-1-2 0,0 1 3,-5-1 0,6 0 18,-1 1 0,6-7-15,-5 1 1,5-7-5,-5 7-3,7-8-3,-4 3 104,8-7 239,0 0-301,0-7 1,0 3-89,0-8 1,2 1 80,4-6 1,-4-3-37,3-3 1,3 4-5,-2-4 0,2 2-13,-3-2 1,-1 4 7,8-4 0,-8-2-18,1 2 1,3 0 10,-2 5 1,5 1-5,-5 0 1,7-1 11,-3 1-24,7 0 21,1 7-6,-1-5 22,0 13 1,1-6 1,-7 10-2,1 4 0,-7-2 2,7 7 1,-6-5-43,5 6 0,-5-7 34,5 7 1,-5-1-13,6 7 0,-6-7 44,5 1 0,-5-1 0,5 7 0,-5-1 13,6 0 1,-3 0 97,3 1 1,1-1-68,-7 0 1,6-5 14,-7-1 1,7 1-61,-6 5 1,5-5 35,-5-1 1,5-5-169,-5 6 34,8-9-99,-5 13 1,3-14 59,-1 3 1,-7-1-323,2 2 218,3-4 1,-5 6-498,8-8 69,-8 0-40,11 0 683,-5 0 0,7-8 0,0-2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44.289"/>
    </inkml:context>
    <inkml:brush xml:id="br0">
      <inkml:brushProperty name="width" value="0.08571" units="cm"/>
      <inkml:brushProperty name="height" value="0.08571" units="cm"/>
      <inkml:brushProperty name="color" value="#333333"/>
    </inkml:brush>
  </inkml:definitions>
  <inkml:trace contextRef="#ctx0" brushRef="#br0">157 260 7951,'-2'-10'-1174,"-4"4"520,4-3 796,-13-1 0,13-1 25,-4-1 52,-4 8 0,6-9-57,-7 7 1,7-2 240,-2 3-182,4 3 12,2-6 12,0 0 16,0 6-273,0-5 225,0 7-202,0 0 83,0 7 1,-2-3-31,-3 8 1,3 1 0,-4 10 0,2-2 28,-2 8 0,4-6-21,-3 6 0,-3 2 0,2 9 1,-1-3 7,1 3 1,4 2-134,-4-1 1,4 1 98,2-2 1,-2-3-20,-3 3 1,3-5-37,-4-6 1,4 1-14,2-7 1,0-5-206,0-7 150,0-7-285,0 4 93,0-8-359,0 0 252,0-8-60,0 6 84,0-13 1,2 7 6,4-3 345,-4-5 0,21 7 0,-4-9 0</inkml:trace>
  <inkml:trace contextRef="#ctx0" brushRef="#br0" timeOffset="544">572 346 7917,'-18'-7'-258,"1"-5"0,5 2 238,1-1 0,5 7 55,-5-2 1,5 2 58,-6-1 1,7 3-150,-7-4 208,8 4-104,-11 10 1,11 1-11,-8 9 0,9-1 1,-3 0 1,-2 1-27,2-1 1,1 0 40,5 0 1,0 1-23,0-1 1,-6 2 23,0 4 0,0-4 44,6 5 1,0-3-55,0 2 1,6 2-7,0 4 0,7-3-37,-1-3 1,3-3 0,3 3 0,-1-2-11,0 2 0,6-10 47,0 5 0,2-7-50,-2 1 0,2 1 26,4-7 1,4 0-17,-4-6 1,-3 0 33,3 0 0,-6-8 3,6-3 0,-8-5 15,2-1 1,-3 0 6,-3-1 0,-2 1-34,-3 0 0,1-3 11,-7-3 0,5 4-48,-5-4 1,0 2 23,-6-2 1,0 4-18,0-4 0,0 2 32,0-3 1,-8 5-9,-3-4 0,-5 4 3,-1 2 0,0 5 0,0 1 0,-3 1-61,-3-1 0,4 1 56,-4 4 0,-2 4-145,2-4 0,-2 5 80,2 1 1,4 0-97,-4 0 1,-2 0-17,2 0 1,0 0-115,5 0 1,7 0 87,-1 0 0,1 0-111,-7 0 1,7 1-439,-1 5 734,1-4 0,-6 6 0,-1-8 0</inkml:trace>
  <inkml:trace contextRef="#ctx0" brushRef="#br0" timeOffset="1516">1056 208 7890,'0'-10'-505,"0"-5"1,0 11 80,0-7 490,0 7 57,0-12 126,0 14 24,0-5 20,0-1-12,0 6-6,0-6 64,0 8 792,0 0-946,7 0-116,-5 0 0,8 6-47,-4 0 1,-2 2 61,7-3 1,1-1-80,5 8 0,2-6 59,4 5 1,0-1-116,12 1 1,-2 5 62,13-5 1,-6 4-11,6 3 1,0-3-70,6-3 1,0 3 81,0-3 0,-6 3-56,0 2 1,-7-5 50,1-1 1,2-1-30,-2 1 0,-1 3-10,-10-8 0,1 5-4,-6-5 1,4 5 15,-5-5 11,0 0-14,-5 2 0,-7-6-18,1 3-41,-8-3 64,3-2 3,-7 0-15,-7 0 89,5 0-82,-6 0 11,8 0 1,-2 0-14,-4 0-7,4 0 31,-5 0 1,5 6-15,-4 0 18,4 0 0,-7-4-6,3 3 0,2-1 1,-8 8 0,7-7 27,-7 7 1,1-6 6,-7 5 0,1 1 75,0 5 1,-2 0-96,-5 1 0,3-1 46,-8 0 0,6 1-31,-5-1 0,1 2 16,-2 4 1,-4-4-1,4 4 0,-3-3 2,-3-3 1,1-2-7,-1-3 1,6 3-1,0-3 0,8-5-1,-2-1 1,4 2-4,2-2 0,5-1-76,1-5 107,7 0-233,-4 0 81,8 0-626,0 0 630,8 0-98,-6 0 34,5 0-76,-7 0-606,0 0 429,8 0 1,-4-2-599,7-3 994,1 3 0,13-14 0,2 7 0</inkml:trace>
  <inkml:trace contextRef="#ctx0" brushRef="#br0" timeOffset="2262">2353 70 7889,'-8'-18'-154,"6"1"0,-7 2-61,3 3 16,4 4 215,-6 8-140,8 0 415,0 0-56,8 8 0,-4-6-112,7 4 0,1-2-98,5 1 1,6-3-4,0 4 1,8-4 8,-2-2 0,3 6-2,3-1 0,0 1-162,-1-6 1,7 0 52,-1 0 1,6 0 13,-6 0 0,6-2 21,-5-3 0,-3 3 16,-9-4 1,2 2 245,-8-2-130,0 4 29,-13-5-21,-3 7 5,-7 0-105,0 0-8,-7 0 1,3 0 48,-8 0 1,8 2-8,-1 3 1,1-1 144,-2 8-157,4-1 0,-11 7 16,7-1 0,0 0 48,6 0 1,-2 3 11,-4 3 0,4-2-7,-3 8 0,1-1-1,-2 7 0,4 0-36,-4-1 0,3 1-2,-3-1 1,4 9-28,-4 3 1,2-2 33,-2 2 0,5-7-67,-5 1 0,4 2 12,2-1 1,-6-3-9,0-9 1,1-4 1,5-8 0,0 0-40,0 1-143,-8-1 202,6-7-135,-6 5 1,6-13-54,-3 4-277,3-5 147,-6-1-224,8 0 209,0 0 140,-8 0 1,6-1-310,-3-5 295,-5 4 1,0-12 194,-7 9 0,0-16 0,-1 1 0</inkml:trace>
  <inkml:trace contextRef="#ctx0" brushRef="#br0" timeOffset="2721">2543 554 7977,'-12'-8'-713,"1"-3"706,7-5 0,-9 5 118,7-1 22,0 8-25,6-3 497,0 7 746,0 0-1336,8 0 0,-4 0 74,7 0 1,1 0-111,5 0 1,6-6 91,0 0 0,14-5-53,-3 5 1,7-2-99,-1 2 1,-2 2 68,8-7 1,1 7-51,4-2 0,-1-1 86,-3 1 0,-5 0 4,-8 6 0,5 0 27,-5 0 1,-3-6 63,-14 1 5,1-1 5,-1 6 172,-7 0-181,-3 0-405,-22 0 171,11 0-195,-11 0 85,15 0-304,0 0-102,-8 0 121,6 0-38,-6 0 0,3 2 546,-1 4 0,-8-5 0,5 7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50.411"/>
    </inkml:context>
    <inkml:brush xml:id="br0">
      <inkml:brushProperty name="width" value="0.08571" units="cm"/>
      <inkml:brushProperty name="height" value="0.08571" units="cm"/>
      <inkml:brushProperty name="color" value="#333333"/>
    </inkml:brush>
  </inkml:definitions>
  <inkml:trace contextRef="#ctx0" brushRef="#br0">1435 53 7967,'-9'-8'-102,"-7"-2"65,14 1-237,-5-7 202,7 14 428,0-5-127,0 7 1309,0 0-1634,0 7 297,0-5-92,0 14 1,0-7-24,0 9 1,0 1 12,0 4 1,0 0-19,0 12 0,0-3 6,0 14 0,0 0 53,0 6 1,0 8-38,0 3 1,0 10 56,0 2 1,0 0-173,0-6 0,-2 8 114,-4 4 0,4-6 16,-4-6 1,-1-2 14,1-9 0,-6 2-81,7-3 0,-7-11 53,6 0 1,-1-7-161,1-5 0,2 1 37,-7 0 1,7-3-74,-2-3 0,4-4 22,2-8-62,-8 1-33,6-9-133,-5-1 466,7-8 73,0 0 1,0-8-186,0-3 1,0-5-356,0-1 1,0-8 182,0-4 1,0-3-82,0-3 1,5 0 106,1 1 1,0-7-34,-6 1 0,2-8-87,4 2 0,-4-4 24,3-2 0,3-7 82,-2-5 1,5-5 31,-5-6 0,2 4 16,-2-4 1,-5 4 93,5 2 0,-2 5 99,2 1 1,-4 9-81,4 2 1,-5 8-21,-1 9 1,0-1 25,0-4 1,0 11-37,0 0 1,6 2-29,0 4 1,0 0 24,-6 6 0,0 5 272,0 1-257,0 7-13,0-12-33,0 14 13,0-5-210,0 7 17,0 0 193,0 7 0,-8-3 0,-3 8 0,1-6-11,-2 5 1,3 1 5,-3 5 0,-3 0 18,3 1 1,-3 5 91,-2 0 0,-3 7 54,-3-1 0,4 2-73,-4-2 0,4 3 12,2-3 0,-6 4-72,0 2 1,5-7 0,7 1 1,-1-6-31,-5 6 0,2-6-23,3 6 0,2-10-10,5-2 0,3 1-14,-4-7 0,4-1-177,2 1 204,0-7 83,0 4-80,0-8 1,0-2 175,0-4 0,6 2-73,0-7 0,5 5-37,-5-5 1,7-1-52,-1-5 1,-3-6-2,3 0 0,-1-8-89,7 2 0,-1 2 114,0-2 0,3 1-128,3-7 1,-4 0 47,4 1 0,2-1-3,-2 1 0,6-1 55,-6 0 1,6 7 18,-6-1 1,0 10-5,-6 1 1,0 3 6,1 9 1,-7 0-15,1 6 0,-7 0 8,7 0 1,-6 2 79,5 4-86,-7 4 0,10 7 84,-9 0 1,7 2-44,-6 5 0,5-5 1,-5 4 1,5 2 24,-5-2 1,6 6 14,-7-6 0,7 6-28,-6-6 0,7 0 6,-1-6 1,-3 6-64,3 0 1,-2 0 44,1-6 0,4 1-216,-3-1 1,3 0-148,3 1 1,-1-1-195,0 0 0,2-5-109,4-1 1,-3 1 615,3 5 0,4 8 0,0 2 0</inkml:trace>
  <inkml:trace contextRef="#ctx0" brushRef="#br0" timeOffset="701">415 2093 7897,'0'-17'-820,"0"0"0,2-1 752,4 1 0,-2-6 30,7 0 0,-1 0-20,1 6 0,5-3 163,-5-3 1,3 4 284,-3-4 0,-1 2-175,-5-2 0,-3 4 93,4-4 0,-4 3-157,-2 3 1,-2 6-110,-4-1 1,1 2 71,-13-1 0,3 3-131,-14 8 1,4 0 76,-9 0 0,3 8-161,-10 3 0,-1 5 63,2 1 1,0 6 48,5 0 0,2 2-56,4-2 0,4-4 8,8 5 1,8 1 5,3-2 1,-2 0 29,2-6 1,3 0-3,8 1 0,5-7 8,7 1 1,8-3-11,4 3 1,4 1 39,1-7 1,1 7-43,-1-1 1,1-2 24,0 1 0,-7 1-13,1 5 0,-8-2 5,2-3 0,0 3-16,-5-3 0,1 3-11,-13 2 0,5 1-14,-5-1 8,0 0 0,-14 0 85,-3 1 1,-12-7-66,-6 1 1,-4-3 129,-2 3 0,-1-2-117,-4-5 0,3-1 9,-3 8 0,3-8-47,3 1 1,5-3-128,0-2 0,8 0 34,-2 0 0,4 0-538,1 0 230,9 0 1,1-2 125,8-3 1,0-5 302,0-7 0,8-8 0,1-2 0</inkml:trace>
  <inkml:trace contextRef="#ctx0" brushRef="#br0" timeOffset="942">847 1765 7897,'0'-25'45,"0"4"140,0-8 0,0 8 175,0-2-310,8 3-150,2 11 0,1 1 97,1 8 0,-8 8 198,1 3 0,-3 10-25,-2 2 0,0 8-1,0-2 0,-6 9-103,1 3 0,-7 1-152,6-2 1,-1-3 15,1 3 1,4 3-99,-4-3 0,4-5-207,2-7 0,-5 1 185,-1 6 1,0-6-111,6-1 1,0-6-452,0 1 751,0-4 0,-8-2 0,-1 0 0</inkml:trace>
  <inkml:trace contextRef="#ctx0" brushRef="#br0" timeOffset="1450">588 2197 7839,'-17'-17'-327,"5"-1"-649,1 1 808,7 8 1,4-5 243,11 8 0,12 1 45,6 5 1,6-6-7,5 0 0,-1 0 59,7 6 1,-2-2-158,2-3 0,10 3-33,-4-4 1,13-2-50,4 2 0,-6-1-82,7 1 0,-13-2 127,1-3 0,-6-5-6,-6 5 1,-6-4 69,-11-3 0,-10 1-15,-7 0 0,-8-1 148,1 1 1,-5 0-156,-5-1 1,-5 3 98,-7 4 1,-2-3-87,-4 8 0,-2 1 18,-4 5 0,-4 0-26,4 0 0,-5 1 21,-7 5 1,5 4 98,-5 7 1,11 0-55,1 1 0,0 5-31,-6 0 1,9 6-71,3-6 1,5 7 8,7-1 0,-3 2 17,8-2 0,3 4-86,8-5 1,7-3-74,11-2 0,-2-3 22,8-3 0,-6-2-55,6-3 1,0-5 81,5-7 1,1 0-7,-1 0 1,1-7 49,0-5 1,-7-3-17,1-2 0,-8-3 59,2-3 0,-3 4 124,-3-4 0,-2 4 41,-3 2 1,-3-1 52,-3 1-21,-4 7 0,6 1-31,-8 3-151,0 4 0,0-4 27,0 12 1,0-2-2,0 7 0,0 1-249,0 5 1,0 1 69,0-1 0,2 0-222,3 0 0,-1 1 122,8-1 0,-1-7 243,7-5 0,-1 5 0,0 0 0</inkml:trace>
  <inkml:trace contextRef="#ctx0" brushRef="#br0" timeOffset="2050">1643 1972 7839,'0'-29'-227,"0"1"1,0 1-376,0-2 1,6 4 657,-1 8 0,9 1 151,-3 5 1,5-3 271,1 8 1,0 1-227,1 5 1,-1 0-30,0 0 0,0 7-150,1 5 1,-3 3-87,-3 3 0,3 5 53,-3 0 0,-3 7 38,3-1 1,-8 4-61,1 2 0,-3-1-128,-2 1 0,0-3-24,0-3 0,0 2 26,0-8 0,0 2-62,0-2 0,-7-10 80,-5 5 0,2-7 38,-1 1 1,-1-5-35,-5-7 44,0 0 0,1-7-10,5-5 0,3-3 13,8-2 0,0-6-20,0-1 1,2-6 18,4 1 1,9-4-110,8-1 0,2-1 65,-2 1 0,4-1-109,8 0 1,-1 1 52,1-1 0,5 1 15,1-1 0,1-5 124,-2-1 0,-3-1 0,3 2 0,-3 3 15,-3-3 1,-5 3 11,0 3 0,0 5 220,5 0 1,-1 2-84,-4-2 1,-2 2 27,-4 4 1,-4 6 111,4 0 0,-10 1 311,-1 11-244,-8-1-14,4 6-354,-8 0 0,0 2 102,0 4 0,0-3 23,0 9 0,0-1-19,0 7 0,-2 5 52,-4 0 0,4 8 6,-4-3 1,-2 5 2,3 2 0,-9 7-15,3 4 1,1 4 21,-1 2 1,1 0-164,-2 0 1,3 5 87,3 1 1,4 2-90,-4-3 0,4-9 54,2 4 1,0-12-182,0 1 1,8-7-44,4-5 1,3-4-68,2-8 0,1-1 58,-1-5 0,6-1-121,0-4 1,6-4-243,-6 3 0,8-5 183,-2-5 0,3-5-67,3-7 0,-3-1 62,-3 1 1,2-8 350,-8-4 0,0-3 0,-6-3 0</inkml:trace>
  <inkml:trace contextRef="#ctx0" brushRef="#br0" timeOffset="2422">2283 1817 7907,'-18'0'0,"3"-8"-191,3-4 1,-1 3 4,7-3 267,-7 8 113,11-3 24,-6 7 1,10 0 50,4 0 1,4 0-55,7 0 0,2 0 51,4 0 0,4 0-89,8 0 0,7-2-82,4-4 0,4 4 62,2-4 1,5-3-7,1-3 1,7-1 57,-1 1 1,3-7-59,2 7 1,-7-7 36,-5 8 0,-9-3-40,-1 3 0,-17-3-38,-1 9 191,-8-1-406,-11 6 49,-2 0-54,-8 0 1,-2 0 43,-4 0-174,4 0-660,-6 0 632,1 0 0,3 0-489,-8 0 1,-1 7 7,-10 5 749,-4 3 0,-16 3 0,-1-1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49:57.585"/>
    </inkml:context>
    <inkml:brush xml:id="br0">
      <inkml:brushProperty name="width" value="0.08571" units="cm"/>
      <inkml:brushProperty name="height" value="0.08571" units="cm"/>
      <inkml:brushProperty name="color" value="#333333"/>
    </inkml:brush>
  </inkml:definitions>
  <inkml:trace contextRef="#ctx0" brushRef="#br0">467 606 7892,'-10'0'-93,"3"0"1,5 0 50,-4 0 66,4 0 282,-6 0-128,8 0 87,0 0-341,0-7 66,0 5 28,0-6 1,-1 8 120,-5 0-90,4 8 1,-6 1-16,8 8 0,-2 1 2,-4-1 1,5 8-16,-5 4 0,-2 4 11,2 1 1,-5 1-4,5-1 0,-2 7-14,3-1 1,1 0-8,-8-5 0,8 0-16,-1-1 0,-3-1-9,2-4 0,-5-4-28,5-8 1,0-6 56,6 1 0,-2-8-108,-4 2 97,4-5-17,-5-1-31,7-7 1,0-3-81,0-7 0,0-6 62,0 0 0,0-6-102,0 6 0,0-8 99,0 2 1,0 2 2,0-1 0,0-1 50,0-6 1,0 6-61,0 1 1,0 4 119,0-4 0,-2 5 12,-4-6 0,4 8-15,-4-2 1,3 9 35,-3 3 18,4-1-65,-6 2-15,1 3-7,5 7 0,-14 0 1,12 7-3,-7 5 0,5 3 52,-5 3 1,1-1 5,-2 0 1,-3 2-15,4 5 0,-5-5 7,-1 4 0,2 2-55,3-2 0,-3 6 31,3-6 1,-1 0-36,1-6 0,2 0 37,5 1 1,3-7-135,-4 1 111,4-8-15,2 3 106,0-7-48,0 0 0,2-7-134,4-5 1,-2-3 94,7-3 0,1 1-126,5 0 0,0-6 111,1 0 1,-1-6-92,0 6 1,2-2 72,4 2 0,-3 2-11,3-8 1,2 6 54,-2-6 0,6 8 9,-6-2 1,0 9 9,-6 3 0,0 1 85,1-1 138,-1 3-230,0 8 0,0 8 78,1 3 1,-7 4-64,1 3 1,-8 1 15,1 4 0,3-4-20,-2 4 0,5-3-3,-5-3 0,2 0-15,-2 0 0,-3 1-9,9-1 0,-8 0-139,2 1 0,1-7 93,-1 1 1,6-7-301,-7 7 1,3-8-385,-2 2 332,-4-5 0,13-1 93,-3 0 1,3 0-304,2 0 584,-7-7 0,13-3 0,-4-7 0</inkml:trace>
  <inkml:trace contextRef="#ctx0" brushRef="#br0" timeOffset="1402">830 866 7775,'-17'0'-667,"7"0"622,-5 0 6,13 7 346,-6-5 1,8 8 108,0-4-56,0-5-204,0 7-82,8 0 0,2-6-42,7 4 1,-6-5 32,1-1 1,1 0-13,10 0 1,-3 0-150,3 0 0,-4-5 16,-2-1 1,1-6 46,-1 7 1,0-9-57,0 3 1,1 1 47,-1-1 1,-2 5-5,-3-6 1,-4 6 24,-8-5 1,5 5-24,1-5-43,0 7 0,-14-4-9,-3 8 1,-7 0 86,-5 0 0,4 0 4,-4 0 0,-2 2 93,2 4 1,-6 1-71,6 5 0,-2 3 105,2-3 0,4 5-62,-4 6 1,4-4 131,1 5 0,3 1-137,3-2 0,3 2-2,3-2 0,4-2-82,-4 8 1,4-8 80,2 2 1,6-10-33,0-1 0,7-3 14,-1 3 1,3 1 21,3-7 1,1 0-42,4-6 0,4-2 10,7-4 0,1-2-55,0-3 0,5-6-136,0-1 1,6-1-33,-5-10 1,5 8 107,-6-2 0,1-4-68,-7-2 0,1 3 90,-1-3 0,-7 6-9,-4-6 1,-4 6 72,-1-6 1,-7 8-1,1-2 0,-8 9 77,1 3 297,-3 7-11,-9-4-344,5 8 1,-12 2 10,8 4 1,-1-2 73,1 7 0,4 1-22,-4 5 1,-1 0-23,1 1 1,0 5-1,6 0 0,-6 2-26,1-2 1,-1-4-4,6 4 1,-2-2-28,-4 2 0,4-3-1,-4 3 1,5-10-17,1-1 76,0-1-310,0 6 150,0-7 70,0-2-7,0-8 1,0-2-4,0-4 0,0-4-11,0-7 1,5-2-4,1-4 0,6 2 4,-7-8 1,9 6 22,-3-6 1,3 2-87,-3-2 1,5 2 101,-5 4 1,5 4-2,1-4 0,-6 6 16,1 5 6,-1-3 0,7 13 28,-1-4 1,-5 6-55,-1 6 1,-7-2 191,2 7 1,1 3-96,-1 9 0,6-4 89,-7 4 0,7-4-105,-6-1 0,7 5-44,-1 0 1,-3 0 18,3-6 0,-1-5 3,7-1 1,-1-1-5,0 1 0,1 3-13,-1-9 1,6 1-79,0-6 1,2 0 71,-2 0 1,-4 0-72,4 0 0,2-7 33,-2-5 0,0-1-8,-5 1 1,-1-9 9,0 4 1,1-5-11,-1 5 1,-2-2-26,-3-4 1,1 4-8,-7-4 1,0 3 61,-6 3 0,0 0-45,0 0 84,0-1-60,0 1 0,-2 2 63,-4 3 0,2 4-77,-7 8 1,5 0 2,-6 0 1,7 2 17,-7 4 1,1 4-7,-7 7 0,7 0 108,-1 1 0,1-1-97,-7 0 1,3 6 82,3 0 0,-3 0-62,4-5 0,1-1 2,-2 0 0,9 0-4,-3 1 0,-2-1 31,2 0-68,1 1 0,5-7-58,0 1 47,0-8 26,0 3 116,7-7 1,3-2-106,7-3 1,6-5 3,0-7 1,6-3-58,-6-3 1,6 2-8,-6-8 0,6 1 13,-6-7 0,6-2-128,-6-3 1,8-6 13,-3-12 1,-3 3 55,-2-9 0,2 7-12,-2-7 0,1 7 78,-7-7 0,-2 8 16,-3-1 1,-3 11 0,-3 5 0,-4 13 232,4 4-125,-4 5 1,-4 10 482,-4 3-241,4 4-267,-13 10 1,5 1-32,-7 9 0,0 6 84,-1 5 1,1 4-17,0 2 0,-1-1 6,1 1 0,6 5-7,-1 0 1,1 8 1,-7-1 1,7-3 26,-1 2 0,6 2-87,-5 10 1,7-5 15,-2 5 0,4-10-1,2-2 0,0-7-27,0 1 0,0-5-120,0-7 0,2-5 77,4-11 1,4 3-114,7-3 1,2-4-103,4-3 0,0-3 57,12-2 0,-3 0-305,15 0 0,4-2 94,7-3 0,7-5-63,-1-7 1,3-1 4,2 1 1,-7-6 439,-5 0 0,-3-15 0,-2 1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0:10.408"/>
    </inkml:context>
    <inkml:brush xml:id="br0">
      <inkml:brushProperty name="width" value="0.08571" units="cm"/>
      <inkml:brushProperty name="height" value="0.08571" units="cm"/>
      <inkml:brushProperty name="color" value="#333333"/>
    </inkml:brush>
  </inkml:definitions>
  <inkml:trace contextRef="#ctx0" brushRef="#br0">554 260 7862,'0'-12'-1161,"0"1"993,0 7 186,0-12 27,0 7 0,0-3 24,0 1 0,0 5 50,0-6 34,0 9 18,0-13 42,0 14-148,0-13 0,0 11 54,0-8 0,0 9-58,0-5 1,-2 2 90,-4 0-21,4 1 111,-5 5-170,7 0 0,-2 0-166,-4 0 146,4 0-286,-5 0 207,7 0 1,0 2 44,0 3 1,-6 5 1,0 7 0,0 6 4,6 0 0,-6 6 38,1-6 1,-3 8-22,2-2 0,4 3 104,-3 3 1,-3 5-100,2 1 0,-5 7 54,5-2 0,-8 2-52,3-2 1,3 4 2,2-4 0,-1-2-42,1 2 1,-6-7-14,7 1 1,-3-3 3,2-3 0,4-7-16,-3-4 0,3-4-90,2-1 143,-8-9-113,6-1 46,-6-8-17,8 0 156,0 0 265,0-8-408,0-1 0,2-9 7,4 1 1,-4-6-90,4 0 0,-2-2 130,1 2 1,-3-4-111,4-7 0,2-1 35,-3 0 0,9-5-144,-3 0 0,-1-3 108,2 3 0,-1-4-20,6-8 0,-5 6 115,-1 0 0,1 5-72,5-5 1,-1 8 86,-5-2 1,3 9-78,-9 2 1,7 8 195,-6-2-48,7 4 104,-11 1-111,6 1-29,-8 7 0,0 1 94,0 3-102,0 4-33,0-6 18,0 8 1,-2 0-82,-4 0 1,2 6 32,-7 0 0,-1 2-9,-5-3 1,1-1 25,5 8 0,-4-1-7,3 7 0,-5-1 95,-6 0 1,3 0-87,-3 1 1,4 1 76,2 4 1,-6-2-62,0 8 0,-6-2 129,6 2 1,-2 1-86,2-7 0,4 8 14,-4-2 1,-2 2-43,2-2 1,-2 1 0,2-7 1,5 6-4,1-6 0,0 0-4,5-5 40,4-9-10,1-1-113,7-8 174,0 0 1,5-2 185,1-4 1,8-9-240,-3-8 1,-1-2-151,1 2 1,1 4 56,5-5 0,0 0 86,1 0 0,-3-4-198,-3 5 0,3-6 25,-3 6 1,3-6 46,2 6 1,1-6 58,-1 6 0,0-6-3,0 6 1,1-6 20,-1 6 1,0 0 7,1 6 1,-1-6-6,0 0 0,0 2-14,1 9 1,-1-3 32,0 3 1,1 3-25,-1-3 1,-6 8 108,1-2-24,0-3 12,5 7-52,-8-6 9,7 8-37,-14 0-9,5 0-65,-7 0 97,0 0-77,0 8 77,0-6 0,0 7 6,0-3 0,0-2 25,0 8-28,0-1 1,0 6 61,0 1 1,0-1-72,0 0 0,0 1 37,0-1 1,6 0-22,0 0 0,2 1-55,-3-1 1,-1 0 30,8 1 1,-6-1-8,5 0 1,-5 0-37,5 1 0,-5-3-7,6-3 0,-7 3-170,7-3 0,-6-5 58,5-1 0,1 2-211,5-3 0,0 1 115,1-6 0,-1 0-518,0 0 1,8 0 747,4 0 0,4-15 0,1-4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0:37.241"/>
    </inkml:context>
    <inkml:brush xml:id="br0">
      <inkml:brushProperty name="width" value="0.08571" units="cm"/>
      <inkml:brushProperty name="height" value="0.08571" units="cm"/>
      <inkml:brushProperty name="color" value="#333333"/>
    </inkml:brush>
  </inkml:definitions>
  <inkml:trace contextRef="#ctx0" brushRef="#br0">346 1055 7855,'-12'0'-586,"1"0"551,7 0 0,-9-2 241,7-4 0,-2 4-217,2-3-322,5 3 426,-7 2 36,8 0 0,0 2 98,0 3 1,2-3-118,4 4 1,-3-2 10,9 2 1,-1-4-45,7 3 0,5-3-115,0-2 1,6 0 74,-6 0 0,6 0-83,-6 0 1,5 0 72,-5 0 0,6-2-27,-6-3 0,6 1-41,-6-8 1,0 1 12,-5-7 1,-1 7 17,0-1 1,-5 1 10,-1-6 1,-7-6-47,2-1 1,-4 1-14,-2 6 0,0 0-6,0 0 1,-8-1-6,-3 1 1,-5 2-129,-1 3 1,-8-1 138,-4 7 1,2 0 13,-2 6 1,1 2 96,-7 4 1,-2 3-76,-3 9 0,2 7 160,-8 3 0,5 1-45,-5 6 0,8-4-32,-3 9 1,5-2 88,1 3 1,8-5-80,4 5 0,4 1 1,2-2 1,1 1-16,5-7 0,3-5-45,8 0 1,2-6 21,4 6 1,3-14-10,9 2 1,-1-5 31,0-1 0,10 3 1,8-8 0,1-1-26,10-5 1,-5 0 11,5 0 0,2-5-134,10-1 0,-5-8 78,5 3 0,-6-10-140,-6-2 1,4-2 94,-4 2 0,-4-4-44,-1-8 1,-5 6 55,-1 1 0,-1-1-2,1-6 1,-8 2 30,-4 5 0,-4-5 21,-2 4 1,-7 2 114,-4-2 1,-4 3-76,-2-3 0,0 4 56,0 7 1,0 1-57,0 0 76,-8 0-52,6 7-6,-13 2-101,13 8-111,-6 0 1,8 2 35,0 4 0,0 4 94,0 7 1,-2 0-15,-4 0 0,5 8-23,-5 4 1,4 4 189,2 1 0,-6 1-41,0 0 1,-1-1-28,1 1 0,4 3-24,-4-3 1,2 3 7,-1-9 1,1 4-75,-8 1 0,8-7 48,-1-4 1,1-5-44,-2-7 15,4 4 206,-6-13-150,1 6 0,5-16 95,-4-3 1,4-4-151,2-3 0,0-7 3,0-4 0,0-3-78,0-3 0,0 6 72,0 1 1,2-1-90,4-6 1,1 1 88,5-1 0,3 2-175,-3 4 1,3-1 79,3 7 1,-1 0 95,0 5 0,-5 9 15,-1 3 1,1-2 3,5 2 1,0 3-16,1 8 1,-1 5 15,0 7 0,0 3 95,1 3 1,1-2-93,4 8 0,-4-6 17,4 5 1,2-5 9,-2 6 0,2-8-3,-2 2 0,-3-3-16,3-3 0,-2 0 5,2 1 1,-4-3-4,4-4 0,2-3-5,-2-8 0,6 0-29,-6 0 0,6 0 4,-6 0 1,6-2-6,-6-4 0,2 3 2,-2-9 0,-2 1-10,8-7 1,-8-1-10,2-4 1,-4 2-6,-2-8 0,1 6-56,-1-6 1,-5 6 68,-1-6 1,-7 0-97,2-5 0,-4 1 82,-2 4 0,0-1 28,0 7 1,-8-6-10,-4 6 1,-3 2 7,-2 9 0,-1-1-50,1 7 1,0 0-1,0 6 0,-1 0-31,1 0 0,-6 8 55,0 3 0,-6 5 81,6 1 0,-6 2-84,6 4 0,-6-2 130,6 8 1,-2 0-26,2 6 1,4-1-23,-4 1 1,10-1-33,1 1 0,6 0 15,-5-1 0,7-1-46,-2-4 0,6 1 35,6-7 1,-2 0-23,7-5 0,-1-7 7,1 1 1,5-8 106,-5 1 1,5-3-22,1-2 0,0-2 60,1-3 1,1 1-106,4-8 0,-4 1 15,4-7 1,2 1-110,-2 0 1,2-8 68,-2-4 1,-2-4-98,8-1 0,-6-3 6,6-3 1,-8 2-91,2-9 0,-4-4 99,-1-7 0,-1-7-6,0 1 1,1-3-12,-1-2 0,-6 0 10,1-1 1,-6 3 112,5 4 1,-7-3-95,2 9 1,-4 5 172,-2 6 0,0 9 61,0 3-113,0 7 1,0 15 37,0 1 208,0 7-292,0-4 1,0 10-88,0 4 1,-6-2-102,0 7 0,-1 3 109,1 9 0,-2 4 182,-3 7 0,-5 7-38,5-1 0,1 8-33,-2-2 0,3 6 1,-3 6 1,-1-5 156,7 5 1,-5 2-81,5-3 1,0 9 100,6-3 0,0 2-41,0-1 1,2-1-72,4-11 0,5 2-27,12-14 0,-2-1 14,8-11 0,-6-3 5,6-7 1,-6-3-52,6-3 1,0-5-15,5-7 0,9 0-85,3 0 1,6-2-213,5-3 1,-1-3-581,8-4 1,-7-3 409,7 3 0,-3-1-751,2 2 1163,-3-5 0,-8-1 0,0-10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0:41.447"/>
    </inkml:context>
    <inkml:brush xml:id="br0">
      <inkml:brushProperty name="width" value="0.08571" units="cm"/>
      <inkml:brushProperty name="height" value="0.08571" units="cm"/>
      <inkml:brushProperty name="color" value="#333333"/>
    </inkml:brush>
  </inkml:definitions>
  <inkml:trace contextRef="#ctx0" brushRef="#br0">848 53 6812,'10'-8'353,"-3"6"-255,-7-5 1,0 5 62,0-4-88,0 4 0,2-6 50,4 8 17,-4 0-125,6 0 47,-8 0 0,0-2-125,0-3 165,0 3-153,0-6 34,0 8 10,0 0 28,-8 8 1,4-5 46,-8 9 1,7-6-50,-7 5 1,1-1 92,-7 1 1,1 5-55,0-5 0,-2 5 11,-4 1 0,1 0-14,-6 1 1,5-1-5,-6 0 0,0 0-38,-6 1 0,1-1-11,-1 0 1,6 1-67,0-1 0,8-2 94,-2-3 0,-2 1-139,2-7 117,0 7 0,6-5-53,0 4 0,5-5 20,1-7 0,7 2-24,-2 4 34,4-4 0,0 6-15,-4-8 50,4 0-41,-5 0 14,7 0 39,0 0 51,7 0 41,-5 0 1,8 0 143,-4 0-218,3 7 0,9-3 21,-1 8 1,2-7-23,4 7 0,-4-2-7,4 1 0,4 5 16,2-5 1,-2-1-6,2 1 1,0 1-40,5 5 0,1 0-11,-1 1 0,1-1 18,0 0 1,-3 0 11,-3 1 1,4-1 14,-4 0 1,-3 1-17,3-1 0,-8-2-39,3-3 1,-3 3 6,2-3 1,-4-3-7,4 3 0,-10-6 5,-1 5 1,-6-7-12,5 2 90,-7-4-58,4-2 99,-8 0-1491,0 0 812,-8 0-808,6 0 1368,-13 0 0,-2-8 0,-10-2 0</inkml:trace>
  <inkml:trace contextRef="#ctx0" brushRef="#br0" timeOffset="963">18 623 6333,'0'-9'41,"0"-1"10,0 5 23,0 3 0,-2-6 357,-4 8-233,4 0-94,-5-8-45,7 6 73,0-5-19,0 7 382,0 0-337,7 0-29,-5 0-64,14 0 1,-13 5 19,9 1 0,-2 2 2,1-2 1,4-3-24,-3 9 1,3-6 4,3 5 1,1-1-14,4 1 0,-2 3-5,8-8 0,-6 7-63,6-1 0,0 3 72,5 2 0,1 1-10,-1-1 0,1 0 3,0 0 0,1 3-62,4 3 0,3-4 0,3 4 1,-4-4-10,-7-2 1,-1 1 3,1-1 1,-3 0-2,-3 1 1,-2-7 2,-4 1 1,-4-7 57,5 7 1,-11-6 40,-2 5 5,1-7 35,5 4 1,-5-8-4,-1 0 34,-7 0-78,4 0 7,-8 0-998,0 0 0,-8 0 1,-1 0-1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0:43.864"/>
    </inkml:context>
    <inkml:brush xml:id="br0">
      <inkml:brushProperty name="width" value="0.08571" units="cm"/>
      <inkml:brushProperty name="height" value="0.08571" units="cm"/>
      <inkml:brushProperty name="color" value="#333333"/>
    </inkml:brush>
  </inkml:definitions>
  <inkml:trace contextRef="#ctx0" brushRef="#br0">174 935 7821,'-8'-25'76,"6"3"38,-4-6 1,-2 12 281,3-1 653,-1 4-862,6 3-854,8 2 588,-6 8 1,7 8 114,-3 3 0,-4 5 132,4 1 0,-4 8-42,-2 4 1,-6 11 140,0 6 0,-7 14-122,1 9 0,-1 2 99,1 10 1,-1-6-259,7 6 1,-6-7 96,7 7 1,-1-8-165,6 2 0,0-11 122,0-7 0,0-11-119,0-5 0,0-13-278,0-4-285,0-5-186,0-10 212,7-1 1,-5-18 614,4-7 0,-4-16 0,-2-11 0</inkml:trace>
  <inkml:trace contextRef="#ctx0" brushRef="#br0" timeOffset="414">1 1004 7844,'0'-23'0,"0"0"0,0-6 0,0 6 0,2 0 0,3 5 0,-1 3-1415,8 4 1415,-1-5-57,6 7 375,-7-9 1,-2 7 389,-8-1-325,7 8-196,-5-11 0,14 13-60,-5-4 1,5 2-199,1-1 0,8 3 92,4-4 1,3 4 54,3 2 0,7 0-174,4 0 0,-1 6-36,1 0 1,-6 7 81,6-1 1,-4 5 52,-1 6 1,-3-2 3,-15 8 0,4-2 20,-10 2 1,3 3 6,-15-3 0,1-2-24,-6 2 1,-2-2 8,-3 2 1,-1 1-6,-12-7 1,3 0 2,-14-5 0,0-1 1,-5 0 0,-6-1-22,-1-5 1,1-1-4,5-4 1,-5-5-24,0 5 1,-1 2-7,7-2 1,5-1-246,0-5 0,8 0-135,-2 0-308,4 0 726,1 0 0,9 0 0,1 0 0</inkml:trace>
  <inkml:trace contextRef="#ctx0" brushRef="#br0" timeOffset="667">934 969 7819,'0'-17'-420,"0"0"0,6-1-324,0 1 703,7 7 0,-3-3 56,7 7 1,-5 2 198,-1 10 0,-7 4-87,2 7 0,2 2 90,-3 4 0,1-2-78,-6 8 0,0-2 175,0 2 0,-6 4-304,1-5 1,-1 5 79,6 2 1,0-7-352,0 1 0,0-8 55,0 3 1,0-5-130,0-2-123,0 0 458,0 1 0,8-16 0,1-4 0</inkml:trace>
  <inkml:trace contextRef="#ctx0" brushRef="#br0" timeOffset="846">883 675 7822,'-25'-42'0,"0"0"351,-4-4 1,10 5 154,7 12 105,8 12-935,-4 9 0,16 8-1816,4 0 1288,3 0 852,2 8 0,-1-4 0,-5 7 0,5-7 0,-7 12 0,9-7 0</inkml:trace>
  <inkml:trace contextRef="#ctx0" brushRef="#br0" timeOffset="1206">1159 814 7839,'0'-18'589,"0"1"-612,0 0 1,16 15-196,7 7 1,9 9 16,9 3 1,-5 6 87,5 0 1,-5 6 106,-1-6 1,-7 8-56,1-2 0,-10 3 355,-1 3 1,-1 0-99,-5-1 0,-3 7 33,3-1 0,-8 0-187,1-5 0,-3-1 29,-2 1 1,0-2-212,0-4 235,0-12-142,0-2 104,0-13 1,0 4 150,0-12 1,0-5-270,0-12 0,0 1 28,0-6 1,2-7 25,4-5 0,-2-3 3,7 3 0,-5-2-49,6-4 0,-7-2 70,7 7 0,-6 1-110,5 5 1,-1 1 51,1-1-250,5 8-46,-14 2-22,13 16 1,-11 3-41,7 12 0,-5-3 103,6 9 0,-3 0 296,3 5 0,3 0 0,2 0 0,10 1 0</inkml:trace>
  <inkml:trace contextRef="#ctx0" brushRef="#br0" timeOffset="1952">2180 917 7839,'-10'-7'0,"4"-5"0,2-1 492,-1 1 0,3 2-475,-4 5-1356,4 3 1167,2-6 1,0 10 123,0 4 1,-6-2 269,0 7 0,-5 1-94,5 5 0,-5 0-27,5 1 1,-6 1-74,7 4 1,-1-2 52,6 8 0,0 0-97,0 5 1,0-5 40,0 0 0,2 0-11,3 5 1,5-7-152,7-4 1,1-4 83,-1-1 1,2-3 23,4-3 1,-2-5-136,8-7 0,-6 0 75,6 0 0,-6-9-40,6-9 0,-14-7 112,3-9 0,-13-1-2,1 1 1,-4-3-1,-2-3 0,-2 3 83,-4-3 0,-5-2-17,-12 1 0,-4 1-67,-8 5 1,6 7 178,1-1 1,5 8-34,-6-2 1,8 9 60,-2 3-166,3 7 14,3-4-23,7 8 0,3 2-8,7 4 0,7-4-50,5 3 1,5 3 66,6-2 0,4 0-106,8-6 0,5 5 78,1 1 1,7 0-154,-2-6 1,-2 0 77,2 0 0,-6-8 43,6-3 1,-5-1 15,5-5 0,-8 3 1,3-9 0,-7 2 79,-5-2 0,2-4-94,-8-7 0,-2-1 154,-9 1 1,1-3-73,-7-3 0,0-3 160,-6-3 1,0-2-35,0 8 0,0-2-45,0 1 0,0 5-11,0-5 1,-6 13 83,0 5 1,0 3 89,6 3-65,-7 7-273,5 3 186,-6 7-445,8 0 8,0 0 266,0 7 0,0 3 85,0 7 1,-2 3 8,-4 3 0,4 2-25,-3 3 1,3 11 142,2-5 1,0 7 29,0-1 0,-6 4-77,0 8 1,0 8 72,6 3 1,-5 4-46,-1 3 1,-2 1-9,2 4 0,4-4-62,-3 4 0,3-6-8,2-6 1,0-3-100,0-8 1,0 0 66,0-1 1,2-6-152,3-5 0,-1-9 55,8-2 0,-3-8-74,3 2 1,3-10-69,-3-1 1,3-3-155,3 3 0,-1-4 54,0-8 0,0 0-111,1 0 0,-1 0-183,0 0 0,6-4 183,0-8 1,8-1 399,-2-16 0,-4 0 0,0-6 0</inkml:trace>
  <inkml:trace contextRef="#ctx0" brushRef="#br0" timeOffset="2393">2370 658 7833,'0'-12'-234,"0"1"0,0 5 290,0-5 31,0 7 1,0-6 364,0 4-332,0 4 0,2-5 97,3 7 1,1-2-42,11-4 0,-1 4 36,13-4 0,1-1-95,11 1 0,5-2 16,12 2 1,3 3 23,8-9 1,8 6-150,4-5 1,-1 5 124,7-6 0,-12 3-1,6-3 0,-10-1-33,-8 7 1,6-5 31,0 5 0,-5-2-50,5 2 1,-11 4 78,-1-3 1,-3-3 0,-2 2 1,-14 0 74,-3 6 14,-12 0-93,2 0 90,-15 0-173,-3 0 1,-9 0-412,-3 0-209,3 0 5,-6 0-317,0 0 494,6 0 0,-11 8-87,7 4 0,-5-3-54,5 3 1,-9-1 504,-3 7 0,-14 7 0,-13 2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0:51.914"/>
    </inkml:context>
    <inkml:brush xml:id="br0">
      <inkml:brushProperty name="width" value="0.08571" units="cm"/>
      <inkml:brushProperty name="height" value="0.08571" units="cm"/>
      <inkml:brushProperty name="color" value="#333333"/>
    </inkml:brush>
  </inkml:definitions>
  <inkml:trace contextRef="#ctx0" brushRef="#br0">761 658 7592,'0'-11'-34,"0"-1"1,2 8 119,4-2 442,-4-3-350,13 7 1,-11-12 207,7 9-198,-7-1 0,10 4-11,-9-4 0,3 4-65,-2-3 0,-4 1-52,3-2 1,-3 2-35,-2-7 1,0 5 69,0-6 1,-2 7-193,-3-7 1,-5 2-12,-7-1 0,-2-3-19,-4 9 0,-4-7 12,-8 6 0,0 1-86,1 5 0,-8 2 144,-5 3 1,-8 5 17,-3 7 0,-5 8 33,5 4 1,-3-2-38,9 2 0,-2 0 130,14 5 1,-1 5-97,7-5 0,14 3 12,9-14 1,7 6-46,4-6 24,0 0 1,13-6 23,5 0 0,16-5-17,1-1 0,17-1 159,0 1 0,5 3-76,1-8 1,-2 7-41,7-1 1,-7 3 14,1 2 0,-10 1 12,-7-1 1,-4 0 1,-1 0 1,-10 1 0,-8-1 0,-1-5-22,-11-1 1,1-5-6,-6 5 1,-2-5-19,-3 6 0,1-8 57,-8 1 1,-1 3 76,-10-2 1,-2 5-87,-4-5 0,-10 6 9,5-7 0,-12 9-32,0-3 1,1-3-1,-1-2 0,2 1-31,-2-1 0,-4 6-113,4-7 0,4 1-277,1-6 0,7 6 140,5 0 0,4 0-1026,8-6 745,7 0 0,4 0-467,12 0 986,-4-8 0,21-2 0,-4-7 0</inkml:trace>
  <inkml:trace contextRef="#ctx0" brushRef="#br0" timeOffset="512">1141 831 7863,'-5'-19'997,"-1"-4"0,-2 4-435,2-4-294,4 11-133,-5-3-283,7 13 1,0-4-324,0 12 0,0 3 332,0 9 1,0 7 272,0 3 1,0 5 20,0 2 1,0-1-60,0 1 0,0-1-55,0 1 1,0-6-76,0 0 1,0-2-120,0 1 0,6-3 146,-1-7 0,9-3-148,-3-3 0,5 1 51,1-7 1,0-1-103,1-5 1,5-3 52,0-9 1,7-1-67,-1-16 0,-2 0 101,2-6 1,-8 1-9,2-1 0,-4 6 201,-1 1 0,-7 6-2,1-1 1,-8 4 80,1 2-104,5 7 240,-8 3-203,6 7 0,-14 9-36,0 9 0,0 1 37,6 10 1,0-6-46,0 5 1,8-6-30,3 1 1,5-4 20,1-2 0,0 0 4,1 1 0,5-9 10,0-3 1,8-4 14,-3-2 0,3-2-12,-2-4 1,4-5-23,-5-12 1,3 2-2,-2-8 0,-4 0 15,-8-6 1,4 3 68,-3 3 1,-5-4-60,-13 4 1,0-3 11,0-3 0,-2-3-70,-4 3 0,-3-1-118,-8 13 1,-3 0 45,-3 5 0,4 3-211,-4 3 1,4 5-321,1 7 0,-5 0 180,0 0 1,0 7-15,6 5 0,7 9 441,5 2 0,-5 8 0,0-4 0</inkml:trace>
  <inkml:trace contextRef="#ctx0" brushRef="#br0" timeOffset="1242">2508 814 7883,'0'-18'314,"0"-5"4,0 0 0,1 0-402,5 6 0,4 2-24,7 3 0,0-1 301,1 7-36,-1-8 1,-2 11 557,-3-9-410,-4 8-250,-8-3 0,-2 7-101,-4 0 0,-4 0-113,-7 0 1,-8 1 117,-4 5 1,-2 2 75,3 3 1,-5 11-90,4-5 0,-4 6-30,-1 0 0,5-2-14,0 8 0,14-2 3,-2 2 0,9 3-102,-4-3 1,8-4 114,-1-2 0,5-4-16,5-1 1,5-7 55,7 1 1,8-8-51,4 1 1,4-5 15,1-5 0,1-7-11,0-11 0,-1 2 86,1-8 0,-8 6 22,-4-6 0,-4 6 144,-2-6 0,-1 2-41,-5-1 1,-3 3 436,-8 7-302,0 1-148,0 0 1,-2 7-179,-4 4 1,2 6 112,-7 6 1,7 4-109,-2 7 0,-2 0 3,3 1 0,-1-1 13,6 0 0,0 0 23,0 1 0,6-1-14,-1 0 1,9-5 83,-3-1 1,7-7-49,5 2 0,-2-4-26,8-2 1,0-2-68,5-4 0,-5-11-170,0-12 0,-2-4 66,2-1 1,3-3-155,-3-3 0,-4-4 199,-2-8 0,-9 4 11,-3-4 0,-7 4 232,2-10 0,-4 5-85,-2 1 1,0 6 244,0-1 0,0 3-38,0-2 1,0 6 354,0 11-96,0 12 67,0 9-381,0 8 1,-2 8-163,-4 3 1,2 14 297,-7 10 0,-1 1-72,-5 10 1,5 8 148,1 10 1,-1 9-3,-5 2 0,5 1-266,1-1 1,7 12 113,-2 11 1,2-45 0,0 1-88,1 1 0,1 0 0,-2-1 1,2 0 52,2 44 1,2-6 26,4-12 1,-4 1-79,3-12 0,-3-9-66,-2-14 0,0-9-19,0-3 143,0 1-629,0-16 46,0-2 323,0-1-657,0-15-621,0 7 985,0-16 0,0-1 29,0-8 1,0-3-2012,0-3 2346,0-11 0,0-10 0,0-8 0</inkml:trace>
  <inkml:trace contextRef="#ctx0" brushRef="#br0" timeOffset="1654">3130 866 7878,'-17'0'0,"-2"-14"43,-5-3 0,7-4-22,0 3 0,2 1-89,9 0 13,-8 0 316,12-1 0,-7 3 88,3 3-15,4 5-206,-6-1 0,10 6-33,4-4 0,-2-1-64,7 1 1,9-2-56,9 2 1,3 5-29,3-5 0,7-2 114,4 2 0,4 1-75,2 5 1,0 0-1,0 0 0,-2 1 17,-4 5 0,-2-2 32,-4 8 0,-11 5 12,0 6 1,-10 0 20,-7-6 1,1 3 4,-7 3 1,0-4 83,-6 4 1,-2-4-109,-4-2 0,-4 1 138,-7-1 1,0 0-114,0 1 1,-1-3 122,1-4 0,-2 5-107,-4-5 1,2-1-22,-8 1 1,6-7-6,-6 2 0,6 2-84,-6-2 1,8-1 49,-2-5 1,2 0-214,-2 0 112,3 0 1,-5 0-208,8 0-299,7 0-312,3 0-691,7 0 1579,0 0 0,0 8 0,0 2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25.500"/>
    </inkml:context>
    <inkml:brush xml:id="br0">
      <inkml:brushProperty name="width" value="0.08571" units="cm"/>
      <inkml:brushProperty name="height" value="0.08571" units="cm"/>
      <inkml:brushProperty name="color" value="#333333"/>
    </inkml:brush>
  </inkml:definitions>
  <inkml:trace contextRef="#ctx0" brushRef="#br0">105 1607 7808,'-10'-10'0,"-5"-3"-86,3 7 148,4-8 79,-7 12-152,6-5 1,-7 9-212,5 3 0,3 7 147,8 11 1,0-4-56,0 4 0,0-4-297,0-1 278,0 7 1,6-6-155,-1 4 303,9-4 0,3-9 0,10-2 0</inkml:trace>
  <inkml:trace contextRef="#ctx0" brushRef="#br0" timeOffset="912">814 915 7821,'0'-17'-5,"-8"7"0,6-5 109,-4 3 1,4 2 238,2-1 29,0-1-271,0-5 1,0 6 27,0-1 0,0 6-172,0-5 2,0 7 0,0-6 234,0 5-125,0 3-15,0-6 47,0 0-29,0 6-214,0-5 27,0 7 1,0-2 76,0-4-284,0 4 74,-7-6 99,5 8 90,-14 0-4,15 8 58,-15-6 251,14 6-196,-5-8 1,7 2-44,0 3 0,-2-3 54,-4 4-12,4-4 1,-6 0 40,8 4-10,0-4 5,-7 5-57,5 1 0,-8-6 43,4 4-59,4 3 0,-13-7-5,3 4 0,3 2-64,-3-3 0,1 7 77,-7-6 0,1 7-53,0-1 0,0 1 29,-1-1 1,1 9-5,0-4 1,-6 4 0,0-4 1,5 1 6,7-1 1,5-5-8,-6-1 1,9 1-6,-3 5 72,4 0-59,10 1 0,1-3 62,9-4 0,-1-1-10,0-4 1,6-4 10,0 3 1,8-3-54,-2-2 0,3 0 0,3 0 1,0 0-76,-1 0 1,1 0 84,-1 0 1,-5 0-208,0 0 184,-8 0-37,4 0 112,-15 0 21,-3 0-101,-7 0 0,-7 0 7,-5 0 1,-3 0-42,-2 0 1,-1 2 48,1 4 0,0-2-65,-1 7 0,1-5 52,0 6 1,-6-6-28,0 5 1,-2-1 14,2 1 1,3 5 2,-3-5 1,-2 4 13,2 3 0,-5-1 6,4 0 0,-4 1 14,5-1 0,0 0-25,5 1 0,1 3 11,0-4 0,7 4-4,4-9 0,4 3-10,2 2 0,0-5 10,0-1 0,8-7 0,4 2 0,3-4 11,2-2 0,2 0 2,5 0 0,2 0-62,9 0 0,0 0-101,-1 0 1,1 0-36,-1 0 1,3-8 88,3-3 1,-3 1-315,3-1 0,2 1 50,-1-2 1,-1-3-293,-5 3 651,7-3 0,-6-10 0,7-2 0</inkml:trace>
  <inkml:trace contextRef="#ctx0" brushRef="#br0" timeOffset="1250">1246 811 7821,'-17'-9'0,"5"-7"0,1 5 0,-1 3 0,-5 2-67,7-3 0,1 7 215,3-4 112,4 4-214,-6 2 0,8 2-103,0 4 1,0 3 121,0 9 0,6-1-1,0 0 1,0 2 4,-6 4 0,1 2-16,5 4 1,-4 4-34,4-4 1,2 3 22,-3 3 1,1 0-128,-6-1 1,6 1 44,0-1 0,-1 1-143,-5-1 0,6-7 91,0-4 1,0-3-306,-6-3-277,0 0 119,0 1 554,0-9 0,0-9 0,0-9 0</inkml:trace>
  <inkml:trace contextRef="#ctx0" brushRef="#br0" timeOffset="1526">1142 863 7821,'0'-10'-221,"-5"1"-246,-1 3 1,-2 2-271,2-7 1870,4 7-426,-5-12-232,-1 15-332,6-7-74,-6 8 8,16 0 1,2 6-10,7-1 1,0 9-122,1-3 1,1 10 148,4 3 0,-2 4-177,8-5 1,0 6 58,5-6 0,-5 6-166,0-6 1,0 8 57,5-2 0,-5-4-138,0-2 1,-2-4 7,2-2 0,1-5 50,-7-1 1,0-7 15,-5 2 1,-1-6 193,0-6 0,1-3 0,-1-9 0</inkml:trace>
  <inkml:trace contextRef="#ctx0" brushRef="#br0" timeOffset="1751">1575 794 7821,'-10'-8'0,"4"-3"0,-1 1-260,1-2 0,-2 7-105,2-7 680,4 8 6,-5-3-240,7 7 0,0 2-2,0 3 0,0 5-34,0 7 0,5 2-45,1 5 0,2 2 40,-2 9 0,-2 0-117,7-1 0,-1 1 54,1-1 0,3 1-105,-9 0 0,7 5-25,-6 0 1,1 1-111,-1-7 1,-4-5 35,4 0 0,2-8 227,-3 2 0,9-4 0,-5-1 0</inkml:trace>
  <inkml:trace contextRef="#ctx0" brushRef="#br0" timeOffset="1994">1972 811 7821,'-7'-17'-272,"5"7"356,-6 3-56,8 7 1,0 7 105,0 5 0,0 5-60,0 6 0,0 6-67,0 11 0,6-3 57,0 3 1,5 2-137,-5-1 0,5 1 6,-5-2 0,6-3-90,-7 3 1,7-9 31,-6-2 0,5-8-418,-5 2 181,0-4 0,-4-3 361,3-5 0,-3-3 0,6-16 0,-8-1 0</inkml:trace>
  <inkml:trace contextRef="#ctx0" brushRef="#br0" timeOffset="2388">1644 863 7821,'9'-17'0,"1"-1"-67,-4 1 1,-2 6 136,7-1 0,-5 6-61,5-5 1,1 1 61,5-1 1,8-3 35,4 8 1,4 1 7,1 5 1,3-6 16,3 0 1,-1 2-107,7 10 1,-6 4 96,6 7 0,-7 2-191,1 4 0,-5 2 103,-7 4 1,-3 4-89,-7-4 0,-3 3 36,-3 3 0,1-1 28,-7 1 0,-1-8 34,-5-4 1,-7 2-11,-5-2 1,-3 0 110,-2-6 1,-6-1-91,-1-5 1,-6 5-42,1-5 1,-10 3 43,-1-3 1,0 3-147,5-9 0,-5 7-19,0-6 0,5 5-126,6-5 1,6 0 30,-6-6 21,8 0 0,-2-2-80,12-4 1,3 2 23,8-7 1,2-1-182,4-5 0,3-1 417,8 1 0,1 0 0,7-8 0,2-2 0</inkml:trace>
  <inkml:trace contextRef="#ctx0" brushRef="#br0" timeOffset="2671">2681 880 7819,'-17'-7'526,"0"-3"1,7-2 6,4 1-154,4 7-216,2-11 1,14 11-255,3-8 1,12 9 138,0-3 0,4-2-349,1 2 1,6 1 202,1 5 0,-1-6-273,-5 0 1,-1 0 81,1 6 1,-6 0-29,0 0 0,-8 0-286,2 0-2,-4 0 605,-2 0 0,-7 2 0,-4 4 0,-4-4 0,-10 13 0,-2-5 0</inkml:trace>
  <inkml:trace contextRef="#ctx0" brushRef="#br0" timeOffset="2851">2647 1036 7819,'-12'0'-442,"1"0"0,5 0 414,-6 0 604,9 0-398,-5 0-98,16 0 0,9 0-102,12 0 1,3-2 61,3-4 0,7 2-206,4-7 1,4 5 76,2-5 0,-6 7-154,0-2 1,1-2 34,4 3 1,1-3-4,0 2 0,0 4 211,0-4 0,0-11 0,0-2 0</inkml:trace>
  <inkml:trace contextRef="#ctx0" brushRef="#br0" timeOffset="4319">3875 586 7815,'-8'-17'-86,"6"0"1,-11-1-324,7 1 1280,0 8-190,6 1-486,0 8-308,0 0 1,0 8 162,0 3 0,0 4-104,0 3 0,0 1 19,0 4 0,0 2 37,0 4 1,0 3-35,0-3 0,0 2 40,0-2 0,0 2 4,0-8 1,0 5-30,0-4 0,0-1-49,0-6-13,8 0 31,1 0 1,9-7-121,-1-4 1,2-4 85,4-2 1,-4-2-70,4-4 1,2-4 56,-2-7 0,0-2 31,-5-4 0,-1 4 44,0-4 0,-1 2 15,-5-3 1,-3 5-50,-8-4 122,0 4 0,0 2 26,0-1 1,0 7-56,0-1 1,-2 8 29,-4-1-94,4 3-6,-13 2 71,13 0-11,-6 7 23,8 3 1,0 7-48,0 1 0,8-7-7,4 1 1,3-7 8,2 7 0,1-8-3,-1 2 1,8 1-32,4-1 1,-2 0-97,1-6 0,-1-6 72,2 0 0,2-7-97,-8 1 1,0-3 58,-6-2 1,1-3-12,-1-3 1,-8-2 87,-3-3 1,-4-5-37,-2 4 1,-2-4-4,-4-1 1,3-6 33,-9-1 0,-1 1 7,-10 5 1,3-5 12,-3 0 0,4-7 92,2 7 0,5 0-48,1 5 1,1 8 292,-1 4-136,-5 4-133,14 2-46,-5 7 0,7 4-12,0 12 1,0-2-20,0 7 0,0 1 100,0 5 1,0 1-8,0-1 1,0 0-20,0 0 0,5 8 21,1 4 1,0 6 19,-6 5 0,6-1-44,-1 7 0,1 0 131,-6 6 1,2 7-63,4 5 1,-4 3-45,4 2 1,-5 6-119,-1 0 0,-1 6 88,-5-6 0,4 0-5,-4-6 1,-2-2 0,3-4 1,-7 7-22,6-13 0,-5 3-33,5-20 0,-5-1-6,5-11 3,0 5-215,6-14 19,0-1 17,0-11 1,0-9-735,0-3 625,0 3 1,0-14-63,0 5 0,2-5 350,4-1 0,3-8 0,9-2 0</inkml:trace>
  <inkml:trace contextRef="#ctx0" brushRef="#br0" timeOffset="4652">4393 794 7815,'-9'-8'-622,"1"-1"435,0-9 1,6 1 314,-3 0 0,3 5 151,2 1-11,0-1-218,0-5 1,0 5-6,0 1 1,7 7 12,5-2 0,5 4 13,6 2 1,-3 0-91,3 0 0,2 0 89,-2 0 0,2 2-127,-2 4 0,-4 3 51,4 9 0,-4-1 27,-2 0 0,-5 3-37,0 3 0,-9-4-82,3 4 0,-4-2 67,-2 2 1,0-4-5,0 4 1,-8-3-53,-3-3 1,-10-2 74,-2-3 1,-2 1-180,2-7 0,-2 6-46,-4-7 0,-2 1-79,8-6 0,-2 0 316,2 0 0,4 0 0,-6 0 0</inkml:trace>
  <inkml:trace contextRef="#ctx0" brushRef="#br0" timeOffset="5035">4808 102 7885,'0'-17'0,"-2"0"488,-3-1-30,3 9-422,-6-7 88,8 14 0,0 2-284,0 12 1,0 5 44,0 6 0,0 6 188,0 11 1,0 12-18,0 12 1,0 3-18,0 2 1,6 10-183,0 7 0,5 8 170,-8-42 1,0 0 0,3 46 73,-6 0 0,0-7-4,0 1 1,0-6-110,0-5 0,0-12 53,0-11 0,0-14-4,0-9 0,-6-3-56,0-9-37,0-7-102,6-9 86,0-7 200,0 0-290,0-7 16,0 5 1,0-14-124,0 5 0,0-6-318,0-7 1,0-1 257,0-3 0,-5-7 329,-1 0 0,-15 1 0,2-8 0</inkml:trace>
  <inkml:trace contextRef="#ctx0" brushRef="#br0" timeOffset="5348">4808 725 7838,'8'-18'-268,"-6"1"-337,4 0 695,-4-1 334,-2 1 1,5 0-341,1 0 1,2 7 153,-2 4-243,3-3 1,9 7 114,-1-4 0,0 4-178,0 2 1,1 0 47,-1 0 0,0 8-57,1 3 0,-1-1 39,0 1 1,-5 1-8,-1 5 1,-1 6-43,1 0 1,3 2 83,-8-2 0,-1-3-47,-5 3 0,0-4 32,0-2 0,-2 0-63,-3 1 1,-5-3 6,-7-3 0,-2 3-128,-4-3 1,1-3 69,-6 3 1,4-8-131,-4 1 0,7-3 262,-3-2 0,-2 0 0,6 0 0,-5 0 0</inkml:trace>
  <inkml:trace contextRef="#ctx0" brushRef="#br0" timeOffset="5986">5223 725 7838,'8'9'-640,"-6"-1"0,8-8 540,-5 0 0,-1 0 355,8 0 1,-6 0-81,5 0 1,-5-2-170,5-4 0,-5 2 20,6-7 1,-1 5-12,6-5 0,1 5-36,-1-6 1,0 1-8,1-7 15,-1 1 0,0 0 7,1 0 0,-3-1-16,-4 1 0,3 0-10,-8-1 1,-1 1 18,-5 0 1,0 0-30,0-1 1,-7 7 29,-5-1 0,-3 8-81,-2-1 1,-1 3 84,1 2 0,-2 0 1,-4 0 0,3 2-4,-3 3 1,4 5-4,2 7 1,0 1 105,-1-1 1,3 2-63,3 4 1,-1 2 88,7 4 0,0 2-54,6-8 1,0 7 15,0-1 0,2-2-57,4 2 0,4-8-5,7 2 1,2-4-1,4-1 0,-2-7-3,8 1 1,-6-8-42,6 1 0,-6-3 40,6-2 0,-6 0-50,6 0 0,-6-7 41,6-5 1,-8-3-28,2-3 0,-4 1 15,-2 0 0,-1-2-4,-5-4 0,5 3-5,-5-3 0,-1-2-6,1 2 0,-1-6-75,2 6 1,3-5 82,-4 5 1,3-1-6,-3 7 1,5 0-29,-5 0 213,-3 7-159,7 2 0,-11 8 7,8 0 1,-8 2 49,1 4 1,-3 5 25,-2 13 1,0-5 25,0 4 1,2 4-78,4 2 0,-2-3-1,7 3 1,-7-2 5,2 2 1,2-4 20,-3-8 0,7 1 43,-6-1-6,7 0-51,-3 0-4,7-7-318,0-2 113,1-8-85,-1-8 1,-2 4 61,-3-7 0,-3 5-229,-3-6 0,-4 7 409,4-7 0,3 1 0,1-7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0:58.378"/>
    </inkml:context>
    <inkml:brush xml:id="br0">
      <inkml:brushProperty name="width" value="0.08571" units="cm"/>
      <inkml:brushProperty name="height" value="0.08571" units="cm"/>
      <inkml:brushProperty name="color" value="#333333"/>
    </inkml:brush>
  </inkml:definitions>
  <inkml:trace contextRef="#ctx0" brushRef="#br0">537 900 7827,'27'-25'0,"0"0"79,-4-4 0,3 4 32,9 8 0,0 5-310,-1 1 0,-1 7 52,-4-2 1,-10 2 471,-8-2-159,-7 5 1,-4-9-83,-11 4 1,-7 4-70,-5-3 1,2-3-1,-8 2 1,-5 0 1,-6 6 0,-3 0 24,3 0 0,1 0 130,-7 0 1,8 0-116,-2 0 1,-3 8-86,3 4 1,0 1-5,5-2 0,8 5 3,4-5 1,4 11 16,2 1 1,7 0-130,4-6 1,6 0 147,6 1 0,5-1-13,13 0 0,4 0 86,13 1 0,3-7-95,8 1 1,0-1 111,0 7 1,-2-1-57,-4 0 1,-4 0 18,-8 1 1,-1 5-5,-4 0 0,-4 0-11,-8-6 0,-1 6-29,-5 0 1,-3 0 15,-8-5 0,0-1 3,0 0 0,-6 1 2,0-1 1,-11-6-16,5 1 0,-12-2 7,6 1 1,-5-3-22,0-8 1,2 5-10,-8 1 1,2 0-3,-2-6 0,-3 0-37,3 0 0,-10-8-15,-1-3 0,-6-5-86,6-1 1,-6-2 72,5-4 0,-5-2-20,6-4 0,1-6 9,11 1 1,3-1-10,7-5 1,3-4-21,3-2 1,5 1-89,7-1 1,3 2 77,9-2 0,1-2 33,16 8 1,0-1 46,6 7 0,5 1-60,0 4 1,7 4 66,-7 8 0,0 5 15,-5 1 0,-6 7 119,-1-2 1,-6 4 132,1 2 22,-12 0 0,3 2 7,-9 4 1,1 4-143,-6 7 1,0 2 43,0 4 0,0-2-24,0 8 0,-6 0 79,1 6 0,-9 5-70,3 0 0,-5 8 15,-1-2 0,0 10 22,-1 2 0,1 7 6,0-1 1,-2 9-88,-4 1 1,3 13 45,-3-6 1,0 5 22,6-11 0,-2-2 11,13-10 0,-6 1-51,7-12 1,-1-4-22,6-14 0,8-7-70,3-4-9,4-3 1,5-5-190,3-4 1,-2 3-70,8-8 0,0 5-206,5-5 0,1 0-325,-1-6 1,9 0 752,3 0 0,4-16 0,1-3 0</inkml:trace>
  <inkml:trace contextRef="#ctx0" brushRef="#br0" timeOffset="1706">1730 831 7791,'-17'-8'-297,"-1"-2"198,1-7 763,0 0-231,7 7-535,2 2 245,8 8 1,0 8 133,0 4 1,0-3-46,0 3 1,8-3-68,4 3 0,5 3-138,6-3 0,4 1 100,8-1 0,-1 1-241,1-7 0,5 0 36,0-6 0,7 0-21,-7 0 1,2 0 15,-2 0 1,-3-8-190,3-3 1,-3-5 40,-3-1 1,-7-6 100,-4 0 1,-5-2 90,-7 2 1,-3 2-9,-8-8 1,0 8 90,0-2 0,-10 3-78,-7 3 1,-6 6 21,-6-1 1,-4 8 28,5-2 0,-7 6 72,-5 6 1,1 4-23,-7 7 0,8 2 102,-3 4 0,-1 4 72,2 8 1,-8-1-129,2 1 1,3 5-25,3 1 1,9 7-26,2-2 1,10-4-18,2-1 0,2-5-6,9-1 1,2-3-114,10-3 1,3 2 10,9-8 1,5-6 47,0-5 0,9-8 7,3 1 1,5-3 10,6-2 1,4 0-134,-3 0 1,2-7 1,3-5 0,0-5-72,0-6 1,-6 2 84,0-8 1,-7 0 16,1-6 0,2-1-13,-1-5 1,1 3 22,-2-8 0,-3 0-132,3-6 1,-3 0 80,-3 0 1,-7 2 147,-4 4 1,-5 4 2,-7 7 318,4 1-207,-13 14 1,4 5 163,-12 15 0,3 0-228,-9 0 0,6 8-62,-5 3 1,-1 12 116,-5 6 0,0 4-48,-1 1 1,1 1-24,0 0 1,5 5 8,1 0 0,-1 6-130,-5-5 1,5-1 55,1-5 1,5-1-1,-6 1 1,9-2-6,-3-5 0,-2 3-1,2-8 0,1-6-187,5-5 183,0-8-259,0 3 312,0-7 0,0-9 4,0-8 1,7-3-124,5-8 1,3-1-135,3-6 0,-1-1 116,0-5 0,0 5 55,1-5 1,1 5 24,4 1 0,-4 1-33,4-1 0,-5 8 101,-7 4 1,4 10 69,-3 1 67,3 8 1,1-1-71,-5 10 1,5 5 107,-5 7 1,-1 8 11,1 4 0,1 10-138,5 1 1,2 2 45,4-2 0,-1-3-69,6 3 1,-5-3 3,6-3 1,2-5-34,9 0 1,-3-8-21,3 2 0,4-5 17,2-7 0,1 3-100,4-9 1,-8 1-21,9-6 0,-6 0 67,0 0 1,-2-8-177,-4-3 1,-9 1 0,4-1 0,-12-3-22,0-9 1,-6 2 109,-5-8 1,1 0-79,-7-5 1,2-6 98,-3-1 1,-3-1 6,4 2 0,-12 3 150,-5-3 0,-3 3-40,3 3 0,-10 7 194,3 4 1,-3 3-38,4 3 1,0 8-35,-1 3 0,-1 4-85,-4 2 0,2 2 17,-8 4 0,6 5-7,-6 12 1,2-2-12,-2 8 0,3-6-43,3 6 0,3-2 36,-3 2 0,-2 9-31,2-3 1,6 1 2,5-7 0,3 4 9,-3-5 0,-1 9 2,7-2 1,0 1-4,6-13 1,0 6-27,0-6 0,6 0-11,0-6 0,7-1 49,-1-5 1,-3-1-18,3-4 1,-1-4 87,7 3 1,5-3-96,0-2 0,8-2 6,-3-3 1,5-5-45,2-7 1,-7-6-7,1 0 0,0-8 17,6 2 0,-1-9-109,1-3 1,-6-5 72,0 6 0,-1-10-85,7-2 0,-2-2-22,-5-9 1,5 5-94,-4-5 1,-2 5 132,2-5 1,-2 1 71,1-1 0,-3 3-2,-7 8 1,-7 2 59,1 4 0,-8 4 186,1 7 1,-1 8 397,2 4-223,-4 4 101,6 2-147,-8 7-29,0 3-287,0 7-241,-8 7 1,6 3 172,-4 7 0,-2 6 62,3 0 0,-9 10 141,3 2 0,1 1-150,-1 10 1,1 0 195,-2 6 1,-3-6-46,4 0 0,1 0-19,-2 6 1,9 6 38,-3 0 1,-2-1-6,2-5 1,1 0-26,5 0 0,1 0-21,5 0 1,6-8 4,11-4 1,-2-5 9,8-6 1,0 1-61,5-7 1,3 0 4,3-5 0,4-7-92,8 1 1,0-8-70,0 1 0,6-3-253,-1-2 1,9 0-49,-3 0 1,-4-7-280,-1-5 1,-10-5-1267,-2-6 1919,-7 4 0,11-22 0,-6 5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0:56.127"/>
    </inkml:context>
    <inkml:brush xml:id="br0">
      <inkml:brushProperty name="width" value="0.08571" units="cm"/>
      <inkml:brushProperty name="height" value="0.08571" units="cm"/>
      <inkml:brushProperty name="color" value="#333333"/>
    </inkml:brush>
  </inkml:definitions>
  <inkml:trace contextRef="#ctx0" brushRef="#br0">744 277 7874,'0'-17'-1241,"0"0"1048,0-1 323,0 1 142,8 7 1,-4-3-156,7 7 1,-7-2 249,2 3-2,3 3-295,-7-14 0,8 9 21,-4-5 0,-5 3-32,5 3 1,-4 2-97,-2-8 1,-2 9 72,-4-3 1,-3-2-29,-8 2 0,-8 1-29,-4 5 1,-6 2-91,-5 3 1,-4 5 171,-8 7 1,-2 8-56,-4 4 1,6 4-27,1 1 0,6 1-29,11-1 1,5 3-1,0 3 0,16-9 10,1 4 0,10-7-9,8 1 1,6-2 24,11-4 0,11-4-15,12 4 1,4-9 53,2-3 0,6 1-49,-1 5 0,1-1 89,-6-5 1,-2 5-27,-4-5 1,-6 3 13,-11-3 1,-4 3 15,-8-9 0,-7 3 239,-4-2-239,-4-4 1,-4 7 1,-4-3 1,-5-4 114,-13 4 1,-2 1-112,-9-1 0,-7 6-117,-4-7 1,-10 7 93,-2-6 1,-7 5-8,2-5 0,3 0-70,2-6 0,5 0-130,1 0 1,7 0-32,5 0 0,5 0-204,7 0 0,8 0-685,9 0 1084,7 0 0,-4-8 0,8-2 0</inkml:trace>
  <inkml:trace contextRef="#ctx0" brushRef="#br0" timeOffset="267">1488 139 7818,'-8'-25'0,"4"0"377,-7-4 0,7 4 1503,-2 8-3353,4 7 981,2 2 0,0 10 466,0 4 0,0 6 158,0 11 1,0 6 301,0 11 1,0 6-215,0 12 1,-6-3 9,0 9 1,-5 5-141,5 6 1,-1-6-19,1-6 0,4-1-174,-4 1 1,2-3 79,-2-8 1,5-8-165,-5-4 1,4-11-207,2-6 0,0-4-221,0-1 0,-2-9 198,-4-3 1,2-6 414,-7-6 0,-1-11 0,-5-10 0</inkml:trace>
  <inkml:trace contextRef="#ctx0" brushRef="#br0" timeOffset="792">934 692 7814,'-11'-27'0,"-1"4"26,8 4 1,6 4-191,16 3 0,14-1-94,14 7 1,4 0 248,2 6 0,8-2 224,3-4 1,4 4-179,3-3 0,-1 3-67,0 2 1,0-2-7,0-4 1,0 4 19,1-4 1,-9-1 0,-3 1 0,-10-7 38,-2 1 0,-8-1-8,3 1 1,-13-3 13,-4 3 1,-7 3 38,-6-3-39,5 0-4,-14-5 1,0 6 153,-8-1 1,-8 6-152,3-5 1,-10 7-91,-2-2 0,-8 4 117,2 2 1,-4 0-6,-1 0 0,-1 8 16,1 4 1,5 5 117,0 6 1,0-2-137,-5 8 1,7-2 16,4 2 1,3 3-107,3-3 1,2-2 104,3 2 1,5 0-203,7 5 1,7-5 58,5 0 0,3-8-54,2 2 0,6-11 52,1-7 1,6-3-6,-1-2 1,4 0 8,1 0 1,1-7-94,0-5 0,-7-9 67,1-2 1,-2-2 33,2 2 1,-4 2 201,-8-8 1,0 8 71,1-2 1,-7 5 95,1 7 0,-8 1-29,1 4-208,-3 4 0,-2-3-15,0 10 0,2 5-6,4 7 0,-2 1-159,7-1 0,-5 0 62,6 1 0,-7-1-177,7 0 0,-1 0 31,7 1 0,-7-7-58,1 1 1,-6-8-33,5 1 1,-5-3 289,5-2 0,-7 0 0,4 0 0</inkml:trace>
  <inkml:trace contextRef="#ctx0" brushRef="#br0" timeOffset="1313">2508 415 7814,'0'-17'221,"0"0"73,0 0 0,8 1-304,3 5 1,12 3 25,6 8 0,4 8 147,1 3 1,1 12-146,-1 6 0,-5 6-4,0 5 0,-10 4-23,-1 8 1,-3-6-95,-9 0 1,-1-5 77,-5 5 1,-7-10-109,-5-1 0,-9-2 156,-2-10 0,-8-2-46,2-10 1,-1 3 49,1-9 1,4 1-38,8-6 1,-1-2 9,1-3 1,2-5-38,3-7 0,-1-3 3,7-3 0,0-4-19,6-7 1,6-1-148,0 1 1,13-3 54,-2-3 0,12 1 86,0-7 1,4 6-102,1-6 0,6 0 42,1-6 0,7 2-2,-2 4 1,-4-2 50,-1 7 1,-1 3 119,-5 9 1,1 10 17,-13 7 1,-6 9 216,-5-3 1,-6 4 506,5 2-569,-7 0 0,4 2-10,-8 4 1,0-3-99,0 9 1,0-6-34,0 5 1,0 3 62,0 9 1,0-4-64,0 4 1,-2 4 90,-4 2 0,4 3-5,-4 3 1,-1 7 45,1 4 0,-2 2-64,2-1 1,5 8 166,-5-3 1,4 4-169,2-4 1,0 0-45,0-1 0,0-4-12,0-1 1,8-8-191,3 3 0,-1-11-239,1-1 1,1-10 202,5-1 0,0-3-108,1-9 1,5-1 43,0-5 1,6-1-418,-6-5 0,11-6 12,-5-11 1,6 2-164,-12-8 0,0 0 29,-6-5 735,-7-8 0,-3-3 0,-7-7 0</inkml:trace>
  <inkml:trace contextRef="#ctx0" brushRef="#br0" timeOffset="1500">2888 640 7814,'-17'0'-27,"0"0"1,-1 0 26,1 0 621,0-7 1,7 3 285,5-8-947,3 8 0,9-9-34,5 7 1,11-2 144,6 3 0,3 3-83,3-4 1,5-2-224,1 3 0,7-3-10,-2 2 0,4 2 103,2-7 1,-1 7-464,1-2 0,2 2 605,4-1 0,-4-5 0,5-7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05.989"/>
    </inkml:context>
    <inkml:brush xml:id="br0">
      <inkml:brushProperty name="width" value="0.08571" units="cm"/>
      <inkml:brushProperty name="height" value="0.08571" units="cm"/>
      <inkml:brushProperty name="color" value="#333333"/>
    </inkml:brush>
  </inkml:definitions>
  <inkml:trace contextRef="#ctx0" brushRef="#br0">70 243 7846,'-11'-6'-646,"-1"0"0,8-1 758,-2 1 0,3 4 101,-3-4-88,4-4 163,-6 9 17,8-7 0,-2 8 113,-4 0-45,5 0 0,-7 0-109,8 0 224,0 0-278,8 0 1,7 0-116,8 0 1,10 0 92,1 0 0,9-6-78,8 0 1,3-7-131,4 1 1,3-1 61,8 1 1,1-3-139,-1 4 1,-2-5 18,-4-1 1,-11 1 77,-11 5 1,-5-3-10,-1 9 1,-8-7-22,-4 6 208,-12 1-91,-3 5-33,-8 0 1,-2 0-56,-4 0 14,4 0-99,-5 0 1,5 0 123,-4 0-189,4 0 81,-6 0-29,8 0 137,0 7 1,0 3 130,0 7 1,0 6-94,0 0 0,2 8 141,4-2 0,-4 6-17,4 5 1,-4 4-75,-2 8 0,0 8-8,0 3 1,-6 4-60,0 2 1,-2 1-2,3-1 1,1-6 1,-8 0 1,7-9-104,-7-2 1,6-8 65,-5-9 0,7-8-105,-2-4 0,-2-4-98,3-2 208,-1-7-779,-2-2-93,6-8-421,-5 0 303,7 0-795,0 0 1492,0-8 0,0 4 264,0-7 0,0-1 0,0-5 0</inkml:trace>
  <inkml:trace contextRef="#ctx0" brushRef="#br0" timeOffset="372">399 883 7909,'-18'-8'-234,"3"4"-352,3-7 876,-3 7-47,13-12-102,-6 14-8,8-5-63,0 7 1,2 0-1,4 0 1,-2 5-5,7 1 1,9 0 3,9-6 1,5 0 100,6 0 1,5 0 124,7 0 1,-1-6-177,1 0 1,8-5 5,3 5 1,-3-5-30,-3 5 1,-8-6 6,-3 7 1,-10-3 90,-1 2-105,-8 4 0,-18-7 195,-3 3 165,-4 4-203,-2-6 1,-2 8 56,-4 0-307,4 0 185,-13 0-158,13 0-252,-13 0-226,13 0 1,-8 0-561,4 0-713,4 0 1727,-5 0 0,-1 16 0,-2 3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14.773"/>
    </inkml:context>
    <inkml:brush xml:id="br0">
      <inkml:brushProperty name="width" value="0.08571" units="cm"/>
      <inkml:brushProperty name="height" value="0.08571" units="cm"/>
      <inkml:brushProperty name="color" value="#333333"/>
    </inkml:brush>
  </inkml:definitions>
  <inkml:trace contextRef="#ctx0" brushRef="#br0">0 156 7757,'0'-17'239,"0"-8"0,0 6-37,0-4 1,0 4-146,0 1 1,0 7 182,0-1 204,8 8 91,2-3-293,7 7 1,-2 2-87,-3 3 0,1 5 26,-7 7 0,8 3-161,-3 3 0,-3 4 42,-3 7 0,3 3-64,-2 3 1,0 2-10,-6 4 1,0 4-26,0-4 1,0-1 3,0 1 0,0-6-157,0 6 0,0-7-230,0 1 0,0-5-42,0-7-119,0 5 1,0-14-521,0 4-37,0-11 1136,0-4 0,-8-8 0,-2 0 0</inkml:trace>
  <inkml:trace contextRef="#ctx0" brushRef="#br0" timeOffset="383">727 208 7757,'-8'-25'-338,"4"0"104,-7-3 30,7 3 206,-4 15 0,6 2 105,-4 8 0,4 8 4,-3 3 1,-3 5 214,2 1 1,-5 8-89,5 4 1,0 4-152,6 1 1,0 1-30,0-1 1,0 1 0,0 0 0,8-1 22,3 1 1,5-3-20,1-3 0,2 2-144,4-8 0,-2 0 12,8-6 1,2-1 54,9-5 0,-1 3-54,7-9 1,6 1 37,5-6 1,1-6-17,-6 1 0,-8-9 76,-3 3 1,-5-7 0,-1-5 0,-8 2 74,-4-8 1,-6 6 183,-6-5 0,3-3-118,-8-10 1,-3 3 98,-8-8 1,-7 6 24,-11-7 1,2 9-105,-8-2 1,-2 9-41,-9 2 0,2 10-169,-8 2 0,-8 1-260,-10 10 1,-7 3 165,-9 8-242,-17 5 0,31 1 1,-4 3-1,-5-1 0,0 1 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13.734"/>
    </inkml:context>
    <inkml:brush xml:id="br0">
      <inkml:brushProperty name="width" value="0.08571" units="cm"/>
      <inkml:brushProperty name="height" value="0.08571" units="cm"/>
      <inkml:brushProperty name="color" value="#333333"/>
    </inkml:brush>
  </inkml:definitions>
  <inkml:trace contextRef="#ctx0" brushRef="#br0">52 156 7776,'-2'-25'0,"-4"-4"0,4 4 879,-3 2-558,3 4 0,2 8-81,0-1 190,0 8-97,0-4 1,2 10-333,3 4 0,-3 4 56,4 7 0,-4 2 77,-2 4 0,0 4 31,0 8 0,0 1-66,0 5 1,0 3-34,0 8 1,-6 0-126,0 0 0,1-1 75,5 1 0,-6-6-52,0 0 0,0-7 29,6 1 1,0-5-370,0-6-119,-7 3 0,5-12-80,-4 3-772,4-12 894,2-3 0,0-10 453,0-4 0,8-3 0,1-9 0</inkml:trace>
  <inkml:trace contextRef="#ctx0" brushRef="#br0" timeOffset="612">1245 225 7768,'0'-25'-84,"0"-5"41,0-5 1,0 4-62,0 14-246,0 0 482,8-1 395,-6 1-385,6 7 1,-14 1-103,0 3 0,-7 4 4,1-4 1,-3 4 67,-3 2 0,-1 0 2,-4 0 0,2 0-57,-8 0 0,6 2-2,-6 4 1,0 2-53,-5 3 0,1 5-16,4-5 1,-3 7-52,3 5 0,-4-2 101,-1 8 1,1-3-63,4 3 1,-2 4 7,8-4 1,0 2-2,6-3 1,7 3-35,5-8 1,3 6-4,2-6 0,0 0 32,0-6 0,2-1-2,3-5 1,5 3 19,7-8 0,1 5-15,-1-5 0,0 0 77,0-6 0,7 0-15,-1 0 1,7-6 12,-1 0 0,-2-2-15,2 3 1,2 1 86,9-8 1,-4 8-88,5-1 0,-5-3 14,-1 2 0,1 0-35,5 6 1,-5 8 24,5 4 1,-5 3-20,-1 2 1,-3 2 17,-3 5 0,-4 2-4,-8 9 0,1 0 19,-1-1 0,-7-3 3,-5 4 0,-3-10-20,-2 9 0,-7-11 6,-5 0 1,-5-4 88,-6-1 1,-10-1-82,-7 0 1,-8-5 115,2-1 0,-4-7-18,-2 2 0,0 2-26,0-3 1,6 1-73,0-6 0,5 0 3,-5 0 1,8-2-26,-2-4 0,5 5-4,6-5 0,-2 4-259,8 2 1,6-6-100,6 0-617,7 1-82,-4 5 291,8 0 0,10 0 171,7 0 566,8 0 0,17 0 0,2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08.757"/>
    </inkml:context>
    <inkml:brush xml:id="br0">
      <inkml:brushProperty name="width" value="0.08571" units="cm"/>
      <inkml:brushProperty name="height" value="0.08571" units="cm"/>
      <inkml:brushProperty name="color" value="#333333"/>
    </inkml:brush>
  </inkml:definitions>
  <inkml:trace contextRef="#ctx0" brushRef="#br0">69 52 7863,'-11'0'0,"-1"0"0,7-6 576,-7 1-124,8-9 47,-11 12-5,13-13 1,-6 13-205,8-6-237,0 8 0,0 2 72,0 4 0,8-2-109,3 7 0,13-5 99,4 6 0,11-7-102,1 7 1,10-8-78,2 1 1,2-3 92,9-2 1,3 6-58,8 0 0,-2 0 96,2-6 0,-10 0 14,-6 0 1,-12-2 122,-6-4 35,-4 4 98,-9-6-249,-9 8 1,-13 0-34,-10 0 1,1 0 159,-8 0-352,8 0-76,-11 0-86,13 0 221,-6 0 0,8 8 52,0 4 0,0 3 112,0 2 0,0 2-101,0 5 0,0 2 111,0 9 1,0 1-50,0 5 1,0-1 142,0 12 0,0-4-103,0 10 1,0-3-39,0 3 1,0-10-31,0 4 1,0-6-109,0 0 0,0-3-83,0-9 0,0-5 56,0 0 0,0-8-50,0 2 1,0-10-231,0-1-299,0-8 54,0 11-419,0-13 146,0 6 393,0-8 1,0-2-273,0-4 792,-7 4 0,-3-13 0,-7 5 0</inkml:trace>
  <inkml:trace contextRef="#ctx0" brushRef="#br0" timeOffset="380">433 726 7813,'-18'-15'0,"1"6"-689,0-9 157,7 1 858,2 7 67,8 1 561,0 1-868,8 16 0,7-6 80,9 3 0,6-3 54,-1-2 1,11 0-105,7 0 1,3-2-97,1-3 0,3 1 79,4-8 1,1 6-27,5-5 0,-3-1-15,-3-5 1,-10 6 2,4-1 0,-8 2 170,-4-1-127,1-4 0,-28 13 481,4-4-416,-11 4 1,0 2 49,-12 0 1,2 0-8,-7 0-238,7 0 226,-11 0-137,13 0-100,-6 0-385,8 0-1320,0 0 947,-8 0 795,6 0 0,-13 8 0,5 1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07.515"/>
    </inkml:context>
    <inkml:brush xml:id="br0">
      <inkml:brushProperty name="width" value="0.08571" units="cm"/>
      <inkml:brushProperty name="height" value="0.08571" units="cm"/>
      <inkml:brushProperty name="color" value="#333333"/>
    </inkml:brush>
  </inkml:definitions>
  <inkml:trace contextRef="#ctx0" brushRef="#br0">4514 917 7832,'-17'-27'0,"5"2"336,1 8 0,7 5-172,-2 1 1,4 5-331,2-6 463,0 8 369,0-3-124,0-1-223,8 6-24,-6-6 56,5 8-310,-7 0 0,0-1 72,0-5-239,-7 4 167,-3-6 0,-7 10-76,0 4 0,-3 3 47,-3 9 1,2-1 42,-8 0 1,6 3 33,-6 3 0,3 4-45,-3 7 1,-2 6 37,8 1 0,-2 7-22,2-2 1,4 10-4,-4 1 1,9 3-19,3-2 0,7-3 1,-2 9 0,4-11-21,2-1 0,2-2-95,4-9 0,3-1 12,9-5 0,5-3 42,0-3 1,2-4-76,-2-8 1,2-1 64,4-5 1,5 3-3,1-9 0,-1 1-7,7-6 0,3 0-6,2 0 0,2-7-112,-2-5 0,-2-5 75,-3-6 0,-11 3-23,5-3 1,-6-2 49,0 2 0,-6 0 95,-12 6 0,-1 0-73,-4-1 1,-4-5 12,3 0 0,-5 0 40,-5 6 1,1 0 13,-8-1 1,1 3 13,-7 3 0,-1-3-46,-4 4 0,2 3 22,-8 2 1,2-2-22,-2 3 0,-5-1 102,-1 6 1,1 8-15,-7 3 1,-3 1-25,-2 5 1,-2-4 13,2 10 1,-2-1 117,7 1 1,1-4-138,6 4 1,5 2 12,0-2 1,10 0-143,1-6 128,1 1-122,15-1 19,-6-8-269,8-1 172,0-8-214,8 0 36,-6 0 1,8 0-171,-5 0-74,-3 0 1,8 0 174,-4 0 0,-2 0-148,7 0 1,3 0 535,9 0 0,4 8 0,7 1 0</inkml:trace>
  <inkml:trace contextRef="#ctx0" brushRef="#br0" timeOffset="2707">10549 986 7800,'0'-17'-236,"0"-1"0,0 7-15,0-1 397,0 9 357,8-5-87,-6 8 355,13 0-540,-13 0-246,6 0 1,-10 0-3,-4 0 0,0 0 88,-11 0 0,2 0-140,-14 0 1,0 0 29,-5 0 0,-1 0-40,0 0 1,1 6 56,-1-1 1,-3 7-14,3-6 0,-1 5 30,13-5 0,0 5 11,5-5 0,1 8-1,0-3 0,1-1 1,5 1 0,3-5-19,8 6 1,-6-7 25,1 7 0,-1-6 14,6 5-13,0 1 1,0 5 3,0 0 0,0 1-3,0-1 0,0 0 6,0 1 0,0-1-28,0 0 0,0 0 18,0 1 1,0-7-25,0 1 0,0-1 11,0 7 1,2-7-8,3 1 7,-3-9-6,6 13 28,-8-14 2,0 5 320,0-7-266,0 0 1,6-1-83,0-5 1,7 2 12,-1-8 0,9 1-3,2-6 1,7 5 38,-1 1 1,4 1-5,2-2 1,5-1 30,0 7 0,8-5-3,-2 5 1,2 0-18,-1 6 1,1 2-18,-8 4 1,6 3-30,-6 9 0,-5-1 36,-6 0 0,-10 2 2,-2 5 0,-1-3 19,-11 7 1,7-4-8,-6 4 0,0-6-32,-6 1 1,-8-2 2,-4 2 1,-3-4 59,-2 4 1,-6-4-42,0-1 0,-10 1 120,-2 4 0,-1-10-25,-10 5 0,5-7-26,-5 1 1,6 1-36,-6-7 1,7 5 3,-1-5 1,3 0-33,3-6 0,5 0 19,0 0-269,8 0 197,-4 0-703,15 0 373,3 0 0,9 0-108,3 0 0,-1 0 84,8 0 357,-1 0 0,14 0 0,2 0 0</inkml:trace>
  <inkml:trace contextRef="#ctx0" brushRef="#br0" timeOffset="3757">13022 1142 7769,'17'0'-505,"1"0"1,-1 0 606,0 0 0,1-2 81,-1-4 1,6 4 221,0-4 1,0 4-139,-6 2 0,1 0-55,-1 0 0,0 0 102,1 0 1,-1-5-56,0-1 0,0 0-213,1 6 1,-1-6 12,0 1 1,3-3-101,3 2 1,-10-2 91,4-3 0,-3-5-92,3 5 1,-5-1 8,-1-5 1,-7 4 55,2-10 1,-4 1-134,-2-1 0,0 2 86,0-8 0,-2 1-78,-4-7 1,-4 6 69,-7 0 0,0 8-7,-1-2 1,-6 4 27,-5 2 0,-4 1-7,-2 5 0,-1 3-49,-4 8 0,3 0 6,-3 0 0,1 8 31,-1 3 1,3 7-3,-3 5 1,4-2 74,1 8 0,2 1-24,5 11 1,-3-5 7,8 5 0,0 1-29,5-2 1,3 2 4,3-1 1,5-5-78,7 5 0,2-7 79,3-5 1,5-4-22,7-8 1,8-1 5,4-5 1,4-3 67,1-8 0,7-4-101,-1-7 1,8-1-3,-2-11 0,4-2-15,2 2 0,0-8-6,0 2 0,-6 3 89,0-3 1,-13 6 92,1-6 1,-11 8 146,0-2 1,-9 3 94,-3 3-114,-7 8 1,2 1 142,-12 8-284,4 0 1,-5 2 24,7 4 0,0 3-91,0 8 0,0 8 138,0 4 1,0 6 61,0 5 1,0 4 41,0 8 0,0 4-95,0 7 1,0-5 84,0 11 1,0-9-115,0 3 0,0-7 18,0 1 0,0-5 3,0-6 1,0-3-90,0-9 0,0-5-137,0 0 1,0-14 43,0 3 0,0-11-402,0 5 214,0-8-374,0 3-332,7-7-705,-5 0 1116,6 0 488,-8-7 0,15-11 0,5-8 0</inkml:trace>
  <inkml:trace contextRef="#ctx0" brushRef="#br0" timeOffset="4836">15772 1159 7789,'0'-12'-776,"0"1"1,6-1 596,-1-5 0,1 6 179,-6-1 0,6 6-138,0-5 138,-1-1 307,-5-5 1,0 5-27,0 1 0,-2 1-25,-3-1 1,1-3-133,-8 8 0,7-5 278,-7 5 13,0-7 193,-5 3-258,0-7 9,0 0-288,7-1 167,2 1-223,8 0 0,4-1-12,8 1 0,1 6-84,16-1 1,6 6 42,5-5 1,8 5-56,-2-6 0,-2 9 11,2-3 0,-1 4 89,1 2 1,-4 8 12,-8 3 1,-5 12-11,0 6 0,-13 0 0,1 5 0,-11-3 40,-1 9 1,-3 5 85,-2 1 0,-7 4-43,-5 2 0,-5-2 19,-6-4 1,-4 8 44,-8-8 1,1 5-51,-1-10 0,-1 5 18,-5-6 1,5 6-38,-5-5 0,3-1-33,-2-5 1,3-1-2,-3 1 1,3-1-20,3 1 1,7-8 1,4-4 1,9-4-73,3-1 1,7-1-47,-2 0 0,4-5 52,2-1-35,0-7 1,8 9 66,3-7 0,12 0-53,6-6 0,6 0-21,5 0 0,2 0-2,5 0 1,4 0 4,1 0 1,2-2-88,9-4 1,1-1 99,5-5 1,0-3 4,0 3 1,-7 3 41,-4-3 1,-1 2-56,-5-1 1,-12 1 399,-17 5 139,-3 3 137,-3-6-375,-7 8 285,-10 0-662,-10 0 238,0 0-133,-5 0-106,13 0-263,-6 0-79,8 0-303,0 0 0,-7 0 0,-3 0 0</inkml:trace>
  <inkml:trace contextRef="#ctx0" brushRef="#br0" timeOffset="5426">18746 1107 7787,'-9'-17'0,"-7"-1"0,12-3 470,-7 4 738,7-4-470,-4 11-221,8 1 156,0 1-352,0 8-148,0 8 0,0-4 47,0 7 0,6-5-13,0 5 0,1 1 9,-1 5 1,-4 8 0,4 4 0,2 6-28,-3 5 1,1-2 15,-6 8 1,6 2-87,0 10 1,-1-4 70,-5 4 1,6 1-106,0-1 1,0 1-33,-6-1 1,6-4-148,-1 3 0,1-10 73,-6-7 0,0-4-90,0-1 1,0-8-178,0-4 222,0-4-278,8-9 89,-6-3 74,5-7 0,-7-1-234,0-5-442,0 4 121,0-14 0,0 5 736,0-12 0,0-4 0,0-8 0</inkml:trace>
  <inkml:trace contextRef="#ctx0" brushRef="#br0" timeOffset="13393">329 312 7938,'-10'-8'-530,"-5"6"404,5-13-83,1 13 1,1-8 190,8 4 57,0 4 111,0-5 1,0 7 737,0 0-825,8 0 0,1 2 69,9 3 0,-1-3-58,0 4 0,1-4 38,-1-2 0,2 0-49,4 0 1,-2 0 17,8 0 1,6 0-6,5 0 0,8 0-10,-2 0 1,10 0 25,2 0 1,7 0-14,-2 0 0,-1 0-29,1 0 1,-7 0 30,2 0 0,1 0-142,-1 0 1,1-6 63,-1 0 1,2 1-5,3 5 1,8-2-10,-7-4 0,5 4-15,-12-4 1,7 4 49,-7 2 1,1 0-13,-6 0 0,-4-5 39,4-1 1,-4-2-35,10 2 1,7 3-18,-2-9 0,8 6 6,-7-5 1,1 1 1,-2-1 1,3-3 4,-9 8 0,7-5-2,-6 5 1,9-2 25,2 3 0,-2 3 0,2-4 0,1 4-32,-7 2 1,4 0 14,2 0 0,-7 0-43,-5 0 1,-1 0 40,2 0 1,5 0-30,12 0 0,-2 0-130,8 0 1,-8 0 161,2 0 1,-2 0 13,2 0 0,-2 0 9,8 0 0,-7 0-51,7 0 1,-4 0 25,9 0 0,-12 0-41,0 0 0,-2 0 37,-9 0 0,0 0-3,7 0 1,-5 0 19,10 0 0,2 0 2,-2 0 1,1 0-21,-1 0 1,-5 0 5,-1 0 1,0 0-11,-6 0 1,6 0 10,6 0 0,-3 0-39,2 0 0,-2 0 24,-3 0 1,0 6-6,0 0 0,-2-1-13,-3-5 0,9 0 1,-4 0 1,6 0 2,0 0 0,-4 0-1,4 0 0,-4 0 13,-2 0 0,0 0-6,0 0 1,3 0 31,2 0 1,-1 0-31,8 0 1,0 0 0,5 0 1,-7 0-21,-4 0 0,-2 0-4,2 0 1,4 0 11,7 0 1,1-5 7,-1-1 0,1 0-19,-1 6 1,-5-2 13,-1-4 1,-5 4-2,6-3 0,0 3 6,5 2 1,3 0 2,3 0 0,-11 0 11,-1 0 0,-7-6 3,-3 0 0,8 0-9,9 6 0,-7 0-5,7 0 0,-4 0-34,3 0 1,-7 0 15,-4 0 1,-2 0-5,2 0 1,-2 0 6,7 0 0,1 0-5,6 0 1,-9 0 12,-3 0 0,2 0 2,-2 0 0,8 0-8,-3 0 0,5 0 0,1 0 0,1 0 14,-1 0 0,5 0 3,-5 0 1,4 0-283,-9 0 1,6 0 277,5 0 1,8 0-2,-48 0 0,-1 0 0,49 0-9,-13 0 0,-1 0 0,1 0 1,7 0 11,4 0 0,-4 0 0,-2 0 1,-3 0 31,-3 0 1,4 0-37,-3 0 1,5 0 48,-5 0 1,-1 0-27,6 0 1,-5 0 3,-7 0 1,-1 0-21,-4 0 0,4 0 2,7 0 1,7 0-4,-1 0 0,0 0 7,-5 0 0,-3 0-14,-3 0 1,9 0 2,-3 0 0,3 0 0,-4 0 0,1 0-4,-1 0 1,5 0-3,-5 0 0,-1 0 0,-10 0 1,9 0-2,8 0 0,6 0 2,-5 0 0,-3 0 2,-9 0 1,5 0-5,1 0 0,5 0 4,6 0 1,-2 6-1,-4 0 0,-5 0 0,-1-6 1,6 0 0,-5 0 1,3 0-17,-4 0 0,7 6-2,-1-1 1,6 1 13,-6-6 0,-3 0-1,-3 0 1,-1 0-20,13 0 1,-45 0 0,1 0 11,1 0 1,0 0-1,1 0 1,-1 0-17,37 0 1,8 0 26,-2 0 0,-42 0 0,2 0 1,-1 0 0,1 0 0,0-2 0,-1-2 14,-5 2 0,0-1 0,0-1 1,0 0 1,-1 1 1,1 0-1,4 2 1,0 0 2,2-1 0,-1-2 0,-1 1 0,0-1 4,-1 1 1,-1 0 0,-1 0-1,0 0 54,-1 3 0,0 0 0,-1 0 0,1-2-60,0-1 0,0 0 0,3 2 1,2 1 38,0-3 1,1 0 0,1 1 0,1 2-37,1 0 0,-1 0 0,-5-3 0,0 0 1,-1 0 0,1 0 0,-3 0 0,0 1-7,5 1 1,1 2-1,-4-1 1,0 0-1,1 0 1,-1 0 0,46 0 24,-2 0 1,0 0-23,-46 0 1,0 0 0,1 0-1,0 0-102,2 0 0,-1 0 1,42-6 39,-4 0 1,-5 0-15,-12 6 0,15 0 40,2 0 0,8 0 6,-48 0 0,0 0 0,44 0-16,-4 0 0,-1 0-2,1 0 1,-4 0 0,4 0 1,-3 0-9,-3 0 0,1 0 59,-1 0 1,-7 0-41,-4 0 1,4 0 42,1 0 1,5 0-35,1 0 1,-1 6 4,-4 0 0,1 0 0,-7-6 1,8 2-2,-2 3 0,3-3-8,3 4 0,1 2-8,4-3 1,-3 3 23,3-2 1,-10-4-14,-1 4 1,-6 1 11,6-1 1,-1 2-159,7-3 1,-10-3 155,-8 4 1,-8 2 4,-9-2 1,0-1 2,0-5 0,0 2 151,0 4 1,0-4-148,0 4 1,5-2 272,1 1 0,0-3-282,-7 4 0,-1-2 167,-4 2 0,-3-4-167,-9 3 1,-7-3-2,-4-2 1,-9 0-2,-3 0 1,-5 0-1,6 0 1,-7 0 80,7 0 12,-8 0-49,3 0 0,-5 0-10,4 0-35,-4 0-25,6 0-167,-8 0 116,0 0 24,0 8 0,2-4 36,3 7 0,-3-5 0,4 6 1,-4-7 61,-2 7 1,0-1-62,0 7 1,6-1 90,-1 0 0,1 6-5,-6 0 1,0 8 7,0-2 1,0 4-3,0 1 1,0 8 0,0 5 1,0-3-36,0 2 1,-6 0 3,1 6 0,-1 4 28,6-5 0,-6 5-26,0-10 0,1 4-21,5 2 1,-6 0 6,0 0 1,-2 0-1,3 0 0,3-2 11,-4-4 0,-2 4-6,3-4 0,-1-4-37,6-2 0,-2-5 0,-4-6 0,4 4-18,-4-5 0,5-3 35,1-2 1,0-3-98,0-3 1,0 6 55,0 0 0,0-6-83,0-5 1,1-3 54,5 3 1,-4 3-41,4-3 23,-4-4 1,-2 1-86,0-3 102,0-4-35,0 6 145,0-8-65,0 0 6,0 7 1,0-3 2,0 8 0,2-7 9,3 7 0,-3-6-24,4 5 18,-4 1 0,-2 5-7,0 0 1,6-5 1,0-1 1,-1 1 2,-5 5 1,0-5 0,0-1 1,0-5-7,0 6 1,0-7-1,0 7-167,0-8 154,0 11-23,0-13 34,0 13 0,-2-13-2,-3 4 1,1-4 2,-8-2 1,7 0 4,-7 0-16,1 0 1,-9 0 5,-3 0 0,2 0-17,-8 0 1,4 0 18,-9 0 0,1 0 7,-13 0 1,6 0-4,-7 0 0,7 0 0,-6 0 1,-2 0-6,-10 0 0,5 2 0,-5 4 1,4-4 2,2 3 1,0-1 1,0 2 1,-5-4-23,-1 4 1,-7-3 16,1 3 1,1-4-6,-6 4 1,9-4 57,-9-2 0,11 2 5,1 3 0,1-3-40,-2 4 0,5-2 3,-5 2 1,4-4 46,2 3 0,-7 3 1,-5-2 0,-1 5-5,2-5 1,-3 6-19,9-7 0,-3 3-80,2-2 1,10 2 51,-3 3 1,1-1-7,-8-4 1,2-3-25,-7 9 0,5-6-5,-5 5 0,5-5-86,-5 5 1,5-5 55,-5 6 0,5-8 20,-5 1 1,-1 3 10,-5-2 0,-2 5 39,-4-5 0,4 2-135,-4-2 1,6-3 108,5 9 0,-3-6 13,4 5 1,1-5 10,-1 6 0,-1-7-50,-5 7 1,-2-3 32,-4 3 0,4 3-4,-4-3 1,6-3-4,6 3 1,-5 0 15,5 5 1,0-6-22,-7 1 0,5-1-1,-10 7 0,-2-3 15,2-3 0,0 1 3,6-7 0,2 5 8,4-5 0,-9 6-13,9-7 0,-14 7 38,8-6 0,-4 1-25,4-1 0,-6-4 3,0 4 1,6-4 0,5-2 0,1 0 3,-6 0 1,-6 0 63,0 0 0,-6 0-65,6 0 1,-5 0-1,5 0 1,-8 0 4,2 0 0,3 0 11,-3 0 1,6 0-11,-6 0 1,-3 0-3,-3 0 1,5 0-6,12 0 1,1 0-3,0 0 0,-8 0-44,-4 0 1,-3 0 44,-3 0 1,1 0-40,0 0 0,-1 0 34,1 0 0,5 0-279,0 0 0,-1 0 264,-11 0 0,-1 0 1,-4 0 1,10 0 48,7 0 0,0 0 7,-5 0 0,-1 0-6,1 0 1,0 0 7,-1 0 1,3 0-62,3 0 0,-2 0 33,8 0 1,-7 0 1,1 0 0,-4-2-44,-1-4 1,-4 4-25,3-4 1,5-1-5,12 1 1,1-2-111,0 2 1,-8 3 106,-4-9 1,-1 8 31,1-1 0,-1-3 31,7 2 0,-6 0-32,6 6 1,-2-5 62,2-1 0,-4 0-4,-7 6 0,-1-2 14,1-4 1,7 4-48,4-3 1,4 3 9,2 2 0,-8 0-26,-4 0 1,3-6 23,-3 0 0,8-2-21,-2 3 1,0 3 13,6-4 1,-2-4-62,13-1 1,-9 1 43,-2-1 0,0 7-3,-6-2 1,-2-2 6,2 3 1,-8-7-1,3 6 0,8 1 4,3 5 1,-2-6-6,-4 0 0,-9 0-5,-3 6 0,7-2 7,-7-3 0,12 3-57,0-4 1,2 4 39,-2 2 1,-2-6-5,-3 1 0,-5-1 16,4 6 1,-3-6-2,-3 0 0,9 0-9,3 6 0,-4 0-3,-2 0 0,-5-5-22,-6-1 1,3 0-232,-3 6 1,4-2 272,1-3 1,1 3 14,-1-4 1,1 4 2,-1 2 1,-5 0-6,0 0 1,0 0 4,5 0 0,8-2 11,4-4 1,-3 4-21,-3-3 0,-4 3 0,-1 2 1,1 0 2,5 0 0,3 0-43,8 0 1,-8-2-4,-4-4 0,2 4-7,-1-4 1,-1 4 25,-6 2 0,7 0-7,-1 0 1,8 0 4,-2 0 1,2 0-3,-2 0 0,-6 0 5,-11 0 1,10 0-6,-5 0 1,12 0 10,0 0 0,4 0 14,2 0 1,-2 0 4,-4 0 1,-2 0-20,-4 0 0,-3 0-1,3 0 1,4 0 18,2 0 1,4 0-15,2 0 1,-2 0 9,-4 0 1,2 0-8,-8 0 1,2 0 1,-1 0 0,1 0-3,4 0 1,10 0 0,-4 0 0,1 0 0,-7 0 1,2-2 0,-7-3 0,7 3 7,-2-4 0,9 4 1,3 2 0,7 0 221,-1 0 1,-3-6-229,2 0 1,-7 1-5,2 5 1,-5-6-50,-1 0 0,2 0-6,4 6 1,3-1 38,8-5 1,-5 4-6,-1-4 1,-7 4-106,1 2 0,-3-2 94,-2-4 0,-6 5 55,0-5 0,2 4-57,9 2 0,-3 0 16,4 0 1,-3 0 6,3 0 1,-4 0 6,3 0 1,-3 0-15,-2 0 0,-4 0 1,4 0 0,-2 0-27,13 0 0,0 0 26,6 0 1,-5 0-47,-1 0 1,-5 0 34,5 0 0,-7 0 58,1 0 1,-1 0-38,2 0 0,3 0-1,8 0 0,2 0 104,4 0 1,-4 0-85,4 0 1,2 0 304,-2 0 0,7 0-315,-1 0 0,-2 0 184,1 0 0,1 0-178,5 0 0,1 0 7,-1 0 0,1 0-8,-1 0 0,6 0 1,0 0 1,6-6-11,-5 0 1,5 1-8,-6 5 0,8 0 2,-3 0 0,3-6 8,-2 0 1,2 0-3,-8 6 0,8 0 2,-2 0 0,-4 0 2,-2 0 1,3 0-14,-3 0 0,0 0 0,-6 0 0,1 0-2,-1 0 0,-5 0-4,-1 0 0,-1 0-15,2 0 1,3 0 20,-3 0 1,3 0 18,3 0 1,-1 0-20,1 0 0,-1 0 13,1 0 0,-1 0-12,0 0 1,1 6 35,-1 0 0,-1 0 8,-5-6 1,5 0 6,-5 0 1,3 1-39,-2 5 0,1-4 9,-7 4 1,13-4 31,-1-2 0,5 0-29,0 0 1,2 0 56,4 0 0,10 0 41,-4 0-48,3 0 0,3 0-6,-1 0 6,8 0-354,-4 0 220,8 0-1082,0 0-85,0-8 803,0 6 0,10-5-558,7 7 993,1-8 0,14-9 0,-5-10 0</inkml:trace>
  <inkml:trace contextRef="#ctx0" brushRef="#br0" timeOffset="13871">502 277 7961,'-27'-8'-742,"2"4"556,8-7 0,0 7 548,-1-2 0,7 4-96,-1 2 1,6 0-193,-5 0 0,5 8-2,-5 4 0,5-3-162,-6 3 0,7-1 127,-7 7 0,6-1 50,-5 0 1,5 6 100,-6 0 1,7 8-107,-7-2 1,8 11 114,-1 6 1,-5 6-81,-2 6 0,5 5 7,1 12 1,-2 0-204,2 12 0,-5 3 138,8-39 0,0 2 0,-3-1 0,1-1-183,2 1 1,0 0 0,-1 0-1,0 0 208,1 0 1,0 0 0,0 48-61,-9-8 0,8-2 73,-2-15 0,-1 4-72,1-10 1,-5 6 20,5-17 1,-8 1-9,3-19 0,1 3-1,-1-3 0,5-3 110,-6 3 0,7-9-286,-7-2 1,8-6 377,-2 5 1,5-6-552,1 1 0,0-4-109,0-2 133,0 0 1,0 1-293,0-1-255,0-7 439,0-3 0,9-7 396,8 0 0,8-7 0,10-3 0</inkml:trace>
  <inkml:trace contextRef="#ctx0" brushRef="#br0" timeOffset="14360">3234 121 7878,'-5'-17'-173,"-1"0"-197,0-1 345,6 1 90,0 0 59,8 7 0,-4 3 127,7 7-62,-7 0 0,6 2-84,-5 3 1,-3 7 214,4 11 1,-4 4-8,-2 7 1,-2 14 18,-4 4 1,2 19-171,-7 4 1,-1 8-228,-5 3 0,8-35 1,1 0 148,-1 4 0,0 0 0,1-1 0,-1 1-87,1 0 1,-1 0 0,0-3 0,1 0 55,-10 46 0,9-4 50,3-8 1,-2-9-198,2-8 0,1-7 92,5-10 1,0-6-84,0 0 0,0-8 70,0 3 0,-6-5-132,0-1 0,0-1-4,6 1 0,0-1 123,0 1 1,0-2-328,0-5 1,0 3 131,0-8 1,0 0-442,0-5 1,2-1-37,4 0 700,4 1 0,15-9 0,2-1 0</inkml:trace>
  <inkml:trace contextRef="#ctx0" brushRef="#br0" timeOffset="14885">6347 225 7564,'-10'-8'-793,"-5"-1"991,5-8 7,1-1 266,1 9 133,8-7-247,-8 14 126,7-5-373,-7 7 1,8 2-121,0 3 1,0 7 104,0 11 1,-2 6 14,-4 11 1,2 18-29,-7 11 1,1 14-10,-1 3 1,-5 8-244,10-43 1,1 2 0,-2 6 0,0 1 206,2 3 1,-1 1-1,-2 3 1,0 0-187,2 3 1,1-1 0,0-4 0,0 0 193,-1-1 0,1-1 0,3-3 0,0-1-1,-1-3 0,0-2 0,-1-3 1,0-2-144,-1 31 1,-3 1-79,2-12 0,4 2 35,-3-13 1,3-8-169,2-10 1,0-3-233,0-3 0,0-7 562,0-4 1,2-3-612,3-3 1,5 0 975,7 0-385,1-7 0,7-2 0,1-8 0</inkml:trace>
  <inkml:trace contextRef="#ctx0" brushRef="#br0" timeOffset="15377">9218 467 7815,'0'-11'-188,"0"-1"433,0 8 36,0-11-228,0 13-289,0-6 330,0 8 0,0 8-40,0 4 0,0 5 135,0 6 1,2 11 5,3 13 0,-3 4 95,4 7 0,-4 9-125,-2 8 0,-2 18-349,-4 5 1,5-47-1,-2 1 225,-2 6 0,-1 0 1,0-1-1,0 1 13,-2 2 0,-1 1 0,3-1 0,1-1-84,-2-1 0,2-1 0,2-4 0,0-2-194,-8 41 1,7-3 136,-2-3 1,4-9-139,2-8 1,0-7-30,0-10 0,2-2-22,4-4 1,-4-4-139,4-8 0,-3 1 500,3 0 0,-2-1-678,8 1 592,-1 7 0,6-13 0,1 4 0</inkml:trace>
  <inkml:trace contextRef="#ctx0" brushRef="#br0" timeOffset="15894">12123 433 7844,'0'-18'374,"0"1"-180,0 0-76,0-1 0,0 7-276,0-1 240,8 9-138,1-5 1,3 17 185,-1 9 0,-7 9-20,2 13 0,-4 6 30,-2 12 1,0 11-28,0 12 0,-8 13-262,3-43 1,-1 2 0,-2 3 0,0 3 193,0 7 1,-1 0 0,0-2 0,1-1-260,-1 6 1,0 1-1,1-4 1,-1 0 247,0 1 0,1-1 1,-1-1-1,0 0-9,1 0 0,-1-3 0,1-7 0,1 0-224,1 0 1,0-1 0,-1 40 216,7-1 0,0-11-177,0-1 0,0-16 24,0-1 1,0-9 206,0-3 0,0 0-356,0 0 1,5-10 312,1-7 0,6-1-417,-7-5 388,9-4 0,-6-4 0,3-3 0,-3 3 0</inkml:trace>
  <inkml:trace contextRef="#ctx0" brushRef="#br0" timeOffset="16480">14855 502 7844,'0'-18'-135,"0"1"-133,-7 8-511,5 1 732,-6 8 1,8 10 293,0 7 1,0 2 109,0 10 0,0 0-158,0 5 1,-8 9 5,-3 3 0,1 9-100,-1 3 0,5 7 151,-6-1 0,3 16-320,-3 7 1,4-36 0,1 2 136,1-2 0,0 1 1,2 5-1,1 0-214,0-3 0,0 1 1,-1 4-1,0 0 148,1-2 0,0 1 1,0 0-1,1 1 20,1-1 0,2-1 1,-1-3-1,0-2 0,0 46 1,0-13-236,0 1 1,0-11 135,0 0 1,0-12-102,0-5 0,0-4-32,0-2 0,0-2-57,0-4 0,-6-10 245,0-7 1,-2-8-448,3 2 0,1 0 429,-8-5 0,6 3 35,-5-10 0,-1-3 0,-5 0 0</inkml:trace>
  <inkml:trace contextRef="#ctx0" brushRef="#br0" timeOffset="17047">17397 381 7841,'0'-18'0,"0"7"-235,0-1 191,0 9 366,0-5-168,0 8 0,0 8 5,0 3 1,0 10 17,0 2 0,6 8 128,0-2 0,0 5-73,-6 7 1,0 3-74,0 8 1,-2 7-101,-4 5 1,2 5 106,-7 6 0,-1 11-294,-5 12 0,8-44 0,0 0 176,1 1 0,-1 0 0,1-1 0,-1 1-55,0-3 1,1 0 0,1 0-1,2 0 20,-1-1 1,0 1 0,4 1 0,1 0-133,-5 45 1,4-2-89,2-21 1,0-8-53,0-9 1,0-6-89,0-6 1,2-12 50,4-10 0,-4-11 29,3-2 0,-3-5-415,-2 6 835,0-8 1,0 3-1,0-7 1</inkml:trace>
  <inkml:trace contextRef="#ctx0" brushRef="#br0" timeOffset="17773">19732 433 7824,'0'-27'695,"0"2"0,0 17-1144,0 8 1,8 8 181,3 9 0,3 6 337,-3 0 0,4 8-37,-3-2 1,1 9 79,-1 2 0,1 3-15,-7-3 1,6 4 137,-7 8 1,7 2 63,-6 4 0,-1 3-83,-5 8 0,0 10-293,0 8 1,0 7 172,0-43 1,0 1 0,0 0 0,0 0-19,1 0 0,-2 0 0,-1 3 0,-1 1-24,0 2 0,0 0 0,-3 0 0,-1 1-74,0-1 0,2-1 0,1-1 0,0 0 29,1-4 0,1-1 1,0 1-1,2 0-61,-1 0 0,2 0 0,-1 42-87,0-7 1,0-5 85,0-13 1,0 2-18,0-13 1,0-2 26,0-10 1,0-10-28,0-7 0,0-8 12,0 2 0,0-3-79,0-3 1,0 0 365,0 0-1129,0-7 315,0 5 0,2-15 584,3 0 0,5-15 0,7-12 0</inkml:trace>
  <inkml:trace contextRef="#ctx0" brushRef="#br0" timeOffset="18368">23018 277 7817,'0'-17'-579,"0"-1"253,0 1 279,0 0 73,0 7 428,0 3-187,0 7 0,0 1 77,0 5 0,0-2-79,0 8 1,-2 5 146,-4 6 0,2 10-130,-8 1 1,7 10-77,-7 14 0,1 3-45,-7 9 1,7 7 28,-1 3 1,3 5-437,-3 1 1,-1 8 350,7 4 0,3-47 0,0 0-77,3 1 1,0 0 0,0 44 76,0-4 0,0-5-107,0-7 1,0-3-42,0-8 0,0-7 111,0-4 0,0-5-114,0-1 1,0 0 31,0 0 1,0-8-82,0-3 1,0-7 49,0-5 1,0 2 162,0-8 1,0 0-278,0-6 0,0-5-269,0-1-999,0-7 989,0 4 0,-7-10-622,-5-4 1060,-3-4 0,-10-15 0,-2-1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27.573"/>
    </inkml:context>
    <inkml:brush xml:id="br0">
      <inkml:brushProperty name="width" value="0.08571" units="cm"/>
      <inkml:brushProperty name="height" value="0.08571" units="cm"/>
      <inkml:brushProperty name="color" value="#333333"/>
    </inkml:brush>
  </inkml:definitions>
  <inkml:trace contextRef="#ctx0" brushRef="#br0">104 277 7950,'-8'-17'-265,"6"-1"0,-11 1-413,7 0 1,0-2 715,6-5 1,0 5 146,0-4 0,0 4 69,0 2 1,2 1-109,4 5 185,-4-5-27,6 7-32,-8-1 0,0 1-214,0 3 55,0 4-26,0 10 1,-8 5-165,-4 16 1,3 0 28,-3 5 0,3 1 100,-3-1 1,-1 1-93,7 0 1,0-1 16,6 1 1,0-6-10,0-1 0,8-1 71,3 2 0,7-6 9,5-11 0,4 1-36,7-7 1,9 0-2,3-6 0,4-8-138,1-3 1,3-13 133,4-4 1,-12 1-35,0-2 0,-15 0 61,-8-5 1,-4-1-6,-2 0 0,-7 7 28,-4-1 1,-12 6 7,-5-6 0,-7 8-58,-5-2 0,-4 3 15,-7 3 1,1 6 33,4-1 1,-3 8 37,3-2 0,-2-1 24,2 1 1,4 0 18,8 6 1,0 2-61,-1 4 1,1-2-463,0 7 0,7 1-567,4 5 0,4 2 952,2 4 0,8-3 0,2 5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27.897"/>
    </inkml:context>
    <inkml:brush xml:id="br0">
      <inkml:brushProperty name="width" value="0.08571" units="cm"/>
      <inkml:brushProperty name="height" value="0.08571" units="cm"/>
      <inkml:brushProperty name="color" value="#333333"/>
    </inkml:brush>
  </inkml:definitions>
  <inkml:trace contextRef="#ctx0" brushRef="#br0">1 138 7891,'0'-17'0,"0"0"0,2 0-325,3-1 1,5 1 332,7 0 0,0 7 965,1 4-424,-1-3 60,0 7-367,1-6 0,-9 10 152,-3 4 0,-4 3-275,-2 9 0,0 7-39,0 3 1,0 5-137,0 2 1,0-1 90,0 1 1,0-1-99,0 1 0,-6 0-147,0-1 1,1 1-233,5-1 1,0 1-13,0 0 0,0-1 454,0 1 0,0-1 0,0 1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28.568"/>
    </inkml:context>
    <inkml:brush xml:id="br0">
      <inkml:brushProperty name="width" value="0.08571" units="cm"/>
      <inkml:brushProperty name="height" value="0.08571" units="cm"/>
      <inkml:brushProperty name="color" value="#333333"/>
    </inkml:brush>
  </inkml:definitions>
  <inkml:trace contextRef="#ctx0" brushRef="#br0">156 139 7844,'-34'0'-589,"-1"-8"0,8 0 209,4-3 0,6-5 601,5 5 0,5 1 411,7-1-261,0 7 0,0-6-160,0 5 1,2 1 62,3-8 0,11 8-168,7-1 1,8 3 9,-3 2 0,11-6-183,1 0 0,1 0 128,-7 6 1,-1 0-53,-4 0 1,3 6-14,-3 0 1,-4 5-130,-2-5 0,-9 8 116,-3-3 0,-7 5-18,2 1 1,-4 6 72,-2 0 1,-8 2-32,-4-2 0,-9 4 25,-2 7 1,-6-5-15,6 0 0,-5-8-5,4 2 1,1-3-48,6-3 1,0 0-7,0 0 0,5-1 2,0-5 0,9-1-65,-3-4 125,4-4 0,10 5-6,3-7 1,6 0 10,6 0 0,4-5-39,8-1 0,1-2 15,5 2 0,-3 2-48,8-7 0,-7 5-90,1-5 1,-3 7 26,-3-2 1,1-2-172,-1 3 1,-5-1 9,0 6 1,0-6 104,5 0 1,3 1-474,3 5 637,-3 0 0,20-8 0,-3-2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33.383"/>
    </inkml:context>
    <inkml:brush xml:id="br0">
      <inkml:brushProperty name="width" value="0.08571" units="cm"/>
      <inkml:brushProperty name="height" value="0.08571" units="cm"/>
      <inkml:brushProperty name="color" value="#333333"/>
    </inkml:brush>
  </inkml:definitions>
  <inkml:trace contextRef="#ctx0" brushRef="#br0">0 1555 6927,'0'-9'473,"0"-1"-817,0 4 175,0 4 0,8-5-13,4 7 1,3-6 90,2 0 1,2 0-13,5 6 1,2 0 39,9 0 63,7-7 0,2 5 0,8-6 0</inkml:trace>
  <inkml:trace contextRef="#ctx0" brushRef="#br0" timeOffset="887">1038 414 7908,'-10'-17'0,"1"-1"-120,3 1 0,2 5-444,-7 1 726,7 7 464,-4-11-542,8 13 71,0-6-203,0 8 1,-2 8 52,-4 3 1,4 12 38,-3 6 1,3 6 16,2 5 0,-6 6-19,0 12 0,0-2-56,6 7 0,0 0 11,0 7 1,0-3-54,0-4 1,0 3 95,0-9 0,0 1-48,0-6 0,0-8 12,0-4-15,0-11 26,0-4 13,0-15 135,0-10-125,0-10-2,0-7 1,0-1-11,0 1 1,0-2-165,0-4 1,0 4 49,0-4 1,0-2-55,0 2 1,0-8 65,0 2 1,0 2-73,0-2 0,8 8 91,4-2 1,-1 4-20,7 2 0,-5-1 65,10 1 0,-4 7-53,-1 5 1,1 3 148,4 2 1,-4 0-26,4 0 1,-4 7-31,-1 5 1,-7 9-12,1 2 0,-7 2 11,7-2 0,-8 2-19,2 4 1,-5 2 2,-1-8 0,-1 6-12,-5-6 0,-2 6-36,-3-6 1,-11 0-7,5-6 0,-6-2-64,0-3 1,4 1-166,-4-7 1,-2 6 87,2-7 1,0 1 180,5-6 0,-7 0 0,-2 0 0</inkml:trace>
  <inkml:trace contextRef="#ctx0" brushRef="#br0" timeOffset="2746">1436 898 6665,'-10'0'120,"0"0"-53,5 0 1,1 10-41,-8 7 0,8 0 2,-1 6 0,1 2-63,-2-2 0,4 6 57,-4-6 1,5 6 0,1-6 1,1 0 13,5-6 0,4 1 0,7-1 1,0-2-23,1-3 1,1 1 3,4-7 0,2 0-137,4-6 1,3-2 84,-3-4 1,2-3-49,-2-9 1,-4 1 72,-8 0 1,-5-6-10,-1 0 0,-7-2 4,2 2 0,-6 1-1,-6-6 0,-4 5 26,-7-6 0,-8 2 21,-4-2 1,-3-2-5,-3 8 0,6-6-22,0 6 1,2 2-11,-1 10 0,3-3-6,7 8 0,1 1-11,0 5 18,0 7 1,1 3-2,5 7 1,3 1-2,8-1 0,0 0 0,0 0 1,0 1 45,0-1 0,2-2-42,4-3 1,-3 3 75,9-3 1,0-4-63,5-3 1,0 3 6,0-2 0,3 0-17,3-6 0,-4 0-2,4 0 0,4 0-23,2 0 0,1 0 34,-1 0 0,4-6-40,-4 0 1,-2-6 30,1 7 0,-1-9 46,2 3 0,-4 1-12,-8-1 1,-5 5 7,-1-6 0,-7 7 46,2-7 20,-4 8-153,-2-11 71,0 13 1,-2-6-141,-4 8 1,2 0 124,-7 0 0,5 2-51,-5 4 1,5 3 33,-6 9 1,9-7-7,-3 1 1,2-1 7,-2 7 1,4-1 11,-4 0 1,5 1 30,1-1 0,5 0-38,1 0 1,8-1 61,-3-5 0,4 5-53,3-5 0,5-3-11,0-2 0,8-4-27,-3-2 1,3 0-7,-2 0 1,2 0 14,-8 0 0,0-8-7,-6-4 1,0-3 10,1-2 1,-3-1 0,-3 1 0,1 0 6,-7 0 1,0-3-9,-6-3 1,0 4 13,0-4 1,-2-2 1,-4 2 0,4 0 10,-4 6-11,-3-1-4,-1 1-17,-7 7 1,5 3-3,1 7 1,7 2 57,-2 3 0,2-1-41,-2 8 0,5-1 67,-5 7 0,4-1-60,2 0 0,0 0 4,0 1 0,0-1 44,0 0 1,0 1 16,0-1 1,2 0 11,4 1 1,-5-7-24,5 1 0,4-3 10,1 3 1,-1-3-34,1-3 0,1-4-39,5 4 0,3-4-11,3-2 1,-2 0-11,8 0 0,-8-2-17,2-4 1,2 2-15,-2-7 1,6-1-14,-6-5 0,0 0 53,-6-1 0,-2 1-29,-3 0 1,1-1 16,-7 1 0,0-6 31,-6 0 0,0 0-4,0 6 1,0-1 17,0 1-13,0 0-3,0-1 0,-2 9-281,-4 3 220,4 4 1,-5 4 46,7 4 1,-6-2-16,0 7 0,-2 1 47,3 5 0,3 6-17,-4 0 0,2 0 8,-2-6 1,4 1-1,-3-1 0,3 0 30,2 1 18,-8-1-46,6 0 1,-6-5 34,8-1-33,0-7 1,0 4 35,0-8-18,0 0 0,6-2-25,0-4 0,7-3-112,-1-9 0,3 1 66,3 0 0,-1-1-113,0 1 1,6-6 76,0 0 0,6 0 10,-6 6 1,2 5 53,-2 1 1,-2 1 5,8-2 0,-8 5 93,2 7 0,-3 0-58,-3 0 44,0 0 0,-1 7-64,-5 5 1,2 3 53,-7 3 0,0-1-37,-6 0 1,6 0-26,0 1 0,1-1 45,-1 0 0,-2 1-5,7-1 1,-5 0 1,6 1 0,-1-7 2,6 1 0,1-3 117,-1 3 0,2-5-118,4-7 1,-2 0-21,8 0 0,-2 0 34,2 0 1,2-2-128,-8-3 1,8-5 59,-3-7 1,-3 1-18,-2 5 0,-9-4 31,-3 3 1,-1-3-24,2-3 4,3 1 0,-13 0 10,4-1 1,-6 1 70,-6 0-60,-4 0 1,-7 1-52,0 5 1,-1 1-69,1 4 47,0 4 0,-1-5 52,1 7 0,0 0-7,0 0 1,-1 7 26,1 5 1,0-2-38,-1 1 0,1 1 48,0 5 1,0 2-39,-1 4 1,7-4-35,-1 4 1,6-1 37,-5 1 1,7-2 4,-2 8 1,4-8-10,2 2 1,0-2-5,0 2 0,6-10 49,0 5-46,7-5 1,-3 3 139,7-5-129,1-3 1,-1-8 82,0 0 0,-2-2-67,-3-4 1,3-2 2,-3-3 0,-2-5-4,1 5 0,-1-6-3,1-6 0,5 1-115,-5-6 1,-1 5 113,1-6 0,-1 0-173,1-6 0,3-1 85,-8-5 1,1-3-5,-1-8 0,-2-7 56,7-5 1,-7-3 0,2-2 0,-2 0 12,2 0 1,-3 0 114,9-1 0,-8 17 59,2 6 1,-4 11-90,-2 7 0,0 10 77,0 7 0,-2 9-100,-4-3 0,4 6-20,-4 5 0,-2 5-2,3 7 1,-1 6-19,6 1 1,-6 12 54,0-1 0,1 5-10,5 0 1,0 5-11,0 6 1,0 1-4,0 0 0,0 6 35,0-1 0,0 1-32,0-6 1,0-2 36,0-4 0,0 2-56,0-8 0,0 1-10,0-7 0,0-7-29,0-4 1,5-3-44,1-3-75,0-8 0,-4-1 37,4-8-431,-4 0 128,13-8 166,-5 6 1,7-11-32,0 7 0,0 1 270,1 5 0,7-8 0,2-2 0</inkml:trace>
  <inkml:trace contextRef="#ctx0" brushRef="#br0" timeOffset="3038">3943 967 7931,'0'-9'666,"0"-7"80,8 14-629,-6-5 1,5 9-271,-7 3 0,-1 5 8,-5 7 1,2 2 172,-8 4 1,7 2-337,-7 4 1,6 2 123,-5-8 0,7 2-252,-2-2 0,-1-4 436,1 4 0,-8-3 0,5-3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29.155"/>
    </inkml:context>
    <inkml:brush xml:id="br0">
      <inkml:brushProperty name="width" value="0.08571" units="cm"/>
      <inkml:brushProperty name="height" value="0.08571" units="cm"/>
      <inkml:brushProperty name="color" value="#333333"/>
    </inkml:brush>
  </inkml:definitions>
  <inkml:trace contextRef="#ctx0" brushRef="#br0">105 104 7909,'-18'-17'0,"7"0"24,-1-1 310,8 9 1,-3-7-57,7 14-269,0-5 0,2 5 121,3-4 1,7 4-82,11-4 0,-2 4-99,8 2 1,-2 0 84,2 0 0,3 0-139,-3 0 0,4 0 36,1 0 1,-1 2-20,-4 4 1,2-2 4,-8 7 1,-2-5-158,-10 6 223,5-1 0,-14 7-11,3-1 1,-5 0 27,-5 0 1,-11 1-24,-7-1 1,-6 0-75,6 1 1,-2-3 71,2-4 1,4 5-121,-4-5 0,10-1 114,1 2 1,6-9-2,-5 3 0,7-2 32,-2 2 111,4-4 0,12 7-8,7-3 1,2-4-116,10 4 0,0 1 46,6-1 0,5 6-14,0-7 1,3 9-23,-3-3 0,-9 3 25,3-3 0,-5 5-9,0-5 1,-6 5 101,-11 1 4,3 0-40,-13 1 0,-2-1 150,-12 0 1,-11-5-124,-6-1 1,-11-5 109,-6 6 0,-6-9-68,-6 3 1,5 2-29,-5-2 0,10-1-70,2-5 0,2 6-149,-3 0 1,7 0-327,11-6 1,-1 5-1,7 1 1,5 2 422,7-2 0,-1 3 0,-5 9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29.898"/>
    </inkml:context>
    <inkml:brush xml:id="br0">
      <inkml:brushProperty name="width" value="0.08571" units="cm"/>
      <inkml:brushProperty name="height" value="0.08571" units="cm"/>
      <inkml:brushProperty name="color" value="#333333"/>
    </inkml:brush>
  </inkml:definitions>
  <inkml:trace contextRef="#ctx0" brushRef="#br0">18 121 7805,'0'-17'0,"0"0"97,0-1 0,-2 3 409,-4 4 77,4-5-169,-6 14-487,8-5 139,0 7 0,0 2-253,0 3 0,0-1 48,0 8 0,2-1 67,4 6 1,-4 7 104,4-1 1,1 2-135,-1-2 1,6-4-75,-7 4 0,7-4 97,-6-2 0,7 1-21,-1-1 1,1-5 66,-1-1 1,9-5-106,-4 5 0,4-7 10,-3 2 1,6-6-63,5-6 1,-4-3 134,-2-9 1,-3-5-8,-3 0 1,-2-6 169,-3 6 1,1-6-61,-7 6 0,0-5 231,-6 5 1,0-1-35,0 7 0,0 0 437,0 0-357,0 7-44,-8 2-174,6 8 0,-6 2-169,8 4 0,0 4 62,0 7 0,0 8 80,0 4 0,0-2-158,0 1 1,0 1 62,0 6 1,0-1-116,0 1 0,0-6-24,0 0 0,6-6-31,0 6 1,5-8-6,-5 2 1,2-4-248,-2-2 0,-2 1 436,7-1 0,8-8 0,8-1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31.330"/>
    </inkml:context>
    <inkml:brush xml:id="br0">
      <inkml:brushProperty name="width" value="0.08571" units="cm"/>
      <inkml:brushProperty name="height" value="0.08571" units="cm"/>
      <inkml:brushProperty name="color" value="#333333"/>
    </inkml:brush>
  </inkml:definitions>
  <inkml:trace contextRef="#ctx0" brushRef="#br0">295 70 7826,'-8'-17'197,"4"-1"108,-7 1-202,7 7 28,-11 3-477,13 7 358,-6 0 0,2 7 85,0 5 1,-7-3-32,1 3 0,-3 0 54,-2 5 1,-1 6 19,1 0 1,0 6-101,0-6 0,-6 8 16,-1-3 0,3 5-15,10 2 1,-3-1-110,9 1 0,-1-1 80,6 1 1,0 3-108,0-3 0,13 2-44,5-14 0,10 0 81,1-6 1,4 0-30,1 1 1,1-9 2,0-3 1,-3-4-15,-3-2 1,2-2 43,-8-4 1,0-3-8,-6-9 1,1 5 15,-1-5 0,-2 5 20,-3-10 1,-5 4 93,-7 1 1,0-5-67,0 0 1,-3 0 76,-9 6 1,1 5-42,-13 1 1,3 5 24,-2-5 0,-2 7-64,-4-2 0,-1 4 13,7 2 1,-6 6-102,6 0 0,-6 7-189,6-1 1,6 3-26,5 2 0,8 6 302,-2 0 0,5 0 0,1-5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31.793"/>
    </inkml:context>
    <inkml:brush xml:id="br0">
      <inkml:brushProperty name="width" value="0.08571" units="cm"/>
      <inkml:brushProperty name="height" value="0.08571" units="cm"/>
      <inkml:brushProperty name="color" value="#333333"/>
    </inkml:brush>
  </inkml:definitions>
  <inkml:trace contextRef="#ctx0" brushRef="#br0">52 70 7824,'-9'-16'0,"-6"7"92,3-9 92,4 1-107,1 15 0,9-6 2,3 8 0,5 0-8,7 0 1,2 2-1,4 4 1,4-4-67,8 4 1,0-4 58,-1-2 0,6 6-82,1-1 0,-1 1 99,-5-6 1,-1 0-3,1 0 1,-6 0 77,0 0-83,-8 0 0,4 0-7,-8 0-28,-7 0 0,-3 2-103,-7 4 0,0-2 117,0 7 1,0 1-128,0 5 0,0 6 82,0 0 0,0 8-16,0-2 1,0 3-21,0 3 0,-2-1 5,-3 1 0,3 2-22,-4 3 0,-2-5-67,2-1 0,1 1-256,5-6 0,0-3 139,0 3 0,0-8-750,0 2 979,0-3 0,15-3 0,4 0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32.455"/>
    </inkml:context>
    <inkml:brush xml:id="br0">
      <inkml:brushProperty name="width" value="0.08571" units="cm"/>
      <inkml:brushProperty name="height" value="0.08571" units="cm"/>
      <inkml:brushProperty name="color" value="#333333"/>
    </inkml:brush>
  </inkml:definitions>
  <inkml:trace contextRef="#ctx0" brushRef="#br0">398 450 7832,'0'-17'971,"0"0"-712,0 0-370,0-1 207,0 9 303,0 1-343,-8 8 0,-1 0 142,-8 0 1,-1 0 20,1 0 1,5 0-140,1 0 0,-1-6-149,-5 0 1,0-1 40,0 1 0,-1 2-47,1-7 1,0 1-1,-1-1 1,3-5 110,3 5 1,-1-5-98,7-1 1,0 0 39,6-1 0,0 1-96,0 0 0,8-6 66,4 0 1,9 0-127,2 5 1,10 1 99,1 0 1,1-1 42,5 1 1,-2 8-57,3 3 0,-5 4 22,5 2 0,-5 0 31,-1 0 0,-8 0 40,-4 0 1,-10 8 7,-1 3 1,-8 1 23,1 5 0,-3-4 123,-2 10 1,-7-1-100,-5 1 0,-3-2-16,-3 8 1,-1-6 36,-4 5 1,-2-5-33,-4 6 1,-9-6 90,3 6 0,-3-6-74,3 6 0,1-2 9,-1 2 1,1 3-70,-1-3 1,2-2-5,4 2 0,1-2-20,10 2 1,-1 1 61,13-6 1,1-1-148,5-6 0,2 0 70,3 0 1,5 1-32,7-1 1,8-2 53,4-3 0,4 1-3,1-7 1,1 0 5,-1-6 1,1 0 3,0 0 1,-1 0 47,1 0 1,-1 0 122,1 0 0,-2-14 119,-5-3 1,-3-4-69,-7 4 1,-3-6 57,-3 0 1,-5-6-80,-7 6 0,0-6-167,0 6 0,-9-6 42,-9 6 0,-9 0-127,-13 6 0,-14-1-655,-15 1 1,-12 2 709,-17 3 0,43 8 0,-3 0 0,-7 4 0,-1 0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30.382"/>
    </inkml:context>
    <inkml:brush xml:id="br0">
      <inkml:brushProperty name="width" value="0.08571" units="cm"/>
      <inkml:brushProperty name="height" value="0.08571" units="cm"/>
      <inkml:brushProperty name="color" value="#333333"/>
    </inkml:brush>
  </inkml:definitions>
  <inkml:trace contextRef="#ctx0" brushRef="#br0">450 104 7872,'8'-9'-1000,"-6"-7"627,4 5 117,3-4 267,-7-3 0,6 7 92,-8-1 13,0 8 1,-8-3 159,-3 7 0,-5 0 2,-1 0 0,0 0-113,-1 0 1,1 7-87,0 5 1,-1-2-12,1 1 1,2 1-99,3 5 0,5 0 157,7 0 1,0 7-18,0-1 0,0 2-7,0-2 0,7-2-1,5 8 1,9-6-99,2 5 0,8-4 76,-2 4 0,-3-7-41,3 3 1,-8 1 55,2-2 0,-5 0-85,-7-6 1,3-6 50,-9 1 1,-1-6-25,-9 5 0,-7-7-83,-11 2 0,-10-2-156,-7 1 0,-8-3-277,2 4 0,4-4 224,1-2 0,-1 0-82,2 0 0,-1-6-24,7 1 0,5-9 361,0 3 0,0-12 0,-5-4 0</inkml:trace>
  <inkml:trace contextRef="#ctx0" brushRef="#br0" timeOffset="156">277 191 9469,'18'-8'164,"-1"-3"0,10 1-212,7-1 1,9-1 139,8-5 1,-1 1-431,-3 5 0,3-3 2,-4 9 0,-4-3-161,-2 2 1,-9 4 496,-2-3 0,0 10 0,5 5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40.798"/>
    </inkml:context>
    <inkml:brush xml:id="br0">
      <inkml:brushProperty name="width" value="0.08571" units="cm"/>
      <inkml:brushProperty name="height" value="0.08571" units="cm"/>
      <inkml:brushProperty name="color" value="#333333"/>
    </inkml:brush>
  </inkml:definitions>
  <inkml:trace contextRef="#ctx0" brushRef="#br0">0 1 7834,'10'7'-1661,"-2"-5"1278,-8 6 383,7-8 0,-5 0 0,8 6 0,-4 0-11,-5-1 9,7-5-1,0 0 3,-6 0 0,5 0 0,-7 0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47.038"/>
    </inkml:context>
    <inkml:brush xml:id="br0">
      <inkml:brushProperty name="width" value="0.08571" units="cm"/>
      <inkml:brushProperty name="height" value="0.08571" units="cm"/>
      <inkml:brushProperty name="color" value="#333333"/>
    </inkml:brush>
  </inkml:definitions>
  <inkml:trace contextRef="#ctx0" brushRef="#br0">363 191 6408,'0'-10'36,"8"-5"0,-6 11 173,4-7 54,-5 7 0,1-6 204,4 5-302,-4 3 48,6-6 0,-8 6 65,0-4 50,0 4-148,0-5 0,6 5 165,-1-4-23,1 4 24,-6-6-82,0 8-26,0 0-141,0-7 179,0 5-189,0-6 73,0 8 196,0 0-351,0 8-57,0-6 2,0 5-43,0-7 791,0 0-653,0-7-3,0 5 42,0-6-45,0 8 1,0-2 32,0-4 7,0 4 16,0-5 1,0 5-11,0-4 34,0 4-45,0-6-35,0 8 1,0-1 15,0-5-10,0 4 21,0-6-7,0 8 85,0 0-87,0-8-79,0 7 64,0-7-7,0 8-196,0 0 211,0 8 0,0-5 78,0 9 0,0-1-85,0 7 0,0 1 17,0 4 1,0 6 86,0 11 1,0 10-111,0 8 1,0 1-5,0-1 1,-2 2 18,-4 3 0,4 2-75,-3-7 0,-3-2 19,2-10 0,0-4-4,6-7 0,-5-3-11,-1-3 1,0-4-40,6-8-42,0 1 0,-2-3 18,-3-3-112,3-5 140,-6-7-226,8 0 574,0 0-355,0-7 0,0-3 61,0-7 1,0-1-189,0 1 1,0 0 113,0-1 0,0-5-124,0 0 1,-6-5 2,0 5 1,1-8 74,5 2 0,0-2 63,0 2 1,0-3 63,0 3 0,0-4-37,0-1 1,-6 5-34,0 0 1,0 2 111,6-2 0,0 2-86,0 4 1,0 4 71,0-4 1,-2 4-35,-3 2 0,3-1 4,-4 1 1,4 5-1,2 1 1,0 5 11,0-5 7,-8 7-31,6-4 102,-5 8-88,7 0-123,0 0 113,0 8 1,-6-4-6,0 7 1,-5 1 90,5 5 1,-8 0-87,3 1 0,1 5 115,-1 0 0,-1 5-102,-5-4 0,2 4 76,3-5 1,-3 6-51,3-6 0,-3 6-2,-2-6 0,5 6-7,0-6 0,3 0-5,-3-6 0,-1 1-72,7-1 1,-5-5 87,5-1-206,0-7 103,6 4 217,0-8-1,0 0 1,0-8-148,0-4 0,0 3 15,0-3 0,0 1-135,0-7 1,2-1 92,4-4 1,-2 2-185,7-8 1,1 0 61,5-5 1,0-1-81,1 1 0,-1-3 20,0-3 1,2 3 89,4-3 0,-3 3 35,3 3 1,2 5 110,-2 0 1,6 8 50,-6-2 0,0 4-87,-6 1 0,-6 9 140,1 3-82,-1-4 7,-1 9 0,-2-5-52,-8 12 0,6-3 0,-1 9 0,3-6 41,-2 5 0,-4 1 98,3 5 0,3 6 19,-2 0 1,2 2-77,-3-2 0,-1-2 107,8 8 1,-8-2-73,1 2 0,3 4-59,-2-5 1,5-1-1,-5 2 1,8-6-134,-3 6 0,-1-8 37,1 2 1,-1-4-168,1-1 0,10-1-419,-3 0 0,3-5 268,-4-1 1,6-5-874,0 6 1,8-3 1220,-2 3 0,11 3 0,4-5 0</inkml:trace>
  <inkml:trace contextRef="#ctx0" brushRef="#br0" timeOffset="570">726 1246 7772,'0'-17'-548,"0"5"508,0 1 1,0-1 39,0-5 0,0-1 128,0 1 1,0 0-80,0 0 658,0-1-188,0 1-469,0 0-1,0 7 0,-2-3-119,-3 7 0,-1 0 119,-11 6 1,3 6-81,-9 0 1,-2 7 47,2-1 0,0 3 1,6 2 1,-6 3-108,0 3 1,5-4 97,7 4 1,7-4 2,-2-2 0,4 1-62,2-1 0,2 0-138,4 1 1,5-1 147,13 0 0,2 0-10,9 1 0,0-1 38,-1 0 1,7 1-23,-1-1 0,0-4 82,-5 5 1,-6-11-62,-1 11 0,-8-5 194,-3 4 1,-2-5 113,-9-1-67,0 1 0,-16 5-98,-7 1 1,-4-7 69,-14 1 1,3-1-23,-15 6 0,7-5-45,-6-1 1,6-5-163,-6 6 0,9-3 85,2 3 0,3-4-235,9-8 1,0 0-445,5 0-282,1 0 573,7 0 1,3-8-490,7-4 821,7-11 0,3-4 0,7-7 0</inkml:trace>
  <inkml:trace contextRef="#ctx0" brushRef="#br0" timeOffset="816">1176 1004 7778,'-12'-17'1400,"1"-1"-1176,7 1-543,-11 0 316,13 7 1,-6 4 101,8 12 1,0 6 258,0 11 1,0 9-134,0 9 0,6 7-109,0-2 1,-1-2-93,-5 2 0,0 0 9,0 6 1,0-6-9,0 0 1,6-7-118,0 1 1,2-3-21,-3-3 1,-3-7-346,4-4 0,-4-4-1214,-2-1 694,8-9 977,-6-1 0,13-16 0,-5-1 0</inkml:trace>
  <inkml:trace contextRef="#ctx0" brushRef="#br0" timeOffset="1317">1055 1436 7778,'-12'0'221,"1"0"-597,7-8-626,-4 7 913,8-7 0,8 8 462,4 0 1,11 0-325,5 0 0,11 0-87,1 0 0,8-6-147,-2 0 0,-1-5 85,1 5 1,-2-7 60,2 1 0,2 2 35,-8-1 0,1-1 5,-7-5 1,-7 0-52,-4 0 1,-9-1 131,-3 1 0,-9 5 51,-2 1 0,-8 1-21,-9-1 1,-2 3-51,-4 8 0,-2 0 3,-4 0 0,-4 0 4,5 0 1,-5 8 27,-2 3 0,7 7 11,-1 5 1,6-4-86,-6 4 0,13 2-6,-1-2 1,6 6-89,-1-6 0,4 2 71,8-2 0,0-4-72,0 4 1,8-6 90,4-5 1,3 1-148,2-7 0,3 0 36,3-6 1,-2 0-48,8 0 1,-6-2 72,5-4 0,-6-3-3,1-9 0,-2-1 66,2-4 0,-4 4-50,4-4 0,-4 4 175,-1 1 0,-7 1-50,1 0 1,-1 1 222,6 5 0,1-5-135,-1 15 0,0-7-112,1 8 1,-7 2 2,1 4 0,-7 3-58,7 8 1,-6 3 66,5 3 1,-5-4-242,6 4 0,-9-4-39,3-2 1,2 1-50,-2-1 0,-1-5-165,-5-1-122,8-7 556,-6 11 0,6-15 0,-8 0 0,0-7 0,0-11 0</inkml:trace>
  <inkml:trace contextRef="#ctx0" brushRef="#br0" timeOffset="1772">1850 1436 7818,'8'-9'530,"-6"-1"-222,4 4-178,-4 4 0,0-5 232,3 7-439,-3 0 159,14 0-152,-7 0 1,3 7-23,-1 5 0,-7 3-61,2 2 1,-4 7 109,-2-1 0,0 0-72,0-6 1,0 0 87,0 1 11,0-1 1,-2-2 35,-4-3 1,4-3-41,-4-3 41,-3-4-14,7-2 0,-6-12 3,8-11 0,0 2-34,0-8 1,2 1-8,4-7 0,4 0-41,7 1 0,6-6-125,0-1 0,8-1 51,-2 2 0,1 1 89,-1-7 0,4 13 106,-4-1 1,-4 11 41,-2 0 395,-4 3-270,-2 11-126,-7 1 1,-3 10 14,-7 4 0,0 3 3,0 9 0,0-1 64,0 0 1,0 6-81,0 0 0,0 6 91,0-6 0,0 6-42,0-6 0,0 8 63,0-2 1,-5-2-77,-1 1 0,0-4 35,6 4 0,0 1-34,0 6 0,0-6-6,0-1 1,0-6-113,0 1 0,6 2 65,0-2 1,5 0-218,-5-6 1,5-5-12,-5-1 0,8-5-22,-3 5 1,5-7-98,1 2 1,0-4-249,0-2 1,7-6-14,-1 0 0,5-13-979,-5 2 1511,1-12 0,1 2 0,1-7 0</inkml:trace>
  <inkml:trace contextRef="#ctx0" brushRef="#br0" timeOffset="1932">2248 1436 7775,'-17'0'1091,"5"-6"-545,1 1-437,7-9 34,-4 12 0,16-5 243,3 7 0,13-6-282,4 0 1,13-2-153,5 3 1,0 1-845,6-8 1,-10 8 891,10-1 0,-4-13 0,4-1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50.548"/>
    </inkml:context>
    <inkml:brush xml:id="br0">
      <inkml:brushProperty name="width" value="0.08571" units="cm"/>
      <inkml:brushProperty name="height" value="0.08571" units="cm"/>
      <inkml:brushProperty name="color" value="#333333"/>
    </inkml:brush>
  </inkml:definitions>
  <inkml:trace contextRef="#ctx0" brushRef="#br0">70 121 6810,'0'-9'-893,"-2"-1"916,-4 4 40,4 4 0,-5-7 309,7 3-11,0 4-121,-8-13-29,6 13-102,-6-14 1,7 15 139,-5-5-52,4-4 36,-6 8 53,8-5-88,-8-1-268,7 6 185,-7-6-191,8 8 94,0 0 0,0 8 39,0 3 0,0 7-45,0 5 1,0-2-9,0 8 1,0 0-157,0 5 1,2 7 49,4-1 0,3 0-361,8-5 0,1-1 463,-1 1 0,16 0 0,3-1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52.574"/>
    </inkml:context>
    <inkml:brush xml:id="br0">
      <inkml:brushProperty name="width" value="0.08571" units="cm"/>
      <inkml:brushProperty name="height" value="0.08571" units="cm"/>
      <inkml:brushProperty name="color" value="#333333"/>
    </inkml:brush>
  </inkml:definitions>
  <inkml:trace contextRef="#ctx0" brushRef="#br0">18 17 6667,'-10'0'508,"2"0"-162,8 0 3500,0 0-3797,8 0 73,-6 0-65,6 0-86,-8 0-812,0 0 1,0 0-1</inkml:trace>
  <inkml:trace contextRef="#ctx0" brushRef="#br0" timeOffset="2022">104 139 7743,'0'-10'-1574,"0"2"1624,0 8 1,0-2 48,0-3 60,8 3-51,-6-6-10,5 8 12,-7-8 85,0 6-12,0-5 14,0-1-90,0 6 1,0-8 111,0 5 97,0 3-139,0-6 294,0 8-136,0-8-149,0 6 1,0-7-3,0 3 5,0 4 27,0-6-30,0 8-35,0-7-35,0 5-52,0-6 107,0 8-895,0 0 0,0 0 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41.311"/>
    </inkml:context>
    <inkml:brush xml:id="br0">
      <inkml:brushProperty name="width" value="0.08571" units="cm"/>
      <inkml:brushProperty name="height" value="0.08571" units="cm"/>
      <inkml:brushProperty name="color" value="#333333"/>
    </inkml:brush>
  </inkml:definitions>
  <inkml:trace contextRef="#ctx0" brushRef="#br0">122 831 7838,'0'-18'241,"0"1"265,0 0 817,0-8-1018,0 6 0,0-1-164,0 9-568,0 7 1,0 4 236,0 12 1,0 11 55,0 5 1,0 11 167,0 1 1,0 8-157,0-2 1,6 2-46,-1-2 0,9 3-174,-3-9 1,-1 6 93,2-6 1,-7-1 34,7-10 1,-6 1-106,5-7 1,-5-1-160,5-11 476,-7 4 0,12-13 0,-7 6 0</inkml:trace>
  <inkml:trace contextRef="#ctx0" brushRef="#br0" timeOffset="345">53 744 7838,'-10'-27'-936,"-5"-3"702,3 6 0,5 1 343,1 6 0,4 0 75,2 0-163,0-1 1,8 1 41,3 0 1,4 5-1,3 1 0,7 7 40,4-2 0,5-2 7,6 3 0,-1-1 38,7 6 1,-2 0-75,2 0 0,4 0-79,-4 0 1,2 7 34,-1 5 0,-5 9-93,-8 2 0,1 8 75,0-2 0,-14-2-21,-4 1 1,-11-4-37,0 4 0,-5-1-16,-1 2 0,-9 2 25,-8-8 1,-8 2 20,-10-2 0,-2-4-100,-3 4 0,-4-4 98,-8-1 1,6-7-123,0 1 1,5-3-30,-5 3 1,14-3-122,-3-3 0,12-4 289,0 4 0,-4-4 0,0-2 0</inkml:trace>
  <inkml:trace contextRef="#ctx0" brushRef="#br0" timeOffset="746">952 727 7877,'-10'0'-909,"-5"0"1700,5-8-624,-7 6 1,0-5-108,-1 7 1,7 0-4,-1 0-12,1 7 0,-4 3-22,3 7 1,-1 6 0,7 0 0,0 0 2,6-5 1,0 5-12,0 0 0,0 6-20,0-6 1,8 0-4,3-6 0,10 0-3,2 1 0,8-1-32,-2 0 1,4-5 50,1-1 1,7-7-117,-1 2 1,6-4 57,-6-2 1,-1-2-19,-10-4 1,1-4 83,-7-7 1,-1 0 89,-11 0 1,-3-1-94,-8 1 1,-2 0 11,-4-1 1,-3-7-79,-9-3 0,-1 3 70,-4 2 1,-4-2-211,-8 2 1,-3-1 29,3 7 0,-3 0-93,9 0 0,-2 7 61,3 4 0,3-1-113,7 1 1,1 0 307,0 6 0,7 0 0,-5 0 0,5 0 0</inkml:trace>
  <inkml:trace contextRef="#ctx0" brushRef="#br0" timeOffset="1175">1609 606 7877,'17'-8'-774,"-5"0"763,-1-3 1,-5-3 863,6 9-429,-8-9-291,3 5 0,-7-3-6,0 1 1,-2 7-104,-3-2 0,-5 4-126,-7 2 0,-1 0 82,1 0 1,-2 0-67,-4 0 1,4 0 31,-4 0 0,3 6-79,3 0 1,-6 5-5,0-5 0,6 5 71,5-5 1,1 8-18,-7-3 1,9-1-4,3 1 1,4 1 114,2 5 1,0 0-70,0 1 0,2 1 128,4 4 0,5-4-72,12 4 1,-2-4 92,8-1 1,-6 5-95,6 0 1,-2 2 3,2-2 0,2-4 31,-8 4 1,2-7-10,-2 1 1,-6-9 4,0 9-16,1-11 1,-17 3 22,5-3 20,-4-4 1,-4 6 7,-4-8 0,-9 1-63,-8 5 1,-8-4 3,2 4 0,-3-2-88,-3 2 1,1-5 98,-1 5 1,0-2-219,1 2 0,1-4 62,4 4 1,-3-5-162,3-1 0,4 0-261,2 0 56,11 0 232,5 0 257,7 0 0,7-15 0,3-4 0</inkml:trace>
  <inkml:trace contextRef="#ctx0" brushRef="#br0" timeOffset="1441">2128 727 7799,'0'-12'210,"0"1"1,0 5 286,0-5-586,8 7 1,1-10 114,8 8 0,1-5-68,-1 5 1,0 0-11,1 6 0,5-1-118,0-5 0,7 4 97,-1-4 1,-2 4-187,2 2 1,-2 0-65,2 0 0,3 0 96,-3 0 1,-4 0 58,-2 0 1,-4 0 167,-1 0 0,-9 8 0,7-6 0,-7 5 0</inkml:trace>
  <inkml:trace contextRef="#ctx0" brushRef="#br0" timeOffset="1629">2111 986 7877,'-8'10'-893,"-2"5"993,1-13 226,1 6 0,16-10-239,3-4 1,6 2-197,7-7 1,2 5 3,9-5 1,0 1 151,-1-2 1,3-3-206,3 3 1,-2 3-25,9-3 1,-7 7-40,6-7 1,0 6 41,6-5 1,-6 1 178,0-1 0,0-12 0,6 3 0</inkml:trace>
  <inkml:trace contextRef="#ctx0" brushRef="#br0" timeOffset="1892">3062 692 7817,'0'-17'730,"0"5"-686,0 1 0,2 7 66,3-2 1,5-1-175,7 1 1,6-2-44,0 2 1,10 5-72,2-5 1,1 2 65,10-2 1,-2 4-178,3-4 0,1 5 87,-8 1 1,0 0-32,-5 0 1,-1 0 42,1 0 0,-6 0 190,0 0 0,-8 0 0,4-8 0,-8-2 0</inkml:trace>
  <inkml:trace contextRef="#ctx0" brushRef="#br0" timeOffset="2246">4030 87 7877,'0'-10'158,"0"-5"81,0 4 1,0 1 279,0-2-157,0 9 0,0-7-266,0 4 213,0 4-510,0-5 0,0 9 163,0 3 0,0 11-10,0 7 0,-6 9 142,1 3 0,-1 5-42,6 6 0,0 6-29,0 0 1,0 0-26,0 6 1,2 1-9,3-1 1,-3 0 8,4-7 0,2-1-79,-2-4 1,5 3 117,-5-9 1,2 0-165,-3-5 1,-3-8 18,4-4 1,-4-10-231,-2-1-17,8-8-438,-6 3-315,5-7 1107,-7 0 0,8 8 0,2 2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56.124"/>
    </inkml:context>
    <inkml:brush xml:id="br0">
      <inkml:brushProperty name="width" value="0.08571" units="cm"/>
      <inkml:brushProperty name="height" value="0.08571" units="cm"/>
      <inkml:brushProperty name="color" value="#333333"/>
    </inkml:brush>
  </inkml:definitions>
  <inkml:trace contextRef="#ctx0" brushRef="#br0">277 70 7785,'0'-18'442,"0"7"68,0-1-99,0 8 38,0-11 12,0 13-398,0-6-133,0 8-677,0 0 770,0 8 0,0 2-24,0 7 0,5 2 159,1 4 0,2-2-15,-2 8 0,-4 8 73,3 9 1,-3 6-126,-2 5 0,0 5-3,0 7 1,0 8-121,0 4 0,-2-3-32,-3 3 0,3-14 39,-4 3 0,-2-13 81,2 1 1,1-12-252,5-6 126,-8-11 1,6-10-10,-4-7 63,4-8 1,2 1-25,0-10 573,0 3-531,0-14 1,0 7 144,0-8 0,0-7-65,0 1 1,0-9-299,0-3 1,0-1 5,0-10 0,0-1 4,0-4 1,0 1 73,0 3 1,0-2 1,0 2 1,0-4 51,0-7 1,0 4-44,0-4 1,0 7 155,0 4 1,0-1 8,0 8 1,0 0 94,0 5 1,0 8-52,0 4 1,0 10 110,0 1 0,-2 8 5,-3-1-23,3 3-173,-6 2 1,8 2 122,0 3-232,0-3 193,0 6-197,0 0 90,0-6 1,0 7-9,0-3 0,-6-2 59,1 7 1,-9 3 4,3 9 1,1-2 99,-2 8 1,1-6-71,-6 6 1,5-6 65,1 6 0,-1-3-80,-5 3 1,1 4-33,5-4 1,-4-4-1,3-2 0,2 2-81,-1-2 1,5-2 26,-5-10-5,7 5 0,-4-12-144,8 7 156,0-7 186,0 4-176,0-16 1,0 4-31,0-7 1,2-1 7,4-5 0,-2-8 2,7-4 1,-5 2-4,5-2 1,-1 1-89,2-7 0,3 0 116,-4 1 0,5 5-23,1 0 1,0 2 76,1-2 1,-1-1-12,0 7 0,1 0 115,-1 5 1,-6 3-49,1 3 0,-1 5-32,7 7 0,-1 0-17,0 0 0,1 13 3,-1 4 0,2 6-233,4 1 0,-4 2 80,4 9 1,-1-6-344,1 0 1,-2-1 85,8 7 0,-8-8-46,2-4 1,2 2-97,-2-2 1,8 0 493,-3-6 0,-3 1 0,0-1 0</inkml:trace>
  <inkml:trace contextRef="#ctx0" brushRef="#br0" timeOffset="1068">657 779 7776,'-8'-25'-285,"7"5"-31,-5-3 1,-2 4 109,2 2 210,1 0 1,5 5 290,0 1-240,0 7 126,0-4-73,0 8 1,0 2 111,0 4 73,0-4 26,0 5 0,0-5 20,0 4-34,0-4-181,0 6 143,0-8-284,7 0 213,-5 7 28,6-5 61,-8 6 38,0-8 550,0 0-599,8 0-259,-7 0 87,7 0-207,-8 0 216,0 8-13,0-6-78,0 5 1,0-7-1287,0 0 0,0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1:58.319"/>
    </inkml:context>
    <inkml:brush xml:id="br0">
      <inkml:brushProperty name="width" value="0.08571" units="cm"/>
      <inkml:brushProperty name="height" value="0.08571" units="cm"/>
      <inkml:brushProperty name="color" value="#333333"/>
    </inkml:brush>
  </inkml:definitions>
  <inkml:trace contextRef="#ctx0" brushRef="#br0">2110 364 7728,'0'-17'750,"0"0"1,8 5-1197,4 1 0,-3 7 63,3-2 531,-1 4 0,7 4-188,-1 4 27,-7-4-435,5 13 1,-13-11 31,4 7 416,-5 1 0,-1-3 0,0-1 0</inkml:trace>
  <inkml:trace contextRef="#ctx0" brushRef="#br0" timeOffset="1190">1 952 7366,'0'-9'-1128,"0"1"1238,0 8 574,0 0-612,7 0 1,3 6 15,7-1 1,-5 9-71,-1-3 0,1 3 2,5-3 1,0 5 21,1-5 0,-1 5-24,0 1 1,3 0-95,3 0 1,-2 7 91,8-1 0,-6 0-23,5-6 0,-1 0 10,2 1 1,4-1 3,-4 0 0,9-5-2,2-1 1,1-1 2,-7 1 1,9-3-6,3-8 1,-2 6-2,2 0 1,-8-1-17,3-5 0,-3 0 20,3 0 0,-5-2 20,4-3 0,-5 3-21,-6-4 0,4-2 50,-5 2 0,-1-5-23,2 5 0,-6-7 6,6 1 0,0 3 4,5-3 0,-5 1 5,0-7 0,0 1-70,5 0 1,1-1 51,0 1 1,-1 0-117,1-1 1,-1-1 100,1-4 1,-6 4-40,0-4 0,-8-2 23,2 2 1,-4-2-1,-2 2 1,1 4 40,-1-4 1,-8 3 119,-3 3 1,-2 0-100,2-1 1,-4-5 13,4 0 1,1-5-81,-1 4 1,2-6 55,-3 1 1,-1 0-54,8-5 1,-6 3 4,5-10 0,-5 5-91,5 1 0,-7 5 82,2-5 0,2 10 1,-3-10 1,1 12 164,-6 0 0,0 2-95,0-2 1,0 10 53,0-5 1,0 11-30,0-5 37,0 8-64,0-3-24,0 7-43,0 0-242,-7 0 120,5 0 1,-14 5 115,5 1 1,-5 8 60,-1-3 0,-6 5-77,0 1 0,-8 2 115,2 4 1,2-4-17,-1 4 1,1-3-15,-2-3 0,-2 2-20,8 4 1,-6-4-5,6 4 0,0-9-177,6-3 188,0 1-172,-1 5 127,9-7-87,1-3 131,8-7 0,2-1-4,4-5 0,-2-4-105,7-7 0,-1 0-3,1-1 0,10-5 12,-3 0 1,3-6-10,-4 6 0,6 0 8,0 6 1,0 0 21,-5-1 1,5 1 38,0 0 1,0 1-5,-6 5 79,0-4 1,1 13-41,-1-4 0,-6 4 139,1 2 0,-6 8-40,5 3 1,-7 5-91,2 1 1,2 6 111,-3 0 1,7 6-78,-6-6 0,1 8-179,-1-3 1,2-3-52,3-2 0,5 2-160,-5-2 1,5 6-45,1-6 0,0-5-229,0-7 0,6-1 580,1 1 0,14-3 0,-2-8 0</inkml:trace>
  <inkml:trace contextRef="#ctx0" brushRef="#br0" timeOffset="2240">2283 53 7762,'-9'-12'156,"3"1"166,-4 7-66,8-11 194,-5 13 15,7-6-345,0 8 0,0 2-126,0 4 1,0 3 105,0 9 1,0-1 48,0 0 1,0 6 81,0 0 0,0 8-83,0-2 0,0 4-47,0 1 1,-6 3 20,0 3 1,0 0-4,6 12 0,-1-4-6,-5 10 1,4-2-1,-4 1 0,-2 5-136,3 7 1,-7-6 75,6 1 0,-1-10-93,1-3 1,2 1 66,-7-6 0,7-5-46,-2-7 0,4-1 7,2-10 1,-2 0-10,-4-6 1,4-5-61,-3-1 1,3-7-229,2 4 183,0-8-46,0 0 137,0-8 0,0 4 69,0-7 1,0-1-157,0-5 0,5-2-109,1-4 0,0-4 64,-6-8 1,6 1-78,0-1 0,5-1-17,-5-5 0,5-3 96,-5-8 0,6 0-22,-7 0 0,9-7 62,-3-4 1,5-5 11,1-1 1,0 0 47,1 0 0,-7 5 145,1 1 1,-3 15 0,3 2 0,-3 9 128,-3 8 0,-4 4 246,4 8-292,-4 8 1,-2-1-36,0 4-21,0 4-38,0-5 3,-8 7-51,6 0-33,-5 0 3,-1 0 0,-2 5 87,-7 1 0,5 2-52,1-2 1,-3-3 38,-9 9 0,4-1-32,-4 7 1,2-1 96,-2 0 1,4 1-16,-4-1 1,-2 2 7,2 4 0,-6-4-107,6 4 0,0 2 16,5-1 0,1-1-81,0-6 1,1 0 62,5 0 1,1-1-83,5-5 126,3 5-285,-6-14 133,8 5 122,0-7 74,0 0 274,8 0-409,-6-7 1,11-3 7,-7-7 1,5 5-90,-5 1 0,7-7 78,-1-5 0,3-2-120,3 2 1,1 2 111,4-8 1,-4 8-25,4-2 1,2-2 148,-2 2 0,2 0-87,-2 6 0,-3 1 109,3 5 1,-4-3-62,-2 9 0,0-1 145,1 6 0,-1 2-48,0 4 0,1 5 70,-1 12 0,-6-2-67,1 8 1,-3-6 4,3 6 1,-2 0-21,-5 5 1,-1-5-14,8 0 1,-8-6-129,1 6 0,3-8 110,-2 2 0,2-4-237,-3-1 58,-3-1 1,8-7-324,-4-5 23,-5 5-390,7-8-71,-8 5 297,0-7 547,0-7 0,8-3 0,1-7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2:06.753"/>
    </inkml:context>
    <inkml:brush xml:id="br0">
      <inkml:brushProperty name="width" value="0.08571" units="cm"/>
      <inkml:brushProperty name="height" value="0.08571" units="cm"/>
      <inkml:brushProperty name="color" value="#333333"/>
    </inkml:brush>
  </inkml:definitions>
  <inkml:trace contextRef="#ctx0" brushRef="#br0">813 278 7706,'-10'-8'-43,"-5"-2"1,11-1 28,-7-1 38,7 1-24,-4-7 1,6 7 151,-4-1 13,5 8 0,-7-5-142,8 3 0,-2 4 3,-4-4 0,2 4-95,-7 2 1,-1 0 108,-5 0 1,-2 0-100,-4 0 0,2 0 78,-8 0 0,0 8-8,-6 4 0,1 5-13,-1 6 1,6-4 5,1 4 0,6 2-8,-1-2 0,6 8 7,6-2 1,-3-2-14,8 2 1,2-6 17,10 5 1,6-6-12,11 1 0,4 2 30,7-2 1,7 0-1,-1-6 1,2 0-7,-1 1 0,-7 1 7,1 4 1,-3-4 18,-8 4 0,-1-4 5,-6-1 0,-8 1 137,-3 4 1,-4-4-48,-2 4 1,-8-4 33,-3-1 0,-12-1-1,-6 0 1,-6 1 62,-5-1 0,-4-6-129,-8 1 0,0 0-8,0 5 1,-5-8 3,-1-3 0,2 2-93,10-2 0,2-1-83,4-5 1,11 0-2,0 0-70,8 0 1,9 0-142,1 0 0,7-2-116,-2-3 1,4 1 29,2-8 1,6 7-212,0-7 0,9 1 580,2-7 0,8-7 0,10-2 0</inkml:trace>
  <inkml:trace contextRef="#ctx0" brushRef="#br0" timeOffset="313">1194 139 7655,'0'-17'795,"0"5"-50,0 1-732,0 7 100,0-4 0,0 10 278,0 4 1,5 4-131,1 7 0,0 6-57,-6 0 1,0 8-8,0-2 1,0 5 23,0 6 0,0 3-126,0 3 0,0-2 76,0-4 1,0-3-265,0 3 0,-2-3-140,-4-3 0,4-1-119,-4-4 0,5 2-328,1-8-419,0 0 713,0-14 1,-2-1-537,-4-8 922,4 0 0,-13 0 0,5 0 0</inkml:trace>
  <inkml:trace contextRef="#ctx0" brushRef="#br0" timeOffset="824">830 658 7743,'-17'0'604,"0"0"-684,7 0 1,10-2-307,12-4 0,13 4 374,9-3 1,9 3 253,8 2 1,9 0-123,3 0 0,5-8-101,1-4 0,2 3-133,4-3 0,-14 1 112,-3-7 1,-6 1 14,-12 0 1,1 0 0,-7-1 1,-13 3-30,-3 3 0,-7-3 13,1 4-40,-5-5 137,-7-1 0,-2 1-49,-3 5 0,1 1-37,-8 5 1,1 3-7,-7-4 1,1-2 3,0 2 1,-2 1-11,-4 5 1,3 5-6,-3 1 0,-2 8 72,2-3 0,0 6 117,6 7 0,0-5-141,-1 4 0,3 2-39,3-2 1,-1 6-1,7-6 1,0 2-15,6-2 1,0-4-6,0 4 1,2-4-10,4-1 0,4-3-118,7-4 1,2-3-58,4-8 0,-2 0 97,8 0 1,-8-2-48,2-4 1,2-3 94,-2-8 1,6-1-5,-6 1 1,0 0 59,-5-1 0,-3 1 138,-3 0 0,1 5-25,-7 1 1,2 7 432,-3-2-253,-3 4-223,6 2 0,-8 2-105,0 4 1,0 3 51,0 9 1,2-1-15,4 0 0,-5 1-87,5-1 0,2 0-212,-2 1 0,1-3 27,-1-4 0,-2 3-418,8-8 688,-9-1 0,5-5 0,-8 0 0</inkml:trace>
  <inkml:trace contextRef="#ctx0" brushRef="#br0" timeOffset="1355">1885 433 7743,'0'-27'0,"0"2"151,0 8 1,10 2-65,7 3 1,0 4-104,6 8 0,2 0 106,-1 0 1,4 2 239,-5 4 0,6 6-257,-6 11 1,-5 2-34,-7 3 0,-1 5-155,1-4 0,-3 4 91,-8 1 1,0-5 3,0 0 0,-2-8 21,-4 2 0,-1-4-43,-5-1 1,-3-3 19,3-4-58,-3-3 80,-3-8 0,3-2 12,4-4 1,3-3-3,8-8 1,0-8-11,0-4 0,8-2-23,3 2 1,4-9 19,3 3 1,5-9-114,0 4 0,6-3 43,-6 3 1,7 2-15,-1-9 0,2 9 59,-2-2 0,2 3-7,-8 3 1,5 7 30,-4 4 1,-1 5-41,-6 7 0,-6-3 532,1 9-50,-8-1-36,11 6-315,-13 8 0,12 1 96,-9 8 0,3-5 30,-2-1 0,-4 1-109,3 5 0,-3 6 83,-2 0 0,0 6-80,0-6 0,0 8 151,0-2 0,0 4-15,0 1 1,0 1 97,0-1 1,0 7-171,0-1 1,-2 2 10,-3-1 1,3-11-216,-4 5 0,4-4 83,2 3 0,0-5-40,0 0 0,0-8 60,0 2 0,2-9-468,4-3-60,-4 1-301,13-3 423,-5-1 0,7-8-91,0 0 0,-5-2 51,-1-4 1,1-3-94,5-9 0,0-1-1009,1-4 1478,-1-4 0,0-7 0,1-1 0</inkml:trace>
  <inkml:trace contextRef="#ctx0" brushRef="#br0" timeOffset="1698">2335 381 7721,'0'-11'726,"0"-1"0,0 6-867,0-5 201,0 7 570,0-4-461,0 8 1,9 0-26,9 0 1,1 0 33,10 0 1,5 0 12,7 0 0,7 0-12,-2 0 0,4-2-61,2-3 1,2 1-61,3-8 0,-9 8 128,4-1 0,-14-3-138,-3 2 0,-2-1 23,-10 1-169,-8 4 259,-7-6-173,-8 8 0,-2 0-186,-4 0 139,4 0 0,-7 0-235,3 0 0,2 0 120,-7 0 1,5 0-399,-6 0 0,6 6-374,-5 0 390,-1 0 0,-5-1-32,0 1 588,-8 0 0,6 1 0,-6 3 0</inkml:trace>
  <inkml:trace contextRef="#ctx0" brushRef="#br0" timeOffset="1959">3269 399 7704,'0'-18'3093,"0"1"-2074,-8 7-1885,6 3 883,2 7 1,2 2 406,4 3 0,1-1-783,-1 8 0,0-6-34,-6 5-624,8-7 1,-6 5 1016,3-3 0,-18-4 0,-6 6 0</inkml:trace>
  <inkml:trace contextRef="#ctx0" brushRef="#br0" timeOffset="2762">951 1505 7675,'-9'0'-131,"-1"0"118,4 0 1,3-5 160,-9-1 0,6-6-640,-5 6 0,5-7 203,-6 2 0,7 1 79,-7-2 0,6 1 210,-5-6 0,-1-1 0,-5 1 0,0 0 0,-1-1 0,-1 1 0,-4 0 0,4 1 0,-4 5 0,-2-3 0,2 9 0,-6-7 310,6 6 0,-6-5-19,6 5 1,-6 0 49,6 6 1,6-5-119,5-1 0,1 0 47,-6 6 1,1 2-109,5 4 0,1-2 9,4 7 1,4-5-95,-3 5 1,3-5 191,2 6-284,0-1 1,0 7 78,0-1 1,9-2 136,9-3 1,9 1-51,13-7 1,6 0-15,12-6 1,5 0-55,12 0 0,13 0-297,-37 0 0,2 0 0,6-3 0,1 0 280,6 0 0,1 0 0,4-3 0,0-1-3,1 1 0,0 0 0,-3-1 0,-1-1-48,-5-1 0,0 1 0,1 1 1,-1 2 27,-2-1 1,-1 0-1,1 2 1,-3-1-201,40-7 1,-9 3 197,-26 3 0,-5 4 6,-12-4 0,-4 4-2,-7 2-222,-8 0-117,-2 0 1077,-16 0-1357,-1 0 196,-8 0-134,-8 0 0,-1 0 161,-9 0 1,-7 0-134,-3 0 1,-11 2 100,-1 4 1,-8-4 46,2 4 1,-4-4 335,-2-2 0,-8 0 0,-1 0 0,-8 0 0</inkml:trace>
  <inkml:trace contextRef="#ctx0" brushRef="#br0" timeOffset="3183">329 1471 7689,'-17'9'-435,"-1"7"-10,1-14-81,7 5 647,3-7 0,9 2 401,3 4 1,7-4-193,11 4 0,6-4 61,11-2 0,6 0-246,12 0 1,1 0-2,5 0 0,5 0-4,0 0 0,10-2-289,13-4 0,4 2 291,-44-2 0,0 1 0,3 2 0,1 0-25,2-3 0,0 0 1,1 3-1,1 0 29,0-2 0,1-1 1,-1 3-1,-1 0-43,-1-3 1,-1 1-1,-1 2 1,0 2 57,-4-2 0,0 0 1,-1-1-1,-1 0 15,48-1 1,-21-3 18,-19 2 1,-6 4-17,-12-4 0,0-1 59,-5 1 1,-2-2 337,-4 3-336,3 3 1,-13-6 66,4 8 0,-5-2 657,-7-4-660,-3 4-88,-8-5 175,0 7-1290,0 0 94,-8 0 1,3 0 551,-13 0 1,-1 0 252,-21 0 0,-16 0 0,-23 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2:25.449"/>
    </inkml:context>
    <inkml:brush xml:id="br0">
      <inkml:brushProperty name="width" value="0.08571" units="cm"/>
      <inkml:brushProperty name="height" value="0.08571" units="cm"/>
      <inkml:brushProperty name="color" value="#333333"/>
    </inkml:brush>
  </inkml:definitions>
  <inkml:trace contextRef="#ctx0" brushRef="#br0">277 173 7697,'0'-9'-147,"0"1"0,0 6-489,0-4 622,0 4 1,0-7 530,0 3-322,0 4-18,8-6 30,-6 1 0,5 3 173,-7-8-226,0 8 1,0-5 225,0 3-3,0 4-188,0-6-192,0 1-107,0 5 95,0-6-143,0 8-40,0 0 221,0 8 1,0 3 92,0 12 1,0 4-78,0 8 0,0 7 14,0 4 1,0 6-69,0 6 0,0 3 55,0 8 0,0 1-22,0-1 0,0 0-9,0 0 0,0-7-18,0-5 1,-5-5 4,-1-6 1,-2-2-16,2-3 0,4-12-11,-3-1 0,-3-6-7,2-5 1,0-6-176,6 1 192,0-8-4,0 3 70,0-14 1,0 3 104,0-8 0,0 1-172,0-6 0,0-8-123,0-4 1,0-4 99,0-2 0,6-5-6,0 0 0,0-8-8,-6 2 0,0 1 36,0-1 0,0 2 8,0-2 0,0-4 6,0 4 0,0-4 0,0-2 1,0 8 10,0 4 1,0-3 28,0 3 0,-2 2-15,-4 9 0,4 2-21,-4 4 1,3 5 126,-3 1-113,4 0 257,-6 15-142,8-6-77,0 8-133,0 0-4,0 8-81,0-6 1,0 7 108,0-3 0,-2-2 8,-4 8 1,3-7 96,-9 7 1,6-1-2,-5 7 1,1 1 74,-1 4 0,-5-2-99,5 8 1,-3-6 21,3 6 0,-5-8-16,5 2 1,-3 2 16,3-2 1,-3 0-74,9-6 1,-7 1 66,6-1-169,-7 0 85,11 1-16,-6-9 209,8-1 260,0-8-223,0 0-34,0-8 0,8-1-186,4-9 0,-3 1 71,3 0 1,-1-6-144,6 0 1,1-6 28,-1 6 1,0-8-86,1 2 0,1 2 127,4-2 0,-2 1-18,8-7 0,-6 6 59,6 0 0,-8 6-61,2-6 0,2 8 17,-2-2 1,6 6 13,-6 5 1,2-1 119,-2 7 1,-4-5-8,4 5 0,-4 0-48,-1 6 0,-1 8-31,0 3 1,-5-1-3,-1 2 0,-1 5 32,1 6 0,5 6 70,-5-6 1,3 8-3,-3-3 1,3 3-70,-8-2 0,5 4-57,-5-5 0,7 3-11,-1-2 1,-3 2-108,3-8 0,-6 2 64,5-2 0,1-4-79,5 4 0,-5-4-342,-1-1 1,3-1 179,9 0 0,-4 0-757,4 1 1074,4-9 0,0 7 0,7-7 0</inkml:trace>
  <inkml:trace contextRef="#ctx0" brushRef="#br0" timeOffset="1445">1176 1159 8271,'0'9'-842,"0"-1"1114,0-8 1,8 6-157,3 0 0,5-1-90,1-5 0,0 0-23,1 0 0,5 0-5,0 0 1,8-1-32,-3-5 0,-1 2 54,2-8 0,-8 1-124,2-6 1,-3 5 70,-3 0 0,-2-1 2,-3-10 51,-5 4 1,-7-6-32,0 7 0,-2 1 43,-3 0 1,-5 5 33,-7 1 1,-2 7 8,-4-2 0,1 4-2,-6 2 1,-1 0 6,-6 0 1,3 8 20,3 4 1,-8 3 3,8 2 0,-7 8-9,7 4 1,2 4-23,-2 1 1,8 3-74,-2 3 1,4-3 21,2 3 1,7-2-74,4 3 0,4-5 33,2 5 0,0-13-9,0-5 1,8 2-28,4-1 0,5-3 61,6-10 0,4 3-26,7-9 0,3 1 10,3-6 1,10 0-104,8 0 1,1-8-21,-1-3 0,-4-6-121,3-6 1,1-4 121,-6-8 1,-4 4 18,-13-3 1,-3 3 52,-3-9 0,0-3 71,-12 3 0,4-8 11,-9 2 1,-4 4-108,-3 1 1,-1-1 279,2 2 1,-4 7 116,4 10 459,-4 4-223,-10 1 7,6 9-473,-6 1 1,6 14 33,-3 0 0,3 7-285,-4-1 0,2 9 90,-2 2 0,4 8 19,-3-3 1,3 5 58,2 2 0,0-1-83,0 1 0,0 5 62,0 1 0,0-7 8,0-5 0,0-2 17,0 2 0,0 1 44,0-7-99,0 1 42,0-7-86,0-8 245,0-1 56,0-8 1,0-8-185,0-3 1,0-10-95,0-2 0,5-8-4,1 2 0,8-4 104,-3-1 1,-1-3-208,1-3 0,3 4 51,9-5 0,-4 10 10,4 3 1,-4 6 107,-1-1 0,-7 6 78,1 6 1,-1 1-79,6 4 1,-5 6 27,0 0 0,-1 8 18,6 9 0,1 2 140,-1 4 0,0 4-140,1 8 0,5 5 7,0 1 1,5-1-62,-4-5 0,4-3 31,-5-3 0,6 2-7,-6-8 0,6 4 2,-6-10 0,6 2-3,-6-13 0,2 6-3,-2-7 0,2 1 0,4-6 1,4-6-81,-5 1 1,-1-9 82,2 3 1,0-11-133,5-1 1,-1-2 66,-4 2 0,-2 2 28,-4-8 0,-4 1 11,4-7 1,-11 2-6,-6 5 0,-5-5 41,-1 4 1,0 4 115,0 2 1,-1 4 44,-5 1 1,-4 7-19,-7-1-95,0 1 1,-1 1-7,1 5 1,0 3-50,-1 2 1,-5 0-8,0 0 1,-2 2-130,2 3 1,2 5 97,-8 7 0,8 2-17,-2 4 0,-2-1 25,2 6 0,0 1 2,6 6 0,-1-1 28,1 1 0,2 0-20,3-1 0,-1 1 17,7-1 1,0 1-1,6 0 1,0-9-5,0-3 0,0-3-43,0-3 16,8 0 1,2-1 19,7-5-3,0-3 0,6-8 6,0 0 1,2-2-9,-2-4 0,-2-3-27,8-9 1,0-1-32,6-4 1,-3-4-12,-3-7 1,8-7 3,-9 1 1,9-14-12,-8 2 0,3-11-149,3-1 0,-6-9 178,0-2 0,-8-5-9,2 5 1,-4 0-13,-2 6 1,-1 1 146,-5 5 1,-3 3 35,-8 9 0,0 6 383,0 5-290,0 11 1,-2 6 434,-4 12-233,4 3-151,-5 8-326,7 8 169,-8 1 0,-2 10-296,-7 4 0,0 4 211,-1 8 0,1 7-2,0 4 1,-4 10 68,3 2 1,-7 1 103,14-1 1,-8-2-34,7 7 1,3 0-85,-3 7 0,8-1 136,-2 0 0,6-2-121,6-3 1,10-1-13,7-11 1,2 2-23,-2-14 1,4-7-121,7-10 0,1 0 23,-1-6 0,1-3-164,0-14 1,-1 0-67,1 0 1,-3 0 72,-3 0 0,2-10-433,-8-7 0,6-3 644,-6-8 0,0-9 0,-6-7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2:30.668"/>
    </inkml:context>
    <inkml:brush xml:id="br0">
      <inkml:brushProperty name="width" value="0.08571" units="cm"/>
      <inkml:brushProperty name="height" value="0.08571" units="cm"/>
      <inkml:brushProperty name="color" value="#333333"/>
    </inkml:brush>
  </inkml:definitions>
  <inkml:trace contextRef="#ctx0" brushRef="#br0">3114 70 7590,'0'-10'-328,"0"-5"382,0 13 0,0-8 195,0 4-253,0 4 104,0-5 0,0 5 36,0-4-41,0 4-45,0-6 24,0 8 43,0 0-4,0 8 1,-6 2-63,0 7 1,-2 0 39,3 1 0,-3 5-66,-3 0 0,-5 8 10,5-3 0,-5 7-5,-1 5 0,0-1-27,-1 7 1,1-2-19,0 2 0,-2 4 48,-4-4 1,3-2-37,-3 3 1,2-7 26,-2 6 1,4-6-6,-4 6 1,-2-7 10,2 1 1,0-3 6,5-3 1,-5 1-38,0-1 0,0-5-6,6 0 0,0-6 1,-1 6 1,-1-6-5,-4 6 0,4-8-3,-4 2 1,4-2 17,1 2 1,1-4-90,0 5 1,-1-5 73,1-2 1,0-5-5,0-1 0,-7-1-15,1 1 1,-2 5-3,2-5 1,2-1 0,-8 1 1,1-7-4,-7 2 0,6 2 15,0-3 1,1 3-4,-7-2 1,0-4 40,1 3 0,-1-3-46,1-2 1,5 2-1,0 4 0,0-4-12,-5 4 1,1-4-1,4-2 1,-2 0 22,8 0 1,-2 0-8,2 0 0,2 0 42,-8 0-1,8 0-43,-2 0 1,-4 0 49,-2 0 1,-1-6-8,1 0 0,-4-2 8,4 3 1,2 1-23,-1-8 0,5 7 4,-6-7 1,6 6-8,-6-5 0,8-1 3,-2-5 1,-2 5 4,2 1 1,0-1-5,5-5 0,1 0-12,0-1 1,-1 1 7,1 0 1,0 0 86,-1-1 0,1 1-79,0 0 1,2-1 4,3 1 0,-3-6-5,3 0 0,-1 0-1,1 6 1,3-6-14,3 0 1,4-2-2,-4 1 1,4 3-86,2-7 0,0 4 92,0-4 0,0 1-26,0-2 1,0-2 17,0 8 0,0-6-3,0 6 1,0 0 56,0 6 0,0 0 70,0-1-100,0 1 5,-8 0 41,7-1 1,-7 7-23,8-1-22,-8 9 1,6-7 23,-4 4 1,3 4 48,-3-4-63,4 5-9,-13 1 1,11 0-144,-8 0 146,1 0 1,-7 0-39,1 0 1,0 0 18,0 0 1,-3 1 16,-3 5 1,2-2-23,-8 8 0,6-1-4,-6 6 1,6 1 31,-5-1 1,1 6 5,-2 0 1,-2 8 23,8-2 1,-6-2 5,6 1 0,-6 1-12,6 6 1,0-1-25,6 1 1,0 0-25,-1-1 0,1-1-4,0-4 0,5-4-9,1-8 0,5 0-3,-6 1-30,9-1-15,-5-8 57,8-1 166,0-8 26,0 0 0,0-8-34,0-3 1,2-4-149,4-3 0,-5 1-9,5 0 0,2-6-61,-2 0 1,5-8 102,-5 2 0,5-4-92,-5-1 1,8-1 8,-3 1 0,-1-1-10,1 0 1,1 1 15,5-1 0,0 3 13,1 3 0,1-2 8,4 8 0,-4-6 0,4 6 0,-2 0-31,3 6 0,-3 5 29,7 1 0,-4 5-21,4-6 1,-7 8 17,3-1 0,-5 3 24,-2 2 0,0 0 13,1 0 7,-9 0-9,7 0 1,-9 2 6,5 3 1,-3-1 74,-3 8 0,-2-1-49,8 7 0,-7-1 40,7 0 0,-6 1-61,5-1 0,-5 2 8,5 4 1,-1-4-42,2 4 0,1-3 2,-7-3 0,7 6-10,-1 0 1,-3 0-15,3-6 0,-8 1-42,2-1 1,1-6 57,-1 1-178,7 0 1,-9 3-21,8-4 0,-8-1-252,1-4-32,5-4-358,-8 5-418,13-7 1267,-5 0 0,0 8 0,-3 2 0</inkml:trace>
  <inkml:trace contextRef="#ctx0" brushRef="#br0" timeOffset="2062">381 796 7437,'2'-15'-1145,"4"3"1056,-4-3 0,6 5 49,-8-7-122,0-1 1,0 1 270,0 0 0,0 0-66,0-1 1,0 7 53,0-1 0,0 1-76,0-7 1,0 7 236,0-1-40,0 1-118,0-6 0,0 5 47,0 1 0,-2 7 138,-4-2 111,4-4-112,-6 8 132,8-5-209,0 7-78,0 0 0,-5 2-61,-1 3 1,-8 5-27,3 7 0,-4 2-41,-3 5 0,-5 2 60,0 9 0,-6 0-97,6-1 0,-6 7 55,6-1 0,-5 2 0,4-1 1,-1-5-30,2 4 1,10-5-10,-4-6 1,5-4-55,1-8-23,3-7 62,8-3 22,0-7 321,0 0-276,0-7 0,2 1-41,4-11 1,1 3-23,5-9 0,3-2-90,-3 2 1,3-8 100,2 3 1,-5-5-15,-1-2 0,1 6 26,5 1 1,1-1-13,-1-6 1,-6 1 6,1-1 1,-1 6 15,7 0 0,-1 8 15,0-2 1,1 0-7,-1 6 0,-2-4 5,-3 9 1,3 3-5,-3-3-2,3 8-2,2-3 0,1 7 133,-1 0-80,0 0 6,1 0-41,-1 0 1,-6 5 6,1 1 1,-2 2 9,1-3 0,4-1 3,-3 8 0,-2-6 31,1 5 0,1-5-46,5 5 1,-6 1 112,1 5 1,0-5-111,5-1 0,0 1 0,0 5 0,1 0 12,-1 1 1,0-1 5,1 0 0,-3 1 0,-4-1 0,5 0-4,-5 0 1,3-5-4,-3 0 1,5 3-7,-5 2 0,3 4 72,-3-9 0,3 3-39,-9 3 0,7-1 80,-6 0-99,7 0 1,-11 1 6,4-1 0,-2-7-35,1-5 0,-3-1-116,4 2-29,-4-4 104,-2 6-781,0-8 51,0 0 1,-8 7 0,-1 3-1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2:35.102"/>
    </inkml:context>
    <inkml:brush xml:id="br0">
      <inkml:brushProperty name="width" value="0.08571" units="cm"/>
      <inkml:brushProperty name="height" value="0.08571" units="cm"/>
      <inkml:brushProperty name="color" value="#333333"/>
    </inkml:brush>
  </inkml:definitions>
  <inkml:trace contextRef="#ctx0" brushRef="#br0">3598 1 7334,'-10'0'261,"2"0"-80,8 0 102,0 0-105,-7 0-124,5 8 0,-12 1 27,9 8 1,-7 3-16,6 3 0,-7-2-10,1 8 1,-3 1 20,-2 11 1,-3-3 3,-3 8 1,4 0-14,-4 6 1,-2-2 0,2-4 1,-6 4-41,6-4 1,0-3 32,6-3 0,0-3-64,-1-3 0,-5 1 47,0-1 0,0-1-10,6-4 0,-6 3 15,0-3 0,-6-2-1,6 2 1,-8 0 17,2 5 0,2 1-19,-1 0 0,-1-1-38,-6 1 1,8-1-3,4 1 0,-2-6-1,2 0 0,-2-6-43,2 5 1,2-6-138,-8 1 1,6 0 13,-6-6 1,6 4 4,-6-9 0,1 1 81,-7-1 0,4-3 3,-3-3 0,3-4 102,-9 4 0,-5-4-62,-1-2 1,2 2 7,-2 3 1,0-3-10,-6 4 0,0-4 6,0-2 0,0 0-56,0 0 0,1 0 52,-1 0 0,6 0 63,-1 0 0,1-2-71,-6-4 0,-5 4 77,-1-3 1,-1-5-47,1-2 0,4 3 5,-3-3 0,5 3 37,6-3 0,5-3 97,12 3 1,4-3-112,8-2 1,-4-1-5,4 1 1,-3 0-39,15-1 1,-7 1 41,6 0 0,-7-6-28,1 0 1,3-6 3,-3 6 0,7-8-6,-7 2 1,8-3-24,-2-3 1,-1-1 5,1-5 0,0 5-7,6-5 0,-6-1-5,1 2 1,-1-6-45,6 5 1,0-5 57,0 6 1,2-8-35,4 2 1,-5 3 40,5 3 1,-4-2-7,-2 1 0,0-5 39,0 6 0,0 0 7,0 5 1,0 8 50,0 4 1,0-2-45,0 2 0,-2 2 39,-4 9 1,3-1-54,-9 7 0,6-5 28,-5 5-26,7-8 1,-6 12 20,5-3-26,3-5 0,-8 8 4,4-4 69,4 4-56,-5 2-4,-1 0-6,6 0-1,-8 0-40,5 0 0,1 0 30,-8 0 1,7 0-1,-7 0 1,1 0 9,-7 0 1,1 0-1,0 0 0,-6 8-30,0 4 1,-8 3-6,2 2 1,-4 8 111,-1 4 1,-1 4-83,1 1 0,1 1 90,4 0 0,-2-1-78,8 1 1,0 1 4,6 5 0,0-5-33,-1 4 1,1-3-1,0-2 0,5-7-42,1 1 1,7-8 62,-2 2 1,-2-3-99,3-3 1,-1-6 58,6 1-10,0-8 134,0 3 8,0-7 47,0 0 282,0-7-48,0 5-284,0-14 0,6 7-180,-1-8 0,3-6 108,-2-1 1,2-6-130,3 1 0,4 2-21,-3-2 0,-2-2-35,1-9 0,1 4 75,5-5 1,0 5-64,0 1 1,1 4 109,-1-3 1,0 11-29,1-6 1,-7 2 90,1 4 0,1 0-76,10 6 1,-4 1 7,4 5 0,-3-3 36,-3 9 0,0-3 1,1 2 0,-1 4-8,0-4 1,0 4 1,1 2 0,-1 0 36,0 0 0,-5 0 50,-1 0-31,1 0 1,5 0-46,1 0 1,-7 0 15,1 0 0,-7 0 27,7 0-31,-8 0 0,5 0 40,-3 0 3,-4 0 4,13 0 0,-13 2-28,4 4 85,4-4 0,-6 12-87,7-9 0,-5 9 37,5-3 0,-5-1-31,6 1 0,-9 1 1,3 5 1,2 0 18,-2 1 1,5-1 4,-5 0 0,6 6 12,-7 0 1,9 2-31,-3-1 1,-1-3-48,1 7 0,-5-1 44,6 2 0,-7-2-79,7-4 0,-6-4 79,5 4 1,-7-3-27,2-3 0,3 0-11,-7 1 1,6-7 8,-8 1 0,2-9 34,4 3 99,-4-4-93,5-2 35,-7 0 4,0 0-101,0-8-168,0 7-188,0-7-556,0 8 100,0 0 1,-7-8 0,-3-1 0</inkml:trace>
  <inkml:trace contextRef="#ctx0" brushRef="#br0" timeOffset="2324">641 727 6889,'-8'-9'546,"6"-7"1,-6 12-489,8-7 236,-7 7 299,5-11-418,-6 13-83,8-14 0,-2 14 13,-4-3 1,4 1 73,-3-2 25,3 4-12,2-6-291,0 8 106,0 0 1,0 8 27,0 4 1,0 3-18,0 2 0,-2 8 38,-4 4 0,2 6-21,-7 5 0,5 4 143,-6 8 1,3 10-86,-3 7 1,-7 6 44,8 5 1,-13 3-266,13-8 1,-8 0 176,7-6 1,-1 4-11,1-4 0,-1-3-3,7-15 1,-6-1-77,7-3 0,-1-1 44,6-12 0,0 3 16,0-14 0,-2-6-30,-4-5-11,4-9 393,-5 5-352,7-8 383,0 0 9,0-8-258,0-1 0,0-8-281,0-1 0,0-5 17,0 0 0,0-8-25,0 3 1,0-11 86,0-1 1,0-8-69,0 2 0,0-4-12,0-2 0,0 0-136,0 0 0,2-8 30,3-3 1,-1-4 121,8-2 0,-7 5 188,7 1 0,-8 7 0,2-2 0,-4 7 30,-2 4 0,5 7-55,1 11 0,0-1-12,-6 7 1,0-6 26,0 6 1,0 5-1,0 7 0,-2-1-65,-4-5 1,4 5 30,-4 1 1,5 5 134,1-5-90,0 7 0,0-4-71,0 8-172,0 0 138,-8 0 0,4 2-50,-8 4 0,7-2 83,-7 7 1,3 1 0,-3 5 0,-3 0 8,3 1 0,-3 7 89,-3 3 0,-5 5-43,0 2 0,-2 1 140,2 4 1,4-1-142,-4 7 0,-2-8 2,2 3 1,2-5-115,9-1 0,-3-1 105,3 1 1,3-8-95,-3-4 36,8-4 1,-3-7-31,7-1 38,0-7 24,0 4 126,0-16 263,0 6-228,0-13 0,6 5-115,-1-7 1,1-2-164,-6-4 1,6 2 39,0-8 0,7 0-79,-1-6 1,3 1 82,2-1 0,1 1-132,-1-1 0,0-2 101,0-3 0,1 9 32,-1-3 1,0 5 7,1 0 1,5-2 7,0 8 1,-2 0 18,-10 6 0,5 5-2,-5 1 1,5 5 6,1-5-23,0 7 1,1-4-3,-1 8 0,0 0-24,0 0 0,1 0 26,-1 0 1,0 6 0,1 0 0,-1 5 16,0-5 0,0 5 2,1-5 1,-7 8 12,1-3 1,-1 5 72,7 1 1,-1 0-40,0 0 1,-5 1 117,-1-1 1,-5 6-51,6 0 0,-3 2-66,3-2 1,1-2 107,-7 8 1,7 0-127,-1 6 0,-4-7-2,-3 1 1,3-8-13,-2 2 1,5 2-118,-5-2 1,6 0 16,-7-5 1,7-7-180,-6 1 1,1-6 44,-1 5 1,-2-5-73,8 5 0,-9-5-705,3 6 0,2-7 39,-2 7 964,7 0 0,-11 13 0,6 1 0</inkml:trace>
  <inkml:trace contextRef="#ctx0" brushRef="#br0" timeOffset="3930">1177 2266 7649,'-18'-17'972,"3"5"-2071,4 1 273,3 7 1716,8-4-496,0 8 48,0 0-437,0 8 1,2-6 119,4 4 264,-5-4-243,15-2 0,-12 0-1,7 0 0,-5 0-220,5 0 0,1-6 13,5 0 1,-1-7 8,-5 1 1,5-3 61,-5-3 1,3 1-45,-3 0 0,3 0 58,-9-1 1,1-5 11,-6 0 1,0 0 85,0 6 0,0 0-70,0-1 0,-2 7 25,-4-1 1,-3 8-48,-9-1 1,-1 3 7,-4 2 0,2 0-14,-8 0 0,8 9-88,-2 9 1,-4 1 99,-2 10 1,2-1-4,-1 7 1,5 5 85,-6 1 1,8 1-96,-2-2 0,9-1-73,3 7 1,1-8 31,-2 3 0,5-5-1,7-1 1,0-6 0,0-1 0,6-6-24,-1 1 1,9-6 7,-3-6 0,7 3-11,5-8 1,-4-1 46,4-5 1,4-2-25,2-3 0,3-5-30,3-7 0,1-2-25,5-4 1,-5-4-115,5-8 0,1 0 74,-2 1 0,1-6 21,-7-1 1,1 1 10,-1 5 0,-7 1-1,-4-1 1,-4 0 132,-1 1 1,-7 5-122,1 0 0,-8 8 136,1-2 96,-3 12 160,-2-5-148,-7 14-123,5-5 1,-8 8-104,4 5-47,4-4 1,-5 14 232,7-5 1,0 4-119,0 3 0,-6 7 71,0 4 0,-5 1-40,5-1 0,-6 4 11,7-4 0,-7 3-31,6 3 0,-5-1 12,5 1 1,-2-2-29,3-5 0,1 3 3,-8-8-35,8 8 0,-5-12 51,3 4-291,4-11 289,-6-4 146,8-8 1,0-8-219,0-4 0,2-9 8,4-2 1,-2-8 3,7 3 0,-1-5-99,2-2 1,3 1 69,-3-1 0,1 6 52,-2 0 1,5 8 7,-5-2 0,3 4 22,-3 2 54,5 7 1,-7-3-59,9 7 96,-1 0 1,0 14-47,1 3 1,-1 5-29,0 1 1,0 0 34,1 1 0,-1 1-26,0 4 0,1-4-8,-1 4 1,0-4-14,0-1 0,1-1 2,-1 0 0,0 1 32,1-1 0,-1-6 0,0 1 0,0-8-4,1 2 1,5-5-2,0-1 1,8 0-66,-3 0 1,-1-7 56,2-5 0,6-3-184,5-2 0,0-8-16,-5-4 0,-2 2-38,-4-2 0,3 0 106,-3-5 1,-4-7 23,-2 1 1,-11 2 33,-7 9 1,3-2-48,-2 8 1,0 0 221,-6 6 0,-2 1 40,-4 5 140,4-5-212,-13 14 1,5-5-94,-7 7 1,5 0 11,1 0 1,-1 7-5,-5 5 0,0-2 6,-1 1 0,-1 1-24,-4 5 0,4 6 106,-4 0 1,-2 2-97,2-2 1,-2-2 24,2 8 0,3-6-41,-3 6 1,4-6 0,2 6 1,1-2 11,5 1 1,-3 3-5,9-8 0,-7 0-23,6-5 0,1-1-224,5 0 171,0-7 0,7 3 44,5-7 0,3 0 82,3-6 1,1 0-92,4 0 0,-2-8 6,8-3 0,0-7-37,5-5 1,1 2-4,-1-8 0,7 0-13,-1-5 0,0-7-126,-5 1 1,0-8-7,-1 2 0,-5-10 82,0-1 0,-2-9 19,2 3 0,1-2 36,-7 1 1,0 3 6,-5 3 0,-1 6 47,0 0 1,-7 10 136,-4 13 1,-4 4 552,-2 8-323,0 0 270,0 7-210,-8 2-131,6 8-67,-6 0-170,1 0 0,3 6 30,-8 0 0,6 9-122,-5 2 0,-1 3 259,-5 9 0,6-6-96,-1 5 1,1 1 158,-7 6 0,7 5-58,-1 1 0,3 5 41,-3-6 0,-1 6-24,7-6 0,-2 10 59,2 2 0,4-6-94,-3 6 0,9-6-162,1 1 0,9 1-20,-3-8 0,5-2-188,1-9 1,0-4-135,1-8 0,1 1 147,4-1 0,-2-7-35,8-5 0,0-3 16,5-2 0,1 0-452,-1 0 0,7-7-33,-1-5 0,6-9-225,-6-2 1,9-8 888,-3 2 0,-4-11 0,0-4 0</inkml:trace>
  <inkml:trace contextRef="#ctx0" brushRef="#br0" timeOffset="4104">3874 2111 7643,'-11'-18'582,"-1"1"0,9 5 2252,-3 1-3044,4 7-2277,2-4 1758,0 8 729,0 0 0,-8 0 0,-1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3:41.002"/>
    </inkml:context>
    <inkml:brush xml:id="br0">
      <inkml:brushProperty name="width" value="0.08571" units="cm"/>
      <inkml:brushProperty name="height" value="0.08571" units="cm"/>
      <inkml:brushProperty name="color" value="#333333"/>
    </inkml:brush>
  </inkml:definitions>
  <inkml:trace contextRef="#ctx0" brushRef="#br0">467 121 7930,'-7'-17'-300,"5"0"-19,-14 0 1,9-1 237,-5 1 258,-3 7 1,13 1-257,-4 3 189,-4 4-182,9-6 1,-13 10 41,8 4 0,-1-4 20,1 4 85,-4 3 1,-7 1-4,0 7 1,-1 1-22,1-1 0,0 0-27,-1 0 1,1 7 85,0-1 1,0 7-59,-1-1 0,1 4-29,0 1 1,1 1 32,5 0 0,-3 5-10,9 0 0,-7 3-16,6-3 0,1-4-1,5 5 1,0 1-13,0-2 1,1 1 16,5-7 1,4-1-17,7-4 0,-1 2 16,-5-8 1,10 3-6,-4-8 1,5 3 13,-5-10 0,6-1-5,0 2 0,2-9-12,-2 3 1,-2-4 3,8-2 1,-6 0-31,6 0 0,-8-6 30,2 1 0,-4-9-73,-1 3 1,5-5 61,0-1 1,-6 0-61,-5-1 1,-1 1 46,6 0 1,-5-2-9,-1-5 0,-7 5-31,2-4 1,-4 4 22,-2 2 1,0-3 5,0-3 1,0 10 1,0-4 1,0 3 2,0-3 1,-8 2-4,-3 3 0,1-1 4,-1 7 1,-1-6-11,-5 7 1,-1-1 0,1 6 0,0 0 6,0 0 0,-6 0 0,-1 0 0,-4 0 1,5 0 1,-8 2-4,2 3 1,-4-1 4,-1 8 1,-1-6-5,1 5 0,5-5 54,0 5 1,6-1-49,-6 2 0,14 1 10,-3-7-47,5 7 0,1-9-43,1 8 7,7-9 0,-4 7 42,8-4-158,0-4 159,8 5 1,-4-7-99,7 0 0,-5 6 48,6 0 1,-7 0-80,7-6 0,-6 2 62,5 3 93,1-3 0,13 14 0,2-7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3:39.763"/>
    </inkml:context>
    <inkml:brush xml:id="br0">
      <inkml:brushProperty name="width" value="0.08571" units="cm"/>
      <inkml:brushProperty name="height" value="0.08571" units="cm"/>
      <inkml:brushProperty name="color" value="#333333"/>
    </inkml:brush>
  </inkml:definitions>
  <inkml:trace contextRef="#ctx0" brushRef="#br0">156 121 7961,'-17'-7'0,"5"3"-490,1-8-666,-1 8 991,-5-11 1,-1 13 320,1-4 0,7 3 253,5-3-320,-5 4 0,6-6 205,-7 8-158,7 0 1,-4-2 320,8-3-310,0 3-66,0-6 5,0 8-181,0 0 1,10 0 111,7 0 1,2 0-43,10 0 0,2 0-7,9 0 0,-1 0 5,7 0 0,-6 0 7,6 0 1,-5-6 61,5 0 0,-8 1 8,3 5 0,-11-6 26,-1 0 1,-8 0 9,2 6 1,-9 0-60,-3 0 46,-7 0-189,4 0 104,-8 0-10,0 0 8,-8 8 0,4 2-3,-7 7 0,7-6 44,-2 1 0,-2 0 20,3 5 1,-7 2 7,6 4 1,-5-2-39,5 8 0,-5-6 102,5 6 1,-2 0-93,2 5 0,4 3 8,-3 3 1,3 2-14,2 5 1,0 3-4,0-4 0,0-2-3,0 2 0,0-2-14,0 2 1,0-5-49,0-13 0,0 3 57,0-8 0,0 0-113,0-5-7,0-1-72,0 0 0,2-7-53,3-4-352,-3 3 317,6-7 160,-8 6 1,0-10-523,0-4 631,0 4 0,-8-13 0,-1 5 0</inkml:trace>
  <inkml:trace contextRef="#ctx0" brushRef="#br0" timeOffset="383">173 502 8019,'-9'-8'-1905,"-7"-1"1808,7-9 400,-1 9 92,-5 1-225,13 8-33,-6 0 0,10 0-97,4 0 1,5 0 120,12 0 1,-2 0-101,8 0 1,8 0 13,9 0 1,-2-6-69,2 0 0,0 1-10,6 5 0,0-6 22,0 0 1,-6-2 25,0 3 0,-7 3-92,1-4 1,-4-2 74,-1 3 1,-8-1-85,-4 6 1,-10 0 43,-1 0-6,-8 0-63,3 0-226,-7 0-53,0 0 174,-7 0-49,5 0 0,-6 2-144,8 3 379,0-3 0,-8 14 0,-1-7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3:44.358"/>
    </inkml:context>
    <inkml:brush xml:id="br0">
      <inkml:brushProperty name="width" value="0.08571" units="cm"/>
      <inkml:brushProperty name="height" value="0.08571" units="cm"/>
      <inkml:brushProperty name="color" value="#333333"/>
    </inkml:brush>
  </inkml:definitions>
  <inkml:trace contextRef="#ctx0" brushRef="#br0">658 104 7957,'-10'-27'-184,"4"4"0,2 6-715,-1 5 762,3 5 25,-6-1 13,8 6 92,0-6 1,-2 8 1,-4 0 1,2 0 41,-7 0 0,5 0 303,-5 0-187,-1 0 0,-5 0-99,0 0 1,-3 0-49,-3 0 0,4 0 47,-4 0 0,-4 0-91,-2 0 0,2 0 48,-1 0 0,1 6-9,-2 0 0,-4 1-17,4-1 0,4-2 2,2 8 1,2-7 24,-2 7 1,4-2 9,-4 1 0,6 4-19,5-3 1,-1-2-8,7 1 1,-8 1-3,3 5 0,3 0 5,2 1 0,4-1-2,2 0 1,0 0-14,0 1 1,0-1-7,0 0 1,0 1 9,0-1 7,0 0 1,2 0 11,4 1 1,-4-7-13,4 1 0,-2-8-31,1 1 32,-3 5-5,14-8 16,-7 6-5,9-8 0,-1 0-2,0 0 1,1-2 2,-1-4 0,0 2 34,0-7 1,1 5-35,-1-6 0,6 6 54,0-5 0,2 5-6,-2-5 0,-2 7 6,8-2 1,-2-2-34,2 3 1,3-1 2,-3 6 1,-2 2-22,2 4 1,-2 1-9,2 5 0,-2 9 11,-4-4 1,-4 6 8,4 0 0,-10-2-12,-1 8 1,-6-6-6,5 6 0,-7-6 2,2 6 0,-4-6 3,-2 6 1,0-8-1,0 2 1,-8-4 47,-3-1 1,-5-3 3,-1-4 0,-6 3 4,0-8 0,-8 5-36,2-5 1,2 6 34,-2-7 0,1 1-34,-7-6 0,0 2 8,1 4 0,-1-4-32,1 3 0,1-3-9,4-2 1,-3-2-187,3-3 203,4 3 0,0-8-262,8 4 213,7 4-564,2-5-58,8-1 397,0 6 1,8-6 263,3 8 0,12 0 0,4 0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3:43.187"/>
    </inkml:context>
    <inkml:brush xml:id="br0">
      <inkml:brushProperty name="width" value="0.08571" units="cm"/>
      <inkml:brushProperty name="height" value="0.08571" units="cm"/>
      <inkml:brushProperty name="color" value="#333333"/>
    </inkml:brush>
  </inkml:definitions>
  <inkml:trace contextRef="#ctx0" brushRef="#br0">139 138 7934,'-17'-7'0,"5"-3"0,1-7-147,-1 7-149,-5-5 139,7 13-329,3-6 404,7 8 87,0 0 79,7 0 0,3 0 136,7 0 1,2 0-87,4 0 0,4 0-104,8 0 0,-4-2-35,3-3 1,-3 3 29,9-4 1,-3-2 17,-3 2 1,-5-1-32,0 1 0,-2 4-41,2-4 0,2 4 51,-8 2-13,0-7 44,-6 5 0,-6-6-51,1 8 4,-8 0 63,4 0-1,-8 8-18,-8 1 1,4 9-4,-8-1 1,9 2 27,-3 4 1,-2-2-44,2 8 1,-5 2 65,5 9 1,-2-1-41,3 7 0,1-4 8,-8 10 1,8-4-21,-1 10 1,1-5-4,-2-1 1,4-2-18,-4-4 0,4 2-10,2-7 1,0-3-82,0-9 0,0 2 99,0-8 1,0 0-389,0-6 128,0-7-86,0 5 61,0-13-259,0 6 320,0-16 0,0 4 49,0-7 0,0-1-94,0-5 0,0 3 235,0-3 0,0 4 0,0-20 0,0 6 0</inkml:trace>
  <inkml:trace contextRef="#ctx0" brushRef="#br0" timeOffset="328">174 605 7934,'-27'-7'0,"2"3"0,7-8 0,1 3-23,0-3 1,0-1 46,-1 7 0,7 0-301,-1 6 255,8-8-229,-3 7 200,7-7 50,0 8 32,0 0 0,7 0-12,5 0 0,11 0 112,6 0 1,5 0-65,7 0 1,3 0-29,8 0 0,2 0-7,3 0 1,-3 0-23,4 0 0,-3 0 3,3 0 1,-4-2-16,4-4 1,-7 2 24,-4-7 1,1 7-11,-8-2 1,-6-2-33,-5 3 0,-13-1 2,1 6 1,-11 0-78,1 0-85,-7 0 0,-2 0 20,-3 0 57,3 0 0,-8 0-111,4 0 1,3 0-61,-9 0-251,8 0 524,-11 8 0,5 1 0,-7 9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50.968"/>
    </inkml:context>
    <inkml:brush xml:id="br0">
      <inkml:brushProperty name="width" value="0.08571" units="cm"/>
      <inkml:brushProperty name="height" value="0.08571" units="cm"/>
      <inkml:brushProperty name="color" value="#333333"/>
    </inkml:brush>
  </inkml:definitions>
  <inkml:trace contextRef="#ctx0" brushRef="#br0">1 52 8147,'2'-10'1222,"3"5"-872,-3-5 0,8 6-573,-4-7 0,-3 7-704,9-2 1,-6 4 178,5 2 0,-5 0 748,6 0 0,-9 0 0,5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3:48.841"/>
    </inkml:context>
    <inkml:brush xml:id="br0">
      <inkml:brushProperty name="width" value="0.08571" units="cm"/>
      <inkml:brushProperty name="height" value="0.08571" units="cm"/>
      <inkml:brushProperty name="color" value="#333333"/>
    </inkml:brush>
  </inkml:definitions>
  <inkml:trace contextRef="#ctx0" brushRef="#br0">1 52 7972,'0'-11'6,"0"-1"179,0 8-92,0-11-531,0 13 403,8-6 1,-7 16 89,5 3 1,-4 5 95,-2 1 0,0 8-29,0 4 1,0 4-9,0 1 0,0 3-117,0 3 0,0-3 59,0 3 1,2-4-140,4-1 0,-4 0 109,4-1 1,-5 1-200,-1-1 0,2-1-24,4-4 1,-4-2 26,4-4 1,-4-4-297,-2 4-350,0-4 816,7-1 0,3-9 0,7-1 0</inkml:trace>
  <inkml:trace contextRef="#ctx0" brushRef="#br0" timeOffset="418">520 225 7930,'0'-25'0,"-8"-2"-200,6-7-373,-6 7 105,1 9 1,-3 17 467,-7 6 0,-1 7-29,1-6 0,0 5 54,0-5 1,1 2 75,5-3 0,-5 3 60,5 4 0,-3 3 82,3-4 0,-3 5-87,9 1 0,-3 6-53,2 0 0,4 2-61,-4-2 0,5-2-7,1 8 0,7-8-72,5 2 1,3-1 70,2 1 1,3-8-140,3 8 1,-2-13 84,8 7 1,-1-9-8,7 3 1,0-7 19,-1 2 0,1-4 1,-1-2 0,1 0 7,0 0 0,-1-2-2,1-4 1,-8-2 29,-4-3 1,-4-5-28,-2 5 1,-5-10 133,-1-2 0,-7-2-118,2 2 0,-4 1 138,-2-6 0,-2 5-78,-4-6 0,-3 0 94,-9-6 0,-1 7-127,-4-1 1,2 6 6,-8-6 1,-6 8-24,-5-2 1,-8 9-87,2 3 1,-12 5-365,-5-6 1,-6 9 420,-6-3 0,-4 12 0,-7 3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3:47.891"/>
    </inkml:context>
    <inkml:brush xml:id="br0">
      <inkml:brushProperty name="width" value="0.08571" units="cm"/>
      <inkml:brushProperty name="height" value="0.08571" units="cm"/>
      <inkml:brushProperty name="color" value="#333333"/>
    </inkml:brush>
  </inkml:definitions>
  <inkml:trace contextRef="#ctx0" brushRef="#br0">52 87 7956,'0'-17'0,"-8"-1"0,7 1-469,-5 0-708,4 7 1199,2 2-41,0 8 0,0 2 177,0 4 1,-2-2-9,-4 7 1,4 3 8,-4 9 1,3-2-88,-3 8 1,4 0 152,-4 5 1,4 1-102,2 0 1,0 1-45,0 4 1,0-3-132,0 3 1,0-1 139,0 1 1,0-3-160,0 3 0,6-4 34,0-1 1,5-2 21,-5-5 1,6 3-66,-7-8 1,7 2-120,-6-2 0,5-4 21,-5 5 1,0-11-427,-6-1 165,7-9 438,3 5 0,15-16 0,2-1 0</inkml:trace>
  <inkml:trace contextRef="#ctx0" brushRef="#br0" timeOffset="605">986 225 7904,'8'-27'-711,"-6"2"192,3 8 188,-3 0 0,4 5 143,0 1 230,0 7 0,-8-6-7,-4 4 1,2 5 166,-7-5 1,-1-2 36,-5 2 0,-3-1-110,-3 1 1,4 4-73,-4-4 1,2 4-47,-2 2 0,-2 0 19,-4 0 0,-2 0-5,8 0 1,-2 6-86,2 0 1,2 7 43,-8-1 0,8-3-27,-2 3 1,4-1 15,2 7 0,1-1 11,5 0 0,-3 1-1,9-1 12,-9 0 1,12 1 11,-4-1 0,4 0-9,2 0 1,0-5-2,0-1 1,0-5 8,0 6-3,0-8 0,8 3 23,4-7 1,-3 0 3,3 0 0,-1 0 9,7 0 1,1 0-27,4 0 1,-4 0 45,4 0 1,2 0-29,-2 0 0,2 0 3,-2 0 1,-4 0-23,5 0 1,1 2-1,-2 4 1,2-2-5,-2 7 1,-4 1 9,4 5 1,-4 2-20,-2 4 1,-1-3 16,-5 3 0,3-2-7,-8 2 1,-1-4 1,-5 4 1,0-4 1,0-1 0,0-7 21,0 1 0,-7-7 4,-5 7 1,-9-6 25,-2 5 0,-8-7 8,2 2 1,2-2-99,-1 2 0,-1-5 6,-6 5 1,6-4-106,1-2 0,4 0 58,-4 0 1,7 0-138,-3 0 1,-1 0 88,2 0 0,0 0-93,6 0 0,0 0-78,-1 0 0,7 0 28,-1 0 258,9-8 0,-13-1 0,7-8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4:17.395"/>
    </inkml:context>
    <inkml:brush xml:id="br0">
      <inkml:brushProperty name="width" value="0.08571" units="cm"/>
      <inkml:brushProperty name="height" value="0.08571" units="cm"/>
      <inkml:brushProperty name="color" value="#333333"/>
    </inkml:brush>
  </inkml:definitions>
  <inkml:trace contextRef="#ctx0" brushRef="#br0">191 70 7935,'0'10'-623,"0"-3"405,0-7 237,0 0-14,0-7 8,0 5-17,0-6-10,0 8 93,0 0-81,7 0-8,-5 0 2,6 0 1,-8 2 4,0 4-137,0-4 87,0 5 0,2-7-67,4 0 11,-4 0 1,5 2 108,-7 4 0,0-4 0,0 6 0</inkml:trace>
  <inkml:trace contextRef="#ctx0" brushRef="#br0" timeOffset="2030">346 191 7968,'0'-11'-420,"0"-1"1,-5 6 459,-1-5 302,0 7 76,6-4-166,0 1-20,0 5-36,0-6-22,0 8-260,0 0 111,0 8 1,0 1-4,0 9 1,6 1 104,0 4 1,-1 4-59,-5 7 0,6 3 19,0 3 1,0 4-3,-6 8 0,2 0 2,3 0 1,-3 6-67,4-1 0,2 1 60,-3-6 0,3-2-74,-2-4 1,-4-4-13,4-7 0,-3-3-29,3-3 8,-4 4-34,6-14 20,-8-2 9,0-9 28,0-8 5,0-8 0,0 5 66,0-9 1,0 6-112,0-5 1,0-1 1,0-5 1,0-2-14,0-4 1,0 2-127,0-8 1,0-2 108,0-9 0,0 1-118,0-7 0,-6 6 90,0-6 1,0 5 5,6-5 1,-5 2 94,-1-2 0,-2 4-40,3 7 1,1 0 96,-8 1 0,6-1-38,-5 1 0,5 7 19,-5 4 0,5 3-7,-6 3 0,6 0 70,-5 0-73,7 7 11,-11-5-11,13 5 0,-8 0 0,4 5 6,5 3-35,-7 2-2,8 0-160,0 0 157,0 7 0,-6-3-6,0 8 1,-1-7 32,1 7 0,2-2 1,-8 1 1,7 5 29,-7-5 0,1 6 11,-7 6 1,7-1-25,-1 6 0,1-5 14,-6 6 0,5-6 22,0 6 0,1-6-32,-6 6 0,5-8-79,1 2 1,5-4 41,-6-1 0,7-1-8,-7 0 0,8-5-16,-2-1-16,4-7 29,2 4-12,0-8 322,0 0-228,0-8 1,0 4-105,0-7 1,0-1-7,0-5 1,2 0 16,4-1 1,-4-5-4,4 0 1,2-2-8,-3 2 0,3-2-94,-2-4 0,-2-3 48,7 3 1,-5-2 11,5 2 0,-1-1 78,2 7 0,1-6-42,-7 6 1,7 0 6,-1 5 0,-3 1 7,3 0 0,-6 5 5,5 1 1,-7 5 22,2-6 4,3 9-12,-7-5-10,6 8 1,-2 2 10,-1 4-16,1-4 0,-6 13 55,0-4 1,6-1-36,0 2 0,1-1 2,-1 6 0,-2 1 38,8-1 1,-7 0 8,7 1 0,-2-1 55,1 0 1,4 2-84,-3 4 0,3-3-16,3 3 1,-3-4 24,-3-2 0,3 0-35,-4 1 1,5-1-16,1 0 0,0-5-4,1-1 0,-7-7-16,1 2 0,-7 2-39,7-3-47,-8 1-238,11-6-118,-13 0 218,6 0-133,0 0-131,-7 0 108,15 0 0,-12 0 62,7 0 1,-5 0-279,5 0 618,1 0 0,5 8 0,1 2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3:45.024"/>
    </inkml:context>
    <inkml:brush xml:id="br0">
      <inkml:brushProperty name="width" value="0.08571" units="cm"/>
      <inkml:brushProperty name="height" value="0.08571" units="cm"/>
      <inkml:brushProperty name="color" value="#333333"/>
    </inkml:brush>
  </inkml:definitions>
  <inkml:trace contextRef="#ctx0" brushRef="#br0">1 225 7972,'0'-17'0,"0"5"-13,0 1 244,0 7-200,0-11-37,0 13-458,0-6 427,0 8 191,0 0-43,7 8 0,-5-4-35,4 7 0,-2-7 35,2 2-31,-4 3 1,7 1 10,-3 7 0,-4 0 10,4 1 1,1 1-1,-1 4 1,0-2 4,-6 8 0,6 0-26,0 5 0,1-5-38,-1 0 0,-4 6 8,4 5 0,1 0-4,-1-5 0,2-1 13,-2 1 0,-5-2-15,5-4 1,-4 1-12,-2-7 0,6 2 34,0-2-132,-1-3 81,-5 5-136,0-8 165,0-8-102,0-1 29,0-8 34,0 0 4,0-8-278,0 7 263,0-7-412,0 8-494,0 0 911,0-8 0,0 6 0,0-5 0</inkml:trace>
  <inkml:trace contextRef="#ctx0" brushRef="#br0" timeOffset="1606">1799 415 7983,'-11'-5'-273,"-1"-1"0,6-6 200,-5 7 0,5-7-148,-5 6 1,7-1 179,-2 1-102,-4 4 233,1-13 0,-3 7 18,1-4 81,7 5 1,-6 1-46,5 0-36,3-7 1,-6 9-81,8-8 0,2 7-58,4-7 0,3 6 59,9-5 0,1 7-95,4-2 1,-2-2 40,8 3 1,-6-1 37,6 6 0,-6 0-85,6 0 1,-3 2 62,3 4 1,2 3-12,-8 8 1,0 3 17,-6 3 0,-1-2 2,-5 8 0,3-2 46,-8 1 0,-1 5 5,-5-4 1,-2 4 4,-3 1 0,-11 1-39,-7-1 0,-8 1 71,3-1 0,-5-1-61,-2-4 1,1 2 1,-1-8 0,6 6-25,1-6 1,4 0-1,-4-6 0,7 0 22,-3 1 0,7-1 11,6 0-193,-5-7 122,14 5 11,-5-13 1,9 6 91,3-8 1,5 0 6,7 0 1,6 0-59,0 0 0,6 0 9,-6 0 1,14 0-24,-3 0 1,5 0 22,-5 0 1,7 0-52,-1 0 0,12 0 48,-6 0 1,6-2-62,-12-4 0,6 4 70,-5-4 1,-1 3-7,-5-3 0,-8 4-1,-4-4 1,-4 4 46,-2 2-50,-7 0 22,-3 0-228,-7 0-309,0 0 291,-7 8-8,5-6-32,-6 5-53,8-7-60,0 0 1,0 0 0</inkml:trace>
  <inkml:trace contextRef="#ctx0" brushRef="#br0" timeOffset="2417">4238 623 7927,'9'0'0,"-1"-8"-558,-8-3 337,8 3 0,-5-2 65,9 5 157,-1 3 1,7-6 8,-1 8 0,-5-6 62,-1 0 275,1 1-11,5 5-265,-7-8 1,3 4-6,-7-7 0,0 5-8,-6-6 1,5 7 30,1-7-82,0 1 0,-6-7-25,0 1 0,0 0-2,0-1 1,-6 1-18,0 0 0,-5-2 27,5-4 0,-7 1 6,1-6 1,-3 5-10,-3-6 0,-5 2 14,0-2 0,-7-2-1,1 8 1,-4-6-6,-2 6 0,-5 0-2,0 6 1,-3 5 5,3 1 0,-4 7-2,-8-2 0,2 4 3,4 2 1,-10 2-4,4 4 1,-3 6 27,3 11 1,8-4-25,3 4 0,1 4 42,5 2 0,-1 3-42,13 3 0,2-1 2,9 1 1,4-6-11,8 0 1,2-2-8,4 1 1,6-3 3,11-7 1,4-1 9,7 0 1,8-1 36,5-5 0,2-1-39,3-4 1,0-5 3,0 5 0,4-4-65,-4-2 1,2-6-6,-14 1 0,6-9 54,-6 3 0,-1-5-7,-10-1 1,-1-2 58,-10-4 0,3 3-57,-10-3 1,3 4 145,-3 2-45,-3 0 244,-8-1-215,0 9 38,0 1-161,0 8-119,0 0 1,-6 8 152,0 3 1,1 7-11,5 5 1,0-2 36,0 8 0,0-1-26,0 7 0,0 0 0,0-1 1,0 1 12,0-1 1,0 7 15,0-1 1,2 0-31,3-5 0,-3 5-1,4 1 1,2-7-22,-2-5 1,5-2 25,-5 2 1,5-4-114,-5-8 0,6 0-50,-7 1-68,1-9 0,-4 5-58,4-9-256,-4 1 305,5-6 91,-7 0 1,0-2-91,0-3 0,2 3 213,4-4 0,4-11 0,7-3 0</inkml:trace>
  <inkml:trace contextRef="#ctx0" brushRef="#br0" timeOffset="130528">4393 2508 7854,'-9'0'-756,"-1"0"645,4 0 391,4 0 0,-7 0 1,3 0-64,4 0-7,-6 0 13,8 0 33,0 0-95,0 8-25,0-7-42,0 15-36,0-7 1,0 9-2,0-1 1,6-5 77,0-1-55,7 1 0,-3 3-47,7-3 0,1-3 35,-1-3 0,6-4-72,0 4 1,2-5 26,-2-1 1,-2-1-90,8-5 0,-6-4 60,6-7 0,-8 0-90,2-1 0,-6-1 37,-5-4 0,1 2-3,-7-8 0,0 6-34,-6-6 0,0 2 65,0-2 1,-14-1-67,-3 7 0,-6 0 55,0 5 1,-4 9 3,-8 3 1,-5 4 23,0 2 1,-6 2 0,5 4 1,-5 9 77,6 8 1,-6 8-92,5-2 1,1 5 91,5 7 1,9-9-75,2 9 1,5-9 145,2 9 0,2-11-104,3-1 1,4-2-7,8 2 0,0 2-18,0-8 1,8 0-4,4-6 1,3-5 0,2-1 1,6-5-6,0 5 0,8-7-11,-2 2 1,6-4 12,5-2 1,-2-2-71,8-4 1,-5-3-1,5-9 0,0 1-8,6 0 0,-8-8 18,-4-4 0,3 2-93,-3-2 0,-2 0 76,-9-5 1,2-1-22,-8 1 0,0-1 21,-6 1 1,-5-1-1,0 0 1,-9 7 115,3-1 1,-4 2 10,-2-2 0,0 4 284,0 8-248,0 7 109,0 2 0,-2 8-120,-4 0-20,4 0 1,-7 2-134,3 4 1,4 4 119,-4 7 0,-1 6-69,1 0 0,-6 6 48,7-6 0,-1 8-9,6-2 1,0 1 7,0-1 0,-6 4-3,0-4 1,1 1-23,5-1 1,0 2 27,0-8 0,0 2-52,0-2 1,-2-10 64,-4 5-280,4-5 55,-6 5 66,8-9 142,0-1-8,0-24 1,0 3-87,0-16 1,2 0-92,4-5 0,-2-3 0,7-3 1,1 1 121,5-7 0,-5 8-7,-1-2 0,1 9 48,5 2 1,0 8 1,1-2 1,-1 11-38,0 7 0,0 3 14,1 2 0,-1 7 53,0 5 0,1 9 124,-1 2 0,0 14 42,1-3 1,-1-1-100,0-4 0,0-2-77,1 1 1,5 3 57,0-8 0,0 6 5,-6-6 1,6-6-51,0-5 0,6-3-98,-6 3 1,6-4 61,-6-8 1,6 0-107,-6 0 1,6-2-37,-6-4 1,2 2 73,-2-7 1,-2-1-65,8-5 0,-8-1 91,2 1 0,-10-6-15,-1 0 1,0-2 48,5 2 1,-8 2 14,-3-8 1,-4 6-4,-2-6 0,0 8 13,0-2 1,0 4 73,0 1 1,-8 3-54,-3 4 0,1-3-2,-1 8 0,-1 1-26,-5 5 0,0 0-4,-1 0 1,1 0-7,0 0 0,-1 7-6,1 5 1,0 3 42,0 2 0,-1 1-1,1-1 0,5 2 86,1 4 1,-1-2-104,-5 8 0,6-6 57,-1 6 1,8-6-49,-2 6 0,5-2 1,1 2 1,0-2-5,0-4-28,0-4 0,1 6 19,5-8-19,4-7 0,7-2 12,0-8 1,1 0 2,-1 0 0,2-8-20,4-4 0,-2-3-17,8-2 0,-6-3-80,6-3 0,-6-4 38,6-7 0,-2-1-15,2 1 1,1-1-59,-6 1 1,4-11 55,-5-7 0,6-1-7,-6-11 0,0 7 26,-5-7 0,-7 7 24,1-7 0,-3 8 40,3-1 0,-5 11 4,-7 5 0,0 7 24,0 5 278,0 4-226,0 8 96,-7 7 1,-3 4-120,-7 12 0,0 4-7,-1 7 0,-5 2 124,0 4 1,-6 6-60,6 11 1,-5-1 16,4 7 0,-4 0 7,5 6 1,0 0 7,5 0 0,7 5-28,-1 1 1,8 0 1,-1-7 1,5-1-28,5-3 0,7-11 31,11-7 0,4-4-138,7-2 0,9-2-74,3-15 0,4 0-158,2-6 1,5 0-128,1 0 1,0-2-330,-7-4 0,-1-6 248,-4-11 452,4-4 0,-13-7 0,5-1 0</inkml:trace>
  <inkml:trace contextRef="#ctx0" brushRef="#br0" timeOffset="131745">623 1678 7888,'-11'0'0,"-1"0"-631,1 0 1,-1 0 314,1 0 1,5 0 197,-6 0 119,9 0-1,-5-8-1,8 6 1,0-7 0,0 3 0,8 4 0,1-6-20,8 1 0,-5 5 17,0-4-86,-9 4 89,5 2 0,0-8 0,1-1 0</inkml:trace>
  <inkml:trace contextRef="#ctx0" brushRef="#br0" timeOffset="132655">347 1401 7888,'-10'-8'-985,"-3"5"492,7-9 759,-8 1-51,5-7-74,-1 1 1,1 7-9,3 5 1,4 1 345,-4-2-291,4 4 6,2-6-199,0 8 0,0 8 72,0 4 0,6 5 9,0 6 0,1 6 7,-1 11 0,-2 0-3,8 12 1,-7-2-20,7 14 0,-6-7 3,5 7 0,-5-1 35,5 6 0,-1 4 4,2-4 0,-3 4-73,-3-9 1,-4-5 56,4-1 0,-3-4-145,3-2 0,-4-10 103,4-7-25,-4-1 1,-2-15-27,0 5-192,0-13 165,0-3 0,0-10-93,0-4 0,0 2 153,0-7 1,0-1-46,0-5 0,0-10-121,0-8 1,0-1 66,0-10 1,0-6-180,0-6 0,-2-5 53,-4 5 0,4-5 60,-4 5 1,3-7 100,-3 1 1,4-3-68,-4-2 1,4 0 145,2 0 1,0 7-95,0 4 1,0 7 99,0 4 0,0 7-94,0 11 0,0 4 185,0 8 0,-2 2-55,-3 3 1,3 3 246,-4 3-181,-4 4-64,8-6 1,-5 10-65,7 4 34,0-4 0,-2 11-144,-4-7 1,4 7 121,-4-1 0,-1 3-45,1 3 1,-6 1 29,7 4 0,-9-2-4,3 8 0,-5 0 36,-1 5 1,0 1 7,-1-1 1,3 1-10,3 0 0,-3-1-10,4 1 1,-3-8 25,3-4 0,-3-4-56,8-2 0,1-5 11,5-1 146,0-7-82,0 4 0,0-16-94,0-3 1,5-7-108,1-5 0,8 2 19,-3-8 0,4-1 109,3-11 0,-1 5-146,0-5 1,1 3 66,-1-2 0,0 3-31,0-3 1,1 3 88,-1 3 1,0 5-7,1 0 1,-1 8 11,0-2 0,-1 9 26,-5 3 1,5 7 79,-5-2 0,-1 4-61,1 2 0,-7 2 15,2 4 0,3 9-4,3 8 1,-2 10 68,1 2 1,1-1-93,5 7 1,0 3 6,0 2 0,1-2-18,-1 2 0,0-5-4,1 5 1,-1-8 26,0 2 1,1-1 6,-1 1 1,0-9-739,0 4 1,1-10 56,-1 3 632,0 1 0,8 6 0,2-1 0</inkml:trace>
  <inkml:trace contextRef="#ctx0" brushRef="#br0" timeOffset="133308">727 2698 7862,'0'-10'-617,"0"-5"0,0 11 1007,0-7-320,-8 7 1,-1-10-11,-8 9 0,-3-1 87,-3 6 1,-4 0-71,-7 0 0,-1 0-28,1 0 1,-7 8 75,1 3 0,-6 4-55,5 3 1,1-1-40,5 0 1,9 6 1,3 0 0,5 6-95,7-6 1,3 0 43,8-5 0,2-1-10,4 0 0,5 1 59,12-1 1,10 0-1,7 0 0,8-5-71,-2 0 1,4-3 29,2 3 0,0 1 1,0-7 0,0 7-25,0-1 0,-8 3-12,-4 3 1,-11-1 26,-6 0 0,-5-5-9,-7-1 0,-3 1 50,-8 5 1,-10-5 114,-7-1 1,-10 1-8,-13 5 0,-5 0-106,-6 0 0,-1-5 114,0 0 0,0-7-47,0 7 1,0-3-60,0 3 0,8-4-50,4-8 1,5 0-283,6 0 137,4 0 0,16-2-201,3-4 1,4-4-66,2-7 1,13-2 428,5-4 0,18-12 0,1-9 0</inkml:trace>
  <inkml:trace contextRef="#ctx0" brushRef="#br0" timeOffset="133563">1038 2577 8022,'0'-10'90,"0"3"0,-2 7 358,-3 0-253,3 0 0,-6 7 87,8 5 1,0 11-158,0 6 0,2 5-34,4 7 0,-2-3-55,7 8 1,-1 0-113,1 6 1,5-2 60,-5-4 0,5 2-101,1-7 0,-2-3-377,-3-9 0,3 2-48,-3-8-729,-5-8 445,1-7 825,-8-8 0,0-8 0,-15-9 0,-5-10 0</inkml:trace>
  <inkml:trace contextRef="#ctx0" brushRef="#br0" timeOffset="134050">848 2940 7862,'-9'8'110,"-1"-6"218,4 4-303,4-5-244,-5-1 0,14 0 257,5 0 0,5 0 6,6 0 1,4 0-73,8 0 1,1-5 23,4-1 1,3-6-11,3 7 1,10-9 20,-5 3 0,7 1-8,0-1 1,1-1-16,5-5 1,-10 5-77,-8 1 0,-4-1-19,-2-5 1,-1 5 81,-16 1 1,-6 5-35,-5-6 81,-9 1 1,3-6 3,-12-1 0,-5 7 8,-12-1 1,2 3 19,-8-3 1,0 4 10,-6 8 1,7 0 9,-1 0 1,0 2 82,-6 4 1,1 4-66,-1 7 0,3 6 6,3 0 1,-2 2-46,8-2 1,2 2-1,9 4 0,-1 2-43,7-8 1,0 8-20,6-3 0,10-3-3,7-2 1,2-3-15,10-3 0,-2-2-78,2-3 1,4-4 60,-5-8 1,-1-2-64,2-4 0,-2-4 40,2-7 1,2 0 28,-8-1 1,0-5 28,-6 0 1,-2 0 8,-3 6 0,1 0 8,-7-1 0,2 9 202,-2 3-213,-4-4 112,5 8-50,-7-5 0,6 14-42,0 5 1,5 3-13,-5 3 1,6-1-79,-7 0 1,9 4-163,-3-3 1,-1 3-180,1-10 1,-5-1 161,6 1 0,-6-5 254,5 6 0,-7-8 0,4 3 0</inkml:trace>
  <inkml:trace contextRef="#ctx0" brushRef="#br0" timeOffset="134579">1696 2681 7780,'15'-12'9,"-4"1"1,5 5 158,-5-6 0,10 9-49,3-3 0,6 4 141,-1 2 1,-2 2-225,2 4 0,0 3 71,5 8 0,-5 7-137,0-1 0,-8 5 27,2-5 0,-6 8-156,-5-2 0,1 2 106,-7-2 1,-2 3-119,-10-3 0,-3-4 121,-9-2 1,-5-4-102,0-1 0,-2-7 93,2 1 0,10-8 4,-5 1 1,5-3 55,-4-2 0,7-7-24,4-5 0,-1-9 12,1-2 1,0-8-33,6 2 0,8-3-4,3-3 1,5-5-51,1-1 0,2-5-6,4 6 1,2-8 23,4 2 0,4-4 18,-5-2 0,-1 6 96,2 0 0,-8 7-40,2-1 0,-3 9 118,-3 2 1,-7 8-50,-5-2 1,-3 10 414,-2 1-191,0 8-49,0-3 1,0 8-92,0 5 0,0-2-32,0 8 1,2-1 110,4 6 1,-2 3-66,7 3 0,-5 4 5,6 7 0,-1 1-41,6-1 0,1 7 8,-1-1 0,0 2-37,1-1 0,-1-5-8,0 5 0,-5-5-59,-1-1 0,-1-1 94,1 1 0,3-3-199,-8-3 1,5-2-57,-5-4 0,2-7-285,-3 7 55,-3-16-2,6 9 0,-6-16 121,4 0 0,-3 0-50,9 0 0,-1-8-223,7-3 0,-1-7 150,0-5 0,1 2-273,-1-8 637,0 0 0,1-13 0,-1-2 0</inkml:trace>
  <inkml:trace contextRef="#ctx0" brushRef="#br0" timeOffset="134859">2318 2663 7795,'-17'0'192,"-1"0"0,7 0 14,-1 0 0,7 0-180,-7 0 260,8 0-105,-3 0 0,9 0 35,3 0 0,7-1 25,11-5 1,4 2-97,7-8 0,3 3-126,3-3 1,-3-3-25,3 3 1,2-3 4,-1-2 0,-1-1-59,-5 1 0,5 0 33,0 0 1,-1 5-148,-10 0 0,-4 9 61,-8-3 1,-6-2-298,1 2 143,-8 1 0,3 7-210,-7 3 1,0-1 475,0 8 0,-7 7 0,-3 8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11.967"/>
    </inkml:context>
    <inkml:brush xml:id="br0">
      <inkml:brushProperty name="width" value="0.08571" units="cm"/>
      <inkml:brushProperty name="height" value="0.08571" units="cm"/>
      <inkml:brushProperty name="color" value="#333333"/>
    </inkml:brush>
  </inkml:definitions>
  <inkml:trace contextRef="#ctx0" brushRef="#br0">18 0 7858,'0'18'-768,"-8"-9"0,6 7 390,-3-5 344,3-3 17,2 7 0,0-11-1,0 8 4,0-9 7,0 5 21,0-8-109,0 0 95,0-8 0,0-1 0,0-9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14.627"/>
    </inkml:context>
    <inkml:brush xml:id="br0">
      <inkml:brushProperty name="width" value="0.08571" units="cm"/>
      <inkml:brushProperty name="height" value="0.08571" units="cm"/>
      <inkml:brushProperty name="color" value="#333333"/>
    </inkml:brush>
  </inkml:definitions>
  <inkml:trace contextRef="#ctx0" brushRef="#br0">104 0 6903,'-9'0'799,"1"0"-539,8 0-15,0 0-221,0 8-24,0-6 4,0 6 0,2-3-19,4 1 24,-5 0-3,7 2-9,-8-6 1,0 7-12,0-3 51,0-4-36,0 6 0,0-6 107,0 3-92,0-3 153,0 6-128,0-8 8,0 0-41,8 0-6,-6 0-58,5 0 88,-7 0-138,0 0 49,0-8-181,0 6 140,0-5 90,0 7 6,0 0 242,0 7-139,0-5 102,0 6-147,0-8-2534,0 0 2202,0 8 276,0-6 0,0 13 0,0-6 0</inkml:trace>
  <inkml:trace contextRef="#ctx0" brushRef="#br0" timeOffset="1321">18 191 7860,'0'9'-373,"0"1"-396,0-4 511,0-4 294,0 5 49,0-7 465,0 0-557,0-7 19,0 5-2,0-6-25,0 8-266,0 0 1,-8 0-1,-2 0 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16.869"/>
    </inkml:context>
    <inkml:brush xml:id="br0">
      <inkml:brushProperty name="width" value="0.08571" units="cm"/>
      <inkml:brushProperty name="height" value="0.08571" units="cm"/>
      <inkml:brushProperty name="color" value="#333333"/>
    </inkml:brush>
  </inkml:definitions>
  <inkml:trace contextRef="#ctx0" brushRef="#br0">0 398 7932,'2'-11'-272,"4"-1"0,-2 3-340,7-3 1,-5-3 456,5 3 0,-7 2 222,2-1 1,-2 5-112,2-5 0,-4 5 57,3-6 1,3 7-38,-2-7 1,-1 6 21,-5-5-6,8 7 10,2-11 1,1 11-3,1-8 1,-6 8 2,5-1 0,-5 3-4,5 2 0,-5-6-25,6 0 0,-7 0 27,7 6-63,-8 0 62,11 0 0,-5 0 0,7 0 0</inkml:trace>
  <inkml:trace contextRef="#ctx0" brushRef="#br0" timeOffset="384">156 18 5789,'11'0'-7,"1"0"1,-7 0 3,7 0-4,-8 0 7,11 0 0,-5-8 0,7-2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22.007"/>
    </inkml:context>
    <inkml:brush xml:id="br0">
      <inkml:brushProperty name="width" value="0.08571" units="cm"/>
      <inkml:brushProperty name="height" value="0.08571" units="cm"/>
      <inkml:brushProperty name="color" value="#333333"/>
    </inkml:brush>
  </inkml:definitions>
  <inkml:trace contextRef="#ctx0" brushRef="#br0">709 104 7951,'-2'-11'-987,"-3"-1"1033,3 9 0,-8-11-33,4 8-11,4-7 1,-7 11 13,3-4 1,2-1 17,-7 1 459,7 0-256,-12-2-106,7 6 0,-8-5-72,-1 7 0,7 0-80,-1 0 0,1 0 76,-7 0 1,-1 5-5,-4 1 0,4 8-5,-4-3 0,-2 5-21,2 1 0,-6 0 17,6 0 1,-8 8 9,2 4 0,2 0 4,-1 6 0,1-5-10,-2 11 0,-2-3 51,8 3 0,-2-3-7,2 8 0,4-2-2,-4 2 0,9 2-74,3-7 0,7 7-7,-2-2 0,4-4-84,2-1 1,0 1 119,0-2 0,2 1-108,4-7 1,4-1 80,7-4 1,2-4-44,4-8 0,-2 0 7,8 0 0,0-1 9,5-5 1,3-3-16,3-8 1,-3 0-1,3 0 1,2-8-27,-1-3 1,-1-5-9,-5-1 1,-1-6-4,1 0 1,-2-6 35,-5 6 1,-5-8 17,-11 3 0,1 1 12,-7-2 0,0 2 95,-6-2 0,0 4-67,0 8 1,-8 0 99,-3-1 0,-5 3-133,-1 3 0,-8 5-1,-4 7 0,-3 0-48,-3 0 0,-1 2 73,-5 3 1,5 3-125,-5 4 1,-1 3-5,2-3 0,-1 5-144,7 6 0,5-4-27,0 4 1,2 2-165,-2-2 0,4 2 441,8-2 0,0-4 0,0 6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22.727"/>
    </inkml:context>
    <inkml:brush xml:id="br0">
      <inkml:brushProperty name="width" value="0.08571" units="cm"/>
      <inkml:brushProperty name="height" value="0.08571" units="cm"/>
      <inkml:brushProperty name="color" value="#333333"/>
    </inkml:brush>
  </inkml:definitions>
  <inkml:trace contextRef="#ctx0" brushRef="#br0">536 243 7891,'-61'0'0,"1"0"0,9 0 0,1 0-416,3 0 0,1-2 217,12-4 0,-3 4 43,14-4 0,0-3 129,6-3 0,0 3 25,-1-3 1,7 6 150,-1-5 0,8 5-74,-1-6 416,-5 1-132,8 1 100,-6 3-360,8 7 1,2 0-131,4 0 1,4 0 165,7 0 1,8 0-15,4 0 1,5 0-129,7 0 0,3 0 81,8 0 1,0 0-167,0 0 1,1-6 86,5 0 0,-2-2-20,7 3 0,-5 1 69,5-8 1,-7 6-2,2-5 0,-5 1-37,-1-1 0,-4-3-10,-7 9 1,-3-1-30,-15 6 89,0-8-281,-13 6 236,-3-5 0,-7 8-88,0 5 1,-5-2 81,-1 8 0,-6-7-15,7 7 0,-3-1 30,2 7 0,2-1 79,-7 0 0,5 6 21,-6 0 1,7 8-101,-7-2 1,6 4 136,-5 1 1,7 3-106,-2 3 1,-1-1 6,1 7 0,0-2-32,6 2 1,-6 4-3,1-4 1,-1-2-19,6 2 0,0-7-102,0 1 0,0-3-96,0-3 0,0-5 54,0 0 0,0-8-471,0 2 362,0-11 0,2 1-269,3-7 60,-3 0 455,14-6 0,1-8 0,10-2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23.389"/>
    </inkml:context>
    <inkml:brush xml:id="br0">
      <inkml:brushProperty name="width" value="0.08571" units="cm"/>
      <inkml:brushProperty name="height" value="0.08571" units="cm"/>
      <inkml:brushProperty name="color" value="#333333"/>
    </inkml:brush>
  </inkml:definitions>
  <inkml:trace contextRef="#ctx0" brushRef="#br0">709 35 8149,'-2'-9'-263,"-3"3"1,1 4 189,-8 2 1,1 0 175,-7 0 1,-1-6-65,-4 0 1,-4 1-5,-7 5 1,-1 0-26,1 0 1,-1 1-37,0 5 1,-1-2 23,-4 8 1,3-3 11,-3 3 1,5 3-19,6-3 0,-2 3-10,8 2 1,-5 6-3,5 0 0,0 6 20,5-6 1,3 2 3,3-2 1,3-3-6,3 3 1,4-2 2,-4 2 0,4-4 1,2 4-2,0-4 1,2-1 10,4-1 0,2-6-1,3 1 1,5-8 53,-5 2 1,5 1-58,1-1 1,2 0 133,4-6 0,4 0-135,8 0 0,-1-2 2,1-4 1,-1 4 8,1-4 0,5 3 1,1-3 1,5 4-14,-6-4 1,0 4-7,-5 2 0,0 6-11,-1 0 0,-1 7 14,-4-1 1,-2 5-27,-4 6 1,-4-2 19,4 8 1,-10-6-1,-1 6 0,-8-2 23,1 2 1,-3 3-2,-2-3 1,0-2 37,0 2 1,-2-8-48,-3 2 0,-5 2 110,-7-2 1,0-2-93,-1-9 0,-5 3-11,0-3 1,-2-3 21,2 3 1,-2-8-4,-4 1 0,-3-3 12,3-2 1,0 6-2,-6 0 0,10 0-33,-9-6 1,5-2-2,0-4 0,-2 4-179,8-4 0,0-2 62,6 3-343,0-9 0,5 12-125,1-3 572,7-5 0,-4 0 0,8-7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51.168"/>
    </inkml:context>
    <inkml:brush xml:id="br0">
      <inkml:brushProperty name="width" value="0.08571" units="cm"/>
      <inkml:brushProperty name="height" value="0.08571" units="cm"/>
      <inkml:brushProperty name="color" value="#333333"/>
    </inkml:brush>
  </inkml:definitions>
  <inkml:trace contextRef="#ctx0" brushRef="#br0">1 0 9016,'17'2'-479,"1"4"0,-1-4 174,0 4 0,0-3-278,1 3 0,5-4 583,0 4 0,0-4 0,-6-2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24.045"/>
    </inkml:context>
    <inkml:brush xml:id="br0">
      <inkml:brushProperty name="width" value="0.08571" units="cm"/>
      <inkml:brushProperty name="height" value="0.08571" units="cm"/>
      <inkml:brushProperty name="color" value="#333333"/>
    </inkml:brush>
  </inkml:definitions>
  <inkml:trace contextRef="#ctx0" brushRef="#br0">1 70 7894,'0'-17'-136,"0"-1"363,0 9 56,0-7-515,0 14 114,0-5 167,0 7 0,0 2 53,0 3 0,0 11 125,0 7 1,0 8-114,0-3 1,0 13 103,0 5 0,0-2-129,0 2 1,0 0 42,0 6 0,0 0-84,0 0 0,2-6 69,3 0 0,-3-2-174,4 2 0,-2 2-5,2-7 0,-4-3-71,3-9 0,-1 2-70,2-8-312,-4 0 309,6-6 0,-7-7-580,5-4 62,-4-5 232,6-1 492,-8 0 0,8-7 0,1-3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27.355"/>
    </inkml:context>
    <inkml:brush xml:id="br0">
      <inkml:brushProperty name="width" value="0.08571" units="cm"/>
      <inkml:brushProperty name="height" value="0.08571" units="cm"/>
      <inkml:brushProperty name="color" value="#333333"/>
    </inkml:brush>
  </inkml:definitions>
  <inkml:trace contextRef="#ctx0" brushRef="#br0">1 53 7868,'15'-8'-97,"-3"-3"0,1 1-474,-7-1 819,0 7-48,1-4 37,-5 8-157,6 8 1,-8 1 140,0 9 1,0 1-102,0 4 0,0-4-23,0 4 1,0 4-111,0 2 0,0-2 96,0 2 0,2-6-333,4 5 0,-5-1 107,5 2 0,2 2-228,-2-8 0,7 2 19,-1-2 1,-1-4-364,7 4 715,-5-11 0,27 3 0,-3-5 0</inkml:trace>
  <inkml:trace contextRef="#ctx0" brushRef="#br0" timeOffset="331">813 157 7896,'-7'-25'308,"-1"5"-205,-3-3-435,-5 12 0,7 5 1,-9 12 1,3 3 17,3 9 0,-3 1 210,4 4 1,1-4 156,-2 4 0,7-4 264,-7-1 0,8 5-218,-2 0 1,5 0 242,1-6 0,1 1-189,5-1 1,10 0-16,7 0 1,7 1-66,-1-1 1,10 0-85,1 1 0,8-9 36,-2-3 1,4 2-170,2-3 1,-2 1 60,-4-6 0,0-8 66,-11-3 0,1-6 208,-13-6 0,-2 1-82,-9-6 1,-4-1 34,-8-6 0,0 1-28,0-1 0,-10 0-28,-7 1 1,-10 5-94,-13 0 1,-8 8-220,-16-2 1,-9 12-411,-19 5 1,-8 4 306,43 2 1,-1 0-1,-7-3 1,-1-2-1,-8 0 1,0 1-1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26.505"/>
    </inkml:context>
    <inkml:brush xml:id="br0">
      <inkml:brushProperty name="width" value="0.08571" units="cm"/>
      <inkml:brushProperty name="height" value="0.08571" units="cm"/>
      <inkml:brushProperty name="color" value="#333333"/>
    </inkml:brush>
  </inkml:definitions>
  <inkml:trace contextRef="#ctx0" brushRef="#br0">1 70 7854,'0'-12'277,"0"1"0,0 5-167,0-6 0,0 7-283,0-7 185,7 8-111,3-3 144,7 7 1,-1 1-135,-5 5 1,3 4 238,-9 7 0,7 6-57,-6 0 0,5 14-135,-5-3 0,6 5 26,-7-5 1,3 3 17,-2 3 0,-2-3 31,7 3 1,-7-3-104,2-3 1,1-5 1,-1 0 0,2-2-197,-2 2 0,-3-10-159,9-8 1,-6-1 9,5 1 414,1-3 0,13-8 0,2 0 0</inkml:trace>
  <inkml:trace contextRef="#ctx0" brushRef="#br0" timeOffset="534">1367 243 7847,'0'-18'-413,"0"1"0,0 6-345,0-1 758,0 1 0,2-7 0,4 1 0,-4 5 0,3 1 0,-3 5 0,-2-5 0,-2 5-42,-3-6 1,-5 8 104,-7-1 0,-1 3 161,1 2 0,-8 0-108,-4 0 0,2 0-69,-2 0 1,1 7-10,-7 5 0,0 3 27,1 3 1,1-1-40,4 0 0,-3 1-105,3-1 1,4 2 43,2 4 0,4-4 16,1 4 0,3-3 65,3-3 0,-1 6-40,7 0 0,1 0 21,5-6 0,1 1 23,5-1 1,6-6 6,11 1 1,-2-2-18,8 1 1,0-1 7,5-5 0,7-3-30,-1 4 0,6-4 15,-6-2 0,6 0-24,-5 0 1,9 0 22,2 0 0,0 0-47,5 0 0,-3 0 12,-2 0 1,0 8-8,0 3 0,-8 5 9,-4 1 0,-11 2-3,-6 4 1,-4-2 17,-1 8 1,-9-6-2,-3 6 1,-4-8 1,-2 2 1,-8-4-9,-3-1 0,-5-1 75,-1 0 1,-8-1-54,-4-5 1,-4 3 3,-1-9 0,-1 7-33,1-6 0,-1 5 2,1-5 0,-7 0-162,1-6 1,5 2 56,6 4 1,6-5-77,-5 5 0,6-4 83,-1-2 0,10 0-498,1 0 594,9 0 0,-5-8 0,8-1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21.149"/>
    </inkml:context>
    <inkml:brush xml:id="br0">
      <inkml:brushProperty name="width" value="0.08571" units="cm"/>
      <inkml:brushProperty name="height" value="0.08571" units="cm"/>
      <inkml:brushProperty name="color" value="#333333"/>
    </inkml:brush>
  </inkml:definitions>
  <inkml:trace contextRef="#ctx0" brushRef="#br0">70 87 7988,'-10'0'-138,"-5"-6"29,3 0 1,4-1 221,3 1-189,-5 4-123,8-6 293,-6 8-95,8 0 439,0 0-329,8 8 0,2-6 139,7 4 0,8-2-165,4 1 1,5-3 2,7 4 0,3-4-145,8-2 1,2-2 46,3-4 1,-3 4 32,4-3 1,-1-3-5,-5 2 1,4-5-112,-10 5 1,-4-6 113,-1 7 0,-13-1 13,-4 6 0,-5-2 0,-2-4 38,-7 4-113,-3-6 69,-7 16 0,0 2-31,0 7 0,0 2 7,0 4 0,0-2-10,0 8 1,-5 0 43,-1 6 1,-2 1 90,2 5 0,-1-3-60,-5 8 1,3 0 117,3 6 0,2 0-62,-8 0 1,7 2-43,-7 3 0,8-5-23,-2 0 1,-1 0-23,1-6 0,0-2-75,6 2 1,0-13 11,0 2 1,0-12-130,0 0 1,0-4-225,0-2-285,0-7-59,0-2 140,0-8 174,0 0 1,0-8 408,0-4 0,-7-11 0,-3-4 0</inkml:trace>
  <inkml:trace contextRef="#ctx0" brushRef="#br0" timeOffset="233">381 727 7922,'-27'-18'0,"-6"1"784,14 0-448,2 0 1,11 7-966,12 4 1,5 4 385,12 2 1,2-2 272,4-3 0,2 3 12,-8-4 0,8-2 135,-2 2 1,-3-1-170,3 1 1,0 4 9,6-4 1,7 3-172,4-3 1,10 2-75,1-8 1,11 7-100,1-7 0,2 6 2,10-5 1,-3-1 323,3-5 0,4 0 0,-7-1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30.670"/>
    </inkml:context>
    <inkml:brush xml:id="br0">
      <inkml:brushProperty name="width" value="0.08571" units="cm"/>
      <inkml:brushProperty name="height" value="0.08571" units="cm"/>
      <inkml:brushProperty name="color" value="#333333"/>
    </inkml:brush>
  </inkml:definitions>
  <inkml:trace contextRef="#ctx0" brushRef="#br0">0 69 7909,'0'-17'-1240,"0"6"954,0-1 364,0 8 0,0-5 102,0 3-8,0 4 211,0-6-193,0 8 716,0 0-853,0 8 15,0-6-18,0 13 1,0-11 59,0 8-38,8-1 1,-6 6 6,4 1 0,-4-1-18,-2 0 0,5 1 20,1-1 0,2 6-4,-2 0 1,-3 6-21,9-6 0,-6 6 15,5-6 1,-5 8-56,5-3 1,-5 5-4,6 2 0,-3-7-2,3 1 1,3 0-17,-3 6 0,3-7-2,2 1 0,-5-2-7,0 2 1,-1 4-32,6-5 0,1-1 55,-1 2 0,0-6 5,1 6 0,5-8 23,0 2 1,0-2 5,-6 2 0,0-3-27,1 3 1,5-4 3,0-2 0,0-1 27,-6-5 0,6 5 7,0-5 0,0 3-2,-5-3 1,1 2-21,4-7 1,-4 6-32,4-6 0,2 5 2,-2-5 1,2 2-5,-2-3 1,-2-3-4,8 4 0,0-4-8,5-2 0,-1 0 5,-4 0 0,4 0-9,-5 0 0,5 0 4,2 0 1,-6 0 8,-1 0 0,1 0-10,6 0 1,-3 0 6,-3 0 1,4 0 0,-4 0 1,3 0-7,3 0 0,-6-2-1,0-4 0,-1 2-3,7-7 1,0 5-2,-1-5 0,1 1 3,-1-2 0,-1-1-3,-4 7 0,4-7 19,-5 1 0,5-3-14,2-2 1,-7-1 58,1 1 0,-6 0-48,6-1 1,-8 1 3,2 0 0,-3-2-1,-3-4 0,0 1 1,0-6 1,1 5-31,-1-6 1,-2 6 26,-3-6 0,3 0-60,-3-6 0,-3 7 52,3-1 0,-8 6-14,2-6 1,1 6 57,-1-6 1,0 8 7,-6-2 1,6-2-34,-1 2 1,1-2 5,-6 2 1,0 4 25,0-5 1,0 5-23,0 2 0,0 0-6,0-1 1,0 1 0,0 0-2,0-1 1,0 7 24,0-1-21,0 9 1,0-7-27,0 4-3,0 4-7,0-5 1,-6 5 33,1-4-49,-1 4-59,6-6-11,0 8 80,-8 0 0,4 0-5,-7 0 1,5 0 17,-6 0 1,7 6-2,-7 0 0,6 2 23,-5-3 1,-1-1-34,-5 8 1,5-3 57,1 3 0,-1 3-30,-5-3 0,0 3 8,0 2 0,-1 1-5,1-1 1,5 2-8,1 4 1,1-9-11,-1 3 0,-5-4-9,5 5-41,3-1 0,-1-2 50,3-3 84,4 3-20,-6-13 157,8 6-159,0-8 0,6-2 112,0-4 1,7-1-160,-1-5 0,-3-9-8,3 4 1,1-7-124,10 1 1,-3 2 103,3-8 1,-4 6-124,-2-5 1,2 5 63,4-6 1,-3 6 26,3-6 1,2 8 35,-2-2 1,-2 3 30,-10 3 1,5 6-18,-5-1 0,3 6 196,-3-5-44,5 7-137,-7-4 0,7 16 5,-5 3 1,3-1 6,-9 2 1,9-1-54,-3 6 1,-1 1 49,1-1 1,-5 0-3,6 1 1,-3-1 3,3 0 0,3 0 6,-3 1 0,-3-3-13,3-3 1,-2 3 5,1-3 0,3 3 9,-9 2 1,7 1-12,-6-1 1,1 0 31,-1 0 0,-2-5-25,7-1 0,-7 1 1,2 5 1,2-5-34,-3-1-5,1 1 0,0-1-61,0 1 107,0-8-97,-6 11 65,0-13-228,0 6-44,0-8-1061,0 0 1324,-8 0 0,-2 0 0,-7 0 0</inkml:trace>
  <inkml:trace contextRef="#ctx0" brushRef="#br0" timeOffset="1534">1643 1539 8218,'8'-9'122,"-6"1"1,5 6-195,-7-4 167,0 4-25,8-13 0,-6 11-107,4-7 0,-4 5 53,-2-6 0,0 7-84,0-7 1,-2 8 51,-4-1 1,-4 3-6,-7 2 1,0 0 60,0 0-29,-1 0 1,1 7-78,0 5 0,-1 3 61,1 2 1,7 1-6,5-1 1,-3 0 7,2 1 0,2-1 116,10 0 1,4 1-43,7-1 0,10 0-27,8 0 0,1-1-27,10-5 0,-5 5 7,5-5 1,0 5-59,6 1 1,-6-6 59,0 1 1,-13-1-69,1 7 1,-5-7 49,0 1 0,-10-3-63,-8 3 41,-7 3 11,4-5 0,-10 7 14,-4 0 1,2-5 3,-7 0 1,-6-7 109,-6 7 1,-2-6-112,2 5 0,-4-5 96,-8 5 0,2-5-79,5 6 0,-5-8 77,4 1 1,-2-1-50,3 2 0,-3-4-1,8 4 1,0-4-16,5-2 0,1 0 41,0 0-126,0 0 126,7 0-166,2 0 105,8 0 244,0 0-221,8 0 103,-6 0-82,6 0-68,-8 0 35,7 0-6,-5 0-28,6 0-27,-8 7-336,0-5 104,0 6-495,0-8 264,0 0-794,7 0 1283,-5 0 0,14 8 0,-7 1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24.760"/>
    </inkml:context>
    <inkml:brush xml:id="br0">
      <inkml:brushProperty name="width" value="0.08571" units="cm"/>
      <inkml:brushProperty name="height" value="0.08571" units="cm"/>
      <inkml:brushProperty name="color" value="#333333"/>
    </inkml:brush>
  </inkml:definitions>
  <inkml:trace contextRef="#ctx0" brushRef="#br0">1 122 7908,'0'-17'-116,"0"-1"-57,0 1 1,0 5 127,0 1 0,7 1-16,5-1 0,11 1-99,6 4 1,3 4 63,3-3 0,7 3 263,4 2 1,-3 7-65,-3 5 1,-4 3 55,-1 3 1,-6 5-107,0 0 0,-8 8 7,2-3 0,-6 3 5,-5-2 1,1 9-19,-7-3 1,0 3-59,-6-3 0,0 0 61,0-1 0,-8 1-82,-4-1 0,-5 1 56,-6-1 1,2 1-35,-8 0 1,0-1 1,-5 1 0,1-6 6,4-1 0,-2-6 26,8 1 0,0 2 2,6-2 1,2-6 47,3-6-37,-3-7-38,13 12 1,-4-14 55,12 3 1,5-3 79,12-2 0,4 0-84,8 0 1,7 0 9,4 0 0,-2-5-54,3-1 0,-1-6-14,6 6 0,-1-1-37,1 1 0,0 2 77,0-7 0,0 7 87,0-2 1,-2-2-101,-4 3 0,-4-1 69,-7 6 0,-3 0 14,-3 0 38,-4 0-137,-15 0-33,-2 0-164,-8 0 0,-2 6 20,-4-1 0,2 1 4,-8-6 0,7 2 5,-7 4 0,6-4-174,-5 3 0,-1 3 1,-5-2 0,0 5 337,0-5 0,-8 8 0,-2-5 0</inkml:trace>
  <inkml:trace contextRef="#ctx0" brushRef="#br0" timeOffset="916">2802 450 7835,'15'-2'-370,"-3"-3"123,3 3 345,-5-14 1,9 14-34,4-3 1,-4 3 17,4 2 0,-1 0-8,1 0 0,-4 0 8,4 0 1,-4 0-2,-2 0 0,1 0 100,-1 0 0,0-2-67,1-4 1,-7 2-34,1-7 1,-9 5-84,3-6 1,2 1 30,-2-6 1,-1-1-115,-5 1 0,0 0 73,0-1 1,-5-5-132,-1 0 1,-8-5 97,3 4 1,-4-4-17,-3 5 0,-7-6-55,-4 6 0,3 2 82,-3 9 1,0-1 7,-6 7 1,-5 0 26,0 6 0,-1 0 6,7 0 1,-1 8 20,1 3 1,-1 12 8,0 6 1,3 4-34,3 1 0,-2 1 1,8 0 1,2-1 10,9 1 0,-1-1-8,7 1 1,0-6-12,6 0 0,8-8 62,4 2 0,11-4 3,6-2 1,3-5-38,3-1 0,-1-7 1,1 2 1,5-4-63,1-2 0,-1-2 3,-5-4 0,5 2-53,0-7 0,-5 1 89,-6-1 1,-6-5 110,6 5 1,-8-5-24,2-1 0,-6 6 253,-5-1-222,3 8 35,-13-11-79,6 13-102,-8-6 0,0 16 112,0 3 0,0 5-31,0 1 1,0 8-21,0 4 0,0 2-19,0-3 0,0 5 2,0-4 0,0 4 33,0 1 0,0 5 1,0-5 1,5 5-36,1-11 0,2 3-4,-2-2 1,-5 2-90,5-8 0,2 0 94,-2-6 1,-1-5-326,-5-1 13,8 1 4,-6-3 46,6-1-219,-8-8-97,0 0 119,7 0 0,-5-2 438,4-4 0,11-3 0,3-9 0</inkml:trace>
  <inkml:trace contextRef="#ctx0" brushRef="#br0" timeOffset="10221">813 1540 6731,'-9'0'694,"1"0"-562,8 0 57,0 0 0,0 8-156,0 3 0,2 1 16,4 5 1,1-4-4,5 10 0,3 4 0,-3 2 1,3 6 5,2 5 0,3 2 2,3 4 1,-2 4-8,8-3 0,-6 2 30,6 3 1,-6 0-23,5 0 0,1-6-110,6 0 0,-1-1 72,1 1 0,-6-4-4,0-8 0,-1 1-18,7 0 0,-6-8-14,0-4 1,-2-4 10,1-2 1,7 0-6,0 1 0,-1-7 10,7 1 1,-5-8 7,-1 1 1,1-1 1,4 2 0,-3-4 3,3 4 0,3-4-52,-3-2 1,-4 0 30,-1 0 1,-10 0-6,10 0 1,-10 0 11,3 0 1,-5 0-2,6 0 0,0 0 2,6 0 1,-1-6 1,1 0 1,1-7 5,5 1 1,-5 2-8,5-1 1,-11-1 5,-1-5 0,0 0-2,6 0 0,-3-1-2,-3 1 1,4 0-1,-4-1 0,-3 1 0,3 0 0,-8-1 0,2 1 0,-3-2 0,-3-4 0,0 4 22,1-4 0,-7-2-20,1 2 0,-1-8 50,6 2 0,-5-2-18,-1 2 1,-1-3 1,2 3 1,1-2-1,-7 2 0,5-3 10,-5 3 0,2 2-37,-2-2 1,-3 6-3,9-6 0,-8 1-10,2-7 1,1 6 23,-1 0 0,0 6-56,-6-6 1,6 6 29,-1-5 0,1 4-8,-6-4 0,0 7 53,0-3 1,0 5 2,0 2 0,0 5-22,0 1 1,-2 7 39,-4-2-53,4 4 37,-5 2-115,7 0 0,-2 0 2,-4 0-72,4 0 0,-7 0 114,3 0 1,2 6-15,-8 0 1,7 5 31,-7-5 0,6 6-34,-5-7 1,1 9 129,-1-3 1,-5 5-110,5 1 1,-5 0 130,-1 1 0,2-1-27,3 0 0,-3 1-24,3-1 1,-3 0-50,-2 0 1,1 1-4,5-1 0,-5 0 5,5 1 0,3-1 12,2 0-105,-3 1 1,7-7 85,-4 1-143,4-9 251,2 5 8,0-8 220,0 0-328,0-8 1,6-1 30,0-8 1,5-1-74,-5 1 1,6 0 72,-7-1 0,9 1-108,-3 0 0,-1-6 59,1 0 1,-1 0-17,2 5 1,3 1 30,-4 0 0,-1-1 2,2 1 1,-3 0 21,3 0 0,3 5 9,-3 0 1,1 7-50,-1-7 1,3 8 22,-3-1 1,3 3-35,2 2 0,0 0 15,1 0 0,-1 5-3,0 1 0,1 8 1,-1-3 1,0 5-5,1 1 1,-1 0 42,0 0 0,-5-1 9,-1-5 1,1 5 42,5-5 0,0 5-66,1 1 1,-1-2 40,0-3 1,-1 3-23,-5-3 0,4 1 13,-3-1 1,-2 3-1,1-3 0,-1 3 1,1 2 0,3-5-33,-9-1 0,7-5-2,-6 6 0,5-7-77,-5 7 117,0-8 7,-6 11-2,0-13-2,0 6-8,0-8-672,0 0 1,-8-8 0,-1-2 0</inkml:trace>
  <inkml:trace contextRef="#ctx0" brushRef="#br0" timeOffset="11866">3286 1730 7851,'-9'0'-943,"-1"0"1223,4 0-160,4 0 0,-5-2-179,7-4 161,0 4 490,0-5-349,0 7 1,-2 0 6,-4 0-79,4 0-1,-6 0-260,8 0 484,0 0-276,8 0-53,-6 7 1,13 1-6,-3 4 1,-3 5 5,3 0 1,-6 1 11,5 5 0,-1 2-2,1-2 1,5 9 3,-5 3 1,-1-1-15,1 7 0,1 9 25,5 2 1,-5 7-15,-1 5 0,1-7-3,5 12 0,-5-1-14,-1 7 0,-5-8 2,5 8 1,-1-8-129,2 8 1,3-10 136,-4-1 1,-1 1-117,2 10 0,-7-10 97,7 5 0,-6-13-112,5 1 1,-7 1 70,2-1 1,-2-2-12,1-10 1,-3-2-21,4-4 1,-4-3-5,-2 3 1,0-9-10,0-2 0,0-8 34,0 2 0,0-4-2,0-1 1,0-7-21,0 1-136,0-9 14,0 5-23,0-8 166,0 0 132,0-8 1,0-1-322,0-8 1,-2-1 73,-4 1 0,3-6 12,-9 0 0,2-8 51,-1 2 0,-5-3-19,5-3 0,-3 0 48,3 1 0,-4-1 14,3 1 1,-1-1 104,1 0 1,-3 7-86,3-1 1,3 0 111,-3-6 1,6 9-72,-5 2 1,7 5 68,-2 2 31,4 0-12,2-1-45,0 9-23,0 1-7,0 8 81,0 0-219,0 8 1,6-4 49,0 7 0,5-5 24,-5 5 1,2 1-5,-2 5 0,1 1-6,5-1 1,3 2 60,-3 4 1,1-2-48,-1 8 0,3 0 60,-4 5 0,5-5-47,1 0 1,-5 0 84,-1 6 1,1-1-63,5 1 1,0-1 0,1 1 1,-7-6-29,1 0 1,-1-8-4,7 2 1,-7-6-17,1-5 1,-7 1 66,7-7-43,-8 7 13,11-11 51,-13 6 1,8-10 72,-5-4 44,-3 4 1,14-13-179,-5 3 0,-1-3 7,1-2 1,1-3 4,5-3 1,0 2-1,1-8 1,-1 1-103,0-7 0,1 6 64,-1 0 1,2 1-107,4-7 1,-4 2 103,4 4 0,-5-1-10,-7 7 0,5 0 58,-5 5 17,-3 1-85,7 7 39,-13 3-550,6 7 169,-8 0-851,0 0 563,0 7 0,-2-3-885,-4 8 1541,4-1 0,-13 7 0,5-1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48.401"/>
    </inkml:context>
    <inkml:brush xml:id="br0">
      <inkml:brushProperty name="width" value="0.08571" units="cm"/>
      <inkml:brushProperty name="height" value="0.08571" units="cm"/>
      <inkml:brushProperty name="color" value="#333333"/>
    </inkml:brush>
  </inkml:definitions>
  <inkml:trace contextRef="#ctx0" brushRef="#br0">277 554 7732,'0'-17'-66,"0"-1"0,0 7 68,0-1 1,0 7-136,0-7 1,0 6 91,0-5 43,0-1 1,6 1 200,-1-1 0,1 6-106,-6-5 0,6 5 62,0-5-120,0 7 11,-6-4-45,0 8 1,-2 0-141,-4 0 0,2 0 116,-8 0 0,1 8-31,-6 3 1,5 5 12,1 1 0,-1 0 17,-5 0 0,7 7 11,4-1 1,4 5 7,2-5 1,0 6 11,0-6 1,0 6 0,0-6 0,8 6-4,4-6 1,3 6-35,2-6 0,6 6-4,0-6 1,6 6 5,-6-6 0,2 7 4,-2-1 1,-3-4-3,3-2 0,-4-3 4,-2-3 0,-1 0-19,-5 0 36,-3 1 1,-8-7 3,0 1 1,-2-8 141,-4 1 0,-9-3-87,-8-2 0,-8 0 3,2 0 1,-4 0-12,-1 0 1,-1 0 6,1 0 0,-1 0-58,0 0 0,7-5-116,-1-1 0,8-6 13,-2 6 1,3-7-200,3 1 1,2-3-143,3-2 1,5 0 444,7-1 0,-8-7 0,-2-2 0</inkml:trace>
  <inkml:trace contextRef="#ctx0" brushRef="#br0" timeOffset="263">899 243 7793,'-5'-29'507,"-1"0"1,-6 0-412,7 12-201,-1 7 1,8 5-413,4 10 0,3 7 156,8 11 1,1 4 535,-1 7 1,0 7 29,1-1 1,-3 2 112,-3-1 1,1 1-174,-7 4 1,7 4 38,-1-4 0,-3 2-233,3-2 0,-3 4 42,3-4 1,1 2-73,-7-2 0,2-3 76,-2-9 1,-4-7-648,3-4 0,-3-3 218,-2-11 1,0-3-43,0-12 474,0-3 0,-7-24 0,-3-4 0</inkml:trace>
  <inkml:trace contextRef="#ctx0" brushRef="#br0" timeOffset="759">761 640 7793,'-8'16'-315,"-3"-5"636,3-3-209,1-8 1,7 2-490,0 4 0,9-4 137,8 3 0,8-1 283,10 2 0,7-4 13,4 4 1,4-4-33,2-2 0,6 0-21,0 0 0,5 0 10,-5 0 1,1-6-20,-1 0 0,-10-7 3,4 1 1,-6 2 5,0-1 0,-10-1-29,-7-5 1,-13 0 89,1-1 1,-6 1-34,1 0 0,-6 0 82,-12-1 0,-4 1-101,-7 0 0,-8 1 6,-4 5 0,-3-3 19,-3 9 0,0-1 1,1 6 1,5 0 122,0 0 0,2 8-68,-2 3 0,-1 1 15,7 5 0,0-4-54,5 10 0,1-1-105,0 1 0,5 3 79,1 9 1,7-6-5,-2 0 0,4-2-32,2 1 0,8 3-145,3-8 1,11 0-4,1-5 0,2-7 74,-2 1 0,3-9-100,9 3 0,-6-6 73,0-6 0,-6-3 38,6-8 1,-2-6 31,1-1 1,3 0 107,-8 0 0,2 3-47,-2-8 1,-7 8 306,7-2-13,-8 4-179,10 2 161,-8 7-238,1 2 0,-3 10 27,-4 4 1,5 6-63,-5 11 0,-1-4-16,1 4 1,-1 2-75,2-2 0,3 6-185,-3-6 0,1 0 11,-2-6 1,5 1-656,-5-1 894,-3-8 0,7-1 0,-5-8 0</inkml:trace>
  <inkml:trace contextRef="#ctx0" brushRef="#br0" timeOffset="1267">2024 485 7793,'5'-12'446,"1"1"0,7 5-222,-1-6 0,5 9-426,6-3 0,4 4 35,8 2 1,1 0 96,5 0 1,-11 8-66,5 3 0,-10 10 98,4 2 0,-14 8-26,3-2 0,-7 2 67,1-3 1,-5 5-201,-7-4 0,-7-2 121,-5 2 1,-5-10 48,-6-2 0,3-2 18,-3-9 1,4 0 90,2-6 0,5 0 12,1 0 0,5 0-65,-5 0 0,7-8-15,-2-3 1,4-6-11,2-7 1,0 3 8,0-8 1,2 1-17,4-7 1,3 6-10,9 0 0,-1-1-17,0-11 0,2 3-13,4-8 1,-1 5 14,6-5 1,1 2 9,6-2 0,-1-2 45,1 8 0,0-1 11,-1 7 1,-7 7 103,-4 4 0,-4 11 19,-1 6 46,-1 5 0,-6 1-129,1 0 0,-8 7-13,2 5 1,1 9 30,-1 2 1,2 8-3,-2-2 0,-5 9-49,5 2 1,2 6 47,-2-5 1,1 7 2,-1-2 1,-2 2 3,7-2 1,-7 2 7,2-8 0,2 1-25,-2-7 1,7 5 7,-1-5 1,-3 5-138,3-10 1,-7-4 87,7-2 0,-2-4-192,1-2 1,4-5-78,-3-1 0,-2-7-387,1 2 332,1-4 1,5-2-102,0 0 0,1-8-23,-1-3 1,0-5 67,0-1 0,-1-8 336,-5-4 0,5-4 0,-7-1 0</inkml:trace>
  <inkml:trace contextRef="#ctx0" brushRef="#br0" timeOffset="1531">2715 554 7692,'-11'0'-99,"-1"0"0,6-2 260,-5-4 0,5 4-149,-5-3-27,7 3 308,-4 2 1,10-6-81,4 0 0,5-2 17,12 3 0,0 3-72,12-4 1,-2-2-62,13 3 1,0-7 88,6 6 1,5-1 9,1 1 0,5 2-9,-5-8 0,5 7 16,-5-7 0,-2 8-144,-10-2 0,-6 3 214,-11-3-999,-4 4 420,-15-6-441,-3 8 0,-14 0 200,-5 0 0,-11 0-386,-6 0 933,-11 0 0,-12 0 0,-9 0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51.835"/>
    </inkml:context>
    <inkml:brush xml:id="br0">
      <inkml:brushProperty name="width" value="0.08571" units="cm"/>
      <inkml:brushProperty name="height" value="0.08571" units="cm"/>
      <inkml:brushProperty name="color" value="#333333"/>
    </inkml:brush>
  </inkml:definitions>
  <inkml:trace contextRef="#ctx0" brushRef="#br0">35 35 7317,'0'-9'-965,"-7"1"1193,5 8-117,-6-8 5,8 6-70,0-5-19,0 7 0,-2 0-60,-4 0-227,4 0-163,-5 0 423,7 0 0,7 0 0,3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6:45.305"/>
    </inkml:context>
    <inkml:brush xml:id="br0">
      <inkml:brushProperty name="width" value="0.08571" units="cm"/>
      <inkml:brushProperty name="height" value="0.08571" units="cm"/>
      <inkml:brushProperty name="color" value="#333333"/>
    </inkml:brush>
  </inkml:definitions>
  <inkml:trace contextRef="#ctx0" brushRef="#br0">208 35 7342,'9'0'-737,"-1"0"0,-6 0 818,4 0-50,-4-8 111,5 6 42,-7-5 18,0 7-105,0 0 20,0-8-19,0 6 11,0-6 25,0 8 1023,0 0-981,-7 0-56,5 0 4,-6 0 2,8 0-321,0 0 177,0 8 8,-8-6 0,7 7 10,-5-3 3,4-4-2,2 6-12,0-8 47,0 8-34,0-7 5,0 7 21,0-8 4,0 0-7,0 8 2,-8-6-14,6 5 4,-5-7-29,7 0-148,0 0 146,0 8 32,0-6-38,0 6 71,0-8 175,0 0-164,0 7 8,0-5-1,0 6-19,0-8 20,0 0-24,-8 0 0,6 0-40,-6 0-6,8 0-438,0 0 1,8-8 0,2-1 0</inkml:trace>
  <inkml:trace contextRef="#ctx0" brushRef="#br0" timeOffset="1184">18 709 7834,'0'12'-561,"0"-1"0,-6 1 324,0 5 1,0 0 236,6 1 0,0-1-170,0 0 0,0 1 79,0-1 183,0 0 0,2-1-94,4-5 0,-2 3 3,7-9 0,-5 1-34,6-6 0,-7 0 33,7 0 0,0 0 0,5 0 0</inkml:trace>
  <inkml:trace contextRef="#ctx0" brushRef="#br0" timeOffset="16249">1557 1228 7963,'-27'35'-1340,"-6"5"804,4 0 402,-3 16 0,-5-8 134,-3 16 0,-6-9-435,-12 3 1,0-6 434,-11-6 0,-4 4 0,-13-6 0</inkml:trace>
  <inkml:trace contextRef="#ctx0" brushRef="#br0" timeOffset="18709">294 398 7924,'-9'-17'0,"-5"-1"-569,9 1 1,-7 6 375,6-1 1,-1 2 314,1-1-82,4-4 0,-6 5 12,8-7 1,0 5 4,0 1 1,0 5 255,0-6-153,0 1 1,0-7-71,0 1 0,2 6 332,4-1-266,-4 1 0,5-1 90,-7 1-158,0 7 0,2-4 65,4 8-36,-4 0-264,6 0-6,-8 0 49,0 0 117,0 8 0,6-4 78,-1 7 0,9 6-43,-3 6 0,-1 8 99,1-2 0,1 6-62,5 5 0,2 0 27,4 12 0,-3-2-46,3 14 1,2 1-132,-2 10 1,6 4 151,-6 7 1,2 1-300,-2-1 0,-4 0 271,4 1 1,-4-3-2,-2-3 1,1 2 1,-1-8 1,0 5 1,1-5 0,-1 6-163,0-6 1,1 0 158,-1-6 1,0 0 10,0 0 0,5 12-124,-5 0 1,4 0 63,-9-12 1,1 0-15,-2 0 1,5 4 2,-5-4 0,-1-2-10,2-9 0,-7 4-19,7 7 1,-8-8-15,1-3 0,3-4-59,-2-2 1,2-8 218,-3-4 0,-3-5-136,4-6 1,-4-10 272,-2-8 0,6-5-370,-1 6 335,1-9-352,-6 5 160,0-8 458,0 0-441,0-8 1,-6-3-238,1-12 0,-9 2 10,3-8 0,-10 0-13,-2-6 0,-6-5 84,6 0 1,-6-1-88,6 7 0,-8-7 123,2 1 1,-2-4-17,3 9 0,-3-3 91,8 9 0,0-2-112,5 3 0,-5 3 217,0 7 0,6 9 54,6 3 36,7 4-175,-4 2-9,8 0-42,0 8 1,0-4-79,0 7 1,6-5 116,0 5 1,-1 1-11,-5 5 1,6 0 142,0 1 0,5 5-95,-5 0 0,6 6 102,-7-6 0,7 6-35,-6-6 1,7 5-23,-1-5 1,3 8-23,2-2 0,1-4 8,-1-2 1,0-4 16,1-1 0,1-1-11,4 0 1,-2-5 70,8-1 0,-6-7-76,6 2 0,5-4 26,7-2 1,1-10-49,-2-7 0,-1-2 8,7-10 1,-6 6 6,6-6 1,-13 0-9,1-5 1,-5-7-27,0 1 0,2-1-83,-8 7 0,0 5-11,-6 0 1,-5 8 53,-1-2 0,-7 10-203,2 1-12,4 8-157,-9-3 0,7 7 1,-10 1-373,-4 5 0,5 0 202,-5 11 0,4-1 548,2 12 0,0 1 0,0 6 0</inkml:trace>
  <inkml:trace contextRef="#ctx0" brushRef="#br0" timeOffset="20406">813 4220 7792,'-15'-8'697,"3"-3"-617,5 3-213,7 0-558,-8 8 651,6 0 0,-6 2 254,8 4 0,2 2-126,4 3 1,-2 4 12,7-3 0,-5-2 101,6 1 0,-7-5-95,7 5 0,-1-7 34,7 2 1,1-4-99,4-2 1,-2 0-2,8 0 0,-6-2-21,6-4 0,-6-1-137,6-5 0,-6-7 84,6 7 1,-8-13-84,2 8 1,-4-4 79,-2 4 0,-5-1-17,-1 1 42,-7-8 1,4 6-12,-8-4 0,-2 5 9,-4 7 0,0 1-55,-11 5 1,4 3-6,-10-4 1,-2 6 71,2 6 1,-8-3-8,2 9 1,2 0 37,-2 5 1,2 6-59,-1 0 1,1 8 123,4-2 0,3 3-12,-3 3 0,10 7-19,1 4 1,9-2-27,-3 2 1,6-5 8,6 5 1,5-8 19,12 3 0,0-7 4,12-5 0,-3-4-32,15-8 1,-1-7-5,6-4 0,-1-4 6,1-2 1,2-2-49,4-4 0,-6-6-110,-1-11 0,-1 2 79,-9-8 1,-1-1-18,-5-11 0,-6 5 41,-1-5 0,-6-1-20,1 2 0,-6-8 70,-6 2 1,3 3-62,-8 3 1,-1 6 136,-5 5 1,0-2-51,0 8 1,-5 0 352,-1 6-302,-8 7 25,12 2-89,-13 8-18,13 0 0,-6 2-312,8 4 1,0 0 134,0 11 1,0-2 115,0 14 1,0-4 52,0 10 0,0-5-16,0 11 0,0-5-22,0-1 0,0 5 16,0 1 1,0-1 33,0-5 1,0-3 36,0-3 0,0 2-63,0-8 1,0 0 32,0-6-192,0-7 370,0-2 57,0-8 1,0-2-216,0-4 1,0-10-45,0-7 0,6-7-60,0 1 0,7-4-164,-1-1 1,3-1-68,3 0 1,-1 1 117,0-1 0,2 3-62,5 3 1,-5-2 42,4 8 1,-4 6 170,-2 5 1,1 8-73,-1-1 0,2 5 37,4 5 0,-4 7 66,4 11 1,-3-2 158,-3 8 0,2 2-89,4 9 1,-4-4 54,4 5 0,-3-10-77,-3-3 0,6-1-32,0 2 0,2 0-38,-2-12 0,-2 4 20,8-9 0,-6-4-16,6-3 1,-6-3-10,6-2 1,0-7 0,5-5 0,1-3-25,-1-3 0,-5-1-2,0-4 1,-8-2-79,2-4 0,2-3 99,-2 3 1,-5-4-44,-7-1 0,-7-1-29,2 0 0,-4 1-7,-2-1 0,0 6 52,0 1 0,-8 6 0,-4-1 1,-3 6 40,-2 6 0,-2 1 12,-5 4 1,5 4 23,-4-4 0,2 5-59,-2 1 0,2 1 49,-8 5 0,6 4-10,-6 7 1,2 0 3,-2 1 0,4 5-20,8 0 0,0 8-4,0-3 1,-5 3 15,5-2 1,-2 4-1,13-5 1,-5 5-6,5 2 0,0-3-5,6-3 1,0 2-7,0-8 0,2 0 14,4-6 1,-2-5-1,7-1 0,1-5 5,5 6 0,0-8 5,1 1 1,5-3-61,0-2 1,7 0 42,-1 0 1,-2-7-62,2-5 0,0-3 57,5-3 0,-5-1-99,0-4 1,-2-4 67,2-7 0,2-1 3,-8 0 0,0-5-12,-6 0 1,0-8-5,1 2 0,-3-10 2,-4-2 0,-1 1 0,-4 5 0,-4-6-18,3 0 1,-3-5 37,-2 5 0,0 1-3,0 5 0,0 6 38,0 0 0,0 13 103,0-2 0,-2 12-83,-3 0 0,1 10 281,-8 1-175,9 8-96,-5-3 1,6 9-97,-4 3 1,4-1 7,-4 8 0,-3-1-70,-3 7 1,3 7 170,-3 3 1,3 7 81,-3 5 0,-3-1-53,3 7 1,4 2 143,3 10 1,-3-3 24,2 9 0,0-7-107,6 7 1,0-7 133,0 7 1,6-3 14,0 3 0,13-5-69,-1-7 1,8 0-69,-3 0 0,8-8-16,-2-4 0,-2-9-32,2-2 0,0-8-13,5 2 0,-5-11-182,0-7 0,-6 3 62,6-2 1,0 0-329,5-6 0,-7 0-60,-4 0 1,-4 0-236,-1 0 1,-7-6-536,1 0-468,-9-7 1637,5 3 0,-16-7 0,-1 0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7:08.667"/>
    </inkml:context>
    <inkml:brush xml:id="br0">
      <inkml:brushProperty name="width" value="0.08571" units="cm"/>
      <inkml:brushProperty name="height" value="0.08571" units="cm"/>
      <inkml:brushProperty name="color" value="#333333"/>
    </inkml:brush>
  </inkml:definitions>
  <inkml:trace contextRef="#ctx0" brushRef="#br0">70 278 7807,'-10'-18'0,"-5"1"-149,3 0 1,3-1 138,-3 1 0,8 6 734,-2-1-118,5 8-180,1-3-278,0 7 0,1-2-143,5-4 1,4 4 24,7-4 1,2 4 86,4 2 0,4 0-82,8 0 1,1 0-21,5 0 1,-3 0-121,8 0 0,-7 8 77,1 3 0,-3 5-94,-3 1 0,1 6 100,-1 0 1,-7 8-16,-4-2 1,-11 3 82,-6 3 0,-5 0-52,-1-1 0,-1 7 182,-5-1 0,-6 2-89,-11-1 1,-6-3 72,-11 8 0,4-8-71,-5 3 0,-1-5-18,2-1 1,-7-2-8,7-5 0,0 3-3,5-8 0,6 2-37,1-2 1,6-4 29,-1 5 1,6-11-182,6-1 135,3-1-181,0 6 103,6 1 1,-4-7 23,12 1 0,-2-8 35,8 1 0,-7-1-12,7 2 1,1-4 48,10 4 1,-1-4 107,6-2 1,-5 0-65,6 0 0,6 0-43,5 0 0,6-6 7,-5 0 0,7-6 4,-2 7 0,-4-7-24,-2 6 1,3-5 31,-3 5 1,-2-5-2,-9 5 0,-4 0 82,-7 6 192,-1-8-74,-8 6-85,-1-5-209,-8 7 0,-2 0-117,-4 0-287,5 0 229,-15 0-206,14 0-293,-5 0-567,7 0-327,0 0 1617,7 0 0,3 0 0,7 0 0</inkml:trace>
  <inkml:trace contextRef="#ctx0" brushRef="#br0" timeOffset="1050">1816 157 7773,'0'-10'915,"0"0"-501,0 5-205,0 3-82,0-6 1,0 6-79,0-4 84,0 4-205,0-5 171,0 7 208,0 0 1,-7 2-216,-5 3 0,2 5 4,-1 7 1,-3 2-6,-9 4 0,2-1 14,-8 6 1,1 7 12,-7 5 0,0 6-117,1-5 0,-3 5 80,-3-6 1,4 1-111,-5-7 0,-1 5 95,2-5 1,5-3-124,6-14 1,8-1 39,-2-5 1,10-3-129,1-8 113,8 0-52,-4 0-183,8 0 233,8 0 5,-6 0 1,8-2 6,-5-4 0,-1 4 5,8-3 1,-6 3-12,5 2 13,1 0 9,5-8 1,0 6 4,1-4 0,-7 4 76,1 2 1,-1 2-79,6 4 1,-5 2 94,-1 3 0,3 5-81,9-5 0,-4 4 28,4 3 0,-2 1-6,2 4 0,2-2 1,4 8 1,2-8-6,-8 2 0,6 2 0,-6-2 1,6 0 1,-6-5 0,0-1-1,-6 0 0,-5-5 56,-1-1 0,-5-7-22,5 2-264,-7-4 38,4-2-201,-8 0-623,0 0 303,-8 0 256,6 0 1,-5-8-473,7-3 1,5-5 898,1-1 0,8-8 0,-5-2 0</inkml:trace>
  <inkml:trace contextRef="#ctx0" brushRef="#br0" timeOffset="1654">2352 87 7753,'-17'0'-83,"0"-7"0,1 3 83,5-8 0,-3 7 179,9-7 1,-3 8-21,2-2-127,4 4 0,-3 2 80,10 0 0,5 0 6,7 0 0,2 0-53,4 0 0,4 0 10,8 0 1,5 0-81,1 0 1,7 0 79,-2 0 0,-2 0-119,2 0 1,-6 0 159,7 0 0,-9 0 3,2 0 0,-5-1 115,-6-5 208,3 4-73,-12-6-142,-3 8-64,-9-8-50,-8 7-178,-8-7 1,4 8 102,-7 0 0,7 2-27,-2 4 1,4-3 75,2 9 1,0-6-17,0 5 1,0 1 32,0 5 0,0 6-47,0 0 0,0 8 161,0-2 1,-6 5-51,1 7 1,-1-3 50,6 8 0,0 6-128,0 6 0,0 1-2,0-1 1,0-2-11,0 7 1,-6-5-124,0 5 0,0-13 10,6 2 1,0-6 113,0 0 0,0 0-197,0-11 1,0 1 45,0-13 1,0 1-206,0-7 160,0 0 0,-1-2-504,-5-3 223,4-4-222,-6-8-39,8 0-481,0 0 498,0-8 1,-2-4 29,-4-11 611,5-3 0,-15-17 0,7-1 0</inkml:trace>
  <inkml:trace contextRef="#ctx0" brushRef="#br0" timeOffset="2059">2439 693 7753,'-17'-16'0,"-1"5"-225,1-12 1,2 9 306,3 3 728,4 7-347,8-4 7,0 8 619,0 0-944,8 0 1,4 0-5,11 0 0,5 0 32,13 0 1,3-8-95,8-3 0,7-3 16,5 3 0,9-4-144,2 3 1,7-3 118,-1-3 1,-10 1-117,-2 0 0,-11 1 150,0 5 1,-12-3 83,-6 9 342,-11-9-217,-12 12 168,-9-5-44,-8 7-231,-8 0 1,4 0 292,-7 0-622,7 0-116,-4 0 180,8 0-1015,0 0 674,-7 0 0,3 0-357,-8 0 1,-1 5 756,-10 1 0,-12 8 0,-9-5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48.780"/>
    </inkml:context>
    <inkml:brush xml:id="br0">
      <inkml:brushProperty name="width" value="0.08571" units="cm"/>
      <inkml:brushProperty name="height" value="0.08571" units="cm"/>
      <inkml:brushProperty name="color" value="#333333"/>
    </inkml:brush>
  </inkml:definitions>
  <inkml:trace contextRef="#ctx0" brushRef="#br0">362 131 7123,'0'-10'99,"0"3"1,0 5-61,0-4-36,0 4 1,-2-8 27,-4 5 1,2 3-161,-7-4 139,-1 4 1,-5 2-122,0 0 0,-6 0 41,0 0 0,-2 2 28,1 4 0,5 3 23,-4 9 0,-2 5-1,2 0 1,0 2 26,6-2 1,0 2-30,-1 4 0,7 1 5,-1-7 1,8 0 14,-1-5 0,8-1 35,3 0 0,13 1-20,-1-1 1,5-6-6,0 1 0,4-6 29,7 5 1,1-1 94,-1 1 1,1 5-98,0-5 0,-1 5-8,1 1 0,-3-2-1,-3-3 1,-4 3 4,-7-3 1,-3 3-19,-4 2 1,3-5 42,-8-1 1,-1 1-1,-5 5 1,-7-5-25,-5-1 0,-5-1-1,-6 1 1,-2 5-59,-4-5 1,-4-3 60,5-2 0,-5 1-77,-2-1 1,7 0 62,-1-6 1,6 0-130,-6 0 1,8 0-56,-2 0-293,3 0 317,3-8 0,8-1-283,3-9 423,12-7 0,11 6 0,10-6 0</inkml:trace>
  <inkml:trace contextRef="#ctx0" brushRef="#br0" timeOffset="254">967 96 7855,'-17'0'853,"7"-2"-891,4-3-478,-3 3 362,7-6 0,0 10 67,8 4 1,7 3 150,-1 9 1,-3 7-85,3 3 0,-8 1 101,1 6 1,3-4-107,-2 9 1,5 2 0,-5-1 1,6 5-46,-7-6 0,7 0-18,-6-5 1,1-2-137,-1-5 0,-2-1 55,8-4 0,-9-9-429,3 3 597,-4-11 0,6-6 0,1-10 0</inkml:trace>
  <inkml:trace contextRef="#ctx0" brushRef="#br0" timeOffset="458">604 563 7855,'-17'0'-190,"7"0"-13,-5 0 127,13 0 10,-6 0 0,10 0 11,4 0 1,5 0-37,12 0 0,4-7-6,8-5 0,7-3-13,4-3 1,4 1-25,2 0 0,0-1-4,0 1 1,2-2 137,3-4-222,5-4 1,-1-8-1,-1 1 1</inkml:trace>
  <inkml:trace contextRef="#ctx0" brushRef="#br0" timeOffset="883">1261 408 8448,'17'-8'-240,"8"6"230,4-4 0,4-1-403,1 1 0,9-8 181,3 3 1,2-5 36,-2-1 0,8 2 194,-8 3 1,0-3-56,-11 3 1,-9-3 168,-2-2 0,-5 1-40,-2 5 99,-7-5-26,-3 14-102,-14-13 1,-9 13-74,-7-4 1,-6 4-8,6 2 0,-7 0 23,1 0 0,-4 6-13,-2 0 0,1 6 9,-1-7 1,3 9-1,3-3 0,-4 5 33,4 1 0,4 0 34,2 1 0,-2 1 13,2 4 1,2-2-17,10 8 1,-3-2 14,8 1 0,-5 5-57,5-4 0,2-4 24,10-2 0,4-4-14,7-2 1,6 1 14,0-1 1,8-7-76,-2-5 0,11-3 59,6-2 1,4 0-214,2 0 1,-6-7-53,0-5 1,6-5-256,6-6 506,-1 4 0,-5-22 0,0 5 0</inkml:trace>
  <inkml:trace contextRef="#ctx0" brushRef="#br0" timeOffset="1138">2108 44 7877,'-17'-7'-810,"0"-5"144,7 5 1138,-5-9-266,13 14 0,-6 2-169,8 12 1,2 3 0,4 2 0,-4 8 9,4 4 1,-3 10 165,3 1 1,-4 8-126,4-2 1,2 6 49,-3 6 0,3-1-69,-2 12 1,-2-9-167,7 9 0,-7-5-4,2-1 0,1-3-137,-1-9 0,0-6 147,-6-5 1,0-5-110,0-7 0,0-8-451,0-9 651,0-7 0,0 4 0,0-8 0</inkml:trace>
  <inkml:trace contextRef="#ctx0" brushRef="#br0" timeOffset="1471">2074 632 7794,'-8'-9'0,"6"-7"53,-4 5 1,5-5 118,1-1 0,0 0-353,0 0 1,5-1 79,1 1 0,8 0-86,-3-1 0,4 7 104,3-1 0,5 3 82,0-3 1,2-1 55,-2 7 1,2 0-2,4 6 1,1 0-18,-7 0 1,6 8-22,-6 3 1,2 7 32,-2 5 1,-5-4-8,-1 4 0,-2-2 7,-9 2 0,0-3 4,-6 3 0,0-4-12,0-2 0,-2 0-24,-4 1 0,-5-1 5,-12 0 1,1-1-170,-6-5 0,1 3 56,-2-9 1,-4 7-130,4-6 0,-1 5 3,1-5 1,4 0 0,8-6 0,-1 0 216,1 0 0,-8 0 0,-2 0 0</inkml:trace>
  <inkml:trace contextRef="#ctx0" brushRef="#br0" timeOffset="1992">2679 287 7840,'0'-18'483,"0"1"-375,0 0 1,2-1-143,4 1-215,3 0 0,9 1 190,-1 5 1,0 1 5,1 4 1,5 5 51,0-5 0,0 4-51,-6 2 0,0 2 46,1 4 0,-1-3-59,0 9 0,-1-1-23,-5 7 0,3 1 30,-9 4 1,1-4-5,-6 4 1,-2-3 50,-4-3 0,3 2-89,-9 4 1,0-4 62,-5 4 1,0-9-263,0-3 254,-1 1 1,1 3-45,0-3 73,-1-5 0,3-5 155,4 4-49,-5-4-113,14 6 1,-5-6 170,7 3-1,5-1-2,1 8 1,13-6 5,-1 5 0,5-5-135,0 5 0,2 1 0,3 5 0,5 0-11,-4 1 0,-2-1-10,2 0 0,-8-1 44,2-5 1,-6 5-18,-5-5 1,-5-1 124,-7 1-89,0 1 0,-7 3 11,-5-3 1,-5-3-56,-6-3 0,2-4 4,-8 4 1,6-4-46,-6-2 1,6 0 68,-6 0 0,6 0-211,-6 0 1,8 0 46,-2 0 0,4 0-140,2 0 0,1-8-327,5-3 107,-5-5 482,14-9 0,-5-2 0,7-7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7:12.679"/>
    </inkml:context>
    <inkml:brush xml:id="br0">
      <inkml:brushProperty name="width" value="0.08571" units="cm"/>
      <inkml:brushProperty name="height" value="0.08571" units="cm"/>
      <inkml:brushProperty name="color" value="#333333"/>
    </inkml:brush>
  </inkml:definitions>
  <inkml:trace contextRef="#ctx0" brushRef="#br0">606 1088 7382,'0'-17'-927,"0"-3"571,0-3 383,0 4 0,0-6 90,0 8 1,0 0-68,0-1 352,0 1 0,0 0-182,0-1 0,-8 7 10,-3-1 0,-5 8-153,-1-1 0,-8 3-42,-4 2 1,-9 2 66,-3 3 0,-7 5-188,2 7 0,-4 6 136,-2 0 1,8 8-157,4-2 1,5-4 34,7-2 0,4 2 27,13-2 0,-3 2-53,9-2 0,1-4 44,10 4 0,5-3 33,12-3 0,4 0 10,8 0 0,5-1-1,0-5 0,8 5 27,-1-5 0,-3-1-36,2 1 1,-8-1 111,3 2 0,-7 3-59,-5-4 0,2 3 318,-8-3-173,-8 5 1,-7-7 11,-8 9 0,-2-3-28,-4-3 1,-5 3 143,-12-3 0,2 1-123,-8-2 0,0 5-58,-6-5 1,-5 5-166,0 1 1,-3-5 80,3-1 1,2-5-77,-9 5 1,9-7-121,-2 2 0,9-4-193,2-2 0,8 6-330,-2-1-487,11 1 672,5-13 493,7-11 0,15-9 0,4-7 0</inkml:trace>
  <inkml:trace contextRef="#ctx0" brushRef="#br0" timeOffset="229">1021 915 7702,'-17'-8'0,"1"4"342,5-7 1,-3 5 1419,9-5-1562,-9 7 0,12 4-396,-4 11 0,4 7 289,2 5 0,0 4 43,0 7 0,0 3-45,0 3 1,0-2 22,0 8 0,6 1-191,0 4 1,2 1-58,-3 0 0,-3-2-181,4-4 0,-4 2-17,-2-7 1,0-9-663,0-9-17,0-3 1011,0-11 0,-15-9 0,-5-9 0</inkml:trace>
  <inkml:trace contextRef="#ctx0" brushRef="#br0" timeOffset="997">710 1226 7702,'0'-11'794,"0"-1"0,4 8-1152,7-1 1,14 3 158,15 2 1,14 0 151,-2 0 1,11 0 28,1 0 0,3 0 8,2 0 0,-7-6 13,-5 0 0,-3 0-40,-2 6 1,-13 0-46,-5 0 1,-17-2 75,1-3 0,-11 3 28,5-4 61,-8 4 1,2 2 388,-12 0-62,4 0-234,-14 0-186,7 0 0,-8 0 53,-1 0 0,1 0-1,0 0 1,5 2 38,1 4 1,-3-2-11,-9 7 0,10-1-44,-5 1 1,5 5-23,-4-5 0,-1 4 44,1 3 1,6-1-7,-1 0 1,8 1 52,-2-1 0,4 0-75,2 1 1,0-1-9,0 0 1,8 0-31,4 1 1,11-1-131,6 0 1,-3-7 107,3-4 0,0-4-125,6-2 0,-6-8-168,-1-4 1,-5-5 127,6-6 0,-10-2-29,-1-4 0,-3-3 132,-9 3 0,0-4 150,-6-2 1,-2 3-130,-4 3 0,-6 2 124,-11 4 1,4 6 40,-4-1 1,-2 3 510,2 9-23,0 1-199,6 5-567,-1 0 122,9 0 0,3 1 86,12 5 0,5-4-2,12 4 0,4-4-30,8-2 1,1 0-130,5 0 1,5-2-150,11-4 1,-3-3-198,4-9 1,1-1 185,-1-4 0,-6 4 55,-6-4 0,-4-4 251,-1-2 0,-9 2 0,-14-2 0,-3 2 0,-3-1 0,-5-5 0,-7 4 0,-2 2-12,-3-2 0,-5 8 26,-7-2 0,1 4 569,5 2 1,-5 7-263,5 4 0,1 4 659,-1 2-646,7 0 0,-10 2-84,9 4 0,-1 4-28,6 7 1,0 6-39,0 0 0,0 14-44,0-3 1,0 10 24,0-3 0,0 12-112,0-1 1,0 12 47,0-1 1,0 6-98,0 6 1,0 6 105,0 11 0,0-3-316,0 3 0,0-6 261,0-5 1,0 0-157,0-12 0,0-6-33,0-17 1,0-3-198,0-9 1,0-7-1205,0-4 699,0-11 137,0-5 0,0-22 699,0-8 0,8-15 0,1-7 0</inkml:trace>
  <inkml:trace contextRef="#ctx0" brushRef="#br0" timeOffset="1319">1972 1313 7708,'-17'-29'-87,"-1"0"1,3 2-122,4-2 0,3 4 406,8 8 1,2 0-40,4-1 1,3 7-171,8-1 0,1 7 124,-1-7 1,6 8 228,0-2 0,6 5-133,-6 1 0,8 0-81,-2 0 1,3 1-130,3 5 1,-1-2 103,1 8 1,0 1-209,-1 10 1,-1-4-7,-4 4 0,-6-1 100,-12 1 0,-1-2 80,-4 8 1,-6-6 69,0 5 1,-10-5-98,-13 6 1,2-8 24,-8 2 0,-6 1-112,-5-7 1,0 4 113,5-9 1,3-3-399,3 3 1,-2-9-47,8 3 0,-6-4-206,6-2 1,6-9 180,5-9 400,8-7 0,-3-17 0,7-2 0</inkml:trace>
  <inkml:trace contextRef="#ctx0" brushRef="#br0" timeOffset="2599">2940 1140 7679,'0'17'0,"0"-5"1095,0-1-923,0-7 1,2 2-366,4-12 0,4 4 178,7-4 0,0-1 149,1 1 0,-1-2-105,0 2 1,1 2 107,-1-7 0,0 5-108,0-5 0,6 5-11,1-6 0,4 3-226,-5-3 1,0-3 52,-5 3 1,-1-3 114,0-2 0,1 1 45,-1 5 0,-7-5-56,-5 5 7,-3-4 1,-9-3 45,-5 1 1,-5 7-12,-6 5 0,-6 3-12,-12 2 0,5 0 155,-4 0 0,-3 7-15,3 5 0,0 3 72,5 3 1,0 5-113,1 0 1,7 7 14,4-1 1,0 4 37,6 1 0,-3 3 9,15 3 0,-1-3-109,6 3 1,2-5 71,4-6 0,11 3-140,12-3 1,3-4 18,3-2 0,1-9 31,5-3 0,3-7 18,8 2 1,5-6-20,1-6 1,2-4-16,-3-7 1,-3-8-24,4-4 0,-6-3-6,-6-3 1,0 0-10,-12 1 0,5-8-127,-10-5-1395,-4 5 1038,-8 0 0,-2 1 215,-3 1 0,-4-6 309,-3 6 1,-1-1 390,2 7 57,-4 7 490,6 2-37,-8 15-590,-8 3 0,6 8-318,-4 5 0,4-2 85,2 8 0,-2 5 68,-3 6 1,3 8-65,-4-2 1,2 3-136,-2 3 1,4-1 26,-3 1 0,1 0 12,-2-1 0,4 1-26,-4-1 0,2-1 85,-1-4 0,3 2-127,-4-8 0,-2 0 22,3-6 0,-1-6-230,6 1 174,0-8-56,0 4 0,0-16 130,0-4 0,2-5 11,3-6 1,-1-4-135,8-8 1,-1-1 92,7-4 1,-1 3 9,0-3 0,-1 5 30,-5 6 0,10-1 81,-3 7 0,-3 0-32,-4 5 0,1 3-2,5 3 1,-5 5 29,-1 7 1,-5 2 169,6 3 1,-7 7 59,7 11 0,-1-2-93,7 8 0,-1 0-148,0 5 1,3 1 2,3-1 1,4-5-94,7 0 0,1-8 80,-1 2 0,1-4-119,-1-1 0,3-9 69,3-3 1,-3-4-138,3-2 0,-3-2-29,-3-4 0,1-3 137,-1-9 1,-5-1-66,0-4 1,-8 4 96,2-4 1,-4-4-1,-1-2 0,-3 2 9,-3-2 1,-5 1 3,-7-7 1,0 6 21,0 0 1,-7 3 19,-5-3 1,-3 4 58,-3 7 1,1 1-55,0 0 1,-6 7 98,0 4 0,-2 5-48,2 1 1,2 5-26,-8 1 1,8 9 0,-2 3 0,3 1 6,3 10 1,0 0-88,0 5 1,5-5 61,0 0 0,3 5-72,-3 7 1,3-1 56,3-5 1,4-3-143,-4-3 1,4 2 40,2-8 1,2 0 27,4-6 1,-2-1 58,7-5 1,1-3-6,5-8 0,2 0-21,4 0 1,-3-8 7,3-3 1,4-5-129,1-1 0,-1-6 80,2 0 1,-2-8-33,2 2 0,2-5 16,-8-7 1,6-1-10,-6-4 0,5-10 27,-5 4 1,1-11-13,-7 0 0,0-10 35,0-2 0,-5-6-182,-1 6 0,-5-6 275,6 6 0,-6 4-95,5 14 1,-7 3 208,2 19 0,-4-1 292,-2 13 112,0 0-403,0 13 1,0 4-47,0 12 1,-2-2-200,-4 7 0,2-5 266,-7 6 1,-1 7-149,-5 10 1,-1 3 17,1 3 0,-6 7 141,0 4 0,0 4-35,6 2 1,-1 6 80,1 0 1,2 7-139,3-2 0,-1-1 150,7 1 0,0 4-62,6 3 1,0-5 30,0-13 1,10-2-279,7-4 0,2 0 60,10-11 0,0-5-373,6-12 0,-1-9 191,1-3 1,5 2-569,0-3 0,7-1 123,-7-9 1,6-5 602,-6-7 0,16-16 0,-2-4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7:45.198"/>
    </inkml:context>
    <inkml:brush xml:id="br0">
      <inkml:brushProperty name="width" value="0.08571" units="cm"/>
      <inkml:brushProperty name="height" value="0.08571" units="cm"/>
      <inkml:brushProperty name="color" value="#333333"/>
    </inkml:brush>
  </inkml:definitions>
  <inkml:trace contextRef="#ctx0" brushRef="#br0">932 564 7855,'-11'-15'-753,"-1"3"410,8 4 707,-4 1-214,8 5 1,0-8 555,0 4-588,0 4 0,-1-5-44,-5 7 0,2-6-90,-8 0 0,7-5 109,-7 5 1,1-6-54,-7 7 0,-1-7-7,-4 6 0,2-5-111,-8 5 1,-2-5 82,-9 5 0,-4 0-99,-8 6 0,-2 8 92,-4 3 0,3 12-2,-9 6 0,5 4-17,1 1 1,2 1 12,16 0 1,2-1 43,9 1 0,0-3-101,12-3 1,5 2-3,18-8 0,5 0 58,12-6 1,8 1-6,15-1 1,2-7-19,16-5 1,5 3-16,6-2 0,6 0-33,-6-6 0,-2 5 49,-10 1 0,-5 8 76,-12-3 1,2 4-7,-8 3 0,-9-1 145,-14 0 1,-1 1-127,-11-1 0,1 6 102,-6 0 1,-8 0 3,-3-6 0,-6 1 210,-7-1 0,-8 0-7,-9 1 1,-7 1-140,2 4 0,-4-4-166,-2 4 1,-7-4 55,-5-1 1,3-3-14,-2-4 0,7 3-110,-2-8 0,6-1-279,6-5 0,6 0-389,11 0-34,4 0 1,15-7 706,5-5 0,18-11 0,6-4 0</inkml:trace>
  <inkml:trace contextRef="#ctx0" brushRef="#br0" timeOffset="491">1018 806 7843,'-7'10'420,"-5"-5"1,3-5 1656,-3-5-2671,8 3 145,-11-6 741,13 0 1,-6 8-66,8 0 0,0 4-13,0 14 0,0-3-131,0 14 0,2 0-42,4 5 0,4 1-17,7-1 1,-6 1-144,1-1 0,5-1-19,6-4 0,0-4-39,-5-8 0,7-7-96,3-4 1,3-4 81,-2-2 1,6-10-87,-1-7 0,-1-8 93,1-10 1,-1-5-144,-10-1 1,6-5 121,-6 6 0,-2 0 185,-9 5 1,-5 2-23,-7 4 1,6 10 346,0 8-3,0 7 0,-12 4-178,0 11 0,-5 12 141,5 6 1,-6-2-77,7 2 0,-1 0 32,6 5 1,0-5-111,0 0 0,8-8-181,3 2 1,4-5 116,3-7 1,7 3-140,4-9 1,-3 1 47,3-6 0,0-4 53,6-7 0,1-3-135,4-15 1,-11 6 149,0-5 0,-8 1 9,-3-2 1,-9-4 24,-3 4 1,-4 2 124,-2-1 1,-8 1-210,-3-2 0,-12-2 6,-6 8 1,-4 0-112,-1 6 0,-1 5 106,0 1 0,1 7-403,-1-2 0,8 4 183,4 2 0,4 8-506,2 3 1,7 5 750,4 1 0,12 8 0,4 2 0</inkml:trace>
  <inkml:trace contextRef="#ctx0" brushRef="#br0" timeOffset="1179">2402 754 7843,'10'-8'576,"-1"-1"154,-3-8 1,-2 5-579,7 1 1,-5-1 11,6-5 0,-9 5 427,3 1 1,2 5 37,-2-6-484,-1 9-52,-5-5-270,0 8 0,-7 0 128,-5 0 1,-5 2 43,-6 4 0,2 3-83,-8 8 1,6 6-16,-6 1 0,8 1-86,-2-2 0,6-4-10,5 4 1,-1 2-17,7-2 1,0 0 84,6-6 0,8 4 14,3-3 1,8 3-107,10-10 0,2-3 61,15-2 1,0-4-141,6-2 1,0-8 67,0-4 1,-2-9 107,-4-2 0,-4-6 93,-7 6 1,-10-5 182,-8 5 1,-2-6-104,-9 6 0,0 0 135,-6 5 1,-8 7 133,-3-1 0,-5 8-12,-1-1 1,-6 5-6,0 5 1,-2 5-33,2 7 1,4 3-198,-4 3 1,9-4-2,3 4 0,7-4-148,-2-2 0,4 1 77,2-1 1,2 0-77,4 1 1,5-9 28,12-3 1,6-4-104,12-2 1,3-2-281,8-4 0,0-9 172,-1-8 1,5-14-179,-4 3 0,4-13 134,-10 1 0,-4-4 2,-2-1 1,-13-1 148,-9 0 0,-3 0 156,-9 0 1,0 0 167,-6 0 1,-8 2-136,-4 4 0,3 4 488,-3 7 0,6 1-5,-5-1 772,7 16-444,-11-4-515,13 21 1,-6 2-117,8 12 0,0 5-230,0 6 1,-6 6 443,1 11 0,-1 4-70,6 8 1,-6 8 93,0 3 0,1 12-92,5 6 0,0 5-263,0 6 1,1-1 269,5 7 0,-2 2-210,2-46 1,0 1-1,-3 43-21,3 0 0,2-15-95,-2-8 0,5-4-156,-5-2 1,0-17 142,-6-12 0,2-7-1065,3-16 542,-3 4-662,6-19 375,-8 6 0,0-10-50,0-4 1,0 2 73,0-7 1,0-8-880,0-10 1634,0-4 0,-8-17 0,-1-4 0</inkml:trace>
  <inkml:trace contextRef="#ctx0" brushRef="#br0" timeOffset="1549">3353 996 7734,'-17'-23'-33,"-1"0"1,7-6 0,-1 6 0,9 0 153,-3 6 0,4 0 579,2-1 384,0 1-725,0 0 1,2 5-281,4 1 1,3 5 53,8-6 0,7 9-248,-1-3 1,7-2 53,-1 2 1,10 1 11,1 5 0,0 0 119,-5 0 1,-1 0-120,1 0 0,0 7 30,-1 5 0,-5 3 49,0 2 1,-8 7 105,2-1 1,-11 5-77,-7-5 0,-3 8 167,-2-2 0,-2-4-33,-3-2 0,-5 2 69,-7-2 1,-8 6-138,-4-6 1,-4-2 30,-1-9 0,-7 3-41,1-3 1,1-5 29,11-1 1,-5-4-166,4-2 1,4 0 132,2 0-704,-4 0-191,8 0 100,-6-8 0,15 4-39,5-7 1,5 7 719,5-2 0,13 4 0,9 2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7:51.829"/>
    </inkml:context>
    <inkml:brush xml:id="br0">
      <inkml:brushProperty name="width" value="0.08571" units="cm"/>
      <inkml:brushProperty name="height" value="0.08571" units="cm"/>
      <inkml:brushProperty name="color" value="#333333"/>
    </inkml:brush>
  </inkml:definitions>
  <inkml:trace contextRef="#ctx0" brushRef="#br0">68 640 7749,'10'-8'0,"-1"-1"0,-3-9 0,-2 1-177,7 0 1,7 0 84,5-1 1,5 1 327,-4 0 0,4-6 96,-5 0 1,0 5 118,-5 7 0,-3 5 122,-3-6-180,-5 9-361,-7-5 0,-2 8 111,-3 0 0,-11 0-200,-7 0 1,-7 2-25,1 4 1,-4 3-33,-2 9 0,7 1 43,-1 4 0,8-4-140,-2 4 0,11-2 93,6 2 1,4-2 26,2 8 0,2-6 50,4 6 0,13-6-8,16 6 0,15 0-61,13 5 1,4-5 56,3 0 0,-7-2-10,0 2 1,-3 1 51,-2-6 1,-16-1 93,-19-6 1,-6-6-87,-5 1 1,-6-6 87,-12 5 0,-6-7 113,-11 2 0,-6-2-31,-11 1 1,-4-3-141,-8 4 0,-6-4 26,1-2 1,1 0-148,10 0 0,-2-2 18,7-4 1,1-3-77,6-9 0,7-7 50,4-3 1,5-5 30,7-2 0,-3 1-60,9-1 0,1 1 55,9-1 1,5 0-90,7 1 1,8-1 52,4 1 1,4 7 12,1 4 0,7 0 62,-1 5 0,0-1 4,-5 13 0,0 1 42,-1 5 1,-7 2 172,-4 3 1,-5 5 119,-7 7 0,-3 8-145,-8 4 0,0 6 228,0 5 0,-8 0-125,-3 12 0,-5-2 107,-1 14 0,-6-1-35,0 6 0,-6 0-254,6 1 0,-6-1 167,6 0 1,0 4-31,6-4 0,7-4-190,4-13 1,4-6 80,2 0 1,0-9-271,0-2 1,2-9-109,4-8 1,4-3-252,7-3 0,0-5 221,0-7 0,8 0-154,4 0 1,12-3 12,5-9 442,19 0 0,-9-13 0,11 8 0</inkml:trace>
  <inkml:trace contextRef="#ctx0" brushRef="#br0" timeOffset="1295">1451 969 8019,'-2'-12'548,"-3"1"-800,3 7 0,-4-4 243,12 8 0,-2 0 220,7 0 1,1 0-32,5 0 0,2 0-136,4 0 1,-2 0-35,8 0 1,0 0-56,6 0 1,5 0-5,0 0 0,1 0 36,-7 0 0,1-8 10,-1-3 1,-7-5-27,-4-1 1,-3 0-41,-3 0 1,-6-1 33,1 1 0,-8 0 5,2-1 1,-12 1-23,-6 0 0,-3 5 32,-2 1 1,-6 5 24,0-6 0,-8 9 25,2-3 1,-6 4 116,-5 2 0,3 8-27,-3 3 1,4 10 179,1 2 1,0 8-55,1-2 0,7 4-36,4 1 1,4 6 62,1 1 1,3-1-108,4-5 1,3-1 42,8 1 1,8 0 25,3-1 0,4-1-29,3-4 0,1-4-55,4-8 0,4-6-72,7 1 1,3-8-35,3 2 0,5-5-67,6-1 1,3-1-264,4-5 0,-2-10-399,7-7 1,-7-5 125,1 4 1,-5-8 203,-6-3 1,-3 3 176,-9-3 0,-7-5 84,-4 5 1,-6-5-5,-5-1 1,-2 5 174,-5-5 0,-3 7 2,4 5 299,-4-4-230,-2 14 0,-2 2 518,-4 11-438,4 4 0,-5 4-153,7 4 0,0-2-40,0 7 1,0 7-145,0 5 0,0 7 232,0-1 0,0 4-59,0 1 0,0 1-35,0 0 0,0-1-1,0 1 0,0-8-85,0-4 1,0 2 74,0-2 1,0-6 24,0-5 14,0-9-231,0 5 260,0-8 0,0-4-86,0-7 0,2-1-236,3-11 0,5-4 22,7-2 1,1-5-2,-1-7 0,0 5 132,0-4 0,6 3-19,1 3 1,4 7 24,-5 4 1,6 0 9,-6 5 0,0 3 255,-5 9 0,-1 6-104,0 0 1,1 4 209,-1 13 1,0-1-94,0 12 0,3 1 17,3 6 0,-4-1-155,4 1 0,2 0-19,-2-1 0,2-7 44,-2-4 0,-2 0-148,8-6 0,-8 3 6,2-15 1,2 1 46,-2-6 1,8 0-39,-2 0 1,3-7 35,3-5 1,-2-5-167,-4-6 0,7 2 50,-7-8 1,5 8 45,-11-2 1,1-4 42,-7-2 0,0-2 1,0 2 1,-7-2 77,-4 8 0,-4-5-85,-2 5 1,0-6 106,0 6-24,-8 0 0,-2 5 97,-7 1 1,0 7-114,0 5 1,-1 3 0,1 2 0,-6 0 86,0 0 0,0 0-82,5 0 1,-1 2 96,-4 3 1,4 5-83,-4 7 1,4-3 41,1 3 1,1-3-65,0 9 0,0-2 4,-1 2 0,7-2-29,-1 8 1,6-6-15,-5 6 1,7-6-80,-2 5 0,4-6 61,2 1 1,0-4-57,0-2 1,2 0 62,4 1 7,4-9 0,13 5-32,0-8 0,2-1 4,-2-5 1,4-5-45,7-1 1,1-8-113,-1 3 0,3-10 3,3-2 0,-3-8 126,3 2 1,-5-4-3,-6-1 1,3-3-24,-3-3 0,-4-4 19,-2-8 0,-6 0-26,-5 0 0,1-7 5,-7-5 0,0 3 50,-6-3 1,0 7 75,0-7 0,-6 14 239,0-2 0,-5 14-5,5 3 176,-7 8-17,11 18-179,-14 1 0,13 16-120,-9 3 0,6 7-16,-5 5 1,1 9 60,-1 9 1,-5 13 77,5-3 1,1 7 9,-1 0 1,7 1-91,-2 5 0,4 1 13,2-7 1,0 7 5,0-2 0,2 3 18,4-3 1,5-9-66,12-8 1,-2-7-107,8 1 1,0-11-105,6-6 0,-1-12-322,1-5 0,1-4-302,5-2 1,-3-8 699,8-3 0,8-20 0,7-6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7:47.485"/>
    </inkml:context>
    <inkml:brush xml:id="br0">
      <inkml:brushProperty name="width" value="0.08571" units="cm"/>
      <inkml:brushProperty name="height" value="0.08571" units="cm"/>
      <inkml:brushProperty name="color" value="#333333"/>
    </inkml:brush>
  </inkml:definitions>
  <inkml:trace contextRef="#ctx0" brushRef="#br0">1 450 7819,'11'0'-261,"1"0"1,-7 0-327,7 0 1,-6 0 483,5 0 208,-7 0-11,11 0-59,-13 0 0,8 0-178,-4 0 41,-4-8-114,5 6 216,-7-5 0,8 7 0,2 0 0</inkml:trace>
  <inkml:trace contextRef="#ctx0" brushRef="#br0" timeOffset="1284">381 588 7767,'-10'0'0,"3"-1"135,7-5 297,0 4-464,0-6 252,0 0 422,0 7-254,0-15 31,0 14-163,0-5 0,0 5 211,0-4-336,0 4 56,0-6 1,0 10-22,0 4 1,0 5 73,0 13 1,0 4-8,0 13 1,0 11-65,0 11 1,0 6 11,0 6 0,6-2-56,-1 8 0,3-10-128,-2-2 1,-4-7-155,3-11 0,-3-6 88,-2-5 1,0-17-1055,0-6-151,0-11-567,0 2 1184,0-24 657,0 5 0,0-29 0,0 3 0</inkml:trace>
  <inkml:trace contextRef="#ctx0" brushRef="#br0" timeOffset="1593">277 779 7794,'-15'-8'605,"3"-4"0,5-3-1113,7-2 1,0-6 183,0 0 0,7-8 181,5 2 1,5 4 282,6 2 1,4 4 462,8 2 1,7-1-398,4 1 1,6 2 10,6 3 0,1 4-172,5 8 0,1 8 5,-7 4 1,-3 5 0,-9 6 1,-3 4 12,-9 7 0,-7 1-50,-4 0 1,-11-7 10,-6 1 1,-4-2 22,-2 2 0,-10 4 36,-7-5 1,-16-1 136,-13 2 0,-6-2-210,-6 2 0,-3 2 67,-8-8 1,7-2-156,5-10 1,5 3-100,6-8 1,5 5-702,12-5 52,4 0-470,16-14 1295,1-2 0,23-15 0,5-2 0</inkml:trace>
  <inkml:trace contextRef="#ctx0" brushRef="#br0" timeOffset="1796">1194 675 7794,'0'-12'594,"0"1"1,0 5-1,0-5-989,0 7 0,0-2 410,0 12 1,0 3 648,0 9 1,6 7-411,-1 3 1,3 5 21,-2 2 1,-2-1-270,7 1 1,-5-1-164,5 1 1,-7-2 15,2-5 0,2 3 115,-2-8 1,5 0-987,-5-5 467,0-1 1,-4-7 543,3-5 0,-3-10 0,6-5 0</inkml:trace>
  <inkml:trace contextRef="#ctx0" brushRef="#br0" timeOffset="1962">1090 346 7783,'-17'-2'0,"0"-3"0,-1-7 715,1-11 1,7 10-65,5-5-2025,3 5 1017,2-4 0,2 7 374,3 4 0,5 4-345,7 2 0,2 6 328,4 0 0,4 15 0,8-2 0</inkml:trace>
  <inkml:trace contextRef="#ctx0" brushRef="#br0" timeOffset="2872">1471 640 7760,'0'-17'1617,"0"0"0,7 7-1898,5 4 0,3 12 337,2 6 0,6 5 425,1 6 0,6 4-251,-1 7 0,-2 3-107,2 3 1,-2 5-66,2 6 0,-4-4-147,-8-1 1,0-8-39,0 2 0,-1-5 97,-5-6 0,3-4-336,-8-8-10,-1-7 202,-5-3 0,0-9 79,0-3 1,6-5 16,0-7 0,7-8-110,-1-4 0,3-4-210,2-1 1,1-3 61,-1-3 1,-5 3 74,-1-3 1,1 4 227,5 1 1,-6 0-104,1 1 0,-6 9 45,5 8 18,-7-1 264,4 16 0,-8 2 89,0 12 0,0 5-125,0 6 0,6-2 104,-1 8 0,7-2-71,-6 2 1,7 2-154,-1-8 1,5 7 12,6-1 0,-2-4-14,8-2 1,-6-9-20,6-3 0,0-5-127,5 6 1,1-9-3,-1 3 0,-5-12 111,0-5 0,-2-1-9,2-5 0,-4 4-5,-8-10 1,0 1 14,1-1 1,-9 4 31,-3-4 0,-4 4 8,-2 2 0,0-7-62,0 1 1,-8-2-9,-3 2 0,-7 4-141,-5-4 0,2-2 51,-8 2 0,1 0-21,-7 6 1,2-1 45,4 1 1,4 6 138,8-1 1,0 8-45,0-2 0,5 5 305,1 1-228,7 0-44,-4 0 1,10 1 28,4 5 1,9-4-6,8 4 0,8 2-68,-2-3 0,9 1 31,2-6 1,3 0-44,-3 0 1,2 0 6,4 0 0,3-2 9,-9-4 0,6 3-4,-6-9 1,6 1-5,-5-7 1,5 1 12,-6 0 0,1-1-5,-7 1 0,-1 0 40,-4 0 1,-4-1-35,-8 1 0,0 0 55,1-1 1,-3-1-49,-4-4 1,-3 4 1,-8-4 1,0 2 11,0-2 1,-2-2-7,-4-4 0,3-2 49,-9 8 0,2 0 111,-1 6 0,-3-1-17,9 1 1,-7 6 21,6-1 127,1 8 0,3-4 72,-4 8-290,4 0 1,-6 2 69,8 4 1,-2 6-52,-3 11 0,3 4 108,-4 7 1,-2 7-89,3-1 1,-3 14 151,2-2 1,4 3-93,-4-3 1,5 8 32,1 3 0,0-1-40,0 1 1,1-1 26,5 1 1,4 4-58,7-3 1,0-7-28,1-5 1,-1-8-106,0-9 0,6-2 79,0-5 0,0-3-317,-5-7 1,-1-9 129,0-3 0,3-4-477,3-2 0,-4 0-21,4 0 0,-4-8-295,-2-3 0,6-5 199,0-1 1,1-8-215,-7-4 0,-6-5 900,1-7 0,-8-3 0,3-8 0</inkml:trace>
  <inkml:trace contextRef="#ctx0" brushRef="#br0" timeOffset="3118">2906 692 7760,'-17'8'0,"-1"-6"0,1 4 0,5-5 1852,1-1-1400,7 0 0,-4-1-297,8-5 1,8 4 101,4-4 1,7 2 71,10-1 0,7 3-284,16-4 1,4-2 67,7 2 1,-5-5-43,11 5 1,-9-5 36,3 5 0,-7-2-1,1 2 0,-5 4 3,-6-3 1,-3-3-46,-9 2 91,-7 0-189,-2 6 1,-17 0-1005,-8 0 802,-8 0 0,-11 2-1653,-4 4 1888,-12 4 0,-9 7 0,-8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7:56.766"/>
    </inkml:context>
    <inkml:brush xml:id="br0">
      <inkml:brushProperty name="width" value="0.08571" units="cm"/>
      <inkml:brushProperty name="height" value="0.08571" units="cm"/>
      <inkml:brushProperty name="color" value="#333333"/>
    </inkml:brush>
  </inkml:definitions>
  <inkml:trace contextRef="#ctx0" brushRef="#br0">53 87 7785,'-16'-17'658,"5"0"-80,-5 7-453,15-5 255,-7 13 41,8-6-328,0 8 0,8 0-146,3 0 0,12 0 110,6 0 1,4 0-117,1 0 1,8 0-35,5 0 1,-5 0 98,-2 0 0,2-6-33,-1 1 0,-3-1 31,-9 6 0,2 0 14,-8 0 0,0 0 39,-6 0 0,-5 0 77,-1 0 1,-7 8-44,2 3 1,-4 4 119,-2 3 1,0-1-61,0 0 1,0 8 14,0 4 0,0 4-6,0 1 1,-2 9-22,-4 3 0,4 2 37,-4-2 0,-1 4-120,1-4 0,-2 2-127,3-2 1,3-4 67,-4-7 1,4 0-401,2-1 170,0-7 0,0-2-38,0-8-987,0-7 52,8-2-380,-6-8 1154,13 0 1,-11-8 431,7-4 0,-7-11 0,4-4 0</inkml:trace>
  <inkml:trace contextRef="#ctx0" brushRef="#br0" timeOffset="623">381 520 7785,'-2'-16'0,"-3"5"-270,3-5 1,-6 13 216,8-9 172,0 8 1,-6-5-8,0 3 5,1 4-10,5-6-25,0 8 139,0 0-310,7 0-219,-5 0 253,6 0-22,0 0 14,-6 0-42,5 0 9,-7 0 31,8 0 131,-6 0-76,6 0 0,-8-2 0,0-3-63,0 3-6,7-6-72,-5 8 109,6 0 77,-8 0 218,0 0 122,8 0-238,-7 0 89,7 0-81,-8 0-783,0 0 0,0 0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7:59.669"/>
    </inkml:context>
    <inkml:brush xml:id="br0">
      <inkml:brushProperty name="width" value="0.08571" units="cm"/>
      <inkml:brushProperty name="height" value="0.08571" units="cm"/>
      <inkml:brushProperty name="color" value="#333333"/>
    </inkml:brush>
  </inkml:definitions>
  <inkml:trace contextRef="#ctx0" brushRef="#br0">122 329 7016,'-10'0'-590,"-3"-2"968,7-3-272,-7 3 1,9-12 13,-8 8 1,6-5 29,-5 5 1,7-2 386,-2 3-440,-3-5 1,5-5 151,-8 3-130,9-3 0,-5 5 3,8-7 1,0 5 28,0 1 1,0 5-90,0-5 0,8 1-12,3-2 1,4-3 14,3 4 1,7-5-21,4-1 1,3 1 10,3 5 1,-1-2 38,1 7 0,0-6-101,-1 6 1,1 1 45,-1 5 1,-1 0 3,-4 0 0,3 2-25,-3 3 1,-4 5-8,-2 7 0,-3 1-15,-3-1 1,0 0 38,0 0 1,-1 7 5,-5-1 0,3 0 28,-9-6 0,7 0 2,-6 1 1,5 5-24,-5 0 1,0 0 11,-6-6 1,0 6 20,0 0 0,0 0-26,0-6 0,0 6-1,0 1 0,-2 1 2,-4-2 1,2-4-5,-7 4 0,1 2 14,-1-2 1,-5 2-10,5-2 1,-5-4-20,-1 4 0,-2 2 7,-4-2 0,4 6-36,-4-6 0,3 0-8,3-6 1,0 1-64,-1-1 1,3 0 89,4 1 0,-5-3-108,5-3 0,1 1 78,-1-7 1,1 7-10,-2-1 0,3-5-15,3-1 6,4 4-66,-13-1-3,13 1-97,-6-2 144,8-8-60,0 0 114,8 0 1,-4 0 85,7 0 1,1 0-44,5 0 1,0 0 127,1 0 1,5 0-40,0 0 0,7-2-92,-1-4 1,10 2 48,1-7 1,14-1 20,-2-5 1,9 0-16,-3-1 0,5 7-68,-5-1 1,1 1-8,-1-7 1,-12 9-12,0 3 0,-9 4-6,-8 2 1,-2 0-47,-4 0 0,-10 0 118,4 0-70,-11 0 22,2 8 1,-8-4 33,0 7 72,0-7-66,0 4 1,0-6 95,0 3-73,0-3-64,0 6 77,0-8-193,0 0 66,-8 0-33,6 0 20,-5 0-22,7 0-5492,0 0 5538,0 8 0,-8 1 0,-2 9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00.749"/>
    </inkml:context>
    <inkml:brush xml:id="br0">
      <inkml:brushProperty name="width" value="0.08571" units="cm"/>
      <inkml:brushProperty name="height" value="0.08571" units="cm"/>
      <inkml:brushProperty name="color" value="#333333"/>
    </inkml:brush>
  </inkml:definitions>
  <inkml:trace contextRef="#ctx0" brushRef="#br0">102 173 7706,'10'-17'0,"-3"0"0,-5 0-587,4-1 464,-4 1 0,11 0 452,-7-1 1,2 7 354,-2-1-363,-5 8 0,9-9 258,-4 7 159,-4 0-94,5 6-200,-7 0 46,0 0-490,0 8 0,0-4 112,0 8 0,-5-1 19,-1 6 1,-8 8 0,3 4 0,-4 4 1,-3 1 0,1 9-21,0 3 1,-1 4-106,1 2 1,6 5 86,-1 1 1,6 7-65,-5-1 0,7 1 7,-2-2 0,10-3-137,2-8 1,13 0 33,-2 0 1,10-8-57,-4-4 0,10-3-11,1-3 0,3-7 78,9-4 1,0-6-77,6-5 1,6-4 60,-1-8 0,7 0-79,-7 0 0,1-8 34,-6-4 0,-2-9-118,-4-2 1,-4-2 151,-7 2 1,-8 2 10,-4-8 1,-10 8 170,-1-2 0,-8-2-72,1 2 1,-3-2 101,-2 2 1,0 4-46,0-4 0,-2 4 21,-3 1 0,1 1-39,-8 0 1,1 5 23,-7 1 0,-1 5-79,-4-6 1,4 8-10,-4-1 0,-4 3-47,-2 2 1,0 2 66,-5 3 1,9-1-45,-10 8 1,4-3 25,-3 3 0,5 3-11,0-3 1,2 1-11,-1-1 0,3 3 3,7-3 0,1 3 13,0 2 0,1-5 7,5-1 1,-3-5 2,9 6 0,-1-6-39,6 5-158,0-7-8,0 4 1,2-8 112,3 0 88,-3 0 7,6 0 61,0 0 27,-6 0-31,5 0-48,-7 0-65,0 0 76,8 0-178,-6 0 224,6 0-4,-8 0-2739,0 0 1459,0-8 144,0 6 463,7-6 597,3 1 0,15-3 0,2-7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01.458"/>
    </inkml:context>
    <inkml:brush xml:id="br0">
      <inkml:brushProperty name="width" value="0.08571" units="cm"/>
      <inkml:brushProperty name="height" value="0.08571" units="cm"/>
      <inkml:brushProperty name="color" value="#333333"/>
    </inkml:brush>
  </inkml:definitions>
  <inkml:trace contextRef="#ctx0" brushRef="#br0">69 53 7745,'-11'0'-23,"-1"0"0,7 0 160,-7 0 0,8-2 244,-2-4 108,5 4 285,-7-6-582,6 8 109,-6 0-237,16 0 0,3 0 80,12 0 0,4 0-98,8 0 0,7 0-35,4 0 1,12 0-134,5 0 1,-1 0 117,1 0 0,-1-2 5,1-3 1,3 3-186,-9-4 1,-1 2 61,-10-2 0,-6 5 201,-11-5 0,-4 4 35,-8 2 33,-7 0 452,-2 0-430,-24 0 14,13 0 105,-21 0-195,23 8 1,-7 1-59,8 8 0,0-3 41,0 3 0,0-3-13,0 9 1,-6 4 61,0 1 0,1 5-2,5 2 1,-2 5-25,-4 0 0,4 6 12,-4-5 0,4 7 43,2-2 1,0-2-59,0 2 0,-2-7-45,-3 1 1,3-3-6,-4-3 0,4 1-16,2-1 1,0-7 14,0-4 0,0-4-170,0-1 126,0-1-242,0-7-238,0-3 144,0-7-2084,0 0 1799,0-7 620,0 5 0,-15-21 0,-5 3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02.570"/>
    </inkml:context>
    <inkml:brush xml:id="br0">
      <inkml:brushProperty name="width" value="0.08571" units="cm"/>
      <inkml:brushProperty name="height" value="0.08571" units="cm"/>
      <inkml:brushProperty name="color" value="#333333"/>
    </inkml:brush>
  </inkml:definitions>
  <inkml:trace contextRef="#ctx0" brushRef="#br0">657 121 7730,'0'-11'1,"0"-1"0,0 6 313,0-5-330,0-1 0,6 1-366,0-1 537,0 8 1,-6-5 628,0 3-788,0 4 1,-2-6 43,-4 8 1,-4-2-94,-7-3 0,-2 3 92,-4-4 0,-6 4 2,-11 2 1,1 8-28,-7 3 1,0-1-43,-6 1 1,6-5 21,0 6 0,7-3 38,-1 3 1,9 3 20,3-3 0,6 3-22,-1 2 1,10 1-1,1-1 0,3 0-8,-3 1 1,5-1 19,7 0 1,-2 2-59,-4 4 0,4-3-15,-4 3 1,4-2 24,2 2 0,6-4-8,0 4 0,0 2 8,-6-2 0,5 0-11,1-5 1,2-3 8,-2-4 0,-5 5 6,5-5 1,-2-1-5,2 1 22,-4-7 0,7 6 2,-3-4 0,-2-4 34,7 3 0,1-3 7,5-2 0,6-5-73,0-1 1,8-6 4,-2 6 0,6-7 6,5 2 0,-2 1 20,8-2 0,-5 9-3,5-3 0,0 4 33,6 2 1,-2 0-1,-4 0 0,2 13 4,-8 5 0,5 5 8,-11 0 1,3 4-9,-14 7 1,-6 1 18,-5-1 0,-7-1-15,7-4 1,-8-2 44,1-4 0,-8-4 106,-3 4 0,-8-4-103,3-1 0,-5-1 80,-1 0 0,-2-5-48,-4-1 0,-4-1 84,-8 1 1,1 3-54,-1-8 0,1-1-28,-1-5 1,0 6-89,1 0 0,1 0 18,4-6 1,3 0-105,2 0 1,5 0 41,-4 0 1,4-2-346,2-4 107,-1 4-295,1-6-94,7 8 121,-5 0-205,13 0 0,-7 2 6,3 4 0,4 4 698,-4 7 0,-3 0 0,-1 1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03.642"/>
    </inkml:context>
    <inkml:brush xml:id="br0">
      <inkml:brushProperty name="width" value="0.08571" units="cm"/>
      <inkml:brushProperty name="height" value="0.08571" units="cm"/>
      <inkml:brushProperty name="color" value="#333333"/>
    </inkml:brush>
  </inkml:definitions>
  <inkml:trace contextRef="#ctx0" brushRef="#br0">18 156 7685,'0'-17'220,"-8"0"1,6 5-66,-4 1 1,4-1 234,2-5 27,0-1 22,0 1 373,0 0-165,0 7-206,0 3-159,0 7 8,0 0-131,0 7 0,2 9-37,4 7 1,-4 7 15,4-1 0,-2 4-72,1 2 1,-1 7 7,8 4 1,-6 4 1,5 2 1,-5-2 5,5-4 0,-5 4 9,6-4 0,-7 4-9,7 2 0,-8-8-132,2-4 1,1-9 19,-1-2 0,0-8 80,-6 2 27,0-11-9,0-5-2,0-7 4,0 0 36,0-7-104,0 5-51,0-6 0,0 6-230,0-4 15,0 4-1564,0-5 424,0 7 230,0-8 1174,0 6 0,-8-21 0,-1 4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56.745"/>
    </inkml:context>
    <inkml:brush xml:id="br0">
      <inkml:brushProperty name="width" value="0.08571" units="cm"/>
      <inkml:brushProperty name="height" value="0.08571" units="cm"/>
      <inkml:brushProperty name="color" value="#333333"/>
    </inkml:brush>
  </inkml:definitions>
  <inkml:trace contextRef="#ctx0" brushRef="#br0">537 606 8064,'10'-8'395,"-1"6"-272,-3-4-476,-4-3 237,6 7 0,-10-12-66,-4 9 0,-4-1 152,-7 6 0,-2 0 39,-4 0 0,-4 0-57,-8 0 0,1 0-15,-1 0 1,-1 2 132,-5 3 0,5-1-70,-5 8 0,5-1 7,1 7 0,1-1-3,-1 0 0,8 1 3,4-1 1,12 0-50,5 0 1,4 3-11,2 3 1,4-8 35,7 8 1,9-13 4,14 7 1,3-4 54,3 5 1,4-7-58,8 1 1,0-6 138,0 5 1,5-5-86,1 5 1,6-5 12,-7 6 0,1-7 2,-6 7 1,0-1 3,-1 7 1,-12-7-30,-5 1 1,-16-3 22,-1 3 80,-11 3 1,0-7-66,-12 4 1,-10 3 6,-7-4 1,-9-1-44,-3 2 1,-1-7-1,-10 7 1,-1-8-35,-4 2 1,-1 1-151,0-1 1,6 0-117,0-6 0,7 0 77,-1 0 1,-1 0-70,7 0 0,3-2 31,14-4 1,1-5-47,5-13 1,-3 3 273,9-8 0,7 1 0,7-7 0</inkml:trace>
  <inkml:trace contextRef="#ctx0" brushRef="#br0" timeOffset="238">1073 225 8468,'10'8'-140,"-4"3"0,-3 12 105,3 6 1,-4 6-13,4 5 1,2 2-2,-3 5 1,3 3 12,-2-4 0,-4-2-6,3 2 1,3-8-40,-2 3 0,0-12 39,-6-6 0,2-6-415,3-6 35,-3 5-76,6-14 497,-8-2 0,0-18 0,0-8 0</inkml:trace>
  <inkml:trace contextRef="#ctx0" brushRef="#br0" timeOffset="442">814 571 7798,'-18'0'0,"7"0"700,-1 0-27,9 0-722,-5 0 1,10 0-76,4 0 1,5 0-80,12 0 0,0 0 99,12 0 0,-4-2-107,9-4 0,-2 4 97,3-3 1,-3-3 115,8 2 0,0-7-242,6 1 1,6-1 11,-1 1 1,7-3 227,-6 3 0,7-3 0,-4-2 0</inkml:trace>
  <inkml:trace contextRef="#ctx0" brushRef="#br0" timeOffset="842">1661 467 7798,'-17'0'351,"0"6"-329,-1 0-6,9 0 0,1 1-94,8 5 1,0-3 67,0 3 0,13-6-138,5 5 1,9-7 116,-4 2 0,7-4-54,-1-2 1,4 0 49,1 0 1,7 0-4,-1 0 0,2-8-13,-1-3 0,-3-5-5,8-1 1,-7 0 97,1-1 0,-9 1-79,-2 0 0,-10-1 114,-2 1 1,-7 6-60,-10-1 1,-2 1 47,-4-7 1,-11 9-69,-12 3 0,-9 4 6,-3 2 1,-7 0 2,2 0 1,-2 2-2,2 4 1,-2-3 106,8 9 1,-3 1-102,3 11 0,3-5 135,-3 4 1,5 2-70,7-2 1,-3 8 131,8-3 1,0 3-82,5-2 1,9 2-10,3-8 1,4 6-62,2-6 1,14 5-81,3-4 1,12-1-37,0-6 0,9-2 67,2-3 0,1 1-224,-7-7 0,7 0 66,-1-6 0,6 0-278,-6 0 0,8-8 98,-1-3 1,3-7-32,1-5 1,1-2 358,0-4 0,0-11 0,0 4 0</inkml:trace>
  <inkml:trace contextRef="#ctx0" brushRef="#br0" timeOffset="1117">2457 87 7798,'-12'-17'-26,"1"-1"1,5 1 25,-6 0 294,8 7 49,-3 2-601,7 8 39,0 0 226,0 8 1,2 2 110,3 7 1,-1 8 84,8 4 0,-6 3-102,5 3 0,-5 7 148,5 4 1,-1 12-121,2 5 1,3 1-6,-4 5 1,-1 4-244,2 14 1,-1 5 205,6 0 1,1-2-57,-1-9 0,-6-4-156,1-8 0,-2-7-120,1-5 1,-3-13 100,-8-9 0,0-8-421,0-10 175,0 0-98,0-7 0,-2-4 87,-4-12 1,2-4 400,-7-7 0,-1-16 0,-5-3 0</inkml:trace>
  <inkml:trace contextRef="#ctx0" brushRef="#br0" timeOffset="1472">2526 554 8361,'0'-18'-324,"0"7"-4,0-1-31,0 1 1,7-6 348,5-1 1,3 7-52,3-1 0,5 6 286,0-5 1,6 7-103,-6-2 1,9 4-14,3 2 0,-1 0 8,7 0 0,-5 8-41,-1 4 0,0 3-37,-1 2 1,1 8 13,-1 4 1,-7-4-33,-4-2 0,-11 2 27,-6-2 0,1 2 12,-1-2 1,-2-4-47,-10 4 0,-5-5 123,-13-7 0,3 5-137,-7-5 0,-1-1 6,-6 1 0,2-5-51,5 6 0,-5-9-153,4 3 1,-2-4-99,3-2 0,-3 0 106,8 0 1,0 0-28,5 0 0,3-8-110,4-3 326,-5-4 0,14-10 0,-5-2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06.329"/>
    </inkml:context>
    <inkml:brush xml:id="br0">
      <inkml:brushProperty name="width" value="0.08571" units="cm"/>
      <inkml:brushProperty name="height" value="0.08571" units="cm"/>
      <inkml:brushProperty name="color" value="#333333"/>
    </inkml:brush>
  </inkml:definitions>
  <inkml:trace contextRef="#ctx0" brushRef="#br0">502 554 7694,'17'-8'-129,"0"5"-33,1-9 0,-1 6 158,0-5 1,2 5 46,4-5 0,-3 7 186,3-2 1,-10-2 327,-1 2 1,-7 1-216,7 5 0,-2-2-165,1-4 0,-1 4-108,-4-4 0,-5 2 11,5-1 0,2 1-108,-2-8 0,-1 1 56,-5-6 0,0-1-126,0 1 0,0-2 83,0-4 0,0 2-111,0-8 0,-2 6 52,-3-6 0,-5 2 85,-7-2 1,-2-2-6,-4 8 0,1-6-27,-6 6 0,-3 2 8,-10 10 0,-1-3 22,-4 9 1,-6-1 0,0 6 0,6 2 39,-6 3 1,4 7 87,-4 11 1,8 4-41,4 8 0,5-1-70,6 1 1,6-1 12,12 1 1,3-1-45,8 1 1,0-6-104,0 0 0,10-2 93,7 1 0,10-1-119,13-4 1,5-9 40,6 3 1,7-11-165,0 0 0,5-4 18,-5-2 0,-3-6 101,-8 0 1,-5-9-6,-8-3 1,-1 1 114,-4-6 0,-4 2 144,-8-2 0,-7 4 15,-4-4 0,-3 9 223,3 3 0,-4 5 96,4-6 75,-4 8-263,-10-3 0,6 9-1,-4 3 1,5 7 80,1 11 1,0-2-63,0 8 0,5 2-53,1 9 0,8-1-110,-3 7 0,4-6-127,3 6 0,-1-7 65,0 1 1,1 0-89,-1-5 1,0 3-187,0-9 1,-7-4 130,-4-2 0,2-9-517,-3-3 1,1-5-707,-6 5 365,0-7 1,-13 6 944,-5-4 0,-18-5 0,-1 7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06.884"/>
    </inkml:context>
    <inkml:brush xml:id="br0">
      <inkml:brushProperty name="width" value="0.08571" units="cm"/>
      <inkml:brushProperty name="height" value="0.08571" units="cm"/>
      <inkml:brushProperty name="color" value="#333333"/>
    </inkml:brush>
  </inkml:definitions>
  <inkml:trace contextRef="#ctx0" brushRef="#br0">0 122 7987,'0'-18'2045,"0"1"-1647,0 0 1,2 1 293,4 5-208,-4-4 1,5 11-74,-7-8-393,0 8 0,2-3-85,4 7 0,-4 2 129,4 3 0,-4 7-107,-2 11 1,0 10 10,0 7 0,5 8-101,1-2 1,0 2-114,-6-2 1,2 4-117,4-4 1,-4-3-27,3-3 1,-1-4-153,2-1 0,-4-8-1331,4-4 998,3-4 875,-7-2 0,13-7 0,-5-2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07.953"/>
    </inkml:context>
    <inkml:brush xml:id="br0">
      <inkml:brushProperty name="width" value="0.08571" units="cm"/>
      <inkml:brushProperty name="height" value="0.08571" units="cm"/>
      <inkml:brushProperty name="color" value="#333333"/>
    </inkml:brush>
  </inkml:definitions>
  <inkml:trace contextRef="#ctx0" brushRef="#br0">1 69 7705,'0'-11'409,"0"-1"-103,0 1 0,0-1 674,0 1-64,0 7 226,0-4-853,0 8 1,0 2-109,0 4 0,5 0 5,1 11 1,0-2 10,-6 14 1,6 0-24,-1 6 1,7 1-11,-6 4 1,1 3-103,-1 3 0,-2 2-23,8-8 0,-9 6-271,3-5 1,2-1-278,-2-5 0,-1-3 293,-5-3 0,6-4-1378,0-8 742,0 1-463,-6-9 696,0-1 0,0-10 619,0-4 0,-8-11 0,-2-10 0</inkml:trace>
  <inkml:trace contextRef="#ctx0" brushRef="#br0" timeOffset="417">606 191 7717,'0'-18'356,"-2"9"-1368,-4 3 602,4 4 0,-7 4 853,3 4 1,2 3-247,-8 9 1,7 6 246,-7 5 1,8-2-207,-1 2 1,-3-2-21,2 2 0,0 1-123,6-6 1,2 4 36,4-5 0,4 6-95,7-6 0,6 0 92,0-5 0,14-3-277,-3-3 0,5 1 45,-5-7 1,7 0-48,-1-6 1,4 0 25,-9 0 1,3-2 77,-9-4 1,-4-4 101,-2-7 0,-4 0 146,-2-1 0,-5 1-25,0 0 1,-9-1-93,3 1 1,-4-6 131,-2 0 0,0-6-26,0 6 0,-6-8 69,1 3 0,-9 1 36,3-2 0,-5 8 34,-1-2 1,0 4-97,-1 1 0,1 3-57,0 3 1,-6-1-164,0 7 0,-8 0-366,2 6 0,-11 8 352,-6 4 0,-12 11 0,-4 4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07.349"/>
    </inkml:context>
    <inkml:brush xml:id="br0">
      <inkml:brushProperty name="width" value="0.08571" units="cm"/>
      <inkml:brushProperty name="height" value="0.08571" units="cm"/>
      <inkml:brushProperty name="color" value="#333333"/>
    </inkml:brush>
  </inkml:definitions>
  <inkml:trace contextRef="#ctx0" brushRef="#br0">346 122 7695,'-2'-17'446,"-3"-1"1,3 7 329,-4-1-1084,4 9 1,0-11 79,-4 8 140,4 1 1,-13 5 122,4 0 1,1 0-52,-2 0 1,1 0 102,-6 0 0,-1 5-4,1 1 1,0 6-34,-1-7 1,1 9 4,0-3 1,0 3-60,-1-3 0,3 5-12,3-5 0,-3 5-94,3 1 1,3 2 95,-3 4 1,8-4-117,-1 4 0,-3-3 98,2-3 1,0 0-25,6 1 1,8 5 64,4 0 1,3 0-38,2-6 1,8 0 180,4 1 1,4-1-62,1 0 1,1 0 38,0 1 1,5 5-69,0 0 1,-1 0 86,-10-6 0,1 6-18,-7 0 0,4 0 386,-9-5 23,3-1-59,-12 0-345,1 1 0,-4-9-58,-12-3 1,-4-2-113,-7 2 0,-2-5 12,-4 5 0,2-4 70,-8-2 0,2-2-569,-2-4 0,-4 3 247,5-9 0,1 1-654,-2-7 1,6-1 9,-6-4 917,8 4 0,-12-22 0,6 5 0</inkml:trace>
  <inkml:trace contextRef="#ctx0" brushRef="#br0" timeOffset="208">381 157 7701,'8'-27'0,"-5"-4"690,9 8 1,9 0-236,14 6 1,1 5-398,10 0 0,0 9 48,6-3 1,-6 4-68,1 2 1,-9 0 15,2 0 0,-5 0-73,-6 0 1,1 0-120,-6 0 0,-1 0-323,-6 0 0,-6 0-22,1 0 0,-6 0-516,5 0 998,1 0 0,5 0 0,0 0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05.435"/>
    </inkml:context>
    <inkml:brush xml:id="br0">
      <inkml:brushProperty name="width" value="0.08571" units="cm"/>
      <inkml:brushProperty name="height" value="0.08571" units="cm"/>
      <inkml:brushProperty name="color" value="#333333"/>
    </inkml:brush>
  </inkml:definitions>
  <inkml:trace contextRef="#ctx0" brushRef="#br0">53 52 7719,'-10'0'854,"-5"0"0,11-6-798,-8 0 194,8 1 255,-3 5-247,7-8-222,0 6 1,2-6 93,3 8 0,5 0 12,7 0 1,8 0-87,4 0 0,4 6 48,1 0 1,3 0-99,3-6 0,2 0 9,5 0 1,4 0-105,1 0 1,-6 0 71,6 0 0,-6 0-72,1 0 1,-5-6 159,-8 0 0,-7 0-23,-4 6 47,-11-7 1,-3 5 4,-3-4 25,-4 4-35,6 2-38,-8 0 1,0 2 33,0 4 0,0-2 5,0 7 1,0 3 33,0 9 0,2-2-70,4 8 1,-5-1 149,5 7 0,2 2-53,-2 3 0,5 2-32,-5 4 1,0 4-38,-6-4 1,6-1-2,-1 1 1,1-2-39,-6 2 1,2-6-126,4-11 0,-4 4-37,3-4 111,-3-4-343,-2 0 0,0-14-84,0 1-1120,0-9 180,0 5-243,0-8 1054,0-8 563,0-9 0,-7-10 0,-3-7 0</inkml:trace>
  <inkml:trace contextRef="#ctx0" brushRef="#br0" timeOffset="252">381 588 7719,'-11'0'670,"-1"0"0,6-2 260,-5-4-1190,7 4 370,-4-5 1,2 5 126,1-4 0,1 4-89,10-4 0,5 4-76,12 2 0,6 0-9,11 0 1,5 0-186,6 0 1,7 0 51,0 0 1,5-5-39,-5-1 0,5-2 58,-5 3 1,-2 3 71,-10-4 1,-4 2-57,-7-2 0,-9 4-92,-2-3 0,-11 3-437,-2 2-44,-7 0 0,6-2-94,-4-4 701,-4 4 0,13-13 0,-5 5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23.183"/>
    </inkml:context>
    <inkml:brush xml:id="br0">
      <inkml:brushProperty name="width" value="0.08571" units="cm"/>
      <inkml:brushProperty name="height" value="0.08571" units="cm"/>
      <inkml:brushProperty name="color" value="#FF0066"/>
    </inkml:brush>
  </inkml:definitions>
  <inkml:trace contextRef="#ctx0" brushRef="#br0">1522 502 6994,'-5'-12'32,"-1"1"159,0 7 1,4-10 68,-4 9 1,4-3-45,-3 2 24,3 4-110,2-13-79,-8 5 1,6-1 12,-4-1 1,4 6 154,2-5-142,0 7-20,0-11 1,-1 7 36,-5-4-19,4-3 0,-8 5 5,4-7 1,5 6-108,-5-1 94,-4 1 1,6-7-81,-7 1 1,5 2 69,-6 3 0,3-3-121,-3 3 1,-3-1 27,3 1 0,-3-3 23,-2 3 0,-1 3 2,1-3 0,0 3-10,0-3 0,-3-1 12,-3 7 1,2-6 8,-8 6 1,2-1-2,-1 1 0,-5 4 3,4-4 1,-2 4 60,3 2 1,-5 0-66,4 0 0,-2 0 1,3 0 0,-3 2-18,8 4 1,-6-2-3,6 7 1,-6-5 16,6 6 1,0-3 3,6 3 1,-1 3-10,1-3 1,-4 3 10,4 2 0,-10-1-1,9-5 1,-3 5 28,4-5 0,0 5 7,-1 1 0,1-6-24,0 1 0,0 0 5,-1 5 1,1 0-16,0 0 0,-1 1 11,1-1 0,2 0-14,3 1 0,-3-1 11,3 0 1,-3 0 53,-2 1 0,5-1-15,1 0 1,-1 1 3,-5-1 1,5 0-4,1 1 1,-1-1 19,-5 0 0,5 0 15,1 1 1,1-1-39,-1 0 0,-3 1-85,8-1 1,-5 0 81,5 0 1,-5 1-109,5-1 1,-2 0 85,2 1 1,4 5-12,-3 0 1,-3 2 17,2-2 1,1-4 6,5 4 0,0 2 20,0-2 0,0 0-36,0-6 0,0 6-38,0 1 0,0 1 45,0-2 1,0-4-80,0 4 0,5-2 58,1 2 1,7-4-11,-1 4 0,-2 2 3,1-2 1,1 0 1,5-5 0,0 5 41,1 0 0,-1 0-38,0-6 0,2 6-6,4 0 0,-3 2 12,3-2 0,2-3-22,-2 3 1,0-4 15,-6-2 1,6 6-4,0 0 0,6 0 16,-6-5 0,2-7-2,-2 1 1,-2-1-21,8 6 1,-8-1 5,2-5 1,2 5 1,-2-5 1,2-1 2,-2 1 0,-3-5 30,3 6 1,4-8-29,1 1 0,-1 3 20,2-2 0,-2 1 27,2-1 0,3-4 9,-3 4 0,-2-2-25,2 1 1,-6-3 5,6 4 0,-6-4-17,6-2 1,-6 2 3,6 4 0,-6-4 1,6 3 1,-6-3 6,5-2 1,-5 0-3,6 0 0,-8-5 17,2-1 1,2-2 4,-2 2 1,1 4-28,-7-3 0,6-3 5,0 2 1,0-5-81,-6 5 0,1-6 77,-1 7 0,0-7-46,0 6 0,1-1 14,-1 1 1,0 2-6,1-7 0,-7 5 25,1-6 0,-1 7-9,7-7 0,-1 6 42,0-5 1,0 5 6,1-6 1,-1 7 28,0-7 1,-5 1-60,-1-7 0,1 1-6,5 0 0,-5-1 0,-1 1 0,1-2-5,5-4 0,-5 4 0,-1-4 1,-1-2-4,1 2 0,3-6 10,-9 6 0,3 0-5,-2 5 0,-4 1-5,4 0 0,-3-1 0,3 1 1,-4 0 120,4 0 1,-4-1-117,-2 1 0,0 0-3,0-1 1,0 1-11,0 0 1,0-1-3,0 1 0,0 0-57,0 0 1,0-3 69,0-3 1,0 4-39,0-4 1,0 4 16,0 2 0,0-1-3,0 1 0,0-6 5,0 0 1,0-2 0,0 2 0,-6 4-6,0-4 1,-1-2-1,1 2 0,2-6-8,-8 6 0,3-6 15,-3 6 0,-3-8-15,3 2 0,-3 4 12,-2 2 0,-1 2-2,1-2 0,0 4 42,0-4 1,-1-2 6,1 2 0,0 0-34,-1 5 0,1 1 4,0 0 0,0-1 15,-1 1 0,1 0-10,0 0 0,-1-1-56,1 1 1,0 0-5,-1-1 1,-1 1-8,-4 0 0,2 1-2,-8 5 1,6-4-106,-6 3 0,1-3 57,-7-3 0,-2 1-124,-3 0 1,-4 5-357,-8 1 0,-9 7 212,-9-2 1,-14 4-3039,-14 2 3398,44 7 0,-2 2 0,-2-3 0,-1 1 0,-3 6 0,-1 3 0,1-1 0,-1 1 0,0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30.836"/>
    </inkml:context>
    <inkml:brush xml:id="br0">
      <inkml:brushProperty name="width" value="0.08571" units="cm"/>
      <inkml:brushProperty name="height" value="0.08571" units="cm"/>
      <inkml:brushProperty name="color" value="#FF0066"/>
    </inkml:brush>
  </inkml:definitions>
  <inkml:trace contextRef="#ctx0" brushRef="#br0">18 122 7782,'-8'-10'-1456,"6"-5"1462,-5 5 0,7-1 334,0-1 11,0 8-142,0-11 1,0 11-35,0-7 160,0 7-225,7-4 0,-5 6 194,4-3-44,-4 3-30,-2-6-225,0 8 0,2 0 60,4 0 59,-4 0 49,5 0-111,1 0 1,-4 6-22,7-1 0,-5 7 9,6-6 1,-1 5-18,6-5 0,1 6 29,-1-7 1,2 9-39,4-3 1,2-1-17,4 1 1,4-1-10,-4 2 0,3 3 17,3-4 0,-1-1-6,1 2 0,-2-3-30,-4 3 0,1 3-9,-7-3 1,6-3 42,-6 3 1,6-6-5,-6 5 0,0-5-27,-6 5 0,1-7 22,-1 2 1,-4 2 15,5-3 0,-9 1-17,14-6 1,-7 6 1,7 0 0,-2-1-7,2-5 0,-2 0-3,8 0 1,0 0-3,5 0 1,-5 0 0,0 0 1,0-1-17,5-5 0,-1 2 19,-4-8 1,2 9-2,-8-3 1,0-2-1,-6 2 0,6-1 2,0 1 0,0 2 33,-5-7 1,-1 7 5,0-2 1,6-4-39,0-1 1,0 1 8,-5-1 0,5 1-79,0-1 0,6-5 58,-6 5 1,5 1-5,-4-2 0,6 3 9,-1-3 0,-2 3-4,2 3 1,-6 4 16,6-4 0,-1 4 9,7 2 0,0-5 0,-1-1 0,-5 0-16,0 6 0,0 0 10,5 0 0,1 0-6,-1 0 1,-1 0-1,-4 0 1,4 0 36,-5 0 0,3 6 4,-2 0 1,4-1-39,-4-5 1,5 0 0,6 0 1,-3 0-14,3 0 1,-3 2 18,-3 4 1,3-4 3,3 4 0,-3-2-7,3 1 1,-1-3 8,1 4 0,-4 2-7,5-3 1,-3 7 9,3-6 0,-5 1-4,4-1 0,-1-2 3,1 8 0,-1-9 31,7 3 0,-6 2 3,6-2 1,2-1-53,10-5 0,-6 0 26,0 0 1,-1 0 1,-4 0 1,3 0 31,1 0 1,-4 0 1,-1 0 1,-6 0-32,6 0 1,2 0 0,10 0 0,-4 0-47,3 0 1,-3 0-96,-2 0 1,0 2 80,0 4 0,-6-2 33,0 7 1,-8-5-69,3 6 0,-3-3 76,2 3 0,-3 3-1,3-3 0,-3 1 77,-3-1 0,7 3-91,-1-3 0,6 3 32,-5 2 1,-1-5 18,-5-1 1,1 1-17,4 5 1,-9 1-2,4-1 0,-10-6-67,4 1 0,-6-1 26,5 7 0,-6-1-10,1 0 0,-4 1-10,-2-1 1,0-6-8,1 1 0,-3-1-5,-3 7 1,1-7 25,-7 1 1,5-6-91,-5 5 1,6-5 60,-7 5-261,1-7 153,-6 4 66,0-8 0,0 2-12,0 4-11,0-4 157,0 5-163,0-7 264,0 0-203,-8 0 151,7 0 1,-9 0-63,4 0 0,4-2 11,-4-3 0,3 3-26,-3-4-6,4-4 0,-6 1-24,8-9 2,0 1 1,0 0-60,0-1 0,0 1 65,0 0 0,0 0-18,0-1 1,2 1 13,4 0 1,4-1-1,7 1 0,2-6 2,4 0 0,-2 0 3,8 6 1,0-1 52,5 1 1,1 2-47,0 3 0,1-3 114,5 3 0,-5 3-70,4-3 0,-3 8 38,-3-1 1,1-3-63,0 2 1,-3 0 7,-3 6 1,4 0-9,-4 0 0,1 0-15,-1 0 0,4 0 17,-4 0 1,3 0 3,3 0 1,0 0-56,-1 0 1,1 0 37,-1 0 1,1 0 87,-1 0 1,1 0-62,0 0 0,-1 0 5,1 0 1,-6 0 10,-1 0 1,-1 0-3,2 0 0,4 2-72,-4 4 0,-2-4 61,1 4 1,5-4-49,2-2 0,3 0 36,-9 0 1,5 2-22,7 3 1,-5-3 5,5 4 0,-5-4 2,-1-2 1,5 2-8,0 4 0,1-4 0,-7 3 0,-5 3 12,0-2 1,-2-1 1,2-5 1,1 6-25,-6 0 1,6 6 18,-1-7 1,4 3-14,1-2 0,3-4 10,3 3 0,-1 3 1,7-2 1,-6 5-24,6-5 0,-2 6-3,3-7 1,-5 1-22,-8-6 0,3 6 32,3 0 1,-9 0-29,4-6 1,-5 0 20,5 0 1,0 1-10,-1 5 1,1-4-50,-1 4 1,1-4-1,-1-2 0,3 6 95,3-1 1,-3 1 103,3-6 0,2 0-53,-1 0 1,5 2-72,-6 4 0,6-4 53,-5 3 0,-1-3-32,-5-2 0,1 0-51,4 0 1,3 0 12,3 0 1,-2 0-11,-4 0 0,-1 0 42,7 0 1,-8 0 5,3 0 0,1 6 147,-2 0 1,1 0-96,-7-6 1,1 0-52,-1 0 1,-1 0 25,-4 0 1,4 0-115,-5 0 0,5 0 60,2 0 0,-1 0-121,1 0 0,5 0 91,1 0 1,-1 0-98,-5 0 0,1 0 103,4 0 0,-3 0-26,3 0 0,-3 0 79,-3 0 1,-5 0-60,0 0 0,-6 0 79,6 0 1,-8 0-81,2 0 1,2 0 5,-2 0 0,2 0 20,-2 0 1,-2 0-11,8 0 0,-6 0-43,6 0 0,0 0 39,5 0 0,-5 0-79,0 0 0,0 0 63,5 0 0,1 0-62,0 0 0,-7 0 47,1 0 0,-6 0-7,6 0 0,-8 0 40,2 0 0,-2 0 5,2 0 0,-3 0-2,3 0 1,-4-2-20,-2-4 0,1 4 64,-1-4 1,0 4-53,0 2 1,1 0 8,-1 0 0,6 0-34,0 0 1,2-2-6,-2-3 1,-2 3 6,8-4 0,-6 4 15,6 2 0,-6 0-13,6 0 1,-2 0 4,2 0 1,-4 0 49,-8 0 1,2-2-14,4-4 1,-4 5 9,4-5 0,-9 4 84,-3 2 23,1 0-30,5-8-78,1 6 1,-7-11 32,1 7 0,-9-2 9,3 3-6,4 3-38,-8-14 0,11 12-8,-7-7 1,0 5 11,-6-5 0,2 7 20,3-2-48,-3-4 1,8 3 23,-4-5 0,-4 3-45,3 3 0,-1 2 37,2-8 1,-4 7-33,4-7 0,-3 8 123,3-1-50,-4-5 1,8 6 17,-4-7 14,-5 7 121,7-12-174,0 14 1,-6-7 302,4 3-278,-5 4 0,1-6 380,4 8-63,-4 0 84,6 0-194,-8 0-577,0 0 1,-16 0 0,-3 0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33.027"/>
    </inkml:context>
    <inkml:brush xml:id="br0">
      <inkml:brushProperty name="width" value="0.08571" units="cm"/>
      <inkml:brushProperty name="height" value="0.08571" units="cm"/>
      <inkml:brushProperty name="color" value="#FF0066"/>
    </inkml:brush>
  </inkml:definitions>
  <inkml:trace contextRef="#ctx0" brushRef="#br0">87 692 7667,'-17'-8'-542,"6"4"379,-1-7 1,6-1-80,-5-5 1,5 1 53,-6 5 1,9-4 397,-3 3 0,4-3 5,2-3 1,0 1-4,0 0 1,0 5 78,0 1 0,0 5 97,0-6 59,0 9-144,0-13 97,0 14-74,0-5-81,0 7-151,0 0 1,6 2-181,-1 3 149,9 5 0,-6 7-7,3 1 0,5-1-11,-5 0 1,4 2 31,3 4 1,-1-3-37,0 3 1,1 2 30,-1-2 1,6 2 7,0-2 1,8-2-43,-2 8 1,3-2-110,3 1 0,5-1 86,1-4 0,7-2-82,-2 8 0,-2-8-19,2 3 1,-6-7 95,6-6 0,-5 5-44,5-5 0,-6-3 32,6-2 0,-7 1-1,1-1 0,-3 0 3,-3-6 1,1 0 1,-1 0 0,7 0-1,-1 0 0,2 0 1,-1 0 0,-3-2 10,8-4 1,-5 2-11,5-7 0,-6 5 29,6-5 0,-2 5-26,3-6 0,1 3 2,-8-3 0,8-3-25,-2 3 0,4-1-4,2 1 0,0-3 1,0 3 1,-4 3-8,4-3 0,-10 6 25,10-5 1,-10 5-7,4-5 0,-7 5 2,1-6 1,-6 8 6,-5-1 0,4-3 3,-4 2 1,3-1 0,3 1 0,2 2 4,3-8 1,-2 9-37,8-3 0,-5 2-6,5-2 1,-2 4 29,2-3 0,2 1 21,-7-2 1,5 4 3,-6-4 1,6 4-30,-5 2 0,1-2 75,-2-3 1,-1 3-63,7-4 1,-8 4 3,2 2 0,-3 0 23,-2 0 1,3 0-6,-3 0 0,3 0 9,-9 0 0,2 6-19,-3 0 1,9 1 29,-8-1 1,7-2-31,-7 7 1,-2-5 8,2 6 0,-2-1-1,1 7 1,5-7 5,-4 1 1,-2-1 16,2 6 1,0 1-11,5-1 1,-1 0-17,-4 1 1,1-1 6,-7 0 1,6 0-64,-6 1 1,0-3 3,-5-3 1,-3 3-40,-3-3 20,3 3 0,-13-4-80,4 1 77,-4-8-19,-2 11 80,0-13 1,-2 12-63,-4-9 7,4 1-4,-6 2 1,6-6-164,-3 3 122,3-3-17,-6-2 73,0 0 1,4 0-44,-7 0 180,7 0-101,-11 0 1,7-2 17,-4-3 1,5 1 2,7-8 16,-8 1-31,6-7 1,-6 1 1,8 0 0,0 0-31,0-1 21,8 1 1,4 0-12,11-1 1,-4 1 34,4 0 0,4 0 1,2-1 1,3 3-3,3 3 1,0-1 4,-1 7 0,1-5-15,-1 5 1,1 0 5,-1 6 1,1 0 40,0 0 0,-3 0-37,-3 0 1,4 0 161,-4 0 1,5 0-55,7 0 1,-5 0 42,4 0 0,-3 2-111,-2 4 1,5-4 11,0 3 0,1-1 7,-7 2 0,1-4 10,-1 4 0,1-2-3,0 1 0,-3-3-11,-3 4 0,4-2-78,-5 2 0,7-4 44,5 3 1,-3 3-7,3-2 0,-3 0 13,-3-6 1,7 0-3,-1 0 1,6 0-40,-5 0 0,1 0-16,-2 0 0,-1 0-58,7 0 1,-8 0 90,2 0 1,-9 0-103,-2 0 0,0 0 66,5 0 1,-5 0-4,0 0 0,0 0 23,5 0 0,1 0-4,0 0 1,-1 0 6,1 0 0,1 0 10,5 0 1,-3 0-19,8 0 0,-5-2 4,5-4 1,-8 4-27,2-4 1,-1 4 24,1 2 1,-3-2-93,3-3 0,-3 3 61,-3-4 0,3 2-9,3-2 1,-5 4-2,-1-3 1,1-3-6,-6 2 0,3-5 55,3 5 1,-1-6-41,1 7 1,-6-7 49,0 6 0,-6-5-42,6 5 1,-8-6 65,2 7 1,-10-3-10,-1 2 1,-1-1 5,7-5 0,-7-1-39,1 7 0,-7-8-2,7 3 1,-6-5-36,5-1 1,-1 4-10,1-5 1,5 5 6,-5-10 0,5 4 25,1 1 0,-6-1-6,1-4 0,0 2 38,5-8 0,0 6 12,0-6 0,-5 6 26,-1-6 0,-1 1 118,2-7 1,1 2-7,-7 5 0,5 1 133,-5 4 0,0 3 281,-6-3-234,0 4-317,0 2 1,0 5 58,0 1-435,0 7-175,0-11 1,-2 11-1506,-4-8 2016,-11 1 0,-18-7 0,-9 1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36.849"/>
    </inkml:context>
    <inkml:brush xml:id="br0">
      <inkml:brushProperty name="width" value="0.08571" units="cm"/>
      <inkml:brushProperty name="height" value="0.08571" units="cm"/>
      <inkml:brushProperty name="color" value="#FF0066"/>
    </inkml:brush>
  </inkml:definitions>
  <inkml:trace contextRef="#ctx0" brushRef="#br0">139 174 7852,'0'-22'-573,"0"5"394,0 4 0,0 1 226,0 1 5,0-1 483,0-5 25,7 0-221,-5-1-119,6 9 34,0-7-114,-6 14 43,5-5-20,-7 7-328,0 0 1,-7 7 171,-5 5 1,-1-2 27,1 1 1,-3 1-31,3 5 0,-3 6 9,-2 0 0,1 2 13,5-2 0,-3-2 11,8 8 0,-5-6-28,5 6 0,0-8 25,6 2 1,0 2-31,0-2 0,0 0 17,0-6 1,6 1-5,0-1 1,7-5 22,-1-1 1,5-5 0,6 5 1,-4-7 21,4 2 1,-1-4 9,1-2 0,-4-2-105,4-4 0,-2-1 67,2-5 0,-9-3-21,3 3 1,-4-3 49,5-3 1,-9 7-2,-3-1 0,2 1 10,-3-6 1,1-1 94,-6 1 0,0 5-95,0 1 0,-2-1 13,-3-5 1,-3 0-95,-4 0 0,-3-1 81,3 1 1,-3 2-65,-2 3 0,-1-3-16,1 3 0,0-1-17,0 1 1,-1-1-33,1 7 0,0-6-158,-1 7 1,1-1-30,0 6 1,5-6-739,1 0-124,7 1 1104,-4 12 0,16 3 0,2 7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37.382"/>
    </inkml:context>
    <inkml:brush xml:id="br0">
      <inkml:brushProperty name="width" value="0.08571" units="cm"/>
      <inkml:brushProperty name="height" value="0.08571" units="cm"/>
      <inkml:brushProperty name="color" value="#FF0066"/>
    </inkml:brush>
  </inkml:definitions>
  <inkml:trace contextRef="#ctx0" brushRef="#br0">70 87 7776,'-9'0'0,"-1"-6"189,4 0 91,4-7 1,-11 3-27,7-7 1,-2 7 203,3 4 52,3-3-260,-6 7-237,8-6-57,0 8 1,0 8 92,0 3 1,0 7-114,0 5 0,0-2 4,0 8 0,0-6 2,0 6 1,0-6-73,0 5 0,0-4-150,0 4 0,6-1-38,-1 2 1,7-2-160,-6-4 1,7-4 476,-1 4 0,3 4 0,2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53.282"/>
    </inkml:context>
    <inkml:brush xml:id="br0">
      <inkml:brushProperty name="width" value="0.08571" units="cm"/>
      <inkml:brushProperty name="height" value="0.08571" units="cm"/>
      <inkml:brushProperty name="color" value="#333333"/>
    </inkml:brush>
  </inkml:definitions>
  <inkml:trace contextRef="#ctx0" brushRef="#br0">52 587 7830,'0'-18'390,"0"1"0,0 0-279,0 0 0,0 5-50,0 1 0,0 5-128,0-6 1,2 8-63,4-1 215,-4 3 0,13 4-139,-3 3 1,-3 7 57,3 11 0,0 6-28,5 11 0,-6 4-46,1 8 0,-6 8 15,5 3 1,-7-3 35,2-3 1,1-1-77,-1 2 1,0-10 9,-6 4 1,0-12-177,0 0 1,-8-5-160,-3-6 1,1-6 22,-1-12 396,-1 5 0,-5-14 0,0 5 0</inkml:trace>
  <inkml:trace contextRef="#ctx0" brushRef="#br0" timeOffset="467">0 656 7830,'2'-33'0,"4"4"0,-2 3-71,8 2 1,-7 5 104,7-4 1,5-2-32,6 2 1,8 0 49,-2 6 1,9 7-184,3 4 0,5-1 70,-6 1 0,6 0 135,-6 6 1,7 8 1,-7 3 1,-2 7-7,-9 5 0,2-2-145,-8 8 1,-2 0 131,-9 5 1,1-1-70,-7-4 0,0 3 2,-6-3 1,-8 2-16,-4-2 0,-5 3 9,-6-3 0,-6-2-5,-11 2 0,3-8-164,-3 2 1,-2-4 102,1-1 1,-5-7-48,6 1 1,5-8 62,7 1 0,1-3 31,-2-2 1,10 0 37,7 0 1,8-7 244,-2-5-91,5-3 1,2-1-109,5 5 1,6 1 148,11 4 1,-2 4-82,8-3 1,0 5-15,5 5 0,1-1-23,-1 8 1,7-1-20,-1 7 0,2 1-39,-1 4 0,-3-2-106,8 8 0,-2-8-60,3 2 1,-5 0 48,-8-6 0,-5 5-147,0-11 0,-6 3 55,6-3 1,-8-3-17,2-8 0,-4 0-228,-1 0 430,7-8 0,-6-2 0,6-7 0</inkml:trace>
  <inkml:trace contextRef="#ctx0" brushRef="#br0" timeOffset="854">882 915 7830,'-15'2'596,"4"4"34,3-4-551,8 6 0,8-6 66,3 3 1,6-3-432,6 4 1,4-4 203,8-2 0,5 0-361,1 0 1,1-6 219,-2 0 1,-1-7 33,7 1 0,-8-3 107,3-2 0,-5-6-63,-1 0 0,-3-2 242,-3 2 0,-4 3-83,-8-3 0,-7 4 160,-4 2 1,-4 5-28,-2 1 0,-8 5-86,-4-6 0,-11 9-69,-5-3 0,-7 4-90,-5 2 0,3 8 103,-3 3 1,1 5-12,-1 1 0,2 2 76,-9 4 0,9-2-83,-2 8 1,5-6 184,6 6 0,-1 0-93,6 5 0,1 1 74,6-1 1,8-1-110,3-4 0,4 2-30,2-8 0,4 0-1,7-6 1,3 0-9,14 1 0,3-9-120,10-3 0,-3-4 23,8-2 0,0 0-243,6 0 1,2-2 76,4-4 1,-5-5-139,5-12 0,-4 2 396,-2-8 0,0 0 0,-1-6 0</inkml:trace>
  <inkml:trace contextRef="#ctx0" brushRef="#br0" timeOffset="1112">1661 500 7827,'-8'-29'-60,"-4"1"0,-3 7-300,-2-3 1094,7 5-144,2 2-740,8 7 0,0 5 71,0 10 0,2 1 85,4 11 1,-4-1 65,4 13 1,3-1-4,3 7 0,1 7 86,-1 4 0,9 10-60,-4 2 0,6 13 24,0-2 1,-1 6-276,6 0 0,-5 2 36,6 3 1,-8 9 125,2-8 1,-11-3-232,-6-14 0,-4-7-191,-2-11 335,0 4 0,-2-23-100,-4-4 1,2-11-175,-7-12 1,-1 0 354,-5 0 0,-8-15 0,-2-5 0</inkml:trace>
  <inkml:trace contextRef="#ctx0" brushRef="#br0" timeOffset="1392">1712 967 7818,'0'-17'-131,"0"0"1,0-6-243,0 0 0,8-1 308,4 7 1,5 0 241,6 0 1,2-1-150,4 1 1,4 5-63,-5 1 1,5 7 140,2-2 1,-3 4-82,-3 2 1,4 0 88,-4 0 0,-3 14-39,3 3 0,-8 6-5,2 0 0,-9-2-55,-3 8 1,-5-6 1,6 6 0,-8-8-15,1 2 1,-5 2 32,-5-2 1,-5 0 2,-7-5 1,-6-3-36,0-3 0,-8 3-110,2-4 0,-4-1-107,-1 2 0,-1-9-530,1 3 743,-1-4 0,-7-2 0,-2 0 0</inkml:trace>
  <inkml:trace contextRef="#ctx0" brushRef="#br0" timeOffset="2422">2266 812 7818,'9'9'-22,"7"-1"1,-7-2 95,9-1-172,-1 1 0,0 0-135,1 0 1,-1-1 92,0-5 75,8 0 0,-4 0 137,8 0 0,-13-7-79,1-5 1,-4 3 134,5-3 0,-3 1-49,-4-7 1,3 1-30,-8 0 0,5-1-31,-5 1 1,0 0 11,-6 0 1,-2-1-82,-4 1 0,-4 5 65,-7 1 0,-2 7-197,-4-2 0,2 4 123,-8 2 1,6 2 46,-6 4 0,2 4 22,-2 7 1,-1 0 100,6 1 1,-4 6-64,5 5 0,0 4 19,5 2 0,3-1-37,3 1 1,5-6 13,7-1 1,0-5-60,0 6 1,4-8 45,7 2 1,3-3-6,14-3 0,3-7-35,9-5 0,5-3-5,6-2 1,1 0 3,0 0 0,12-2-5,-1-3 1,8-7-97,-7-11 0,-5 4 105,-1-4 0,-1-2-87,-5 2 0,-4-2 67,-13 2 1,0 3-11,-1-3 0,-7-2 35,-4 2 0,-6 0 4,-5 6 1,1 0 14,-7-1 1,-2 1 15,-10 0 0,-3 0 20,-9-1 0,-7 7-46,-4-1 1,3 8-35,-3-1 1,0 3 36,-6 2 0,7 2 25,-1 3 1,2 5 24,-2 7 1,-2 1 115,8-1 1,-6 0-136,6 0 0,0 6 10,6 1 0,2 4-73,3-5 0,4 0 137,8-5-173,0 7 0,8-6 50,4 4 1,9-11-14,2-7 1,8-3-1,-3-2 1,3-2-17,-2-3 1,4 1-25,-5-8 0,3-5-105,-2-6 1,2 0 153,-8 5 1,0-1-29,-6-4 0,4 4 202,-3-4 0,1 4 23,-14 1-90,1 9-144,-6-7-34,0 14 0,-6 2 131,1 12 0,-9 3-18,3 3 0,1 1-25,-1 4 1,7-4-14,-2 4 1,4-4-4,2-1 1,0-1 50,0 0-10,0 1 0,8-3 11,3-3 1,7-5 11,5-7 1,4-7-75,7-5 1,3-5 30,3-6 1,-3-4-86,3-8 1,-2 1 84,3-1 1,-11-5-32,5-1 1,-6-5 17,0 6 0,-4-8-6,-8 2 1,-6 1 30,1-1 1,-8 6 9,2-6 1,-5 6 4,-1-7 0,0 7 12,0-6 0,-5 9-52,-1 3 0,0 1 168,6 10 6,0 0-141,-8 13 0,7 5 3,-5 10 1,4 11 24,2 7 1,-6 10 170,0 1 0,-1 3-9,1 9 0,4 6-79,-4 5 0,4 1 5,2-6 1,0 7-73,0 5 0,0-3-114,0 3 0,6-1 86,0 6 1,7-5-10,-1-1 1,3-13-158,2 2 1,7-14 34,-1-3 0,0-8-159,-6-10 0,0-7 55,1-4 1,5-5-266,0-1 1,7-13 57,-1-4 0,-2-12-52,2 0 1,0-6 121,5-5 0,1 0 325,-1-12 0,1 4 0,0-12 0</inkml:trace>
  <inkml:trace contextRef="#ctx0" brushRef="#br0" timeOffset="2650">3736 466 7802,'-18'0'0,"1"0"-226,0 0 133,0 0 132,7 0-48,2 0 109,8 0 19,0 0-71,8 0 1,4-2-3,11-4 0,5 2 6,13-7 0,-3 5-38,8-6 0,6 3 43,6-3 0,1-3-54,-1 3 1,2 3-2,3-3 0,-3 8-89,-9-1 1,1-3-44,0 2 1,-8 0-447,-3 6 576,-12 0 0,-4 0 0,-8 0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38.024"/>
    </inkml:context>
    <inkml:brush xml:id="br0">
      <inkml:brushProperty name="width" value="0.08571" units="cm"/>
      <inkml:brushProperty name="height" value="0.08571" units="cm"/>
      <inkml:brushProperty name="color" value="#FF0066"/>
    </inkml:brush>
  </inkml:definitions>
  <inkml:trace contextRef="#ctx0" brushRef="#br0">18 139 7761,'-6'-12'-79,"0"1"0,0 5 136,6-6 0,0 6 93,0-5 207,0-1 64,0-5 1,10 2-265,7 3 1,1-1-43,5 7 1,2 0-104,-2 6 0,7 0 9,-1 0 0,-2 0-88,2 0 0,-8 2 100,2 4 0,-4 4-134,-1 7 0,-1 0 68,0 0 0,-7 3-68,-4 3 1,-4-2 64,-2 8 0,-8-6 24,-4 6 1,-5-6-10,-6 5 0,2-5-4,-8 6 1,6-6 3,-6 6 0,8-8 5,-2 2 0,4-5 39,1-7-7,9 5-107,1-7 200,8 1 0,16-3-24,7-7 0,7 0 34,5 0 1,5-5-96,1-1 1,5-6 7,-6 7 0,0-7 70,-5 6 0,5-5 4,1 5 0,-7 0-28,-5 6 1,-8 0 10,2 0 0,-3-5 108,-3-1-273,-8 0-105,-1 6 1,-8 2-81,0 4 0,-2-2-322,-4 7 0,-5 1 583,-12 5 0,-4 8 0,-8 2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38.776"/>
    </inkml:context>
    <inkml:brush xml:id="br0">
      <inkml:brushProperty name="width" value="0.08571" units="cm"/>
      <inkml:brushProperty name="height" value="0.08571" units="cm"/>
      <inkml:brushProperty name="color" value="#FF0066"/>
    </inkml:brush>
  </inkml:definitions>
  <inkml:trace contextRef="#ctx0" brushRef="#br0">0 122 7594,'2'-12'106,"4"0"1,5 1 28,12-6 1,4 5 22,8 1 0,-1 1 115,1-2 0,5 3-178,1 3 1,-1 4-118,-5-4 1,-1 4-107,1 2 0,-8 8 72,-4 4 1,-6 3-83,-5 2 1,-5 3 93,-7 3 0,-7-2-49,-5 8 1,-5-3-49,-6 3 0,-4-2 43,-8-4 0,3-4 21,3 5 0,-2-5 15,8-2 1,0-2-26,6-3 0,-1 1-92,1-7 88,7 0-42,3-6 203,7 0 1,13 0-19,4 0 1,10 0 79,-4 0 1,8-6-23,-2 0 0,4 1-54,1 5 0,1 0 80,-1 0 1,-5 2-91,0 3 1,-2 5 36,2 7 1,-4 1-55,-8-1 1,0 0 3,1 0 1,-9 6-2,-3 1 1,-6-1 0,-6-6 1,-5 0-11,-12 0 0,-4 1 14,-8-1 0,1 0-71,-1 1 1,0-7 60,1 1 0,-1-8-38,1 1 1,1-3-23,4-2 0,4 0-120,8 0 0,0 0 1,-1 0 1,7-2-235,-1-3 0,8 1 386,-1-8 0,3 1 0,2-7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39.455"/>
    </inkml:context>
    <inkml:brush xml:id="br0">
      <inkml:brushProperty name="width" value="0.08571" units="cm"/>
      <inkml:brushProperty name="height" value="0.08571" units="cm"/>
      <inkml:brushProperty name="color" value="#FF0066"/>
    </inkml:brush>
  </inkml:definitions>
  <inkml:trace contextRef="#ctx0" brushRef="#br0">35 122 7727,'0'-17'1144,"-8"-8"-472,6 5-437,-6 3 0,6 2 98,-3 3-54,3 4 24,-6 1 25,8 7-273,0 0 0,6 7-134,0 5 0,-1 3 111,-5 3 0,2 5-90,4 0 1,-4 8-60,4-3 0,-2 3 30,1-2 1,-1 4 29,8-5 1,-6 3-135,5-2 1,1 4-167,5-5 0,0-3 164,0-2 0,1-3-183,-1-3 0,8-2 100,4-3 1,2-4-20,-3-8 1,3-2-8,-8-4 0,2-9-33,-2-9 0,-11-6 359,-1 1 1,-1-4-13,-4-1 1,-1-1 491,-5 0 1,-5 9-305,-1 2 1,-6 5 460,7 2 1,-7 0 222,6-1-130,-7 9-234,11 1-405,-6 8 0,2 8 68,1 3 0,-1 7 12,6 5 1,0 0-106,0 11 1,6-3 51,-1 9 1,3 5-163,-2 1 0,-2 4 36,7 2 1,1-2-99,5-4 0,-5-4-190,-1-8 1,-5 1-266,5 0 0,-7-3 210,2-3 327,-4-4 0,-10-8 0,-1 1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40.440"/>
    </inkml:context>
    <inkml:brush xml:id="br0">
      <inkml:brushProperty name="width" value="0.08571" units="cm"/>
      <inkml:brushProperty name="height" value="0.08571" units="cm"/>
      <inkml:brushProperty name="color" value="#FF0066"/>
    </inkml:brush>
  </inkml:definitions>
  <inkml:trace contextRef="#ctx0" brushRef="#br0">346 87 7709,'0'-17'-275,"0"-1"392,0 1 0,6 6 718,0-1-311,0 8-31,-6-3-244,0 7-85,0 0-339,-8 0 1,4 0 103,-7 0 1,-3 0 75,-9 0 0,4 0-59,-4 0 1,-2 0-74,2 0 0,-2 0 119,2 0 1,3 0 4,-3 0 0,4 5 25,2 1 17,0 8-47,-1-5 1,3 8 20,3 1 0,5-1-61,7 0 0,0-5 37,0-1 1,0 1-13,0 5 0,0 0 15,0 1 1,6-1-1,-1 0 0,7-5 5,-6-1 0,7-1 3,-1 2 1,1-3 112,-1-3 0,5-4-68,0 4 0,0-4 34,6-2 1,-1 0-63,1 0 1,-2 0 5,8 0 1,-6 0 10,6 0 0,-8 0-9,2 0 1,-2 0 38,2 0 1,-8 1-2,8 5 0,-13-4 16,7 4 1,-5 4-46,-1 1 1,3-1 146,-9 1-123,9 1 0,-12 5-63,4 0 0,-4-5 1,-2-1-44,0 1 101,-8 5 0,-2-1 0,-7-5 1,-6 3 40,0-9 0,-6 3-61,6-2 1,-8-4 67,2 3 1,-3-3-51,-3-2 1,6 6-44,1 0 1,1 0-107,-2-6 1,4 0-239,8 0 0,-1 0-88,1 0 0,0 2-825,-1 3 1249,1-3 0,0 14 0,-1-7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41.181"/>
    </inkml:context>
    <inkml:brush xml:id="br0">
      <inkml:brushProperty name="width" value="0.08571" units="cm"/>
      <inkml:brushProperty name="height" value="0.08571" units="cm"/>
      <inkml:brushProperty name="color" value="#FF0066"/>
    </inkml:brush>
  </inkml:definitions>
  <inkml:trace contextRef="#ctx0" brushRef="#br0">191 87 7700,'9'0'461,"-1"-8"0,-8 4-227,0-7 0,0 5 176,0-5-214,0 7 1,0-6 66,0 4 72,0 4-189,0-13-35,-8 13 0,5-6-167,-9 8 0,6 0 109,-5 0 0,5 0-66,-6 0 1,1 8-53,-6 4 0,-6 9 71,0 2 0,5 8-88,7-3 1,-1 5 37,-5 2 1,7 5-58,5 0 1,3 3 49,2-3 1,7-4-132,5 5 1,5-5 132,6-1 1,-2-8-86,8-4 0,0-4 7,6-2 0,-3-7 53,-3-4 1,4-4 72,-4-2 0,-5-8-76,0-4 0,-5-3 138,-2-2 1,-5 0 18,-1-1 0,-7 1 114,2 0 0,-4-1-117,-2 1 1,0 0 78,0-1 1,-8 7 20,-4-1 0,-3 7-79,-2-7 1,-2 8-2,-5-1 0,3 3-36,-7 2 0,1 0-6,-2 0 1,-2 2-21,8 3 1,-6-1-122,6 8 0,0-3-138,6 3 1,-1 3-375,1-3 1,6 3-951,-1 2 1548,8 1 0,-3-1 0,7 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41.826"/>
    </inkml:context>
    <inkml:brush xml:id="br0">
      <inkml:brushProperty name="width" value="0.08571" units="cm"/>
      <inkml:brushProperty name="height" value="0.08571" units="cm"/>
      <inkml:brushProperty name="color" value="#FF0066"/>
    </inkml:brush>
  </inkml:definitions>
  <inkml:trace contextRef="#ctx0" brushRef="#br0">35 87 7705,'-9'-27'672,"-1"8"-122,4 7-716,4 9 298,-5-5 139,7 8-231,0 0 1,7 0-16,5 0 0,5 0 5,6 0 1,4 0-99,8 0 0,-1 0 56,1 0 1,0 0 52,-1 0 0,3 0 104,3 0 0,-9 0-81,3 0 1,-11-2 160,1-4 0,-5 4 116,-2-3-176,-7 3-58,5 2-193,-13 0 145,6 7 0,-8 3-18,0 7 0,0 1-26,0-1 0,0 0 37,0 0 1,0 6 3,0 1 0,0 4-23,0-5 1,0 8 7,0-2 1,0-2-9,0 2 1,0 0-1,0 5 0,0-1-45,0-4 1,0 1 52,0-7 0,0 0-244,0-5 1,0-1-460,0 0 180,0 1 0,0-1-594,0 0 1076,0-7 0,0 5 0,0-5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13:58:42.782"/>
    </inkml:context>
    <inkml:brush xml:id="br0">
      <inkml:brushProperty name="width" value="0.08571" units="cm"/>
      <inkml:brushProperty name="height" value="0.08571" units="cm"/>
      <inkml:brushProperty name="color" value="#FF0066"/>
    </inkml:brush>
  </inkml:definitions>
  <inkml:trace contextRef="#ctx0" brushRef="#br0">295 623 7699,'-8'-25'0,"6"6"-19,-4-4 1,-1 4-153,1 2 1,-2 7 831,2 4-433,5-3 1,-9 7 11,4-4 1,2 2-99,-7-2 0,5 3 107,-5-9 0,-1 6 274,-5-5-368,-1-1 0,1-5-11,0 0 0,0-1 35,-1 1 1,1 0-151,0-1 0,1-1 51,5-4 0,-3 4-53,9-4 0,-1 4-11,6 1 0,0-1-149,0-4 1,13 4 37,4-4 0,7-2-98,-1 2 0,4 2-39,7 9 0,3-3 130,3 3 1,-4 5-27,5 1 0,-5 4 55,-1 2 1,-1 0-114,1 0 0,-8 2 135,-4 4 1,-6 3 6,-5 8 1,-4 1 39,-8-1 0,0 6 131,0 0 1,-8 8 69,-4-2 0,-3-2-86,-2 1 0,-3-1 22,-3 2 0,2 4-80,-8-4 1,6-2 134,-5 1 0,5-1-72,-6 2 0,8 4-27,-3-4 0,5-3-44,2 3 0,0-2-101,-1 2 1,7 2 53,-1-8 0,8 0 48,-1-6 1,3 0-131,2 1 1,7-3 100,5-3 1,5 3-135,6-3 0,-1-5 31,6-1 1,-1 2-59,2-3 0,4 1 103,-4-6 1,1 0-9,-1 0 1,2 0 40,-8 0 0,2-2-41,-2-3 1,-6-5 110,1-7 1,-3-1-92,-9 1 0,5 0 207,-5-1 0,0-5 13,-6 0 1,-2-2 14,-4 2 1,2 4-69,-7-4 1,-1 4-11,-5 2 0,0-1-47,-1 1 0,-1 0 5,-4-1 1,-6 9-471,-11 3 1,-4 4 83,-8 2 300,0 0 0,-23 0 0,-6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2:07.700"/>
    </inkml:context>
    <inkml:brush xml:id="br0">
      <inkml:brushProperty name="width" value="0.08571" units="cm"/>
      <inkml:brushProperty name="height" value="0.08571" units="cm"/>
      <inkml:brushProperty name="color" value="#333333"/>
    </inkml:brush>
  </inkml:definitions>
  <inkml:trace contextRef="#ctx0" brushRef="#br0">1 122 7576,'9'-12'-252,"-3"1"1,2 5 59,-2-5 0,7 5 300,-1-6 0,9 7-80,2-7 1,7 8 123,-1-2 0,10 3-86,1-3 1,6 4 36,-5-4 0,1 4-32,-2 2 0,-3 0 83,3 0 0,-9-2-71,-2-3 1,-1 3 10,7-4 0,0 4-52,-1 2 1,-5 0 36,0 0 1,-2 0-90,2 0 1,-3 0 138,-2 0-187,-5 0 1,6 2 25,-8 4-32,-7-4 52,5 13 1,-13-11-10,4 7 0,-4-5-3,-2 6 25,0-1 1,0 6 43,0 1 0,0-1-43,0 0 0,0 1 95,0-1 1,-6 6-59,0 0 0,0 8 7,6-2 1,-5 3-8,-1 3 0,-6 5 3,6 0 1,-1 7 6,1-7 0,4 6-8,-4-6 1,-1 7 13,1-7 1,-2 0-20,2-5 0,5-1-1,-5 1 0,4 0-31,2-1 1,-2-7-3,-4-4 0,4-4 29,-4-1-26,5 7 0,1-6-252,0 4 255,0-12-199,0 5 0,0-12 10,0 7-340,0-7 62,0 4 251,0-8 1,0-2-126,0-4 74,0 4 1,0-13-265,0 3 523,0 4 0,7-15 0,3 4 0</inkml:trace>
  <inkml:trace contextRef="#ctx0" brushRef="#br0" timeOffset="400">381 745 7919,'-17'0'0,"2"-8"-92,3-4 0,-3 3 232,3-3-548,4 8 227,1-11 118,7 13 173,0-6 76,0 8-69,0-7 0,2 5 88,3-4 0,5-2-187,7 3 1,3-1 69,3 6 0,-2-6-105,8 0 0,5-1 82,6 1 0,14 4-10,-2-4 0,12-2-38,-1 3 0,4-3-12,2 2 0,3 2 30,2-7 1,-10 7 10,-1-2 0,-15-1 1,-7 1 1,-7 0-2,-5 6 1,-6-2 25,-11-4 33,-5 4-169,-7-5 0,-2 7 11,-3 0-259,3 0 27,-14 0-394,14 0-127,-5 0 532,7 0 1,-6 2-212,0 3 485,0-3 0,6 6 0,8 0 0,2 1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2:17.559"/>
    </inkml:context>
    <inkml:brush xml:id="br0">
      <inkml:brushProperty name="width" value="0.08571" units="cm"/>
      <inkml:brushProperty name="height" value="0.08571" units="cm"/>
      <inkml:brushProperty name="color" value="#333333"/>
    </inkml:brush>
  </inkml:definitions>
  <inkml:trace contextRef="#ctx0" brushRef="#br0">208 692 7957,'-27'-23'631,"4"0"1,-2-5-856,2 4 0,6 1-688,5 6 0,8 0 495,-1 0 0,10-1 417,7 1 0,3-6 0,3 0 0,-3 0 0,-4 5 0,-3 1-111,-8 0 0,6 0 373,0-1 20,-1 9 1,-5-1 71,0 4 199,0 4-217,0-5-122,0 7-106,0 0 68,0 7-411,0-5-10,0 6-41,0-8 3126,0 0-3195,8 0 98,-6 0 501,6 8-161,-8 1 1,0 14 25,0 0 0,-2 8-30,-4-2 0,2 11 27,-7 6 0,-1 10-14,-5 2 0,0 9 32,-1 2 1,1 0-102,0 6 1,5-4-84,1-1 1,1-1 9,-2 0 0,-1-2 50,7-3 0,0-11-11,6-6 0,0-9 24,0 2 0,0-3-18,0-3 0,0-7-27,0-4 0,0-9-51,0-3-80,0 1 402,0-3-647,0-1 76,0-8-141,0 0 336,0-8 1,0 5 27,0-9 0,0 1 3,0-7 1,0 1-216,0 0 321,0-8 0,0-10 0,0-9 0</inkml:trace>
  <inkml:trace contextRef="#ctx0" brushRef="#br0" timeOffset="492">312 468 8040,'-8'-18'-368,"4"-1"-46,-7-4 0,7 4 8,-2-4 0,2 2 406,-2-2 0,3 3-143,-9-3 1,6 4 265,-5 2 0,5 1 198,-5 5 1,5-4-140,-6 3 0,6 4 106,-5 3 1,5-3 76,-5 2-211,7 0 0,-6 6 46,4 0 82,4 0-229,-5 0-11,7 0 0,6-2-130,-1-3 1,11 1 124,1-8 0,2 7-7,10-7 0,0 2 17,5-1 0,3-3-2,3 9 0,4-7-69,8 6 1,6 1 68,0 5 0,7 2-35,-2 3 0,-3 5-16,-2 7 0,-7 2-8,-4 4 1,-5 4 2,-8 8 0,-9 1-5,-7 5 1,-3-5 67,-9 5 1,0-3 5,-6 2 0,-8-3 6,-4 3 0,-5-3 31,-6-3 0,-6-3 16,-11 4 0,0-10-76,-12 9 1,-4-5 10,-13 0 1,0 4-49,-1-5 1,7-3-12,0-2 0,7-3-29,-2-3 1,6 0-150,6 1 0,6-3-33,11-4 1,4 3 65,8-8 1,5-1-671,1-5 374,7 0 0,-2 2-307,12 4 761,4-4 0,14-2 0,3-10 0</inkml:trace>
  <inkml:trace contextRef="#ctx0" brushRef="#br0" timeOffset="781">1194 986 8044,'0'-17'0,"0"0"-322,0 0 158,0 7 0,2-3-232,3 7 1,-1 0 354,8 6 0,-7 0 432,7 0 181,-8 0 718,4 0-1197,-8 0 0,0 8 30,0 3 1,0 10 21,0 2 1,0 8-72,0-2 1,-6 4-130,0 1 1,-2 1 115,3-1 0,3 1-106,-4 0 1,4-3-41,2-3 0,0 2-99,0-8 1,-2 0-532,-4-6 211,4 0 23,-5 1 1,5-9 480,-4-3 0,-4-12 0,-7-3 0</inkml:trace>
  <inkml:trace contextRef="#ctx0" brushRef="#br0" timeOffset="970">1332 589 7960,'-8'-25'0,"-1"-2"0,-9-15 316,1-5 1,8 7 493,3 6 0,4 7-942,2 9 0,2 1 172,4 0 1,3 5-273,8 1 1,-5 7 20,-1-2 1,-5 4-205,6 2 1,-6 0 93,5 0 0,1 0-148,5 0 1,0 8-176,0 3 644,1 5 0,7 1 0,2 0 0</inkml:trace>
  <inkml:trace contextRef="#ctx0" brushRef="#br0" timeOffset="1323">1764 623 7235,'10'18'141,"3"-1"-58,-7 0 0,6 2 9,-7 4 1,3-3 132,-2 3 0,-2 4-93,7 1 0,-7 5 61,2 2 0,2-1-94,-3 1 1,7 1 27,-6 5 0,-1-7-127,-5 1 0,6-1 52,0-5 1,0-2-116,-6 2 0,5-8 92,1 2-163,8-4 0,-10-7 22,7 0-18,-7-9 203,11 5 1,-5-18-93,7-7 1,0-2 137,1-10 0,-1 0-86,0-5 0,1-7 15,-1 1 1,0-6-93,0 6 0,1-9 6,-1 3 0,0 2-1,1-2 0,-1 8-140,0-3 0,-5 7-5,-1 5 0,-1-2 84,1 8 1,-1 8-545,-4 9 273,-4 4 0,7 2 44,-3 0 0,-2 8 327,7 3 0,9 12 0,7 4 0</inkml:trace>
  <inkml:trace contextRef="#ctx0" brushRef="#br0" timeOffset="2103">2681 762 7960,'-10'-27'-76,"-3"8"76,7 7-379,0 8-15,-1-4-258,5 8 684,-6 0 356,8 0 1,-2 2-225,-4 4 1,-1-2-10,-5 8 0,-3-1 13,3 6 0,3 3-73,-3 3 1,8 2-74,-2 3 1,5 5 32,1-4 0,0 4-102,0 1 0,0 1 55,0-1 0,13 1-30,4 0 0,12-7 16,0 1 1,6-10-8,5-1 1,2-3-57,4-9 1,4 0 71,-4-6 1,-3-2-123,-3-4 1,0-6 105,-5-11 1,-4 2-8,-14-8 1,-7 1-18,-5-7 1,-3 0-4,-2 1 0,-9-1-25,-9 1 0,-7-1-7,-9 0 1,-7-3 76,1 3 0,-2-1-35,1 13 0,5-6 112,-4 6 1,9 0-44,2 6 1,8 7 10,-2 4 0,11 2 1,7-1 32,-5 3-42,8-6 0,-4 8 0,12 0 0,0 6-120,11 0 1,4-1 96,14-5 0,7 0-36,4 0 1,4 0 4,2 0 1,8 0-2,3 0 0,-2-5 3,3-1 1,-3-6-4,3 6 1,-5-7 10,-7 2 0,-2-5 6,-4-1 1,0 0 45,-11-1 0,1 1-49,-12 0 1,-1-6 115,-6 0 0,-2-8-58,-3 2 1,-5 2 11,-7-2 0,0-1 5,0-11 1,-5 10 82,-1-3 0,-6 5-40,7 0 0,-7 2 99,6 4 0,-5 10 185,5-4-94,-7 11-340,11-10 32,-6 14-93,8-5 0,0 14 102,0 5 0,-2 0-133,-4 5 1,4-2 182,-3 14 0,3 2-62,2 9 1,0 4 155,0 8 0,-6 2-91,0 4 1,-2 3 51,3 8 1,3 0-39,-4 1 1,-2-1 99,3 0 1,-1 0-87,6 0 0,-6 0-30,0 1 0,1-9-48,5-3 1,5-10-13,1-2 1,8-8-68,-3 3 0,4-11-3,3-1 0,-1-8 94,0 2 1,1-11-23,-1-6 1,0-4-385,0-2 0,1 0 36,-1 0 1,6 0-49,0 0 0,8-10 23,-2-7 1,-2-2-156,1-10 0,-1 6 83,2-6 0,-4-2-179,-8-9 622,1 3 0,-1-20 0,0 3 0</inkml:trace>
  <inkml:trace contextRef="#ctx0" brushRef="#br0" timeOffset="2407">3130 658 7960,'-26'-25'-448,"1"6"1,13-6 476,1 7 483,7 1-581,-4 8 0,10-1 123,4 4 1,9 2 120,8-7 1,8 7-77,-2-2 1,5-2 162,7 3 0,5-3-107,11 2 0,7 4-50,11-3 1,11-5-217,12-2 1,-48 8 0,0-1 207,48-7 1,-11 7-107,-12-7 1,-12 8 75,-5-2 1,-7-1 164,-4 1-103,-13 0 19,-17 6-104,-9 0-3,-8 0 244,-8 0 0,5 0-256,-9 0-463,8 0 0,-13 0 211,0 0 0,-8 8 223,-10 3 0,-7 12 0,-2 4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2:21.522"/>
    </inkml:context>
    <inkml:brush xml:id="br0">
      <inkml:brushProperty name="width" value="0.08571" units="cm"/>
      <inkml:brushProperty name="height" value="0.08571" units="cm"/>
      <inkml:brushProperty name="color" value="#333333"/>
    </inkml:brush>
  </inkml:definitions>
  <inkml:trace contextRef="#ctx0" brushRef="#br0">1072 346 7971,'0'-17'0,"-2"5"-572,-3 1 368,3-1 46,-6-5 304,0 7-73,6-5 0,-11 11 414,7-7-194,1 7 31,-3-12-125,6 7-107,-6-9 1,8 1 48,0 0-84,0 0 1,0-1 10,0 1 1,8 0-121,3-1 0,5 3-26,1 4 0,6-3 73,0 8 1,8-5-75,-2 5 1,-2 0 94,2 6 1,-6 0-32,5 0 0,-5 2 36,6 4 0,-8 9 15,2 8 1,-9 8 32,-3-2 1,-7 4 12,2 1 0,-4 7 12,-2-1 0,0 2-53,0-1 0,-8 3 2,-3 8 1,-10-6 11,-2 0 0,-6-2-62,6 2 1,-8 4 46,2-4 0,-4-4-13,-1-1 1,-1-3 25,1 3 1,5-5 0,0 4 1,2-5-42,-2-6 1,4 2 24,8-8 1,0 6-41,-1-6 0,7 0 78,-1-6-190,9 0 41,-5 0-34,8 1 51,0-9-19,8-1 91,1-8 1,8 0-31,1 0 0,1 0 14,4 0 1,-2 0-5,8 0 1,-2-6 14,2 1 1,9-3-30,-3 2 1,3 4 2,-3-4 1,-6 4 5,-1 2 0,1 0-4,6 0 1,-8 2 9,-4 4 0,-4 2-9,-2 3 0,4 5 5,-3-5 1,3 5-63,-10 1 1,-1-2-8,1-3 0,-5 3-158,6-3-328,-8-5 42,3 9-344,-7-14 508,0 5 1,-9-7-53,-9 0 408,1 0 0,-23-7 0,3-3 0</inkml:trace>
  <inkml:trace contextRef="#ctx0" brushRef="#br0" timeOffset="333">87 727 7971,'-18'-27'0,"1"-6"0,2 14-90,3-4 1,-1 9-93,7 3-242,0 7 400,6-4 96,0 8 812,0 0-778,8 0 0,2 0-24,7 0 1,0 0-26,0 0 1,3 0 15,3 0 1,2 6-26,3 0 0,3 0-148,-8-6 1,8 0 88,-2 0 0,2 0-92,-3 0 0,3 0-86,-8 0 0,0 0 110,-5 0 0,-1 0-190,0 0 0,0 0 57,1 0 0,-7 5-487,1 1 699,-8 0 0,3-6 0,-14 8 0,-3 1 0</inkml:trace>
  <inkml:trace contextRef="#ctx0" brushRef="#br0" timeOffset="525">87 934 7971,'-12'0'-226,"1"0"0,5 0 30,-6 0 107,9 0 0,-5 2 179,8 4 7,0-4 0,4 5 18,7-7 0,1 6 171,11 0 1,6 0-256,5-6 0,3 0-108,9 0 1,0 0-266,6 0 0,7-6 71,5 0 271,-5 0 0,9-1 0,-7-3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06:28:52.966"/>
    </inkml:context>
    <inkml:brush xml:id="br0">
      <inkml:brushProperty name="width" value="0.08571" units="cm"/>
      <inkml:brushProperty name="height" value="0.08571" units="cm"/>
      <inkml:brushProperty name="color" value="#333333"/>
    </inkml:brush>
  </inkml:definitions>
  <inkml:trace contextRef="#ctx0" brushRef="#br0">226 554 7891,'0'-17'0,"0"-1"104,0 1 0,0 0 326,0-1-333,0 1 0,5 0 14,1-1 1,6 7-310,-7-1 169,9 9 1,-10-11-32,7 8 79,-7-7 0,4 9-125,-8-7 0,6 5 17,-1-6 11,1 1 0,-6-7 15,0 1 0,0 6 50,0-1 0,-2 2-32,-4-1 33,4-4 0,-7 7-306,3-4 27,4 5 179,-13 7 0,5 0 81,-7 0 0,0 7 109,-1 5 1,1 5-54,0 6 0,-1-2 124,1 8 0,-6 0-38,0 6 1,0-1-90,6 1 0,1-1 26,5 1 0,-3 0-65,9-1 1,-1-5-11,6 0 0,0-8 15,0 2 0,6-10-24,-1-1 1,15-8 21,-3 2 1,4-10-14,-4-2 1,6-8-15,0 3 1,0-4 25,-5-3 1,-1 1 1,0 0 0,1-1 15,-1 1 1,0 0 1,0 0 1,-5 1-3,0 5 0,-9-5 0,7 14-7,-4-3 5,-4 3 0,5 4 108,-7 3 0,0 7-97,0 11 1,0-4-45,0 4 0,0 4-32,0 2 1,2-4-126,4-2 0,-2 2 97,7-2 0,-5 0-69,6-6 1,1-5 51,10-1 1,-2-7-138,8 2 0,-6-4 247,6-2 0,0-8 0,5-3 0,9-12 0,1-4 0</inkml:trace>
  <inkml:trace contextRef="#ctx0" brushRef="#br0" timeOffset="459">865 381 7891,'0'-33'-720,"0"4"0,0-1 865,0 7-83,0-8 1,0 12 67,0-4 0,0 3 151,0 3-312,-7 0 1,3 5 120,-8 1-201,1 7 1,-6-4 109,-1 8 0,1 0-82,0 0 1,-1 0 50,1 0 0,0 2-1,-1 4 0,1-4 25,0 4-4,0-5 0,5-1 271,1 0-158,7 0 154,-4 0-213,8 0 1,0 2 24,0 4 2,0-4 0,0 13 6,0-3 0,0-2-49,0 1 0,0 6-14,0 6 1,0 2-77,0-1 0,0 0 92,0 5 1,0 4-77,0-4 0,0 5 67,0 7 0,-2-5 24,-4 5 1,4 1 18,-3-2 1,-3 1 13,2-7 1,-5 7-10,5-1 0,0 0 15,6-5 1,0-3-75,0-3 0,0 4 44,0-4 1,0-4-110,0-2 1,0-10 141,0-1-220,0-1 78,0-1 0,0 0-330,0-5 301,8-3 1,1 6-106,9-8 0,-1 0 55,0 0 0,1-2-119,-1-4 0,8-1 14,4-5 1,3-3 240,3 3 0,0-9 0,-1-2 0,8-8 0,3 4 0</inkml:trace>
  <inkml:trace contextRef="#ctx0" brushRef="#br0" timeOffset="888">1004 519 7891,'-10'-2'-203,"4"-3"1,-1 1 313,1-8-142,0 1 1,6-7 13,0 1 0,2 6 107,4-1 0,-2 2-190,7-1 0,1 1-3,5 4 0,0 5 110,1-5-12,-1 4 0,0 2-62,1 0 28,-1 0 1,-2 2 44,-3 4 0,1-3-106,-7 9 1,0-1 64,-6 7 0,0-1-38,0 0 1,-2 1 52,-4-1 1,2 0-8,-7 1 0,5-7 9,-6 1 1,8-7 2,-1 7 0,3-6 18,2 5 0,0-5-29,0 5 291,0-7-214,0 12 1,2-9 52,3 5 1,5-3-61,7-3 1,1-4 9,-1 4 1,0 2-27,1-3 1,-7 7 4,1-6 0,-3 1-136,3-1 149,3-4-42,-13 13 0,-2-7 8,-11 4 1,-13 1-41,-4-7 0,-5 7-6,-2-1 0,1-3-95,-1 3 1,1-6 81,-1 5 1,0-7-95,1 2 1,5-2-110,0 1 1,8-3-93,-2 4 342,12-4 0,-5-17 0,7-4 0</inkml:trace>
  <inkml:trace contextRef="#ctx0" brushRef="#br0" timeOffset="1514">1263 225 7118,'-9'-17'-256,"1"0"348,8-1 1,0 7 132,0-1-194,0 1 0,0-1 3,0 1 1,8 1-118,3-1 1,4-3 121,3 8 0,5-1-97,0 1 0,8 2 88,-3-7 0,5 7-62,2-2 1,-1-2-2,1 2 0,-1-1-1,1 1 1,-6 4 32,0-4 0,-8 4 11,2 2 0,-10 0 195,-1 0-191,-8 0 141,3 0-108,-7 0-29,0 0 48,-7 0-42,-3 8 0,-1 0 3,-1 3 0,6 5-3,-5-5 0,5-1-15,-6 1 0,9 1 8,-3 5 1,2 6-4,-2 0 0,4 2 8,-3-2 0,1-2-24,-2 8 1,4-2 32,-4 2 0,4 4-2,2-4 1,0 3 16,0 3 1,0-1 8,0 1 1,0 0-23,0-1 0,0 1-3,0-1 1,6 1-5,0-1 0,0-1 8,-6-4 0,5 2-53,1-8 0,0 6 29,-6-6 0,2 0-9,4-6 11,-4 0 11,5 1-66,-7-1 63,0 0-28,0-7 22,0 5-44,0-13 68,-7 6 1,3-8 48,-8 0-62,1 7 0,-9-5 9,-3 4 1,2 2-33,-8-2 1,1 1 19,-7-1 0,-2-2-173,-3 7 1,-2-5-82,-4 6 0,-4-7-517,4 7 749,-4-8 0,-2 11 0,0-5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2:59.275"/>
    </inkml:context>
    <inkml:brush xml:id="br0">
      <inkml:brushProperty name="width" value="0.08571" units="cm"/>
      <inkml:brushProperty name="height" value="0.08571" units="cm"/>
      <inkml:brushProperty name="color" value="#333333"/>
    </inkml:brush>
  </inkml:definitions>
  <inkml:trace contextRef="#ctx0" brushRef="#br0">189 623 7768,'17'0'-478,"0"-8"0,1 4 584,-1-7 1,0 5 20,1-5 0,-7 7 18,1-2 0,-3 2 156,3-2-205,3 5 0,-11-13 86,8 8-90,-9 1-8,5 5-59,-8 0-172,-8 0 0,-1 0 142,-9 0 1,-5 0 21,0 0 1,0 0-169,6 0 1,-6 0 74,0 0 1,-6 5 64,6 1 0,0 8-7,6-3 0,-1-1 23,1 1 0,0-5-15,-1 5 1,3 1-4,4 5 0,1 1 3,4-1 0,4-6-2,-3 1 1,5-1 52,5 7 0,7-1-48,11 0 0,-2 1 35,8-1 0,2 0-29,9 1 0,-2-1 18,8 0 1,-5-5-5,5-1 1,-2-1 6,2 1 0,-3 5 13,-9-5 1,-7-1-5,-4 1 1,-4-5 35,-1 6-30,-9-9 1,-1 7 6,-8-4 1,-8-4-14,-3 4 1,-12 1 106,-6-1 0,0 6-90,-6-7 1,5 1 9,-11-6 0,3 6-63,-3 0 0,5 1-5,-4-1 0,9-4-60,2 4 1,2-4-193,-2-2 0,2 0 40,4 0 0,10 0-96,-4 0-345,3 0 665,5 0 0,1-16 0,8-3 0</inkml:trace>
  <inkml:trace contextRef="#ctx0" brushRef="#br0" timeOffset="851">1382 225 7718,'0'-9'271,"0"1"0,0 6-120,0-4-70,0 4-159,0-5 33,0 7 184,0 0 0,0 7-105,0 5 1,0 3 4,0 3 1,2 7-42,4 3 1,-2 5 10,7 2 1,1-1-11,5 1 1,6-1-15,0 1 0,6-2-80,-6-5 0,8 3 59,-3-8 1,-1-5-99,2-7 1,-2-7 16,2 2 1,4-4 31,-5-2 1,-1-8-9,2-4 0,-8-9-9,2-2 1,-5-2 146,-7 2 1,3 2-107,-9-8 0,1 6 240,-6-6 1,0 8-69,0-2 1,0-2 94,0 2 1,-2 6-33,-4 5 0,5 1-24,-5-7-23,-4 9-189,8 1 94,-13 8 1,13 2-136,-4 4 1,-1 3 333,1 9 1,0 1-144,6 4 0,0-2 45,0 8 0,0-2-41,0 2 0,0 7 22,0-7 1,0 8-48,0-9 0,6 3-92,0-2 1,5 4 46,-5-5 0,1-3-159,-1-2 0,-4-3-545,4-3 307,4 0-207,-1 1 232,1-9 1,-1-1-159,-3-8 1,-4-2 34,4-4 473,3 4 0,1-21 0,7 4 0</inkml:trace>
  <inkml:trace contextRef="#ctx0" brushRef="#br0" timeOffset="1489">3388 243 7810,'25'0'183,"-6"-10"168,4-7 1,-9 1-195,-3-1-385,-7 0-1,4 7 0,-12 0 193,-8 5 1,-3 5-323,-20 5 1,3-1 173,-14 8 1,0-1 128,-6 7 0,2-7 54,4 1 0,3-1-87,9 7 1,-1-1 138,1 0 1,7 0 45,4 1 0,11-1-82,6 0 0,4 1 19,2-1 1,8 0-66,4 0 0,13 1 24,9-1 1,7 0-18,5 1 1,4-1 18,-4 0 0,9 2-1,3 5 1,0-5 57,-6 4 1,-8-4-54,-4-2 1,-3 1 101,-3-1 1,-7-6-84,-4 1 0,-11-6 54,-6 5 1,-6-7-48,-6 2 1,-6 2 1,-11-3 0,-4 1-42,-7-6 1,-7 0-8,1 0 1,-8 0-50,2 0 1,2 0 74,-2 0 1,-1-8-142,-4-3 0,6-5 67,5-1 1,-2-2-56,1-4 0,1-4 43,5-8 0,1 1-10,-1-1 1,6-1 47,1-5 0,6 3 0,-1-8 1,12 2 22,5-2 0,4-3 80,2 9 0,16 0 11,7 5 1,7 3-88,5 3 1,0 10 0,-1 7 1,6 8 58,1-2 1,-7 4 6,-5 2 0,-6 6-17,6 0 0,-8 9 74,2 3 0,-9 1 84,-3 10 1,-7 5-88,2 7 0,-4 7 43,-2-2 0,-2 9-70,-4 3 1,-3 6 69,-9-7 0,-1 10-44,-4 3 1,-4 5-253,-8 5 1,1 3 203,-1-8 0,1 2-4,-1-2 0,8-12-124,4 0 1,4-15-204,2-7 1,7-12-851,4-6 1126,4-4 0,10-9 0,2-3 0</inkml:trace>
  <inkml:trace contextRef="#ctx0" brushRef="#br0" timeOffset="2473">4599 139 7827,'9'0'-177,"-1"-2"-431,-8-4 410,0 4 339,0-13-107,0 13-214,0-6 196,0 8 1,-8 0-86,-3 0 1,-5 6 146,-1 0 0,-8 5-2,-4-5 1,-5 2 93,-7-3 1,3-1-72,-8 8 0,0-8-24,-6 1 1,6 3-91,-1-2 0,7 5 55,-6-5 1,13 6-45,-1-7 0,11 3 9,0-2 0,3 2-13,3 3 1,2 5 52,3-5 0,5 4-6,7 3 0,0-7-4,0 1 1,0-1 10,0 7 1,1 5-27,5 0 0,-2 0 12,8-6 0,-7 0-33,7 1-2,-8-1 1,9 0-9,-7 1 1,2-7-8,-3 1 1,-3-9 1,6 7-1,-8-4-7,0-4 15,0 5 5,0-7 17,0 0-63,0-7-15,0 5 0,2-12-82,4 9 21,-4-9 52,13 5 1,-5-7 38,7 5 1,0-3-12,0 8 0,1-5 85,-1 5 0,6 0-82,0 6 1,8-2 150,-2-3 1,9 3-40,3-4 1,-1 10 48,-6 2 1,3 7-78,3-1 1,-5 9 13,-1 2 0,-1 6 38,-10-6 0,0 7-46,-5-1 1,-7 2 3,1-2 1,-9 3-12,3-3 1,-4-2-12,-2 2 1,-6-8 57,1 2 1,-15 2 15,3-2 0,-6 0 45,0-5 1,2-7 157,-8 1 1,0-3-8,-5 3 1,-1-3-112,0-3 0,3-4-82,3 4 1,-4-4 56,4-2 1,-1 0-215,1 0 0,4 0-47,8 0 0,5 0-225,1 0 198,7 0-254,-4 0-288,8 0 133,0-8-12,8 6 1,1-7 174,9 3 1,-1 2 370,0-8 0,1 1 0,-1-6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2:05.969"/>
    </inkml:context>
    <inkml:brush xml:id="br0">
      <inkml:brushProperty name="width" value="0.08571" units="cm"/>
      <inkml:brushProperty name="height" value="0.08571" units="cm"/>
      <inkml:brushProperty name="color" value="#333333"/>
    </inkml:brush>
  </inkml:definitions>
  <inkml:trace contextRef="#ctx0" brushRef="#br0">139 225 7971,'-8'-17'0,"5"5"-49,-9 1 0,6-1 0,-5-5-193,-3-1 180,7 9 0,-3-5 153,4 9 1,2-7-37,-7 6 0,7-1 186,-2 1-114,4 4 0,0-8 166,-3 5-14,3 3-162,-6-6 0,8 6 150,0-4-74,0 4-59,0-5 0,0 5-58,0-4-34,0 4 1,8-6-149,3 8 0,-1-5 121,1-1 0,1 0-127,5 6 0,6 0 74,0 0 1,0 0-6,-5 0 0,5 0-2,0 0 0,2 0 39,-2 0 0,-2 8-1,8 3 0,-8-1 6,2 1 1,-4 1 0,-1 5 0,-1 1 8,0-1 1,-1 0 0,-5 0 1,3 3-9,-9 3 0,7-2 0,-6 8 0,-1-6-3,-5 5 0,0-4 4,0 4 1,0-5-4,0 6 1,-7-2 52,-5 2 1,-3 4 4,-3-5 1,-1-1-11,-4 2 1,-2 0 84,-4 6 0,2-7-80,4 1 0,2-6 6,-8 6 0,8-6-24,-2 6 0,4-8 19,2 2 1,-1 2-87,1-2 1,2 0 19,3-5 1,-3-7-9,3 1 1,5-1 26,1 6 0,-2-5-8,2 0 1,1-7-1,5 7 1,-2-3-13,-4 3 0,4-2 3,-4-5-23,4 5 1,2 7 26,0 1 1,0-7-2,0 1 0,0-7 8,0 7 137,0-1-3,0-1 126,8 5-233,2-13 1,7 6 131,0-8 1,1 0-97,-1 0 1,0 0-32,0 0 0,7 0-16,-1 0 1,7-2 0,-1-4 0,10 4-9,1-3 1,8-3-15,-2 2 0,6-5 13,6 5 0,-5-6-17,5 7 1,-4-1-4,-2 6 1,-2-6 26,-4 0 0,2 1-32,-8 5 0,-7 0 14,-10 0 0,-4 0-5,-2 0-37,1 0-9,-9 0-108,-1 0-279,-8 0-214,-8 0 171,6 0-302,-13 0-30,13 0-77,-6 7 566,8-5 1,0 8 327,0-5 0,4-3 0,8 4 0,7 4 0,16-1 0</inkml:trace>
  <inkml:trace contextRef="#ctx0" brushRef="#br0" timeOffset="797">2750 259 8002,'-7'-17'0,"5"0"-172,-4 0 1,2-1 161,-2 1 0,5 0 125,-5-1 1,4 7-108,2-1 0,0 7-65,0-7 257,0 8-21,0-11 38,0 13-108,0-13 0,0 11 183,0-8 9,0 8-157,0-3 14,0 7-378,0 0 260,-8 0-87,6 0 0,-11 7 68,7 5 1,-7-3-13,1 3 0,-1 5 30,1 6 0,-3 2 20,3-2 0,-3 4 23,-3 8 1,1-1 25,0 1 1,0 0-38,-1-1 0,1 8 11,0 5 1,-1 3-35,1 1 1,6-4-26,-1-1 1,8 0-12,-2 6 0,5-6-17,1 0 1,0-10-10,0-1 1,1 0-7,5-7 1,-2-1 39,8 2 0,-1-8 35,6 2 1,1-3-41,-1-3 0,2-6 94,4 1 0,-2-3-91,8 3 1,0-2 8,6-5 0,-1-3-43,1 4 0,5-4 3,1-2 1,-1 0-33,-6 0 1,1-6 60,0 0 0,-3-7-37,-3 1 0,2 3 11,-8-3 1,0 1-2,-6-6 1,1 5 31,-1 0 0,-6 1 45,1-6-56,-8-1 0,3 1 5,-7 0 1,6-1-23,0 1 1,0 6 17,-6-1 0,-6 1-56,0-7 0,-5 1 49,5 0 0,-6 5-100,7 1 58,-9-1 0,5-5-52,-9 0 31,1 7 1,0-4-8,-1 9 1,-5-1 34,0 6 0,0 0-6,6 0 1,-6 0 62,0 0 0,-8 0-59,2 0 1,-3 6 77,-3-1 0,2 7-41,5-6 0,-11 7 12,5-1 0,1 1-13,4-1 1,2 3 6,-2-3 1,-1 3-105,6 2 1,1-5 86,6-1 0,0-1-232,0 1 0,1 5-451,5-5 216,-5 5 1,14 1 7,-3 0 466,3 8 0,2-5 0,0 5 0</inkml:trace>
  <inkml:trace contextRef="#ctx0" brushRef="#br0" timeOffset="18324">416 1747 8068,'0'-10'-427,"0"-5"-170,0 3 1,-2 3 845,-4-3 0,4 6 45,-4-5 250,5 7-367,1-4-292,0 0 347,0 7 0,0 8 21,0 16 0,5 2-115,1 4 0,2 8 33,-2 9 1,-3 4-61,9 2 0,-6 5 35,5 1 1,-5 9-23,6 2 0,-1-1-241,6 1 0,-5 0 186,-1-6 1,1-1-128,5 1 0,-7-15 28,-4-2 0,1-9 73,-1-8 0,0-4-253,-6-8 170,0-7 12,0-3 1,0-9 138,0-3 0,0-5 272,0-7 1,0-3-379,0-3 0,0 0-174,0-11 1,0 3 78,0-9 0,0 1 122,0-1 0,-6 1-204,0-7 1,-5 0 53,5-6 0,-7 0-72,1 1 1,0-1 109,-5 0 0,4-6-13,-10 1 1,3-1 136,3 6 1,0 2-103,0 4 0,-1 0 130,1 11 0,0-1-120,-1 13 1,1 0 374,0 5 23,0 1-263,-1 7 1,7-3-62,-1 7 8,8 0-14,-3 6-26,7 0-334,0 8 207,0 2 0,-2 9 149,-4 4 1,4-2 6,-4 8 1,-1-6 3,1 6 0,-6 0-4,7 5 1,-3 1 15,2-1 0,2 1-23,-7 0 1,5-3 11,-6-3 1,9 2-37,-3-8 0,2 6 43,-2-6-149,4 0 275,-5-14 43,7-1 0,0-10-176,0-4 1,0-3-33,0-9 0,5-6-126,1-5 0,8-4 100,-3-2 1,-1-1-89,1-4 0,-1 3 121,1-3 1,5 3-55,-5 3 0,-1 5 62,1 0 1,-1 2-4,2-2 0,3 4-9,-4 8 0,-1 0 64,2-1-9,-1 9 1,6 1-44,1 8 1,-1 0-9,0 0 1,2 8 15,5 3 0,-3 5-35,8 1 1,-6 6 18,5 0 0,-5 6-4,6-6 1,-2 6-71,2-6 1,2 2-4,-8-2 0,8-2-47,-3 8 0,5-6-178,2 6 1,-7-6-297,1 6 1,2-1 594,9 7 0,-3 7 0,5 2 0</inkml:trace>
  <inkml:trace contextRef="#ctx0" brushRef="#br0" timeOffset="18991">502 3234 7911,'-7'-10'-1002,"5"-5"0,-4 11 1002,12-8 0,-2 7 0,7-7 0,1 6 0,5-5 0,-2 5 87,-3-5 1,3 1 513,-3-2-346,-5-3 0,7 5-189,-8-7 1,1 6 139,-1-1 0,-4 6-127,4-5 1,-4 5-67,-2-5 0,0 5 39,0-6 1,-8 7-148,-4-7 0,-3 8 116,-2-2 0,-6 4 19,0 2 1,-8 0 47,2 0 0,-5 2-30,-7 4 0,5 2 6,-5 3 1,5 10-54,1-3 0,6 3 7,1-4 1,12 6-17,-1 0 0,5 0-114,1-5 1,3-1 61,8 0 0,0 1 50,0-1 1,8 0-54,3 0 1,7 1 27,5-1 0,4 6 54,7 0 1,1 0-22,-1-6 1,7 7 9,-1-1 1,2 0-1,-1-6 1,-5 6 6,5 0 1,-7 0-20,-5-6 0,0 1 4,-12-1 1,4 0-4,-9 1 0,-5-1-1,-1 0 1,-6-1 116,-6-5 0,-5 4-68,-12-3 1,-4 1 83,-8-1 1,-5 1-78,0-7 1,-8 6 16,2-7 0,-4 1-17,-2-6 0,6 6 5,-1 0 0,9 0-95,-2-6 0,-1 0 82,7 0 1,-3-2-187,14-4 1,6 4-31,5-4 1,9 2-444,-3-1 191,4 3 117,2-6 1,2 8-8,4 0 1,3-6-55,8 0 0,8-7 358,4 1 0,12-3 0,3-2 0</inkml:trace>
  <inkml:trace contextRef="#ctx0" brushRef="#br0" timeOffset="19307">969 2923 7930,'0'-18'-248,"-7"1"-61,-5 0 0,2-6 561,-1 0 1,7 0 240,-2 5-733,4 9 53,-5 1 199,5 8 0,-6 13 157,8 5 0,0 10 183,0 1 0,0 12-84,0 5 0,0-2-157,0 2 0,0 2-27,0 10 0,0-4 35,0 3 1,0-5-99,0-6 0,0 4 52,0-4 0,6 2-179,0-2 0,5-3-72,-5-9 1,5-5-187,-5 0 1,6-8-1035,-7 2 605,9-4 506,-12-9 0,7-2 287,-3-8 0,-4-2 0,4-4 0,-12-11 0,-3-10 0</inkml:trace>
  <inkml:trace contextRef="#ctx0" brushRef="#br0" timeOffset="19862">762 3355 7930,'-18'-15'0,"1"3"-592,0-11 1,5 9 295,1 3 0,7 5 1318,-2-5-768,4 7 1,4-4-377,4 8 1,0-6 132,11 1 1,-2-1 34,14 6 1,0-6-68,6 0 0,1-1 89,4 1 1,5 4-259,7-4 1,7-2 55,5 3 0,3-3-134,2 2 0,-2 2 59,-3-7 0,1 5 120,-7-5 0,-3 7 78,-9-2 0,-9-2-4,-8 3 0,-14-7 76,2 6 0,-5-1-155,-1 1 446,-3 4-208,-8-13 0,-8 7-15,-3-4 1,-3 3-109,3 3 0,-10 2-1,4-7 0,-7 7 40,1-2 1,2 4 3,-8 2 0,3 0 105,-3 0 0,-2 0-83,8 0 1,-6 2 9,6 4 0,-6 3-31,6 9 1,0-1-32,6 0 0,0 8 12,-1 4 1,9 4-16,3 1 0,4 1-12,2-1 1,8 1-14,3 0 1,6-1-127,6 1 1,4-8 84,8-4 1,5-6-96,1-5 1,-1 1 30,-5-7 0,-1-2-71,1-10 0,-6-4 80,-1-7 0,-6-2-14,1-4 1,-4 2 63,-2-8 0,-5 6-8,-1-6 1,-7 2 168,2-2 0,-4 2-51,-2 4 1,0 10 306,0-5-228,0 5 0,-2-2 179,-4 3-195,4 4-96,-6 8 1,3 8-16,-1 4 0,0 3-14,6 2 1,0 1-97,0-1 1,0 6 109,0 0 0,8 0-248,3-6 0,-1 1-28,1-1 1,1 0-9,5 0 1,1 1 20,-1-1 241,0 0 0,8 1 0,2-1 0</inkml:trace>
  <inkml:trace contextRef="#ctx0" brushRef="#br0" timeOffset="20412">1920 3147 7927,'0'-34'-300,"0"-1"1,0 3 120,0 3 0,14 2-45,3 4 1,12 9 140,0-3 0,9 9 57,3-3 1,-7 7 124,-5-2 0,-8 6 229,2 6 1,-4 4-160,-1 7 0,-3 2-2,-3 4 1,1 4-203,-7 8 1,5-1 105,-5 1 0,0-1-123,-6 1 1,0 0 85,0-1 1,0-7-170,0-4 0,-6 2-52,0-2 8,-7 0 92,3-6 1,-1-7-272,-1-4 304,8-4 1,-3-4-11,7-4 1,0-4-1,0-7 1,2-2-34,3-4 0,-1 2-60,8-8 0,-1 0 157,7-5 0,-1 1 0,0 4 0,0-6 0,1 1 0,-1-1 308,0-5 0,6 3-164,0 3-418,8-8 247,-12 5 0,8-5 9,-4 7 0,-3 3 57,3 3 1,-4 4 146,-2 7 0,-5 7 32,-1-1 358,-7 9-456,4-5 1,-8 16-27,0 3 0,0 4 84,0 3 1,0 7-55,0 4 0,0 5 107,0 6 0,0-1-61,0 7 1,0-6 8,0 7 0,0-7-14,0 6 0,0 0 5,0 6 1,0-6-85,0 0 1,5-7-121,1 1 0,2-4 41,-2-1 1,-3-2 62,9-4 0,-6 1-242,5-7 1,1-5-98,5-7 0,0-7-92,1 2 0,-1-4 2,0-2 0,1 0-155,-1 0 0,0-2 99,0-4 0,1-6 415,-1-11 0,0-3 0,1-9 0,-1 0 0</inkml:trace>
  <inkml:trace contextRef="#ctx0" brushRef="#br0" timeOffset="20725">2491 3113 7896,'-17'0'0,"-1"-2"-594,1-4-596,0 4 1190,0-6 0,7 1 189,2 5-69,8-6 1,2 6 248,4-3 0,5 3-127,13-4 0,-3-2-114,7 2 1,9-5-41,9 5 1,4-5 26,2 5 0,2-8 4,3 3 1,-3 1-63,4-1 1,-4 1 1,-2-1 0,-10-3-30,-8 8 1,-1-1 51,-10 1-24,-8 4 18,-7-6-161,-8 8-415,-8 0 142,-1 0 1,-8 6 160,-1 0 0,7 7-334,-1-1 1,1-3 531,-7 3 0,-7 7 0,-1 8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2:08.962"/>
    </inkml:context>
    <inkml:brush xml:id="br0">
      <inkml:brushProperty name="width" value="0.08571" units="cm"/>
      <inkml:brushProperty name="height" value="0.08571" units="cm"/>
      <inkml:brushProperty name="color" value="#333333"/>
    </inkml:brush>
  </inkml:definitions>
  <inkml:trace contextRef="#ctx0" brushRef="#br0">692 104 7960,'-8'-17'-501,"-1"-8"1,-1 11 494,4-3 347,-3 4 1,5 3-279,-8 4 1,7 4-214,-7 2 0,6 0-59,-5 0 1,-7 0 149,-5 0 0,-2 0 148,2 0 0,2 0-44,-8 0 1,2 0 88,-1 0 1,-3 0-86,8 0 1,-2 0 12,2 0 1,4 0-45,-4 0 0,3 2 44,3 4 1,0-4-175,-1 4 150,1 3 1,0-5-110,0 8 0,5-6 61,0 5 1,7-5-12,-7 5 0,6-1 15,-5 2 0,7 3-9,-2-4 31,-3 5 1,5 1 3,-8 0 1,8 1 45,-1-1 0,3 0-54,2 1 0,0-1 10,0 0 0,0 0-5,0 1 0,0-1-1,0 0 1,0 1-6,0-1 0,0-6 6,0 1-6,7-1-14,-5 7 1,12-7 42,-8 1 0,1-8-30,-1 1 1,-2-3 58,7-2 0,-5 0-52,6 0 1,-7 0 20,7 0 4,0 0 0,5-2 4,0-3 0,-1 1-19,-5-8 0,4 7-1,-3-7 0,9 8-32,2-2 0,0-1 29,-6 1 1,8-6-20,4 7 1,-2-1 3,2 6 0,0 0-3,5 0 1,1 0 1,0 0 1,-1 2-1,1 4 1,-6 3 8,-1 8 1,-1 3 5,2 3 0,2-2-31,-8 8 0,0 0 22,-6 5 1,-1 1-13,-5-1 0,3 1-4,-9-1 1,1-1-3,-6-4 0,0 2 1,0-8 0,-8 2-4,-3-2 0,-4-6 3,-3 0 0,-1 1 2,-4-7 1,2-1 97,-8 1 0,-6-1-70,-5 1 0,-2 3 5,1-8 0,3 5 3,-8-5 1,2 2 2,-2-3 0,1-3-23,5 4 0,4-4-3,-5-2 0,5 0-39,1 0 0,6 0-12,0 0 1,8 0-71,-2 0 1,4 0 86,2 0-297,0 0-47,7 0-185,2 0 124,8 0 68,0 0 1,10 0 181,7 0 0,10 0 179,13 0 0,12 0 0,10 0 0</inkml:trace>
  <inkml:trace contextRef="#ctx0" brushRef="#br0" timeOffset="483">2387 191 7981,'-10'-18'0,"-5"-7"0,13 6 192,-4-4 67,4 12-481,2 3-2,0 8-17,0 0 313,0 8 0,0-5-6,0 9 0,0-6 179,0 5 0,-6 1-121,1 5 0,-1 2 94,6 4 1,-6-1-30,0 6 0,0 7-3,6 5 1,-1 8-60,-5-2 0,4 4 5,-4 2 0,4 8-5,2 3 0,0 3-30,0-3 0,0-3-23,0-9 1,0 1 2,0 0 1,0-2 9,0-4 1,0-9 8,0-8 0,6-8-40,0 2 0,-1-4-19,-5-2 0,6-5-2,0-1 1,0-5-18,-6 6-269,7-9 36,-5 5-248,6-8-283,-8 0-260,0 0 0,-10 0 1006,-7 0 0,-16 0 0,-11 0 0</inkml:trace>
  <inkml:trace contextRef="#ctx0" brushRef="#br0" timeOffset="18673">2387 2076 7998,'-20'-35'52,"-3"6"340,12 0-71,-5 8-338,7-4 170,1 16-218,8 1-184,0 8 334,0 0 12,0 8 1,0 1 40,0 9 1,0 1 40,0 4 0,0 6-64,0 11 1,0 6 21,0 12 0,0-3-26,0 9 1,0-3 2,0 3 1,0 9-69,0-4 0,2 4 64,4-4 1,-4-7-119,4-5 0,-5 1 51,-1-6 1,0-6-144,0-17 151,8-4-35,-6-8-62,6-7 1,-8-5-144,0-10 0,0 1-19,0-8 182,0 1 0,0-12-487,0 0 1,0-6 194,0 6 1,0-10-54,0-2 0,0-1-56,0-10 1,-6 6 62,0-7 0,-5 1 364,5-6 0,-2 1 0,2-1 0,5-8 0,-7-1 0</inkml:trace>
  <inkml:trace contextRef="#ctx0" brushRef="#br0" timeOffset="19183">2248 1816 7998,'-25'-27'-262,"12"4"376,-4 12 1,9-3 221,-4 9 0,7 6-378,-7 11 0,1 9-372,-7 2 1,1 8 311,0-2 1,-3 3 246,-3 3 0,4 0 218,-4-1 0,-4 1-121,-2-1 0,3 1-25,-3-1 1,6 1-87,-6 0 0,8-1-2,-2 1 1,3-2-85,3-5 1,6 3-254,-1-8 156,8 0 1,-3-11-389,7-1 105,0-7 249,0 4 1,0-10 172,0-4 1,1 2-81,5-7 1,-4-1-27,4-5 0,-4-2 22,-2-4 1,6 1 19,-1-6 0,7 5-44,-6-6 1,7 0-4,-1-6 1,3 1-9,2-1 1,1-1-26,-1-5 0,2 3-35,4-8 0,4 7 52,8-1 0,-3 4 128,-3 1 0,4 6-30,-4 0 1,3 8 52,3-2 0,-6 6-66,-1 5 1,-4-1 18,4 7 1,-7 0-30,3 6 1,-5 0 15,-2 0 0,0 2 2,1 4 0,-1 4 23,0 7 0,-5 0 6,-1 0 0,1 7 6,5-1 0,0 7 9,1-1 0,-1 6-9,0 5 1,1-3-21,-1 3 1,-6 2-122,1-1 1,-1-1 123,7-6 1,5 1-284,0 0 1,0-7-131,-6 1 1,1-8-156,-1 3 0,8-5 30,4-2 0,3 0 467,3 1 0,7-1 0,2 0 0</inkml:trace>
  <inkml:trace contextRef="#ctx0" brushRef="#br0" timeOffset="20719">3338 2785 7993,'-16'-16'4,"5"-7"1,-3 6-91,9 0-291,-1 11 0,6 6 110,0 11 0,2 3 281,4-3 0,3 3-124,8-8 0,1 5 524,-1-5 1,2 0-210,4-6 0,-3 0-71,3 0 0,2 0-120,-2 0 1,5-6 148,-4 0 0,6-7-274,-1 1 0,-4 3 134,-2-3 0,-4 6-81,-1-5 0,-7 5 48,1-6 0,-8 7 53,1-7 0,-3 6-65,-2-5 0,-7 5 11,-5-5 0,-3 7 16,-3-2 1,-5-2 11,0 2 0,-8 1 68,3 5 0,-5 0-6,-2 0 0,7 5 104,-1 1 0,2 8-91,-2-3 0,-2 5 22,8 1 0,-2 2-54,2 4 0,8 4 99,-8 8 1,15-7-130,-3 1 0,7 0 12,4 6 1,0-1 49,0 1 1,7-1-25,5 1 0,11-6-232,6 0 1,3-12 59,3 6 0,7-15-23,4 3 1,6-7 0,6-4 1,-2 0-215,7 0 0,-1-2 112,1-4 0,-5-3-157,-12-9 0,-2-6 99,-4-5 0,-11-4 113,0-2 0,-10 1 94,-7-1 1,1-7-60,-7-4 0,5 2 291,-5-2 0,0 5 24,-6-5 1,0 8 151,0-3 0,-6 11-31,0 1 0,1 13 542,5-1-145,0 11-147,-8-1-403,6 7 17,-6 0 1,8 7-217,0 5 0,0 3 63,0 3 1,-5 1 102,-1 4 1,0 2-82,6 4 0,0 3-8,0-3 0,-6 10 4,1 1 0,-1 0-92,6-5 1,0-1 33,0 1 0,0-2 98,0-5 0,6 3-250,-1-8 0,1 0 34,-6-5 1,0-7-71,0 1 1,2-8 41,4 1 332,-4-3 0,5-9-210,-7-5 1,8-5 8,4-6 1,-3-4-57,3-8 1,-3 1 82,3-1 0,3 0-70,-3 1 0,3-1 92,2 1 0,1 1-2,-1 4 1,-5 4 13,-1 8 1,-5 2 81,5 3 1,-5-1-63,6 7-28,-9 0 0,11 8 93,-8 4 0,7 9-71,-1 8 0,-3 8 142,3-2 0,5 3-147,6 3 1,2 0-4,-2-1 1,4 1-4,8-1 1,-1-7 0,1-4 0,-1 2-75,1-2 0,0-5 86,-1-7 1,1-7-125,-1 2 1,7-4 61,-1-2 1,2-2-104,-1-4 0,-5-4 19,5-7 1,-5 0 44,-1-1 0,-3-1 41,-3-4 0,-4-4-10,-8-7 0,-7-1 29,-4 1 0,-4-3-36,-2-3 0,-2 1 75,-4-7 1,-9 8-10,-8-3 1,-6 5 105,6 1 0,-8 8-134,2 4 1,2 4 127,-2 2 1,6 7-9,-5 4 1,6 4-28,-1 2 1,-2 0-67,2 0 0,0 8 36,6 4 0,0 3 16,-1 2 1,1 6-53,0 0 1,1 8-61,5-2 1,1 4 64,5 1 1,3 1-7,-4-1 1,4 1-22,2 0 0,0-1 1,0 1 0,8-3-27,3-3 1,5-4 44,1-7 0,2-1-16,4 0 0,2-7 7,4-4 1,4-5-22,-5-1 0,7 0-4,5 0 1,-3-1-3,3-5 0,-3-6-16,-3-11 1,1 2-7,-1-8 0,1 0 6,0-5 0,-7-7 20,1 1 0,-8-8-64,2 2 1,-3-4 64,-3-2 1,-6 0-2,1 0 0,-8-7-33,2-5 1,1-1 3,-1 2 1,2-5 21,-3 5 0,-3-4-3,4-2 0,-4 9 119,-2 8 0,0 2-72,0 10 0,0-1 106,0 7 1,-6 5-121,1 0 0,-7 8 80,6-2 96,-7 4 189,11 2-363,-13 7-1,13 2 1,-6 10-10,8 4 1,0 4-113,0 7 0,-2 2 254,-4 4 1,4 4-44,-3 8 0,-3 7 157,2 4 0,-2 0-162,3 6 0,3-4 108,-4 10 0,2 1-59,-2-1 0,4 7 31,-3-1 0,3 1-1,2-2 1,0 3-35,0-9 1,2 3-59,3-2 1,-1-12 32,8 0 1,-6-10-116,5-7 1,1-2 6,5-4 0,0-10 20,1 5 1,5-11-21,0 5 0,9-8-144,3 2 1,1-4-112,11-2 0,1 0 93,9 0 1,-1-8-657,7-4 1,-1-3 43,1-2 541,-3-8 0,-1-10 1,3-9-1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2:35.461"/>
    </inkml:context>
    <inkml:brush xml:id="br0">
      <inkml:brushProperty name="width" value="0.08571" units="cm"/>
      <inkml:brushProperty name="height" value="0.08571" units="cm"/>
      <inkml:brushProperty name="color" value="#333333"/>
    </inkml:brush>
  </inkml:definitions>
  <inkml:trace contextRef="#ctx0" brushRef="#br0">18 70 8019,'0'-12'-297,"0"1"-290,-7 7 180,5-11 215,-6 13 332,8-6-87,0 8 254,0 0-132,8 0 28,-6 0-158,5 0-1,-7 0 55,8 0-63,-6 0 1,11 2-19,-7 4 1,2-4 24,-3 3 1,-1 3-89,8-2 1,-8 7 67,1-1 1,3-3-5,-2 3 1,7-1 17,-1 7 1,-3-1-3,3 0 1,-6 1 42,5-1 0,1 0-46,5 0 1,-5 1-8,-1-1 0,1 6 14,5 0 1,0 6-51,1-6 0,1 6 47,4-6 0,-4 6-42,4-6 1,-2 6 25,2-6 0,-3 6-7,3-6 0,2 2 0,-2-2 0,0-4-2,-6 4 1,0-4 5,1-2 1,5 1 1,0-1 0,2 0-16,-2 1 1,-4-7-7,4 1 1,-2-7-4,2 7 0,-4-6 2,4 5 1,-3-1-5,-3 1 1,2 3 8,4-8 0,-4 1-5,5-1 0,0-2-7,0 7 1,6-7 8,-1 2 1,-2-4 2,2-2 1,0 0-2,5 0 0,-5 0 43,0 0 1,-6 0-43,6 0 0,-8 0 2,2 0 0,2 0 1,-2 0 1,2 0-1,-2 0 1,-4-6-7,4 0 0,-3-5 9,-3 5 0,0-5 29,0 5 0,1-8-20,-1 3 0,0 1 3,1-1 0,-1-1-6,0-5 0,0 5 4,1 1 0,-3-1-10,-3-5 0,7 0-3,-8-1 0,9 1-23,-9 0 0,4-1 27,3 1 1,-1 0-74,0 0 1,1-3 45,-1-3 1,0 4-8,1-4 1,5 4 18,0 2 0,0-1-1,-6 1 1,-5 0 5,-1-1 1,-1 1 7,1 0 0,3 0 71,-9-1 0,3 1-75,-2 0 1,-4-1 17,4 1 0,-5 6-10,-1-1 0,0 0 16,0-5-26,0 0 0,0 0-3,0-1 1,0 7 30,0-1-18,-7 1 0,3-5-9,-8 5 1,9 1 2,-3 4 1,-2 3-12,2-9 1,-1 8 12,1-2 0,4 5-9,-13-7-2,5 6 1,-2-6-34,1 8 18,-1 0 1,-5 0 17,0 0 0,0 0-3,-1 0 1,1 6 34,0 0 0,-1 7-28,1-1 1,0 3 1,-1 2 0,1 1 28,0-1 0,0 0 5,-1 1 1,1 1 13,0 4 1,-1-4 6,1 4 0,2-4-48,3-1 0,-3 1 17,3 4 0,3-6-30,-3 0 1,8 1-16,-1-7-16,3 5-5,2 1-12,0-7 120,0-3 193,0-7-124,0 0 1,5-2-104,1-3 1,0 1-29,-6-8-6,8 1 1,-1-7-12,5 1 1,1 0 3,-7 0 0,8-1-118,-3 1 0,4-2 73,3-4 0,-1 3-15,0-3 0,1 2 28,-1-2 0,2 4 8,4-4 0,-4 4 35,4 1 1,-3 1-31,-3 0 0,6 0 1,0-1 0,0 9 6,-6 3 1,1 2 1,-1-2 1,-5 4 19,-1-3 3,1 3-4,5 9 0,-6 1-18,1 4 1,-8 3 72,2-4 0,-5-1-12,-1 2 1,2-1 9,4 6 0,-4 1 12,4-1 0,-4 0 12,-2 1 1,2 1-17,3 4 1,-3-4 9,4 4 1,-4-4-13,-2-1 1,2 1-7,4 4 1,-4-4-36,3 4 1,-1-6-8,2-5 1,-2 3 1,7-3-20,-7 3-6,12 3 0,-13-7 18,9 1-12,-8-9 0,5 5-198,-3-8 0,-4 2 58,4 4 1,-2-4-821,2 4 499,-5-5 465,15 7 0,-7 2 0,9 7 0</inkml:trace>
  <inkml:trace contextRef="#ctx0" brushRef="#br0" timeOffset="2925">2353 364 8060,'0'-10'-832,"0"1"727,0 3 1,-2 2-137,-4-8 272,4 9 0,-6-7-99,8 4 199,0 4 1,0-7 145,0 3 25,0 4-152,0-6 1,0 6 154,0-3-68,0 3 173,0-6-141,0 8-13,0 0-109,8 0-54,-6 0 0,8 6-21,-5 0 0,3 7 68,4-1 1,3 5-29,-3 6 1,3 0 22,2 12 1,6-3-20,0 14 1,8 2-1,-2 10 1,9 3-155,3 9 0,5 5 131,-6 0 0,6 1-310,-5-1 0,5-2 328,-6 8 0,0 0-165,-5 5 0,-2-7 137,-5-4 0,3-6-155,-8-5 1,6 7 98,-6-8 1,0 0-10,-5-11 1,1 0 43,4 0 0,-4 6-3,4-1 1,-4-1-3,-1-10 0,-1 2 132,0-7 0,-1-1-249,-5-5 1,3-9 705,-9-3-737,9 4 1,-12-7 108,3 3-57,-3-12-21,-2-3-2,0-8 205,0 0-342,0-8 1,0 4-64,0-7 1,-5 5-119,-1-5 0,-8-3-43,3-9 1,-5 4-359,-1-4 1,-8 2 108,-4-2 672,-11-4 0,-4-8 0,-8 0 0</inkml:trace>
  <inkml:trace contextRef="#ctx0" brushRef="#br0" timeOffset="3534">2820 364 7932,'-8'-17'0,"4"-7"0,-7 1 0,7-2 20,-2 2 107,-4 4 1,8-6-20,-3 8 1,3 5 230,2 1-294,0-1 0,0 1 250,0-1-19,0 8-43,0-3-5,0-1-242,0 6 133,0-6-267,0 8 6,0 0 0,-8 2 55,-3 4 0,-5-4 95,-1 4 1,-6 1-69,0-1 0,0 6 39,5-6 1,-5 5 43,0-5 0,0 5-11,6-5 1,0 6 9,-1-7 1,1 7-4,0-6 0,5 5 8,1-5 0,5 0-20,-6-6 7,9 7 1,-11-3 3,8 8 34,1-8-1,5 3-50,0 1 4,0-6 13,0 13 0,0-11 2,0 8 0,0-7 214,0 7-211,0 0 1,0 5 146,0 0 0,0 0-124,0 1 0,0-1 149,0 0 0,0 6-88,0 0 0,0 8 24,0-2 0,0 4-64,0 1 1,0 3-3,0 3 1,0-2-84,0 9 1,5-3 53,1 2 0,0 2-103,-6-8 0,2 1-10,4-7 1,-4 5-95,3-5 1,-3 3-28,-2-14 1,0 0-177,0-6 0,6 0 59,0 1 1,0-1-332,-6 0 646,0-7 0,0 13 0,0-4 0</inkml:trace>
  <inkml:trace contextRef="#ctx0" brushRef="#br0" timeOffset="4522">3304 3062 8056,'0'-10'105,"0"-5"1,0 11-84,0-8 0,0 6-146,0-5 26,-8 7 35,-1-11 0,-9 7 75,1-4 0,-6 5-21,0 7 1,-6 0 9,6 0 1,-6 0-2,6 0 0,-8 7 12,3 5 0,3 3-9,2 3 0,5 5-49,7 0 1,-3 0 39,8-6 0,1 6-3,5 0 1,2 0 3,3-5 0,7 5 0,11 0 0,-2 0 49,8-6 1,-6 0 13,6 1 1,-2 1 52,2 4 1,-3-4-93,-3 4 1,-3-4 115,3-1 1,-4-1-88,-2 0 0,-7 1 3,-4-1 1,1-6 52,-1 1-64,0-1 1,-8-1 46,-4-4 0,-5 1 9,-12-1 1,1 0-158,-6-6 0,-1 0 108,-6 0 0,3 0-136,3 0 1,-2 0 27,8 0 1,-6 0-54,6 0 0,0 0-214,6 0-72,-1 0 0,3-2 37,4-4 1,3 2-102,8-7 0,2-1 464,4-5 0,11-8 0,10-2 0</inkml:trace>
  <inkml:trace contextRef="#ctx0" brushRef="#br0" timeOffset="4748">3875 2923 8717,'0'-25'-92,"0"6"-1032,0-4 634,-8 4 580,6 1 42,-6 9 184,8 1 0,0 16 44,0 3 0,0 5-157,0 1 0,0 10-75,0 7 1,0 1-108,0 5 0,0 3 49,0-3 0,6 6-33,0-5 0,0 1-219,-6-2 0,0-3 23,0 3 0,0-3-240,0-3 1,0 1-192,0-1 1,0-5 37,0 0 552,-8-8 0,-2 4 0,-7-8 0</inkml:trace>
  <inkml:trace contextRef="#ctx0" brushRef="#br0" timeOffset="5257">3460 3442 7767,'0'-17'-312,"0"-1"0,0 7 235,0-1 0,9 8 101,8-1 0,8-5 119,10-1 0,5 3 30,1 2 0,7-2-97,-2 3 0,6-7-77,5 6 1,-1-1-4,7 1 0,1 2-2,5-7 1,-6 7-2,1-2 0,-16-2-71,-2 3 1,-9-7 79,-9 6 0,-3-1-38,-7 1 0,-9 2 16,-3-8 0,-4 7 0,-2-7 0,-2 6 68,-4-5 0,-3 1-40,-9-1 0,-1 1 5,-4 4 1,-2 4 25,-4-3 0,-3 3 80,3 2 0,2 0-95,-2 0 0,2 2 2,-2 3 0,2-1 158,4 8 1,4-1-79,-4 7 0,0-1-101,6 0 1,-4 6 10,9 0 1,4 6-84,3-6 1,3 8 54,2-2 1,2-4-119,3-2 0,5 2 59,7-2 1,1 0 47,-1-6 0,0-5-87,0-1 0,3-7 55,3 2 0,-4-4-96,4-2 1,-4-6 129,-1 0 0,-1-7-9,0 1 0,0-3 37,1-2 0,-3-1 19,-3 1 13,3 0 1,-7-1 336,3 1-221,-3 7 1,-2 1-78,-1 3-90,1 4 63,2-5 0,-4 14-172,7 5 1,-5 1 37,6-1 1,-9 3-74,3-3 1,2 3-166,-2 2-233,7 1 554,-11-1 0,13 0 0,-5 0 0</inkml:trace>
  <inkml:trace contextRef="#ctx0" brushRef="#br0" timeOffset="5816">4428 3338 7939,'0'-25'0,"2"0"0,4-4 0,-3 4-4,9 8 0,1 2 34,10 3 1,4-1-20,8 7 1,-8 0-21,-4 6 0,-4 0 222,-2 0 0,-1 2-96,-5 4 1,3 4-169,-8 7 1,5 6 117,-5 0 0,0 8-83,-6-2 0,0 1 56,0-1 1,-2 4-102,-4-4 0,2-4 11,-7-2 0,1-4-9,-2-2 0,-3 0-33,4 1 1,-3-7-20,3 1 81,-5-8 1,12 3-15,-7-7-22,7 0 0,-4-7 6,8-5 0,0-5-6,0-6 0,8-2 47,3-4 0,7-4-1,5 4 0,-2-3-39,8-3 1,0 1 2,5-1 0,3 0-38,3 1 1,-2-6 47,9-1 0,-3 1-7,2 5 0,-2 3 45,-4 3 0,-9-2 142,4 8-36,-12-8 1,-4 14 488,-7 0-104,-9 7-308,5 10 1,-10 0-138,-4 0 0,4 2 88,-3 4 1,3 3 51,2 9 0,0 1-19,0 4 0,0 4 72,0 7 0,0-5-77,0 0 1,0 2 92,0 9 0,0-3-50,0 3 1,0 2-43,0-1 1,0-1-38,0-5 0,2-1 66,3 1 1,-3-1-233,4 1 0,-2-2-57,2-5 0,-4-3-292,3-7 240,5-1 1,-8-6-189,4 1 1,-2-8-147,1 2 217,-3-5 0,8-6-301,-4-1 0,3-7 188,9 1 1,-7-3-257,1-3 0,-3 1 643,3 0 0,3-8 0,-13-2 0,6-8 0</inkml:trace>
  <inkml:trace contextRef="#ctx0" brushRef="#br0" timeOffset="6053">4947 3338 7939,'-18'-7'0,"1"3"305,0-8 1,7 6 228,4-5-536,5 7 1,2-9 96,5 7 0,6-2 169,11 2 0,11 3-150,13-9 1,4 6-168,7-5 1,-2 5 131,7-6 1,1 7 5,5-7 1,4 2 18,-4-1 1,2-2-9,-13 7 0,-3-6-86,-9 6 0,-5-1 81,-12 1 0,-4 4-561,-8-4 22,-7 4-199,-3 2 647,-30 8 0,2 9 0,-21 10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2:48.585"/>
    </inkml:context>
    <inkml:brush xml:id="br0">
      <inkml:brushProperty name="width" value="0.08571" units="cm"/>
      <inkml:brushProperty name="height" value="0.08571" units="cm"/>
      <inkml:brushProperty name="color" value="#333333"/>
    </inkml:brush>
  </inkml:definitions>
  <inkml:trace contextRef="#ctx0" brushRef="#br0">121 1419 8099,'-2'-10'-807,"-3"4"1,3 2 405,-4-1 195,4 3 117,-6-14 90,6 14-1,-5-13 0,-1 5 0,-2-7 0</inkml:trace>
  <inkml:trace contextRef="#ctx0" brushRef="#br0" timeOffset="2018">0 398 8099,'10'0'-1541,"5"0"1348,-5-7 0,7 3 169,0-8 1,1 8-81,-1-1 1,-5 1 70,-1-2 0,1 4 19,5-4 0,0-1 12,1 1 1,-7-2-2,1 2 1,-1 5 114,6-5-6,-7-4-63,5 1 1,-11-7 254,8 5-147,-8-5 0,3 12-93,-7-7 0,0 5 148,0-5-86,0 7-51,0-12 0,0 13 11,0-9-22,0 8 52,0-11-16,0 13 95,0-13-72,0 13-36,0-14-59,0 14 3,0-5-30,0 7-276,0 0 222,-7 0 169,5 0-119,-6 0 0,6 0 95,-4 0-85,4 0 163,-5 0-137,7 0 1,-6-2 55,0-4-76,0 4-13,6-6 1,-2 8 19,-3 0-16,3 0-67,-6 0 72,8-7 0,-2 5-10,-4-4 32,5 4 0,-7 0 4,8-4 0,-2 4-22,-4-3 0,4 1 13,-4-2-17,5 4 10,1-6 1,-6 7-52,0-5 71,0 4-19,6-6 0,0 6 91,0-4 13,-7 5-101,5-7 0,-6 6 29,8-4-77,0 4 85,0-5 4,0 7 364,0 0-397,0 7 0,0 3 49,0 7 0,0 0 20,0 1 0,0 5 11,0 0 1,0 8 11,0-3 0,-2 7 21,-4 5 0,4-1-50,-3 7 1,3 0 2,2 6 1,-6 0-22,0 0 1,-2 1 1,3 5 0,3-4-47,-4 4 0,2-5 61,-2-1 1,4 4-160,-3-4 0,1 2 90,-2-14 0,4 0-13,-4-5 0,4 0-6,2-1 1,0-5-11,0 0 0,0-8-38,0 2 0,-5-4 65,-1-2-70,0-7 91,6-2 4,0-1 114,0-5 20,0 6-103,0-16 0,0 4 125,0-7 1,0 5-278,0-5 0,0-1 92,0-5 0,0 0-107,0-1 0,-6-5 44,1 0 0,-1-2-64,6 2 0,0 2 24,0-8 0,0 2-150,0-2 1,0-3 87,0 3 0,0-4 14,0-1 1,0-7 73,0 1 1,2-8-27,4 2 1,1 2 100,5-2 1,1-1-52,-7-4 1,6 4 24,-7 1 1,7 8 5,-6-2 1,5 3 82,-5 2 1,0 3-1,-6 3 1,2 4-83,3 8 0,-3-1 77,4 1-65,-4-8 20,-2 6 46,0 2 3,0 1-125,0 14 0,0-3-132,0 10 1,0-1 301,0 8-60,0-1 0,6 12 52,-1 0 0,1 0-72,-6-5 1,0 5 52,0 0 0,2 6 4,4-6 1,-4 7 21,4-1 0,-4 2-5,-2-2 1,0 3 52,0-3 0,1 4-37,5 2 0,-4 5-44,4 0 1,-4 8-17,-2-2 1,0-1 16,0 1 1,0-6-24,0 6 0,0 0 28,0 6 0,0-6-7,0 0 1,0-7-72,0 1 0,0 2-163,0-1 0,0-1 130,0-5 1,0-3-13,0-3 1,0 2 14,0-8 0,0 0 28,0-6-84,0-7 66,0-2 0,0-8 176,0 0 273,0-8-490,0 6 0,0-13 48,0 3 1,0-3-92,0-3 1,0 1 126,0 0 0,0-8-237,0-4 1,0-4-32,0-1 0,0-3-47,0-3 0,0 2 86,0-9 0,0-1-116,0-9 1,0 1 168,0-7 1,0-1-17,0-5 1,-2 0 164,-4 0 0,4 1-87,-4 5 0,5 3 153,1 9 1,-6 1-58,0 4 1,-2 3 71,3 9 1,3 1-67,-4 4 0,4-2 18,2 8 0,-2 2-15,-4 10 1,4-5-40,-3 5 271,3 3-244,2-7 141,0 13-234,0-6-83,0 16 0,0 1 213,0 9 0,0 1-4,0 4 1,0 2 15,0 4 0,0 3 5,0-3 1,0 10 98,0 1 1,2 0-93,3-5 1,-3 0 119,4-1 0,-2 7-50,2-1 0,-3 6-53,9-6 1,-8 8 12,2-1 1,1 2-16,-1 3 1,6 0-20,-7 0 1,1-6 3,-6 0 0,0 0-48,0 6 1,0-7 43,0-5 0,0-4-99,0-1 0,-6-2 67,1-5 0,-3-1-6,2-4 0,4-3-35,-4 3 1,-1-4-18,1-2 0,-2-5-15,3-1-173,3-7 123,-6 4-16,8-8 329,0 0 1,0-8-119,0-3 1,0-5-125,0-1 0,0-2-26,0-4 0,0-4-136,0-8 0,0 1-388,0-1 0,0-2 249,0-3 1,0 4-630,0-5 1,0 7 944,0 5 0,0-4 0,0 6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2:58.436"/>
    </inkml:context>
    <inkml:brush xml:id="br0">
      <inkml:brushProperty name="width" value="0.08571" units="cm"/>
      <inkml:brushProperty name="height" value="0.08571" units="cm"/>
      <inkml:brushProperty name="color" value="#333333"/>
    </inkml:brush>
  </inkml:definitions>
  <inkml:trace contextRef="#ctx0" brushRef="#br0">7177 1678 8088,'0'-17'-744,"0"0"1,0-1 743,0 1 0,0-6-174,0 0 0,0 0 24,0 6 1,0-1 136,0 1 0,0-6 152,0 0 0,0-6-4,0 6 1,-2-2-96,-4 2 0,5-4 101,-5-8 1,-2 7-114,2-1 1,-5 0 46,5-6 1,-5 1-44,5-1 1,-8 1-6,3-1 0,-5 0-26,-1 1 1,0-1-15,0 1 1,-3-1-33,-3 0 0,-4 1 60,-7-1 1,-3 1-21,-3-1 1,-4 2 12,-8 5 0,-2-5 0,-4 4 0,-1 2 1,-5-2 0,5 6 5,7-5 1,-6 6-13,1-1 1,-7-2-3,7 2 0,-7 0-13,7 6 1,-9 0 20,3-1 0,-10 1-14,-2 0 1,2 0 0,9-1 1,3-5-1,3 0 1,-9 0 1,-8 6 1,-2 1-226,2 5 1,-3-4 227,-9 3 0,3 4 0,3 3 0,2-3-6,4 2 1,-4 0 5,-7 6 0,-6-5-12,-1-1 0,3 0 11,9 6 0,5 0-1,6 0 1,-5-6 0,1 0 1,-7 1 0,6 5 0,-8 0 3,3 0 1,-3 0 1,2 0 0,10 0-2,8 0 0,-8 5-1,-10 1 1,-4 8 0,-1-3 0,1-1-3,5 1 1,3-1-1,8 2 1,-6 3 10,0-4 1,0 5 0,6 1 1,-6 0 30,0 1 0,-4-1-77,10 0 1,4 1 78,13-1 0,0 0-22,0 0 1,0 1-28,0-1 1,-2 6 20,-3 0 0,3 2 2,-4-2 0,-1 2 18,1 4 0,0 2-2,7-8 1,4 7-14,1-1 1,8 4-5,-2 2 0,3-3-11,2-3 1,7 4 18,-1-4 0,0 9-9,-6 2 0,3 1 229,3-7 1,-10 7-223,5-1 1,-5 8 9,5-2 1,-1 4 2,1 2 1,-3-4-27,-3 4 1,9-10 12,-4 10 1,11 2-29,-5 3 1,8 3 25,-3-2 1,5-6-34,2-1 0,5-1 127,1-9 0,-1 1-85,-5-2 0,6-11-23,-1 0 1,6-8 1,-5-4 1,5 1-11,-6-1 37,9-7-256,-5-3 229,8-7-951,0 0 678,0-7-151,0 5 414,0-6 0,-15 0 0,-5-1 0</inkml:trace>
  <inkml:trace contextRef="#ctx0" brushRef="#br0" timeOffset="383">1 1644 8179,'0'-35'0,"0"2"-191,0 4 1,1 5-198,5 6 1,-2 1 174,8 0 1,-1 7 179,6 4 0,-5 4 73,-1 2 0,-5 0-40,6 0 0,-8 2 129,1 4 0,3-2-36,-2 7 0,0 1 6,-6 5 1,5 6-2,1 0 1,0 8 20,-6-2 1,6 4-107,-1 1 0,3 1 70,-2-1 1,-4 1-159,4-1 0,1 1 140,-1 0 1,6-3-65,-7-3 0,9 2 12,-3-8-15,5 8 0,1-14 145,0 0 1,1-1-111,-1-11 1,0-1 21,0-10 1,6 3-5,1-9 0,4-5-96,-5-6 1,6-2 53,-6 2 1,6 4-9,-6-5 1,6-1-46,-6 2 0,0 0-144,-6 6 1,1 2-155,-1 3 1,-5-1 98,-1 7 0,1-6-290,5 7 533,0-1 0,0-2 0,1-1 0</inkml:trace>
  <inkml:trace contextRef="#ctx0" brushRef="#br0" timeOffset="1312">1125 2076 8097,'-18'-8'0,"9"-1"0,-7-3-216,5 1 0,1 1 143,-1-2-7,7-3 1,-6 11 6,4-7 0,5 5-5,-5-6 0,6 7 111,6-7 1,-3 1-8,9-7 1,-1 1-15,7 0 0,-1-6 35,0 0 0,3-8 15,3 2 1,-2 2-13,8-2 0,-6 0 12,5-5 1,1-3-10,6-3 1,1 3 1,5-3 1,3 4 0,8 1 1,2 0 0,3 1 0,3-1-141,3 1 1,4 5 135,-3 0 0,-1 6-19,6-6 1,-9 2-5,9-2 1,-4 4-1,5 8 1,1 0-2,4 0 1,-6-1-8,0 1 0,0 0-54,-5-1 1,-1 1 60,6 0 1,-9 5-70,9 1 0,-4 7 57,4-2 0,3 4-49,2 2 0,-4 0 26,-1 0 0,0 0-4,-6 0 0,8 0 6,10 0 1,-6 0-1,12 0 1,-11 0-28,5 0 1,-6 2 27,6 4 0,-16-4 16,-2 4 0,1-3-18,-1 3 1,5-2 38,1 8 1,0-7-33,0 7 0,-2-2 2,-3 1 0,3 4 1,-4-3 0,-3 3 0,-2 3 0,3-1-8,2 0 1,7 2 7,5 4 0,-6-3-12,0 3 0,-2-2 8,-9 2 0,-1-4-15,-5 4 0,0 2 14,0-2 1,2 2-1,4-2 1,3 2 14,8 4 0,-5 4 1,-1-4 0,-7 3-13,1 3 0,-3 5 0,-2 1 0,-8-1-5,-3-6 0,1 1 7,-2 0 1,8-1-10,-2 1 0,-3-1 7,-3 1 1,-3-6 5,-3 0 0,1-1 159,-1 7 0,-5-6-128,0 0 0,-8-6 8,2 6 1,2-1-7,-2 7 1,-4 0-56,-1-1 1,-11-1 35,11-4 0,-5 1-25,4-7 1,-1 0-2,-5-5 1,-1-7-17,-4 1-12,-4-8 1,7 3-39,-3-7-307,-4 0 211,6 0-314,-8 0 59,0 0 1,-8 0 148,-4 0 0,-3-5 272,-2-1 0,-16-15 0,-3 1 0</inkml:trace>
  <inkml:trace contextRef="#ctx0" brushRef="#br0" timeOffset="1718">6053 2076 8097,'-15'-10'-76,"3"-7"0,-3 0 208,3-6 46,5 3 68,-1 11 0,10-5-590,4 9 1,3-1 180,9 6 0,5 6 56,0-1 0,5 3 178,-4-2 0,4-2 3,-5 7 0,6 1-11,-6 5 0,6-5-28,-6-1 0,6 1 64,-6 5 1,6 0-39,-6 0 1,8 7-15,-3-1 1,5 0-27,2-6 1,1 0-16,5 1 1,-5-3 6,4-4 1,-3 5-8,-2-5 1,1-1 19,4 1 0,-5-7-10,0 2 1,-1-4-23,-5-2 0,4 0 25,1 0 1,-7-6-51,-4 0 0,2-5 46,-2 5 0,0-7-3,-5 1 1,-7-3 56,1-2 0,-7-1 5,7 1 0,-6 0-37,5-1 1,-5-1 5,6-4 1,-7 2-11,7-8 1,-6 6 10,5-6 0,-7 0-49,2-5 0,1 5 63,-1 0-116,0 8 79,2-4 0,-6 8-92,3-1-26,-3 9 108,-2 1-11,0 8 0,-15 23 0,-4 6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3:04.424"/>
    </inkml:context>
    <inkml:brush xml:id="br0">
      <inkml:brushProperty name="width" value="0.08571" units="cm"/>
      <inkml:brushProperty name="height" value="0.08571" units="cm"/>
      <inkml:brushProperty name="color" value="#333333"/>
    </inkml:brush>
  </inkml:definitions>
  <inkml:trace contextRef="#ctx0" brushRef="#br0">277 156 7968,'0'-17'0,"0"0"-526,0-1-142,0 1 1,2 2 691,4 3 1,3 3 128,9 3 1,5 2-20,0-8 1,2 9 162,-2-3 1,-2 4-172,8 2 1,0-6 50,5 0 0,-5 1-96,0 5 1,0 0 32,5 0 1,1 0-93,-1 0 0,-7 1 70,-4 5 0,-3 2-129,-3 3 0,0 5 51,0-5 1,-7 5 27,-4 1 1,-4 0 44,-2 1 0,0 5-47,0 0 0,-2 6 99,-4-6 0,2 2-71,-7-2 1,-1 2 5,-5 3 1,-6 5 6,0-4 1,-8 0-71,2 5 1,-3-9 27,-3 10 0,-5-4-6,-1 3 0,-1 1 6,2-1 1,1 1-13,-7 0 1,8-1-65,-3 1 1,3-6 73,-2-1 0,5-1-100,0 2 1,8-4 85,10-8 1,0-5-117,0-1 71,-1 1 4,1 5 1,5-5-110,1-1-18,7-7-56,-4 4 141,8-8 243,0 0-195,8 0 0,-4-2 11,7-4 0,1 2-42,5-7 1,1 7-2,-1-2 1,0-2 17,0 3 1,1-3 10,-1 2 0,6 4 63,0-3 1,2 3-73,-2 2 1,-2 0 133,8 0 0,0 2-91,6 3 1,-5-1 27,5 8 1,-8-3 1,13 3 1,-7 3 7,7-3 1,2-3-59,-1 3 0,1-6 34,-2 5 1,-9-7-197,4 2 1,-6 1 56,-1-1 1,3 0-82,-8-6 1,0 0-229,-5 0 97,-1 0 0,0 0 34,0 0 0,1-2-98,-1-4 0,0 2 382,1-7 0,7-1 0,1-5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3:07.907"/>
    </inkml:context>
    <inkml:brush xml:id="br0">
      <inkml:brushProperty name="width" value="0.08571" units="cm"/>
      <inkml:brushProperty name="height" value="0.08571" units="cm"/>
      <inkml:brushProperty name="color" value="#333333"/>
    </inkml:brush>
  </inkml:definitions>
  <inkml:trace contextRef="#ctx0" brushRef="#br0">762 87 7902,'0'-18'-139,"0"1"0,0 0 140,0-1-172,0 9 187,0 1-17,0 8 324,0 0-245,-8 0 156,-2 0 1,-7 0-55,0 0 0,5 0-38,1 0 0,-1 0-48,-5 0 1,0 2-1,-1 4 1,-5-2 25,0 7 0,0 1-27,6 5 0,-6 0-45,0 1 0,-2 5 50,2 0 0,3 7-89,-3-1 0,4 4 63,2 2 1,0-1-21,-1 1 1,7 7-12,-1 4 0,6-2-8,-5 2 1,7-5-73,-2 5 0,6-6 56,6 6 1,-2-9-91,7-3 0,-1 1 100,2-6 0,5-2-90,0 2 0,0-6 40,7 5 0,-3-6-8,2 1 1,-2-4-18,8-2 0,-6 0-72,6 1 0,-6-3 65,5-3 1,-5-3 21,6-3 0,0-4 87,6 4 1,-3-4-88,-3-2 1,4-6 141,-4 0 1,1-2-96,-1 3 0,-4-3 13,-7-4 0,1-1 43,4 7 1,-10-7 2,5 1 0,-11 3 58,5-3 0,-8 1-46,1-7 43,-3 1 1,-2 0-75,0-1 1,0 1 48,0 0 0,0-1-22,0 1 0,-2 0 8,-3 0 0,1-1-61,-8 1 0,6 6-12,-5-1 1,-3 2-6,-9-1 0,2-3-137,-8 9 0,1-3 45,-7 2 0,-7 4 51,-4-4 1,-2 5-101,2 1 0,-3 0 96,9 0 0,-14 1-480,2 5 1,-19 4-2,-4 7 209,-15 8 1,35-8 0,-1 1 0,-6 4-1,1 0 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3:05.989"/>
    </inkml:context>
    <inkml:brush xml:id="br0">
      <inkml:brushProperty name="width" value="0.08571" units="cm"/>
      <inkml:brushProperty name="height" value="0.08571" units="cm"/>
      <inkml:brushProperty name="color" value="#333333"/>
    </inkml:brush>
  </inkml:definitions>
  <inkml:trace contextRef="#ctx0" brushRef="#br0">70 139 7952,'-17'-33'-193,"1"12"-552,5-8 703,-5 8 618,15 11-400,-7 3-181,8 7 1,8 0 10,3 0 1,4 0 135,3 0 1,7 0 62,4 0 0,9 0-73,2 0 0,1 0-84,-7 0 1,7 0-35,-1 0 1,0 0-16,-5 0 1,-6-6 30,-1 0 0,-1 0-1,2 6-56,-4 0 0,-8 0-73,1 0 71,-9 0 30,-1 0 0,-8 2 110,0 4 1,0-2-44,0 7 0,0-5 123,0 6 0,0-1-96,0 7 1,-2 5 17,-4 0 1,4 7 6,-3-1 0,3 6 115,2 5 0,-2-1-52,-4 7 1,4-6-56,-4 6 1,4 0-128,2 6 1,0-6 59,0 0 1,0-7-104,0 1 0,0-1 71,0 1 1,0-9-16,0 3 1,0-11-101,0 0-240,0-3-237,0-3 180,0-8-318,0-1 96,0-8-849,0 0 983,-7 0 0,1-6 471,-11 1 0,3-9 0,-11 5 0,8-9 0</inkml:trace>
  <inkml:trace contextRef="#ctx0" brushRef="#br0" timeOffset="266">70 675 7952,'-17'-14'0,"-1"-3"0,7-2 632,-1 7-289,9-3-595,-5 13 251,8-6-60,0 8 0,8 0 152,3 0 0,12 0 6,6 0 0,9 0-88,3 0 0,7 0 50,-2 0 0,10-5-56,1-1 0,9-8 17,-3 3 1,2 1 12,-1-1 1,7 5-45,-8-6 1,1 7-21,-13-7 0,-6 8-43,-5-2 1,-5 5-335,-7 1-104,-3 0 385,-15 0 1,0 0-267,-5 0 1,-3 1-65,4 5 457,4-4 0,-1 14 0,9-7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3:16.362"/>
    </inkml:context>
    <inkml:brush xml:id="br0">
      <inkml:brushProperty name="width" value="0.08571" units="cm"/>
      <inkml:brushProperty name="height" value="0.08571" units="cm"/>
      <inkml:brushProperty name="color" value="#333333"/>
    </inkml:brush>
  </inkml:definitions>
  <inkml:trace contextRef="#ctx0" brushRef="#br0">847 157 7829,'0'-18'-884,"0"7"493,0-1 694,0 8-173,-7-11 0,5 11 158,-4-7-199,4 7 1,2-6 71,0 4-25,0 4 80,0-5-208,0 7-76,0 0 1,0 7 143,0 5 1,0 11 0,0 6 0,0 4-5,0 1 1,-2 10 131,-4 8 0,5 2-154,-5 9 0,4 1 68,2 5 1,0 0-83,0 0 0,0-1 12,0-5 1,0-3-93,0-9 1,0-6 84,0-5-48,0-4-56,0-9-2,0-9-16,0-11 85,0-7-32,0 0 83,0-7 9,0 5-21,0-14 0,0 7 11,0-9 1,0 1-206,0 0 0,-2-8 103,-4-4 1,4-4-112,-4-1 1,5-3 81,1-3 1,-6-4-85,0-8 0,0 0 87,6 0 0,0-2-20,0-3 1,0 1 46,0-7 1,-5 13 36,-1-2 0,-2 13 84,2 5 0,4-1-77,-3 6 295,-5 4-238,0 0 1,-1 16 68,-1 3-66,9 4-7,-5 2-54,8 0-102,0 8 0,-2-1 61,-4 5 1,2 3 35,-7-3 1,5 5 88,-6 6 0,3-2-90,-3 8 1,-3 0 68,3 6 0,-3-7-14,-2 1 0,-1 0 96,1 6 1,6-3-75,-1-3 1,1 2-9,-7-8 0,7 6-66,-1-6 1,6-2 106,-5-10-192,7 5 159,-4-14-64,8 5 113,0-7 5,0 0-65,0-7 0,0 3 12,0-8 0,0 1-144,0-6 0,0-8 70,0-4 0,2 2-23,4-2 0,-2 0 55,7-5 0,-5-1-195,6 0 0,-1 1 56,7-1 1,1 6-59,4 1 0,-4-1 121,4-6 1,2 8-4,-2 4 1,8 4 97,-2 2 1,-4-1-95,-2 1 0,2 8 63,-2 3 1,0 4-52,-6 2 1,0 0 122,1 0 0,-1 6-69,0-1 0,-5 9 8,-1-3 1,1 11 36,5 1 0,1 0 7,-1-6 1,0 6-33,0 0 1,1 6 6,-1-6 0,0 0-26,1-6 0,-1 1 4,0-1 1,-1 0-81,-5 0 1,4-5 79,-3-1 1,-2-5-217,1 6 0,1-6-122,5 5 1,-2-5-144,-3 5 1,3 1 458,-3 5 0,3 8 0,2 2 0</inkml:trace>
  <inkml:trace contextRef="#ctx0" brushRef="#br0" timeOffset="880">605 1903 7815,'-9'-17'-477,"-1"0"-147,4-1 1,4 1 526,-3 0 0,3-1 97,2 1 0,0 0 181,0-1 0,0 1 27,0 0 0,-2 0 244,-4-1-359,4 1 0,-6 0-27,8-1 0,-5 7-66,-1-1 0,-8 7 24,3-7 0,-6 8-12,-6-2 0,1 5 26,-6 1 1,-1 0-109,-6 0 0,1 7 61,-1 5 0,2-1-14,5 7 0,3-5 15,7 10 0,1-4 2,0-1 1,7 5 4,4 0 1,4 6 0,2-6 1,2 2-1,4-2 0,6-4 0,11 4 1,4-2 63,7 2 1,3-4-58,3 4 0,2 2 47,4-2 0,2 6-39,-7-6 0,-3 0 5,-9-5 0,2 5 24,-8 0-20,0 0 0,-13-6 125,-5 0-127,-3-7 1,-9-2 153,-5-8 1,-11 5-80,-6 1 1,-5 0-57,-7-6 1,3 0-21,-8 0 1,1-2 6,-1-4 0,-4 2-11,4-7 0,4 5-86,2-5 0,5 1-199,6-2 0,-1-1 65,6 7 1,7-5-461,6 5 99,7-7 112,-4 3 452,16-7 0,9-1 0,10 1 0</inkml:trace>
  <inkml:trace contextRef="#ctx0" brushRef="#br0" timeOffset="1097">813 1626 7815,'-2'-17'-160,"-4"0"0,4 0-332,-4-1 0,3 9 643,-3 3-102,4 4 0,-6 4 111,8 4 0,0 9 1,0 8 1,0 8-5,0-2 0,2 3-72,4 3 1,-4 5 120,4 1 0,-3 5-234,3-6 1,-4 2 63,4-1 1,2-5-239,-3 5 1,7-5-57,-6-1 0,1-3-93,-1-3 1,-4-2-16,4-4 366,-4-4 0,-2 6 0,0-7 0</inkml:trace>
  <inkml:trace contextRef="#ctx0" brushRef="#br0" timeOffset="1568">623 2111 7815,'0'-22'-219,"0"5"-56,0 4 0,15-3 67,8 5 0,8 1 170,3 4 0,3 5 58,3-5 0,4 2-12,8-2 1,-2 4 10,-4-4 1,10-1-21,-4 1 0,4-7 4,-4 1 0,-2-1-25,-4 1 0,-12-3 0,-11 3 1,-3-1 45,-3 1 0,-8-3-32,-3 3 0,-4-3 180,-2-2 0,-6 5-66,1 1 1,-9-1-46,3-5 1,-5 5-59,-1 1 1,-2 7 13,-4-2 1,3 4-16,-3 2 0,2 2-2,-2 4 1,4 2 14,-4 3 0,-2 10-8,2-3 1,2 5 13,9 0 0,-3 2-25,3 3 0,5 5 6,1-4 0,4-2-13,2 2 1,8-2-4,3 1 0,6-3-36,7-7 0,-3-1-11,7 0 1,1-7 23,6-4 0,-6-4 16,0-2 1,-3-2 7,3-4 0,2-4 43,-8-7 0,-2 0 6,-9-1 1,3 1 8,-3 0-8,-5-1 0,3 3-15,-4 4 21,-4 3-55,5 8 0,-5 2 28,4 4 0,-4 3-118,4 8 0,1 1 25,-1-1 1,2 2-137,-2 4 1,-5-3-106,5 3 318,-4-4 0,6-2 0,1 0 0</inkml:trace>
  <inkml:trace contextRef="#ctx0" brushRef="#br0" timeOffset="2056">1539 1903 7815,'0'-34'0,"0"1"162,0 4 0,10-2-27,7 8 1,2 6-139,10 5 0,0 9 44,6-3 0,-1 4 38,1 2 0,-3 8-10,-3 3 1,2 6-18,-8 6 1,0 4-49,-6 8 0,-1 0-123,-5-1 0,3-1-75,-9-4 1,1 1 76,-6-7 1,-2 6 26,-3-6 1,1-2 48,-8-9 0,6 1 3,-5-7 0,5 0 15,-5-6 1,5 0 24,-6 0 1,7-2 148,-7-4 1,8 0-87,-2-11 1,-1 4 1,1-10 0,0 2-39,6-3 1,2-2-138,4-9 1,-2 0 27,7 1 1,3-1 30,9 1 1,-2-3-8,8-3 0,-2 3-125,1-3 1,5 3 131,-4 3 0,-2 5 11,2 0 0,-8 8 232,2-2 1,-10 11 26,-1 7 60,-8 3-169,3 2 1,-5 6-40,4-1 0,-2 15 69,7-3 1,-7 10-10,2-4 0,2 8 15,-3-3 0,7 5-7,-6 2 0,5-1 15,-5 1 1,6 5-66,-7 0 1,9 3 9,-3-3 1,-1-3-39,1 3 1,-5-5-135,6-7 1,-3 3 60,3-8 1,1 0-176,-7-5 0,6-7-197,-7 1 18,9-9 0,-5 5-257,9-8 1,-1 0 5,0 0 616,1 0 0,14-8 0,5-1 0</inkml:trace>
  <inkml:trace contextRef="#ctx0" brushRef="#br0" timeOffset="2339">2144 2007 7815,'-9'-8'0,"-5"-1"118,9-9 1,-1 7 261,6-1 1,0 6-341,0-5 0,2 7 125,4-2 1,3 2-119,8-1 1,6 1 37,1-8 1,6 3-37,-1-3 1,11-3 38,7 3 0,1-3-123,-2-2 1,4 5 90,-4 1 1,-4 1-118,-2-2 0,-11 5 134,-6 7 1,-5-2 19,-7-4-60,4 4-77,-13-6-229,6 8-52,-16 0-386,6 0 426,-13 0 1,11 8-319,-7 4 603,-1 3 0,-13 2 0,-2 1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3:19.765"/>
    </inkml:context>
    <inkml:brush xml:id="br0">
      <inkml:brushProperty name="width" value="0.08571" units="cm"/>
      <inkml:brushProperty name="height" value="0.08571" units="cm"/>
      <inkml:brushProperty name="color" value="#333333"/>
    </inkml:brush>
  </inkml:definitions>
  <inkml:trace contextRef="#ctx0" brushRef="#br0">260 104 7800,'0'-27'-515,"0"4"666,0 4-122,0 2 225,0 7-145,0 3-33,0 7 0,0 2-49,0 3 0,1 5 129,5 7 0,-2 6-67,8 0 0,-7 10 106,7 2 1,-6-1-98,5 6 1,-5 5 19,5 1 0,-5 8-59,6-3 0,-6 5 35,5-10 1,-5 4-139,5 2 1,-7-2 73,2-4 0,-4-5-145,-2-13 1,6 3-110,-1-8 86,1 0 0,-6-11-136,0-1-71,0-7 0,-2 4-273,-3-8 204,3 0 1,-14 6 128,5-1 0,-7 3 285,-5-2 0,-4-4 0,-7 5 0</inkml:trace>
  <inkml:trace contextRef="#ctx0" brushRef="#br0" timeOffset="483">17 692 7800,'-9'-17'-999,"3"0"1208,4-1-46,2 1-256,0 8 237,0 1 13,0 23 1,8-3-58,3 11 1,-1-2 110,2 2 0,-3-2-155,3 8 0,3-6 23,-3 6 1,3-2-64,2 2 0,-1 1 49,-5-7 0,4 6-2,-3-6 1,1 0-25,-1-5 0,3-1-21,-3 0 1,3-1 106,3-5 1,-1-3-71,0-8 0,0 0 5,1 0 1,-1 0 5,0 0 1,6-8-22,0-3 1,6-1-26,-6-5 1,2 3-7,-2-9 0,-2 4 6,8 2 0,-8-3-93,2-3 0,2 4-33,-1-4 1,1 4 63,-2 2 1,-4-1-4,4 1 0,-4 0 36,-2-1 0,1 1-24,-1 0 133,-7 0 8,5-1-63,-13 9 13,6 1-106,-8 8-273,0 0 309,-8 0-302,6 0-75,-6 0 62,8 0 1,0 2-285,0 4 219,0-4 1,-2 13 391,-3-3 0,-5 11 0,-7 3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05.144"/>
    </inkml:context>
    <inkml:brush xml:id="br0">
      <inkml:brushProperty name="width" value="0.08571" units="cm"/>
      <inkml:brushProperty name="height" value="0.08571" units="cm"/>
      <inkml:brushProperty name="color" value="#333333"/>
    </inkml:brush>
  </inkml:definitions>
  <inkml:trace contextRef="#ctx0" brushRef="#br0">0 502 7349,'0'-10'15,"0"3"0,0 26 186,0 4 1,0 14-90,0-3 0,0 8 5,0 10 0,0 8 13,0 3 0,0 5-79,0 1 1,8-2-25,4-4 1,3-5-165,2-12 0,3-6-55,3-11 1,2-6 114,3-11 1,5-6-77,-4-12 0,4-4-21,1-7 1,-1-6 33,-4 0 0,1-8 29,-7 2 0,1-3-11,-7-3 1,-2 0 76,-3 1 1,-5 1 107,-7 4 1,0 4 41,0 8 0,0 0-45,0 0 1,-2 7 40,-3 4 1,1 4 20,-8 2 0,7 2 65,-7 4-151,8 4 1,-3 13-15,7 0 0,1 0-106,5-6 0,4 0 69,7 1 0,6-7-157,0 1 0,8-9 43,-2 3 0,-2-4 23,1-2 0,-4 0 79,4 0 0,-6-8 10,1-3 0,-4-4 13,-2-3 1,-7-5 15,-5 0 0,-3-2-11,-2 2 0,-2 4 18,-3-4 0,-11-2 88,-7 2 0,-9-6-60,-3 6 1,-2 0 16,-9 6 1,6-1-36,-6 1 1,7 5 3,-1 1 1,4 5 26,1-5 1,2 7 72,5-2-73,3 4-13,15 2-56,2 0 30,24 0 1,5 0-55,19 0 1,-1 0 17,7 0 0,0-8-94,6-3 1,-6 1 75,0-1 1,-2 1-107,2-1 0,2-5 105,-7 5 0,-1-5-13,-5-1 0,-7-2 30,1-4 0,-8 4-25,2-4 1,-3 3 93,-3 3 0,-8-6-75,-3 0 0,-4-2 11,-2 2 0,-2 4 102,-4-4 1,3 1 153,-9-1 1,1 6-154,-7 0 1,1 0-35,0 5 1,5 4-37,1 3 1,5 3 28,-6 2 1,7 0-61,-7 0 89,8 7 1,-9 5 73,7 11 1,0-2-88,6 8 1,0 2 12,0 9 1,0-2-36,0 8 0,8 1 29,3 4 0,3 9-66,-3 3 0,7-3 60,-1-2 0,0-3-130,6 3 1,-3-10 58,-3 4 1,0-14-18,0-3 1,-5-8 35,0-10-7,-9-7 9,5-3 1,-8-8-2,0-5 1,0-4 63,0-7 1,6 0-57,0-1 0,1-5-198,-1 0 0,-2-8-2,7 3 0,-5 1-36,6-2 0,-3 6 112,3-6 1,3 6-24,-3-6 1,-3 8 23,3-2-7,-1 4 0,5 7 257,-5 1-105,5 7 1,-14-2 181,3 12 0,5 5-41,1 12 1,-1-1-59,2 6 1,-1-5-90,6 6 1,3-6 18,3 6 0,-4-6-140,4 6 0,2-8 78,-2 2 1,2-9-133,-2-3 1,2-7 7,4 2 1,2-4-94,-8-2 1,5-2 75,-4-4 1,-1-4 22,-6-7 0,0-2 53,0-4 0,-7 4 0,-4-4 0,-4-2 25,-2 2 1,-2-2 88,-4 1 0,-4 5 74,-7-4 1,0 4-34,0 2 0,-1 5 107,1 1-151,0 7-22,-1-4 0,3 10 69,4 4 1,3-2-1,8 7 0,-6 6-4,0 7 1,1 1 20,5-2 0,1 2-178,5 3 1,-4 3 110,4-8 0,2 6-190,-3-6 0,7 6-3,-6-6 40,7 0 1,-3-8-155,7-3-219,-7 3 486,5-13 0,-5-2 0,7-9 0</inkml:trace>
  <inkml:trace contextRef="#ctx0" brushRef="#br0" timeOffset="179">1453 122 7859,'-10'-18'1343,"5"1"-1630,3 0 0,2 5 208,0 1-1676,0 7 1755,0-4 0,7 8 0,3 0 0</inkml:trace>
  <inkml:trace contextRef="#ctx0" brushRef="#br0" timeOffset="721">1972 1 8290,'0'17'207,"0"0"1,0 2-131,0 4 0,0 6-112,0 12 0,0 5 80,0 11 1,0 5-34,0 7 1,6 0 78,-1 0 0,15 1-134,-3-1 0,6-8-29,0-3 0,-2-12 36,8-6 0,-6-5 13,6-6 1,-2-6 1,2-12 1,3-3-80,-3-8 0,6 0-21,5 0 0,-3-2-46,3-4 0,-2-5 77,3-12 1,-5 2-145,5-8 0,-11 6 178,-1-6 0,-8 0 34,2-6 0,-4 1-15,-1-1 0,-9 3 129,-3 3 1,-4-4 9,-2 4 1,-2 2-31,-4-1 0,-3 12-19,-9-1 1,-1 11-22,-4 0 1,2 4 18,-8 2 1,2 2 19,-1 4 1,-3 10 96,8 7 0,-8 2-73,2-2 0,4-2 117,2 8 0,4-3-86,2 3 1,5 4-33,1-4 0,7-2 31,-2 2 0,6-3-8,6 3 0,11-2 25,12-4 0,5-4-72,7 4 0,3-5-69,8-7 1,7 3 16,5-8 1,3-1-123,2-5 1,-5 0 6,-1 0 0,-1-2 84,1-3 1,-3 1-319,-9-8 1,-1 6 108,-4-5 0,2 7-304,-7-2 0,-8-1 526,-10 1 0,-4-8 0,-2 5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3:05.100"/>
    </inkml:context>
    <inkml:brush xml:id="br0">
      <inkml:brushProperty name="width" value="0.08571" units="cm"/>
      <inkml:brushProperty name="height" value="0.08571" units="cm"/>
      <inkml:brushProperty name="color" value="#333333"/>
    </inkml:brush>
  </inkml:definitions>
  <inkml:trace contextRef="#ctx0" brushRef="#br0">1 104 7976,'0'-12'-1442,"0"1"1659,0-1-151,0-5 0,0 6 165,0-1 1,2 8 153,4-2 342,-4-3-176,5 7 176,-7-6-278,0 8 389,0 0-884,0 8 0,2-4 147,4 7 1,-4 1 13,4 5 0,-4 0-7,-2 1 0,0 7 13,0 3 1,5 5-26,1 2 0,0 7 30,-6 4 0,0 0-122,0 6 1,0-4 14,0 10 0,0-6-68,0-6 0,0 2 57,0-8 1,0 0-25,0-5 1,0-6 21,0 0 0,0-8-13,0 2 0,0-10-106,0-1 142,0-8-90,0 3 73,0-7 22,0 0-99,0-7-156,0 5 50,0-6-267,0 0-256,0 7-51,0-7 1,-2 8 744,-4 0 0,-3-8 0,-9-1 0</inkml:trace>
  <inkml:trace contextRef="#ctx0" brushRef="#br0" timeOffset="1897">6175 277 7957,'0'-17'-1304,"0"-1"1628,0 1-136,0 7 236,0 3-323,0-1 113,0 6-96,-8-6 1,4 6-44,-7-3 1,-1 3-26,-5-4 1,-1 4-73,1 2 0,0-6 43,0 1 0,-1-1-25,1 6 1,0 0 27,-1 0 1,1 0-18,0 0 0,-1 0 11,1 0 0,0 2-3,0 4 0,-1-3-17,1 9 0,0-1 23,-1 7 0,1-1-47,0 0 0,0 1 47,-1-1 1,1 2-38,0 4 0,1-4 11,5 4 1,-5 2-5,5-2 1,3 6 11,2-6 0,-1 0-1,1-5 0,0-1 39,6 0 0,0-5 18,0-1 109,0-7-126,0 4-54,0-8 0,2 0 44,4 0 1,-2 0-2,7 0 0,-5 0 19,6 0 1,-1 0 0,6 0 0,1-2-36,-1-4 0,2 4-4,4-4 0,2 3-20,4-3 1,6 4 33,-1-4 0,3 4-7,9 2 1,-6 0 11,6 0 0,0 6-4,6 0 0,0 9 82,0 2 1,-2 3-81,-4 9 0,-2-6 87,-3 5 0,-12 1-72,-1 6 1,-8-3 19,-9-3 0,3 4-7,-9-4 0,1-2-1,-6 1 0,-2-6 1,-4 1 0,-1-4-4,-5-2 0,-3 0 118,3 1 1,-9-7-109,-2 1 1,-8-6 83,2 5 1,-3-7-73,-3 2 1,1-4-61,-1-2 1,0 0 24,1 0 1,-1 0-9,1 0 0,5 0-81,0 0 1,8 0-218,-2 0 0,4 0-431,1 0 302,1 0-58,0 0 0,5 0-158,1 0-458,7 0 247,-4 0 823,8 0 0,0 0 0,8 0 0,1 0 0</inkml:trace>
  <inkml:trace contextRef="#ctx0" brushRef="#br0" timeOffset="59589">502 1643 7912,'-17'-8'9,"6"-1"180,-1-9 27,8 1 146,-11 0 153,13 0-69,-6 7 0,8 2-77,0 8 118,0 0-406,8 8 0,-4 0 21,7 3 1,-5 5 18,6-5 1,-7 4-13,7 3 1,-2 1-7,1 4 1,4-2-97,-3 8 1,3-2 108,3 2 0,-1 3-130,0-3 0,6 4 57,0 1 1,2 1-24,-2 0 1,-1-1-19,6 1 1,-7-1 4,3 1 1,1-6-27,-2 0 0,7-6-3,-1 5 0,-2-6-20,2 1 1,-6-4 57,6-2 1,-6 0-27,6 1 1,-6-7 18,6 1 1,-6-3 12,5 3 1,-5 1 0,6-7 0,-2 2 5,2-2 0,4-4-13,-5 3 1,5-1 3,2 2 0,-6-4-36,-1 4 1,1-4 32,6-2 1,-6 0-10,-1 0 0,-6 0 16,1 0 0,4 0-3,1 0 0,-3-2-17,-2-4 1,4 4 1,2-4 0,-2-2-4,2 3 0,0-7-1,5 6 1,-1-5 0,-4 5 0,9-7-3,-3 1 1,3 3-4,-3-3 1,-3 2 6,-3-1 0,4-3 24,-4 9 1,-4-9-26,-2 3 1,-4 1 78,-2-1 1,1 5-2,-1-6-34,0 1 1,0-7-16,1 1 0,-1 0 6,0 0 0,-1-1-64,-5 1 1,10 0 56,-3-1 0,3-1-165,-4-4 0,6 4 19,0-4 1,0-2 30,-5 2 1,5-2 58,0 2 1,0 4-9,-6-5 1,0 5 3,1 2 0,-1-6-1,0 0 1,-1-6 86,-5 6 1,4-2-78,-3 2 0,-2 2-36,1-8 1,1 2 47,5-2 1,-6-1-145,1 6 1,-6-6 104,5 1 0,-5 4-11,6 2 0,-9 4 19,3 1 0,-4 1-53,-2 0 177,0-1 0,0 1-126,0 0 1,0 5 211,0 1-179,0 7 0,-2-6 94,-4 5-68,4 3 7,-5-6-101,7 8-933,0 0 789,-8 0 133,6 0-23,-13 8 70,5 1 0,-7 9 135,0-1 0,-1-6-99,1 1 0,-6-1 112,0 7 0,0-1-45,6 0 1,-1 1-55,1-1 1,-6 0-5,0 1 0,0-1 3,6 0 1,-1 0-25,1 1 0,0-3-16,-1-3 1,1 1-47,0-7-19,-1 7-11,1-3 168,8-1-107,1-1 375,8-8 135,0 0-373,0-8-37,0-1 0,0-8-31,0-1 1,2 1-25,4 0 1,-5-1-82,5 1 0,4 0 71,1 0 1,-1-7 10,2 1 0,1 0-73,10 6 0,-4 0-90,4-1 1,-2 1 146,3 0 1,-5 0 3,4-1 1,-2 7 13,2-1 0,-4 8 27,4-1 72,-4 3 1,-1 2-103,-1 0 58,0 0-47,1 0 1,-7 5 10,1 1 1,-3 8 26,3-3 1,1 5 6,-7 1 1,7 0-27,-1 0 1,-2 1-4,1-1 1,-5 6 19,5 0 1,-1 0-19,2-5 0,1 1 84,-7 4 0,5-4-103,-5 4 1,2-4-2,-2-1 1,-3-3-34,9-4 0,-8 5-7,2-5 1,3-1 3,3 1 0,-3-5-122,3 6 0,-6-8-36,5 1 0,6 3 33,6-2 0,2 0-567,-2-6 1,4 2 722,8 3 0,7-3 0,2 6 0</inkml:trace>
  <inkml:trace contextRef="#ctx0" brushRef="#br0" timeOffset="62245">3442 1539 7209,'-7'-9'184,"5"-7"77,-6 14 1,8-7-21,0 3 286,0 4-215,0-6 85,0 8 529,0 0-915,8 0 0,-6 2 176,3 4-93,-3 4 0,4 9 3,0 4 0,5-2-27,-5 8 0,6 0 15,-7 5 0,9 9 8,-3 3 0,3 6 50,-3 5 0,5 7-46,-5 11 0,5-2-192,1 7 1,-6-5 198,1 6 1,0-4 3,5 9 0,-6-11-44,1 6 0,-6-16 6,5-7 0,-7-4-57,2-2 0,-2-8 66,1-4 0,-3-5-30,4-7 1,-4-1 92,-2-4-228,0-3 66,8 5 386,-6-8-401,5 0-20,-7-7-348,0-2 100,0-8-1941,0 0 1739,0-8 1,-2 2 49,-3-11 0,-7 1-451,-11-12 906,-4 6 0,-15-18 0,-2 4 0</inkml:trace>
  <inkml:trace contextRef="#ctx0" brushRef="#br0" timeOffset="62733">3650 1470 7881,'-2'-23'0,"-4"0"-454,4-8 216,-5 12 955,7 2-67,0 9-73,0 8-425,0 0-79,0 8 1,-2-4-70,-4 7 1,-4 6 108,-7 6 1,0 8 3,-1-2 1,-5 6-19,0 5 0,-6 2-150,6 4 1,-5 4 12,4-4 1,-4-1 39,5 1 0,0-8 22,5 3 1,3-7-148,3-5-22,-3-4 157,13-16 258,-6-1-263,8-8 0,0-2 172,0-4 1,0-9-127,0-8 0,0-8-138,0 3 0,2-5 92,4-2 1,-4-1-22,4-5 0,1 5-39,-1-4 0,6 3 72,-7 2 1,9 3 113,-3 3 1,-1 4-138,2 8 1,-9 5 224,3 1-198,4 7 0,-1-4 2,9 8 0,-1 2-16,0 4 1,6-2-17,0 7 1,6 3-69,-6 9 0,2-2 61,-2 8 1,2-2-257,4 1 1,-2 5 81,-4-4 1,-4-2-121,4 2 0,2 5-159,-2 6 0,6 1 467,-6-7 0,8 9 0,-4 1 0</inkml:trace>
  <inkml:trace contextRef="#ctx0" brushRef="#br0" timeOffset="63298">3684 3701 7753,'0'-17'-333,"0"-1"172,0 1 1,0 5-39,0 1 1,2-1 176,4-5 1,-2 6-2,7-1 358,-7 1 0,10-7-142,-8 1 1,-1 0 15,-5-1 1,0 7-154,0-1 0,0 1 54,0-6 0,-2 5-54,-3 0 1,-5 3 2,-7-3 1,-6 5 30,0 7 0,-10 0-111,-2 0 1,-1 0 144,-10 0 0,7 7-71,-1 5 0,3 9-104,3 2 1,7 0 21,4-6 0,4 6-126,1 0 0,9 2 84,3-1 0,4-5 34,2 4 1,8-4-6,3-2 0,12 1-17,6-1 1,-2 2 79,2 4 1,0-7-63,5 7 0,1-8 142,-1 8 1,-1-4-98,-4-1 0,2 1 13,-8 4 1,0-4-6,-6 4 1,0-4-9,1-1 1,-9-7-2,-3 1 0,-4-7-9,-2 7 0,-2-8 92,-4 2 1,1 1-80,-13-1 1,3 0 28,-14-6 0,0 6-21,-5-1 0,-1 1-8,0-6 1,-5 0-62,0 0 1,-1 0-136,7 0 1,-1-6-25,1 1 0,1-9-206,4 3 1,4-5 418,8-1 0,-8-8 0,-2-2 0</inkml:trace>
  <inkml:trace contextRef="#ctx0" brushRef="#br0" timeOffset="63554">3961 3286 7827,'0'-17'1672,"-8"-1"-1805,6 1 1,-5 9 29,7 8 1,0 8 133,0 9 1,0 8 133,0 4 1,0 6-26,0 5 0,0-2-172,0 9 1,0-7-14,0 6 0,0-6-129,0 6 0,0-7-35,0 1 1,0 1 3,0-7 0,0 3-19,0-14 1,0 0-169,0-6-75,0 0 0,-8-1-21,-3-5 488,-5-3 0,-9-16 0,-2-1 0</inkml:trace>
  <inkml:trace contextRef="#ctx0" brushRef="#br0" timeOffset="64479">3684 3770 7792,'0'-17'-92,"0"5"86,0 1 0,8 5-123,4-6 1,5 9 186,6-3 1,4 2 8,7-2 0,3 4 22,3-3 0,6 3-129,12 2 1,-4 0-145,4 0 0,-1-2 154,-5-4 1,4 2-87,-10-7 1,-10 5 106,-1-6 0,-18 3-9,1-3 0,-11-3 0,5 3 0,-8-3-7,1-2 1,-5 1 156,-5 5 1,-5-5-29,-7 5 1,3 1 46,-3-1 1,4 7-61,-11-2 0,3 4 31,-2 2 0,4 0-46,-4 0 1,-2 8 10,2 3 1,-2 5-13,2 1 1,4 0-9,-4 1 0,9-1-117,3 0 1,5 2 66,-6 4 1,9-3-125,-3 3 1,4-4 51,2-2 1,8-5-43,3-1 1,1-1 57,5 1 0,-2-3-17,14-8 0,-2 0-36,2 0 0,3-6 0,-3 1 0,-2-9 181,2 3 0,-8-5-125,2-1 0,-4 2 292,-1 3 0,-7-1 182,1 7-279,-8-8 0,9 10-79,-7-7-21,0 7 0,-4-2-143,3 12 1,-1 2 108,8 3 0,-7 5-354,7-5 1,-6 5 137,5 1 1,-1 0-284,1 0 1,3-5 131,-8 0 1,5-7-179,-5 7 520,7-8 0,-11 1 0,4-10 0,-4 1 0,-2-8 0,0 1 0,0-7 0,0-1 205,0-4 1,0 4-83,0-4 0,0 2 377,0-2 0,0 4-156,0-5 0,2 5-45,4 2 1,3 0-40,9-1 1,-1 3-58,0 3 1,6-1-43,0 7 1,8 1-158,-2 5 1,-2 5-133,2 1 0,-3 13 65,3-1 0,-6 5 19,-11 0 0,1 2-12,-7 3 0,6 3-88,-7-8 1,1 6 81,-6-6 1,-2-6-5,-4-5 1,3-2 23,-9 1 36,1-3 1,-1-8 12,0 0 1,7 0-18,-7 0 0,8-8-75,-1-3 1,3-11 53,2-1 1,0-5-8,0 4 1,0-6 36,0 1 0,2-4-4,3-1 0,5-7 3,7 1 0,1-2 8,-1 1 0,0 5 0,0-5 1,6 1-12,0 6 0,1-3 57,-7 14 1,0 0 63,0 6 180,1-1-219,-1 9 1,-2 3 138,-3 12 1,1 0-128,-7 11 1,2-2 110,-2 14 1,-3 0-42,9 5 0,-6 3-58,5 3 1,-7-3 67,2 3 0,2 2-66,-3-1 1,3 5-17,-2-6 0,-4 1-29,3-7 1,-1-1 1,2-4 1,-4 1-16,4-7 1,-4 0 18,-2-5-331,0-1 90,7 0-802,-5-7 484,6-2 1,-6-8-196,4 0 1,-4-2 187,3-4 0,5 2-567,1-7 1069,-3-1 0,8-13 0,-7-2 0</inkml:trace>
  <inkml:trace contextRef="#ctx0" brushRef="#br0" timeOffset="64682">5154 3545 7820,'-9'-2'0,"3"-3"0,-2 1 776,2-8 1,1 6-423,5-5 0,0 5-456,0-5 1,2 7 229,3-2 1,5-2 132,7 3 1,8-7-143,4 6 0,4-5 13,1 5 1,9-2-382,3 3 0,4 3 159,2-4 1,-8 2-461,-4-2 1,-5 4-58,-6-3 0,-6 5 607,-12 5 0,-11 5 0,-9 7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4:12.531"/>
    </inkml:context>
    <inkml:brush xml:id="br0">
      <inkml:brushProperty name="width" value="0.08571" units="cm"/>
      <inkml:brushProperty name="height" value="0.08571" units="cm"/>
      <inkml:brushProperty name="color" value="#333333"/>
    </inkml:brush>
  </inkml:definitions>
  <inkml:trace contextRef="#ctx0" brushRef="#br0">224 1090 7827,'-10'-8'0,"-3"-2"427,7-7 1,-6 5-124,7 1 0,-1 5-356,6-5 319,0 7-74,-8-4 152,6 8 10,-5 0-328,14 0 0,9 0-53,7 0 0,6 0-69,-6 0 0,9 0 6,3 0 1,-1-2-20,7-4 0,1 3 49,-2-9 0,7 0-94,-7-5 1,0 0 108,-5 0 0,-8-1-14,-4 1 1,-4-2 30,-2-4 1,-7 4-6,-4-5 0,-8 5 62,-10 2 0,-1 0-8,-16-1 1,0 1 10,-5 0 1,-1 5-17,0 1 1,-5 7 8,0-2 0,-6 4 6,5 2 0,1 2-17,5 4 0,1 3 105,-1 9 1,6-1-61,0 0 0,6 3 109,-5 3 1,6-2-152,-1 8 0,4-1-2,2 7 0,2 0 16,3-1 0,2 1-4,5-1 0,3-1-121,-4-4 1,12 2 67,5-8 0,7 5-8,5-4 1,3-1 26,9-6 0,2-2 72,3-3 1,6-5-133,12-7 0,-3 0 0,9 0 0,-1-7-15,6-5 0,2-9-138,4-2 1,-9-8 88,3 2 1,-13-3 16,-4-3 0,-8-1 172,-10-5 1,-7 5-139,-4-5 0,-5 5 217,-7 1 1,-1 7-113,-5-1 0,-3 2 130,4-2-3,-4 4 0,-2 8 335,0-1-110,-8 9-71,6 1-340,-5 8 63,7 0 0,0 2-143,0 4 0,0 3 14,0 9 0,0 1 88,0 4 0,0-2-26,0 8 0,-2 0-7,-4 5 1,4-5 60,-4 0 0,4-2-35,2 2 0,0 2 81,0-8 1,0 5-49,0-5 4,0 1 1,-5-7 8,-1 0-1,0-7 106,6-3 40,0-7 1,0-7-260,0-5 0,0-3 80,0-2 1,8-3-113,3-3 0,-1 4 84,2-4 0,-1-4-73,6-2 1,1 4 22,-1 2 0,6 4-141,0 2 1,0-1 181,-6 1 1,1 2 19,-1 3 0,0 5 180,1 7-163,-1 0 0,0 1 90,0 5 0,1 4-105,-1 7 1,0 6 124,1 0 1,1 2-58,4-2 1,-4-4-16,4 5 1,4-5-16,2-2 0,2 0-9,-3 1 1,5-3-26,-4-3 0,4-3-7,1-3 0,1-4-62,-1 4 0,-5-4 78,0-2 0,-2-2-118,2-4 0,1-2 99,-6-3 0,4-5-8,-5 5 1,0-5-5,-5-1 1,-3-6 0,-3 0 1,-5-2 34,-7 2 0,6 4 4,0-4 0,0-2 3,-6 2 0,-8 0-36,-4 5 48,-3 1 1,-2 0-28,-1-1 1,1 9 32,0 3 1,-2 4-17,-4 2 0,3 0 4,-3 0 1,2 0 40,-2 0 0,4 2-49,-4 4 1,-2 3 88,2 9 1,0-7-75,5 1 1,1 5-23,0 6 1,2 0 4,3-6 0,-1 6-1,7 1 1,-2-1 1,2-6 1,4 0-7,-3 0 0,3 1 69,2-1-62,7 0 1,3-1 30,7-5 0,6-3-23,0-8 0,2 0-25,-2 0 1,4-2-35,8-4 0,-6 2-8,0-7 1,-1-3 28,7-9 1,0 4-6,-1-4 0,-1-4-95,-4-2 0,3-3 91,-3-3 0,-4-1-91,-2-5 1,-4 3 68,-1-8 0,-1 0 41,0-6 1,-7-6 24,-4 0 1,-4 1 7,-2 5 1,0 0 3,0 0 0,0 8 15,0 4 0,-8 9 34,-4 2 0,3 8 141,-3-2 0,6 6 77,-5 5 1,7 2 132,-2 5-36,4 3-268,-5-6 1,5 16-116,-4 3 0,-2 5 51,3 1 0,-9 8-3,3 4 1,-3 5 74,3 7 1,-3-1-48,8 12 0,-5-4 130,5 10 0,0-5-122,6-1 0,0-4 141,0 4 0,2-10-84,4 10 1,4-9 23,7 3 0,0-8-69,1 2 1,1-9-28,4-2 1,-4-8-86,4 2 1,-2-5 78,2-7 1,-4 3-139,5-9 0,-5 1 94,-2-6 0,0 6-215,1 0 0,-7-1 21,1-5 0,-7 0-70,7 0 126,-8 0 0,5 0-345,-3 0 199,-4 0 0,6-2-342,-8-3-863,0 3 966,0-6 1,0 6-369,0-4 872,0 4 0,-8-13 0,-2 5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4:45.886"/>
    </inkml:context>
    <inkml:brush xml:id="br0">
      <inkml:brushProperty name="width" value="0.08571" units="cm"/>
      <inkml:brushProperty name="height" value="0.08571" units="cm"/>
      <inkml:brushProperty name="color" value="#CC0066"/>
    </inkml:brush>
  </inkml:definitions>
  <inkml:trace contextRef="#ctx0" brushRef="#br0">294 934 7853,'-17'0'-62,"0"0"211,0 0 0,5 0-95,1 0 1,5 0 68,-6 0 0,8-2-53,-1-4 3,3 5-253,2-7 242,0 8-106,0 0 105,7 0 1,3 0-78,7 0 0,1 0 35,-1 0 1,2 0 40,4 0 1,-4-2-88,4-4 0,-1 4 50,1-3 0,-4-3-8,4 2 0,-4-7 30,-2 1 1,-5 2-7,-1-1 1,-5 5-10,6-5 0,-8-1 50,1-5-75,-3 0 0,-4-1 35,-3 1 0,-5 2-80,-7 3 0,-1-1 17,1 7 1,0-6-10,-1 7 0,1-1 1,0 6 0,-6 0-103,0 0 1,-2 0 114,2 0 1,2 7-6,-8 5 0,6 9 71,-6 2 1,2 10-75,-2 1 1,-2 1 133,8 5 0,0-1-35,6 1 0,6-3-24,-1 3 1,8 2-40,-2-1 0,4-3 7,2-9 1,0 2-3,0-8 0,6 0-7,0-6 1,7 0-48,-1 1 1,3-3 42,3-3 0,5-5-28,0-7 1,7 0-14,-1 0 0,4-2-3,2-3 0,5-5-33,0-7 1,8-3-13,-2-3 0,2 2 45,-1-8 1,1 2-12,-8-1 1,-2-5 31,-9 4 0,4-3-26,-4-3 1,-6-2 39,-6-3 1,0 4-2,-5-5 0,-4-1 85,-3 2 0,-3 5-61,-2 6 1,0 8 188,0-2-101,0 4 0,-2 9 446,-3 4-70,3 4-206,-6 2-387,8 0 1,0 2 21,0 4 0,0-2-47,0 8 0,-6 5 180,0 6 0,1 8-53,5-3 0,-2 7 60,-4 5 1,4-3-71,-4 3 0,2-3 90,-1-3 0,3 1-59,-4 0 0,-2-7 11,3 1 0,-3-6 8,2 6 0,4-8 9,-4 2-138,4-11-18,2-5 87,0 1 406,0-6-314,0-10 1,0-3-105,0-12 1,0 4 41,0 1 1,6-7-76,0-4 1,6 3 28,-7-3 1,9 6-158,-3-6 1,3 6 52,-3-6 0,5 8 87,-5-2 1,-1 9 28,1 3-20,1-1 1,3 1-16,-3-1 71,3 8 1,-5 2 89,7 8 0,-5 8-36,-1-3 1,1 10 122,5 2 0,-6 0-69,1-5 1,-1 1-80,7 4 1,1-4 27,4 4 1,-4-3-32,4-3 1,-3-6 1,-3 1 0,0-3-11,0 3 0,1 1-18,-1-7 1,0 0 56,1-6 1,-1 0 5,0 0 1,-5 0-17,-1 0 1,-1-8-12,1-3 1,5-5-122,-5-1 1,5-6 24,1 0 1,-6-2 31,1 2 0,-2-2-14,1-4 0,3-4-21,-9 5 1,3-3 5,-2 2 0,-4-2-3,3 8 1,-3-6 61,-2 6 0,0 6-36,0 6 1,-5 5 39,-1-6 0,-2 8-102,2-1 52,4 3 0,-13 2-9,4 0 0,-5 7-8,-1 5 0,5 3 71,1 3 1,-3-1-1,-9 0 1,4 6 24,-4 0 0,6 2-61,5-2 1,-3-1 56,3 6 0,-3-5-23,-2 6 1,5-8 14,1 2 0,7-3-35,-2-3 0,4 0-20,2 1 10,0-1 0,2-2 16,4-3 1,-2-5 0,7-7 1,1 0-7,5 0 1,6 0 14,0 0 0,2-5-6,-2-1 1,-4-8 2,4 3 1,-1-4 2,1-3 0,-4-7 4,4-4 1,-4 1-22,-2-7 1,1 4 11,-1-9 0,0-4-48,1-2 0,-1 1 43,0-1 1,-1 0-128,-5-6 1,4 0 49,-3 1 1,-2 4-18,1 1 1,-1 0 93,1-6 0,-1 8-4,-4 4 0,-5-1 68,5 7 1,-4-5-98,-2 11 0,0 8 228,0 3 0,0 9 89,0-3-67,0 7 0,-2-4-150,-4 8 1,5 2-38,-5 4 0,-2 4 28,2 7 0,-7 6-12,1 0 0,-9 14 86,-2-3 1,0 10-85,6-3 0,0 7 136,-1-2 0,1-2-71,0 2 1,5 0 92,1 6 0,1 0-74,-2 0 1,-1 0-4,7 0 0,-5 5-64,5 1 0,0-8-1,6-10 1,0-5-68,0-6 1,6 1 99,0-7-152,7 1 1,-3-13 67,7 1 0,0-9-79,1 3 1,7-4 47,3-2 0,7-2-484,5-4 0,7 3 52,10-9 1,7-1 454,11-10 0,3-4 0,9-8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5:02.374"/>
    </inkml:context>
    <inkml:brush xml:id="br0">
      <inkml:brushProperty name="width" value="0.08571" units="cm"/>
      <inkml:brushProperty name="height" value="0.08571" units="cm"/>
      <inkml:brushProperty name="color" value="#CC0066"/>
    </inkml:brush>
  </inkml:definitions>
  <inkml:trace contextRef="#ctx0" brushRef="#br0">3113 104 7834,'0'-19'89,"0"-4"0,0 9 18,0-3 1,0 9-184,0-3-121,0 7 193,0-4 261,0 8 31,0 0-12,8 0 88,-6 0-59,6 0-22,-8 0 348,0 8-317,7-6 38,-5 5 213,6 1-212,-8-6-215,0 13 0,0-11-2,0 8 1,0-6-35,0 5 1,0-5 0,0 5 0,-6 1 3,0 5 0,-1 1-108,1-1 0,4 6 122,-4 0 0,-1 6-28,1-6 0,-8 13 9,3-1 1,-4 3-122,-3-3 0,1 1 37,0 5 1,-1-5-84,1 5 0,0 1 89,-1-2 0,3-1-94,4-10 0,-11 7 52,5-7 0,-4 5 34,4-10 1,-1 4-67,1-5 0,0 6 33,0-6 1,-7 6-3,1-6 1,0 0 16,6-6 0,0 1-2,0-1 1,-3 0 9,-3 1 1,4-1 0,-4 0 0,2-1 9,-2-5 0,4 5-14,-5-5 0,3-1 2,-2 1 0,2 1-3,-8 5 1,8-5 0,-2-1 0,4-5-21,2 5 1,-6-5-4,0 6 0,-1-7 8,7 7 1,0-8-6,0 2 0,-1 1-5,1-1 1,0 2 8,-1-3 1,7-3-15,-1 4 0,-5-4 9,-6-2 0,0 6 0,6 0 0,-1-1-10,1-5 0,-6 0 2,0 0 1,-6 0 0,6 0 0,-6 6-3,6 0 1,-6 0-51,6-6 0,-5 0 47,4 0 1,-4 0 18,5 0 1,-6 0 0,6 0 0,-2 0-1,2 0 1,2 0-17,-8 0 1,8 0 3,-3 0 0,3 0 48,-2 0 1,2 0-34,-8 0 1,6-2-21,-6-4 1,3 4 16,-3-4 1,-4 4 20,4 2 0,2 0-37,-1 0 0,4-5-3,-4-1 1,5 0 10,-6 6 1,0-2-1,-6-4 0,7 4 21,-1-3 0,6 1 3,-6-2 0,8 4 24,-2-4 1,3 3-39,3-3 1,0 4 31,0-4 0,7 2-14,4-2 9,-3 5-9,-1-15 1,-2 12-4,1-7 1,5 7-2,-5-2 0,5-1-1,-6 1 0,7-6 43,-7 6 1,6-5-41,-5 5 1,5-5 227,-6 5-175,1-8-22,-6 5 1,-1-7 17,1 5 0,6-4 2,-1 3 0,8 2-46,-2-1 1,-1 5-6,1-5-31,-8-1 0,11-5 50,-9-1 0,6 1 13,-5 0 0,7 0-2,-2-1 1,-1 7 2,1-1 1,0 1-4,6-7 1,-6 7 49,0-1-36,1 1 0,3-5 1,-4 5 1,4 1-71,-4 5 93,4 3-79,-5-6 0,5 6-62,-4-4-13,4 4 36,2-5-6,-8 7 62,7 0 18,-7-8 45,8 6 0,-6-8-67,0 5 18,1 3 0,3-8-13,-4 4 13,4 4-45,-6-5 1,8 5-7,0-4 0,-2 4-46,-3-4-214,3 5 127,-6 1 82,8 0 65,0-8-44,0 6-3,0-6-259,0 8-1703,0 0 0,0 0 1</inkml:trace>
  <inkml:trace contextRef="#ctx0" brushRef="#br0" timeOffset="718">865 657 7781,'10'0'-731,"-2"0"973,-8 0 1,2 0 400,3 0 275,-3 0-365,6-7-312,-8 5 0,0-8 26,0 4-314,0 4 30,0-5 0,0 5 241,0-4-272,-8 4 1,4-6-20,-7 8 1,5-1-88,-5-5 144,-1 4 1,-11-6 37,0 8 1,0 0 27,6 0 1,-6 0-25,-1 0 0,-6 0-13,1 0 1,-6 0 10,-5 0 1,3 0-70,-3 0 1,-2-6 70,1 1 0,-1-1-7,2 6 1,5 0 20,1 0 1,1-2-4,10-4 1,0 4 46,6-3 18,7 3 101,2 2-113,8 0 86,0 0-114,8 0-95,-6 0-14,6 0 80,-8 0 1,2 0 29,3 0-29,-3 0 12,6 0 7,-8 0 72,0 0-31,0 7-1,0-5-22,0 14 1,0-7 5,0 8 1,0 1-7,0-1 0,0 0 10,0 1 0,-6 5-25,0 0 1,-5 7 14,5-1 1,-7 4-110,1 2 1,2 1 49,-1 4 1,5-3-6,-5 3 0,1 3 48,-1-3 0,-3 2 3,8-1 0,-5-7-38,5 1 1,-6-1 10,7-5 1,-3-4-1,2-2 1,4-4 8,-3-1 1,3-1-89,2 0 1,0-5 64,0-1-17,0-7 0,0 6 0,0-4-22,0-5 0,0 7 34,0-8-829,0 0 0,7 0 0,3 0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5:04.708"/>
    </inkml:context>
    <inkml:brush xml:id="br0">
      <inkml:brushProperty name="width" value="0.08571" units="cm"/>
      <inkml:brushProperty name="height" value="0.08571" units="cm"/>
      <inkml:brushProperty name="color" value="#CC0066"/>
    </inkml:brush>
  </inkml:definitions>
  <inkml:trace contextRef="#ctx0" brushRef="#br0">1920 502 7878,'0'-18'-1067,"0"7"805,0-1 110,0 9 0,2-11 106,4 8-38,-4 1 49,5 5 1,-5 0 51,4 0-178,-4 0 159,13 0 2,-13 0 0,14 0 0,-7 0 0</inkml:trace>
  <inkml:trace contextRef="#ctx0" brushRef="#br0" timeOffset="993">2076 398 7358,'9'-2'-274,"-3"-4"776,-4 4-134,-2-13-123,0 5 1,0-1-5,0-1-116,0 9 1,0-7 206,0 4 31,0 4-7,0-5-24,0 7-281,0-8 6,0 6-174,0-6 254,0 8-14,0 0-98,-8 0 1,4 6-13,-7 0 1,5 5-55,-5-5 0,5 8 84,-6-3 1,1 4 11,-7 3 0,7-1-14,-1 0 0,1 1 32,-6-1 1,-1 0-14,1 0 0,0 7 0,-1-1 1,1 0-5,0-6 0,0 0 1,-1 1 0,1-1-69,0 0 1,5 0 16,1 1 0,-1-3-13,-5-3 0,1 3 42,5-4 1,-4-1-44,3 2 0,2-3 70,-1 3-27,-1 3 0,-5-11 26,0 7-24,-1-7 1,1 4 11,0-8 0,5 2-16,1 4 0,-1-4 14,-5 3 0,0-3-39,-1-2 0,1 0-7,0 0 0,0 0-41,-1 0 0,1 0-10,0 0 1,-8 0-8,-4 0 0,2 0-12,-2 0 0,6-2 36,-6-3 0,6 3 8,-6-4 1,2 4 17,-1 2 1,1-6-23,4 0 0,3-1 66,-3 1 0,4 4-22,2-4 0,0 3 6,-1-3 0,1 4-10,0-4 0,-1-2-2,1 3 1,0-3-8,0 2 1,-1 2 0,1-7 0,0 5-2,-1-5 0,1 5 0,0-6 1,-1 3-16,1-3 0,0-1 11,0 7 1,-1-8-1,1 3 1,0 1 2,-1-1 1,7 5-1,-1-6 1,3 7 0,-3-7 0,-3 6-3,3-5 1,3 5 5,-3-5 1,3 5-3,-3-6 0,-3 7 1,3-7 0,3 6-2,-3-5 1,2 5-1,-1-6 0,-4 7 26,3-7 1,2 3 2,-1-3 0,5-1 18,-5 7 1,5-6-37,-6 6 1,7-5-15,-7 5 0,8-7 6,-2 1 1,-1 3-2,1-3 1,-2 6-4,2-5 0,3 1-6,-9-1 6,8-5 0,-9 7-5,7-9 1,-5 7 81,5-1-73,-8 1 0,10-7 77,-7 1 0,5 6-43,-5-1 1,5 3 3,-6-3 1,7-3 20,-7 3 1,8 2 11,-2-1 1,-1 5-45,1-5 0,-6 5 37,7-6-155,-1 9 148,-2-13-162,6 14 1,-5-7 130,7 3-268,-8 4 176,6-6-27,-6 8-62,8 0-2903,0 0 2520,0 8 0,0-4-499,0 7 510,0 1 524,0 5 0,8 8 0,2 2 0</inkml:trace>
  <inkml:trace contextRef="#ctx0" brushRef="#br0" timeOffset="1676">640 139 7825,'0'-10'136,"0"0"122,0 5 356,0 3-430,0-6 0,0 6 206,0-4-55,0 4-26,0-5-31,0 7-152,-7-8-57,5 6 1,-8-6-163,4 8 0,2-1 8,-7-5 0,-1 4 106,-5-4 0,-2 4-24,-4 2 0,-4 0-36,-8 0 1,1 0-7,-1 0 0,-1 0 42,-5 0 1,5-6 11,-5 1 0,7-1 27,5 6 1,-2 0 0,8 0 0,-6 0 66,6 0 1,0-6-77,6 0 0,6 1 132,-1 5-50,8 0-4,-4 0-63,8 0 94,0 0-65,8 0-54,-6 0 6,6 0-31,-8 0-12,7 0 20,-5 0-11,6 0 255,-8 0-76,0 0-86,0 7 0,0-3 18,0 8 0,6-7-21,0 7 0,-1-1 9,-5 7 1,0-1-63,0 0 0,0 8-3,0 4 0,0 2-34,0-2 0,0 3 59,0-3 1,0 4-84,0 1 0,0-1 55,0-4 0,0 2-6,0-8 1,0 6-18,0-6 1,0 0-4,0-6 0,-5-6-15,-1 1 1,0-6-25,6 5-106,0-7 152,0 4-270,0-8-721,0 0 1,-8 0 0,-1 0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5:10.008"/>
    </inkml:context>
    <inkml:brush xml:id="br0">
      <inkml:brushProperty name="width" value="0.08571" units="cm"/>
      <inkml:brushProperty name="height" value="0.08571" units="cm"/>
      <inkml:brushProperty name="color" value="#CC0066"/>
    </inkml:brush>
  </inkml:definitions>
  <inkml:trace contextRef="#ctx0" brushRef="#br0">329 571 7845,'0'-9'-407,"-2"-5"-30,-4 8 0,4-1 167,-3 1 296,3 4 0,0-11 147,-4 7 16,4 0-23,-6-2-111,8 6 1,0-7-2,0 3 69,0 4 59,0-6-84,0 8 1,0-1 123,0-5-147,0 4 1,0-8 92,0 5-133,0 3 0,0-8 39,0 4 0,0 2-57,0-7 121,0 7-50,0-11-84,0 5 1,2-5-5,4 3 0,-2-3-17,7 3 1,-5 3-4,6-3 0,-1 2-28,7-1 0,1-3 62,4 9 0,-4-7-29,4 6 1,2-5 1,-2 5 1,8 0 0,-2 6 0,-4-5 7,-2-1 0,2 0-2,-2 6 0,0 2 7,-6 4 0,0-2-1,1 7 1,-3-5 2,-3 5-3,3 1 0,-11 5 1,7 1 1,-7-1-2,2 0 1,-4-5 26,-2-1 0,0 1-17,0 5 0,0 0 13,0 1 10,0-1 0,-6 0 4,0 0 0,-5 1 50,5-1 0,-5-5-48,5-1 26,-8-7 1,11 9-16,-9-7 1,6 2 4,-5-2 1,5-4-48,-6 3 1,7-1-2,-7 2 1,6-4-10,-5 4 1,1-3-8,-1 3 1,-5-4 28,5 4 0,-5 2-7,-1-3 1,6 3 3,-1-2 1,1-2-8,-7 7 1,3-5-1,3 5 1,-3-1-6,3 2 1,-1 3 0,1-3 0,-3-3-7,4 3 1,1-3-4,-2 3 1,7 3 0,-7-3 0,8-3 10,-1 3-18,-5-1 0,6 5 8,-7-5-1,7 5 38,-4-14 2,8 13 27,0-13 10,0 6 169,0-8-115,0 0-130,8-8-3,-6 6-2,5-6 5,-7 8-1074,0 0 1,0 0 0</inkml:trace>
  <inkml:trace contextRef="#ctx0" brushRef="#br0" timeOffset="1125">1038 156 6603,'0'-11'764,"0"-1"-645,0 8 77,0-11-79,0 5 1,0-1-51,0-1 0,0 7 59,0-7 77,0 8-35,0-11 89,0 13 31,0-14-162,0 15 1,0-9-57,0 4 17,0 4 2,0-5-52,0 7 1,-2 0 5,-4 0 0,2 0-123,-7 0 0,-1 0 103,-5 0 0,-6 7 4,0 5 1,-8 3 35,2 2 0,-3 3-35,-3 3 1,1 2 24,-1 4 0,-1 7 1,-5-7 0,7 9-2,-1-3 1,0-1-16,7 7 0,-3-5-17,2-1 1,4-2 10,8-5 0,-1 5 1,1-4 0,2 2-29,3-3 1,-3-1 28,3-4 1,5-3-34,1 3 0,-2 2 0,2-2 1,1 6-4,5-6 1,0 2-3,0-2 0,0-2-10,0 8 1,5-8-13,1 2 1,6-2-3,-6 2 0,7-4-26,-1 4 0,3-4 48,2-1 1,0-3-31,1-3 0,-1 3 12,0-3 1,6-5 0,0-1 0,2 2 20,-1-3 0,-3 1 6,7-6 1,-4 0 1,4 0 0,-5-7 6,6-5 1,-8 2-3,2-1 1,2-1-1,-2-5 0,1-2 0,-7-4 1,0 4-11,0-5 0,-1 3-4,-5-2 0,3 4 18,-8-4 1,5 4 0,-5 2 0,0-3 97,-6-3 0,0 4-99,0-4 1,0 4 23,0 1 0,-8 7-16,-4-1 1,3 1 1,-3-6 0,1 5-29,-7 1 0,1 5 1,0-6 1,0 8-25,-1-1 1,1 1-121,0-2 0,-1 4 125,1-4 0,-6 4-17,0 2 0,-6 0 68,6 0 0,-6 0-59,6 0 0,-2 2 139,2 4 1,4-4-55,-4 4 0,9-2-29,3 1 1,5-3-51,-5 4 1,7-2-178,-2 2-69,4-4 146,2 5-355,0 1 0,0-4-550,0 7-150,0 1 1184,0 5 0,-8 0 0,-1 1 0</inkml:trace>
  <inkml:trace contextRef="#ctx0" brushRef="#br0" timeOffset="2124">1678 364 7863,'-17'-10'0,"5"-5"-160,1 3 1,5 3 115,-6-3-248,8 8 212,-11-11 99,13 13 184,-6-6-18,8 8 1728,0 0-2075,8 0 168,2 8 0,9-4 8,4 7 1,-2 1-99,8 5 0,-6-5 108,6-1 0,2 1-30,9 5 0,-4 6 26,5 0 1,1 0-26,-2-6 1,8 1 22,-1-1 1,-5 0-9,-2 1 0,-5-1-16,-6 0 0,1-5-1,-7-1 1,-5-5-50,-7 6-6,-7-9 52,4 5 6,-8-8 1,-2 0 79,-4 0 1,2 0-16,-7 0 1,-1 0 9,-5 0 0,0 0-54,-1 0 1,-1 8 9,-4 3 0,-2-1 10,-4 1 1,-2 1 3,8 5 0,-7 1-62,1-1 1,-4 0 46,-1 0 1,5 7-26,0-1 1,-2 2 54,-9-2 0,5-2 1,1 8 0,-1-6-34,6 5 1,-3-4 6,-3 4 0,2-7-32,5 3 0,-3-5 36,8-2 0,-2 0-176,2 1 1,9-7 60,-3 1-638,11-8 12,-2 11 235,8-13 1,0 7-256,0-3 383,0-4 1,8 6 343,4-8 0,3 0 0,2 0 0</inkml:trace>
  <inkml:trace contextRef="#ctx0" brushRef="#br0" timeOffset="2838">2646 450 7874,'0'-17'0,"0"0"-672,0-1 1,0 7 402,0-1 1,0 6 268,0-5 0,0 7 0,0-11-65,0 13 6,0-14 152,8 15 0,-4-7-79,7 8 1,-1-2 120,1-4 0,7 4-105,-1-4 0,2 5 9,10 1 0,0 0-30,5 0 1,1 5-12,0 1 1,-1 8 22,1-3 1,-2-1-19,-5 1 1,-3 1 81,-7 5 1,-1 6 0,0 0 0,-7 2 44,-4-2 1,-5-4-87,-1 4 0,0 2 26,0-2 0,0 6-10,0-6 1,-7 6 10,-5-6 0,-9 8 4,-2-2 0,-2-2-7,2 2 0,-2-6 26,-4 5 0,-3-5-29,3 6 0,-2-6-7,2 6 1,-2-8 0,8 2 1,0 2-17,6-2 1,0 0-36,-1-5 0,9-7-5,3 1 1,2-6-20,-2 5-10,5-7 0,-5 9 37,12-7 1,-3 2 9,9-2 1,-1-4 53,7 3 1,1-3-60,4-2 1,-2 2 45,8 4 0,0-4-49,5 4 1,1-5 6,0-1 0,5 0-12,0 0 1,1 0-7,-7 0 0,1 0 34,-1 0 0,1 0-17,0 0 1,-9 0 36,-3 0-24,-3 0-25,-3 0 16,-7 0 2,-3 0-10,-7 0-267,0 0 154,-7 0-493,5 0 0,-8 0 253,4 0 0,2 2-466,-7 4 804,-8-4 0,-16 21 0,-9-4 0</inkml:trace>
  <inkml:trace contextRef="#ctx0" brushRef="#br0" timeOffset="4080">796 1661 7870,'10'-8'0,"-1"0"-222,-3-3 1,-2-5 156,7 5 1,-5 1 288,6-1-41,-9 7 0,7-6 506,-4 5-332,-4 3-88,5-6-305,-7 8 1,0-2 30,0-4 0,-2 4-185,-3-3 168,-5 3 0,-7 2-121,0 0 0,-7-2 85,1-4 1,-2 4 3,2-4 0,2 4 9,-8 2 1,6 0 20,-5 0 1,4 0 55,-4 0 0,5 2 1,-6 4 1,8-2 12,-2 7 0,3-7-40,3 2 0,0 4 5,-1 1 1,7-1-5,-1 1 0,3 1 2,-3 5 1,3 0-40,3 1 0,4-1 39,-4 0 0,4 1-66,2-1 0,0 2 33,0 4 1,0-4-7,0 4 0,0-3 11,0-3 1,0 0-15,0 1-41,0-1-8,0 0-69,0 0 98,0-7 67,0-2 62,0-8 33,0 0 0,6-2-72,0-4-12,7 4 1,-3-11-42,7 7 1,0-6 37,1 7 0,5-3-56,0 2 1,6 4 29,-6-4 1,8 5-5,-3 1 0,5 0 0,2 0 1,-3 1 0,-3 5 0,2 4 31,-8 7 1,0 2 4,-6 4 0,6-1 82,0 6 0,-5-5-96,-7 6 1,-7 0-12,2 6 1,-4-3 18,-2-3 1,-2-4-23,-4-8 0,2 1 64,-7-1 1,-7 0-5,-5 1 0,-7-3 2,1-4 1,-4-1 86,-2-4 0,-5-2 21,0 7 0,-1-7-111,7 2 1,-7-4 16,1-2 0,2 0-37,9 0 0,-2 0-2,8 0 0,0 0-72,6 0-382,7 0-86,2 0-508,8-8-189,0 6 1199,8-6 0,2 1 0,7-3 0</inkml:trace>
  <inkml:trace contextRef="#ctx0" brushRef="#br0" timeOffset="4704">1367 1782 7855,'0'-23'-106,"0"0"0,0 0-183,0 5 0,-2 7 399,-4-1-84,4 8 702,-6-3-239,8 7 76,0 0-636,8 0 0,-4 5 166,7 1 0,1 6 7,5-6 1,2 7-63,4-1 1,4 3 18,8 2 0,1 0-11,5 1 1,-5-1-41,5 0 1,1 1 10,-2-1 0,1 2-11,-7 4 0,1-4-12,-1 4 1,-5-5 35,0-7 1,-6 5-16,6-5 0,-8 3-60,2-3 1,-9 3 50,-3-9 0,-5 7-67,5-6 1,-7 1-13,2-1 31,-4-4 1,-2 8 70,0-5-5,0-3-5,-8 14 0,-1-7 2,-9 9 0,1-7 109,0 1 1,-1-1-118,1 6 0,-2-5 76,-4 0 1,4-1-60,-4 6 1,1 1 1,-1-1 0,2 0-7,-8 1 0,6-1-7,-5 0 0,1 2 18,-2 4 1,-4-3-10,4 3 1,2 2-71,-1-2 0,1 0 65,-2-6 0,-2 6-60,8 0 1,0-2-31,6-9-6,-1 3 26,1-5 1,6 1-266,-1 1-37,8-8-400,-3 3-321,7-7 319,0 0 73,7 0 677,-5 0 0,14 0 0,-7-15 0,8-4 0</inkml:trace>
  <inkml:trace contextRef="#ctx0" brushRef="#br0" timeOffset="5374">2404 1989 7793,'-9'-17'-283,"1"-8"0,8 6-297,0-4 1,-6 9 579,0 3 0,1 7 0,7-6-77,3 5-112,-3 3 497,14-6-223,-7 8 1,8 0 95,1 0 0,-7 0-11,1 0 1,-1 0-48,7 0 0,-7 0 14,1 0-182,-1 0 0,7 0 89,-1 0 1,-6 6-28,1-1 0,-6 9 14,5-3 0,-5 5-4,5 1 0,-7 0 92,2 1 1,2-1-63,-2 0 1,-1 2 7,-5 5 1,0-3-26,0 8 1,0-6 5,0 5 1,0-5-22,0 6 1,-7-2-12,-5 2 1,2 2 11,-1-8 0,-1 6 13,-5-6 0,0 5-71,0-4 0,-1-1 53,1-6 1,0 0-4,-1 0 1,3-5-23,3 0-6,-3-9-16,13 5-12,-6-8-53,8 0 210,0 0 1,8 0-71,4 0 1,3 0 100,2 0 1,3 0-83,3 0 0,-2 0 20,8 0 1,-1 0-15,7 0 1,-2-6 17,-5 1 0,11-1 57,-5 6 0,5 0-62,-5 0 0,-1 0-113,-4 0 0,2 0 19,-8 0 1,0 0-48,-6 0 1,0 0 71,1 0-17,-9 0-97,7 0-220,-14 0-823,5 0 805,-7 0 0,-2 0-334,-3 0 0,-5 2 668,-7 3 0,-16 5 0,-3 7 0</inkml:trace>
  <inkml:trace contextRef="#ctx0" brushRef="#br0" timeOffset="6251">70 3113 7807,'-18'-17'-124,"1"0"1,7-1 278,5 1 533,-5 8-446,8 1-186,-6 8 0,10 0-71,4 0 1,4 0 67,7 0 1,8 0-35,4 0 1,5 0 53,7 0 0,-3 0-58,8 0 1,-5 0 0,5 0 0,-2 0-19,2 0 1,-4 0 63,-7 0 1,0 0-6,-1 0 1,-7 0 12,-4 0 1,-9-6 97,-3 0 305,-7 1-212,4 5-33,-8 0-191,-8 0 1,4 0-230,-7 0 227,7 0 1,-4 1-123,8 5 1,0-2 139,0 8 0,0-1-46,0 6 1,0 3 138,0 3 0,0 4-90,0 7 0,-2 3 110,-4 3 1,4 4-85,-3 8 0,1 0-30,-2 0 1,4 0 19,-4 0 0,2 0-13,-1-1 1,3-1-24,-4-4 0,-2-3-27,3-9 1,-1 1 8,6 0 0,0-7-15,0 1 0,0-13-70,0 1 1,-2-6-150,-4 1-244,4 3 178,-5-13-199,7 6-432,0-8 287,0-8 123,0 6 1,-2-11 130,-4 7 0,-2-7-82,-3 1 1,-5-3 454,5-3 0,-5 1 0,-1 0 0,0 0 0,-1-1 0,1-5 0,0 0 0,0-2 0,-1 2 0,3 4 0,3-4 0,-7-2 0,8 2 0,-16 0 0,8 5 0</inkml:trace>
  <inkml:trace contextRef="#ctx0" brushRef="#br0" timeOffset="6550">121 3598 7807,'-9'0'27,"-6"0"189,13 0 199,-14 0-56,14 0-75,-5 0-19,-1 0 4,6 0-327,-6 0-1,8 0 0,2-2 108,4-4 0,9 4-63,8-4 0,10 2 56,2-1 0,1 3-54,10-4 0,0-2 21,6 2 1,-2-1 4,-4 1 1,2 4 15,-7-4 0,3 4-8,-9 2 0,-5-5 22,-12-1 0,-1 0 34,0 6-191,-7 0 173,-3 0-297,-7 0-117,0 0-330,-7 0-67,5 0-217,-6 0 254,8 0 714,0 0 0,8 0 0,9 0 0,10 0 0</inkml:trace>
  <inkml:trace contextRef="#ctx0" brushRef="#br0" timeOffset="7080">1228 3217 7813,'-11'-4'0,"-1"-7"0,1-1 62,-7-11 1,9 10-39,3 1 1,-2 6 94,3-5 88,-1 7 323,6-4-450,0 8-161,0 0 273,7 0 0,9 2-119,7 4 1,8-2 13,-3 7 1,7-5 37,5 6-200,5-1 45,6 6 0,1-1 58,0-5 1,0 5-84,0-5 1,-2 5 68,-4 1 1,-6-6-18,-11 1 1,2-8 31,-8 2 1,-6 1-29,-5-1 168,-8 0-108,3-6-45,-14 0 0,3 0-14,-8 0-3,8 0 1,-5 6 22,3-1 1,4 3-6,-4-2 0,-1-2 36,1 7 0,-2-5-38,3 5 1,-3 1 65,-4 5 1,-3 1-59,3-1 1,-3 2 119,-2 4 1,-1-4-85,1 4 1,-6 2 11,0-2 0,-8 8-5,2-2 0,3 4-6,-3 1 1,0 1-32,-6-1 1,1 1 17,-1 0 1,3 5-124,3 0 1,-2 1 116,8-7 1,0-5-166,6 0 0,5-8-49,0 2 41,9-4 0,-5-7-262,8-1-469,0-7 165,0 4 0,2-8 232,4 0 1,-3 0-316,9 0 781,7 0 0,8-8 0,8-1 0</inkml:trace>
  <inkml:trace contextRef="#ctx0" brushRef="#br0" timeOffset="7666">2473 3286 7776,'-9'-23'19,"3"0"0,2-4 129,-2 10-58,4-4 47,-5 11-68,14 1 1,3 1 3,7 8 0,1 0 136,-1 0 1,6 0-97,0 0 0,0 8-31,-6 3 1,6-1-39,1 1 1,-1 1-4,-6 5 1,0 2-15,0 4 0,-1-3 49,-5 3 0,3-2-28,-8 2 1,1-4 12,-1 4 1,-4 2-30,4-2 1,-6 2 54,-6-2 0,-4-2 14,-7 8 0,0-6 20,-1 6 1,-7-2 10,-3 2 1,1 1-36,-2-6 1,0 6-10,-5-1 0,5 2-94,0-2 0,8 1 103,-2-7 0,0 1-193,5-7 67,-3 0-113,19 0 105,-5-7-28,7 5 66,7-13 0,3 6 0,7-8 0,2 6 151,4 0 1,-1-1-27,6-5 1,-5 0 84,6 0 1,-6 0-99,6 0 0,0 0 20,6 0 1,-7 0-29,1 0 1,-6 0 15,6 0 1,-6 0-65,6 0 0,-8 0 41,2 0 0,-4 0-159,-1 0 1,-7 0 104,1 0-495,-8 0-113,3 0-96,-7 0-601,0 0 116,-7 0 1,-5 0 1144,-11 0 0,-12 0 0,-9 0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5:19.772"/>
    </inkml:context>
    <inkml:brush xml:id="br0">
      <inkml:brushProperty name="width" value="0.08571" units="cm"/>
      <inkml:brushProperty name="height" value="0.08571" units="cm"/>
      <inkml:brushProperty name="color" value="#CC0066"/>
    </inkml:brush>
  </inkml:definitions>
  <inkml:trace contextRef="#ctx0" brushRef="#br0">2249 226 7811,'0'-12'-802,"0"1"813,0 7 0,-2-10 163,-4 9-33,4-1-13,-6 6-18,8-8-103,0 6-1,0-6-6,0 8-20,0 0 59,0 8 1,-1-6-12,-5 4 0,2 2 31,-8-3 0,7 7-38,-7-6 0,1 7 90,-7-1 1,7-3-90,-1 3 1,1-1 11,-7 7 0,1-3 29,0-4 1,0 5 4,-1-5 0,-1 5-18,-4 1 0,4 0-7,-4 1 0,3-1-22,3 0 1,0 0-3,0 1 1,-3-1 8,-3 0 0,4-1 14,-4-5 0,-2 5-36,2-5 0,0-1 15,6 1 0,-1-5-3,1 6 1,-6-7-1,0 7 0,0-8 12,6 1-25,-1-3 1,1 4-4,0 0 1,-1 0-33,1-6 0,0 2 42,0 3 0,-1-3-20,1 4 1,0-4 14,-1-2 1,7 0-1,-1 0 1,1 0-12,-6 0 0,-1 0 1,1 0 1,-2 0-14,-4 0 1,3 0 18,-3 0 0,2 0 16,-2 0 1,4 0 17,-4 0 0,4 0 3,1 0 1,1 0-18,0 0 1,0 0 3,-1 0 1,1-2 13,0-4-14,-1 4 1,1-11 53,0 7 1,0-5 1,-1 5-114,1-8 1,0 7 55,-1-5 0,1-3-5,0 3 1,-1 3-5,1-3 0,0 3-1,0-3 1,-1-3-18,1 3 1,2 3-2,3-3 0,-3 2-4,3-1 1,3-5 18,-3 5 1,2 1-44,-1-1 38,-4-1-8,5-5-14,-7 0 11,-1-1 1,9 7 2,3-1 0,2 9-4,-2-3 18,4-4-5,-5 8 1,5-11-9,-4 7 0,4-2 4,-4 3 5,-3 3 0,5-12 24,-8 8 1,7-5 4,-7 5 0,8-2 72,-1 3-49,-5 3 0,6-12 80,-7 9-110,7-1 0,-10 4 31,8-4 31,1 4-27,-3-6 22,6 1 8,-13 5-106,13-6-1,-6 0 1,6 7-80,-4-5 131,5 4-229,-7 2 42,8 0-3810,0 0 3956,0 8 0,-8 1 0,-1 8 0</inkml:trace>
  <inkml:trace contextRef="#ctx0" brushRef="#br0" timeOffset="754">762 122 7938,'-10'-17'-136,"-5"-1"225,13 9 115,-6 1 336,8 8-408,0-8 0,-2 6 25,-4-3 6,4 3 3,-5 2-92,-1 0 0,-2 0-114,-7 0 0,6-2-8,-1-4 0,1 4 54,-7-4 1,1 4-53,0 2 1,-1 0 46,1 0 1,-6 0 0,0 0 1,-6 0-16,6 0 1,-8-5-12,2-1 0,-3 0 97,-3 6 0,6 0-59,1 0 0,5 0 39,-6 0 0,6 0-32,-6 0 1,8 0 290,-2 0-139,3 0 27,3 0-54,0-8 13,7 7-76,3-7 26,7 8-199,7 0 209,-5 0-79,6 0-50,0 0 4,-7 0 14,7 0 4,-8 0 183,0 0-158,0 8 1,0 1 30,0 8 0,0 1 114,0-1 1,0 2-61,0 4 0,-2 4-68,-4 8 1,3-1 21,-9 1 1,8 1 11,-2 5 0,-1-5-50,1 5 0,0-11 8,6-1 1,-2-2-98,-3 2 0,3-4-35,-4-8 151,4 1-118,2-1 91,0 0-59,0-7 36,0-3-165,0-7 38,0 0-18,0-7-176,0 5-449,0-6-294,0 8 1049,0 0 0,-8 0 0,-1 0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5:23.711"/>
    </inkml:context>
    <inkml:brush xml:id="br0">
      <inkml:brushProperty name="width" value="0.08571" units="cm"/>
      <inkml:brushProperty name="height" value="0.08571" units="cm"/>
      <inkml:brushProperty name="color" value="#CC0066"/>
    </inkml:brush>
  </inkml:definitions>
  <inkml:trace contextRef="#ctx0" brushRef="#br0">105 260 7783,'0'-12'-1442,"0"0"1454,0 1 1,0-6 84,0-1 1,0 7 149,0-1 0,0 7-64,0-7 0,0 6 107,0-5 0,0 5 35,0-6 167,0 1 1,0-6-109,0-1-103,0 1 1,0 5 279,0 1-206,0 7 0,0-6 25,0 5-205,0 3-391,0-6 243,0 8 0,0 2-50,0 4 0,0 0 81,0 11 0,0-2 22,0 14 0,0 0-15,0 5 0,0 3 33,0 3 1,-2-1-16,-4 7 1,4 0 20,-4 6 1,-1-6-24,1 0 1,0-6-103,6 7 0,-6-9 33,1 2 1,-1-11 40,6-6 0,-6-4-148,0-1-1,1-1 83,5-7-65,0-3 46,0-7 0,0-2-188,0-3-87,0 3 1,0-8-354,0 4 186,0 4-1040,0-5 862,0 7 0,-2 0-751,-4 0 1403,4 0 0,-13 0 0,5 0 0</inkml:trace>
  <inkml:trace contextRef="#ctx0" brushRef="#br0" timeOffset="688">1436 294 7786,'0'-25'-251,"0"6"1,0-6-878,0 8 752,0 7 376,0-5 674,0 13-85,0-6-343,0 8-161,0 8 0,-2-4 11,-3 7 0,1-5 41,-8 5 1,1-5 30,-7 6 1,-5-1-141,0 7 0,-7-1 87,1 0 0,-4 0-198,-2 1 1,1-1 84,-1 0 0,1 1-58,-1-1 1,1-2 36,-1-3 1,6 3 23,0-3 0,2-5-21,-1-1 0,5-2 10,11 2 1,-3-4 10,3 3 21,4-3-22,-7-2 27,13 0-169,-6 0 1,10 0 62,4 0 0,-4-2 37,4-3 0,-2 3 35,1-4 3,-3 4 0,14 4 29,-5 4 103,5-4 1,1 11 23,0-7 0,0 5-76,1-5 0,-1 8 14,0-3 0,1-1 10,-1 1 0,0 3-5,1 9 0,-1-4 9,0 4 1,0-2 2,1 2 0,-1-2-33,0 8 1,1-6-5,-1 6 0,0-8-63,0 2 1,-5 2 63,0-2 0,-3 0-47,3-5 1,1-7-17,-7 1 0,2-7-15,-3 7-44,-3-8-6,6 4-90,-8-8-3865,0 0 4008,-8 0 0,6 0 0,-13-8 0,5-2 0</inkml:trace>
  <inkml:trace contextRef="#ctx0" brushRef="#br0" timeOffset="1313">1886 450 7788,'0'-25'0,"0"0"0,0-4 0,0 10-905,0 7 523,0 8 365,0-11 138,8 13 0,3-8 192,12 5 1,-2 3-233,8-4 0,0 4-6,6 2 1,-1 0 59,1 0 0,-3 0-41,-3 0 0,2 0-92,-8 0 0,2 8 52,-2 3 0,-6 1-36,1 5 1,-3-3 0,-9 9 0,0-2-1,-6 2 1,5-2-44,1 8 1,-2-6 59,-10 6 0,-3-2 41,-9 1 0,1 5 11,0-4 1,-8 2 9,-4-3 0,-6 5-30,-5-4 1,3-4 1,-3-2 0,5 0-39,7-6 1,-3 4 11,8-9 1,0 1 8,5-1-188,9-4-31,1-8 192,8 0-53,0 0 0,8 5 93,3 1 1,7 0 4,5-6 0,4 0-13,7 0 0,3 6 116,3-1 1,2 1-73,4-6 0,4 0-46,-3 0 0,1 0 127,-2 0 0,9 0-100,-3 0 0,-2 0 96,-4 0 0,-9 0-97,-3 0 1,-1 0 53,-10 0 31,0 0 31,-13 0-298,-2 0 161,-8 0 78,-8 0-157,6 0 16,-13 0-44,13 0-18,-6 0-384,8 0 1,-2 0-68,-4 0-1540,4 0 1466,-5 0 0,5 0-190,-4 0 781,-11 0 0,-18 0 0,-9 0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5:36.340"/>
    </inkml:context>
    <inkml:brush xml:id="br0">
      <inkml:brushProperty name="width" value="0.08571" units="cm"/>
      <inkml:brushProperty name="height" value="0.08571" units="cm"/>
      <inkml:brushProperty name="color" value="#CC0066"/>
    </inkml:brush>
  </inkml:definitions>
  <inkml:trace contextRef="#ctx0" brushRef="#br0">1280 242 7783,'18'-17'0,"-1"2"-84,0 3 1,-5-1 218,-1 7-154,1-8 0,-1 13 136,1-5-181,-8-4 193,11 8-5,-13-13 1,8 13 206,-5-4-5,-3 4 400,6 2-438,-8 0 1,0-2 586,0-3-33,0 3 73,0-6-486,0 8-70,0 0-14,-8 0-205,6 0-196,-5 0 185,7 0-244,0 0 122,-8 0 0,-2 8 63,-7 3 0,0 5 14,0 1 0,-3 8 21,-3 4 1,0 3 33,-11 3 1,3 1 18,-9 5 1,-5 3-96,-1 8 0,0 0 65,-6 0 1,10-1-178,-10 1 0,10-2 31,-4-4 1,5 2 35,-5-7 0,14-1-4,-3-5 1,10-1-10,-4 1 0,6 1-35,-6 5 1,6-5-9,-6 5 1,6-5-62,-5-1 0,5-5 104,-6 5 0,6-10-106,-6 10 1,8-12 68,-2 0 0,3 2-10,3-2 1,0-6 1,0-5 1,5-1 1,0 6 0,1-5 34,-6-1 0,5-5 7,1 6 1,-1-6-15,-5 5 1,5 1-10,1 5 1,-1-6-14,-5 1-45,0-1-2,-1 7-62,1-1-34,7-7 60,3-3-5,7-7-2893,0 0 1,0-7 3013,0-5 0,0-11 0,0-4 0</inkml:trace>
  <inkml:trace contextRef="#ctx0" brushRef="#br0" timeOffset="797">1004 225 7763,'-18'0'0,"1"-2"-97,0-4 7,0 4 38,-1-13-217,1 13 1,2-7 282,3 3 0,2 4 117,5-4 1,1 2 101,-8-2-94,1 5 130,-7-7 1,1 8-37,0 0 1,5 0 391,1 0-90,-1 0-167,-5 0 1,5 0 111,1 0-22,7 0-248,-4 0 121,8 0-99,0 0-153,8 0 1,2-6-17,7 0 0,8-1-21,4 1 0,3 2-3,3-7 1,7 5-76,4-6 0,4 3 71,2-3 1,0-1-80,0 7 0,-6-6 61,0 7 1,-2-7-10,3 6 0,-11-1 16,-7 1 0,-8 4 6,2-4 0,-9 4 40,-3 2 21,-7 0-6,4 0-16,-8 0-108,0 0 47,-8 0-13,6 0 24,-6 0-14,8 0 46,0 0 7,0 8-5,0-6-27,0 6 258,0-8-112,0 0-79,0 7 1,0-3-26,0 8 0,0-7 7,0 7 1,0-6-2,0 5 1,0 1 5,0 5 0,0 0-15,0 1 0,0 5 2,0 0 0,0 7-19,0-1 1,0 4 11,0 1 1,0 1-9,0 0 1,0-1 7,0 1 1,0-1-10,0 1 0,0-6 40,0 0 0,0-8 65,0 2-75,0 4 0,0-8 44,0 4-168,0-4 1,0-7 160,0-1-145,0-7 57,0 4-169,0-8-1276,0 0 166,0-8-227,0 6 702,0-5 774,-7 7 0,-11 0 0,-9 0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5:47.422"/>
    </inkml:context>
    <inkml:brush xml:id="br0">
      <inkml:brushProperty name="width" value="0.08571" units="cm"/>
      <inkml:brushProperty name="height" value="0.08571" units="cm"/>
      <inkml:brushProperty name="color" value="#CC0066"/>
    </inkml:brush>
  </inkml:definitions>
  <inkml:trace contextRef="#ctx0" brushRef="#br0">2785 432 5928,'0'-9'309,"0"1"-147,0 8 1,0-2 15,0-4-38,0 4-76,0-5-8,0 7 65,0 0-11,0-8 116,0 6-112,0-6 95,0 8-94,0-7 111,0 5-125,0-6-22,0 0-28,0 7 1,0-9 26,0 4-59,0 4 36,0-13 0,0 11-47,0-7 0,0 5 102,0-6-55,-8 8 0,5-9-6,-9 7 0,6-7-1,-5 1 1,5 3-53,-6-3 1,1 6-6,-6-5 0,5 1-4,1-1 0,-1-3 44,-5 8 0,-1-7-102,1 1 0,0 3 37,0-3 1,-1 7-14,1-7 1,-6 8 31,0-2 0,-2-1-4,2 1 0,2-2 9,-8 3 1,6 3 0,-6-4 1,6 4-6,-6 2 0,6 0-1,-6 0 1,0 0-34,-5 0 0,5 0 37,0 0 0,0 0-35,-5 0 0,-1 0 26,1 0 1,-1 0-5,0 0 1,1 2 9,-1 4 0,1-4 2,-1 3 1,1-1 42,-1 2 1,6-4-46,0 4 0,0-5 53,-5-1 1,7 6-40,4 0 0,-2 0 13,2-6 0,-6 6-11,6-1 1,-6 1-1,6-6 1,-6 6-2,6 0 0,-7 1-1,1-1 0,2-4-2,-2 4 0,6-2 1,-6 1 1,6-3 35,-6 4 1,6 2-33,-6-3 1,8 3 21,-2-2 1,-2-4-22,2 4 1,0 1 1,6-1 1,-1 2-16,1-2 1,0-5-15,0 5 3,-1 4 0,1-3 18,0 5 1,-1 1-5,1-7 0,0 6 2,0-6 1,-3 1 3,-3-1 1,4 2 0,-4 3 0,4 3 2,1-9 0,-5 7-1,0-6 0,0 5 2,6-5 1,-6 7-18,0-1 0,0-2-3,6 1 0,-1-1 3,1 1 0,0 3 8,-1-9 1,7 7 6,-1-6 1,1 7-6,-7-1 0,7-3 0,-1 3 1,7-6 39,-7 5-21,1 1 0,-5 5-7,5 0 1,-5-1-5,5-5 1,1 5-8,-1-5 0,5 4 7,-6 3 0,7-7-1,-7 1 1,6-1 0,-5 7 0,7-1-1,-2 0 0,-3 1 19,-3-1 1,4-6 29,3 1-22,-5-1 1,6 7-6,-7-1-11,7 0 1,-10 1 8,9-1 0,-3-6-4,2 1 1,4-1-20,-4 7 0,3-7-3,-3 1 1,4-1 11,-4 7 0,4-7 1,2 1 1,-2-1 19,-3 6 1,3 1-20,-4-1 0,4 0 27,2 1 0,0-1-22,0 0 0,0 1-20,0-1 0,0 0 33,0 0 1,2 6 0,4 1 0,-4-1-9,3-6 1,5 0-2,1 0 0,-1 7 19,2-1 1,-3 0 2,3-6 1,3 0 16,-3 1 0,3-1-30,2 0 0,1 0 16,-1 1 1,0-7-20,0 1 1,1-1 0,-1 7 1,6-7-7,0 1 1,2-3-9,-2 3 0,-2 1 11,8-7 1,0 6 0,6-7 1,-1 7-4,1-6 1,-1 5 1,1-5 0,1 2 39,5-3 0,-7-3-55,1 4 1,0 2 2,-7-3 0,5 1 24,2-6 0,-7 0-3,1 0 1,-6 0 11,6 0 1,-6 0-17,6 0 0,0 0 45,5 0 1,1 0-43,0 0 0,7 0 2,4 0 0,-2 0-33,2 0 1,-5 0 0,5 0 1,-6-2 31,6-3 0,-5 3-8,5-4 1,-14-2-55,3 2 1,-4-1 33,3 1 0,-1 4-131,-4-4 1,1-1 131,-6 1 0,6 0-1,-1 6 0,-2-6 5,2 1 1,-2-3 3,2 2 1,7 4-7,-7-4 1,7-1 3,-7 1 1,4-6-18,1 7 1,1-7 11,0 6 1,-3-5-51,-3 5 1,4-5 43,-4 5 0,-3-6-13,3 6 0,-8-5 57,2 5 0,-3-5 103,-3 5 0,0-8-93,1 3 0,-3 1 14,-4-1 0,5 5-9,-5-6 1,5 3-8,1-3 0,0-3-127,1 3 1,-1 3 72,0-3 1,2 1-114,4-7 1,-3 7 113,3-1 0,-4 1-40,-2-6 0,1 1 54,-1 5 1,-6-5-4,1 5 1,-2-5 208,1-1-180,4 0 0,-7 0 65,4-1 0,1 1-80,-7 0 1,2-1 4,-3 1 1,-1 0-25,8-1 1,-8-1-14,1-4 0,3 4-6,-2-4 1,1 4-17,-1 1 1,-4 1 54,4 0 1,-4 0-25,-2-1 0,6 1 87,-1 0 1,1-1-58,-6 1 0,0 0 6,0 0 1,0 5 25,0 0 1,0-1 8,0-10 0,0 4-6,0-4 0,0 3-1,0 3 1,-2-2 107,-4-4 0,4 2-118,-3-8 1,1 6 37,-2-6 0,4 6-17,-4-6 0,-1 8 50,1-2 0,-2-2-10,3 2 0,1-2 3,-8 2 1,6 4-84,-5-4 0,-1 3-7,-5 3 0,0-2-149,-1-4 1,-5 4 106,0-4 1,-9 3-117,-3 3 0,-7 0-118,-10-1 1,0 1-108,0 0 0,0 5-17,0 1 0,-1 5-79,-5-5 0,4 7-78,-3-2 1,-5 4-829,-1 2 1167,-12 15 1,22-6 0,-4 2-1,-5 6 1,-1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10.231"/>
    </inkml:context>
    <inkml:brush xml:id="br0">
      <inkml:brushProperty name="width" value="0.08571" units="cm"/>
      <inkml:brushProperty name="height" value="0.08571" units="cm"/>
      <inkml:brushProperty name="color" value="#333333"/>
    </inkml:brush>
  </inkml:definitions>
  <inkml:trace contextRef="#ctx0" brushRef="#br0">847 346 7789,'-7'-17'0,"5"-1"0,-12 1 75,9 0 113,-1 0 768,6-1-134,0 9-851,0-7 0,0 16 12,0 0 0,0 10 6,0 13 0,0 4 93,0 7 0,0 3-100,0 3 1,7-1-8,5 7 1,-2-2 72,1 2 1,1-4-265,5-7 0,-6 0 87,1-1 1,-2-5-190,1 0 1,5-14-406,-5 2 312,-3-3 0,1-5-217,-3-3 138,-4-4 490,6-2 0,-16-15 0,-2-4 0</inkml:trace>
  <inkml:trace contextRef="#ctx0" brushRef="#br0" timeOffset="657">156 346 7789,'-27'-2'0,"4"-4"0,3 2-59,3-7 1,0 5 224,0-5-143,-1 7 0,9-6 180,3 4-60,4 4 1,4-11-91,4 7 1,11-5-154,12 5 1,7-6 57,10 7 0,2-9 100,16 3 1,5-3-6,6 3 1,8-5-242,-3 5 0,5 1 259,1-1 0,1 7-43,-1-2 1,1 4 0,-1 2 0,-9 0 5,-8 0 1,-9 8-105,-14 3 1,-10 5-26,-7 1 1,-15-5 65,-3-1 1,-7 1-49,-4 5 1,-6 2 61,1 4 0,-11-4 2,-1 4 0,-6 2 242,-6-2 0,-9 6-249,3-6 1,-11 6 41,0-6 1,2 0 16,-3-5 0,3-1-83,-2 0 0,-2 0 45,8 1 1,5-9-105,6-3 1,6 2 85,-6-2 0,14-1-47,-2-5 45,11 0 13,-2 0 23,16-7 0,4 3 11,11-8 1,-2 7 29,8-7 0,-6 6-54,5-5 0,1 7 49,6-2 0,7-2-28,4 3 0,-2-1 0,3 6 1,-7 0-6,6 0 1,0 0-1,6 0 1,-8 8 16,-3 3 1,-5 4-15,-1 3 0,-3 1-44,-3 4 1,-6-2 38,-11 8 0,-5-6-9,-7 6 1,0-8 37,0 2 0,-2 2 5,-3-2 0,-7 0 23,-11-6 1,2-1 8,-8-5 0,0 5-72,-5-5 1,-1-1 32,1 1 1,-1-7-141,0 2 1,1 2 83,-1-3 1,1 1-131,-1-6 0,2 0-67,5 0 0,3 0-154,7 0 1,3-2 2,3-3 1,-1 1-344,7-8 702,0 1 0,14-14 0,2-2 0</inkml:trace>
  <inkml:trace contextRef="#ctx0" brushRef="#br0" timeOffset="916">1833 294 7805,'0'-17'837,"0"0"-673,0 7-122,0 2 1,-6 16 16,1 3 0,-1 14-38,6 10 1,0 1 29,0 11 1,2-9-166,3 2 1,-1 3 8,8-3 0,-6 0-117,5-5 0,1-2 104,5-5 1,-2-3-88,-3-7 1,3-1-173,-3 0 0,-3-7-28,3-4 405,-8-4 0,3-10 0,-7-2 0</inkml:trace>
  <inkml:trace contextRef="#ctx0" brushRef="#br0" timeOffset="1158">1591 381 7398,'11'-8'274,"1"-4"1,1 3-44,11-3 0,-1 1-63,11-7 1,1 1-127,17 0 0,-4 0-95,9-1 1,3 1 31,-2 0 1,-1 5-164,-5 1 1,-8 7-11,-3-2 1,-5 4 122,-1 2 0,-8 0-541,-4 0 352,-4 0 0,-8 0-390,1 0 650,-8 0 0,3 8 0,-22 1 0,-4 9 0</inkml:trace>
  <inkml:trace contextRef="#ctx0" brushRef="#br0" timeOffset="1382">1885 553 8001,'27'0'131,"6"0"-214,-5 0 1,5 0 52,2 0 1,-1-5-33,1-1 1,-1 0-9,1 6 1,0-6-186,-1 1 0,-7-1-363,-4 6 389,4 0 0,-8 0 229,4 0 0,-11 0 0,-5 8 0,-22 1 0,-4 8 0</inkml:trace>
  <inkml:trace contextRef="#ctx0" brushRef="#br0" timeOffset="1536">1954 744 7804,'-34'25'-451,"-1"-8"1,6-2 441,0-9 582,16 8-347,-3-13-250,16 7 94,0-8 0,8 0 183,4 0-179,11 0 1,4 0-20,7 0 1,9-2-132,3-4 1,2 5-109,-2-5 1,4 2 95,-4-2 1,2 2-279,-2-7 0,-2 5 135,-3-5 0,1 5 231,4-6 0,12 1 0,-5-7 0</inkml:trace>
  <inkml:trace contextRef="#ctx0" brushRef="#br0" timeOffset="2163">2940 17 7799,'-17'0'9,"-1"0"1,7 0 155,-1 0 0,6-2 103,-5-3-320,-1 3 1,-5-6-211,0 8 257,-1 8 0,1 1 9,0 9 1,0 5 69,-1 0 0,1 8-1,0-3 0,-1 5-11,1 2 0,0 7-18,0 4 1,1 4 18,5 2 0,-3 0 8,8 0 1,1-2-13,5-4 1,0 4 21,0-4 0,7-6-123,5-5 0,5-3 98,6-9 1,4 2-142,8-2 0,-3-9 57,-3 3 1,4-11-11,-4 0 1,1-2 14,-1 1 1,2-3-87,-8 4 0,0-10 80,-6-2 1,-5-5 10,-1 5 1,-1-7 18,2 1 0,-5-3 0,-7-3 1,0 1 4,0 0 1,0 0-55,0-1 1,-5 1 1,-1 0 0,-6-3 26,6-3 1,-5 4 0,5-4 1,-2 4-1,3 2 0,3-1-5,-4 1 0,4 0-2,2-1 6,0 1 0,0 0 2,0 0 0,2 7 22,4 4 1,-2-1 4,7 1 1,-5 0-9,5 6 1,-5 2 0,6 4 1,-6-2 143,5 7 1,-7 3-86,2 9 1,-2-4 136,1 4 0,-3 2-61,4-2 1,-4 8 34,-2-3 1,6-3-142,-1-2 1,1 2 7,-6-1 1,6 4 1,0-5 1,1 0-17,-1-5 1,-4-1-231,4 0 184,3 1 1,-5-3-477,8-3 123,-8-5-417,11-7 153,-5 0-69,7 0 707,0 0 0,8-15 0,2-4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5:59.894"/>
    </inkml:context>
    <inkml:brush xml:id="br0">
      <inkml:brushProperty name="width" value="0.08571" units="cm"/>
      <inkml:brushProperty name="height" value="0.08571" units="cm"/>
      <inkml:brushProperty name="color" value="#CC0066"/>
    </inkml:brush>
  </inkml:definitions>
  <inkml:trace contextRef="#ctx0" brushRef="#br0">1072 656 7715,'-7'-17'539,"5"-1"-670,-4 1 1,4 6 111,2-1 1,-2 2 186,-4-1 0,4-4-71,-3 3 0,1 2 12,-2-1 0,4-1 69,-4-5-110,-3 0 0,1 0 10,-3-1 1,-5 1 41,5 0 0,-5-1-178,-1 1 0,0 6 16,-1-1 0,1 2-113,0-1 0,-6 1 102,0 4 1,-10 5-73,-2-5 1,-1 10 103,-10 1 0,5 11-19,-5 1 0,2 2 36,-2 10 1,-2-2-27,8 2 0,5 3 56,6-3 0,10-2-36,2 2 1,1-6-58,11 6 1,-1-8 61,6 2 0,8-4-6,3-1 0,6 5 22,6 0 1,4-2-2,8-10 0,0 11 23,-1-5 0,1 4 113,-1-4 0,7 1 30,-1-1 1,-5 2-56,-7 4 1,1-4-36,6 4 0,-8-1-35,-4 1 1,-6-4 24,-5 4 1,1-4-34,-7-2 0,0 1-8,-6-1 1,-2 0 92,-4 1 1,-4-3-74,-7-4 0,-10 5 142,-8-5 0,-1 5-119,-10 1 1,2-7 88,-2-5 0,-4 3-75,3-2 0,-2 0-5,-3-6 1,0-2-17,0-4 1,8 2-91,3-7 1,5-1-112,1-5 1,8-1 48,4 1 0,4 0-280,2 0 0,5 1-218,1 5 222,7-5 1,-4 12-66,8-7 0,2 7-217,4-2 1,3 4 41,9 2 597,7-7 0,2-3 0,7-7 0</inkml:trace>
  <inkml:trace contextRef="#ctx0" brushRef="#br0" timeOffset="520">899 777 7775,'10'0'197,"-2"-2"716,-8-4-397,0 4-1029,0-13 557,0 6 0,0-3 695,0 0-594,0 9-363,0-5 128,7 8 1,-5 8 114,4 3 1,-4 5 47,-2 1 1,0 10-49,0 7 0,0 1-19,0 5 0,0 2-62,0-1 0,2 5 17,4-6 1,-2-1 12,7-10 0,-5-1-15,5-10 0,-5 3 78,6-10 0,-1-3-43,6-2 1,1-14-2,-1-9 1,6-2-48,0-10 0,2-2-57,-2-9 1,-4 3 49,4-3 0,-5 9-7,-7 2 1,3 8 46,-8-2 1,5 4-56,-5 2 75,0 7-47,-6 2 0,0 10-19,0 4 1,0 9 74,0 8 1,7 2 103,5-2 0,3-1-93,2 6 0,1-6 12,-1 1 1,8-4-25,4-2 1,-2-2 3,2-3 0,-1 1-6,7-7 1,-6 0 14,0-6 0,-8-2-1,2-4 1,0-3 52,-6-9 0,4 1 140,-9 0 1,-4-6-112,-3 0 0,3-2 124,-2 2 0,-1 1-85,-5-6 0,-7 5 2,-5-6 1,-3 6-161,-2-6 0,-1 8-54,1-2 0,0 4-134,-1 1 1,1 1-40,0 0 0,5 5-649,1 1-54,-1 7 251,-5-4 1,7 16 696,5 3 0,-5 12 0,0 4 0</inkml:trace>
  <inkml:trace contextRef="#ctx0" brushRef="#br0" timeOffset="1256">2214 846 7775,'0'-17'-69,"0"-6"18,0 0 1,7 0-123,5 6 0,3-1 212,3 1 0,-3 5 167,-4 1 0,3 5-54,-8-5 1,-1 5 445,-5-6-328,0 8-177,0-3 1,-7 1-197,-5 0 1,-11 0 92,-6 6 0,1 6 54,-7 0 1,10 7-7,-10-1 1,5 5-29,-5 6 0,0-2-58,1 8 1,5-6 5,0 6 1,14-6 14,-2 6 0,5-8-146,1 2 52,3 4 1,10-8 106,4 4 0,3-9-5,8-3 1,3-7-7,3 2 0,4-4 2,7-2 0,3-8-51,3-3 1,-3-5 5,3-1 1,-9-2 59,-3-4 1,-6 2 0,1-8 1,-4 8 132,-2-2 1,-7 3-93,-4 3 1,1 0 153,-1 0-141,0-1 0,-8 9 9,-4 3-44,-4 4 1,-7 8-13,0-1 1,5 15-2,1-3 0,7 4-16,-2-4 0,4 1-19,2-1 0,0 0 34,0 1 1,8-1-9,3 0 1,7-5 3,5-1 0,-2-7 7,8 2 1,2-6-24,9-6 0,-2-4-5,8-7 0,-7-8-30,1-4 1,2-5-9,-1-7 0,-3 3-3,-9-8 1,-4 6 36,-8-7 0,-1-1 24,-5-9 0,-3 5 9,-8 0 0,0 0 91,0 6 0,-6-2-74,0 2 1,-5 4 91,5 7 1,0 2 17,6 4 242,0 4 106,0 8-293,0 8 1,0 3-91,0 12 1,0 3-45,0 8 1,0 3-71,0 3 0,-5 11 158,-1 12 1,0 4 89,6 2 0,0 8-41,0 3 1,0 12 118,0 6 1,0 3-346,0 3 0,2 1 239,4 5 0,-4 1 27,3 4 1,-1-4-59,2-8 0,-4-7 27,4-4 0,-4-6-80,-2-5 1,0-13-155,0-10 1,0-12 107,0-6 1,0-4-120,0-2 0,0-5-698,0-1 424,0-7-842,0 4-203,0-8 622,0-8 1,-6-3 745,0-12 0,-7-4 0,3-8 0</inkml:trace>
  <inkml:trace contextRef="#ctx0" brushRef="#br0" timeOffset="1631">2905 846 7764,'0'-17'-242,"-5"0"-60,-1-1 1,-6 1 353,7 0 1,-1 0 266,6-1 0,0 7 33,0-1 1,0 6 91,0-5-331,0-1 0,0 1-10,0-1 1,2 8-86,4-1 1,3 1 30,8-2 1,1 4-145,-1-4 1,0 4-27,1 2 1,5 2 102,0 4 1,0 2-45,-6 3 1,2 7 61,4-1 0,-9 0 22,3 6 1,-5-2 5,-1 2 1,3-3 9,-9 3 0,1-4 52,-6-2 1,-2 1 105,-4-1 0,-3 0-46,-8 0 0,-7 1 93,1-1 0,-7-5-318,1-1 0,-4-5 116,-1 5 0,5-7-231,0 2 0,8-4-31,-2-2 0,2 0-382,-2 0 0,9 2 603,-3 4 0,11-4 0,-2 5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6:04.094"/>
    </inkml:context>
    <inkml:brush xml:id="br0">
      <inkml:brushProperty name="width" value="0.08571" units="cm"/>
      <inkml:brushProperty name="height" value="0.08571" units="cm"/>
      <inkml:brushProperty name="color" value="#CC0066"/>
    </inkml:brush>
  </inkml:definitions>
  <inkml:trace contextRef="#ctx0" brushRef="#br0">86 242 7794,'-1'-9'363,"-5"3"-30,4-4-251,-6 1 0,8-3 97,0 1 155,0 7-284,0-4 1,0 6 295,0-3-295,0 3 70,0-6 142,0 8-159,0 0-62,0 8-125,0-6 100,0 5-38,0-7 1578,0 0-1647,0-7-27,8 5-79,-6-14 0,7 7 100,-3-9 1,-2 7-51,8-1 0,-7 7 50,7-7 1,-6 2-5,5-1 1,-5-3 50,5 9 1,-1-3-8,2 2 1,3 4 1,-4-3-5,5 3 0,1 2 104,0 0 0,-1 2-52,-5 3 0,5 3 78,-5 4 1,-1 3-61,1-4 0,-7 5 11,2 1 1,2 0-21,-3 1 0,1-1 11,-6 0 1,0 1 97,0-1 0,0 2-62,0 4 0,-6-4 75,1 4 1,-7-3-94,6-3 0,-7 0 75,1 0 0,3 1-57,-3-1 0,1 0-6,-7 1 1,3-1-18,4 0 0,-5 1 0,5-1 1,-5 0-98,-1 0 1,2 1 98,3-1 1,-3 0-116,3 1 1,-1 1 93,1 4 1,-1-8-100,7 8 0,-7-11 64,1 11 0,2-8-6,-1 8 1,7-9-61,-2-3-7,-3 1-4,7 5-3,-6-7 204,8-3-154,0-7 917,0 0-875,8-7 1,-4-3-2,7-7 1,-5 5-134,5 1 0,1-1 118,5-5 0,0 5-145,1 1 157,-1-1 1,0-5 50,1 0 0,1 5-58,4 1 1,-4 7 12,4-2 1,2 4 27,-2 2 0,8 0 14,-2 0 1,-2 0-8,2 0 1,-1 2-13,7 4 1,0 2-14,-1 3 1,-7 3 5,-4-9 0,2 7-14,-2-6 0,0 5-90,-6-5-203,1 7-33,-1-11-413,0 14 53,1-14 0,-1 5 291,0-7 0,2 0 407,4 0 0,4-7 0,8-3 0</inkml:trace>
  <inkml:trace contextRef="#ctx0" brushRef="#br0" timeOffset="924">1971 312 7767,'18'-2'-227,"-1"-4"1,-5-4 90,-1-7 0,1 2 375,5 3 0,-6-3 320,1 3 92,-1-3-183,-1-2-254,-2-1 0,-8 7-40,0-1-5,0 8 1,0-5-105,0 3-10,0 4 1,-2-11-48,-4 7 1,2-8 54,-7 3 0,5 1-139,-6-1 1,1 5 94,-6-6 0,5 7-152,1-7 1,-1 8 54,-5-1 0,-6-3 59,0 2 1,-6 0-106,6 6 1,-2 0 99,2 0 0,3 2-23,-3 4 0,4-2-3,2 7 1,2 1-51,3 5 40,-3 0 38,5 8 1,0-5 60,5 3 0,3-2-61,2 2 0,7-4 96,5 4 0,3-2-87,3 2 0,1-3 51,4 3 1,4 2-28,7-2 0,-1 6 5,-4-6 1,4 0-10,-5-6 1,3 0-2,-2 1 0,-4-1-11,-8 0 10,0 0 0,-1 1 60,-5-1-57,-3-7 154,-8 5-110,-8-13 1,-1 8 5,-9-5 1,1-3-15,0 4 1,0-4 3,-1-2 1,-1 0 19,-4 0 0,4-6-19,-4 0 0,-2-7-26,2 1 0,-6-3-9,6-2 1,0-8-1,6-4 1,-7-4-9,1-1 1,6-1-7,6 0 0,7 1-36,-2-1 0,-2-3-139,3 3 0,1-3-9,9 9 0,-1 4 88,8 2 1,-1 4 21,7 1 1,-7 9 56,1 3 1,-3 2 4,3-1 0,3 3-44,-3-4 0,-3 4 5,3 2 0,-6 6 17,5-1 1,-5 9 2,5-3 1,-5 5 87,6 1 1,-8 0-80,1 1 0,3 5 191,-2 0 1,0 8-65,-6-3 1,0 5 47,0 2 1,-2-1 21,-4 1 1,2 5 95,-8 0 1,1 9-50,-6-3 0,-1 4-47,1 1 1,2-1-33,3-3 1,-3 8 2,3-3 1,-3 2-146,-2-8 1,5 2 25,1-8 0,7 7 26,-2-7 0,4-2-30,2-9 1,0-4-209,0-8 199,0 1-182,0-1 115,0-7 0,2-3 66,4-7 28,-4 0-33,13 0 90,-5 0 1,1 0-104,1 0 13,-8 0-71,11 0-265,-13 0 41,13 0 147,-13 0-52,6 0 1,-6 0-506,3 0 61,-3 0 1,6-2 635,-8-3 0,0-5 0,0-7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6:07.450"/>
    </inkml:context>
    <inkml:brush xml:id="br0">
      <inkml:brushProperty name="width" value="0.08571" units="cm"/>
      <inkml:brushProperty name="height" value="0.08571" units="cm"/>
      <inkml:brushProperty name="color" value="#CC0066"/>
    </inkml:brush>
  </inkml:definitions>
  <inkml:trace contextRef="#ctx0" brushRef="#br0">87 917 7792,'-9'-8'84,"1"4"87,8-7-466,-8 7 191,6-4 474,-5 8-112,7 0 86,0 0-258,0 8 0,5-4 22,1 7 1,6-5-38,-7 6 0,9-7 19,-3 7 0,5-8-81,1 2 0,2-5 85,4-1 0,-4 0-126,5 0 1,1 0 34,-2 0 0,2 0-75,-2 0 0,-4-7 93,4-5 1,-6 3-6,-5-3 0,1 1-8,-7-7 0,5 1 6,-5 0 0,0 5-99,-6 1 1,-2-1-3,-4-5 1,-3 5 24,-9 1 0,-1 7-6,-4-2 1,2 4-142,-8 2 1,0 2 201,-5 4 0,5 3 3,0 9 1,2 7 156,-2 4 0,2 3-126,4 3 1,4 1 53,-4 5 1,6-3 29,5 8 0,5-7-35,7 1 1,0 2-13,0-1 1,2-3-42,3-9 1,7-2-5,11-4 0,-2-10-15,8 5 1,2-7-98,9 1 1,4-5 68,8-7 0,2-7-148,3-5 0,-1-3 4,8-3 0,-9-7-123,3-3 0,-4-7 182,-2-5 0,-8 1 27,-4-7 1,-11 6 27,-6-6 1,2 0 107,-2-6 0,-6 8 70,-5 3 1,-6 5-53,5 1 0,-7 2 148,2 5 81,-4 3 295,-2 15-388,0 2-80,-8 8-107,6 8 1,-7 2-145,3 7 1,2 6 236,-8 0 1,7 8-68,-7-2 1,8 3 5,-1 3 1,-3-1-49,2 1 0,-2 3-3,3-3 0,3 3-6,-4-9 0,-2 2 6,2-2 0,1-4-7,5-8-203,0 0 155,0-7 22,0-2 292,0-8 1,0-2-85,0-4 0,0-9-335,0-8 1,7-8 37,5 2 0,-2-4-83,1-1 1,1-1 102,5 1 1,6-1-97,0 0 0,0 3 103,-6 3 1,1 4-149,-1 8 1,0 5 314,1 1 1,-1 7-108,0-2 1,-5 6 141,-1 6 0,6 3 47,7 9 0,-1 1 16,-6 4 0,0 4-53,0 7 0,3-1-44,3-4 0,-4 4 12,4-5 0,2-3-7,-2-2 1,6-3-95,-6-3 1,0 0 67,-6 1 1,1-9-38,-1-3 1,0-4 23,0-2 0,1 0-11,-1 0 1,0-2-4,1-4 0,-1-3 3,0-9 1,0 1-53,1 0 0,-7-1 6,1 1 0,-3-2-17,3-4 0,-2 2 48,-5-8 1,-3 6-103,4-6 1,-4 2 42,-2-2 0,-2-2-11,-4 8 1,-1 0-10,-5 6 0,-3-4-6,3 4 0,3-3 47,-3 15 0,0-1-3,-5 6 1,0 0-86,0 0 0,-1 0 68,1 0 0,0 8 41,-1 3 1,1 4 20,0 3 0,0 5 7,-1 0 0,1 8-16,0-3 1,-1 5 5,1 2 0,6-3-7,-1-3 1,8 4 8,-2-4 0,5-2-13,1 1 0,0-6-1,0 1 1,0-10-7,0-1 0,7-9 42,5 3 0,3-4 4,2-2 1,1 0-29,-1 0 1,6-8 5,0-3 1,2-4-33,-2-3 0,-4-1-2,4-4 0,2-4-2,-2-8 0,6 1 25,-6-1 0,0-7-136,-5-4 0,5-4 68,0-2 1,-2-6-90,-10 1 0,3-9 54,-8 3 0,5-2-6,-5 1 0,0-1 146,-6 7 0,5-5-107,1 5 1,0 8 137,-6 10 1,-2 11-79,-4 6 0,4 4 250,-3 2 0,1 7 191,-2 4-257,4 4 0,-6 4-172,8 4 1,0-2-126,0 7 0,-5 1 93,-1 5 0,-8 8 62,3 4 1,-4 9 102,-3 3 1,1 9-35,0 2 0,-1 1 137,1 11 0,0-8-61,-1 1 1,7 3 158,-1-3 0,9 9-210,-3-3 1,4-3 21,2-3 0,0-3-81,0-2 0,8 0 57,3 0 1,6-8-208,6-4 1,-1-5-32,6-6 0,-5-2-42,6-4 0,0-12-19,6 1 0,-6-8-187,-1-4 1,3 0-145,9 0 0,-3 0-970,3 0 1465,-3-8 0,5-9 0,2-10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6:11.806"/>
    </inkml:context>
    <inkml:brush xml:id="br0">
      <inkml:brushProperty name="width" value="0.08571" units="cm"/>
      <inkml:brushProperty name="height" value="0.08571" units="cm"/>
      <inkml:brushProperty name="color" value="#CC0066"/>
    </inkml:brush>
  </inkml:definitions>
  <inkml:trace contextRef="#ctx0" brushRef="#br0">0 139 7369,'0'-11'-414,"0"-1"1,0 6 514,0-5 1,0 5 416,0-6-113,0 9-38,0-13 0,0 12 224,0-7-257,0 7 0,2-6 338,4 5-283,-4 3 1,5-8 68,-7 4-24,0 4-32,0-5 17,0 7-543,0 0 1,0 7 1,0-3-126,0 8 1,0 7 231,0 10 1,0 5-7,0 7 0,0 3 137,0 8 0,0 7-83,0 5 0,6 3 72,0 2 0,0 0-65,-6 1 0,0-3 20,0-4 0,0-5-35,0-12 1,0-4-41,0-7 1,0-8 29,0-4 0,0-10 11,0-1-73,0-8 78,0 3 1,0-7-8,0-7 9,0 5-427,0-14-619,0 14-861,0-5 820,0 7-341,0-8 1396,0 6 0,7-21 0,3 4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6:12.685"/>
    </inkml:context>
    <inkml:brush xml:id="br0">
      <inkml:brushProperty name="width" value="0.08571" units="cm"/>
      <inkml:brushProperty name="height" value="0.08571" units="cm"/>
      <inkml:brushProperty name="color" value="#CC0066"/>
    </inkml:brush>
  </inkml:definitions>
  <inkml:trace contextRef="#ctx0" brushRef="#br0">70 329 7612,'-6'-12'20,"0"1"124,0 7 1,4-9 428,-3 7-357,3-8 0,-12 5 104,8-8 1,1 5-72,5 1 0,-2 1-95,-4-2 1,4-3-11,-4 3 1,4-3-98,2-2 1,8 0 53,4-1 1,3 5-113,2-5 0,8 11-157,4-11 0,10 7 79,1-1 0,2-1-60,-2 7 0,-1 0 52,7 6 0,-8 0 0,3 0 0,-10 6 53,-3 0 0,-6 13-5,1-2 1,-6 5 29,-6-5 0,3 6 3,-8 0 1,-1 8 41,-5-2 1,0 3-41,0 3 0,-2-1 103,-3 1 1,-7 2-98,-11 3 1,2-4 131,-8 5 0,2-5-39,-2-1 0,-3 1-28,3 5 0,-4-7-9,-1 1 0,5-1 1,0-5 1,8-2-69,-2 2 1,4-8 102,1 2-163,9-4 0,-5-1-52,9-1 86,-1-7 0,8 3-4,3-7 1,-1 0-7,8-6 1,-1 5 78,7 1 0,7 2 13,3-2 1,5-5 62,2 5 0,5-4-101,0-2 1,6 0 29,-5 0 0,1-2-6,-2-4 1,3 3 34,3-9 1,-4 8 21,-7-2 0,-6-1-3,-1 1 0,-1-2-31,2 3 0,-10 3 58,-7-4-188,-8 4 161,3 2-365,-7 0 107,0 0-145,-7 0-333,5 0 175,-6 0 1,6 0-419,-4 0-516,4 0 1418,-5 0 0,14 0 0,3 0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6:15.222"/>
    </inkml:context>
    <inkml:brush xml:id="br0">
      <inkml:brushProperty name="width" value="0.08571" units="cm"/>
      <inkml:brushProperty name="height" value="0.08571" units="cm"/>
      <inkml:brushProperty name="color" value="#CC0066"/>
    </inkml:brush>
  </inkml:definitions>
  <inkml:trace contextRef="#ctx0" brushRef="#br0">571 105 7733,'2'-12'11,"4"0"1,-4 7-12,4-7 0,-4 6 94,-2-5 1,2 7 413,3-2 25,-3-3 411,6 7-656,-8-14 18,0 14-391,0-5 76,0 7 10,0 0 0,-8 0 88,-3 0 1,-5 7-50,-1 5 0,-6 5-29,0 6 1,-8-2 31,2 8 1,3 0 6,-3 6 0,2 5 24,-2 0 0,-2 8-42,8-1 1,0 3 33,6 1 1,0 1-83,-1 0 0,9 0 28,3 0 1,4-2-79,2-4 1,0 2 36,0-8 1,2 1-7,4-7 1,3-5-23,9 0 1,-1-8-6,0 2 0,2-4-94,4-1 1,-1-3 78,6-3 0,-5 1 15,6-7 1,0 0 18,6-6 1,-1 0 4,1 0 0,-6 0 33,-1 0 0,1-8 14,6-4 0,-2 3 50,-5-3 0,-3 1 160,-7-7 1,1-5 3,4 0 0,-10 0-106,5 6 0,-13-6 61,1 0 0,2-6-103,-2 6 1,-1 0-11,-5 6 1,0-7 3,0 1 1,-2 0-122,-3 6 0,1 2 61,-8 3 0,1-1-91,-7 7 0,-1-6-11,-4 7 0,-4-1 106,-7 6 0,-3 0 44,-3 0 0,3 2-157,-3 4 1,-2-3-149,1 9 1,-7-6-110,2 5 1,-4 1-325,-2 5 1,-5 0 680,-1 1 0,-23-1 0,1 0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6:13.316"/>
    </inkml:context>
    <inkml:brush xml:id="br0">
      <inkml:brushProperty name="width" value="0.08571" units="cm"/>
      <inkml:brushProperty name="height" value="0.08571" units="cm"/>
      <inkml:brushProperty name="color" value="#CC0066"/>
    </inkml:brush>
  </inkml:definitions>
  <inkml:trace contextRef="#ctx0" brushRef="#br0">18 294 7826,'-10'-8'1290,"2"6"-625,8-13-130,0 13-15,0-6-344,0 1-229,0 5 1,4-6 58,8 8 0,1 0-136,16 0 1,2 0 51,9 0 1,-2 0-81,9 0 1,-7 0 22,6 0 0,0 0 49,6 0 0,-8 6 57,-3 0 1,-11-1 0,-1-5 0,-8 0 248,2 0-64,-3 8 102,-11-6-210,-1 6 20,-8-8-60,0 7 0,0-3-5,0 8 1,0-1-55,0 7 1,0-1 68,0 0 1,0 2 31,0 4 1,6-1-2,-1 6 1,1 1 83,-6 6 1,0 7-72,0 4 1,0 2 5,0-2 1,0 4 44,0-4 0,0 3 107,0-3 1,6 2-234,0-8 1,-1 0 108,-5-5 0,0 0-178,0-1 1,0-7-9,0-4 0,6-4-104,0-1 0,0-7 1,-6 1-113,0-9-173,0 5-292,0-8-1123,0 0 1379,-8 0 0,4 0-102,-7 0 617,-1-8 0,-13-9 0,-2-10 0</inkml:trace>
  <inkml:trace contextRef="#ctx0" brushRef="#br0" timeOffset="310">260 899 7708,'0'-17'326,"-8"0"-68,6-1-292,-6 1 165,8 8 282,0 1 0,2 8-190,4 0 0,0-6-290,11 0 1,-1 1 76,12 5 1,7 0-109,5 0 0,8-6 109,-2 0 0,12 0 51,5 6 1,3 0 67,-3 0 1,1-2-95,-12-3 1,1 3 117,-12-4 1,-3 4 93,-9 2 193,-12 0-366,-1 0 143,-15 0-270,-1 0 155,-9 0-1275,-1 0 580,-5 0 0,5 2-990,-7 4 1582,-8-4 0,-2 13 0,-7-5 0</inkml:trace>
  <inkml:trace contextRef="#ctx0" brushRef="#br0" timeOffset="1228">2784 69 7785,'10'-2'567,"-4"-3"-404,-4 3 0,0-6 159,3 8 1,-3-2 177,4-4-287,-4 4-66,-2-5 1,0 5 73,0-4-79,0 4-285,0-6 0,-8 8-85,-3 0 0,-5-5 134,-1-1 0,0 0-48,0 6 1,-1 0 52,1 0 0,0 2 59,-1 4 0,1-4-13,0 3 1,0 3-1,-1-2 1,7 5 29,-1-5 1,1 8 1,-7-3 0,7 6-6,-1 7 0,1-5 0,-7 4 1,7 2 17,-1-2 0,7 8-24,-7-3 0,6 3 2,-5-2 0,7 2 7,-2-8 1,-1 6 1,1-6 1,0 0-9,6-6 8,0 0 1,0-5 67,0-1-79,0-7 195,0 4 0,2-8-6,4 0 0,3-2-85,9-4 1,-1 4-59,0-4 0,6-1-1,0 1 0,8-5 16,-2 5 0,5-6-10,7 6 1,1-5 48,4 5 1,4 0-35,-4 6 0,4 0-18,2 0 1,4 8-59,-4 4 0,2 3 7,-14 2 0,0 2 13,-5 5 1,-8 2-20,-4 9 0,-6 0 5,-5-1 0,-3 1-23,-3-1 1,-4-1 38,4-4 0,-4-4-3,-2-8 1,-6 0 30,0 1 1,-7-3 62,1-3 0,-3 3 148,-3-3 1,1-5-73,0-1 1,-6 2 110,0-3 0,-2 1-112,2-6 0,2 0-4,-8 0 1,8 0-143,-2 0 1,1 0 250,-1 0-509,4 0 1,-6 0-265,8 0-253,0 0-21,-1 0-356,1 0 182,0 0-216,7 0 1177,-5 0 0,5 0 0,-7 0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8:27.205"/>
    </inkml:context>
    <inkml:brush xml:id="br0">
      <inkml:brushProperty name="width" value="0.08571" units="cm"/>
      <inkml:brushProperty name="height" value="0.08571" units="cm"/>
      <inkml:brushProperty name="color" value="#333333"/>
    </inkml:brush>
  </inkml:definitions>
  <inkml:trace contextRef="#ctx0" brushRef="#br0">53 35 7149,'-10'0'-189,"2"0"344,8 0 150,0 0-125,0-8-46,-7 7 35,5-7 5,-6 8 1,8 0 351,0 0-374,-8-8-3,6 6-179,-5-5 107,7 7-149,0 0 131,7 0 0,3 0 6,7 0 1,6 0-91,0 0 1,14 0 55,-3 0 0,13 0-49,-1 0 0,4 1 49,2 5 1,5-4-53,1 4 0,-1-2-11,-5 2 0,-2-5-18,-4 5 1,2-2 27,-7 2 1,-1-4 4,-5 4 1,-3-5 1,-3-1 1,2 6 3,-8 0 0,0 0 81,-6-6 1,-5 0 12,-1 0 17,-7 0 16,12 0 19,-14 0-115,5 0-6,-7 0-58,0 0 46,-7 0 1,3 0-37,-8 0 1,6 0 5,-5 0 0,-1 0 4,-5 0 1,-6 0 18,0 0 0,-8 0-1,2 0 0,-3 0-116,-3 0 0,1 0 100,-1 0 0,-2 0 7,-3 0 0,4 0 14,-5 0 0,-1 0-1,2 0 0,-7 2 5,7 3 1,-6-3 5,6 4 0,-1-4 11,7-2 1,1 2-26,4 4 0,-1-4 13,6 3 0,1-3 27,6-2 0,0 0 3,0 0 1,5 0 25,0 0 14,9 0-8,-13 0 12,14 0-118,-5 0 83,7 0-172,0 0 67,7 0-15,-5 0 45,14 0 0,-7 0-5,9 0 0,5 0-50,0 0 0,7-5 59,-1-1 0,4 0-116,1 6 0,3 0 58,3 0 0,3 0-66,3 0 0,2 0 22,-8 0 0,6 0-130,-5 0 1,5 0 44,-6 0 1,-2 0-117,-9 0 0,2 0 327,-8 0 0,8 0 0,-4 0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8:31.928"/>
    </inkml:context>
    <inkml:brush xml:id="br0">
      <inkml:brushProperty name="width" value="0.08571" units="cm"/>
      <inkml:brushProperty name="height" value="0.08571" units="cm"/>
      <inkml:brushProperty name="color" value="#333333"/>
    </inkml:brush>
  </inkml:definitions>
  <inkml:trace contextRef="#ctx0" brushRef="#br0">18 225 8096,'0'-10'613,"-8"3"-524,6-1 130,-5 6-317,7-6 1,0 7 58,0-5-145,0 4 134,0-6 16,0 8 51,0 0-1,7 8 0,-3-4 16,8 7 1,-1 1-8,6 5 1,1 2 23,-1 4 0,2-3-15,4 3 1,2 3 6,4 3 1,4-2-10,-4 2 1,1-6-6,-1 6 1,4-8-3,-4 2 1,-3-4-6,3-1 1,-6-7 7,6 1 0,-8-9 3,2 3 0,2-4-12,-2-2 0,0 0 8,-5 0 1,-1 0-62,0 0 1,1-6 27,-1 1 1,0-9-5,1 3 0,-7 1 17,1-1-11,-1-1 0,4-5 43,-3-1-37,3 1 1,-7 0 43,4 0 1,1-1 10,-7 1-21,7 0 0,-9-1-31,8 1 0,-7 0 1,7-1 1,-6 7-7,5-1 0,-5 3 18,6-3 0,-1-1-76,6 7 1,1-2 61,-1 3 0,0 3-79,1-4 1,-1 4 49,0 2 1,0 0-8,1 0 1,-1 0 4,0 0 1,1 0-1,-1 0 1,0 2 39,0 4 1,1 1-32,-1 5 1,-2 3 42,-3-3 0,3 3-37,-3 2 1,-3-5 30,3 0 1,-6-1-11,5 6 0,-5 1 0,6-1 0,-7 0-7,7 1 0,-8-1 6,1 0-9,5 0 1,-8 1 1,4-1 1,-4-5-4,-2-1 1,0-5 2,0 5 1,0-5-17,0 6 15,0-9-2,0 5-1,0-8 243,0 0-213,-8 0 141,6 0-118,-6 0 2,1-8-28,5 7 1,-6-9 18,8 4-48,0 4-21,0-13-37,0 13 86,0-13-47,0 13-4,8-14 0,1 14-1,9-3 0,-5-3 23,4 2 0,-1 0 1,13 6 1,-4-5 2,9-1 1,-1 0 1,13 6 1,0 0-22,6 0 0,-6 0 15,0 0 0,-2 0 7,2 0 0,3 2-5,-9 4 1,0 1 15,-5 5 1,-8 3-1,-4-3 1,0-2 1,-6 1 0,4-1 41,-9 1 1,3 5 8,2-5 1,-5-1 2,-1 1 0,1-7-39,5 2 0,-5 2 36,-1-3 0,7 1-37,5-6 0,2 0 2,-2 0 1,-2 0-25,8 0 0,-2-6-5,1 1 1,5-7-8,-4 6 1,2-5-11,-3 5 0,-3-8 35,-7 3 0,5 1 0,0-1-16,0-1 1,-6-5 4,1 0 1,-3-1 14,-4 1 1,3 0-16,-8 0 0,5-1 2,-5 1 1,2-2-4,-3-4 1,-3 3-3,4-3 1,-4 4-23,-2 2 0,0-2 23,0-4 0,0 3-25,0-3 1,0 4 17,0 2 0,0 0-3,0-1 1,0 1 3,0 0 0,0-1-1,0 1 1,0 6 27,0-1 0,0 6 33,0-5 200,-8 7-137,6-4-58,-5 8-108,7 0-1971,0 0 1618,0 8 397,-8 2 0,6 14 0,-6 3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8:34.813"/>
    </inkml:context>
    <inkml:brush xml:id="br0">
      <inkml:brushProperty name="width" value="0.08571" units="cm"/>
      <inkml:brushProperty name="height" value="0.08571" units="cm"/>
      <inkml:brushProperty name="color" value="#333333"/>
    </inkml:brush>
  </inkml:definitions>
  <inkml:trace contextRef="#ctx0" brushRef="#br0">53 450 7482,'-2'-10'-862,"-4"4"1115,4-3 1,-11 5-38,7-8-122,0 8 0,4-3 305,-4 7-109,4-8-251,-5 6 66,7-5-202,0 7-13,0 0 0,6 7 155,-1 5 1,3-3-45,-2 3 0,-2-1 104,7 7 1,-5-1-34,5 0 1,-5 1-14,6-1 0,-1 2-13,7 4 0,-1-4 2,0 4 0,0-1-11,1 1 0,1-4 10,4 4 0,2 2-44,4-2 1,3 0 36,-3-6 1,4 1-87,2-1 1,-3-2 78,-3-3 1,4 1 4,-5-7 0,5 0-32,2-6 1,-1 0-2,1 0 0,0-2 5,-1-4 0,1 2-4,-1-7 1,1 5 46,-1-6 1,1 3-32,0-3 1,5-3-19,0 3 1,-5 3 3,-6-3 0,0 1-1,5-7 1,5 1-30,-5 0 1,5-1-5,-11 1 0,5 0 8,2 0 1,-1-1-13,1 1 1,-1 5 18,1 1 1,5 1 0,1-1 1,7-5 32,-2 5 0,-2 1 3,2-1 0,-2 7 11,2-2 0,2-1-29,-7 1 0,-1 0 2,-5 6 0,-6 0 50,-1 0 0,7 0-1,5 0 0,6 0-10,-5 0 1,9 6-21,2 0 0,1 1-8,11-1 1,-8-2 4,1 7 0,1-5 6,-6 6 0,7-3-37,-13 3 1,1 3-11,-13-3 1,1 9-73,-1 2 1,1 0 87,-1-6 1,-5 0-16,0 1 1,0 1 8,6 4 0,-1-4 1,1 4 1,-6-3 0,-1-3 0,-1-4 8,2 5 0,2-11-6,-8 11 0,0-5 1,-6 4 0,-5 1-60,-1-1 0,-5-2 55,6-3 0,-9 3-12,3-3 1,-4 3-13,-2 2 44,0 1-17,0-1 4,0 0 0,0-7 1,-2 3 10,-4-7 8,4 0-21,-13-6 1,6 0 0,-9 0-1,1 0 1,0 0-1,-1 0 0,1-2 26,0-4 1,-1 2 2,1-7 1,2 5-25,3-6 0,-3 1 3,3-6 0,3 5-3,-3 1 1,8-1 1,-1-5 0,-3 5-18,2 1 1,0-3 18,6-9 1,8 4-91,4-4 0,3 4 71,2 1 1,8 1-8,4 0 1,-2 5 19,2 1 1,0 1 0,5-1 0,1-3 41,-1 8 1,1-5-51,0 5 0,-1 0 103,1 6 1,1 0-50,5 0 0,-5 0 44,4 0 1,-3 0-38,-2 0 0,5 0 5,0 0 0,3 6-17,-3 0 0,-4 2 5,5-3 1,-5-1 47,-1 8 1,-3-8-52,-3 1 1,2 3-25,-8-2 0,8 1 10,-2-1 1,-4-2-5,-2 8 1,4-9 6,1 3 0,5 2-4,2-2 0,1 1 2,5-1 0,-3-4 0,8 4 1,-6 1-85,7-1 0,-3 0 76,2-6 0,2 2-53,-8 4 0,8-4 43,-2 3 0,-1-3-30,1-2 0,-2 0 30,2 0 1,10-2 0,-4-3 1,-2 3 23,-4-4 1,0 4 10,6 2 0,-2-6 10,-4 0 0,2 1 7,-8 5 1,0 0 20,-5 0 0,0 0-47,-1 0 0,1 0-47,-1 0 0,1 0 35,0 0 0,5 0-9,0 0 0,6 0-29,-5 0 1,7 0-5,-2 0 0,2-2-30,-2-4 0,-2 4 51,-3-4 0,-11 2-25,5-1 0,-4 1 18,3-8 1,-7 7 0,-4-7 1,2 8 8,-2-2 1,6-3 3,-6-3 0,2 3 22,-2-3 1,-4 3 6,4-3 0,-1-3 30,1 3 0,-4-3-51,4-3 0,-4 3-28,-2 4 0,1-5 31,-1 5 1,0-5-30,1-1 0,-3 0-3,-4-1 1,5 1-14,-5 0 0,3 0 8,-3-1 1,3 1-6,-8 0 1,5-3 57,-5-3 0,5 4-40,-5-4 0,0-2 63,-6 2 0,6-6-53,-1 6 1,1-6 35,-6 6 1,0-2-39,0 2 1,6 4-5,0-4 1,0 4 49,-6 2 0,0-1 2,0 1 0,0 5 57,0 1 12,0 7-55,0-11 8,0 13-130,0-6 52,0 8-46,0 0-148,0 8-166,0-6 94,0 5-166,0-7 103,0 0-864,0 8 579,0-6 612,-8 13 0,-2-5 0,-7 7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13.981"/>
    </inkml:context>
    <inkml:brush xml:id="br0">
      <inkml:brushProperty name="width" value="0.08571" units="cm"/>
      <inkml:brushProperty name="height" value="0.08571" units="cm"/>
      <inkml:brushProperty name="color" value="#333333"/>
    </inkml:brush>
  </inkml:definitions>
  <inkml:trace contextRef="#ctx0" brushRef="#br0">588 467 7747,'2'-11'102,"4"-1"284,-4 8-164,6-11 1,-6 7-56,3-3 0,-3 1 77,4 4 47,-4 4-232,-2-5-231,0 7 152,0 0 1,0 9 61,0 9 1,-10 1-59,-7 10 1,0-1 36,-6 7 1,-2 0 2,2-1 1,-8 7-1,2-1 0,-3 2 7,-3-1 0,-2-3-37,-3 8 1,2-7-22,-8 1 1,7-11-69,-1-6 1,9 2 57,2-2 0,8-8-75,-2-9 0,10-4-34,1-2 64,8 0 63,-4 0 9,8 0 0,2 0 36,4 0 0,-2-2 119,8-4 1,-7 4-64,7-4 1,-1-1-16,7 1 1,-1-6 64,0 7 0,1-1-80,-1 6 1,0 0 20,0 0 0,1 0-73,-1 0 0,0 0-12,1 0 0,1 2 21,4 4 1,-4 3-4,4 9 0,2-1 17,-2 0 0,8 2 2,-2 4 1,3-3-125,3 3 1,-6-4 109,0-2 0,-6 0-98,5 1 0,-6-3-22,1-3 0,-4 1-191,-2-7 0,0 2 47,1-3 0,-7-3-507,1 4 248,-1-4 0,7-2-60,-1 0 572,-7-8 0,5-1 0,-5-9 0</inkml:trace>
  <inkml:trace contextRef="#ctx0" brushRef="#br0" timeOffset="334">969 675 7811,'-17'0'-86,"1"-2"-178,5-4 792,-5 4-102,7-6-43,-1 1-280,2 5 0,18-6 8,7 8 1,8 0-36,10 0 0,5-6-18,1 1 0,5-3-17,-6 2 0,6 4-117,-5-4 0,-1 3-71,-6-3 0,1 4 56,0-4 0,-8 2-27,-4-1 1,-4 3-108,-2-4-453,0 4-98,-7 2-30,-2 0 373,-8 0 433,-8 0 0,-9 0 0,-10 0 0</inkml:trace>
  <inkml:trace contextRef="#ctx0" brushRef="#br0" timeOffset="538">813 934 7456,'0'10'1063,"2"-3"-1085,4-7 0,9 0 23,8 0 1,14-5-84,-3-1 1,13 0 108,-1 6 1,9-6-125,3 1 0,5-7-189,-5 6 1,0-5 118,-6 5 1,0-6-272,-1 7 1,-5-3 437,1 2 0,-1-3 0,6-9 0</inkml:trace>
  <inkml:trace contextRef="#ctx0" brushRef="#br0" timeOffset="831">2162 329 7785,'-10'0'442,"-5"0"0,11-6-313,-7 0 1,5 1-101,-6 5 1,9 1-75,-3 5 1,-2 4 95,2 7 0,-1 8-119,1 4 0,4 4 71,-4 1 0,4 8-108,2 5 0,6 3 25,0 1 0,2-5-50,-3 1 1,-1-9 6,8 2 1,-8-11-97,1-6 1,3-4-479,-2-1 257,0-9 440,-6-1 0,7-23 0,3-5 0</inkml:trace>
  <inkml:trace contextRef="#ctx0" brushRef="#br0" timeOffset="1122">1972 363 7779,'0'-11'256,"0"-1"-78,8 9 1,3-11-11,12 8 1,-2-5 49,8 5 1,0 0-179,6 6 0,5-6-105,0 1 1,6-1-45,-5 6 0,5-2 125,-6-4 0,6 4-64,-5-3 0,-1 3 8,-5 2 0,-9-6-203,-2 0 0,-5 0-251,-2 6-132,-7 0 396,-3 0 1,-7 2-88,0 4 1,0-2 316,0 7 0,-7-1 0,-5 2 0,-3 11 0,-3-4 0</inkml:trace>
  <inkml:trace contextRef="#ctx0" brushRef="#br0" timeOffset="1543">2093 640 8946,'0'-10'373,"8"3"-397,3 7 0,6 0 88,6 0 1,-3 0-139,3 0 1,2 0-15,-2 0 1,8 0-73,-3 0 0,-1 0 89,2 0 1,-6 0-98,6 0 1,-8 0-134,2 0 0,-4 0-167,-1 0-191,-1 0 107,0 0 552,-7 0 0,-10 2 0,-12 3 0,-11 5 0,-6 7 0,-3-5 0,-3-1 0,-1 7 0,-5 5 0,5 2 0,-5-2 0,-1-4 0,2 4 0,5-4-3,6-1 0,3-1 118,-3 0 0,10-5 432,7-1 10,8-7-274,-4 4 0,18-8-101,7 0 0,3 0-11,8 0 0,1-6-211,6 0 1,-1-5 62,1 5 1,1-6-243,5 7 0,-3-7-14,8 6 1,-5-7-129,5 1 1,-6 3 89,6-3 1,-1 1-223,1-7 493,-4 1 0,0-8 0,2-2 0</inkml:trace>
  <inkml:trace contextRef="#ctx0" brushRef="#br0" timeOffset="1831">2958 87 7779,'5'-18'-7,"1"1"1,0 0 325,-6 0 181,0 7-201,0 2-252,0 8 1,0 2-214,0 4 1,0 4 142,0 7 0,0 8 28,0 4 0,0 3 108,0 3 1,0 7-131,0 4 0,0 4 27,0 2 0,0 0 10,0 0 1,2-2-11,4-4 1,-5 8-126,5-8 1,2 0-80,-2-11 1,1-7-70,-1 1-423,-4-8 219,6-3-356,-8-11 823,0-7 0,0-15 0,0-4 0</inkml:trace>
  <inkml:trace contextRef="#ctx0" brushRef="#br0" timeOffset="2093">2940 173 7335,'10'0'194,"0"0"19,-5 0 1,-1 2-14,8 4 1,-7-2-55,7 7 1,-6 1-5,5 5 1,1 2-200,5 4 1,6-2 113,0 8 0,6 0-87,-6 6 0,6-6 119,-6-1 0,8-7-267,-3 3 1,3-1-82,-2-6 1,2 2-58,-8-13 0,8 0 46,-3-6 1,-1 0-93,2 0 0,-8 0-39,2 0 401,-3-8 0,-3-9 0,0-10 0</inkml:trace>
  <inkml:trace contextRef="#ctx0" brushRef="#br0" timeOffset="2326">3511 87 7779,'-10'0'136,"3"0"1,1-2 194,0-4-130,0 4-38,6-6 0,0 16-131,0 4 0,-2 5 49,-3 6 1,3-2 88,-4 8 1,2 6-209,-2 5 0,4 2 31,-3-1 1,3-3-105,2 8 0,0-6-45,0 7 1,0-9-65,0 2 1,0-9-203,0-2-210,0-8 38,0 4 191,7-15 403,3-3 0,7-7 0,1 0 0</inkml:trace>
  <inkml:trace contextRef="#ctx0" brushRef="#br0" timeOffset="2577">3788 139 7984,'0'26'385,"0"13"-379,0-4 0,0 11-108,0 0 1,0 9 99,0 3 1,-6 6-100,0-7 1,0-5-77,6-6 0,0-7 39,0 1 0,0-11-346,0-6 39,0-4 59,0-9 386,0-3 0,0-22 0,0-4 0</inkml:trace>
  <inkml:trace contextRef="#ctx0" brushRef="#br0" timeOffset="2939">3615 208 7673,'7'-18'-104,"-5"7"213,4-1 0,-2 7 76,2-7 1,3 6-64,9-5 1,-1 7 81,0-2 1,8 4 0,4 2 1,9 0-6,3 0 0,-1 0-178,-5 0 1,5 10 81,0 7 1,1 2-261,-7 10 0,-5-6 80,0 6 0,-10 0 31,-2 6 0,1-1-6,-7 1 1,-3-1-79,-2 1 0,-6-1 12,-6 1 0,-6-6 129,-11 0 0,0-8 93,-11 2 0,3-4-71,-9-2 1,-5 6 14,-1 0 0,2-5-11,-2-7 0,2 1-3,-2 5 0,-4-1-29,4-5 1,3 2-11,3-7 1,4 0-171,1-6 0,0 6 57,1 0 0,7-1-450,4-5 0,9-5 567,3-1 0,-1-15 0,-5 1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8:55.057"/>
    </inkml:context>
    <inkml:brush xml:id="br0">
      <inkml:brushProperty name="width" value="0.08571" units="cm"/>
      <inkml:brushProperty name="height" value="0.08571" units="cm"/>
      <inkml:brushProperty name="color" value="#333333"/>
    </inkml:brush>
  </inkml:definitions>
  <inkml:trace contextRef="#ctx0" brushRef="#br0">381 208 7972,'9'-8'0,"-3"-4"-747,4-3 1,-8-2 625,3-1 0,3 1 4,-2 0 0,2 5 41,-3 1 1,-3 5 146,4-5 1,-4 5-18,-2-6 1,6 6 572,-1-5-221,1 7 1,-6-5 38,0 3-1,0 4-359,0-6-318,0 8 223,0 0 0,-2 6 13,-3 0 1,1 5-64,-8-5 1,1 7 63,-7-1 1,3 9 6,3 2 0,-5 2 42,0-2 0,0 4 12,-7 8 1,5 1-26,2 5 0,-2-3 17,-4 8 0,3 0 16,-3 6 0,4 0-12,2 0 0,0 0-32,-1 0 0,9-1 17,3 1 0,4-6-21,2 1 1,0-7-25,0 6 1,8-8-8,3 3 0,5-12 20,1-6 0,2 2-5,4-2 0,-2 0-6,8-6 0,-6-7-1,6-5 1,2 3-49,9-2 0,-3 0 52,3-6 0,-4-2-52,-1-4 0,2 2 44,3-7 1,-9 1-4,3-2 0,-11-3 14,0 4 0,-3-11 1,-3-1 0,0-2-3,0 2 1,-7 2 8,-4-8 1,2 6-13,-3-6 1,1 8 1,-6-2 1,0-2-3,0 2 0,-2 0 2,-4 6 0,3 0 25,-9-1 1,-5 1-29,-6 0 1,-2 5-1,2 1 0,-4 7 7,-8-2 1,1 4 2,-1 2 0,-2 0-12,-3 0 1,4 0-3,-5 0 0,5 2-110,1 4 1,-5-2 105,-1 7 0,5-1-396,1 1 1,3 5 400,-14-5 0,-8 12 0,-8 4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9:09.146"/>
    </inkml:context>
    <inkml:brush xml:id="br0">
      <inkml:brushProperty name="width" value="0.08571" units="cm"/>
      <inkml:brushProperty name="height" value="0.08571" units="cm"/>
      <inkml:brushProperty name="color" value="#333333"/>
    </inkml:brush>
  </inkml:definitions>
  <inkml:trace contextRef="#ctx0" brushRef="#br0">329 70 7986,'-27'-8'-729,"-5"-2"0,7-1 729,-4-1 0,-2 8-458,8-1 867,-8-5 336,12 8-261,-6-6 94,16 8-388,1 0-70,8 0-205,8 0 1,7 6 144,8 0 0,8 0-26,-2-6 1,9 0 9,2 0 0,6 0-35,-5 0 0,5 0-101,-6 0 0,1 0-24,-7 0 1,1 0 185,-1 0 1,-5-6-52,0 0 0,-8 0 64,2 6 1,-4 0-69,-1 0 0,-7 0 178,1 0-166,-8 0-5,3 0 27,-7 8 0,0 2-11,0 7 1,0 0 133,0 1 1,-2 8-87,-3 9 1,1 2 75,-8 9 0,6 6-94,-5 5 1,-1 10 148,-5 3 0,0-7-234,0 6 1,-1-3 110,1 3 0,0 0-10,-1 0 1,7-7-130,-1-5 1,7-5 17,-7-6 0,6 2 78,-5-7 0,7-3-204,-2-9 1,4 2-93,2-8 0,-2 0-84,-4-6 1,5-6-310,-5 1-50,4-8-77,2 4-110,-8-8 875,-1-8 0,-16-9 0,-2-10 0</inkml:trace>
  <inkml:trace contextRef="#ctx0" brushRef="#br0" timeOffset="384">87 692 7905,'-17'-8'0,"0"-1"-1314,-1-8 1090,9-1 1,-5 7 751,8-1-183,1 8 340,5-3-292,0 7-293,0 0-5,7 0 0,5 0 11,11 0 1,4 0-12,7 0 0,9-2-25,3-4 1,4 4 6,2-4 1,1 2-16,5-1 1,2 3-10,3-4 1,4-2 11,-3 3 0,-5-7-2,-1 6 1,-4 0 14,-2 6 0,-10 0 96,-8 0-101,-7 0-14,-9 0-35,-9 0 1,-3 0-80,-12 0 1,2 0-225,-7 0 1,5 0 126,-5 0 0,-3 2-421,-9 4 1,-13 6 572,-16 11 0,-8 4 0,-9 7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9:06.225"/>
    </inkml:context>
    <inkml:brush xml:id="br0">
      <inkml:brushProperty name="width" value="0.08571" units="cm"/>
      <inkml:brushProperty name="height" value="0.08571" units="cm"/>
      <inkml:brushProperty name="color" value="#333333"/>
    </inkml:brush>
  </inkml:definitions>
  <inkml:trace contextRef="#ctx0" brushRef="#br0">139 415 7999,'0'-10'17,"0"-5"36,0 13-387,0-6 362,0 8 1,0 2 223,0 4 1,0 6-34,0 11 1,0 11 191,0 12 0,0 6-193,0 6 0,1 5-35,5 12 1,-4 2-174,4 4 1,-2-4 122,2-8 0,-5-2-305,5-3 0,-4-1 73,-2-11 1,0-6-320,0-17 1,0-4-423,0-8-336,0 0 600,0-7 576,-8-2 0,-9-8 0,-10 0 0</inkml:trace>
  <inkml:trace contextRef="#ctx0" brushRef="#br0" timeOffset="404">208 692 7905,'0'-35'0,"0"6"-514,0 0 1,0 1 233,0-7 0,6 0 385,-1 1 1,9-1-37,-3 1 0,5 1 19,1 4 0,0-3 11,1 3 0,5 4 12,0 2 0,0 5-35,-6 7 0,0-3 6,1 9 1,5-7-69,0 6 1,7 1 57,-1 5 1,0 0-150,6 0 0,-5 7 124,11 5 1,-5 5-72,-1 6 1,-1-2 1,1 8 0,-6 2-11,0 9 1,-8-3 14,2 3 0,-12-1 1,-5 1 1,-4-6 101,-2 1 1,-10 0-81,-7-7 1,-16-1 76,-13 2 1,-9-6-51,-3 6 0,-5-14 7,5 3 0,-5-5-64,5 4 1,0-5-11,6 0 0,1-9-44,-1 3 0,0-4-185,0-2 1,10 0-51,7 0 0,2 0-132,10 0 446,8 0 0,7 0 0,8 0 0</inkml:trace>
  <inkml:trace contextRef="#ctx0" brushRef="#br0" timeOffset="645">1038 744 7933,'8'-18'-702,"1"9"1,8 1 673,1 8 0,-1 0-33,0 0 1,1 0 192,-1 0 0,-6 2-19,1 4 0,-8 3 93,2 9 0,1-1-104,-1 0 1,-2 8 90,-10 4 0,2-2-148,-7 2 1,1 0 27,-1 5 1,-5-1-196,5-4 1,-5 3 120,-1-3 1,0 2-282,-1-2 1,1-4-51,0-8 1,5 0 331,1 1 0,-1-1 0,-5 0 0</inkml:trace>
  <inkml:trace contextRef="#ctx0" brushRef="#br0" timeOffset="829">1159 346 7978,'-25'-35'0,"8"-3"-644,-1 3 150,1 5 369,15 20-48,-6 2 0,16 10 173,4 4 0,3 2 0,2 3 0,-1 4 0,-5-3 0,5 3 0,-7 3 0</inkml:trace>
  <inkml:trace contextRef="#ctx0" brushRef="#br0" timeOffset="1167">1453 709 7983,'-12'-15'-294,"1"3"914,7-3 1,-2 15-593,12 0 0,4 9-629,7 14 0,0 4 336,0 8 1,6-6 177,1 0 0,-3-1 203,-10 7 0,5 0-89,-5-1 1,-1 1 175,1-1 0,-7 1-126,2-1 0,-2 3-74,1 3 0,-3-3 28,4 3 1,-4-11-35,-2-6 0,0-4 15,0-1-65,0-9 210,0-1 1,0-10-101,0-4 0,0-5-131,0-12 0,0-4 93,0-8 0,8-7-140,3-4 1,-1 2 52,1-3 0,1 7-52,5-6 0,6 6 43,0-7 1,0 15-128,-5-3 0,-1 6 8,0 1 0,1 3 57,-1 7 0,0 9-218,0 3 203,1 4 154,-1 2 0,0 0 0,1 0 0</inkml:trace>
  <inkml:trace contextRef="#ctx0" brushRef="#br0" timeOffset="1893">2283 830 7983,'-12'-15'245,"1"3"-57,-1-3-404,3 13 13,1-6 0,8 10 139,0 4 0,0-2-191,0 7 238,0 1 1,-6 5 199,1 0 1,-7 6-123,6 0 1,-5 2-21,5-1 1,-6 0-44,7 5 1,-1 2 65,6-8 1,0 6-127,0-6 1,8 6 67,3-6 1,4 0-139,3-6 0,1-5 40,4-1 0,4-7-75,7 2 0,1-4 74,0-2 1,-1-2-134,1-4 1,-2-5 146,-5-12 1,-3 1-12,-7-6 0,-9 5 106,-3-6 0,-4 0-93,-2-6 0,-10 3 137,-7 3 0,-2-4-44,-10 4 1,-6 2 59,-5-1 1,0 6-60,5-1 1,2 4 88,5 2 0,-3 0-74,8-1 0,0 3 42,5 3 29,1 5 1,2 5-48,3-4-18,5 4 1,14-6-38,5 8 1,5 0-9,6 0 1,6 0 14,11 0 1,-1-5-4,7-1 0,0-6-55,6 7 0,0-7-15,0 6 0,-2-7-46,-4 1 1,4-3 86,-4-2 0,-4-6 28,-2 0 1,-3-2 0,-3 2 0,-1-2 5,-4-4 1,-4-2-10,-8 8 0,-5-6 8,-1 6 1,-7-8 47,2 2 0,-4 3 14,-2-3 0,-2 6 79,-4-6 1,2 6-82,-7-6 1,5 8 165,-6-2 0,3 9-75,-3 3 0,3 5 77,3-5-32,4 7-1,-6-4-148,1 8 0,3 8-138,-8 3 0,7 7 224,-7 5 0,6 3-79,-5 9 0,1 7 31,-1 4 1,-5 6-26,5 6 0,1 3 3,-1 9 0,5 1-113,-6 4 1,6 0 141,-5 11 1,7-11-41,-2 6 1,4-10-94,2-8 1,0-3-49,0-8 1,0-8 69,0-4 1,6-11-67,0-6 0,5-4-69,-5-1 1,8-9-150,-3-3 1,-1-4 55,1-2 0,1 0 14,5 0 0,6-2-65,0-4 0,2-3-90,-2-9 0,2-5 379,4 0 0,-4-8 0,-8-3 0,1-10 0</inkml:trace>
  <inkml:trace contextRef="#ctx0" brushRef="#br0" timeOffset="2142">2681 640 7964,'-25'-17'-21,"5"-8"1,-5 11 23,8-3 54,8 3-344,1 5 128,8 1 182,0 8 16,8 0 0,1 0 70,8 0 1,7-6 3,-1 1 1,7-3-87,-1 2 0,4 4-14,1-4 0,3 4-2,3 2 1,-1-5 27,7-1 1,-2 0-174,2 6 1,-4 0 101,-7 0 1,0 0-263,-1 0 1,-5 2-111,0 4 404,-8-4 0,4 21 0,-8-4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9:14.503"/>
    </inkml:context>
    <inkml:brush xml:id="br0">
      <inkml:brushProperty name="width" value="0.08571" units="cm"/>
      <inkml:brushProperty name="height" value="0.08571" units="cm"/>
      <inkml:brushProperty name="color" value="#333333"/>
    </inkml:brush>
  </inkml:definitions>
  <inkml:trace contextRef="#ctx0" brushRef="#br0">519 381 7947,'0'-34'-152,"0"-1"1,0 8 150,0 4 508,0 4-401,0 9-333,0 3 207,0 7 1,0 2-77,0 3 0,0 1 246,0 11 1,0-1-109,0 13 0,0 1 129,0 11 1,0 3-51,0 8 1,-2 5 63,-4 1 0,3 2-100,-9-3 0,6-1-8,-5 7 1,7-7-14,-2 2 0,2-4-133,-1-2 1,3-3-55,-4-2 0,4-7 103,2-11 1,0-4-151,0-8 1,0 0 82,0 1 1,-2-7-379,-4 1 1,2-8-65,-7 1 529,-1-3 0,-5-2 0,0 0 0</inkml:trace>
  <inkml:trace contextRef="#ctx0" brushRef="#br0" timeOffset="479">536 347 7920,'-9'-16'0,"-7"5"0,9-22-630,-5 4 0,-1 4 137,7 2 750,-7 4 1,11 8-273,-4-1 0,2 8-64,-2-2 0,4 6 226,-3 6 0,-7 0-68,-5 11 0,-2-1 169,-10 13 1,0-1-88,-6 7 0,-5 5 36,0 1 0,-1 7-80,7-2 0,5-2-96,0 2 0,8-7 18,-2 1 0,9-9 15,3-3-329,7-6 60,-4-5 213,8-9 20,8-8 0,-4-8 8,7-4 0,1-11-66,5-6 1,6-3-72,0-3 1,6 1 97,-6-1 1,8-1-5,-2-5 1,-2 5 46,2-5 1,-6 5-50,5 1 0,-5 1 137,6-1 0,-8 2-82,2 5 0,-9 8 159,-3 9 1,-5 7-100,6-2 1,-6 4-56,5 2 0,1 2-3,5 4 1,0 9-18,0 8 1,1 8-22,-1-2 1,2 9 41,4 3 0,-3 1-141,3-2 0,-4-3 116,-2 3 0,6-1-119,0 1 0,0-3-59,-5 3 0,-1-4-139,0-1 0,6-6 51,0 0 1,6-3-149,-6 3 0,2 2 397,-2-8 0,4 0 0,8-6 0</inkml:trace>
  <inkml:trace contextRef="#ctx0" brushRef="#br0" timeOffset="1880">1367 1263 7886,'-8'-17'0,"6"0"-175,-4-1-263,4 9 201,2 1 0,8 14 121,3 0 0,5 5 150,1-5 0,2 6-11,4-7 0,-3 1 145,3-6 0,-2 0-124,2 0 0,-4-6 14,4 1 0,4-3-120,2 2 1,2 2 9,-3-7 1,5 1-88,-4-1 0,-4-5 82,-2 5 1,-6-5 10,-5-1 0,-5-6-7,-7 0 0,-7 0-43,-5 6 1,-11-7 73,-6 1 0,-5 6 200,-7 6 0,3 7-72,-8-2 1,6 4 94,-7 2 0,9 0 4,-2 0 1,3 8-119,3 3 0,-1 7 114,0 5 0,3-2-44,3 8 0,-2-6-19,8 5 1,-6 1-93,6 6 1,2-1-4,10 1 1,3 0-114,8-1 1,0 1 84,0-1 1,13-1-49,5-4 0,12 4 69,5-5 1,1-3-137,11-2 0,-1-5-11,6-7 1,-1 3-107,1-9 1,6 1 32,0-6 1,1 0-169,-1 0 1,-2-2 162,7-4 1,-13-3-66,2-8 0,-12-6 254,0-1 0,-9-6 0,-2 1 0,-8-4 0,2-1 0,-6-1-53,-5 0 1,3-1 52,-3-4 0,-4 3 44,-3-3 0,-1 5 106,2 6 0,-4-1-35,4 7 1,-4 0 367,-2 5 254,0 9-179,0 1-525,0 8 0,0 2 57,0 4 0,0 3-13,0 9 0,0 1 43,0 4 0,0 4-12,0 7 0,0 3-61,0 3 0,0-3-129,0 3 1,0 2 3,0-1 1,0-1 87,0-5 1,2-3-126,3-3 1,-3 2 37,4-8 0,-4-6-208,-2-5 152,0-9-23,0 5 171,0-8 0,0-4 12,0-7 1,0-3-180,0-14 0,0-1 70,0-6 1,0-1 48,0-5 0,2 5 4,4-5 0,1-3 2,5-2 1,3 4-23,-3 1 0,3 5-7,2 1 0,1 8 43,-1 4 1,0 6 18,1 6 127,-1-5 0,-2 22-87,-3 0 0,3 9 191,-3 8 1,-3 4-63,3 8 0,-1 1-54,7 5 0,-1-5-86,0 4 0,0 3-2,1-3 1,7 0 11,4-5 0,3-2-118,3-5 1,-1-1-21,1-4 0,1-5 64,5-1 0,-5-2-74,5-9 0,-11 0 2,-1-6 0,0 0 7,6 0 0,-1-8 38,1-3 1,-3-5-8,-3-1 1,4-2 20,-4-4 1,-4 2-7,-2-8 0,-6 0 41,-5-6 1,1 1-10,-7-1 0,0 1 6,-6-1 1,-8-5 21,-4-1 0,-9 1 9,-2 5 1,0 8 31,6 4 1,-6 4 142,0 2 1,-6 2-68,6 3 1,0 4-52,6 8 0,-3 2-4,-3 4 1,2 6-27,-8 11 0,8-2 2,-2 8 1,4-1-5,2 7 1,-1 1-21,1 5 0,5-5-39,1 5 1,7-5-17,-2-1 0,4-1-72,2 1 1,0-2 115,0-5 1,8 3-65,4-8 1,3 0 29,2-5 0,6-7-14,0 1 0,6-9-33,-6 3 0,8-4-7,-2-2 1,4-2 24,1-4 1,1-5-10,-1-12 0,1 2 38,-1-8 0,1-2-15,0-9 1,-7 1-45,1-7 0,-8-6 15,2-5 1,-5-9-4,-7 3 1,3-10-94,-8-2 1,5-8 136,-5 3 1,0 3 15,-6 2 1,0-2 76,0 2 1,0 0 36,0 6 1,0 2-121,0 3 0,0 5 218,0 7 0,0 10 227,0 7-178,-8 8 1,4 18-39,-7 3 22,7 4-219,-4 2 1,2 8-18,0 3 0,-7 12 68,1 6 0,-9 11-18,-2 6 0,-6 14 197,6 9 0,-5 0-205,5 6 0,-1 4 253,7 2 0,2-2-174,3 1 1,5 1-19,7 5 0,2-7 5,3-4 1,7-4-67,11-2 1,4-13-91,7-4 1,1-17 85,0-1 0,-1-11-116,1 0 1,-1-5-125,1-7 0,-2 3-132,-5-9 1,5 1 201,-4-6 0,2 0-387,-3 0 0,3 0 207,-8 0 1,8 0 308,-2 0 0,3-8 0,3-1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8:53.482"/>
    </inkml:context>
    <inkml:brush xml:id="br0">
      <inkml:brushProperty name="width" value="0.08571" units="cm"/>
      <inkml:brushProperty name="height" value="0.08571" units="cm"/>
      <inkml:brushProperty name="color" value="#333333"/>
    </inkml:brush>
  </inkml:definitions>
  <inkml:trace contextRef="#ctx0" brushRef="#br0">35 87 7998,'-7'-18'-484,"5"1"1,-8 2 1248,4 3-372,4 4-79,-5 8-120,7 0 80,0 0-181,7 0 38,-5 0-64,14 0 0,-7 6 6,9 0 1,5 0-51,0-6 1,9 0 41,3 0 1,9 6-107,14-1 0,11 1 103,12-6 1,1 0-365,-1 0 0,4 0 260,-5 0 0,-1 0 16,2 0 1,-14-6-5,2 1 0,-13-7-5,-4 6 0,0-1 66,-6 1 1,-10 4-37,-1-4 1,-12 4 105,0 2 0,-10 0-75,-1 0-28,-8 0 464,4 0-466,-8 0-577,0 0 482,-8 0 90,6 8 0,-6-4 3,8 7 1,0-5-28,0 6 24,0-1 0,0 6 49,0 1 0,0-1 9,0 0 1,0 6 82,0 0 1,2 2-116,4-2 1,-4-1 51,4 6 1,-4 1-35,-2 6 1,0-1 2,0 1 1,0 0 8,0-1 0,0 6-2,0 1 0,-6 5-27,0-6 0,-7 6-5,1-5 1,2 1 25,-1-2 0,-1-3 1,-5 3 1,6-3 3,-1-3 1,6 1-29,-5-1 1,5-7-4,-6-4 1,9-3-14,-3-3-4,4 0 1,2-5-85,0-1-21,0-7-227,0 4 177,0-8-537,0 0 432,0-8 11,0 6-39,0-5-21,0 7-698,0 0 706,8 0 0,-7-2 305,5-4 0,12-4 0,1-7 0</inkml:trace>
  <inkml:trace contextRef="#ctx0" brushRef="#br0" timeOffset="855">4307 260 7954,'17'0'-163,"0"-2"69,1-4 1,-1-2 282,0-3-136,0-5 1,1 9 93,-1-5 0,-7 2-170,-5 5 1,-1 3-32,2-4 203,-4 4 41,6 2 51,-8 0-290,0 0 80,-8-8-132,-2 7 0,-9-7 120,-4 8 0,2 0-19,-8 0 0,6 0-82,-6 0 0,0 0 49,-5 0 1,-1 0-21,1 0 1,-1 6 25,1-1 0,-1 7 28,0-6 1,-5 7 10,0-1 0,-1-3 7,7 3 0,-1-1-9,1 7 0,5-1 3,0 0 0,8 0 6,-2 1 0,5-1 4,7 0 0,-3 6-29,9 0 0,-1 1 17,6-7 0,0 0-35,0 0 1,0 1 6,0-1 4,0 0 1,0 1-5,0-1 1,0-6-3,0 1 0,2-8 19,4 2-16,-4-5 84,13-1-73,-6 0 1,9 0 13,-1 0 1,-5-1-21,-1-5 1,3-2 0,9-3 1,-4-5-7,4 5 0,2 1-7,-2-1 1,8 5 18,-2-6 1,3 8-1,3-1 0,-1-3 62,1 2 1,1 0-49,5 6 0,-5 8 6,5 4 1,-5 3 25,-1 2 0,-6 6 9,-1 0 0,-6 8-11,1-2 0,-6 4-3,-6 1 0,3 1-47,-8-1 0,-1-3 36,-5 4 1,0-12-59,0 6 0,-7-3 62,-5-2 0,-5-1-5,-6-6 1,2-2 38,-8-3 0,-6 1 14,-5-7 1,-6 6-61,5-7 0,-1 3 6,2-2 1,1-4-70,-7 3 1,2-3 73,-2-2 0,4 0-113,7 0 0,2 0-62,5 0-301,-5-7 88,14 5-372,-6-14 424,15 14 0,4-5-313,12 7 620,4 0 0,15 0 0,2 0 0</inkml:trace>
  <inkml:trace contextRef="#ctx0" brushRef="#br0" timeOffset="18298">796 2006 7947,'-6'-23'-624,"1"0"1,-7 6 894,6 5-98,1 1-365,5-7 221,0 1 1,0 6 144,0-1-38,7 8 0,-5-5 438,4 3-298,4 4-185,-8-6 1,5 10-168,-7 4 0,2 0 106,4 11 1,-4-2 47,4 14 1,-4 2-2,-2 9 0,0 6-23,0 12 1,0-2 22,0 7 1,-6 3 27,0 8 1,-2-1-1,3 8 0,3-10-20,-4-2 0,-2-1-129,2-11 1,1-5 123,5-6 1,-6-7-110,0 1 1,0-11 5,6-6 0,0-4-273,0-2 67,0-7-160,0-2 509,0-8 0,0-2-49,0-4 1,0-5-218,0-13 1,0-2 80,0-9 1,0-7 1,0-4 0,2-4 13,4-2 1,-4-2-12,4-4 0,-4-3 30,-2-8 0,0 0-24,0-1 1,2-7-93,3-3 0,-3 3 84,4 2 0,-4 4 141,-2 2 1,0 5-18,0 1 0,6 15 102,-1 2 1,1 9-85,-6 8 0,0 4 369,0 8-322,0 0 36,0 7 197,0 3 1,0 20-592,0 4 0,-2 4 21,-3-3 1,1 7 6,-8 4 1,6 9 202,-5 2 1,-1 6 88,-5-5 1,0 5-73,-1-6 1,3 6 20,4-5 1,-5-1-3,5-5 0,-5-3 2,-1-3 0,6-4-7,-1-8-77,8 1-30,-11-1 228,13-7-74,-6-10 1,8-4-42,0-8 1,0 1 13,0-7 0,6-1-133,0-4 0,1 2 111,-1-8 0,4 0-104,7-5 0,-5-1 46,-1 1 1,1 1-12,5 4 0,0-4 9,0 5 0,1 1-20,-1-2 0,-5 8 28,-1-2 1,-5 11-3,5 6 58,-7-3 1,6 7-44,-4-4 0,-4 12 61,3 5 0,3 7-32,-2 5 1,1 2 6,-1 4 1,2 3-51,3-3 0,5-2-1,-5 2 0,5-6-39,1 6 0,0-8-13,1 2 1,5 2-225,0-2 0,6 0 89,-6-6 1,7 1-230,-1-1 0,10 6 442,1 0 0,8 0 0,-4-6 0</inkml:trace>
  <inkml:trace contextRef="#ctx0" brushRef="#br0" timeOffset="18825">1505 2802 7867,'0'-18'-883,"-7"1"1,5 0 1251,-4-1-131,4 1-248,2 0 1,0 0-1,0-1 0,0 7 129,0-1 1,0 7-106,0-7 0,-6 6 108,0-5 0,-7 7-29,1-2 0,-9 4-57,-2 2 1,-9 6 108,-3 0 0,0 9-107,-5 2 0,4 1 10,1 5 0,2 2-33,5-2 0,3 6-86,7-6 1,9 7 56,3-1 0,4-2-104,2 2 1,10-8 84,7 2 1,2 2 26,10-2 1,5 2-20,7-2 0,-1-4 30,-5 4 0,-1 2 17,1-2 1,0 2 6,-1-1 0,-7-5 80,-4 4 0,-6-4-74,-5-2 1,1-5 52,-7-1-108,0 1 1,-6-1 45,0 1 0,-8-8-12,-3 2 1,-10 1-14,-3-1 0,-6 0-6,1-6 0,-6 2 1,-5 3 1,2-3-7,-9 4 0,9-4-22,-2-2 0,-3-2-72,3-4 0,2 3-59,9-9 1,4 6 84,7-5 0,9-1-277,3-5 1,6 0 354,6-1 0,11-14 0,10-5 0</inkml:trace>
  <inkml:trace contextRef="#ctx0" brushRef="#br0" timeOffset="19070">2059 2577 7883,'0'-17'0,"-6"-3"-166,0-3 1,-5 4-785,5-4 1583,0 4-267,6 9-675,0 3 301,8 14 0,-6 9 220,3 7 1,3 7-197,-2-1 1,0 4-50,-6 1 0,0 7 275,0-1 0,0 8-45,0-2 0,0 4-104,0 2-1,0-6 95,0 0 1,0 4-587,0 2 0,0 2 38,0-14 1,0 1-70,0-7 1,0 1 26,0-1 403,0-7 0,-16-2 0,-3-7 0</inkml:trace>
  <inkml:trace contextRef="#ctx0" brushRef="#br0" timeOffset="19599">1574 3148 7282,'2'-10'-497,"4"4"1,4-2 333,7 3 0,14-7 144,3 6 1,14-5 103,4 5 0,0-7 98,6 1 1,3 3-131,3-3 1,-3 6 183,3-5 0,-11 7-88,-1-2 0,-2 2-84,-9-2 1,5 5-154,-6-5 0,-2 2 95,-9-2 0,-4 2-27,-7-7 1,-3 5 11,-4-5 0,3 5-3,-8-6 0,-2 6 20,-10-5 0,2 1 23,-8-1 1,1-3-13,-6 9 0,-6-1-13,-1 6 1,-6 0 69,1 0 1,2 0-20,-2 0 1,6 8 4,-6 3 1,8 4-21,-2 3 0,4 1 8,2 4 0,-1-4-73,1 4 1,7 4-5,5 2 1,3-2-99,2 2 1,0-2 85,0 1 1,7 3-36,5-8 1,9-2 26,2-9 1,0-3-2,-6-3 0,7-4 0,-1 4 1,2-6 12,-2-6 0,-2-3 8,8-9 0,-8-5 10,2 0 1,-4-8 84,-2 3 1,1-5-87,-1-2 0,-2 1 116,-3-1 0,1 8-105,-7 4 1,0 4 5,-6 2 320,0 7 476,0 2-651,0 8 1,0 2-237,0 4 1,5 4 67,1 7 0,8 0 88,-3 1 0,1-1-335,5 0 0,-9 0-46,9 1 1,-4-1-14,5 0 0,-1 1 61,0-1 0,-7-6 268,-4 1 0,3-8 0,1 4 0</inkml:trace>
  <inkml:trace contextRef="#ctx0" brushRef="#br0" timeOffset="20080">2820 2871 7949,'0'-25'-303,"0"6"253,0-4 0,0 9 354,0 3 0,9 5-60,8-6 1,8 8-517,10-1 1,0 3 155,-1 2 1,1 7 186,-1 5 1,-7 3-63,-4 3 1,2 1 2,-2 4 0,-5 4-13,-7 7 1,-7 1 1,2 0 1,-4-3-86,-2-3 1,0 8 102,0-9 1,-8 7-62,-4-12 0,3 0 29,-3-6-14,1 1 20,-6-9 0,5-1-10,0-8 14,9 0 1,-5-13 6,8-5 1,2-11-117,4 1 1,3-5 100,9-2 0,-1-1 44,0-5 0,0 3-37,1-8 0,5 0 7,0-6 0,6 6-10,-6 0 1,7 5 1,-1-5 0,4 8 11,2-3 1,-7 13 13,1 5 1,-2 3 122,2 3 1,-4 7-133,-8 5 0,0 3 162,1 2 1,-3 7-83,-3 5 0,3 5 49,-3 6 0,-5 4-30,-1 8 1,2-1 90,-3 1 0,3 7-85,-2 4 1,-4 2-4,4-1 0,-5 3-142,-1-4 1,0 2 116,0-2 1,0 2-166,0-8 0,6 1 93,0-7 1,0 1-72,-6-1 1,0-7-243,0-4-350,0-4 50,7-1-335,-5-9 8,6-1 924,-8-8 0,0-8 0,0-1 0</inkml:trace>
  <inkml:trace contextRef="#ctx0" brushRef="#br0" timeOffset="20330">3425 3009 7909,'-17'-15'384,"-1"-4"665,1-8-983,7 2-587,3 15 1,9 2 557,3 8 1,7 0-46,11 0 0,4 0 249,7 0 1,7 0-74,-1 0 0,2-5-119,-1-1 1,-3-6-55,8 7 0,-2-7-5,3 6 1,1 1-5,-8 5 0,0-6 11,-5 0 1,-8 0-183,-4 6 109,-4 0-134,-9 0 141,-3 0-294,-7 0 1,-2 0-110,-3 0 472,-5 0 0,-15 8 0,-2 2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9:23.293"/>
    </inkml:context>
    <inkml:brush xml:id="br0">
      <inkml:brushProperty name="width" value="0.08571" units="cm"/>
      <inkml:brushProperty name="height" value="0.08571" units="cm"/>
      <inkml:brushProperty name="color" value="#333333"/>
    </inkml:brush>
  </inkml:definitions>
  <inkml:trace contextRef="#ctx0" brushRef="#br0">18 105 7927,'-2'-10'-1607,"-4"4"1774,4-3-133,-6 7-24,8-14 115,0 14 1,0-7-24,0 3 50,0 4 0,0-7-35,0 3 206,0 4-185,8-6 1,-6 6 160,4-4-153,-4 5 33,-2-7-313,7 8 207,-5 0-215,6 0 134,-8 0-38,0 0 87,8 0 3,-6 0 0,11 2 1,-7 4 1,5-3 9,-5 9 1,8-1 9,-3 7 0,4-1-27,3 0 1,-1 1 6,0-1 1,1 6 1,-1 0 0,2 6 10,4-6 1,-4 8-28,4-3 0,-1-1-7,1 2 1,-4 0-14,4 6 1,-2-1-5,2 1 1,-4-6-35,4-1 1,2-1 34,-2 2 1,2-2-18,-2-4 0,2-4 20,4 4 1,4-3 6,-4-3 0,-2-2 29,1-3 1,-4 1 5,4-7 1,-5 6-7,6-7 1,-6 3 6,6-2 1,-6-4 3,6 3 0,-6 3-13,6-2 0,-6 5-73,6-5 1,-6 0 65,6-6 0,-2 6-118,1-1 0,11 1 46,-5-6 0,5 6-14,-5 0 1,3 0 34,3-6 0,3 0-9,3 0 1,-4 0 15,-8 0 0,7 0-11,-1 0 0,4 0 57,-9 0 1,3 0-48,-9 0 1,2 0 60,-2 0 0,3 0-49,-3 0 1,2-6 2,-2 0 0,3-2-1,-3 3 0,4 3-1,2-4 0,-1-2-16,1 2 0,-6-5 15,-1 5 1,-1-2 18,2 3 1,2 1-22,-8-8 1,0 7 58,-6-7 1,6 6-61,0-5 0,0 5 2,-5-6 0,-7 3 7,1-3 0,-1-3-4,7 3 1,-1 3-37,0-3 1,-5 1-9,-1-7 1,1 1-28,5 0 1,-5 1 51,-1 5 0,-5-10 4,5 4 0,-5-5-1,6 5 1,-7-2 1,7-4 1,-8 4-5,2-4 1,1-2 6,-1 2 0,0-2-18,-6 1 1,0 5 14,0-4 0,6 4 20,-1 2 0,1-1-3,-6 1 0,0 6 10,0-1 17,0 1-14,-8-7 0,7 7-19,-5-1 1,2 8 17,-2-1 36,4 3 1,-7 2-23,3 0-124,4 0 101,-6 0 0,6 0-67,-3 0 1,1 0 38,-8 0 0,6 5-6,-5 1 1,1 8 13,-1-3 0,-5-1 5,5 1 1,-3 1 66,3 5 0,-4 2-69,3 4 1,-3-3 28,-3 3 1,1 2-16,0-2 0,-1 2-1,1-2 0,6-4-10,-1 4 0,2-2-4,-1 2 0,-3-4-48,9 4 0,-7-9-75,6-3-59,1 1 138,5-2 259,0-3-253,0-7 174,0 0 0,0-7-123,0-5 1,2-3-2,3-3 0,-3-1-20,4-4 1,2 4-37,-3-4 0,7-2 62,-6 2 0,5-6-31,-5 6 0,6 0 2,-7 6 1,7-3-17,-6-3 0,7 4 29,-1-4 0,-3 10 7,3 1 1,-6 2-1,5-1 0,-5-3 2,5 9 0,-5-1 12,6 6-20,-8 0 5,11 0 1,-11 0-3,7 0 0,-5 0 0,6 0 1,-7 6-1,7-1 0,-6 9 0,5-3 0,-1-1 12,1 2 1,5-1 0,-5 6 1,-1-1 8,1-5 1,1 10-18,5-3 0,0 3 58,1-4 0,-1 0-48,0 1 0,-1-1 19,-5 0 1,5 1-29,-5-1 0,4-2 2,3-3 1,-7 3-11,1-3 1,-6-3-6,5 3 0,-5-3-155,5 3 161,1 3 1,5-7-638,1 4 138,-1 3 0,4-5 500,-4 7 0,4 8 0,-11 2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9:33.864"/>
    </inkml:context>
    <inkml:brush xml:id="br0">
      <inkml:brushProperty name="width" value="0.08571" units="cm"/>
      <inkml:brushProperty name="height" value="0.08571" units="cm"/>
      <inkml:brushProperty name="color" value="#333333"/>
    </inkml:brush>
  </inkml:definitions>
  <inkml:trace contextRef="#ctx0" brushRef="#br0">53 191 8006,'-10'-8'-1751,"2"6"1514,8-13 293,0 5-18,0-7 0,-5 5 26,-1 1 0,0 5 66,6-6-22,0 8 15,0-11-39,0 5 1,-2 1 109,-4 3-29,5-4 0,-7 7-17,8-9 104,0 8-108,0-3-23,0-1 16,0 6 17,0-6-92,0 8 16,0 0-124,8 0 97,1 0-34,8 8 0,1-4-23,-1 7 0,-5-5 1,-1 6 0,1-3 28,5 3 1,0 3 3,1-3 1,-1 3 25,0 2 0,0 1-33,1-1 1,5 0 26,0 1 1,2 5-26,-2 0 1,-4 7-1,4-1 1,-2-2-21,2 2 0,-3 0-10,3 5 1,2 1 2,-2-1 0,0-1-5,-6-4 0,2 4 19,4-5 1,-4-3-10,5-1 1,0 0-1,0 0 0,4 1 1,-5-2 0,6-4 2,-6 4 1,6 2 5,-6-2 0,8 2-2,-2-2 1,-2-4 11,1 4 1,1-2-13,6 2 1,-4-3 16,3 3 0,-9-4-13,10-2 0,-6 0 2,-1 1 1,5 1-4,-4 4 0,-2-10-2,2 5 0,-1-5-9,7 5 0,0-1-3,-1 0 0,1-5-10,-1-1 0,1-5 19,0 5 1,1-5-16,4 6 1,-3-8 8,3 1 0,-3 3-1,-3-2 1,1 0 9,0-6 0,-1 0 2,1 0 1,-3 0-9,-3 0 1,4 0 0,-4 0 1,-2 0 62,1 0 0,-5 0-60,6 0 0,0-2 38,6-4 0,-3 2-31,-3-7 0,4 7 51,-4-2 0,3-2-62,3 2 0,-1-5-1,1 5 0,0-5 10,-1 5 1,-3-6-2,4 7 0,-10-9-6,9 3 1,-9 1-6,4-2 1,-6 1-4,6-6 0,-8 1 9,2 5 1,-4-5-2,-1 5 1,5-5 10,0-1 0,0 6 6,-6-1 0,0 1 30,1-7 0,-1 1 3,0 0 0,2-1-19,4 1 1,-3 0-10,3 0 0,-2-7-26,2 1 0,-4 0-2,4 6 0,-2-2-2,2-4 1,-3 4-2,3-4 0,-4-2-6,-2 1 1,0 0 13,1 0 0,-1-1-7,0-3 1,-1-3 28,-5 8 1,5-2-24,-5 2 1,-1-2 72,1-4 0,-7-2-56,2 8 1,2-2 5,-3 2 1,7 2-24,-6-8 0,1 8-1,-1-2 1,-4 4 17,4 2-16,3-1 1,-7 1-22,4 0 1,-2 7 24,2 4-10,-4-3 0,5 5 6,-7-8 30,0 8-38,0-3 0,0 7-210,0 0 162,-7 0 0,3 6-18,-8-1 0,6 9 191,-5-3-107,-1 5 0,-5 1 2,0 0 1,-1 1-14,1-1 0,0 0 17,0 0 0,-1 1-3,1-1 1,0 0 8,-1 1 0,1-1-33,0 0 0,0 0 13,-1 1 1,1-1-55,0 0 1,-1 1 18,1-1 1,2-6-9,3 1 1,-1-6 0,7 5-17,-7-7 49,11 4 0,-6-8 215,8 0-142,0 0-60,0-8 0,0 4-6,0-7 1,2-1 2,4-5 0,-3 0-28,9-1 0,-6-5-11,5 0 1,-1-2-12,1 2 1,5 2-13,-5-8 0,5 8 1,1-2 0,0 2 24,1-2 1,-1 4 56,0-4 1,-5 9-27,-1 3 0,1-1 4,5-5 0,-5 7 18,-1 4 0,-5-1 36,5 1-39,-7 0 1,6 6 26,-4 0-38,-4 0 0,7 0-7,-3 0 23,-4 8-17,13 1 0,-11 9 32,8-1 1,-3 0 14,3 1 0,-3 1 9,-3 4 1,2-2-12,3 8 1,5-6 7,-5 6 1,-1-8-73,1 2 1,1 4 49,5 2 1,-5-4-69,-1-2 0,1 2-25,5-2 1,2 0-141,4-6 1,-4-2-40,5-3 0,-3 3-192,2-3 1,-2-1 426,8 7 0,-8-5 0,4 12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9:40.613"/>
    </inkml:context>
    <inkml:brush xml:id="br0">
      <inkml:brushProperty name="width" value="0.08571" units="cm"/>
      <inkml:brushProperty name="height" value="0.08571" units="cm"/>
      <inkml:brushProperty name="color" value="#333333"/>
    </inkml:brush>
  </inkml:definitions>
  <inkml:trace contextRef="#ctx0" brushRef="#br0">18 363 7977,'9'0'-1963,"-1"0"1963,-8 0 0,2-2 0,4-3 0,-5 3 0,7-6 0,-8 0 0,0 6 0,0-5 0,0-1 0,0-2 0</inkml:trace>
  <inkml:trace contextRef="#ctx0" brushRef="#br0" timeOffset="1588">52 277 7977,'-9'0'-2077,"1"0"2033,0-8 1,6 4 90,-4-7 1,5 5 134,1-5 0,-2 7-32,-4-2 39,4-4 13,-6 8-166,8-13 1,0 11 112,0-7-34,0 7 43,0-4-20,0 0-76,0 7 0,0-9 10,0 4 0,2 4 87,4-4-53,-4 5 0,6-1 22,-8-4-50,0 4 1,1-6 62,5 8 20,-4 0-79,6-7-25,-8 5-22,0-6 0,2 8 34,4 0 31,-5 0-16,7 0-147,-8 0-121,0 0 137,8 0 0,-6 2 36,4 4 0,1-3 8,-1 9 1,5-6-3,-5 5 1,6 1 37,-6 5 1,7 0-29,-1 1 0,3-1 22,2 0 1,-5 1-8,-1-1 0,1 0 4,5 0 0,2 7-18,4-1 0,-3 0 0,3-6 1,-4 0 3,-2 1 0,0-1-2,1 0 0,1-5-29,4-1 1,-4-1 26,4 1 1,-2 5-21,2-5 0,-3-3 14,3-2 1,-4 1-8,-2-1 1,1 0 16,-1-6 0,0 2 0,0 4 1,1-5-5,-1 5 0,2-4 2,4-2 0,-4 0-5,5 0 1,-3 0 3,2 0 0,-2 0-13,8 0 0,-6 0 11,6 0 1,-3 0-13,3 0 1,4 0 3,-4 0 0,3 0-2,3 0 0,-6 0-9,0 0 1,-1 0-1,7 0 0,-6 0 15,0 0 0,-8-6-5,2 1 0,-2-1 7,2 6 1,-4 0 5,4 0 0,-9-6 2,-3 0 0,1-1 8,5 1 6,0 4 1,1-13 0,-1 7 1,0-4 0,-5 3 28,-1 3 0,-7 2-38,2-7 0,2 5-21,-3-6 1,7 7 20,-6-7-10,7 1 1,-9-5-11,8 5 0,-7-5-7,7 5 1,-8 1 2,1-1 0,3-1-1,-2-5 1,2 5 21,-3 1 1,-3 5-13,4-6 42,-4 1-41,6-6 0,-6 5 7,3 1 22,-3 7 2,-2-12-26,0 14 1,0-7 4,0 3-32,0 4 34,0-6-75,0 8-577,0 0 623,0 8 0,-2-6 100,-3 4-129,3 3 0,-8-1 55,4 4 1,2 1 7,-7-7 39,7 7-48,-11-3 0,11 5 11,-8-3 1,8-3-19,-1-3 1,1-4-4,-2 4-18,4 3 0,-7-7 18,3 4-4,4 4 49,-6-8 3,8 5-23,0-7 1,-2 0 37,-3 0-116,3 0 24,-6 0 0,8-2 23,0-3 0,0-5 13,0-7 0,0-1-55,0 1 0,0 0 39,0 0 1,0-3-8,0-3 1,0 4 13,0-4 0,0 4 3,0 2 1,0-1 16,0 1 0,0 0 31,0-1-1,0 1-35,0 0 22,0 7-54,0-5 8,0 13 0,-2-6-25,-4 8 12,4 0 0,-7 2 19,3 4 0,4-2-6,-4 7 1,-1-5-5,1 6 0,-6-1 3,7 6 0,-3 1-25,2-1 0,2 0 11,-7 1 1,7-7-2,-2 1 1,-2-1 26,3 6 0,-1-5-3,6-1 1,-2-7-14,-4 2 3,4 4 111,-5-8 26,7 5 72,0-7-243,0 0 35,7 0 1,-3-7-5,8-5 0,-7 2 5,7-1 1,-6-1-36,5-5 29,1 0 1,3 0 1,-3-1 0,3 7 30,-3-1 1,-5 6-28,-1-5 1,2 5 40,-3-5-25,9 7 0,-10-4 6,7 8-6,-7-8-4,11 6 1,-11-3 30,8 10 0,-6 3 3,5 4 0,-7 3 14,2-3 0,1 9-36,-1 2 1,2 2-8,-2-2 1,-2-4 24,7 4 1,-7 2-1,2-2 1,-3 0-30,3-6 1,-4 1-7,4-1 0,2 0-79,-3 1 1,3-3-157,-2-3 1,3 3-415,9-4 0,-1 5 653,0 1 0,8 0 0,2 1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9:47.243"/>
    </inkml:context>
    <inkml:brush xml:id="br0">
      <inkml:brushProperty name="width" value="0.08571" units="cm"/>
      <inkml:brushProperty name="height" value="0.08571" units="cm"/>
      <inkml:brushProperty name="color" value="#333333"/>
    </inkml:brush>
  </inkml:definitions>
  <inkml:trace contextRef="#ctx0" brushRef="#br0">52 53 7702,'-9'-8'-650,"-5"4"650,8-7 0,-7-1 0,3-5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9:50.195"/>
    </inkml:context>
    <inkml:brush xml:id="br0">
      <inkml:brushProperty name="width" value="0.08571" units="cm"/>
      <inkml:brushProperty name="height" value="0.08571" units="cm"/>
      <inkml:brushProperty name="color" value="#333333"/>
    </inkml:brush>
  </inkml:definitions>
  <inkml:trace contextRef="#ctx0" brushRef="#br0">87 1 8011,'-17'0'-899,"7"0"1,-5 0 875,3 0 156,-3 0-365,5 0 232,3 0 0,7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20.463"/>
    </inkml:context>
    <inkml:brush xml:id="br0">
      <inkml:brushProperty name="width" value="0.08571" units="cm"/>
      <inkml:brushProperty name="height" value="0.08571" units="cm"/>
      <inkml:brushProperty name="color" value="#333333"/>
    </inkml:brush>
  </inkml:definitions>
  <inkml:trace contextRef="#ctx0" brushRef="#br0">641 217 8025,'0'-11'737,"0"-1"-1027,0 8-124,0-11 271,0 5 71,0-7 0,1 2 66,5 3 0,-4 3 50,4 3 0,-4 2 42,-2-8 0,0 7-30,0-7 0,-2 8 46,-4-2-26,-3-3 0,-9 7-123,1-4 0,-2 4 100,-4 2 0,2 0-181,-8 0 0,0 8 50,-6 3 0,1 7 32,-1 5 1,-5 2-34,-1 4 1,-5 3-5,6-3 1,0 4 20,5 1 0,0 1 10,1 0 1,7-3-7,4-3 1,11-4 8,7-8 0,3 1 34,2-1 0,4-2-23,7-3 1,8 1 153,16-7 1,-1 7-33,1-1 0,5-2 62,1 1 0,7 1-124,-2 5 1,2 0 7,-2 1 0,2-7-51,-8 1 1,1-1 53,-7 6 0,-7 1-38,-4-1 1,-3-2 31,-3-3 167,-8 3-139,-1-5 0,-10 7 112,-4 0 0,-9-5-94,-8 0 0,-6-1 4,6 6 0,-8-5-131,3-1 1,-11 1 117,-1 5 1,-6-5-146,5-1 1,-1-7 76,2 2 0,3 2-275,-3-3 1,3 1-47,3-6 1,7 0-66,4 0 0,4-8 390,1-3 0,9-12 0,1-4 0</inkml:trace>
  <inkml:trace contextRef="#ctx0" brushRef="#br0" timeOffset="263">1177 44 8057,'-12'0'449,"1"0"-655,7 0-117,-4 0 1,8 8 116,0 3 0,0 13 292,0 4 1,0 13-93,0 5 0,0 10 112,0 1 0,0 7-3,0-7 1,0 1 24,0-6 0,0 0-157,0 0 0,-6-8 40,0-4 0,-1-5-247,1-7 0,2-3-136,-7-7-280,7-9 652,-12-1 0,15-8 0,-7 0 0</inkml:trace>
  <inkml:trace contextRef="#ctx0" brushRef="#br0" timeOffset="462">779 580 7757,'0'10'925,"0"-2"-564,0-8 1,2 0 193,4 0-956,3 0 376,16-8 1,4 4-787,11-7 555,12-1 0,4-7 21,7-4 1,-5 4-3,5-4 0,-7 3 45,2 3 1,-4-6-380,-3 0 441,-6 0 1,5-2-1,-6-2 1</inkml:trace>
  <inkml:trace contextRef="#ctx0" brushRef="#br0" timeOffset="838">1661 425 7757,'-17'0'112,"-1"0"66,9 0 0,3 0-263,12 0 0,5 0-203,12 0 1,4 0 61,8 0 0,-1-2 120,1-4 0,-1-2 144,1-3 1,0-5-37,-1 5 0,-1-4-22,-4-3 1,1-1-19,-7-4 1,-1 4 113,-11-4 1,5 9 38,-5 3 210,-3-1-256,-1 3 0,-14 1-41,-5 8 1,-11 0-64,-6 0 1,2 8 59,-1 3 1,-1 4-2,-6 3 0,1 5 35,-1 0 1,0 8 69,1-3 0,-1-1-65,1 2 0,7 0 99,4 6 0,-2-1-94,2 1 1,2-1 0,9 1 0,4-6-78,8 0 1,0-8 87,0 2 1,10-4-240,7-2 1,2-1-18,10-5 1,-4-3 14,10-8 1,-4 0-54,9 0 1,-4 0-379,-1 0 592,7-8 0,2-9 0,8-10 0</inkml:trace>
  <inkml:trace contextRef="#ctx0" brushRef="#br0" timeOffset="1097">2301 27 7757,'-16'-2'657,"5"-4"964,-5 4-2570,14-13 596,-5 13 1,7 2 289,0 12 0,6 5-20,-1 6 1,3 4 192,-2 7 0,-4 11 17,3 7 1,-3-1 29,-2 7 0,0-2-90,0 1 1,0 5-20,0 7 0,0-7-75,0-5 0,0-3-45,0-2 0,-2-2-84,-3-4 1,3-6 37,-4-11 0,2-4-964,-2-8 553,4 1 529,-5-9 0,-1-16 0,-2-13 0</inkml:trace>
  <inkml:trace contextRef="#ctx0" brushRef="#br0" timeOffset="1376">2128 528 7757,'0'-11'353,"0"-1"0,2 1-30,3-6 1,11-1-592,7 1 1,13 5 72,-1 1 1,5 1-69,1-1 0,-3-3 175,8 9 1,-5-1 78,5 6 1,-8 0 34,2 0 1,-5 8-52,-6 3 0,2 4 65,-8 3 1,-2 1-24,-10 4 1,-3-4 147,-8 4 1,0-4-35,0-1 1,-8 5-31,-3 0 0,-7 0-107,-5-6 1,-2-1-116,-3-5 1,-5 5-81,4-5 0,2-1 91,-2 1 0,2-7-333,-1 2 0,3-4 443,7-2 0,-7 0 0,-1 0 0</inkml:trace>
  <inkml:trace contextRef="#ctx0" brushRef="#br0" timeOffset="1830">2906 62 8631,'-10'0'-997,"3"0"930,7 0-32,0 0 0,0 7 16,0 5 0,2 3 15,3 2 1,-3 6 131,4 1 1,2 1-58,-3-2 0,9-4 103,-3 4 1,5-4-103,1-2 0,2 1 68,4-1 1,-2-2-11,8-3 0,0-4-54,6-8 1,-1-2-29,1-4 0,-1-4-85,1-7 0,-6-2 39,0-4 1,-8 2-18,2-8 1,-6 6 236,-5-6 0,1 8-73,-7-2 0,0 3 153,-6 3 0,0 0 0,0 0 0,-6 5 26,0 1-159,-7 7 1,9-4 113,-8 8-111,9 0 0,-11 2-122,8 4 0,-5 9 214,5 8 1,0 6-79,6-6 0,-6 10-49,1 1 1,-1 1-78,6 5 0,0-1-112,0 1 0,0-2-12,0 8 1,6-7-211,-1 1 0,3-9 30,-2-2 1,-4-8-562,4 2-245,-4-4 503,5-9 611,-5-2 0,14-8 0,-7 0 0</inkml:trace>
  <inkml:trace contextRef="#ctx0" brushRef="#br0" timeOffset="2030">3961 10 7741,'0'9'2296,"7"-1"-1996,3-8 0,13 0-849,0 0 0,0 0 45,-5 0 0,5 0-1437,0 0 1252,0 0 689,-6 0 0,0-8 0,1-1 0</inkml:trace>
  <inkml:trace contextRef="#ctx0" brushRef="#br0" timeOffset="2208">4065 511 7741,'-8'10'865,"-2"-3"0,1-5-1152,3 4 0,4-2-7,2 8 0,8-9 113,3 3 1,6 2-136,7-2 1,-5-1-42,4-5 1,2 0 356,-2 0 0,8-15 0,-5-4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9:51.200"/>
    </inkml:context>
    <inkml:brush xml:id="br0">
      <inkml:brushProperty name="width" value="0.08571" units="cm"/>
      <inkml:brushProperty name="height" value="0.08571" units="cm"/>
      <inkml:brushProperty name="color" value="#333333"/>
    </inkml:brush>
  </inkml:definitions>
  <inkml:trace contextRef="#ctx0" brushRef="#br0">174 104 7978,'-18'-25'-113,"1"6"51,0-4 1,0 5-67,-1 7 0,1 3-815,0 8 943,-1 8 0,1 9 0,0 10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9:53.468"/>
    </inkml:context>
    <inkml:brush xml:id="br0">
      <inkml:brushProperty name="width" value="0.08571" units="cm"/>
      <inkml:brushProperty name="height" value="0.08571" units="cm"/>
      <inkml:brushProperty name="color" value="#333333"/>
    </inkml:brush>
  </inkml:definitions>
  <inkml:trace contextRef="#ctx0" brushRef="#br0">154 52 8007,'-27'-7'-436,"-4"-1"-78,8-4 1,0 3 103,6 3 313,0 4-29,7-6 0,4 14 126,12 0 0,4 0 0,7 1 0,0 3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49:54.377"/>
    </inkml:context>
    <inkml:brush xml:id="br0">
      <inkml:brushProperty name="width" value="0.08571" units="cm"/>
      <inkml:brushProperty name="height" value="0.08571" units="cm"/>
      <inkml:brushProperty name="color" value="#333333"/>
    </inkml:brush>
  </inkml:definitions>
  <inkml:trace contextRef="#ctx0" brushRef="#br0">87 70 6863,'-9'-17'-561,"1"5"952,8 1 1,0 5 182,0-6-621,0 9 244,0-5-48,0 8 263,0 0-240,0 8-291,0-7-28,0 7-239,0-8 238,0 0-153,0 8 67,0-6 0,-2 5 47,-4-7 0,2 0-247,-7 0 434,7 8 0,-19 2 0,4 7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0:11.279"/>
    </inkml:context>
    <inkml:brush xml:id="br0">
      <inkml:brushProperty name="width" value="0.08571" units="cm"/>
      <inkml:brushProperty name="height" value="0.08571" units="cm"/>
      <inkml:brushProperty name="color" value="#333333"/>
    </inkml:brush>
  </inkml:definitions>
  <inkml:trace contextRef="#ctx0" brushRef="#br0">1 104 7916,'0'-9'287,"0"1"1,0 6-114,0-4-225,0 4 205,0-5-152,0 7 7,0-8-6,0 6 4,0-6-3,0 8-4,0 0-14,0-7 51,0 5 0,0-6-8,0 8 47,0 0-33,0-8 4,0 6 4,0-5-31,0 7-21,0 0-12,0-8-1,0 6 38,0-6-1,0 8-731,0 0 1,0 8-1,0 2 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0:10.283"/>
    </inkml:context>
    <inkml:brush xml:id="br0">
      <inkml:brushProperty name="width" value="0.08571" units="cm"/>
      <inkml:brushProperty name="height" value="0.08571" units="cm"/>
      <inkml:brushProperty name="color" value="#333333"/>
    </inkml:brush>
  </inkml:definitions>
  <inkml:trace contextRef="#ctx0" brushRef="#br0">260 18 5933,'-10'-8'0,"2"-2"0</inkml:trace>
  <inkml:trace contextRef="#ctx0" brushRef="#br0" timeOffset="1704">17 191 8064,'-17'-35'0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0:12.604"/>
    </inkml:context>
    <inkml:brush xml:id="br0">
      <inkml:brushProperty name="width" value="0.08571" units="cm"/>
      <inkml:brushProperty name="height" value="0.08571" units="cm"/>
      <inkml:brushProperty name="color" value="#333333"/>
    </inkml:brush>
  </inkml:definitions>
  <inkml:trace contextRef="#ctx0" brushRef="#br0">138 18 8174,'-17'0'-682,"-8"-8"0,6 6 607,-4-3 1,9 3 17,3 2 0,5 0-53,-5 0 189,7 0-162,-4 0 79,8 0-10,0 7-44,0-5 1,6 8-11,0-4 1,7-4-39,-1 3 0,3-1 106,2 2 0,8-4 0,2 5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0:13.067"/>
    </inkml:context>
    <inkml:brush xml:id="br0">
      <inkml:brushProperty name="width" value="0.08571" units="cm"/>
      <inkml:brushProperty name="height" value="0.08571" units="cm"/>
      <inkml:brushProperty name="color" value="#333333"/>
    </inkml:brush>
  </inkml:definitions>
  <inkml:trace contextRef="#ctx0" brushRef="#br0">0 0 5822,'0'18'0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0:16.744"/>
    </inkml:context>
    <inkml:brush xml:id="br0">
      <inkml:brushProperty name="width" value="0.08571" units="cm"/>
      <inkml:brushProperty name="height" value="0.08571" units="cm"/>
      <inkml:brushProperty name="color" value="#333333"/>
    </inkml:brush>
  </inkml:definitions>
  <inkml:trace contextRef="#ctx0" brushRef="#br0">50 139 7934,'-7'-25'18,"5"-2"1,-12 0 182,9 4-37,-9 4-82,12 9 0,-4 2-159,12 8 1,4 0 84,7 0 1,6 0 174,0 0 0,8 0-48,-2 0 0,3 0 8,3 0 0,7 0-135,4 0 0,6 6 4,6 0 1,2 6 16,3-7 0,2 3-89,-7-2 1,0-4 94,-7 3 1,-1-3 7,-3-2 1,-13 0 30,-11 0 1,-4 0-65,-1 0 58,-9 0-53,-1 0 0,-8 0 1,-2 0 20,-4 0-11,4 0-143,-5 0 129,-1 0-21,6 8 0,-6 2 55,8 7 1,0-4 6,0 5 1,-5-5 7,-1 10 0,-2 4 13,2 2 0,3 5-4,-9 7 1,6 3 11,-5 8 1,1 2 31,-1 3 1,-5 5-53,5 7 1,-3-6-38,3 1 1,-3-3 41,9 3 1,-7 1-10,6-7 1,-5-1-12,5-5 0,0-8 5,6-3 0,0-1-21,0-5 0,0-3-4,0-9 1,0-9-153,0 3 195,0-3-419,0 3-194,0-7-229,0-3 209,0-7-453,0 0 0,-2-7 617,-4-5 0,-3-3 400,-8-3 0,-1-5 0,1 0 0,0-8 0,-8-3 0,-2-10 0</inkml:trace>
  <inkml:trace contextRef="#ctx0" brushRef="#br0" timeOffset="299">344 865 7934,'-9'-17'0,"-5"-6"153,9 0 0,-3 0 735,2 5-534,4 9 114,-5 1-316,7 8 159,0 0-150,7 0 0,3 0-15,7 0 1,0-6-112,1 1 1,7-1 35,4 6 0,11-2-208,6-4 0,4 4-4,2-4 0,5-1 150,1 1 0,7-2 41,-1 2 1,-5 3-3,-1-9 0,-10 6 4,-2-5 0,-5 5 8,5-5 1,-16 5 20,-1-6 1,-8 8-10,-3-1-128,-1-5 0,-2 6-559,-3-7 283,-4 7-1023,-8-4 811,-8 8 0,-4 2-495,-11 4 1039,-4 3 0,-23 16 0,-3 2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1:00.563"/>
    </inkml:context>
    <inkml:brush xml:id="br0">
      <inkml:brushProperty name="width" value="0.08571" units="cm"/>
      <inkml:brushProperty name="height" value="0.08571" units="cm"/>
      <inkml:brushProperty name="color" value="#333333"/>
    </inkml:brush>
  </inkml:definitions>
  <inkml:trace contextRef="#ctx0" brushRef="#br0">18 53 7675,'-8'-18'-785,"7"1"711,-7 8 170,8 1-263,0 8 59,0 0 0,0 8 0,0 1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1:04.724"/>
    </inkml:context>
    <inkml:brush xml:id="br0">
      <inkml:brushProperty name="width" value="0.08571" units="cm"/>
      <inkml:brushProperty name="height" value="0.08571" units="cm"/>
      <inkml:brushProperty name="color" value="#333333"/>
    </inkml:brush>
  </inkml:definitions>
  <inkml:trace contextRef="#ctx0" brushRef="#br0">35 17 5782,'0'-9'-14,"0"1"11,0 8 145,0 0-128,-8 0 8,6 0 86,-5 0-39,7 0 1410,0 0-1459,0 8-43,0-6-22,0 5-159,0-7 0,-2 0-92,-4 0 296,4 0 0,-6 0 0,8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26.086"/>
    </inkml:context>
    <inkml:brush xml:id="br0">
      <inkml:brushProperty name="width" value="0.08571" units="cm"/>
      <inkml:brushProperty name="height" value="0.08571" units="cm"/>
      <inkml:brushProperty name="color" value="#333333"/>
    </inkml:brush>
  </inkml:definitions>
  <inkml:trace contextRef="#ctx0" brushRef="#br0">173 70 7735,'0'-10'1794,"0"-5"-2974,0 13 938,0-6 0,6 18 229,0 7 1,5 8 115,-5 10 0,6 7-68,-7 4 1,1 4 64,-6 2 1,6 2-121,0 3 0,-1-5-45,-5 0 0,0-2-36,0-10 0,0 5-61,0-11-202,0-3-392,0-14 756,0-7 0,-7-10 0,-3-10 0</inkml:trace>
  <inkml:trace contextRef="#ctx0" brushRef="#br0" timeOffset="220">18 191 7735,'-10'-17'265,"2"-1"-238,8 1 1,0 0-53,0-1 0,2 7-44,4-1 1,9 9-124,8-3 1,8 4 182,-2 2 0,9 0 5,3 0 0,-1 9 47,-5 9 1,-1-1-81,1 6 0,-1 4 27,1 2 1,0-2-68,-1 2 1,1-6-6,-1 5 1,3-6-25,3 1 1,-9-4-135,4-2 1,-5-5 59,5-1 1,-6-7 179,0 2 0,-1-12 0,7-4 0</inkml:trace>
  <inkml:trace contextRef="#ctx0" brushRef="#br0" timeOffset="399">969 122 7735,'-12'-8'-38,"1"-3"0,5 1-113,-6-2 0,9 7-10,-3-7-179,-4 8 255,1-11 0,-9 13-7,1-4 0,0 6 161,-1 6 1,1 4-89,0 7 1,-1 0-95,1 0 1,0 7 51,0-1 1,-1 0-194,1-6 254,7 0 0,-5 8 0,5 2 0</inkml:trace>
  <inkml:trace contextRef="#ctx0" brushRef="#br0" timeOffset="629">1090 18 8399,'0'-10'-855,"0"3"585,0 7 1,0 7 328,0 5 0,0 11-78,0 6 1,0 5 148,0 7 1,0-3-107,0 8 0,0-2-17,0 3 1,2 3-150,3-4 1,-1-4 104,8-2 1,-6 3-236,5-3 0,-5-7 272,5-10 0,1-4 0,5-2 0</inkml:trace>
  <inkml:trace contextRef="#ctx0" brushRef="#br0" timeOffset="896">1609 139 7729,'-10'0'197,"2"0"-782,8 0 761,0 0-81,0 8 0,0 3-115,0 12 1,0-2 164,0 8 1,0 0-119,0 6 0,2 1 31,4 5 1,-4-5-98,4 4 0,1-1-77,-1 1 0,0-9 6,-6 4 1,6-12-197,-1 0 0,1-4-171,-6-2 477,8-7 0,1 5 0,9-5 0</inkml:trace>
  <inkml:trace contextRef="#ctx0" brushRef="#br0" timeOffset="1213">2110 104 9381,'-10'0'-495,"3"0"219,7 0 1,0 4 370,0 8 1,0 1-65,0 16 1,0 2 76,0 9 0,0-1-67,0 7 0,2 0-36,3 6 0,-3-2-101,4-4 1,2-4-84,-2-7 1,1-1-526,-1 1 269,-4-8-49,6-2 0,-6-16 484,3-3 0,-3-12 0,6-3 0</inkml:trace>
  <inkml:trace contextRef="#ctx0" brushRef="#br0" timeOffset="1538">1903 191 7403,'0'-12'-469,"0"1"0,1 5 311,5-5 1,-2 5 124,8-6 1,5 7 164,6-7 0,6 6 162,-6-5 0,13 7-139,-1-2 0,9 4 33,-4 2 0,7 8-108,-7 3 1,2 7 80,-1 5 1,-5 4-31,4 7 0,-9 1-29,-2-1 0,-8 1 2,2 0 0,-9-1-29,-3 1 0,-7-1-39,2 1 1,-6-2 6,-6-5 1,2 3-59,-7-8 1,-7 0 76,-5-5 0,-13-1-105,1 0 0,-9 0 92,4 1 0,-8-7-431,1 1 1,-4-8-32,-7 1 1,4-3 412,-4-2 0,-3 0 0,0 0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2:33.465"/>
    </inkml:context>
    <inkml:brush xml:id="br0">
      <inkml:brushProperty name="width" value="0.08571" units="cm"/>
      <inkml:brushProperty name="height" value="0.08571" units="cm"/>
      <inkml:brushProperty name="color" value="#333333"/>
    </inkml:brush>
  </inkml:definitions>
  <inkml:trace contextRef="#ctx0" brushRef="#br0">623 606 7902,'-10'-17'-158,"4"0"0,-1-1-338,1 1 0,0 0 400,6-1 0,0 1 341,0 0 0,0 0-207,0-1 1,2 1 57,4 0 1,-2-1 181,7 1 0,-5 0-94,5-1 0,-5 1-117,6 0 1,-8 0-56,1-1 1,-3 1 22,-2 0 1,0-1-15,0 1 0,-2 2-6,-3 3 1,1-3-3,-8 3 1,-1 3-111,-10-3 1,3 8 5,-3-1 0,-4 5 74,-1 5 1,-5 5-6,-2 7 0,3 2 14,3 5 1,-2-3-72,8 7 1,-4 1 54,10 6 1,-2-1-6,13 1 1,0-2 22,6-4 1,2 3 5,4-3 1,5-2 55,12 2 0,10-6-70,7 6 0,7-2 79,-7 1 0,6 3-49,-6-8 1,7 8 8,-7-2 0,0-2 16,-5 1 0,-1 1 1,1 6 1,-8-6-4,-4-1 0,-10-6-2,-1 1 1,-8-4 88,2-2 0,-12 0-91,-6 1 0,-11-3 125,-6-3 1,-3 1-131,-3-7 0,-5 5 9,-1-5 0,-5 6-39,6-7 1,-8 7-9,2-6 1,-4 0 19,-2-6 1,6 0-96,0 0 0,5 0-151,-5 0 0,8-2 60,-3-4 1,13 4-48,5-4 1,5 2-287,7-1-199,3 3 523,8-6 0,15 8 183,9 0 0,14-8 0,6-1 0</inkml:trace>
  <inkml:trace contextRef="#ctx0" brushRef="#br0" timeOffset="494">986 762 7902,'-16'-25'197,"11"0"324,-13-4 198,13 4-258,-3 15-711,8 3 40,0 7-289,0 0 411,0 7 0,0 9-16,0 7 0,0 8 88,0-3 1,0 5-42,0 2 1,0-1-8,0 1 0,0 5 51,0 1 0,0-7-65,0-5 1,2-8 76,4 2 1,-4-4-9,3-1 0,5-3 6,1-3 0,5-5-8,1-7 0,0-2-9,1-3 0,5-7 2,0-11 1,2 2-47,-2-8 1,-4 0 50,4-5 0,-4 7 112,-1 4-70,-9-4 1,1 8 195,-4-5-216,-5 13 2,7 3 1,-8 10 58,0 4 1,6 5 14,0 13 1,5-5-85,-5 4 0,13 2 34,-1-2 1,5 0-44,0-6 1,2-1 26,3-5 1,9 3-3,-8-9 1,7 1 15,-7-6 0,4 0-3,1 0 0,-7-8 30,-4-3 1,-4-1 7,-1-5 0,-7 4 160,1-10 1,-8 1-109,1-1 0,-3 2-103,-2-8 0,-7 6 69,-5-6 1,-3 3 8,-3-3 1,1-2-168,0 8 0,0 0-245,-1 6 0,1 1 34,0 5 1,5 3-541,1 8 169,7 0 1,-4 8 337,8 3 1,2 10 315,4 2 0,3 8 0,24-4 0,4 8 0</inkml:trace>
  <inkml:trace contextRef="#ctx0" brushRef="#br0" timeOffset="1190">2525 935 7902,'0'-25'-134,"0"0"-68,0-4 1,0 4 451,0 8 0,-2 5 1119,-4 1-963,4-1-593,-5-5 0,5 0 72,-4-1 1,-4 7 75,-7-1 0,-2 8 48,-4-1 0,0-3 55,-12 2 0,4 2-12,-9 10 1,-2 0-97,1 11 1,-5-2 35,6 14 1,1-2-67,11 2 0,3 4 97,7-5 0,9-1-189,3 2 1,4-6 59,2 6 1,0-8 43,0 2 0,2-5-29,4-7 1,5 4-7,12-3 1,-2-4-4,8-3 0,0-3 1,6-2 0,-1 0 7,1 0 0,-1-7 18,1-5 0,-2-3 129,-4-3 0,1 1-30,-7 0 1,0-6 43,-5 0 0,-7-8-30,1 2 1,-8 4 128,1 2 0,-3 4-54,-2 2 1,-2 5 71,-3 1 1,1 7-256,-8-2 1,6 4 90,-5 2 1,5 6-39,-5 0 0,7 7 4,-2-1 0,4 5-112,2 6 1,0-4 58,0 4 0,8-4-8,3-1 1,7-7 10,5 1 1,4-6 10,7 5 0,1-7-121,-1 2 1,7-12 128,-1-6 1,2-5-83,-1-6 0,-11-4 51,5-7 0,-12-3-7,0-3 0,-4-4 31,-1-8 1,-9-2 15,-3-4 1,-4 4 10,-2-3 0,-2-3 115,-4 3 1,2-7 1,-7 6 0,5 7-63,-5 4 1,5 15 259,-6-3 1,8 12 303,-1 0 13,-5 12-516,8 3 1,-6 18-155,8 7 1,-5 10 216,-1 13 0,-6 6 59,7 12 0,-9 5 5,3 12 1,3 4-371,2 7 0,-2 10 303,5-44 0,1 0 0,-2 1 0,2 0-243,2 4 0,0 1 0,0-3 0,0 0 174,0 2 0,0 1 0,2-4 1,2 0-5,-2 1 1,1-1-1,9 42-228,-6-9 1,0-10 228,-6-14 0,5-9-175,1-8 1,0-13-53,-6 1 624,0-11-1268,0 2 720,0-8-1158,0-7 997,0-2 1,0-10-172,0-4 1,-2 0 402,-4-11 0,4-4 0,-5-14 0</inkml:trace>
  <inkml:trace contextRef="#ctx0" brushRef="#br0" timeOffset="1495">2940 935 7926,'-8'-52'19,"-3"0"1,-3 10 121,3 7 1,5 4-10,12 14 0,3 2-132,9 9 1,7 2-4,3-7 1,5 1-297,2-2 0,-8 3 450,-4 3 0,-4 4-48,-2-4 1,2 4-152,4 2 1,2 8 17,4 4 1,2 9 7,-8 2 0,6 8 48,-6-3 1,0 5 17,-6 2 0,1-3-16,-1-3 1,-6 4-45,1-4 0,-8-4 62,1-2 0,-3-4-26,-2-2 0,-2-1 75,-3-5 0,-5 3-92,-7-9 1,-8 7 3,-4-6 1,-9 7-122,-3-1 1,-7-3-227,2 3 0,-2-7 53,2 7 287,-4 0 0,6 5 0,-8 0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2:36.863"/>
    </inkml:context>
    <inkml:brush xml:id="br0">
      <inkml:brushProperty name="width" value="0.08571" units="cm"/>
      <inkml:brushProperty name="height" value="0.08571" units="cm"/>
      <inkml:brushProperty name="color" value="#333333"/>
    </inkml:brush>
  </inkml:definitions>
  <inkml:trace contextRef="#ctx0" brushRef="#br0">485 122 7848,'-18'-6'0,"1"0"0,0-7 0,5 11-754,1-4 277,-1 4 525,-5-6 0,0 7-17,-1-5 0,7 4 101,-1 2 1,7 0-44,-7 0-21,8 0 0,-5 0 27,3 0 5,4 0-1,-6 0-38,8 0 141,0 0 0,8 0-157,3 0 1,5 0 85,1 0 0,8 0-26,4 0 0,11 0 8,6 0 1,12 0 22,5 0 0,12-6-15,6 0 0,9-1-326,3 1 0,5 2 317,-6-8 0,4 7-134,-10-7 0,-3 8 40,-14-1 0,-2 3-42,-3 2 1,-7 0 46,-11 0 1,-9 0-108,-8 0 0,-8 0 45,2 0-47,-4 0 591,-9 0-511,-2 0 7,-8 0 0,-2 0-19,-4 0-319,4 0 33,-6 0-178,8 0 103,0 0 77,-7 0 0,3 0-15,-8 0 1,1 2 110,-7 3 1,-7-1 2,-3 8 1,-7-3 202,-5 3 0,-5 3 0,-14-5 0,-3 7 0</inkml:trace>
  <inkml:trace contextRef="#ctx0" brushRef="#br0" timeOffset="425">52 277 7848,'-11'-5'-724,"-1"-1"635,8-8 152,-3 12 1,5-7 183,-4 3 7,4 4 92,-6-6-239,8 8 1,2 0-87,4 0 0,-2 0 82,8 0 1,7 0-46,10 0 0,5 0 12,6 0 0,5-5 0,7-1 1,7 0 17,5 6 0,10-2-14,7-4 1,6 5-168,5-5 1,-42 2 0,2 0 132,2 1 1,1 0-1,-3-2 1,-2-1 18,42 0 0,-9-2 41,-2 3 0,-5 3-151,-1-4 1,-2-2 114,-15 2 0,0 1 7,-6 5 1,-2 0-34,-4 0 0,-6 0-85,-11 0 1,-4 0 23,-8 0 0,-5 0 102,-1 0 468,-7 0-506,4 0 203,-8 0-292,0 0-207,-8 0-90,6 0 0,-13 0-1130,3 0 1475,-19 7 0,-5 11 0,-16 9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2:43.169"/>
    </inkml:context>
    <inkml:brush xml:id="br0">
      <inkml:brushProperty name="width" value="0.08571" units="cm"/>
      <inkml:brushProperty name="height" value="0.08571" units="cm"/>
      <inkml:brushProperty name="color" value="#333333"/>
    </inkml:brush>
  </inkml:definitions>
  <inkml:trace contextRef="#ctx0" brushRef="#br0">312 398 7992,'0'-25'428,"-6"-2"-455,1-8 0,-1 7-210,6-1 1,-2 2 620,-4-2-118,4 4 131,-6 8 0,8 5 81,0 1-417,0 7 1,0-2-39,0 12 0,0 3-173,0 9 1,0 9 235,0 7 1,-1 8 36,-5 10 1,2 14 116,-8 3 0,7 12-124,-7-1 1,1 13-1059,-7 5 1068,13-48 1,1 1-113,-4 1 1,0 0-1,4 44 53,-7-4 1,7-7-68,-2-10 1,4 4-75,2-16 0,0-5 47,0-12 1,0-14-125,0 3 0,0-12-386,0 0 0,0-9-27,0-3-987,0-7 1562,0 4 0,-1-10-11,-5-4 0,-4-11 0,-7-10 0</inkml:trace>
  <inkml:trace contextRef="#ctx0" brushRef="#br0" timeOffset="305">105 969 7801,'-12'-43'0,"1"-3"0,7-4 139,-2-2 0,4 10 67,2 7 1,8 3-259,3 9 0,12-6-10,6 6 1,2 0 7,-2 5 0,3 9 116,-3 3 0,10-2 10,1 3 0,8-1-1,-2 6 1,4 2-83,2 4 1,0 5-96,0 12 1,-8-2 90,-4 8 0,-5 2-91,-6 9 0,-6-3 58,-12 3 1,-3 2 18,-8-1 1,-2-1 17,-4-5 1,-5-3-12,-12-3 1,0-4 114,-12-8 0,-3 1-99,-14-1 0,-8-7-35,-3-5 0,1-3 49,-1-2 1,5 0-126,-5 0 0,9 0-59,2 0 0,8 0-415,9 0 591,1-7 0,7-3 0,2-7 0</inkml:trace>
  <inkml:trace contextRef="#ctx0" brushRef="#br0" timeOffset="668">1090 657 7875,'0'-17'0,"-7"-6"375,-5 0 0,4 0-109,3 5 1,1 3-229,-2 4 0,4 1 341,-4 4-165,4 4 0,-5-3-234,-5 10 1,3 11-346,-3 7 0,2 7 258,-1-1 1,1 6 160,5 5 0,3 4-207,-4 8 1,4-2-1,2-4 0,8-1 46,3-5 1,5-4 67,1 5 0,0-12-12,0-6 0,6-6 73,0-6 0,8-3-19,-2-8 1,4 0 7,1 0 1,-5-9-29,0-9 0,-6-7 133,6-9 0,-16-3-66,-1-3 1,-3-2 22,-3-5 0,-2-3-63,-10 4 1,-5-2 5,-12 2 1,2-2-81,-8 8 1,0 1 82,-6 11 0,3 3-228,3 7 1,-2 9 58,8 3 0,-6 4-364,6 2 1,2 8 513,9 3 0,-3 5 0,6 1 0</inkml:trace>
  <inkml:trace contextRef="#ctx0" brushRef="#br0" timeOffset="1204">1730 571 7865,'0'-19'-65,"0"-4"1,0-4-129,0-8 0,0 8 629,0 4 1,-6 4 302,1 2-783,-1-1 1,4 9 26,-4 3 1,2 4-66,-7 2 1,-1 0 69,-5 0 1,0 6 22,-1-1 1,1 11 10,0 1 1,-1 0-131,1 7 0,2 2-43,3 3 1,-1 2 66,7-2 1,0 3 27,6-3 1,10 4 53,7 2 0,2-7-4,10 1 1,-6 0-6,6 6 1,6-7 0,5 1 1,0-6 19,-5 6 0,0-8-21,-1 2 0,-7-3 61,-4-3 0,-4 0-49,-1 0 1,-9-5 239,-3-1-182,-4-7 1,-12 6 11,-7-4 0,-8-4 3,-10 3 1,1-3 14,-1-2 1,1-2-75,-1-3 0,2 1-15,5-8 0,-3 1-38,8-7 0,0 1 73,5 0 1,9-2-150,3-4 0,4 1 46,2-6 1,2-1 29,4-6 1,5 6-14,12 1 1,2 1 7,4-2 0,4 2 36,-4 4 0,9 9 5,3-3 1,-7 9 94,-5-3 1,0 7-107,5-2 1,-7 4 114,-4 2 0,-4 2-66,-1 4 0,-7 4 5,1 7 1,-8 8 30,1 4 1,-3-2 2,-2 1 0,0 1-71,0 6 0,0-1-11,0 1 1,-2-6-202,-3 0 1,1-6 67,-8 6 1,8-14-238,-1 2-239,-5-3-84,0 3 700,-7-7 0,0 5 0,0-5 0</inkml:trace>
  <inkml:trace contextRef="#ctx0" brushRef="#br0" timeOffset="1379">1886 277 7844,'0'-58'-14,"0"1"0,-6 8 14,0 15 250,0 7 1,8 17-347,4 5 0,4 5-423,7 5 0,0-1 219,1 8 0,1-3-22,4 3 1,-2 9 321,8-4 0,0-3 0,5 9 0,1-4 0</inkml:trace>
  <inkml:trace contextRef="#ctx0" brushRef="#br0" timeOffset="1614">2387 156 7844,'0'-23'335,"0"0"0,0-6 165,0 6-100,0 0-146,0 5-384,8 9 211,-6 1 0,11 18-49,-7 7 0,6 8-29,-7 10 1,1 7 96,-6 4 0,0 4-126,0 2 1,0 5 47,0 1 0,6 5-75,0-5 0,-1 2-14,-5-3 1,0-3-152,0 4 1,0-4 99,0-3 0,0-12-110,0-5 0,0-5-422,0 0 1,0-10 17,0-7 632,0-8 0,-7-4 0,-3-10 0</inkml:trace>
  <inkml:trace contextRef="#ctx0" brushRef="#br0" timeOffset="1918">2111 640 7877,'0'-19'25,"0"-4"1,0-2 160,0-4 1,7 10-83,5 7 1,11 3-141,6-3 1,11 4-230,6 8 1,2 0 159,-2 0 0,4 0 8,-4 0 0,4 0 70,2 0 1,-2 0 46,-4 0 0,-3 0 43,-9 0 1,1 2-97,-1 4 119,-7 4 1,-4 7-48,-11 0 0,1 2 70,-7 4 1,0-1-60,-6 6 1,0-5 75,0 6 0,-2-2-72,-4 2 0,4 2 3,-4-8 0,-1 2-57,1-2 1,-2-4-15,2 4 0,5-4-120,-5-1 0,2-7 54,-2 1 0,4-7-708,-4 7 541,-3-8 1,5 9 246,-7-7 0,-1 0 0,-5-6 0</inkml:trace>
  <inkml:trace contextRef="#ctx0" brushRef="#br0" timeOffset="2674">3408 969 7884,'9'-16'0,"5"-3"-7,-9-16 1,9 8 178,-3 4 1,-1 2-100,1-2 0,1 4-15,5-4 0,1 4-125,-1 1 1,-6 1 117,1 0 0,-8-6 19,2 0 0,-5 0-107,-1 5 1,0-5 95,0 0 1,0 0-118,0 6 1,-7 0 102,-5-1 0,-3 3-125,-2 3 0,-1-1 21,1 7 0,-6 0-91,0 6 0,-8-5 129,2-1 1,-3 0-12,-3 6 0,0 8 65,1 3 1,5 7-49,0 5 0,2-2 20,-1 8 0,3-2-13,7 1 0,7 5-6,-1-4 0,8-2-10,-1 2 0,3-8-4,2 2 1,0-4 25,0-2 0,7-1-5,5-5 1,3-3 2,3-8 0,7 0-12,3 0 1,5-2-123,2-4 0,-1 2 72,1-7 0,-1-6-45,1-7 0,0-1 113,-1 2 1,1 2-8,-1-8 0,7 3 0,-1-3 0,-5-2 77,-7 8 1,-1-6-51,2 6 0,2 0-28,-8 6 1,0 1 123,-6 5 0,-5 3 8,-1 8-76,-7 0 0,10 8-1,-9 3 1,1 5 6,-6 1 0,0 8-10,0 4 1,0-2 3,0 2 0,0-1-16,0 7 1,0-2 3,0-5 1,0 5-70,0-4 1,-2-4 66,-4-2 1,5 2-88,-5-2 1,2-2 68,-2-9-16,4 3 79,-5-13-44,7 6 0,-6-10 112,0-4 1,0 2-122,6-7 1,0-7-50,0-5 0,0-6 64,0 6 0,0-7-143,0 1 0,6 2 81,0-2 0,9 0-104,2-5 1,1 1 68,5 4 0,4 2-20,2 4 0,-3 4 9,3-4 0,-2 11 19,2 7 1,-4-3 110,-8 2 1,-1 2-43,-5 10 1,5 4 148,-5 7 0,-3 8-107,-2 4 1,-5 3 22,-1 3 0,0 5-16,0 1 0,0-1 8,0-5 0,0-1-148,0 1 0,0-1 80,0 1 1,-2-8-251,-3-4 0,3 2-83,-4-2-197,-4 0 0,1-8 518,-8-3 0,-1 3 0,1-5 0</inkml:trace>
  <inkml:trace contextRef="#ctx0" brushRef="#br0" timeOffset="2824">4462 796 7976,'0'-29'434,"0"0"0,0 8 345,0-2-878,0 4 99,-7 1 0,-11 9 0,-8 1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2:41.266"/>
    </inkml:context>
    <inkml:brush xml:id="br0">
      <inkml:brushProperty name="width" value="0.08571" units="cm"/>
      <inkml:brushProperty name="height" value="0.08571" units="cm"/>
      <inkml:brushProperty name="color" value="#333333"/>
    </inkml:brush>
  </inkml:definitions>
  <inkml:trace contextRef="#ctx0" brushRef="#br0">70 587 7875,'-17'-8'0,"-1"-9"0,1-12 0,7-2 98,5 2 0,3 4-149,2 8 0,2 6 172,3-1 0,7 8-98,11-1 0,2 3 73,4 2 0,5 2-58,1 3 1,-1 13-34,7 10 0,-5 5 8,-1 2 0,0 13 28,-1 4 1,-1 11-39,-4 0 1,-4 5-3,-8 1 0,-8-6-7,-3 1 0,-6-11 14,-6-1 0,-11-4 65,-12-13 0,-3 1-19,-3-13 1,-5-1 5,-1-11 1,1-3 28,5-8 0,1 0 129,-1 0 0,3-8-113,3-3 0,4-7 14,8-5 1,-1-4-53,1-7 1,7-3-17,5-3 1,3-2-3,2-4 1,7-6-50,5 0 0,5 0-139,6-6 1,10 3 8,7-3 0,10 4-146,2-4 1,2 14 58,9 10 1,-1 7 95,1 9 0,3 3 126,-9 4 1,-1 3-94,-10 8 0,-4 2 72,-7 4 0,-8 5 5,-4 12 1,-4 4 34,-2 8 1,-5-1 4,-1 1 0,-5 7 3,6 4 1,-8 2 14,1-2 0,-3 2-55,-2-7 1,2 1-14,4-2 0,-4-9 14,4 4 1,-5-12-91,-1 0 1,-1-10-54,-5-1-288,4-8 121,-6 3-339,1-7-16,5 0 672,-6 0 0,0 0 0,-1 0 0</inkml:trace>
  <inkml:trace contextRef="#ctx0" brushRef="#br0" timeOffset="182">848 448 7846,'-10'-24'216,"-5"-3"51,4-8 0,-3 6 139,3 0-191,-5 8-253,14-4 0,-4 16 126,12 3 0,0 4-712,11 2 1,-3 2 351,9 4 0,4 5-599,2 12 871,-4-4 0,7 22 0,-5-5 0</inkml:trace>
  <inkml:trace contextRef="#ctx0" brushRef="#br0" timeOffset="1411">1298 1106 7846,'0'-27'173,"0"4"0,0-2 340,0 2 0,2 5-737,3 7 0,5-1 116,7-5 1,1-6 133,-1 0 0,-6 0 76,1 6 0,-3-1 19,3 1 0,1 0-61,-7-1 1,0 1 60,-6 0-88,0-1 0,-2 3-7,-4 4 1,-3 3-188,-9 8 0,-7 2 67,-3 4 1,-11 9-13,-1 8 0,-1 6 79,7-6 1,-1 8-102,1-3 0,1 3 51,4-2 0,6-2-13,12-4 0,1-4-79,4 4 90,4-4 1,-3-1 115,10-1 0,5-5-93,7-1 0,8-7 201,4 2 1,6-4-109,5-2 0,4 5 75,8 1 1,0 2-46,0-2 1,-2-3-18,-4 9 1,4-1-15,-4 7 0,-4 7-11,-1 4 1,-13 5-10,-5 7 0,-5-1 13,-7 12 1,-3-4 13,-8 9 0,-2-3-21,-4-2 1,-3 0 2,-9 0 1,-7-8 28,-3-4 0,-5-9 6,-2-2 0,-7-8-55,-4 2 0,-4-6-10,-2-5 1,2 1-41,4-7 1,-2 0 65,8-6 1,1-8 50,10-3 1,4-10-58,8-2 1,8-8 0,3 2 1,4-6-23,2-5 0,8-2 4,3-4 1,12-6-28,6 0 0,11 0-117,6-6 1,6 5-238,6 1 0,3-2 214,9-4 0,-7 6 12,0 1 1,-7-1 27,2 6 0,-3-1 37,3-4 0,-12 8 16,0-9 0,-1-1 12,-5-5 1,0-7 1,-5 1 1,-10 5 26,-8 1 1,-2 4 162,-9 2 1,0 0-109,-6 1 0,0 6 106,0 5 1,-2 9 0,-4 2 0,-1 8 593,-5-2-210,4 4 431,1 2-628,5 7-372,-6 2 0,8 10-173,0 4 1,0 4 135,0 7 1,0 8-20,0 4 1,6 5 76,0 7 1,-1 3 4,-5 8 0,0 2 20,0 3 0,0-1 134,0 7 1,0 1-76,0 5 0,0 0 111,0 0 0,-2-5-94,-3-1 0,1-7-7,-8 2 1,7-12-109,-7-6 0,6-11 45,-5-6-36,7-4 95,-4-9 1,8-5-10,0-10 1,0 1 56,0-8 0,0-1 140,0-10 1,0-4-271,0-8 0,2-5 55,4 0 1,4-14-265,7 2 1,2-10 95,4 5 0,-4-12-44,4 5 0,2 1 51,-2 11 1,0 8 70,-5 3 1,-1 13 292,0 5-235,-7 11 1,-2 6 93,-8 12 1,0 4-30,0 7 1,0 2-95,0 4 1,0 4 107,0 8 0,0 5 0,0 0 0,2 6-55,3-5 0,-1 5-8,8-6 0,-3 6-16,3-5 1,3-1 4,-3-5 1,3-6 6,2-1 1,6-8 26,1-3 0,0-8-5,0-9 0,-3 0 4,8 0 0,-3-9 0,3-8 1,4-10-35,-4-14 0,3 1 4,3-12 1,0-2-62,-1-9 0,-7-4-256,-4 3 1,-4-3 119,-1-2 1,-1 0 100,0-1 1,-7 3 105,-4 4 1,-5 9-32,-1 8 558,0 7-153,0 5-176,-7 17 0,5 11-197,-4 12 0,2-3 26,-2 9 1,-1 7 8,-5 10 1,-3 4-43,3 1 0,-3 8 137,-2 5 1,1 3-66,5 1 1,-5 1-1,5 0 1,1 2-72,-1 4 1,5-3 16,-6 9 0,9-3-46,-3 3 1,4-5 47,2-7 0,2-8-233,4-3 0,3-13 67,9-4 0,-7-7-167,1-6 0,1-1 54,10-4 1,-2-4-25,8 3 0,0-8-60,5-3 1,3-8-132,3 3 1,-3-6 171,3-7 0,-11 5 297,-6-4 0,4-11 0,0-3 0</inkml:trace>
  <inkml:trace contextRef="#ctx0" brushRef="#br0" timeOffset="1566">2837 725 7846,'-35'0'-300,"1"0"-38,-1 0 1,8-6 748,4 1 0,6-9 345,5 3-562,4 3-105,8-7 1,8 7-184,4-4 1,11-1 59,6 7 1,5-7-159,7 1 0,5 3 13,11-3 0,5 8-537,7-2 546,0 5 0,8-15 0,2-3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0:15.247"/>
    </inkml:context>
    <inkml:brush xml:id="br0">
      <inkml:brushProperty name="width" value="0.08571" units="cm"/>
      <inkml:brushProperty name="height" value="0.08571" units="cm"/>
      <inkml:brushProperty name="color" value="#333333"/>
    </inkml:brush>
  </inkml:definitions>
  <inkml:trace contextRef="#ctx0" brushRef="#br0">1107 226 7897,'0'-18'-62,"0"1"1,0-2-20,0-4 1,-2 5-18,-4 1 1,5 0 136,-5 5 1,4 3 35,2-3 11,0 1 1,0-1 9,0 1 0,0 5 60,0-6-21,0 8-35,0-3-3,0 7-128,0 0 97,-8 0 0,4 0-58,-7 0 1,-1 6 91,-5-1 1,0 9-4,-1-3 0,1 5-4,0 1 1,-6 2 8,0 4 0,-6-2-17,6 8 1,-8 0 19,2 6 1,-1 5-24,1 0 1,-4 8 5,4-2 1,4 4 5,2 2 1,-2 8-63,2 3 0,6-1-8,5 1 1,8-5-12,-1 5 1,3-7-20,2 2 1,2-7 27,3-4 0,7-5-8,11-8 0,-2 1-98,8 0 0,0-8 98,5-4 1,1-4-13,0-2 0,-3-5-9,-3-1 1,2-7 30,-8 2 1,6-4-4,-6-2 0,0-2 22,-6-4-33,0-4 0,1-7 1,-1 0 1,-2-1-32,-3 1 1,-3-6 30,-3 0 0,-4 0-73,4 6 0,-4-6 22,-2 0 0,0 0-8,0 5 0,0-1 10,0-4 1,-2 4-9,-4-4 1,-3 3 18,-9 3 1,1 0-5,0 0 1,-8-1 0,-4 1 1,-6 6-1,-5-1 1,2 8-29,-9-2 1,3 4 30,-2 2 0,-4 2-2,4 4 1,-4 4-3,-2 7 1,2 0-1,4 1 1,6-1-65,11 0 1,2 0-130,4 1 0,10-1-181,-5 0 1,12-5 85,1-1 0,3 1-158,2 5 1,2-1 476,3-5 0,20 12 0,12-4 0</inkml:trace>
  <inkml:trace contextRef="#ctx0" brushRef="#br0" timeOffset="813">4635 329 7884,'0'-19'-437,"0"-4"109,0 4 997,0-14 16,0 14-762,0 2 110,0 1-47,0 14 1,-2-5 49,-4 7 1,2-6-103,-7 0 1,-1-5 72,-5 5 0,-2-6-19,-4 7 0,-4-1-24,-8 6 0,-5-2 50,0-4 0,-8 4 2,1-4 0,3 5 16,-2 1 1,8 5-3,-3 1 0,5 6-10,1-7 0,8 9 5,4-3 1,4-1-49,2 1 1,-1 1 43,1 5 1,0 1-28,0-1 0,5 2 24,1 4 0,5-4-106,-6 4 0,7 2 59,-7-2 0,8 2-9,-2-1 0,-1-5 11,1 4 1,0-4-3,6-2 1,0 1 1,0-1 0,0 0 56,0 0-57,0-7 51,0-2 1,2-8-16,4 0 1,-2 0 1,7 0 1,1 0-9,5 0 1,2-6 2,4 0 1,-2-1-7,8 1 0,-6 4-1,6-4 1,-2-2-19,2 3 1,4-1 17,-5 6 1,5-6 45,2 0 1,-7 1-18,1 5 0,0 2 4,6 3 1,-7 5-8,1 7 0,-8 0 6,2 1 1,-1 7-19,1 4 0,-10-3 3,4 3 1,-9-2 9,4 2 0,-9 4-5,3-5 1,-4-1 14,-2 2 0,-2-8 24,-4 2 0,3-3 6,-9-3 1,1-2 6,-7-3 0,-1 3 13,-4-3 0,2-3 1,-8 3 0,6-8 93,-6 1 0,0 3-134,-5-2 1,-1 0 36,1-6 1,5 0-125,0 0 1,2 0-51,-2 0 0,2 0-164,4 0 1,4 0 148,-4 0 0,10 0-311,1 0-58,8 0 51,-11 0 0,13 2-104,-4 3 1,12-1 528,5 8 0,5-8 0,9 3 0,2-7 0</inkml:trace>
  <inkml:trace contextRef="#ctx0" brushRef="#br0" timeOffset="154180">52 1678 7875,'-9'-25'-405,"-5"0"-158,8-4 0,-1 4 366,1 8 1,4 6 489,-4-1 406,4 8-387,2-11 547,0 13-329,0-13-46,0 13-514,0-6-132,0 8 1,2 8 171,4 3 0,-4 5 10,4 1 0,-4 8-77,-2 4 0,0 3 75,0 3 0,0-2-20,0-5 0,7 5 24,5-4 0,-2 4 19,1 1 0,1-5-19,5 0 1,2-8 13,4 2 1,-2-2-18,8 2 0,-6-9-14,6 3 1,-2-11-43,2-1 0,3-3 51,-3-2 0,4 0-35,1 0 0,-5-7 34,0-5 0,-6-3 0,6-3 0,-8 1 5,2 0 0,2-2 5,-2-4 0,2 3-16,-2-3 0,2-2 2,4 2 0,4-2-87,-4 2 1,5 4 84,6-4 0,-3-2-126,3 2 0,3 2 82,-3 9 0,8-1-11,-2 7 1,-2-5 21,2 5 1,-5 0-9,5 6 0,0 0 32,6 0 0,-2 6 7,-4 0 1,4 7 35,-4-1 0,4 3-48,2 2 0,-8 1 30,-4-1 1,-5 2-20,-6 4 0,7-2-1,-7 8 1,6-8 22,-12 2 1,6 2 1,-6-2 1,5 6-18,-4-6 0,4 6 1,-5-6 0,0 2-4,-5-2 1,-1-2 0,0 8 1,-1-8-21,-5 2 0,3-2 14,-9 2 1,1-3-4,-6 3 0,0-2-39,0 2 1,0-4-3,0 4 0,0-4-13,0-1 1,-7-3 39,-5-3 1,2 1 16,-1-7 0,-6 5-20,-7-5 0,1 6 12,6-7 1,-2 1 3,-4-6 1,4 0 17,-4 0 27,3 0 1,3-6 6,0 1 0,1-9-15,5 3 0,3-5 3,8-1 1,0 0-20,0-1 1,0-7-1,0-3 1,8 1-20,3-2 0,12 0-13,6-6 1,6 1-87,5-1 1,1 6 54,10 1 0,-1 5-11,14-6 0,-1 6 56,6-6 0,-1 13-25,-5-1 1,2 6 19,-7-1 0,11-1-20,-5 7 1,-1 0 138,-11 6 0,0 0-96,0 0 1,3 0 3,-3 0 1,-4 6-14,-13 0 1,-1 7-5,1-1 0,0-3 8,-1 3 1,1-1-3,-1 7 0,3-3-7,3-3 1,-1 3-2,7-4 0,-8-1 78,3 2 0,1-9-7,-2 3 0,6 2 8,-5-2 1,1-1-36,-2-5 1,-1 0 14,7 0 1,-8 0-39,3 0 1,-3 0-2,2 0 1,-1 0-83,7 0 0,-2-5 88,2-1 1,-2-2-91,-3 2 0,-3 3 64,8-9 0,-9 6-9,-3-5 0,1 5 6,-6-6 0,-2 7 0,2-7 1,-6 3 15,5-3 0,-6-3-9,1 3 1,2-3-17,-2-3 1,5 1 15,-4 0 1,4 0-22,-5-1 0,2-5 15,-2 0 0,-3-2-3,3 2 0,-4 2 29,-2-8 1,1 6 1,-1-6 1,-6 2 37,1-1 0,-6-5-54,5 4 0,-1-4 178,1-1 1,-3 5 29,-8 0 1,2 2 53,4-2 0,-4 4-106,3 8 0,-3 0 127,-2 0-225,0-1 1,-2 7 81,-3-1-314,3 8-226,-6-3 1,0 9-1671,-3 3 2055,-5 5 0,-16 15 0,-5 2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2:50.669"/>
    </inkml:context>
    <inkml:brush xml:id="br0">
      <inkml:brushProperty name="width" value="0.08571" units="cm"/>
      <inkml:brushProperty name="height" value="0.08571" units="cm"/>
      <inkml:brushProperty name="color" value="#333333"/>
    </inkml:brush>
  </inkml:definitions>
  <inkml:trace contextRef="#ctx0" brushRef="#br0">277 484 7900,'-17'-25'0,"0"6"0,5-4-71,1 12-171,7-5 0,-4 16 27,8 0 0,0 17 193,0 18 0,0 9 262,0 14 1,-2 1 185,-4 5 0,4 1-246,-3-7 1,3 5-16,2-5 1,0 5-126,0-5 0,0-2 26,0-10 0,0-4-103,0-7 1,0-1-239,0 1 1,0-8 9,0-4 0,0-10-782,0-1 317,-8-8 730,6 3 0,-13-14 0,5-3 0</inkml:trace>
  <inkml:trace contextRef="#ctx0" brushRef="#br0" timeOffset="300">104 744 7900,'-25'-35'0,"6"-5"297,-4-1 0,6-10-80,5 4 0,5-1-192,7 8 1,7 4-8,5-5 0,11-1-196,6 2 1,1 5 147,-1 6 1,4 8 76,-4-2 0,1 10 17,-1 1 1,10 8-4,-5-2 1,7 4-117,-1 2 1,-2 8 65,9 4 0,-7 11-69,6 6 0,-8 5 60,3 6 1,-7-3-16,-5 3 0,-6-3 42,-11-3 0,1 7-17,-7-1 0,0-5 16,-6-6 1,-2-8 5,-4 2 0,-11-2 174,-12 2 1,-11-4-99,-7 4 0,-2-4-166,-3-1 0,0-7 80,0 1 0,2-1-342,4 7 1,4-9-38,7-3 1,2 2-179,4-3 1,5 7 58,6-6 474,9-1 0,-7 3 0,7 2 0</inkml:trace>
  <inkml:trace contextRef="#ctx0" brushRef="#br0" timeOffset="516">917 675 7900,'-2'-18'0,"-4"1"0,5 5 595,-5 1 0,4 5-119,2-5-761,0 7 312,0-4-57,0 16 1,2 1 87,4 9 0,-5 1 14,5 4 1,-4-2-107,-2 8 0,0 0 83,0 5 0,0 1-327,0-1 1,0-5 51,0 0 0,0-2 93,0 2 1,0-4-26,0-8 1,0 6-542,0 0 699,0 0 0,-8-13 0,-1-2 0</inkml:trace>
  <inkml:trace contextRef="#ctx0" brushRef="#br0" timeOffset="690">813 225 7855,'-17'-25'0,"0"-2"163,-1-8 0,9 7 241,3-1 0,4 13-548,2-1 0,10 6-664,7-1 1,2-1 425,10 7 1,-8 0 142,2 6 1,4 0 238,2 0 0,-4 8 0,8 9 0,-6 10 0</inkml:trace>
  <inkml:trace contextRef="#ctx0" brushRef="#br0" timeOffset="1000">1228 502 7887,'-11'0'394,"-1"0"1,8 2-1136,-1 3 1,3 5 438,2 7 0,2 8 377,3 4 0,-1 4 9,8 1 1,-6 7 283,5-1 0,-5 8-160,5-2 1,-7-4-127,2-1 0,-4-5 29,-2-1 1,6-3-40,-1-3 0,1-9 104,-6-9 132,0-7-82,0 4 1,0-10-8,0-4 1,2-11-93,4-12 1,-2-4-139,7-1 1,1-7 54,5 1 0,0-8-85,1 2 1,1-10-67,4-2 1,-2-5-284,8 5 0,-6 1 84,6 5 0,-8 13-128,2 5 1,-4 13 0,-1 3 0,1 9 56,4 9 0,-4 0 377,4 0 0,-2 9 0,2 9 0,-4-1 0,14 8 0,-6-8 0</inkml:trace>
  <inkml:trace contextRef="#ctx0" brushRef="#br0" timeOffset="1308">1972 519 8673,'0'-10'342,"0"3"-345,0 7 1,-8 7 110,-3 5 1,-5 9-12,-1 2 1,0 10-128,0 1 1,-7 3 94,1 9 1,0-6-157,6 6 1,7-7 54,5 1 0,-3 2-65,2-1 0,2-3 81,10-9 0,4 2-24,7-8 1,2-6 29,4-5 0,6-9-1,11 3 1,-1-4 54,7-2 0,-6-9-46,7-9 0,-9 1 140,2-6 0,-11-4 45,-6-2 0,-6 2 153,-5-2 0,-4 1-164,-8-7 1,-2 0 2,-4 1 0,-6-1-111,-11 1 1,2 5 10,-8 0 0,6 2-330,-5-2 1,5 4 168,-6 8 0,8 2-574,-3 3 1,5-1 6,2 7 0,5 0-823,1 6 1480,7 0 0,-4 8 0,8 1 0</inkml:trace>
  <inkml:trace contextRef="#ctx0" brushRef="#br0" timeOffset="1575">2767 156 8008,'0'-18'379,"0"7"854,0-1-415,-7 1-1138,5-6 1,-6 5 131,8 1 1,-2 7 42,-4-2 1,5 8 236,-5 9 1,2 5 193,-2 18 0,2 5-130,-7 13 0,5 9 86,-5 8 0,5 8-448,-6 10 0,8-1 290,-1 1 0,-3-3-63,2-3 1,0-4 45,6-8 0,2-10-178,4-7 0,2-13-40,3-10 0,5-14-139,-5 2 0,10-5-71,2-1 1,8-3-154,-2-8 0,13-8-737,10-3 1251,8-12 0,9 3 0,0-5 0</inkml:trace>
  <inkml:trace contextRef="#ctx0" brushRef="#br0" timeOffset="1859">2595 432 7889,'0'-11'-239,"0"-1"0,0 7 525,0-7-244,0 1 1,7-5 203,5 5 0,5-5 0,6 5 0,6 1 98,11-1 0,4 5-169,8-6 0,6 7-15,0-7 0,5 8-82,-5-2 0,-1-1 13,-5 1 1,-10 0 1,-7 6 1,-8 0 195,-10 0-395,-7 0-170,-2 0-158,-8 0 93,-8 0 0,0 2-294,-3 4 0,-5-2 254,5 7 381,-12 8 0,-4 1 0,-8 5 0</inkml:trace>
  <inkml:trace contextRef="#ctx0" brushRef="#br0" timeOffset="2359">4151 726 7916,'-17'-26'570,"-1"1"-560,9 15 1,3 2-102,12 8 1,3 0-176,9 0 1,1-2 234,4-3 0,-2 3 178,8-4 0,0-2-245,5 2 1,1 1 60,-1 5 1,1-6-200,0 0 1,-1 0-29,1 6 0,-1 0-448,1 0 712,-8 8 0,6 2 0,-7 7 0</inkml:trace>
  <inkml:trace contextRef="#ctx0" brushRef="#br0" timeOffset="2541">4030 1159 7916,'-27'-8'9,"2"-2"0,13-1-246,1-1-207,7 9 0,-2-5 79,12 8 1,4 0 718,7 0 1,8-2-134,4-4 0,13 2 22,10-7 1,13-1-341,10-5 1,15 0-358,3-1 0,-44 7 0,2-1 342,0 1 0,1-1 0,0 0 0,0 1-168,0 2 0,0 1 280,0-1 0,0 1 0,0-1 0,-1 0 0,1 1 0,0-1 0</inkml:trace>
  <inkml:trace contextRef="#ctx0" brushRef="#br0" timeOffset="3051">5984 363 7911,'0'-23'-583,"0"0"1,2-6 499,4 6 0,-3-6 252,9 6 1,-6 0-62,5 6 1,-5-6 97,6 0 1,-9 0 665,3 6-177,4-1 9,-8 1-332,5 0-330,-7 7 247,0 2-221,0 8-263,0 0 1,-7 2 144,-5 4 0,-3 4-102,-2 7 1,-3 0 38,-3 1 0,2 7 132,-8 3 0,2 5 0,-1 2 0,-5 1 106,4 4 1,-4 5-95,-1 7 1,5 5 16,0 1 0,6 7 14,-6-1 0,14 3 0,-2 2 1,5-2-115,1-3 0,3-7 98,8-11 0,2 2-108,4-7 1,3-3 78,9-9 1,-1-4-41,0-8 1,8 3 20,4 3 1,4-10-5,1 4 1,1-9-20,-1 4 0,7-9 17,-1 3 0,6-4-31,-6-2 1,1-8 35,-7-3 0,1-4 3,0-3 1,-8-1 4,-4-4 0,-4 2 0,-2-8 1,-5 6 31,-1-6 1,-7 6 7,2-6 0,-4 2-7,-2-1 0,0-5 7,0 4 0,-8 2 41,-4-2 1,1 6-56,-6-6 1,1 6-12,-13-5 1,-1 12-81,-11-1 0,-11 11-159,-11 0 0,-25 6 41,-10 6 1,41 2-1,-2 3-1434,0 5 1,-3 3 1611,-9 1 0,-2 2 0,-2 4 0,-2 2 0,-6 0 0,-1 2 0,1 0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2:55.516"/>
    </inkml:context>
    <inkml:brush xml:id="br0">
      <inkml:brushProperty name="width" value="0.08571" units="cm"/>
      <inkml:brushProperty name="height" value="0.08571" units="cm"/>
      <inkml:brushProperty name="color" value="#333333"/>
    </inkml:brush>
  </inkml:definitions>
  <inkml:trace contextRef="#ctx0" brushRef="#br0">502 208 7822,'0'-17'-222,"0"-1"254,-7 1 1,5 0-189,-4-1 0,2 7-76,-2-1 275,5 9 90,-7-13 0,8 12 358,0-7-119,0 7-264,0-4 1,0 6 493,0-3-204,0 3 78,0-6-368,0 8-429,0 0 365,0 8 0,0 7 69,0 8 0,0 16 35,0 1 1,-2 16 105,-4 7 0,-3 6-83,-9 6 0,3-2-273,3 8 0,-1-2 103,7 1 1,-5-3 70,5-8 1,-6-7-114,7-5 0,-1-10 117,6-7 1,0-11-165,0-6 81,-8-12-245,6-3-97,-5-8 627,7 0-19,0-8-150,0 6 1,0-13 75,0 4 1,0-5-166,0-1 1,0-8-94,0-4 1,5-9 131,1-3 0,0-7 39,-6 2 1,0-6-496,0-5 1,6 3 170,-1-4 1,1-3-18,-6-3 1,6-3 78,0-2 1,5 2 120,-5 3 0,0 7 14,-6 10 0,0 5 137,0 8 0,0 7 25,0 4 30,0 11 0,-2 4 116,-4 8-217,4 0-101,-6 8 1,8-4-7,0 7 1,-1-5-174,-5 6 1,-2-1 160,-3 7 0,-5 7 27,5 3 1,-7 7 16,-5 5 0,4-3 124,-4 3 0,-2 4 50,2 2 1,-6-3-94,6-3 0,0-3 30,6-3 1,-6 1-41,0-1 0,1-7 27,11-4-84,-4-3-37,13-11 106,-6-1-40,8-8 0,0-2 156,0-4 1,2 2-99,4-7 1,-2-3-145,7-9 1,1 2 38,5-8 0,6 0-132,0-5 1,2-6 96,-2-1 0,-2-5-86,8 6 1,-8-1 108,2 7 1,-4-1-47,-1 1 1,3 1 148,-4 4 0,4 6-78,-9 12 0,-3-3 263,3 8 1,-6 1-82,5 5 0,1 0 52,5 0 1,8 7-33,4 5 0,3 5-78,3 6 0,5-2-56,1 8 0,7-2-84,-2 2 0,2 3-11,-2-3 0,-4-2 89,-7 2 0,0-8-412,-1 2 1,-7-4-86,-4-1 1,-6-1-262,-5 0 0,1-3 60,-7 3 1,0-4 639,-6 11 0,0 2 0,0 1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2:56.148"/>
    </inkml:context>
    <inkml:brush xml:id="br0">
      <inkml:brushProperty name="width" value="0.08571" units="cm"/>
      <inkml:brushProperty name="height" value="0.08571" units="cm"/>
      <inkml:brushProperty name="color" value="#333333"/>
    </inkml:brush>
  </inkml:definitions>
  <inkml:trace contextRef="#ctx0" brushRef="#br0">258 467 7775,'0'-25'258,"0"6"-41,0-4 0,0 4-73,0 2 1,0-1-18,0 1 1,0 0-84,0-1 0,6-1 155,0-4 0,-1 10 238,-5-5-203,0 5-275,0-4 0,-2 7-163,-3 4 1,-7 4 125,-11 2 0,2 2 18,-8 4 0,6 4 26,-6 7 0,6 2 11,-6 4 0,8-2-59,-2 8 1,10-2-89,1 2 0,8 2 115,-1-8 0,8 7 2,3-1 0,10 2 94,1-2 1,8 4-66,9-5 1,9-1 19,3 2 1,2-2 0,-2 2 1,-4-4 17,-7-8 1,-3 0 21,-3 1 0,-6-7 78,-11 1 1,-3-8 72,-3 1 56,-4-3 0,-4-2-39,-15 0 0,-8 0-92,-10 0 1,-7 0-83,-4 0 0,2 0-23,-2 0 0,7 6-106,-1 0 1,9 0-57,2-6 0,8-2-256,-2-4 0,10 2 10,1-8 1,8 7-193,-1-7 0,5-5 104,5-6 1,13-8 487,10 2 0,13-11 0,3-4 0</inkml:trace>
  <inkml:trace contextRef="#ctx0" brushRef="#br0" timeOffset="196">863 87 7621,'0'-17'1898,"0"-1"-2345,-7 9 0,5 11 402,-4 15 1,2 10 295,-2 13 0,4 4-118,-3 8 0,3 6-38,2 0 0,0 5-203,0-5 0,0-1 72,0-5 1,0 4-210,0-4 0,0-6-9,0-17 1,0-4-380,0-8-22,0 0-146,0-7 801,0-2 0,0-8 0</inkml:trace>
  <inkml:trace contextRef="#ctx0" brushRef="#br0" timeOffset="640">656 640 7775,'-12'-7'574,"1"-5"0,5-1 229,-6 1-1217,9 4 418,-5 8 0,16 0-267,3 0 1,10 0 146,2 0 1,8-5 4,-2-1 0,11-2 69,6 2 1,4 3-106,2-9 0,0 1 52,0-7 1,4 7-328,-5-1 0,-2 1 315,-15-7 1,-9 1 42,-8 0 1,-1-1 227,-10 1 1,-3 0-51,-8 0 0,-7 1-113,-11 5 1,4-3 54,-4 8 0,-4 1 27,-2 5 0,2 0 54,-2 0 1,2 2-19,-1 3 1,1 5-30,4 7 0,3 6-41,-3 0 1,4 6-92,2-6 0,5 8 35,1-2 0,7 2-2,-2-3 1,4 3-4,2-8 0,2 0-120,4-5 1,-2-1 100,7 0 1,1-7-37,5-4 118,0-5 1,6-1-72,1 0 1,-1-7 28,-6-5 0,6-3 20,0-2 1,0-1 9,-6 1 1,1 0 1,-1-1 0,0 3 40,1 4-79,-1-5 0,0 8-5,0-3 0,-5 3-116,-1 8 0,-5 0 33,6 0-37,-1 0 0,7 6-66,-1 0 0,0 7-159,0-1 0,1 1 49,-1-1 299,0 3 0,1-5 0,-1 7 0</inkml:trace>
  <inkml:trace contextRef="#ctx0" brushRef="#br0" timeOffset="1126">1417 485 7708,'0'-18'45,"0"1"1,2-2 219,3-4 1,5 4-140,7-4 1,1 5-4,-1 7 1,0-3 148,0 8 0,6-1-96,1 1 1,0 6-90,0 0 1,-3 8-50,7 9 0,-6 8-157,1 4 0,-4 5 48,-2 7 1,-5-5-139,-1 5 1,-7 1 65,2-2 1,-4-1-11,-2-11 0,-8-3 100,-3-7 0,1-1-118,-2 0 294,1-7 36,-6-2 20,-1-8 0,3-8-108,3-4 0,5-9-14,7-2 1,0-8-28,0 3 0,0-5 1,0-2 0,5-5-90,1 0 1,13-6 49,-1 5 0,11-7-248,-1 2 1,7-2 26,5 2 0,5-4 20,6 4 1,-6 9 180,-5 3 0,-5 13 136,-7 3 115,-3 1-219,-7 15 440,-9-6-252,-1 16 0,-8 2-75,0 7 0,0 2-18,0 4 1,0 4 12,0 8 0,6 1 46,-1 5 0,3-3 120,-2 8 0,-4 0-65,4 6 0,1-2-65,-1-4 1,0 2 19,-6-7 1,6 5-19,-1-6 1,1 0-177,-6-5 1,2-8-53,4-4 0,-4-4-312,3-1 186,-3-9-230,-2-1-290,0-8-552,0 0-307,0-8 1584,0 6 0,0-21 0,0 4 0</inkml:trace>
  <inkml:trace contextRef="#ctx0" brushRef="#br0" timeOffset="1356">1953 623 7775,'-18'-8'1958,"9"4"-1322,3-7-498,-4 7-104,9-11 0,1 11 126,11-8 0,12 7 53,6-7 1,6 6-10,5-5 0,-2 1-149,8-1 1,-5-5-51,5 5 1,-8 1-304,3-1 0,-7 7 101,-5-2 1,-6 2-243,-11-2-193,3 4 242,-13-5-808,6 7 603,-16 0 595,-9 7 0,-10 3 0,-8 7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3:00.709"/>
    </inkml:context>
    <inkml:brush xml:id="br0">
      <inkml:brushProperty name="width" value="0.08571" units="cm"/>
      <inkml:brushProperty name="height" value="0.08571" units="cm"/>
      <inkml:brushProperty name="color" value="#333333"/>
    </inkml:brush>
  </inkml:definitions>
  <inkml:trace contextRef="#ctx0" brushRef="#br0">18 87 7891,'-8'-17'-983,"6"0"0,-5 5 983,7 1 0,7-1 0,3-5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2:58.698"/>
    </inkml:context>
    <inkml:brush xml:id="br0">
      <inkml:brushProperty name="width" value="0.08571" units="cm"/>
      <inkml:brushProperty name="height" value="0.08571" units="cm"/>
      <inkml:brushProperty name="color" value="#333333"/>
    </inkml:brush>
  </inkml:definitions>
  <inkml:trace contextRef="#ctx0" brushRef="#br0">451 294 7617,'0'-25'-531,"0"-2"618,0-7 1,0 7 323,0 4 1,0 3-38,0 3 1,0 0 95,0 0 200,0 7-113,7 2-718,-5 8 1,6 2 121,-8 4 1,0 11 28,0 12 0,0 13 114,0 10 1,0 8-7,0 9 1,-6 6-226,0 0 0,-5 6 136,5-7 0,-5-4-13,5-7 1,-6-1 61,6 1 0,-1 0-96,1-11 0,4-6 76,-4-17 1,4-10-17,2-7-155,0-8-210,0 3 481,0-14 1,0-3 17,0-7 1,0-8-375,0-4 0,0-9 73,0-3 1,0-7 9,0 2 0,6-10 41,0-1 1,2-3 24,-3 3 0,-3 1 9,4-8 0,-4 7-13,-2-7 1,2 7 22,4-7 1,-4 10 153,3 3 0,-3 3 78,-2 13 0,-5-3 110,-1 9-191,-8 11 1,10 3-5,-7 15 11,7 0-118,-4 0 1,1 8-148,-5 3 1,-3 12 45,-2 6 0,-7 6 100,1 5 0,-7-1-5,1 7 0,-4 0-16,-1 6 0,5-2 44,0-4 0,8-4 3,-2-7 0,4-1 11,1 1 0,9-14 24,3-4 38,4-11 48,2 2 0,0-10-117,0-4 0,0 2 137,0-7 1,8-1-106,3-5 1,-1-6-36,1 0 1,7-10-6,5-2 1,5-1-81,-4-10 0,6 5 60,-1-5 1,4 8-112,1-2 1,-5-3 109,0 3 0,-2 7-14,2 10 183,-4 4-123,-8 9-26,-7 3 0,3 14 12,-7 5 0,7 11 6,-1 6 1,-3 3-69,3 3 1,-1 5-6,7 1 1,-1-1-7,0-5 1,3-1-22,3 1 0,-4-3-242,4-3 1,2 4 78,-2-4 0,8-2-390,-3 2 0,7-1 625,5 7 0,5 7 0,6 2 0</inkml:trace>
  <inkml:trace contextRef="#ctx0" brushRef="#br0" timeOffset="1297">537 1591 7770,'-17'0'455,"-1"0"0,1 0-255,0 0 1,5 0-738,1 0 431,7 0-7,-4 0 312,8 8 0,2-6-50,4 3 1,-2 3-14,7-2 0,1 0-24,5-6 0,8 0-133,4 0 1,4 0-56,1 0 1,7 0 144,-1 0 1,0-8 9,-5-4 1,-1 3-240,1-3 1,-2 1 82,-4-7 0,1 1 48,-7 0 1,-5-6 95,-7 0 1,-7-6-82,2 6 1,-6 0 9,-6 6 1,-9-7-22,-8 1 1,-8 6 0,2 6 0,-6 7 29,-5-2 0,4 4-21,-5 2 1,3 8 135,-3 3 1,5 7-125,-4 5 1,-3 4 116,3 7 0,0 8-58,5 4 1,6-1-35,0 1 0,10 0-5,2 6 0,7-8-10,10-4 0,0-3-10,0-3 1,14-5-17,3 0 1,6-10-5,0-1 0,4-7 27,8-5 0,7-4-108,4 4 1,4-12 44,2-6 1,0-3-115,0-2 1,7-8 68,5-4 0,-5-10-288,-1-1 0,1-8 198,-1 2 1,0-4 21,-7-2 1,-6 2 198,-5 4 1,-5-2-152,-7 8 1,-8-1 238,-9 7 0,-7 7 4,2 4 66,-4 11 1,-4 4 262,-4 8 229,4 0-424,-6 0 1,6 6-335,-3 0 1,3 13 145,-4-1 0,-2 5-34,3 0 1,-3 4-24,2 7 1,4 1 20,-4-1 0,-1 5-30,1-5 0,-2 7-17,3-7 0,3-5 7,-4 6 0,4-12 9,2 0 6,0-4 0,0-7 114,0-1-104,0-7 1,0 2 104,0-12 1,0-6-67,0-11 0,8 2-220,3-8 0,5-1 3,1-11 0,2 9-42,4-9 1,-2 10 115,8-3 0,-6-1-156,6 6 1,-8 5 196,2 0 0,-4 11-69,-1 1 0,-1 9 197,0-3 0,-5 4 14,-1 2 0,-5 10 111,6 7 0,-7 2-73,7 10 1,-1-2 60,7 2 0,-1 3-112,0-3 0,2 2 19,5-2 0,1 1-60,3-7 1,5-1 43,-4-11 0,9 3-116,3-9 0,1 1 78,-2-6 1,-3-2-142,3-4 1,2-3 42,-1-8 0,-9-3-36,-9-3 0,2 2 81,-2-8 1,-1 0-14,-11-5 0,3 5 10,-9 0 0,1 0-2,-6-5 1,0-1 14,0 1 0,-8 5-11,-3 0 1,-4 8-16,-3-2 0,1 6 28,0 5 1,-1-1-2,1 7 0,0 0-9,-1 6 1,-5 2 1,0 4 0,-5 3 112,4 9 0,-4 5-63,5 0 1,-6 7 64,6-1 1,0-2-95,5 2 0,1 0 3,0 5 1,-1 1-1,1 0 1,8-7-3,3 1 1,4-6-19,2 6 1,0-8-40,0 2-7,8-3 0,3-11 46,12-3 0,-2 2-14,8-3 1,-6-1-30,6-10 1,0-3-93,5-8 1,1-1 78,0 1 1,-1-8-12,1-4 1,-3-11-30,-3-6 0,4-4-9,-4-2 0,1-8-143,-1-3 0,4-6-80,-4-6 1,2-4 199,-3-8 1,3 9 68,-8 3 1,0 6-7,-5 5 0,-1 7 75,0 10 0,-7 7 193,-5 11 1,-3 10 134,-2 8 428,-7 7-491,-3-4 0,-7 10-38,0 4 1,-3 5 53,-3 12 0,2 4-121,-8 8 0,0 7 15,-5 4 0,1 10 10,4 2 1,2 7 0,4-2 1,4 6-55,-4 6 0,6-4-90,5 4 1,5-9-93,7-3 0,2-7 134,3 1 1,5-10-375,7-7 1,1-11 67,-1-6 0,0-6-58,0-5 0,1 1-482,-1-7-703,0 0 1053,1-6 404,-9 0 0,7-8 0,-7-2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24.585"/>
    </inkml:context>
    <inkml:brush xml:id="br0">
      <inkml:brushProperty name="width" value="0.08571" units="cm"/>
      <inkml:brushProperty name="height" value="0.08571" units="cm"/>
      <inkml:brushProperty name="color" value="#333333"/>
    </inkml:brush>
  </inkml:definitions>
  <inkml:trace contextRef="#ctx0" brushRef="#br0">588 415 7766,'10'0'938,"-2"-8"-864,-8-1 0,5-8-31,1-1 1,2 9-187,-2 3 164,-4-4-212,13 1 1,-13-3 37,4 1 1,-4 5 108,-2-6 0,-2 7-2,-4-7 0,-4 8-45,-7-2 1,-2-1 115,-4 1 0,2 0-26,-8 6 1,0 0 3,-6 0 1,1 2-8,-1 4 0,-5 3-4,-1 9 1,1 7-41,6 4 0,-1 3 48,0 3 0,3-1-48,3 1 0,4 5 37,8 1 0,7-1-39,4-5 0,4-1 21,2 1 1,16-6-4,7-1 1,7-6 43,5 1 1,5 2 9,1-2 0,1 0 87,-2-6 0,-1 0-68,7 1 0,-2-1 25,2 0 1,-4-1-37,-7-5 1,0 4-4,-1-3 1,-1 1-13,-4-1-26,-4 3-2,-16-5-8,-1 7 1,-18 1 9,-7-1 1,-8-6 11,-9 1 0,-3-6-7,-3 5 0,-3-5 6,-3 5 0,-2-7 0,8 2 0,-6-4-77,5-2 1,1 0-133,6 0 0,-7 0-2,1 0 0,-1-2-440,7-4 651,7-3 0,-6-16 0,6-2 0</inkml:trace>
  <inkml:trace contextRef="#ctx0" brushRef="#br0" timeOffset="701">882 692 9351,'18'7'-1,"-5"-5"-57,4 4 0,-3 2 128,9-2 1,-2 1-638,2-1 1,-4-4 274,4 4 1,2-4 109,-2-2 0,2-2 217,-2-4 1,-3-4-87,3-7 0,-2-2-42,2-4 0,-4 4 221,4-4 1,-9 1-71,-3-1 0,-5 4-33,5-4 1,-7 4 74,2 2 1,-4 5-77,-2 1 0,-2 7-42,-4-2 1,-3 4-6,-9 2 1,-5 0-78,0 0 1,-2 6 101,2 0 0,4 13-5,-4-2 1,2 4 188,-2-4 0,4 8-118,-5 4 1,5-2 97,2 2 1,0 0-80,-1 5 1,1 1-33,0 0 0,7-1-50,4 1 0,5-6 0,1-1 1,1-1-8,5 2 0,6-4-26,11-8 1,-2-7-86,8-4 1,0 1 59,5-1 0,1-2-139,-1-10 1,3-3 44,3-9 0,10-1-239,8-4 0,5-6 95,-5-11 1,7 1 188,-1-7 0,-5 0 102,-1-6 0,-6 0 0,-6 1 0,-6-1 0,-11 0 0,2-4 0,-8 4 0,0-2 0,-6 14 0,-2 0 0,-3 5 0,-2-3 25,-5 3 1,-3-1 238,4 13 1,-4-6 302,-2 6-113,-8 0 1,6 11 470,-3 1-187,-5 7-292,8-4-494,-6 16 0,3 7 116,-1 8 0,0 2 26,6-2 1,-2 6 13,-4 11 1,4-1-9,-3 7 0,3-2-72,2 2 1,0 4 22,0-4 0,0 6-16,0 6 1,0 1 70,0 5 0,0-5-171,0-7 0,0 0 63,0 0 0,0-8-58,0-3 0,6-11-27,-1-1 0,3-14-448,-2 3 288,-4-12 1,13 1-159,-3-7 1,-1-2-105,6-3 1,-3-5 165,9-7 0,4-3-614,2-3 957,3-11 0,3-10 0,-1-8 0</inkml:trace>
  <inkml:trace contextRef="#ctx0" brushRef="#br0" timeOffset="1010">1920 363 7777,'-17'10'99,"-6"-2"-49,0-8 0,-1 0-50,7 0 0,6 0 0,-1 0-259,8 0 130,-3 7 197,7-5-5,0 6 0,7-8 141,5 0 1,3 0-54,2 0 0,8-2 138,4-4 0,4 2-52,2-7 0,1 5-88,4-6 1,-3 7-9,3-7 1,-1 8-31,1-1 1,-5-3-30,-1 2 1,-1 0-27,-10 6 1,6 0-214,-6 0-65,0 0-18,-6 0 0,-7 2-223,-4 4 1,-5-2-85,-1 7-137,0-7 228,0 12 456,0-7 0,-7 9 0,-3-1 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3:03.001"/>
    </inkml:context>
    <inkml:brush xml:id="br0">
      <inkml:brushProperty name="width" value="0.08571" units="cm"/>
      <inkml:brushProperty name="height" value="0.08571" units="cm"/>
      <inkml:brushProperty name="color" value="#333333"/>
    </inkml:brush>
  </inkml:definitions>
  <inkml:trace contextRef="#ctx0" brushRef="#br0">104 104 7910,'-17'-17'-1633,"1"-1"1445,5 1 0,-3 5 188,8 1 0,-15-1 0,2-5 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3:04.456"/>
    </inkml:context>
    <inkml:brush xml:id="br0">
      <inkml:brushProperty name="width" value="0.08571" units="cm"/>
      <inkml:brushProperty name="height" value="0.08571" units="cm"/>
      <inkml:brushProperty name="color" value="#333333"/>
    </inkml:brush>
  </inkml:definitions>
  <inkml:trace contextRef="#ctx0" brushRef="#br0">35 52 7936,'-2'-11'-58,"-4"-1"77,4 8-144,-13-11 242,13 13 450,-6-6-119,8 8 621,0 0-974,0 8 11,0-6 9,0 6-82,0-8 19,0 0-125,8 0 88,-6 0-31,5 0 18,-7 0-1858,0 0 0,8 0 1226,4 0 630,3 0 0,2 7 0,1 3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3:05.073"/>
    </inkml:context>
    <inkml:brush xml:id="br0">
      <inkml:brushProperty name="width" value="0.08571" units="cm"/>
      <inkml:brushProperty name="height" value="0.08571" units="cm"/>
      <inkml:brushProperty name="color" value="#333333"/>
    </inkml:brush>
  </inkml:definitions>
  <inkml:trace contextRef="#ctx0" brushRef="#br0">0 1 7894,'12'6'-878,"-1"-1"1,-5 1 736,6-6 1,-1 2 157,6 4 0,1-4-49,-1 4 1,0-4 28,1-2 1,-1-2-10,0-4 12,1 4 0,-1-13 0,0 5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3:05.916"/>
    </inkml:context>
    <inkml:brush xml:id="br0">
      <inkml:brushProperty name="width" value="0.08571" units="cm"/>
      <inkml:brushProperty name="height" value="0.08571" units="cm"/>
      <inkml:brushProperty name="color" value="#333333"/>
    </inkml:brush>
  </inkml:definitions>
  <inkml:trace contextRef="#ctx0" brushRef="#br0">53 69 7974,'-10'-17'-458,"2"0"1,7 5 34,-5 1-66,4 7 301,-6-4 65,8 8 123,-8 0 0,7 8 0,-7 1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3:07.945"/>
    </inkml:context>
    <inkml:brush xml:id="br0">
      <inkml:brushProperty name="width" value="0.08571" units="cm"/>
      <inkml:brushProperty name="height" value="0.08571" units="cm"/>
      <inkml:brushProperty name="color" value="#333333"/>
    </inkml:brush>
  </inkml:definitions>
  <inkml:trace contextRef="#ctx0" brushRef="#br0">778 154 7768,'0'-27'0,"-5"2"329,-1 8-181,0 7 291,6-5-184,0 13-121,-8-6 1,7 6-71,-5-4 1,2 5 0,-2-5 1,2 2-20,-7-2-142,-1 4 0,-11-5-9,0 7 1,-8-2 34,3-4 1,-5 4-3,-2-4 0,-5 6 55,0 6 0,-6-2-7,5 7 0,-5 1 9,6 5 1,-3 0 14,3 1 1,9 1 34,-3 4 0,11-4-37,0 4 1,3 2-7,3-2 0,0 6-6,0-6 1,7 8-6,4-2 1,4 0-13,2 5 0,0-9-6,0 10 1,0-6-7,0-1 1,0 3-12,0-8 0,0 0 40,0-5 0,2-3-39,4-4 125,-4 5-93,13-14 1,-5 5 110,7-7 1,8 0 2,4 0 1,-2-1-29,2-5 1,5 2-38,7-8 0,7 9 10,-2-3 0,4 4-55,2 2 0,-1 0 50,1 0 1,0 13-42,0 5 1,-8 10 25,-3 1 1,-5 4-104,-1 1 1,-8 7 43,-4-1 1,-6 2-5,-5-1 1,-5-5 52,-7 5 0,-2-5-1,-3-1 0,-11-1 29,-7 1 1,-8-6 102,3 0 1,-7-3-4,-5 3 0,-3-4-107,-3-7 1,-4-1 127,4 0 0,-4-1-90,-2-5 1,8 3-28,4-9 1,5 7-68,6-6 1,-1-1-390,7-5-189,7 0 204,9 0 401,7-7 0,0-11 0,0-9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3:08.829"/>
    </inkml:context>
    <inkml:brush xml:id="br0">
      <inkml:brushProperty name="width" value="0.08571" units="cm"/>
      <inkml:brushProperty name="height" value="0.08571" units="cm"/>
      <inkml:brushProperty name="color" value="#333333"/>
    </inkml:brush>
  </inkml:definitions>
  <inkml:trace contextRef="#ctx0" brushRef="#br0">484 208 7518,'0'-17'-811,"-2"5"942,-3 1 0,3 5-39,-4-6 1,4 6 8,2-5 1,0 5 25,0-5 0,0 5 269,0-6-43,0 9 25,0-13-205,8 7 1,-6-3 99,3 0 55,-3 9-35,-2-13-145,0 14 1,0-7 62,0 3-37,0 4-18,0-6-241,0 8 31,0 0 0,-7 8-8,-5 4 1,-3 5 73,-2 6 1,-8 6 60,-4 11 1,-4 4 5,-2 8 1,3 2-94,3 4 1,-4-1 51,4 12 1,5-9-37,0 9 0,13-11 51,5-1 1,4 3-159,2-2 0,8-3 76,3-8 1,11-5-102,1-8 0,7-1 74,-1-4 1,4-6-10,1-12 0,7 3 17,-1-8 0,6-1-1,-5-5 0,7 0-121,-2 0 0,2-7 107,-2-5 0,0-5-1,-11-6 0,1 4 51,-13-4 0,0-2 81,-5 2 0,-9-6-38,-3 6 0,2-6 131,-3 6 0,-1-8-76,-10 2 0,3-2-3,-9 3 1,-5-3 4,-6 8 0,-8 0-22,2 5 1,-5 1-60,-7 0 0,-3 7-9,-8 5 1,-2-3-114,-3 2 0,3 2 39,-4 10 1,3 4-175,-3 7 1,2 8 250,-7 4 0,-1 19 0,-5 6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7:54.883"/>
    </inkml:context>
    <inkml:brush xml:id="br0">
      <inkml:brushProperty name="width" value="0.08571" units="cm"/>
      <inkml:brushProperty name="height" value="0.08571" units="cm"/>
      <inkml:brushProperty name="color" value="#333333"/>
    </inkml:brush>
  </inkml:definitions>
  <inkml:trace contextRef="#ctx0" brushRef="#br0">87 450 7480,'-9'-2'-475,"3"-3"327,4 3 197,2-6 1,0 6 32,0-4 250,0 4-192,0-5 160,0-1-145,0 6 70,0-6-160,0 8 0,0-1 75,0-5-56,0 4-40,0-6 63,0 8 0,0 2-11,0 4 0,0 3 1,0 9 0,2 1-23,4 4 1,-4 6 9,3 11 0,-3 4-47,-2 8 1,0 2 14,0 4 0,6 3-19,0 8 0,0-7-13,-6-4 0,0-5-60,0-1 0,0-4 85,0-7 1,0-3-54,0-15 0,-6 0 72,0-6-235,0 1 32,6-1-294,0-7-181,0-3 389,0-22 0,-5 3 75,-1-11 0,0 4-860,6 2 1010,0-8 0,-8-2 0,-1-8 0</inkml:trace>
  <inkml:trace contextRef="#ctx0" brushRef="#br0" timeOffset="468">53 450 7233,'-10'-9'-1417,"2"1"1569,8 0 1,-5 5 47,-1-9-83,0 8-28,6-11 60,0 5 0,0-1-80,0-1 0,-2 6 84,-4-5 7,5-1-32,-7-5 1,14 0-154,-1-1 1,9 7 88,-3-1 1,7 7-51,5-7 1,-2 6 24,8-5 1,-2 7-12,1-2 0,7 4-16,0 2 1,-1 2-6,7 4 0,-5 4-21,-1 7 1,-3 6 2,-3 0 1,-2 8-26,-4-2 0,-9 3 48,3 3 1,-11-6-42,-1-1 1,-3 1 39,-2 6 1,-7-3-3,-5-3 0,-5 2 10,-6-8 0,2 6 10,-8-6 1,2 0-58,-2-6 0,-2-1 37,8-5 1,-6 5-207,6-5 1,-5-3 118,4-2 1,1-5-494,6-1 307,0 0 1,0 0 263,-1 0 0,9 0 0,-7 0 0,7 0 0</inkml:trace>
  <inkml:trace contextRef="#ctx0" brushRef="#br0" timeOffset="1009">831 1073 7459,'10'0'-632,"-3"0"0,-5 2 852,4 4-141,-4-5-64,13 7 0,-11-8-92,8 0 38,-9 0 1,11-8 125,-8-3 1,-1-4-91,-5-3 0,0 1 39,0 0 1,-1-1-20,-5 1 0,-4-6 4,-7 0 0,0 0 4,-1 6 1,1 1 2,0 5 1,-8-3 4,-4 9-1,2-1-18,-2 6 0,0 7 54,-5 5 0,-1 5-18,1 6 0,1-2 5,4 8 0,-2 0-49,8 6 1,-6-1-5,6 1 1,8-1-10,9 1 1,4 0-3,2-1 0,0-5-33,0 0 0,8-8 50,4 2 0,11-9-64,5-3 1,-1-7 44,2 2 1,0-4-34,6-2 1,1-8-20,4-4 0,-3-3-4,3-2 1,-5-3 36,-6-3 0,3 2-4,-3-8 0,-4 6 59,-2-5 0,-9 5-55,-3-6 0,-1 8 167,1-2-172,-3 3 368,-8 3-203,0 7 0,-2 3-85,-4 7 0,-1 9 18,-5 9 0,3-1 8,3 6 0,4 2-77,-4-2 0,4 6 58,2-6 0,2 2-176,4-2 1,-2-4 82,7 4 0,1-4-177,5-1 1,0-1 12,1 0 0,-1-5-161,0-1 366,8-7 0,2 4 0,8-8 0</inkml:trace>
  <inkml:trace contextRef="#ctx0" brushRef="#br0" timeOffset="1430">1263 900 7838,'10'0'1052,"-2"0"-1369,-8 0 330,7 0 1,3 0-335,7 0 1,0 2 208,1 4 0,1 5-52,4 12 1,-4-2 64,4 8 1,2-6 95,-2 6 1,0 0-8,-5 5 1,-7-5-111,1 0 1,-8-2 175,1 2 1,-3 4-73,-2-5 0,-7 3 43,-5-2 0,-3-2-28,-3-4 0,-1-4-15,-4 4 1,4-6 16,-4-5 0,4-4-12,1-8 0,1 0 15,0 0 0,1-2 0,5-4 0,-3-4-5,9-7 1,-1-6 1,6 0 1,0-8-111,0 2 0,8-3 97,3-3 1,4 1-40,3-1 0,1 6 33,4 0 0,-4 2-2,4-1 1,2-3-12,-2 8 0,6-6 3,-6 6 0,8 0-31,-2 6 0,2-1 31,-3 1 1,5 0-89,-4-1 0,3 7 80,3-1 1,5 3-73,1-3 0,-3-1 108,-9 7 0,11-7 0,-3 3 0</inkml:trace>
  <inkml:trace contextRef="#ctx0" brushRef="#br0" timeOffset="1876">2111 571 7838,'0'-17'-1261,"0"0"1235,0 0 47,0-1-30,0 1 0,5 5 45,1 1-35,8 7 0,-7-6 1,5 5 0,3 3 39,-3-4 0,-3 2 4,3-2 1,-6 3 25,5-9-42,-7 8 227,11-11-190,-5 5 142,0-7 0,-1 5 237,-3 1 128,-4 7-392,6-11 24,-8 13-186,0-6 226,0 8-273,0 0 68,0 8 1,-2 3 123,-4 12 1,4 0-132,-4 12 0,-3-2-1,-3 13 1,4 0 23,3 6 0,-5 0 14,-2-1 0,5 9 20,1 3 0,-2-1-11,3 1 0,-1-7-6,6 2 0,0-5-24,0-1 0,0-7-85,0-5 0,6-4-65,-1-1 0,15-6-191,-3 0 0,4-10 126,-4-2 1,2-1-46,5-11 0,-3 1-206,8-6 1,-3-2 130,3-4 0,4-3-177,-4-9 0,-2 1 109,1 0 1,-6-6 353,1 0 0,-12-8 0,5 4 0,-7-7 0</inkml:trace>
  <inkml:trace contextRef="#ctx0" brushRef="#br0" timeOffset="2285">1834 969 7822,'-17'0'-407,"5"0"308,1 0 1,7-2-242,-2-4 0,6 5 140,6-5 0,5 4 271,12 2 1,4 0-87,8 0 0,7-2 91,4-4 0,4 4-25,2-4 1,0-1-119,0 1 1,4-6 38,-5 7 1,5-9-14,-10 3 0,2 1 31,-2-1 0,2 5 9,-7-6 1,-1 8 2,-5-1 0,-8-3 29,-4 2 1,-4 0 138,-2 6 1,-5 0-23,-1 0 258,-7 0-197,4 0 0,-8 2-90,0 4 1,0-2 17,0 8 0,0-7-41,0 7 0,-2 5-21,-4 6 0,4 2-20,-4-2 0,-1 2-75,1 4 0,-6 4-68,7-4 0,-7 3 88,6 3 0,-5-3-86,5-3 1,-2 2-14,3-8 1,1 6-124,-8-6 0,6 0 38,-5-6 1,5-1-300,-5-5 82,7 5 401,-12-7 0,7 1 0,-8-3 0,-1-7 0</inkml:trace>
  <inkml:trace contextRef="#ctx0" brushRef="#br0" timeOffset="2493">2906 398 7911,'-9'-7'2,"-5"-3"-82,8-7 1,-1 0-543,1-1 187,4 9-12,-6 1 301,8 8 1,8 2 54,3 4 0,-1 3 91,2 9 0,-1-7 0,6 1 0,1-1 0,-1 6 0,0 1 0</inkml:trace>
  <inkml:trace contextRef="#ctx0" brushRef="#br0" timeOffset="2772">3269 468 7911,'10'0'389,"-2"0"-158,-8 0 0,1 0 232,5 0-259,-4-8-1020,6 6 597,-8-6 118,8 8 184,-7 8 1,7 7-11,-8 8 0,0 10-4,0 2 1,-2 7-13,-4 10 1,-1 2 14,-5 3 0,-1 3-31,7 3 1,-5-1-81,5-5 0,0-9 53,6 4 0,0-7-23,0-5 1,2-2-52,4-15 1,3 0-155,9-5 1,5-9-148,0-3 0,6-4 147,-6-2 0,7 0-219,-1 0 1,4-8 207,1-3 0,-1-10 225,-4-2 0,4-8 0,-7 4 0</inkml:trace>
  <inkml:trace contextRef="#ctx0" brushRef="#br0" timeOffset="3085">3183 831 7908,'0'-10'-716,"0"-5"0,0 5 758,0-7-3,0 7 1,9-3-103,9 7 0,3 0 20,13 6 1,-1-5 169,13-1 0,0 0-158,6 6 0,6 0 115,-1 0 1,-5 0 17,-6 0 1,-7 0-55,1 0 1,-3 2 40,-3 4 0,-13 3-33,-3 9 1,-7-1 12,1 0 1,1 6-14,-7 0 0,0 8-2,-6-2 0,0-2-25,0 2 1,0-1-16,0 7 0,0-6-126,0 0 0,-2-8 84,-4 2 1,4 2-94,-4-2 1,-1-6-59,1-5-70,-7-1 1,9 5 91,-8-5 157,1-3 0,-7 0 0,1 1 0</inkml:trace>
  <inkml:trace contextRef="#ctx0" brushRef="#br0" timeOffset="3264">4117 70 7901,'-8'-17'-375,"6"-1"-726,-13 1 844,13 7 1,-4 3 256,12 7 0,1 7 0,5 5 0,11 11 0,-4 4 0</inkml:trace>
  <inkml:trace contextRef="#ctx0" brushRef="#br0" timeOffset="4069">4566 952 6666,'0'-17'-100,"0"-1"78,0 1 1,-2-8-68,-3-4 1,-5-4 209,-7-1 1,-1 5 44,1 0 0,-8 2-117,-4-1 1,-3 4 6,-3 13 1,0 3-4,1 8 0,-3 4 11,-3 8 0,3 1-8,-3 16 1,6 0-16,5 5 1,2 3-42,4 3 0,9-3-2,-3 3 0,11-3-60,1-3 0,3-5 83,2 0 1,7-8-104,5 2 0,5-4 79,6-2 0,-2-7-10,8-4 1,-2-4-1,2-2 1,3 0 5,-3 0 0,-2-8-6,2-3 1,0-1 4,5-5 1,-5 3 19,0-9 0,-2-4-15,2-1 0,2-1 7,-8-6 1,0 4-33,-6-9 1,2 2-5,4-3 0,-9 3 25,3-8 0,-4 7-2,5-1 1,-7 11 41,1 6 1,-8 4 231,1 2-128,5 7-116,-8 2 1,8 10-30,-5 4 0,-3 4 8,4 7 1,2 6 6,-3 0 0,1 8 17,-6-3 0,6 5-5,0 2 1,-1-5 23,-5 5 1,6-10-4,0 10 0,0-5 23,-6 5 1,0-2-40,0-5 1,0 3 14,0-8 1,0 0 27,0-5-28,0-1 40,0 0-40,0-7 0,-2-3 65,-4-7 1,4-1 122,-4-5 0,4-4-174,2-7 0,0 0 18,0-1 0,2-5-142,4 0 1,-2-8 38,8 3 0,-1-5-78,6-2 1,3-1 105,3-4 1,-2 5-98,8 0 0,-3 1 92,3 5 1,4 4-9,-4 2 1,-4 6 61,-2 5 1,2 4-55,-2 8 0,0 2 141,-6 4 0,1 6-58,-1 11 0,0 4 140,0 7 0,-7 1-119,-4-1 0,1 7 125,-1-1 0,6 6-132,-6-6 1,1 1 14,-1-7 0,-4 1-114,4 0 1,-3-9 106,3-2 1,-4-5-465,4-2-196,-4 0 159,-2 1 0,2-9-440,4-3-253,-5-4 1098,7-2 0,0 0 0,1 0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03.770"/>
    </inkml:context>
    <inkml:brush xml:id="br0">
      <inkml:brushProperty name="width" value="0.08571" units="cm"/>
      <inkml:brushProperty name="height" value="0.08571" units="cm"/>
      <inkml:brushProperty name="color" value="#333333"/>
    </inkml:brush>
  </inkml:definitions>
  <inkml:trace contextRef="#ctx0" brushRef="#br0">35 554 9152,'0'-10'-978,"0"2"938,0 8 157,8 0 0,-6 2-10,3 4 0,-3 4-38,-2 7 0,-2 8-85,-3 4 1,1 5 58,-8 7 0,6-5-12,-5 4 0,7 3-119,-2-3 0,4 6 87,2-6 0,0-5-94,0-6 1,2-8 43,4 2 0,6-4 25,11-1 1,4-9-59,7-3 1,1-4 4,-1-2 1,7-8-11,-1-3 1,0-5-8,-5-1 1,0-6 41,-1 0 0,-1-8 8,-4 2 1,1 2 51,-7-1 0,-1 5-34,-11-6 1,4 2 9,-3-2 1,-4 4 110,-3 8 95,-3-1 0,-2 7 28,0-1-53,0 9 1,0-3-243,0 12 1,-5-3 126,-1 9 1,0 1-11,6 10 1,0-1-19,0 6 0,0-5-25,0 6 1,2-2-20,4 2 1,3-2 1,9-4 0,-1-4 6,0 4 0,6-4 14,0-1 0,8-3-109,-2-3 0,4 1 107,1-7 0,1 0-125,-1-6 0,1 0 48,0 0 1,-7-8-81,1-4 1,-8 1 87,2-6 0,-5 1-19,-7-13 0,3 6-89,-9-6 1,3-5 94,-2-6 0,-4-10-57,4-2 1,-5-2 53,-1-9 1,0 5 120,0-6 0,-1 7-14,-5-7 0,4 16 173,-4 2 1,-2 8-49,3 3 1,-7 8 467,6 4-388,-7 4 1,9 9 364,-7 5-384,7 3-50,-4 9 0,8 5-267,0 11 1,0-2 19,0 8 0,0 6 108,0 5 1,0 8-4,0-2 0,0 4-19,0 2 0,0 0-11,0 0 0,0 0 32,0-1 0,0 1-40,0 0 0,0-6 60,0 0 1,0-13-73,0 2 0,0-12-6,0 0-24,0-12 73,0-3-4,0-8 0,0-2 41,0-4 0,0 2 98,0-7 0,0-1-138,0-5 0,0-2 25,0-4 1,0 2-152,0-8 0,6 0 23,0-6 1,7 7 33,-2-1 0,-1 2 35,2-2 1,-1-2-23,6 8 0,1 0 57,-1 6 1,2 2-48,4 3 0,-3 4 52,3 8 0,2 0-33,-2 0 1,0 14 49,-6 3 0,6 12-5,0 0 1,-6 3 4,-5 3 0,-6-2-1,5-4 1,-7 3 5,2-3 0,-4 2 58,-2-2 0,0 1-42,0-7 1,-8 6 94,-3-6 1,-11-2-58,-1-9 1,-7 3-3,1-3 1,2 3-71,-2 2 0,0-7-104,-5-4 1,5 2 94,0-3 1,8 1-114,-2-6 0,4 0-291,1 0 134,1 0 0,2-2-172,3-4 1,4 3-1,8-9 439,0 0 0,-7-13 0,-3-1 0</inkml:trace>
  <inkml:trace contextRef="#ctx0" brushRef="#br0" timeOffset="312">1297 17 7955,'10'0'126,"-2"0"0,-6 0-820,3 0 0,1-1 736,11-5 1,-1 4-46,13-4 0,1 4 256,11 2 1,-3 8-110,8 3 0,-5 7-54,5 5 0,-2 4 9,2 7 0,-6 8 96,-11 5 0,-4 10-79,-8 7 0,-7 11 130,-4 5 0,-6 7-454,-6 5 1,-5 0 272,1-40 0,-4 0 1,-20 40-312,13-42 1,-4-2-1,-7-2 1,-3-2 284,-4 0 1,-3-1-1,-7 1 1,-4 0-294,-6 3 0,-3-1 1,-5-5-1,-2-2 254,-5 2 0,-2-1 0,-4 0 0,-2-1 0,-1-1 0,-1-1 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00.114"/>
    </inkml:context>
    <inkml:brush xml:id="br0">
      <inkml:brushProperty name="width" value="0.08571" units="cm"/>
      <inkml:brushProperty name="height" value="0.08571" units="cm"/>
      <inkml:brushProperty name="color" value="#333333"/>
    </inkml:brush>
  </inkml:definitions>
  <inkml:trace contextRef="#ctx0" brushRef="#br0">603 397 8099,'-2'-10'-420,"-3"4"360,3 4 0,-8 2 53,4 0 0,3 0 45,-9 0 1,6 0 19,-5 0 0,-1 0-71,-5 0 1,-8 8 160,-4 4 0,-5 13-61,-7 9 0,-3 5 91,-8 12 0,0 7-343,0 17 0,2 6 224,27-36 1,0 2-1,2 0 1,2 0-40,3 2 0,3 0 1,-4 40 4,11-9 0,6-7-127,6 2 1,13-11-29,16-7 1,3-11-140,14-5 0,0-5 101,17-1 1,-4-10-224,10-8 0,2-7 120,-2-10 0,8-2 271,-3-4 0,3-2 0,-2-3 0,-6 5 0,-4 4 0</inkml:trace>
  <inkml:trace contextRef="#ctx0" brushRef="#br0" timeOffset="592">1364 622 7917,'-17'0'1374,"0"-8"-1572,7 6 86,-5-13 219,13 13 0,-8-12-478,4 8 0,5 3 204,-5 8 0,2 5 93,-2 7 0,4 2 115,-4 4 0,-1 4-58,1 8 0,-2 5-9,3 1 1,3 7 63,-4-2 0,-2 2-20,2-2 1,-5-4 28,5-7 0,-2-2-42,3-5 0,1-5 27,-8-11-106,8 3 178,-3-13 39,7 6 1,-6-18-128,0-7 1,0-2 8,6-10 1,0 0-99,0-5 0,0-3 73,0-3 1,0-5-148,0-6 1,2-1 93,4 0 0,4-6-122,7 1 0,2-7 85,4 7 0,-3 5 21,3 6 0,-2 9-40,2 2 169,-4 1 0,6 22 41,-8 1 0,-5 7-27,-1 4 1,-1 13-39,2 5 1,1 11 37,-7-1 1,5 13 127,-5 5 1,6 4-134,-7 2 1,7 1 6,-6 5 0,5-4 2,-5 4 1,5 1-19,-5-1 1,6-1-84,-7-5 1,9-8 93,-3-3 1,-1-1-135,2-5 0,-9 1 18,3-13 1,2-5-178,-2-7 86,-1-7 1,1 2-345,0-12 0,-2 0-103,-10-11 0,2 3 583,-7-9 0,-1-4 0,-5 1 0</inkml:trace>
  <inkml:trace contextRef="#ctx0" brushRef="#br0" timeOffset="784">1105 881 7905,'-10'-2'-23,"5"-4"0,1 4-375,-2-3 312,4-5 0,-4 8 273,12-4 1,6 4-176,11 2 0,3-2-143,9-3 0,7 3 2,4-4 1,-1 4 29,1 2 0,0-6-192,6 0 0,-2-1 147,-4 1 0,2 4 144,-8-4 0,8 4 0,-4 2 0</inkml:trace>
  <inkml:trace contextRef="#ctx0" brushRef="#br0" timeOffset="997">2177 1279 7905,'8'17'-156,"-6"-7"-398,5 5 574,-7-5 0,0 7 186,0 0 0,6 0-133,0 1 1,0-1-80,-6 0 0,0 6 7,0 0 0,0 8-7,0-2 0,0-4-149,0-2 1,-6 2-56,0-2 0,-5 0-415,5-6 625,-8 1 0,5-1 0,-9 0 0</inkml:trace>
  <inkml:trace contextRef="#ctx0" brushRef="#br0" timeOffset="1581">2765 1175 7827,'-10'17'344,"3"-7"0,1-1 300,0-3-1270,0-4 244,6 13 142,0-5 1,0 2 189,0-1 0,2-7 76,4 2 1,-2-4 25,8-2 1,-1 0 4,6 0 1,1 0-18,-1 0 0,0 0-91,1 0 0,-1-8 79,0-4 1,6-3 21,0-2 0,0-1-100,-5 1 0,1-8 63,4-4 0,-4-3-16,4-3 0,-2-7-42,2-4 0,-3-6-77,3-6 1,-4-9-76,-2-8 0,-5-2-144,-1 2 1,-1-2 281,1-3 0,3-3-8,-9 8 1,1 10 177,-6 13 0,-2 10-66,-3 13 1,-5 0 78,-7 12 0,-1 1-10,1 11 69,0 3 0,1-4-104,5 12 0,-3-3 183,9 9 1,-9 1-299,3 11 1,-3-3 86,3 7 0,-3 7 4,8 5 0,-5 8 19,5-1 1,-5 4 3,5 7 1,-6-4-5,7 4 0,-1 3 20,6 2 0,0-1-41,0 1 1,0-1 17,0 1 0,8 3-103,3-9 0,4-1 55,3-10 0,1-6-10,4-11 1,2 2-25,4-8 1,9-2-97,-3-9 1,5-5 4,1-7 1,3 0-170,8 0 1,-6-9 68,0-9 0,-6-1-113,6-10 1,-7 6 48,1-5 1,-11-7 67,-6-5 0,-4-8 198,-2 1 0,1-10 0,-1-5 0,0-7 0</inkml:trace>
  <inkml:trace contextRef="#ctx0" brushRef="#br0" timeOffset="2090">3768 258 7827,'-8'-17'-343,"5"6"278,-9-1 522,8 8-413,-11-11-132,13 13 0,-6 2 127,8 11 1,-2 12-1,-4 6 1,5 6 112,-5 5 1,4 4-107,2 8 1,0 2 107,0 4 1,0 5-134,0 12 1,0-4-136,0 4 1,0-4 108,0-2 1,0-7-4,0-4 1,0-9-47,0-8 1,0-3 79,0-15 1,-6-5-284,0-7 139,1-7-203,5 4 466,0-8 0,0-2 64,0-4-245,0-4 1,-6-9 8,0-4 0,0 2-5,6-8 0,0 6 6,0-6 1,0 0-62,0-5 0,0-1 70,0 1 0,6-1-11,0 0 1,1 7 56,-1-1 1,-2 8-5,8-2 1,-7 3-31,7 3 0,-1 2 24,7 3 0,-1 5 25,0 7 1,1 0 11,-1 0 0,8 7-51,4 5 0,-2 9 15,1 2 1,-1 8-39,2-2 0,-4 3 49,-8 3 1,1-1-2,-1 1 1,-5 0-15,-1-1 1,-7 5 3,2-5 1,-4 3-20,-2-14 1,-2 0 6,-4-6 1,-4 0 7,-7 1 1,0-3-1,-1-3 1,-5-3-32,0-3 1,-6-4-18,6 4 0,0-4-9,6-2 0,0 0-64,0 0 0,-1 0-163,1 0 0,5 0-130,1 0-259,7 0 338,-11-8 319,13-2 0,-6-7 0,8 0 0</inkml:trace>
  <inkml:trace contextRef="#ctx0" brushRef="#br0" timeOffset="2276">4425 1123 7827,'10'0'1019,"-3"0"-1042,1 0 1,-4 0-1,8 0 1,-7 8-5,7 3 1,-6 10-158,5 2 0,-5 6 96,5-6 1,-7 6-68,2-6 1,-4 6-33,-2-6 0,0 6-139,0-6 1,0 0 325,0-6 0,-8 1 0,-1-1 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06.260"/>
    </inkml:context>
    <inkml:brush xml:id="br0">
      <inkml:brushProperty name="width" value="0.08571" units="cm"/>
      <inkml:brushProperty name="height" value="0.08571" units="cm"/>
      <inkml:brushProperty name="color" value="#333333"/>
    </inkml:brush>
  </inkml:definitions>
  <inkml:trace contextRef="#ctx0" brushRef="#br0">554 156 7861,'0'-11'-525,"0"-1"1,0 6 446,0-5 1,0 5 88,0-5 1,-6 5 16,0-6 0,0 7-31,6-7 3,-7 1 1,-1-1 12,-3 0 0,-5 7-17,5-7 1,-5 8-9,-1-1 1,-8 3 29,-4 2 1,2 0 1,-2 0 1,1 2-5,-7 3 1,2 5 4,5 7 0,3-1-1,7-5 0,3 4 6,3-3 0,5 9 56,7 2 0,4 2-60,7-2 0,3-2 56,14 8 1,1 0-74,6 6 1,5-7-4,0 1 0,1 0 13,-7 6 0,7 1-2,-1 5 0,-5-5-16,-6 4 1,-10-3-11,-2-3 1,-2 3 24,-9 3 0,0-9-9,-6 4 1,-8-12 124,-3 0 0,-7-4-111,-5-2 1,-4-5 5,-7-1 1,-3-5-41,-3 6 1,2-9-6,-9 3 0,9-4-19,-2-2 1,3-2-16,3-4 0,5-3-65,0-8 1,2-3 98,-2-3 1,6 4-34,12-4 1,-5-2 51,5 2 0,3 0 17,2 6 1,4-1 9,2 1 0,0 6 260,0-1-161,0 8-47,8-11 0,2 13-22,7-4 1,-6 6-16,1 6 1,0-2-8,5 7 0,0 1-25,0 5 0,-5 2-14,-1 4 1,-1-2 34,2 8 0,3-6-3,-3 6 1,-5 0 48,-1 6 1,-4 5 16,-2 0 1,0 14 11,0-2 1,-8 6-60,-3-1 0,1-1 6,-1 7 1,1-7 12,-2 2 0,-1-12 12,7-6 0,0-5-42,6-6 1,2-1-36,4-10 1,9 1 14,9-13 1,6-1 2,-1-5 0,11 0-254,7 0 0,3-7 86,1-5 0,1-3-84,0-2 0,8-6-137,3-1 373,-3 1 0,15-2 0,-4-1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29.342"/>
    </inkml:context>
    <inkml:brush xml:id="br0">
      <inkml:brushProperty name="width" value="0.08571" units="cm"/>
      <inkml:brushProperty name="height" value="0.08571" units="cm"/>
      <inkml:brushProperty name="color" value="#333333"/>
    </inkml:brush>
  </inkml:definitions>
  <inkml:trace contextRef="#ctx0" brushRef="#br0">1 35 8575,'0'10'489,"0"-2"1,2-8-681,4 0 1,-1 0 129,13 0 0,-1 0 24,17 0 1,-1 0 30,13 0 0,0 0-123,6 0 1,0 0-18,0 0 1,6-2-17,-1-4 1,-7 4-190,-9-4 1,-5 4 16,-1 2 1,-3-5-36,-3-1 1,-4 0 368,-8 6 0,1-8 0,-1-1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07.630"/>
    </inkml:context>
    <inkml:brush xml:id="br0">
      <inkml:brushProperty name="width" value="0.08571" units="cm"/>
      <inkml:brushProperty name="height" value="0.08571" units="cm"/>
      <inkml:brushProperty name="color" value="#333333"/>
    </inkml:brush>
  </inkml:definitions>
  <inkml:trace contextRef="#ctx0" brushRef="#br0">87 398 7863,'0'-17'-344,"0"0"-166,0-1 1,0 1 824,0 0 1,0 5 56,0 1-368,0 7 0,0-6 70,0 5 337,0 3-323,0 9 0,0 15 123,0 18 0,0 4-76,0 8 1,-6 7 108,1 5 0,-1 3-246,6 2 1,0 0 88,0 1 1,0-1-165,0 0 0,0-9-94,0-9 0,0-1-263,0-9 0,6-9 166,-1-9 268,1-11 0,2-4 0,1-8 0</inkml:trace>
  <inkml:trace contextRef="#ctx0" brushRef="#br0" timeOffset="405">87 468 7865,'-11'-18'31,"-1"1"0,6 0-91,-5-1 1,7 1-282,-2 0 0,4-6 212,2 0 1,2-2-15,4 2 0,-2 3 122,7-3 0,1-2 25,5 2 1,0-6 122,1 6 1,1 0-69,4 6 0,2 6 17,4-1 0,4 8-52,-5-2 1,5 4 161,2 2 1,-1 8-127,1 4 1,-1 11 2,1 6 1,-6 9-44,0 2 1,-8 3-5,2-3 1,-4-2-32,-2 9 1,-7-9 51,-4 2 0,-4-3-116,-2-3 0,-2-1 43,-4-4 0,-6 2-10,-11-8 1,-9 2 15,-9-2 0,-11-4-83,6 4 1,-8-4 27,8-2 0,-2 1-157,2-1 1,0-2 69,12-3 0,-3 1-60,14-7 232,-8 0 0,4-6 0,-7 0 0</inkml:trace>
  <inkml:trace contextRef="#ctx0" brushRef="#br0" timeOffset="638">692 761 8299,'8'-9'-420,"-6"1"1,13 10 468,-3 4 0,3 9-78,3 8 1,-1 8 3,0-2 1,0 5-32,1 7 0,-7-5 5,1 5 0,-3-5-29,3-1 0,1-6 24,-7-1 1,6-6-217,-7 1 163,1-4-142,-6-2 0,-2-7 251,-3-5 0,-5-3 0,-7-2 0</inkml:trace>
  <inkml:trace contextRef="#ctx0" brushRef="#br0" timeOffset="809">796 346 7843,'-17'-17'40,"0"0"0,1 5 49,5 1-332,3 7 369,8-4-126,0 16 0,8 2 0,1 7 0</inkml:trace>
  <inkml:trace contextRef="#ctx0" brushRef="#br0" timeOffset="1112">1211 761 7216,'2'18'-96,"4"-1"1,4 8 253,7 4 0,2 9-84,4 3 1,-4 7-165,4-2 0,-3-4-1,-3-2 0,-2-3 115,-3-2-128,3-9 149,-13-1 112,6-15 81,-8-2 0,0-10-158,0-4 0,0 2 57,0-7 1,0-7-64,0-5 0,0-6 31,0 6 1,0-7-122,0 1 0,0-4 62,0-1 0,0-1-397,0 0 0,0 1 127,0-1 0,6 1-178,-1-1 1,3 2 90,-2 5 1,-4 3 310,3 7 0,5 1 0,0 0 0</inkml:trace>
  <inkml:trace contextRef="#ctx0" brushRef="#br0" timeOffset="1805">1868 796 7866,'-9'0'-276,"-1"0"-4,4 0 211,4 0 111,-5 0 0,1 8-36,0 3 1,-5 5 6,5 1 0,0 2-19,6 4 1,-6-2 3,1 8 0,-1-6 59,6 6 1,0-6-50,0 6 1,2-8 29,4 2 1,3-4-15,8-1 1,-3-9 2,3-3 0,-3 2-20,9-3 1,-2 1-1,2-6 0,-4-2-175,4-3 0,-4-5 107,-1-7 1,-3-3-75,-3-3 0,1 2 45,-7-8 1,0 1-62,-6-7 0,-10 6 115,-7 0 1,-3 1 8,-8-7 1,-3 0 8,-9 1 1,3 1 9,-3 4 1,9 2 152,2 4 1,2 10 61,-2-4-2,4 11 1,14-8-39,-1 9 1,10-1-207,2 6 1,10 0 74,13 0 0,4 0-6,8 0 1,1 0-31,4 0 0,5 0-146,7 0 0,1 0-38,5 0 1,-10 0 33,4 0 0,-4-2-21,4-4 0,0-2 48,0-3 0,-2-4 38,-4 3 0,-4-3 14,-8-3 1,-5 1 70,0 0 0,-13-6 29,1 0 1,-10-8-41,5 2 1,-8-4 53,2-1 1,-4-1 123,-2 1 0,-2 1 67,-4 4 0,2-3-80,-8 3 1,9 4-9,-3 2 0,-2 3-17,2 3 0,-1 6 369,1-1-125,4 8-238,-6-3 1,6 7-210,-3 0 1,3 7 110,-4 5 1,2 5 70,-2 6 1,3 4-26,-9 8 0,6 5 10,-5 0 1,7 8 0,-2-1 0,2 2 14,-1 3 1,3 2-63,-4 4 1,4-4 7,2 3 1,2-1-78,4 2 1,-3-5 99,9 5 0,-2-6-100,1-6 0,4-2 61,-3-3 1,3-13-180,3 1 0,-1-10-39,0-7 1,1 1-143,-1-7 1,0 0 26,0-6 0,6 0-118,1 0 0,-1-8-130,-6-3 0,4-7 543,-4-5 0,12-4 0,-10-7 0</inkml:trace>
  <inkml:trace contextRef="#ctx0" brushRef="#br0" timeOffset="2121">2318 571 7854,'-17'-2'-256,"-1"-3"1,3 1-37,3-8-132,5 8 383,7-3 1,4 7 48,7 0 0,3 0 168,14 0 0,7 0-148,5 0 1,8 0 117,-1 0 0,2-2-56,3-4 0,0 2 133,0-7 1,0 5-34,0-6 0,-6 7-25,0-7 1,-7 8 8,1-2 0,-6-1-79,-5 1 1,-4 0-55,-7 6 8,-9 0-165,7 0 0,-15 2 82,5 4 1,-6-4-94,-6 4 0,3 1-64,-9-1 0,6 2 57,-5-3 1,-1-1-304,-5 8 1,0-1 436,-1 7 0,-7-1 0,-1 0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11.001"/>
    </inkml:context>
    <inkml:brush xml:id="br0">
      <inkml:brushProperty name="width" value="0.08571" units="cm"/>
      <inkml:brushProperty name="height" value="0.08571" units="cm"/>
      <inkml:brushProperty name="color" value="#333333"/>
    </inkml:brush>
  </inkml:definitions>
  <inkml:trace contextRef="#ctx0" brushRef="#br0">416 1142 7876,'-17'0'-196,"-1"0"1,1 0-246,0 0 1,0-5 345,-1-1 0,1 0 163,0 6 0,-1 0 80,1 0 1,0-6-63,-1 0 0,1 1 68,0 5 1,5 0-21,1 0 1,5 0 160,-5 0-239,7 0 27,-4 0 30,8 0 0,8 0-31,3 0 0,10 5-69,2 1 1,14 0 64,-3-6 1,13 2-121,-1 4 0,0-4-37,6 3 0,-4-3-138,9-2 1,-3 0 73,-2 0 0,6 0-142,-1 0 1,1 0 71,-6 0 1,-2 0-64,-4 0 0,-11 0 276,-12 0 0,-4 0 0,-2 0 0</inkml:trace>
  <inkml:trace contextRef="#ctx0" brushRef="#br0" timeOffset="198">105 1505 7881,'-18'10'36,"-7"-2"0,12-8-66,-4 0 0,5 2-208,1 3 104,3-3 1,23 6 46,8-8 0,18 0-8,11 0 1,7-2 27,10-4 0,1 2-210,-1-7 1,8-1-22,3-5 1,7 0-1466,5 0 1763,4-1 0,-44 6 0,0-1 0,0 0 0,0-1 0</inkml:trace>
  <inkml:trace contextRef="#ctx0" brushRef="#br0" timeOffset="755">2716 1211 7827,'10'0'-1385,"-3"0"1148,-7 0 595,0 0 1,6-1-286,0-5 0,0 2-48,-6-8 0,0 1-28,0-6 0,0-1 30,0 1 0,0 0 38,0-1 1,0-5-40,0 0 0,-6-6-12,0 6 0,-7-5-23,1 5 0,-3-6 15,-3 6 0,-1-6-41,-4 6 0,2 0 25,-8 5 0,0 3-5,-5 4 0,-3 3-6,-3 8 0,1 0-1,-7 0 0,6 8 17,-6 3 1,7 10 3,-1 2 0,2 8 105,-3-2 0,11 3-66,-5 3 1,12 5 62,0 1 1,9 1-65,3-2 1,7-3 7,-2 3 0,12-9-3,6-2 0,3-8-5,2 2 0,8-6 16,4-5 0,6-5-2,5-7 0,-2 0-134,9 0 0,-7-1 109,6-5 1,-8-4-117,3-7 0,-3 0 56,3-1 1,-11-5-15,5 0 0,-14 0 75,-4 6 1,1 0-16,-7-1 1,-3 1 374,-2 0-136,-5 7-204,-1-5 0,-1 13-3,-5-4 1,4 6-88,-4 6 0,-2-2 19,3 7 1,-1 1-73,6 5 1,0 0 16,0 1 0,8 5-466,3 0 339,4 0 0,5-6-135,3 0 0,-4-5-140,4-1 481,-4-7 0,6 4 0,2-8 0</inkml:trace>
  <inkml:trace contextRef="#ctx0" brushRef="#br0" timeOffset="1239">4030 330 7914,'0'-18'108,"0"1"1,-2 0-562,-3-1 0,3 1 192,-4 0 1,2 5 378,-2 1 1,2 5-176,-7-6 1,-1 9 17,-5-3 1,-2-2 47,-4 2 1,-4 1-83,-8 5 0,1 0 190,-1 0 0,-1 0-83,-5 0 0,5 0 135,-5 0 1,7 1-75,5 5 0,2-2 51,4 8 1,6-1-75,-1 6 1,1 1 10,6-1 0,1 0-13,-2 1 0,9 1 7,-3 4 1,4-2 1,2 8 1,0-2-20,0 2 1,0 3 18,0-3 1,6 6-34,-1 5 1,3-2-1,-2 9 1,-2-7 15,7 6 0,-7 0-8,2 6 1,2-6 1,-3 0 1,1 0 6,-6 6 0,2-2-56,4-4 0,-4 2 43,4-7 0,-5 5-32,-1-6 1,6 12 9,0-6 0,5 0-3,-5-11 0,2-1 19,-2 1 0,1 0-13,5-1 1,3-7-66,-3-4 0,3-6-5,2-5 1,1 1-189,-1-7 0,8 0 68,4-6 0,4 0-240,1 0 1,6 0 65,1 0 0,5-2-302,-6-4 635,8-3 0,-3-16 0,6-2 0</inkml:trace>
  <inkml:trace contextRef="#ctx0" brushRef="#br0" timeOffset="2265">4514 1298 7866,'-9'10'260,"1"5"1,8-11-395,0 7-238,0 1 196,0 5 0,2-2 112,4-3 1,9-4 75,8-8 1,2 0 59,-2 0 1,-2-8 1,8-4 0,0-3-62,6-2 1,-7-6 2,1 0 1,-6-8 9,6 2 1,-6-5-10,6-7 1,-8 3-42,2-8 1,-4-2 58,-1-10 0,-3-5-198,-3-12 0,1 2-209,-7-8 1,0 2 276,-6-2 0,0-1 85,0 7 1,0 8 0,0 9 1,-8 6 11,-4 6 0,-3 4 110,-2 7 1,-1 10-2,1 8 0,0 1-99,0 11 0,-1-1 351,1 6-275,0 0 0,-1 8 156,1 3 1,4 6-175,-5 6 1,11 4-3,-11 8 1,7 7 10,-1 4 0,-1 6-23,7 6 1,0-2 21,6 7 0,0-5-23,0 5 0,2-3-14,4 9 1,4-12-35,7 7 0,6-8 0,0-5 0,8-4-6,-2-1 1,3-14-17,3 3 0,1-14-47,5-4 1,-3-7 74,8-10 1,0 0-248,6 0 1,0-2 62,0-4 0,0-3-56,0-9 1,-8-5 0,-4 0 1,-5-7-44,-6 1 0,1-4 135,-6-2 0,-3-7-28,-10-4 0,3-4 15,-9-2 0,1-5 147,-6-1 0,0-5 13,0 5 0,-2 0-13,-4 6 0,3 8 195,-9 4 1,3 5 43,-3 6 0,-3 1 66,3 10 1,2-3 144,-1 10 10,7 3 95,-4 0-341,8 8 0,0 8-361,0 3 1,0 5 124,0 1 0,0 10 37,0 8 1,0 1 40,0 10 0,0 0-12,0 6 0,0 0-59,0 0 1,6 2 12,0 3 1,5-3-54,-5 4 1,6 1 96,-6-1 0,5-8-113,-5-10 1,0-3 60,-6-2 0,2-9-194,3-3 122,-3-3-20,6-11 6,-8-1 0,0-8 260,0-8 0,0-1-115,0-9 1,0 1-135,0 0 0,0 0 87,0-1 0,0-1-49,0-4 0,0 4-2,0-4 1,2-2-20,4 2 0,-3 0 46,9 5 1,-6 1-16,5 0 0,-5 5 29,6 1 1,-1 7-11,6-2 1,-5-2 29,-1 3 1,1 1-30,5 10 1,1 3 28,-1 8 1,0 3 4,0 3 0,-5-2 8,-1 8 0,-5-2 6,6 1 1,-8-1 4,1-4 0,-3-3 85,-2 3 0,-7 2-67,-5-2 1,-3-2 91,-3-10 0,-1 5-101,-4-5 0,2 3 0,-8-3 1,6 3-50,-6-9 1,6 3-5,-6-2 0,8-4-58,-2 4 0,4-5-443,2-1 111,-1 0 1,3-1 136,4-5 1,3 2-11,8-8 0,0 1-139,0-6 410,8-1 0,1-7 0,8-2 0</inkml:trace>
  <inkml:trace contextRef="#ctx0" brushRef="#br0" timeOffset="2948">5846 243 7229,'0'-10'-71,"2"1"65,4 3 0,3 4 13,9-4 1,7-1 26,3 1 0,5-2 3,2 2 1,-1-1-9,1-5 1,5-1 9,0 7 0,-1-5-41,-10 5 1,3-6 33,-3 6 101,-4-7-59,0 11-4,-8-6-76,-7 8-7,-2 0 49,-8 0 22,0 0-240,-8 0 193,6 8 71,-6 2 1,8 7-77,0 0 0,0 1 75,0-1 1,0 0 2,0 0 0,0 3 15,0 3 1,0-2-12,0 8 0,-1 0-33,-5 5 1,4 1-12,-4-1 0,4 9 13,2 3 1,0-2-40,0 2 0,0-2 37,0 2 0,0 4-130,0-4 0,0-1 57,0 1 1,2-6-5,4 6 0,-4-2 23,4 2 1,-5-3 0,-1-9 1,0 7 0,0-1 1,0 2 12,0-1 0,-1-7 2,-5 1 0,4-1-12,-4-5 1,-2 2-1,3-2 0,-9-6 16,3-12 0,-5 5 1,-1-5 0,-2-1-36,-4 1 0,-6-7 0,-11 2 0,-5 2-199,-6-3 1,-17 1 68,-7-6 1,-9 0-1873,-8 0 2015,-5 0 0,43 0 0,-1 0 0,-1 0 0,-1 0 0,-3 0 0,0 0 0,-2 0 0,0 0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15.337"/>
    </inkml:context>
    <inkml:brush xml:id="br0">
      <inkml:brushProperty name="width" value="0.08571" units="cm"/>
      <inkml:brushProperty name="height" value="0.08571" units="cm"/>
      <inkml:brushProperty name="color" value="#333333"/>
    </inkml:brush>
  </inkml:definitions>
  <inkml:trace contextRef="#ctx0" brushRef="#br0">638 277 7811,'10'0'-58,"-2"-2"75,-8-3 78,0 3 0,0-8 64,0 4-24,7 5-174,-5-15 0,6 7-40,-8-9 1,0 7 49,0-1 1,-2 6-114,-4-5 0,-3 1 3,-9-1 0,-9-3 6,-7 9 1,-5-1 114,-12 6 1,1 2-18,-14 3 0,7 5 47,-7 7 1,14 6 17,-2 0 1,12 6 24,0-6 1,11 6-66,6-6 0,11 2 36,6-2 1,8-4-16,10 5 0,7-7 1,16-6 0,7 5-12,4-5 1,4 3-6,2-3 1,6 5-5,-1-5 1,7 5 4,-7 1 1,7 0 2,-7 0 0,-1 1-25,-10-1 0,-4 6-3,-7 0 0,-10 0 24,-8-6 0,-7-5-8,-10-1 29,0 1 0,-8 3 2,-3-3 1,-7 1 49,-5-7 1,-4 6-65,-7-7 1,-3 3-4,-3-2 0,-4-4 7,-8 4 1,-6 1 1,1-1 0,-1 2-14,6-3 1,0-3-8,0 4 1,8-4-188,4-2-72,3 0 0,12-2 270,8-4 0,0-11 0,7-10 0</inkml:trace>
  <inkml:trace contextRef="#ctx0" brushRef="#br0" timeOffset="262">1330 122 9041,'2'11'13,"4"1"1,-2-1 49,7 7 0,-5 9-289,5 7 0,1 8 78,5 10 1,1 2-19,-1 4 1,-6 1 102,1 5 1,-8-5-163,1-7 0,-3-2 46,-2-4 0,0-5 97,0-13-148,0 5 0,-7-14 19,-5 4 1,-3-11 210,-2-6 0,-1-4 0,-7-2 0,-2 0 0</inkml:trace>
  <inkml:trace contextRef="#ctx0" brushRef="#br0" timeOffset="796">1105 606 7794,'18'0'-130,"-1"0"0,10 0 76,7 0 1,9 0 4,8 0 0,7 0-32,0 0 0,7 2-102,-2 4 0,3-4 100,-3 3 0,3-3-10,-9-2 0,1-2 100,-6-3 0,-14 1-75,-3-8 1,-12 6 109,0-5 1,-12 5-5,-5-5 0,-4 5 118,-2-6 1,-2 7-141,-4-7 1,-3 2 19,-9-1 1,1-4-27,0 3 1,-8-1 19,-4 1 1,0-1-48,-5 7 0,3 0 33,-9 6 1,3 0 114,2 0 1,1 0-74,-1 0 0,1 8 89,-1 3 0,1 5-67,-1 1 0,6 8-24,0 4 0,14 1-42,-2-1 1,5 4-10,1-4 1,3-2 16,8 1 0,8-6-119,3 1 1,5-6 10,1-5 0,6 1 83,0-7 1,8-1-153,-3-5 1,-1 0 45,2 0 0,-6-7 42,6-5 0,-2-3 25,2-2 1,2 5-5,-8 1 0,5-1 92,-5-5 1,2-1-91,-1 1 1,-5 2 112,4 3 1,-4-3-20,-2 3 1,-5 5-17,-1 1 1,-5 4 36,6 2 1,-7 2 100,7 4 1,-8 3-104,2 9 0,1 1 8,-1 4 0,6 2-152,-7 4 0,7 3 121,-6-3 0,7-2-281,-1 2 1,-3-8 13,3 2 1,-3-4 33,3-1 0,-3-9-27,-3-3 214,-4 4 0,14-9 0,-7 7 0</inkml:trace>
  <inkml:trace contextRef="#ctx0" brushRef="#br0" timeOffset="1316">2177 537 7854,'10'-25'160,"5"6"78,-3-4 1,3-1-81,3 7 1,1-2-106,4 13 0,-2 0 66,8 6 1,0 2 92,5 4 0,-1 6-356,-4 11 1,1 4-10,-7 7 1,6 1-69,-6-1 1,-7 1 157,-10 0 1,-5-1-100,-1 1 0,0-3 5,0-3 1,-7-4 108,-5-8 0,-3 1 41,-2-1 1,-1-2-95,1-3 18,0-4-22,-1-8 9,1 0 32,7 0 0,9-8-90,6-4 0,9-9 13,-3-2 1,7-6 70,5 6 1,-2-9-158,8-3 1,-6 1 160,5-7 1,-1-3 65,2-2 0,4-4 0,-4-2 0,1 0 0,-1 0 0,2 0 0,-8 1 0,6 6 0,-6 5 0,0 5 127,-6 7 0,-7 3 107,-4 7 485,3 1-88,-7 7 126,6 3-548,-8 7 1,0 7-174,0 5 0,0 11 151,0 6 1,0 5-6,0 7 1,0 3-142,0 8 0,0 5 90,0 1 0,0 2-125,0-3 0,0-1 88,0 7 1,0-9-182,0-2 0,2 0 17,4-6 0,-3-9-119,9-3 1,-8-11 102,2 0 1,1-9-100,-1-3 0,2-7-158,-3 2 1,-3-6 77,4-6 1,-4 2-416,-2-7 336,8-1 0,-4-7 75,7-4 0,-7 4 269,2-4 0,3-4 0,1 0 0</inkml:trace>
  <inkml:trace contextRef="#ctx0" brushRef="#br0" timeOffset="1508">2835 554 7846,'-12'0'417,"0"0"672,9 0-957,-13 0 196,14 0-367,-5 0 0,20-2 13,4-4 1,14 4 32,4-3 1,1-3 2,10 2 1,0-5-199,6 5 1,-2-7-154,-4 1 0,4 2 90,-4-1 0,3 1-264,-3-1 1,-4-5 514,-8 5 0,-7-5 0,-2-1 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18.327"/>
    </inkml:context>
    <inkml:brush xml:id="br0">
      <inkml:brushProperty name="width" value="0.08571" units="cm"/>
      <inkml:brushProperty name="height" value="0.08571" units="cm"/>
      <inkml:brushProperty name="color" value="#333333"/>
    </inkml:brush>
  </inkml:definitions>
  <inkml:trace contextRef="#ctx0" brushRef="#br0">190 1176 7364,'-9'-9'-1447,"-1"-1"1505,4 4-20,4 4 1,-7-7 8,3 3 0,2 4 176,-7-4 0,7 3-114,-2-3 1,-2 2 512,3-8-398,-9 9 0,10-11 391,-7 8-298,7 1-440,-4-3 244,8 6 1,8-11-105,3 7 1,12-2 15,6 2 1,14 3-155,8-9 1,5 6-98,13-5 1,-3 7-18,9-2 1,1-2 4,-1 3 1,-5-1 67,-7 6 0,-9 0 37,-2 0 0,-14 0-31,-9 0 1,-14 0-135,3 0 1,-13 2 289,1 4 0,-4-5 0,-17 15 0,-5-7 0</inkml:trace>
  <inkml:trace contextRef="#ctx0" brushRef="#br0" timeOffset="217">138 1315 7855,'-23'0'-163,"0"0"1,-2 0-323,2 0 0,10 0 426,-5 0 856,13 0-619,-3 0 1,10 0-145,4 0 1,13 0 41,16 0 0,7 0-76,10 0 0,1 0-88,5 0 1,11 0 40,12 0 0,-4 0-356,-2 0 1,2-6 219,-2 0 0,1-1-158,-1 1 0,-5 2 341,-1-8 0,0 1 0,-8-6 0</inkml:trace>
  <inkml:trace contextRef="#ctx0" brushRef="#br0" timeOffset="1236">1712 1211 7846,'-8'15'54,"-3"-3"0,-5-4-336,-1-8 0,6 0 87,-1 0 1,8 1 322,-2 5 0,5-2 128,1 8-229,0-1 1,7 5 1,5-5 1,9 2 109,2-7 1,8 0-116,-2-6 1,3 0 8,3 0 1,5-6-23,0 0 0,7-7 25,-7 2 0,8-5-90,-2-1 1,-4-6 74,-1 0 1,-5-8-103,-1 2 0,3-5 28,-3-7 1,-4 3-15,-14-8 1,0-2-20,0-10 1,-5-3-10,0-9 1,-9 1-83,3 0 0,-4 2 111,-2 3 0,0-1 135,0 7 1,-6 1-79,1 5 0,-9-4 97,3 4 1,-5 0-29,-1 18 0,-2 3 154,-4 14 0,3 7-96,-3 4 0,4 4 58,2 2 1,0 2-87,-1 4 0,1 6 14,0 11 0,-1 6-124,1 11 1,0 4 99,-1 8 1,9 2-8,3 3 1,4-3 0,2 4 0,0-4-16,0-2 0,4 5-18,8 1 0,1-1-1,16-5 1,0-6-46,5 1 1,7-7 68,-1 6 1,6-9-140,-6-3 1,8-7 78,-1-10 1,3-1-84,1-5 1,3-3-24,4-8 1,-4 0-171,3 0 0,3-8 57,-3-3 0,-7-5-122,-9-1 0,-5 0 95,-1-1 0,-8-7-41,-4-3 0,-12-5 136,-5-2 0,-4-5 148,-2 0 0,0-8 0,0 2 0,-2-2 0,-4 1 0,3-3 0,-9 4 0,6-4 18,-5-2 0,-1 8 70,-5 4 1,5 3 88,1 3 0,-1 7 495,-5 4-307,0 4 1,1 7-111,5 1 0,1 7-90,4-2 0,5 6-101,-5 6 1,4 3-199,2 9 1,0 1 136,0 4 1,0 10-117,0 7 1,0 8 132,0-2 1,0 4-6,0 2 0,2 0-4,4 0 0,-3 0-4,9-1 0,-6 7 10,5 0 1,-1-1-6,1-5 1,3-8-17,-8-3 0,5-5-57,-5-1-42,0-16-35,-6-3 106,0-16 122,0 0 1,0-8-46,0-4 1,0-3 14,0-2 1,2-6-94,3 0 1,-3-6-89,4 6 0,4-8 80,1 2 0,4-4-103,3-1 0,-5 1 46,5 4 0,-5-1 56,10 7 1,-2 1 21,2 11 0,-2-3 1,8 9 1,-6-1 22,6 6 1,-2 2 10,2 4 0,2 11 8,-8 12 0,0-2-10,-6 1 0,0 1 10,1 6 1,-3-1-11,-4 1 1,-3-2 2,-8-5 1,0 3 51,0-8 1,-8 0-61,-3-5 0,-6-1 121,-6 0 0,1-5-78,-6-1 1,-1-5-28,-6 6 1,1-7-25,-1 7 1,6-8-3,0 1 1,6-3-29,-6-2 0,8 0-15,-2 0 0,4 0-501,2 0 125,7 0 89,-5-7 0,13-3 332,-4-7 0,12 0 0,3-1 0</inkml:trace>
  <inkml:trace contextRef="#ctx0" brushRef="#br0" timeOffset="1453">3822 537 7844,'0'-18'77,"2"-5"-209,3 0 238,-3 0-304,6 6 0,-6 7-80,4 4 1,-2 4-49,7 2 264,1 0 0,3 8-147,-3 4 1,3 3 76,-4 2 0,3-5 132,-3-1 0,3 1 0,-8 5 0,5 6 0,-5 0 0,7 0 0,-3-5 0</inkml:trace>
  <inkml:trace contextRef="#ctx0" brushRef="#br0" timeOffset="1634">4047 1090 7844,'0'-10'716,"0"3"-643,0 7-38,0 0-61,0 7 0,0 3 97,0 7 0,0 8-128,0 4 1,-6 4 19,0 1 1,-7 1-153,1-1 1,-3 7 92,-3-1 96,-14 8 0,-12 4 0,-18 10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22.336"/>
    </inkml:context>
    <inkml:brush xml:id="br0">
      <inkml:brushProperty name="width" value="0.08571" units="cm"/>
      <inkml:brushProperty name="height" value="0.08571" units="cm"/>
      <inkml:brushProperty name="color" value="#333333"/>
    </inkml:brush>
  </inkml:definitions>
  <inkml:trace contextRef="#ctx0" brushRef="#br0">500 1019 7840,'-17'-18'-378,"0"1"-38,-1 0 0,1 0 363,0-1 1,-1 1 91,1 0 0,6 5 27,-1 1 1,6 5-18,-5-6 1,7 7 238,-2-7-93,4 8 198,2-3-319,0 7-138,0 0 205,0 7-110,8-5 1,2 12 19,7-9 1,2 7-9,4-6 1,-2-1-50,8-5 0,6 0-78,5 0 0,2 0 76,-1 0 1,-5-7-72,5-5 1,-11-3 63,-1-2 1,-2-3-94,2-3 0,-10 4 78,-7-4 0,-9-2-9,3 2 1,-8-6 60,-9 6 0,-3 0-26,-15 6 0,-5-1 8,-6 1 1,-9 8-1,3 3 0,-2 4 6,2 2 0,-4 0 37,4 0 0,-4 8 90,-2 3 1,6 6 31,0 6 1,8 4-78,-3 8 0,5 5-12,1 1 0,8 1-34,4-2 0,10-1 12,1 7 0,8-2-36,-1 2 0,10-2-19,7-3 0,11-7-40,6 1 0,3-3 66,3-9 0,2 1-77,3-7 1,4-6 63,8 1 0,6-8-132,-1 2 1,9-6 59,-3-6 1,4-4-11,2-7 1,-1-6-2,-5 0 0,-3-8-108,-8 2 1,-8-4 63,-4-1 0,-5-1 45,-6 1 0,-5-1 62,-6 1 1,-3-1-69,-3 0 0,1 1 80,-7-1 1,0 3 5,-6 3 0,0-2 289,0 8-167,0 0 229,-8 6-21,6 7-262,-6 2-225,8 8 0,0 10 127,0 7 1,-5 6 68,-1 6 1,0 4-36,6-4 1,0 9-31,0 2 1,0 1-9,0-7 1,0 1 12,0-1 0,6 3-53,0 3 1,5-11 13,-5 0 1,2-4-32,-3-8 0,-1 4 44,8-9-245,-8-4 309,11-1 1,-7-9-10,3-3 0,5-7-46,-5-11 0,10 2 4,2-8 0,6 0-66,-6-5 0,6-1 67,-6 0 1,6 3-7,-6 3 1,6-4 7,-6 4 0,0 4 93,-6 2-49,0 12 0,-5-3 231,-1 9-156,-7-1-27,12 14 1,-12 7 77,7 8 0,1 2-109,5-2 1,0-2 22,0 8 0,3-6-5,3 6 1,-2-6-101,8 6 1,0-8 34,5 2 0,3-6-10,3-5 0,-2 1-1,8-7 1,1 0-107,4-6 0,-4 0 19,-1 0 1,-2-8 79,2-3 1,-4-5-137,-7-1 1,-6 0 109,0-1 1,-10-5 11,-2 0 0,-2-6-25,-9 6 0,0-2 119,-6 2 1,0 4-53,0-4 1,-8 4 11,-3 2 0,-5-5-10,-1 5 0,-6-4 11,0 9 1,-6 5 116,6 1 0,-8 4-78,2 2 0,3 0 74,-3 0 0,0 2-54,-6 4 0,3 3-30,3 9 1,-2 5-11,8 0 0,0 7 10,6-1 1,-4 4-53,3 2 1,-1 5-18,13 0 0,1 1-45,5-7 0,0 1 74,0-1 0,7-5-43,5 0 0,9-10 34,2-1 1,8-3-15,-2-9 1,-3-1 9,3-5 1,0-1 0,6-5 1,-1 2-12,1-8 0,-1-5 13,1-6 0,-8-8-57,-4 2 1,2-11 51,-2-6 1,0-4-118,-6-2 1,-5-2 60,-1-3 1,-1 1-75,2-7 0,-5 1 61,-7-1 1,6-3-15,0 9 1,0-12 50,-6 5 0,-6 1 80,0 11 0,-7 6 112,1 0 1,2 9-110,-1 3 0,1 7-44,-1 9 102,-5 9 1,13 1 308,-9 8-354,8 0 1,-5 10-146,3 7 0,2 2 102,-8 10 1,3 2 9,-3 9 1,-1 6 132,7 12 0,0 1-137,6 5 0,0 1 106,0-7 1,0 7-33,0-1 0,8 1 21,4-2 0,3 3-74,2-9 0,2 1-9,4-6 1,-3-8-141,3-4 0,-4-5 98,-2-6 1,1-4-246,-1-8 1,0-7-2,0-5 1,1-3 39,-1-2 1,2 0-63,4 0 0,-2 0-435,8 0 712,-8 0 0,20-15 0,-5-4 0</inkml:trace>
  <inkml:trace contextRef="#ctx0" brushRef="#br0" timeOffset="245">3267 829 7889,'0'-18'0,"-6"-5"-31,1 0-163,-1 8 62,6-1 0,15 14 179,8-3 0,10 3-62,7 2 1,1 0-112,10 0 0,-2 0 153,8 0 0,-5 0-76,-6 0 1,2 0 94,-7 0 0,-1-2-169,-6-4 0,-1 4-77,-4-4 0,-4 4 48,-8 2 0,1 0-61,-1 0 0,-2 2 213,-3 4 0,-5-4 0,-7 6 0</inkml:trace>
  <inkml:trace contextRef="#ctx0" brushRef="#br0" timeOffset="446">3509 1071 7889,'-34'17'0,"7"-7"-247,4-5 298,3-3 452,3-2-495,8 0 1,3 2-15,12 4 1,5-4 61,12 4 0,6 1-5,11-1 0,5 0-105,6-6 1,9 0 90,3 0 1,3-2-190,-3-4 0,-1 4-67,-5-4 0,-1 3-105,7-3 1,-1 4 148,1-4 1,3 4 174,-9 2 0,9-7 0,-5-3 0</inkml:trace>
  <inkml:trace contextRef="#ctx0" brushRef="#br0" timeOffset="1600">5239 465 7867,'0'-27'-407,"0"-5"1,5 7 469,1-4 0,2 4 292,-2 8 1,1 5-121,5 1-352,3 7 87,-5-4 1,5 16 62,-3 3 0,1 10 11,-7 3 1,0 6 17,-6-1 1,5 4-25,1 1 1,0 1-49,-6 0 0,6-1-15,-1 1 0,7-1 0,-6 1 1,7-2-4,-1-5 0,3-3-22,2-7 1,1-1 57,-1 0 1,6-5-136,0-1 0,8-7 105,-2 2 1,3-10-84,3-2 1,-1-7 81,1 1 0,-6-5-4,0-6 1,-8 2 30,2-8 1,-4 8 8,-2-2 0,-7-2 93,-4 2 0,-4 0-71,-2 5 0,0 1 245,0 0 0,-6 5 219,0 1-296,-7 7 1,9-4-165,-8 8-125,8 0 1,-9 2 90,7 4 0,0 4 11,6 7 1,0 0-108,0 0 1,8 6 49,4 1 0,5-1-28,6-6 1,-2 0 12,8 0 1,6 1-82,5-1 0,2-7 48,-1-5 0,-5-3-152,4-2 0,-3 0 165,-2 0 1,-1-7-7,1-5 0,-8-11-81,-4-6 0,-4-3 67,-2-3 1,-7-5 13,-4-1 1,-5-7 31,-1 2 0,-1-4 132,-5-2 1,-2 0-90,-3 1 1,-5 1 123,5 3 0,-5 5-15,-1 8 1,5 9 518,1 7-26,7 1-383,-4 15 0,3-4-317,-1 12 1,0 4 66,6 7 1,-6 10 71,1 8 1,-7 1 20,6 10 0,1 0-16,5 6 0,-6 6-16,0-1 0,0 1 16,6-6 1,2-6-46,4 0 1,-4-2 38,4 2 0,1-5-64,-1-12 0,2-4 85,-3-8-50,-3 0-32,6-7 3,-8-2 94,0-16 0,0-2 131,0-7 1,2 0-251,4-1 1,-4-1 48,3-4 1,3 2-89,-2-8 0,7 6 39,-1-6 0,3 2-50,3-1 1,5-3 26,0 8 0,7 0-145,-1 5 1,4 3 176,1 3 0,7-1 26,-1 7 0,6 2 87,-5 10 0,-1 4-113,-5 7 1,-3 6 106,-3 0 1,-4 8-72,-8-2 1,1 3 17,-1 3 0,-7-2 38,-5-5 0,-3 3-6,-2-8 0,0 6 1,0-6 0,-2 0 7,-3-5 0,-5-3 77,-7-4 0,-3 5-60,-3-5 0,2-1-63,-8 1 0,8-7-4,-2 2 0,-2-2-135,2 2 0,0-4-52,6 3-121,0-3 1,-1-2-109,1 0 56,7 0 1,3-2-424,7-3 780,0-5 0,0-7 0,0-1 0</inkml:trace>
  <inkml:trace contextRef="#ctx0" brushRef="#br0" timeOffset="1795">7366 362 7982,'0'-33'8,"0"4"0,0-2-55,0 8 0,0 6-237,0 5-112,7 9 60,3-5 0,7 16 115,0 3 1,-1-1 64,-5 1 1,3 1 155,-8 5 0,-1-5 0,-5-1 0,0 1 0,0 5 0</inkml:trace>
  <inkml:trace contextRef="#ctx0" brushRef="#br0" timeOffset="1975">7296 846 9038,'0'17'43,"0"10"65,0 8 0,-2 15-108,-3 13 0,-7 6-86,-11 6 1,-13-2-475,-16 8 1,18-41 0,-3 0 31,-8 4 1,-3-1 241,2 1 1,-4-2 0,-18-1 0,-6-3 0,3 1-1,0-1 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26.653"/>
    </inkml:context>
    <inkml:brush xml:id="br0">
      <inkml:brushProperty name="width" value="0.08571" units="cm"/>
      <inkml:brushProperty name="height" value="0.08571" units="cm"/>
      <inkml:brushProperty name="color" value="#333333"/>
    </inkml:brush>
  </inkml:definitions>
  <inkml:trace contextRef="#ctx0" brushRef="#br0">139 623 7932,'0'-17'53,"-8"0"1,6 5-39,-3 1 0,1 7-376,-2-2 1,2 14 243,-7 9 1,5 8 34,-6 9 0,3 9 161,-3 3 0,-3 2-50,3-2 0,3 2 58,-3-8 1,8 7-108,-2-7 1,5 0 71,1-5 0,0-6-42,0-1 0,7-6 8,5 1 0,3-12-11,2-5 1,3-4-91,3-2 0,-2-2 3,8-4 0,-2-2 71,1-3 1,3-10-77,-8 4 1,8-5 65,-2 5 0,-6 0 23,-6 0 0,0-1 53,-5 1 87,-4 0 0,-1 5-37,-7 1 39,0 7-167,0-4 109,0 8-163,0 0 0,0 8 74,0 3 1,0-1-10,0 1 1,2 1 2,4 5 0,6-5-12,11-1 0,-2-1-13,8 1 1,-1-3 1,7-8 0,-6 6-96,0 0 1,-1-1 108,7-5 1,-6-5-82,0-1 1,-8-8 66,2 3 1,-6-6 47,-5-6 1,1 3-18,-7-3 0,0-2 7,-6 2 1,-10-8-15,-7 3 1,-2-3 11,-10 2 0,0-4 36,-6 5 1,1 1-40,-1-2 0,6 8-94,0-2 0,6 3-126,-5 3-234,6 0 452,-3 0 0,8-1 0,0 1 0</inkml:trace>
  <inkml:trace contextRef="#ctx0" brushRef="#br0" timeOffset="863">658 589 7899,'-18'-2'-391,"1"-4"1,0 2 411,0-7 1,5 7 459,0-2-640,9 4 159,-5-6-23,8 6 1,2-5 47,4 7 0,3 0 36,9 0 0,1-6-64,4 0 0,-2-5-3,8 5 0,-6-2-30,6 2 1,-1 3-105,7-9 1,0 2-42,-1-1 0,-5-4 42,0 3 1,0-3 24,5-3 1,-7 1 75,-4 0 0,-4-6-32,-1 0 1,-3-8 60,-3 2 1,-5 2 119,-7-2 0,-2 6-43,-3-5 1,-5 4 205,-7-4 0,1 6-8,5-1 1,-5 10 97,5 1-87,3 1-37,-7 1-282,13 3 0,-6 9 10,8 3 1,0 5-78,0 7 1,0 8 140,0 4 1,0 11 4,0 6 1,0 10-3,0 2 0,0 5-1,0-5 1,0 7 58,0-1 0,0 3-91,0 2 0,0-2 15,0-3 0,6-1-11,0-11 1,0-6-96,-6-17 1,0-4 36,0-8-270,0-7 217,0-2 0,0-10 62,0-4 0,0 2 116,0-8 1,0 7-73,0-7 0,0 1-44,0-7 0,5 1 15,1 0 0,2-2 4,-2-5 0,-3 5 27,9-4 0,-8 4 7,2 2 0,1 5-6,-1 1 1,0 5-25,-6-6 1,6 7-78,-1-7 1,3 8 103,-2-2 0,-2 6 9,7 6 1,-5 4 20,5 7 1,-5 2 2,6 4 0,-1 2-30,6 4 1,1 2 3,-1-8 1,6 6 2,0-6 0,8 0-1,-2-6 0,2-5-145,-3-1 1,5-7 83,-4 2 0,3-4-165,3-2 0,-6-8 42,0-3 0,-8-7 82,2-5 0,-10 2 47,-1-8 1,-8 6-9,1-6 1,-3 1 26,-2-7 1,0 4 139,0-3 0,-5 9 198,-1-10 0,-8 6-59,3 0 1,1 4 90,-1 8 1,5 2 73,-6 3-63,9-3-285,-5 13 1,2-2-190,0 16 1,1 1 32,5 16 1,0 0 113,0 5 0,-6 1-106,0 0 1,0-1 47,6 1 0,0-1-160,0 1 1,0-6-21,0 0 1,6-8-8,0 2 0,0-2 41,-6 2 1,2-10-598,3 5 767,-3-13 0,14 11 0,-7-7 0</inkml:trace>
  <inkml:trace contextRef="#ctx0" brushRef="#br0" timeOffset="1043">1557 381 7874,'-27'-35'0,"2"3"187,8 3 0,7 4 937,4 8-946,4 7-678,2 2 207,0 8 0,2 2-440,4 4 0,-2-4 387,8 4 1,-1 2-17,6-3 362,-7 1 0,13-6 0,-4 0 0</inkml:trace>
  <inkml:trace contextRef="#ctx0" brushRef="#br0" timeOffset="1592">1868 139 7874,'-7'-17'0,"3"-1"52,-8 1 0,8 0 244,-1 0-82,3 7-191,2 2-251,0 8 0,7 0 93,5 0 1,-3 6 124,3 0 1,-8 9 42,2 2 0,-4 3 135,-2 8 0,0 3-101,0 10 1,0-3 135,0 8 0,0 0-108,0 6 0,0 6-22,0-1 0,0 3-81,0-2 0,1-5 46,5 5 0,6 0-103,11-6 1,-2-4 62,8-14 1,0-1-113,5-4 1,6-6 63,1-12 0,7-3-16,-2-8 1,-2-2-114,2-4 1,-1-3 87,1-9 0,-4 1-52,-8 0 1,1-2 111,0-5 0,-1-1 4,1-3 0,-8-3 32,-4 8 0,-6-8 5,-5 2 0,1-3-5,-7-3 1,0 6 8,-6 0 0,-2 8 46,-4-2 0,-4 4 147,-7 2 0,5 7-60,1 4 1,-1 4-89,-5 2 0,-2 0-52,-4 0 0,4 10 58,-4 7 1,3 3-8,3 8 0,0-1 15,-1 2 1,3 4-4,4-4 0,3 3-19,8 3 0,0-6-11,0-1 1,2-1 37,4 2 1,5 2 8,12-8 1,4 0 0,8-6 1,5-5-3,0-1 1,14-7-3,-2 2 1,4-4-66,-4-2 0,-6 0-78,0 0 0,-8 0-138,3 0 0,-13 0 70,-4 0 1,-11 0-447,-2 0 22,-7-8-188,4 6 469,-8-5 0,-2 7-230,-4 0 500,4 0 0,-21 0 0,4 0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29.523"/>
    </inkml:context>
    <inkml:brush xml:id="br0">
      <inkml:brushProperty name="width" value="0.08571" units="cm"/>
      <inkml:brushProperty name="height" value="0.08571" units="cm"/>
      <inkml:brushProperty name="color" value="#333333"/>
    </inkml:brush>
  </inkml:definitions>
  <inkml:trace contextRef="#ctx0" brushRef="#br0">345 468 7893,'-8'-18'135,"-4"1"0,-1 0 39,1 0 312,-3-1-630,5 9 1,-1 1 121,-1 8 1,1 8-163,-6 3 0,-1 12 92,1 6 0,0 6 170,-1 5 1,-5 10 35,0 8 1,-6 13-70,6-2 0,0 12-210,6-1 0,7 7 244,5 5 0,5-4-127,5 5 0,15-15 90,14-9 0,14-9-390,10-14 1,9-5 19,2-13 1,12-10 66,17-13 1,-46-3-1,2-2 261,6 0 0,1 0 0,3 1 0,1 0 0,1-1 0,0-2 0,2-1 0,1-1 0,0-1 0</inkml:trace>
  <inkml:trace contextRef="#ctx0" brushRef="#br0" timeOffset="559">1797 848 7888,'-2'-23'-177,"-3"0"0,3 0-347,-4 6 1,4-1 887,2 1-114,0 0-231,0-1 1,0 7-59,0-1 1,0 7 188,0-7-175,0 8 1,-8-9 50,-3 7 0,-1 0 20,-5 6 0,-2 0 29,-10 0 0,-10 2-4,5 4 0,-10 4 19,3 7 0,-5 2-81,6 4 0,-1-2 27,7 8 0,9-6-110,8 6 1,7-6 103,10 6 0,0-6-131,0 6 0,15-6 43,8 6 1,16-8 31,7 2 0,4 2-19,2-2 1,0 6 20,0-6 1,-2 2 46,-4-2 0,-2-4-38,-4 4 1,-3-2 26,3 2 1,-11-9-7,-6 3 1,-4-4-3,-2 5 0,-7-7 0,-4 1 0,-4-8 0,-10 9 109,-3-7 1,-7 0-105,-5-6 0,-6 0 37,-11 0 1,0 5-27,-12 1 1,4 0 56,-10-6 0,-3 0-8,-3 0 1,-11 0 94,-5 0 0,3 0-270,2 0 0,6-2 127,5-4 0,7 4-357,10-3 135,5 3-164,23 2 226,4 0 0,22 0 139,5 0 0,11-8 0,4-2 0</inkml:trace>
  <inkml:trace contextRef="#ctx0" brushRef="#br0" timeOffset="830">2178 692 7859,'0'-34'0,"0"-6"-347,0-1 0,0 9-185,0 8 1419,0 13-604,0 3-361,0 8 0,2 2 92,3 4 1,-3 5 113,4 13 1,-2-1 44,2 11 1,-4-3-119,3 9 0,-3 4 106,-2 3 1,-5 3-112,-1 1 0,0-1-124,6-4 1,0 4-7,0-3 1,0 1-201,0-2 0,2-4 95,4-7 1,-2-1-60,7 1 0,-5-8-516,5-4 760,-7-4 0,12-2 0,-7 1 0</inkml:trace>
  <inkml:trace contextRef="#ctx0" brushRef="#br0" timeOffset="1334">1918 1056 7859,'-9'-18'537,"3"1"0,-2 6-361,2-1-198,1 8 0,12-4-308,5 8 0,13 0 49,9 0 0,9 0 150,9 0 1,1 0 42,5 0 1,-2 0 111,7 0 1,-7 0-109,2 0 1,-5 0-32,-1 0 0,-2-1 74,-4-5 0,-3 4 2,-9-4 1,-5 2-26,0-2 1,-14 3 51,2-9 1,-11 6-2,0-5 1,-4 5 130,-2-5 1,-8 1-91,-3-2 1,-5-1 22,-1 7 1,-8-5 19,-4 5 1,-1 0 10,1 6 1,-4 0 9,4 0 1,-2 0 88,3 0 0,-3 8-122,8 3 0,0 5 3,5 1 0,1 0-111,0 1 0,5 1 66,1 4 1,7-4-76,-2 4 0,12 2 40,6-2 0,3 0-129,2-5 1,8-3 89,4-4 1,-2 3-134,2-8 0,0-1 90,5-5 0,-1 0 9,-4 0 1,1-7 81,-7-5 1,6-3-58,-6-2 0,0-1 185,-5 1 0,-7-2-34,1-4 1,-3 9 103,3-3 0,-3 5-148,-3 1 0,-4 1 84,4 4-114,-4 5 1,0-7-2,4 8 1,-5 8-30,5 3 1,-4 4 42,-2 3 1,0 5-202,0 0 0,2 2-11,4-2 1,-4-4-145,3 4 0,-3-4 332,-2-1 0,-7-1 0,-3 0 0</inkml:trace>
  <inkml:trace contextRef="#ctx0" brushRef="#br0" timeOffset="1838">2887 969 7778,'9'-25'-245,"7"6"332,-5-4 0,1 4 205,5 1 0,0 1-257,18 0 0,-2 1 51,13 5 0,-6 3-138,6 8 1,-7 2 60,1 4 1,-5 4-107,-7 7 0,-3 8 80,-7 4 0,-3 3-17,-3 3 0,-5-1 17,-7 1 1,-2-2-102,-3-4 1,1 3-26,-8-3 1,-1-4 104,-10-2 0,3-6-35,-3-5 1,4 1 26,2-7 1,0 0-43,-1-6 61,1 0 0,2-2 8,3-4 1,4-3 6,8-9 0,0 1 15,0 0 0,0-8-115,0-4 1,8 2 79,4-2 1,9 0-144,2-5 1,8-1 101,-3 1 0,1-3-9,6-3 0,-3 1 31,15-7 1,-7 6 1,6-6 1,-6 5-35,6-5 1,-7 8 82,1-3 0,-5 7 118,-6 5 0,-4 4-41,-8 8 1618,-7 0-702,-3 7-673,-7 2 0,0 10-132,0 4 0,0 9-247,0 8 1,0 8 168,0-2 0,0 11-73,0 6 1,2 4-26,4 2 1,-4 0 32,4 0 0,-3 0-5,3 0 1,-2 0-28,8-1 0,-7 1-55,7 0 0,-3-8 58,3-3 0,1-1-164,-7-5 0,8-5-37,-3-12 0,-1-3-172,1-3 0,-5 1-212,6-7 0,-7 0 204,7-6 0,-1-2-290,7-4 655,-1 4 0,0-21 0,1 4 0</inkml:trace>
  <inkml:trace contextRef="#ctx0" brushRef="#br0" timeOffset="2236">3769 865 7859,'-18'-7'-53,"1"-5"0,2 3 238,3-3 124,-3 8-273,13-3 1,-6 5-159,8-4 0,8 4 107,3-4 1,12 4-15,6 2 1,4-6 117,2 1 0,-1-7 106,1 6 1,-1-5-21,1 5 0,1-5-73,5 5 1,-5-6 57,5 7 1,-5-7-27,-1 6 1,-7-5 120,1 5 0,-8 0-111,3 6 1,-5-2 177,-2-3-141,-7 3-36,-3-6-128,-7 8-76,0 0 1,-5 2-237,-1 4 252,0-4-227,6 5 175,0-7-176,-8 8 82,6-6-23,-5 5-271,-1 1 336,6-6 0,-6 8-479,8-5 267,-7-3 1,3 6-90,-8-8 0,7 2 448,-7 4 0,1-4 0,-7 5 0</inkml:trace>
  <inkml:trace contextRef="#ctx0" brushRef="#br0" timeOffset="3508">5688 675 7870,'10'0'-100,"5"0"0,-5-2-1,7-3 1,-4 1 154,5-8 0,-5 3 49,10-3 1,2-1-5,-2 7 1,0-6-7,-5 7 1,-7-7 157,1 6-125,-1 0-206,-1-1 219,-2 5-161,-8-6 1,-2 14 45,-4 0 0,-6 13-17,-11-2 1,-6 4-13,-11-3 1,-2 5 29,-4 0 1,-4 6 44,4-6 1,-4 5-34,-2-5 1,-2 6 9,-4-6 0,5 2-23,-5-2 0,4-3-13,2 3 1,8-6-21,4-6 1,11 3-25,6-8-74,4 7 130,9-11-113,2 6 1,10-8 58,4 0 0,-2-6-5,7 0 0,-5 0 40,6 6 1,-1 0-1,6 0 1,8 0 12,4 0 0,4 0 9,2 0 1,-1 0-81,1 0 1,-1 2 48,1 4 1,-6-4 11,0 4 0,-1 3-5,7 3 0,0-2-2,-1 1 1,-1 1-5,-4 5 0,3 2-4,-3 4 0,4-4 6,1 4 1,-5 2 7,0-1 0,-6 4-23,6-5 1,-8 0-4,2-5 0,-4-1-61,-1 0 0,-1 1 67,0-1 1,0-6-206,1 1 0,-1-6-103,0 5 0,6-7-382,0 2 704,8-4 0,-4-10 0,8-1 0</inkml:trace>
  <inkml:trace contextRef="#ctx0" brushRef="#br0" timeOffset="3954">6657 848 7866,'-12'-11'209,"1"-1"319,-1 8-574,2-11-706,3 13 500,7-6 273,0 8 0,7 6 149,5 0 1,3 0-99,3-6 1,5 5-31,0 1 1,7 0-55,-1-6 0,4 0-131,2 0 0,-7 0 110,1 0 1,0 0-59,6 0 1,-3-2-71,-3-4 0,2 2 3,-8-7 0,-6 5 162,-5-6 0,-8 1-80,1-6 1,-3 5 143,-2 1 0,-7-1-28,-5-5 1,-11 5 55,-6 1 1,-2 7-40,3-2 1,-7 4 19,0 2 1,7 0 5,-7 0 0,4 0 116,-3 0 1,-1 8-57,0 3 0,7 7-74,-1 5 1,6-2-1,-6 8 1,14 0-17,-3 5 0,7-1-8,-1-4 0,5 3-35,7-3 0,9 4-20,8 1 1,10-5-59,14 0 1,-3-8 88,8 2 0,2-9-316,10-3 0,-4-1 102,3 1 0,-1-3-252,2-8 0,3-2 123,8-4 0,-5-3 322,-1-9 0,1-14 0,5-5 0</inkml:trace>
  <inkml:trace contextRef="#ctx0" brushRef="#br0" timeOffset="4820">7590 779 7752,'-9'-17'-115,"-1"5"320,4 1 0,5 5 885,-5-6-1919,4 8 344,2-3 435,0 7 0,0 7 32,0 5 1,0 9 85,0 2 0,0 6-33,0-6 0,0 6 7,0-6 0,0 8-58,0-2 0,0-3 6,0 3 1,2-8-94,4 2 0,-5-3 125,5-3 0,-4-6-103,-2 1 143,0-8 208,0 4-292,0-8 1,0-8 19,0-4 0,6-5-16,0-6 0,1 2-2,-1-8 1,-2 2-3,7-2 0,-5-3 32,6 3 1,-3 2-23,3-2 1,3 8 5,-3-2 1,1 4-25,-1 1 1,3 7 33,-3-1 1,-3 8 17,3-1 36,-1 3 0,5 4 8,-5 3 0,5 7 53,-5 11 0,5-2-95,1 8 1,0-2 13,0 2 1,6 3-28,0-3 0,8 2 6,-2-2 1,9 3-29,3-3 1,5-4-8,-6-2 0,8-9-148,-2-3 0,2-7 102,-1 2 1,-5-4-52,-8-2 1,1-2 74,0-4 0,-3-3-72,-3-9 0,-4 1 101,-8 0 1,1-3-1,-1-3 1,-2 4 26,-3-4 1,-3-2 10,-3 2 1,-4-6 61,4 6 0,-12-6-96,-5 6 0,-5-6 27,-1 6 0,-2 0-7,-4 6 1,2 6 67,-8-1 0,6 6-64,-6-5 0,6 7 116,-6-2 0,6 4-88,-6 2 1,6 6 9,-6 0 0,8 7-32,-2-1 0,-2 9 3,2 2 0,6 6-76,5-6 0,6 8 85,-5-3 1,7-1-95,-2 2 0,10-6 50,2 6 0,7-8-8,-1 2 1,9-4 7,2-1 1,6-3-1,-6-3 0,8-5-21,-2-7 0,1 0-2,-1 0 0,2-6-37,-8 1 1,2-15 51,-2 3 1,-4-10 20,4 4 1,-4-9-39,-1-3 1,-1 0 0,0-5 1,-7-2-4,-4 1 0,-3-7-2,3 2 0,-4-4-13,4-2 1,-6 1 27,-6-1 1,4 0 49,-4 0 0,-1-2-54,1-4 0,-7 12 123,1 0 1,4 8-30,3 3 1,-3 8 49,2 4 0,0 10 1,6 1 32,-7 8-207,5-3 1,-6 14 100,8 5 1,-6 5 50,1 6 1,-3 6-58,2 12 1,2-1 132,-7 12 1,7-4-79,-2 9 1,4 5-27,2 1 1,0-3-66,0-2 0,2-5 8,4-1 1,2 0-58,3 0 1,10-14-206,-3-3 0,3-6-251,-4 0 0,0-6 213,1-12 1,-1-3 289,0-8 0,0 0 0,1 0 0</inkml:trace>
  <inkml:trace contextRef="#ctx0" brushRef="#br0" timeOffset="5076">8905 174 7959,'0'-18'-139,"-8"-7"1,6 6 621,-4-4 158,4 12 0,4 3-444,4 8 1,6 8-412,11 3 1,4 6 372,7 7 1,-5 8-40,0 9 1,-2 12-111,2-1 0,-5 17 62,-6 1 1,-9 4-345,-3 1 0,-21 6 309,-14 11 0,3-43 0,-6-2-588,-5 6 1,-6-2-1,-13 5 1,-6-2 396,-8 1 0,-4-1 154,20-14 0,-2-1 0,-1-1 0,-2 0 0,0-1 0,-2 0 0,-1 1 0,-2 1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44.905"/>
    </inkml:context>
    <inkml:brush xml:id="br0">
      <inkml:brushProperty name="width" value="0.08571" units="cm"/>
      <inkml:brushProperty name="height" value="0.08571" units="cm"/>
      <inkml:brushProperty name="color" value="#333333"/>
    </inkml:brush>
  </inkml:definitions>
  <inkml:trace contextRef="#ctx0" brushRef="#br0">623 416 7806,'-8'-25'-242,"-2"-2"1,1 0-49,3 4 412,4-4 1,2 8-133,0-4 1,0 3-7,0 3 0,0 0 69,0-1 0,6 1 3,0 0 0,-1 0-9,-5-1 1,-1 1 3,-5 0 0,-4-1-54,-7 1 0,-8 2 41,-4 3 1,-11 5-139,-6 7 1,-4 1 98,-2 5 0,-6 6-30,0 11 1,3-4 38,9 4 0,5 2-9,12-2 0,6 6-8,12-6 1,3 0 4,8-6 1,2 3 6,4 3 0,5-4 1,12 4 1,-1 2 11,6-2 1,7 6 8,5-6 0,8 6 2,-1-6 0,6 7-26,-1-1 0,2 4 0,-14 2 1,1-1 5,-7 1 0,-1 5 4,-4 0 0,-6 1-13,-12-7 0,-3 1 1,-8-1 1,-2-7-5,-4-4 0,-5-3 25,-12-3 0,-4-2 2,-8-3 0,1 1-22,-1-7 0,-1 0 1,-5-6 1,7 0-2,-1 0 1,0-2 6,7-4 0,3 2-17,2-7 1,3-3 8,3-9 0,6 4-3,-1-4 0,8 2 16,-2-2 0,5 4 11,1-4-6,0 3 0,0 3 25,0 0 24,0 7-53,7-5 0,-3 13-64,8-4 106,-9 12 0,7 5 2,-4 12 0,-4-1 25,3 6 0,-3 1 8,-2 6 1,0 7-38,0 4 0,0 4 14,0 2 1,0 4 52,0 7 1,0 1-64,0 10 1,-2-4 68,-3-7 0,3 4-48,-4-3 1,4-7-49,2-5 1,0-8 15,0-9 1,2 0-4,4-1 0,5-7-42,12-4 0,-1-9-7,6-3 1,1-1-88,6 1 0,1-3 70,5-8 0,-3 0-190,8 0 1,0 0-5,6 0 0,-2 0 25,-4 0 1,4-6-95,-4 0 1,0-7 285,6 1 0,-4-11 0,12-4 0</inkml:trace>
  <inkml:trace contextRef="#ctx0" brushRef="#br0" timeOffset="1927">1799 1176 7767,'0'-34'-482,"2"-1"446,3 1 0,-1-1 368,8 1 0,-1 1-137,7 4 0,1 4-40,4 8 0,-6-1 28,0 1 1,1 8 189,-7 3-388,-3 4 111,0 2 0,-8 8-236,0 3 0,0 14 86,0 10 0,-10 7 130,-7 10 0,-1 2-82,-5 3 0,4-3-3,2 4 0,7-6-18,4-6 1,-1 8-70,1-8 0,0 0 46,6-12 1,10-1 8,7-4 0,8-4-34,10-8 0,7-7 9,4-5 1,4-5-139,2-5 1,4-11 82,-4-7 0,1-7-77,-12 1 0,-3 2 156,-9-2 1,-4 2 6,-8-2 0,-7 4 407,-4 8-185,-4 0 77,-2-1 36,0 9-113,0 1-196,0 8 5,0 8 0,1 1 27,5 9 1,6-7-27,11 1 0,6-6-98,11 5 1,-2-7 47,8 2 1,-5 1-221,5-1 1,-8 0 15,3-6 1,-5-2-18,-1-4 246,-1-3 0,-9-9-9,-7 1 1,-9 0-45,-9-1 1,-4-5 20,-7 0 0,-4 0 40,-20 6 0,2-2-35,-13-4 1,0 3 128,-6-3 1,2 4-68,4 2 0,2 0 138,4-1 0,5 1 28,0 0 1,9 1 271,8 5-315,9 3 1,1 6-9,8-4 1,4 5-87,7-5 1,9 4-96,14 2 1,8-2-77,4-4 0,10 4-50,2-4 1,5-1-76,-5 1 1,7-7 112,-1 1 0,-5 2-93,-1-1 1,-12-1 117,-6-5 1,-5-2 50,-6-4 1,-4 2 97,-8-8 0,-7 6-74,-5-6 1,-3-6 177,-2-5 0,-7 0 58,-5 5 1,2 1 75,-1-1 1,-1 2-120,-5 4 0,6 4 76,-1 8 0,6 6 148,-5-1 156,7 8-572,-4-3 0,2 16 106,1 8 1,-7 8-80,6 10 1,1 7 95,5 4 0,0 6-9,0 6 1,0-2-42,0 7 0,0-7-5,0 1 0,0-1-44,0 2 0,0-10 6,0 4 1,5-12-84,1 0 1,0-9 84,-6-2-308,8-8 8,-6-4 243,5-9 1,-7-10 65,0-4 0,0-3 132,0-8 1,0-3-227,0-3 1,0-2 70,0-4 0,6-3-3,0 3 0,1-4 13,-1-1 0,-2 1-14,8 4 1,-7-2 21,7 8 1,-8 0-9,1 6 0,3 6-32,-2-1 38,0 8 1,-1 4 49,1 12 0,0 5 116,-6 6 0,6 4-41,0 8 1,7-1-51,-2 1 0,-1 5-45,2 0 1,5-5-11,6-6 0,2 0-12,-2 5 1,4-7-16,7-4 1,1-6-132,0-5 1,-1-4 141,1-8 0,-1 0-32,1 0 0,-2-2-288,-4-4 0,-5-4 98,-6-7 0,-3-6 178,-3 0 1,-5-2 12,-7 2 0,0-2 84,0-4 1,0-4-21,0 5 0,-2 1 167,-3-2 0,1 8 101,-8-2 0,7 4 90,-7 1-9,8 9-254,-11-7 1,13 16-178,-4 0 1,-2 8 65,3 9 1,-3 6 30,2 0 1,4 8-6,-3-2 1,3-2-86,2 2 1,0-1 6,0 7 0,0 0-143,0-1 1,0-5-30,0 0 1,5-2 84,1 2 1,6-3-258,-7-2 0,3-11 387,-2 4 0,3-3 0,9 3 0</inkml:trace>
  <inkml:trace contextRef="#ctx0" brushRef="#br0" timeOffset="2106">3701 623 7818,'-10'-25'0,"-3"-2"0,7-7 0,-5 1-351,5 4-66,-8-4 345,12 14 1,-3 2-103,10 11 0,5 4-209,7 2 245,1 0 1,1 2 137,4 4 0,-4-4 0,14 13 0,-6-5 0</inkml:trace>
  <inkml:trace contextRef="#ctx0" brushRef="#br0" timeOffset="2693">4168 329 8717,'0'-25'457,"-6"6"-944,0-4 1,-1 4-135,1 1 416,4 9 114,-6-7 0,10 14 112,4-3 0,-4 12 287,4 11 0,-4 1-172,-2 10 1,0 7 180,0 10 0,0 4-137,0 2 1,0 8-17,0 3 0,-6 4-112,0 3 0,0 1-92,6 4 1,0-10 120,0 4 0,8-9-186,3 3 0,5-15 15,1-2 0,8-9 58,4-8 0,4-4-121,1-8 0,3-8 80,3-3 0,-2-4-119,9-2 0,-7-8 2,6-3 1,-8-4 121,3-3 0,-5-5-83,-1 0 0,-1-8-16,1 3 1,-8 1 173,-4-2 1,-4 0-92,-1-6 0,-9 1 180,-3-1 0,-4 3-104,-2 3 1,-2-2 79,-4 8 1,-3 0 37,-9 6 0,-5 7 75,0 4 0,-6 4-41,6 2 1,-6 0 63,6 0 0,-5 8-67,4 4 0,1 5-58,6 6 0,0-2-5,0 8 1,5-6 7,0 6 1,9 0-85,-3 5 1,4 1 21,2-1 1,8-1-17,3-4 0,6 2 33,7-8 1,2 5-15,9-5 1,5-1 15,1-11 1,5-1-6,-6-5 0,8-3 62,-2 4 1,-3-4-57,-3-2 1,-4-2 156,-1-4 0,0 4-42,-1-3 0,-7 3 46,-4 2 0,-9-6-70,-3 0 23,-7 1-299,4 5 118,-8 0-684,0 0-193,-8 0-422,6 0 1322,-13 0 0,-3-8 0,-8-2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48.670"/>
    </inkml:context>
    <inkml:brush xml:id="br0">
      <inkml:brushProperty name="width" value="0.08571" units="cm"/>
      <inkml:brushProperty name="height" value="0.08571" units="cm"/>
      <inkml:brushProperty name="color" value="#333333"/>
    </inkml:brush>
  </inkml:definitions>
  <inkml:trace contextRef="#ctx0" brushRef="#br0">517 0 7801,'-10'8'-137,"-13"-6"0,12 3 91,-12-10 0,-2 3 14,2-4 0,-6 6 38,6 6 0,-8 5 2,2 12 1,-3 6 48,-3 12 1,0 5 129,1 11 1,-1 9-98,1 14 0,7 7 13,14-39 0,3 2 1,0 1-1,2 0-130,-3 47 0,7-48 0,2 1 123,4 1 0,2 0 1,1 3-1,3 0-117,5 0 1,3-1-1,-1-2 1,3-2-8,6-3 0,4-2 0,22 40-11,13-10 1,-29-38 0,1-1-90,40 21 1,4-8-259,2-15 1,15-7-194,-40-17 1,3-3 578,4-2 0,1 0 0,-2 2 0,1-1 0,3-2 0,0-2 0,1 1 0,-1 0 0</inkml:trace>
  <inkml:trace contextRef="#ctx0" brushRef="#br0" timeOffset="684">1416 899 7781,'-6'-17'-59,"1"0"0,-1-1-1,6 1 1,2 6-106,4-1 0,3 6 76,8-5 1,3 5 178,3-5 0,-4 1-35,4-2 0,2-3 51,-2 3 0,0-1-64,-6 2 1,1-7 104,-1 1 0,-2 3-123,-3-9 0,-3 8 22,-3-8 1,-4 4-75,4 1 1,-4-5 77,-2 0 1,-8 0-65,-3 6 1,-7 2 6,-5 3 1,2-1-32,-8 7 1,6 0 24,-6 6 0,-1 0-3,-11 0 1,5 8 55,-5 3 1,3 14 86,-2 10 0,3 1 17,-3 11 1,5-1-69,6 6 0,1-3-49,10-2 0,-3 1-21,10-8 0,3 0-3,2-5 1,12-2-7,6-5 1,9-3-13,2-7 0,7-9-17,-1-3 0,6-4-18,5-2 0,4-2-83,8-4 1,-6-3 111,1-9 1,-7-1-130,6-4 1,-13 2 128,1-8 1,-11 8 35,0-2 0,-5 4 10,-7 1 0,-1 1 311,-4 0-243,-5 7 54,7 3-208,-16 7 0,7 2 109,-5 3 1,4 7 26,2 11 1,0-4-75,0 4 0,2-2-13,4 2 0,-3-2-14,9 8 1,-1-6-99,7 6 0,-1-8 69,0 2 1,6 2-7,0-2 1,0-1-110,-5-11 0,-1 3-28,0-9 98,1 9 31,-1-12 171,-7 5-107,-3-7 0,-7-2 258,0-3-280,0 3 1,0-8 15,0 4 0,0 3-269,0-9 0,0 6-86,0-5 366,-7 7 0,-3-19 0,-7 4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50.772"/>
    </inkml:context>
    <inkml:brush xml:id="br0">
      <inkml:brushProperty name="width" value="0.08571" units="cm"/>
      <inkml:brushProperty name="height" value="0.08571" units="cm"/>
      <inkml:brushProperty name="color" value="#333333"/>
    </inkml:brush>
  </inkml:definitions>
  <inkml:trace contextRef="#ctx0" brushRef="#br0">277 398 7809,'-8'-17'-331,"6"5"-524,-3 1 787,-5-1 0,8 1 709,-4-1-481,4 8-153,2-3 0,0 5 128,0-4 1,-1 4-82,-5-4 13,4 4-69,-14 2 0,7-2 16,-8-3-21,-1 3 1,1-6-12,0 8 0,-1 0 51,1 0 0,0 0-24,0 0 0,5 0 110,0 0 1,7 0-39,-7 0 29,8 0-88,-11 0-11,13 8 0,-6-5 28,8 9 1,0-6-5,0 5 1,0 1 9,0 5 0,0 0-20,0 1 0,0 1 43,0 4 1,2-2 1,4 8 1,-4 0 12,4 5 0,1 7 1,-1-1 0,0 8 7,-6-2 0,6 6 32,-1 6 0,3-3-52,-2 9 0,-2-7 69,7 7 1,-7-6-118,2 5 0,2-2-3,-3 3 0,3 1 14,-2-7 0,-4-1-83,4-5 0,-5 0 47,-1 0 1,0-8-20,0-3 0,6-5 38,0-1 1,2-6-21,-3-1 0,-3-5-36,4 6 1,4-10-5,1-1 0,-1-1-82,1-5 1,7-3 114,5 3 1,6-8-6,-6 1 0,15-5-346,2-5 1,10-5 126,8-7 1,-2-6-880,7 0 943,1-8 1,5-4 0,0-9-1</inkml:trace>
  <inkml:trace contextRef="#ctx0" brushRef="#br0" timeOffset="508">1418 934 7769,'10'-17'-49,"-2"-8"1,-3 6 2,1-4 1,2-2 135,-2 1 1,-4 1 61,3 6 0,-1-6-43,2 0 1,-4 0-137,4 6 0,-4-1 212,-2 1 74,0 0-322,0 0 0,-8 7 75,-4 4 0,-5 4-78,-6 2 1,-4 0 62,-7 0 0,-3 8-76,-3 3 0,-5 11 133,-6 1 1,6 7-41,5-1 1,5 2-103,7-2 1,-3 3 94,8-3 1,7 2-128,11-2 1,3 2 120,2-8 1,9 5-4,9-5 1,7 6 4,9-6 0,7 0-4,-1-5 0,8-1 8,-2 0 1,2-5-21,-2-1 1,2 1-8,-7 5 1,-3 0 20,-9 1 0,2-1-49,-8 0 0,-2-5 13,-10-1 0,-3-5-56,-8 6 105,0-8 0,-2 9 2,-4-7 1,-5 1 122,-12-1 0,-6-4-87,-11 4 0,-5-4 62,-6-2 1,-7 0-84,0 0 1,1 0 4,5 0 1,0 0-44,0 0 0,0 0-145,0 0 0,10 0 1,7 0 0,3-6-499,9 0-179,7-7 829,9 3 0,7-15 0,0-2 0</inkml:trace>
  <inkml:trace contextRef="#ctx0" brushRef="#br0" timeOffset="749">1937 588 7846,'0'-17'339,"0"0"146,0-1 1,0 7-542,0-1 1,0 7-1084,0-7 986,0 8 1,0 4 72,0 12 1,6 11 434,0 6 1,5 3-171,-5 3 1,2 7 70,-3 4 1,-1 4-145,8 2 1,-3 0-104,3 0 1,3 0-94,-3 0 0,1-3-216,-1-2 1,3-1 163,-3-12 0,-5 3-140,-1-14 1,2 0-691,-2-6 966,-1 1 0,-5-9 0,0-1 0</inkml:trace>
  <inkml:trace contextRef="#ctx0" brushRef="#br0" timeOffset="1212">1833 1038 7840,'-11'-16'1019,"-1"5"-938,9-4 0,-3 13-179,12-4 1,5 4-250,12 2 1,10 0 211,7 0 0,10 0 18,2 0 1,0 0 108,5 0 0,-3-2-164,-2-4 0,0 4 3,0-3 0,-2 1-53,-4-2 0,-4 2 141,-7-7 1,-8 5 61,-4-6 1,-12 7 153,-5-7 1,-4 0-141,-2-5 0,-4 2 156,-7 3 1,-1-1-51,-11 7 1,-4-5 32,-2 5 1,-1 0-37,1 6 1,-4 0 14,4 0 0,4 6-26,2 0 0,-2 7-21,2-1 0,0 5-116,6 6 0,7-4 64,5 4 1,-3 2-106,2-2 0,0 0 73,6-5 1,8 5-73,4 0 0,3-2 14,2-10 1,2 3 18,4-8 1,-1-1-10,6-5 0,-1 0 9,2 0 1,-2-2 141,-4-3 1,-4-5-119,4-7 0,-3-1 278,-3 1 1,-6 2-82,1 3 1,-6-3 173,5 3-79,-7 5-165,4-9 1,-6 14-48,3-3 1,-3 5-171,4 5 1,4 1-49,1 11 1,1-3 85,5 9 1,-3-4-312,9-2 0,2 6 149,-2 1 0,5-1 247,-5-6 0,8 0 0,-4 0 0</inkml:trace>
  <inkml:trace contextRef="#ctx0" brushRef="#br0" timeOffset="1703">2819 761 7840,'0'-25'448,"2"0"-366,4-4 1,-2 4-158,7 8 1,8 2-9,10 3 1,-2 5-106,2 7 0,0 7 248,5 5 1,-7 3-75,-4 2 0,2 8 162,-2 4 0,-5 6-128,-7 5 0,-1-3-55,1 3 1,-3-2-45,-8 3 0,0-10-135,0 3 0,-6-11 156,0 0 1,-7-4 13,1-1 1,-1-7 63,2 1-98,-5-8 0,12 3-108,-7-7 182,7-7 1,-4-3 152,8-7 0,8-6-154,3 0 1,5-2-34,1 2 1,0-2-58,1-4 1,7-4 63,4 4 0,3-3-127,3-3 0,-1-5 93,1-1 1,1-1 75,5 2 1,-5-3 61,5-3 0,-7 4 193,-5 7 1,-2 3-67,-4 3 1,-10 4 331,5 8 581,-12 7-380,1 2-682,-7 8 1,0 4 159,0 8 0,6 1-179,0 16 1,1 0 38,-1 5 1,2 9-52,3 3 0,5 6 73,-5 5 1,-1-1-53,1 7 0,-5-5-114,6 6 1,-7-7 84,7 7 1,-8-14-92,2 1 0,1-10-48,-1-1 1,0-9-161,-6-2 1,0-14-384,0 2-360,0-11 365,0 2 216,0-8 1,-2-8 448,-4-3 0,-3-12 0,-9-4 0</inkml:trace>
  <inkml:trace contextRef="#ctx0" brushRef="#br0" timeOffset="1933">3165 917 7840,'-10'-8'0,"-3"-2"510,7-7 1,-2 8 265,3 3-1189,3-4 1,-4 8 191,12-3 1,11 3 188,12 2 1,9 0 92,3 0 1,9 0 141,2 0 1,-1-2-156,7-4 0,0 4-26,-6-4 0,1 4-121,-12 2 0,-1 0 18,-5 0 0,-3 0-200,-3 0 99,-4 0-418,-8-7 89,-7 5-167,-2-6 190,-8 8 488,-8 0 0,-2-8 0,-7-1 0</inkml:trace>
  <inkml:trace contextRef="#ctx0" brushRef="#br0" timeOffset="2892">3857 104 7794,'0'-17'-103,"-8"-1"1,4 1-386,-7 0 511,7 0 52,-4 7 88,8 2 37,0 8-256,0 0 33,0 8-15,0-6 30,0 6 6,0-8 141,0 0-64,8 0 42,-6 0 22,5 0-92,-7 0-128,0 0 81,0 7 0,0-5 0,0 6 0,0-8 0,0 0 69,0 8 151,0-7 3,0 7-167,0-8 772,0 0-776,0 8-194,0-6 226,0 5-131,0-7-452,0 0 461,-7 0-15,5 0-253,-6 0 235,8 0-1809,0 0 1880,0 8 0,0-6 0,0 6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29.554"/>
    </inkml:context>
    <inkml:brush xml:id="br0">
      <inkml:brushProperty name="width" value="0.08571" units="cm"/>
      <inkml:brushProperty name="height" value="0.08571" units="cm"/>
      <inkml:brushProperty name="color" value="#333333"/>
    </inkml:brush>
  </inkml:definitions>
  <inkml:trace contextRef="#ctx0" brushRef="#br0">85 122 7734,'-17'10'0,"0"-5"0,5-3 255,0-2 0,7 0-182,-7 0 1,8 2-301,-1 4 0,10-4 190,7 4 1,7-4 139,10-2 0,7 0-133,16 0 1,10 0 5,7 0 1,8-2-421,9-4 0,-5 2 292,0-8 0,-3 3-245,3-3 1,6-3-20,-1 3 416,1-11 0,7-4 0,-8-7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8:55.258"/>
    </inkml:context>
    <inkml:brush xml:id="br0">
      <inkml:brushProperty name="width" value="0.08571" units="cm"/>
      <inkml:brushProperty name="height" value="0.08571" units="cm"/>
      <inkml:brushProperty name="color" value="#333333"/>
    </inkml:brush>
  </inkml:definitions>
  <inkml:trace contextRef="#ctx0" brushRef="#br0">64 761 7873,'-17'-8'128,"5"-1"109,1-9 0,7 7-13,-2-1-373,-4 9-20,8-5 0,1 6 82,6-4 0,14 4 62,-1-4 0,9 5 80,-4 1 1,9-6-7,3 0 1,0 0-22,5 6 0,-2 0-142,3 0 1,-3 0 80,8 0 1,-7 0 27,1 0 0,-9 0 31,-2 0 1,-8 0-9,2 0 109,-4 0-97,-2 0-19,-7 0-14,-2 0-2,-8 0 0,-2 6 15,-4 0 1,4 1-10,-4-1 0,2 2 56,-1 3 0,3 5 2,-4-5 0,4 5 20,2 1 0,0 6-53,0 0 1,-6 8 102,0-2 0,1 3-64,5 3 0,0 5 4,0 1 0,2 7-30,3-2 0,-1 4-14,8 2 0,-6 5-39,5 1 1,-1 5 51,1-5 0,3 0 5,-9-7 0,7 1-12,-6 0 1,5 0-5,-5 0 1,2-6-34,-3 0 1,-3-7-3,4 1 1,-4 0 1,-2-5 1,6 3-7,0-9 1,-1-2 4,-5 2 0,0-8 15,0 2 0,0-4 18,0-1-33,0-1-2,0 0-1,0 0 2,0-7-30,0-2-7,-7-8-77,5 0 110,-6 0 0,6 6-112,-4-1 0,3 1 95,-9-6 0,0 0-92,-5 0 0,-2 0 36,-4 0 0,2 6-110,-8 0 1,0-1-91,-5-5 0,-1 0 64,0 0 1,7-5-54,-1-1 0,0-2 274,-6 2 0,8-3 0,2-9 0</inkml:trace>
  <inkml:trace contextRef="#ctx0" brushRef="#br0" timeOffset="583">2191 882 7821,'-10'-17'1147,"5"-1"-983,3 1-65,2 0 0,0 5-299,0 1 221,0 7-199,0-4 133,0 8 1,-6 8 118,0 4 1,-7 3-3,1 2 0,-5 6-121,-6 0 0,-6 8 164,-11-2 0,1 5-50,-7 7 1,-2-5 62,-10 5 0,5-5-44,-5-1 1,6-1-10,6 1 1,-2-6-65,8 0 0,-7-8-9,7 2 1,7-6 14,10-5 0,4 1-144,2-7 15,7 0 150,3-6-60,7 0 1,2 0 30,3 0-30,-3 0 81,14 0 1,-7 1 121,8 5 1,1 4-100,-1 7 0,2 2 16,4 4 1,-2-3-58,8 3 1,-2 2 17,2-2 1,2 2-48,-8-2 1,2-4 9,-2 4 1,-4-2-21,4 2 1,-4-4-22,-1 4 1,-1-3-8,0-3 0,-7-5 8,-4-1 1,1-5-7,-1 5-93,0-7 0,-6 6 111,0-4-276,0-5 214,0 7-550,0-8-1047,0 0 820,0 8 844,-8-6 0,-1 13 0,-9-5 0</inkml:trace>
  <inkml:trace contextRef="#ctx0" brushRef="#br0" timeOffset="1221">2485 1332 7822,'-17'0'0,"-1"0"0,3-2 410,3-4 0,-1 2-36,7-7 1,-5 5-415,5-6 44,0 8 28,6-3 1,8 7 48,3 0 1,12-6-230,6 0 0,12 1 82,5 5 0,11 0-175,7 0 1,1 1-265,-1 5 0,3-4 181,-4 4 1,-3 3 4,-3 3 0,-7-2-16,-9 1 335,-9 1 0,-7 5 0,2 0 0</inkml:trace>
  <inkml:trace contextRef="#ctx0" brushRef="#br0" timeOffset="1417">2554 1574 7822,'-36'-2'88,"-5"-4"1,11 4 531,-5-4-455,12 4-350,6 2 111,9 0 1,10 0 151,4 0 0,11 0 80,12 0 0,13 0-164,10 0 0,13 0-122,10 0 0,10 0-278,1 0 1,-5 0 23,5 0 1,-9 0 71,4 0 0,-6-5-78,5-1 0,-7 0 388,2 6 0,4-7 0,0-3 0</inkml:trace>
  <inkml:trace contextRef="#ctx0" brushRef="#br0" timeOffset="1740">4283 778 7813,'-5'-19'-252,"-1"-4"0,-6 4 18,7-4 0,-1 4 1097,6 1-446,0 1-261,0 7 1,0 5-137,0 10 1,0 7 9,0 11 0,0 6 38,0 11 0,0 10 153,0 8 0,0 7-8,0-2 0,0 5-39,0 1 0,0 0-239,0 0 1,0 0-4,0 1 1,0-9-96,0-3 1,0-1 90,0-5 0,6-6-106,-1-17 0,1-4-42,-6-8 0,0-5-599,0-1 246,0-7 0,0 2 573,0-12 0,-8-3 0,-1-9 0</inkml:trace>
  <inkml:trace contextRef="#ctx0" brushRef="#br0" timeOffset="2055">4232 1245 7813,'-16'-9'0,"5"-9"0,-5-5 73,5-6 0,3-1 168,2 7 1,4-2-156,2 2 1,2 1-235,4-6 0,4 7 17,7-3 0,0 3 171,1-2 0,1 10-62,4-4 0,4 5 57,7 0 1,9-1-7,3 7 1,-2 0-135,2 6 1,0 2 94,6 4 1,-6 4 0,0 7 0,-7 0-107,1 1 1,-5 5 48,-7 0 1,-3 6 43,-7-6 0,-9 0 6,-3-6 0,-4 2 14,-2 4 1,-4-9 6,-7 3 0,-3-4 23,-15 5 0,0-3 9,-5-3 1,-8 3-21,-4-3 1,1-5-10,-1-1 1,6-2-137,-6 2 0,5-4 80,-5 3 0,8-3-106,-2-2 1,11 0-157,6 0-264,3 0 575,11 0 0,9-7 0,9-3 0</inkml:trace>
  <inkml:trace contextRef="#ctx0" brushRef="#br0" timeOffset="2327">4992 986 7658,'0'-17'-387,"0"-1"443,0 1 1,0 0 472,0-1-338,0 1 0,0 0 118,0-1 1,0 7-70,0-1 1,6 7-84,0-7 0,2 8-203,-3-1 0,-3 5-28,4 5 1,2 5-22,-2 7 1,-1 8 85,-5 4 1,6 4-132,0 1 1,0 7 15,-6-1 0,5 0-139,1-5 1,0-1 68,-6 1 1,0-8-52,0-4 0,0-4-150,0-1 1,0-1 394,0 0 0,-15-7 0,-5-3 0</inkml:trace>
  <inkml:trace contextRef="#ctx0" brushRef="#br0" timeOffset="2507">4906 588 7813,'0'-50'-19,"0"4"1,0 6-18,0 11 182,0 4 90,0 15 0,8 3-683,3 7 0,-1 0 176,1 0 0,1 1 5,5 5 1,-5-2 58,-1 8 1,1-1 206,5 6 0,0 1 0,8 7 0,2 2 0</inkml:trace>
  <inkml:trace contextRef="#ctx0" brushRef="#br0" timeOffset="2791">5321 761 7638,'0'12'-183,"0"-1"0,6 3 238,0 9 0,7-2-2,-2 8 1,5-3 89,1 3 0,0 4-98,1-4 1,-1 3-24,0 3 1,-5-8-18,-1-4 1,-7-4 22,2-2 1,2-5-51,-3 0 35,1-9 195,-6 5-167,0-8 1,6-13 18,0-5 0,7-5-65,-1 0 1,-3-4-78,3-7 1,-1-1-103,7 1 1,-1-1 62,0 0 1,1-5-272,-1 0 0,0 1 101,0 10 1,-5 4 290,-1 8 0,1 0 0,13-8 0,2-2 0</inkml:trace>
  <inkml:trace contextRef="#ctx0" brushRef="#br0" timeOffset="3361">5857 726 8007,'0'-9'-18,"0"1"-81,0 8 1,-6 2 98,1 4 1,-1 3 143,6 9 1,0-1-97,0 0 0,0 6 9,0 0 1,0 2-63,0-2 0,2-1-11,3 6 0,5-6-11,7 1 1,1 0-107,-1-6 0,0 4 80,1-9 0,-1-3-154,0 3 0,0-8 32,1 1 1,-1-5 98,0-5 1,-5-5-75,-1-7 0,-7-3 130,2-3 0,-6-3 0,-6-9 1,-3 6 35,-9 0 1,1 0 172,0-5 0,-1 5-86,1 0 1,0 8 118,0-2 0,-1 4 184,1 2-240,7 7-178,3-5 1,9 13 5,3-4 0,7 6-143,11 6 0,6-4 39,11 3 1,-1 5-164,7 1 1,2-1 125,9 2 1,-3-9-116,4 3 0,-4-4 43,-3-2 0,-6 0 219,-5 0 0,0-9 0,-5-9 0,-6-1 42,-18-10 0,3 0-71,-9-5 1,1-7 131,-6 1 1,-2 0 152,-3 5 1,-3-3-59,-4 3 1,-1-3 36,7 9 0,-5 4 158,5 2 1,-2 6 291,2 5-299,4 4-331,-5 8-215,7 0 1,0 10 147,0 7 1,-6 8 64,0 10 1,-1 7 1,1 4 1,-2 6 15,-3 6 1,1 1-26,4 5 0,4 3-13,-3-4 1,3 5-67,2 1 0,2-8 24,3-3 1,-1-6-126,8-6 1,-3-4 71,3-7-251,3-8-197,-5-2-361,7-16 390,0-1 0,-7-16 481,-4-3 0,3-20 0,1-6 0</inkml:trace>
  <inkml:trace contextRef="#ctx0" brushRef="#br0" timeOffset="3532">6220 813 7813,'-17'0'138,"0"0"1,-1-8 19,1-3 1,6 1 26,-1-1 0,8 5-10,-2-6-260,4 8 0,4-3 83,4 7 1,11 0-212,12 0 0,6 0-23,5 0 1,-1-6 149,7 0 0,6 0-344,5 6 1,3 0-56,-3 0 366,-3 0 0,21-15 0,-4-4 1</inkml:trace>
  <inkml:trace contextRef="#ctx0" brushRef="#br0" timeOffset="3791">6774 173 7826,'-8'-25'58,"-4"-4"0,3-3-81,-3-3 1,8 14 593,-1 4-397,3 11 1,4-2-240,3 8 1,7 2 202,11 4 1,4 3 161,7 9 1,3 9-118,3 7 0,5 5 71,6 12 0,1 7-267,0 17 1,-23-33 0,0 3 114,0 3 0,-1 2 0,-1 3 0,-4 3-258,-1 1 1,-3 1-1,-7 2 1,-3-1 162,-2 2 0,-3 0 0,-3 0 0,-3 0-107,-5 3 1,-4-1 0,-5-1 0,-6-3-48,-10 3 1,-5-3 0,-8 0-1,-5-4-502,-5-2 0,-5-2 0,-12-2 0,-6-2 540,19-15 1,-2-1-1,-3-2 109,-6-3 0,-2-2 0,-1-1 0,-7 1 0,-2-2 0,0-1 0,-2-4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00.662"/>
    </inkml:context>
    <inkml:brush xml:id="br0">
      <inkml:brushProperty name="width" value="0.08571" units="cm"/>
      <inkml:brushProperty name="height" value="0.08571" units="cm"/>
      <inkml:brushProperty name="color" value="#333333"/>
    </inkml:brush>
  </inkml:definitions>
  <inkml:trace contextRef="#ctx0" brushRef="#br0">294 398 7824,'0'-23'122,"0"0"1,0-6 32,0 6 1,2 0-152,4 6 0,-2-6 70,7 0 1,-1-6 42,2 6 1,3 0 16,-4 6 0,-3-1-12,-2 1 0,2 0-173,-3-1 281,1 1-327,-6 0 1,-2 7-20,-4 4 0,-3 4-6,-8 2 0,-8 2 30,-4 4 1,-6 10-89,-5 7 1,1 5 95,-7-5 0,8 6 48,-2-6 0,11 6-38,6-6 1,11 6 3,6-6 1,4 2 140,2-2 1,2-4-101,4 4 0,6-3 115,11-3 1,4 6-43,7 0 1,1 0-1,-1-6 1,1 1-37,0-1 0,-7 6 7,1 0 1,-10 0-18,-1-6 0,-1 3 22,-6 3 0,-3-4-26,-2 4 1,-6-4 12,-6-2 1,-3 1-35,-9-1 1,-1 0 24,-4 1 0,2-3-2,-8-3 0,0 1-34,-5-7 1,5 5-4,0-5 0,8 0 59,-2-6 1,4 0-37,1 0 194,1-8-185,0-1 55,7-9 0,4 7-43,12-1 1,-2 6 5,7-5 0,1 7 8,5-2 0,1-1 0,-1 1 1,0 0-37,0 6 1,1 2 27,-1 4 1,0-2-2,1 7 1,-3 6-7,-3 6 0,1 8 110,-7-2 1,5 9-18,-5 3 1,0 7 67,-6-2 0,6 6-132,-1 5 0,1-5 7,-6 0 0,8 0-57,3-6 0,-1-3 80,1-3 1,1-6-314,5-5 0,8-4 78,4-7 0,6-7-336,5 1 0,6-9 510,12 3 0,11-19 0,10-6 0</inkml:trace>
  <inkml:trace contextRef="#ctx0" brushRef="#br0" timeOffset="476">1816 831 7733,'8'-18'-404,"-6"-5"460,4 0 0,-5-2 28,-1 2 1,2 4 103,4-4 0,-4 4-120,4 1 0,-4 1 213,-2 0 1,0-1-97,0 1 0,0 6-235,0-1 1,0 6 54,0-5 0,-14 7-28,-3-2 0,-12 4 30,0 2 0,-11 8-136,-6 3 0,-4 7 74,-2 5 0,-4 2 54,4 4 0,1 3-102,16-3 1,0-2 8,18 2 0,-2-6-39,13 6 0,2-8 119,10 2 0,6-4-4,11-2 0,9 6 47,9 1 0,7-1-2,-2-6 1,10 6-2,1 0 1,1 2-49,-6-2 1,-2-4 3,-4 4 1,-6-5 20,-11-7 0,0 4 23,-12-3 26,-3-4-30,-14 7 1,-2-13 7,-4 4 1,-11 1 93,-12-1 0,-4 2-97,-2-2 0,-13-2 1,-3 7 0,-11-7-50,4 2 0,-5-4 56,5-2 0,-5 0-114,5 0 1,3 0-26,8 0 1,13 0-203,11 0 0,6-2 11,5-4 1,6-6 295,12-11 0,19-4 0,12-7 0</inkml:trace>
  <inkml:trace contextRef="#ctx0" brushRef="#br0" timeOffset="688">2404 571 9919,'-9'0'-354,"1"0"367,8 0 1,0 10-5,0 7 1,2 2-90,4 10 0,1 6 78,5 5 1,3 8-325,-3-2 1,-3 4-22,3 2 1,-8-2-126,1-4 1,-3 2 108,-2-8 1,0 1 362,0-7 0,-7-7 0,-3-2 0,-7-7 0</inkml:trace>
  <inkml:trace contextRef="#ctx0" brushRef="#br0" timeOffset="1131">2110 986 7806,'-8'-17'74,"7"5"-4,-5 1-58,4-1 0,2 1-153,0-1 0,8 6 107,3-5 1,12 7 121,6-2 1,6 4-144,5 2 1,12 0-4,11 0 0,-1-5-1,1-1 0,-1 0-7,1 6 1,-3-2-125,-9-4 1,-1 5 42,-4-5 0,-11 2 51,-12-2 0,-9 4 104,-3-4 130,-7-3 0,-4 1-94,-12-3 0,-3-3 82,-2 8 0,-6-5-63,0 5 1,-6 0 87,6 6 0,-6 0 48,6 0 1,0 2-69,6 4 1,-1 4-184,1 7 0,0 0 131,-1 1 1,7-1-212,-1 0 0,8 0 61,-1 1 1,3-1 43,2 0 1,0 1-17,0-1 1,7-6-15,5 1 0,3-6 43,3 5 1,-5-7-12,4 2 0,-3-6 49,9-6 0,-4 2 16,-2-7 1,1 1 109,-1-1 0,-2-5-96,-3 5 0,3-3 230,-3 3-213,-5-5 1,3 14 17,-4-3 0,-2 3-24,7 2-133,-7 0 0,11 2-195,-3 3 1,-2 5 124,1 7 1,1 1-141,5-1 0,0 0-32,1 0 310,-9 1 0,14-1 0,-4 0 0</inkml:trace>
  <inkml:trace contextRef="#ctx0" brushRef="#br0" timeOffset="1564">2992 900 7733,'12'-18'495,"-1"1"0,1 0-363,5 0 0,0 5-184,1 0 1,7 3 348,3-3 0,5 5-101,2 7 0,-3 0-164,-3 0 1,4 7 57,-4 5 1,-4 11-223,-2 6 1,-6-2-57,-6 1 1,3 5-94,-8 2 1,-1 1 98,-5-13 1,0 6-62,0-6 1,-7 0 192,-5-5 1,3-9-130,-3-3 107,1-4-13,-7-2 0,9-2 16,3-4 0,4-5 58,2-12 0,2 1 32,4-6 1,3-1-86,9-6 1,1-1-100,4-5 1,-2 3 81,8-8 0,0 0-3,5-6 0,1 4 105,-1-4 1,1 12 79,0-7 0,-7 11 155,1 7 0,-13 4 331,1 8 450,-11 7-817,1 2 0,-7 10-123,0 4 1,0 6-1,0 11 1,2 0 100,4 11 0,-4-1-21,4 13 0,1 0-58,-1 6 1,6-2-92,-7-4 0,9 4-2,-3-4 1,3 2-155,-3-2 0,5-3 82,-5-9 0,-1-5-210,1 0-771,-7-8 463,4-4-874,-8-9 718,0-8 720,0-8 0,0-9 0,0-10 0</inkml:trace>
  <inkml:trace contextRef="#ctx0" brushRef="#br0" timeOffset="1729">3563 761 8192,'-10'-17'1199,"2"6"-981,8-1 1,0 6-345,0-5 1,4 5-65,8-6 1,5 9 98,12-3 1,11 4-127,1 2 1,1 0-100,4 0 0,6 0-127,6 0 1,-1 0 68,-5 0 374,0 0 0,0 0 0,0 0 0</inkml:trace>
  <inkml:trace contextRef="#ctx0" brushRef="#br0" timeOffset="2031">4635 900 7752,'-35'9'231,"8"-1"0,-3-8 987,7 0-1040,0-8 87,13 6-189,2-13 0,16 13 26,4-4 1,13-1-48,9 1 0,8-6 14,10 7 0,2-3-222,4 2 0,-5 4 87,5-4 1,2 5-311,-3 1 1,-5-2-28,-6-4 0,-7 4 160,1-4 0,-5 4-198,-6 2-40,-5 0 158,-14 0 0,-10 0 117,-11 0 206,-12 0 0,-12-7 0,-9-3 0</inkml:trace>
  <inkml:trace contextRef="#ctx0" brushRef="#br0" timeOffset="2255">4877 588 7632,'-10'-1'198,"5"-5"22,3 4 355,2-14-207,-8 15-402,6-15 156,-6 14 0,8-4-6,0 12 1,0 0 2,0 11 1,0-1-10,0 12 1,0 1-122,0 6 0,0 5 101,0 1 1,2 1-400,4-2 0,-4-1-50,4 7 0,2-8-222,-3 3 1,9-5 240,-3-1 340,5-8 0,1-2 0,0-8 0</inkml:trace>
  <inkml:trace contextRef="#ctx0" brushRef="#br0" timeOffset="2509">5621 986 8983,'2'-11'469,"3"-1"0,13 6-285,10-5 1,20 1 12,10-1 0,17-3-16,12 8 0,-1-5-305,6 5 0,-11 0 121,-6 6 1,-4 0 85,-2 0 0,-13 0-252,-4 0 0,-14 0-198,-3 0 1,-8 0-652,-10 0 527,-7 0 165,-3 0 0,-9-5-59,-3-1 1,-13-2 52,-11 2 1,-11 3 331,-6-9 0,-4 1 0,-2-7 0</inkml:trace>
  <inkml:trace contextRef="#ctx0" brushRef="#br0" timeOffset="2706">6036 571 7752,'0'-17'1034,"0"7"-750,0-5-86,0 13 1,0 2 26,0 11 1,2 11-119,3 1 1,-1 13-92,8-1 0,-6 5-170,5 0 0,-5-1 111,5 7 1,-5-8-410,6 3 1,-7-5 133,7-1 0,-8-2-44,2-5 1,1-3 24,-1-7 337,0-1 0,1 0 0,3 1 0</inkml:trace>
  <inkml:trace contextRef="#ctx0" brushRef="#br0" timeOffset="2892">6866 658 8968,'0'-18'549,"0"7"-522,0-1 1,0 6-490,0-5-128,0-1 1,7 1 212,5-1 1,-2 9 1,1-3 1,-5 4-287,5 2 661,-7 0 0,12 8 0,-7 1 0</inkml:trace>
  <inkml:trace contextRef="#ctx0" brushRef="#br0" timeOffset="3038">7091 1090 8467,'0'17'767,"0"1"0,0 8-611,0 9 1,0 15-170,0 13 1,-18 5 230,-11 1-597,-19 8 0,9-38 1,-6 0-1,-4 5 0,0-1 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04.985"/>
    </inkml:context>
    <inkml:brush xml:id="br0">
      <inkml:brushProperty name="width" value="0.08571" units="cm"/>
      <inkml:brushProperty name="height" value="0.08571" units="cm"/>
      <inkml:brushProperty name="color" value="#333333"/>
    </inkml:brush>
  </inkml:definitions>
  <inkml:trace contextRef="#ctx0" brushRef="#br0">208 362 7773,'0'-25'0,"0"-4"0,0 2 54,0-2 0,2 2 49,3-1 1,7-3 28,11 8 1,4-2 0,7 2 1,3 4 129,3-4 0,-1 9-30,7 3 0,-6 5-96,6-6 0,-9 8-281,-3-1 0,-1 5 100,-10 5 1,-2 5-173,-9 7 1,1 1 73,-7-1 0,0 8-20,-6 4 0,-6 0 84,0 5 0,-13-3 7,2 9 1,-4-3 118,3-3 0,1 1-106,0 0 1,-1-1 134,1 1 0,0-3-87,0-3 1,5-2-26,1-4 0,5-4-74,-6 4-20,8-11 15,-3 3-173,7-13 340,7 6-107,3-16 0,7-1 91,1-9 1,-9 7-82,-3-1 1,2 6 129,-3-5 1,1 5 43,-6-5-88,8 7 1,-6-6-13,4 4-23,-12 5 0,-4-1 135,-7 7 0,-2 9-116,-4-3 1,3 7 51,-3 5 0,10-2-39,1 8 1,8-1 33,-1 7 0,3-6 1,2 0 1,9 5 13,9 7 0,1-1-79,10-5 1,0-1-16,5 1 0,1-1-62,-1 1 0,-1 0 98,-4-1 0,-4-5-35,-8 0 0,-7-8 21,-5 2 0,-3-10 56,-2-1 0,-2-2-16,-3 1 0,-7 3 19,-11-9 0,-10 3-94,-7-2 1,-8-4-12,2 3 0,-10-3-32,-1-2 0,-7-2 82,7-3 1,1 1-161,10-8 0,-2 1-98,7-7 238,-7 9 0,4-7 0,-8 7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07.271"/>
    </inkml:context>
    <inkml:brush xml:id="br0">
      <inkml:brushProperty name="width" value="0.08571" units="cm"/>
      <inkml:brushProperty name="height" value="0.08571" units="cm"/>
      <inkml:brushProperty name="color" value="#333333"/>
    </inkml:brush>
  </inkml:definitions>
  <inkml:trace contextRef="#ctx0" brushRef="#br0">87 396 7731,'-17'-17'1085,"0"-8"0,-1 6 53,1-4-958,7 4 0,3 7-458,7 1 0,0 9-708,0 2 1,2 9 768,3 14 1,-1 12 366,8 11 1,-8 4 73,1 2 0,-3 6-140,-2-1 1,6 7-112,0-7 1,1 1-50,-1-6 0,-4-2 38,4-4 0,2-4 65,-3-7-205,9-8 1,-10-10 102,7-11 0,-5-4 21,5-2 0,-1-8 52,2-4 1,3-9 177,-3-2 1,9-8-78,2 3 0,0-5-99,-6-2 1,-5 8 162,-1 4-13,1-4-69,-3 8-88,7-6-102,-14 16 1,7 11 77,-3 15 1,-2 2 27,7 10 1,1 0-102,5 5 1,2 1 41,4 0 1,-1-7-114,6 1 1,1-8 84,6 2 1,-6-9-110,-1-3 0,-1-7 64,2 2 0,2-12-141,-8-5 1,0-5 147,-6-1 0,-7-6-18,-4 0 1,-4-8 132,-2 2 0,-14-3-49,-3-3 1,-12-5 105,0-1 0,-9 1-59,-3 5 0,1 3 140,5 3 1,3-2-28,3 8 1,-2 0 140,8 6 0,6 7 139,5 4-70,9 4-248,-5 2 1,10 0 35,4 0 0,11 0 26,12 0 1,5 0-186,7 0 1,5 0-255,11 0 0,5-5 135,7-1 1,0-7-17,0 1 0,-7-3-3,-5-3 0,-5 1-75,-6 0 1,-7-6 277,-16 0 0,-2 0-60,-15 5 0,-2-1 289,-10-4 0,-4 4 0,-7-4 1,2 4 99,3 1 1,-3 3-96,3 3 1,3-1 265,-3 7-60,8 0-251,-11 6 0,13 2-241,-4 4 0,2 4 18,-1 7 0,-3 10 97,-4 7 1,-1 7 32,7 5 1,0 4-21,6-4 0,0 10-39,0 1 0,0 7 6,0-7 1,0 1-101,0-6 1,2-2 81,4-4 1,-4-6-157,4-11 0,-4-4-94,-2-8-186,0-7 320,0-2 1,0-10 24,0-4 1,2 2 15,3-7 0,-3-3 87,4-9 0,2 2-224,-3-8 1,7 6 71,-6-6 0,7 6 168,-1-6 0,-3 8-90,3-2 20,-1 4 1,5 2 28,-5-1 1,-1 9 96,-4 3 1,-2 4-52,7 2 107,-7 0 1,9 14-29,-7 3 0,8 12-50,-3 0 1,4 3-72,3 3 1,-5-1 39,5 1 1,-5 0-59,10-1 0,-4-7-51,-1-4 1,5-4-168,0-1 1,2-3 20,-2-4 1,-2-3-155,8-8 1,-8-4 22,2-7 1,-4-3-70,-2-14 1,-7 4 180,-4-4 1,-4-7 215,-2-5 0,-2-1 0,-4 7 0,2 1 128,-7 4 1,-1-1 126,-5 6 1,5 1 222,1 6 503,7 0-459,-12 7-256,15 3 1,-7 14-207,8 5 1,0 9 123,0 2 0,0 8-237,0-2 1,0 3-160,0 3 0,6-3-172,-1-3 1,7 2 0,-6-8 1,5 6 382,-5-6 0,7 0 0,-3-6 0</inkml:trace>
  <inkml:trace contextRef="#ctx0" brushRef="#br0" timeOffset="175">1505 293 7708,'-19'-14'63,"-4"-3"1,4-10 8,-4 4 0,5 0-496,7 6-323,3 7 462,8 2 1,8 8 123,3 0 1,5 8 160,1 4 0,16 3 0,3 2 0</inkml:trace>
  <inkml:trace contextRef="#ctx0" brushRef="#br0" timeOffset="704">1886 120 7737,'-18'-10'289,"1"-7"0,5 0 1236,1-7-877,7 5-592,-4 2-228,8 7 1,0 5 78,0 10 0,2 5 158,4 7 1,-4 10 0,4 8 0,-2 7 55,1 10 1,-3 0-80,4 0 1,-4 7 6,-2 5 0,2 1-60,4-2 1,-2 5 29,7-5 1,-5 2-85,5-1 0,3-1 111,9-11 0,-2 0-265,8-17 1,0 1 53,5-13 0,7-8-59,-1-9 1,8-6 7,-2-6 0,10-3 23,1-8 0,5-8 53,-10-4 0,-2-4 2,-10-1 1,-9-1 147,3 0 0,-12 1-81,-5-1 0,-2 1 223,-9-1 1,0 6-71,-6 0 1,-8 8 33,-3-2 0,-7 6 70,-5 5 1,2-1 15,-8 7 1,0 2-13,-5 10 0,-1 9 55,1 8 1,-1 8 26,1-2 1,7 4-105,4 1 1,3 1-114,3-1 1,7 1 87,5 0 0,3-1-105,2 1 1,13-1 45,5 1 1,16-6-108,1 0 1,13-8 60,4 2 1,1-10-74,11-1 0,-7-8 58,7 1 1,-8-3-4,1-2 1,-5-2 62,-6-3 0,2 1-35,-7-8 1,-9 8 146,-9-1-183,-11 3-229,-4-6 54,-8 6 1,-2-6-45,-4 8-329,4 0 0,-8 0 200,5 0 1,-5 0-738,-7 0 1073,-8 0 0,-2-7 0,-8-3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09.167"/>
    </inkml:context>
    <inkml:brush xml:id="br0">
      <inkml:brushProperty name="width" value="0.08571" units="cm"/>
      <inkml:brushProperty name="height" value="0.08571" units="cm"/>
      <inkml:brushProperty name="color" value="#333333"/>
    </inkml:brush>
  </inkml:definitions>
  <inkml:trace contextRef="#ctx0" brushRef="#br0">175 131 7735,'-8'-25'182,"0"6"-182,-3-5 0,-3 5 433,9 2-403,-1 7-515,6-5 474,0 13 1,0 4 50,0 15 0,-6 8 310,0 10 1,-7 15-144,1 7 0,-3 18 83,-2 12 1,1 3-445,10-39 0,1 2 1,-2 0-1,0 2 162,4 4 1,1 3 0,-2 3 0,2 2 30,1 0 0,2-1 0,4 0 0,3-2-45,-1-5 1,4-2-1,5-2 1,4-1-29,-1-4 0,2-2 0,3-2 0,2-3-558,32 26 0,13-14 11,16-26 0,7-6 294,-43-16 1,2-2 286,2-1 0,1 0 0,-2-4 0,2 0 0,4 0 0,1 0 0,1 0 0,0 0 0</inkml:trace>
  <inkml:trace contextRef="#ctx0" brushRef="#br0" timeOffset="507">1800 1116 7681,'0'-17'-6,"0"0"0,2-6-8,4 0 0,0 0-170,11 5 0,-3 1 79,9 0 1,-4 0 333,-2-1 1,0 1-85,1 0 1,-3-6 14,-3 0 1,-5-6-89,-7 6 1,0-6 86,0 6 0,0-8-113,0 2 1,-7 2 28,-5-2 1,-3 8-78,-3-2 0,-7 6 75,-3 5 0,-5 5-108,-2 7 1,-5 2 40,0 3 1,-6 13 24,5 11 0,-5 5 18,6 7 1,1 1 11,10 4 1,1 8-69,10-8 0,-1 2 1,13-8 0,1-3-97,5 3 1,2-11 78,3-6 0,5-4-13,7-2 0,6-5 24,0 0 1,8-9-36,-2 3 0,4-10-2,1-1 0,3-9-7,3 3 0,-9-5 74,3-1 0,-9 5 6,4 1 0,-6-1 48,6-5 0,-14 2-76,3 3 0,-5 4 76,4 8 0,-5 0-63,-1 0 0,1 0 53,5 0 1,-5 8-92,-1 4 1,1 9-106,5 2 0,0 2-23,1-2 0,1-4-249,4 4 1,-2-4 22,8-1 1,-6-3 383,6-3 0,-8 3 0,4-6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0.996"/>
    </inkml:context>
    <inkml:brush xml:id="br0">
      <inkml:brushProperty name="width" value="0.08571" units="cm"/>
      <inkml:brushProperty name="height" value="0.08571" units="cm"/>
      <inkml:brushProperty name="color" value="#333333"/>
    </inkml:brush>
  </inkml:definitions>
  <inkml:trace contextRef="#ctx0" brushRef="#br0">208 139 8678,'0'-17'26,"0"0"0,-1 5-17,-5 0 0,4 7-4,-4-7-14,4 8 4,-5-11 1,-1 11-156,-4-7 126,-3 7 1,5-4 17,-7 8 0,0-2 18,-1-4 0,7 4-9,-1-3 1,7 3 3,-7 2 2,1 0 0,1 2 7,4 3 0,-1-1 32,1 8 0,0 1 69,6 10 0,0-2-38,0 8 1,0-4 15,0 10 0,0-3 21,0 15 1,0-5-61,0 10 1,0-2 31,0 13 1,0-1-16,0 1 1,0 4 21,0-3 1,0-5-43,0-1 1,0-4-12,0-2 0,6-10-43,0-8 1,-1-1-2,-5-10 0,6 0-182,0-6 1,7-1 65,-1-5 1,3-1-74,2-4 0,5-4-195,6 3 1,5-3-611,19-2 1006,-4-7 0,19-11 0,-5-9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1.374"/>
    </inkml:context>
    <inkml:brush xml:id="br0">
      <inkml:brushProperty name="width" value="0.08571" units="cm"/>
      <inkml:brushProperty name="height" value="0.08571" units="cm"/>
      <inkml:brushProperty name="color" value="#333333"/>
    </inkml:brush>
  </inkml:definitions>
  <inkml:trace contextRef="#ctx0" brushRef="#br0">189 260 7723,'-17'0'767,"-1"0"1,7 0-183,-1 0-828,8 0 33,-3-8-55,7 6 0,7-5 205,5 7 1,11-2-16,6-4 1,3 2 64,3-7 0,1 5-115,5-6 1,-5 7-263,5-7 0,-7 3 146,-5-3 1,-2-3 205,-4 3 1,-11-3 54,-1-3 1,-7 1 98,-4 0 1,-2 0-101,-4-1 1,-9 3 89,-8 3 0,-8 5 23,2 7 1,-5 0-84,-7 0 1,5 0 159,-5 0 0,11 7-17,1 5 1,-2 9-85,-9 2 0,9 8-37,-3-2 0,10 5 12,1 7 0,4-5-38,2 4 1,7-3-7,5-2 0,6-7-113,11 1 0,1-8 71,16 2 1,6-3-77,5-3 1,14-8-97,-2-3 0,7-4-194,5-2 1,-5-4 8,16-7 1,-7-1-174,7-11 1,-4-4 532,-2-2 0,0-3 0,0-3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2.138"/>
    </inkml:context>
    <inkml:brush xml:id="br0">
      <inkml:brushProperty name="width" value="0.08571" units="cm"/>
      <inkml:brushProperty name="height" value="0.08571" units="cm"/>
      <inkml:brushProperty name="color" value="#333333"/>
    </inkml:brush>
  </inkml:definitions>
  <inkml:trace contextRef="#ctx0" brushRef="#br0">35 743 7723,'-10'-8'1324,"0"0"-873,5-3-311,3 3-602,-6 8 383,8 0 1,0 8 28,0 3 1,0 6 77,0 7 1,0-3-8,0 7 1,0 1-14,0 6 0,0-8-130,0-4 1,0 2-82,0-2-93,0 0 158,0-6 71,0 1 142,0-9 0,0-3-146,0-12 1,2-3-67,4-9 1,1-7 96,5-4 0,3-1-5,-3 1 0,-2-4 27,1 4 0,1 4-7,5 2 1,-6 0 22,1 6 1,-2-4-85,1 9 340,4 5-174,-5-1 1,5 10 59,-3 4 0,3 9-58,-3 8 0,-3 8 122,3-2 0,1 1-142,10-1 1,-1 2 1,6-8 0,-4 0-65,4-6 1,7-1 71,5-5 0,6 3-94,-5-9 0,7 1-2,-2-6 1,-4-2-108,-1-3 0,-7-5 55,-5-7 0,0 5 30,-12 1 1,2-1 81,-13-5 1,2-1 131,-3 1 0,-3 0-123,4 0 1,-6-3-28,-6-3 0,3 4-42,-9-4 1,0 4 24,-5 2 1,0 5-113,0 0 0,-1 7 87,1-7 1,-6 8-25,0-1 0,-8 3 93,2 2 1,2 7-12,-1 5 1,5 3-14,-6 3 1,8 1-25,-2 4 1,5-2-31,7 8 1,3-8-18,8 2 1,0 2-8,0-2 1,2 0 15,4-6 0,3-5-18,9-1 1,1-5-1,4 6 1,-2-8-11,8 1 1,0-5-72,5-5 1,-5-5 88,0-7 1,-6-8-84,6-4 0,-8-6 23,2-5 0,-6-4-95,-5-8 0,1-6 185,-7 1 1,0-3-15,-6 2 0,0-1 71,0-5 1,0 5 172,0 7 1,0 0-27,0 0 1,0 4-54,0 8 0,0 1 105,0 16 0,0 6 243,0 5-327,0 9 1,0-3-105,0 12 0,-2 3-127,-4 9 1,2 8 120,-7 9 0,1 9 10,-1 14 1,-3 3 99,8 9 1,-1-1-108,1 0 1,4-6-36,-4 1 0,4-1-83,2 6 1,0-2-205,0-3 0,6-12 49,0-12 0,5-5-657,-5-6 288,0-12 94,2-9 505,-6-8 0,13-16 0,-6-3 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2.630"/>
    </inkml:context>
    <inkml:brush xml:id="br0">
      <inkml:brushProperty name="width" value="0.08571" units="cm"/>
      <inkml:brushProperty name="height" value="0.08571" units="cm"/>
      <inkml:brushProperty name="color" value="#333333"/>
    </inkml:brush>
  </inkml:definitions>
  <inkml:trace contextRef="#ctx0" brushRef="#br0">122 225 7711,'-12'-15'-26,"1"-9"0,5 1-131,-5 0 1,7 4 127,-2 2 1,4 0-81,2-1 0,8 7 146,3-1 1,1 6 76,5-5 1,-3 7 205,9-2 0,-2-1-177,2 1 0,-2 0-98,8 6 1,-6 0-40,6 0 1,-8 0 47,2 0 1,-4 0 68,-2 0 1,-5 6-75,-1 0 0,-5 1-20,6-1 1,-8-2 13,1 7 0,-1 1 18,2 5 1,-4 1 19,4-1 0,-4 6 77,-2 0 1,0 8 10,0-2 1,0 5-55,0 6 0,0-1-26,0 7 1,0 0 3,0 6 1,5 6-53,1-1 0,2 7 10,-2-7 0,-5 9-26,5-3 1,2-5 1,-2-6 1,1-2-79,-1-10 1,-4 4 14,4-9 0,-4-5 66,-2-12 0,0-1-59,0 0-62,0 1-5,0-9 27,0-1 34,0-8 0,-2 2 37,-4 4-11,-4-4 0,-9 5 5,-4-7 0,2 0-9,-8 0 0,-2 6-293,-9 0 0,-2-1 102,-4-5 0,-4 0-868,4 0 1072,-4 0 0,-2 0 0,0 0 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3.383"/>
    </inkml:context>
    <inkml:brush xml:id="br0">
      <inkml:brushProperty name="width" value="0.08571" units="cm"/>
      <inkml:brushProperty name="height" value="0.08571" units="cm"/>
      <inkml:brushProperty name="color" value="#333333"/>
    </inkml:brush>
  </inkml:definitions>
  <inkml:trace contextRef="#ctx0" brushRef="#br0">53 104 7719,'-10'-17'86,"-5"-1"1,11 1-77,-8 0 645,8 7-147,-3-5 106,7 13-427,0-6 0,2 8-49,3 0 1,13 8-40,10 3 1,13-1-100,5 2 0,19 5-118,10 6 1,12 2-131,-39-13 0,2-1 1,40 8 81,-41-7 0,0-1 1,39 8 29,-7-1 1,-12-3 2,-11-3 1,-14 1-47,-9-7 101,-16 0 69,-11-6 169,-16 0 1,-2 0 172,-7 0 80,7 0 1,-5 0-353,3 0 1,-5 1 34,-6 5 1,-2 0-103,-4 11 0,-3-3 23,3 9 1,-4 2-7,-1-2 0,-7 8-40,1-3 1,-6 5-6,5 2 0,-5-1-186,6 1 1,-6-1 73,5 1 0,3-2-61,9-5 1,4-1-194,8-4-655,0-3 614,7 5 1,4-14 440,12 1 0,6-8 0,11 1 0,11-10 0,10-5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5T10:23:30.567"/>
    </inkml:context>
    <inkml:brush xml:id="br0">
      <inkml:brushProperty name="width" value="0.08571" units="cm"/>
      <inkml:brushProperty name="height" value="0.08571" units="cm"/>
      <inkml:brushProperty name="color" value="#333333"/>
    </inkml:brush>
  </inkml:definitions>
  <inkml:trace contextRef="#ctx0" brushRef="#br0">1 295 7771,'0'-12'785,"0"1"-697,0-1 1,0 1-73,0-1-639,0 8 299,0-4 435,0 8 1,6 2-85,0 4 0,1 6 143,-1 11 1,-2 6-128,7 11 1,-1-2-21,1 8 0,5-1-54,-5 1 1,5 2 73,1-8 0,-2 1-114,-3-7 0,3 1 66,-3-1 1,-4-7-41,-3-4 92,5-11 0,-8-5 8,6-7 61,-8 0 0,-2-7-37,-4-5 0,2-3-36,-8-2 1,3-6-93,-3-1 1,-3 1 45,3 6 1,-1-6-10,1 0 1,-3-6 16,4 6 1,-5-6-19,-1 6 0,5-8-30,1 3 0,7 1-90,-2-2 1,4-6-61,2-5 0,10 0 51,7 5 0,10 2 10,13 5 0,3-3 114,3 8 0,4 0 105,-4 5 1,4 9-120,2 3 0,-2 4 22,-4 2 0,-4 10 32,-7 7 1,-3 2 28,-3 10 0,-4-2-70,-8 2 0,-7 3 34,-4-3 1,-4 2-15,-2-2 0,0 2-5,0-8 0,-14 5 70,-3-4 1,-6-1-63,0-6 1,-4 0 6,-8 0 1,1 1-27,-1-1 0,1-5 2,-1-1 1,6-7-118,0 2 1,8 1 76,-2-1 1,4 0 40,2-6 1,5 0 33,1 0-9,7 0-1,-4-8 0,18 1 23,7-5 1,8-1-25,10 7 1,-1 0 10,1 6 0,5-6-3,0 1 0,1-1-5,-7 6 0,9 0 113,3 0 1,-4 7-80,-2 5 1,-3-2 4,-3 1 0,1 1 18,0 5 1,-8 0 12,-4 1 0,-12-1-24,-5 0 1,-4 0-3,-2 1 1,-4-1 33,-8 0 1,-7-1-33,-15-5 0,-3 5-74,-3-5 0,-2 4 62,-5 3 1,-1-9-77,8-3 0,0 2-113,5-2 0,2-1-259,5-5 0,-3 0-22,8 0 0,-6-2 422,6-3 0,0-13 0,6-9 0</inkml:trace>
  <inkml:trace contextRef="#ctx0" brushRef="#br0" timeOffset="475">1021 260 7782,'10'0'444,"-1"0"116,-3 0 0,2 2-467,3 4 0,5-2-474,-5 7 1,5 1 202,1 5 1,-5 2 110,-1 4 1,4 4-7,3 8 1,3-1-26,-10 1 1,3-6-14,-3 0 1,3-3-54,-8 3 1,5-4 32,-5-7 0,0-7-50,-6 1-40,0-9 153,0 5-48,0-16 1,-2-1-98,-4-8 1,2-1 212,-7 1 0,5-2 0,-6-4 0,1 3 0,-7-3 0,1 4 0,0 2 0,0 0 54,-1-1 1,1-1 29,0-4 0,-1 10 53,1-5 0,0 5 82,0-4 221,-1-1-305,1 1 1,5 2 84,1 3-110,7 4-146,-4 8 0,16 0 94,4 0 0,3-2-3,2-3 1,8 3 22,4-4 1,-2-2-6,2 3 0,5-7-2,7 6 0,5-7-65,-6 1 1,8 3 6,-2-3 0,10 6-36,2-5 0,-6 7-134,-6-2 0,-8-1 86,2 1 0,-5 0-131,-6 6 1,-4 0-607,-8 0 282,-7 0 526,-3 0 0,-14 8 0,-3 1 0</inkml:trace>
  <inkml:trace contextRef="#ctx0" brushRef="#br0" timeOffset="679">1177 485 7782,'-10'0'1626,"3"8"-1994,7-7-59,0 7 0,7-6 207,5 4 0,9-4 16,2 4 0,8-5 108,-2-1 1,9 0-9,2 0 0,6-5-7,-5-1 0,5-6-39,-6 7 0,3-7-52,-3 6 0,-9-7 202,3 1 0,-11 5 0,10-9 0,-6 7 0</inkml:trace>
  <inkml:trace contextRef="#ctx0" brushRef="#br0" timeOffset="875">1246 675 7782,'-17'10'0,"5"3"178,1-7 1,5 5-17,-6-5 0,9 2-27,-3-2 0,6-4-76,6 3 0,3 3-93,8-2 0,8 1-20,4-1 0,6-4 114,5 4 1,4-4-227,8-2 0,2 0 74,4 0 0,3 0-231,8 0 0,-1-2 47,-5-4 1,2 2-76,-7-7 1,-2-1 350,-10-5 0,4-8 0,-6-2 0</inkml:trace>
  <inkml:trace contextRef="#ctx0" brushRef="#br0" timeOffset="1454">2543 104 7797,'-8'-17'-135,"-3"0"1,3 0 18,-7-1 0,7 7 50,-3-1-9,-5 8 1,7-3 30,-9 7 1,-1 7 75,-4 5 0,4-3 23,-4 3 0,-2 0 160,2 5 0,-6 2-106,6 4 1,-6-2 99,6 8 0,-6 0-142,6 5 0,0 1 46,6 0 0,-1-1-122,1 1 1,2-1 87,3 1 0,5 0-98,7-1 0,0 1 30,0-1 0,1 1-84,5 0 1,4-3 15,7-3 1,2-2-3,4-4 0,2-4-8,4 4 0,2-9 53,-8-3 1,6-7-17,-6 2 0,6-4 10,-6-2 0,2 0-11,-2 0 1,-4-2 37,4-4 0,-6 2 8,-5-7 1,-2-1-29,-5-5 1,-3 0 8,4-1 1,-4 1 105,-2 0 1,0-1-96,0 1 1,0 0-119,0 0 1,0-7 116,0 1 1,6 0-214,-1 6 1,3 0 2,-2-1 1,3 1 106,9 0 1,-1 5 92,0 1 1,-5 5 87,-1-5 1,1 7 66,5-2 0,1 4-57,-1 2 0,-6 8 14,1 3 1,-6 5-29,5 1 1,-7 8 127,2 4 1,-2-2-17,1 1 0,-3 1-81,4 6 0,-4-6-51,-2-1 0,2-1-81,4 2 0,-4 2-25,3-8 0,-3 0 108,-2-6 0,0 1-325,0-1 1,2-7-124,4-5-449,-4 5 835,6-8 0,-1 5 0,3-7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3.705"/>
    </inkml:context>
    <inkml:brush xml:id="br0">
      <inkml:brushProperty name="width" value="0.08571" units="cm"/>
      <inkml:brushProperty name="height" value="0.08571" units="cm"/>
      <inkml:brushProperty name="color" value="#333333"/>
    </inkml:brush>
  </inkml:definitions>
  <inkml:trace contextRef="#ctx0" brushRef="#br0">1 136 7714,'0'-25'0,"0"6"712,0-4 0,0 10 297,0 1-504,0 1-327,0-7-239,0 9 1,0 3 118,0 12 0,2 11-89,4 12 0,-3 13 10,9 10 1,-6 8 42,5 9 0,-5 6-115,6 0 1,-7 7-168,7-1 1,-6-4 37,5-2 0,-7-4-75,2-2 0,1-13-75,-1-4 1,0-14 104,-6-3 0,0-14-390,0-10-383,0-7 1040,0 4 0,-8-16 0,-1-1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4.026"/>
    </inkml:context>
    <inkml:brush xml:id="br0">
      <inkml:brushProperty name="width" value="0.08571" units="cm"/>
      <inkml:brushProperty name="height" value="0.08571" units="cm"/>
      <inkml:brushProperty name="color" value="#333333"/>
    </inkml:brush>
  </inkml:definitions>
  <inkml:trace contextRef="#ctx0" brushRef="#br0">18 260 7742,'-6'-32'0,"0"3"0,1-4-211,5 4 1,0 4 100,0 2 0,3 4 190,9 2 1,1 1-108,16 5 0,2-3 84,9 9 0,4-1-9,8 6 0,0 0 12,0 0 0,6 2-30,-1 4 0,1 3 6,-6 9 1,-2 5-105,-4 0 0,-6 5 85,-11-5 0,-6 8-120,-11-2 0,-5-2 97,-7 2 0,-7-6-10,-5 6 1,-11-8 21,-6 2 0,-3-4 76,-3-2 0,-7-1-61,-4-5 1,-2-1 16,2-4 1,-4-4-234,3 3 1,5-3 80,2-2 0,5 0-291,6 0 1,-1 0 404,7 0 0,0 0 0,5 0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4.250"/>
    </inkml:context>
    <inkml:brush xml:id="br0">
      <inkml:brushProperty name="width" value="0.08571" units="cm"/>
      <inkml:brushProperty name="height" value="0.08571" units="cm"/>
      <inkml:brushProperty name="color" value="#333333"/>
    </inkml:brush>
  </inkml:definitions>
  <inkml:trace contextRef="#ctx0" brushRef="#br0">18 52 9034,'-8'-10'687,"6"-5"-855,-6 5 346,8 1-276,0 1 1,8 16-312,4 3 1,-3 12 181,3 6 0,-6 4 11,5 1 1,-1 1 70,1 0 0,3-1-102,-9 1 0,7-3-188,-6-3 1,-1 2 434,-5-8 0,0 0 0,0-6 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4.429"/>
    </inkml:context>
    <inkml:brush xml:id="br0">
      <inkml:brushProperty name="width" value="0.08571" units="cm"/>
      <inkml:brushProperty name="height" value="0.08571" units="cm"/>
      <inkml:brushProperty name="color" value="#333333"/>
    </inkml:brush>
  </inkml:definitions>
  <inkml:trace contextRef="#ctx0" brushRef="#br0">18 139 7754,'-10'-34'258,"2"5"33,8 0 0,0 14-1249,0-3 593,0 13 0,2-3 67,4 8 0,4 0 121,7 0 1,0 8 176,0 3 0,8 4 0,2 10 0,8 2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5.265"/>
    </inkml:context>
    <inkml:brush xml:id="br0">
      <inkml:brushProperty name="width" value="0.08571" units="cm"/>
      <inkml:brushProperty name="height" value="0.08571" units="cm"/>
      <inkml:brushProperty name="color" value="#333333"/>
    </inkml:brush>
  </inkml:definitions>
  <inkml:trace contextRef="#ctx0" brushRef="#br0">0 744 8058,'0'-10'418,"8"10"-579,3 12 0,5 5 382,1 6 0,2-2-60,4 8 1,-4 0-121,5 5 1,-5 1-47,-2 0 0,0-1-84,1 1 0,-3-8 81,-4-4 0,3-10-157,-8-1 628,-1-8-327,-5 3 0,0-14-132,0-5 1,0-5-29,0-6 1,0-4-106,0-8 1,2 1 67,4-1 0,-4 0-188,4 1 0,3 1 18,3 4 0,3-3-212,3 3 0,5 4-25,0 2 0,6 4 468,-6 1 0,5 9 0,-4 3 0,6 4 0,-1 2 0,-4 2 0,-2 4 0,-4-2 0,-1 7 0,-3-5 0,-3 5 0,-3-5 30,-3 6 327,-4-8 612,6 3-649,-8-7 1,0 2-111,0 4 0,-6-2-30,0 7 0,0-5-107,6 6 1,0-1 15,0 6 1,0-3-138,0 3 1,0-7 52,0 13 0,0-12-133,0 12 0,6-13 5,0 7 0,7-3 131,-1 3 1,3-5-166,2-1 0,-3-5 19,3 5 1,-3-7-101,9 2 1,-10-4 85,-1-2 1,-1-8-102,6-3 1,-7-5 140,-4-1 0,-4-6-7,-2 0 1,-2-8 101,-4 2 0,-4 2-99,-7-1 1,0 5 246,0-6 0,-6 2 40,-1-2 0,1 4 39,6 8 1,0-1 34,0 1-22,-1 0 0,7 5 19,-1 1-129,8 7 1,-1-4-228,10 8 1,7 0 115,11 0 1,4 0-217,7 0 0,7 0-22,-1 0 0,8 0-8,-2 0 1,10-2 99,2-3 0,-3-5-63,-9-7 1,2-1 107,-7 1 0,-3-8 99,-9-4 0,-4-9 9,-8-2 0,-5-1-9,-1 7 0,-7-7 124,2 1 0,-4 0-42,-2 5 1,-2 8 307,-4 4 0,4 4-82,-3 1 1,1 9 364,-2 3-73,4 4-231,-6 2 0,8 8-421,0 3 0,0 7 66,0 5 1,0 11 84,0 12 0,0 4-8,0 2 1,0 6-11,0 0 0,0 7-9,0-2 1,0 5 0,0 1 1,0-8-89,0-3 1,0 0 97,0-7 0,0 3-182,0-13 0,6-9 1,0-9-603,0-4 91,-6-1 239,0-9 1,0-3 30,0-12 340,0-3 0,0-9 0,0 1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5.522"/>
    </inkml:context>
    <inkml:brush xml:id="br0">
      <inkml:brushProperty name="width" value="0.08571" units="cm"/>
      <inkml:brushProperty name="height" value="0.08571" units="cm"/>
      <inkml:brushProperty name="color" value="#333333"/>
    </inkml:brush>
  </inkml:definitions>
  <inkml:trace contextRef="#ctx0" brushRef="#br0">10 139 7750,'0'-17'1795,"-8"0"-1931,6-1 1,2 3-251,12 3 1,3-1 339,2 7 1,8-5 244,4 5 1,4 0-149,1 6 0,1-2-1,-1-4 1,-1 5 191,-4-5 1,2 4-40,-8 2 43,0 0-142,-6 0-341,-7 0-19,-3 0-351,-7 0-127,0 0 126,-7 0 0,-3 0 113,-7 0 495,-1 0 0,1 0 0,0 0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5.784"/>
    </inkml:context>
    <inkml:brush xml:id="br0">
      <inkml:brushProperty name="width" value="0.08571" units="cm"/>
      <inkml:brushProperty name="height" value="0.08571" units="cm"/>
      <inkml:brushProperty name="color" value="#333333"/>
    </inkml:brush>
  </inkml:definitions>
  <inkml:trace contextRef="#ctx0" brushRef="#br0">986 67 7755,'0'-17'2456,"0"0"-2415,0 7 1,2-3-39,4 7 1,3 2 30,9 10 0,8 11 218,9 12 1,2 19-13,9 10 1,-2 22-335,-21-35 0,0 3 1,1 4-1,-2 3 175,-3 2 0,-3 1 0,-3 4 0,-3 1-449,-5 1 1,-4-1 0,-7 1 0,-4-1 289,-2-2 0,-5-1 0,-5-3 0,-6-3-193,-4 0 1,-5-4 0,-1-4-1,-5-3 18,-4-4 1,-4-3-1,-4-7 1,-5-3-142,-7-1 0,-4-4 1,-8-1-1,-2-3 394,-4-2 0,-3-1 0,0-3 0,0-1 0,1-2 0,1 1 0,-1 2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6.915"/>
    </inkml:context>
    <inkml:brush xml:id="br0">
      <inkml:brushProperty name="width" value="0.08571" units="cm"/>
      <inkml:brushProperty name="height" value="0.08571" units="cm"/>
      <inkml:brushProperty name="color" value="#333333"/>
    </inkml:brush>
  </inkml:definitions>
  <inkml:trace contextRef="#ctx0" brushRef="#br0">571 275 7685,'-10'-25'465,"-3"6"-326,7-4 0,0 4-128,6 1 0,0-1-106,0-4 1,2 6-176,4 0 1,-4-1 238,4 7 0,-4-5 333,-2-1-313,0 7 0,-10-3-32,-7 7 0,-10 2-24,-13 10 1,-5 4 32,-7 7 1,-5 8 127,-1 4 0,1-2-27,5 2 1,9-3 35,9 3 0,9 4-121,13-4 0,5-2-1,7 2 1,9-3 35,8 3 0,16 2 20,13-8 1,6 6 10,6-6 1,-4 6-32,3-6 1,-5 8-63,-6-3 1,-4 5 36,-7 2 1,-10-3 0,-8-3 0,-7 4 59,-10-4 0,-2 1 2,-4-1 0,-11-4-16,-12-8 1,-5 1 3,-7-1-1,-1-2-28,-4-3 1,-4-4 15,4-8 0,-2 0 29,2 0 1,-2 0-63,7 0 0,9-8-102,9-4 1,11-3 109,6-2 0,4-1-13,2 1 1,2 0-27,4 0 0,6-1 4,11 1 0,3 0 17,9-1 1,-6 9 6,0 3 0,-6-2 117,6 3 0,-8-1-71,2 6 1,-4 0 80,-2 0 1,-5 7-57,-1 5 1,-5 11 96,6 6 1,-9 5 81,3 7 0,-4 3-30,-2 8 1,-6 6-13,1-1 1,-7 9-76,6-3 1,1 2-161,5-1 0,1-1 38,5-11 0,4 2-60,7-14 1,8-7-147,4-10 0,11-6-347,6-5 0,6-5 198,6-7 351,11-7 0,18-11 0,9-9 0</inkml:trace>
  <inkml:trace contextRef="#ctx0" brushRef="#br0" timeOffset="387">2006 846 7676,'-17'-8'0,"5"0"598,1-3 829,-1-4-1684,3 13-55,1-6 499,8 8 1,0 2-65,0 4 1,8-3-36,3 9 0,7-2-116,5 1 0,4 3-98,7-9 0,8 1-37,5-6 0,-5 0-252,-2 0 1,1 0 191,-7 0 1,5-2 85,-11-4 1,-8 3 119,-3-9 0,-11 1-112,-1-7 0,-18 1 152,-10 0 0,-10 1 12,-7 5 1,-6-3 109,-12 9 0,2-1 3,-7 6 1,7 7 175,-1 5 1,3 5-113,2 6 1,0 4 1,0 8 0,2 5-78,4 1 0,12 5-12,10-6 1,7 6-108,6-6 0,5 5-32,12-11 0,11 5-119,12-11 1,13-1 16,10 2 1,7-13-173,11 1 1,5-11-249,0-1 0,9-10 315,3-7 1,-1-11 221,6-6 0,-1-3 0,-3-7 0,-2-7 0,-3-8 0</inkml:trace>
  <inkml:trace contextRef="#ctx0" brushRef="#br0" timeOffset="1145">2750 759 9071,'-10'2'148,"5"4"1,1-4-269,-2 4 0,2 3 194,-7 3 1,5 3-33,-6 3 1,3 7 2,-3 3 0,-1 5-179,7 2 0,-6 5 109,7 0 1,-1 1-284,6-7 0,0-5-110,0 0-271,0-8 337,0 4 255,0-15 0,2-10-75,4-12 1,1-11-13,5-6 1,3-9 206,-3-3 0,3-1-29,2 2 0,1 5 162,-1 1 1,0-1-86,0 6 0,-1 4 126,-5 2 1,-1 6 203,-4 5-209,-4 5 1,11 9-58,-7 3 0,0 11 81,-6 7 1,0 8-57,0-3 1,5 11-52,1 1 0,8-1-112,-3-11 0,6 5 88,6-4 0,4 2-178,8-3 1,1-3 56,5-7 0,3-7-42,8 1 1,6-8-14,-1 1 1,1-5-153,-6-5 1,-2-5 61,-4-7 1,-6-6 83,-11 0 0,-10-6 196,-7 6 0,-8-8-116,1 2 1,-3-4 118,-2-1 1,-2 1-35,-3 4 0,-5-3-24,-7 3 0,-1-2-6,1 2 0,-6 4-6,0 8 0,-6 7-23,6 5 1,-13 3 13,1 2 0,-3 2 69,3 3 1,0 11-71,1 7 1,1 8-6,4-3 0,4 5-20,8 2 1,6-1 2,-1 1 1,8 5-23,-2 1 1,12-7-11,6-5 0,9-6-54,2 6 0,10-10 80,1-2 0,1-7-91,5-10 0,2 0 72,-1 0 1,-1-8-63,-5-3 0,-3-10 71,-3-2 0,2-14-9,-8 2 1,0-11-62,-6 0 0,-5-11-4,-1-7 1,-7 1 54,2-6 0,-4 3-134,-2-9 1,0 4 211,0 2 0,0 6 47,0-1 1,0 16 183,0 2 1,-6 15 239,0 8 255,1 12-618,5 3 1,-2 10-71,-4 4 1,4 3-152,-4 9 1,-2 7 183,3 4 1,-9 11-29,3 6 0,1 12-19,-1 5 1,7 4 109,-2 2 1,4 1-19,2-1 0,0 2 88,0 4 0,0-6-218,0 0 0,6-7-77,0-10 0,7-6-127,-1 0 1,-3-17 90,3-6 1,-7-6-736,7-11 0,-6-1 819,5-5 0,1-7 0,5-3 0</inkml:trace>
  <inkml:trace contextRef="#ctx0" brushRef="#br0" timeOffset="3540">2560 1728 8362,'0'-18'981,"0"1"0,15-2-1493,8-4 1,8-2 312,3-4 1,1 4 139,0 8 0,-1 1 47,1 5 1,-3 1-39,-3 5 1,-4 3-112,-7-4 0,-3 12 85,-4 5 1,-3 1-13,-8 5 0,-2-2 86,-4 14 1,-5 0 150,-12 6 0,-2-1-78,-4 1 1,-4-1 66,5 1 0,1 0-87,-2-1 1,8 6-18,-2 1 0,3 1-98,3-2 0,2-3 1,3 3 1,5-3-110,7-3 1,1-1 124,5-4 1,4-4-107,7-8 0,8 0 109,4 1 1,2-9-5,-3-3 1,5-4-30,-4-2 1,2 0 19,-2 0 0,-4 0 78,-8 0-114,0 0 453,0-8-153,-7 6 1,-2 4 41,-8 16 1,0 1-96,0 10 1,0 5 97,0 7 1,0 7-40,0-2 1,0 4-73,0 2 0,2-1-91,3 1 0,-3 0 54,4 0 0,-4-8-151,-2-3 0,-2-11 48,-4-1 0,-5-6-63,-12 6 1,2-8 67,-8 2 1,0-9-18,-6-3 1,-7-7-84,-4 2 1,2-12 65,-2-5 0,0-12-1240,-6-6 1268,0-12 0,-8-11 0,-1-9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19.095"/>
    </inkml:context>
    <inkml:brush xml:id="br0">
      <inkml:brushProperty name="width" value="0.08571" units="cm"/>
      <inkml:brushProperty name="height" value="0.08571" units="cm"/>
      <inkml:brushProperty name="color" value="#333333"/>
    </inkml:brush>
  </inkml:definitions>
  <inkml:trace contextRef="#ctx0" brushRef="#br0">122 569 7665,'-12'0'484,"0"0"0,7 0-169,-7 0-327,8 0 0,-9-2 559,7-3-356,-7 3 0,9-12 148,-8 8-226,8 1 0,-9 3 78,7-4 23,0 4-22,6-6-33,0 8-261,0 0 50,8-7 0,4 5 18,11-4 1,9 4-47,9 2 0,9 0 69,2 0 1,-1-6-35,7 1 0,-10-1 66,-2 6 1,-7-2-6,1-4 1,-11 4 83,-6-4 17,-4 5-108,-9 1 45,-3 0-549,-7 0 24,0 0 15,-7 0-185,5 0-483,-14 0-278,15 0 1402,-7 0 0,8-8 0,0-2 0</inkml:trace>
  <inkml:trace contextRef="#ctx0" brushRef="#br0" timeOffset="263">1176 466 7685,'0'9'2650,"0"-1"-2883,0-8 224,0 0 1,8 0 182,4 0 1,11-6-41,5 0 1,7-1 5,5 1 1,7 4-100,10-4 1,-3 4-164,4 2 1,-6 0-184,-6 0 1,-4 0 17,-8 0-93,1 0-177,-8 0-220,-10 0-3,-9 0 780,-16 0 0,-9 0 0,-10 0 0</inkml:trace>
  <inkml:trace contextRef="#ctx0" brushRef="#br0" timeOffset="484">2249 51 11645,'11'-12'-180,"1"0"0,-7 9 274,7-3 0,-6 4-722,5 2 1,-5-6 3,6 0 0,-3 3-287,3 8 1,1-1 442,-7 8 468,0-1 0,1 14 0,3 2 0</inkml:trace>
  <inkml:trace contextRef="#ctx0" brushRef="#br0" timeOffset="647">2439 742 8026,'7'10'852,"-5"5"1,6-5-592,-8 7 1,6 8-130,0 4 0,-1 4-234,-5 1 0,-2 8-162,-3 5 0,-7 4-396,-11 7 0,-13-4 660,-16 4 0,-16 3 0,-10 0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9:59:28.482"/>
    </inkml:context>
    <inkml:brush xml:id="br0">
      <inkml:brushProperty name="width" value="0.08571" units="cm"/>
      <inkml:brushProperty name="height" value="0.08571" units="cm"/>
      <inkml:brushProperty name="color" value="#333333"/>
    </inkml:brush>
  </inkml:definitions>
  <inkml:trace contextRef="#ctx0" brushRef="#br0">1 52 7895,'10'10'-953,"5"5"0,-13-11 1033,4 7-46,3-7-1,-7 12 0,12-13-17,-9 9 0,3-8 4,-2 2-12,-4-5-4,5 7-6,1-6 258,-6 6-136,6-8 183,-8 0 437,0 0-617,0-8 1,0 4 61,0-7 6,0 7-133,0-12 1,0 13 33,0-9 1,-6 6 126,0-5-58,0 7-19,6-11-89,-7 5 0,5-2 37,-4 1-54,4 7 0,0-6-164,-4 5 43,4 3 163,-5-6-353,7 8 116,0 0 129,0 8 0,0 3 74,0 12 0,0-3 24,0 3 0,0 4 74,0 1 0,0 5-110,0 2 0,0 1 47,0 4 0,0 5-41,0 7 1,6-1 21,-1 1 0,3 6-57,-2 0 0,-4 5-3,3-5 0,-1-1 21,2-5 1,-4 0-6,4 0 0,-2 0-2,1 0 0,-3 0 6,4-1 1,-4 3-38,-2 4 0,0-2 27,0 7 0,2-7-2,4 1 0,-4 3 6,3-2 1,-3-1 1,-2-5 1,0 2 3,0 4 0,2 1-2,4 5 0,-4 1-27,4-7 1,-4 5 21,-2-5 0,1 5 162,5-5 0,-4 5-94,4-5 1,2 1 57,-3-1 1,3 9-78,-2 8 0,-2 0-153,7-6 1,-1 2 192,1 4 0,5 2-7,-5 4 0,3-4-94,-3-8 0,5 8 73,-5 3 1,-1 3-142,1-2 0,-5 1 30,6-7 1,-9 0 41,3-6 0,2 1-16,-2-1 0,-1 0-9,-5 0 1,6 0 23,0 0 0,0 6 2,-6 0 0,0 0 35,0-6 0,5 1 13,1-1 0,0 8 18,-6 3 1,2-3-46,4-2 0,-4-4-7,3-2 0,-1 0-7,2 1 1,-4-7-4,4 0 1,-3 3 17,3 9 0,-2-4-12,8 4 0,-7-4-30,7-2 0,-8 0-4,2 0 1,1 1-22,-1-1 1,5 2 40,-5 4 1,0-2-15,-6 7 0,6-1 10,0 2 0,1-4-2,-1-8 0,-4 0 28,4 0 1,1 6 10,-1 0 1,2 6-31,-2-6 1,-3 6 4,9-7 0,-8 7-6,2-6 1,1 8 4,-1-3 1,6 5-14,-7 1 1,7 5 12,-6-5 1,5 5-32,-5-11 0,2 7 46,-3 5 1,-3 2-300,4 4 1,-4-4 322,-2-7 0,6 1 12,-1 4 0,3-7 7,-2 7 1,-4-7-39,4 7 0,1-2 116,-1 2 0,2-3-82,-2 3 0,-5-4 10,5-1 1,2 7-52,-2 4 1,1-6-8,-1-5 1,-4-1-9,4-5 0,1 3-8,-1 3 0,0-1-22,-6 1 1,6-1 44,0 1 0,-1 1-47,-5 4 0,0-9 28,0 3 1,2-3-2,4 4 0,-4 1 12,4 4 1,-4-9 0,-2 3 0,0-9-22,0 4 0,5-1 18,1 7 1,0-1-27,-6 1 1,0-6 52,0-1 1,0 3 1,0 9 1,0-9-42,0 3 1,0-3 0,0 3 0,0 1 36,0-1 0,-6-1 3,0-5 1,1-1-184,5-4 1,-2 6 165,-4 11 0,4-9 1,-4 3 0,4-9-31,2 4 0,0-6-2,0 5 0,0-7-28,0 2 1,0 2-5,0-2 0,0 2 35,0-2 0,0-4-9,0 4 0,0-4 29,0-2 0,6 4-23,0 8 1,2-8 43,-3 8 1,-3-8-40,4-4 1,2 2 5,-3 4 0,3-4-5,-2 4 1,-4-4 4,4-2 0,-3 0-17,3 1 0,-4-3-4,4-4 0,-4-1-43,-2-5 0,0-1 54,0 7 1,0-7-8,0 2 0,0-4 147,0-3 1,0 7-143,0 0 0,0-1 305,0-5 0,0 0-303,0 0 1,0 0 162,0 0 0,0-6-167,0 0 1,0-6-81,0 7 1,0-3 74,0 2 1,0-2-60,0-4 0,0-3 36,0 3 1,0-3-3,0-3 1,0-1 27,0-4 1,0 3-1,0-3 0,0 2 18,0-2 0,-6 2 11,0-8 1,-1 2 12,1-2 0,4-4 9,-4 4 0,-2-4 51,3-2 1,-1 1-38,6-1 0,0 0 0,0 1-43,0-1 0,0 0-2,0 1 1,0-7-7,0 1 1,0-7-16,0 7 72,0-8-12,0 11 26,8-5-47,-7 7 79,7 0-71,-8 1 4,0-1-63,8 0 0,-6-5-50,4-1-32,-5-7-231,-1 4-74,0-1 182,0-5-1027,0 6 618,0-8 0,6-4 642,0-7 0,7-16 0,-3-17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7E2D-5BCF-47F8-CE4F-50584A8AC93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D7FF81B-59B7-472A-739D-CB1FE383FF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D128038-6913-FAB8-0A4C-F2F784CC266F}"/>
              </a:ext>
            </a:extLst>
          </p:cNvPr>
          <p:cNvSpPr>
            <a:spLocks noGrp="1"/>
          </p:cNvSpPr>
          <p:nvPr>
            <p:ph type="dt" sz="half" idx="10"/>
          </p:nvPr>
        </p:nvSpPr>
        <p:spPr/>
        <p:txBody>
          <a:bodyPr/>
          <a:lstStyle/>
          <a:p>
            <a:fld id="{4E3AC744-A20B-CB4F-92CC-BC8A8504F8B4}" type="datetimeFigureOut">
              <a:rPr lang="en-US" smtClean="0"/>
              <a:t>6/1/22</a:t>
            </a:fld>
            <a:endParaRPr lang="en-US"/>
          </a:p>
        </p:txBody>
      </p:sp>
      <p:sp>
        <p:nvSpPr>
          <p:cNvPr id="5" name="Footer Placeholder 4">
            <a:extLst>
              <a:ext uri="{FF2B5EF4-FFF2-40B4-BE49-F238E27FC236}">
                <a16:creationId xmlns:a16="http://schemas.microsoft.com/office/drawing/2014/main" id="{36A50607-CCB9-EDAB-6ABA-4CA198D55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BBC90-B3ED-2ADF-97DC-F1A019A16D3B}"/>
              </a:ext>
            </a:extLst>
          </p:cNvPr>
          <p:cNvSpPr>
            <a:spLocks noGrp="1"/>
          </p:cNvSpPr>
          <p:nvPr>
            <p:ph type="sldNum" sz="quarter" idx="12"/>
          </p:nvPr>
        </p:nvSpPr>
        <p:spPr/>
        <p:txBody>
          <a:bodyPr/>
          <a:lstStyle/>
          <a:p>
            <a:fld id="{8951939A-6667-6641-B9E0-FFA32D12CC50}" type="slidenum">
              <a:rPr lang="en-US" smtClean="0"/>
              <a:t>‹#›</a:t>
            </a:fld>
            <a:endParaRPr lang="en-US"/>
          </a:p>
        </p:txBody>
      </p:sp>
    </p:spTree>
    <p:extLst>
      <p:ext uri="{BB962C8B-B14F-4D97-AF65-F5344CB8AC3E}">
        <p14:creationId xmlns:p14="http://schemas.microsoft.com/office/powerpoint/2010/main" val="370093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BE91-498D-F67E-FDFC-5B6DA2ACDD0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C8DDAD-2F23-7C3D-1AB9-085FF96B639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E735AD-863C-0F66-3D24-221AEA76B248}"/>
              </a:ext>
            </a:extLst>
          </p:cNvPr>
          <p:cNvSpPr>
            <a:spLocks noGrp="1"/>
          </p:cNvSpPr>
          <p:nvPr>
            <p:ph type="dt" sz="half" idx="10"/>
          </p:nvPr>
        </p:nvSpPr>
        <p:spPr/>
        <p:txBody>
          <a:bodyPr/>
          <a:lstStyle/>
          <a:p>
            <a:fld id="{4E3AC744-A20B-CB4F-92CC-BC8A8504F8B4}" type="datetimeFigureOut">
              <a:rPr lang="en-US" smtClean="0"/>
              <a:t>6/1/22</a:t>
            </a:fld>
            <a:endParaRPr lang="en-US"/>
          </a:p>
        </p:txBody>
      </p:sp>
      <p:sp>
        <p:nvSpPr>
          <p:cNvPr id="5" name="Footer Placeholder 4">
            <a:extLst>
              <a:ext uri="{FF2B5EF4-FFF2-40B4-BE49-F238E27FC236}">
                <a16:creationId xmlns:a16="http://schemas.microsoft.com/office/drawing/2014/main" id="{A88ABD09-EB07-6316-5826-DA47AD52B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92267-520F-A866-B951-0C5D4979444C}"/>
              </a:ext>
            </a:extLst>
          </p:cNvPr>
          <p:cNvSpPr>
            <a:spLocks noGrp="1"/>
          </p:cNvSpPr>
          <p:nvPr>
            <p:ph type="sldNum" sz="quarter" idx="12"/>
          </p:nvPr>
        </p:nvSpPr>
        <p:spPr/>
        <p:txBody>
          <a:bodyPr/>
          <a:lstStyle/>
          <a:p>
            <a:fld id="{8951939A-6667-6641-B9E0-FFA32D12CC50}" type="slidenum">
              <a:rPr lang="en-US" smtClean="0"/>
              <a:t>‹#›</a:t>
            </a:fld>
            <a:endParaRPr lang="en-US"/>
          </a:p>
        </p:txBody>
      </p:sp>
    </p:spTree>
    <p:extLst>
      <p:ext uri="{BB962C8B-B14F-4D97-AF65-F5344CB8AC3E}">
        <p14:creationId xmlns:p14="http://schemas.microsoft.com/office/powerpoint/2010/main" val="315944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A2604B-A8A5-3982-0BAE-257D0DCC87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FACCFC-95B6-E163-70D5-D1B1EDC70A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649A19-6517-B8E8-FF68-CBB300976585}"/>
              </a:ext>
            </a:extLst>
          </p:cNvPr>
          <p:cNvSpPr>
            <a:spLocks noGrp="1"/>
          </p:cNvSpPr>
          <p:nvPr>
            <p:ph type="dt" sz="half" idx="10"/>
          </p:nvPr>
        </p:nvSpPr>
        <p:spPr/>
        <p:txBody>
          <a:bodyPr/>
          <a:lstStyle/>
          <a:p>
            <a:fld id="{4E3AC744-A20B-CB4F-92CC-BC8A8504F8B4}" type="datetimeFigureOut">
              <a:rPr lang="en-US" smtClean="0"/>
              <a:t>6/1/22</a:t>
            </a:fld>
            <a:endParaRPr lang="en-US"/>
          </a:p>
        </p:txBody>
      </p:sp>
      <p:sp>
        <p:nvSpPr>
          <p:cNvPr id="5" name="Footer Placeholder 4">
            <a:extLst>
              <a:ext uri="{FF2B5EF4-FFF2-40B4-BE49-F238E27FC236}">
                <a16:creationId xmlns:a16="http://schemas.microsoft.com/office/drawing/2014/main" id="{8D2FB69D-2A93-8288-65F2-AA2D7536D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834FA-C9C9-DA95-FB38-51E0CD483381}"/>
              </a:ext>
            </a:extLst>
          </p:cNvPr>
          <p:cNvSpPr>
            <a:spLocks noGrp="1"/>
          </p:cNvSpPr>
          <p:nvPr>
            <p:ph type="sldNum" sz="quarter" idx="12"/>
          </p:nvPr>
        </p:nvSpPr>
        <p:spPr/>
        <p:txBody>
          <a:bodyPr/>
          <a:lstStyle/>
          <a:p>
            <a:fld id="{8951939A-6667-6641-B9E0-FFA32D12CC50}" type="slidenum">
              <a:rPr lang="en-US" smtClean="0"/>
              <a:t>‹#›</a:t>
            </a:fld>
            <a:endParaRPr lang="en-US"/>
          </a:p>
        </p:txBody>
      </p:sp>
    </p:spTree>
    <p:extLst>
      <p:ext uri="{BB962C8B-B14F-4D97-AF65-F5344CB8AC3E}">
        <p14:creationId xmlns:p14="http://schemas.microsoft.com/office/powerpoint/2010/main" val="111324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21D2-7496-6FBD-5CE2-59700E4C5A4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CF3EAFD-0926-B9B3-A9D7-3BD8B107B1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85CF51-EBAA-3368-84C5-9EAE1DDEC4FB}"/>
              </a:ext>
            </a:extLst>
          </p:cNvPr>
          <p:cNvSpPr>
            <a:spLocks noGrp="1"/>
          </p:cNvSpPr>
          <p:nvPr>
            <p:ph type="dt" sz="half" idx="10"/>
          </p:nvPr>
        </p:nvSpPr>
        <p:spPr/>
        <p:txBody>
          <a:bodyPr/>
          <a:lstStyle/>
          <a:p>
            <a:fld id="{4E3AC744-A20B-CB4F-92CC-BC8A8504F8B4}" type="datetimeFigureOut">
              <a:rPr lang="en-US" smtClean="0"/>
              <a:t>6/1/22</a:t>
            </a:fld>
            <a:endParaRPr lang="en-US"/>
          </a:p>
        </p:txBody>
      </p:sp>
      <p:sp>
        <p:nvSpPr>
          <p:cNvPr id="5" name="Footer Placeholder 4">
            <a:extLst>
              <a:ext uri="{FF2B5EF4-FFF2-40B4-BE49-F238E27FC236}">
                <a16:creationId xmlns:a16="http://schemas.microsoft.com/office/drawing/2014/main" id="{B6C81073-E7DA-F314-7299-953CAA632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99139-40C5-3B0B-00BF-483CDB40AD0F}"/>
              </a:ext>
            </a:extLst>
          </p:cNvPr>
          <p:cNvSpPr>
            <a:spLocks noGrp="1"/>
          </p:cNvSpPr>
          <p:nvPr>
            <p:ph type="sldNum" sz="quarter" idx="12"/>
          </p:nvPr>
        </p:nvSpPr>
        <p:spPr/>
        <p:txBody>
          <a:bodyPr/>
          <a:lstStyle/>
          <a:p>
            <a:fld id="{8951939A-6667-6641-B9E0-FFA32D12CC50}" type="slidenum">
              <a:rPr lang="en-US" smtClean="0"/>
              <a:t>‹#›</a:t>
            </a:fld>
            <a:endParaRPr lang="en-US"/>
          </a:p>
        </p:txBody>
      </p:sp>
    </p:spTree>
    <p:extLst>
      <p:ext uri="{BB962C8B-B14F-4D97-AF65-F5344CB8AC3E}">
        <p14:creationId xmlns:p14="http://schemas.microsoft.com/office/powerpoint/2010/main" val="290208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F380-E614-89CE-09E2-7358ADC0F84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A23D510-80A8-2275-42BA-1F36ABF00D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DFB0F1-D053-0F09-009A-E9BCB1F1487A}"/>
              </a:ext>
            </a:extLst>
          </p:cNvPr>
          <p:cNvSpPr>
            <a:spLocks noGrp="1"/>
          </p:cNvSpPr>
          <p:nvPr>
            <p:ph type="dt" sz="half" idx="10"/>
          </p:nvPr>
        </p:nvSpPr>
        <p:spPr/>
        <p:txBody>
          <a:bodyPr/>
          <a:lstStyle/>
          <a:p>
            <a:fld id="{4E3AC744-A20B-CB4F-92CC-BC8A8504F8B4}" type="datetimeFigureOut">
              <a:rPr lang="en-US" smtClean="0"/>
              <a:t>6/1/22</a:t>
            </a:fld>
            <a:endParaRPr lang="en-US"/>
          </a:p>
        </p:txBody>
      </p:sp>
      <p:sp>
        <p:nvSpPr>
          <p:cNvPr id="5" name="Footer Placeholder 4">
            <a:extLst>
              <a:ext uri="{FF2B5EF4-FFF2-40B4-BE49-F238E27FC236}">
                <a16:creationId xmlns:a16="http://schemas.microsoft.com/office/drawing/2014/main" id="{004658BC-1E9A-D6D4-544E-3CBD2EB70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99075-EB8B-BE0D-827C-82AAA4DE46D3}"/>
              </a:ext>
            </a:extLst>
          </p:cNvPr>
          <p:cNvSpPr>
            <a:spLocks noGrp="1"/>
          </p:cNvSpPr>
          <p:nvPr>
            <p:ph type="sldNum" sz="quarter" idx="12"/>
          </p:nvPr>
        </p:nvSpPr>
        <p:spPr/>
        <p:txBody>
          <a:bodyPr/>
          <a:lstStyle/>
          <a:p>
            <a:fld id="{8951939A-6667-6641-B9E0-FFA32D12CC50}" type="slidenum">
              <a:rPr lang="en-US" smtClean="0"/>
              <a:t>‹#›</a:t>
            </a:fld>
            <a:endParaRPr lang="en-US"/>
          </a:p>
        </p:txBody>
      </p:sp>
    </p:spTree>
    <p:extLst>
      <p:ext uri="{BB962C8B-B14F-4D97-AF65-F5344CB8AC3E}">
        <p14:creationId xmlns:p14="http://schemas.microsoft.com/office/powerpoint/2010/main" val="288750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6101-9242-4827-31D2-DBB9AB5CD8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CCFD4A-1D91-5601-AFB8-7D9C870B8A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24190D9-EC4A-9ABA-85A7-F7787DFEF7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294BFF-A100-579D-82B5-522E4BFC4224}"/>
              </a:ext>
            </a:extLst>
          </p:cNvPr>
          <p:cNvSpPr>
            <a:spLocks noGrp="1"/>
          </p:cNvSpPr>
          <p:nvPr>
            <p:ph type="dt" sz="half" idx="10"/>
          </p:nvPr>
        </p:nvSpPr>
        <p:spPr/>
        <p:txBody>
          <a:bodyPr/>
          <a:lstStyle/>
          <a:p>
            <a:fld id="{4E3AC744-A20B-CB4F-92CC-BC8A8504F8B4}" type="datetimeFigureOut">
              <a:rPr lang="en-US" smtClean="0"/>
              <a:t>6/1/22</a:t>
            </a:fld>
            <a:endParaRPr lang="en-US"/>
          </a:p>
        </p:txBody>
      </p:sp>
      <p:sp>
        <p:nvSpPr>
          <p:cNvPr id="6" name="Footer Placeholder 5">
            <a:extLst>
              <a:ext uri="{FF2B5EF4-FFF2-40B4-BE49-F238E27FC236}">
                <a16:creationId xmlns:a16="http://schemas.microsoft.com/office/drawing/2014/main" id="{FFBF2911-D614-448F-3F68-1F8967BB1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544FFB-9FF6-3CA2-176C-FF9ECAC49240}"/>
              </a:ext>
            </a:extLst>
          </p:cNvPr>
          <p:cNvSpPr>
            <a:spLocks noGrp="1"/>
          </p:cNvSpPr>
          <p:nvPr>
            <p:ph type="sldNum" sz="quarter" idx="12"/>
          </p:nvPr>
        </p:nvSpPr>
        <p:spPr/>
        <p:txBody>
          <a:bodyPr/>
          <a:lstStyle/>
          <a:p>
            <a:fld id="{8951939A-6667-6641-B9E0-FFA32D12CC50}" type="slidenum">
              <a:rPr lang="en-US" smtClean="0"/>
              <a:t>‹#›</a:t>
            </a:fld>
            <a:endParaRPr lang="en-US"/>
          </a:p>
        </p:txBody>
      </p:sp>
    </p:spTree>
    <p:extLst>
      <p:ext uri="{BB962C8B-B14F-4D97-AF65-F5344CB8AC3E}">
        <p14:creationId xmlns:p14="http://schemas.microsoft.com/office/powerpoint/2010/main" val="259940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A2D8-5DA3-5CAB-AD18-2ED21F23A28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7724AD4-D27B-65B4-9457-5D8818E34C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8D5C62E-F7B5-8A92-CCCE-7293C9C76B0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DC978BE-E937-A507-0739-E31AD9C81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3C180E9-9DE5-BC06-2A2B-C2FF52F7560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00B2759-C708-080D-B693-73C438D03878}"/>
              </a:ext>
            </a:extLst>
          </p:cNvPr>
          <p:cNvSpPr>
            <a:spLocks noGrp="1"/>
          </p:cNvSpPr>
          <p:nvPr>
            <p:ph type="dt" sz="half" idx="10"/>
          </p:nvPr>
        </p:nvSpPr>
        <p:spPr/>
        <p:txBody>
          <a:bodyPr/>
          <a:lstStyle/>
          <a:p>
            <a:fld id="{4E3AC744-A20B-CB4F-92CC-BC8A8504F8B4}" type="datetimeFigureOut">
              <a:rPr lang="en-US" smtClean="0"/>
              <a:t>6/1/22</a:t>
            </a:fld>
            <a:endParaRPr lang="en-US"/>
          </a:p>
        </p:txBody>
      </p:sp>
      <p:sp>
        <p:nvSpPr>
          <p:cNvPr id="8" name="Footer Placeholder 7">
            <a:extLst>
              <a:ext uri="{FF2B5EF4-FFF2-40B4-BE49-F238E27FC236}">
                <a16:creationId xmlns:a16="http://schemas.microsoft.com/office/drawing/2014/main" id="{B99F7F3B-B0F8-D1F5-286C-D2FD4E0737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98A86D-8316-EF7A-067D-99F222752CA9}"/>
              </a:ext>
            </a:extLst>
          </p:cNvPr>
          <p:cNvSpPr>
            <a:spLocks noGrp="1"/>
          </p:cNvSpPr>
          <p:nvPr>
            <p:ph type="sldNum" sz="quarter" idx="12"/>
          </p:nvPr>
        </p:nvSpPr>
        <p:spPr/>
        <p:txBody>
          <a:bodyPr/>
          <a:lstStyle/>
          <a:p>
            <a:fld id="{8951939A-6667-6641-B9E0-FFA32D12CC50}" type="slidenum">
              <a:rPr lang="en-US" smtClean="0"/>
              <a:t>‹#›</a:t>
            </a:fld>
            <a:endParaRPr lang="en-US"/>
          </a:p>
        </p:txBody>
      </p:sp>
    </p:spTree>
    <p:extLst>
      <p:ext uri="{BB962C8B-B14F-4D97-AF65-F5344CB8AC3E}">
        <p14:creationId xmlns:p14="http://schemas.microsoft.com/office/powerpoint/2010/main" val="71803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9D69-48C8-376C-2E21-479F227493A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D4125F0-E59C-8B7B-080E-64BF6F31C2A9}"/>
              </a:ext>
            </a:extLst>
          </p:cNvPr>
          <p:cNvSpPr>
            <a:spLocks noGrp="1"/>
          </p:cNvSpPr>
          <p:nvPr>
            <p:ph type="dt" sz="half" idx="10"/>
          </p:nvPr>
        </p:nvSpPr>
        <p:spPr/>
        <p:txBody>
          <a:bodyPr/>
          <a:lstStyle/>
          <a:p>
            <a:fld id="{4E3AC744-A20B-CB4F-92CC-BC8A8504F8B4}" type="datetimeFigureOut">
              <a:rPr lang="en-US" smtClean="0"/>
              <a:t>6/1/22</a:t>
            </a:fld>
            <a:endParaRPr lang="en-US"/>
          </a:p>
        </p:txBody>
      </p:sp>
      <p:sp>
        <p:nvSpPr>
          <p:cNvPr id="4" name="Footer Placeholder 3">
            <a:extLst>
              <a:ext uri="{FF2B5EF4-FFF2-40B4-BE49-F238E27FC236}">
                <a16:creationId xmlns:a16="http://schemas.microsoft.com/office/drawing/2014/main" id="{CE84B14A-CD3B-BA5B-5A03-0C52CA4C5A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0176FD-C20E-1E2F-D3BA-3260B59484B6}"/>
              </a:ext>
            </a:extLst>
          </p:cNvPr>
          <p:cNvSpPr>
            <a:spLocks noGrp="1"/>
          </p:cNvSpPr>
          <p:nvPr>
            <p:ph type="sldNum" sz="quarter" idx="12"/>
          </p:nvPr>
        </p:nvSpPr>
        <p:spPr/>
        <p:txBody>
          <a:bodyPr/>
          <a:lstStyle/>
          <a:p>
            <a:fld id="{8951939A-6667-6641-B9E0-FFA32D12CC50}" type="slidenum">
              <a:rPr lang="en-US" smtClean="0"/>
              <a:t>‹#›</a:t>
            </a:fld>
            <a:endParaRPr lang="en-US"/>
          </a:p>
        </p:txBody>
      </p:sp>
    </p:spTree>
    <p:extLst>
      <p:ext uri="{BB962C8B-B14F-4D97-AF65-F5344CB8AC3E}">
        <p14:creationId xmlns:p14="http://schemas.microsoft.com/office/powerpoint/2010/main" val="343164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5B101-B157-4070-1A25-34D1CF8FCB4A}"/>
              </a:ext>
            </a:extLst>
          </p:cNvPr>
          <p:cNvSpPr>
            <a:spLocks noGrp="1"/>
          </p:cNvSpPr>
          <p:nvPr>
            <p:ph type="dt" sz="half" idx="10"/>
          </p:nvPr>
        </p:nvSpPr>
        <p:spPr/>
        <p:txBody>
          <a:bodyPr/>
          <a:lstStyle/>
          <a:p>
            <a:fld id="{4E3AC744-A20B-CB4F-92CC-BC8A8504F8B4}" type="datetimeFigureOut">
              <a:rPr lang="en-US" smtClean="0"/>
              <a:t>6/1/22</a:t>
            </a:fld>
            <a:endParaRPr lang="en-US"/>
          </a:p>
        </p:txBody>
      </p:sp>
      <p:sp>
        <p:nvSpPr>
          <p:cNvPr id="3" name="Footer Placeholder 2">
            <a:extLst>
              <a:ext uri="{FF2B5EF4-FFF2-40B4-BE49-F238E27FC236}">
                <a16:creationId xmlns:a16="http://schemas.microsoft.com/office/drawing/2014/main" id="{383A33A9-8934-7DEA-3B04-74F7469175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F9FFD2-D39C-9E53-E8FC-40D9E8805010}"/>
              </a:ext>
            </a:extLst>
          </p:cNvPr>
          <p:cNvSpPr>
            <a:spLocks noGrp="1"/>
          </p:cNvSpPr>
          <p:nvPr>
            <p:ph type="sldNum" sz="quarter" idx="12"/>
          </p:nvPr>
        </p:nvSpPr>
        <p:spPr/>
        <p:txBody>
          <a:bodyPr/>
          <a:lstStyle/>
          <a:p>
            <a:fld id="{8951939A-6667-6641-B9E0-FFA32D12CC50}" type="slidenum">
              <a:rPr lang="en-US" smtClean="0"/>
              <a:t>‹#›</a:t>
            </a:fld>
            <a:endParaRPr lang="en-US"/>
          </a:p>
        </p:txBody>
      </p:sp>
    </p:spTree>
    <p:extLst>
      <p:ext uri="{BB962C8B-B14F-4D97-AF65-F5344CB8AC3E}">
        <p14:creationId xmlns:p14="http://schemas.microsoft.com/office/powerpoint/2010/main" val="52097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4D89-5A47-818F-32CA-B00B43A07F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8BC8D4F-6D89-0F00-62D9-BBD432724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A3DDBD7-2FAE-0746-164F-0888D6341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8A54AB-F892-23FC-81B1-E0366D1F1A9B}"/>
              </a:ext>
            </a:extLst>
          </p:cNvPr>
          <p:cNvSpPr>
            <a:spLocks noGrp="1"/>
          </p:cNvSpPr>
          <p:nvPr>
            <p:ph type="dt" sz="half" idx="10"/>
          </p:nvPr>
        </p:nvSpPr>
        <p:spPr/>
        <p:txBody>
          <a:bodyPr/>
          <a:lstStyle/>
          <a:p>
            <a:fld id="{4E3AC744-A20B-CB4F-92CC-BC8A8504F8B4}" type="datetimeFigureOut">
              <a:rPr lang="en-US" smtClean="0"/>
              <a:t>6/1/22</a:t>
            </a:fld>
            <a:endParaRPr lang="en-US"/>
          </a:p>
        </p:txBody>
      </p:sp>
      <p:sp>
        <p:nvSpPr>
          <p:cNvPr id="6" name="Footer Placeholder 5">
            <a:extLst>
              <a:ext uri="{FF2B5EF4-FFF2-40B4-BE49-F238E27FC236}">
                <a16:creationId xmlns:a16="http://schemas.microsoft.com/office/drawing/2014/main" id="{E420B71B-AB7F-7651-B719-D8BBF0311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FD732-8F15-4316-0ADE-F7B3CB5EC31E}"/>
              </a:ext>
            </a:extLst>
          </p:cNvPr>
          <p:cNvSpPr>
            <a:spLocks noGrp="1"/>
          </p:cNvSpPr>
          <p:nvPr>
            <p:ph type="sldNum" sz="quarter" idx="12"/>
          </p:nvPr>
        </p:nvSpPr>
        <p:spPr/>
        <p:txBody>
          <a:bodyPr/>
          <a:lstStyle/>
          <a:p>
            <a:fld id="{8951939A-6667-6641-B9E0-FFA32D12CC50}" type="slidenum">
              <a:rPr lang="en-US" smtClean="0"/>
              <a:t>‹#›</a:t>
            </a:fld>
            <a:endParaRPr lang="en-US"/>
          </a:p>
        </p:txBody>
      </p:sp>
    </p:spTree>
    <p:extLst>
      <p:ext uri="{BB962C8B-B14F-4D97-AF65-F5344CB8AC3E}">
        <p14:creationId xmlns:p14="http://schemas.microsoft.com/office/powerpoint/2010/main" val="8205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7DF6-0F2B-A28F-F7F3-096B64ED46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B3878DB-45C9-4CD8-C91C-650A551C77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C4FF14-A726-B78E-5B7F-AAA57F166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ED6C5F-9125-C616-5156-22E96CEE180A}"/>
              </a:ext>
            </a:extLst>
          </p:cNvPr>
          <p:cNvSpPr>
            <a:spLocks noGrp="1"/>
          </p:cNvSpPr>
          <p:nvPr>
            <p:ph type="dt" sz="half" idx="10"/>
          </p:nvPr>
        </p:nvSpPr>
        <p:spPr/>
        <p:txBody>
          <a:bodyPr/>
          <a:lstStyle/>
          <a:p>
            <a:fld id="{4E3AC744-A20B-CB4F-92CC-BC8A8504F8B4}" type="datetimeFigureOut">
              <a:rPr lang="en-US" smtClean="0"/>
              <a:t>6/1/22</a:t>
            </a:fld>
            <a:endParaRPr lang="en-US"/>
          </a:p>
        </p:txBody>
      </p:sp>
      <p:sp>
        <p:nvSpPr>
          <p:cNvPr id="6" name="Footer Placeholder 5">
            <a:extLst>
              <a:ext uri="{FF2B5EF4-FFF2-40B4-BE49-F238E27FC236}">
                <a16:creationId xmlns:a16="http://schemas.microsoft.com/office/drawing/2014/main" id="{E4173BDD-8368-EE4C-21B9-C1183300B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465F2-4E53-62D3-29CC-1EB7E4D6A9DC}"/>
              </a:ext>
            </a:extLst>
          </p:cNvPr>
          <p:cNvSpPr>
            <a:spLocks noGrp="1"/>
          </p:cNvSpPr>
          <p:nvPr>
            <p:ph type="sldNum" sz="quarter" idx="12"/>
          </p:nvPr>
        </p:nvSpPr>
        <p:spPr/>
        <p:txBody>
          <a:bodyPr/>
          <a:lstStyle/>
          <a:p>
            <a:fld id="{8951939A-6667-6641-B9E0-FFA32D12CC50}" type="slidenum">
              <a:rPr lang="en-US" smtClean="0"/>
              <a:t>‹#›</a:t>
            </a:fld>
            <a:endParaRPr lang="en-US"/>
          </a:p>
        </p:txBody>
      </p:sp>
    </p:spTree>
    <p:extLst>
      <p:ext uri="{BB962C8B-B14F-4D97-AF65-F5344CB8AC3E}">
        <p14:creationId xmlns:p14="http://schemas.microsoft.com/office/powerpoint/2010/main" val="399865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197863-0472-F4CD-9ACE-2937141D8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E239E68-84B1-D92E-0F88-97198B120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371E85-3C93-0AC0-2EA8-D6382330A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AC744-A20B-CB4F-92CC-BC8A8504F8B4}" type="datetimeFigureOut">
              <a:rPr lang="en-US" smtClean="0"/>
              <a:t>6/1/22</a:t>
            </a:fld>
            <a:endParaRPr lang="en-US"/>
          </a:p>
        </p:txBody>
      </p:sp>
      <p:sp>
        <p:nvSpPr>
          <p:cNvPr id="5" name="Footer Placeholder 4">
            <a:extLst>
              <a:ext uri="{FF2B5EF4-FFF2-40B4-BE49-F238E27FC236}">
                <a16:creationId xmlns:a16="http://schemas.microsoft.com/office/drawing/2014/main" id="{9303F1D3-B513-D526-B2E6-A45AC64B1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3F1C7C-8EDD-54A7-8446-B14A02B8F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1939A-6667-6641-B9E0-FFA32D12CC50}" type="slidenum">
              <a:rPr lang="en-US" smtClean="0"/>
              <a:t>‹#›</a:t>
            </a:fld>
            <a:endParaRPr lang="en-US"/>
          </a:p>
        </p:txBody>
      </p:sp>
    </p:spTree>
    <p:extLst>
      <p:ext uri="{BB962C8B-B14F-4D97-AF65-F5344CB8AC3E}">
        <p14:creationId xmlns:p14="http://schemas.microsoft.com/office/powerpoint/2010/main" val="351428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6" Type="http://schemas.openxmlformats.org/officeDocument/2006/relationships/customXml" Target="../ink/ink86.xml"/><Relationship Id="rId21" Type="http://schemas.openxmlformats.org/officeDocument/2006/relationships/image" Target="../media/image83.png"/><Relationship Id="rId42" Type="http://schemas.openxmlformats.org/officeDocument/2006/relationships/customXml" Target="../ink/ink94.xml"/><Relationship Id="rId47" Type="http://schemas.openxmlformats.org/officeDocument/2006/relationships/image" Target="../media/image96.png"/><Relationship Id="rId63" Type="http://schemas.openxmlformats.org/officeDocument/2006/relationships/image" Target="../media/image104.png"/><Relationship Id="rId68" Type="http://schemas.openxmlformats.org/officeDocument/2006/relationships/customXml" Target="../ink/ink107.xml"/><Relationship Id="rId84" Type="http://schemas.openxmlformats.org/officeDocument/2006/relationships/customXml" Target="../ink/ink115.xml"/><Relationship Id="rId89" Type="http://schemas.openxmlformats.org/officeDocument/2006/relationships/image" Target="../media/image117.png"/><Relationship Id="rId16" Type="http://schemas.openxmlformats.org/officeDocument/2006/relationships/customXml" Target="../ink/ink81.xml"/><Relationship Id="rId11" Type="http://schemas.openxmlformats.org/officeDocument/2006/relationships/image" Target="../media/image78.png"/><Relationship Id="rId32" Type="http://schemas.openxmlformats.org/officeDocument/2006/relationships/customXml" Target="../ink/ink89.xml"/><Relationship Id="rId37" Type="http://schemas.openxmlformats.org/officeDocument/2006/relationships/image" Target="../media/image91.png"/><Relationship Id="rId53" Type="http://schemas.openxmlformats.org/officeDocument/2006/relationships/image" Target="../media/image99.png"/><Relationship Id="rId58" Type="http://schemas.openxmlformats.org/officeDocument/2006/relationships/customXml" Target="../ink/ink102.xml"/><Relationship Id="rId74" Type="http://schemas.openxmlformats.org/officeDocument/2006/relationships/customXml" Target="../ink/ink110.xml"/><Relationship Id="rId79" Type="http://schemas.openxmlformats.org/officeDocument/2006/relationships/image" Target="../media/image112.png"/><Relationship Id="rId5" Type="http://schemas.openxmlformats.org/officeDocument/2006/relationships/image" Target="../media/image75.png"/><Relationship Id="rId90" Type="http://schemas.openxmlformats.org/officeDocument/2006/relationships/customXml" Target="../ink/ink118.xml"/><Relationship Id="rId22" Type="http://schemas.openxmlformats.org/officeDocument/2006/relationships/customXml" Target="../ink/ink84.xml"/><Relationship Id="rId27" Type="http://schemas.openxmlformats.org/officeDocument/2006/relationships/image" Target="../media/image86.png"/><Relationship Id="rId43" Type="http://schemas.openxmlformats.org/officeDocument/2006/relationships/image" Target="../media/image94.png"/><Relationship Id="rId48" Type="http://schemas.openxmlformats.org/officeDocument/2006/relationships/customXml" Target="../ink/ink97.xml"/><Relationship Id="rId64" Type="http://schemas.openxmlformats.org/officeDocument/2006/relationships/customXml" Target="../ink/ink105.xml"/><Relationship Id="rId69" Type="http://schemas.openxmlformats.org/officeDocument/2006/relationships/image" Target="../media/image107.png"/><Relationship Id="rId8" Type="http://schemas.openxmlformats.org/officeDocument/2006/relationships/customXml" Target="../ink/ink77.xml"/><Relationship Id="rId51" Type="http://schemas.openxmlformats.org/officeDocument/2006/relationships/image" Target="../media/image98.png"/><Relationship Id="rId72" Type="http://schemas.openxmlformats.org/officeDocument/2006/relationships/customXml" Target="../ink/ink109.xml"/><Relationship Id="rId80" Type="http://schemas.openxmlformats.org/officeDocument/2006/relationships/customXml" Target="../ink/ink113.xml"/><Relationship Id="rId85" Type="http://schemas.openxmlformats.org/officeDocument/2006/relationships/image" Target="../media/image115.png"/><Relationship Id="rId93" Type="http://schemas.openxmlformats.org/officeDocument/2006/relationships/image" Target="../media/image119.png"/><Relationship Id="rId3" Type="http://schemas.openxmlformats.org/officeDocument/2006/relationships/image" Target="../media/image74.png"/><Relationship Id="rId12" Type="http://schemas.openxmlformats.org/officeDocument/2006/relationships/customXml" Target="../ink/ink79.xml"/><Relationship Id="rId17" Type="http://schemas.openxmlformats.org/officeDocument/2006/relationships/image" Target="../media/image81.png"/><Relationship Id="rId25" Type="http://schemas.openxmlformats.org/officeDocument/2006/relationships/image" Target="../media/image85.png"/><Relationship Id="rId33" Type="http://schemas.openxmlformats.org/officeDocument/2006/relationships/image" Target="../media/image89.png"/><Relationship Id="rId38" Type="http://schemas.openxmlformats.org/officeDocument/2006/relationships/customXml" Target="../ink/ink92.xml"/><Relationship Id="rId46" Type="http://schemas.openxmlformats.org/officeDocument/2006/relationships/customXml" Target="../ink/ink96.xml"/><Relationship Id="rId59" Type="http://schemas.openxmlformats.org/officeDocument/2006/relationships/image" Target="../media/image102.png"/><Relationship Id="rId67" Type="http://schemas.openxmlformats.org/officeDocument/2006/relationships/image" Target="../media/image106.png"/><Relationship Id="rId20" Type="http://schemas.openxmlformats.org/officeDocument/2006/relationships/customXml" Target="../ink/ink83.xml"/><Relationship Id="rId41" Type="http://schemas.openxmlformats.org/officeDocument/2006/relationships/image" Target="../media/image93.png"/><Relationship Id="rId54" Type="http://schemas.openxmlformats.org/officeDocument/2006/relationships/customXml" Target="../ink/ink100.xml"/><Relationship Id="rId62" Type="http://schemas.openxmlformats.org/officeDocument/2006/relationships/customXml" Target="../ink/ink104.xml"/><Relationship Id="rId70" Type="http://schemas.openxmlformats.org/officeDocument/2006/relationships/customXml" Target="../ink/ink108.xml"/><Relationship Id="rId75" Type="http://schemas.openxmlformats.org/officeDocument/2006/relationships/image" Target="../media/image110.png"/><Relationship Id="rId83" Type="http://schemas.openxmlformats.org/officeDocument/2006/relationships/image" Target="../media/image114.png"/><Relationship Id="rId88" Type="http://schemas.openxmlformats.org/officeDocument/2006/relationships/customXml" Target="../ink/ink117.xml"/><Relationship Id="rId91"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customXml" Target="../ink/ink76.xml"/><Relationship Id="rId15" Type="http://schemas.openxmlformats.org/officeDocument/2006/relationships/image" Target="../media/image80.png"/><Relationship Id="rId23" Type="http://schemas.openxmlformats.org/officeDocument/2006/relationships/image" Target="../media/image84.png"/><Relationship Id="rId28" Type="http://schemas.openxmlformats.org/officeDocument/2006/relationships/customXml" Target="../ink/ink87.xml"/><Relationship Id="rId36" Type="http://schemas.openxmlformats.org/officeDocument/2006/relationships/customXml" Target="../ink/ink91.xml"/><Relationship Id="rId49" Type="http://schemas.openxmlformats.org/officeDocument/2006/relationships/image" Target="../media/image97.png"/><Relationship Id="rId57" Type="http://schemas.openxmlformats.org/officeDocument/2006/relationships/image" Target="../media/image101.png"/><Relationship Id="rId10" Type="http://schemas.openxmlformats.org/officeDocument/2006/relationships/customXml" Target="../ink/ink78.xml"/><Relationship Id="rId31" Type="http://schemas.openxmlformats.org/officeDocument/2006/relationships/image" Target="../media/image88.png"/><Relationship Id="rId44" Type="http://schemas.openxmlformats.org/officeDocument/2006/relationships/customXml" Target="../ink/ink95.xml"/><Relationship Id="rId52" Type="http://schemas.openxmlformats.org/officeDocument/2006/relationships/customXml" Target="../ink/ink99.xml"/><Relationship Id="rId60" Type="http://schemas.openxmlformats.org/officeDocument/2006/relationships/customXml" Target="../ink/ink103.xml"/><Relationship Id="rId65" Type="http://schemas.openxmlformats.org/officeDocument/2006/relationships/image" Target="../media/image105.png"/><Relationship Id="rId73" Type="http://schemas.openxmlformats.org/officeDocument/2006/relationships/image" Target="../media/image109.png"/><Relationship Id="rId78" Type="http://schemas.openxmlformats.org/officeDocument/2006/relationships/customXml" Target="../ink/ink112.xml"/><Relationship Id="rId81" Type="http://schemas.openxmlformats.org/officeDocument/2006/relationships/image" Target="../media/image113.png"/><Relationship Id="rId86" Type="http://schemas.openxmlformats.org/officeDocument/2006/relationships/customXml" Target="../ink/ink116.xml"/><Relationship Id="rId4" Type="http://schemas.openxmlformats.org/officeDocument/2006/relationships/customXml" Target="../ink/ink75.xml"/><Relationship Id="rId9" Type="http://schemas.openxmlformats.org/officeDocument/2006/relationships/image" Target="../media/image77.png"/><Relationship Id="rId13" Type="http://schemas.openxmlformats.org/officeDocument/2006/relationships/image" Target="../media/image79.png"/><Relationship Id="rId18" Type="http://schemas.openxmlformats.org/officeDocument/2006/relationships/customXml" Target="../ink/ink82.xml"/><Relationship Id="rId39" Type="http://schemas.openxmlformats.org/officeDocument/2006/relationships/image" Target="../media/image92.png"/><Relationship Id="rId34" Type="http://schemas.openxmlformats.org/officeDocument/2006/relationships/customXml" Target="../ink/ink90.xml"/><Relationship Id="rId50" Type="http://schemas.openxmlformats.org/officeDocument/2006/relationships/customXml" Target="../ink/ink98.xml"/><Relationship Id="rId55" Type="http://schemas.openxmlformats.org/officeDocument/2006/relationships/image" Target="../media/image100.png"/><Relationship Id="rId76" Type="http://schemas.openxmlformats.org/officeDocument/2006/relationships/customXml" Target="../ink/ink111.xml"/><Relationship Id="rId7" Type="http://schemas.openxmlformats.org/officeDocument/2006/relationships/image" Target="../media/image76.png"/><Relationship Id="rId71" Type="http://schemas.openxmlformats.org/officeDocument/2006/relationships/image" Target="../media/image108.png"/><Relationship Id="rId92" Type="http://schemas.openxmlformats.org/officeDocument/2006/relationships/customXml" Target="../ink/ink119.xml"/><Relationship Id="rId2" Type="http://schemas.openxmlformats.org/officeDocument/2006/relationships/customXml" Target="../ink/ink74.xml"/><Relationship Id="rId29" Type="http://schemas.openxmlformats.org/officeDocument/2006/relationships/image" Target="../media/image87.png"/><Relationship Id="rId24" Type="http://schemas.openxmlformats.org/officeDocument/2006/relationships/customXml" Target="../ink/ink85.xml"/><Relationship Id="rId40" Type="http://schemas.openxmlformats.org/officeDocument/2006/relationships/customXml" Target="../ink/ink93.xml"/><Relationship Id="rId45" Type="http://schemas.openxmlformats.org/officeDocument/2006/relationships/image" Target="../media/image95.png"/><Relationship Id="rId66" Type="http://schemas.openxmlformats.org/officeDocument/2006/relationships/customXml" Target="../ink/ink106.xml"/><Relationship Id="rId87" Type="http://schemas.openxmlformats.org/officeDocument/2006/relationships/image" Target="../media/image116.png"/><Relationship Id="rId61" Type="http://schemas.openxmlformats.org/officeDocument/2006/relationships/image" Target="../media/image103.png"/><Relationship Id="rId82" Type="http://schemas.openxmlformats.org/officeDocument/2006/relationships/customXml" Target="../ink/ink114.xml"/><Relationship Id="rId19" Type="http://schemas.openxmlformats.org/officeDocument/2006/relationships/image" Target="../media/image82.png"/><Relationship Id="rId14" Type="http://schemas.openxmlformats.org/officeDocument/2006/relationships/customXml" Target="../ink/ink80.xml"/><Relationship Id="rId30" Type="http://schemas.openxmlformats.org/officeDocument/2006/relationships/customXml" Target="../ink/ink88.xml"/><Relationship Id="rId35" Type="http://schemas.openxmlformats.org/officeDocument/2006/relationships/image" Target="../media/image90.png"/><Relationship Id="rId56" Type="http://schemas.openxmlformats.org/officeDocument/2006/relationships/customXml" Target="../ink/ink101.xml"/><Relationship Id="rId77" Type="http://schemas.openxmlformats.org/officeDocument/2006/relationships/image" Target="../media/image111.png"/></Relationships>
</file>

<file path=ppt/slides/_rels/slide14.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customXml" Target="../ink/ink128.xml"/><Relationship Id="rId26" Type="http://schemas.openxmlformats.org/officeDocument/2006/relationships/customXml" Target="../ink/ink132.xml"/><Relationship Id="rId39" Type="http://schemas.openxmlformats.org/officeDocument/2006/relationships/image" Target="../media/image138.png"/><Relationship Id="rId21" Type="http://schemas.openxmlformats.org/officeDocument/2006/relationships/image" Target="../media/image129.png"/><Relationship Id="rId34" Type="http://schemas.openxmlformats.org/officeDocument/2006/relationships/customXml" Target="../ink/ink136.xml"/><Relationship Id="rId42" Type="http://schemas.openxmlformats.org/officeDocument/2006/relationships/customXml" Target="../ink/ink140.xml"/><Relationship Id="rId47" Type="http://schemas.openxmlformats.org/officeDocument/2006/relationships/image" Target="../media/image142.png"/><Relationship Id="rId7" Type="http://schemas.openxmlformats.org/officeDocument/2006/relationships/image" Target="../media/image122.png"/><Relationship Id="rId2" Type="http://schemas.openxmlformats.org/officeDocument/2006/relationships/customXml" Target="../ink/ink120.xml"/><Relationship Id="rId16" Type="http://schemas.openxmlformats.org/officeDocument/2006/relationships/customXml" Target="../ink/ink127.xml"/><Relationship Id="rId29"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customXml" Target="../ink/ink122.xml"/><Relationship Id="rId11" Type="http://schemas.openxmlformats.org/officeDocument/2006/relationships/image" Target="../media/image124.png"/><Relationship Id="rId24" Type="http://schemas.openxmlformats.org/officeDocument/2006/relationships/customXml" Target="../ink/ink131.xml"/><Relationship Id="rId32" Type="http://schemas.openxmlformats.org/officeDocument/2006/relationships/customXml" Target="../ink/ink135.xml"/><Relationship Id="rId37" Type="http://schemas.openxmlformats.org/officeDocument/2006/relationships/image" Target="../media/image137.png"/><Relationship Id="rId40" Type="http://schemas.openxmlformats.org/officeDocument/2006/relationships/customXml" Target="../ink/ink139.xml"/><Relationship Id="rId45" Type="http://schemas.openxmlformats.org/officeDocument/2006/relationships/image" Target="../media/image141.png"/><Relationship Id="rId5" Type="http://schemas.openxmlformats.org/officeDocument/2006/relationships/image" Target="../media/image121.png"/><Relationship Id="rId15" Type="http://schemas.openxmlformats.org/officeDocument/2006/relationships/image" Target="../media/image126.png"/><Relationship Id="rId23" Type="http://schemas.openxmlformats.org/officeDocument/2006/relationships/image" Target="../media/image130.png"/><Relationship Id="rId28" Type="http://schemas.openxmlformats.org/officeDocument/2006/relationships/customXml" Target="../ink/ink133.xml"/><Relationship Id="rId36" Type="http://schemas.openxmlformats.org/officeDocument/2006/relationships/customXml" Target="../ink/ink137.xml"/><Relationship Id="rId10" Type="http://schemas.openxmlformats.org/officeDocument/2006/relationships/customXml" Target="../ink/ink124.xml"/><Relationship Id="rId19" Type="http://schemas.openxmlformats.org/officeDocument/2006/relationships/image" Target="../media/image128.png"/><Relationship Id="rId31" Type="http://schemas.openxmlformats.org/officeDocument/2006/relationships/image" Target="../media/image134.png"/><Relationship Id="rId44" Type="http://schemas.openxmlformats.org/officeDocument/2006/relationships/customXml" Target="../ink/ink141.xml"/><Relationship Id="rId4" Type="http://schemas.openxmlformats.org/officeDocument/2006/relationships/customXml" Target="../ink/ink121.xml"/><Relationship Id="rId9" Type="http://schemas.openxmlformats.org/officeDocument/2006/relationships/image" Target="../media/image123.png"/><Relationship Id="rId14" Type="http://schemas.openxmlformats.org/officeDocument/2006/relationships/customXml" Target="../ink/ink126.xml"/><Relationship Id="rId22" Type="http://schemas.openxmlformats.org/officeDocument/2006/relationships/customXml" Target="../ink/ink130.xml"/><Relationship Id="rId27" Type="http://schemas.openxmlformats.org/officeDocument/2006/relationships/image" Target="../media/image132.png"/><Relationship Id="rId30" Type="http://schemas.openxmlformats.org/officeDocument/2006/relationships/customXml" Target="../ink/ink134.xml"/><Relationship Id="rId35" Type="http://schemas.openxmlformats.org/officeDocument/2006/relationships/image" Target="../media/image136.png"/><Relationship Id="rId43" Type="http://schemas.openxmlformats.org/officeDocument/2006/relationships/image" Target="../media/image140.png"/><Relationship Id="rId8" Type="http://schemas.openxmlformats.org/officeDocument/2006/relationships/customXml" Target="../ink/ink123.xml"/><Relationship Id="rId3" Type="http://schemas.openxmlformats.org/officeDocument/2006/relationships/image" Target="../media/image120.png"/><Relationship Id="rId12" Type="http://schemas.openxmlformats.org/officeDocument/2006/relationships/customXml" Target="../ink/ink125.xml"/><Relationship Id="rId17" Type="http://schemas.openxmlformats.org/officeDocument/2006/relationships/image" Target="../media/image127.png"/><Relationship Id="rId25" Type="http://schemas.openxmlformats.org/officeDocument/2006/relationships/image" Target="../media/image131.png"/><Relationship Id="rId33" Type="http://schemas.openxmlformats.org/officeDocument/2006/relationships/image" Target="../media/image135.png"/><Relationship Id="rId38" Type="http://schemas.openxmlformats.org/officeDocument/2006/relationships/customXml" Target="../ink/ink138.xml"/><Relationship Id="rId46" Type="http://schemas.openxmlformats.org/officeDocument/2006/relationships/customXml" Target="../ink/ink142.xml"/><Relationship Id="rId20" Type="http://schemas.openxmlformats.org/officeDocument/2006/relationships/customXml" Target="../ink/ink129.xml"/><Relationship Id="rId41" Type="http://schemas.openxmlformats.org/officeDocument/2006/relationships/image" Target="../media/image139.png"/></Relationships>
</file>

<file path=ppt/slides/_rels/slide15.xml.rels><?xml version="1.0" encoding="UTF-8" standalone="yes"?>
<Relationships xmlns="http://schemas.openxmlformats.org/package/2006/relationships"><Relationship Id="rId26" Type="http://schemas.openxmlformats.org/officeDocument/2006/relationships/customXml" Target="../ink/ink155.xml"/><Relationship Id="rId21" Type="http://schemas.openxmlformats.org/officeDocument/2006/relationships/image" Target="../media/image152.png"/><Relationship Id="rId42" Type="http://schemas.openxmlformats.org/officeDocument/2006/relationships/customXml" Target="../ink/ink163.xml"/><Relationship Id="rId47" Type="http://schemas.openxmlformats.org/officeDocument/2006/relationships/image" Target="../media/image165.png"/><Relationship Id="rId63" Type="http://schemas.openxmlformats.org/officeDocument/2006/relationships/image" Target="../media/image173.png"/><Relationship Id="rId68" Type="http://schemas.openxmlformats.org/officeDocument/2006/relationships/customXml" Target="../ink/ink176.xml"/><Relationship Id="rId84" Type="http://schemas.openxmlformats.org/officeDocument/2006/relationships/customXml" Target="../ink/ink184.xml"/><Relationship Id="rId89" Type="http://schemas.openxmlformats.org/officeDocument/2006/relationships/image" Target="../media/image186.png"/><Relationship Id="rId16" Type="http://schemas.openxmlformats.org/officeDocument/2006/relationships/customXml" Target="../ink/ink150.xml"/><Relationship Id="rId11" Type="http://schemas.openxmlformats.org/officeDocument/2006/relationships/image" Target="../media/image147.png"/><Relationship Id="rId32" Type="http://schemas.openxmlformats.org/officeDocument/2006/relationships/customXml" Target="../ink/ink158.xml"/><Relationship Id="rId37" Type="http://schemas.openxmlformats.org/officeDocument/2006/relationships/image" Target="../media/image160.png"/><Relationship Id="rId53" Type="http://schemas.openxmlformats.org/officeDocument/2006/relationships/image" Target="../media/image168.png"/><Relationship Id="rId58" Type="http://schemas.openxmlformats.org/officeDocument/2006/relationships/customXml" Target="../ink/ink171.xml"/><Relationship Id="rId74" Type="http://schemas.openxmlformats.org/officeDocument/2006/relationships/customXml" Target="../ink/ink179.xml"/><Relationship Id="rId79" Type="http://schemas.openxmlformats.org/officeDocument/2006/relationships/image" Target="../media/image181.png"/><Relationship Id="rId5" Type="http://schemas.openxmlformats.org/officeDocument/2006/relationships/image" Target="../media/image144.png"/><Relationship Id="rId90" Type="http://schemas.openxmlformats.org/officeDocument/2006/relationships/customXml" Target="../ink/ink187.xml"/><Relationship Id="rId95" Type="http://schemas.openxmlformats.org/officeDocument/2006/relationships/image" Target="../media/image189.png"/><Relationship Id="rId22" Type="http://schemas.openxmlformats.org/officeDocument/2006/relationships/customXml" Target="../ink/ink153.xml"/><Relationship Id="rId27" Type="http://schemas.openxmlformats.org/officeDocument/2006/relationships/image" Target="../media/image155.png"/><Relationship Id="rId43" Type="http://schemas.openxmlformats.org/officeDocument/2006/relationships/image" Target="../media/image163.png"/><Relationship Id="rId48" Type="http://schemas.openxmlformats.org/officeDocument/2006/relationships/customXml" Target="../ink/ink166.xml"/><Relationship Id="rId64" Type="http://schemas.openxmlformats.org/officeDocument/2006/relationships/customXml" Target="../ink/ink174.xml"/><Relationship Id="rId69" Type="http://schemas.openxmlformats.org/officeDocument/2006/relationships/image" Target="../media/image176.png"/><Relationship Id="rId80" Type="http://schemas.openxmlformats.org/officeDocument/2006/relationships/customXml" Target="../ink/ink182.xml"/><Relationship Id="rId85" Type="http://schemas.openxmlformats.org/officeDocument/2006/relationships/image" Target="../media/image184.png"/><Relationship Id="rId3" Type="http://schemas.openxmlformats.org/officeDocument/2006/relationships/image" Target="../media/image143.png"/><Relationship Id="rId12" Type="http://schemas.openxmlformats.org/officeDocument/2006/relationships/customXml" Target="../ink/ink148.xml"/><Relationship Id="rId17" Type="http://schemas.openxmlformats.org/officeDocument/2006/relationships/image" Target="../media/image150.png"/><Relationship Id="rId25" Type="http://schemas.openxmlformats.org/officeDocument/2006/relationships/image" Target="../media/image154.png"/><Relationship Id="rId33" Type="http://schemas.openxmlformats.org/officeDocument/2006/relationships/image" Target="../media/image158.png"/><Relationship Id="rId38" Type="http://schemas.openxmlformats.org/officeDocument/2006/relationships/customXml" Target="../ink/ink161.xml"/><Relationship Id="rId46" Type="http://schemas.openxmlformats.org/officeDocument/2006/relationships/customXml" Target="../ink/ink165.xml"/><Relationship Id="rId59" Type="http://schemas.openxmlformats.org/officeDocument/2006/relationships/image" Target="../media/image171.png"/><Relationship Id="rId67" Type="http://schemas.openxmlformats.org/officeDocument/2006/relationships/image" Target="../media/image175.png"/><Relationship Id="rId20" Type="http://schemas.openxmlformats.org/officeDocument/2006/relationships/customXml" Target="../ink/ink152.xml"/><Relationship Id="rId41" Type="http://schemas.openxmlformats.org/officeDocument/2006/relationships/image" Target="../media/image162.png"/><Relationship Id="rId54" Type="http://schemas.openxmlformats.org/officeDocument/2006/relationships/customXml" Target="../ink/ink169.xml"/><Relationship Id="rId62" Type="http://schemas.openxmlformats.org/officeDocument/2006/relationships/customXml" Target="../ink/ink173.xml"/><Relationship Id="rId70" Type="http://schemas.openxmlformats.org/officeDocument/2006/relationships/customXml" Target="../ink/ink177.xml"/><Relationship Id="rId75" Type="http://schemas.openxmlformats.org/officeDocument/2006/relationships/image" Target="../media/image179.png"/><Relationship Id="rId83" Type="http://schemas.openxmlformats.org/officeDocument/2006/relationships/image" Target="../media/image183.png"/><Relationship Id="rId88" Type="http://schemas.openxmlformats.org/officeDocument/2006/relationships/customXml" Target="../ink/ink186.xml"/><Relationship Id="rId91" Type="http://schemas.openxmlformats.org/officeDocument/2006/relationships/image" Target="../media/image187.png"/><Relationship Id="rId96" Type="http://schemas.openxmlformats.org/officeDocument/2006/relationships/customXml" Target="../ink/ink190.xml"/><Relationship Id="rId1" Type="http://schemas.openxmlformats.org/officeDocument/2006/relationships/slideLayout" Target="../slideLayouts/slideLayout2.xml"/><Relationship Id="rId6" Type="http://schemas.openxmlformats.org/officeDocument/2006/relationships/customXml" Target="../ink/ink145.xml"/><Relationship Id="rId15" Type="http://schemas.openxmlformats.org/officeDocument/2006/relationships/image" Target="../media/image149.png"/><Relationship Id="rId23" Type="http://schemas.openxmlformats.org/officeDocument/2006/relationships/image" Target="../media/image153.png"/><Relationship Id="rId28" Type="http://schemas.openxmlformats.org/officeDocument/2006/relationships/customXml" Target="../ink/ink156.xml"/><Relationship Id="rId36" Type="http://schemas.openxmlformats.org/officeDocument/2006/relationships/customXml" Target="../ink/ink160.xml"/><Relationship Id="rId49" Type="http://schemas.openxmlformats.org/officeDocument/2006/relationships/image" Target="../media/image166.png"/><Relationship Id="rId57" Type="http://schemas.openxmlformats.org/officeDocument/2006/relationships/image" Target="../media/image170.png"/><Relationship Id="rId10" Type="http://schemas.openxmlformats.org/officeDocument/2006/relationships/customXml" Target="../ink/ink147.xml"/><Relationship Id="rId31" Type="http://schemas.openxmlformats.org/officeDocument/2006/relationships/image" Target="../media/image157.png"/><Relationship Id="rId44" Type="http://schemas.openxmlformats.org/officeDocument/2006/relationships/customXml" Target="../ink/ink164.xml"/><Relationship Id="rId52" Type="http://schemas.openxmlformats.org/officeDocument/2006/relationships/customXml" Target="../ink/ink168.xml"/><Relationship Id="rId60" Type="http://schemas.openxmlformats.org/officeDocument/2006/relationships/customXml" Target="../ink/ink172.xml"/><Relationship Id="rId65" Type="http://schemas.openxmlformats.org/officeDocument/2006/relationships/image" Target="../media/image174.png"/><Relationship Id="rId73" Type="http://schemas.openxmlformats.org/officeDocument/2006/relationships/image" Target="../media/image178.png"/><Relationship Id="rId78" Type="http://schemas.openxmlformats.org/officeDocument/2006/relationships/customXml" Target="../ink/ink181.xml"/><Relationship Id="rId81" Type="http://schemas.openxmlformats.org/officeDocument/2006/relationships/image" Target="../media/image182.png"/><Relationship Id="rId86" Type="http://schemas.openxmlformats.org/officeDocument/2006/relationships/customXml" Target="../ink/ink185.xml"/><Relationship Id="rId94" Type="http://schemas.openxmlformats.org/officeDocument/2006/relationships/customXml" Target="../ink/ink189.xml"/><Relationship Id="rId99" Type="http://schemas.openxmlformats.org/officeDocument/2006/relationships/image" Target="../media/image191.png"/><Relationship Id="rId4" Type="http://schemas.openxmlformats.org/officeDocument/2006/relationships/customXml" Target="../ink/ink144.xml"/><Relationship Id="rId9" Type="http://schemas.openxmlformats.org/officeDocument/2006/relationships/image" Target="../media/image146.png"/><Relationship Id="rId13" Type="http://schemas.openxmlformats.org/officeDocument/2006/relationships/image" Target="../media/image148.png"/><Relationship Id="rId18" Type="http://schemas.openxmlformats.org/officeDocument/2006/relationships/customXml" Target="../ink/ink151.xml"/><Relationship Id="rId39" Type="http://schemas.openxmlformats.org/officeDocument/2006/relationships/image" Target="../media/image161.png"/><Relationship Id="rId34" Type="http://schemas.openxmlformats.org/officeDocument/2006/relationships/customXml" Target="../ink/ink159.xml"/><Relationship Id="rId50" Type="http://schemas.openxmlformats.org/officeDocument/2006/relationships/customXml" Target="../ink/ink167.xml"/><Relationship Id="rId55" Type="http://schemas.openxmlformats.org/officeDocument/2006/relationships/image" Target="../media/image169.png"/><Relationship Id="rId76" Type="http://schemas.openxmlformats.org/officeDocument/2006/relationships/customXml" Target="../ink/ink180.xml"/><Relationship Id="rId97" Type="http://schemas.openxmlformats.org/officeDocument/2006/relationships/image" Target="../media/image190.png"/><Relationship Id="rId7" Type="http://schemas.openxmlformats.org/officeDocument/2006/relationships/image" Target="../media/image145.png"/><Relationship Id="rId71" Type="http://schemas.openxmlformats.org/officeDocument/2006/relationships/image" Target="../media/image177.png"/><Relationship Id="rId92" Type="http://schemas.openxmlformats.org/officeDocument/2006/relationships/customXml" Target="../ink/ink188.xml"/><Relationship Id="rId2" Type="http://schemas.openxmlformats.org/officeDocument/2006/relationships/customXml" Target="../ink/ink143.xml"/><Relationship Id="rId29" Type="http://schemas.openxmlformats.org/officeDocument/2006/relationships/image" Target="../media/image156.png"/><Relationship Id="rId24" Type="http://schemas.openxmlformats.org/officeDocument/2006/relationships/customXml" Target="../ink/ink154.xml"/><Relationship Id="rId40" Type="http://schemas.openxmlformats.org/officeDocument/2006/relationships/customXml" Target="../ink/ink162.xml"/><Relationship Id="rId45" Type="http://schemas.openxmlformats.org/officeDocument/2006/relationships/image" Target="../media/image164.png"/><Relationship Id="rId66" Type="http://schemas.openxmlformats.org/officeDocument/2006/relationships/customXml" Target="../ink/ink175.xml"/><Relationship Id="rId87" Type="http://schemas.openxmlformats.org/officeDocument/2006/relationships/image" Target="../media/image185.png"/><Relationship Id="rId61" Type="http://schemas.openxmlformats.org/officeDocument/2006/relationships/image" Target="../media/image172.png"/><Relationship Id="rId82" Type="http://schemas.openxmlformats.org/officeDocument/2006/relationships/customXml" Target="../ink/ink183.xml"/><Relationship Id="rId19" Type="http://schemas.openxmlformats.org/officeDocument/2006/relationships/image" Target="../media/image151.png"/><Relationship Id="rId14" Type="http://schemas.openxmlformats.org/officeDocument/2006/relationships/customXml" Target="../ink/ink149.xml"/><Relationship Id="rId30" Type="http://schemas.openxmlformats.org/officeDocument/2006/relationships/customXml" Target="../ink/ink157.xml"/><Relationship Id="rId35" Type="http://schemas.openxmlformats.org/officeDocument/2006/relationships/image" Target="../media/image159.png"/><Relationship Id="rId56" Type="http://schemas.openxmlformats.org/officeDocument/2006/relationships/customXml" Target="../ink/ink170.xml"/><Relationship Id="rId77" Type="http://schemas.openxmlformats.org/officeDocument/2006/relationships/image" Target="../media/image180.png"/><Relationship Id="rId8" Type="http://schemas.openxmlformats.org/officeDocument/2006/relationships/customXml" Target="../ink/ink146.xml"/><Relationship Id="rId51" Type="http://schemas.openxmlformats.org/officeDocument/2006/relationships/image" Target="../media/image167.png"/><Relationship Id="rId72" Type="http://schemas.openxmlformats.org/officeDocument/2006/relationships/customXml" Target="../ink/ink178.xml"/><Relationship Id="rId93" Type="http://schemas.openxmlformats.org/officeDocument/2006/relationships/image" Target="../media/image188.png"/><Relationship Id="rId98" Type="http://schemas.openxmlformats.org/officeDocument/2006/relationships/customXml" Target="../ink/ink191.xml"/></Relationships>
</file>

<file path=ppt/slides/_rels/slide16.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customXml" Target="../ink/ink192.xml"/><Relationship Id="rId1" Type="http://schemas.openxmlformats.org/officeDocument/2006/relationships/slideLayout" Target="../slideLayouts/slideLayout2.xml"/><Relationship Id="rId5" Type="http://schemas.openxmlformats.org/officeDocument/2006/relationships/image" Target="../media/image193.png"/><Relationship Id="rId4" Type="http://schemas.openxmlformats.org/officeDocument/2006/relationships/customXml" Target="../ink/ink19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6" Type="http://schemas.openxmlformats.org/officeDocument/2006/relationships/customXml" Target="../ink/ink206.xml"/><Relationship Id="rId117" Type="http://schemas.openxmlformats.org/officeDocument/2006/relationships/image" Target="../media/image251.png"/><Relationship Id="rId21" Type="http://schemas.openxmlformats.org/officeDocument/2006/relationships/image" Target="../media/image203.png"/><Relationship Id="rId42" Type="http://schemas.openxmlformats.org/officeDocument/2006/relationships/customXml" Target="../ink/ink214.xml"/><Relationship Id="rId47" Type="http://schemas.openxmlformats.org/officeDocument/2006/relationships/image" Target="../media/image216.png"/><Relationship Id="rId63" Type="http://schemas.openxmlformats.org/officeDocument/2006/relationships/image" Target="../media/image224.png"/><Relationship Id="rId68" Type="http://schemas.openxmlformats.org/officeDocument/2006/relationships/customXml" Target="../ink/ink227.xml"/><Relationship Id="rId84" Type="http://schemas.openxmlformats.org/officeDocument/2006/relationships/customXml" Target="../ink/ink235.xml"/><Relationship Id="rId89" Type="http://schemas.openxmlformats.org/officeDocument/2006/relationships/image" Target="../media/image237.png"/><Relationship Id="rId112" Type="http://schemas.openxmlformats.org/officeDocument/2006/relationships/customXml" Target="../ink/ink249.xml"/><Relationship Id="rId16" Type="http://schemas.openxmlformats.org/officeDocument/2006/relationships/customXml" Target="../ink/ink201.xml"/><Relationship Id="rId107" Type="http://schemas.openxmlformats.org/officeDocument/2006/relationships/image" Target="../media/image246.png"/><Relationship Id="rId11" Type="http://schemas.openxmlformats.org/officeDocument/2006/relationships/image" Target="../media/image198.png"/><Relationship Id="rId32" Type="http://schemas.openxmlformats.org/officeDocument/2006/relationships/customXml" Target="../ink/ink209.xml"/><Relationship Id="rId37" Type="http://schemas.openxmlformats.org/officeDocument/2006/relationships/image" Target="../media/image211.png"/><Relationship Id="rId53" Type="http://schemas.openxmlformats.org/officeDocument/2006/relationships/image" Target="../media/image219.png"/><Relationship Id="rId58" Type="http://schemas.openxmlformats.org/officeDocument/2006/relationships/customXml" Target="../ink/ink222.xml"/><Relationship Id="rId74" Type="http://schemas.openxmlformats.org/officeDocument/2006/relationships/customXml" Target="../ink/ink230.xml"/><Relationship Id="rId79" Type="http://schemas.openxmlformats.org/officeDocument/2006/relationships/image" Target="../media/image232.png"/><Relationship Id="rId102" Type="http://schemas.openxmlformats.org/officeDocument/2006/relationships/customXml" Target="../ink/ink244.xml"/><Relationship Id="rId123" Type="http://schemas.openxmlformats.org/officeDocument/2006/relationships/image" Target="../media/image254.png"/><Relationship Id="rId5" Type="http://schemas.openxmlformats.org/officeDocument/2006/relationships/image" Target="../media/image195.png"/><Relationship Id="rId90" Type="http://schemas.openxmlformats.org/officeDocument/2006/relationships/customXml" Target="../ink/ink238.xml"/><Relationship Id="rId95" Type="http://schemas.openxmlformats.org/officeDocument/2006/relationships/image" Target="../media/image240.png"/><Relationship Id="rId22" Type="http://schemas.openxmlformats.org/officeDocument/2006/relationships/customXml" Target="../ink/ink204.xml"/><Relationship Id="rId27" Type="http://schemas.openxmlformats.org/officeDocument/2006/relationships/image" Target="../media/image206.png"/><Relationship Id="rId43" Type="http://schemas.openxmlformats.org/officeDocument/2006/relationships/image" Target="../media/image214.png"/><Relationship Id="rId48" Type="http://schemas.openxmlformats.org/officeDocument/2006/relationships/customXml" Target="../ink/ink217.xml"/><Relationship Id="rId64" Type="http://schemas.openxmlformats.org/officeDocument/2006/relationships/customXml" Target="../ink/ink225.xml"/><Relationship Id="rId69" Type="http://schemas.openxmlformats.org/officeDocument/2006/relationships/image" Target="../media/image227.png"/><Relationship Id="rId113" Type="http://schemas.openxmlformats.org/officeDocument/2006/relationships/image" Target="../media/image249.png"/><Relationship Id="rId118" Type="http://schemas.openxmlformats.org/officeDocument/2006/relationships/customXml" Target="../ink/ink252.xml"/><Relationship Id="rId80" Type="http://schemas.openxmlformats.org/officeDocument/2006/relationships/customXml" Target="../ink/ink233.xml"/><Relationship Id="rId85" Type="http://schemas.openxmlformats.org/officeDocument/2006/relationships/image" Target="../media/image235.png"/><Relationship Id="rId12" Type="http://schemas.openxmlformats.org/officeDocument/2006/relationships/customXml" Target="../ink/ink199.xml"/><Relationship Id="rId17" Type="http://schemas.openxmlformats.org/officeDocument/2006/relationships/image" Target="../media/image201.png"/><Relationship Id="rId33" Type="http://schemas.openxmlformats.org/officeDocument/2006/relationships/image" Target="../media/image209.png"/><Relationship Id="rId38" Type="http://schemas.openxmlformats.org/officeDocument/2006/relationships/customXml" Target="../ink/ink212.xml"/><Relationship Id="rId59" Type="http://schemas.openxmlformats.org/officeDocument/2006/relationships/image" Target="../media/image222.png"/><Relationship Id="rId103" Type="http://schemas.openxmlformats.org/officeDocument/2006/relationships/image" Target="../media/image244.png"/><Relationship Id="rId108" Type="http://schemas.openxmlformats.org/officeDocument/2006/relationships/customXml" Target="../ink/ink247.xml"/><Relationship Id="rId124" Type="http://schemas.openxmlformats.org/officeDocument/2006/relationships/customXml" Target="../ink/ink255.xml"/><Relationship Id="rId54" Type="http://schemas.openxmlformats.org/officeDocument/2006/relationships/customXml" Target="../ink/ink220.xml"/><Relationship Id="rId70" Type="http://schemas.openxmlformats.org/officeDocument/2006/relationships/customXml" Target="../ink/ink228.xml"/><Relationship Id="rId75" Type="http://schemas.openxmlformats.org/officeDocument/2006/relationships/image" Target="../media/image230.png"/><Relationship Id="rId91" Type="http://schemas.openxmlformats.org/officeDocument/2006/relationships/image" Target="../media/image238.png"/><Relationship Id="rId96" Type="http://schemas.openxmlformats.org/officeDocument/2006/relationships/customXml" Target="../ink/ink241.xml"/><Relationship Id="rId1" Type="http://schemas.openxmlformats.org/officeDocument/2006/relationships/slideLayout" Target="../slideLayouts/slideLayout2.xml"/><Relationship Id="rId6" Type="http://schemas.openxmlformats.org/officeDocument/2006/relationships/customXml" Target="../ink/ink196.xml"/><Relationship Id="rId23" Type="http://schemas.openxmlformats.org/officeDocument/2006/relationships/image" Target="../media/image204.png"/><Relationship Id="rId28" Type="http://schemas.openxmlformats.org/officeDocument/2006/relationships/customXml" Target="../ink/ink207.xml"/><Relationship Id="rId49" Type="http://schemas.openxmlformats.org/officeDocument/2006/relationships/image" Target="../media/image217.png"/><Relationship Id="rId114" Type="http://schemas.openxmlformats.org/officeDocument/2006/relationships/customXml" Target="../ink/ink250.xml"/><Relationship Id="rId119" Type="http://schemas.openxmlformats.org/officeDocument/2006/relationships/image" Target="../media/image252.png"/><Relationship Id="rId44" Type="http://schemas.openxmlformats.org/officeDocument/2006/relationships/customXml" Target="../ink/ink215.xml"/><Relationship Id="rId60" Type="http://schemas.openxmlformats.org/officeDocument/2006/relationships/customXml" Target="../ink/ink223.xml"/><Relationship Id="rId65" Type="http://schemas.openxmlformats.org/officeDocument/2006/relationships/image" Target="../media/image225.png"/><Relationship Id="rId81" Type="http://schemas.openxmlformats.org/officeDocument/2006/relationships/image" Target="../media/image233.png"/><Relationship Id="rId86" Type="http://schemas.openxmlformats.org/officeDocument/2006/relationships/customXml" Target="../ink/ink236.xml"/><Relationship Id="rId13" Type="http://schemas.openxmlformats.org/officeDocument/2006/relationships/image" Target="../media/image199.png"/><Relationship Id="rId18" Type="http://schemas.openxmlformats.org/officeDocument/2006/relationships/customXml" Target="../ink/ink202.xml"/><Relationship Id="rId39" Type="http://schemas.openxmlformats.org/officeDocument/2006/relationships/image" Target="../media/image212.png"/><Relationship Id="rId109" Type="http://schemas.openxmlformats.org/officeDocument/2006/relationships/image" Target="../media/image247.png"/><Relationship Id="rId34" Type="http://schemas.openxmlformats.org/officeDocument/2006/relationships/customXml" Target="../ink/ink210.xml"/><Relationship Id="rId50" Type="http://schemas.openxmlformats.org/officeDocument/2006/relationships/customXml" Target="../ink/ink218.xml"/><Relationship Id="rId55" Type="http://schemas.openxmlformats.org/officeDocument/2006/relationships/image" Target="../media/image220.png"/><Relationship Id="rId76" Type="http://schemas.openxmlformats.org/officeDocument/2006/relationships/customXml" Target="../ink/ink231.xml"/><Relationship Id="rId97" Type="http://schemas.openxmlformats.org/officeDocument/2006/relationships/image" Target="../media/image241.png"/><Relationship Id="rId104" Type="http://schemas.openxmlformats.org/officeDocument/2006/relationships/customXml" Target="../ink/ink245.xml"/><Relationship Id="rId120" Type="http://schemas.openxmlformats.org/officeDocument/2006/relationships/customXml" Target="../ink/ink253.xml"/><Relationship Id="rId125" Type="http://schemas.openxmlformats.org/officeDocument/2006/relationships/image" Target="../media/image255.png"/><Relationship Id="rId7" Type="http://schemas.openxmlformats.org/officeDocument/2006/relationships/image" Target="../media/image196.png"/><Relationship Id="rId71" Type="http://schemas.openxmlformats.org/officeDocument/2006/relationships/image" Target="../media/image228.png"/><Relationship Id="rId92" Type="http://schemas.openxmlformats.org/officeDocument/2006/relationships/customXml" Target="../ink/ink239.xml"/><Relationship Id="rId2" Type="http://schemas.openxmlformats.org/officeDocument/2006/relationships/customXml" Target="../ink/ink194.xml"/><Relationship Id="rId29" Type="http://schemas.openxmlformats.org/officeDocument/2006/relationships/image" Target="../media/image207.png"/><Relationship Id="rId24" Type="http://schemas.openxmlformats.org/officeDocument/2006/relationships/customXml" Target="../ink/ink205.xml"/><Relationship Id="rId40" Type="http://schemas.openxmlformats.org/officeDocument/2006/relationships/customXml" Target="../ink/ink213.xml"/><Relationship Id="rId45" Type="http://schemas.openxmlformats.org/officeDocument/2006/relationships/image" Target="../media/image215.png"/><Relationship Id="rId66" Type="http://schemas.openxmlformats.org/officeDocument/2006/relationships/customXml" Target="../ink/ink226.xml"/><Relationship Id="rId87" Type="http://schemas.openxmlformats.org/officeDocument/2006/relationships/image" Target="../media/image236.png"/><Relationship Id="rId110" Type="http://schemas.openxmlformats.org/officeDocument/2006/relationships/customXml" Target="../ink/ink248.xml"/><Relationship Id="rId115" Type="http://schemas.openxmlformats.org/officeDocument/2006/relationships/image" Target="../media/image250.png"/><Relationship Id="rId61" Type="http://schemas.openxmlformats.org/officeDocument/2006/relationships/image" Target="../media/image223.png"/><Relationship Id="rId82" Type="http://schemas.openxmlformats.org/officeDocument/2006/relationships/customXml" Target="../ink/ink234.xml"/><Relationship Id="rId19" Type="http://schemas.openxmlformats.org/officeDocument/2006/relationships/image" Target="../media/image202.png"/><Relationship Id="rId14" Type="http://schemas.openxmlformats.org/officeDocument/2006/relationships/customXml" Target="../ink/ink200.xml"/><Relationship Id="rId30" Type="http://schemas.openxmlformats.org/officeDocument/2006/relationships/customXml" Target="../ink/ink208.xml"/><Relationship Id="rId35" Type="http://schemas.openxmlformats.org/officeDocument/2006/relationships/image" Target="../media/image210.png"/><Relationship Id="rId56" Type="http://schemas.openxmlformats.org/officeDocument/2006/relationships/customXml" Target="../ink/ink221.xml"/><Relationship Id="rId77" Type="http://schemas.openxmlformats.org/officeDocument/2006/relationships/image" Target="../media/image231.png"/><Relationship Id="rId100" Type="http://schemas.openxmlformats.org/officeDocument/2006/relationships/customXml" Target="../ink/ink243.xml"/><Relationship Id="rId105" Type="http://schemas.openxmlformats.org/officeDocument/2006/relationships/image" Target="../media/image245.png"/><Relationship Id="rId8" Type="http://schemas.openxmlformats.org/officeDocument/2006/relationships/customXml" Target="../ink/ink197.xml"/><Relationship Id="rId51" Type="http://schemas.openxmlformats.org/officeDocument/2006/relationships/image" Target="../media/image218.png"/><Relationship Id="rId72" Type="http://schemas.openxmlformats.org/officeDocument/2006/relationships/customXml" Target="../ink/ink229.xml"/><Relationship Id="rId93" Type="http://schemas.openxmlformats.org/officeDocument/2006/relationships/image" Target="../media/image239.png"/><Relationship Id="rId98" Type="http://schemas.openxmlformats.org/officeDocument/2006/relationships/customXml" Target="../ink/ink242.xml"/><Relationship Id="rId121" Type="http://schemas.openxmlformats.org/officeDocument/2006/relationships/image" Target="../media/image253.png"/><Relationship Id="rId3" Type="http://schemas.openxmlformats.org/officeDocument/2006/relationships/image" Target="../media/image194.png"/><Relationship Id="rId25" Type="http://schemas.openxmlformats.org/officeDocument/2006/relationships/image" Target="../media/image205.png"/><Relationship Id="rId46" Type="http://schemas.openxmlformats.org/officeDocument/2006/relationships/customXml" Target="../ink/ink216.xml"/><Relationship Id="rId67" Type="http://schemas.openxmlformats.org/officeDocument/2006/relationships/image" Target="../media/image226.png"/><Relationship Id="rId116" Type="http://schemas.openxmlformats.org/officeDocument/2006/relationships/customXml" Target="../ink/ink251.xml"/><Relationship Id="rId20" Type="http://schemas.openxmlformats.org/officeDocument/2006/relationships/customXml" Target="../ink/ink203.xml"/><Relationship Id="rId41" Type="http://schemas.openxmlformats.org/officeDocument/2006/relationships/image" Target="../media/image213.png"/><Relationship Id="rId62" Type="http://schemas.openxmlformats.org/officeDocument/2006/relationships/customXml" Target="../ink/ink224.xml"/><Relationship Id="rId83" Type="http://schemas.openxmlformats.org/officeDocument/2006/relationships/image" Target="../media/image234.png"/><Relationship Id="rId88" Type="http://schemas.openxmlformats.org/officeDocument/2006/relationships/customXml" Target="../ink/ink237.xml"/><Relationship Id="rId111" Type="http://schemas.openxmlformats.org/officeDocument/2006/relationships/image" Target="../media/image248.png"/><Relationship Id="rId15" Type="http://schemas.openxmlformats.org/officeDocument/2006/relationships/image" Target="../media/image200.png"/><Relationship Id="rId36" Type="http://schemas.openxmlformats.org/officeDocument/2006/relationships/customXml" Target="../ink/ink211.xml"/><Relationship Id="rId57" Type="http://schemas.openxmlformats.org/officeDocument/2006/relationships/image" Target="../media/image221.png"/><Relationship Id="rId106" Type="http://schemas.openxmlformats.org/officeDocument/2006/relationships/customXml" Target="../ink/ink246.xml"/><Relationship Id="rId10" Type="http://schemas.openxmlformats.org/officeDocument/2006/relationships/customXml" Target="../ink/ink198.xml"/><Relationship Id="rId31" Type="http://schemas.openxmlformats.org/officeDocument/2006/relationships/image" Target="../media/image208.png"/><Relationship Id="rId52" Type="http://schemas.openxmlformats.org/officeDocument/2006/relationships/customXml" Target="../ink/ink219.xml"/><Relationship Id="rId73" Type="http://schemas.openxmlformats.org/officeDocument/2006/relationships/image" Target="../media/image229.png"/><Relationship Id="rId78" Type="http://schemas.openxmlformats.org/officeDocument/2006/relationships/customXml" Target="../ink/ink232.xml"/><Relationship Id="rId94" Type="http://schemas.openxmlformats.org/officeDocument/2006/relationships/customXml" Target="../ink/ink240.xml"/><Relationship Id="rId99" Type="http://schemas.openxmlformats.org/officeDocument/2006/relationships/image" Target="../media/image242.png"/><Relationship Id="rId101" Type="http://schemas.openxmlformats.org/officeDocument/2006/relationships/image" Target="../media/image243.png"/><Relationship Id="rId122" Type="http://schemas.openxmlformats.org/officeDocument/2006/relationships/customXml" Target="../ink/ink254.xml"/><Relationship Id="rId4" Type="http://schemas.openxmlformats.org/officeDocument/2006/relationships/customXml" Target="../ink/ink195.xml"/><Relationship Id="rId9" Type="http://schemas.openxmlformats.org/officeDocument/2006/relationships/image" Target="../media/image197.png"/></Relationships>
</file>

<file path=ppt/slides/_rels/slide24.xml.rels><?xml version="1.0" encoding="UTF-8" standalone="yes"?>
<Relationships xmlns="http://schemas.openxmlformats.org/package/2006/relationships"><Relationship Id="rId26" Type="http://schemas.openxmlformats.org/officeDocument/2006/relationships/customXml" Target="../ink/ink268.xml"/><Relationship Id="rId21" Type="http://schemas.openxmlformats.org/officeDocument/2006/relationships/image" Target="../media/image265.png"/><Relationship Id="rId42" Type="http://schemas.openxmlformats.org/officeDocument/2006/relationships/customXml" Target="../ink/ink276.xml"/><Relationship Id="rId47" Type="http://schemas.openxmlformats.org/officeDocument/2006/relationships/image" Target="../media/image278.png"/><Relationship Id="rId63" Type="http://schemas.openxmlformats.org/officeDocument/2006/relationships/image" Target="../media/image286.png"/><Relationship Id="rId68" Type="http://schemas.openxmlformats.org/officeDocument/2006/relationships/customXml" Target="../ink/ink289.xml"/><Relationship Id="rId2" Type="http://schemas.openxmlformats.org/officeDocument/2006/relationships/customXml" Target="../ink/ink256.xml"/><Relationship Id="rId16" Type="http://schemas.openxmlformats.org/officeDocument/2006/relationships/customXml" Target="../ink/ink263.xml"/><Relationship Id="rId29" Type="http://schemas.openxmlformats.org/officeDocument/2006/relationships/image" Target="../media/image269.png"/><Relationship Id="rId11" Type="http://schemas.openxmlformats.org/officeDocument/2006/relationships/image" Target="../media/image260.png"/><Relationship Id="rId24" Type="http://schemas.openxmlformats.org/officeDocument/2006/relationships/customXml" Target="../ink/ink267.xml"/><Relationship Id="rId32" Type="http://schemas.openxmlformats.org/officeDocument/2006/relationships/customXml" Target="../ink/ink271.xml"/><Relationship Id="rId37" Type="http://schemas.openxmlformats.org/officeDocument/2006/relationships/image" Target="../media/image273.png"/><Relationship Id="rId40" Type="http://schemas.openxmlformats.org/officeDocument/2006/relationships/customXml" Target="../ink/ink275.xml"/><Relationship Id="rId45" Type="http://schemas.openxmlformats.org/officeDocument/2006/relationships/image" Target="../media/image277.png"/><Relationship Id="rId53" Type="http://schemas.openxmlformats.org/officeDocument/2006/relationships/image" Target="../media/image281.png"/><Relationship Id="rId58" Type="http://schemas.openxmlformats.org/officeDocument/2006/relationships/customXml" Target="../ink/ink284.xml"/><Relationship Id="rId66" Type="http://schemas.openxmlformats.org/officeDocument/2006/relationships/customXml" Target="../ink/ink288.xml"/><Relationship Id="rId74" Type="http://schemas.openxmlformats.org/officeDocument/2006/relationships/customXml" Target="../ink/ink292.xml"/><Relationship Id="rId5" Type="http://schemas.openxmlformats.org/officeDocument/2006/relationships/image" Target="../media/image257.png"/><Relationship Id="rId61" Type="http://schemas.openxmlformats.org/officeDocument/2006/relationships/image" Target="../media/image285.png"/><Relationship Id="rId19" Type="http://schemas.openxmlformats.org/officeDocument/2006/relationships/image" Target="../media/image264.png"/><Relationship Id="rId14" Type="http://schemas.openxmlformats.org/officeDocument/2006/relationships/customXml" Target="../ink/ink262.xml"/><Relationship Id="rId22" Type="http://schemas.openxmlformats.org/officeDocument/2006/relationships/customXml" Target="../ink/ink266.xml"/><Relationship Id="rId27" Type="http://schemas.openxmlformats.org/officeDocument/2006/relationships/image" Target="../media/image268.png"/><Relationship Id="rId30" Type="http://schemas.openxmlformats.org/officeDocument/2006/relationships/customXml" Target="../ink/ink270.xml"/><Relationship Id="rId35" Type="http://schemas.openxmlformats.org/officeDocument/2006/relationships/image" Target="../media/image272.png"/><Relationship Id="rId43" Type="http://schemas.openxmlformats.org/officeDocument/2006/relationships/image" Target="../media/image276.png"/><Relationship Id="rId48" Type="http://schemas.openxmlformats.org/officeDocument/2006/relationships/customXml" Target="../ink/ink279.xml"/><Relationship Id="rId56" Type="http://schemas.openxmlformats.org/officeDocument/2006/relationships/customXml" Target="../ink/ink283.xml"/><Relationship Id="rId64" Type="http://schemas.openxmlformats.org/officeDocument/2006/relationships/customXml" Target="../ink/ink287.xml"/><Relationship Id="rId69" Type="http://schemas.openxmlformats.org/officeDocument/2006/relationships/image" Target="../media/image289.png"/><Relationship Id="rId8" Type="http://schemas.openxmlformats.org/officeDocument/2006/relationships/customXml" Target="../ink/ink259.xml"/><Relationship Id="rId51" Type="http://schemas.openxmlformats.org/officeDocument/2006/relationships/image" Target="../media/image280.png"/><Relationship Id="rId72" Type="http://schemas.openxmlformats.org/officeDocument/2006/relationships/customXml" Target="../ink/ink291.xml"/><Relationship Id="rId3" Type="http://schemas.openxmlformats.org/officeDocument/2006/relationships/image" Target="../media/image256.png"/><Relationship Id="rId12" Type="http://schemas.openxmlformats.org/officeDocument/2006/relationships/customXml" Target="../ink/ink261.xml"/><Relationship Id="rId17" Type="http://schemas.openxmlformats.org/officeDocument/2006/relationships/image" Target="../media/image263.png"/><Relationship Id="rId25" Type="http://schemas.openxmlformats.org/officeDocument/2006/relationships/image" Target="../media/image267.png"/><Relationship Id="rId33" Type="http://schemas.openxmlformats.org/officeDocument/2006/relationships/image" Target="../media/image271.png"/><Relationship Id="rId38" Type="http://schemas.openxmlformats.org/officeDocument/2006/relationships/customXml" Target="../ink/ink274.xml"/><Relationship Id="rId46" Type="http://schemas.openxmlformats.org/officeDocument/2006/relationships/customXml" Target="../ink/ink278.xml"/><Relationship Id="rId59" Type="http://schemas.openxmlformats.org/officeDocument/2006/relationships/image" Target="../media/image284.png"/><Relationship Id="rId67" Type="http://schemas.openxmlformats.org/officeDocument/2006/relationships/image" Target="../media/image288.png"/><Relationship Id="rId20" Type="http://schemas.openxmlformats.org/officeDocument/2006/relationships/customXml" Target="../ink/ink265.xml"/><Relationship Id="rId41" Type="http://schemas.openxmlformats.org/officeDocument/2006/relationships/image" Target="../media/image275.png"/><Relationship Id="rId54" Type="http://schemas.openxmlformats.org/officeDocument/2006/relationships/customXml" Target="../ink/ink282.xml"/><Relationship Id="rId62" Type="http://schemas.openxmlformats.org/officeDocument/2006/relationships/customXml" Target="../ink/ink286.xml"/><Relationship Id="rId70" Type="http://schemas.openxmlformats.org/officeDocument/2006/relationships/customXml" Target="../ink/ink290.xml"/><Relationship Id="rId75" Type="http://schemas.openxmlformats.org/officeDocument/2006/relationships/image" Target="../media/image292.png"/><Relationship Id="rId1" Type="http://schemas.openxmlformats.org/officeDocument/2006/relationships/slideLayout" Target="../slideLayouts/slideLayout2.xml"/><Relationship Id="rId6" Type="http://schemas.openxmlformats.org/officeDocument/2006/relationships/customXml" Target="../ink/ink258.xml"/><Relationship Id="rId15" Type="http://schemas.openxmlformats.org/officeDocument/2006/relationships/image" Target="../media/image262.png"/><Relationship Id="rId23" Type="http://schemas.openxmlformats.org/officeDocument/2006/relationships/image" Target="../media/image266.png"/><Relationship Id="rId28" Type="http://schemas.openxmlformats.org/officeDocument/2006/relationships/customXml" Target="../ink/ink269.xml"/><Relationship Id="rId36" Type="http://schemas.openxmlformats.org/officeDocument/2006/relationships/customXml" Target="../ink/ink273.xml"/><Relationship Id="rId49" Type="http://schemas.openxmlformats.org/officeDocument/2006/relationships/image" Target="../media/image279.png"/><Relationship Id="rId57" Type="http://schemas.openxmlformats.org/officeDocument/2006/relationships/image" Target="../media/image283.png"/><Relationship Id="rId10" Type="http://schemas.openxmlformats.org/officeDocument/2006/relationships/customXml" Target="../ink/ink260.xml"/><Relationship Id="rId31" Type="http://schemas.openxmlformats.org/officeDocument/2006/relationships/image" Target="../media/image270.png"/><Relationship Id="rId44" Type="http://schemas.openxmlformats.org/officeDocument/2006/relationships/customXml" Target="../ink/ink277.xml"/><Relationship Id="rId52" Type="http://schemas.openxmlformats.org/officeDocument/2006/relationships/customXml" Target="../ink/ink281.xml"/><Relationship Id="rId60" Type="http://schemas.openxmlformats.org/officeDocument/2006/relationships/customXml" Target="../ink/ink285.xml"/><Relationship Id="rId65" Type="http://schemas.openxmlformats.org/officeDocument/2006/relationships/image" Target="../media/image287.png"/><Relationship Id="rId73" Type="http://schemas.openxmlformats.org/officeDocument/2006/relationships/image" Target="../media/image291.png"/><Relationship Id="rId4" Type="http://schemas.openxmlformats.org/officeDocument/2006/relationships/customXml" Target="../ink/ink257.xml"/><Relationship Id="rId9" Type="http://schemas.openxmlformats.org/officeDocument/2006/relationships/image" Target="../media/image259.png"/><Relationship Id="rId13" Type="http://schemas.openxmlformats.org/officeDocument/2006/relationships/image" Target="../media/image261.png"/><Relationship Id="rId18" Type="http://schemas.openxmlformats.org/officeDocument/2006/relationships/customXml" Target="../ink/ink264.xml"/><Relationship Id="rId39" Type="http://schemas.openxmlformats.org/officeDocument/2006/relationships/image" Target="../media/image274.png"/><Relationship Id="rId34" Type="http://schemas.openxmlformats.org/officeDocument/2006/relationships/customXml" Target="../ink/ink272.xml"/><Relationship Id="rId50" Type="http://schemas.openxmlformats.org/officeDocument/2006/relationships/customXml" Target="../ink/ink280.xml"/><Relationship Id="rId55" Type="http://schemas.openxmlformats.org/officeDocument/2006/relationships/image" Target="../media/image282.png"/><Relationship Id="rId7" Type="http://schemas.openxmlformats.org/officeDocument/2006/relationships/image" Target="../media/image258.png"/><Relationship Id="rId71" Type="http://schemas.openxmlformats.org/officeDocument/2006/relationships/image" Target="../media/image290.png"/></Relationships>
</file>

<file path=ppt/slides/_rels/slide25.xml.rels><?xml version="1.0" encoding="UTF-8" standalone="yes"?>
<Relationships xmlns="http://schemas.openxmlformats.org/package/2006/relationships"><Relationship Id="rId3" Type="http://schemas.openxmlformats.org/officeDocument/2006/relationships/image" Target="../media/image1940.png"/><Relationship Id="rId2" Type="http://schemas.openxmlformats.org/officeDocument/2006/relationships/customXml" Target="../ink/ink293.xml"/><Relationship Id="rId1" Type="http://schemas.openxmlformats.org/officeDocument/2006/relationships/slideLayout" Target="../slideLayouts/slideLayout2.xml"/><Relationship Id="rId5" Type="http://schemas.openxmlformats.org/officeDocument/2006/relationships/image" Target="../media/image1950.png"/><Relationship Id="rId4" Type="http://schemas.openxmlformats.org/officeDocument/2006/relationships/customXml" Target="../ink/ink29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6" Type="http://schemas.openxmlformats.org/officeDocument/2006/relationships/customXml" Target="../ink/ink307.xml"/><Relationship Id="rId117" Type="http://schemas.openxmlformats.org/officeDocument/2006/relationships/image" Target="../media/image350.png"/><Relationship Id="rId21" Type="http://schemas.openxmlformats.org/officeDocument/2006/relationships/image" Target="../media/image302.png"/><Relationship Id="rId42" Type="http://schemas.openxmlformats.org/officeDocument/2006/relationships/customXml" Target="../ink/ink315.xml"/><Relationship Id="rId47" Type="http://schemas.openxmlformats.org/officeDocument/2006/relationships/image" Target="../media/image315.png"/><Relationship Id="rId63" Type="http://schemas.openxmlformats.org/officeDocument/2006/relationships/image" Target="../media/image323.png"/><Relationship Id="rId68" Type="http://schemas.openxmlformats.org/officeDocument/2006/relationships/customXml" Target="../ink/ink328.xml"/><Relationship Id="rId84" Type="http://schemas.openxmlformats.org/officeDocument/2006/relationships/customXml" Target="../ink/ink336.xml"/><Relationship Id="rId89" Type="http://schemas.openxmlformats.org/officeDocument/2006/relationships/image" Target="../media/image336.png"/><Relationship Id="rId112" Type="http://schemas.openxmlformats.org/officeDocument/2006/relationships/customXml" Target="../ink/ink350.xml"/><Relationship Id="rId16" Type="http://schemas.openxmlformats.org/officeDocument/2006/relationships/customXml" Target="../ink/ink302.xml"/><Relationship Id="rId107" Type="http://schemas.openxmlformats.org/officeDocument/2006/relationships/image" Target="../media/image345.png"/><Relationship Id="rId11" Type="http://schemas.openxmlformats.org/officeDocument/2006/relationships/image" Target="../media/image297.png"/><Relationship Id="rId32" Type="http://schemas.openxmlformats.org/officeDocument/2006/relationships/customXml" Target="../ink/ink310.xml"/><Relationship Id="rId37" Type="http://schemas.openxmlformats.org/officeDocument/2006/relationships/image" Target="../media/image310.png"/><Relationship Id="rId53" Type="http://schemas.openxmlformats.org/officeDocument/2006/relationships/image" Target="../media/image318.png"/><Relationship Id="rId58" Type="http://schemas.openxmlformats.org/officeDocument/2006/relationships/customXml" Target="../ink/ink323.xml"/><Relationship Id="rId74" Type="http://schemas.openxmlformats.org/officeDocument/2006/relationships/customXml" Target="../ink/ink331.xml"/><Relationship Id="rId79" Type="http://schemas.openxmlformats.org/officeDocument/2006/relationships/image" Target="../media/image331.png"/><Relationship Id="rId102" Type="http://schemas.openxmlformats.org/officeDocument/2006/relationships/customXml" Target="../ink/ink345.xml"/><Relationship Id="rId5" Type="http://schemas.openxmlformats.org/officeDocument/2006/relationships/image" Target="../media/image294.png"/><Relationship Id="rId90" Type="http://schemas.openxmlformats.org/officeDocument/2006/relationships/customXml" Target="../ink/ink339.xml"/><Relationship Id="rId95" Type="http://schemas.openxmlformats.org/officeDocument/2006/relationships/image" Target="../media/image339.png"/><Relationship Id="rId22" Type="http://schemas.openxmlformats.org/officeDocument/2006/relationships/customXml" Target="../ink/ink305.xml"/><Relationship Id="rId27" Type="http://schemas.openxmlformats.org/officeDocument/2006/relationships/image" Target="../media/image305.png"/><Relationship Id="rId43" Type="http://schemas.openxmlformats.org/officeDocument/2006/relationships/image" Target="../media/image313.png"/><Relationship Id="rId48" Type="http://schemas.openxmlformats.org/officeDocument/2006/relationships/customXml" Target="../ink/ink318.xml"/><Relationship Id="rId64" Type="http://schemas.openxmlformats.org/officeDocument/2006/relationships/customXml" Target="../ink/ink326.xml"/><Relationship Id="rId69" Type="http://schemas.openxmlformats.org/officeDocument/2006/relationships/image" Target="../media/image326.png"/><Relationship Id="rId113" Type="http://schemas.openxmlformats.org/officeDocument/2006/relationships/image" Target="../media/image348.png"/><Relationship Id="rId118" Type="http://schemas.openxmlformats.org/officeDocument/2006/relationships/customXml" Target="../ink/ink353.xml"/><Relationship Id="rId80" Type="http://schemas.openxmlformats.org/officeDocument/2006/relationships/customXml" Target="../ink/ink334.xml"/><Relationship Id="rId85" Type="http://schemas.openxmlformats.org/officeDocument/2006/relationships/image" Target="../media/image334.png"/><Relationship Id="rId12" Type="http://schemas.openxmlformats.org/officeDocument/2006/relationships/customXml" Target="../ink/ink300.xml"/><Relationship Id="rId17" Type="http://schemas.openxmlformats.org/officeDocument/2006/relationships/image" Target="../media/image300.png"/><Relationship Id="rId33" Type="http://schemas.openxmlformats.org/officeDocument/2006/relationships/image" Target="../media/image308.png"/><Relationship Id="rId38" Type="http://schemas.openxmlformats.org/officeDocument/2006/relationships/customXml" Target="../ink/ink313.xml"/><Relationship Id="rId59" Type="http://schemas.openxmlformats.org/officeDocument/2006/relationships/image" Target="../media/image321.png"/><Relationship Id="rId103" Type="http://schemas.openxmlformats.org/officeDocument/2006/relationships/image" Target="../media/image343.png"/><Relationship Id="rId108" Type="http://schemas.openxmlformats.org/officeDocument/2006/relationships/customXml" Target="../ink/ink348.xml"/><Relationship Id="rId54" Type="http://schemas.openxmlformats.org/officeDocument/2006/relationships/customXml" Target="../ink/ink321.xml"/><Relationship Id="rId70" Type="http://schemas.openxmlformats.org/officeDocument/2006/relationships/customXml" Target="../ink/ink329.xml"/><Relationship Id="rId75" Type="http://schemas.openxmlformats.org/officeDocument/2006/relationships/image" Target="../media/image329.png"/><Relationship Id="rId91" Type="http://schemas.openxmlformats.org/officeDocument/2006/relationships/image" Target="../media/image337.png"/><Relationship Id="rId96" Type="http://schemas.openxmlformats.org/officeDocument/2006/relationships/customXml" Target="../ink/ink342.xml"/><Relationship Id="rId1" Type="http://schemas.openxmlformats.org/officeDocument/2006/relationships/slideLayout" Target="../slideLayouts/slideLayout2.xml"/><Relationship Id="rId6" Type="http://schemas.openxmlformats.org/officeDocument/2006/relationships/customXml" Target="../ink/ink297.xml"/><Relationship Id="rId23" Type="http://schemas.openxmlformats.org/officeDocument/2006/relationships/image" Target="../media/image303.png"/><Relationship Id="rId28" Type="http://schemas.openxmlformats.org/officeDocument/2006/relationships/customXml" Target="../ink/ink308.xml"/><Relationship Id="rId49" Type="http://schemas.openxmlformats.org/officeDocument/2006/relationships/image" Target="../media/image316.png"/><Relationship Id="rId114" Type="http://schemas.openxmlformats.org/officeDocument/2006/relationships/customXml" Target="../ink/ink351.xml"/><Relationship Id="rId119" Type="http://schemas.openxmlformats.org/officeDocument/2006/relationships/image" Target="../media/image351.png"/><Relationship Id="rId44" Type="http://schemas.openxmlformats.org/officeDocument/2006/relationships/customXml" Target="../ink/ink316.xml"/><Relationship Id="rId60" Type="http://schemas.openxmlformats.org/officeDocument/2006/relationships/customXml" Target="../ink/ink324.xml"/><Relationship Id="rId65" Type="http://schemas.openxmlformats.org/officeDocument/2006/relationships/image" Target="../media/image324.png"/><Relationship Id="rId81" Type="http://schemas.openxmlformats.org/officeDocument/2006/relationships/image" Target="../media/image332.png"/><Relationship Id="rId86" Type="http://schemas.openxmlformats.org/officeDocument/2006/relationships/customXml" Target="../ink/ink337.xml"/><Relationship Id="rId4" Type="http://schemas.openxmlformats.org/officeDocument/2006/relationships/customXml" Target="../ink/ink296.xml"/><Relationship Id="rId9" Type="http://schemas.openxmlformats.org/officeDocument/2006/relationships/image" Target="../media/image296.png"/><Relationship Id="rId13" Type="http://schemas.openxmlformats.org/officeDocument/2006/relationships/image" Target="../media/image298.png"/><Relationship Id="rId18" Type="http://schemas.openxmlformats.org/officeDocument/2006/relationships/customXml" Target="../ink/ink303.xml"/><Relationship Id="rId39" Type="http://schemas.openxmlformats.org/officeDocument/2006/relationships/image" Target="../media/image311.png"/><Relationship Id="rId109" Type="http://schemas.openxmlformats.org/officeDocument/2006/relationships/image" Target="../media/image346.png"/><Relationship Id="rId34" Type="http://schemas.openxmlformats.org/officeDocument/2006/relationships/customXml" Target="../ink/ink311.xml"/><Relationship Id="rId50" Type="http://schemas.openxmlformats.org/officeDocument/2006/relationships/customXml" Target="../ink/ink319.xml"/><Relationship Id="rId55" Type="http://schemas.openxmlformats.org/officeDocument/2006/relationships/image" Target="../media/image319.png"/><Relationship Id="rId76" Type="http://schemas.openxmlformats.org/officeDocument/2006/relationships/customXml" Target="../ink/ink332.xml"/><Relationship Id="rId97" Type="http://schemas.openxmlformats.org/officeDocument/2006/relationships/image" Target="../media/image340.png"/><Relationship Id="rId104" Type="http://schemas.openxmlformats.org/officeDocument/2006/relationships/customXml" Target="../ink/ink346.xml"/><Relationship Id="rId120" Type="http://schemas.openxmlformats.org/officeDocument/2006/relationships/customXml" Target="../ink/ink354.xml"/><Relationship Id="rId7" Type="http://schemas.openxmlformats.org/officeDocument/2006/relationships/image" Target="../media/image295.png"/><Relationship Id="rId71" Type="http://schemas.openxmlformats.org/officeDocument/2006/relationships/image" Target="../media/image327.png"/><Relationship Id="rId92" Type="http://schemas.openxmlformats.org/officeDocument/2006/relationships/customXml" Target="../ink/ink340.xml"/><Relationship Id="rId2" Type="http://schemas.openxmlformats.org/officeDocument/2006/relationships/customXml" Target="../ink/ink295.xml"/><Relationship Id="rId29" Type="http://schemas.openxmlformats.org/officeDocument/2006/relationships/image" Target="../media/image306.png"/><Relationship Id="rId24" Type="http://schemas.openxmlformats.org/officeDocument/2006/relationships/customXml" Target="../ink/ink306.xml"/><Relationship Id="rId40" Type="http://schemas.openxmlformats.org/officeDocument/2006/relationships/customXml" Target="../ink/ink314.xml"/><Relationship Id="rId45" Type="http://schemas.openxmlformats.org/officeDocument/2006/relationships/image" Target="../media/image314.png"/><Relationship Id="rId66" Type="http://schemas.openxmlformats.org/officeDocument/2006/relationships/customXml" Target="../ink/ink327.xml"/><Relationship Id="rId87" Type="http://schemas.openxmlformats.org/officeDocument/2006/relationships/image" Target="../media/image335.png"/><Relationship Id="rId110" Type="http://schemas.openxmlformats.org/officeDocument/2006/relationships/customXml" Target="../ink/ink349.xml"/><Relationship Id="rId115" Type="http://schemas.openxmlformats.org/officeDocument/2006/relationships/image" Target="../media/image349.png"/><Relationship Id="rId61" Type="http://schemas.openxmlformats.org/officeDocument/2006/relationships/image" Target="../media/image322.png"/><Relationship Id="rId82" Type="http://schemas.openxmlformats.org/officeDocument/2006/relationships/customXml" Target="../ink/ink335.xml"/><Relationship Id="rId19" Type="http://schemas.openxmlformats.org/officeDocument/2006/relationships/image" Target="../media/image301.png"/><Relationship Id="rId14" Type="http://schemas.openxmlformats.org/officeDocument/2006/relationships/customXml" Target="../ink/ink301.xml"/><Relationship Id="rId30" Type="http://schemas.openxmlformats.org/officeDocument/2006/relationships/customXml" Target="../ink/ink309.xml"/><Relationship Id="rId35" Type="http://schemas.openxmlformats.org/officeDocument/2006/relationships/image" Target="../media/image309.png"/><Relationship Id="rId56" Type="http://schemas.openxmlformats.org/officeDocument/2006/relationships/customXml" Target="../ink/ink322.xml"/><Relationship Id="rId77" Type="http://schemas.openxmlformats.org/officeDocument/2006/relationships/image" Target="../media/image330.png"/><Relationship Id="rId100" Type="http://schemas.openxmlformats.org/officeDocument/2006/relationships/customXml" Target="../ink/ink344.xml"/><Relationship Id="rId105" Type="http://schemas.openxmlformats.org/officeDocument/2006/relationships/image" Target="../media/image344.png"/><Relationship Id="rId8" Type="http://schemas.openxmlformats.org/officeDocument/2006/relationships/customXml" Target="../ink/ink298.xml"/><Relationship Id="rId51" Type="http://schemas.openxmlformats.org/officeDocument/2006/relationships/image" Target="../media/image317.png"/><Relationship Id="rId72" Type="http://schemas.openxmlformats.org/officeDocument/2006/relationships/customXml" Target="../ink/ink330.xml"/><Relationship Id="rId93" Type="http://schemas.openxmlformats.org/officeDocument/2006/relationships/image" Target="../media/image338.png"/><Relationship Id="rId98" Type="http://schemas.openxmlformats.org/officeDocument/2006/relationships/customXml" Target="../ink/ink343.xml"/><Relationship Id="rId121" Type="http://schemas.openxmlformats.org/officeDocument/2006/relationships/image" Target="../media/image352.png"/><Relationship Id="rId3" Type="http://schemas.openxmlformats.org/officeDocument/2006/relationships/image" Target="../media/image293.png"/><Relationship Id="rId25" Type="http://schemas.openxmlformats.org/officeDocument/2006/relationships/image" Target="../media/image304.png"/><Relationship Id="rId46" Type="http://schemas.openxmlformats.org/officeDocument/2006/relationships/customXml" Target="../ink/ink317.xml"/><Relationship Id="rId67" Type="http://schemas.openxmlformats.org/officeDocument/2006/relationships/image" Target="../media/image325.png"/><Relationship Id="rId116" Type="http://schemas.openxmlformats.org/officeDocument/2006/relationships/customXml" Target="../ink/ink352.xml"/><Relationship Id="rId20" Type="http://schemas.openxmlformats.org/officeDocument/2006/relationships/customXml" Target="../ink/ink304.xml"/><Relationship Id="rId41" Type="http://schemas.openxmlformats.org/officeDocument/2006/relationships/image" Target="../media/image312.png"/><Relationship Id="rId62" Type="http://schemas.openxmlformats.org/officeDocument/2006/relationships/customXml" Target="../ink/ink325.xml"/><Relationship Id="rId83" Type="http://schemas.openxmlformats.org/officeDocument/2006/relationships/image" Target="../media/image333.png"/><Relationship Id="rId88" Type="http://schemas.openxmlformats.org/officeDocument/2006/relationships/customXml" Target="../ink/ink338.xml"/><Relationship Id="rId111" Type="http://schemas.openxmlformats.org/officeDocument/2006/relationships/image" Target="../media/image347.png"/><Relationship Id="rId15" Type="http://schemas.openxmlformats.org/officeDocument/2006/relationships/image" Target="../media/image299.png"/><Relationship Id="rId36" Type="http://schemas.openxmlformats.org/officeDocument/2006/relationships/customXml" Target="../ink/ink312.xml"/><Relationship Id="rId57" Type="http://schemas.openxmlformats.org/officeDocument/2006/relationships/image" Target="../media/image320.png"/><Relationship Id="rId106" Type="http://schemas.openxmlformats.org/officeDocument/2006/relationships/customXml" Target="../ink/ink347.xml"/><Relationship Id="rId10" Type="http://schemas.openxmlformats.org/officeDocument/2006/relationships/customXml" Target="../ink/ink299.xml"/><Relationship Id="rId31" Type="http://schemas.openxmlformats.org/officeDocument/2006/relationships/image" Target="../media/image307.png"/><Relationship Id="rId52" Type="http://schemas.openxmlformats.org/officeDocument/2006/relationships/customXml" Target="../ink/ink320.xml"/><Relationship Id="rId73" Type="http://schemas.openxmlformats.org/officeDocument/2006/relationships/image" Target="../media/image328.png"/><Relationship Id="rId78" Type="http://schemas.openxmlformats.org/officeDocument/2006/relationships/customXml" Target="../ink/ink333.xml"/><Relationship Id="rId94" Type="http://schemas.openxmlformats.org/officeDocument/2006/relationships/customXml" Target="../ink/ink341.xml"/><Relationship Id="rId99" Type="http://schemas.openxmlformats.org/officeDocument/2006/relationships/image" Target="../media/image341.png"/><Relationship Id="rId101" Type="http://schemas.openxmlformats.org/officeDocument/2006/relationships/image" Target="../media/image3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2610.png"/><Relationship Id="rId18" Type="http://schemas.openxmlformats.org/officeDocument/2006/relationships/customXml" Target="../ink/ink363.xml"/><Relationship Id="rId26" Type="http://schemas.openxmlformats.org/officeDocument/2006/relationships/customXml" Target="../ink/ink367.xml"/><Relationship Id="rId39" Type="http://schemas.openxmlformats.org/officeDocument/2006/relationships/image" Target="../media/image2740.png"/><Relationship Id="rId21" Type="http://schemas.openxmlformats.org/officeDocument/2006/relationships/image" Target="../media/image2650.png"/><Relationship Id="rId34" Type="http://schemas.openxmlformats.org/officeDocument/2006/relationships/customXml" Target="../ink/ink371.xml"/><Relationship Id="rId42" Type="http://schemas.openxmlformats.org/officeDocument/2006/relationships/customXml" Target="../ink/ink375.xml"/><Relationship Id="rId47" Type="http://schemas.openxmlformats.org/officeDocument/2006/relationships/image" Target="../media/image2780.png"/><Relationship Id="rId50" Type="http://schemas.openxmlformats.org/officeDocument/2006/relationships/customXml" Target="../ink/ink379.xml"/><Relationship Id="rId7" Type="http://schemas.openxmlformats.org/officeDocument/2006/relationships/image" Target="../media/image2580.png"/><Relationship Id="rId2" Type="http://schemas.openxmlformats.org/officeDocument/2006/relationships/customXml" Target="../ink/ink355.xml"/><Relationship Id="rId16" Type="http://schemas.openxmlformats.org/officeDocument/2006/relationships/customXml" Target="../ink/ink362.xml"/><Relationship Id="rId29" Type="http://schemas.openxmlformats.org/officeDocument/2006/relationships/image" Target="../media/image2690.png"/><Relationship Id="rId11" Type="http://schemas.openxmlformats.org/officeDocument/2006/relationships/image" Target="../media/image2600.png"/><Relationship Id="rId24" Type="http://schemas.openxmlformats.org/officeDocument/2006/relationships/customXml" Target="../ink/ink366.xml"/><Relationship Id="rId32" Type="http://schemas.openxmlformats.org/officeDocument/2006/relationships/customXml" Target="../ink/ink370.xml"/><Relationship Id="rId37" Type="http://schemas.openxmlformats.org/officeDocument/2006/relationships/image" Target="../media/image2730.png"/><Relationship Id="rId40" Type="http://schemas.openxmlformats.org/officeDocument/2006/relationships/customXml" Target="../ink/ink374.xml"/><Relationship Id="rId45" Type="http://schemas.openxmlformats.org/officeDocument/2006/relationships/image" Target="../media/image2770.png"/><Relationship Id="rId5" Type="http://schemas.openxmlformats.org/officeDocument/2006/relationships/image" Target="../media/image2570.png"/><Relationship Id="rId15" Type="http://schemas.openxmlformats.org/officeDocument/2006/relationships/image" Target="../media/image2620.png"/><Relationship Id="rId23" Type="http://schemas.openxmlformats.org/officeDocument/2006/relationships/image" Target="../media/image2660.png"/><Relationship Id="rId28" Type="http://schemas.openxmlformats.org/officeDocument/2006/relationships/customXml" Target="../ink/ink368.xml"/><Relationship Id="rId36" Type="http://schemas.openxmlformats.org/officeDocument/2006/relationships/customXml" Target="../ink/ink372.xml"/><Relationship Id="rId49" Type="http://schemas.openxmlformats.org/officeDocument/2006/relationships/image" Target="../media/image2790.png"/><Relationship Id="rId10" Type="http://schemas.openxmlformats.org/officeDocument/2006/relationships/customXml" Target="../ink/ink359.xml"/><Relationship Id="rId19" Type="http://schemas.openxmlformats.org/officeDocument/2006/relationships/image" Target="../media/image2640.png"/><Relationship Id="rId31" Type="http://schemas.openxmlformats.org/officeDocument/2006/relationships/image" Target="../media/image2700.png"/><Relationship Id="rId44" Type="http://schemas.openxmlformats.org/officeDocument/2006/relationships/customXml" Target="../ink/ink376.xml"/><Relationship Id="rId4" Type="http://schemas.openxmlformats.org/officeDocument/2006/relationships/customXml" Target="../ink/ink356.xml"/><Relationship Id="rId9" Type="http://schemas.openxmlformats.org/officeDocument/2006/relationships/image" Target="../media/image2590.png"/><Relationship Id="rId14" Type="http://schemas.openxmlformats.org/officeDocument/2006/relationships/customXml" Target="../ink/ink361.xml"/><Relationship Id="rId22" Type="http://schemas.openxmlformats.org/officeDocument/2006/relationships/customXml" Target="../ink/ink365.xml"/><Relationship Id="rId27" Type="http://schemas.openxmlformats.org/officeDocument/2006/relationships/image" Target="../media/image2680.png"/><Relationship Id="rId30" Type="http://schemas.openxmlformats.org/officeDocument/2006/relationships/customXml" Target="../ink/ink369.xml"/><Relationship Id="rId35" Type="http://schemas.openxmlformats.org/officeDocument/2006/relationships/image" Target="../media/image2720.png"/><Relationship Id="rId43" Type="http://schemas.openxmlformats.org/officeDocument/2006/relationships/image" Target="../media/image2760.png"/><Relationship Id="rId48" Type="http://schemas.openxmlformats.org/officeDocument/2006/relationships/customXml" Target="../ink/ink378.xml"/><Relationship Id="rId8" Type="http://schemas.openxmlformats.org/officeDocument/2006/relationships/customXml" Target="../ink/ink358.xml"/><Relationship Id="rId51" Type="http://schemas.openxmlformats.org/officeDocument/2006/relationships/image" Target="../media/image2800.png"/><Relationship Id="rId3" Type="http://schemas.openxmlformats.org/officeDocument/2006/relationships/image" Target="../media/image2560.png"/><Relationship Id="rId12" Type="http://schemas.openxmlformats.org/officeDocument/2006/relationships/customXml" Target="../ink/ink360.xml"/><Relationship Id="rId17" Type="http://schemas.openxmlformats.org/officeDocument/2006/relationships/image" Target="../media/image2630.png"/><Relationship Id="rId25" Type="http://schemas.openxmlformats.org/officeDocument/2006/relationships/image" Target="../media/image2670.png"/><Relationship Id="rId33" Type="http://schemas.openxmlformats.org/officeDocument/2006/relationships/image" Target="../media/image2710.png"/><Relationship Id="rId38" Type="http://schemas.openxmlformats.org/officeDocument/2006/relationships/customXml" Target="../ink/ink373.xml"/><Relationship Id="rId46" Type="http://schemas.openxmlformats.org/officeDocument/2006/relationships/customXml" Target="../ink/ink377.xml"/><Relationship Id="rId20" Type="http://schemas.openxmlformats.org/officeDocument/2006/relationships/customXml" Target="../ink/ink364.xml"/><Relationship Id="rId41" Type="http://schemas.openxmlformats.org/officeDocument/2006/relationships/image" Target="../media/image2750.png"/><Relationship Id="rId1" Type="http://schemas.openxmlformats.org/officeDocument/2006/relationships/slideLayout" Target="../slideLayouts/slideLayout2.xml"/><Relationship Id="rId6" Type="http://schemas.openxmlformats.org/officeDocument/2006/relationships/customXml" Target="../ink/ink357.xml"/></Relationships>
</file>

<file path=ppt/slides/_rels/slide31.xml.rels><?xml version="1.0" encoding="UTF-8" standalone="yes"?>
<Relationships xmlns="http://schemas.openxmlformats.org/package/2006/relationships"><Relationship Id="rId13" Type="http://schemas.openxmlformats.org/officeDocument/2006/relationships/image" Target="../media/image2860.png"/><Relationship Id="rId18" Type="http://schemas.openxmlformats.org/officeDocument/2006/relationships/customXml" Target="../ink/ink388.xml"/><Relationship Id="rId26" Type="http://schemas.openxmlformats.org/officeDocument/2006/relationships/customXml" Target="../ink/ink392.xml"/><Relationship Id="rId39" Type="http://schemas.openxmlformats.org/officeDocument/2006/relationships/image" Target="../media/image2990.png"/><Relationship Id="rId21" Type="http://schemas.openxmlformats.org/officeDocument/2006/relationships/image" Target="../media/image2900.png"/><Relationship Id="rId34" Type="http://schemas.openxmlformats.org/officeDocument/2006/relationships/customXml" Target="../ink/ink396.xml"/><Relationship Id="rId7" Type="http://schemas.openxmlformats.org/officeDocument/2006/relationships/image" Target="../media/image2830.png"/><Relationship Id="rId12" Type="http://schemas.openxmlformats.org/officeDocument/2006/relationships/customXml" Target="../ink/ink385.xml"/><Relationship Id="rId17" Type="http://schemas.openxmlformats.org/officeDocument/2006/relationships/image" Target="../media/image2880.png"/><Relationship Id="rId25" Type="http://schemas.openxmlformats.org/officeDocument/2006/relationships/image" Target="../media/image2920.png"/><Relationship Id="rId33" Type="http://schemas.openxmlformats.org/officeDocument/2006/relationships/image" Target="../media/image2960.png"/><Relationship Id="rId38" Type="http://schemas.openxmlformats.org/officeDocument/2006/relationships/customXml" Target="../ink/ink398.xml"/><Relationship Id="rId2" Type="http://schemas.openxmlformats.org/officeDocument/2006/relationships/customXml" Target="../ink/ink380.xml"/><Relationship Id="rId16" Type="http://schemas.openxmlformats.org/officeDocument/2006/relationships/customXml" Target="../ink/ink387.xml"/><Relationship Id="rId20" Type="http://schemas.openxmlformats.org/officeDocument/2006/relationships/customXml" Target="../ink/ink389.xml"/><Relationship Id="rId29" Type="http://schemas.openxmlformats.org/officeDocument/2006/relationships/image" Target="../media/image2940.png"/><Relationship Id="rId1" Type="http://schemas.openxmlformats.org/officeDocument/2006/relationships/slideLayout" Target="../slideLayouts/slideLayout2.xml"/><Relationship Id="rId6" Type="http://schemas.openxmlformats.org/officeDocument/2006/relationships/customXml" Target="../ink/ink382.xml"/><Relationship Id="rId11" Type="http://schemas.openxmlformats.org/officeDocument/2006/relationships/image" Target="../media/image2850.png"/><Relationship Id="rId24" Type="http://schemas.openxmlformats.org/officeDocument/2006/relationships/customXml" Target="../ink/ink391.xml"/><Relationship Id="rId32" Type="http://schemas.openxmlformats.org/officeDocument/2006/relationships/customXml" Target="../ink/ink395.xml"/><Relationship Id="rId37" Type="http://schemas.openxmlformats.org/officeDocument/2006/relationships/image" Target="../media/image2980.png"/><Relationship Id="rId5" Type="http://schemas.openxmlformats.org/officeDocument/2006/relationships/image" Target="../media/image2820.png"/><Relationship Id="rId15" Type="http://schemas.openxmlformats.org/officeDocument/2006/relationships/image" Target="../media/image2870.png"/><Relationship Id="rId23" Type="http://schemas.openxmlformats.org/officeDocument/2006/relationships/image" Target="../media/image2910.png"/><Relationship Id="rId28" Type="http://schemas.openxmlformats.org/officeDocument/2006/relationships/customXml" Target="../ink/ink393.xml"/><Relationship Id="rId36" Type="http://schemas.openxmlformats.org/officeDocument/2006/relationships/customXml" Target="../ink/ink397.xml"/><Relationship Id="rId10" Type="http://schemas.openxmlformats.org/officeDocument/2006/relationships/customXml" Target="../ink/ink384.xml"/><Relationship Id="rId19" Type="http://schemas.openxmlformats.org/officeDocument/2006/relationships/image" Target="../media/image2890.png"/><Relationship Id="rId31" Type="http://schemas.openxmlformats.org/officeDocument/2006/relationships/image" Target="../media/image2950.png"/><Relationship Id="rId4" Type="http://schemas.openxmlformats.org/officeDocument/2006/relationships/customXml" Target="../ink/ink381.xml"/><Relationship Id="rId9" Type="http://schemas.openxmlformats.org/officeDocument/2006/relationships/image" Target="../media/image2840.png"/><Relationship Id="rId14" Type="http://schemas.openxmlformats.org/officeDocument/2006/relationships/customXml" Target="../ink/ink386.xml"/><Relationship Id="rId22" Type="http://schemas.openxmlformats.org/officeDocument/2006/relationships/customXml" Target="../ink/ink390.xml"/><Relationship Id="rId27" Type="http://schemas.openxmlformats.org/officeDocument/2006/relationships/image" Target="../media/image2930.png"/><Relationship Id="rId30" Type="http://schemas.openxmlformats.org/officeDocument/2006/relationships/customXml" Target="../ink/ink394.xml"/><Relationship Id="rId35" Type="http://schemas.openxmlformats.org/officeDocument/2006/relationships/image" Target="../media/image2970.png"/><Relationship Id="rId8" Type="http://schemas.openxmlformats.org/officeDocument/2006/relationships/customXml" Target="../ink/ink383.xml"/><Relationship Id="rId3" Type="http://schemas.openxmlformats.org/officeDocument/2006/relationships/image" Target="../media/image2810.png"/></Relationships>
</file>

<file path=ppt/slides/_rels/slide32.xml.rels><?xml version="1.0" encoding="UTF-8" standalone="yes"?>
<Relationships xmlns="http://schemas.openxmlformats.org/package/2006/relationships"><Relationship Id="rId13" Type="http://schemas.openxmlformats.org/officeDocument/2006/relationships/image" Target="../media/image3050.png"/><Relationship Id="rId18" Type="http://schemas.openxmlformats.org/officeDocument/2006/relationships/customXml" Target="../ink/ink407.xml"/><Relationship Id="rId26" Type="http://schemas.openxmlformats.org/officeDocument/2006/relationships/customXml" Target="../ink/ink411.xml"/><Relationship Id="rId39" Type="http://schemas.openxmlformats.org/officeDocument/2006/relationships/image" Target="../media/image3180.png"/><Relationship Id="rId21" Type="http://schemas.openxmlformats.org/officeDocument/2006/relationships/image" Target="../media/image3090.png"/><Relationship Id="rId34" Type="http://schemas.openxmlformats.org/officeDocument/2006/relationships/customXml" Target="../ink/ink415.xml"/><Relationship Id="rId42" Type="http://schemas.openxmlformats.org/officeDocument/2006/relationships/customXml" Target="../ink/ink419.xml"/><Relationship Id="rId47" Type="http://schemas.openxmlformats.org/officeDocument/2006/relationships/image" Target="../media/image3220.png"/><Relationship Id="rId7" Type="http://schemas.openxmlformats.org/officeDocument/2006/relationships/image" Target="../media/image3020.png"/><Relationship Id="rId2" Type="http://schemas.openxmlformats.org/officeDocument/2006/relationships/customXml" Target="../ink/ink399.xml"/><Relationship Id="rId16" Type="http://schemas.openxmlformats.org/officeDocument/2006/relationships/customXml" Target="../ink/ink406.xml"/><Relationship Id="rId29" Type="http://schemas.openxmlformats.org/officeDocument/2006/relationships/image" Target="../media/image3130.png"/><Relationship Id="rId11" Type="http://schemas.openxmlformats.org/officeDocument/2006/relationships/image" Target="../media/image3040.png"/><Relationship Id="rId24" Type="http://schemas.openxmlformats.org/officeDocument/2006/relationships/customXml" Target="../ink/ink410.xml"/><Relationship Id="rId32" Type="http://schemas.openxmlformats.org/officeDocument/2006/relationships/customXml" Target="../ink/ink414.xml"/><Relationship Id="rId37" Type="http://schemas.openxmlformats.org/officeDocument/2006/relationships/image" Target="../media/image3170.png"/><Relationship Id="rId40" Type="http://schemas.openxmlformats.org/officeDocument/2006/relationships/customXml" Target="../ink/ink418.xml"/><Relationship Id="rId45" Type="http://schemas.openxmlformats.org/officeDocument/2006/relationships/image" Target="../media/image3210.png"/><Relationship Id="rId5" Type="http://schemas.openxmlformats.org/officeDocument/2006/relationships/image" Target="../media/image3010.png"/><Relationship Id="rId15" Type="http://schemas.openxmlformats.org/officeDocument/2006/relationships/image" Target="../media/image3060.png"/><Relationship Id="rId23" Type="http://schemas.openxmlformats.org/officeDocument/2006/relationships/image" Target="../media/image3100.png"/><Relationship Id="rId28" Type="http://schemas.openxmlformats.org/officeDocument/2006/relationships/customXml" Target="../ink/ink412.xml"/><Relationship Id="rId36" Type="http://schemas.openxmlformats.org/officeDocument/2006/relationships/customXml" Target="../ink/ink416.xml"/><Relationship Id="rId49" Type="http://schemas.openxmlformats.org/officeDocument/2006/relationships/image" Target="../media/image3230.png"/><Relationship Id="rId10" Type="http://schemas.openxmlformats.org/officeDocument/2006/relationships/customXml" Target="../ink/ink403.xml"/><Relationship Id="rId19" Type="http://schemas.openxmlformats.org/officeDocument/2006/relationships/image" Target="../media/image3080.png"/><Relationship Id="rId31" Type="http://schemas.openxmlformats.org/officeDocument/2006/relationships/image" Target="../media/image3140.png"/><Relationship Id="rId44" Type="http://schemas.openxmlformats.org/officeDocument/2006/relationships/customXml" Target="../ink/ink420.xml"/><Relationship Id="rId4" Type="http://schemas.openxmlformats.org/officeDocument/2006/relationships/customXml" Target="../ink/ink400.xml"/><Relationship Id="rId9" Type="http://schemas.openxmlformats.org/officeDocument/2006/relationships/image" Target="../media/image3030.png"/><Relationship Id="rId14" Type="http://schemas.openxmlformats.org/officeDocument/2006/relationships/customXml" Target="../ink/ink405.xml"/><Relationship Id="rId22" Type="http://schemas.openxmlformats.org/officeDocument/2006/relationships/customXml" Target="../ink/ink409.xml"/><Relationship Id="rId27" Type="http://schemas.openxmlformats.org/officeDocument/2006/relationships/image" Target="../media/image3120.png"/><Relationship Id="rId30" Type="http://schemas.openxmlformats.org/officeDocument/2006/relationships/customXml" Target="../ink/ink413.xml"/><Relationship Id="rId35" Type="http://schemas.openxmlformats.org/officeDocument/2006/relationships/image" Target="../media/image3160.png"/><Relationship Id="rId43" Type="http://schemas.openxmlformats.org/officeDocument/2006/relationships/image" Target="../media/image3200.png"/><Relationship Id="rId48" Type="http://schemas.openxmlformats.org/officeDocument/2006/relationships/customXml" Target="../ink/ink422.xml"/><Relationship Id="rId8" Type="http://schemas.openxmlformats.org/officeDocument/2006/relationships/customXml" Target="../ink/ink402.xml"/><Relationship Id="rId3" Type="http://schemas.openxmlformats.org/officeDocument/2006/relationships/image" Target="../media/image3000.png"/><Relationship Id="rId12" Type="http://schemas.openxmlformats.org/officeDocument/2006/relationships/customXml" Target="../ink/ink404.xml"/><Relationship Id="rId17" Type="http://schemas.openxmlformats.org/officeDocument/2006/relationships/image" Target="../media/image3070.png"/><Relationship Id="rId25" Type="http://schemas.openxmlformats.org/officeDocument/2006/relationships/image" Target="../media/image3110.png"/><Relationship Id="rId33" Type="http://schemas.openxmlformats.org/officeDocument/2006/relationships/image" Target="../media/image3150.png"/><Relationship Id="rId38" Type="http://schemas.openxmlformats.org/officeDocument/2006/relationships/customXml" Target="../ink/ink417.xml"/><Relationship Id="rId46" Type="http://schemas.openxmlformats.org/officeDocument/2006/relationships/customXml" Target="../ink/ink421.xml"/><Relationship Id="rId20" Type="http://schemas.openxmlformats.org/officeDocument/2006/relationships/customXml" Target="../ink/ink408.xml"/><Relationship Id="rId41" Type="http://schemas.openxmlformats.org/officeDocument/2006/relationships/image" Target="../media/image3190.png"/><Relationship Id="rId1" Type="http://schemas.openxmlformats.org/officeDocument/2006/relationships/slideLayout" Target="../slideLayouts/slideLayout2.xml"/><Relationship Id="rId6" Type="http://schemas.openxmlformats.org/officeDocument/2006/relationships/customXml" Target="../ink/ink401.xml"/></Relationships>
</file>

<file path=ppt/slides/_rels/slide33.xml.rels><?xml version="1.0" encoding="UTF-8" standalone="yes"?>
<Relationships xmlns="http://schemas.openxmlformats.org/package/2006/relationships"><Relationship Id="rId13" Type="http://schemas.openxmlformats.org/officeDocument/2006/relationships/image" Target="../media/image3290.png"/><Relationship Id="rId18" Type="http://schemas.openxmlformats.org/officeDocument/2006/relationships/customXml" Target="../ink/ink431.xml"/><Relationship Id="rId26" Type="http://schemas.openxmlformats.org/officeDocument/2006/relationships/customXml" Target="../ink/ink435.xml"/><Relationship Id="rId3" Type="http://schemas.openxmlformats.org/officeDocument/2006/relationships/image" Target="../media/image3240.png"/><Relationship Id="rId21" Type="http://schemas.openxmlformats.org/officeDocument/2006/relationships/image" Target="../media/image3330.png"/><Relationship Id="rId34" Type="http://schemas.openxmlformats.org/officeDocument/2006/relationships/customXml" Target="../ink/ink439.xml"/><Relationship Id="rId7" Type="http://schemas.openxmlformats.org/officeDocument/2006/relationships/image" Target="../media/image3260.png"/><Relationship Id="rId12" Type="http://schemas.openxmlformats.org/officeDocument/2006/relationships/customXml" Target="../ink/ink428.xml"/><Relationship Id="rId17" Type="http://schemas.openxmlformats.org/officeDocument/2006/relationships/image" Target="../media/image3310.png"/><Relationship Id="rId25" Type="http://schemas.openxmlformats.org/officeDocument/2006/relationships/image" Target="../media/image3350.png"/><Relationship Id="rId33" Type="http://schemas.openxmlformats.org/officeDocument/2006/relationships/image" Target="../media/image3390.png"/><Relationship Id="rId2" Type="http://schemas.openxmlformats.org/officeDocument/2006/relationships/customXml" Target="../ink/ink423.xml"/><Relationship Id="rId16" Type="http://schemas.openxmlformats.org/officeDocument/2006/relationships/customXml" Target="../ink/ink430.xml"/><Relationship Id="rId20" Type="http://schemas.openxmlformats.org/officeDocument/2006/relationships/customXml" Target="../ink/ink432.xml"/><Relationship Id="rId29" Type="http://schemas.openxmlformats.org/officeDocument/2006/relationships/image" Target="../media/image3370.png"/><Relationship Id="rId1" Type="http://schemas.openxmlformats.org/officeDocument/2006/relationships/slideLayout" Target="../slideLayouts/slideLayout2.xml"/><Relationship Id="rId6" Type="http://schemas.openxmlformats.org/officeDocument/2006/relationships/customXml" Target="../ink/ink425.xml"/><Relationship Id="rId11" Type="http://schemas.openxmlformats.org/officeDocument/2006/relationships/image" Target="../media/image3280.png"/><Relationship Id="rId24" Type="http://schemas.openxmlformats.org/officeDocument/2006/relationships/customXml" Target="../ink/ink434.xml"/><Relationship Id="rId32" Type="http://schemas.openxmlformats.org/officeDocument/2006/relationships/customXml" Target="../ink/ink438.xml"/><Relationship Id="rId5" Type="http://schemas.openxmlformats.org/officeDocument/2006/relationships/image" Target="../media/image3250.png"/><Relationship Id="rId15" Type="http://schemas.openxmlformats.org/officeDocument/2006/relationships/image" Target="../media/image3300.png"/><Relationship Id="rId23" Type="http://schemas.openxmlformats.org/officeDocument/2006/relationships/image" Target="../media/image3340.png"/><Relationship Id="rId28" Type="http://schemas.openxmlformats.org/officeDocument/2006/relationships/customXml" Target="../ink/ink436.xml"/><Relationship Id="rId10" Type="http://schemas.openxmlformats.org/officeDocument/2006/relationships/customXml" Target="../ink/ink427.xml"/><Relationship Id="rId19" Type="http://schemas.openxmlformats.org/officeDocument/2006/relationships/image" Target="../media/image3320.png"/><Relationship Id="rId31" Type="http://schemas.openxmlformats.org/officeDocument/2006/relationships/image" Target="../media/image3380.png"/><Relationship Id="rId4" Type="http://schemas.openxmlformats.org/officeDocument/2006/relationships/customXml" Target="../ink/ink424.xml"/><Relationship Id="rId9" Type="http://schemas.openxmlformats.org/officeDocument/2006/relationships/image" Target="../media/image3270.png"/><Relationship Id="rId14" Type="http://schemas.openxmlformats.org/officeDocument/2006/relationships/customXml" Target="../ink/ink429.xml"/><Relationship Id="rId22" Type="http://schemas.openxmlformats.org/officeDocument/2006/relationships/customXml" Target="../ink/ink433.xml"/><Relationship Id="rId27" Type="http://schemas.openxmlformats.org/officeDocument/2006/relationships/image" Target="../media/image3360.png"/><Relationship Id="rId30" Type="http://schemas.openxmlformats.org/officeDocument/2006/relationships/customXml" Target="../ink/ink437.xml"/><Relationship Id="rId35" Type="http://schemas.openxmlformats.org/officeDocument/2006/relationships/image" Target="../media/image3400.png"/><Relationship Id="rId8" Type="http://schemas.openxmlformats.org/officeDocument/2006/relationships/customXml" Target="../ink/ink426.xml"/></Relationships>
</file>

<file path=ppt/slides/_rels/slide34.xml.rels><?xml version="1.0" encoding="UTF-8" standalone="yes"?>
<Relationships xmlns="http://schemas.openxmlformats.org/package/2006/relationships"><Relationship Id="rId26" Type="http://schemas.openxmlformats.org/officeDocument/2006/relationships/customXml" Target="../ink/ink452.xml"/><Relationship Id="rId117" Type="http://schemas.openxmlformats.org/officeDocument/2006/relationships/image" Target="../media/image398.png"/><Relationship Id="rId21" Type="http://schemas.openxmlformats.org/officeDocument/2006/relationships/image" Target="../media/image3500.png"/><Relationship Id="rId42" Type="http://schemas.openxmlformats.org/officeDocument/2006/relationships/customXml" Target="../ink/ink460.xml"/><Relationship Id="rId47" Type="http://schemas.openxmlformats.org/officeDocument/2006/relationships/image" Target="../media/image363.png"/><Relationship Id="rId63" Type="http://schemas.openxmlformats.org/officeDocument/2006/relationships/image" Target="../media/image371.png"/><Relationship Id="rId68" Type="http://schemas.openxmlformats.org/officeDocument/2006/relationships/customXml" Target="../ink/ink473.xml"/><Relationship Id="rId84" Type="http://schemas.openxmlformats.org/officeDocument/2006/relationships/customXml" Target="../ink/ink481.xml"/><Relationship Id="rId89" Type="http://schemas.openxmlformats.org/officeDocument/2006/relationships/image" Target="../media/image384.png"/><Relationship Id="rId112" Type="http://schemas.openxmlformats.org/officeDocument/2006/relationships/customXml" Target="../ink/ink495.xml"/><Relationship Id="rId16" Type="http://schemas.openxmlformats.org/officeDocument/2006/relationships/customXml" Target="../ink/ink447.xml"/><Relationship Id="rId107" Type="http://schemas.openxmlformats.org/officeDocument/2006/relationships/image" Target="../media/image393.png"/><Relationship Id="rId11" Type="http://schemas.openxmlformats.org/officeDocument/2006/relationships/image" Target="../media/image3450.png"/><Relationship Id="rId32" Type="http://schemas.openxmlformats.org/officeDocument/2006/relationships/customXml" Target="../ink/ink455.xml"/><Relationship Id="rId37" Type="http://schemas.openxmlformats.org/officeDocument/2006/relationships/image" Target="../media/image358.png"/><Relationship Id="rId53" Type="http://schemas.openxmlformats.org/officeDocument/2006/relationships/image" Target="../media/image366.png"/><Relationship Id="rId58" Type="http://schemas.openxmlformats.org/officeDocument/2006/relationships/customXml" Target="../ink/ink468.xml"/><Relationship Id="rId74" Type="http://schemas.openxmlformats.org/officeDocument/2006/relationships/customXml" Target="../ink/ink476.xml"/><Relationship Id="rId79" Type="http://schemas.openxmlformats.org/officeDocument/2006/relationships/image" Target="../media/image379.png"/><Relationship Id="rId102" Type="http://schemas.openxmlformats.org/officeDocument/2006/relationships/customXml" Target="../ink/ink490.xml"/><Relationship Id="rId5" Type="http://schemas.openxmlformats.org/officeDocument/2006/relationships/image" Target="../media/image3420.png"/><Relationship Id="rId90" Type="http://schemas.openxmlformats.org/officeDocument/2006/relationships/customXml" Target="../ink/ink484.xml"/><Relationship Id="rId95" Type="http://schemas.openxmlformats.org/officeDocument/2006/relationships/image" Target="../media/image387.png"/><Relationship Id="rId22" Type="http://schemas.openxmlformats.org/officeDocument/2006/relationships/customXml" Target="../ink/ink450.xml"/><Relationship Id="rId27" Type="http://schemas.openxmlformats.org/officeDocument/2006/relationships/image" Target="../media/image353.png"/><Relationship Id="rId43" Type="http://schemas.openxmlformats.org/officeDocument/2006/relationships/image" Target="../media/image361.png"/><Relationship Id="rId48" Type="http://schemas.openxmlformats.org/officeDocument/2006/relationships/customXml" Target="../ink/ink463.xml"/><Relationship Id="rId64" Type="http://schemas.openxmlformats.org/officeDocument/2006/relationships/customXml" Target="../ink/ink471.xml"/><Relationship Id="rId69" Type="http://schemas.openxmlformats.org/officeDocument/2006/relationships/image" Target="../media/image374.png"/><Relationship Id="rId113" Type="http://schemas.openxmlformats.org/officeDocument/2006/relationships/image" Target="../media/image396.png"/><Relationship Id="rId118" Type="http://schemas.openxmlformats.org/officeDocument/2006/relationships/customXml" Target="../ink/ink498.xml"/><Relationship Id="rId80" Type="http://schemas.openxmlformats.org/officeDocument/2006/relationships/customXml" Target="../ink/ink479.xml"/><Relationship Id="rId85" Type="http://schemas.openxmlformats.org/officeDocument/2006/relationships/image" Target="../media/image382.png"/><Relationship Id="rId12" Type="http://schemas.openxmlformats.org/officeDocument/2006/relationships/customXml" Target="../ink/ink445.xml"/><Relationship Id="rId17" Type="http://schemas.openxmlformats.org/officeDocument/2006/relationships/image" Target="../media/image3480.png"/><Relationship Id="rId33" Type="http://schemas.openxmlformats.org/officeDocument/2006/relationships/image" Target="../media/image356.png"/><Relationship Id="rId38" Type="http://schemas.openxmlformats.org/officeDocument/2006/relationships/customXml" Target="../ink/ink458.xml"/><Relationship Id="rId59" Type="http://schemas.openxmlformats.org/officeDocument/2006/relationships/image" Target="../media/image369.png"/><Relationship Id="rId103" Type="http://schemas.openxmlformats.org/officeDocument/2006/relationships/image" Target="../media/image391.png"/><Relationship Id="rId108" Type="http://schemas.openxmlformats.org/officeDocument/2006/relationships/customXml" Target="../ink/ink493.xml"/><Relationship Id="rId54" Type="http://schemas.openxmlformats.org/officeDocument/2006/relationships/customXml" Target="../ink/ink466.xml"/><Relationship Id="rId70" Type="http://schemas.openxmlformats.org/officeDocument/2006/relationships/customXml" Target="../ink/ink474.xml"/><Relationship Id="rId75" Type="http://schemas.openxmlformats.org/officeDocument/2006/relationships/image" Target="../media/image377.png"/><Relationship Id="rId91" Type="http://schemas.openxmlformats.org/officeDocument/2006/relationships/image" Target="../media/image385.png"/><Relationship Id="rId96" Type="http://schemas.openxmlformats.org/officeDocument/2006/relationships/customXml" Target="../ink/ink487.xml"/><Relationship Id="rId1" Type="http://schemas.openxmlformats.org/officeDocument/2006/relationships/slideLayout" Target="../slideLayouts/slideLayout2.xml"/><Relationship Id="rId6" Type="http://schemas.openxmlformats.org/officeDocument/2006/relationships/customXml" Target="../ink/ink442.xml"/><Relationship Id="rId23" Type="http://schemas.openxmlformats.org/officeDocument/2006/relationships/image" Target="../media/image3510.png"/><Relationship Id="rId28" Type="http://schemas.openxmlformats.org/officeDocument/2006/relationships/customXml" Target="../ink/ink453.xml"/><Relationship Id="rId49" Type="http://schemas.openxmlformats.org/officeDocument/2006/relationships/image" Target="../media/image364.png"/><Relationship Id="rId114" Type="http://schemas.openxmlformats.org/officeDocument/2006/relationships/customXml" Target="../ink/ink496.xml"/><Relationship Id="rId119" Type="http://schemas.openxmlformats.org/officeDocument/2006/relationships/image" Target="../media/image399.png"/><Relationship Id="rId44" Type="http://schemas.openxmlformats.org/officeDocument/2006/relationships/customXml" Target="../ink/ink461.xml"/><Relationship Id="rId60" Type="http://schemas.openxmlformats.org/officeDocument/2006/relationships/customXml" Target="../ink/ink469.xml"/><Relationship Id="rId65" Type="http://schemas.openxmlformats.org/officeDocument/2006/relationships/image" Target="../media/image372.png"/><Relationship Id="rId81" Type="http://schemas.openxmlformats.org/officeDocument/2006/relationships/image" Target="../media/image380.png"/><Relationship Id="rId86" Type="http://schemas.openxmlformats.org/officeDocument/2006/relationships/customXml" Target="../ink/ink482.xml"/><Relationship Id="rId4" Type="http://schemas.openxmlformats.org/officeDocument/2006/relationships/customXml" Target="../ink/ink441.xml"/><Relationship Id="rId9" Type="http://schemas.openxmlformats.org/officeDocument/2006/relationships/image" Target="../media/image3440.png"/><Relationship Id="rId13" Type="http://schemas.openxmlformats.org/officeDocument/2006/relationships/image" Target="../media/image3460.png"/><Relationship Id="rId18" Type="http://schemas.openxmlformats.org/officeDocument/2006/relationships/customXml" Target="../ink/ink448.xml"/><Relationship Id="rId39" Type="http://schemas.openxmlformats.org/officeDocument/2006/relationships/image" Target="../media/image359.png"/><Relationship Id="rId109" Type="http://schemas.openxmlformats.org/officeDocument/2006/relationships/image" Target="../media/image394.png"/><Relationship Id="rId34" Type="http://schemas.openxmlformats.org/officeDocument/2006/relationships/customXml" Target="../ink/ink456.xml"/><Relationship Id="rId50" Type="http://schemas.openxmlformats.org/officeDocument/2006/relationships/customXml" Target="../ink/ink464.xml"/><Relationship Id="rId55" Type="http://schemas.openxmlformats.org/officeDocument/2006/relationships/image" Target="../media/image367.png"/><Relationship Id="rId76" Type="http://schemas.openxmlformats.org/officeDocument/2006/relationships/customXml" Target="../ink/ink477.xml"/><Relationship Id="rId97" Type="http://schemas.openxmlformats.org/officeDocument/2006/relationships/image" Target="../media/image388.png"/><Relationship Id="rId104" Type="http://schemas.openxmlformats.org/officeDocument/2006/relationships/customXml" Target="../ink/ink491.xml"/><Relationship Id="rId120" Type="http://schemas.openxmlformats.org/officeDocument/2006/relationships/customXml" Target="../ink/ink499.xml"/><Relationship Id="rId7" Type="http://schemas.openxmlformats.org/officeDocument/2006/relationships/image" Target="../media/image3430.png"/><Relationship Id="rId71" Type="http://schemas.openxmlformats.org/officeDocument/2006/relationships/image" Target="../media/image375.png"/><Relationship Id="rId92" Type="http://schemas.openxmlformats.org/officeDocument/2006/relationships/customXml" Target="../ink/ink485.xml"/><Relationship Id="rId2" Type="http://schemas.openxmlformats.org/officeDocument/2006/relationships/customXml" Target="../ink/ink440.xml"/><Relationship Id="rId29" Type="http://schemas.openxmlformats.org/officeDocument/2006/relationships/image" Target="../media/image354.png"/><Relationship Id="rId24" Type="http://schemas.openxmlformats.org/officeDocument/2006/relationships/customXml" Target="../ink/ink451.xml"/><Relationship Id="rId40" Type="http://schemas.openxmlformats.org/officeDocument/2006/relationships/customXml" Target="../ink/ink459.xml"/><Relationship Id="rId45" Type="http://schemas.openxmlformats.org/officeDocument/2006/relationships/image" Target="../media/image362.png"/><Relationship Id="rId66" Type="http://schemas.openxmlformats.org/officeDocument/2006/relationships/customXml" Target="../ink/ink472.xml"/><Relationship Id="rId87" Type="http://schemas.openxmlformats.org/officeDocument/2006/relationships/image" Target="../media/image383.png"/><Relationship Id="rId110" Type="http://schemas.openxmlformats.org/officeDocument/2006/relationships/customXml" Target="../ink/ink494.xml"/><Relationship Id="rId115" Type="http://schemas.openxmlformats.org/officeDocument/2006/relationships/image" Target="../media/image397.png"/><Relationship Id="rId61" Type="http://schemas.openxmlformats.org/officeDocument/2006/relationships/image" Target="../media/image370.png"/><Relationship Id="rId82" Type="http://schemas.openxmlformats.org/officeDocument/2006/relationships/customXml" Target="../ink/ink480.xml"/><Relationship Id="rId19" Type="http://schemas.openxmlformats.org/officeDocument/2006/relationships/image" Target="../media/image3490.png"/><Relationship Id="rId14" Type="http://schemas.openxmlformats.org/officeDocument/2006/relationships/customXml" Target="../ink/ink446.xml"/><Relationship Id="rId30" Type="http://schemas.openxmlformats.org/officeDocument/2006/relationships/customXml" Target="../ink/ink454.xml"/><Relationship Id="rId35" Type="http://schemas.openxmlformats.org/officeDocument/2006/relationships/image" Target="../media/image357.png"/><Relationship Id="rId56" Type="http://schemas.openxmlformats.org/officeDocument/2006/relationships/customXml" Target="../ink/ink467.xml"/><Relationship Id="rId77" Type="http://schemas.openxmlformats.org/officeDocument/2006/relationships/image" Target="../media/image378.png"/><Relationship Id="rId100" Type="http://schemas.openxmlformats.org/officeDocument/2006/relationships/customXml" Target="../ink/ink489.xml"/><Relationship Id="rId105" Type="http://schemas.openxmlformats.org/officeDocument/2006/relationships/image" Target="../media/image392.png"/><Relationship Id="rId8" Type="http://schemas.openxmlformats.org/officeDocument/2006/relationships/customXml" Target="../ink/ink443.xml"/><Relationship Id="rId51" Type="http://schemas.openxmlformats.org/officeDocument/2006/relationships/image" Target="../media/image365.png"/><Relationship Id="rId72" Type="http://schemas.openxmlformats.org/officeDocument/2006/relationships/customXml" Target="../ink/ink475.xml"/><Relationship Id="rId93" Type="http://schemas.openxmlformats.org/officeDocument/2006/relationships/image" Target="../media/image386.png"/><Relationship Id="rId98" Type="http://schemas.openxmlformats.org/officeDocument/2006/relationships/customXml" Target="../ink/ink488.xml"/><Relationship Id="rId121" Type="http://schemas.openxmlformats.org/officeDocument/2006/relationships/image" Target="../media/image400.png"/><Relationship Id="rId3" Type="http://schemas.openxmlformats.org/officeDocument/2006/relationships/image" Target="../media/image3410.png"/><Relationship Id="rId25" Type="http://schemas.openxmlformats.org/officeDocument/2006/relationships/image" Target="../media/image3520.png"/><Relationship Id="rId46" Type="http://schemas.openxmlformats.org/officeDocument/2006/relationships/customXml" Target="../ink/ink462.xml"/><Relationship Id="rId67" Type="http://schemas.openxmlformats.org/officeDocument/2006/relationships/image" Target="../media/image373.png"/><Relationship Id="rId116" Type="http://schemas.openxmlformats.org/officeDocument/2006/relationships/customXml" Target="../ink/ink497.xml"/><Relationship Id="rId20" Type="http://schemas.openxmlformats.org/officeDocument/2006/relationships/customXml" Target="../ink/ink449.xml"/><Relationship Id="rId41" Type="http://schemas.openxmlformats.org/officeDocument/2006/relationships/image" Target="../media/image360.png"/><Relationship Id="rId62" Type="http://schemas.openxmlformats.org/officeDocument/2006/relationships/customXml" Target="../ink/ink470.xml"/><Relationship Id="rId83" Type="http://schemas.openxmlformats.org/officeDocument/2006/relationships/image" Target="../media/image381.png"/><Relationship Id="rId88" Type="http://schemas.openxmlformats.org/officeDocument/2006/relationships/customXml" Target="../ink/ink483.xml"/><Relationship Id="rId111" Type="http://schemas.openxmlformats.org/officeDocument/2006/relationships/image" Target="../media/image395.png"/><Relationship Id="rId15" Type="http://schemas.openxmlformats.org/officeDocument/2006/relationships/image" Target="../media/image3470.png"/><Relationship Id="rId36" Type="http://schemas.openxmlformats.org/officeDocument/2006/relationships/customXml" Target="../ink/ink457.xml"/><Relationship Id="rId57" Type="http://schemas.openxmlformats.org/officeDocument/2006/relationships/image" Target="../media/image368.png"/><Relationship Id="rId106" Type="http://schemas.openxmlformats.org/officeDocument/2006/relationships/customXml" Target="../ink/ink492.xml"/><Relationship Id="rId10" Type="http://schemas.openxmlformats.org/officeDocument/2006/relationships/customXml" Target="../ink/ink444.xml"/><Relationship Id="rId31" Type="http://schemas.openxmlformats.org/officeDocument/2006/relationships/image" Target="../media/image355.png"/><Relationship Id="rId52" Type="http://schemas.openxmlformats.org/officeDocument/2006/relationships/customXml" Target="../ink/ink465.xml"/><Relationship Id="rId73" Type="http://schemas.openxmlformats.org/officeDocument/2006/relationships/image" Target="../media/image376.png"/><Relationship Id="rId78" Type="http://schemas.openxmlformats.org/officeDocument/2006/relationships/customXml" Target="../ink/ink478.xml"/><Relationship Id="rId94" Type="http://schemas.openxmlformats.org/officeDocument/2006/relationships/customXml" Target="../ink/ink486.xml"/><Relationship Id="rId99" Type="http://schemas.openxmlformats.org/officeDocument/2006/relationships/image" Target="../media/image389.png"/><Relationship Id="rId101" Type="http://schemas.openxmlformats.org/officeDocument/2006/relationships/image" Target="../media/image39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6" Type="http://schemas.openxmlformats.org/officeDocument/2006/relationships/customXml" Target="../ink/ink512.xml"/><Relationship Id="rId21" Type="http://schemas.openxmlformats.org/officeDocument/2006/relationships/image" Target="../media/image410.png"/><Relationship Id="rId42" Type="http://schemas.openxmlformats.org/officeDocument/2006/relationships/customXml" Target="../ink/ink520.xml"/><Relationship Id="rId47" Type="http://schemas.openxmlformats.org/officeDocument/2006/relationships/image" Target="../media/image423.png"/><Relationship Id="rId63" Type="http://schemas.openxmlformats.org/officeDocument/2006/relationships/image" Target="../media/image431.png"/><Relationship Id="rId68" Type="http://schemas.openxmlformats.org/officeDocument/2006/relationships/customXml" Target="../ink/ink533.xml"/><Relationship Id="rId84" Type="http://schemas.openxmlformats.org/officeDocument/2006/relationships/customXml" Target="../ink/ink541.xml"/><Relationship Id="rId89" Type="http://schemas.openxmlformats.org/officeDocument/2006/relationships/image" Target="../media/image444.png"/><Relationship Id="rId112" Type="http://schemas.openxmlformats.org/officeDocument/2006/relationships/customXml" Target="../ink/ink555.xml"/><Relationship Id="rId16" Type="http://schemas.openxmlformats.org/officeDocument/2006/relationships/customXml" Target="../ink/ink507.xml"/><Relationship Id="rId107" Type="http://schemas.openxmlformats.org/officeDocument/2006/relationships/image" Target="../media/image453.png"/><Relationship Id="rId11" Type="http://schemas.openxmlformats.org/officeDocument/2006/relationships/image" Target="../media/image405.png"/><Relationship Id="rId32" Type="http://schemas.openxmlformats.org/officeDocument/2006/relationships/customXml" Target="../ink/ink515.xml"/><Relationship Id="rId37" Type="http://schemas.openxmlformats.org/officeDocument/2006/relationships/image" Target="../media/image418.png"/><Relationship Id="rId53" Type="http://schemas.openxmlformats.org/officeDocument/2006/relationships/image" Target="../media/image426.png"/><Relationship Id="rId58" Type="http://schemas.openxmlformats.org/officeDocument/2006/relationships/customXml" Target="../ink/ink528.xml"/><Relationship Id="rId74" Type="http://schemas.openxmlformats.org/officeDocument/2006/relationships/customXml" Target="../ink/ink536.xml"/><Relationship Id="rId79" Type="http://schemas.openxmlformats.org/officeDocument/2006/relationships/image" Target="../media/image439.png"/><Relationship Id="rId102" Type="http://schemas.openxmlformats.org/officeDocument/2006/relationships/customXml" Target="../ink/ink550.xml"/><Relationship Id="rId5" Type="http://schemas.openxmlformats.org/officeDocument/2006/relationships/image" Target="../media/image402.png"/><Relationship Id="rId90" Type="http://schemas.openxmlformats.org/officeDocument/2006/relationships/customXml" Target="../ink/ink544.xml"/><Relationship Id="rId95" Type="http://schemas.openxmlformats.org/officeDocument/2006/relationships/image" Target="../media/image447.png"/><Relationship Id="rId22" Type="http://schemas.openxmlformats.org/officeDocument/2006/relationships/customXml" Target="../ink/ink510.xml"/><Relationship Id="rId27" Type="http://schemas.openxmlformats.org/officeDocument/2006/relationships/image" Target="../media/image413.png"/><Relationship Id="rId43" Type="http://schemas.openxmlformats.org/officeDocument/2006/relationships/image" Target="../media/image421.png"/><Relationship Id="rId48" Type="http://schemas.openxmlformats.org/officeDocument/2006/relationships/customXml" Target="../ink/ink523.xml"/><Relationship Id="rId64" Type="http://schemas.openxmlformats.org/officeDocument/2006/relationships/customXml" Target="../ink/ink531.xml"/><Relationship Id="rId69" Type="http://schemas.openxmlformats.org/officeDocument/2006/relationships/image" Target="../media/image434.png"/><Relationship Id="rId113" Type="http://schemas.openxmlformats.org/officeDocument/2006/relationships/image" Target="../media/image456.png"/><Relationship Id="rId80" Type="http://schemas.openxmlformats.org/officeDocument/2006/relationships/customXml" Target="../ink/ink539.xml"/><Relationship Id="rId85" Type="http://schemas.openxmlformats.org/officeDocument/2006/relationships/image" Target="../media/image442.png"/><Relationship Id="rId12" Type="http://schemas.openxmlformats.org/officeDocument/2006/relationships/customXml" Target="../ink/ink505.xml"/><Relationship Id="rId17" Type="http://schemas.openxmlformats.org/officeDocument/2006/relationships/image" Target="../media/image408.png"/><Relationship Id="rId33" Type="http://schemas.openxmlformats.org/officeDocument/2006/relationships/image" Target="../media/image416.png"/><Relationship Id="rId38" Type="http://schemas.openxmlformats.org/officeDocument/2006/relationships/customXml" Target="../ink/ink518.xml"/><Relationship Id="rId59" Type="http://schemas.openxmlformats.org/officeDocument/2006/relationships/image" Target="../media/image429.png"/><Relationship Id="rId103" Type="http://schemas.openxmlformats.org/officeDocument/2006/relationships/image" Target="../media/image451.png"/><Relationship Id="rId108" Type="http://schemas.openxmlformats.org/officeDocument/2006/relationships/customXml" Target="../ink/ink553.xml"/><Relationship Id="rId54" Type="http://schemas.openxmlformats.org/officeDocument/2006/relationships/customXml" Target="../ink/ink526.xml"/><Relationship Id="rId70" Type="http://schemas.openxmlformats.org/officeDocument/2006/relationships/customXml" Target="../ink/ink534.xml"/><Relationship Id="rId75" Type="http://schemas.openxmlformats.org/officeDocument/2006/relationships/image" Target="../media/image437.png"/><Relationship Id="rId91" Type="http://schemas.openxmlformats.org/officeDocument/2006/relationships/image" Target="../media/image445.png"/><Relationship Id="rId96" Type="http://schemas.openxmlformats.org/officeDocument/2006/relationships/customXml" Target="../ink/ink547.xml"/><Relationship Id="rId1" Type="http://schemas.openxmlformats.org/officeDocument/2006/relationships/slideLayout" Target="../slideLayouts/slideLayout2.xml"/><Relationship Id="rId6" Type="http://schemas.openxmlformats.org/officeDocument/2006/relationships/customXml" Target="../ink/ink502.xml"/><Relationship Id="rId15" Type="http://schemas.openxmlformats.org/officeDocument/2006/relationships/image" Target="../media/image407.png"/><Relationship Id="rId23" Type="http://schemas.openxmlformats.org/officeDocument/2006/relationships/image" Target="../media/image411.png"/><Relationship Id="rId28" Type="http://schemas.openxmlformats.org/officeDocument/2006/relationships/customXml" Target="../ink/ink513.xml"/><Relationship Id="rId36" Type="http://schemas.openxmlformats.org/officeDocument/2006/relationships/customXml" Target="../ink/ink517.xml"/><Relationship Id="rId49" Type="http://schemas.openxmlformats.org/officeDocument/2006/relationships/image" Target="../media/image424.png"/><Relationship Id="rId57" Type="http://schemas.openxmlformats.org/officeDocument/2006/relationships/image" Target="../media/image428.png"/><Relationship Id="rId106" Type="http://schemas.openxmlformats.org/officeDocument/2006/relationships/customXml" Target="../ink/ink552.xml"/><Relationship Id="rId10" Type="http://schemas.openxmlformats.org/officeDocument/2006/relationships/customXml" Target="../ink/ink504.xml"/><Relationship Id="rId31" Type="http://schemas.openxmlformats.org/officeDocument/2006/relationships/image" Target="../media/image415.png"/><Relationship Id="rId44" Type="http://schemas.openxmlformats.org/officeDocument/2006/relationships/customXml" Target="../ink/ink521.xml"/><Relationship Id="rId52" Type="http://schemas.openxmlformats.org/officeDocument/2006/relationships/customXml" Target="../ink/ink525.xml"/><Relationship Id="rId60" Type="http://schemas.openxmlformats.org/officeDocument/2006/relationships/customXml" Target="../ink/ink529.xml"/><Relationship Id="rId65" Type="http://schemas.openxmlformats.org/officeDocument/2006/relationships/image" Target="../media/image432.png"/><Relationship Id="rId73" Type="http://schemas.openxmlformats.org/officeDocument/2006/relationships/image" Target="../media/image436.png"/><Relationship Id="rId78" Type="http://schemas.openxmlformats.org/officeDocument/2006/relationships/customXml" Target="../ink/ink538.xml"/><Relationship Id="rId81" Type="http://schemas.openxmlformats.org/officeDocument/2006/relationships/image" Target="../media/image440.png"/><Relationship Id="rId86" Type="http://schemas.openxmlformats.org/officeDocument/2006/relationships/customXml" Target="../ink/ink542.xml"/><Relationship Id="rId94" Type="http://schemas.openxmlformats.org/officeDocument/2006/relationships/customXml" Target="../ink/ink546.xml"/><Relationship Id="rId99" Type="http://schemas.openxmlformats.org/officeDocument/2006/relationships/image" Target="../media/image449.png"/><Relationship Id="rId101" Type="http://schemas.openxmlformats.org/officeDocument/2006/relationships/image" Target="../media/image450.png"/><Relationship Id="rId4" Type="http://schemas.openxmlformats.org/officeDocument/2006/relationships/customXml" Target="../ink/ink501.xml"/><Relationship Id="rId9" Type="http://schemas.openxmlformats.org/officeDocument/2006/relationships/image" Target="../media/image404.png"/><Relationship Id="rId13" Type="http://schemas.openxmlformats.org/officeDocument/2006/relationships/image" Target="../media/image406.png"/><Relationship Id="rId18" Type="http://schemas.openxmlformats.org/officeDocument/2006/relationships/customXml" Target="../ink/ink508.xml"/><Relationship Id="rId39" Type="http://schemas.openxmlformats.org/officeDocument/2006/relationships/image" Target="../media/image419.png"/><Relationship Id="rId109" Type="http://schemas.openxmlformats.org/officeDocument/2006/relationships/image" Target="../media/image454.png"/><Relationship Id="rId34" Type="http://schemas.openxmlformats.org/officeDocument/2006/relationships/customXml" Target="../ink/ink516.xml"/><Relationship Id="rId50" Type="http://schemas.openxmlformats.org/officeDocument/2006/relationships/customXml" Target="../ink/ink524.xml"/><Relationship Id="rId55" Type="http://schemas.openxmlformats.org/officeDocument/2006/relationships/image" Target="../media/image427.png"/><Relationship Id="rId76" Type="http://schemas.openxmlformats.org/officeDocument/2006/relationships/customXml" Target="../ink/ink537.xml"/><Relationship Id="rId97" Type="http://schemas.openxmlformats.org/officeDocument/2006/relationships/image" Target="../media/image448.png"/><Relationship Id="rId104" Type="http://schemas.openxmlformats.org/officeDocument/2006/relationships/customXml" Target="../ink/ink551.xml"/><Relationship Id="rId7" Type="http://schemas.openxmlformats.org/officeDocument/2006/relationships/image" Target="../media/image403.png"/><Relationship Id="rId71" Type="http://schemas.openxmlformats.org/officeDocument/2006/relationships/image" Target="../media/image435.png"/><Relationship Id="rId92" Type="http://schemas.openxmlformats.org/officeDocument/2006/relationships/customXml" Target="../ink/ink545.xml"/><Relationship Id="rId2" Type="http://schemas.openxmlformats.org/officeDocument/2006/relationships/customXml" Target="../ink/ink500.xml"/><Relationship Id="rId29" Type="http://schemas.openxmlformats.org/officeDocument/2006/relationships/image" Target="../media/image414.png"/><Relationship Id="rId24" Type="http://schemas.openxmlformats.org/officeDocument/2006/relationships/customXml" Target="../ink/ink511.xml"/><Relationship Id="rId40" Type="http://schemas.openxmlformats.org/officeDocument/2006/relationships/customXml" Target="../ink/ink519.xml"/><Relationship Id="rId45" Type="http://schemas.openxmlformats.org/officeDocument/2006/relationships/image" Target="../media/image422.png"/><Relationship Id="rId66" Type="http://schemas.openxmlformats.org/officeDocument/2006/relationships/customXml" Target="../ink/ink532.xml"/><Relationship Id="rId87" Type="http://schemas.openxmlformats.org/officeDocument/2006/relationships/image" Target="../media/image443.png"/><Relationship Id="rId110" Type="http://schemas.openxmlformats.org/officeDocument/2006/relationships/customXml" Target="../ink/ink554.xml"/><Relationship Id="rId61" Type="http://schemas.openxmlformats.org/officeDocument/2006/relationships/image" Target="../media/image430.png"/><Relationship Id="rId82" Type="http://schemas.openxmlformats.org/officeDocument/2006/relationships/customXml" Target="../ink/ink540.xml"/><Relationship Id="rId19" Type="http://schemas.openxmlformats.org/officeDocument/2006/relationships/image" Target="../media/image409.png"/><Relationship Id="rId14" Type="http://schemas.openxmlformats.org/officeDocument/2006/relationships/customXml" Target="../ink/ink506.xml"/><Relationship Id="rId30" Type="http://schemas.openxmlformats.org/officeDocument/2006/relationships/customXml" Target="../ink/ink514.xml"/><Relationship Id="rId35" Type="http://schemas.openxmlformats.org/officeDocument/2006/relationships/image" Target="../media/image417.png"/><Relationship Id="rId56" Type="http://schemas.openxmlformats.org/officeDocument/2006/relationships/customXml" Target="../ink/ink527.xml"/><Relationship Id="rId77" Type="http://schemas.openxmlformats.org/officeDocument/2006/relationships/image" Target="../media/image438.png"/><Relationship Id="rId100" Type="http://schemas.openxmlformats.org/officeDocument/2006/relationships/customXml" Target="../ink/ink549.xml"/><Relationship Id="rId105" Type="http://schemas.openxmlformats.org/officeDocument/2006/relationships/image" Target="../media/image452.png"/><Relationship Id="rId8" Type="http://schemas.openxmlformats.org/officeDocument/2006/relationships/customXml" Target="../ink/ink503.xml"/><Relationship Id="rId51" Type="http://schemas.openxmlformats.org/officeDocument/2006/relationships/image" Target="../media/image425.png"/><Relationship Id="rId72" Type="http://schemas.openxmlformats.org/officeDocument/2006/relationships/customXml" Target="../ink/ink535.xml"/><Relationship Id="rId93" Type="http://schemas.openxmlformats.org/officeDocument/2006/relationships/image" Target="../media/image446.png"/><Relationship Id="rId98" Type="http://schemas.openxmlformats.org/officeDocument/2006/relationships/customXml" Target="../ink/ink548.xml"/><Relationship Id="rId3" Type="http://schemas.openxmlformats.org/officeDocument/2006/relationships/image" Target="../media/image401.png"/><Relationship Id="rId25" Type="http://schemas.openxmlformats.org/officeDocument/2006/relationships/image" Target="../media/image412.png"/><Relationship Id="rId46" Type="http://schemas.openxmlformats.org/officeDocument/2006/relationships/customXml" Target="../ink/ink522.xml"/><Relationship Id="rId67" Type="http://schemas.openxmlformats.org/officeDocument/2006/relationships/image" Target="../media/image433.png"/><Relationship Id="rId20" Type="http://schemas.openxmlformats.org/officeDocument/2006/relationships/customXml" Target="../ink/ink509.xml"/><Relationship Id="rId41" Type="http://schemas.openxmlformats.org/officeDocument/2006/relationships/image" Target="../media/image420.png"/><Relationship Id="rId62" Type="http://schemas.openxmlformats.org/officeDocument/2006/relationships/customXml" Target="../ink/ink530.xml"/><Relationship Id="rId83" Type="http://schemas.openxmlformats.org/officeDocument/2006/relationships/image" Target="../media/image441.png"/><Relationship Id="rId88" Type="http://schemas.openxmlformats.org/officeDocument/2006/relationships/customXml" Target="../ink/ink543.xml"/><Relationship Id="rId111" Type="http://schemas.openxmlformats.org/officeDocument/2006/relationships/image" Target="../media/image455.png"/></Relationships>
</file>

<file path=ppt/slides/_rels/slide38.xml.rels><?xml version="1.0" encoding="UTF-8" standalone="yes"?>
<Relationships xmlns="http://schemas.openxmlformats.org/package/2006/relationships"><Relationship Id="rId13" Type="http://schemas.openxmlformats.org/officeDocument/2006/relationships/image" Target="../media/image462.png"/><Relationship Id="rId18" Type="http://schemas.openxmlformats.org/officeDocument/2006/relationships/customXml" Target="../ink/ink564.xml"/><Relationship Id="rId26" Type="http://schemas.openxmlformats.org/officeDocument/2006/relationships/customXml" Target="../ink/ink568.xml"/><Relationship Id="rId39" Type="http://schemas.openxmlformats.org/officeDocument/2006/relationships/image" Target="../media/image475.png"/><Relationship Id="rId21" Type="http://schemas.openxmlformats.org/officeDocument/2006/relationships/image" Target="../media/image466.png"/><Relationship Id="rId34" Type="http://schemas.openxmlformats.org/officeDocument/2006/relationships/customXml" Target="../ink/ink572.xml"/><Relationship Id="rId42" Type="http://schemas.openxmlformats.org/officeDocument/2006/relationships/customXml" Target="../ink/ink576.xml"/><Relationship Id="rId47" Type="http://schemas.openxmlformats.org/officeDocument/2006/relationships/image" Target="../media/image479.png"/><Relationship Id="rId50" Type="http://schemas.openxmlformats.org/officeDocument/2006/relationships/customXml" Target="../ink/ink580.xml"/><Relationship Id="rId55" Type="http://schemas.openxmlformats.org/officeDocument/2006/relationships/image" Target="../media/image483.png"/><Relationship Id="rId63" Type="http://schemas.openxmlformats.org/officeDocument/2006/relationships/image" Target="../media/image487.png"/><Relationship Id="rId7" Type="http://schemas.openxmlformats.org/officeDocument/2006/relationships/image" Target="../media/image459.png"/><Relationship Id="rId2" Type="http://schemas.openxmlformats.org/officeDocument/2006/relationships/customXml" Target="../ink/ink556.xml"/><Relationship Id="rId16" Type="http://schemas.openxmlformats.org/officeDocument/2006/relationships/customXml" Target="../ink/ink563.xml"/><Relationship Id="rId29" Type="http://schemas.openxmlformats.org/officeDocument/2006/relationships/image" Target="../media/image470.png"/><Relationship Id="rId11" Type="http://schemas.openxmlformats.org/officeDocument/2006/relationships/image" Target="../media/image461.png"/><Relationship Id="rId24" Type="http://schemas.openxmlformats.org/officeDocument/2006/relationships/customXml" Target="../ink/ink567.xml"/><Relationship Id="rId32" Type="http://schemas.openxmlformats.org/officeDocument/2006/relationships/customXml" Target="../ink/ink571.xml"/><Relationship Id="rId37" Type="http://schemas.openxmlformats.org/officeDocument/2006/relationships/image" Target="../media/image474.png"/><Relationship Id="rId40" Type="http://schemas.openxmlformats.org/officeDocument/2006/relationships/customXml" Target="../ink/ink575.xml"/><Relationship Id="rId45" Type="http://schemas.openxmlformats.org/officeDocument/2006/relationships/image" Target="../media/image478.png"/><Relationship Id="rId53" Type="http://schemas.openxmlformats.org/officeDocument/2006/relationships/image" Target="../media/image482.png"/><Relationship Id="rId58" Type="http://schemas.openxmlformats.org/officeDocument/2006/relationships/customXml" Target="../ink/ink584.xml"/><Relationship Id="rId5" Type="http://schemas.openxmlformats.org/officeDocument/2006/relationships/image" Target="../media/image458.png"/><Relationship Id="rId61" Type="http://schemas.openxmlformats.org/officeDocument/2006/relationships/image" Target="../media/image486.png"/><Relationship Id="rId19" Type="http://schemas.openxmlformats.org/officeDocument/2006/relationships/image" Target="../media/image465.png"/><Relationship Id="rId14" Type="http://schemas.openxmlformats.org/officeDocument/2006/relationships/customXml" Target="../ink/ink562.xml"/><Relationship Id="rId22" Type="http://schemas.openxmlformats.org/officeDocument/2006/relationships/customXml" Target="../ink/ink566.xml"/><Relationship Id="rId27" Type="http://schemas.openxmlformats.org/officeDocument/2006/relationships/image" Target="../media/image469.png"/><Relationship Id="rId30" Type="http://schemas.openxmlformats.org/officeDocument/2006/relationships/customXml" Target="../ink/ink570.xml"/><Relationship Id="rId35" Type="http://schemas.openxmlformats.org/officeDocument/2006/relationships/image" Target="../media/image473.png"/><Relationship Id="rId43" Type="http://schemas.openxmlformats.org/officeDocument/2006/relationships/image" Target="../media/image477.png"/><Relationship Id="rId48" Type="http://schemas.openxmlformats.org/officeDocument/2006/relationships/customXml" Target="../ink/ink579.xml"/><Relationship Id="rId56" Type="http://schemas.openxmlformats.org/officeDocument/2006/relationships/customXml" Target="../ink/ink583.xml"/><Relationship Id="rId8" Type="http://schemas.openxmlformats.org/officeDocument/2006/relationships/customXml" Target="../ink/ink559.xml"/><Relationship Id="rId51" Type="http://schemas.openxmlformats.org/officeDocument/2006/relationships/image" Target="../media/image481.png"/><Relationship Id="rId3" Type="http://schemas.openxmlformats.org/officeDocument/2006/relationships/image" Target="../media/image457.png"/><Relationship Id="rId12" Type="http://schemas.openxmlformats.org/officeDocument/2006/relationships/customXml" Target="../ink/ink561.xml"/><Relationship Id="rId17" Type="http://schemas.openxmlformats.org/officeDocument/2006/relationships/image" Target="../media/image464.png"/><Relationship Id="rId25" Type="http://schemas.openxmlformats.org/officeDocument/2006/relationships/image" Target="../media/image468.png"/><Relationship Id="rId33" Type="http://schemas.openxmlformats.org/officeDocument/2006/relationships/image" Target="../media/image472.png"/><Relationship Id="rId38" Type="http://schemas.openxmlformats.org/officeDocument/2006/relationships/customXml" Target="../ink/ink574.xml"/><Relationship Id="rId46" Type="http://schemas.openxmlformats.org/officeDocument/2006/relationships/customXml" Target="../ink/ink578.xml"/><Relationship Id="rId59" Type="http://schemas.openxmlformats.org/officeDocument/2006/relationships/image" Target="../media/image485.png"/><Relationship Id="rId20" Type="http://schemas.openxmlformats.org/officeDocument/2006/relationships/customXml" Target="../ink/ink565.xml"/><Relationship Id="rId41" Type="http://schemas.openxmlformats.org/officeDocument/2006/relationships/image" Target="../media/image476.png"/><Relationship Id="rId54" Type="http://schemas.openxmlformats.org/officeDocument/2006/relationships/customXml" Target="../ink/ink582.xml"/><Relationship Id="rId62" Type="http://schemas.openxmlformats.org/officeDocument/2006/relationships/customXml" Target="../ink/ink586.xml"/><Relationship Id="rId1" Type="http://schemas.openxmlformats.org/officeDocument/2006/relationships/slideLayout" Target="../slideLayouts/slideLayout2.xml"/><Relationship Id="rId6" Type="http://schemas.openxmlformats.org/officeDocument/2006/relationships/customXml" Target="../ink/ink558.xml"/><Relationship Id="rId15" Type="http://schemas.openxmlformats.org/officeDocument/2006/relationships/image" Target="../media/image463.png"/><Relationship Id="rId23" Type="http://schemas.openxmlformats.org/officeDocument/2006/relationships/image" Target="../media/image467.png"/><Relationship Id="rId28" Type="http://schemas.openxmlformats.org/officeDocument/2006/relationships/customXml" Target="../ink/ink569.xml"/><Relationship Id="rId36" Type="http://schemas.openxmlformats.org/officeDocument/2006/relationships/customXml" Target="../ink/ink573.xml"/><Relationship Id="rId49" Type="http://schemas.openxmlformats.org/officeDocument/2006/relationships/image" Target="../media/image480.png"/><Relationship Id="rId57" Type="http://schemas.openxmlformats.org/officeDocument/2006/relationships/image" Target="../media/image484.png"/><Relationship Id="rId10" Type="http://schemas.openxmlformats.org/officeDocument/2006/relationships/customXml" Target="../ink/ink560.xml"/><Relationship Id="rId31" Type="http://schemas.openxmlformats.org/officeDocument/2006/relationships/image" Target="../media/image471.png"/><Relationship Id="rId44" Type="http://schemas.openxmlformats.org/officeDocument/2006/relationships/customXml" Target="../ink/ink577.xml"/><Relationship Id="rId52" Type="http://schemas.openxmlformats.org/officeDocument/2006/relationships/customXml" Target="../ink/ink581.xml"/><Relationship Id="rId60" Type="http://schemas.openxmlformats.org/officeDocument/2006/relationships/customXml" Target="../ink/ink585.xml"/><Relationship Id="rId4" Type="http://schemas.openxmlformats.org/officeDocument/2006/relationships/customXml" Target="../ink/ink557.xml"/><Relationship Id="rId9" Type="http://schemas.openxmlformats.org/officeDocument/2006/relationships/image" Target="../media/image460.png"/></Relationships>
</file>

<file path=ppt/slides/_rels/slide39.xml.rels><?xml version="1.0" encoding="UTF-8" standalone="yes"?>
<Relationships xmlns="http://schemas.openxmlformats.org/package/2006/relationships"><Relationship Id="rId3" Type="http://schemas.openxmlformats.org/officeDocument/2006/relationships/image" Target="../media/image488.png"/><Relationship Id="rId2" Type="http://schemas.openxmlformats.org/officeDocument/2006/relationships/customXml" Target="../ink/ink587.xml"/><Relationship Id="rId1" Type="http://schemas.openxmlformats.org/officeDocument/2006/relationships/slideLayout" Target="../slideLayouts/slideLayout2.xml"/><Relationship Id="rId5" Type="http://schemas.openxmlformats.org/officeDocument/2006/relationships/image" Target="../media/image489.png"/><Relationship Id="rId4" Type="http://schemas.openxmlformats.org/officeDocument/2006/relationships/customXml" Target="../ink/ink58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6" Type="http://schemas.openxmlformats.org/officeDocument/2006/relationships/customXml" Target="../ink/ink601.xml"/><Relationship Id="rId21" Type="http://schemas.openxmlformats.org/officeDocument/2006/relationships/image" Target="../media/image499.png"/><Relationship Id="rId42" Type="http://schemas.openxmlformats.org/officeDocument/2006/relationships/customXml" Target="../ink/ink609.xml"/><Relationship Id="rId47" Type="http://schemas.openxmlformats.org/officeDocument/2006/relationships/image" Target="../media/image512.png"/><Relationship Id="rId63" Type="http://schemas.openxmlformats.org/officeDocument/2006/relationships/image" Target="../media/image520.png"/><Relationship Id="rId68" Type="http://schemas.openxmlformats.org/officeDocument/2006/relationships/customXml" Target="../ink/ink622.xml"/><Relationship Id="rId84" Type="http://schemas.openxmlformats.org/officeDocument/2006/relationships/customXml" Target="../ink/ink630.xml"/><Relationship Id="rId89" Type="http://schemas.openxmlformats.org/officeDocument/2006/relationships/image" Target="../media/image533.png"/><Relationship Id="rId16" Type="http://schemas.openxmlformats.org/officeDocument/2006/relationships/customXml" Target="../ink/ink596.xml"/><Relationship Id="rId11" Type="http://schemas.openxmlformats.org/officeDocument/2006/relationships/image" Target="../media/image494.png"/><Relationship Id="rId32" Type="http://schemas.openxmlformats.org/officeDocument/2006/relationships/customXml" Target="../ink/ink604.xml"/><Relationship Id="rId37" Type="http://schemas.openxmlformats.org/officeDocument/2006/relationships/image" Target="../media/image507.png"/><Relationship Id="rId53" Type="http://schemas.openxmlformats.org/officeDocument/2006/relationships/image" Target="../media/image515.png"/><Relationship Id="rId58" Type="http://schemas.openxmlformats.org/officeDocument/2006/relationships/customXml" Target="../ink/ink617.xml"/><Relationship Id="rId74" Type="http://schemas.openxmlformats.org/officeDocument/2006/relationships/customXml" Target="../ink/ink625.xml"/><Relationship Id="rId79" Type="http://schemas.openxmlformats.org/officeDocument/2006/relationships/image" Target="../media/image528.png"/><Relationship Id="rId5" Type="http://schemas.openxmlformats.org/officeDocument/2006/relationships/image" Target="../media/image491.png"/><Relationship Id="rId90" Type="http://schemas.openxmlformats.org/officeDocument/2006/relationships/customXml" Target="../ink/ink633.xml"/><Relationship Id="rId95" Type="http://schemas.openxmlformats.org/officeDocument/2006/relationships/image" Target="../media/image536.png"/><Relationship Id="rId22" Type="http://schemas.openxmlformats.org/officeDocument/2006/relationships/customXml" Target="../ink/ink599.xml"/><Relationship Id="rId27" Type="http://schemas.openxmlformats.org/officeDocument/2006/relationships/image" Target="../media/image502.png"/><Relationship Id="rId43" Type="http://schemas.openxmlformats.org/officeDocument/2006/relationships/image" Target="../media/image510.png"/><Relationship Id="rId48" Type="http://schemas.openxmlformats.org/officeDocument/2006/relationships/customXml" Target="../ink/ink612.xml"/><Relationship Id="rId64" Type="http://schemas.openxmlformats.org/officeDocument/2006/relationships/customXml" Target="../ink/ink620.xml"/><Relationship Id="rId69" Type="http://schemas.openxmlformats.org/officeDocument/2006/relationships/image" Target="../media/image523.png"/><Relationship Id="rId8" Type="http://schemas.openxmlformats.org/officeDocument/2006/relationships/customXml" Target="../ink/ink592.xml"/><Relationship Id="rId51" Type="http://schemas.openxmlformats.org/officeDocument/2006/relationships/image" Target="../media/image514.png"/><Relationship Id="rId72" Type="http://schemas.openxmlformats.org/officeDocument/2006/relationships/customXml" Target="../ink/ink624.xml"/><Relationship Id="rId80" Type="http://schemas.openxmlformats.org/officeDocument/2006/relationships/customXml" Target="../ink/ink628.xml"/><Relationship Id="rId85" Type="http://schemas.openxmlformats.org/officeDocument/2006/relationships/image" Target="../media/image531.png"/><Relationship Id="rId93" Type="http://schemas.openxmlformats.org/officeDocument/2006/relationships/image" Target="../media/image535.png"/><Relationship Id="rId3" Type="http://schemas.openxmlformats.org/officeDocument/2006/relationships/image" Target="../media/image490.png"/><Relationship Id="rId12" Type="http://schemas.openxmlformats.org/officeDocument/2006/relationships/customXml" Target="../ink/ink594.xml"/><Relationship Id="rId17" Type="http://schemas.openxmlformats.org/officeDocument/2006/relationships/image" Target="../media/image497.png"/><Relationship Id="rId25" Type="http://schemas.openxmlformats.org/officeDocument/2006/relationships/image" Target="../media/image501.png"/><Relationship Id="rId33" Type="http://schemas.openxmlformats.org/officeDocument/2006/relationships/image" Target="../media/image505.png"/><Relationship Id="rId38" Type="http://schemas.openxmlformats.org/officeDocument/2006/relationships/customXml" Target="../ink/ink607.xml"/><Relationship Id="rId46" Type="http://schemas.openxmlformats.org/officeDocument/2006/relationships/customXml" Target="../ink/ink611.xml"/><Relationship Id="rId59" Type="http://schemas.openxmlformats.org/officeDocument/2006/relationships/image" Target="../media/image518.png"/><Relationship Id="rId67" Type="http://schemas.openxmlformats.org/officeDocument/2006/relationships/image" Target="../media/image522.png"/><Relationship Id="rId20" Type="http://schemas.openxmlformats.org/officeDocument/2006/relationships/customXml" Target="../ink/ink598.xml"/><Relationship Id="rId41" Type="http://schemas.openxmlformats.org/officeDocument/2006/relationships/image" Target="../media/image509.png"/><Relationship Id="rId54" Type="http://schemas.openxmlformats.org/officeDocument/2006/relationships/customXml" Target="../ink/ink615.xml"/><Relationship Id="rId62" Type="http://schemas.openxmlformats.org/officeDocument/2006/relationships/customXml" Target="../ink/ink619.xml"/><Relationship Id="rId70" Type="http://schemas.openxmlformats.org/officeDocument/2006/relationships/customXml" Target="../ink/ink623.xml"/><Relationship Id="rId75" Type="http://schemas.openxmlformats.org/officeDocument/2006/relationships/image" Target="../media/image526.png"/><Relationship Id="rId83" Type="http://schemas.openxmlformats.org/officeDocument/2006/relationships/image" Target="../media/image530.png"/><Relationship Id="rId88" Type="http://schemas.openxmlformats.org/officeDocument/2006/relationships/customXml" Target="../ink/ink632.xml"/><Relationship Id="rId91" Type="http://schemas.openxmlformats.org/officeDocument/2006/relationships/image" Target="../media/image534.png"/><Relationship Id="rId1" Type="http://schemas.openxmlformats.org/officeDocument/2006/relationships/slideLayout" Target="../slideLayouts/slideLayout2.xml"/><Relationship Id="rId6" Type="http://schemas.openxmlformats.org/officeDocument/2006/relationships/customXml" Target="../ink/ink591.xml"/><Relationship Id="rId15" Type="http://schemas.openxmlformats.org/officeDocument/2006/relationships/image" Target="../media/image496.png"/><Relationship Id="rId23" Type="http://schemas.openxmlformats.org/officeDocument/2006/relationships/image" Target="../media/image500.png"/><Relationship Id="rId28" Type="http://schemas.openxmlformats.org/officeDocument/2006/relationships/customXml" Target="../ink/ink602.xml"/><Relationship Id="rId36" Type="http://schemas.openxmlformats.org/officeDocument/2006/relationships/customXml" Target="../ink/ink606.xml"/><Relationship Id="rId49" Type="http://schemas.openxmlformats.org/officeDocument/2006/relationships/image" Target="../media/image513.png"/><Relationship Id="rId57" Type="http://schemas.openxmlformats.org/officeDocument/2006/relationships/image" Target="../media/image517.png"/><Relationship Id="rId10" Type="http://schemas.openxmlformats.org/officeDocument/2006/relationships/customXml" Target="../ink/ink593.xml"/><Relationship Id="rId31" Type="http://schemas.openxmlformats.org/officeDocument/2006/relationships/image" Target="../media/image504.png"/><Relationship Id="rId44" Type="http://schemas.openxmlformats.org/officeDocument/2006/relationships/customXml" Target="../ink/ink610.xml"/><Relationship Id="rId52" Type="http://schemas.openxmlformats.org/officeDocument/2006/relationships/customXml" Target="../ink/ink614.xml"/><Relationship Id="rId60" Type="http://schemas.openxmlformats.org/officeDocument/2006/relationships/customXml" Target="../ink/ink618.xml"/><Relationship Id="rId65" Type="http://schemas.openxmlformats.org/officeDocument/2006/relationships/image" Target="../media/image521.png"/><Relationship Id="rId73" Type="http://schemas.openxmlformats.org/officeDocument/2006/relationships/image" Target="../media/image525.png"/><Relationship Id="rId78" Type="http://schemas.openxmlformats.org/officeDocument/2006/relationships/customXml" Target="../ink/ink627.xml"/><Relationship Id="rId81" Type="http://schemas.openxmlformats.org/officeDocument/2006/relationships/image" Target="../media/image529.png"/><Relationship Id="rId86" Type="http://schemas.openxmlformats.org/officeDocument/2006/relationships/customXml" Target="../ink/ink631.xml"/><Relationship Id="rId94" Type="http://schemas.openxmlformats.org/officeDocument/2006/relationships/customXml" Target="../ink/ink635.xml"/><Relationship Id="rId4" Type="http://schemas.openxmlformats.org/officeDocument/2006/relationships/customXml" Target="../ink/ink590.xml"/><Relationship Id="rId9" Type="http://schemas.openxmlformats.org/officeDocument/2006/relationships/image" Target="../media/image493.png"/><Relationship Id="rId13" Type="http://schemas.openxmlformats.org/officeDocument/2006/relationships/image" Target="../media/image495.png"/><Relationship Id="rId18" Type="http://schemas.openxmlformats.org/officeDocument/2006/relationships/customXml" Target="../ink/ink597.xml"/><Relationship Id="rId39" Type="http://schemas.openxmlformats.org/officeDocument/2006/relationships/image" Target="../media/image508.png"/><Relationship Id="rId34" Type="http://schemas.openxmlformats.org/officeDocument/2006/relationships/customXml" Target="../ink/ink605.xml"/><Relationship Id="rId50" Type="http://schemas.openxmlformats.org/officeDocument/2006/relationships/customXml" Target="../ink/ink613.xml"/><Relationship Id="rId55" Type="http://schemas.openxmlformats.org/officeDocument/2006/relationships/image" Target="../media/image516.png"/><Relationship Id="rId76" Type="http://schemas.openxmlformats.org/officeDocument/2006/relationships/customXml" Target="../ink/ink626.xml"/><Relationship Id="rId7" Type="http://schemas.openxmlformats.org/officeDocument/2006/relationships/image" Target="../media/image492.png"/><Relationship Id="rId71" Type="http://schemas.openxmlformats.org/officeDocument/2006/relationships/image" Target="../media/image524.png"/><Relationship Id="rId92" Type="http://schemas.openxmlformats.org/officeDocument/2006/relationships/customXml" Target="../ink/ink634.xml"/><Relationship Id="rId2" Type="http://schemas.openxmlformats.org/officeDocument/2006/relationships/customXml" Target="../ink/ink589.xml"/><Relationship Id="rId29" Type="http://schemas.openxmlformats.org/officeDocument/2006/relationships/image" Target="../media/image503.png"/><Relationship Id="rId24" Type="http://schemas.openxmlformats.org/officeDocument/2006/relationships/customXml" Target="../ink/ink600.xml"/><Relationship Id="rId40" Type="http://schemas.openxmlformats.org/officeDocument/2006/relationships/customXml" Target="../ink/ink608.xml"/><Relationship Id="rId45" Type="http://schemas.openxmlformats.org/officeDocument/2006/relationships/image" Target="../media/image511.png"/><Relationship Id="rId66" Type="http://schemas.openxmlformats.org/officeDocument/2006/relationships/customXml" Target="../ink/ink621.xml"/><Relationship Id="rId87" Type="http://schemas.openxmlformats.org/officeDocument/2006/relationships/image" Target="../media/image532.png"/><Relationship Id="rId61" Type="http://schemas.openxmlformats.org/officeDocument/2006/relationships/image" Target="../media/image519.png"/><Relationship Id="rId82" Type="http://schemas.openxmlformats.org/officeDocument/2006/relationships/customXml" Target="../ink/ink629.xml"/><Relationship Id="rId19" Type="http://schemas.openxmlformats.org/officeDocument/2006/relationships/image" Target="../media/image498.png"/><Relationship Id="rId14" Type="http://schemas.openxmlformats.org/officeDocument/2006/relationships/customXml" Target="../ink/ink595.xml"/><Relationship Id="rId30" Type="http://schemas.openxmlformats.org/officeDocument/2006/relationships/customXml" Target="../ink/ink603.xml"/><Relationship Id="rId35" Type="http://schemas.openxmlformats.org/officeDocument/2006/relationships/image" Target="../media/image506.png"/><Relationship Id="rId56" Type="http://schemas.openxmlformats.org/officeDocument/2006/relationships/customXml" Target="../ink/ink616.xml"/><Relationship Id="rId77" Type="http://schemas.openxmlformats.org/officeDocument/2006/relationships/image" Target="../media/image527.png"/></Relationships>
</file>

<file path=ppt/slides/_rels/slide42.xml.rels><?xml version="1.0" encoding="UTF-8" standalone="yes"?>
<Relationships xmlns="http://schemas.openxmlformats.org/package/2006/relationships"><Relationship Id="rId26" Type="http://schemas.openxmlformats.org/officeDocument/2006/relationships/customXml" Target="../ink/ink648.xml"/><Relationship Id="rId21" Type="http://schemas.openxmlformats.org/officeDocument/2006/relationships/image" Target="../media/image546.png"/><Relationship Id="rId42" Type="http://schemas.openxmlformats.org/officeDocument/2006/relationships/customXml" Target="../ink/ink656.xml"/><Relationship Id="rId47" Type="http://schemas.openxmlformats.org/officeDocument/2006/relationships/image" Target="../media/image559.png"/><Relationship Id="rId63" Type="http://schemas.openxmlformats.org/officeDocument/2006/relationships/image" Target="../media/image567.png"/><Relationship Id="rId68" Type="http://schemas.openxmlformats.org/officeDocument/2006/relationships/customXml" Target="../ink/ink669.xml"/><Relationship Id="rId16" Type="http://schemas.openxmlformats.org/officeDocument/2006/relationships/customXml" Target="../ink/ink643.xml"/><Relationship Id="rId11" Type="http://schemas.openxmlformats.org/officeDocument/2006/relationships/image" Target="../media/image541.png"/><Relationship Id="rId24" Type="http://schemas.openxmlformats.org/officeDocument/2006/relationships/customXml" Target="../ink/ink647.xml"/><Relationship Id="rId32" Type="http://schemas.openxmlformats.org/officeDocument/2006/relationships/customXml" Target="../ink/ink651.xml"/><Relationship Id="rId37" Type="http://schemas.openxmlformats.org/officeDocument/2006/relationships/image" Target="../media/image554.png"/><Relationship Id="rId40" Type="http://schemas.openxmlformats.org/officeDocument/2006/relationships/customXml" Target="../ink/ink655.xml"/><Relationship Id="rId45" Type="http://schemas.openxmlformats.org/officeDocument/2006/relationships/image" Target="../media/image558.png"/><Relationship Id="rId53" Type="http://schemas.openxmlformats.org/officeDocument/2006/relationships/image" Target="../media/image562.png"/><Relationship Id="rId58" Type="http://schemas.openxmlformats.org/officeDocument/2006/relationships/customXml" Target="../ink/ink664.xml"/><Relationship Id="rId66" Type="http://schemas.openxmlformats.org/officeDocument/2006/relationships/customXml" Target="../ink/ink668.xml"/><Relationship Id="rId74" Type="http://schemas.openxmlformats.org/officeDocument/2006/relationships/customXml" Target="../ink/ink672.xml"/><Relationship Id="rId79" Type="http://schemas.openxmlformats.org/officeDocument/2006/relationships/image" Target="../media/image575.png"/><Relationship Id="rId5" Type="http://schemas.openxmlformats.org/officeDocument/2006/relationships/image" Target="../media/image538.png"/><Relationship Id="rId61" Type="http://schemas.openxmlformats.org/officeDocument/2006/relationships/image" Target="../media/image566.png"/><Relationship Id="rId19" Type="http://schemas.openxmlformats.org/officeDocument/2006/relationships/image" Target="../media/image545.png"/><Relationship Id="rId14" Type="http://schemas.openxmlformats.org/officeDocument/2006/relationships/customXml" Target="../ink/ink642.xml"/><Relationship Id="rId22" Type="http://schemas.openxmlformats.org/officeDocument/2006/relationships/customXml" Target="../ink/ink646.xml"/><Relationship Id="rId27" Type="http://schemas.openxmlformats.org/officeDocument/2006/relationships/image" Target="../media/image549.png"/><Relationship Id="rId30" Type="http://schemas.openxmlformats.org/officeDocument/2006/relationships/customXml" Target="../ink/ink650.xml"/><Relationship Id="rId35" Type="http://schemas.openxmlformats.org/officeDocument/2006/relationships/image" Target="../media/image553.png"/><Relationship Id="rId43" Type="http://schemas.openxmlformats.org/officeDocument/2006/relationships/image" Target="../media/image557.png"/><Relationship Id="rId48" Type="http://schemas.openxmlformats.org/officeDocument/2006/relationships/customXml" Target="../ink/ink659.xml"/><Relationship Id="rId56" Type="http://schemas.openxmlformats.org/officeDocument/2006/relationships/customXml" Target="../ink/ink663.xml"/><Relationship Id="rId64" Type="http://schemas.openxmlformats.org/officeDocument/2006/relationships/customXml" Target="../ink/ink667.xml"/><Relationship Id="rId69" Type="http://schemas.openxmlformats.org/officeDocument/2006/relationships/image" Target="../media/image570.png"/><Relationship Id="rId77" Type="http://schemas.openxmlformats.org/officeDocument/2006/relationships/image" Target="../media/image574.png"/><Relationship Id="rId8" Type="http://schemas.openxmlformats.org/officeDocument/2006/relationships/customXml" Target="../ink/ink639.xml"/><Relationship Id="rId51" Type="http://schemas.openxmlformats.org/officeDocument/2006/relationships/image" Target="../media/image561.png"/><Relationship Id="rId72" Type="http://schemas.openxmlformats.org/officeDocument/2006/relationships/customXml" Target="../ink/ink671.xml"/><Relationship Id="rId3" Type="http://schemas.openxmlformats.org/officeDocument/2006/relationships/image" Target="../media/image537.png"/><Relationship Id="rId12" Type="http://schemas.openxmlformats.org/officeDocument/2006/relationships/customXml" Target="../ink/ink641.xml"/><Relationship Id="rId17" Type="http://schemas.openxmlformats.org/officeDocument/2006/relationships/image" Target="../media/image544.png"/><Relationship Id="rId25" Type="http://schemas.openxmlformats.org/officeDocument/2006/relationships/image" Target="../media/image548.png"/><Relationship Id="rId33" Type="http://schemas.openxmlformats.org/officeDocument/2006/relationships/image" Target="../media/image552.png"/><Relationship Id="rId38" Type="http://schemas.openxmlformats.org/officeDocument/2006/relationships/customXml" Target="../ink/ink654.xml"/><Relationship Id="rId46" Type="http://schemas.openxmlformats.org/officeDocument/2006/relationships/customXml" Target="../ink/ink658.xml"/><Relationship Id="rId59" Type="http://schemas.openxmlformats.org/officeDocument/2006/relationships/image" Target="../media/image565.png"/><Relationship Id="rId67" Type="http://schemas.openxmlformats.org/officeDocument/2006/relationships/image" Target="../media/image569.png"/><Relationship Id="rId20" Type="http://schemas.openxmlformats.org/officeDocument/2006/relationships/customXml" Target="../ink/ink645.xml"/><Relationship Id="rId41" Type="http://schemas.openxmlformats.org/officeDocument/2006/relationships/image" Target="../media/image556.png"/><Relationship Id="rId54" Type="http://schemas.openxmlformats.org/officeDocument/2006/relationships/customXml" Target="../ink/ink662.xml"/><Relationship Id="rId62" Type="http://schemas.openxmlformats.org/officeDocument/2006/relationships/customXml" Target="../ink/ink666.xml"/><Relationship Id="rId70" Type="http://schemas.openxmlformats.org/officeDocument/2006/relationships/customXml" Target="../ink/ink670.xml"/><Relationship Id="rId75" Type="http://schemas.openxmlformats.org/officeDocument/2006/relationships/image" Target="../media/image573.png"/><Relationship Id="rId1" Type="http://schemas.openxmlformats.org/officeDocument/2006/relationships/slideLayout" Target="../slideLayouts/slideLayout2.xml"/><Relationship Id="rId6" Type="http://schemas.openxmlformats.org/officeDocument/2006/relationships/customXml" Target="../ink/ink638.xml"/><Relationship Id="rId15" Type="http://schemas.openxmlformats.org/officeDocument/2006/relationships/image" Target="../media/image543.png"/><Relationship Id="rId23" Type="http://schemas.openxmlformats.org/officeDocument/2006/relationships/image" Target="../media/image547.png"/><Relationship Id="rId28" Type="http://schemas.openxmlformats.org/officeDocument/2006/relationships/customXml" Target="../ink/ink649.xml"/><Relationship Id="rId36" Type="http://schemas.openxmlformats.org/officeDocument/2006/relationships/customXml" Target="../ink/ink653.xml"/><Relationship Id="rId49" Type="http://schemas.openxmlformats.org/officeDocument/2006/relationships/image" Target="../media/image560.png"/><Relationship Id="rId57" Type="http://schemas.openxmlformats.org/officeDocument/2006/relationships/image" Target="../media/image564.png"/><Relationship Id="rId10" Type="http://schemas.openxmlformats.org/officeDocument/2006/relationships/customXml" Target="../ink/ink640.xml"/><Relationship Id="rId31" Type="http://schemas.openxmlformats.org/officeDocument/2006/relationships/image" Target="../media/image551.png"/><Relationship Id="rId44" Type="http://schemas.openxmlformats.org/officeDocument/2006/relationships/customXml" Target="../ink/ink657.xml"/><Relationship Id="rId52" Type="http://schemas.openxmlformats.org/officeDocument/2006/relationships/customXml" Target="../ink/ink661.xml"/><Relationship Id="rId60" Type="http://schemas.openxmlformats.org/officeDocument/2006/relationships/customXml" Target="../ink/ink665.xml"/><Relationship Id="rId65" Type="http://schemas.openxmlformats.org/officeDocument/2006/relationships/image" Target="../media/image568.png"/><Relationship Id="rId73" Type="http://schemas.openxmlformats.org/officeDocument/2006/relationships/image" Target="../media/image572.png"/><Relationship Id="rId78" Type="http://schemas.openxmlformats.org/officeDocument/2006/relationships/customXml" Target="../ink/ink674.xml"/><Relationship Id="rId4" Type="http://schemas.openxmlformats.org/officeDocument/2006/relationships/customXml" Target="../ink/ink637.xml"/><Relationship Id="rId9" Type="http://schemas.openxmlformats.org/officeDocument/2006/relationships/image" Target="../media/image540.png"/><Relationship Id="rId13" Type="http://schemas.openxmlformats.org/officeDocument/2006/relationships/image" Target="../media/image542.png"/><Relationship Id="rId18" Type="http://schemas.openxmlformats.org/officeDocument/2006/relationships/customXml" Target="../ink/ink644.xml"/><Relationship Id="rId39" Type="http://schemas.openxmlformats.org/officeDocument/2006/relationships/image" Target="../media/image555.png"/><Relationship Id="rId34" Type="http://schemas.openxmlformats.org/officeDocument/2006/relationships/customXml" Target="../ink/ink652.xml"/><Relationship Id="rId50" Type="http://schemas.openxmlformats.org/officeDocument/2006/relationships/customXml" Target="../ink/ink660.xml"/><Relationship Id="rId55" Type="http://schemas.openxmlformats.org/officeDocument/2006/relationships/image" Target="../media/image563.png"/><Relationship Id="rId76" Type="http://schemas.openxmlformats.org/officeDocument/2006/relationships/customXml" Target="../ink/ink673.xml"/><Relationship Id="rId7" Type="http://schemas.openxmlformats.org/officeDocument/2006/relationships/image" Target="../media/image539.png"/><Relationship Id="rId71" Type="http://schemas.openxmlformats.org/officeDocument/2006/relationships/image" Target="../media/image571.png"/><Relationship Id="rId2" Type="http://schemas.openxmlformats.org/officeDocument/2006/relationships/customXml" Target="../ink/ink636.xml"/><Relationship Id="rId29" Type="http://schemas.openxmlformats.org/officeDocument/2006/relationships/image" Target="../media/image550.png"/></Relationships>
</file>

<file path=ppt/slides/_rels/slide43.xml.rels><?xml version="1.0" encoding="UTF-8" standalone="yes"?>
<Relationships xmlns="http://schemas.openxmlformats.org/package/2006/relationships"><Relationship Id="rId8" Type="http://schemas.openxmlformats.org/officeDocument/2006/relationships/customXml" Target="../ink/ink678.xml"/><Relationship Id="rId13" Type="http://schemas.openxmlformats.org/officeDocument/2006/relationships/image" Target="../media/image581.png"/><Relationship Id="rId18" Type="http://schemas.openxmlformats.org/officeDocument/2006/relationships/customXml" Target="../ink/ink683.xml"/><Relationship Id="rId26" Type="http://schemas.openxmlformats.org/officeDocument/2006/relationships/customXml" Target="../ink/ink687.xml"/><Relationship Id="rId3" Type="http://schemas.openxmlformats.org/officeDocument/2006/relationships/image" Target="../media/image576.png"/><Relationship Id="rId21" Type="http://schemas.openxmlformats.org/officeDocument/2006/relationships/image" Target="../media/image585.png"/><Relationship Id="rId7" Type="http://schemas.openxmlformats.org/officeDocument/2006/relationships/image" Target="../media/image578.png"/><Relationship Id="rId12" Type="http://schemas.openxmlformats.org/officeDocument/2006/relationships/customXml" Target="../ink/ink680.xml"/><Relationship Id="rId17" Type="http://schemas.openxmlformats.org/officeDocument/2006/relationships/image" Target="../media/image583.png"/><Relationship Id="rId25" Type="http://schemas.openxmlformats.org/officeDocument/2006/relationships/image" Target="../media/image587.png"/><Relationship Id="rId2" Type="http://schemas.openxmlformats.org/officeDocument/2006/relationships/customXml" Target="../ink/ink675.xml"/><Relationship Id="rId16" Type="http://schemas.openxmlformats.org/officeDocument/2006/relationships/customXml" Target="../ink/ink682.xml"/><Relationship Id="rId20" Type="http://schemas.openxmlformats.org/officeDocument/2006/relationships/customXml" Target="../ink/ink684.xml"/><Relationship Id="rId29" Type="http://schemas.openxmlformats.org/officeDocument/2006/relationships/image" Target="../media/image589.png"/><Relationship Id="rId1" Type="http://schemas.openxmlformats.org/officeDocument/2006/relationships/slideLayout" Target="../slideLayouts/slideLayout2.xml"/><Relationship Id="rId6" Type="http://schemas.openxmlformats.org/officeDocument/2006/relationships/customXml" Target="../ink/ink677.xml"/><Relationship Id="rId11" Type="http://schemas.openxmlformats.org/officeDocument/2006/relationships/image" Target="../media/image580.png"/><Relationship Id="rId24" Type="http://schemas.openxmlformats.org/officeDocument/2006/relationships/customXml" Target="../ink/ink686.xml"/><Relationship Id="rId5" Type="http://schemas.openxmlformats.org/officeDocument/2006/relationships/image" Target="../media/image577.png"/><Relationship Id="rId15" Type="http://schemas.openxmlformats.org/officeDocument/2006/relationships/image" Target="../media/image582.png"/><Relationship Id="rId23" Type="http://schemas.openxmlformats.org/officeDocument/2006/relationships/image" Target="../media/image586.png"/><Relationship Id="rId28" Type="http://schemas.openxmlformats.org/officeDocument/2006/relationships/customXml" Target="../ink/ink688.xml"/><Relationship Id="rId10" Type="http://schemas.openxmlformats.org/officeDocument/2006/relationships/customXml" Target="../ink/ink679.xml"/><Relationship Id="rId19" Type="http://schemas.openxmlformats.org/officeDocument/2006/relationships/image" Target="../media/image584.png"/><Relationship Id="rId4" Type="http://schemas.openxmlformats.org/officeDocument/2006/relationships/customXml" Target="../ink/ink676.xml"/><Relationship Id="rId9" Type="http://schemas.openxmlformats.org/officeDocument/2006/relationships/image" Target="../media/image579.png"/><Relationship Id="rId14" Type="http://schemas.openxmlformats.org/officeDocument/2006/relationships/customXml" Target="../ink/ink681.xml"/><Relationship Id="rId22" Type="http://schemas.openxmlformats.org/officeDocument/2006/relationships/customXml" Target="../ink/ink685.xml"/><Relationship Id="rId27" Type="http://schemas.openxmlformats.org/officeDocument/2006/relationships/image" Target="../media/image588.png"/></Relationships>
</file>

<file path=ppt/slides/_rels/slide44.xml.rels><?xml version="1.0" encoding="UTF-8" standalone="yes"?>
<Relationships xmlns="http://schemas.openxmlformats.org/package/2006/relationships"><Relationship Id="rId13" Type="http://schemas.openxmlformats.org/officeDocument/2006/relationships/image" Target="../media/image595.png"/><Relationship Id="rId18" Type="http://schemas.openxmlformats.org/officeDocument/2006/relationships/customXml" Target="../ink/ink697.xml"/><Relationship Id="rId26" Type="http://schemas.openxmlformats.org/officeDocument/2006/relationships/customXml" Target="../ink/ink701.xml"/><Relationship Id="rId21" Type="http://schemas.openxmlformats.org/officeDocument/2006/relationships/image" Target="../media/image599.png"/><Relationship Id="rId34" Type="http://schemas.openxmlformats.org/officeDocument/2006/relationships/customXml" Target="../ink/ink705.xml"/><Relationship Id="rId7" Type="http://schemas.openxmlformats.org/officeDocument/2006/relationships/image" Target="../media/image592.png"/><Relationship Id="rId12" Type="http://schemas.openxmlformats.org/officeDocument/2006/relationships/customXml" Target="../ink/ink694.xml"/><Relationship Id="rId17" Type="http://schemas.openxmlformats.org/officeDocument/2006/relationships/image" Target="../media/image597.png"/><Relationship Id="rId25" Type="http://schemas.openxmlformats.org/officeDocument/2006/relationships/image" Target="../media/image601.png"/><Relationship Id="rId33" Type="http://schemas.openxmlformats.org/officeDocument/2006/relationships/image" Target="../media/image605.png"/><Relationship Id="rId2" Type="http://schemas.openxmlformats.org/officeDocument/2006/relationships/customXml" Target="../ink/ink689.xml"/><Relationship Id="rId16" Type="http://schemas.openxmlformats.org/officeDocument/2006/relationships/customXml" Target="../ink/ink696.xml"/><Relationship Id="rId20" Type="http://schemas.openxmlformats.org/officeDocument/2006/relationships/customXml" Target="../ink/ink698.xml"/><Relationship Id="rId29" Type="http://schemas.openxmlformats.org/officeDocument/2006/relationships/image" Target="../media/image603.png"/><Relationship Id="rId1" Type="http://schemas.openxmlformats.org/officeDocument/2006/relationships/slideLayout" Target="../slideLayouts/slideLayout2.xml"/><Relationship Id="rId6" Type="http://schemas.openxmlformats.org/officeDocument/2006/relationships/customXml" Target="../ink/ink691.xml"/><Relationship Id="rId11" Type="http://schemas.openxmlformats.org/officeDocument/2006/relationships/image" Target="../media/image594.png"/><Relationship Id="rId24" Type="http://schemas.openxmlformats.org/officeDocument/2006/relationships/customXml" Target="../ink/ink700.xml"/><Relationship Id="rId32" Type="http://schemas.openxmlformats.org/officeDocument/2006/relationships/customXml" Target="../ink/ink704.xml"/><Relationship Id="rId37" Type="http://schemas.openxmlformats.org/officeDocument/2006/relationships/image" Target="../media/image607.png"/><Relationship Id="rId5" Type="http://schemas.openxmlformats.org/officeDocument/2006/relationships/image" Target="../media/image591.png"/><Relationship Id="rId15" Type="http://schemas.openxmlformats.org/officeDocument/2006/relationships/image" Target="../media/image596.png"/><Relationship Id="rId23" Type="http://schemas.openxmlformats.org/officeDocument/2006/relationships/image" Target="../media/image600.png"/><Relationship Id="rId28" Type="http://schemas.openxmlformats.org/officeDocument/2006/relationships/customXml" Target="../ink/ink702.xml"/><Relationship Id="rId36" Type="http://schemas.openxmlformats.org/officeDocument/2006/relationships/customXml" Target="../ink/ink706.xml"/><Relationship Id="rId10" Type="http://schemas.openxmlformats.org/officeDocument/2006/relationships/customXml" Target="../ink/ink693.xml"/><Relationship Id="rId19" Type="http://schemas.openxmlformats.org/officeDocument/2006/relationships/image" Target="../media/image598.png"/><Relationship Id="rId31" Type="http://schemas.openxmlformats.org/officeDocument/2006/relationships/image" Target="../media/image604.png"/><Relationship Id="rId4" Type="http://schemas.openxmlformats.org/officeDocument/2006/relationships/customXml" Target="../ink/ink690.xml"/><Relationship Id="rId9" Type="http://schemas.openxmlformats.org/officeDocument/2006/relationships/image" Target="../media/image593.png"/><Relationship Id="rId14" Type="http://schemas.openxmlformats.org/officeDocument/2006/relationships/customXml" Target="../ink/ink695.xml"/><Relationship Id="rId22" Type="http://schemas.openxmlformats.org/officeDocument/2006/relationships/customXml" Target="../ink/ink699.xml"/><Relationship Id="rId27" Type="http://schemas.openxmlformats.org/officeDocument/2006/relationships/image" Target="../media/image602.png"/><Relationship Id="rId30" Type="http://schemas.openxmlformats.org/officeDocument/2006/relationships/customXml" Target="../ink/ink703.xml"/><Relationship Id="rId35" Type="http://schemas.openxmlformats.org/officeDocument/2006/relationships/image" Target="../media/image606.png"/><Relationship Id="rId8" Type="http://schemas.openxmlformats.org/officeDocument/2006/relationships/customXml" Target="../ink/ink692.xml"/><Relationship Id="rId3" Type="http://schemas.openxmlformats.org/officeDocument/2006/relationships/image" Target="../media/image590.png"/></Relationships>
</file>

<file path=ppt/slides/_rels/slide45.xml.rels><?xml version="1.0" encoding="UTF-8" standalone="yes"?>
<Relationships xmlns="http://schemas.openxmlformats.org/package/2006/relationships"><Relationship Id="rId26" Type="http://schemas.openxmlformats.org/officeDocument/2006/relationships/customXml" Target="../ink/ink719.xml"/><Relationship Id="rId21" Type="http://schemas.openxmlformats.org/officeDocument/2006/relationships/image" Target="../media/image617.png"/><Relationship Id="rId42" Type="http://schemas.openxmlformats.org/officeDocument/2006/relationships/customXml" Target="../ink/ink727.xml"/><Relationship Id="rId47" Type="http://schemas.openxmlformats.org/officeDocument/2006/relationships/image" Target="../media/image630.png"/><Relationship Id="rId63" Type="http://schemas.openxmlformats.org/officeDocument/2006/relationships/image" Target="../media/image638.png"/><Relationship Id="rId68" Type="http://schemas.openxmlformats.org/officeDocument/2006/relationships/customXml" Target="../ink/ink740.xml"/><Relationship Id="rId16" Type="http://schemas.openxmlformats.org/officeDocument/2006/relationships/customXml" Target="../ink/ink714.xml"/><Relationship Id="rId11" Type="http://schemas.openxmlformats.org/officeDocument/2006/relationships/image" Target="../media/image612.png"/><Relationship Id="rId24" Type="http://schemas.openxmlformats.org/officeDocument/2006/relationships/customXml" Target="../ink/ink718.xml"/><Relationship Id="rId32" Type="http://schemas.openxmlformats.org/officeDocument/2006/relationships/customXml" Target="../ink/ink722.xml"/><Relationship Id="rId37" Type="http://schemas.openxmlformats.org/officeDocument/2006/relationships/image" Target="../media/image625.png"/><Relationship Id="rId40" Type="http://schemas.openxmlformats.org/officeDocument/2006/relationships/customXml" Target="../ink/ink726.xml"/><Relationship Id="rId45" Type="http://schemas.openxmlformats.org/officeDocument/2006/relationships/image" Target="../media/image629.png"/><Relationship Id="rId53" Type="http://schemas.openxmlformats.org/officeDocument/2006/relationships/image" Target="../media/image633.png"/><Relationship Id="rId58" Type="http://schemas.openxmlformats.org/officeDocument/2006/relationships/customXml" Target="../ink/ink735.xml"/><Relationship Id="rId66" Type="http://schemas.openxmlformats.org/officeDocument/2006/relationships/customXml" Target="../ink/ink739.xml"/><Relationship Id="rId74" Type="http://schemas.openxmlformats.org/officeDocument/2006/relationships/customXml" Target="../ink/ink743.xml"/><Relationship Id="rId79" Type="http://schemas.openxmlformats.org/officeDocument/2006/relationships/image" Target="../media/image646.png"/><Relationship Id="rId5" Type="http://schemas.openxmlformats.org/officeDocument/2006/relationships/image" Target="../media/image609.png"/><Relationship Id="rId61" Type="http://schemas.openxmlformats.org/officeDocument/2006/relationships/image" Target="../media/image637.png"/><Relationship Id="rId19" Type="http://schemas.openxmlformats.org/officeDocument/2006/relationships/image" Target="../media/image616.png"/><Relationship Id="rId14" Type="http://schemas.openxmlformats.org/officeDocument/2006/relationships/customXml" Target="../ink/ink713.xml"/><Relationship Id="rId22" Type="http://schemas.openxmlformats.org/officeDocument/2006/relationships/customXml" Target="../ink/ink717.xml"/><Relationship Id="rId27" Type="http://schemas.openxmlformats.org/officeDocument/2006/relationships/image" Target="../media/image620.png"/><Relationship Id="rId30" Type="http://schemas.openxmlformats.org/officeDocument/2006/relationships/customXml" Target="../ink/ink721.xml"/><Relationship Id="rId35" Type="http://schemas.openxmlformats.org/officeDocument/2006/relationships/image" Target="../media/image624.png"/><Relationship Id="rId43" Type="http://schemas.openxmlformats.org/officeDocument/2006/relationships/image" Target="../media/image628.png"/><Relationship Id="rId48" Type="http://schemas.openxmlformats.org/officeDocument/2006/relationships/customXml" Target="../ink/ink730.xml"/><Relationship Id="rId56" Type="http://schemas.openxmlformats.org/officeDocument/2006/relationships/customXml" Target="../ink/ink734.xml"/><Relationship Id="rId64" Type="http://schemas.openxmlformats.org/officeDocument/2006/relationships/customXml" Target="../ink/ink738.xml"/><Relationship Id="rId69" Type="http://schemas.openxmlformats.org/officeDocument/2006/relationships/image" Target="../media/image641.png"/><Relationship Id="rId77" Type="http://schemas.openxmlformats.org/officeDocument/2006/relationships/image" Target="../media/image645.png"/><Relationship Id="rId8" Type="http://schemas.openxmlformats.org/officeDocument/2006/relationships/customXml" Target="../ink/ink710.xml"/><Relationship Id="rId51" Type="http://schemas.openxmlformats.org/officeDocument/2006/relationships/image" Target="../media/image632.png"/><Relationship Id="rId72" Type="http://schemas.openxmlformats.org/officeDocument/2006/relationships/customXml" Target="../ink/ink742.xml"/><Relationship Id="rId3" Type="http://schemas.openxmlformats.org/officeDocument/2006/relationships/image" Target="../media/image608.png"/><Relationship Id="rId12" Type="http://schemas.openxmlformats.org/officeDocument/2006/relationships/customXml" Target="../ink/ink712.xml"/><Relationship Id="rId17" Type="http://schemas.openxmlformats.org/officeDocument/2006/relationships/image" Target="../media/image615.png"/><Relationship Id="rId25" Type="http://schemas.openxmlformats.org/officeDocument/2006/relationships/image" Target="../media/image619.png"/><Relationship Id="rId33" Type="http://schemas.openxmlformats.org/officeDocument/2006/relationships/image" Target="../media/image623.png"/><Relationship Id="rId38" Type="http://schemas.openxmlformats.org/officeDocument/2006/relationships/customXml" Target="../ink/ink725.xml"/><Relationship Id="rId46" Type="http://schemas.openxmlformats.org/officeDocument/2006/relationships/customXml" Target="../ink/ink729.xml"/><Relationship Id="rId59" Type="http://schemas.openxmlformats.org/officeDocument/2006/relationships/image" Target="../media/image636.png"/><Relationship Id="rId67" Type="http://schemas.openxmlformats.org/officeDocument/2006/relationships/image" Target="../media/image640.png"/><Relationship Id="rId20" Type="http://schemas.openxmlformats.org/officeDocument/2006/relationships/customXml" Target="../ink/ink716.xml"/><Relationship Id="rId41" Type="http://schemas.openxmlformats.org/officeDocument/2006/relationships/image" Target="../media/image627.png"/><Relationship Id="rId54" Type="http://schemas.openxmlformats.org/officeDocument/2006/relationships/customXml" Target="../ink/ink733.xml"/><Relationship Id="rId62" Type="http://schemas.openxmlformats.org/officeDocument/2006/relationships/customXml" Target="../ink/ink737.xml"/><Relationship Id="rId70" Type="http://schemas.openxmlformats.org/officeDocument/2006/relationships/customXml" Target="../ink/ink741.xml"/><Relationship Id="rId75" Type="http://schemas.openxmlformats.org/officeDocument/2006/relationships/image" Target="../media/image644.png"/><Relationship Id="rId1" Type="http://schemas.openxmlformats.org/officeDocument/2006/relationships/slideLayout" Target="../slideLayouts/slideLayout2.xml"/><Relationship Id="rId6" Type="http://schemas.openxmlformats.org/officeDocument/2006/relationships/customXml" Target="../ink/ink709.xml"/><Relationship Id="rId15" Type="http://schemas.openxmlformats.org/officeDocument/2006/relationships/image" Target="../media/image614.png"/><Relationship Id="rId23" Type="http://schemas.openxmlformats.org/officeDocument/2006/relationships/image" Target="../media/image618.png"/><Relationship Id="rId28" Type="http://schemas.openxmlformats.org/officeDocument/2006/relationships/customXml" Target="../ink/ink720.xml"/><Relationship Id="rId36" Type="http://schemas.openxmlformats.org/officeDocument/2006/relationships/customXml" Target="../ink/ink724.xml"/><Relationship Id="rId49" Type="http://schemas.openxmlformats.org/officeDocument/2006/relationships/image" Target="../media/image631.png"/><Relationship Id="rId57" Type="http://schemas.openxmlformats.org/officeDocument/2006/relationships/image" Target="../media/image635.png"/><Relationship Id="rId10" Type="http://schemas.openxmlformats.org/officeDocument/2006/relationships/customXml" Target="../ink/ink711.xml"/><Relationship Id="rId31" Type="http://schemas.openxmlformats.org/officeDocument/2006/relationships/image" Target="../media/image622.png"/><Relationship Id="rId44" Type="http://schemas.openxmlformats.org/officeDocument/2006/relationships/customXml" Target="../ink/ink728.xml"/><Relationship Id="rId52" Type="http://schemas.openxmlformats.org/officeDocument/2006/relationships/customXml" Target="../ink/ink732.xml"/><Relationship Id="rId60" Type="http://schemas.openxmlformats.org/officeDocument/2006/relationships/customXml" Target="../ink/ink736.xml"/><Relationship Id="rId65" Type="http://schemas.openxmlformats.org/officeDocument/2006/relationships/image" Target="../media/image639.png"/><Relationship Id="rId73" Type="http://schemas.openxmlformats.org/officeDocument/2006/relationships/image" Target="../media/image643.png"/><Relationship Id="rId78" Type="http://schemas.openxmlformats.org/officeDocument/2006/relationships/customXml" Target="../ink/ink745.xml"/><Relationship Id="rId4" Type="http://schemas.openxmlformats.org/officeDocument/2006/relationships/customXml" Target="../ink/ink708.xml"/><Relationship Id="rId9" Type="http://schemas.openxmlformats.org/officeDocument/2006/relationships/image" Target="../media/image611.png"/><Relationship Id="rId13" Type="http://schemas.openxmlformats.org/officeDocument/2006/relationships/image" Target="../media/image613.png"/><Relationship Id="rId18" Type="http://schemas.openxmlformats.org/officeDocument/2006/relationships/customXml" Target="../ink/ink715.xml"/><Relationship Id="rId39" Type="http://schemas.openxmlformats.org/officeDocument/2006/relationships/image" Target="../media/image626.png"/><Relationship Id="rId34" Type="http://schemas.openxmlformats.org/officeDocument/2006/relationships/customXml" Target="../ink/ink723.xml"/><Relationship Id="rId50" Type="http://schemas.openxmlformats.org/officeDocument/2006/relationships/customXml" Target="../ink/ink731.xml"/><Relationship Id="rId55" Type="http://schemas.openxmlformats.org/officeDocument/2006/relationships/image" Target="../media/image634.png"/><Relationship Id="rId76" Type="http://schemas.openxmlformats.org/officeDocument/2006/relationships/customXml" Target="../ink/ink744.xml"/><Relationship Id="rId7" Type="http://schemas.openxmlformats.org/officeDocument/2006/relationships/image" Target="../media/image610.png"/><Relationship Id="rId71" Type="http://schemas.openxmlformats.org/officeDocument/2006/relationships/image" Target="../media/image642.png"/><Relationship Id="rId2" Type="http://schemas.openxmlformats.org/officeDocument/2006/relationships/customXml" Target="../ink/ink707.xml"/><Relationship Id="rId29" Type="http://schemas.openxmlformats.org/officeDocument/2006/relationships/image" Target="../media/image621.png"/></Relationships>
</file>

<file path=ppt/slides/_rels/slide46.xml.rels><?xml version="1.0" encoding="UTF-8" standalone="yes"?>
<Relationships xmlns="http://schemas.openxmlformats.org/package/2006/relationships"><Relationship Id="rId3" Type="http://schemas.openxmlformats.org/officeDocument/2006/relationships/image" Target="../media/image647.png"/><Relationship Id="rId2" Type="http://schemas.openxmlformats.org/officeDocument/2006/relationships/customXml" Target="../ink/ink7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6" Type="http://schemas.openxmlformats.org/officeDocument/2006/relationships/customXml" Target="../ink/ink759.xml"/><Relationship Id="rId21" Type="http://schemas.openxmlformats.org/officeDocument/2006/relationships/image" Target="../media/image657.png"/><Relationship Id="rId42" Type="http://schemas.openxmlformats.org/officeDocument/2006/relationships/customXml" Target="../ink/ink767.xml"/><Relationship Id="rId47" Type="http://schemas.openxmlformats.org/officeDocument/2006/relationships/image" Target="../media/image670.png"/><Relationship Id="rId63" Type="http://schemas.openxmlformats.org/officeDocument/2006/relationships/image" Target="../media/image678.png"/><Relationship Id="rId68" Type="http://schemas.openxmlformats.org/officeDocument/2006/relationships/customXml" Target="../ink/ink780.xml"/><Relationship Id="rId84" Type="http://schemas.openxmlformats.org/officeDocument/2006/relationships/customXml" Target="../ink/ink788.xml"/><Relationship Id="rId89" Type="http://schemas.openxmlformats.org/officeDocument/2006/relationships/image" Target="../media/image691.png"/><Relationship Id="rId16" Type="http://schemas.openxmlformats.org/officeDocument/2006/relationships/customXml" Target="../ink/ink754.xml"/><Relationship Id="rId11" Type="http://schemas.openxmlformats.org/officeDocument/2006/relationships/image" Target="../media/image652.png"/><Relationship Id="rId32" Type="http://schemas.openxmlformats.org/officeDocument/2006/relationships/customXml" Target="../ink/ink762.xml"/><Relationship Id="rId37" Type="http://schemas.openxmlformats.org/officeDocument/2006/relationships/image" Target="../media/image665.png"/><Relationship Id="rId53" Type="http://schemas.openxmlformats.org/officeDocument/2006/relationships/image" Target="../media/image673.png"/><Relationship Id="rId58" Type="http://schemas.openxmlformats.org/officeDocument/2006/relationships/customXml" Target="../ink/ink775.xml"/><Relationship Id="rId74" Type="http://schemas.openxmlformats.org/officeDocument/2006/relationships/customXml" Target="../ink/ink783.xml"/><Relationship Id="rId79" Type="http://schemas.openxmlformats.org/officeDocument/2006/relationships/image" Target="../media/image686.png"/><Relationship Id="rId5" Type="http://schemas.openxmlformats.org/officeDocument/2006/relationships/image" Target="../media/image649.png"/><Relationship Id="rId90" Type="http://schemas.openxmlformats.org/officeDocument/2006/relationships/customXml" Target="../ink/ink791.xml"/><Relationship Id="rId95" Type="http://schemas.openxmlformats.org/officeDocument/2006/relationships/image" Target="../media/image694.png"/><Relationship Id="rId22" Type="http://schemas.openxmlformats.org/officeDocument/2006/relationships/customXml" Target="../ink/ink757.xml"/><Relationship Id="rId27" Type="http://schemas.openxmlformats.org/officeDocument/2006/relationships/image" Target="../media/image660.png"/><Relationship Id="rId43" Type="http://schemas.openxmlformats.org/officeDocument/2006/relationships/image" Target="../media/image668.png"/><Relationship Id="rId48" Type="http://schemas.openxmlformats.org/officeDocument/2006/relationships/customXml" Target="../ink/ink770.xml"/><Relationship Id="rId64" Type="http://schemas.openxmlformats.org/officeDocument/2006/relationships/customXml" Target="../ink/ink778.xml"/><Relationship Id="rId69" Type="http://schemas.openxmlformats.org/officeDocument/2006/relationships/image" Target="../media/image681.png"/><Relationship Id="rId8" Type="http://schemas.openxmlformats.org/officeDocument/2006/relationships/customXml" Target="../ink/ink750.xml"/><Relationship Id="rId51" Type="http://schemas.openxmlformats.org/officeDocument/2006/relationships/image" Target="../media/image672.png"/><Relationship Id="rId72" Type="http://schemas.openxmlformats.org/officeDocument/2006/relationships/customXml" Target="../ink/ink782.xml"/><Relationship Id="rId80" Type="http://schemas.openxmlformats.org/officeDocument/2006/relationships/customXml" Target="../ink/ink786.xml"/><Relationship Id="rId85" Type="http://schemas.openxmlformats.org/officeDocument/2006/relationships/image" Target="../media/image689.png"/><Relationship Id="rId93" Type="http://schemas.openxmlformats.org/officeDocument/2006/relationships/image" Target="../media/image693.png"/><Relationship Id="rId3" Type="http://schemas.openxmlformats.org/officeDocument/2006/relationships/image" Target="../media/image648.png"/><Relationship Id="rId12" Type="http://schemas.openxmlformats.org/officeDocument/2006/relationships/customXml" Target="../ink/ink752.xml"/><Relationship Id="rId17" Type="http://schemas.openxmlformats.org/officeDocument/2006/relationships/image" Target="../media/image655.png"/><Relationship Id="rId25" Type="http://schemas.openxmlformats.org/officeDocument/2006/relationships/image" Target="../media/image659.png"/><Relationship Id="rId33" Type="http://schemas.openxmlformats.org/officeDocument/2006/relationships/image" Target="../media/image663.png"/><Relationship Id="rId38" Type="http://schemas.openxmlformats.org/officeDocument/2006/relationships/customXml" Target="../ink/ink765.xml"/><Relationship Id="rId46" Type="http://schemas.openxmlformats.org/officeDocument/2006/relationships/customXml" Target="../ink/ink769.xml"/><Relationship Id="rId59" Type="http://schemas.openxmlformats.org/officeDocument/2006/relationships/image" Target="../media/image676.png"/><Relationship Id="rId67" Type="http://schemas.openxmlformats.org/officeDocument/2006/relationships/image" Target="../media/image680.png"/><Relationship Id="rId20" Type="http://schemas.openxmlformats.org/officeDocument/2006/relationships/customXml" Target="../ink/ink756.xml"/><Relationship Id="rId41" Type="http://schemas.openxmlformats.org/officeDocument/2006/relationships/image" Target="../media/image667.png"/><Relationship Id="rId54" Type="http://schemas.openxmlformats.org/officeDocument/2006/relationships/customXml" Target="../ink/ink773.xml"/><Relationship Id="rId62" Type="http://schemas.openxmlformats.org/officeDocument/2006/relationships/customXml" Target="../ink/ink777.xml"/><Relationship Id="rId70" Type="http://schemas.openxmlformats.org/officeDocument/2006/relationships/customXml" Target="../ink/ink781.xml"/><Relationship Id="rId75" Type="http://schemas.openxmlformats.org/officeDocument/2006/relationships/image" Target="../media/image684.png"/><Relationship Id="rId83" Type="http://schemas.openxmlformats.org/officeDocument/2006/relationships/image" Target="../media/image688.png"/><Relationship Id="rId88" Type="http://schemas.openxmlformats.org/officeDocument/2006/relationships/customXml" Target="../ink/ink790.xml"/><Relationship Id="rId91" Type="http://schemas.openxmlformats.org/officeDocument/2006/relationships/image" Target="../media/image692.png"/><Relationship Id="rId1" Type="http://schemas.openxmlformats.org/officeDocument/2006/relationships/slideLayout" Target="../slideLayouts/slideLayout2.xml"/><Relationship Id="rId6" Type="http://schemas.openxmlformats.org/officeDocument/2006/relationships/customXml" Target="../ink/ink749.xml"/><Relationship Id="rId15" Type="http://schemas.openxmlformats.org/officeDocument/2006/relationships/image" Target="../media/image654.png"/><Relationship Id="rId23" Type="http://schemas.openxmlformats.org/officeDocument/2006/relationships/image" Target="../media/image658.png"/><Relationship Id="rId28" Type="http://schemas.openxmlformats.org/officeDocument/2006/relationships/customXml" Target="../ink/ink760.xml"/><Relationship Id="rId36" Type="http://schemas.openxmlformats.org/officeDocument/2006/relationships/customXml" Target="../ink/ink764.xml"/><Relationship Id="rId49" Type="http://schemas.openxmlformats.org/officeDocument/2006/relationships/image" Target="../media/image671.png"/><Relationship Id="rId57" Type="http://schemas.openxmlformats.org/officeDocument/2006/relationships/image" Target="../media/image675.png"/><Relationship Id="rId10" Type="http://schemas.openxmlformats.org/officeDocument/2006/relationships/customXml" Target="../ink/ink751.xml"/><Relationship Id="rId31" Type="http://schemas.openxmlformats.org/officeDocument/2006/relationships/image" Target="../media/image662.png"/><Relationship Id="rId44" Type="http://schemas.openxmlformats.org/officeDocument/2006/relationships/customXml" Target="../ink/ink768.xml"/><Relationship Id="rId52" Type="http://schemas.openxmlformats.org/officeDocument/2006/relationships/customXml" Target="../ink/ink772.xml"/><Relationship Id="rId60" Type="http://schemas.openxmlformats.org/officeDocument/2006/relationships/customXml" Target="../ink/ink776.xml"/><Relationship Id="rId65" Type="http://schemas.openxmlformats.org/officeDocument/2006/relationships/image" Target="../media/image679.png"/><Relationship Id="rId73" Type="http://schemas.openxmlformats.org/officeDocument/2006/relationships/image" Target="../media/image683.png"/><Relationship Id="rId78" Type="http://schemas.openxmlformats.org/officeDocument/2006/relationships/customXml" Target="../ink/ink785.xml"/><Relationship Id="rId81" Type="http://schemas.openxmlformats.org/officeDocument/2006/relationships/image" Target="../media/image687.png"/><Relationship Id="rId86" Type="http://schemas.openxmlformats.org/officeDocument/2006/relationships/customXml" Target="../ink/ink789.xml"/><Relationship Id="rId94" Type="http://schemas.openxmlformats.org/officeDocument/2006/relationships/customXml" Target="../ink/ink793.xml"/><Relationship Id="rId4" Type="http://schemas.openxmlformats.org/officeDocument/2006/relationships/customXml" Target="../ink/ink748.xml"/><Relationship Id="rId9" Type="http://schemas.openxmlformats.org/officeDocument/2006/relationships/image" Target="../media/image651.png"/><Relationship Id="rId13" Type="http://schemas.openxmlformats.org/officeDocument/2006/relationships/image" Target="../media/image653.png"/><Relationship Id="rId18" Type="http://schemas.openxmlformats.org/officeDocument/2006/relationships/customXml" Target="../ink/ink755.xml"/><Relationship Id="rId39" Type="http://schemas.openxmlformats.org/officeDocument/2006/relationships/image" Target="../media/image666.png"/><Relationship Id="rId34" Type="http://schemas.openxmlformats.org/officeDocument/2006/relationships/customXml" Target="../ink/ink763.xml"/><Relationship Id="rId50" Type="http://schemas.openxmlformats.org/officeDocument/2006/relationships/customXml" Target="../ink/ink771.xml"/><Relationship Id="rId55" Type="http://schemas.openxmlformats.org/officeDocument/2006/relationships/image" Target="../media/image674.png"/><Relationship Id="rId76" Type="http://schemas.openxmlformats.org/officeDocument/2006/relationships/customXml" Target="../ink/ink784.xml"/><Relationship Id="rId7" Type="http://schemas.openxmlformats.org/officeDocument/2006/relationships/image" Target="../media/image650.png"/><Relationship Id="rId71" Type="http://schemas.openxmlformats.org/officeDocument/2006/relationships/image" Target="../media/image682.png"/><Relationship Id="rId92" Type="http://schemas.openxmlformats.org/officeDocument/2006/relationships/customXml" Target="../ink/ink792.xml"/><Relationship Id="rId2" Type="http://schemas.openxmlformats.org/officeDocument/2006/relationships/customXml" Target="../ink/ink747.xml"/><Relationship Id="rId29" Type="http://schemas.openxmlformats.org/officeDocument/2006/relationships/image" Target="../media/image661.png"/><Relationship Id="rId24" Type="http://schemas.openxmlformats.org/officeDocument/2006/relationships/customXml" Target="../ink/ink758.xml"/><Relationship Id="rId40" Type="http://schemas.openxmlformats.org/officeDocument/2006/relationships/customXml" Target="../ink/ink766.xml"/><Relationship Id="rId45" Type="http://schemas.openxmlformats.org/officeDocument/2006/relationships/image" Target="../media/image669.png"/><Relationship Id="rId66" Type="http://schemas.openxmlformats.org/officeDocument/2006/relationships/customXml" Target="../ink/ink779.xml"/><Relationship Id="rId87" Type="http://schemas.openxmlformats.org/officeDocument/2006/relationships/image" Target="../media/image690.png"/><Relationship Id="rId61" Type="http://schemas.openxmlformats.org/officeDocument/2006/relationships/image" Target="../media/image677.png"/><Relationship Id="rId82" Type="http://schemas.openxmlformats.org/officeDocument/2006/relationships/customXml" Target="../ink/ink787.xml"/><Relationship Id="rId19" Type="http://schemas.openxmlformats.org/officeDocument/2006/relationships/image" Target="../media/image656.png"/><Relationship Id="rId14" Type="http://schemas.openxmlformats.org/officeDocument/2006/relationships/customXml" Target="../ink/ink753.xml"/><Relationship Id="rId30" Type="http://schemas.openxmlformats.org/officeDocument/2006/relationships/customXml" Target="../ink/ink761.xml"/><Relationship Id="rId35" Type="http://schemas.openxmlformats.org/officeDocument/2006/relationships/image" Target="../media/image664.png"/><Relationship Id="rId56" Type="http://schemas.openxmlformats.org/officeDocument/2006/relationships/customXml" Target="../ink/ink774.xml"/><Relationship Id="rId77" Type="http://schemas.openxmlformats.org/officeDocument/2006/relationships/image" Target="../media/image685.png"/></Relationships>
</file>

<file path=ppt/slides/_rels/slide49.xml.rels><?xml version="1.0" encoding="UTF-8" standalone="yes"?>
<Relationships xmlns="http://schemas.openxmlformats.org/package/2006/relationships"><Relationship Id="rId26" Type="http://schemas.openxmlformats.org/officeDocument/2006/relationships/customXml" Target="../ink/ink806.xml"/><Relationship Id="rId21" Type="http://schemas.openxmlformats.org/officeDocument/2006/relationships/image" Target="../media/image704.png"/><Relationship Id="rId42" Type="http://schemas.openxmlformats.org/officeDocument/2006/relationships/customXml" Target="../ink/ink814.xml"/><Relationship Id="rId47" Type="http://schemas.openxmlformats.org/officeDocument/2006/relationships/image" Target="../media/image717.png"/><Relationship Id="rId63" Type="http://schemas.openxmlformats.org/officeDocument/2006/relationships/image" Target="../media/image725.png"/><Relationship Id="rId68" Type="http://schemas.openxmlformats.org/officeDocument/2006/relationships/customXml" Target="../ink/ink827.xml"/><Relationship Id="rId84" Type="http://schemas.openxmlformats.org/officeDocument/2006/relationships/customXml" Target="../ink/ink835.xml"/><Relationship Id="rId89" Type="http://schemas.openxmlformats.org/officeDocument/2006/relationships/image" Target="../media/image738.png"/><Relationship Id="rId16" Type="http://schemas.openxmlformats.org/officeDocument/2006/relationships/customXml" Target="../ink/ink801.xml"/><Relationship Id="rId11" Type="http://schemas.openxmlformats.org/officeDocument/2006/relationships/image" Target="../media/image699.png"/><Relationship Id="rId32" Type="http://schemas.openxmlformats.org/officeDocument/2006/relationships/customXml" Target="../ink/ink809.xml"/><Relationship Id="rId37" Type="http://schemas.openxmlformats.org/officeDocument/2006/relationships/image" Target="../media/image712.png"/><Relationship Id="rId53" Type="http://schemas.openxmlformats.org/officeDocument/2006/relationships/image" Target="../media/image720.png"/><Relationship Id="rId58" Type="http://schemas.openxmlformats.org/officeDocument/2006/relationships/customXml" Target="../ink/ink822.xml"/><Relationship Id="rId74" Type="http://schemas.openxmlformats.org/officeDocument/2006/relationships/customXml" Target="../ink/ink830.xml"/><Relationship Id="rId79" Type="http://schemas.openxmlformats.org/officeDocument/2006/relationships/image" Target="../media/image733.png"/><Relationship Id="rId102" Type="http://schemas.openxmlformats.org/officeDocument/2006/relationships/customXml" Target="../ink/ink844.xml"/><Relationship Id="rId5" Type="http://schemas.openxmlformats.org/officeDocument/2006/relationships/image" Target="../media/image696.png"/><Relationship Id="rId90" Type="http://schemas.openxmlformats.org/officeDocument/2006/relationships/customXml" Target="../ink/ink838.xml"/><Relationship Id="rId95" Type="http://schemas.openxmlformats.org/officeDocument/2006/relationships/image" Target="../media/image741.png"/><Relationship Id="rId22" Type="http://schemas.openxmlformats.org/officeDocument/2006/relationships/customXml" Target="../ink/ink804.xml"/><Relationship Id="rId27" Type="http://schemas.openxmlformats.org/officeDocument/2006/relationships/image" Target="../media/image707.png"/><Relationship Id="rId43" Type="http://schemas.openxmlformats.org/officeDocument/2006/relationships/image" Target="../media/image715.png"/><Relationship Id="rId48" Type="http://schemas.openxmlformats.org/officeDocument/2006/relationships/customXml" Target="../ink/ink817.xml"/><Relationship Id="rId64" Type="http://schemas.openxmlformats.org/officeDocument/2006/relationships/customXml" Target="../ink/ink825.xml"/><Relationship Id="rId69" Type="http://schemas.openxmlformats.org/officeDocument/2006/relationships/image" Target="../media/image728.png"/><Relationship Id="rId80" Type="http://schemas.openxmlformats.org/officeDocument/2006/relationships/customXml" Target="../ink/ink833.xml"/><Relationship Id="rId85" Type="http://schemas.openxmlformats.org/officeDocument/2006/relationships/image" Target="../media/image736.png"/><Relationship Id="rId12" Type="http://schemas.openxmlformats.org/officeDocument/2006/relationships/customXml" Target="../ink/ink799.xml"/><Relationship Id="rId17" Type="http://schemas.openxmlformats.org/officeDocument/2006/relationships/image" Target="../media/image702.png"/><Relationship Id="rId33" Type="http://schemas.openxmlformats.org/officeDocument/2006/relationships/image" Target="../media/image710.png"/><Relationship Id="rId38" Type="http://schemas.openxmlformats.org/officeDocument/2006/relationships/customXml" Target="../ink/ink812.xml"/><Relationship Id="rId59" Type="http://schemas.openxmlformats.org/officeDocument/2006/relationships/image" Target="../media/image723.png"/><Relationship Id="rId103" Type="http://schemas.openxmlformats.org/officeDocument/2006/relationships/image" Target="../media/image745.png"/><Relationship Id="rId20" Type="http://schemas.openxmlformats.org/officeDocument/2006/relationships/customXml" Target="../ink/ink803.xml"/><Relationship Id="rId41" Type="http://schemas.openxmlformats.org/officeDocument/2006/relationships/image" Target="../media/image714.png"/><Relationship Id="rId54" Type="http://schemas.openxmlformats.org/officeDocument/2006/relationships/customXml" Target="../ink/ink820.xml"/><Relationship Id="rId62" Type="http://schemas.openxmlformats.org/officeDocument/2006/relationships/customXml" Target="../ink/ink824.xml"/><Relationship Id="rId70" Type="http://schemas.openxmlformats.org/officeDocument/2006/relationships/customXml" Target="../ink/ink828.xml"/><Relationship Id="rId75" Type="http://schemas.openxmlformats.org/officeDocument/2006/relationships/image" Target="../media/image731.png"/><Relationship Id="rId83" Type="http://schemas.openxmlformats.org/officeDocument/2006/relationships/image" Target="../media/image735.png"/><Relationship Id="rId88" Type="http://schemas.openxmlformats.org/officeDocument/2006/relationships/customXml" Target="../ink/ink837.xml"/><Relationship Id="rId91" Type="http://schemas.openxmlformats.org/officeDocument/2006/relationships/image" Target="../media/image739.png"/><Relationship Id="rId96" Type="http://schemas.openxmlformats.org/officeDocument/2006/relationships/customXml" Target="../ink/ink841.xml"/><Relationship Id="rId1" Type="http://schemas.openxmlformats.org/officeDocument/2006/relationships/slideLayout" Target="../slideLayouts/slideLayout2.xml"/><Relationship Id="rId6" Type="http://schemas.openxmlformats.org/officeDocument/2006/relationships/customXml" Target="../ink/ink796.xml"/><Relationship Id="rId15" Type="http://schemas.openxmlformats.org/officeDocument/2006/relationships/image" Target="../media/image701.png"/><Relationship Id="rId23" Type="http://schemas.openxmlformats.org/officeDocument/2006/relationships/image" Target="../media/image705.png"/><Relationship Id="rId28" Type="http://schemas.openxmlformats.org/officeDocument/2006/relationships/customXml" Target="../ink/ink807.xml"/><Relationship Id="rId36" Type="http://schemas.openxmlformats.org/officeDocument/2006/relationships/customXml" Target="../ink/ink811.xml"/><Relationship Id="rId49" Type="http://schemas.openxmlformats.org/officeDocument/2006/relationships/image" Target="../media/image718.png"/><Relationship Id="rId57" Type="http://schemas.openxmlformats.org/officeDocument/2006/relationships/image" Target="../media/image722.png"/><Relationship Id="rId10" Type="http://schemas.openxmlformats.org/officeDocument/2006/relationships/customXml" Target="../ink/ink798.xml"/><Relationship Id="rId31" Type="http://schemas.openxmlformats.org/officeDocument/2006/relationships/image" Target="../media/image709.png"/><Relationship Id="rId44" Type="http://schemas.openxmlformats.org/officeDocument/2006/relationships/customXml" Target="../ink/ink815.xml"/><Relationship Id="rId52" Type="http://schemas.openxmlformats.org/officeDocument/2006/relationships/customXml" Target="../ink/ink819.xml"/><Relationship Id="rId60" Type="http://schemas.openxmlformats.org/officeDocument/2006/relationships/customXml" Target="../ink/ink823.xml"/><Relationship Id="rId65" Type="http://schemas.openxmlformats.org/officeDocument/2006/relationships/image" Target="../media/image726.png"/><Relationship Id="rId73" Type="http://schemas.openxmlformats.org/officeDocument/2006/relationships/image" Target="../media/image730.png"/><Relationship Id="rId78" Type="http://schemas.openxmlformats.org/officeDocument/2006/relationships/customXml" Target="../ink/ink832.xml"/><Relationship Id="rId81" Type="http://schemas.openxmlformats.org/officeDocument/2006/relationships/image" Target="../media/image734.png"/><Relationship Id="rId86" Type="http://schemas.openxmlformats.org/officeDocument/2006/relationships/customXml" Target="../ink/ink836.xml"/><Relationship Id="rId94" Type="http://schemas.openxmlformats.org/officeDocument/2006/relationships/customXml" Target="../ink/ink840.xml"/><Relationship Id="rId99" Type="http://schemas.openxmlformats.org/officeDocument/2006/relationships/image" Target="../media/image743.png"/><Relationship Id="rId101" Type="http://schemas.openxmlformats.org/officeDocument/2006/relationships/image" Target="../media/image744.png"/><Relationship Id="rId4" Type="http://schemas.openxmlformats.org/officeDocument/2006/relationships/customXml" Target="../ink/ink795.xml"/><Relationship Id="rId9" Type="http://schemas.openxmlformats.org/officeDocument/2006/relationships/image" Target="../media/image698.png"/><Relationship Id="rId13" Type="http://schemas.openxmlformats.org/officeDocument/2006/relationships/image" Target="../media/image700.png"/><Relationship Id="rId18" Type="http://schemas.openxmlformats.org/officeDocument/2006/relationships/customXml" Target="../ink/ink802.xml"/><Relationship Id="rId39" Type="http://schemas.openxmlformats.org/officeDocument/2006/relationships/image" Target="../media/image713.png"/><Relationship Id="rId34" Type="http://schemas.openxmlformats.org/officeDocument/2006/relationships/customXml" Target="../ink/ink810.xml"/><Relationship Id="rId50" Type="http://schemas.openxmlformats.org/officeDocument/2006/relationships/customXml" Target="../ink/ink818.xml"/><Relationship Id="rId55" Type="http://schemas.openxmlformats.org/officeDocument/2006/relationships/image" Target="../media/image721.png"/><Relationship Id="rId76" Type="http://schemas.openxmlformats.org/officeDocument/2006/relationships/customXml" Target="../ink/ink831.xml"/><Relationship Id="rId97" Type="http://schemas.openxmlformats.org/officeDocument/2006/relationships/image" Target="../media/image742.png"/><Relationship Id="rId104" Type="http://schemas.openxmlformats.org/officeDocument/2006/relationships/customXml" Target="../ink/ink845.xml"/><Relationship Id="rId7" Type="http://schemas.openxmlformats.org/officeDocument/2006/relationships/image" Target="../media/image697.png"/><Relationship Id="rId71" Type="http://schemas.openxmlformats.org/officeDocument/2006/relationships/image" Target="../media/image729.png"/><Relationship Id="rId92" Type="http://schemas.openxmlformats.org/officeDocument/2006/relationships/customXml" Target="../ink/ink839.xml"/><Relationship Id="rId2" Type="http://schemas.openxmlformats.org/officeDocument/2006/relationships/customXml" Target="../ink/ink794.xml"/><Relationship Id="rId29" Type="http://schemas.openxmlformats.org/officeDocument/2006/relationships/image" Target="../media/image708.png"/><Relationship Id="rId24" Type="http://schemas.openxmlformats.org/officeDocument/2006/relationships/customXml" Target="../ink/ink805.xml"/><Relationship Id="rId40" Type="http://schemas.openxmlformats.org/officeDocument/2006/relationships/customXml" Target="../ink/ink813.xml"/><Relationship Id="rId45" Type="http://schemas.openxmlformats.org/officeDocument/2006/relationships/image" Target="../media/image716.png"/><Relationship Id="rId66" Type="http://schemas.openxmlformats.org/officeDocument/2006/relationships/customXml" Target="../ink/ink826.xml"/><Relationship Id="rId87" Type="http://schemas.openxmlformats.org/officeDocument/2006/relationships/image" Target="../media/image737.png"/><Relationship Id="rId61" Type="http://schemas.openxmlformats.org/officeDocument/2006/relationships/image" Target="../media/image724.png"/><Relationship Id="rId82" Type="http://schemas.openxmlformats.org/officeDocument/2006/relationships/customXml" Target="../ink/ink834.xml"/><Relationship Id="rId19" Type="http://schemas.openxmlformats.org/officeDocument/2006/relationships/image" Target="../media/image703.png"/><Relationship Id="rId14" Type="http://schemas.openxmlformats.org/officeDocument/2006/relationships/customXml" Target="../ink/ink800.xml"/><Relationship Id="rId30" Type="http://schemas.openxmlformats.org/officeDocument/2006/relationships/customXml" Target="../ink/ink808.xml"/><Relationship Id="rId35" Type="http://schemas.openxmlformats.org/officeDocument/2006/relationships/image" Target="../media/image711.png"/><Relationship Id="rId56" Type="http://schemas.openxmlformats.org/officeDocument/2006/relationships/customXml" Target="../ink/ink821.xml"/><Relationship Id="rId77" Type="http://schemas.openxmlformats.org/officeDocument/2006/relationships/image" Target="../media/image732.png"/><Relationship Id="rId100" Type="http://schemas.openxmlformats.org/officeDocument/2006/relationships/customXml" Target="../ink/ink843.xml"/><Relationship Id="rId105" Type="http://schemas.openxmlformats.org/officeDocument/2006/relationships/image" Target="../media/image746.png"/><Relationship Id="rId8" Type="http://schemas.openxmlformats.org/officeDocument/2006/relationships/customXml" Target="../ink/ink797.xml"/><Relationship Id="rId51" Type="http://schemas.openxmlformats.org/officeDocument/2006/relationships/image" Target="../media/image719.png"/><Relationship Id="rId72" Type="http://schemas.openxmlformats.org/officeDocument/2006/relationships/customXml" Target="../ink/ink829.xml"/><Relationship Id="rId93" Type="http://schemas.openxmlformats.org/officeDocument/2006/relationships/image" Target="../media/image740.png"/><Relationship Id="rId98" Type="http://schemas.openxmlformats.org/officeDocument/2006/relationships/customXml" Target="../ink/ink842.xml"/><Relationship Id="rId3" Type="http://schemas.openxmlformats.org/officeDocument/2006/relationships/image" Target="../media/image695.png"/><Relationship Id="rId25" Type="http://schemas.openxmlformats.org/officeDocument/2006/relationships/image" Target="../media/image706.png"/><Relationship Id="rId46" Type="http://schemas.openxmlformats.org/officeDocument/2006/relationships/customXml" Target="../ink/ink816.xml"/><Relationship Id="rId67" Type="http://schemas.openxmlformats.org/officeDocument/2006/relationships/image" Target="../media/image7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6" Type="http://schemas.openxmlformats.org/officeDocument/2006/relationships/customXml" Target="../ink/ink858.xml"/><Relationship Id="rId21" Type="http://schemas.openxmlformats.org/officeDocument/2006/relationships/image" Target="../media/image756.png"/><Relationship Id="rId42" Type="http://schemas.openxmlformats.org/officeDocument/2006/relationships/customXml" Target="../ink/ink866.xml"/><Relationship Id="rId47" Type="http://schemas.openxmlformats.org/officeDocument/2006/relationships/image" Target="../media/image769.png"/><Relationship Id="rId63" Type="http://schemas.openxmlformats.org/officeDocument/2006/relationships/image" Target="../media/image777.png"/><Relationship Id="rId68" Type="http://schemas.openxmlformats.org/officeDocument/2006/relationships/customXml" Target="../ink/ink879.xml"/><Relationship Id="rId84" Type="http://schemas.openxmlformats.org/officeDocument/2006/relationships/customXml" Target="../ink/ink887.xml"/><Relationship Id="rId89" Type="http://schemas.openxmlformats.org/officeDocument/2006/relationships/image" Target="../media/image790.png"/><Relationship Id="rId16" Type="http://schemas.openxmlformats.org/officeDocument/2006/relationships/customXml" Target="../ink/ink853.xml"/><Relationship Id="rId11" Type="http://schemas.openxmlformats.org/officeDocument/2006/relationships/image" Target="../media/image751.png"/><Relationship Id="rId32" Type="http://schemas.openxmlformats.org/officeDocument/2006/relationships/customXml" Target="../ink/ink861.xml"/><Relationship Id="rId37" Type="http://schemas.openxmlformats.org/officeDocument/2006/relationships/image" Target="../media/image764.png"/><Relationship Id="rId53" Type="http://schemas.openxmlformats.org/officeDocument/2006/relationships/image" Target="../media/image772.png"/><Relationship Id="rId58" Type="http://schemas.openxmlformats.org/officeDocument/2006/relationships/customXml" Target="../ink/ink874.xml"/><Relationship Id="rId74" Type="http://schemas.openxmlformats.org/officeDocument/2006/relationships/customXml" Target="../ink/ink882.xml"/><Relationship Id="rId79" Type="http://schemas.openxmlformats.org/officeDocument/2006/relationships/image" Target="../media/image785.png"/><Relationship Id="rId102" Type="http://schemas.openxmlformats.org/officeDocument/2006/relationships/customXml" Target="../ink/ink896.xml"/><Relationship Id="rId5" Type="http://schemas.openxmlformats.org/officeDocument/2006/relationships/image" Target="../media/image748.png"/><Relationship Id="rId90" Type="http://schemas.openxmlformats.org/officeDocument/2006/relationships/customXml" Target="../ink/ink890.xml"/><Relationship Id="rId95" Type="http://schemas.openxmlformats.org/officeDocument/2006/relationships/image" Target="../media/image793.png"/><Relationship Id="rId22" Type="http://schemas.openxmlformats.org/officeDocument/2006/relationships/customXml" Target="../ink/ink856.xml"/><Relationship Id="rId27" Type="http://schemas.openxmlformats.org/officeDocument/2006/relationships/image" Target="../media/image759.png"/><Relationship Id="rId43" Type="http://schemas.openxmlformats.org/officeDocument/2006/relationships/image" Target="../media/image767.png"/><Relationship Id="rId48" Type="http://schemas.openxmlformats.org/officeDocument/2006/relationships/customXml" Target="../ink/ink869.xml"/><Relationship Id="rId64" Type="http://schemas.openxmlformats.org/officeDocument/2006/relationships/customXml" Target="../ink/ink877.xml"/><Relationship Id="rId69" Type="http://schemas.openxmlformats.org/officeDocument/2006/relationships/image" Target="../media/image780.png"/><Relationship Id="rId80" Type="http://schemas.openxmlformats.org/officeDocument/2006/relationships/customXml" Target="../ink/ink885.xml"/><Relationship Id="rId85" Type="http://schemas.openxmlformats.org/officeDocument/2006/relationships/image" Target="../media/image788.png"/><Relationship Id="rId12" Type="http://schemas.openxmlformats.org/officeDocument/2006/relationships/customXml" Target="../ink/ink851.xml"/><Relationship Id="rId17" Type="http://schemas.openxmlformats.org/officeDocument/2006/relationships/image" Target="../media/image754.png"/><Relationship Id="rId25" Type="http://schemas.openxmlformats.org/officeDocument/2006/relationships/image" Target="../media/image758.png"/><Relationship Id="rId33" Type="http://schemas.openxmlformats.org/officeDocument/2006/relationships/image" Target="../media/image762.png"/><Relationship Id="rId38" Type="http://schemas.openxmlformats.org/officeDocument/2006/relationships/customXml" Target="../ink/ink864.xml"/><Relationship Id="rId46" Type="http://schemas.openxmlformats.org/officeDocument/2006/relationships/customXml" Target="../ink/ink868.xml"/><Relationship Id="rId59" Type="http://schemas.openxmlformats.org/officeDocument/2006/relationships/image" Target="../media/image775.png"/><Relationship Id="rId67" Type="http://schemas.openxmlformats.org/officeDocument/2006/relationships/image" Target="../media/image779.png"/><Relationship Id="rId103" Type="http://schemas.openxmlformats.org/officeDocument/2006/relationships/image" Target="../media/image797.png"/><Relationship Id="rId20" Type="http://schemas.openxmlformats.org/officeDocument/2006/relationships/customXml" Target="../ink/ink855.xml"/><Relationship Id="rId41" Type="http://schemas.openxmlformats.org/officeDocument/2006/relationships/image" Target="../media/image766.png"/><Relationship Id="rId54" Type="http://schemas.openxmlformats.org/officeDocument/2006/relationships/customXml" Target="../ink/ink872.xml"/><Relationship Id="rId62" Type="http://schemas.openxmlformats.org/officeDocument/2006/relationships/customXml" Target="../ink/ink876.xml"/><Relationship Id="rId70" Type="http://schemas.openxmlformats.org/officeDocument/2006/relationships/customXml" Target="../ink/ink880.xml"/><Relationship Id="rId75" Type="http://schemas.openxmlformats.org/officeDocument/2006/relationships/image" Target="../media/image783.png"/><Relationship Id="rId83" Type="http://schemas.openxmlformats.org/officeDocument/2006/relationships/image" Target="../media/image787.png"/><Relationship Id="rId88" Type="http://schemas.openxmlformats.org/officeDocument/2006/relationships/customXml" Target="../ink/ink889.xml"/><Relationship Id="rId91" Type="http://schemas.openxmlformats.org/officeDocument/2006/relationships/image" Target="../media/image791.png"/><Relationship Id="rId96" Type="http://schemas.openxmlformats.org/officeDocument/2006/relationships/customXml" Target="../ink/ink893.xml"/><Relationship Id="rId1" Type="http://schemas.openxmlformats.org/officeDocument/2006/relationships/slideLayout" Target="../slideLayouts/slideLayout2.xml"/><Relationship Id="rId6" Type="http://schemas.openxmlformats.org/officeDocument/2006/relationships/customXml" Target="../ink/ink848.xml"/><Relationship Id="rId15" Type="http://schemas.openxmlformats.org/officeDocument/2006/relationships/image" Target="../media/image753.png"/><Relationship Id="rId23" Type="http://schemas.openxmlformats.org/officeDocument/2006/relationships/image" Target="../media/image757.png"/><Relationship Id="rId28" Type="http://schemas.openxmlformats.org/officeDocument/2006/relationships/customXml" Target="../ink/ink859.xml"/><Relationship Id="rId36" Type="http://schemas.openxmlformats.org/officeDocument/2006/relationships/customXml" Target="../ink/ink863.xml"/><Relationship Id="rId49" Type="http://schemas.openxmlformats.org/officeDocument/2006/relationships/image" Target="../media/image770.png"/><Relationship Id="rId57" Type="http://schemas.openxmlformats.org/officeDocument/2006/relationships/image" Target="../media/image774.png"/><Relationship Id="rId10" Type="http://schemas.openxmlformats.org/officeDocument/2006/relationships/customXml" Target="../ink/ink850.xml"/><Relationship Id="rId31" Type="http://schemas.openxmlformats.org/officeDocument/2006/relationships/image" Target="../media/image761.png"/><Relationship Id="rId44" Type="http://schemas.openxmlformats.org/officeDocument/2006/relationships/customXml" Target="../ink/ink867.xml"/><Relationship Id="rId52" Type="http://schemas.openxmlformats.org/officeDocument/2006/relationships/customXml" Target="../ink/ink871.xml"/><Relationship Id="rId60" Type="http://schemas.openxmlformats.org/officeDocument/2006/relationships/customXml" Target="../ink/ink875.xml"/><Relationship Id="rId65" Type="http://schemas.openxmlformats.org/officeDocument/2006/relationships/image" Target="../media/image778.png"/><Relationship Id="rId73" Type="http://schemas.openxmlformats.org/officeDocument/2006/relationships/image" Target="../media/image782.png"/><Relationship Id="rId78" Type="http://schemas.openxmlformats.org/officeDocument/2006/relationships/customXml" Target="../ink/ink884.xml"/><Relationship Id="rId81" Type="http://schemas.openxmlformats.org/officeDocument/2006/relationships/image" Target="../media/image786.png"/><Relationship Id="rId86" Type="http://schemas.openxmlformats.org/officeDocument/2006/relationships/customXml" Target="../ink/ink888.xml"/><Relationship Id="rId94" Type="http://schemas.openxmlformats.org/officeDocument/2006/relationships/customXml" Target="../ink/ink892.xml"/><Relationship Id="rId99" Type="http://schemas.openxmlformats.org/officeDocument/2006/relationships/image" Target="../media/image795.png"/><Relationship Id="rId101" Type="http://schemas.openxmlformats.org/officeDocument/2006/relationships/image" Target="../media/image796.png"/><Relationship Id="rId4" Type="http://schemas.openxmlformats.org/officeDocument/2006/relationships/customXml" Target="../ink/ink847.xml"/><Relationship Id="rId9" Type="http://schemas.openxmlformats.org/officeDocument/2006/relationships/image" Target="../media/image750.png"/><Relationship Id="rId13" Type="http://schemas.openxmlformats.org/officeDocument/2006/relationships/image" Target="../media/image752.png"/><Relationship Id="rId18" Type="http://schemas.openxmlformats.org/officeDocument/2006/relationships/customXml" Target="../ink/ink854.xml"/><Relationship Id="rId39" Type="http://schemas.openxmlformats.org/officeDocument/2006/relationships/image" Target="../media/image765.png"/><Relationship Id="rId34" Type="http://schemas.openxmlformats.org/officeDocument/2006/relationships/customXml" Target="../ink/ink862.xml"/><Relationship Id="rId50" Type="http://schemas.openxmlformats.org/officeDocument/2006/relationships/customXml" Target="../ink/ink870.xml"/><Relationship Id="rId55" Type="http://schemas.openxmlformats.org/officeDocument/2006/relationships/image" Target="../media/image773.png"/><Relationship Id="rId76" Type="http://schemas.openxmlformats.org/officeDocument/2006/relationships/customXml" Target="../ink/ink883.xml"/><Relationship Id="rId97" Type="http://schemas.openxmlformats.org/officeDocument/2006/relationships/image" Target="../media/image794.png"/><Relationship Id="rId7" Type="http://schemas.openxmlformats.org/officeDocument/2006/relationships/image" Target="../media/image749.png"/><Relationship Id="rId71" Type="http://schemas.openxmlformats.org/officeDocument/2006/relationships/image" Target="../media/image781.png"/><Relationship Id="rId92" Type="http://schemas.openxmlformats.org/officeDocument/2006/relationships/customXml" Target="../ink/ink891.xml"/><Relationship Id="rId2" Type="http://schemas.openxmlformats.org/officeDocument/2006/relationships/customXml" Target="../ink/ink846.xml"/><Relationship Id="rId29" Type="http://schemas.openxmlformats.org/officeDocument/2006/relationships/image" Target="../media/image760.png"/><Relationship Id="rId24" Type="http://schemas.openxmlformats.org/officeDocument/2006/relationships/customXml" Target="../ink/ink857.xml"/><Relationship Id="rId40" Type="http://schemas.openxmlformats.org/officeDocument/2006/relationships/customXml" Target="../ink/ink865.xml"/><Relationship Id="rId45" Type="http://schemas.openxmlformats.org/officeDocument/2006/relationships/image" Target="../media/image768.png"/><Relationship Id="rId66" Type="http://schemas.openxmlformats.org/officeDocument/2006/relationships/customXml" Target="../ink/ink878.xml"/><Relationship Id="rId87" Type="http://schemas.openxmlformats.org/officeDocument/2006/relationships/image" Target="../media/image789.png"/><Relationship Id="rId61" Type="http://schemas.openxmlformats.org/officeDocument/2006/relationships/image" Target="../media/image776.png"/><Relationship Id="rId82" Type="http://schemas.openxmlformats.org/officeDocument/2006/relationships/customXml" Target="../ink/ink886.xml"/><Relationship Id="rId19" Type="http://schemas.openxmlformats.org/officeDocument/2006/relationships/image" Target="../media/image755.png"/><Relationship Id="rId14" Type="http://schemas.openxmlformats.org/officeDocument/2006/relationships/customXml" Target="../ink/ink852.xml"/><Relationship Id="rId30" Type="http://schemas.openxmlformats.org/officeDocument/2006/relationships/customXml" Target="../ink/ink860.xml"/><Relationship Id="rId35" Type="http://schemas.openxmlformats.org/officeDocument/2006/relationships/image" Target="../media/image763.png"/><Relationship Id="rId56" Type="http://schemas.openxmlformats.org/officeDocument/2006/relationships/customXml" Target="../ink/ink873.xml"/><Relationship Id="rId77" Type="http://schemas.openxmlformats.org/officeDocument/2006/relationships/image" Target="../media/image784.png"/><Relationship Id="rId100" Type="http://schemas.openxmlformats.org/officeDocument/2006/relationships/customXml" Target="../ink/ink895.xml"/><Relationship Id="rId8" Type="http://schemas.openxmlformats.org/officeDocument/2006/relationships/customXml" Target="../ink/ink849.xml"/><Relationship Id="rId51" Type="http://schemas.openxmlformats.org/officeDocument/2006/relationships/image" Target="../media/image771.png"/><Relationship Id="rId72" Type="http://schemas.openxmlformats.org/officeDocument/2006/relationships/customXml" Target="../ink/ink881.xml"/><Relationship Id="rId93" Type="http://schemas.openxmlformats.org/officeDocument/2006/relationships/image" Target="../media/image792.png"/><Relationship Id="rId98" Type="http://schemas.openxmlformats.org/officeDocument/2006/relationships/customXml" Target="../ink/ink894.xml"/><Relationship Id="rId3" Type="http://schemas.openxmlformats.org/officeDocument/2006/relationships/image" Target="../media/image747.png"/></Relationships>
</file>

<file path=ppt/slides/_rels/slide51.xml.rels><?xml version="1.0" encoding="UTF-8" standalone="yes"?>
<Relationships xmlns="http://schemas.openxmlformats.org/package/2006/relationships"><Relationship Id="rId26" Type="http://schemas.openxmlformats.org/officeDocument/2006/relationships/customXml" Target="../ink/ink909.xml"/><Relationship Id="rId21" Type="http://schemas.openxmlformats.org/officeDocument/2006/relationships/image" Target="../media/image807.png"/><Relationship Id="rId34" Type="http://schemas.openxmlformats.org/officeDocument/2006/relationships/customXml" Target="../ink/ink913.xml"/><Relationship Id="rId42" Type="http://schemas.openxmlformats.org/officeDocument/2006/relationships/customXml" Target="../ink/ink917.xml"/><Relationship Id="rId47" Type="http://schemas.openxmlformats.org/officeDocument/2006/relationships/image" Target="../media/image820.png"/><Relationship Id="rId50" Type="http://schemas.openxmlformats.org/officeDocument/2006/relationships/customXml" Target="../ink/ink921.xml"/><Relationship Id="rId55" Type="http://schemas.openxmlformats.org/officeDocument/2006/relationships/image" Target="../media/image824.png"/><Relationship Id="rId63" Type="http://schemas.openxmlformats.org/officeDocument/2006/relationships/image" Target="../media/image828.png"/><Relationship Id="rId7" Type="http://schemas.openxmlformats.org/officeDocument/2006/relationships/image" Target="../media/image800.png"/><Relationship Id="rId2" Type="http://schemas.openxmlformats.org/officeDocument/2006/relationships/customXml" Target="../ink/ink897.xml"/><Relationship Id="rId16" Type="http://schemas.openxmlformats.org/officeDocument/2006/relationships/customXml" Target="../ink/ink904.xml"/><Relationship Id="rId29" Type="http://schemas.openxmlformats.org/officeDocument/2006/relationships/image" Target="../media/image811.png"/><Relationship Id="rId11" Type="http://schemas.openxmlformats.org/officeDocument/2006/relationships/image" Target="../media/image802.png"/><Relationship Id="rId24" Type="http://schemas.openxmlformats.org/officeDocument/2006/relationships/customXml" Target="../ink/ink908.xml"/><Relationship Id="rId32" Type="http://schemas.openxmlformats.org/officeDocument/2006/relationships/customXml" Target="../ink/ink912.xml"/><Relationship Id="rId37" Type="http://schemas.openxmlformats.org/officeDocument/2006/relationships/image" Target="../media/image815.png"/><Relationship Id="rId40" Type="http://schemas.openxmlformats.org/officeDocument/2006/relationships/customXml" Target="../ink/ink916.xml"/><Relationship Id="rId45" Type="http://schemas.openxmlformats.org/officeDocument/2006/relationships/image" Target="../media/image819.png"/><Relationship Id="rId53" Type="http://schemas.openxmlformats.org/officeDocument/2006/relationships/image" Target="../media/image823.png"/><Relationship Id="rId58" Type="http://schemas.openxmlformats.org/officeDocument/2006/relationships/customXml" Target="../ink/ink925.xml"/><Relationship Id="rId66" Type="http://schemas.openxmlformats.org/officeDocument/2006/relationships/customXml" Target="../ink/ink929.xml"/><Relationship Id="rId5" Type="http://schemas.openxmlformats.org/officeDocument/2006/relationships/image" Target="../media/image799.png"/><Relationship Id="rId61" Type="http://schemas.openxmlformats.org/officeDocument/2006/relationships/image" Target="../media/image827.png"/><Relationship Id="rId19" Type="http://schemas.openxmlformats.org/officeDocument/2006/relationships/image" Target="../media/image806.png"/><Relationship Id="rId14" Type="http://schemas.openxmlformats.org/officeDocument/2006/relationships/customXml" Target="../ink/ink903.xml"/><Relationship Id="rId22" Type="http://schemas.openxmlformats.org/officeDocument/2006/relationships/customXml" Target="../ink/ink907.xml"/><Relationship Id="rId27" Type="http://schemas.openxmlformats.org/officeDocument/2006/relationships/image" Target="../media/image810.png"/><Relationship Id="rId30" Type="http://schemas.openxmlformats.org/officeDocument/2006/relationships/customXml" Target="../ink/ink911.xml"/><Relationship Id="rId35" Type="http://schemas.openxmlformats.org/officeDocument/2006/relationships/image" Target="../media/image814.png"/><Relationship Id="rId43" Type="http://schemas.openxmlformats.org/officeDocument/2006/relationships/image" Target="../media/image818.png"/><Relationship Id="rId48" Type="http://schemas.openxmlformats.org/officeDocument/2006/relationships/customXml" Target="../ink/ink920.xml"/><Relationship Id="rId56" Type="http://schemas.openxmlformats.org/officeDocument/2006/relationships/customXml" Target="../ink/ink924.xml"/><Relationship Id="rId64" Type="http://schemas.openxmlformats.org/officeDocument/2006/relationships/customXml" Target="../ink/ink928.xml"/><Relationship Id="rId8" Type="http://schemas.openxmlformats.org/officeDocument/2006/relationships/customXml" Target="../ink/ink900.xml"/><Relationship Id="rId51" Type="http://schemas.openxmlformats.org/officeDocument/2006/relationships/image" Target="../media/image822.png"/><Relationship Id="rId3" Type="http://schemas.openxmlformats.org/officeDocument/2006/relationships/image" Target="../media/image798.png"/><Relationship Id="rId12" Type="http://schemas.openxmlformats.org/officeDocument/2006/relationships/customXml" Target="../ink/ink902.xml"/><Relationship Id="rId17" Type="http://schemas.openxmlformats.org/officeDocument/2006/relationships/image" Target="../media/image805.png"/><Relationship Id="rId25" Type="http://schemas.openxmlformats.org/officeDocument/2006/relationships/image" Target="../media/image809.png"/><Relationship Id="rId33" Type="http://schemas.openxmlformats.org/officeDocument/2006/relationships/image" Target="../media/image813.png"/><Relationship Id="rId38" Type="http://schemas.openxmlformats.org/officeDocument/2006/relationships/customXml" Target="../ink/ink915.xml"/><Relationship Id="rId46" Type="http://schemas.openxmlformats.org/officeDocument/2006/relationships/customXml" Target="../ink/ink919.xml"/><Relationship Id="rId59" Type="http://schemas.openxmlformats.org/officeDocument/2006/relationships/image" Target="../media/image826.png"/><Relationship Id="rId67" Type="http://schemas.openxmlformats.org/officeDocument/2006/relationships/image" Target="../media/image830.png"/><Relationship Id="rId20" Type="http://schemas.openxmlformats.org/officeDocument/2006/relationships/customXml" Target="../ink/ink906.xml"/><Relationship Id="rId41" Type="http://schemas.openxmlformats.org/officeDocument/2006/relationships/image" Target="../media/image817.png"/><Relationship Id="rId54" Type="http://schemas.openxmlformats.org/officeDocument/2006/relationships/customXml" Target="../ink/ink923.xml"/><Relationship Id="rId62" Type="http://schemas.openxmlformats.org/officeDocument/2006/relationships/customXml" Target="../ink/ink927.xml"/><Relationship Id="rId1" Type="http://schemas.openxmlformats.org/officeDocument/2006/relationships/slideLayout" Target="../slideLayouts/slideLayout2.xml"/><Relationship Id="rId6" Type="http://schemas.openxmlformats.org/officeDocument/2006/relationships/customXml" Target="../ink/ink899.xml"/><Relationship Id="rId15" Type="http://schemas.openxmlformats.org/officeDocument/2006/relationships/image" Target="../media/image804.png"/><Relationship Id="rId23" Type="http://schemas.openxmlformats.org/officeDocument/2006/relationships/image" Target="../media/image808.png"/><Relationship Id="rId28" Type="http://schemas.openxmlformats.org/officeDocument/2006/relationships/customXml" Target="../ink/ink910.xml"/><Relationship Id="rId36" Type="http://schemas.openxmlformats.org/officeDocument/2006/relationships/customXml" Target="../ink/ink914.xml"/><Relationship Id="rId49" Type="http://schemas.openxmlformats.org/officeDocument/2006/relationships/image" Target="../media/image821.png"/><Relationship Id="rId57" Type="http://schemas.openxmlformats.org/officeDocument/2006/relationships/image" Target="../media/image825.png"/><Relationship Id="rId10" Type="http://schemas.openxmlformats.org/officeDocument/2006/relationships/customXml" Target="../ink/ink901.xml"/><Relationship Id="rId31" Type="http://schemas.openxmlformats.org/officeDocument/2006/relationships/image" Target="../media/image812.png"/><Relationship Id="rId44" Type="http://schemas.openxmlformats.org/officeDocument/2006/relationships/customXml" Target="../ink/ink918.xml"/><Relationship Id="rId52" Type="http://schemas.openxmlformats.org/officeDocument/2006/relationships/customXml" Target="../ink/ink922.xml"/><Relationship Id="rId60" Type="http://schemas.openxmlformats.org/officeDocument/2006/relationships/customXml" Target="../ink/ink926.xml"/><Relationship Id="rId65" Type="http://schemas.openxmlformats.org/officeDocument/2006/relationships/image" Target="../media/image829.png"/><Relationship Id="rId4" Type="http://schemas.openxmlformats.org/officeDocument/2006/relationships/customXml" Target="../ink/ink898.xml"/><Relationship Id="rId9" Type="http://schemas.openxmlformats.org/officeDocument/2006/relationships/image" Target="../media/image801.png"/><Relationship Id="rId13" Type="http://schemas.openxmlformats.org/officeDocument/2006/relationships/image" Target="../media/image803.png"/><Relationship Id="rId18" Type="http://schemas.openxmlformats.org/officeDocument/2006/relationships/customXml" Target="../ink/ink905.xml"/><Relationship Id="rId39" Type="http://schemas.openxmlformats.org/officeDocument/2006/relationships/image" Target="../media/image816.png"/></Relationships>
</file>

<file path=ppt/slides/_rels/slide52.xml.rels><?xml version="1.0" encoding="UTF-8" standalone="yes"?>
<Relationships xmlns="http://schemas.openxmlformats.org/package/2006/relationships"><Relationship Id="rId26" Type="http://schemas.openxmlformats.org/officeDocument/2006/relationships/customXml" Target="../ink/ink942.xml"/><Relationship Id="rId21" Type="http://schemas.openxmlformats.org/officeDocument/2006/relationships/image" Target="../media/image840.png"/><Relationship Id="rId42" Type="http://schemas.openxmlformats.org/officeDocument/2006/relationships/customXml" Target="../ink/ink950.xml"/><Relationship Id="rId47" Type="http://schemas.openxmlformats.org/officeDocument/2006/relationships/image" Target="../media/image853.png"/><Relationship Id="rId63" Type="http://schemas.openxmlformats.org/officeDocument/2006/relationships/image" Target="../media/image861.png"/><Relationship Id="rId68" Type="http://schemas.openxmlformats.org/officeDocument/2006/relationships/customXml" Target="../ink/ink963.xml"/><Relationship Id="rId2" Type="http://schemas.openxmlformats.org/officeDocument/2006/relationships/customXml" Target="../ink/ink930.xml"/><Relationship Id="rId16" Type="http://schemas.openxmlformats.org/officeDocument/2006/relationships/customXml" Target="../ink/ink937.xml"/><Relationship Id="rId29" Type="http://schemas.openxmlformats.org/officeDocument/2006/relationships/image" Target="../media/image844.png"/><Relationship Id="rId11" Type="http://schemas.openxmlformats.org/officeDocument/2006/relationships/image" Target="../media/image835.png"/><Relationship Id="rId24" Type="http://schemas.openxmlformats.org/officeDocument/2006/relationships/customXml" Target="../ink/ink941.xml"/><Relationship Id="rId32" Type="http://schemas.openxmlformats.org/officeDocument/2006/relationships/customXml" Target="../ink/ink945.xml"/><Relationship Id="rId37" Type="http://schemas.openxmlformats.org/officeDocument/2006/relationships/image" Target="../media/image848.png"/><Relationship Id="rId40" Type="http://schemas.openxmlformats.org/officeDocument/2006/relationships/customXml" Target="../ink/ink949.xml"/><Relationship Id="rId45" Type="http://schemas.openxmlformats.org/officeDocument/2006/relationships/image" Target="../media/image852.png"/><Relationship Id="rId53" Type="http://schemas.openxmlformats.org/officeDocument/2006/relationships/image" Target="../media/image856.png"/><Relationship Id="rId58" Type="http://schemas.openxmlformats.org/officeDocument/2006/relationships/customXml" Target="../ink/ink958.xml"/><Relationship Id="rId66" Type="http://schemas.openxmlformats.org/officeDocument/2006/relationships/customXml" Target="../ink/ink962.xml"/><Relationship Id="rId5" Type="http://schemas.openxmlformats.org/officeDocument/2006/relationships/image" Target="../media/image832.png"/><Relationship Id="rId61" Type="http://schemas.openxmlformats.org/officeDocument/2006/relationships/image" Target="../media/image860.png"/><Relationship Id="rId19" Type="http://schemas.openxmlformats.org/officeDocument/2006/relationships/image" Target="../media/image839.png"/><Relationship Id="rId14" Type="http://schemas.openxmlformats.org/officeDocument/2006/relationships/customXml" Target="../ink/ink936.xml"/><Relationship Id="rId22" Type="http://schemas.openxmlformats.org/officeDocument/2006/relationships/customXml" Target="../ink/ink940.xml"/><Relationship Id="rId27" Type="http://schemas.openxmlformats.org/officeDocument/2006/relationships/image" Target="../media/image843.png"/><Relationship Id="rId30" Type="http://schemas.openxmlformats.org/officeDocument/2006/relationships/customXml" Target="../ink/ink944.xml"/><Relationship Id="rId35" Type="http://schemas.openxmlformats.org/officeDocument/2006/relationships/image" Target="../media/image847.png"/><Relationship Id="rId43" Type="http://schemas.openxmlformats.org/officeDocument/2006/relationships/image" Target="../media/image851.png"/><Relationship Id="rId48" Type="http://schemas.openxmlformats.org/officeDocument/2006/relationships/customXml" Target="../ink/ink953.xml"/><Relationship Id="rId56" Type="http://schemas.openxmlformats.org/officeDocument/2006/relationships/customXml" Target="../ink/ink957.xml"/><Relationship Id="rId64" Type="http://schemas.openxmlformats.org/officeDocument/2006/relationships/customXml" Target="../ink/ink961.xml"/><Relationship Id="rId69" Type="http://schemas.openxmlformats.org/officeDocument/2006/relationships/image" Target="../media/image864.png"/><Relationship Id="rId8" Type="http://schemas.openxmlformats.org/officeDocument/2006/relationships/customXml" Target="../ink/ink933.xml"/><Relationship Id="rId51" Type="http://schemas.openxmlformats.org/officeDocument/2006/relationships/image" Target="../media/image855.png"/><Relationship Id="rId72" Type="http://schemas.openxmlformats.org/officeDocument/2006/relationships/customXml" Target="../ink/ink965.xml"/><Relationship Id="rId3" Type="http://schemas.openxmlformats.org/officeDocument/2006/relationships/image" Target="../media/image831.png"/><Relationship Id="rId12" Type="http://schemas.openxmlformats.org/officeDocument/2006/relationships/customXml" Target="../ink/ink935.xml"/><Relationship Id="rId17" Type="http://schemas.openxmlformats.org/officeDocument/2006/relationships/image" Target="../media/image838.png"/><Relationship Id="rId25" Type="http://schemas.openxmlformats.org/officeDocument/2006/relationships/image" Target="../media/image842.png"/><Relationship Id="rId33" Type="http://schemas.openxmlformats.org/officeDocument/2006/relationships/image" Target="../media/image846.png"/><Relationship Id="rId38" Type="http://schemas.openxmlformats.org/officeDocument/2006/relationships/customXml" Target="../ink/ink948.xml"/><Relationship Id="rId46" Type="http://schemas.openxmlformats.org/officeDocument/2006/relationships/customXml" Target="../ink/ink952.xml"/><Relationship Id="rId59" Type="http://schemas.openxmlformats.org/officeDocument/2006/relationships/image" Target="../media/image859.png"/><Relationship Id="rId67" Type="http://schemas.openxmlformats.org/officeDocument/2006/relationships/image" Target="../media/image863.png"/><Relationship Id="rId20" Type="http://schemas.openxmlformats.org/officeDocument/2006/relationships/customXml" Target="../ink/ink939.xml"/><Relationship Id="rId41" Type="http://schemas.openxmlformats.org/officeDocument/2006/relationships/image" Target="../media/image850.png"/><Relationship Id="rId54" Type="http://schemas.openxmlformats.org/officeDocument/2006/relationships/customXml" Target="../ink/ink956.xml"/><Relationship Id="rId62" Type="http://schemas.openxmlformats.org/officeDocument/2006/relationships/customXml" Target="../ink/ink960.xml"/><Relationship Id="rId70" Type="http://schemas.openxmlformats.org/officeDocument/2006/relationships/customXml" Target="../ink/ink964.xml"/><Relationship Id="rId1" Type="http://schemas.openxmlformats.org/officeDocument/2006/relationships/slideLayout" Target="../slideLayouts/slideLayout2.xml"/><Relationship Id="rId6" Type="http://schemas.openxmlformats.org/officeDocument/2006/relationships/customXml" Target="../ink/ink932.xml"/><Relationship Id="rId15" Type="http://schemas.openxmlformats.org/officeDocument/2006/relationships/image" Target="../media/image837.png"/><Relationship Id="rId23" Type="http://schemas.openxmlformats.org/officeDocument/2006/relationships/image" Target="../media/image841.png"/><Relationship Id="rId28" Type="http://schemas.openxmlformats.org/officeDocument/2006/relationships/customXml" Target="../ink/ink943.xml"/><Relationship Id="rId36" Type="http://schemas.openxmlformats.org/officeDocument/2006/relationships/customXml" Target="../ink/ink947.xml"/><Relationship Id="rId49" Type="http://schemas.openxmlformats.org/officeDocument/2006/relationships/image" Target="../media/image854.png"/><Relationship Id="rId57" Type="http://schemas.openxmlformats.org/officeDocument/2006/relationships/image" Target="../media/image858.png"/><Relationship Id="rId10" Type="http://schemas.openxmlformats.org/officeDocument/2006/relationships/customXml" Target="../ink/ink934.xml"/><Relationship Id="rId31" Type="http://schemas.openxmlformats.org/officeDocument/2006/relationships/image" Target="../media/image845.png"/><Relationship Id="rId44" Type="http://schemas.openxmlformats.org/officeDocument/2006/relationships/customXml" Target="../ink/ink951.xml"/><Relationship Id="rId52" Type="http://schemas.openxmlformats.org/officeDocument/2006/relationships/customXml" Target="../ink/ink955.xml"/><Relationship Id="rId60" Type="http://schemas.openxmlformats.org/officeDocument/2006/relationships/customXml" Target="../ink/ink959.xml"/><Relationship Id="rId65" Type="http://schemas.openxmlformats.org/officeDocument/2006/relationships/image" Target="../media/image862.png"/><Relationship Id="rId73" Type="http://schemas.openxmlformats.org/officeDocument/2006/relationships/image" Target="../media/image866.png"/><Relationship Id="rId4" Type="http://schemas.openxmlformats.org/officeDocument/2006/relationships/customXml" Target="../ink/ink931.xml"/><Relationship Id="rId9" Type="http://schemas.openxmlformats.org/officeDocument/2006/relationships/image" Target="../media/image834.png"/><Relationship Id="rId13" Type="http://schemas.openxmlformats.org/officeDocument/2006/relationships/image" Target="../media/image836.png"/><Relationship Id="rId18" Type="http://schemas.openxmlformats.org/officeDocument/2006/relationships/customXml" Target="../ink/ink938.xml"/><Relationship Id="rId39" Type="http://schemas.openxmlformats.org/officeDocument/2006/relationships/image" Target="../media/image849.png"/><Relationship Id="rId34" Type="http://schemas.openxmlformats.org/officeDocument/2006/relationships/customXml" Target="../ink/ink946.xml"/><Relationship Id="rId50" Type="http://schemas.openxmlformats.org/officeDocument/2006/relationships/customXml" Target="../ink/ink954.xml"/><Relationship Id="rId55" Type="http://schemas.openxmlformats.org/officeDocument/2006/relationships/image" Target="../media/image857.png"/><Relationship Id="rId7" Type="http://schemas.openxmlformats.org/officeDocument/2006/relationships/image" Target="../media/image833.png"/><Relationship Id="rId71" Type="http://schemas.openxmlformats.org/officeDocument/2006/relationships/image" Target="../media/image865.png"/></Relationships>
</file>

<file path=ppt/slides/_rels/slide53.xml.rels><?xml version="1.0" encoding="UTF-8" standalone="yes"?>
<Relationships xmlns="http://schemas.openxmlformats.org/package/2006/relationships"><Relationship Id="rId26" Type="http://schemas.openxmlformats.org/officeDocument/2006/relationships/customXml" Target="../ink/ink978.xml"/><Relationship Id="rId21" Type="http://schemas.openxmlformats.org/officeDocument/2006/relationships/image" Target="../media/image876.png"/><Relationship Id="rId42" Type="http://schemas.openxmlformats.org/officeDocument/2006/relationships/customXml" Target="../ink/ink986.xml"/><Relationship Id="rId47" Type="http://schemas.openxmlformats.org/officeDocument/2006/relationships/image" Target="../media/image889.png"/><Relationship Id="rId63" Type="http://schemas.openxmlformats.org/officeDocument/2006/relationships/image" Target="../media/image897.png"/><Relationship Id="rId68" Type="http://schemas.openxmlformats.org/officeDocument/2006/relationships/customXml" Target="../ink/ink999.xml"/><Relationship Id="rId84" Type="http://schemas.openxmlformats.org/officeDocument/2006/relationships/customXml" Target="../ink/ink1007.xml"/><Relationship Id="rId16" Type="http://schemas.openxmlformats.org/officeDocument/2006/relationships/customXml" Target="../ink/ink973.xml"/><Relationship Id="rId11" Type="http://schemas.openxmlformats.org/officeDocument/2006/relationships/image" Target="../media/image871.png"/><Relationship Id="rId32" Type="http://schemas.openxmlformats.org/officeDocument/2006/relationships/customXml" Target="../ink/ink981.xml"/><Relationship Id="rId37" Type="http://schemas.openxmlformats.org/officeDocument/2006/relationships/image" Target="../media/image884.png"/><Relationship Id="rId53" Type="http://schemas.openxmlformats.org/officeDocument/2006/relationships/image" Target="../media/image892.png"/><Relationship Id="rId58" Type="http://schemas.openxmlformats.org/officeDocument/2006/relationships/customXml" Target="../ink/ink994.xml"/><Relationship Id="rId74" Type="http://schemas.openxmlformats.org/officeDocument/2006/relationships/customXml" Target="../ink/ink1002.xml"/><Relationship Id="rId79" Type="http://schemas.openxmlformats.org/officeDocument/2006/relationships/image" Target="../media/image905.png"/><Relationship Id="rId5" Type="http://schemas.openxmlformats.org/officeDocument/2006/relationships/image" Target="../media/image868.png"/><Relationship Id="rId19" Type="http://schemas.openxmlformats.org/officeDocument/2006/relationships/image" Target="../media/image875.png"/><Relationship Id="rId14" Type="http://schemas.openxmlformats.org/officeDocument/2006/relationships/customXml" Target="../ink/ink972.xml"/><Relationship Id="rId22" Type="http://schemas.openxmlformats.org/officeDocument/2006/relationships/customXml" Target="../ink/ink976.xml"/><Relationship Id="rId27" Type="http://schemas.openxmlformats.org/officeDocument/2006/relationships/image" Target="../media/image879.png"/><Relationship Id="rId30" Type="http://schemas.openxmlformats.org/officeDocument/2006/relationships/customXml" Target="../ink/ink980.xml"/><Relationship Id="rId35" Type="http://schemas.openxmlformats.org/officeDocument/2006/relationships/image" Target="../media/image883.png"/><Relationship Id="rId43" Type="http://schemas.openxmlformats.org/officeDocument/2006/relationships/image" Target="../media/image887.png"/><Relationship Id="rId48" Type="http://schemas.openxmlformats.org/officeDocument/2006/relationships/customXml" Target="../ink/ink989.xml"/><Relationship Id="rId56" Type="http://schemas.openxmlformats.org/officeDocument/2006/relationships/customXml" Target="../ink/ink993.xml"/><Relationship Id="rId64" Type="http://schemas.openxmlformats.org/officeDocument/2006/relationships/customXml" Target="../ink/ink997.xml"/><Relationship Id="rId69" Type="http://schemas.openxmlformats.org/officeDocument/2006/relationships/image" Target="../media/image900.png"/><Relationship Id="rId77" Type="http://schemas.openxmlformats.org/officeDocument/2006/relationships/image" Target="../media/image904.png"/><Relationship Id="rId8" Type="http://schemas.openxmlformats.org/officeDocument/2006/relationships/customXml" Target="../ink/ink969.xml"/><Relationship Id="rId51" Type="http://schemas.openxmlformats.org/officeDocument/2006/relationships/image" Target="../media/image891.png"/><Relationship Id="rId72" Type="http://schemas.openxmlformats.org/officeDocument/2006/relationships/customXml" Target="../ink/ink1001.xml"/><Relationship Id="rId80" Type="http://schemas.openxmlformats.org/officeDocument/2006/relationships/customXml" Target="../ink/ink1005.xml"/><Relationship Id="rId85" Type="http://schemas.openxmlformats.org/officeDocument/2006/relationships/image" Target="../media/image908.png"/><Relationship Id="rId3" Type="http://schemas.openxmlformats.org/officeDocument/2006/relationships/image" Target="../media/image867.png"/><Relationship Id="rId12" Type="http://schemas.openxmlformats.org/officeDocument/2006/relationships/customXml" Target="../ink/ink971.xml"/><Relationship Id="rId17" Type="http://schemas.openxmlformats.org/officeDocument/2006/relationships/image" Target="../media/image874.png"/><Relationship Id="rId25" Type="http://schemas.openxmlformats.org/officeDocument/2006/relationships/image" Target="../media/image878.png"/><Relationship Id="rId33" Type="http://schemas.openxmlformats.org/officeDocument/2006/relationships/image" Target="../media/image882.png"/><Relationship Id="rId38" Type="http://schemas.openxmlformats.org/officeDocument/2006/relationships/customXml" Target="../ink/ink984.xml"/><Relationship Id="rId46" Type="http://schemas.openxmlformats.org/officeDocument/2006/relationships/customXml" Target="../ink/ink988.xml"/><Relationship Id="rId59" Type="http://schemas.openxmlformats.org/officeDocument/2006/relationships/image" Target="../media/image895.png"/><Relationship Id="rId67" Type="http://schemas.openxmlformats.org/officeDocument/2006/relationships/image" Target="../media/image899.png"/><Relationship Id="rId20" Type="http://schemas.openxmlformats.org/officeDocument/2006/relationships/customXml" Target="../ink/ink975.xml"/><Relationship Id="rId41" Type="http://schemas.openxmlformats.org/officeDocument/2006/relationships/image" Target="../media/image886.png"/><Relationship Id="rId54" Type="http://schemas.openxmlformats.org/officeDocument/2006/relationships/customXml" Target="../ink/ink992.xml"/><Relationship Id="rId62" Type="http://schemas.openxmlformats.org/officeDocument/2006/relationships/customXml" Target="../ink/ink996.xml"/><Relationship Id="rId70" Type="http://schemas.openxmlformats.org/officeDocument/2006/relationships/customXml" Target="../ink/ink1000.xml"/><Relationship Id="rId75" Type="http://schemas.openxmlformats.org/officeDocument/2006/relationships/image" Target="../media/image903.png"/><Relationship Id="rId83" Type="http://schemas.openxmlformats.org/officeDocument/2006/relationships/image" Target="../media/image907.png"/><Relationship Id="rId1" Type="http://schemas.openxmlformats.org/officeDocument/2006/relationships/slideLayout" Target="../slideLayouts/slideLayout7.xml"/><Relationship Id="rId6" Type="http://schemas.openxmlformats.org/officeDocument/2006/relationships/customXml" Target="../ink/ink968.xml"/><Relationship Id="rId15" Type="http://schemas.openxmlformats.org/officeDocument/2006/relationships/image" Target="../media/image873.png"/><Relationship Id="rId23" Type="http://schemas.openxmlformats.org/officeDocument/2006/relationships/image" Target="../media/image877.png"/><Relationship Id="rId28" Type="http://schemas.openxmlformats.org/officeDocument/2006/relationships/customXml" Target="../ink/ink979.xml"/><Relationship Id="rId36" Type="http://schemas.openxmlformats.org/officeDocument/2006/relationships/customXml" Target="../ink/ink983.xml"/><Relationship Id="rId49" Type="http://schemas.openxmlformats.org/officeDocument/2006/relationships/image" Target="../media/image890.png"/><Relationship Id="rId57" Type="http://schemas.openxmlformats.org/officeDocument/2006/relationships/image" Target="../media/image894.png"/><Relationship Id="rId10" Type="http://schemas.openxmlformats.org/officeDocument/2006/relationships/customXml" Target="../ink/ink970.xml"/><Relationship Id="rId31" Type="http://schemas.openxmlformats.org/officeDocument/2006/relationships/image" Target="../media/image881.png"/><Relationship Id="rId44" Type="http://schemas.openxmlformats.org/officeDocument/2006/relationships/customXml" Target="../ink/ink987.xml"/><Relationship Id="rId52" Type="http://schemas.openxmlformats.org/officeDocument/2006/relationships/customXml" Target="../ink/ink991.xml"/><Relationship Id="rId60" Type="http://schemas.openxmlformats.org/officeDocument/2006/relationships/customXml" Target="../ink/ink995.xml"/><Relationship Id="rId65" Type="http://schemas.openxmlformats.org/officeDocument/2006/relationships/image" Target="../media/image898.png"/><Relationship Id="rId73" Type="http://schemas.openxmlformats.org/officeDocument/2006/relationships/image" Target="../media/image902.png"/><Relationship Id="rId78" Type="http://schemas.openxmlformats.org/officeDocument/2006/relationships/customXml" Target="../ink/ink1004.xml"/><Relationship Id="rId81" Type="http://schemas.openxmlformats.org/officeDocument/2006/relationships/image" Target="../media/image906.png"/><Relationship Id="rId86" Type="http://schemas.openxmlformats.org/officeDocument/2006/relationships/customXml" Target="../ink/ink1008.xml"/><Relationship Id="rId4" Type="http://schemas.openxmlformats.org/officeDocument/2006/relationships/customXml" Target="../ink/ink967.xml"/><Relationship Id="rId9" Type="http://schemas.openxmlformats.org/officeDocument/2006/relationships/image" Target="../media/image870.png"/><Relationship Id="rId13" Type="http://schemas.openxmlformats.org/officeDocument/2006/relationships/image" Target="../media/image872.png"/><Relationship Id="rId18" Type="http://schemas.openxmlformats.org/officeDocument/2006/relationships/customXml" Target="../ink/ink974.xml"/><Relationship Id="rId39" Type="http://schemas.openxmlformats.org/officeDocument/2006/relationships/image" Target="../media/image885.png"/><Relationship Id="rId34" Type="http://schemas.openxmlformats.org/officeDocument/2006/relationships/customXml" Target="../ink/ink982.xml"/><Relationship Id="rId50" Type="http://schemas.openxmlformats.org/officeDocument/2006/relationships/customXml" Target="../ink/ink990.xml"/><Relationship Id="rId55" Type="http://schemas.openxmlformats.org/officeDocument/2006/relationships/image" Target="../media/image893.png"/><Relationship Id="rId76" Type="http://schemas.openxmlformats.org/officeDocument/2006/relationships/customXml" Target="../ink/ink1003.xml"/><Relationship Id="rId7" Type="http://schemas.openxmlformats.org/officeDocument/2006/relationships/image" Target="../media/image869.png"/><Relationship Id="rId71" Type="http://schemas.openxmlformats.org/officeDocument/2006/relationships/image" Target="../media/image901.png"/><Relationship Id="rId2" Type="http://schemas.openxmlformats.org/officeDocument/2006/relationships/customXml" Target="../ink/ink966.xml"/><Relationship Id="rId29" Type="http://schemas.openxmlformats.org/officeDocument/2006/relationships/image" Target="../media/image880.png"/><Relationship Id="rId24" Type="http://schemas.openxmlformats.org/officeDocument/2006/relationships/customXml" Target="../ink/ink977.xml"/><Relationship Id="rId40" Type="http://schemas.openxmlformats.org/officeDocument/2006/relationships/customXml" Target="../ink/ink985.xml"/><Relationship Id="rId45" Type="http://schemas.openxmlformats.org/officeDocument/2006/relationships/image" Target="../media/image888.png"/><Relationship Id="rId66" Type="http://schemas.openxmlformats.org/officeDocument/2006/relationships/customXml" Target="../ink/ink998.xml"/><Relationship Id="rId87" Type="http://schemas.openxmlformats.org/officeDocument/2006/relationships/image" Target="../media/image909.png"/><Relationship Id="rId61" Type="http://schemas.openxmlformats.org/officeDocument/2006/relationships/image" Target="../media/image896.png"/><Relationship Id="rId82" Type="http://schemas.openxmlformats.org/officeDocument/2006/relationships/customXml" Target="../ink/ink1006.xml"/></Relationships>
</file>

<file path=ppt/slides/_rels/slide54.xml.rels><?xml version="1.0" encoding="UTF-8" standalone="yes"?>
<Relationships xmlns="http://schemas.openxmlformats.org/package/2006/relationships"><Relationship Id="rId13" Type="http://schemas.openxmlformats.org/officeDocument/2006/relationships/image" Target="../media/image915.png"/><Relationship Id="rId18" Type="http://schemas.openxmlformats.org/officeDocument/2006/relationships/customXml" Target="../ink/ink1017.xml"/><Relationship Id="rId26" Type="http://schemas.openxmlformats.org/officeDocument/2006/relationships/customXml" Target="../ink/ink1021.xml"/><Relationship Id="rId39" Type="http://schemas.openxmlformats.org/officeDocument/2006/relationships/image" Target="../media/image928.png"/><Relationship Id="rId21" Type="http://schemas.openxmlformats.org/officeDocument/2006/relationships/image" Target="../media/image919.png"/><Relationship Id="rId34" Type="http://schemas.openxmlformats.org/officeDocument/2006/relationships/customXml" Target="../ink/ink1025.xml"/><Relationship Id="rId42" Type="http://schemas.openxmlformats.org/officeDocument/2006/relationships/customXml" Target="../ink/ink1029.xml"/><Relationship Id="rId47" Type="http://schemas.openxmlformats.org/officeDocument/2006/relationships/image" Target="../media/image932.png"/><Relationship Id="rId50" Type="http://schemas.openxmlformats.org/officeDocument/2006/relationships/customXml" Target="../ink/ink1033.xml"/><Relationship Id="rId7" Type="http://schemas.openxmlformats.org/officeDocument/2006/relationships/image" Target="../media/image912.png"/><Relationship Id="rId2" Type="http://schemas.openxmlformats.org/officeDocument/2006/relationships/customXml" Target="../ink/ink1009.xml"/><Relationship Id="rId16" Type="http://schemas.openxmlformats.org/officeDocument/2006/relationships/customXml" Target="../ink/ink1016.xml"/><Relationship Id="rId29" Type="http://schemas.openxmlformats.org/officeDocument/2006/relationships/image" Target="../media/image923.png"/><Relationship Id="rId11" Type="http://schemas.openxmlformats.org/officeDocument/2006/relationships/image" Target="../media/image914.png"/><Relationship Id="rId24" Type="http://schemas.openxmlformats.org/officeDocument/2006/relationships/customXml" Target="../ink/ink1020.xml"/><Relationship Id="rId32" Type="http://schemas.openxmlformats.org/officeDocument/2006/relationships/customXml" Target="../ink/ink1024.xml"/><Relationship Id="rId37" Type="http://schemas.openxmlformats.org/officeDocument/2006/relationships/image" Target="../media/image927.png"/><Relationship Id="rId40" Type="http://schemas.openxmlformats.org/officeDocument/2006/relationships/customXml" Target="../ink/ink1028.xml"/><Relationship Id="rId45" Type="http://schemas.openxmlformats.org/officeDocument/2006/relationships/image" Target="../media/image931.png"/><Relationship Id="rId5" Type="http://schemas.openxmlformats.org/officeDocument/2006/relationships/image" Target="../media/image911.png"/><Relationship Id="rId15" Type="http://schemas.openxmlformats.org/officeDocument/2006/relationships/image" Target="../media/image916.png"/><Relationship Id="rId23" Type="http://schemas.openxmlformats.org/officeDocument/2006/relationships/image" Target="../media/image920.png"/><Relationship Id="rId28" Type="http://schemas.openxmlformats.org/officeDocument/2006/relationships/customXml" Target="../ink/ink1022.xml"/><Relationship Id="rId36" Type="http://schemas.openxmlformats.org/officeDocument/2006/relationships/customXml" Target="../ink/ink1026.xml"/><Relationship Id="rId49" Type="http://schemas.openxmlformats.org/officeDocument/2006/relationships/image" Target="../media/image933.png"/><Relationship Id="rId10" Type="http://schemas.openxmlformats.org/officeDocument/2006/relationships/customXml" Target="../ink/ink1013.xml"/><Relationship Id="rId19" Type="http://schemas.openxmlformats.org/officeDocument/2006/relationships/image" Target="../media/image918.png"/><Relationship Id="rId31" Type="http://schemas.openxmlformats.org/officeDocument/2006/relationships/image" Target="../media/image924.png"/><Relationship Id="rId44" Type="http://schemas.openxmlformats.org/officeDocument/2006/relationships/customXml" Target="../ink/ink1030.xml"/><Relationship Id="rId4" Type="http://schemas.openxmlformats.org/officeDocument/2006/relationships/customXml" Target="../ink/ink1010.xml"/><Relationship Id="rId9" Type="http://schemas.openxmlformats.org/officeDocument/2006/relationships/image" Target="../media/image913.png"/><Relationship Id="rId14" Type="http://schemas.openxmlformats.org/officeDocument/2006/relationships/customXml" Target="../ink/ink1015.xml"/><Relationship Id="rId22" Type="http://schemas.openxmlformats.org/officeDocument/2006/relationships/customXml" Target="../ink/ink1019.xml"/><Relationship Id="rId27" Type="http://schemas.openxmlformats.org/officeDocument/2006/relationships/image" Target="../media/image922.png"/><Relationship Id="rId30" Type="http://schemas.openxmlformats.org/officeDocument/2006/relationships/customXml" Target="../ink/ink1023.xml"/><Relationship Id="rId35" Type="http://schemas.openxmlformats.org/officeDocument/2006/relationships/image" Target="../media/image926.png"/><Relationship Id="rId43" Type="http://schemas.openxmlformats.org/officeDocument/2006/relationships/image" Target="../media/image930.png"/><Relationship Id="rId48" Type="http://schemas.openxmlformats.org/officeDocument/2006/relationships/customXml" Target="../ink/ink1032.xml"/><Relationship Id="rId8" Type="http://schemas.openxmlformats.org/officeDocument/2006/relationships/customXml" Target="../ink/ink1012.xml"/><Relationship Id="rId51" Type="http://schemas.openxmlformats.org/officeDocument/2006/relationships/image" Target="../media/image934.png"/><Relationship Id="rId3" Type="http://schemas.openxmlformats.org/officeDocument/2006/relationships/image" Target="../media/image910.png"/><Relationship Id="rId12" Type="http://schemas.openxmlformats.org/officeDocument/2006/relationships/customXml" Target="../ink/ink1014.xml"/><Relationship Id="rId17" Type="http://schemas.openxmlformats.org/officeDocument/2006/relationships/image" Target="../media/image917.png"/><Relationship Id="rId25" Type="http://schemas.openxmlformats.org/officeDocument/2006/relationships/image" Target="../media/image921.png"/><Relationship Id="rId33" Type="http://schemas.openxmlformats.org/officeDocument/2006/relationships/image" Target="../media/image925.png"/><Relationship Id="rId38" Type="http://schemas.openxmlformats.org/officeDocument/2006/relationships/customXml" Target="../ink/ink1027.xml"/><Relationship Id="rId46" Type="http://schemas.openxmlformats.org/officeDocument/2006/relationships/customXml" Target="../ink/ink1031.xml"/><Relationship Id="rId20" Type="http://schemas.openxmlformats.org/officeDocument/2006/relationships/customXml" Target="../ink/ink1018.xml"/><Relationship Id="rId41" Type="http://schemas.openxmlformats.org/officeDocument/2006/relationships/image" Target="../media/image929.png"/><Relationship Id="rId1" Type="http://schemas.openxmlformats.org/officeDocument/2006/relationships/slideLayout" Target="../slideLayouts/slideLayout7.xml"/><Relationship Id="rId6" Type="http://schemas.openxmlformats.org/officeDocument/2006/relationships/customXml" Target="../ink/ink1011.xml"/></Relationships>
</file>

<file path=ppt/slides/_rels/slide6.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0.png"/><Relationship Id="rId42" Type="http://schemas.openxmlformats.org/officeDocument/2006/relationships/customXml" Target="../ink/ink21.xml"/><Relationship Id="rId47" Type="http://schemas.openxmlformats.org/officeDocument/2006/relationships/image" Target="../media/image23.png"/><Relationship Id="rId63" Type="http://schemas.openxmlformats.org/officeDocument/2006/relationships/image" Target="../media/image31.png"/><Relationship Id="rId68" Type="http://schemas.openxmlformats.org/officeDocument/2006/relationships/customXml" Target="../ink/ink34.xml"/><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4.png"/><Relationship Id="rId11" Type="http://schemas.openxmlformats.org/officeDocument/2006/relationships/image" Target="../media/image5.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8.png"/><Relationship Id="rId40" Type="http://schemas.openxmlformats.org/officeDocument/2006/relationships/customXml" Target="../ink/ink20.xml"/><Relationship Id="rId45" Type="http://schemas.openxmlformats.org/officeDocument/2006/relationships/image" Target="../media/image22.png"/><Relationship Id="rId53" Type="http://schemas.openxmlformats.org/officeDocument/2006/relationships/image" Target="../media/image26.png"/><Relationship Id="rId58" Type="http://schemas.openxmlformats.org/officeDocument/2006/relationships/customXml" Target="../ink/ink29.xml"/><Relationship Id="rId66" Type="http://schemas.openxmlformats.org/officeDocument/2006/relationships/customXml" Target="../ink/ink33.xml"/><Relationship Id="rId74" Type="http://schemas.openxmlformats.org/officeDocument/2006/relationships/customXml" Target="../ink/ink37.xml"/><Relationship Id="rId5" Type="http://schemas.openxmlformats.org/officeDocument/2006/relationships/image" Target="../media/image2.png"/><Relationship Id="rId61" Type="http://schemas.openxmlformats.org/officeDocument/2006/relationships/image" Target="../media/image30.png"/><Relationship Id="rId19" Type="http://schemas.openxmlformats.org/officeDocument/2006/relationships/image" Target="../media/image9.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png"/><Relationship Id="rId30" Type="http://schemas.openxmlformats.org/officeDocument/2006/relationships/customXml" Target="../ink/ink15.xml"/><Relationship Id="rId35" Type="http://schemas.openxmlformats.org/officeDocument/2006/relationships/image" Target="../media/image17.png"/><Relationship Id="rId43" Type="http://schemas.openxmlformats.org/officeDocument/2006/relationships/image" Target="../media/image21.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34.png"/><Relationship Id="rId8" Type="http://schemas.openxmlformats.org/officeDocument/2006/relationships/customXml" Target="../ink/ink4.xml"/><Relationship Id="rId51" Type="http://schemas.openxmlformats.org/officeDocument/2006/relationships/image" Target="../media/image25.png"/><Relationship Id="rId72" Type="http://schemas.openxmlformats.org/officeDocument/2006/relationships/customXml" Target="../ink/ink36.xml"/><Relationship Id="rId3"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29.png"/><Relationship Id="rId67" Type="http://schemas.openxmlformats.org/officeDocument/2006/relationships/image" Target="../media/image33.png"/><Relationship Id="rId20" Type="http://schemas.openxmlformats.org/officeDocument/2006/relationships/customXml" Target="../ink/ink10.xml"/><Relationship Id="rId41" Type="http://schemas.openxmlformats.org/officeDocument/2006/relationships/image" Target="../media/image20.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4.png"/><Relationship Id="rId57" Type="http://schemas.openxmlformats.org/officeDocument/2006/relationships/image" Target="../media/image28.png"/><Relationship Id="rId10" Type="http://schemas.openxmlformats.org/officeDocument/2006/relationships/customXml" Target="../ink/ink5.xml"/><Relationship Id="rId31" Type="http://schemas.openxmlformats.org/officeDocument/2006/relationships/image" Target="../media/image15.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2.png"/><Relationship Id="rId73" Type="http://schemas.openxmlformats.org/officeDocument/2006/relationships/image" Target="../media/image36.png"/><Relationship Id="rId4" Type="http://schemas.openxmlformats.org/officeDocument/2006/relationships/customXml" Target="../ink/ink2.xml"/><Relationship Id="rId9"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customXml" Target="../ink/ink9.xml"/><Relationship Id="rId39" Type="http://schemas.openxmlformats.org/officeDocument/2006/relationships/image" Target="../media/image19.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7.png"/><Relationship Id="rId7" Type="http://schemas.openxmlformats.org/officeDocument/2006/relationships/image" Target="../media/image3.png"/><Relationship Id="rId71" Type="http://schemas.openxmlformats.org/officeDocument/2006/relationships/image" Target="../media/image35.png"/></Relationships>
</file>

<file path=ppt/slides/_rels/slide7.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customXml" Target="../ink/ink46.xml"/><Relationship Id="rId26" Type="http://schemas.openxmlformats.org/officeDocument/2006/relationships/customXml" Target="../ink/ink50.xml"/><Relationship Id="rId39" Type="http://schemas.openxmlformats.org/officeDocument/2006/relationships/image" Target="../media/image56.png"/><Relationship Id="rId21" Type="http://schemas.openxmlformats.org/officeDocument/2006/relationships/image" Target="../media/image47.png"/><Relationship Id="rId34" Type="http://schemas.openxmlformats.org/officeDocument/2006/relationships/customXml" Target="../ink/ink54.xml"/><Relationship Id="rId42" Type="http://schemas.openxmlformats.org/officeDocument/2006/relationships/customXml" Target="../ink/ink58.xml"/><Relationship Id="rId7" Type="http://schemas.openxmlformats.org/officeDocument/2006/relationships/image" Target="../media/image40.png"/><Relationship Id="rId2" Type="http://schemas.openxmlformats.org/officeDocument/2006/relationships/customXml" Target="../ink/ink38.xml"/><Relationship Id="rId16" Type="http://schemas.openxmlformats.org/officeDocument/2006/relationships/customXml" Target="../ink/ink45.xml"/><Relationship Id="rId29"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customXml" Target="../ink/ink40.xml"/><Relationship Id="rId11" Type="http://schemas.openxmlformats.org/officeDocument/2006/relationships/image" Target="../media/image42.png"/><Relationship Id="rId24" Type="http://schemas.openxmlformats.org/officeDocument/2006/relationships/customXml" Target="../ink/ink49.xml"/><Relationship Id="rId32" Type="http://schemas.openxmlformats.org/officeDocument/2006/relationships/customXml" Target="../ink/ink53.xml"/><Relationship Id="rId37" Type="http://schemas.openxmlformats.org/officeDocument/2006/relationships/image" Target="../media/image55.png"/><Relationship Id="rId40" Type="http://schemas.openxmlformats.org/officeDocument/2006/relationships/customXml" Target="../ink/ink57.xml"/><Relationship Id="rId45" Type="http://schemas.openxmlformats.org/officeDocument/2006/relationships/image" Target="../media/image59.png"/><Relationship Id="rId5" Type="http://schemas.openxmlformats.org/officeDocument/2006/relationships/image" Target="../media/image39.png"/><Relationship Id="rId15" Type="http://schemas.openxmlformats.org/officeDocument/2006/relationships/image" Target="../media/image44.png"/><Relationship Id="rId23" Type="http://schemas.openxmlformats.org/officeDocument/2006/relationships/image" Target="../media/image48.png"/><Relationship Id="rId28" Type="http://schemas.openxmlformats.org/officeDocument/2006/relationships/customXml" Target="../ink/ink51.xml"/><Relationship Id="rId36" Type="http://schemas.openxmlformats.org/officeDocument/2006/relationships/customXml" Target="../ink/ink55.xml"/><Relationship Id="rId10" Type="http://schemas.openxmlformats.org/officeDocument/2006/relationships/customXml" Target="../ink/ink42.xml"/><Relationship Id="rId19" Type="http://schemas.openxmlformats.org/officeDocument/2006/relationships/image" Target="../media/image46.png"/><Relationship Id="rId31" Type="http://schemas.openxmlformats.org/officeDocument/2006/relationships/image" Target="../media/image52.png"/><Relationship Id="rId44" Type="http://schemas.openxmlformats.org/officeDocument/2006/relationships/customXml" Target="../ink/ink59.xml"/><Relationship Id="rId4" Type="http://schemas.openxmlformats.org/officeDocument/2006/relationships/customXml" Target="../ink/ink39.xml"/><Relationship Id="rId9" Type="http://schemas.openxmlformats.org/officeDocument/2006/relationships/image" Target="../media/image41.png"/><Relationship Id="rId14" Type="http://schemas.openxmlformats.org/officeDocument/2006/relationships/customXml" Target="../ink/ink44.xml"/><Relationship Id="rId22" Type="http://schemas.openxmlformats.org/officeDocument/2006/relationships/customXml" Target="../ink/ink48.xml"/><Relationship Id="rId27" Type="http://schemas.openxmlformats.org/officeDocument/2006/relationships/image" Target="../media/image50.png"/><Relationship Id="rId30" Type="http://schemas.openxmlformats.org/officeDocument/2006/relationships/customXml" Target="../ink/ink52.xml"/><Relationship Id="rId35" Type="http://schemas.openxmlformats.org/officeDocument/2006/relationships/image" Target="../media/image54.png"/><Relationship Id="rId43" Type="http://schemas.openxmlformats.org/officeDocument/2006/relationships/image" Target="../media/image58.png"/><Relationship Id="rId8" Type="http://schemas.openxmlformats.org/officeDocument/2006/relationships/customXml" Target="../ink/ink41.xml"/><Relationship Id="rId3" Type="http://schemas.openxmlformats.org/officeDocument/2006/relationships/image" Target="../media/image38.png"/><Relationship Id="rId12" Type="http://schemas.openxmlformats.org/officeDocument/2006/relationships/customXml" Target="../ink/ink43.xml"/><Relationship Id="rId17" Type="http://schemas.openxmlformats.org/officeDocument/2006/relationships/image" Target="../media/image45.png"/><Relationship Id="rId25" Type="http://schemas.openxmlformats.org/officeDocument/2006/relationships/image" Target="../media/image49.png"/><Relationship Id="rId33" Type="http://schemas.openxmlformats.org/officeDocument/2006/relationships/image" Target="../media/image53.png"/><Relationship Id="rId38" Type="http://schemas.openxmlformats.org/officeDocument/2006/relationships/customXml" Target="../ink/ink56.xml"/><Relationship Id="rId20" Type="http://schemas.openxmlformats.org/officeDocument/2006/relationships/customXml" Target="../ink/ink47.xml"/><Relationship Id="rId41" Type="http://schemas.openxmlformats.org/officeDocument/2006/relationships/image" Target="../media/image57.png"/></Relationships>
</file>

<file path=ppt/slides/_rels/slide8.xml.rels><?xml version="1.0" encoding="UTF-8" standalone="yes"?>
<Relationships xmlns="http://schemas.openxmlformats.org/package/2006/relationships"><Relationship Id="rId8" Type="http://schemas.openxmlformats.org/officeDocument/2006/relationships/customXml" Target="../ink/ink63.xml"/><Relationship Id="rId13" Type="http://schemas.openxmlformats.org/officeDocument/2006/relationships/image" Target="../media/image65.png"/><Relationship Id="rId18" Type="http://schemas.openxmlformats.org/officeDocument/2006/relationships/customXml" Target="../ink/ink68.xml"/><Relationship Id="rId26" Type="http://schemas.openxmlformats.org/officeDocument/2006/relationships/customXml" Target="../ink/ink72.xml"/><Relationship Id="rId3" Type="http://schemas.openxmlformats.org/officeDocument/2006/relationships/image" Target="../media/image60.png"/><Relationship Id="rId21" Type="http://schemas.openxmlformats.org/officeDocument/2006/relationships/image" Target="../media/image69.png"/><Relationship Id="rId7" Type="http://schemas.openxmlformats.org/officeDocument/2006/relationships/image" Target="../media/image62.png"/><Relationship Id="rId12" Type="http://schemas.openxmlformats.org/officeDocument/2006/relationships/customXml" Target="../ink/ink65.xml"/><Relationship Id="rId17" Type="http://schemas.openxmlformats.org/officeDocument/2006/relationships/image" Target="../media/image67.png"/><Relationship Id="rId25" Type="http://schemas.openxmlformats.org/officeDocument/2006/relationships/image" Target="../media/image71.png"/><Relationship Id="rId2" Type="http://schemas.openxmlformats.org/officeDocument/2006/relationships/customXml" Target="../ink/ink60.xml"/><Relationship Id="rId16" Type="http://schemas.openxmlformats.org/officeDocument/2006/relationships/customXml" Target="../ink/ink67.xml"/><Relationship Id="rId20" Type="http://schemas.openxmlformats.org/officeDocument/2006/relationships/customXml" Target="../ink/ink69.xml"/><Relationship Id="rId29"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customXml" Target="../ink/ink62.xml"/><Relationship Id="rId11" Type="http://schemas.openxmlformats.org/officeDocument/2006/relationships/image" Target="../media/image64.png"/><Relationship Id="rId24" Type="http://schemas.openxmlformats.org/officeDocument/2006/relationships/customXml" Target="../ink/ink71.xml"/><Relationship Id="rId5" Type="http://schemas.openxmlformats.org/officeDocument/2006/relationships/image" Target="../media/image61.png"/><Relationship Id="rId15" Type="http://schemas.openxmlformats.org/officeDocument/2006/relationships/image" Target="../media/image66.png"/><Relationship Id="rId23" Type="http://schemas.openxmlformats.org/officeDocument/2006/relationships/image" Target="../media/image70.png"/><Relationship Id="rId28" Type="http://schemas.openxmlformats.org/officeDocument/2006/relationships/customXml" Target="../ink/ink73.xml"/><Relationship Id="rId10" Type="http://schemas.openxmlformats.org/officeDocument/2006/relationships/customXml" Target="../ink/ink64.xml"/><Relationship Id="rId19" Type="http://schemas.openxmlformats.org/officeDocument/2006/relationships/image" Target="../media/image68.png"/><Relationship Id="rId4" Type="http://schemas.openxmlformats.org/officeDocument/2006/relationships/customXml" Target="../ink/ink61.xml"/><Relationship Id="rId9" Type="http://schemas.openxmlformats.org/officeDocument/2006/relationships/image" Target="../media/image63.png"/><Relationship Id="rId14" Type="http://schemas.openxmlformats.org/officeDocument/2006/relationships/customXml" Target="../ink/ink66.xml"/><Relationship Id="rId22" Type="http://schemas.openxmlformats.org/officeDocument/2006/relationships/customXml" Target="../ink/ink70.xml"/><Relationship Id="rId27" Type="http://schemas.openxmlformats.org/officeDocument/2006/relationships/image" Target="../media/image7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BEA9-7B62-D6D5-1524-C729E9C1CB88}"/>
              </a:ext>
            </a:extLst>
          </p:cNvPr>
          <p:cNvSpPr>
            <a:spLocks noGrp="1"/>
          </p:cNvSpPr>
          <p:nvPr>
            <p:ph type="ctrTitle"/>
          </p:nvPr>
        </p:nvSpPr>
        <p:spPr/>
        <p:txBody>
          <a:bodyPr/>
          <a:lstStyle/>
          <a:p>
            <a:r>
              <a:rPr lang="en-IN" dirty="0"/>
              <a:t>Searching</a:t>
            </a:r>
            <a:endParaRPr lang="en-US" dirty="0"/>
          </a:p>
        </p:txBody>
      </p:sp>
      <p:sp>
        <p:nvSpPr>
          <p:cNvPr id="3" name="Subtitle 2">
            <a:extLst>
              <a:ext uri="{FF2B5EF4-FFF2-40B4-BE49-F238E27FC236}">
                <a16:creationId xmlns:a16="http://schemas.microsoft.com/office/drawing/2014/main" id="{1AAECFA4-6FE0-78CA-1AB2-2CE60511F01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56223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1316-6312-F916-312D-6D28BAE13029}"/>
              </a:ext>
            </a:extLst>
          </p:cNvPr>
          <p:cNvSpPr>
            <a:spLocks noGrp="1"/>
          </p:cNvSpPr>
          <p:nvPr>
            <p:ph type="title"/>
          </p:nvPr>
        </p:nvSpPr>
        <p:spPr/>
        <p:txBody>
          <a:bodyPr/>
          <a:lstStyle/>
          <a:p>
            <a:r>
              <a:rPr lang="en-IN" dirty="0"/>
              <a:t>Drawbacks of linear search</a:t>
            </a:r>
            <a:endParaRPr lang="en-US" dirty="0"/>
          </a:p>
        </p:txBody>
      </p:sp>
      <p:sp>
        <p:nvSpPr>
          <p:cNvPr id="3" name="Content Placeholder 2">
            <a:extLst>
              <a:ext uri="{FF2B5EF4-FFF2-40B4-BE49-F238E27FC236}">
                <a16:creationId xmlns:a16="http://schemas.microsoft.com/office/drawing/2014/main" id="{E0999885-E440-D516-963A-E53EB98FDD44}"/>
              </a:ext>
            </a:extLst>
          </p:cNvPr>
          <p:cNvSpPr>
            <a:spLocks noGrp="1"/>
          </p:cNvSpPr>
          <p:nvPr>
            <p:ph idx="1"/>
          </p:nvPr>
        </p:nvSpPr>
        <p:spPr/>
        <p:txBody>
          <a:bodyPr/>
          <a:lstStyle/>
          <a:p>
            <a:r>
              <a:rPr lang="en-IN" dirty="0"/>
              <a:t>It is a very time consuming process.</a:t>
            </a:r>
          </a:p>
          <a:p>
            <a:r>
              <a:rPr lang="en-IN" dirty="0"/>
              <a:t>It can be applied only to a small amount of data.</a:t>
            </a:r>
          </a:p>
          <a:p>
            <a:r>
              <a:rPr lang="en-IN" dirty="0"/>
              <a:t> It is a very slow process as almost every data element is accessed in this process, especially when the data element is located near the end.</a:t>
            </a:r>
            <a:endParaRPr lang="en-US" dirty="0"/>
          </a:p>
        </p:txBody>
      </p:sp>
    </p:spTree>
    <p:extLst>
      <p:ext uri="{BB962C8B-B14F-4D97-AF65-F5344CB8AC3E}">
        <p14:creationId xmlns:p14="http://schemas.microsoft.com/office/powerpoint/2010/main" val="291900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94E8-151F-29A8-EE0D-6E0F4BF518AB}"/>
              </a:ext>
            </a:extLst>
          </p:cNvPr>
          <p:cNvSpPr>
            <a:spLocks noGrp="1"/>
          </p:cNvSpPr>
          <p:nvPr>
            <p:ph type="title"/>
          </p:nvPr>
        </p:nvSpPr>
        <p:spPr/>
        <p:txBody>
          <a:bodyPr/>
          <a:lstStyle/>
          <a:p>
            <a:r>
              <a:rPr lang="en-IN" dirty="0"/>
              <a:t>Binary search</a:t>
            </a:r>
            <a:endParaRPr lang="en-US" dirty="0"/>
          </a:p>
        </p:txBody>
      </p:sp>
      <p:sp>
        <p:nvSpPr>
          <p:cNvPr id="3" name="Content Placeholder 2">
            <a:extLst>
              <a:ext uri="{FF2B5EF4-FFF2-40B4-BE49-F238E27FC236}">
                <a16:creationId xmlns:a16="http://schemas.microsoft.com/office/drawing/2014/main" id="{570D77DF-469E-8940-2436-09A21854ACCB}"/>
              </a:ext>
            </a:extLst>
          </p:cNvPr>
          <p:cNvSpPr>
            <a:spLocks noGrp="1"/>
          </p:cNvSpPr>
          <p:nvPr>
            <p:ph idx="1"/>
          </p:nvPr>
        </p:nvSpPr>
        <p:spPr/>
        <p:txBody>
          <a:bodyPr/>
          <a:lstStyle/>
          <a:p>
            <a:r>
              <a:rPr lang="en-IN" dirty="0"/>
              <a:t>A binary search is an extremely efficient searching algorithm when  it is compared to a linear search.</a:t>
            </a:r>
          </a:p>
          <a:p>
            <a:r>
              <a:rPr lang="en-IN" dirty="0"/>
              <a:t>A binary search works only when the array/ list is already sorted.</a:t>
            </a:r>
          </a:p>
          <a:p>
            <a:r>
              <a:rPr lang="en-IN" dirty="0"/>
              <a:t>In a binary search, we first compare the value VAL with the data element in the middle position of the array.</a:t>
            </a:r>
          </a:p>
          <a:p>
            <a:r>
              <a:rPr lang="en-IN" dirty="0"/>
              <a:t>If the match is found, then the position POS of that element is returned; otherwise if the value is less than that of the middle element, then we begin our search in the lower half of the array and vice versa. So we repeat this process on the lower and upper half of the array.</a:t>
            </a:r>
            <a:endParaRPr lang="en-US" dirty="0"/>
          </a:p>
        </p:txBody>
      </p:sp>
    </p:spTree>
    <p:extLst>
      <p:ext uri="{BB962C8B-B14F-4D97-AF65-F5344CB8AC3E}">
        <p14:creationId xmlns:p14="http://schemas.microsoft.com/office/powerpoint/2010/main" val="229146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D331-8478-6D81-F33A-B4C8FA891D45}"/>
              </a:ext>
            </a:extLst>
          </p:cNvPr>
          <p:cNvSpPr>
            <a:spLocks noGrp="1"/>
          </p:cNvSpPr>
          <p:nvPr>
            <p:ph type="title"/>
          </p:nvPr>
        </p:nvSpPr>
        <p:spPr/>
        <p:txBody>
          <a:bodyPr/>
          <a:lstStyle/>
          <a:p>
            <a:r>
              <a:rPr lang="en-IN" dirty="0"/>
              <a:t>Binary search algorithm</a:t>
            </a:r>
            <a:endParaRPr lang="en-US" dirty="0"/>
          </a:p>
        </p:txBody>
      </p:sp>
      <p:sp>
        <p:nvSpPr>
          <p:cNvPr id="3" name="Content Placeholder 2">
            <a:extLst>
              <a:ext uri="{FF2B5EF4-FFF2-40B4-BE49-F238E27FC236}">
                <a16:creationId xmlns:a16="http://schemas.microsoft.com/office/drawing/2014/main" id="{A2E137D5-4B06-71A9-C28E-50C866A607E7}"/>
              </a:ext>
            </a:extLst>
          </p:cNvPr>
          <p:cNvSpPr>
            <a:spLocks noGrp="1"/>
          </p:cNvSpPr>
          <p:nvPr>
            <p:ph idx="1"/>
          </p:nvPr>
        </p:nvSpPr>
        <p:spPr/>
        <p:txBody>
          <a:bodyPr>
            <a:normAutofit fontScale="92500" lnSpcReduction="20000"/>
          </a:bodyPr>
          <a:lstStyle/>
          <a:p>
            <a:r>
              <a:rPr lang="en-IN" dirty="0"/>
              <a:t> Find the middle element of the area that is n/2 is the middle element of the array containing n elements.</a:t>
            </a:r>
          </a:p>
          <a:p>
            <a:r>
              <a:rPr lang="en-IN" dirty="0"/>
              <a:t>Now, compares the middle element of the array with the data element to be searched.</a:t>
            </a:r>
          </a:p>
          <a:p>
            <a:r>
              <a:rPr lang="en-IN" dirty="0"/>
              <a:t>A.  if the middle element is the desired element, then the search is successful.</a:t>
            </a:r>
          </a:p>
          <a:p>
            <a:r>
              <a:rPr lang="en-IN" dirty="0"/>
              <a:t>B. if the data element to be searched for is less than the middle element of the array, then search only the lower half of the array, that is those elements which are on the left side of the middle element.</a:t>
            </a:r>
          </a:p>
          <a:p>
            <a:r>
              <a:rPr lang="en-IN" dirty="0"/>
              <a:t>If the data element to be searched for is greater than the middle element of the array, then search only the upper half of the array , that is, those elements which are on the right side of the middle element.</a:t>
            </a:r>
          </a:p>
          <a:p>
            <a:r>
              <a:rPr lang="en-IN" dirty="0"/>
              <a:t>Repeat these steps until a match is found.</a:t>
            </a:r>
            <a:endParaRPr lang="en-US" dirty="0"/>
          </a:p>
        </p:txBody>
      </p:sp>
    </p:spTree>
    <p:extLst>
      <p:ext uri="{BB962C8B-B14F-4D97-AF65-F5344CB8AC3E}">
        <p14:creationId xmlns:p14="http://schemas.microsoft.com/office/powerpoint/2010/main" val="27866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E82F-1041-7953-B3C0-953DC211B5EB}"/>
              </a:ext>
            </a:extLst>
          </p:cNvPr>
          <p:cNvSpPr>
            <a:spLocks noGrp="1"/>
          </p:cNvSpPr>
          <p:nvPr>
            <p:ph type="title"/>
          </p:nvPr>
        </p:nvSpPr>
        <p:spPr/>
        <p:txBody>
          <a:bodyPr/>
          <a:lstStyle/>
          <a:p>
            <a:r>
              <a:rPr lang="en-IN" dirty="0"/>
              <a:t>Algorithm for binary search</a:t>
            </a:r>
            <a:endParaRPr lang="en-US" dirty="0"/>
          </a:p>
        </p:txBody>
      </p:sp>
      <p:sp>
        <p:nvSpPr>
          <p:cNvPr id="3" name="Content Placeholder 2">
            <a:extLst>
              <a:ext uri="{FF2B5EF4-FFF2-40B4-BE49-F238E27FC236}">
                <a16:creationId xmlns:a16="http://schemas.microsoft.com/office/drawing/2014/main" id="{1C2077F4-E8C1-F53B-D182-E47058EDC587}"/>
              </a:ext>
            </a:extLst>
          </p:cNvPr>
          <p:cNvSpPr>
            <a:spLocks noGrp="1"/>
          </p:cNvSpPr>
          <p:nvPr>
            <p:ph idx="1"/>
          </p:nvPr>
        </p:nvSpPr>
        <p:spPr/>
        <p:txBody>
          <a:bodyPr/>
          <a:lstStyle/>
          <a:p>
            <a:r>
              <a:rPr lang="en-IN" dirty="0"/>
              <a:t>Binary _search( ARR ,lower_ bound, Upper_ bound, VAL)</a:t>
            </a:r>
          </a:p>
          <a:p>
            <a:endParaRPr lang="en-US" dirty="0"/>
          </a:p>
        </p:txBody>
      </p:sp>
      <mc:AlternateContent xmlns:mc="http://schemas.openxmlformats.org/markup-compatibility/2006" xmlns:p14="http://schemas.microsoft.com/office/powerpoint/2010/main">
        <mc:Choice Requires="p14">
          <p:contentPart p14:bwMode="auto" r:id="rId2">
            <p14:nvContentPartPr>
              <p14:cNvPr id="11" name="Ink 11">
                <a:extLst>
                  <a:ext uri="{FF2B5EF4-FFF2-40B4-BE49-F238E27FC236}">
                    <a16:creationId xmlns:a16="http://schemas.microsoft.com/office/drawing/2014/main" id="{A63AF735-7F08-281E-9053-29D10BB20202}"/>
                  </a:ext>
                </a:extLst>
              </p14:cNvPr>
              <p14:cNvContentPartPr/>
              <p14:nvPr/>
            </p14:nvContentPartPr>
            <p14:xfrm>
              <a:off x="1165060" y="2414151"/>
              <a:ext cx="1189800" cy="467280"/>
            </p14:xfrm>
          </p:contentPart>
        </mc:Choice>
        <mc:Fallback xmlns="">
          <p:pic>
            <p:nvPicPr>
              <p:cNvPr id="11" name="Ink 11">
                <a:extLst>
                  <a:ext uri="{FF2B5EF4-FFF2-40B4-BE49-F238E27FC236}">
                    <a16:creationId xmlns:a16="http://schemas.microsoft.com/office/drawing/2014/main" id="{A63AF735-7F08-281E-9053-29D10BB20202}"/>
                  </a:ext>
                </a:extLst>
              </p:cNvPr>
              <p:cNvPicPr/>
              <p:nvPr/>
            </p:nvPicPr>
            <p:blipFill>
              <a:blip r:embed="rId3"/>
              <a:stretch>
                <a:fillRect/>
              </a:stretch>
            </p:blipFill>
            <p:spPr>
              <a:xfrm>
                <a:off x="1149935" y="2398671"/>
                <a:ext cx="1220409"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3C4DA444-7CF7-6EE2-4428-ECC8CFFE5D0C}"/>
                  </a:ext>
                </a:extLst>
              </p14:cNvPr>
              <p14:cNvContentPartPr/>
              <p14:nvPr/>
            </p14:nvContentPartPr>
            <p14:xfrm>
              <a:off x="2634580" y="2495151"/>
              <a:ext cx="50040" cy="31320"/>
            </p14:xfrm>
          </p:contentPart>
        </mc:Choice>
        <mc:Fallback xmlns="">
          <p:pic>
            <p:nvPicPr>
              <p:cNvPr id="12" name="Ink 11">
                <a:extLst>
                  <a:ext uri="{FF2B5EF4-FFF2-40B4-BE49-F238E27FC236}">
                    <a16:creationId xmlns:a16="http://schemas.microsoft.com/office/drawing/2014/main" id="{3C4DA444-7CF7-6EE2-4428-ECC8CFFE5D0C}"/>
                  </a:ext>
                </a:extLst>
              </p:cNvPr>
              <p:cNvPicPr/>
              <p:nvPr/>
            </p:nvPicPr>
            <p:blipFill>
              <a:blip r:embed="rId5"/>
              <a:stretch>
                <a:fillRect/>
              </a:stretch>
            </p:blipFill>
            <p:spPr>
              <a:xfrm>
                <a:off x="2619100" y="2479671"/>
                <a:ext cx="80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2FA1D6DC-0910-4580-7A50-76314783AC65}"/>
                  </a:ext>
                </a:extLst>
              </p14:cNvPr>
              <p14:cNvContentPartPr/>
              <p14:nvPr/>
            </p14:nvContentPartPr>
            <p14:xfrm>
              <a:off x="2721700" y="2700351"/>
              <a:ext cx="31320" cy="19080"/>
            </p14:xfrm>
          </p:contentPart>
        </mc:Choice>
        <mc:Fallback xmlns="">
          <p:pic>
            <p:nvPicPr>
              <p:cNvPr id="13" name="Ink 12">
                <a:extLst>
                  <a:ext uri="{FF2B5EF4-FFF2-40B4-BE49-F238E27FC236}">
                    <a16:creationId xmlns:a16="http://schemas.microsoft.com/office/drawing/2014/main" id="{2FA1D6DC-0910-4580-7A50-76314783AC65}"/>
                  </a:ext>
                </a:extLst>
              </p:cNvPr>
              <p:cNvPicPr/>
              <p:nvPr/>
            </p:nvPicPr>
            <p:blipFill>
              <a:blip r:embed="rId7"/>
              <a:stretch>
                <a:fillRect/>
              </a:stretch>
            </p:blipFill>
            <p:spPr>
              <a:xfrm>
                <a:off x="2706220" y="2685231"/>
                <a:ext cx="61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20">
                <a:extLst>
                  <a:ext uri="{FF2B5EF4-FFF2-40B4-BE49-F238E27FC236}">
                    <a16:creationId xmlns:a16="http://schemas.microsoft.com/office/drawing/2014/main" id="{B0C59098-A68F-91EA-34CA-101AA943A852}"/>
                  </a:ext>
                </a:extLst>
              </p14:cNvPr>
              <p14:cNvContentPartPr/>
              <p14:nvPr/>
            </p14:nvContentPartPr>
            <p14:xfrm>
              <a:off x="3188620" y="2357991"/>
              <a:ext cx="1201680" cy="324360"/>
            </p14:xfrm>
          </p:contentPart>
        </mc:Choice>
        <mc:Fallback xmlns="">
          <p:pic>
            <p:nvPicPr>
              <p:cNvPr id="20" name="Ink 20">
                <a:extLst>
                  <a:ext uri="{FF2B5EF4-FFF2-40B4-BE49-F238E27FC236}">
                    <a16:creationId xmlns:a16="http://schemas.microsoft.com/office/drawing/2014/main" id="{B0C59098-A68F-91EA-34CA-101AA943A852}"/>
                  </a:ext>
                </a:extLst>
              </p:cNvPr>
              <p:cNvPicPr/>
              <p:nvPr/>
            </p:nvPicPr>
            <p:blipFill>
              <a:blip r:embed="rId9"/>
              <a:stretch>
                <a:fillRect/>
              </a:stretch>
            </p:blipFill>
            <p:spPr>
              <a:xfrm>
                <a:off x="3173145" y="2342854"/>
                <a:ext cx="1231911" cy="35499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30">
                <a:extLst>
                  <a:ext uri="{FF2B5EF4-FFF2-40B4-BE49-F238E27FC236}">
                    <a16:creationId xmlns:a16="http://schemas.microsoft.com/office/drawing/2014/main" id="{227AE23A-0E3F-2525-3371-BFEEF0E685C1}"/>
                  </a:ext>
                </a:extLst>
              </p14:cNvPr>
              <p14:cNvContentPartPr/>
              <p14:nvPr/>
            </p14:nvContentPartPr>
            <p14:xfrm>
              <a:off x="698860" y="2974311"/>
              <a:ext cx="1605960" cy="429840"/>
            </p14:xfrm>
          </p:contentPart>
        </mc:Choice>
        <mc:Fallback xmlns="">
          <p:pic>
            <p:nvPicPr>
              <p:cNvPr id="30" name="Ink 30">
                <a:extLst>
                  <a:ext uri="{FF2B5EF4-FFF2-40B4-BE49-F238E27FC236}">
                    <a16:creationId xmlns:a16="http://schemas.microsoft.com/office/drawing/2014/main" id="{227AE23A-0E3F-2525-3371-BFEEF0E685C1}"/>
                  </a:ext>
                </a:extLst>
              </p:cNvPr>
              <p:cNvPicPr/>
              <p:nvPr/>
            </p:nvPicPr>
            <p:blipFill>
              <a:blip r:embed="rId11"/>
              <a:stretch>
                <a:fillRect/>
              </a:stretch>
            </p:blipFill>
            <p:spPr>
              <a:xfrm>
                <a:off x="683740" y="2959191"/>
                <a:ext cx="16362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4">
                <a:extLst>
                  <a:ext uri="{FF2B5EF4-FFF2-40B4-BE49-F238E27FC236}">
                    <a16:creationId xmlns:a16="http://schemas.microsoft.com/office/drawing/2014/main" id="{BF0AB9BF-135A-3863-48ED-657CABE35566}"/>
                  </a:ext>
                </a:extLst>
              </p14:cNvPr>
              <p14:cNvContentPartPr/>
              <p14:nvPr/>
            </p14:nvContentPartPr>
            <p14:xfrm>
              <a:off x="2628100" y="2924631"/>
              <a:ext cx="778680" cy="348840"/>
            </p14:xfrm>
          </p:contentPart>
        </mc:Choice>
        <mc:Fallback xmlns="">
          <p:pic>
            <p:nvPicPr>
              <p:cNvPr id="34" name="Ink 34">
                <a:extLst>
                  <a:ext uri="{FF2B5EF4-FFF2-40B4-BE49-F238E27FC236}">
                    <a16:creationId xmlns:a16="http://schemas.microsoft.com/office/drawing/2014/main" id="{BF0AB9BF-135A-3863-48ED-657CABE35566}"/>
                  </a:ext>
                </a:extLst>
              </p:cNvPr>
              <p:cNvPicPr/>
              <p:nvPr/>
            </p:nvPicPr>
            <p:blipFill>
              <a:blip r:embed="rId13"/>
              <a:stretch>
                <a:fillRect/>
              </a:stretch>
            </p:blipFill>
            <p:spPr>
              <a:xfrm>
                <a:off x="2612980" y="2909151"/>
                <a:ext cx="8089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k 47">
                <a:extLst>
                  <a:ext uri="{FF2B5EF4-FFF2-40B4-BE49-F238E27FC236}">
                    <a16:creationId xmlns:a16="http://schemas.microsoft.com/office/drawing/2014/main" id="{C8F8DC0C-A391-2A65-9AFD-A03617881CA3}"/>
                  </a:ext>
                </a:extLst>
              </p14:cNvPr>
              <p14:cNvContentPartPr/>
              <p14:nvPr/>
            </p14:nvContentPartPr>
            <p14:xfrm>
              <a:off x="3655540" y="2863071"/>
              <a:ext cx="2708280" cy="423000"/>
            </p14:xfrm>
          </p:contentPart>
        </mc:Choice>
        <mc:Fallback xmlns="">
          <p:pic>
            <p:nvPicPr>
              <p:cNvPr id="47" name="Ink 47">
                <a:extLst>
                  <a:ext uri="{FF2B5EF4-FFF2-40B4-BE49-F238E27FC236}">
                    <a16:creationId xmlns:a16="http://schemas.microsoft.com/office/drawing/2014/main" id="{C8F8DC0C-A391-2A65-9AFD-A03617881CA3}"/>
                  </a:ext>
                </a:extLst>
              </p:cNvPr>
              <p:cNvPicPr/>
              <p:nvPr/>
            </p:nvPicPr>
            <p:blipFill>
              <a:blip r:embed="rId15"/>
              <a:stretch>
                <a:fillRect/>
              </a:stretch>
            </p:blipFill>
            <p:spPr>
              <a:xfrm>
                <a:off x="3640060" y="2847591"/>
                <a:ext cx="273888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Ink 51">
                <a:extLst>
                  <a:ext uri="{FF2B5EF4-FFF2-40B4-BE49-F238E27FC236}">
                    <a16:creationId xmlns:a16="http://schemas.microsoft.com/office/drawing/2014/main" id="{098E3799-79B1-E5A3-BB87-70C1AA4C963C}"/>
                  </a:ext>
                </a:extLst>
              </p14:cNvPr>
              <p14:cNvContentPartPr/>
              <p14:nvPr/>
            </p14:nvContentPartPr>
            <p14:xfrm>
              <a:off x="6488020" y="2584791"/>
              <a:ext cx="1488240" cy="558000"/>
            </p14:xfrm>
          </p:contentPart>
        </mc:Choice>
        <mc:Fallback xmlns="">
          <p:pic>
            <p:nvPicPr>
              <p:cNvPr id="51" name="Ink 51">
                <a:extLst>
                  <a:ext uri="{FF2B5EF4-FFF2-40B4-BE49-F238E27FC236}">
                    <a16:creationId xmlns:a16="http://schemas.microsoft.com/office/drawing/2014/main" id="{098E3799-79B1-E5A3-BB87-70C1AA4C963C}"/>
                  </a:ext>
                </a:extLst>
              </p:cNvPr>
              <p:cNvPicPr/>
              <p:nvPr/>
            </p:nvPicPr>
            <p:blipFill>
              <a:blip r:embed="rId17"/>
              <a:stretch>
                <a:fillRect/>
              </a:stretch>
            </p:blipFill>
            <p:spPr>
              <a:xfrm>
                <a:off x="6472900" y="2569671"/>
                <a:ext cx="151884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6" name="Ink 66">
                <a:extLst>
                  <a:ext uri="{FF2B5EF4-FFF2-40B4-BE49-F238E27FC236}">
                    <a16:creationId xmlns:a16="http://schemas.microsoft.com/office/drawing/2014/main" id="{3EE3E3B3-76DF-734F-0628-4B74B9E9B9D5}"/>
                  </a:ext>
                </a:extLst>
              </p14:cNvPr>
              <p14:cNvContentPartPr/>
              <p14:nvPr/>
            </p14:nvContentPartPr>
            <p14:xfrm>
              <a:off x="8174980" y="2501991"/>
              <a:ext cx="2192040" cy="640800"/>
            </p14:xfrm>
          </p:contentPart>
        </mc:Choice>
        <mc:Fallback xmlns="">
          <p:pic>
            <p:nvPicPr>
              <p:cNvPr id="66" name="Ink 66">
                <a:extLst>
                  <a:ext uri="{FF2B5EF4-FFF2-40B4-BE49-F238E27FC236}">
                    <a16:creationId xmlns:a16="http://schemas.microsoft.com/office/drawing/2014/main" id="{3EE3E3B3-76DF-734F-0628-4B74B9E9B9D5}"/>
                  </a:ext>
                </a:extLst>
              </p:cNvPr>
              <p:cNvPicPr/>
              <p:nvPr/>
            </p:nvPicPr>
            <p:blipFill>
              <a:blip r:embed="rId19"/>
              <a:stretch>
                <a:fillRect/>
              </a:stretch>
            </p:blipFill>
            <p:spPr>
              <a:xfrm>
                <a:off x="8159858" y="2486511"/>
                <a:ext cx="2222645"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 name="Ink 71">
                <a:extLst>
                  <a:ext uri="{FF2B5EF4-FFF2-40B4-BE49-F238E27FC236}">
                    <a16:creationId xmlns:a16="http://schemas.microsoft.com/office/drawing/2014/main" id="{8F71647F-553D-960F-99A0-5B922CF12A8C}"/>
                  </a:ext>
                </a:extLst>
              </p14:cNvPr>
              <p14:cNvContentPartPr/>
              <p14:nvPr/>
            </p14:nvContentPartPr>
            <p14:xfrm>
              <a:off x="10372780" y="2277711"/>
              <a:ext cx="1425960" cy="560160"/>
            </p14:xfrm>
          </p:contentPart>
        </mc:Choice>
        <mc:Fallback xmlns="">
          <p:pic>
            <p:nvPicPr>
              <p:cNvPr id="71" name="Ink 71">
                <a:extLst>
                  <a:ext uri="{FF2B5EF4-FFF2-40B4-BE49-F238E27FC236}">
                    <a16:creationId xmlns:a16="http://schemas.microsoft.com/office/drawing/2014/main" id="{8F71647F-553D-960F-99A0-5B922CF12A8C}"/>
                  </a:ext>
                </a:extLst>
              </p:cNvPr>
              <p:cNvPicPr/>
              <p:nvPr/>
            </p:nvPicPr>
            <p:blipFill>
              <a:blip r:embed="rId21"/>
              <a:stretch>
                <a:fillRect/>
              </a:stretch>
            </p:blipFill>
            <p:spPr>
              <a:xfrm>
                <a:off x="10357660" y="2262581"/>
                <a:ext cx="1456560" cy="5907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0" name="Ink 80">
                <a:extLst>
                  <a:ext uri="{FF2B5EF4-FFF2-40B4-BE49-F238E27FC236}">
                    <a16:creationId xmlns:a16="http://schemas.microsoft.com/office/drawing/2014/main" id="{8C164B7B-3AAB-156B-AB4F-E60A87854A93}"/>
                  </a:ext>
                </a:extLst>
              </p14:cNvPr>
              <p14:cNvContentPartPr/>
              <p14:nvPr/>
            </p14:nvContentPartPr>
            <p14:xfrm>
              <a:off x="9787420" y="2930751"/>
              <a:ext cx="1482120" cy="498240"/>
            </p14:xfrm>
          </p:contentPart>
        </mc:Choice>
        <mc:Fallback xmlns="">
          <p:pic>
            <p:nvPicPr>
              <p:cNvPr id="80" name="Ink 80">
                <a:extLst>
                  <a:ext uri="{FF2B5EF4-FFF2-40B4-BE49-F238E27FC236}">
                    <a16:creationId xmlns:a16="http://schemas.microsoft.com/office/drawing/2014/main" id="{8C164B7B-3AAB-156B-AB4F-E60A87854A93}"/>
                  </a:ext>
                </a:extLst>
              </p:cNvPr>
              <p:cNvPicPr/>
              <p:nvPr/>
            </p:nvPicPr>
            <p:blipFill>
              <a:blip r:embed="rId23"/>
              <a:stretch>
                <a:fillRect/>
              </a:stretch>
            </p:blipFill>
            <p:spPr>
              <a:xfrm>
                <a:off x="9772300" y="2915631"/>
                <a:ext cx="151236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8" name="Ink 87">
                <a:extLst>
                  <a:ext uri="{FF2B5EF4-FFF2-40B4-BE49-F238E27FC236}">
                    <a16:creationId xmlns:a16="http://schemas.microsoft.com/office/drawing/2014/main" id="{1E85D186-DE5E-9DD4-398F-EE4402CD08D0}"/>
                  </a:ext>
                </a:extLst>
              </p14:cNvPr>
              <p14:cNvContentPartPr/>
              <p14:nvPr/>
            </p14:nvContentPartPr>
            <p14:xfrm>
              <a:off x="1625860" y="3920751"/>
              <a:ext cx="31320" cy="19080"/>
            </p14:xfrm>
          </p:contentPart>
        </mc:Choice>
        <mc:Fallback xmlns="">
          <p:pic>
            <p:nvPicPr>
              <p:cNvPr id="88" name="Ink 87">
                <a:extLst>
                  <a:ext uri="{FF2B5EF4-FFF2-40B4-BE49-F238E27FC236}">
                    <a16:creationId xmlns:a16="http://schemas.microsoft.com/office/drawing/2014/main" id="{1E85D186-DE5E-9DD4-398F-EE4402CD08D0}"/>
                  </a:ext>
                </a:extLst>
              </p:cNvPr>
              <p:cNvPicPr/>
              <p:nvPr/>
            </p:nvPicPr>
            <p:blipFill>
              <a:blip r:embed="rId25"/>
              <a:stretch>
                <a:fillRect/>
              </a:stretch>
            </p:blipFill>
            <p:spPr>
              <a:xfrm>
                <a:off x="1610740" y="3905271"/>
                <a:ext cx="61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9" name="Ink 88">
                <a:extLst>
                  <a:ext uri="{FF2B5EF4-FFF2-40B4-BE49-F238E27FC236}">
                    <a16:creationId xmlns:a16="http://schemas.microsoft.com/office/drawing/2014/main" id="{F56479E2-AA03-B686-439E-7FF419BD821E}"/>
                  </a:ext>
                </a:extLst>
              </p14:cNvPr>
              <p14:cNvContentPartPr/>
              <p14:nvPr/>
            </p14:nvContentPartPr>
            <p14:xfrm>
              <a:off x="1631980" y="4132431"/>
              <a:ext cx="68760" cy="12960"/>
            </p14:xfrm>
          </p:contentPart>
        </mc:Choice>
        <mc:Fallback xmlns="">
          <p:pic>
            <p:nvPicPr>
              <p:cNvPr id="89" name="Ink 88">
                <a:extLst>
                  <a:ext uri="{FF2B5EF4-FFF2-40B4-BE49-F238E27FC236}">
                    <a16:creationId xmlns:a16="http://schemas.microsoft.com/office/drawing/2014/main" id="{F56479E2-AA03-B686-439E-7FF419BD821E}"/>
                  </a:ext>
                </a:extLst>
              </p:cNvPr>
              <p:cNvPicPr/>
              <p:nvPr/>
            </p:nvPicPr>
            <p:blipFill>
              <a:blip r:embed="rId27"/>
              <a:stretch>
                <a:fillRect/>
              </a:stretch>
            </p:blipFill>
            <p:spPr>
              <a:xfrm>
                <a:off x="1616860" y="4116951"/>
                <a:ext cx="99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0" name="Ink 90">
                <a:extLst>
                  <a:ext uri="{FF2B5EF4-FFF2-40B4-BE49-F238E27FC236}">
                    <a16:creationId xmlns:a16="http://schemas.microsoft.com/office/drawing/2014/main" id="{4EF3E1BB-E93E-0167-9EE4-1BD91FA94F12}"/>
                  </a:ext>
                </a:extLst>
              </p14:cNvPr>
              <p14:cNvContentPartPr/>
              <p14:nvPr/>
            </p14:nvContentPartPr>
            <p14:xfrm>
              <a:off x="288100" y="3867471"/>
              <a:ext cx="1120320" cy="383400"/>
            </p14:xfrm>
          </p:contentPart>
        </mc:Choice>
        <mc:Fallback xmlns="">
          <p:pic>
            <p:nvPicPr>
              <p:cNvPr id="90" name="Ink 90">
                <a:extLst>
                  <a:ext uri="{FF2B5EF4-FFF2-40B4-BE49-F238E27FC236}">
                    <a16:creationId xmlns:a16="http://schemas.microsoft.com/office/drawing/2014/main" id="{4EF3E1BB-E93E-0167-9EE4-1BD91FA94F12}"/>
                  </a:ext>
                </a:extLst>
              </p:cNvPr>
              <p:cNvPicPr/>
              <p:nvPr/>
            </p:nvPicPr>
            <p:blipFill>
              <a:blip r:embed="rId29"/>
              <a:stretch>
                <a:fillRect/>
              </a:stretch>
            </p:blipFill>
            <p:spPr>
              <a:xfrm>
                <a:off x="272980" y="3851991"/>
                <a:ext cx="115092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4" name="Ink 105">
                <a:extLst>
                  <a:ext uri="{FF2B5EF4-FFF2-40B4-BE49-F238E27FC236}">
                    <a16:creationId xmlns:a16="http://schemas.microsoft.com/office/drawing/2014/main" id="{C89C41F2-6E38-E71B-63A9-0D77130859B2}"/>
                  </a:ext>
                </a:extLst>
              </p14:cNvPr>
              <p14:cNvContentPartPr/>
              <p14:nvPr/>
            </p14:nvContentPartPr>
            <p14:xfrm>
              <a:off x="4097260" y="3733911"/>
              <a:ext cx="1120320" cy="516240"/>
            </p14:xfrm>
          </p:contentPart>
        </mc:Choice>
        <mc:Fallback xmlns="">
          <p:pic>
            <p:nvPicPr>
              <p:cNvPr id="104" name="Ink 105">
                <a:extLst>
                  <a:ext uri="{FF2B5EF4-FFF2-40B4-BE49-F238E27FC236}">
                    <a16:creationId xmlns:a16="http://schemas.microsoft.com/office/drawing/2014/main" id="{C89C41F2-6E38-E71B-63A9-0D77130859B2}"/>
                  </a:ext>
                </a:extLst>
              </p:cNvPr>
              <p:cNvPicPr/>
              <p:nvPr/>
            </p:nvPicPr>
            <p:blipFill>
              <a:blip r:embed="rId31"/>
              <a:stretch>
                <a:fillRect/>
              </a:stretch>
            </p:blipFill>
            <p:spPr>
              <a:xfrm>
                <a:off x="4082140" y="3718791"/>
                <a:ext cx="115092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5" name="Ink 105">
                <a:extLst>
                  <a:ext uri="{FF2B5EF4-FFF2-40B4-BE49-F238E27FC236}">
                    <a16:creationId xmlns:a16="http://schemas.microsoft.com/office/drawing/2014/main" id="{BD8B5A48-2B5E-8707-B8B8-154E0F4643F6}"/>
                  </a:ext>
                </a:extLst>
              </p14:cNvPr>
              <p14:cNvContentPartPr/>
              <p14:nvPr/>
            </p14:nvContentPartPr>
            <p14:xfrm>
              <a:off x="2067940" y="3722031"/>
              <a:ext cx="1644120" cy="597240"/>
            </p14:xfrm>
          </p:contentPart>
        </mc:Choice>
        <mc:Fallback xmlns="">
          <p:pic>
            <p:nvPicPr>
              <p:cNvPr id="105" name="Ink 105">
                <a:extLst>
                  <a:ext uri="{FF2B5EF4-FFF2-40B4-BE49-F238E27FC236}">
                    <a16:creationId xmlns:a16="http://schemas.microsoft.com/office/drawing/2014/main" id="{BD8B5A48-2B5E-8707-B8B8-154E0F4643F6}"/>
                  </a:ext>
                </a:extLst>
              </p:cNvPr>
              <p:cNvPicPr/>
              <p:nvPr/>
            </p:nvPicPr>
            <p:blipFill>
              <a:blip r:embed="rId33"/>
              <a:stretch>
                <a:fillRect/>
              </a:stretch>
            </p:blipFill>
            <p:spPr>
              <a:xfrm>
                <a:off x="2052817" y="3706911"/>
                <a:ext cx="1674727"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0" name="Ink 110">
                <a:extLst>
                  <a:ext uri="{FF2B5EF4-FFF2-40B4-BE49-F238E27FC236}">
                    <a16:creationId xmlns:a16="http://schemas.microsoft.com/office/drawing/2014/main" id="{A3DFB49A-FC5E-AB3B-2769-8F0193974F62}"/>
                  </a:ext>
                </a:extLst>
              </p14:cNvPr>
              <p14:cNvContentPartPr/>
              <p14:nvPr/>
            </p14:nvContentPartPr>
            <p14:xfrm>
              <a:off x="5237380" y="3671631"/>
              <a:ext cx="1668240" cy="504720"/>
            </p14:xfrm>
          </p:contentPart>
        </mc:Choice>
        <mc:Fallback xmlns="">
          <p:pic>
            <p:nvPicPr>
              <p:cNvPr id="110" name="Ink 110">
                <a:extLst>
                  <a:ext uri="{FF2B5EF4-FFF2-40B4-BE49-F238E27FC236}">
                    <a16:creationId xmlns:a16="http://schemas.microsoft.com/office/drawing/2014/main" id="{A3DFB49A-FC5E-AB3B-2769-8F0193974F62}"/>
                  </a:ext>
                </a:extLst>
              </p:cNvPr>
              <p:cNvPicPr/>
              <p:nvPr/>
            </p:nvPicPr>
            <p:blipFill>
              <a:blip r:embed="rId35"/>
              <a:stretch>
                <a:fillRect/>
              </a:stretch>
            </p:blipFill>
            <p:spPr>
              <a:xfrm>
                <a:off x="5222260" y="3656511"/>
                <a:ext cx="169848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4" name="Ink 114">
                <a:extLst>
                  <a:ext uri="{FF2B5EF4-FFF2-40B4-BE49-F238E27FC236}">
                    <a16:creationId xmlns:a16="http://schemas.microsoft.com/office/drawing/2014/main" id="{F2F7287F-1C3A-57F0-D35D-870AFBAC9089}"/>
                  </a:ext>
                </a:extLst>
              </p14:cNvPr>
              <p14:cNvContentPartPr/>
              <p14:nvPr/>
            </p14:nvContentPartPr>
            <p14:xfrm>
              <a:off x="7421860" y="3652911"/>
              <a:ext cx="1245240" cy="466560"/>
            </p14:xfrm>
          </p:contentPart>
        </mc:Choice>
        <mc:Fallback xmlns="">
          <p:pic>
            <p:nvPicPr>
              <p:cNvPr id="114" name="Ink 114">
                <a:extLst>
                  <a:ext uri="{FF2B5EF4-FFF2-40B4-BE49-F238E27FC236}">
                    <a16:creationId xmlns:a16="http://schemas.microsoft.com/office/drawing/2014/main" id="{F2F7287F-1C3A-57F0-D35D-870AFBAC9089}"/>
                  </a:ext>
                </a:extLst>
              </p:cNvPr>
              <p:cNvPicPr/>
              <p:nvPr/>
            </p:nvPicPr>
            <p:blipFill>
              <a:blip r:embed="rId37"/>
              <a:stretch>
                <a:fillRect/>
              </a:stretch>
            </p:blipFill>
            <p:spPr>
              <a:xfrm>
                <a:off x="7406744" y="3637791"/>
                <a:ext cx="1275471"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2" name="Ink 122">
                <a:extLst>
                  <a:ext uri="{FF2B5EF4-FFF2-40B4-BE49-F238E27FC236}">
                    <a16:creationId xmlns:a16="http://schemas.microsoft.com/office/drawing/2014/main" id="{518DD122-D6CE-0E54-F997-E9196EA26FB8}"/>
                  </a:ext>
                </a:extLst>
              </p14:cNvPr>
              <p14:cNvContentPartPr/>
              <p14:nvPr/>
            </p14:nvContentPartPr>
            <p14:xfrm>
              <a:off x="8729380" y="3621951"/>
              <a:ext cx="1170360" cy="342720"/>
            </p14:xfrm>
          </p:contentPart>
        </mc:Choice>
        <mc:Fallback xmlns="">
          <p:pic>
            <p:nvPicPr>
              <p:cNvPr id="122" name="Ink 122">
                <a:extLst>
                  <a:ext uri="{FF2B5EF4-FFF2-40B4-BE49-F238E27FC236}">
                    <a16:creationId xmlns:a16="http://schemas.microsoft.com/office/drawing/2014/main" id="{518DD122-D6CE-0E54-F997-E9196EA26FB8}"/>
                  </a:ext>
                </a:extLst>
              </p:cNvPr>
              <p:cNvPicPr/>
              <p:nvPr/>
            </p:nvPicPr>
            <p:blipFill>
              <a:blip r:embed="rId39"/>
              <a:stretch>
                <a:fillRect/>
              </a:stretch>
            </p:blipFill>
            <p:spPr>
              <a:xfrm>
                <a:off x="8713905" y="3606471"/>
                <a:ext cx="1200951"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4" name="Ink 134">
                <a:extLst>
                  <a:ext uri="{FF2B5EF4-FFF2-40B4-BE49-F238E27FC236}">
                    <a16:creationId xmlns:a16="http://schemas.microsoft.com/office/drawing/2014/main" id="{4DA0BA2C-FAA8-3E28-15D5-EF6580A8D30A}"/>
                  </a:ext>
                </a:extLst>
              </p14:cNvPr>
              <p14:cNvContentPartPr/>
              <p14:nvPr/>
            </p14:nvContentPartPr>
            <p14:xfrm>
              <a:off x="10098820" y="3497391"/>
              <a:ext cx="1512720" cy="460800"/>
            </p14:xfrm>
          </p:contentPart>
        </mc:Choice>
        <mc:Fallback xmlns="">
          <p:pic>
            <p:nvPicPr>
              <p:cNvPr id="134" name="Ink 134">
                <a:extLst>
                  <a:ext uri="{FF2B5EF4-FFF2-40B4-BE49-F238E27FC236}">
                    <a16:creationId xmlns:a16="http://schemas.microsoft.com/office/drawing/2014/main" id="{4DA0BA2C-FAA8-3E28-15D5-EF6580A8D30A}"/>
                  </a:ext>
                </a:extLst>
              </p:cNvPr>
              <p:cNvPicPr/>
              <p:nvPr/>
            </p:nvPicPr>
            <p:blipFill>
              <a:blip r:embed="rId41"/>
              <a:stretch>
                <a:fillRect/>
              </a:stretch>
            </p:blipFill>
            <p:spPr>
              <a:xfrm>
                <a:off x="10083696" y="3481923"/>
                <a:ext cx="1543327" cy="49101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4" name="Ink 144">
                <a:extLst>
                  <a:ext uri="{FF2B5EF4-FFF2-40B4-BE49-F238E27FC236}">
                    <a16:creationId xmlns:a16="http://schemas.microsoft.com/office/drawing/2014/main" id="{1FE7C08A-2885-058A-208C-4D5ECCB8260D}"/>
                  </a:ext>
                </a:extLst>
              </p14:cNvPr>
              <p14:cNvContentPartPr/>
              <p14:nvPr/>
            </p14:nvContentPartPr>
            <p14:xfrm>
              <a:off x="542620" y="4714191"/>
              <a:ext cx="1525680" cy="368280"/>
            </p14:xfrm>
          </p:contentPart>
        </mc:Choice>
        <mc:Fallback xmlns="">
          <p:pic>
            <p:nvPicPr>
              <p:cNvPr id="144" name="Ink 144">
                <a:extLst>
                  <a:ext uri="{FF2B5EF4-FFF2-40B4-BE49-F238E27FC236}">
                    <a16:creationId xmlns:a16="http://schemas.microsoft.com/office/drawing/2014/main" id="{1FE7C08A-2885-058A-208C-4D5ECCB8260D}"/>
                  </a:ext>
                </a:extLst>
              </p:cNvPr>
              <p:cNvPicPr/>
              <p:nvPr/>
            </p:nvPicPr>
            <p:blipFill>
              <a:blip r:embed="rId43"/>
              <a:stretch>
                <a:fillRect/>
              </a:stretch>
            </p:blipFill>
            <p:spPr>
              <a:xfrm>
                <a:off x="527500" y="4698711"/>
                <a:ext cx="155628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5" name="Ink 156">
                <a:extLst>
                  <a:ext uri="{FF2B5EF4-FFF2-40B4-BE49-F238E27FC236}">
                    <a16:creationId xmlns:a16="http://schemas.microsoft.com/office/drawing/2014/main" id="{B93DE530-D09E-48A4-DE5F-1E252C843E56}"/>
                  </a:ext>
                </a:extLst>
              </p14:cNvPr>
              <p14:cNvContentPartPr/>
              <p14:nvPr/>
            </p14:nvContentPartPr>
            <p14:xfrm>
              <a:off x="4103740" y="4611591"/>
              <a:ext cx="920880" cy="271800"/>
            </p14:xfrm>
          </p:contentPart>
        </mc:Choice>
        <mc:Fallback xmlns="">
          <p:pic>
            <p:nvPicPr>
              <p:cNvPr id="155" name="Ink 156">
                <a:extLst>
                  <a:ext uri="{FF2B5EF4-FFF2-40B4-BE49-F238E27FC236}">
                    <a16:creationId xmlns:a16="http://schemas.microsoft.com/office/drawing/2014/main" id="{B93DE530-D09E-48A4-DE5F-1E252C843E56}"/>
                  </a:ext>
                </a:extLst>
              </p:cNvPr>
              <p:cNvPicPr/>
              <p:nvPr/>
            </p:nvPicPr>
            <p:blipFill>
              <a:blip r:embed="rId45"/>
              <a:stretch>
                <a:fillRect/>
              </a:stretch>
            </p:blipFill>
            <p:spPr>
              <a:xfrm>
                <a:off x="4088260" y="4596451"/>
                <a:ext cx="951480" cy="30244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6" name="Ink 156">
                <a:extLst>
                  <a:ext uri="{FF2B5EF4-FFF2-40B4-BE49-F238E27FC236}">
                    <a16:creationId xmlns:a16="http://schemas.microsoft.com/office/drawing/2014/main" id="{2A393D82-24EE-49AC-76D1-3C6B1C3F7811}"/>
                  </a:ext>
                </a:extLst>
              </p14:cNvPr>
              <p14:cNvContentPartPr/>
              <p14:nvPr/>
            </p14:nvContentPartPr>
            <p14:xfrm>
              <a:off x="2746540" y="4555791"/>
              <a:ext cx="871920" cy="423720"/>
            </p14:xfrm>
          </p:contentPart>
        </mc:Choice>
        <mc:Fallback xmlns="">
          <p:pic>
            <p:nvPicPr>
              <p:cNvPr id="156" name="Ink 156">
                <a:extLst>
                  <a:ext uri="{FF2B5EF4-FFF2-40B4-BE49-F238E27FC236}">
                    <a16:creationId xmlns:a16="http://schemas.microsoft.com/office/drawing/2014/main" id="{2A393D82-24EE-49AC-76D1-3C6B1C3F7811}"/>
                  </a:ext>
                </a:extLst>
              </p:cNvPr>
              <p:cNvPicPr/>
              <p:nvPr/>
            </p:nvPicPr>
            <p:blipFill>
              <a:blip r:embed="rId47"/>
              <a:stretch>
                <a:fillRect/>
              </a:stretch>
            </p:blipFill>
            <p:spPr>
              <a:xfrm>
                <a:off x="2731420" y="4540311"/>
                <a:ext cx="90252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7" name="Ink 156">
                <a:extLst>
                  <a:ext uri="{FF2B5EF4-FFF2-40B4-BE49-F238E27FC236}">
                    <a16:creationId xmlns:a16="http://schemas.microsoft.com/office/drawing/2014/main" id="{44047833-BC71-6D8C-B869-31A50ABEFB4E}"/>
                  </a:ext>
                </a:extLst>
              </p14:cNvPr>
              <p14:cNvContentPartPr/>
              <p14:nvPr/>
            </p14:nvContentPartPr>
            <p14:xfrm>
              <a:off x="5305060" y="4655151"/>
              <a:ext cx="280440" cy="19080"/>
            </p14:xfrm>
          </p:contentPart>
        </mc:Choice>
        <mc:Fallback xmlns="">
          <p:pic>
            <p:nvPicPr>
              <p:cNvPr id="157" name="Ink 156">
                <a:extLst>
                  <a:ext uri="{FF2B5EF4-FFF2-40B4-BE49-F238E27FC236}">
                    <a16:creationId xmlns:a16="http://schemas.microsoft.com/office/drawing/2014/main" id="{44047833-BC71-6D8C-B869-31A50ABEFB4E}"/>
                  </a:ext>
                </a:extLst>
              </p:cNvPr>
              <p:cNvPicPr/>
              <p:nvPr/>
            </p:nvPicPr>
            <p:blipFill>
              <a:blip r:embed="rId49"/>
              <a:stretch>
                <a:fillRect/>
              </a:stretch>
            </p:blipFill>
            <p:spPr>
              <a:xfrm>
                <a:off x="5289940" y="4640031"/>
                <a:ext cx="311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8" name="Ink 157">
                <a:extLst>
                  <a:ext uri="{FF2B5EF4-FFF2-40B4-BE49-F238E27FC236}">
                    <a16:creationId xmlns:a16="http://schemas.microsoft.com/office/drawing/2014/main" id="{AE43F2BB-4AB2-DDFF-6E45-DEB4A3F1BCE2}"/>
                  </a:ext>
                </a:extLst>
              </p14:cNvPr>
              <p14:cNvContentPartPr/>
              <p14:nvPr/>
            </p14:nvContentPartPr>
            <p14:xfrm>
              <a:off x="5280940" y="4785831"/>
              <a:ext cx="435600" cy="56520"/>
            </p14:xfrm>
          </p:contentPart>
        </mc:Choice>
        <mc:Fallback xmlns="">
          <p:pic>
            <p:nvPicPr>
              <p:cNvPr id="158" name="Ink 157">
                <a:extLst>
                  <a:ext uri="{FF2B5EF4-FFF2-40B4-BE49-F238E27FC236}">
                    <a16:creationId xmlns:a16="http://schemas.microsoft.com/office/drawing/2014/main" id="{AE43F2BB-4AB2-DDFF-6E45-DEB4A3F1BCE2}"/>
                  </a:ext>
                </a:extLst>
              </p:cNvPr>
              <p:cNvPicPr/>
              <p:nvPr/>
            </p:nvPicPr>
            <p:blipFill>
              <a:blip r:embed="rId51"/>
              <a:stretch>
                <a:fillRect/>
              </a:stretch>
            </p:blipFill>
            <p:spPr>
              <a:xfrm>
                <a:off x="5265820" y="4770711"/>
                <a:ext cx="465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4" name="Ink 164">
                <a:extLst>
                  <a:ext uri="{FF2B5EF4-FFF2-40B4-BE49-F238E27FC236}">
                    <a16:creationId xmlns:a16="http://schemas.microsoft.com/office/drawing/2014/main" id="{4CDC1AA9-79F9-4408-5B10-4F80B2467A22}"/>
                  </a:ext>
                </a:extLst>
              </p14:cNvPr>
              <p14:cNvContentPartPr/>
              <p14:nvPr/>
            </p14:nvContentPartPr>
            <p14:xfrm>
              <a:off x="6157900" y="4462191"/>
              <a:ext cx="996480" cy="336600"/>
            </p14:xfrm>
          </p:contentPart>
        </mc:Choice>
        <mc:Fallback xmlns="">
          <p:pic>
            <p:nvPicPr>
              <p:cNvPr id="164" name="Ink 164">
                <a:extLst>
                  <a:ext uri="{FF2B5EF4-FFF2-40B4-BE49-F238E27FC236}">
                    <a16:creationId xmlns:a16="http://schemas.microsoft.com/office/drawing/2014/main" id="{4CDC1AA9-79F9-4408-5B10-4F80B2467A22}"/>
                  </a:ext>
                </a:extLst>
              </p:cNvPr>
              <p:cNvPicPr/>
              <p:nvPr/>
            </p:nvPicPr>
            <p:blipFill>
              <a:blip r:embed="rId53"/>
              <a:stretch>
                <a:fillRect/>
              </a:stretch>
            </p:blipFill>
            <p:spPr>
              <a:xfrm>
                <a:off x="6142780" y="4447071"/>
                <a:ext cx="10270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5" name="Ink 175">
                <a:extLst>
                  <a:ext uri="{FF2B5EF4-FFF2-40B4-BE49-F238E27FC236}">
                    <a16:creationId xmlns:a16="http://schemas.microsoft.com/office/drawing/2014/main" id="{8B64A59E-64FC-1886-C272-F62C98657E66}"/>
                  </a:ext>
                </a:extLst>
              </p14:cNvPr>
              <p14:cNvContentPartPr/>
              <p14:nvPr/>
            </p14:nvContentPartPr>
            <p14:xfrm>
              <a:off x="7318900" y="4418631"/>
              <a:ext cx="1292040" cy="374040"/>
            </p14:xfrm>
          </p:contentPart>
        </mc:Choice>
        <mc:Fallback xmlns="">
          <p:pic>
            <p:nvPicPr>
              <p:cNvPr id="175" name="Ink 175">
                <a:extLst>
                  <a:ext uri="{FF2B5EF4-FFF2-40B4-BE49-F238E27FC236}">
                    <a16:creationId xmlns:a16="http://schemas.microsoft.com/office/drawing/2014/main" id="{8B64A59E-64FC-1886-C272-F62C98657E66}"/>
                  </a:ext>
                </a:extLst>
              </p:cNvPr>
              <p:cNvPicPr/>
              <p:nvPr/>
            </p:nvPicPr>
            <p:blipFill>
              <a:blip r:embed="rId55"/>
              <a:stretch>
                <a:fillRect/>
              </a:stretch>
            </p:blipFill>
            <p:spPr>
              <a:xfrm>
                <a:off x="7303416" y="4403511"/>
                <a:ext cx="1322649"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7" name="Ink 176">
                <a:extLst>
                  <a:ext uri="{FF2B5EF4-FFF2-40B4-BE49-F238E27FC236}">
                    <a16:creationId xmlns:a16="http://schemas.microsoft.com/office/drawing/2014/main" id="{EE3078F5-7007-FE9C-FCF3-26E85F349091}"/>
                  </a:ext>
                </a:extLst>
              </p14:cNvPr>
              <p14:cNvContentPartPr/>
              <p14:nvPr/>
            </p14:nvContentPartPr>
            <p14:xfrm>
              <a:off x="5996260" y="4357071"/>
              <a:ext cx="573120" cy="578520"/>
            </p14:xfrm>
          </p:contentPart>
        </mc:Choice>
        <mc:Fallback xmlns="">
          <p:pic>
            <p:nvPicPr>
              <p:cNvPr id="177" name="Ink 176">
                <a:extLst>
                  <a:ext uri="{FF2B5EF4-FFF2-40B4-BE49-F238E27FC236}">
                    <a16:creationId xmlns:a16="http://schemas.microsoft.com/office/drawing/2014/main" id="{EE3078F5-7007-FE9C-FCF3-26E85F349091}"/>
                  </a:ext>
                </a:extLst>
              </p:cNvPr>
              <p:cNvPicPr/>
              <p:nvPr/>
            </p:nvPicPr>
            <p:blipFill>
              <a:blip r:embed="rId57"/>
              <a:stretch>
                <a:fillRect/>
              </a:stretch>
            </p:blipFill>
            <p:spPr>
              <a:xfrm>
                <a:off x="5981140" y="4341951"/>
                <a:ext cx="60372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0" name="Ink 180">
                <a:extLst>
                  <a:ext uri="{FF2B5EF4-FFF2-40B4-BE49-F238E27FC236}">
                    <a16:creationId xmlns:a16="http://schemas.microsoft.com/office/drawing/2014/main" id="{E6734BCB-4999-F4F0-ACC2-227F6A52F2DD}"/>
                  </a:ext>
                </a:extLst>
              </p14:cNvPr>
              <p14:cNvContentPartPr/>
              <p14:nvPr/>
            </p14:nvContentPartPr>
            <p14:xfrm>
              <a:off x="8523820" y="4169511"/>
              <a:ext cx="1055880" cy="775800"/>
            </p14:xfrm>
          </p:contentPart>
        </mc:Choice>
        <mc:Fallback xmlns="">
          <p:pic>
            <p:nvPicPr>
              <p:cNvPr id="180" name="Ink 180">
                <a:extLst>
                  <a:ext uri="{FF2B5EF4-FFF2-40B4-BE49-F238E27FC236}">
                    <a16:creationId xmlns:a16="http://schemas.microsoft.com/office/drawing/2014/main" id="{E6734BCB-4999-F4F0-ACC2-227F6A52F2DD}"/>
                  </a:ext>
                </a:extLst>
              </p:cNvPr>
              <p:cNvPicPr/>
              <p:nvPr/>
            </p:nvPicPr>
            <p:blipFill>
              <a:blip r:embed="rId59"/>
              <a:stretch>
                <a:fillRect/>
              </a:stretch>
            </p:blipFill>
            <p:spPr>
              <a:xfrm>
                <a:off x="8508700" y="4154391"/>
                <a:ext cx="1086480" cy="806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88" name="Ink 187">
                <a:extLst>
                  <a:ext uri="{FF2B5EF4-FFF2-40B4-BE49-F238E27FC236}">
                    <a16:creationId xmlns:a16="http://schemas.microsoft.com/office/drawing/2014/main" id="{5213634C-5B53-D2E1-3F32-3FCA4D1B9210}"/>
                  </a:ext>
                </a:extLst>
              </p14:cNvPr>
              <p14:cNvContentPartPr/>
              <p14:nvPr/>
            </p14:nvContentPartPr>
            <p14:xfrm>
              <a:off x="2030500" y="5377311"/>
              <a:ext cx="50040" cy="19080"/>
            </p14:xfrm>
          </p:contentPart>
        </mc:Choice>
        <mc:Fallback xmlns="">
          <p:pic>
            <p:nvPicPr>
              <p:cNvPr id="188" name="Ink 187">
                <a:extLst>
                  <a:ext uri="{FF2B5EF4-FFF2-40B4-BE49-F238E27FC236}">
                    <a16:creationId xmlns:a16="http://schemas.microsoft.com/office/drawing/2014/main" id="{5213634C-5B53-D2E1-3F32-3FCA4D1B9210}"/>
                  </a:ext>
                </a:extLst>
              </p:cNvPr>
              <p:cNvPicPr/>
              <p:nvPr/>
            </p:nvPicPr>
            <p:blipFill>
              <a:blip r:embed="rId61"/>
              <a:stretch>
                <a:fillRect/>
              </a:stretch>
            </p:blipFill>
            <p:spPr>
              <a:xfrm>
                <a:off x="2015380" y="5362191"/>
                <a:ext cx="80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89" name="Ink 188">
                <a:extLst>
                  <a:ext uri="{FF2B5EF4-FFF2-40B4-BE49-F238E27FC236}">
                    <a16:creationId xmlns:a16="http://schemas.microsoft.com/office/drawing/2014/main" id="{E63C23EA-CE8C-42AC-FD48-56874E31414A}"/>
                  </a:ext>
                </a:extLst>
              </p14:cNvPr>
              <p14:cNvContentPartPr/>
              <p14:nvPr/>
            </p14:nvContentPartPr>
            <p14:xfrm>
              <a:off x="2024380" y="5601591"/>
              <a:ext cx="93600" cy="25200"/>
            </p14:xfrm>
          </p:contentPart>
        </mc:Choice>
        <mc:Fallback xmlns="">
          <p:pic>
            <p:nvPicPr>
              <p:cNvPr id="189" name="Ink 188">
                <a:extLst>
                  <a:ext uri="{FF2B5EF4-FFF2-40B4-BE49-F238E27FC236}">
                    <a16:creationId xmlns:a16="http://schemas.microsoft.com/office/drawing/2014/main" id="{E63C23EA-CE8C-42AC-FD48-56874E31414A}"/>
                  </a:ext>
                </a:extLst>
              </p:cNvPr>
              <p:cNvPicPr/>
              <p:nvPr/>
            </p:nvPicPr>
            <p:blipFill>
              <a:blip r:embed="rId63"/>
              <a:stretch>
                <a:fillRect/>
              </a:stretch>
            </p:blipFill>
            <p:spPr>
              <a:xfrm>
                <a:off x="2009260" y="5586111"/>
                <a:ext cx="124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0" name="Ink 190">
                <a:extLst>
                  <a:ext uri="{FF2B5EF4-FFF2-40B4-BE49-F238E27FC236}">
                    <a16:creationId xmlns:a16="http://schemas.microsoft.com/office/drawing/2014/main" id="{0B652CDA-689C-F7E6-CF54-B4EB14E2847D}"/>
                  </a:ext>
                </a:extLst>
              </p14:cNvPr>
              <p14:cNvContentPartPr/>
              <p14:nvPr/>
            </p14:nvContentPartPr>
            <p14:xfrm>
              <a:off x="505180" y="5352471"/>
              <a:ext cx="1307880" cy="417600"/>
            </p14:xfrm>
          </p:contentPart>
        </mc:Choice>
        <mc:Fallback xmlns="">
          <p:pic>
            <p:nvPicPr>
              <p:cNvPr id="190" name="Ink 190">
                <a:extLst>
                  <a:ext uri="{FF2B5EF4-FFF2-40B4-BE49-F238E27FC236}">
                    <a16:creationId xmlns:a16="http://schemas.microsoft.com/office/drawing/2014/main" id="{0B652CDA-689C-F7E6-CF54-B4EB14E2847D}"/>
                  </a:ext>
                </a:extLst>
              </p:cNvPr>
              <p:cNvPicPr/>
              <p:nvPr/>
            </p:nvPicPr>
            <p:blipFill>
              <a:blip r:embed="rId65"/>
              <a:stretch>
                <a:fillRect/>
              </a:stretch>
            </p:blipFill>
            <p:spPr>
              <a:xfrm>
                <a:off x="490060" y="5337351"/>
                <a:ext cx="133812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6" name="Ink 196">
                <a:extLst>
                  <a:ext uri="{FF2B5EF4-FFF2-40B4-BE49-F238E27FC236}">
                    <a16:creationId xmlns:a16="http://schemas.microsoft.com/office/drawing/2014/main" id="{44E275BD-8F00-0DED-1824-956D873B00F2}"/>
                  </a:ext>
                </a:extLst>
              </p14:cNvPr>
              <p14:cNvContentPartPr/>
              <p14:nvPr/>
            </p14:nvContentPartPr>
            <p14:xfrm>
              <a:off x="2771380" y="5234391"/>
              <a:ext cx="654120" cy="417240"/>
            </p14:xfrm>
          </p:contentPart>
        </mc:Choice>
        <mc:Fallback xmlns="">
          <p:pic>
            <p:nvPicPr>
              <p:cNvPr id="196" name="Ink 196">
                <a:extLst>
                  <a:ext uri="{FF2B5EF4-FFF2-40B4-BE49-F238E27FC236}">
                    <a16:creationId xmlns:a16="http://schemas.microsoft.com/office/drawing/2014/main" id="{44E275BD-8F00-0DED-1824-956D873B00F2}"/>
                  </a:ext>
                </a:extLst>
              </p:cNvPr>
              <p:cNvPicPr/>
              <p:nvPr/>
            </p:nvPicPr>
            <p:blipFill>
              <a:blip r:embed="rId67"/>
              <a:stretch>
                <a:fillRect/>
              </a:stretch>
            </p:blipFill>
            <p:spPr>
              <a:xfrm>
                <a:off x="2756260" y="5218924"/>
                <a:ext cx="684360" cy="447454"/>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0" name="Ink 200">
                <a:extLst>
                  <a:ext uri="{FF2B5EF4-FFF2-40B4-BE49-F238E27FC236}">
                    <a16:creationId xmlns:a16="http://schemas.microsoft.com/office/drawing/2014/main" id="{5BFFAA33-0D18-45F7-6B4B-58D493797D17}"/>
                  </a:ext>
                </a:extLst>
              </p14:cNvPr>
              <p14:cNvContentPartPr/>
              <p14:nvPr/>
            </p14:nvContentPartPr>
            <p14:xfrm>
              <a:off x="3842020" y="5203791"/>
              <a:ext cx="535680" cy="522720"/>
            </p14:xfrm>
          </p:contentPart>
        </mc:Choice>
        <mc:Fallback xmlns="">
          <p:pic>
            <p:nvPicPr>
              <p:cNvPr id="200" name="Ink 200">
                <a:extLst>
                  <a:ext uri="{FF2B5EF4-FFF2-40B4-BE49-F238E27FC236}">
                    <a16:creationId xmlns:a16="http://schemas.microsoft.com/office/drawing/2014/main" id="{5BFFAA33-0D18-45F7-6B4B-58D493797D17}"/>
                  </a:ext>
                </a:extLst>
              </p:cNvPr>
              <p:cNvPicPr/>
              <p:nvPr/>
            </p:nvPicPr>
            <p:blipFill>
              <a:blip r:embed="rId69"/>
              <a:stretch>
                <a:fillRect/>
              </a:stretch>
            </p:blipFill>
            <p:spPr>
              <a:xfrm>
                <a:off x="3826900" y="5188671"/>
                <a:ext cx="56628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5" name="Ink 205">
                <a:extLst>
                  <a:ext uri="{FF2B5EF4-FFF2-40B4-BE49-F238E27FC236}">
                    <a16:creationId xmlns:a16="http://schemas.microsoft.com/office/drawing/2014/main" id="{27E4B0C8-BC78-B544-CE12-E9A69A621B1E}"/>
                  </a:ext>
                </a:extLst>
              </p14:cNvPr>
              <p14:cNvContentPartPr/>
              <p14:nvPr/>
            </p14:nvContentPartPr>
            <p14:xfrm>
              <a:off x="4470940" y="5277951"/>
              <a:ext cx="498600" cy="330120"/>
            </p14:xfrm>
          </p:contentPart>
        </mc:Choice>
        <mc:Fallback xmlns="">
          <p:pic>
            <p:nvPicPr>
              <p:cNvPr id="205" name="Ink 205">
                <a:extLst>
                  <a:ext uri="{FF2B5EF4-FFF2-40B4-BE49-F238E27FC236}">
                    <a16:creationId xmlns:a16="http://schemas.microsoft.com/office/drawing/2014/main" id="{27E4B0C8-BC78-B544-CE12-E9A69A621B1E}"/>
                  </a:ext>
                </a:extLst>
              </p:cNvPr>
              <p:cNvPicPr/>
              <p:nvPr/>
            </p:nvPicPr>
            <p:blipFill>
              <a:blip r:embed="rId71"/>
              <a:stretch>
                <a:fillRect/>
              </a:stretch>
            </p:blipFill>
            <p:spPr>
              <a:xfrm>
                <a:off x="4455809" y="5262488"/>
                <a:ext cx="529222" cy="360327"/>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5" name="Ink 215">
                <a:extLst>
                  <a:ext uri="{FF2B5EF4-FFF2-40B4-BE49-F238E27FC236}">
                    <a16:creationId xmlns:a16="http://schemas.microsoft.com/office/drawing/2014/main" id="{DF35DB9E-5A35-8921-93ED-DF7307DCE65E}"/>
                  </a:ext>
                </a:extLst>
              </p14:cNvPr>
              <p14:cNvContentPartPr/>
              <p14:nvPr/>
            </p14:nvContentPartPr>
            <p14:xfrm>
              <a:off x="5031100" y="5190471"/>
              <a:ext cx="984240" cy="572400"/>
            </p14:xfrm>
          </p:contentPart>
        </mc:Choice>
        <mc:Fallback xmlns="">
          <p:pic>
            <p:nvPicPr>
              <p:cNvPr id="215" name="Ink 215">
                <a:extLst>
                  <a:ext uri="{FF2B5EF4-FFF2-40B4-BE49-F238E27FC236}">
                    <a16:creationId xmlns:a16="http://schemas.microsoft.com/office/drawing/2014/main" id="{DF35DB9E-5A35-8921-93ED-DF7307DCE65E}"/>
                  </a:ext>
                </a:extLst>
              </p:cNvPr>
              <p:cNvPicPr/>
              <p:nvPr/>
            </p:nvPicPr>
            <p:blipFill>
              <a:blip r:embed="rId73"/>
              <a:stretch>
                <a:fillRect/>
              </a:stretch>
            </p:blipFill>
            <p:spPr>
              <a:xfrm>
                <a:off x="5015974" y="5175351"/>
                <a:ext cx="1014851"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3" name="Ink 224">
                <a:extLst>
                  <a:ext uri="{FF2B5EF4-FFF2-40B4-BE49-F238E27FC236}">
                    <a16:creationId xmlns:a16="http://schemas.microsoft.com/office/drawing/2014/main" id="{A2EF4878-B937-CBA0-CC5C-B01F022F3C6E}"/>
                  </a:ext>
                </a:extLst>
              </p14:cNvPr>
              <p14:cNvContentPartPr/>
              <p14:nvPr/>
            </p14:nvContentPartPr>
            <p14:xfrm>
              <a:off x="6930100" y="5034951"/>
              <a:ext cx="946440" cy="622800"/>
            </p14:xfrm>
          </p:contentPart>
        </mc:Choice>
        <mc:Fallback xmlns="">
          <p:pic>
            <p:nvPicPr>
              <p:cNvPr id="223" name="Ink 224">
                <a:extLst>
                  <a:ext uri="{FF2B5EF4-FFF2-40B4-BE49-F238E27FC236}">
                    <a16:creationId xmlns:a16="http://schemas.microsoft.com/office/drawing/2014/main" id="{A2EF4878-B937-CBA0-CC5C-B01F022F3C6E}"/>
                  </a:ext>
                </a:extLst>
              </p:cNvPr>
              <p:cNvPicPr/>
              <p:nvPr/>
            </p:nvPicPr>
            <p:blipFill>
              <a:blip r:embed="rId75"/>
              <a:stretch>
                <a:fillRect/>
              </a:stretch>
            </p:blipFill>
            <p:spPr>
              <a:xfrm>
                <a:off x="6914626" y="5019831"/>
                <a:ext cx="976669"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4" name="Ink 224">
                <a:extLst>
                  <a:ext uri="{FF2B5EF4-FFF2-40B4-BE49-F238E27FC236}">
                    <a16:creationId xmlns:a16="http://schemas.microsoft.com/office/drawing/2014/main" id="{6B158B29-13DC-CB92-5402-82489CD43BD1}"/>
                  </a:ext>
                </a:extLst>
              </p14:cNvPr>
              <p14:cNvContentPartPr/>
              <p14:nvPr/>
            </p14:nvContentPartPr>
            <p14:xfrm>
              <a:off x="6234220" y="5234391"/>
              <a:ext cx="341280" cy="193320"/>
            </p14:xfrm>
          </p:contentPart>
        </mc:Choice>
        <mc:Fallback xmlns="">
          <p:pic>
            <p:nvPicPr>
              <p:cNvPr id="224" name="Ink 224">
                <a:extLst>
                  <a:ext uri="{FF2B5EF4-FFF2-40B4-BE49-F238E27FC236}">
                    <a16:creationId xmlns:a16="http://schemas.microsoft.com/office/drawing/2014/main" id="{6B158B29-13DC-CB92-5402-82489CD43BD1}"/>
                  </a:ext>
                </a:extLst>
              </p:cNvPr>
              <p:cNvPicPr/>
              <p:nvPr/>
            </p:nvPicPr>
            <p:blipFill>
              <a:blip r:embed="rId77"/>
              <a:stretch>
                <a:fillRect/>
              </a:stretch>
            </p:blipFill>
            <p:spPr>
              <a:xfrm>
                <a:off x="6218740" y="5218911"/>
                <a:ext cx="371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38" name="Ink 239">
                <a:extLst>
                  <a:ext uri="{FF2B5EF4-FFF2-40B4-BE49-F238E27FC236}">
                    <a16:creationId xmlns:a16="http://schemas.microsoft.com/office/drawing/2014/main" id="{A83835CF-7F2B-D5E7-7FD1-EBC4AB812F21}"/>
                  </a:ext>
                </a:extLst>
              </p14:cNvPr>
              <p14:cNvContentPartPr/>
              <p14:nvPr/>
            </p14:nvContentPartPr>
            <p14:xfrm>
              <a:off x="4744900" y="5881671"/>
              <a:ext cx="672120" cy="246600"/>
            </p14:xfrm>
          </p:contentPart>
        </mc:Choice>
        <mc:Fallback xmlns="">
          <p:pic>
            <p:nvPicPr>
              <p:cNvPr id="238" name="Ink 239">
                <a:extLst>
                  <a:ext uri="{FF2B5EF4-FFF2-40B4-BE49-F238E27FC236}">
                    <a16:creationId xmlns:a16="http://schemas.microsoft.com/office/drawing/2014/main" id="{A83835CF-7F2B-D5E7-7FD1-EBC4AB812F21}"/>
                  </a:ext>
                </a:extLst>
              </p:cNvPr>
              <p:cNvPicPr/>
              <p:nvPr/>
            </p:nvPicPr>
            <p:blipFill>
              <a:blip r:embed="rId79"/>
              <a:stretch>
                <a:fillRect/>
              </a:stretch>
            </p:blipFill>
            <p:spPr>
              <a:xfrm>
                <a:off x="4729780" y="5866551"/>
                <a:ext cx="7023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9" name="Ink 239">
                <a:extLst>
                  <a:ext uri="{FF2B5EF4-FFF2-40B4-BE49-F238E27FC236}">
                    <a16:creationId xmlns:a16="http://schemas.microsoft.com/office/drawing/2014/main" id="{487761C2-0FDF-5F27-1D91-DAA58A5A4BF5}"/>
                  </a:ext>
                </a:extLst>
              </p14:cNvPr>
              <p14:cNvContentPartPr/>
              <p14:nvPr/>
            </p14:nvContentPartPr>
            <p14:xfrm>
              <a:off x="3213460" y="5919111"/>
              <a:ext cx="1170720" cy="286920"/>
            </p14:xfrm>
          </p:contentPart>
        </mc:Choice>
        <mc:Fallback xmlns="">
          <p:pic>
            <p:nvPicPr>
              <p:cNvPr id="239" name="Ink 239">
                <a:extLst>
                  <a:ext uri="{FF2B5EF4-FFF2-40B4-BE49-F238E27FC236}">
                    <a16:creationId xmlns:a16="http://schemas.microsoft.com/office/drawing/2014/main" id="{487761C2-0FDF-5F27-1D91-DAA58A5A4BF5}"/>
                  </a:ext>
                </a:extLst>
              </p:cNvPr>
              <p:cNvPicPr/>
              <p:nvPr/>
            </p:nvPicPr>
            <p:blipFill>
              <a:blip r:embed="rId81"/>
              <a:stretch>
                <a:fillRect/>
              </a:stretch>
            </p:blipFill>
            <p:spPr>
              <a:xfrm>
                <a:off x="3198340" y="5903612"/>
                <a:ext cx="1201320" cy="31755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50" name="Ink 251">
                <a:extLst>
                  <a:ext uri="{FF2B5EF4-FFF2-40B4-BE49-F238E27FC236}">
                    <a16:creationId xmlns:a16="http://schemas.microsoft.com/office/drawing/2014/main" id="{C076A979-8984-5561-67AF-DAC766EB2FD6}"/>
                  </a:ext>
                </a:extLst>
              </p14:cNvPr>
              <p14:cNvContentPartPr/>
              <p14:nvPr/>
            </p14:nvContentPartPr>
            <p14:xfrm>
              <a:off x="4782340" y="6305031"/>
              <a:ext cx="784080" cy="293040"/>
            </p14:xfrm>
          </p:contentPart>
        </mc:Choice>
        <mc:Fallback xmlns="">
          <p:pic>
            <p:nvPicPr>
              <p:cNvPr id="250" name="Ink 251">
                <a:extLst>
                  <a:ext uri="{FF2B5EF4-FFF2-40B4-BE49-F238E27FC236}">
                    <a16:creationId xmlns:a16="http://schemas.microsoft.com/office/drawing/2014/main" id="{C076A979-8984-5561-67AF-DAC766EB2FD6}"/>
                  </a:ext>
                </a:extLst>
              </p:cNvPr>
              <p:cNvPicPr/>
              <p:nvPr/>
            </p:nvPicPr>
            <p:blipFill>
              <a:blip r:embed="rId83"/>
              <a:stretch>
                <a:fillRect/>
              </a:stretch>
            </p:blipFill>
            <p:spPr>
              <a:xfrm>
                <a:off x="4766860" y="6289911"/>
                <a:ext cx="8146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1" name="Ink 251">
                <a:extLst>
                  <a:ext uri="{FF2B5EF4-FFF2-40B4-BE49-F238E27FC236}">
                    <a16:creationId xmlns:a16="http://schemas.microsoft.com/office/drawing/2014/main" id="{4914FECB-0AA8-6849-4353-2008A0CC7A34}"/>
                  </a:ext>
                </a:extLst>
              </p14:cNvPr>
              <p14:cNvContentPartPr/>
              <p14:nvPr/>
            </p14:nvContentPartPr>
            <p14:xfrm>
              <a:off x="3232180" y="6348591"/>
              <a:ext cx="1113840" cy="367560"/>
            </p14:xfrm>
          </p:contentPart>
        </mc:Choice>
        <mc:Fallback xmlns="">
          <p:pic>
            <p:nvPicPr>
              <p:cNvPr id="251" name="Ink 251">
                <a:extLst>
                  <a:ext uri="{FF2B5EF4-FFF2-40B4-BE49-F238E27FC236}">
                    <a16:creationId xmlns:a16="http://schemas.microsoft.com/office/drawing/2014/main" id="{4914FECB-0AA8-6849-4353-2008A0CC7A34}"/>
                  </a:ext>
                </a:extLst>
              </p:cNvPr>
              <p:cNvPicPr/>
              <p:nvPr/>
            </p:nvPicPr>
            <p:blipFill>
              <a:blip r:embed="rId85"/>
              <a:stretch>
                <a:fillRect/>
              </a:stretch>
            </p:blipFill>
            <p:spPr>
              <a:xfrm>
                <a:off x="3216705" y="6333471"/>
                <a:ext cx="114407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64" name="Ink 267">
                <a:extLst>
                  <a:ext uri="{FF2B5EF4-FFF2-40B4-BE49-F238E27FC236}">
                    <a16:creationId xmlns:a16="http://schemas.microsoft.com/office/drawing/2014/main" id="{B691A562-1E49-88E0-49B7-475403D7ADA7}"/>
                  </a:ext>
                </a:extLst>
              </p14:cNvPr>
              <p14:cNvContentPartPr/>
              <p14:nvPr/>
            </p14:nvContentPartPr>
            <p14:xfrm>
              <a:off x="5868820" y="6558831"/>
              <a:ext cx="488880" cy="342720"/>
            </p14:xfrm>
          </p:contentPart>
        </mc:Choice>
        <mc:Fallback xmlns="">
          <p:pic>
            <p:nvPicPr>
              <p:cNvPr id="264" name="Ink 267">
                <a:extLst>
                  <a:ext uri="{FF2B5EF4-FFF2-40B4-BE49-F238E27FC236}">
                    <a16:creationId xmlns:a16="http://schemas.microsoft.com/office/drawing/2014/main" id="{B691A562-1E49-88E0-49B7-475403D7ADA7}"/>
                  </a:ext>
                </a:extLst>
              </p:cNvPr>
              <p:cNvPicPr/>
              <p:nvPr/>
            </p:nvPicPr>
            <p:blipFill>
              <a:blip r:embed="rId87"/>
              <a:stretch>
                <a:fillRect/>
              </a:stretch>
            </p:blipFill>
            <p:spPr>
              <a:xfrm>
                <a:off x="5853700" y="6543711"/>
                <a:ext cx="5191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5" name="Ink 267">
                <a:extLst>
                  <a:ext uri="{FF2B5EF4-FFF2-40B4-BE49-F238E27FC236}">
                    <a16:creationId xmlns:a16="http://schemas.microsoft.com/office/drawing/2014/main" id="{32B8AE04-988F-F056-C4D0-3F7EBF67AFB2}"/>
                  </a:ext>
                </a:extLst>
              </p14:cNvPr>
              <p14:cNvContentPartPr/>
              <p14:nvPr/>
            </p14:nvContentPartPr>
            <p14:xfrm>
              <a:off x="4576780" y="6590151"/>
              <a:ext cx="915480" cy="410400"/>
            </p14:xfrm>
          </p:contentPart>
        </mc:Choice>
        <mc:Fallback xmlns="">
          <p:pic>
            <p:nvPicPr>
              <p:cNvPr id="265" name="Ink 267">
                <a:extLst>
                  <a:ext uri="{FF2B5EF4-FFF2-40B4-BE49-F238E27FC236}">
                    <a16:creationId xmlns:a16="http://schemas.microsoft.com/office/drawing/2014/main" id="{32B8AE04-988F-F056-C4D0-3F7EBF67AFB2}"/>
                  </a:ext>
                </a:extLst>
              </p:cNvPr>
              <p:cNvPicPr/>
              <p:nvPr/>
            </p:nvPicPr>
            <p:blipFill>
              <a:blip r:embed="rId89"/>
              <a:stretch>
                <a:fillRect/>
              </a:stretch>
            </p:blipFill>
            <p:spPr>
              <a:xfrm>
                <a:off x="4561660" y="6575031"/>
                <a:ext cx="9460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66" name="Ink 267">
                <a:extLst>
                  <a:ext uri="{FF2B5EF4-FFF2-40B4-BE49-F238E27FC236}">
                    <a16:creationId xmlns:a16="http://schemas.microsoft.com/office/drawing/2014/main" id="{D4D96B1F-3402-64FD-9E0A-12B9E458298A}"/>
                  </a:ext>
                </a:extLst>
              </p14:cNvPr>
              <p14:cNvContentPartPr/>
              <p14:nvPr/>
            </p14:nvContentPartPr>
            <p14:xfrm>
              <a:off x="3764620" y="6695991"/>
              <a:ext cx="414000" cy="252720"/>
            </p14:xfrm>
          </p:contentPart>
        </mc:Choice>
        <mc:Fallback xmlns="">
          <p:pic>
            <p:nvPicPr>
              <p:cNvPr id="266" name="Ink 267">
                <a:extLst>
                  <a:ext uri="{FF2B5EF4-FFF2-40B4-BE49-F238E27FC236}">
                    <a16:creationId xmlns:a16="http://schemas.microsoft.com/office/drawing/2014/main" id="{D4D96B1F-3402-64FD-9E0A-12B9E458298A}"/>
                  </a:ext>
                </a:extLst>
              </p:cNvPr>
              <p:cNvPicPr/>
              <p:nvPr/>
            </p:nvPicPr>
            <p:blipFill>
              <a:blip r:embed="rId91"/>
              <a:stretch>
                <a:fillRect/>
              </a:stretch>
            </p:blipFill>
            <p:spPr>
              <a:xfrm>
                <a:off x="3749500" y="6680871"/>
                <a:ext cx="4446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67" name="Ink 267">
                <a:extLst>
                  <a:ext uri="{FF2B5EF4-FFF2-40B4-BE49-F238E27FC236}">
                    <a16:creationId xmlns:a16="http://schemas.microsoft.com/office/drawing/2014/main" id="{C95BEF7D-8131-586E-AD33-A31E0D63F65C}"/>
                  </a:ext>
                </a:extLst>
              </p14:cNvPr>
              <p14:cNvContentPartPr/>
              <p14:nvPr/>
            </p14:nvContentPartPr>
            <p14:xfrm>
              <a:off x="2902060" y="6634791"/>
              <a:ext cx="504360" cy="417600"/>
            </p14:xfrm>
          </p:contentPart>
        </mc:Choice>
        <mc:Fallback xmlns="">
          <p:pic>
            <p:nvPicPr>
              <p:cNvPr id="267" name="Ink 267">
                <a:extLst>
                  <a:ext uri="{FF2B5EF4-FFF2-40B4-BE49-F238E27FC236}">
                    <a16:creationId xmlns:a16="http://schemas.microsoft.com/office/drawing/2014/main" id="{C95BEF7D-8131-586E-AD33-A31E0D63F65C}"/>
                  </a:ext>
                </a:extLst>
              </p:cNvPr>
              <p:cNvPicPr/>
              <p:nvPr/>
            </p:nvPicPr>
            <p:blipFill>
              <a:blip r:embed="rId93"/>
              <a:stretch>
                <a:fillRect/>
              </a:stretch>
            </p:blipFill>
            <p:spPr>
              <a:xfrm>
                <a:off x="2886951" y="6619671"/>
                <a:ext cx="534578" cy="447840"/>
              </a:xfrm>
              <a:prstGeom prst="rect">
                <a:avLst/>
              </a:prstGeom>
            </p:spPr>
          </p:pic>
        </mc:Fallback>
      </mc:AlternateContent>
    </p:spTree>
    <p:extLst>
      <p:ext uri="{BB962C8B-B14F-4D97-AF65-F5344CB8AC3E}">
        <p14:creationId xmlns:p14="http://schemas.microsoft.com/office/powerpoint/2010/main" val="96581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5023-8159-71C8-D405-343FAFFD3F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4A06E3-ABCD-046A-51C8-94891A000D6A}"/>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18" name="Ink 18">
                <a:extLst>
                  <a:ext uri="{FF2B5EF4-FFF2-40B4-BE49-F238E27FC236}">
                    <a16:creationId xmlns:a16="http://schemas.microsoft.com/office/drawing/2014/main" id="{3E4B8AD6-ADC3-BA91-588A-5B1DF385C62A}"/>
                  </a:ext>
                </a:extLst>
              </p14:cNvPr>
              <p14:cNvContentPartPr/>
              <p14:nvPr/>
            </p14:nvContentPartPr>
            <p14:xfrm>
              <a:off x="4807180" y="1860831"/>
              <a:ext cx="2328480" cy="398160"/>
            </p14:xfrm>
          </p:contentPart>
        </mc:Choice>
        <mc:Fallback xmlns="">
          <p:pic>
            <p:nvPicPr>
              <p:cNvPr id="18" name="Ink 18">
                <a:extLst>
                  <a:ext uri="{FF2B5EF4-FFF2-40B4-BE49-F238E27FC236}">
                    <a16:creationId xmlns:a16="http://schemas.microsoft.com/office/drawing/2014/main" id="{3E4B8AD6-ADC3-BA91-588A-5B1DF385C62A}"/>
                  </a:ext>
                </a:extLst>
              </p:cNvPr>
              <p:cNvPicPr/>
              <p:nvPr/>
            </p:nvPicPr>
            <p:blipFill>
              <a:blip r:embed="rId3"/>
              <a:stretch>
                <a:fillRect/>
              </a:stretch>
            </p:blipFill>
            <p:spPr>
              <a:xfrm>
                <a:off x="4792062" y="1845351"/>
                <a:ext cx="2358715"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Ink 23">
                <a:extLst>
                  <a:ext uri="{FF2B5EF4-FFF2-40B4-BE49-F238E27FC236}">
                    <a16:creationId xmlns:a16="http://schemas.microsoft.com/office/drawing/2014/main" id="{46A1C78A-D939-673E-4C3E-E357D4A0589B}"/>
                  </a:ext>
                </a:extLst>
              </p14:cNvPr>
              <p14:cNvContentPartPr/>
              <p14:nvPr/>
            </p14:nvContentPartPr>
            <p14:xfrm>
              <a:off x="7390900" y="1860111"/>
              <a:ext cx="1089720" cy="448560"/>
            </p14:xfrm>
          </p:contentPart>
        </mc:Choice>
        <mc:Fallback xmlns="">
          <p:pic>
            <p:nvPicPr>
              <p:cNvPr id="23" name="Ink 23">
                <a:extLst>
                  <a:ext uri="{FF2B5EF4-FFF2-40B4-BE49-F238E27FC236}">
                    <a16:creationId xmlns:a16="http://schemas.microsoft.com/office/drawing/2014/main" id="{46A1C78A-D939-673E-4C3E-E357D4A0589B}"/>
                  </a:ext>
                </a:extLst>
              </p:cNvPr>
              <p:cNvPicPr/>
              <p:nvPr/>
            </p:nvPicPr>
            <p:blipFill>
              <a:blip r:embed="rId5"/>
              <a:stretch>
                <a:fillRect/>
              </a:stretch>
            </p:blipFill>
            <p:spPr>
              <a:xfrm>
                <a:off x="7375420" y="1844631"/>
                <a:ext cx="112032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Ink 34">
                <a:extLst>
                  <a:ext uri="{FF2B5EF4-FFF2-40B4-BE49-F238E27FC236}">
                    <a16:creationId xmlns:a16="http://schemas.microsoft.com/office/drawing/2014/main" id="{235CA8DA-B5EB-E5C1-E131-B0F4921367DB}"/>
                  </a:ext>
                </a:extLst>
              </p14:cNvPr>
              <p14:cNvContentPartPr/>
              <p14:nvPr/>
            </p14:nvContentPartPr>
            <p14:xfrm>
              <a:off x="8623540" y="1828791"/>
              <a:ext cx="2453040" cy="548280"/>
            </p14:xfrm>
          </p:contentPart>
        </mc:Choice>
        <mc:Fallback xmlns="">
          <p:pic>
            <p:nvPicPr>
              <p:cNvPr id="34" name="Ink 34">
                <a:extLst>
                  <a:ext uri="{FF2B5EF4-FFF2-40B4-BE49-F238E27FC236}">
                    <a16:creationId xmlns:a16="http://schemas.microsoft.com/office/drawing/2014/main" id="{235CA8DA-B5EB-E5C1-E131-B0F4921367DB}"/>
                  </a:ext>
                </a:extLst>
              </p:cNvPr>
              <p:cNvPicPr/>
              <p:nvPr/>
            </p:nvPicPr>
            <p:blipFill>
              <a:blip r:embed="rId7"/>
              <a:stretch>
                <a:fillRect/>
              </a:stretch>
            </p:blipFill>
            <p:spPr>
              <a:xfrm>
                <a:off x="8608060" y="1813671"/>
                <a:ext cx="248364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2" name="Ink 53">
                <a:extLst>
                  <a:ext uri="{FF2B5EF4-FFF2-40B4-BE49-F238E27FC236}">
                    <a16:creationId xmlns:a16="http://schemas.microsoft.com/office/drawing/2014/main" id="{5957AEFC-C6C1-62F7-B623-FA1F732CC573}"/>
                  </a:ext>
                </a:extLst>
              </p14:cNvPr>
              <p14:cNvContentPartPr/>
              <p14:nvPr/>
            </p14:nvContentPartPr>
            <p14:xfrm>
              <a:off x="3145060" y="2469951"/>
              <a:ext cx="2994480" cy="355320"/>
            </p14:xfrm>
          </p:contentPart>
        </mc:Choice>
        <mc:Fallback xmlns="">
          <p:pic>
            <p:nvPicPr>
              <p:cNvPr id="52" name="Ink 53">
                <a:extLst>
                  <a:ext uri="{FF2B5EF4-FFF2-40B4-BE49-F238E27FC236}">
                    <a16:creationId xmlns:a16="http://schemas.microsoft.com/office/drawing/2014/main" id="{5957AEFC-C6C1-62F7-B623-FA1F732CC573}"/>
                  </a:ext>
                </a:extLst>
              </p:cNvPr>
              <p:cNvPicPr/>
              <p:nvPr/>
            </p:nvPicPr>
            <p:blipFill>
              <a:blip r:embed="rId9"/>
              <a:stretch>
                <a:fillRect/>
              </a:stretch>
            </p:blipFill>
            <p:spPr>
              <a:xfrm>
                <a:off x="3129582" y="2454831"/>
                <a:ext cx="3025076"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Ink 53">
                <a:extLst>
                  <a:ext uri="{FF2B5EF4-FFF2-40B4-BE49-F238E27FC236}">
                    <a16:creationId xmlns:a16="http://schemas.microsoft.com/office/drawing/2014/main" id="{5588588E-8BBD-A320-C454-7E5DC768AF8D}"/>
                  </a:ext>
                </a:extLst>
              </p14:cNvPr>
              <p14:cNvContentPartPr/>
              <p14:nvPr/>
            </p14:nvContentPartPr>
            <p14:xfrm>
              <a:off x="1694260" y="2495151"/>
              <a:ext cx="995760" cy="404280"/>
            </p14:xfrm>
          </p:contentPart>
        </mc:Choice>
        <mc:Fallback xmlns="">
          <p:pic>
            <p:nvPicPr>
              <p:cNvPr id="53" name="Ink 53">
                <a:extLst>
                  <a:ext uri="{FF2B5EF4-FFF2-40B4-BE49-F238E27FC236}">
                    <a16:creationId xmlns:a16="http://schemas.microsoft.com/office/drawing/2014/main" id="{5588588E-8BBD-A320-C454-7E5DC768AF8D}"/>
                  </a:ext>
                </a:extLst>
              </p:cNvPr>
              <p:cNvPicPr/>
              <p:nvPr/>
            </p:nvPicPr>
            <p:blipFill>
              <a:blip r:embed="rId11"/>
              <a:stretch>
                <a:fillRect/>
              </a:stretch>
            </p:blipFill>
            <p:spPr>
              <a:xfrm>
                <a:off x="1679140" y="2479671"/>
                <a:ext cx="102636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6" name="Ink 56">
                <a:extLst>
                  <a:ext uri="{FF2B5EF4-FFF2-40B4-BE49-F238E27FC236}">
                    <a16:creationId xmlns:a16="http://schemas.microsoft.com/office/drawing/2014/main" id="{897BC830-22C7-44C2-6E5C-13A13CFBE8E1}"/>
                  </a:ext>
                </a:extLst>
              </p14:cNvPr>
              <p14:cNvContentPartPr/>
              <p14:nvPr/>
            </p14:nvContentPartPr>
            <p14:xfrm>
              <a:off x="6264460" y="2435391"/>
              <a:ext cx="553680" cy="389880"/>
            </p14:xfrm>
          </p:contentPart>
        </mc:Choice>
        <mc:Fallback xmlns="">
          <p:pic>
            <p:nvPicPr>
              <p:cNvPr id="56" name="Ink 56">
                <a:extLst>
                  <a:ext uri="{FF2B5EF4-FFF2-40B4-BE49-F238E27FC236}">
                    <a16:creationId xmlns:a16="http://schemas.microsoft.com/office/drawing/2014/main" id="{897BC830-22C7-44C2-6E5C-13A13CFBE8E1}"/>
                  </a:ext>
                </a:extLst>
              </p:cNvPr>
              <p:cNvPicPr/>
              <p:nvPr/>
            </p:nvPicPr>
            <p:blipFill>
              <a:blip r:embed="rId13"/>
              <a:stretch>
                <a:fillRect/>
              </a:stretch>
            </p:blipFill>
            <p:spPr>
              <a:xfrm>
                <a:off x="6249340" y="2420271"/>
                <a:ext cx="58428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9" name="Ink 89">
                <a:extLst>
                  <a:ext uri="{FF2B5EF4-FFF2-40B4-BE49-F238E27FC236}">
                    <a16:creationId xmlns:a16="http://schemas.microsoft.com/office/drawing/2014/main" id="{A0BA05CB-0E54-F26D-9E52-4ED0B4B0D794}"/>
                  </a:ext>
                </a:extLst>
              </p14:cNvPr>
              <p14:cNvContentPartPr/>
              <p14:nvPr/>
            </p14:nvContentPartPr>
            <p14:xfrm>
              <a:off x="2360620" y="4138551"/>
              <a:ext cx="653760" cy="465120"/>
            </p14:xfrm>
          </p:contentPart>
        </mc:Choice>
        <mc:Fallback xmlns="">
          <p:pic>
            <p:nvPicPr>
              <p:cNvPr id="89" name="Ink 89">
                <a:extLst>
                  <a:ext uri="{FF2B5EF4-FFF2-40B4-BE49-F238E27FC236}">
                    <a16:creationId xmlns:a16="http://schemas.microsoft.com/office/drawing/2014/main" id="{A0BA05CB-0E54-F26D-9E52-4ED0B4B0D794}"/>
                  </a:ext>
                </a:extLst>
              </p:cNvPr>
              <p:cNvPicPr/>
              <p:nvPr/>
            </p:nvPicPr>
            <p:blipFill>
              <a:blip r:embed="rId15"/>
              <a:stretch>
                <a:fillRect/>
              </a:stretch>
            </p:blipFill>
            <p:spPr>
              <a:xfrm>
                <a:off x="2345149" y="4123431"/>
                <a:ext cx="683983"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2" name="Ink 122">
                <a:extLst>
                  <a:ext uri="{FF2B5EF4-FFF2-40B4-BE49-F238E27FC236}">
                    <a16:creationId xmlns:a16="http://schemas.microsoft.com/office/drawing/2014/main" id="{9C53AFBC-749D-F25E-B1EA-E2D8DC2D1B02}"/>
                  </a:ext>
                </a:extLst>
              </p14:cNvPr>
              <p14:cNvContentPartPr/>
              <p14:nvPr/>
            </p14:nvContentPartPr>
            <p14:xfrm>
              <a:off x="1010260" y="4519071"/>
              <a:ext cx="2726640" cy="1212840"/>
            </p14:xfrm>
          </p:contentPart>
        </mc:Choice>
        <mc:Fallback xmlns="">
          <p:pic>
            <p:nvPicPr>
              <p:cNvPr id="122" name="Ink 122">
                <a:extLst>
                  <a:ext uri="{FF2B5EF4-FFF2-40B4-BE49-F238E27FC236}">
                    <a16:creationId xmlns:a16="http://schemas.microsoft.com/office/drawing/2014/main" id="{9C53AFBC-749D-F25E-B1EA-E2D8DC2D1B02}"/>
                  </a:ext>
                </a:extLst>
              </p:cNvPr>
              <p:cNvPicPr/>
              <p:nvPr/>
            </p:nvPicPr>
            <p:blipFill>
              <a:blip r:embed="rId17"/>
              <a:stretch>
                <a:fillRect/>
              </a:stretch>
            </p:blipFill>
            <p:spPr>
              <a:xfrm>
                <a:off x="995138" y="4503591"/>
                <a:ext cx="2757244" cy="1243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 name="Ink 133">
                <a:extLst>
                  <a:ext uri="{FF2B5EF4-FFF2-40B4-BE49-F238E27FC236}">
                    <a16:creationId xmlns:a16="http://schemas.microsoft.com/office/drawing/2014/main" id="{8825B326-9F18-A9B6-777D-E33FF81B5C0D}"/>
                  </a:ext>
                </a:extLst>
              </p14:cNvPr>
              <p14:cNvContentPartPr/>
              <p14:nvPr/>
            </p14:nvContentPartPr>
            <p14:xfrm>
              <a:off x="1607140" y="3123711"/>
              <a:ext cx="5490720" cy="2628360"/>
            </p14:xfrm>
          </p:contentPart>
        </mc:Choice>
        <mc:Fallback xmlns="">
          <p:pic>
            <p:nvPicPr>
              <p:cNvPr id="133" name="Ink 133">
                <a:extLst>
                  <a:ext uri="{FF2B5EF4-FFF2-40B4-BE49-F238E27FC236}">
                    <a16:creationId xmlns:a16="http://schemas.microsoft.com/office/drawing/2014/main" id="{8825B326-9F18-A9B6-777D-E33FF81B5C0D}"/>
                  </a:ext>
                </a:extLst>
              </p:cNvPr>
              <p:cNvPicPr/>
              <p:nvPr/>
            </p:nvPicPr>
            <p:blipFill>
              <a:blip r:embed="rId19"/>
              <a:stretch>
                <a:fillRect/>
              </a:stretch>
            </p:blipFill>
            <p:spPr>
              <a:xfrm>
                <a:off x="1592020" y="3108591"/>
                <a:ext cx="5520960" cy="2658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4" name="Ink 146">
                <a:extLst>
                  <a:ext uri="{FF2B5EF4-FFF2-40B4-BE49-F238E27FC236}">
                    <a16:creationId xmlns:a16="http://schemas.microsoft.com/office/drawing/2014/main" id="{6C6E539D-584B-DE0B-C30C-F05A3C801C8D}"/>
                  </a:ext>
                </a:extLst>
              </p14:cNvPr>
              <p14:cNvContentPartPr/>
              <p14:nvPr/>
            </p14:nvContentPartPr>
            <p14:xfrm>
              <a:off x="4203100" y="5648391"/>
              <a:ext cx="1332720" cy="470160"/>
            </p14:xfrm>
          </p:contentPart>
        </mc:Choice>
        <mc:Fallback xmlns="">
          <p:pic>
            <p:nvPicPr>
              <p:cNvPr id="144" name="Ink 146">
                <a:extLst>
                  <a:ext uri="{FF2B5EF4-FFF2-40B4-BE49-F238E27FC236}">
                    <a16:creationId xmlns:a16="http://schemas.microsoft.com/office/drawing/2014/main" id="{6C6E539D-584B-DE0B-C30C-F05A3C801C8D}"/>
                  </a:ext>
                </a:extLst>
              </p:cNvPr>
              <p:cNvPicPr/>
              <p:nvPr/>
            </p:nvPicPr>
            <p:blipFill>
              <a:blip r:embed="rId21"/>
              <a:stretch>
                <a:fillRect/>
              </a:stretch>
            </p:blipFill>
            <p:spPr>
              <a:xfrm>
                <a:off x="4187980" y="5633271"/>
                <a:ext cx="136296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5" name="Ink 146">
                <a:extLst>
                  <a:ext uri="{FF2B5EF4-FFF2-40B4-BE49-F238E27FC236}">
                    <a16:creationId xmlns:a16="http://schemas.microsoft.com/office/drawing/2014/main" id="{9547C468-6074-994A-D633-6F576DF89550}"/>
                  </a:ext>
                </a:extLst>
              </p14:cNvPr>
              <p14:cNvContentPartPr/>
              <p14:nvPr/>
            </p14:nvContentPartPr>
            <p14:xfrm>
              <a:off x="3655540" y="5806791"/>
              <a:ext cx="212040" cy="156240"/>
            </p14:xfrm>
          </p:contentPart>
        </mc:Choice>
        <mc:Fallback xmlns="">
          <p:pic>
            <p:nvPicPr>
              <p:cNvPr id="145" name="Ink 146">
                <a:extLst>
                  <a:ext uri="{FF2B5EF4-FFF2-40B4-BE49-F238E27FC236}">
                    <a16:creationId xmlns:a16="http://schemas.microsoft.com/office/drawing/2014/main" id="{9547C468-6074-994A-D633-6F576DF89550}"/>
                  </a:ext>
                </a:extLst>
              </p:cNvPr>
              <p:cNvPicPr/>
              <p:nvPr/>
            </p:nvPicPr>
            <p:blipFill>
              <a:blip r:embed="rId23"/>
              <a:stretch>
                <a:fillRect/>
              </a:stretch>
            </p:blipFill>
            <p:spPr>
              <a:xfrm>
                <a:off x="3640060" y="5791636"/>
                <a:ext cx="242640" cy="18691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6" name="Ink 146">
                <a:extLst>
                  <a:ext uri="{FF2B5EF4-FFF2-40B4-BE49-F238E27FC236}">
                    <a16:creationId xmlns:a16="http://schemas.microsoft.com/office/drawing/2014/main" id="{A152660D-0E5D-202D-D3F8-FACCE92F28E5}"/>
                  </a:ext>
                </a:extLst>
              </p14:cNvPr>
              <p14:cNvContentPartPr/>
              <p14:nvPr/>
            </p14:nvContentPartPr>
            <p14:xfrm>
              <a:off x="2267740" y="5775831"/>
              <a:ext cx="1033200" cy="454680"/>
            </p14:xfrm>
          </p:contentPart>
        </mc:Choice>
        <mc:Fallback xmlns="">
          <p:pic>
            <p:nvPicPr>
              <p:cNvPr id="146" name="Ink 146">
                <a:extLst>
                  <a:ext uri="{FF2B5EF4-FFF2-40B4-BE49-F238E27FC236}">
                    <a16:creationId xmlns:a16="http://schemas.microsoft.com/office/drawing/2014/main" id="{A152660D-0E5D-202D-D3F8-FACCE92F28E5}"/>
                  </a:ext>
                </a:extLst>
              </p:cNvPr>
              <p:cNvPicPr/>
              <p:nvPr/>
            </p:nvPicPr>
            <p:blipFill>
              <a:blip r:embed="rId25"/>
              <a:stretch>
                <a:fillRect/>
              </a:stretch>
            </p:blipFill>
            <p:spPr>
              <a:xfrm>
                <a:off x="2252620" y="5760711"/>
                <a:ext cx="106344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3" name="Ink 153">
                <a:extLst>
                  <a:ext uri="{FF2B5EF4-FFF2-40B4-BE49-F238E27FC236}">
                    <a16:creationId xmlns:a16="http://schemas.microsoft.com/office/drawing/2014/main" id="{F7534F5F-FDE7-A32F-E95F-857F8E7FAECC}"/>
                  </a:ext>
                </a:extLst>
              </p14:cNvPr>
              <p14:cNvContentPartPr/>
              <p14:nvPr/>
            </p14:nvContentPartPr>
            <p14:xfrm>
              <a:off x="5946580" y="5454711"/>
              <a:ext cx="2278440" cy="676440"/>
            </p14:xfrm>
          </p:contentPart>
        </mc:Choice>
        <mc:Fallback xmlns="">
          <p:pic>
            <p:nvPicPr>
              <p:cNvPr id="153" name="Ink 153">
                <a:extLst>
                  <a:ext uri="{FF2B5EF4-FFF2-40B4-BE49-F238E27FC236}">
                    <a16:creationId xmlns:a16="http://schemas.microsoft.com/office/drawing/2014/main" id="{F7534F5F-FDE7-A32F-E95F-857F8E7FAECC}"/>
                  </a:ext>
                </a:extLst>
              </p:cNvPr>
              <p:cNvPicPr/>
              <p:nvPr/>
            </p:nvPicPr>
            <p:blipFill>
              <a:blip r:embed="rId27"/>
              <a:stretch>
                <a:fillRect/>
              </a:stretch>
            </p:blipFill>
            <p:spPr>
              <a:xfrm>
                <a:off x="5931102" y="5439583"/>
                <a:ext cx="2309035" cy="70705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9" name="Ink 159">
                <a:extLst>
                  <a:ext uri="{FF2B5EF4-FFF2-40B4-BE49-F238E27FC236}">
                    <a16:creationId xmlns:a16="http://schemas.microsoft.com/office/drawing/2014/main" id="{DCC48496-1EBB-3EB7-D8C9-FE7944015483}"/>
                  </a:ext>
                </a:extLst>
              </p14:cNvPr>
              <p14:cNvContentPartPr/>
              <p14:nvPr/>
            </p14:nvContentPartPr>
            <p14:xfrm>
              <a:off x="8492500" y="5576751"/>
              <a:ext cx="1737360" cy="498240"/>
            </p14:xfrm>
          </p:contentPart>
        </mc:Choice>
        <mc:Fallback xmlns="">
          <p:pic>
            <p:nvPicPr>
              <p:cNvPr id="159" name="Ink 159">
                <a:extLst>
                  <a:ext uri="{FF2B5EF4-FFF2-40B4-BE49-F238E27FC236}">
                    <a16:creationId xmlns:a16="http://schemas.microsoft.com/office/drawing/2014/main" id="{DCC48496-1EBB-3EB7-D8C9-FE7944015483}"/>
                  </a:ext>
                </a:extLst>
              </p:cNvPr>
              <p:cNvPicPr/>
              <p:nvPr/>
            </p:nvPicPr>
            <p:blipFill>
              <a:blip r:embed="rId29"/>
              <a:stretch>
                <a:fillRect/>
              </a:stretch>
            </p:blipFill>
            <p:spPr>
              <a:xfrm>
                <a:off x="8477380" y="5561271"/>
                <a:ext cx="176760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2" name="Ink 172">
                <a:extLst>
                  <a:ext uri="{FF2B5EF4-FFF2-40B4-BE49-F238E27FC236}">
                    <a16:creationId xmlns:a16="http://schemas.microsoft.com/office/drawing/2014/main" id="{85909417-85F3-FD88-BEA2-2D9228DF8DF8}"/>
                  </a:ext>
                </a:extLst>
              </p14:cNvPr>
              <p14:cNvContentPartPr/>
              <p14:nvPr/>
            </p14:nvContentPartPr>
            <p14:xfrm>
              <a:off x="10528300" y="5582871"/>
              <a:ext cx="1687680" cy="417600"/>
            </p14:xfrm>
          </p:contentPart>
        </mc:Choice>
        <mc:Fallback xmlns="">
          <p:pic>
            <p:nvPicPr>
              <p:cNvPr id="172" name="Ink 172">
                <a:extLst>
                  <a:ext uri="{FF2B5EF4-FFF2-40B4-BE49-F238E27FC236}">
                    <a16:creationId xmlns:a16="http://schemas.microsoft.com/office/drawing/2014/main" id="{85909417-85F3-FD88-BEA2-2D9228DF8DF8}"/>
                  </a:ext>
                </a:extLst>
              </p:cNvPr>
              <p:cNvPicPr/>
              <p:nvPr/>
            </p:nvPicPr>
            <p:blipFill>
              <a:blip r:embed="rId31"/>
              <a:stretch>
                <a:fillRect/>
              </a:stretch>
            </p:blipFill>
            <p:spPr>
              <a:xfrm>
                <a:off x="10513177" y="5567751"/>
                <a:ext cx="1718287"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5" name="Ink 175">
                <a:extLst>
                  <a:ext uri="{FF2B5EF4-FFF2-40B4-BE49-F238E27FC236}">
                    <a16:creationId xmlns:a16="http://schemas.microsoft.com/office/drawing/2014/main" id="{8A444F5C-B48C-F8F4-1FB5-070BD2AF4414}"/>
                  </a:ext>
                </a:extLst>
              </p14:cNvPr>
              <p14:cNvContentPartPr/>
              <p14:nvPr/>
            </p14:nvContentPartPr>
            <p14:xfrm>
              <a:off x="12098980" y="5396031"/>
              <a:ext cx="118800" cy="180720"/>
            </p14:xfrm>
          </p:contentPart>
        </mc:Choice>
        <mc:Fallback xmlns="">
          <p:pic>
            <p:nvPicPr>
              <p:cNvPr id="175" name="Ink 175">
                <a:extLst>
                  <a:ext uri="{FF2B5EF4-FFF2-40B4-BE49-F238E27FC236}">
                    <a16:creationId xmlns:a16="http://schemas.microsoft.com/office/drawing/2014/main" id="{8A444F5C-B48C-F8F4-1FB5-070BD2AF4414}"/>
                  </a:ext>
                </a:extLst>
              </p:cNvPr>
              <p:cNvPicPr/>
              <p:nvPr/>
            </p:nvPicPr>
            <p:blipFill>
              <a:blip r:embed="rId33"/>
              <a:stretch>
                <a:fillRect/>
              </a:stretch>
            </p:blipFill>
            <p:spPr>
              <a:xfrm>
                <a:off x="12083860" y="5380911"/>
                <a:ext cx="149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9" name="Ink 179">
                <a:extLst>
                  <a:ext uri="{FF2B5EF4-FFF2-40B4-BE49-F238E27FC236}">
                    <a16:creationId xmlns:a16="http://schemas.microsoft.com/office/drawing/2014/main" id="{90B26979-4CA8-2741-4F2A-D3195889790C}"/>
                  </a:ext>
                </a:extLst>
              </p14:cNvPr>
              <p14:cNvContentPartPr/>
              <p14:nvPr/>
            </p14:nvContentPartPr>
            <p14:xfrm>
              <a:off x="3352060" y="6080751"/>
              <a:ext cx="890640" cy="461160"/>
            </p14:xfrm>
          </p:contentPart>
        </mc:Choice>
        <mc:Fallback xmlns="">
          <p:pic>
            <p:nvPicPr>
              <p:cNvPr id="179" name="Ink 179">
                <a:extLst>
                  <a:ext uri="{FF2B5EF4-FFF2-40B4-BE49-F238E27FC236}">
                    <a16:creationId xmlns:a16="http://schemas.microsoft.com/office/drawing/2014/main" id="{90B26979-4CA8-2741-4F2A-D3195889790C}"/>
                  </a:ext>
                </a:extLst>
              </p:cNvPr>
              <p:cNvPicPr/>
              <p:nvPr/>
            </p:nvPicPr>
            <p:blipFill>
              <a:blip r:embed="rId35"/>
              <a:stretch>
                <a:fillRect/>
              </a:stretch>
            </p:blipFill>
            <p:spPr>
              <a:xfrm>
                <a:off x="3336940" y="6065631"/>
                <a:ext cx="92124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5" name="Ink 185">
                <a:extLst>
                  <a:ext uri="{FF2B5EF4-FFF2-40B4-BE49-F238E27FC236}">
                    <a16:creationId xmlns:a16="http://schemas.microsoft.com/office/drawing/2014/main" id="{F7626C53-1594-7C5B-D724-DD57947C809F}"/>
                  </a:ext>
                </a:extLst>
              </p14:cNvPr>
              <p14:cNvContentPartPr/>
              <p14:nvPr/>
            </p14:nvContentPartPr>
            <p14:xfrm>
              <a:off x="4566700" y="6168591"/>
              <a:ext cx="1226160" cy="559800"/>
            </p14:xfrm>
          </p:contentPart>
        </mc:Choice>
        <mc:Fallback xmlns="">
          <p:pic>
            <p:nvPicPr>
              <p:cNvPr id="185" name="Ink 185">
                <a:extLst>
                  <a:ext uri="{FF2B5EF4-FFF2-40B4-BE49-F238E27FC236}">
                    <a16:creationId xmlns:a16="http://schemas.microsoft.com/office/drawing/2014/main" id="{F7626C53-1594-7C5B-D724-DD57947C809F}"/>
                  </a:ext>
                </a:extLst>
              </p:cNvPr>
              <p:cNvPicPr/>
              <p:nvPr/>
            </p:nvPicPr>
            <p:blipFill>
              <a:blip r:embed="rId37"/>
              <a:stretch>
                <a:fillRect/>
              </a:stretch>
            </p:blipFill>
            <p:spPr>
              <a:xfrm>
                <a:off x="4551580" y="6153471"/>
                <a:ext cx="125676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6" name="Ink 185">
                <a:extLst>
                  <a:ext uri="{FF2B5EF4-FFF2-40B4-BE49-F238E27FC236}">
                    <a16:creationId xmlns:a16="http://schemas.microsoft.com/office/drawing/2014/main" id="{EB751D3C-B564-08CF-62E4-11FE92B9C7B1}"/>
                  </a:ext>
                </a:extLst>
              </p14:cNvPr>
              <p14:cNvContentPartPr/>
              <p14:nvPr/>
            </p14:nvContentPartPr>
            <p14:xfrm>
              <a:off x="5724100" y="6074631"/>
              <a:ext cx="268200" cy="467280"/>
            </p14:xfrm>
          </p:contentPart>
        </mc:Choice>
        <mc:Fallback xmlns="">
          <p:pic>
            <p:nvPicPr>
              <p:cNvPr id="186" name="Ink 185">
                <a:extLst>
                  <a:ext uri="{FF2B5EF4-FFF2-40B4-BE49-F238E27FC236}">
                    <a16:creationId xmlns:a16="http://schemas.microsoft.com/office/drawing/2014/main" id="{EB751D3C-B564-08CF-62E4-11FE92B9C7B1}"/>
                  </a:ext>
                </a:extLst>
              </p:cNvPr>
              <p:cNvPicPr/>
              <p:nvPr/>
            </p:nvPicPr>
            <p:blipFill>
              <a:blip r:embed="rId39"/>
              <a:stretch>
                <a:fillRect/>
              </a:stretch>
            </p:blipFill>
            <p:spPr>
              <a:xfrm>
                <a:off x="5708620" y="6059511"/>
                <a:ext cx="29844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6" name="Ink 195">
                <a:extLst>
                  <a:ext uri="{FF2B5EF4-FFF2-40B4-BE49-F238E27FC236}">
                    <a16:creationId xmlns:a16="http://schemas.microsoft.com/office/drawing/2014/main" id="{8770835A-CC25-4C2E-F116-4BB6410EEBDB}"/>
                  </a:ext>
                </a:extLst>
              </p14:cNvPr>
              <p14:cNvContentPartPr/>
              <p14:nvPr/>
            </p14:nvContentPartPr>
            <p14:xfrm>
              <a:off x="3010420" y="6598431"/>
              <a:ext cx="30960" cy="31320"/>
            </p14:xfrm>
          </p:contentPart>
        </mc:Choice>
        <mc:Fallback xmlns="">
          <p:pic>
            <p:nvPicPr>
              <p:cNvPr id="196" name="Ink 195">
                <a:extLst>
                  <a:ext uri="{FF2B5EF4-FFF2-40B4-BE49-F238E27FC236}">
                    <a16:creationId xmlns:a16="http://schemas.microsoft.com/office/drawing/2014/main" id="{8770835A-CC25-4C2E-F116-4BB6410EEBDB}"/>
                  </a:ext>
                </a:extLst>
              </p:cNvPr>
              <p:cNvPicPr/>
              <p:nvPr/>
            </p:nvPicPr>
            <p:blipFill>
              <a:blip r:embed="rId41"/>
              <a:stretch>
                <a:fillRect/>
              </a:stretch>
            </p:blipFill>
            <p:spPr>
              <a:xfrm>
                <a:off x="2995300" y="6583311"/>
                <a:ext cx="61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7" name="Ink 196">
                <a:extLst>
                  <a:ext uri="{FF2B5EF4-FFF2-40B4-BE49-F238E27FC236}">
                    <a16:creationId xmlns:a16="http://schemas.microsoft.com/office/drawing/2014/main" id="{15E3E96C-F44C-3D26-1C19-9BC12B9CA302}"/>
                  </a:ext>
                </a:extLst>
              </p14:cNvPr>
              <p14:cNvContentPartPr/>
              <p14:nvPr/>
            </p14:nvContentPartPr>
            <p14:xfrm>
              <a:off x="2997820" y="6791751"/>
              <a:ext cx="61920" cy="37800"/>
            </p14:xfrm>
          </p:contentPart>
        </mc:Choice>
        <mc:Fallback xmlns="">
          <p:pic>
            <p:nvPicPr>
              <p:cNvPr id="197" name="Ink 196">
                <a:extLst>
                  <a:ext uri="{FF2B5EF4-FFF2-40B4-BE49-F238E27FC236}">
                    <a16:creationId xmlns:a16="http://schemas.microsoft.com/office/drawing/2014/main" id="{15E3E96C-F44C-3D26-1C19-9BC12B9CA302}"/>
                  </a:ext>
                </a:extLst>
              </p:cNvPr>
              <p:cNvPicPr/>
              <p:nvPr/>
            </p:nvPicPr>
            <p:blipFill>
              <a:blip r:embed="rId43"/>
              <a:stretch>
                <a:fillRect/>
              </a:stretch>
            </p:blipFill>
            <p:spPr>
              <a:xfrm>
                <a:off x="2982700" y="6776271"/>
                <a:ext cx="92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5" name="Ink 206">
                <a:extLst>
                  <a:ext uri="{FF2B5EF4-FFF2-40B4-BE49-F238E27FC236}">
                    <a16:creationId xmlns:a16="http://schemas.microsoft.com/office/drawing/2014/main" id="{2FBD4CB3-FE4E-423C-A0D9-56FDA26B1007}"/>
                  </a:ext>
                </a:extLst>
              </p14:cNvPr>
              <p14:cNvContentPartPr/>
              <p14:nvPr/>
            </p14:nvContentPartPr>
            <p14:xfrm>
              <a:off x="3663460" y="6524271"/>
              <a:ext cx="722520" cy="348840"/>
            </p14:xfrm>
          </p:contentPart>
        </mc:Choice>
        <mc:Fallback xmlns="">
          <p:pic>
            <p:nvPicPr>
              <p:cNvPr id="205" name="Ink 206">
                <a:extLst>
                  <a:ext uri="{FF2B5EF4-FFF2-40B4-BE49-F238E27FC236}">
                    <a16:creationId xmlns:a16="http://schemas.microsoft.com/office/drawing/2014/main" id="{2FBD4CB3-FE4E-423C-A0D9-56FDA26B1007}"/>
                  </a:ext>
                </a:extLst>
              </p:cNvPr>
              <p:cNvPicPr/>
              <p:nvPr/>
            </p:nvPicPr>
            <p:blipFill>
              <a:blip r:embed="rId45"/>
              <a:stretch>
                <a:fillRect/>
              </a:stretch>
            </p:blipFill>
            <p:spPr>
              <a:xfrm>
                <a:off x="3647980" y="6508791"/>
                <a:ext cx="7531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6" name="Ink 206">
                <a:extLst>
                  <a:ext uri="{FF2B5EF4-FFF2-40B4-BE49-F238E27FC236}">
                    <a16:creationId xmlns:a16="http://schemas.microsoft.com/office/drawing/2014/main" id="{220C1443-2389-616A-D19B-E66951D5EC17}"/>
                  </a:ext>
                </a:extLst>
              </p14:cNvPr>
              <p14:cNvContentPartPr/>
              <p14:nvPr/>
            </p14:nvContentPartPr>
            <p14:xfrm>
              <a:off x="1503820" y="6441831"/>
              <a:ext cx="1300680" cy="412200"/>
            </p14:xfrm>
          </p:contentPart>
        </mc:Choice>
        <mc:Fallback xmlns="">
          <p:pic>
            <p:nvPicPr>
              <p:cNvPr id="206" name="Ink 206">
                <a:extLst>
                  <a:ext uri="{FF2B5EF4-FFF2-40B4-BE49-F238E27FC236}">
                    <a16:creationId xmlns:a16="http://schemas.microsoft.com/office/drawing/2014/main" id="{220C1443-2389-616A-D19B-E66951D5EC17}"/>
                  </a:ext>
                </a:extLst>
              </p:cNvPr>
              <p:cNvPicPr/>
              <p:nvPr/>
            </p:nvPicPr>
            <p:blipFill>
              <a:blip r:embed="rId47"/>
              <a:stretch>
                <a:fillRect/>
              </a:stretch>
            </p:blipFill>
            <p:spPr>
              <a:xfrm>
                <a:off x="1488700" y="6426698"/>
                <a:ext cx="1331280" cy="442827"/>
              </a:xfrm>
              <a:prstGeom prst="rect">
                <a:avLst/>
              </a:prstGeom>
            </p:spPr>
          </p:pic>
        </mc:Fallback>
      </mc:AlternateContent>
    </p:spTree>
    <p:extLst>
      <p:ext uri="{BB962C8B-B14F-4D97-AF65-F5344CB8AC3E}">
        <p14:creationId xmlns:p14="http://schemas.microsoft.com/office/powerpoint/2010/main" val="318155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78A6-C6D7-9D9F-35DC-5820C342DB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3B3161-AC5F-E5D8-2663-DB698405024D}"/>
              </a:ext>
            </a:extLst>
          </p:cNvPr>
          <p:cNvSpPr>
            <a:spLocks noGrp="1"/>
          </p:cNvSpPr>
          <p:nvPr>
            <p:ph idx="1"/>
          </p:nvPr>
        </p:nvSpPr>
        <p:spPr/>
        <p:txBody>
          <a:bodyPr/>
          <a:lstStyle/>
          <a:p>
            <a:r>
              <a:rPr lang="en-IN" dirty="0"/>
              <a:t>Example-</a:t>
            </a:r>
            <a:endParaRPr lang="en-US" dirty="0"/>
          </a:p>
        </p:txBody>
      </p:sp>
      <mc:AlternateContent xmlns:mc="http://schemas.openxmlformats.org/markup-compatibility/2006" xmlns:p14="http://schemas.microsoft.com/office/powerpoint/2010/main">
        <mc:Choice Requires="p14">
          <p:contentPart p14:bwMode="auto" r:id="rId2">
            <p14:nvContentPartPr>
              <p14:cNvPr id="15" name="Ink 15">
                <a:extLst>
                  <a:ext uri="{FF2B5EF4-FFF2-40B4-BE49-F238E27FC236}">
                    <a16:creationId xmlns:a16="http://schemas.microsoft.com/office/drawing/2014/main" id="{4A324683-E232-50AB-4AB7-9B376790A932}"/>
                  </a:ext>
                </a:extLst>
              </p14:cNvPr>
              <p14:cNvContentPartPr/>
              <p14:nvPr/>
            </p14:nvContentPartPr>
            <p14:xfrm>
              <a:off x="2709100" y="1747791"/>
              <a:ext cx="2982600" cy="685080"/>
            </p14:xfrm>
          </p:contentPart>
        </mc:Choice>
        <mc:Fallback xmlns="">
          <p:pic>
            <p:nvPicPr>
              <p:cNvPr id="15" name="Ink 15">
                <a:extLst>
                  <a:ext uri="{FF2B5EF4-FFF2-40B4-BE49-F238E27FC236}">
                    <a16:creationId xmlns:a16="http://schemas.microsoft.com/office/drawing/2014/main" id="{4A324683-E232-50AB-4AB7-9B376790A932}"/>
                  </a:ext>
                </a:extLst>
              </p:cNvPr>
              <p:cNvPicPr/>
              <p:nvPr/>
            </p:nvPicPr>
            <p:blipFill>
              <a:blip r:embed="rId3"/>
              <a:stretch>
                <a:fillRect/>
              </a:stretch>
            </p:blipFill>
            <p:spPr>
              <a:xfrm>
                <a:off x="2693978" y="1732671"/>
                <a:ext cx="3013204" cy="715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9">
                <a:extLst>
                  <a:ext uri="{FF2B5EF4-FFF2-40B4-BE49-F238E27FC236}">
                    <a16:creationId xmlns:a16="http://schemas.microsoft.com/office/drawing/2014/main" id="{C42AE705-E8B3-25CB-E365-CD605E2E4118}"/>
                  </a:ext>
                </a:extLst>
              </p14:cNvPr>
              <p14:cNvContentPartPr/>
              <p14:nvPr/>
            </p14:nvContentPartPr>
            <p14:xfrm>
              <a:off x="5778460" y="1766511"/>
              <a:ext cx="691200" cy="560520"/>
            </p14:xfrm>
          </p:contentPart>
        </mc:Choice>
        <mc:Fallback xmlns="">
          <p:pic>
            <p:nvPicPr>
              <p:cNvPr id="19" name="Ink 19">
                <a:extLst>
                  <a:ext uri="{FF2B5EF4-FFF2-40B4-BE49-F238E27FC236}">
                    <a16:creationId xmlns:a16="http://schemas.microsoft.com/office/drawing/2014/main" id="{C42AE705-E8B3-25CB-E365-CD605E2E4118}"/>
                  </a:ext>
                </a:extLst>
              </p:cNvPr>
              <p:cNvPicPr/>
              <p:nvPr/>
            </p:nvPicPr>
            <p:blipFill>
              <a:blip r:embed="rId5"/>
              <a:stretch>
                <a:fillRect/>
              </a:stretch>
            </p:blipFill>
            <p:spPr>
              <a:xfrm>
                <a:off x="5762988" y="1751391"/>
                <a:ext cx="721424"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5A4D675C-E762-B7DC-5694-234FD60BD76C}"/>
                  </a:ext>
                </a:extLst>
              </p14:cNvPr>
              <p14:cNvContentPartPr/>
              <p14:nvPr/>
            </p14:nvContentPartPr>
            <p14:xfrm>
              <a:off x="6606460" y="1909791"/>
              <a:ext cx="249480" cy="224640"/>
            </p14:xfrm>
          </p:contentPart>
        </mc:Choice>
        <mc:Fallback xmlns="">
          <p:pic>
            <p:nvPicPr>
              <p:cNvPr id="20" name="Ink 19">
                <a:extLst>
                  <a:ext uri="{FF2B5EF4-FFF2-40B4-BE49-F238E27FC236}">
                    <a16:creationId xmlns:a16="http://schemas.microsoft.com/office/drawing/2014/main" id="{5A4D675C-E762-B7DC-5694-234FD60BD76C}"/>
                  </a:ext>
                </a:extLst>
              </p:cNvPr>
              <p:cNvPicPr/>
              <p:nvPr/>
            </p:nvPicPr>
            <p:blipFill>
              <a:blip r:embed="rId7"/>
              <a:stretch>
                <a:fillRect/>
              </a:stretch>
            </p:blipFill>
            <p:spPr>
              <a:xfrm>
                <a:off x="6590980" y="1894671"/>
                <a:ext cx="279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C778FC29-BE59-62E7-807E-440B3A07B491}"/>
                  </a:ext>
                </a:extLst>
              </p14:cNvPr>
              <p14:cNvContentPartPr/>
              <p14:nvPr/>
            </p14:nvContentPartPr>
            <p14:xfrm>
              <a:off x="6998500" y="2146311"/>
              <a:ext cx="62640" cy="168480"/>
            </p14:xfrm>
          </p:contentPart>
        </mc:Choice>
        <mc:Fallback xmlns="">
          <p:pic>
            <p:nvPicPr>
              <p:cNvPr id="21" name="Ink 20">
                <a:extLst>
                  <a:ext uri="{FF2B5EF4-FFF2-40B4-BE49-F238E27FC236}">
                    <a16:creationId xmlns:a16="http://schemas.microsoft.com/office/drawing/2014/main" id="{C778FC29-BE59-62E7-807E-440B3A07B491}"/>
                  </a:ext>
                </a:extLst>
              </p:cNvPr>
              <p:cNvPicPr/>
              <p:nvPr/>
            </p:nvPicPr>
            <p:blipFill>
              <a:blip r:embed="rId9"/>
              <a:stretch>
                <a:fillRect/>
              </a:stretch>
            </p:blipFill>
            <p:spPr>
              <a:xfrm>
                <a:off x="6983380" y="2131191"/>
                <a:ext cx="93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5">
                <a:extLst>
                  <a:ext uri="{FF2B5EF4-FFF2-40B4-BE49-F238E27FC236}">
                    <a16:creationId xmlns:a16="http://schemas.microsoft.com/office/drawing/2014/main" id="{4AA8B23D-30A5-FEE9-0E28-53901C1C3B48}"/>
                  </a:ext>
                </a:extLst>
              </p14:cNvPr>
              <p14:cNvContentPartPr/>
              <p14:nvPr/>
            </p14:nvContentPartPr>
            <p14:xfrm>
              <a:off x="7216300" y="1847511"/>
              <a:ext cx="274320" cy="293040"/>
            </p14:xfrm>
          </p:contentPart>
        </mc:Choice>
        <mc:Fallback xmlns="">
          <p:pic>
            <p:nvPicPr>
              <p:cNvPr id="25" name="Ink 25">
                <a:extLst>
                  <a:ext uri="{FF2B5EF4-FFF2-40B4-BE49-F238E27FC236}">
                    <a16:creationId xmlns:a16="http://schemas.microsoft.com/office/drawing/2014/main" id="{4AA8B23D-30A5-FEE9-0E28-53901C1C3B48}"/>
                  </a:ext>
                </a:extLst>
              </p:cNvPr>
              <p:cNvPicPr/>
              <p:nvPr/>
            </p:nvPicPr>
            <p:blipFill>
              <a:blip r:embed="rId11"/>
              <a:stretch>
                <a:fillRect/>
              </a:stretch>
            </p:blipFill>
            <p:spPr>
              <a:xfrm>
                <a:off x="7201180" y="1832391"/>
                <a:ext cx="3049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2">
                <a:extLst>
                  <a:ext uri="{FF2B5EF4-FFF2-40B4-BE49-F238E27FC236}">
                    <a16:creationId xmlns:a16="http://schemas.microsoft.com/office/drawing/2014/main" id="{8FC85668-C376-1587-71F7-B1F21C7C7D94}"/>
                  </a:ext>
                </a:extLst>
              </p14:cNvPr>
              <p14:cNvContentPartPr/>
              <p14:nvPr/>
            </p14:nvContentPartPr>
            <p14:xfrm>
              <a:off x="7677100" y="1866231"/>
              <a:ext cx="1650240" cy="405000"/>
            </p14:xfrm>
          </p:contentPart>
        </mc:Choice>
        <mc:Fallback xmlns="">
          <p:pic>
            <p:nvPicPr>
              <p:cNvPr id="32" name="Ink 32">
                <a:extLst>
                  <a:ext uri="{FF2B5EF4-FFF2-40B4-BE49-F238E27FC236}">
                    <a16:creationId xmlns:a16="http://schemas.microsoft.com/office/drawing/2014/main" id="{8FC85668-C376-1587-71F7-B1F21C7C7D94}"/>
                  </a:ext>
                </a:extLst>
              </p:cNvPr>
              <p:cNvPicPr/>
              <p:nvPr/>
            </p:nvPicPr>
            <p:blipFill>
              <a:blip r:embed="rId13"/>
              <a:stretch>
                <a:fillRect/>
              </a:stretch>
            </p:blipFill>
            <p:spPr>
              <a:xfrm>
                <a:off x="7661980" y="1851111"/>
                <a:ext cx="16804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Ink 41">
                <a:extLst>
                  <a:ext uri="{FF2B5EF4-FFF2-40B4-BE49-F238E27FC236}">
                    <a16:creationId xmlns:a16="http://schemas.microsoft.com/office/drawing/2014/main" id="{D552446C-BEE8-5AA2-B193-84E788980CB9}"/>
                  </a:ext>
                </a:extLst>
              </p14:cNvPr>
              <p14:cNvContentPartPr/>
              <p14:nvPr/>
            </p14:nvContentPartPr>
            <p14:xfrm>
              <a:off x="10111420" y="1866231"/>
              <a:ext cx="547920" cy="367560"/>
            </p14:xfrm>
          </p:contentPart>
        </mc:Choice>
        <mc:Fallback xmlns="">
          <p:pic>
            <p:nvPicPr>
              <p:cNvPr id="40" name="Ink 41">
                <a:extLst>
                  <a:ext uri="{FF2B5EF4-FFF2-40B4-BE49-F238E27FC236}">
                    <a16:creationId xmlns:a16="http://schemas.microsoft.com/office/drawing/2014/main" id="{D552446C-BEE8-5AA2-B193-84E788980CB9}"/>
                  </a:ext>
                </a:extLst>
              </p:cNvPr>
              <p:cNvPicPr/>
              <p:nvPr/>
            </p:nvPicPr>
            <p:blipFill>
              <a:blip r:embed="rId15"/>
              <a:stretch>
                <a:fillRect/>
              </a:stretch>
            </p:blipFill>
            <p:spPr>
              <a:xfrm>
                <a:off x="10095950" y="1851111"/>
                <a:ext cx="5785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 name="Ink 41">
                <a:extLst>
                  <a:ext uri="{FF2B5EF4-FFF2-40B4-BE49-F238E27FC236}">
                    <a16:creationId xmlns:a16="http://schemas.microsoft.com/office/drawing/2014/main" id="{4DE943BF-E90F-7817-BBD5-AFD417B64607}"/>
                  </a:ext>
                </a:extLst>
              </p14:cNvPr>
              <p14:cNvContentPartPr/>
              <p14:nvPr/>
            </p14:nvContentPartPr>
            <p14:xfrm>
              <a:off x="9395380" y="1847511"/>
              <a:ext cx="523440" cy="380160"/>
            </p14:xfrm>
          </p:contentPart>
        </mc:Choice>
        <mc:Fallback xmlns="">
          <p:pic>
            <p:nvPicPr>
              <p:cNvPr id="41" name="Ink 41">
                <a:extLst>
                  <a:ext uri="{FF2B5EF4-FFF2-40B4-BE49-F238E27FC236}">
                    <a16:creationId xmlns:a16="http://schemas.microsoft.com/office/drawing/2014/main" id="{4DE943BF-E90F-7817-BBD5-AFD417B64607}"/>
                  </a:ext>
                </a:extLst>
              </p:cNvPr>
              <p:cNvPicPr/>
              <p:nvPr/>
            </p:nvPicPr>
            <p:blipFill>
              <a:blip r:embed="rId17"/>
              <a:stretch>
                <a:fillRect/>
              </a:stretch>
            </p:blipFill>
            <p:spPr>
              <a:xfrm>
                <a:off x="9380260" y="1832391"/>
                <a:ext cx="5536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k 56">
                <a:extLst>
                  <a:ext uri="{FF2B5EF4-FFF2-40B4-BE49-F238E27FC236}">
                    <a16:creationId xmlns:a16="http://schemas.microsoft.com/office/drawing/2014/main" id="{EB5E38A6-00D6-CC0D-E10A-E6E678C1E40B}"/>
                  </a:ext>
                </a:extLst>
              </p14:cNvPr>
              <p14:cNvContentPartPr/>
              <p14:nvPr/>
            </p14:nvContentPartPr>
            <p14:xfrm>
              <a:off x="9694180" y="2258271"/>
              <a:ext cx="616680" cy="398880"/>
            </p14:xfrm>
          </p:contentPart>
        </mc:Choice>
        <mc:Fallback xmlns="">
          <p:pic>
            <p:nvPicPr>
              <p:cNvPr id="54" name="Ink 56">
                <a:extLst>
                  <a:ext uri="{FF2B5EF4-FFF2-40B4-BE49-F238E27FC236}">
                    <a16:creationId xmlns:a16="http://schemas.microsoft.com/office/drawing/2014/main" id="{EB5E38A6-00D6-CC0D-E10A-E6E678C1E40B}"/>
                  </a:ext>
                </a:extLst>
              </p:cNvPr>
              <p:cNvPicPr/>
              <p:nvPr/>
            </p:nvPicPr>
            <p:blipFill>
              <a:blip r:embed="rId19"/>
              <a:stretch>
                <a:fillRect/>
              </a:stretch>
            </p:blipFill>
            <p:spPr>
              <a:xfrm>
                <a:off x="9679060" y="2243151"/>
                <a:ext cx="64728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5" name="Ink 56">
                <a:extLst>
                  <a:ext uri="{FF2B5EF4-FFF2-40B4-BE49-F238E27FC236}">
                    <a16:creationId xmlns:a16="http://schemas.microsoft.com/office/drawing/2014/main" id="{1B3160E9-7A63-BFCC-BCBA-CAF6EF462514}"/>
                  </a:ext>
                </a:extLst>
              </p14:cNvPr>
              <p14:cNvContentPartPr/>
              <p14:nvPr/>
            </p14:nvContentPartPr>
            <p14:xfrm>
              <a:off x="8797780" y="2252151"/>
              <a:ext cx="697680" cy="473760"/>
            </p14:xfrm>
          </p:contentPart>
        </mc:Choice>
        <mc:Fallback xmlns="">
          <p:pic>
            <p:nvPicPr>
              <p:cNvPr id="55" name="Ink 56">
                <a:extLst>
                  <a:ext uri="{FF2B5EF4-FFF2-40B4-BE49-F238E27FC236}">
                    <a16:creationId xmlns:a16="http://schemas.microsoft.com/office/drawing/2014/main" id="{1B3160E9-7A63-BFCC-BCBA-CAF6EF462514}"/>
                  </a:ext>
                </a:extLst>
              </p:cNvPr>
              <p:cNvPicPr/>
              <p:nvPr/>
            </p:nvPicPr>
            <p:blipFill>
              <a:blip r:embed="rId21"/>
              <a:stretch>
                <a:fillRect/>
              </a:stretch>
            </p:blipFill>
            <p:spPr>
              <a:xfrm>
                <a:off x="8782300" y="2237020"/>
                <a:ext cx="728280" cy="50438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6" name="Ink 56">
                <a:extLst>
                  <a:ext uri="{FF2B5EF4-FFF2-40B4-BE49-F238E27FC236}">
                    <a16:creationId xmlns:a16="http://schemas.microsoft.com/office/drawing/2014/main" id="{574441ED-FF32-BAA6-A3F1-9B3457493CF1}"/>
                  </a:ext>
                </a:extLst>
              </p14:cNvPr>
              <p14:cNvContentPartPr/>
              <p14:nvPr/>
            </p14:nvContentPartPr>
            <p14:xfrm>
              <a:off x="10771300" y="1810071"/>
              <a:ext cx="1108440" cy="498600"/>
            </p14:xfrm>
          </p:contentPart>
        </mc:Choice>
        <mc:Fallback xmlns="">
          <p:pic>
            <p:nvPicPr>
              <p:cNvPr id="56" name="Ink 56">
                <a:extLst>
                  <a:ext uri="{FF2B5EF4-FFF2-40B4-BE49-F238E27FC236}">
                    <a16:creationId xmlns:a16="http://schemas.microsoft.com/office/drawing/2014/main" id="{574441ED-FF32-BAA6-A3F1-9B3457493CF1}"/>
                  </a:ext>
                </a:extLst>
              </p:cNvPr>
              <p:cNvPicPr/>
              <p:nvPr/>
            </p:nvPicPr>
            <p:blipFill>
              <a:blip r:embed="rId23"/>
              <a:stretch>
                <a:fillRect/>
              </a:stretch>
            </p:blipFill>
            <p:spPr>
              <a:xfrm>
                <a:off x="10755820" y="1794940"/>
                <a:ext cx="1139040" cy="52922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7" name="Ink 67">
                <a:extLst>
                  <a:ext uri="{FF2B5EF4-FFF2-40B4-BE49-F238E27FC236}">
                    <a16:creationId xmlns:a16="http://schemas.microsoft.com/office/drawing/2014/main" id="{18D67DC8-D456-4860-1624-1E97652C2C18}"/>
                  </a:ext>
                </a:extLst>
              </p14:cNvPr>
              <p14:cNvContentPartPr/>
              <p14:nvPr/>
            </p14:nvContentPartPr>
            <p14:xfrm>
              <a:off x="1389340" y="2582991"/>
              <a:ext cx="4943520" cy="534960"/>
            </p14:xfrm>
          </p:contentPart>
        </mc:Choice>
        <mc:Fallback xmlns="">
          <p:pic>
            <p:nvPicPr>
              <p:cNvPr id="67" name="Ink 67">
                <a:extLst>
                  <a:ext uri="{FF2B5EF4-FFF2-40B4-BE49-F238E27FC236}">
                    <a16:creationId xmlns:a16="http://schemas.microsoft.com/office/drawing/2014/main" id="{18D67DC8-D456-4860-1624-1E97652C2C18}"/>
                  </a:ext>
                </a:extLst>
              </p:cNvPr>
              <p:cNvPicPr/>
              <p:nvPr/>
            </p:nvPicPr>
            <p:blipFill>
              <a:blip r:embed="rId25"/>
              <a:stretch>
                <a:fillRect/>
              </a:stretch>
            </p:blipFill>
            <p:spPr>
              <a:xfrm>
                <a:off x="1374220" y="2567511"/>
                <a:ext cx="497376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8" name="Ink 67">
                <a:extLst>
                  <a:ext uri="{FF2B5EF4-FFF2-40B4-BE49-F238E27FC236}">
                    <a16:creationId xmlns:a16="http://schemas.microsoft.com/office/drawing/2014/main" id="{32CC18F4-7B79-238E-3590-300C2B467DA3}"/>
                  </a:ext>
                </a:extLst>
              </p14:cNvPr>
              <p14:cNvContentPartPr/>
              <p14:nvPr/>
            </p14:nvContentPartPr>
            <p14:xfrm>
              <a:off x="6382180" y="2662911"/>
              <a:ext cx="516960" cy="454680"/>
            </p14:xfrm>
          </p:contentPart>
        </mc:Choice>
        <mc:Fallback xmlns="">
          <p:pic>
            <p:nvPicPr>
              <p:cNvPr id="68" name="Ink 67">
                <a:extLst>
                  <a:ext uri="{FF2B5EF4-FFF2-40B4-BE49-F238E27FC236}">
                    <a16:creationId xmlns:a16="http://schemas.microsoft.com/office/drawing/2014/main" id="{32CC18F4-7B79-238E-3590-300C2B467DA3}"/>
                  </a:ext>
                </a:extLst>
              </p:cNvPr>
              <p:cNvPicPr/>
              <p:nvPr/>
            </p:nvPicPr>
            <p:blipFill>
              <a:blip r:embed="rId27"/>
              <a:stretch>
                <a:fillRect/>
              </a:stretch>
            </p:blipFill>
            <p:spPr>
              <a:xfrm>
                <a:off x="6367060" y="2647791"/>
                <a:ext cx="54756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8" name="Ink 78">
                <a:extLst>
                  <a:ext uri="{FF2B5EF4-FFF2-40B4-BE49-F238E27FC236}">
                    <a16:creationId xmlns:a16="http://schemas.microsoft.com/office/drawing/2014/main" id="{9A672F27-31BB-34CB-8AF5-FC4B8F2D46FB}"/>
                  </a:ext>
                </a:extLst>
              </p14:cNvPr>
              <p14:cNvContentPartPr/>
              <p14:nvPr/>
            </p14:nvContentPartPr>
            <p14:xfrm>
              <a:off x="7259860" y="2762631"/>
              <a:ext cx="1992600" cy="417240"/>
            </p14:xfrm>
          </p:contentPart>
        </mc:Choice>
        <mc:Fallback xmlns="">
          <p:pic>
            <p:nvPicPr>
              <p:cNvPr id="78" name="Ink 78">
                <a:extLst>
                  <a:ext uri="{FF2B5EF4-FFF2-40B4-BE49-F238E27FC236}">
                    <a16:creationId xmlns:a16="http://schemas.microsoft.com/office/drawing/2014/main" id="{9A672F27-31BB-34CB-8AF5-FC4B8F2D46FB}"/>
                  </a:ext>
                </a:extLst>
              </p:cNvPr>
              <p:cNvPicPr/>
              <p:nvPr/>
            </p:nvPicPr>
            <p:blipFill>
              <a:blip r:embed="rId29"/>
              <a:stretch>
                <a:fillRect/>
              </a:stretch>
            </p:blipFill>
            <p:spPr>
              <a:xfrm>
                <a:off x="7244740" y="2747524"/>
                <a:ext cx="2022840" cy="44745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5" name="Ink 85">
                <a:extLst>
                  <a:ext uri="{FF2B5EF4-FFF2-40B4-BE49-F238E27FC236}">
                    <a16:creationId xmlns:a16="http://schemas.microsoft.com/office/drawing/2014/main" id="{C43786F7-DE6A-5C4A-D358-7032A72459C9}"/>
                  </a:ext>
                </a:extLst>
              </p14:cNvPr>
              <p14:cNvContentPartPr/>
              <p14:nvPr/>
            </p14:nvContentPartPr>
            <p14:xfrm>
              <a:off x="387100" y="3254391"/>
              <a:ext cx="1121040" cy="604440"/>
            </p14:xfrm>
          </p:contentPart>
        </mc:Choice>
        <mc:Fallback xmlns="">
          <p:pic>
            <p:nvPicPr>
              <p:cNvPr id="85" name="Ink 85">
                <a:extLst>
                  <a:ext uri="{FF2B5EF4-FFF2-40B4-BE49-F238E27FC236}">
                    <a16:creationId xmlns:a16="http://schemas.microsoft.com/office/drawing/2014/main" id="{C43786F7-DE6A-5C4A-D358-7032A72459C9}"/>
                  </a:ext>
                </a:extLst>
              </p:cNvPr>
              <p:cNvPicPr/>
              <p:nvPr/>
            </p:nvPicPr>
            <p:blipFill>
              <a:blip r:embed="rId31"/>
              <a:stretch>
                <a:fillRect/>
              </a:stretch>
            </p:blipFill>
            <p:spPr>
              <a:xfrm>
                <a:off x="371620" y="3239262"/>
                <a:ext cx="1151280" cy="6350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3" name="Ink 93">
                <a:extLst>
                  <a:ext uri="{FF2B5EF4-FFF2-40B4-BE49-F238E27FC236}">
                    <a16:creationId xmlns:a16="http://schemas.microsoft.com/office/drawing/2014/main" id="{D67B16FE-F6F9-EC31-7FDC-3DD9110A7D28}"/>
                  </a:ext>
                </a:extLst>
              </p14:cNvPr>
              <p14:cNvContentPartPr/>
              <p14:nvPr/>
            </p14:nvContentPartPr>
            <p14:xfrm>
              <a:off x="2092780" y="3403791"/>
              <a:ext cx="1644120" cy="423720"/>
            </p14:xfrm>
          </p:contentPart>
        </mc:Choice>
        <mc:Fallback xmlns="">
          <p:pic>
            <p:nvPicPr>
              <p:cNvPr id="93" name="Ink 93">
                <a:extLst>
                  <a:ext uri="{FF2B5EF4-FFF2-40B4-BE49-F238E27FC236}">
                    <a16:creationId xmlns:a16="http://schemas.microsoft.com/office/drawing/2014/main" id="{D67B16FE-F6F9-EC31-7FDC-3DD9110A7D28}"/>
                  </a:ext>
                </a:extLst>
              </p:cNvPr>
              <p:cNvPicPr/>
              <p:nvPr/>
            </p:nvPicPr>
            <p:blipFill>
              <a:blip r:embed="rId33"/>
              <a:stretch>
                <a:fillRect/>
              </a:stretch>
            </p:blipFill>
            <p:spPr>
              <a:xfrm>
                <a:off x="2077657" y="3388671"/>
                <a:ext cx="1674727"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8" name="Ink 110">
                <a:extLst>
                  <a:ext uri="{FF2B5EF4-FFF2-40B4-BE49-F238E27FC236}">
                    <a16:creationId xmlns:a16="http://schemas.microsoft.com/office/drawing/2014/main" id="{BB58D1BD-E123-7486-CB91-DA6A50BD578F}"/>
                  </a:ext>
                </a:extLst>
              </p14:cNvPr>
              <p14:cNvContentPartPr/>
              <p14:nvPr/>
            </p14:nvContentPartPr>
            <p14:xfrm>
              <a:off x="6494140" y="3516111"/>
              <a:ext cx="317880" cy="305280"/>
            </p14:xfrm>
          </p:contentPart>
        </mc:Choice>
        <mc:Fallback xmlns="">
          <p:pic>
            <p:nvPicPr>
              <p:cNvPr id="108" name="Ink 110">
                <a:extLst>
                  <a:ext uri="{FF2B5EF4-FFF2-40B4-BE49-F238E27FC236}">
                    <a16:creationId xmlns:a16="http://schemas.microsoft.com/office/drawing/2014/main" id="{BB58D1BD-E123-7486-CB91-DA6A50BD578F}"/>
                  </a:ext>
                </a:extLst>
              </p:cNvPr>
              <p:cNvPicPr/>
              <p:nvPr/>
            </p:nvPicPr>
            <p:blipFill>
              <a:blip r:embed="rId35"/>
              <a:stretch>
                <a:fillRect/>
              </a:stretch>
            </p:blipFill>
            <p:spPr>
              <a:xfrm>
                <a:off x="6479020" y="3500631"/>
                <a:ext cx="3484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9" name="Ink 110">
                <a:extLst>
                  <a:ext uri="{FF2B5EF4-FFF2-40B4-BE49-F238E27FC236}">
                    <a16:creationId xmlns:a16="http://schemas.microsoft.com/office/drawing/2014/main" id="{B7AFBCEF-A79A-C1EC-3803-B63E4644BFB4}"/>
                  </a:ext>
                </a:extLst>
              </p14:cNvPr>
              <p14:cNvContentPartPr/>
              <p14:nvPr/>
            </p14:nvContentPartPr>
            <p14:xfrm>
              <a:off x="4738780" y="3503511"/>
              <a:ext cx="1491840" cy="305280"/>
            </p14:xfrm>
          </p:contentPart>
        </mc:Choice>
        <mc:Fallback xmlns="">
          <p:pic>
            <p:nvPicPr>
              <p:cNvPr id="109" name="Ink 110">
                <a:extLst>
                  <a:ext uri="{FF2B5EF4-FFF2-40B4-BE49-F238E27FC236}">
                    <a16:creationId xmlns:a16="http://schemas.microsoft.com/office/drawing/2014/main" id="{B7AFBCEF-A79A-C1EC-3803-B63E4644BFB4}"/>
                  </a:ext>
                </a:extLst>
              </p:cNvPr>
              <p:cNvPicPr/>
              <p:nvPr/>
            </p:nvPicPr>
            <p:blipFill>
              <a:blip r:embed="rId37"/>
              <a:stretch>
                <a:fillRect/>
              </a:stretch>
            </p:blipFill>
            <p:spPr>
              <a:xfrm>
                <a:off x="4723300" y="3488391"/>
                <a:ext cx="15220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0" name="Ink 110">
                <a:extLst>
                  <a:ext uri="{FF2B5EF4-FFF2-40B4-BE49-F238E27FC236}">
                    <a16:creationId xmlns:a16="http://schemas.microsoft.com/office/drawing/2014/main" id="{E4881912-95AE-ABAC-EA79-95EFC73D17FB}"/>
                  </a:ext>
                </a:extLst>
              </p14:cNvPr>
              <p14:cNvContentPartPr/>
              <p14:nvPr/>
            </p14:nvContentPartPr>
            <p14:xfrm>
              <a:off x="3568420" y="3528351"/>
              <a:ext cx="834480" cy="411480"/>
            </p14:xfrm>
          </p:contentPart>
        </mc:Choice>
        <mc:Fallback xmlns="">
          <p:pic>
            <p:nvPicPr>
              <p:cNvPr id="110" name="Ink 110">
                <a:extLst>
                  <a:ext uri="{FF2B5EF4-FFF2-40B4-BE49-F238E27FC236}">
                    <a16:creationId xmlns:a16="http://schemas.microsoft.com/office/drawing/2014/main" id="{E4881912-95AE-ABAC-EA79-95EFC73D17FB}"/>
                  </a:ext>
                </a:extLst>
              </p:cNvPr>
              <p:cNvPicPr/>
              <p:nvPr/>
            </p:nvPicPr>
            <p:blipFill>
              <a:blip r:embed="rId39"/>
              <a:stretch>
                <a:fillRect/>
              </a:stretch>
            </p:blipFill>
            <p:spPr>
              <a:xfrm>
                <a:off x="3552940" y="3513218"/>
                <a:ext cx="865080" cy="44210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5" name="Ink 115">
                <a:extLst>
                  <a:ext uri="{FF2B5EF4-FFF2-40B4-BE49-F238E27FC236}">
                    <a16:creationId xmlns:a16="http://schemas.microsoft.com/office/drawing/2014/main" id="{C3599C72-D16B-EC1D-1100-26E78AB3A8DB}"/>
                  </a:ext>
                </a:extLst>
              </p14:cNvPr>
              <p14:cNvContentPartPr/>
              <p14:nvPr/>
            </p14:nvContentPartPr>
            <p14:xfrm>
              <a:off x="1787860" y="3976551"/>
              <a:ext cx="921600" cy="473760"/>
            </p14:xfrm>
          </p:contentPart>
        </mc:Choice>
        <mc:Fallback xmlns="">
          <p:pic>
            <p:nvPicPr>
              <p:cNvPr id="115" name="Ink 115">
                <a:extLst>
                  <a:ext uri="{FF2B5EF4-FFF2-40B4-BE49-F238E27FC236}">
                    <a16:creationId xmlns:a16="http://schemas.microsoft.com/office/drawing/2014/main" id="{C3599C72-D16B-EC1D-1100-26E78AB3A8DB}"/>
                  </a:ext>
                </a:extLst>
              </p:cNvPr>
              <p:cNvPicPr/>
              <p:nvPr/>
            </p:nvPicPr>
            <p:blipFill>
              <a:blip r:embed="rId41"/>
              <a:stretch>
                <a:fillRect/>
              </a:stretch>
            </p:blipFill>
            <p:spPr>
              <a:xfrm>
                <a:off x="1772380" y="3961420"/>
                <a:ext cx="952200" cy="50438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6" name="Ink 115">
                <a:extLst>
                  <a:ext uri="{FF2B5EF4-FFF2-40B4-BE49-F238E27FC236}">
                    <a16:creationId xmlns:a16="http://schemas.microsoft.com/office/drawing/2014/main" id="{D2DDC8DD-A2B4-96D5-FC35-344935E74628}"/>
                  </a:ext>
                </a:extLst>
              </p14:cNvPr>
              <p14:cNvContentPartPr/>
              <p14:nvPr/>
            </p14:nvContentPartPr>
            <p14:xfrm>
              <a:off x="2939500" y="4269231"/>
              <a:ext cx="361440" cy="6480"/>
            </p14:xfrm>
          </p:contentPart>
        </mc:Choice>
        <mc:Fallback xmlns="">
          <p:pic>
            <p:nvPicPr>
              <p:cNvPr id="116" name="Ink 115">
                <a:extLst>
                  <a:ext uri="{FF2B5EF4-FFF2-40B4-BE49-F238E27FC236}">
                    <a16:creationId xmlns:a16="http://schemas.microsoft.com/office/drawing/2014/main" id="{D2DDC8DD-A2B4-96D5-FC35-344935E74628}"/>
                  </a:ext>
                </a:extLst>
              </p:cNvPr>
              <p:cNvPicPr/>
              <p:nvPr/>
            </p:nvPicPr>
            <p:blipFill>
              <a:blip r:embed="rId43"/>
              <a:stretch>
                <a:fillRect/>
              </a:stretch>
            </p:blipFill>
            <p:spPr>
              <a:xfrm>
                <a:off x="2924380" y="4254111"/>
                <a:ext cx="392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7" name="Ink 116">
                <a:extLst>
                  <a:ext uri="{FF2B5EF4-FFF2-40B4-BE49-F238E27FC236}">
                    <a16:creationId xmlns:a16="http://schemas.microsoft.com/office/drawing/2014/main" id="{1E3B3A34-1F2E-47C4-A79A-AF44FC555E70}"/>
                  </a:ext>
                </a:extLst>
              </p14:cNvPr>
              <p14:cNvContentPartPr/>
              <p14:nvPr/>
            </p14:nvContentPartPr>
            <p14:xfrm>
              <a:off x="2926900" y="4418631"/>
              <a:ext cx="311760" cy="37800"/>
            </p14:xfrm>
          </p:contentPart>
        </mc:Choice>
        <mc:Fallback xmlns="">
          <p:pic>
            <p:nvPicPr>
              <p:cNvPr id="117" name="Ink 116">
                <a:extLst>
                  <a:ext uri="{FF2B5EF4-FFF2-40B4-BE49-F238E27FC236}">
                    <a16:creationId xmlns:a16="http://schemas.microsoft.com/office/drawing/2014/main" id="{1E3B3A34-1F2E-47C4-A79A-AF44FC555E70}"/>
                  </a:ext>
                </a:extLst>
              </p:cNvPr>
              <p:cNvPicPr/>
              <p:nvPr/>
            </p:nvPicPr>
            <p:blipFill>
              <a:blip r:embed="rId45"/>
              <a:stretch>
                <a:fillRect/>
              </a:stretch>
            </p:blipFill>
            <p:spPr>
              <a:xfrm>
                <a:off x="2911780" y="4403511"/>
                <a:ext cx="342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4" name="Ink 124">
                <a:extLst>
                  <a:ext uri="{FF2B5EF4-FFF2-40B4-BE49-F238E27FC236}">
                    <a16:creationId xmlns:a16="http://schemas.microsoft.com/office/drawing/2014/main" id="{0352A186-FDE6-010E-C7D2-525CDCC24C25}"/>
                  </a:ext>
                </a:extLst>
              </p14:cNvPr>
              <p14:cNvContentPartPr/>
              <p14:nvPr/>
            </p14:nvContentPartPr>
            <p14:xfrm>
              <a:off x="3717820" y="4082391"/>
              <a:ext cx="1376280" cy="486000"/>
            </p14:xfrm>
          </p:contentPart>
        </mc:Choice>
        <mc:Fallback xmlns="">
          <p:pic>
            <p:nvPicPr>
              <p:cNvPr id="124" name="Ink 124">
                <a:extLst>
                  <a:ext uri="{FF2B5EF4-FFF2-40B4-BE49-F238E27FC236}">
                    <a16:creationId xmlns:a16="http://schemas.microsoft.com/office/drawing/2014/main" id="{0352A186-FDE6-010E-C7D2-525CDCC24C25}"/>
                  </a:ext>
                </a:extLst>
              </p:cNvPr>
              <p:cNvPicPr/>
              <p:nvPr/>
            </p:nvPicPr>
            <p:blipFill>
              <a:blip r:embed="rId47"/>
              <a:stretch>
                <a:fillRect/>
              </a:stretch>
            </p:blipFill>
            <p:spPr>
              <a:xfrm>
                <a:off x="3702340" y="4067271"/>
                <a:ext cx="140652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8" name="Ink 138">
                <a:extLst>
                  <a:ext uri="{FF2B5EF4-FFF2-40B4-BE49-F238E27FC236}">
                    <a16:creationId xmlns:a16="http://schemas.microsoft.com/office/drawing/2014/main" id="{5ADADFF7-47F7-2E82-1947-30B5D792C2F0}"/>
                  </a:ext>
                </a:extLst>
              </p14:cNvPr>
              <p14:cNvContentPartPr/>
              <p14:nvPr/>
            </p14:nvContentPartPr>
            <p14:xfrm>
              <a:off x="5267980" y="3908871"/>
              <a:ext cx="2390760" cy="647280"/>
            </p14:xfrm>
          </p:contentPart>
        </mc:Choice>
        <mc:Fallback xmlns="">
          <p:pic>
            <p:nvPicPr>
              <p:cNvPr id="138" name="Ink 138">
                <a:extLst>
                  <a:ext uri="{FF2B5EF4-FFF2-40B4-BE49-F238E27FC236}">
                    <a16:creationId xmlns:a16="http://schemas.microsoft.com/office/drawing/2014/main" id="{5ADADFF7-47F7-2E82-1947-30B5D792C2F0}"/>
                  </a:ext>
                </a:extLst>
              </p:cNvPr>
              <p:cNvPicPr/>
              <p:nvPr/>
            </p:nvPicPr>
            <p:blipFill>
              <a:blip r:embed="rId49"/>
              <a:stretch>
                <a:fillRect/>
              </a:stretch>
            </p:blipFill>
            <p:spPr>
              <a:xfrm>
                <a:off x="5252502" y="3893751"/>
                <a:ext cx="2420995"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4" name="Ink 154">
                <a:extLst>
                  <a:ext uri="{FF2B5EF4-FFF2-40B4-BE49-F238E27FC236}">
                    <a16:creationId xmlns:a16="http://schemas.microsoft.com/office/drawing/2014/main" id="{C7E31313-A30B-29EC-AA0D-E0DD3AB34F1B}"/>
                  </a:ext>
                </a:extLst>
              </p14:cNvPr>
              <p14:cNvContentPartPr/>
              <p14:nvPr/>
            </p14:nvContentPartPr>
            <p14:xfrm>
              <a:off x="8365420" y="3696471"/>
              <a:ext cx="2742480" cy="703800"/>
            </p14:xfrm>
          </p:contentPart>
        </mc:Choice>
        <mc:Fallback xmlns="">
          <p:pic>
            <p:nvPicPr>
              <p:cNvPr id="154" name="Ink 154">
                <a:extLst>
                  <a:ext uri="{FF2B5EF4-FFF2-40B4-BE49-F238E27FC236}">
                    <a16:creationId xmlns:a16="http://schemas.microsoft.com/office/drawing/2014/main" id="{C7E31313-A30B-29EC-AA0D-E0DD3AB34F1B}"/>
                  </a:ext>
                </a:extLst>
              </p:cNvPr>
              <p:cNvPicPr/>
              <p:nvPr/>
            </p:nvPicPr>
            <p:blipFill>
              <a:blip r:embed="rId51"/>
              <a:stretch>
                <a:fillRect/>
              </a:stretch>
            </p:blipFill>
            <p:spPr>
              <a:xfrm>
                <a:off x="8349940" y="3681351"/>
                <a:ext cx="277272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7" name="Ink 157">
                <a:extLst>
                  <a:ext uri="{FF2B5EF4-FFF2-40B4-BE49-F238E27FC236}">
                    <a16:creationId xmlns:a16="http://schemas.microsoft.com/office/drawing/2014/main" id="{9D993F7C-BC90-1EA5-222D-FCE0807FFC1A}"/>
                  </a:ext>
                </a:extLst>
              </p14:cNvPr>
              <p14:cNvContentPartPr/>
              <p14:nvPr/>
            </p14:nvContentPartPr>
            <p14:xfrm>
              <a:off x="1270900" y="5034951"/>
              <a:ext cx="8678880" cy="809640"/>
            </p14:xfrm>
          </p:contentPart>
        </mc:Choice>
        <mc:Fallback xmlns="">
          <p:pic>
            <p:nvPicPr>
              <p:cNvPr id="157" name="Ink 157">
                <a:extLst>
                  <a:ext uri="{FF2B5EF4-FFF2-40B4-BE49-F238E27FC236}">
                    <a16:creationId xmlns:a16="http://schemas.microsoft.com/office/drawing/2014/main" id="{9D993F7C-BC90-1EA5-222D-FCE0807FFC1A}"/>
                  </a:ext>
                </a:extLst>
              </p:cNvPr>
              <p:cNvPicPr/>
              <p:nvPr/>
            </p:nvPicPr>
            <p:blipFill>
              <a:blip r:embed="rId53"/>
              <a:stretch>
                <a:fillRect/>
              </a:stretch>
            </p:blipFill>
            <p:spPr>
              <a:xfrm>
                <a:off x="1255779" y="5019471"/>
                <a:ext cx="8709481" cy="840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2" name="Ink 172">
                <a:extLst>
                  <a:ext uri="{FF2B5EF4-FFF2-40B4-BE49-F238E27FC236}">
                    <a16:creationId xmlns:a16="http://schemas.microsoft.com/office/drawing/2014/main" id="{8BF25C3B-CE36-CA69-2B7E-DCFDA5C0A71B}"/>
                  </a:ext>
                </a:extLst>
              </p14:cNvPr>
              <p14:cNvContentPartPr/>
              <p14:nvPr/>
            </p14:nvContentPartPr>
            <p14:xfrm>
              <a:off x="1501300" y="5016231"/>
              <a:ext cx="3574080" cy="790920"/>
            </p14:xfrm>
          </p:contentPart>
        </mc:Choice>
        <mc:Fallback xmlns="">
          <p:pic>
            <p:nvPicPr>
              <p:cNvPr id="172" name="Ink 172">
                <a:extLst>
                  <a:ext uri="{FF2B5EF4-FFF2-40B4-BE49-F238E27FC236}">
                    <a16:creationId xmlns:a16="http://schemas.microsoft.com/office/drawing/2014/main" id="{8BF25C3B-CE36-CA69-2B7E-DCFDA5C0A71B}"/>
                  </a:ext>
                </a:extLst>
              </p:cNvPr>
              <p:cNvPicPr/>
              <p:nvPr/>
            </p:nvPicPr>
            <p:blipFill>
              <a:blip r:embed="rId55"/>
              <a:stretch>
                <a:fillRect/>
              </a:stretch>
            </p:blipFill>
            <p:spPr>
              <a:xfrm>
                <a:off x="1486178" y="5001111"/>
                <a:ext cx="3604683"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4" name="Ink 184">
                <a:extLst>
                  <a:ext uri="{FF2B5EF4-FFF2-40B4-BE49-F238E27FC236}">
                    <a16:creationId xmlns:a16="http://schemas.microsoft.com/office/drawing/2014/main" id="{D1D76595-194A-2CB3-1BF3-E58073E3E8F1}"/>
                  </a:ext>
                </a:extLst>
              </p14:cNvPr>
              <p14:cNvContentPartPr/>
              <p14:nvPr/>
            </p14:nvContentPartPr>
            <p14:xfrm>
              <a:off x="7228900" y="5122071"/>
              <a:ext cx="816120" cy="635400"/>
            </p14:xfrm>
          </p:contentPart>
        </mc:Choice>
        <mc:Fallback xmlns="">
          <p:pic>
            <p:nvPicPr>
              <p:cNvPr id="184" name="Ink 184">
                <a:extLst>
                  <a:ext uri="{FF2B5EF4-FFF2-40B4-BE49-F238E27FC236}">
                    <a16:creationId xmlns:a16="http://schemas.microsoft.com/office/drawing/2014/main" id="{D1D76595-194A-2CB3-1BF3-E58073E3E8F1}"/>
                  </a:ext>
                </a:extLst>
              </p:cNvPr>
              <p:cNvPicPr/>
              <p:nvPr/>
            </p:nvPicPr>
            <p:blipFill>
              <a:blip r:embed="rId57"/>
              <a:stretch>
                <a:fillRect/>
              </a:stretch>
            </p:blipFill>
            <p:spPr>
              <a:xfrm>
                <a:off x="7213773" y="5106951"/>
                <a:ext cx="846734"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5" name="Ink 184">
                <a:extLst>
                  <a:ext uri="{FF2B5EF4-FFF2-40B4-BE49-F238E27FC236}">
                    <a16:creationId xmlns:a16="http://schemas.microsoft.com/office/drawing/2014/main" id="{F9E6A923-3B27-166E-5DB5-64FB9FD4F6A4}"/>
                  </a:ext>
                </a:extLst>
              </p14:cNvPr>
              <p14:cNvContentPartPr/>
              <p14:nvPr/>
            </p14:nvContentPartPr>
            <p14:xfrm>
              <a:off x="11063620" y="1785231"/>
              <a:ext cx="389880" cy="473400"/>
            </p14:xfrm>
          </p:contentPart>
        </mc:Choice>
        <mc:Fallback xmlns="">
          <p:pic>
            <p:nvPicPr>
              <p:cNvPr id="185" name="Ink 184">
                <a:extLst>
                  <a:ext uri="{FF2B5EF4-FFF2-40B4-BE49-F238E27FC236}">
                    <a16:creationId xmlns:a16="http://schemas.microsoft.com/office/drawing/2014/main" id="{F9E6A923-3B27-166E-5DB5-64FB9FD4F6A4}"/>
                  </a:ext>
                </a:extLst>
              </p:cNvPr>
              <p:cNvPicPr/>
              <p:nvPr/>
            </p:nvPicPr>
            <p:blipFill>
              <a:blip r:embed="rId59"/>
              <a:stretch>
                <a:fillRect/>
              </a:stretch>
            </p:blipFill>
            <p:spPr>
              <a:xfrm>
                <a:off x="11048500" y="1770111"/>
                <a:ext cx="42012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89" name="Ink 189">
                <a:extLst>
                  <a:ext uri="{FF2B5EF4-FFF2-40B4-BE49-F238E27FC236}">
                    <a16:creationId xmlns:a16="http://schemas.microsoft.com/office/drawing/2014/main" id="{ACEC81A1-D7A2-5F4C-0EEB-B4B03D6B2E1A}"/>
                  </a:ext>
                </a:extLst>
              </p14:cNvPr>
              <p14:cNvContentPartPr/>
              <p14:nvPr/>
            </p14:nvContentPartPr>
            <p14:xfrm>
              <a:off x="8045020" y="2140191"/>
              <a:ext cx="697320" cy="460800"/>
            </p14:xfrm>
          </p:contentPart>
        </mc:Choice>
        <mc:Fallback xmlns="">
          <p:pic>
            <p:nvPicPr>
              <p:cNvPr id="189" name="Ink 189">
                <a:extLst>
                  <a:ext uri="{FF2B5EF4-FFF2-40B4-BE49-F238E27FC236}">
                    <a16:creationId xmlns:a16="http://schemas.microsoft.com/office/drawing/2014/main" id="{ACEC81A1-D7A2-5F4C-0EEB-B4B03D6B2E1A}"/>
                  </a:ext>
                </a:extLst>
              </p:cNvPr>
              <p:cNvPicPr/>
              <p:nvPr/>
            </p:nvPicPr>
            <p:blipFill>
              <a:blip r:embed="rId61"/>
              <a:stretch>
                <a:fillRect/>
              </a:stretch>
            </p:blipFill>
            <p:spPr>
              <a:xfrm>
                <a:off x="8029892" y="2125083"/>
                <a:ext cx="727936" cy="49101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90" name="Ink 189">
                <a:extLst>
                  <a:ext uri="{FF2B5EF4-FFF2-40B4-BE49-F238E27FC236}">
                    <a16:creationId xmlns:a16="http://schemas.microsoft.com/office/drawing/2014/main" id="{9AD3D104-71CE-6B38-BF7E-3CFBB28F99B9}"/>
                  </a:ext>
                </a:extLst>
              </p14:cNvPr>
              <p14:cNvContentPartPr/>
              <p14:nvPr/>
            </p14:nvContentPartPr>
            <p14:xfrm>
              <a:off x="8747740" y="5115951"/>
              <a:ext cx="68760" cy="741240"/>
            </p14:xfrm>
          </p:contentPart>
        </mc:Choice>
        <mc:Fallback xmlns="">
          <p:pic>
            <p:nvPicPr>
              <p:cNvPr id="190" name="Ink 189">
                <a:extLst>
                  <a:ext uri="{FF2B5EF4-FFF2-40B4-BE49-F238E27FC236}">
                    <a16:creationId xmlns:a16="http://schemas.microsoft.com/office/drawing/2014/main" id="{9AD3D104-71CE-6B38-BF7E-3CFBB28F99B9}"/>
                  </a:ext>
                </a:extLst>
              </p:cNvPr>
              <p:cNvPicPr/>
              <p:nvPr/>
            </p:nvPicPr>
            <p:blipFill>
              <a:blip r:embed="rId63"/>
              <a:stretch>
                <a:fillRect/>
              </a:stretch>
            </p:blipFill>
            <p:spPr>
              <a:xfrm>
                <a:off x="8732620" y="5100831"/>
                <a:ext cx="9936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1" name="Ink 190">
                <a:extLst>
                  <a:ext uri="{FF2B5EF4-FFF2-40B4-BE49-F238E27FC236}">
                    <a16:creationId xmlns:a16="http://schemas.microsoft.com/office/drawing/2014/main" id="{5C95CCF9-E482-1389-1EB8-E74BF32F5DA8}"/>
                  </a:ext>
                </a:extLst>
              </p14:cNvPr>
              <p14:cNvContentPartPr/>
              <p14:nvPr/>
            </p14:nvContentPartPr>
            <p14:xfrm>
              <a:off x="8193700" y="5259231"/>
              <a:ext cx="149760" cy="392400"/>
            </p14:xfrm>
          </p:contentPart>
        </mc:Choice>
        <mc:Fallback xmlns="">
          <p:pic>
            <p:nvPicPr>
              <p:cNvPr id="191" name="Ink 190">
                <a:extLst>
                  <a:ext uri="{FF2B5EF4-FFF2-40B4-BE49-F238E27FC236}">
                    <a16:creationId xmlns:a16="http://schemas.microsoft.com/office/drawing/2014/main" id="{5C95CCF9-E482-1389-1EB8-E74BF32F5DA8}"/>
                  </a:ext>
                </a:extLst>
              </p:cNvPr>
              <p:cNvPicPr/>
              <p:nvPr/>
            </p:nvPicPr>
            <p:blipFill>
              <a:blip r:embed="rId65"/>
              <a:stretch>
                <a:fillRect/>
              </a:stretch>
            </p:blipFill>
            <p:spPr>
              <a:xfrm>
                <a:off x="8178580" y="5243751"/>
                <a:ext cx="18036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2" name="Ink 191">
                <a:extLst>
                  <a:ext uri="{FF2B5EF4-FFF2-40B4-BE49-F238E27FC236}">
                    <a16:creationId xmlns:a16="http://schemas.microsoft.com/office/drawing/2014/main" id="{911EA7D5-17DE-3EF1-58DF-1C779DA28610}"/>
                  </a:ext>
                </a:extLst>
              </p14:cNvPr>
              <p14:cNvContentPartPr/>
              <p14:nvPr/>
            </p14:nvContentPartPr>
            <p14:xfrm>
              <a:off x="8411860" y="5346351"/>
              <a:ext cx="149760" cy="162360"/>
            </p14:xfrm>
          </p:contentPart>
        </mc:Choice>
        <mc:Fallback xmlns="">
          <p:pic>
            <p:nvPicPr>
              <p:cNvPr id="192" name="Ink 191">
                <a:extLst>
                  <a:ext uri="{FF2B5EF4-FFF2-40B4-BE49-F238E27FC236}">
                    <a16:creationId xmlns:a16="http://schemas.microsoft.com/office/drawing/2014/main" id="{911EA7D5-17DE-3EF1-58DF-1C779DA28610}"/>
                  </a:ext>
                </a:extLst>
              </p:cNvPr>
              <p:cNvPicPr/>
              <p:nvPr/>
            </p:nvPicPr>
            <p:blipFill>
              <a:blip r:embed="rId67"/>
              <a:stretch>
                <a:fillRect/>
              </a:stretch>
            </p:blipFill>
            <p:spPr>
              <a:xfrm>
                <a:off x="8396380" y="5330871"/>
                <a:ext cx="180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3" name="Ink 192">
                <a:extLst>
                  <a:ext uri="{FF2B5EF4-FFF2-40B4-BE49-F238E27FC236}">
                    <a16:creationId xmlns:a16="http://schemas.microsoft.com/office/drawing/2014/main" id="{9E89AD8B-CE51-9890-6060-8E0A5DBE6240}"/>
                  </a:ext>
                </a:extLst>
              </p14:cNvPr>
              <p14:cNvContentPartPr/>
              <p14:nvPr/>
            </p14:nvContentPartPr>
            <p14:xfrm>
              <a:off x="9002980" y="5227911"/>
              <a:ext cx="255600" cy="461160"/>
            </p14:xfrm>
          </p:contentPart>
        </mc:Choice>
        <mc:Fallback xmlns="">
          <p:pic>
            <p:nvPicPr>
              <p:cNvPr id="193" name="Ink 192">
                <a:extLst>
                  <a:ext uri="{FF2B5EF4-FFF2-40B4-BE49-F238E27FC236}">
                    <a16:creationId xmlns:a16="http://schemas.microsoft.com/office/drawing/2014/main" id="{9E89AD8B-CE51-9890-6060-8E0A5DBE6240}"/>
                  </a:ext>
                </a:extLst>
              </p:cNvPr>
              <p:cNvPicPr/>
              <p:nvPr/>
            </p:nvPicPr>
            <p:blipFill>
              <a:blip r:embed="rId69"/>
              <a:stretch>
                <a:fillRect/>
              </a:stretch>
            </p:blipFill>
            <p:spPr>
              <a:xfrm>
                <a:off x="8987860" y="5212791"/>
                <a:ext cx="2862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94" name="Ink 193">
                <a:extLst>
                  <a:ext uri="{FF2B5EF4-FFF2-40B4-BE49-F238E27FC236}">
                    <a16:creationId xmlns:a16="http://schemas.microsoft.com/office/drawing/2014/main" id="{66233137-9B8D-BD3E-5E9A-F33CC38CFAB7}"/>
                  </a:ext>
                </a:extLst>
              </p14:cNvPr>
              <p14:cNvContentPartPr/>
              <p14:nvPr/>
            </p14:nvContentPartPr>
            <p14:xfrm>
              <a:off x="9401500" y="5396751"/>
              <a:ext cx="174600" cy="136800"/>
            </p14:xfrm>
          </p:contentPart>
        </mc:Choice>
        <mc:Fallback xmlns="">
          <p:pic>
            <p:nvPicPr>
              <p:cNvPr id="194" name="Ink 193">
                <a:extLst>
                  <a:ext uri="{FF2B5EF4-FFF2-40B4-BE49-F238E27FC236}">
                    <a16:creationId xmlns:a16="http://schemas.microsoft.com/office/drawing/2014/main" id="{66233137-9B8D-BD3E-5E9A-F33CC38CFAB7}"/>
                  </a:ext>
                </a:extLst>
              </p:cNvPr>
              <p:cNvPicPr/>
              <p:nvPr/>
            </p:nvPicPr>
            <p:blipFill>
              <a:blip r:embed="rId71"/>
              <a:stretch>
                <a:fillRect/>
              </a:stretch>
            </p:blipFill>
            <p:spPr>
              <a:xfrm>
                <a:off x="9386380" y="5381631"/>
                <a:ext cx="205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2" name="Ink 202">
                <a:extLst>
                  <a:ext uri="{FF2B5EF4-FFF2-40B4-BE49-F238E27FC236}">
                    <a16:creationId xmlns:a16="http://schemas.microsoft.com/office/drawing/2014/main" id="{7EA755EF-039C-EEF6-E319-6C3BE24885C7}"/>
                  </a:ext>
                </a:extLst>
              </p14:cNvPr>
              <p14:cNvContentPartPr/>
              <p14:nvPr/>
            </p14:nvContentPartPr>
            <p14:xfrm>
              <a:off x="5398660" y="5066271"/>
              <a:ext cx="1649880" cy="1450800"/>
            </p14:xfrm>
          </p:contentPart>
        </mc:Choice>
        <mc:Fallback xmlns="">
          <p:pic>
            <p:nvPicPr>
              <p:cNvPr id="202" name="Ink 202">
                <a:extLst>
                  <a:ext uri="{FF2B5EF4-FFF2-40B4-BE49-F238E27FC236}">
                    <a16:creationId xmlns:a16="http://schemas.microsoft.com/office/drawing/2014/main" id="{7EA755EF-039C-EEF6-E319-6C3BE24885C7}"/>
                  </a:ext>
                </a:extLst>
              </p:cNvPr>
              <p:cNvPicPr/>
              <p:nvPr/>
            </p:nvPicPr>
            <p:blipFill>
              <a:blip r:embed="rId73"/>
              <a:stretch>
                <a:fillRect/>
              </a:stretch>
            </p:blipFill>
            <p:spPr>
              <a:xfrm>
                <a:off x="5383183" y="5050791"/>
                <a:ext cx="1680113" cy="1481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7" name="Ink 207">
                <a:extLst>
                  <a:ext uri="{FF2B5EF4-FFF2-40B4-BE49-F238E27FC236}">
                    <a16:creationId xmlns:a16="http://schemas.microsoft.com/office/drawing/2014/main" id="{E107FB9E-E760-C768-DA95-C0EAE84B7D13}"/>
                  </a:ext>
                </a:extLst>
              </p14:cNvPr>
              <p14:cNvContentPartPr/>
              <p14:nvPr/>
            </p14:nvContentPartPr>
            <p14:xfrm>
              <a:off x="5118580" y="4543191"/>
              <a:ext cx="821880" cy="467280"/>
            </p14:xfrm>
          </p:contentPart>
        </mc:Choice>
        <mc:Fallback xmlns="">
          <p:pic>
            <p:nvPicPr>
              <p:cNvPr id="207" name="Ink 207">
                <a:extLst>
                  <a:ext uri="{FF2B5EF4-FFF2-40B4-BE49-F238E27FC236}">
                    <a16:creationId xmlns:a16="http://schemas.microsoft.com/office/drawing/2014/main" id="{E107FB9E-E760-C768-DA95-C0EAE84B7D13}"/>
                  </a:ext>
                </a:extLst>
              </p:cNvPr>
              <p:cNvPicPr/>
              <p:nvPr/>
            </p:nvPicPr>
            <p:blipFill>
              <a:blip r:embed="rId75"/>
              <a:stretch>
                <a:fillRect/>
              </a:stretch>
            </p:blipFill>
            <p:spPr>
              <a:xfrm>
                <a:off x="5103107" y="4528071"/>
                <a:ext cx="852107"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2" name="Ink 212">
                <a:extLst>
                  <a:ext uri="{FF2B5EF4-FFF2-40B4-BE49-F238E27FC236}">
                    <a16:creationId xmlns:a16="http://schemas.microsoft.com/office/drawing/2014/main" id="{599CFADB-137A-97E1-6DB7-5E0D9B605B6F}"/>
                  </a:ext>
                </a:extLst>
              </p14:cNvPr>
              <p14:cNvContentPartPr/>
              <p14:nvPr/>
            </p14:nvContentPartPr>
            <p14:xfrm>
              <a:off x="1221220" y="4592871"/>
              <a:ext cx="753840" cy="535680"/>
            </p14:xfrm>
          </p:contentPart>
        </mc:Choice>
        <mc:Fallback xmlns="">
          <p:pic>
            <p:nvPicPr>
              <p:cNvPr id="212" name="Ink 212">
                <a:extLst>
                  <a:ext uri="{FF2B5EF4-FFF2-40B4-BE49-F238E27FC236}">
                    <a16:creationId xmlns:a16="http://schemas.microsoft.com/office/drawing/2014/main" id="{599CFADB-137A-97E1-6DB7-5E0D9B605B6F}"/>
                  </a:ext>
                </a:extLst>
              </p:cNvPr>
              <p:cNvPicPr/>
              <p:nvPr/>
            </p:nvPicPr>
            <p:blipFill>
              <a:blip r:embed="rId77"/>
              <a:stretch>
                <a:fillRect/>
              </a:stretch>
            </p:blipFill>
            <p:spPr>
              <a:xfrm>
                <a:off x="1206093" y="4577751"/>
                <a:ext cx="784455"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3" name="Ink 212">
                <a:extLst>
                  <a:ext uri="{FF2B5EF4-FFF2-40B4-BE49-F238E27FC236}">
                    <a16:creationId xmlns:a16="http://schemas.microsoft.com/office/drawing/2014/main" id="{F6719B07-7D25-F1CB-1D9A-305EEACB9172}"/>
                  </a:ext>
                </a:extLst>
              </p14:cNvPr>
              <p14:cNvContentPartPr/>
              <p14:nvPr/>
            </p14:nvContentPartPr>
            <p14:xfrm>
              <a:off x="5541580" y="5794551"/>
              <a:ext cx="360" cy="6480"/>
            </p14:xfrm>
          </p:contentPart>
        </mc:Choice>
        <mc:Fallback xmlns="">
          <p:pic>
            <p:nvPicPr>
              <p:cNvPr id="213" name="Ink 212">
                <a:extLst>
                  <a:ext uri="{FF2B5EF4-FFF2-40B4-BE49-F238E27FC236}">
                    <a16:creationId xmlns:a16="http://schemas.microsoft.com/office/drawing/2014/main" id="{F6719B07-7D25-F1CB-1D9A-305EEACB9172}"/>
                  </a:ext>
                </a:extLst>
              </p:cNvPr>
              <p:cNvPicPr/>
              <p:nvPr/>
            </p:nvPicPr>
            <p:blipFill>
              <a:blip r:embed="rId79"/>
              <a:stretch>
                <a:fillRect/>
              </a:stretch>
            </p:blipFill>
            <p:spPr>
              <a:xfrm>
                <a:off x="5526460" y="5779431"/>
                <a:ext cx="30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23" name="Ink 224">
                <a:extLst>
                  <a:ext uri="{FF2B5EF4-FFF2-40B4-BE49-F238E27FC236}">
                    <a16:creationId xmlns:a16="http://schemas.microsoft.com/office/drawing/2014/main" id="{BB216E72-7EE7-12EC-6829-E3927E1E58E8}"/>
                  </a:ext>
                </a:extLst>
              </p14:cNvPr>
              <p14:cNvContentPartPr/>
              <p14:nvPr/>
            </p14:nvContentPartPr>
            <p14:xfrm>
              <a:off x="4290580" y="6161751"/>
              <a:ext cx="728640" cy="324360"/>
            </p14:xfrm>
          </p:contentPart>
        </mc:Choice>
        <mc:Fallback xmlns="">
          <p:pic>
            <p:nvPicPr>
              <p:cNvPr id="223" name="Ink 224">
                <a:extLst>
                  <a:ext uri="{FF2B5EF4-FFF2-40B4-BE49-F238E27FC236}">
                    <a16:creationId xmlns:a16="http://schemas.microsoft.com/office/drawing/2014/main" id="{BB216E72-7EE7-12EC-6829-E3927E1E58E8}"/>
                  </a:ext>
                </a:extLst>
              </p:cNvPr>
              <p:cNvPicPr/>
              <p:nvPr/>
            </p:nvPicPr>
            <p:blipFill>
              <a:blip r:embed="rId81"/>
              <a:stretch>
                <a:fillRect/>
              </a:stretch>
            </p:blipFill>
            <p:spPr>
              <a:xfrm>
                <a:off x="4275100" y="6146614"/>
                <a:ext cx="759240" cy="354994"/>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24" name="Ink 224">
                <a:extLst>
                  <a:ext uri="{FF2B5EF4-FFF2-40B4-BE49-F238E27FC236}">
                    <a16:creationId xmlns:a16="http://schemas.microsoft.com/office/drawing/2014/main" id="{1AD28098-AECC-E5A8-3786-828B8B1C4BFF}"/>
                  </a:ext>
                </a:extLst>
              </p14:cNvPr>
              <p14:cNvContentPartPr/>
              <p14:nvPr/>
            </p14:nvContentPartPr>
            <p14:xfrm>
              <a:off x="4470940" y="5639031"/>
              <a:ext cx="261720" cy="354240"/>
            </p14:xfrm>
          </p:contentPart>
        </mc:Choice>
        <mc:Fallback xmlns="">
          <p:pic>
            <p:nvPicPr>
              <p:cNvPr id="224" name="Ink 224">
                <a:extLst>
                  <a:ext uri="{FF2B5EF4-FFF2-40B4-BE49-F238E27FC236}">
                    <a16:creationId xmlns:a16="http://schemas.microsoft.com/office/drawing/2014/main" id="{1AD28098-AECC-E5A8-3786-828B8B1C4BFF}"/>
                  </a:ext>
                </a:extLst>
              </p:cNvPr>
              <p:cNvPicPr/>
              <p:nvPr/>
            </p:nvPicPr>
            <p:blipFill>
              <a:blip r:embed="rId83"/>
              <a:stretch>
                <a:fillRect/>
              </a:stretch>
            </p:blipFill>
            <p:spPr>
              <a:xfrm>
                <a:off x="4455820" y="5623567"/>
                <a:ext cx="292320" cy="384449"/>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29" name="Ink 229">
                <a:extLst>
                  <a:ext uri="{FF2B5EF4-FFF2-40B4-BE49-F238E27FC236}">
                    <a16:creationId xmlns:a16="http://schemas.microsoft.com/office/drawing/2014/main" id="{1A5CBA8A-FE4E-E183-A093-7DF1CC9C01C7}"/>
                  </a:ext>
                </a:extLst>
              </p14:cNvPr>
              <p14:cNvContentPartPr/>
              <p14:nvPr/>
            </p14:nvContentPartPr>
            <p14:xfrm>
              <a:off x="4277980" y="4586751"/>
              <a:ext cx="716040" cy="411120"/>
            </p14:xfrm>
          </p:contentPart>
        </mc:Choice>
        <mc:Fallback xmlns="">
          <p:pic>
            <p:nvPicPr>
              <p:cNvPr id="229" name="Ink 229">
                <a:extLst>
                  <a:ext uri="{FF2B5EF4-FFF2-40B4-BE49-F238E27FC236}">
                    <a16:creationId xmlns:a16="http://schemas.microsoft.com/office/drawing/2014/main" id="{1A5CBA8A-FE4E-E183-A093-7DF1CC9C01C7}"/>
                  </a:ext>
                </a:extLst>
              </p:cNvPr>
              <p:cNvPicPr/>
              <p:nvPr/>
            </p:nvPicPr>
            <p:blipFill>
              <a:blip r:embed="rId85"/>
              <a:stretch>
                <a:fillRect/>
              </a:stretch>
            </p:blipFill>
            <p:spPr>
              <a:xfrm>
                <a:off x="4262868" y="4571631"/>
                <a:ext cx="746265"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30" name="Ink 229">
                <a:extLst>
                  <a:ext uri="{FF2B5EF4-FFF2-40B4-BE49-F238E27FC236}">
                    <a16:creationId xmlns:a16="http://schemas.microsoft.com/office/drawing/2014/main" id="{BBD34920-FA15-0A44-EB3D-4C1A68BC35E8}"/>
                  </a:ext>
                </a:extLst>
              </p14:cNvPr>
              <p14:cNvContentPartPr/>
              <p14:nvPr/>
            </p14:nvContentPartPr>
            <p14:xfrm>
              <a:off x="3119860" y="5700951"/>
              <a:ext cx="19080" cy="6480"/>
            </p14:xfrm>
          </p:contentPart>
        </mc:Choice>
        <mc:Fallback xmlns="">
          <p:pic>
            <p:nvPicPr>
              <p:cNvPr id="230" name="Ink 229">
                <a:extLst>
                  <a:ext uri="{FF2B5EF4-FFF2-40B4-BE49-F238E27FC236}">
                    <a16:creationId xmlns:a16="http://schemas.microsoft.com/office/drawing/2014/main" id="{BBD34920-FA15-0A44-EB3D-4C1A68BC35E8}"/>
                  </a:ext>
                </a:extLst>
              </p:cNvPr>
              <p:cNvPicPr/>
              <p:nvPr/>
            </p:nvPicPr>
            <p:blipFill>
              <a:blip r:embed="rId87"/>
              <a:stretch>
                <a:fillRect/>
              </a:stretch>
            </p:blipFill>
            <p:spPr>
              <a:xfrm>
                <a:off x="3104740" y="5685831"/>
                <a:ext cx="49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31" name="Ink 230">
                <a:extLst>
                  <a:ext uri="{FF2B5EF4-FFF2-40B4-BE49-F238E27FC236}">
                    <a16:creationId xmlns:a16="http://schemas.microsoft.com/office/drawing/2014/main" id="{5F98C5BE-8BF3-3096-F7CF-B7FAF881C985}"/>
                  </a:ext>
                </a:extLst>
              </p14:cNvPr>
              <p14:cNvContentPartPr/>
              <p14:nvPr/>
            </p14:nvContentPartPr>
            <p14:xfrm>
              <a:off x="9625780" y="2414151"/>
              <a:ext cx="558000" cy="162360"/>
            </p14:xfrm>
          </p:contentPart>
        </mc:Choice>
        <mc:Fallback xmlns="">
          <p:pic>
            <p:nvPicPr>
              <p:cNvPr id="231" name="Ink 230">
                <a:extLst>
                  <a:ext uri="{FF2B5EF4-FFF2-40B4-BE49-F238E27FC236}">
                    <a16:creationId xmlns:a16="http://schemas.microsoft.com/office/drawing/2014/main" id="{5F98C5BE-8BF3-3096-F7CF-B7FAF881C985}"/>
                  </a:ext>
                </a:extLst>
              </p:cNvPr>
              <p:cNvPicPr/>
              <p:nvPr/>
            </p:nvPicPr>
            <p:blipFill>
              <a:blip r:embed="rId89"/>
              <a:stretch>
                <a:fillRect/>
              </a:stretch>
            </p:blipFill>
            <p:spPr>
              <a:xfrm>
                <a:off x="9610300" y="2398671"/>
                <a:ext cx="5882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41" name="Ink 242">
                <a:extLst>
                  <a:ext uri="{FF2B5EF4-FFF2-40B4-BE49-F238E27FC236}">
                    <a16:creationId xmlns:a16="http://schemas.microsoft.com/office/drawing/2014/main" id="{81B10BCC-7132-D977-1A29-4B9065529666}"/>
                  </a:ext>
                </a:extLst>
              </p14:cNvPr>
              <p14:cNvContentPartPr/>
              <p14:nvPr/>
            </p14:nvContentPartPr>
            <p14:xfrm>
              <a:off x="8579620" y="3851991"/>
              <a:ext cx="921600" cy="498600"/>
            </p14:xfrm>
          </p:contentPart>
        </mc:Choice>
        <mc:Fallback xmlns="">
          <p:pic>
            <p:nvPicPr>
              <p:cNvPr id="241" name="Ink 242">
                <a:extLst>
                  <a:ext uri="{FF2B5EF4-FFF2-40B4-BE49-F238E27FC236}">
                    <a16:creationId xmlns:a16="http://schemas.microsoft.com/office/drawing/2014/main" id="{81B10BCC-7132-D977-1A29-4B9065529666}"/>
                  </a:ext>
                </a:extLst>
              </p:cNvPr>
              <p:cNvPicPr/>
              <p:nvPr/>
            </p:nvPicPr>
            <p:blipFill>
              <a:blip r:embed="rId91"/>
              <a:stretch>
                <a:fillRect/>
              </a:stretch>
            </p:blipFill>
            <p:spPr>
              <a:xfrm>
                <a:off x="8564500" y="3836860"/>
                <a:ext cx="952200" cy="529222"/>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42" name="Ink 242">
                <a:extLst>
                  <a:ext uri="{FF2B5EF4-FFF2-40B4-BE49-F238E27FC236}">
                    <a16:creationId xmlns:a16="http://schemas.microsoft.com/office/drawing/2014/main" id="{40FD42DC-54B1-9203-8DDD-62BAF726B4DB}"/>
                  </a:ext>
                </a:extLst>
              </p14:cNvPr>
              <p14:cNvContentPartPr/>
              <p14:nvPr/>
            </p14:nvContentPartPr>
            <p14:xfrm>
              <a:off x="7701940" y="3957831"/>
              <a:ext cx="479880" cy="199440"/>
            </p14:xfrm>
          </p:contentPart>
        </mc:Choice>
        <mc:Fallback xmlns="">
          <p:pic>
            <p:nvPicPr>
              <p:cNvPr id="242" name="Ink 242">
                <a:extLst>
                  <a:ext uri="{FF2B5EF4-FFF2-40B4-BE49-F238E27FC236}">
                    <a16:creationId xmlns:a16="http://schemas.microsoft.com/office/drawing/2014/main" id="{40FD42DC-54B1-9203-8DDD-62BAF726B4DB}"/>
                  </a:ext>
                </a:extLst>
              </p:cNvPr>
              <p:cNvPicPr/>
              <p:nvPr/>
            </p:nvPicPr>
            <p:blipFill>
              <a:blip r:embed="rId93"/>
              <a:stretch>
                <a:fillRect/>
              </a:stretch>
            </p:blipFill>
            <p:spPr>
              <a:xfrm>
                <a:off x="7686820" y="3942711"/>
                <a:ext cx="5101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5" name="Ink 255">
                <a:extLst>
                  <a:ext uri="{FF2B5EF4-FFF2-40B4-BE49-F238E27FC236}">
                    <a16:creationId xmlns:a16="http://schemas.microsoft.com/office/drawing/2014/main" id="{779B8B97-A2D1-8255-6786-754C437D67C2}"/>
                  </a:ext>
                </a:extLst>
              </p14:cNvPr>
              <p14:cNvContentPartPr/>
              <p14:nvPr/>
            </p14:nvContentPartPr>
            <p14:xfrm>
              <a:off x="8691940" y="5987511"/>
              <a:ext cx="2912400" cy="566640"/>
            </p14:xfrm>
          </p:contentPart>
        </mc:Choice>
        <mc:Fallback xmlns="">
          <p:pic>
            <p:nvPicPr>
              <p:cNvPr id="255" name="Ink 255">
                <a:extLst>
                  <a:ext uri="{FF2B5EF4-FFF2-40B4-BE49-F238E27FC236}">
                    <a16:creationId xmlns:a16="http://schemas.microsoft.com/office/drawing/2014/main" id="{779B8B97-A2D1-8255-6786-754C437D67C2}"/>
                  </a:ext>
                </a:extLst>
              </p:cNvPr>
              <p:cNvPicPr/>
              <p:nvPr/>
            </p:nvPicPr>
            <p:blipFill>
              <a:blip r:embed="rId95"/>
              <a:stretch>
                <a:fillRect/>
              </a:stretch>
            </p:blipFill>
            <p:spPr>
              <a:xfrm>
                <a:off x="8676460" y="5972401"/>
                <a:ext cx="2943000" cy="596861"/>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64" name="Ink 264">
                <a:extLst>
                  <a:ext uri="{FF2B5EF4-FFF2-40B4-BE49-F238E27FC236}">
                    <a16:creationId xmlns:a16="http://schemas.microsoft.com/office/drawing/2014/main" id="{C545F0FF-D2C4-C570-6FDE-88783582E57A}"/>
                  </a:ext>
                </a:extLst>
              </p14:cNvPr>
              <p14:cNvContentPartPr/>
              <p14:nvPr/>
            </p14:nvContentPartPr>
            <p14:xfrm>
              <a:off x="9473500" y="6448311"/>
              <a:ext cx="1522080" cy="324000"/>
            </p14:xfrm>
          </p:contentPart>
        </mc:Choice>
        <mc:Fallback xmlns="">
          <p:pic>
            <p:nvPicPr>
              <p:cNvPr id="264" name="Ink 264">
                <a:extLst>
                  <a:ext uri="{FF2B5EF4-FFF2-40B4-BE49-F238E27FC236}">
                    <a16:creationId xmlns:a16="http://schemas.microsoft.com/office/drawing/2014/main" id="{C545F0FF-D2C4-C570-6FDE-88783582E57A}"/>
                  </a:ext>
                </a:extLst>
              </p:cNvPr>
              <p:cNvPicPr/>
              <p:nvPr/>
            </p:nvPicPr>
            <p:blipFill>
              <a:blip r:embed="rId97"/>
              <a:stretch>
                <a:fillRect/>
              </a:stretch>
            </p:blipFill>
            <p:spPr>
              <a:xfrm>
                <a:off x="9458380" y="6432831"/>
                <a:ext cx="15526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71" name="Ink 271">
                <a:extLst>
                  <a:ext uri="{FF2B5EF4-FFF2-40B4-BE49-F238E27FC236}">
                    <a16:creationId xmlns:a16="http://schemas.microsoft.com/office/drawing/2014/main" id="{F5FEE292-8E09-7FD4-8C81-86D9D380BB1E}"/>
                  </a:ext>
                </a:extLst>
              </p14:cNvPr>
              <p14:cNvContentPartPr/>
              <p14:nvPr/>
            </p14:nvContentPartPr>
            <p14:xfrm>
              <a:off x="7813900" y="6311151"/>
              <a:ext cx="1488600" cy="523440"/>
            </p14:xfrm>
          </p:contentPart>
        </mc:Choice>
        <mc:Fallback xmlns="">
          <p:pic>
            <p:nvPicPr>
              <p:cNvPr id="271" name="Ink 271">
                <a:extLst>
                  <a:ext uri="{FF2B5EF4-FFF2-40B4-BE49-F238E27FC236}">
                    <a16:creationId xmlns:a16="http://schemas.microsoft.com/office/drawing/2014/main" id="{F5FEE292-8E09-7FD4-8C81-86D9D380BB1E}"/>
                  </a:ext>
                </a:extLst>
              </p:cNvPr>
              <p:cNvPicPr/>
              <p:nvPr/>
            </p:nvPicPr>
            <p:blipFill>
              <a:blip r:embed="rId99"/>
              <a:stretch>
                <a:fillRect/>
              </a:stretch>
            </p:blipFill>
            <p:spPr>
              <a:xfrm>
                <a:off x="7798776" y="6296031"/>
                <a:ext cx="1519207" cy="553680"/>
              </a:xfrm>
              <a:prstGeom prst="rect">
                <a:avLst/>
              </a:prstGeom>
            </p:spPr>
          </p:pic>
        </mc:Fallback>
      </mc:AlternateContent>
    </p:spTree>
    <p:extLst>
      <p:ext uri="{BB962C8B-B14F-4D97-AF65-F5344CB8AC3E}">
        <p14:creationId xmlns:p14="http://schemas.microsoft.com/office/powerpoint/2010/main" val="983308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60A6-643F-B518-839B-EFA5A0E06989}"/>
              </a:ext>
            </a:extLst>
          </p:cNvPr>
          <p:cNvSpPr>
            <a:spLocks noGrp="1"/>
          </p:cNvSpPr>
          <p:nvPr>
            <p:ph type="title"/>
          </p:nvPr>
        </p:nvSpPr>
        <p:spPr/>
        <p:txBody>
          <a:bodyPr/>
          <a:lstStyle/>
          <a:p>
            <a:r>
              <a:rPr lang="en-IN" dirty="0"/>
              <a:t>Drawbacks of a binary search algorithm</a:t>
            </a:r>
            <a:endParaRPr lang="en-US" dirty="0"/>
          </a:p>
        </p:txBody>
      </p:sp>
      <p:sp>
        <p:nvSpPr>
          <p:cNvPr id="3" name="Content Placeholder 2">
            <a:extLst>
              <a:ext uri="{FF2B5EF4-FFF2-40B4-BE49-F238E27FC236}">
                <a16:creationId xmlns:a16="http://schemas.microsoft.com/office/drawing/2014/main" id="{95315D33-484E-BE54-5604-DA795221CEA0}"/>
              </a:ext>
            </a:extLst>
          </p:cNvPr>
          <p:cNvSpPr>
            <a:spLocks noGrp="1"/>
          </p:cNvSpPr>
          <p:nvPr>
            <p:ph idx="1"/>
          </p:nvPr>
        </p:nvSpPr>
        <p:spPr/>
        <p:txBody>
          <a:bodyPr/>
          <a:lstStyle/>
          <a:p>
            <a:r>
              <a:rPr lang="en-IN" dirty="0"/>
              <a:t>A binary search requires that the data elements in the array  be sorted; otherwise, a binary search will not work.</a:t>
            </a:r>
          </a:p>
          <a:p>
            <a:r>
              <a:rPr lang="en-IN" dirty="0"/>
              <a:t>A binary search cannot be used where there are many insertions and deletions of data elements in </a:t>
            </a:r>
            <a:r>
              <a:rPr lang="en-IN"/>
              <a:t>the array.</a:t>
            </a:r>
          </a:p>
          <a:p>
            <a:r>
              <a:rPr lang="en-IN"/>
              <a:t>Complexity O(log2n)</a:t>
            </a:r>
            <a:endParaRPr lang="en-US" dirty="0"/>
          </a:p>
        </p:txBody>
      </p:sp>
      <mc:AlternateContent xmlns:mc="http://schemas.openxmlformats.org/markup-compatibility/2006" xmlns:p14="http://schemas.microsoft.com/office/powerpoint/2010/main">
        <mc:Choice Requires="p14">
          <p:contentPart p14:bwMode="auto" r:id="rId2">
            <p14:nvContentPartPr>
              <p14:cNvPr id="11" name="Ink 11">
                <a:extLst>
                  <a:ext uri="{FF2B5EF4-FFF2-40B4-BE49-F238E27FC236}">
                    <a16:creationId xmlns:a16="http://schemas.microsoft.com/office/drawing/2014/main" id="{A466EFCB-A227-071D-8F26-7263D508AA0D}"/>
                  </a:ext>
                </a:extLst>
              </p14:cNvPr>
              <p14:cNvContentPartPr/>
              <p14:nvPr/>
            </p14:nvContentPartPr>
            <p14:xfrm>
              <a:off x="1507420" y="4101111"/>
              <a:ext cx="5149440" cy="2172600"/>
            </p14:xfrm>
          </p:contentPart>
        </mc:Choice>
        <mc:Fallback xmlns="">
          <p:pic>
            <p:nvPicPr>
              <p:cNvPr id="11" name="Ink 11">
                <a:extLst>
                  <a:ext uri="{FF2B5EF4-FFF2-40B4-BE49-F238E27FC236}">
                    <a16:creationId xmlns:a16="http://schemas.microsoft.com/office/drawing/2014/main" id="{A466EFCB-A227-071D-8F26-7263D508AA0D}"/>
                  </a:ext>
                </a:extLst>
              </p:cNvPr>
              <p:cNvPicPr/>
              <p:nvPr/>
            </p:nvPicPr>
            <p:blipFill>
              <a:blip r:embed="rId3"/>
              <a:stretch>
                <a:fillRect/>
              </a:stretch>
            </p:blipFill>
            <p:spPr>
              <a:xfrm>
                <a:off x="1498780" y="4092471"/>
                <a:ext cx="5167080" cy="2190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79B8A184-CD86-1E4B-6594-F3E393058ECA}"/>
                  </a:ext>
                </a:extLst>
              </p14:cNvPr>
              <p14:cNvContentPartPr/>
              <p14:nvPr/>
            </p14:nvContentPartPr>
            <p14:xfrm>
              <a:off x="8710660" y="4935231"/>
              <a:ext cx="360" cy="360"/>
            </p14:xfrm>
          </p:contentPart>
        </mc:Choice>
        <mc:Fallback xmlns="">
          <p:pic>
            <p:nvPicPr>
              <p:cNvPr id="12" name="Ink 11">
                <a:extLst>
                  <a:ext uri="{FF2B5EF4-FFF2-40B4-BE49-F238E27FC236}">
                    <a16:creationId xmlns:a16="http://schemas.microsoft.com/office/drawing/2014/main" id="{79B8A184-CD86-1E4B-6594-F3E393058ECA}"/>
                  </a:ext>
                </a:extLst>
              </p:cNvPr>
              <p:cNvPicPr/>
              <p:nvPr/>
            </p:nvPicPr>
            <p:blipFill>
              <a:blip r:embed="rId5"/>
              <a:stretch>
                <a:fillRect/>
              </a:stretch>
            </p:blipFill>
            <p:spPr>
              <a:xfrm>
                <a:off x="8701660" y="4926591"/>
                <a:ext cx="18000" cy="18000"/>
              </a:xfrm>
              <a:prstGeom prst="rect">
                <a:avLst/>
              </a:prstGeom>
            </p:spPr>
          </p:pic>
        </mc:Fallback>
      </mc:AlternateContent>
    </p:spTree>
    <p:extLst>
      <p:ext uri="{BB962C8B-B14F-4D97-AF65-F5344CB8AC3E}">
        <p14:creationId xmlns:p14="http://schemas.microsoft.com/office/powerpoint/2010/main" val="24478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E1A1-4DE5-E5FD-2B27-A86DF9F6FC22}"/>
              </a:ext>
            </a:extLst>
          </p:cNvPr>
          <p:cNvSpPr>
            <a:spLocks noGrp="1"/>
          </p:cNvSpPr>
          <p:nvPr>
            <p:ph type="title"/>
          </p:nvPr>
        </p:nvSpPr>
        <p:spPr/>
        <p:txBody>
          <a:bodyPr/>
          <a:lstStyle/>
          <a:p>
            <a:r>
              <a:rPr lang="en-IN"/>
              <a:t>Introduction to sorting</a:t>
            </a:r>
            <a:endParaRPr lang="en-US"/>
          </a:p>
        </p:txBody>
      </p:sp>
      <p:sp>
        <p:nvSpPr>
          <p:cNvPr id="3" name="Content Placeholder 2">
            <a:extLst>
              <a:ext uri="{FF2B5EF4-FFF2-40B4-BE49-F238E27FC236}">
                <a16:creationId xmlns:a16="http://schemas.microsoft.com/office/drawing/2014/main" id="{FA1E3E7C-BD9A-1AB1-E05D-54EEAB5D3D1C}"/>
              </a:ext>
            </a:extLst>
          </p:cNvPr>
          <p:cNvSpPr>
            <a:spLocks noGrp="1"/>
          </p:cNvSpPr>
          <p:nvPr>
            <p:ph idx="1"/>
          </p:nvPr>
        </p:nvSpPr>
        <p:spPr/>
        <p:txBody>
          <a:bodyPr>
            <a:normAutofit fontScale="92500" lnSpcReduction="20000"/>
          </a:bodyPr>
          <a:lstStyle/>
          <a:p>
            <a:r>
              <a:rPr lang="en-IN" dirty="0"/>
              <a:t>Sorting refers to the process of arranging the data elements of an array in a specified order, that is either in ascending or descending order.</a:t>
            </a:r>
          </a:p>
          <a:p>
            <a:r>
              <a:rPr lang="en-IN" dirty="0"/>
              <a:t>Let us take an array which is declared and initialised as:</a:t>
            </a:r>
          </a:p>
          <a:p>
            <a:r>
              <a:rPr lang="en-IN" dirty="0"/>
              <a:t>Int array[]={10,25,17,8,30,3};</a:t>
            </a:r>
          </a:p>
          <a:p>
            <a:r>
              <a:rPr lang="en-IN" dirty="0"/>
              <a:t>Then the array after applying the sorting technique is:</a:t>
            </a:r>
          </a:p>
          <a:p>
            <a:r>
              <a:rPr lang="en-IN" dirty="0"/>
              <a:t>Array[]={3, 8,10,17,25,30};</a:t>
            </a:r>
          </a:p>
          <a:p>
            <a:r>
              <a:rPr lang="en-IN" dirty="0"/>
              <a:t>The two basic categories of sorting methods are:</a:t>
            </a:r>
          </a:p>
          <a:p>
            <a:r>
              <a:rPr lang="en-IN" dirty="0"/>
              <a:t>Internal sorting -it refers to the sorting of the data elements is stored in the computer’s main memory.</a:t>
            </a:r>
          </a:p>
          <a:p>
            <a:r>
              <a:rPr lang="en-IN" dirty="0"/>
              <a:t>External sorting-It refers to the sorting of the data elements stored in the files.It is applied when the amount of data is large and cannot be stored in the main memory.</a:t>
            </a:r>
          </a:p>
        </p:txBody>
      </p:sp>
    </p:spTree>
    <p:extLst>
      <p:ext uri="{BB962C8B-B14F-4D97-AF65-F5344CB8AC3E}">
        <p14:creationId xmlns:p14="http://schemas.microsoft.com/office/powerpoint/2010/main" val="149113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4AC9-C96B-CEEF-60F0-76606FEE4502}"/>
              </a:ext>
            </a:extLst>
          </p:cNvPr>
          <p:cNvSpPr>
            <a:spLocks noGrp="1"/>
          </p:cNvSpPr>
          <p:nvPr>
            <p:ph type="title"/>
          </p:nvPr>
        </p:nvSpPr>
        <p:spPr/>
        <p:txBody>
          <a:bodyPr/>
          <a:lstStyle/>
          <a:p>
            <a:r>
              <a:rPr lang="en-IN"/>
              <a:t>Types of sorting method</a:t>
            </a:r>
            <a:endParaRPr lang="en-US"/>
          </a:p>
        </p:txBody>
      </p:sp>
      <p:sp>
        <p:nvSpPr>
          <p:cNvPr id="3" name="Content Placeholder 2">
            <a:extLst>
              <a:ext uri="{FF2B5EF4-FFF2-40B4-BE49-F238E27FC236}">
                <a16:creationId xmlns:a16="http://schemas.microsoft.com/office/drawing/2014/main" id="{F9F374AF-7C3F-D313-CD13-2C1B713F7087}"/>
              </a:ext>
            </a:extLst>
          </p:cNvPr>
          <p:cNvSpPr>
            <a:spLocks noGrp="1"/>
          </p:cNvSpPr>
          <p:nvPr>
            <p:ph idx="1"/>
          </p:nvPr>
        </p:nvSpPr>
        <p:spPr/>
        <p:txBody>
          <a:bodyPr/>
          <a:lstStyle/>
          <a:p>
            <a:r>
              <a:rPr lang="en-IN"/>
              <a:t>The various sorting methods are:</a:t>
            </a:r>
          </a:p>
          <a:p>
            <a:r>
              <a:rPr lang="en-IN"/>
              <a:t>1. Selection sort</a:t>
            </a:r>
          </a:p>
          <a:p>
            <a:r>
              <a:rPr lang="en-IN"/>
              <a:t>2. Insertion sort</a:t>
            </a:r>
          </a:p>
          <a:p>
            <a:r>
              <a:rPr lang="en-IN"/>
              <a:t>3. Merge sort</a:t>
            </a:r>
          </a:p>
          <a:p>
            <a:r>
              <a:rPr lang="en-IN"/>
              <a:t>4. Bubble sort</a:t>
            </a:r>
          </a:p>
          <a:p>
            <a:r>
              <a:rPr lang="en-IN"/>
              <a:t>5. Quick sort</a:t>
            </a:r>
          </a:p>
          <a:p>
            <a:endParaRPr lang="en-IN"/>
          </a:p>
        </p:txBody>
      </p:sp>
    </p:spTree>
    <p:extLst>
      <p:ext uri="{BB962C8B-B14F-4D97-AF65-F5344CB8AC3E}">
        <p14:creationId xmlns:p14="http://schemas.microsoft.com/office/powerpoint/2010/main" val="422767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87E6-E4CF-FD17-D9E6-40B8909AD880}"/>
              </a:ext>
            </a:extLst>
          </p:cNvPr>
          <p:cNvSpPr>
            <a:spLocks noGrp="1"/>
          </p:cNvSpPr>
          <p:nvPr>
            <p:ph type="title"/>
          </p:nvPr>
        </p:nvSpPr>
        <p:spPr/>
        <p:txBody>
          <a:bodyPr/>
          <a:lstStyle/>
          <a:p>
            <a:r>
              <a:rPr lang="en-IN"/>
              <a:t>Selection sort</a:t>
            </a:r>
            <a:endParaRPr lang="en-US"/>
          </a:p>
        </p:txBody>
      </p:sp>
      <p:sp>
        <p:nvSpPr>
          <p:cNvPr id="3" name="Content Placeholder 2">
            <a:extLst>
              <a:ext uri="{FF2B5EF4-FFF2-40B4-BE49-F238E27FC236}">
                <a16:creationId xmlns:a16="http://schemas.microsoft.com/office/drawing/2014/main" id="{37574F85-4FEE-A09B-049E-DEAA807A16E6}"/>
              </a:ext>
            </a:extLst>
          </p:cNvPr>
          <p:cNvSpPr>
            <a:spLocks noGrp="1"/>
          </p:cNvSpPr>
          <p:nvPr>
            <p:ph idx="1"/>
          </p:nvPr>
        </p:nvSpPr>
        <p:spPr/>
        <p:txBody>
          <a:bodyPr/>
          <a:lstStyle/>
          <a:p>
            <a:r>
              <a:rPr lang="en-IN"/>
              <a:t>Selection sort is a sorting technique that works by finding the smallest value in the array and placing it in the first position.</a:t>
            </a:r>
          </a:p>
          <a:p>
            <a:r>
              <a:rPr lang="en-IN"/>
              <a:t>After that it then find the second smallest value and places it in the second position.</a:t>
            </a:r>
          </a:p>
          <a:p>
            <a:r>
              <a:rPr lang="en-IN"/>
              <a:t>This process is repeated until the whole array is sorted.</a:t>
            </a:r>
            <a:endParaRPr lang="en-US"/>
          </a:p>
        </p:txBody>
      </p:sp>
    </p:spTree>
    <p:extLst>
      <p:ext uri="{BB962C8B-B14F-4D97-AF65-F5344CB8AC3E}">
        <p14:creationId xmlns:p14="http://schemas.microsoft.com/office/powerpoint/2010/main" val="372378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D7E6-FC55-C6D9-982A-2CA9CE065F03}"/>
              </a:ext>
            </a:extLst>
          </p:cNvPr>
          <p:cNvSpPr>
            <a:spLocks noGrp="1"/>
          </p:cNvSpPr>
          <p:nvPr>
            <p:ph type="title"/>
          </p:nvPr>
        </p:nvSpPr>
        <p:spPr/>
        <p:txBody>
          <a:bodyPr/>
          <a:lstStyle/>
          <a:p>
            <a:r>
              <a:rPr lang="en-IN" dirty="0"/>
              <a:t>Introduction of searching</a:t>
            </a:r>
            <a:endParaRPr lang="en-US" dirty="0"/>
          </a:p>
        </p:txBody>
      </p:sp>
      <p:sp>
        <p:nvSpPr>
          <p:cNvPr id="3" name="Content Placeholder 2">
            <a:extLst>
              <a:ext uri="{FF2B5EF4-FFF2-40B4-BE49-F238E27FC236}">
                <a16:creationId xmlns:a16="http://schemas.microsoft.com/office/drawing/2014/main" id="{44E45AA0-48C1-F463-1DAC-D743CAC665BA}"/>
              </a:ext>
            </a:extLst>
          </p:cNvPr>
          <p:cNvSpPr>
            <a:spLocks noGrp="1"/>
          </p:cNvSpPr>
          <p:nvPr>
            <p:ph idx="1"/>
          </p:nvPr>
        </p:nvSpPr>
        <p:spPr/>
        <p:txBody>
          <a:bodyPr>
            <a:normAutofit/>
          </a:bodyPr>
          <a:lstStyle/>
          <a:p>
            <a:r>
              <a:rPr lang="en-IN" dirty="0"/>
              <a:t>Searching means to find whether a particular data item exists in an Array/ list or not.</a:t>
            </a:r>
          </a:p>
          <a:p>
            <a:r>
              <a:rPr lang="en-IN" dirty="0"/>
              <a:t>The process of finding a particular value in a list or an array is called searching.</a:t>
            </a:r>
          </a:p>
          <a:p>
            <a:r>
              <a:rPr lang="en-IN" dirty="0"/>
              <a:t>If that particular value is present in the array, then the search is said to be successful and the location of that particular value is returned by the searching process.</a:t>
            </a:r>
          </a:p>
          <a:p>
            <a:r>
              <a:rPr lang="en-IN" dirty="0"/>
              <a:t>If the value does not exist or we can say that if the value is not present in the array, then searching is said to be unsuccessful.</a:t>
            </a:r>
          </a:p>
        </p:txBody>
      </p:sp>
    </p:spTree>
    <p:extLst>
      <p:ext uri="{BB962C8B-B14F-4D97-AF65-F5344CB8AC3E}">
        <p14:creationId xmlns:p14="http://schemas.microsoft.com/office/powerpoint/2010/main" val="1404647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683D-0129-23DC-D463-303C07AD12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33E94B-7925-E5DD-E88C-5F224FFF9058}"/>
              </a:ext>
            </a:extLst>
          </p:cNvPr>
          <p:cNvSpPr>
            <a:spLocks noGrp="1"/>
          </p:cNvSpPr>
          <p:nvPr>
            <p:ph idx="1"/>
          </p:nvPr>
        </p:nvSpPr>
        <p:spPr/>
        <p:txBody>
          <a:bodyPr/>
          <a:lstStyle/>
          <a:p>
            <a:r>
              <a:rPr lang="en-IN"/>
              <a:t>Pass 1-Find the position POS of the smallest value in the area of N elements and interchange ARR[POS] with ARR[0] . Hanns,ARR[0] is sorted.</a:t>
            </a:r>
          </a:p>
          <a:p>
            <a:r>
              <a:rPr lang="en-IN"/>
              <a:t>Pass 2- Find the position POS of the smallest value in the array of N-1 elements and interchange ARR[POS] with A[1] is sorted.</a:t>
            </a:r>
          </a:p>
        </p:txBody>
      </p:sp>
    </p:spTree>
    <p:extLst>
      <p:ext uri="{BB962C8B-B14F-4D97-AF65-F5344CB8AC3E}">
        <p14:creationId xmlns:p14="http://schemas.microsoft.com/office/powerpoint/2010/main" val="5907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4A15-ED03-4714-24FC-B2EDD1C86F26}"/>
              </a:ext>
            </a:extLst>
          </p:cNvPr>
          <p:cNvSpPr>
            <a:spLocks noGrp="1"/>
          </p:cNvSpPr>
          <p:nvPr>
            <p:ph type="title"/>
          </p:nvPr>
        </p:nvSpPr>
        <p:spPr/>
        <p:txBody>
          <a:bodyPr/>
          <a:lstStyle/>
          <a:p>
            <a:r>
              <a:rPr lang="en-IN"/>
              <a:t>Algorithm for Selection Sort</a:t>
            </a:r>
            <a:endParaRPr lang="en-US"/>
          </a:p>
        </p:txBody>
      </p:sp>
      <p:sp>
        <p:nvSpPr>
          <p:cNvPr id="3" name="Content Placeholder 2">
            <a:extLst>
              <a:ext uri="{FF2B5EF4-FFF2-40B4-BE49-F238E27FC236}">
                <a16:creationId xmlns:a16="http://schemas.microsoft.com/office/drawing/2014/main" id="{2DAFA808-2613-C5A6-6115-A69FDA21C0E4}"/>
              </a:ext>
            </a:extLst>
          </p:cNvPr>
          <p:cNvSpPr>
            <a:spLocks noGrp="1"/>
          </p:cNvSpPr>
          <p:nvPr>
            <p:ph idx="1"/>
          </p:nvPr>
        </p:nvSpPr>
        <p:spPr/>
        <p:txBody>
          <a:bodyPr/>
          <a:lstStyle/>
          <a:p>
            <a:r>
              <a:rPr lang="en-IN" dirty="0"/>
              <a:t>Selection Sort (ARR,N)</a:t>
            </a:r>
          </a:p>
          <a:p>
            <a:r>
              <a:rPr lang="en-IN" dirty="0"/>
              <a:t>Step 1: Start</a:t>
            </a:r>
          </a:p>
          <a:p>
            <a:r>
              <a:rPr lang="en-IN" dirty="0"/>
              <a:t>Step 2: Repeat steps 3&amp;4 for I=0 to N-1</a:t>
            </a:r>
          </a:p>
          <a:p>
            <a:r>
              <a:rPr lang="en-IN" dirty="0"/>
              <a:t>Step 3: Call MIN (ARR,I ,N,POS)</a:t>
            </a:r>
          </a:p>
          <a:p>
            <a:r>
              <a:rPr lang="en-IN" dirty="0"/>
              <a:t>Step 4: Swap ARR[I] with ARR[POS]</a:t>
            </a:r>
          </a:p>
          <a:p>
            <a:r>
              <a:rPr lang="en-IN" dirty="0"/>
              <a:t>[End of loop]</a:t>
            </a:r>
          </a:p>
          <a:p>
            <a:r>
              <a:rPr lang="en-IN" dirty="0"/>
              <a:t>Step 5: Exit</a:t>
            </a:r>
          </a:p>
          <a:p>
            <a:endParaRPr lang="en-US" dirty="0"/>
          </a:p>
        </p:txBody>
      </p:sp>
    </p:spTree>
    <p:extLst>
      <p:ext uri="{BB962C8B-B14F-4D97-AF65-F5344CB8AC3E}">
        <p14:creationId xmlns:p14="http://schemas.microsoft.com/office/powerpoint/2010/main" val="2530823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B9D69-C1A7-4709-E59A-CFDD1EF978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D144CB-0E12-A3CF-1677-DF5D11551BEB}"/>
              </a:ext>
            </a:extLst>
          </p:cNvPr>
          <p:cNvSpPr>
            <a:spLocks noGrp="1"/>
          </p:cNvSpPr>
          <p:nvPr>
            <p:ph idx="1"/>
          </p:nvPr>
        </p:nvSpPr>
        <p:spPr/>
        <p:txBody>
          <a:bodyPr>
            <a:normAutofit fontScale="92500" lnSpcReduction="20000"/>
          </a:bodyPr>
          <a:lstStyle/>
          <a:p>
            <a:r>
              <a:rPr lang="en-IN" dirty="0"/>
              <a:t>MIN (ARR,I,N,POS)</a:t>
            </a:r>
          </a:p>
          <a:p>
            <a:r>
              <a:rPr lang="en-IN" dirty="0"/>
              <a:t>Step 1:   Set Smallest =ARR[I]</a:t>
            </a:r>
          </a:p>
          <a:p>
            <a:r>
              <a:rPr lang="en-IN" dirty="0"/>
              <a:t>Step 2: Set POS =0</a:t>
            </a:r>
          </a:p>
          <a:p>
            <a:r>
              <a:rPr lang="en-IN" dirty="0"/>
              <a:t>Step 3: Repeat Step 4 for J=I+1 To N-1</a:t>
            </a:r>
          </a:p>
          <a:p>
            <a:r>
              <a:rPr lang="en-IN" dirty="0"/>
              <a:t>Step 4: IF (ARR[J]&lt;Smallest)</a:t>
            </a:r>
          </a:p>
          <a:p>
            <a:r>
              <a:rPr lang="en-IN" dirty="0"/>
              <a:t>Set Smallest =ARR[J]</a:t>
            </a:r>
          </a:p>
          <a:p>
            <a:r>
              <a:rPr lang="en-IN" dirty="0"/>
              <a:t>Set POS =J</a:t>
            </a:r>
          </a:p>
          <a:p>
            <a:r>
              <a:rPr lang="en-IN" dirty="0"/>
              <a:t>[End of IF]</a:t>
            </a:r>
          </a:p>
          <a:p>
            <a:r>
              <a:rPr lang="en-IN" dirty="0"/>
              <a:t>[End of loop]</a:t>
            </a:r>
          </a:p>
          <a:p>
            <a:r>
              <a:rPr lang="en-IN" dirty="0"/>
              <a:t>Step 5: Return POS </a:t>
            </a:r>
            <a:endParaRPr lang="en-US" dirty="0"/>
          </a:p>
        </p:txBody>
      </p:sp>
    </p:spTree>
    <p:extLst>
      <p:ext uri="{BB962C8B-B14F-4D97-AF65-F5344CB8AC3E}">
        <p14:creationId xmlns:p14="http://schemas.microsoft.com/office/powerpoint/2010/main" val="1925143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87C0-0E65-3504-BE33-CD6FA950D8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C6C33F-56DD-266B-5F0A-E523DAF7287D}"/>
              </a:ext>
            </a:extLst>
          </p:cNvPr>
          <p:cNvSpPr>
            <a:spLocks noGrp="1"/>
          </p:cNvSpPr>
          <p:nvPr>
            <p:ph idx="1"/>
          </p:nvPr>
        </p:nvSpPr>
        <p:spPr/>
        <p:txBody>
          <a:bodyPr/>
          <a:lstStyle/>
          <a:p>
            <a:r>
              <a:rPr lang="en-IN"/>
              <a:t>Example-</a:t>
            </a:r>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7602EB1-9F16-62D6-C3C2-6D66CDEFBD74}"/>
                  </a:ext>
                </a:extLst>
              </p14:cNvPr>
              <p14:cNvContentPartPr/>
              <p14:nvPr/>
            </p14:nvContentPartPr>
            <p14:xfrm>
              <a:off x="2802700" y="1978191"/>
              <a:ext cx="5677920" cy="429840"/>
            </p14:xfrm>
          </p:contentPart>
        </mc:Choice>
        <mc:Fallback xmlns="">
          <p:pic>
            <p:nvPicPr>
              <p:cNvPr id="4" name="Ink 3">
                <a:extLst>
                  <a:ext uri="{FF2B5EF4-FFF2-40B4-BE49-F238E27FC236}">
                    <a16:creationId xmlns:a16="http://schemas.microsoft.com/office/drawing/2014/main" id="{37602EB1-9F16-62D6-C3C2-6D66CDEFBD74}"/>
                  </a:ext>
                </a:extLst>
              </p:cNvPr>
              <p:cNvPicPr/>
              <p:nvPr/>
            </p:nvPicPr>
            <p:blipFill>
              <a:blip r:embed="rId3"/>
              <a:stretch>
                <a:fillRect/>
              </a:stretch>
            </p:blipFill>
            <p:spPr>
              <a:xfrm>
                <a:off x="2787220" y="1963071"/>
                <a:ext cx="570852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8">
                <a:extLst>
                  <a:ext uri="{FF2B5EF4-FFF2-40B4-BE49-F238E27FC236}">
                    <a16:creationId xmlns:a16="http://schemas.microsoft.com/office/drawing/2014/main" id="{6CDCE1B4-DCD8-4110-9138-5975B4756890}"/>
                  </a:ext>
                </a:extLst>
              </p14:cNvPr>
              <p14:cNvContentPartPr/>
              <p14:nvPr/>
            </p14:nvContentPartPr>
            <p14:xfrm>
              <a:off x="2771380" y="2084031"/>
              <a:ext cx="5665680" cy="660600"/>
            </p14:xfrm>
          </p:contentPart>
        </mc:Choice>
        <mc:Fallback xmlns="">
          <p:pic>
            <p:nvPicPr>
              <p:cNvPr id="8" name="Ink 8">
                <a:extLst>
                  <a:ext uri="{FF2B5EF4-FFF2-40B4-BE49-F238E27FC236}">
                    <a16:creationId xmlns:a16="http://schemas.microsoft.com/office/drawing/2014/main" id="{6CDCE1B4-DCD8-4110-9138-5975B4756890}"/>
                  </a:ext>
                </a:extLst>
              </p:cNvPr>
              <p:cNvPicPr/>
              <p:nvPr/>
            </p:nvPicPr>
            <p:blipFill>
              <a:blip r:embed="rId5"/>
              <a:stretch>
                <a:fillRect/>
              </a:stretch>
            </p:blipFill>
            <p:spPr>
              <a:xfrm>
                <a:off x="2756260" y="2068903"/>
                <a:ext cx="5695920" cy="69121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7">
                <a:extLst>
                  <a:ext uri="{FF2B5EF4-FFF2-40B4-BE49-F238E27FC236}">
                    <a16:creationId xmlns:a16="http://schemas.microsoft.com/office/drawing/2014/main" id="{C200B78C-91EE-DDF2-4DAA-CE60C2750A7F}"/>
                  </a:ext>
                </a:extLst>
              </p14:cNvPr>
              <p14:cNvContentPartPr/>
              <p14:nvPr/>
            </p14:nvContentPartPr>
            <p14:xfrm>
              <a:off x="4253140" y="1990791"/>
              <a:ext cx="2347200" cy="797040"/>
            </p14:xfrm>
          </p:contentPart>
        </mc:Choice>
        <mc:Fallback xmlns="">
          <p:pic>
            <p:nvPicPr>
              <p:cNvPr id="17" name="Ink 17">
                <a:extLst>
                  <a:ext uri="{FF2B5EF4-FFF2-40B4-BE49-F238E27FC236}">
                    <a16:creationId xmlns:a16="http://schemas.microsoft.com/office/drawing/2014/main" id="{C200B78C-91EE-DDF2-4DAA-CE60C2750A7F}"/>
                  </a:ext>
                </a:extLst>
              </p:cNvPr>
              <p:cNvPicPr/>
              <p:nvPr/>
            </p:nvPicPr>
            <p:blipFill>
              <a:blip r:embed="rId7"/>
              <a:stretch>
                <a:fillRect/>
              </a:stretch>
            </p:blipFill>
            <p:spPr>
              <a:xfrm>
                <a:off x="4237660" y="1975318"/>
                <a:ext cx="2377800" cy="82726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4">
                <a:extLst>
                  <a:ext uri="{FF2B5EF4-FFF2-40B4-BE49-F238E27FC236}">
                    <a16:creationId xmlns:a16="http://schemas.microsoft.com/office/drawing/2014/main" id="{108D4E1A-43DD-A4B0-83ED-938097ACD005}"/>
                  </a:ext>
                </a:extLst>
              </p14:cNvPr>
              <p14:cNvContentPartPr/>
              <p14:nvPr/>
            </p14:nvContentPartPr>
            <p14:xfrm>
              <a:off x="7589980" y="1972071"/>
              <a:ext cx="716400" cy="585720"/>
            </p14:xfrm>
          </p:contentPart>
        </mc:Choice>
        <mc:Fallback xmlns="">
          <p:pic>
            <p:nvPicPr>
              <p:cNvPr id="23" name="Ink 24">
                <a:extLst>
                  <a:ext uri="{FF2B5EF4-FFF2-40B4-BE49-F238E27FC236}">
                    <a16:creationId xmlns:a16="http://schemas.microsoft.com/office/drawing/2014/main" id="{108D4E1A-43DD-A4B0-83ED-938097ACD005}"/>
                  </a:ext>
                </a:extLst>
              </p:cNvPr>
              <p:cNvPicPr/>
              <p:nvPr/>
            </p:nvPicPr>
            <p:blipFill>
              <a:blip r:embed="rId9"/>
              <a:stretch>
                <a:fillRect/>
              </a:stretch>
            </p:blipFill>
            <p:spPr>
              <a:xfrm>
                <a:off x="7574860" y="1956951"/>
                <a:ext cx="74664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4">
                <a:extLst>
                  <a:ext uri="{FF2B5EF4-FFF2-40B4-BE49-F238E27FC236}">
                    <a16:creationId xmlns:a16="http://schemas.microsoft.com/office/drawing/2014/main" id="{3C27FCAA-CA5C-DA1E-30F0-5FD969909507}"/>
                  </a:ext>
                </a:extLst>
              </p14:cNvPr>
              <p14:cNvContentPartPr/>
              <p14:nvPr/>
            </p14:nvContentPartPr>
            <p14:xfrm>
              <a:off x="7091740" y="2189871"/>
              <a:ext cx="224640" cy="224640"/>
            </p14:xfrm>
          </p:contentPart>
        </mc:Choice>
        <mc:Fallback xmlns="">
          <p:pic>
            <p:nvPicPr>
              <p:cNvPr id="24" name="Ink 24">
                <a:extLst>
                  <a:ext uri="{FF2B5EF4-FFF2-40B4-BE49-F238E27FC236}">
                    <a16:creationId xmlns:a16="http://schemas.microsoft.com/office/drawing/2014/main" id="{3C27FCAA-CA5C-DA1E-30F0-5FD969909507}"/>
                  </a:ext>
                </a:extLst>
              </p:cNvPr>
              <p:cNvPicPr/>
              <p:nvPr/>
            </p:nvPicPr>
            <p:blipFill>
              <a:blip r:embed="rId11"/>
              <a:stretch>
                <a:fillRect/>
              </a:stretch>
            </p:blipFill>
            <p:spPr>
              <a:xfrm>
                <a:off x="7076620" y="2174751"/>
                <a:ext cx="254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9">
                <a:extLst>
                  <a:ext uri="{FF2B5EF4-FFF2-40B4-BE49-F238E27FC236}">
                    <a16:creationId xmlns:a16="http://schemas.microsoft.com/office/drawing/2014/main" id="{8B32A41B-FF60-A12F-D14D-D77C39942C7E}"/>
                  </a:ext>
                </a:extLst>
              </p14:cNvPr>
              <p14:cNvContentPartPr/>
              <p14:nvPr/>
            </p14:nvContentPartPr>
            <p14:xfrm>
              <a:off x="2902060" y="1785231"/>
              <a:ext cx="753840" cy="324000"/>
            </p14:xfrm>
          </p:contentPart>
        </mc:Choice>
        <mc:Fallback xmlns="">
          <p:pic>
            <p:nvPicPr>
              <p:cNvPr id="29" name="Ink 29">
                <a:extLst>
                  <a:ext uri="{FF2B5EF4-FFF2-40B4-BE49-F238E27FC236}">
                    <a16:creationId xmlns:a16="http://schemas.microsoft.com/office/drawing/2014/main" id="{8B32A41B-FF60-A12F-D14D-D77C39942C7E}"/>
                  </a:ext>
                </a:extLst>
              </p:cNvPr>
              <p:cNvPicPr/>
              <p:nvPr/>
            </p:nvPicPr>
            <p:blipFill>
              <a:blip r:embed="rId13"/>
              <a:stretch>
                <a:fillRect/>
              </a:stretch>
            </p:blipFill>
            <p:spPr>
              <a:xfrm>
                <a:off x="2886933" y="1770111"/>
                <a:ext cx="784455"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1A28A2C7-6C12-733D-AFB1-ED8B5DD6294D}"/>
                  </a:ext>
                </a:extLst>
              </p14:cNvPr>
              <p14:cNvContentPartPr/>
              <p14:nvPr/>
            </p14:nvContentPartPr>
            <p14:xfrm>
              <a:off x="4159540" y="1810071"/>
              <a:ext cx="280440" cy="174600"/>
            </p14:xfrm>
          </p:contentPart>
        </mc:Choice>
        <mc:Fallback xmlns="">
          <p:pic>
            <p:nvPicPr>
              <p:cNvPr id="30" name="Ink 29">
                <a:extLst>
                  <a:ext uri="{FF2B5EF4-FFF2-40B4-BE49-F238E27FC236}">
                    <a16:creationId xmlns:a16="http://schemas.microsoft.com/office/drawing/2014/main" id="{1A28A2C7-6C12-733D-AFB1-ED8B5DD6294D}"/>
                  </a:ext>
                </a:extLst>
              </p:cNvPr>
              <p:cNvPicPr/>
              <p:nvPr/>
            </p:nvPicPr>
            <p:blipFill>
              <a:blip r:embed="rId15"/>
              <a:stretch>
                <a:fillRect/>
              </a:stretch>
            </p:blipFill>
            <p:spPr>
              <a:xfrm>
                <a:off x="4144420" y="1794951"/>
                <a:ext cx="311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id="{B883056F-D2E0-3B35-3F16-1A84528AD28C}"/>
                  </a:ext>
                </a:extLst>
              </p14:cNvPr>
              <p14:cNvContentPartPr/>
              <p14:nvPr/>
            </p14:nvContentPartPr>
            <p14:xfrm>
              <a:off x="4483540" y="1766511"/>
              <a:ext cx="168480" cy="286560"/>
            </p14:xfrm>
          </p:contentPart>
        </mc:Choice>
        <mc:Fallback xmlns="">
          <p:pic>
            <p:nvPicPr>
              <p:cNvPr id="31" name="Ink 30">
                <a:extLst>
                  <a:ext uri="{FF2B5EF4-FFF2-40B4-BE49-F238E27FC236}">
                    <a16:creationId xmlns:a16="http://schemas.microsoft.com/office/drawing/2014/main" id="{B883056F-D2E0-3B35-3F16-1A84528AD28C}"/>
                  </a:ext>
                </a:extLst>
              </p:cNvPr>
              <p:cNvPicPr/>
              <p:nvPr/>
            </p:nvPicPr>
            <p:blipFill>
              <a:blip r:embed="rId17"/>
              <a:stretch>
                <a:fillRect/>
              </a:stretch>
            </p:blipFill>
            <p:spPr>
              <a:xfrm>
                <a:off x="4468060" y="1751391"/>
                <a:ext cx="1990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id="{28FCB045-AC95-490E-FF6C-8CF380457AD9}"/>
                  </a:ext>
                </a:extLst>
              </p14:cNvPr>
              <p14:cNvContentPartPr/>
              <p14:nvPr/>
            </p14:nvContentPartPr>
            <p14:xfrm>
              <a:off x="4695220" y="1866231"/>
              <a:ext cx="25200" cy="100080"/>
            </p14:xfrm>
          </p:contentPart>
        </mc:Choice>
        <mc:Fallback xmlns="">
          <p:pic>
            <p:nvPicPr>
              <p:cNvPr id="32" name="Ink 31">
                <a:extLst>
                  <a:ext uri="{FF2B5EF4-FFF2-40B4-BE49-F238E27FC236}">
                    <a16:creationId xmlns:a16="http://schemas.microsoft.com/office/drawing/2014/main" id="{28FCB045-AC95-490E-FF6C-8CF380457AD9}"/>
                  </a:ext>
                </a:extLst>
              </p:cNvPr>
              <p:cNvPicPr/>
              <p:nvPr/>
            </p:nvPicPr>
            <p:blipFill>
              <a:blip r:embed="rId19"/>
              <a:stretch>
                <a:fillRect/>
              </a:stretch>
            </p:blipFill>
            <p:spPr>
              <a:xfrm>
                <a:off x="4679740" y="1851111"/>
                <a:ext cx="55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45876259-AA7D-F0B7-DB82-06016C1ECA02}"/>
                  </a:ext>
                </a:extLst>
              </p14:cNvPr>
              <p14:cNvContentPartPr/>
              <p14:nvPr/>
            </p14:nvContentPartPr>
            <p14:xfrm>
              <a:off x="4751020" y="1779111"/>
              <a:ext cx="162360" cy="261720"/>
            </p14:xfrm>
          </p:contentPart>
        </mc:Choice>
        <mc:Fallback xmlns="">
          <p:pic>
            <p:nvPicPr>
              <p:cNvPr id="33" name="Ink 32">
                <a:extLst>
                  <a:ext uri="{FF2B5EF4-FFF2-40B4-BE49-F238E27FC236}">
                    <a16:creationId xmlns:a16="http://schemas.microsoft.com/office/drawing/2014/main" id="{45876259-AA7D-F0B7-DB82-06016C1ECA02}"/>
                  </a:ext>
                </a:extLst>
              </p:cNvPr>
              <p:cNvPicPr/>
              <p:nvPr/>
            </p:nvPicPr>
            <p:blipFill>
              <a:blip r:embed="rId21"/>
              <a:stretch>
                <a:fillRect/>
              </a:stretch>
            </p:blipFill>
            <p:spPr>
              <a:xfrm>
                <a:off x="4735900" y="1763991"/>
                <a:ext cx="1926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9C10B100-B573-CDE0-29A1-3D9509419E3B}"/>
                  </a:ext>
                </a:extLst>
              </p14:cNvPr>
              <p14:cNvContentPartPr/>
              <p14:nvPr/>
            </p14:nvContentPartPr>
            <p14:xfrm>
              <a:off x="5467060" y="1785231"/>
              <a:ext cx="243000" cy="149760"/>
            </p14:xfrm>
          </p:contentPart>
        </mc:Choice>
        <mc:Fallback xmlns="">
          <p:pic>
            <p:nvPicPr>
              <p:cNvPr id="34" name="Ink 33">
                <a:extLst>
                  <a:ext uri="{FF2B5EF4-FFF2-40B4-BE49-F238E27FC236}">
                    <a16:creationId xmlns:a16="http://schemas.microsoft.com/office/drawing/2014/main" id="{9C10B100-B573-CDE0-29A1-3D9509419E3B}"/>
                  </a:ext>
                </a:extLst>
              </p:cNvPr>
              <p:cNvPicPr/>
              <p:nvPr/>
            </p:nvPicPr>
            <p:blipFill>
              <a:blip r:embed="rId23"/>
              <a:stretch>
                <a:fillRect/>
              </a:stretch>
            </p:blipFill>
            <p:spPr>
              <a:xfrm>
                <a:off x="5451940" y="1770111"/>
                <a:ext cx="273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5" name="Ink 34">
                <a:extLst>
                  <a:ext uri="{FF2B5EF4-FFF2-40B4-BE49-F238E27FC236}">
                    <a16:creationId xmlns:a16="http://schemas.microsoft.com/office/drawing/2014/main" id="{8765C0DE-055F-6E2B-4DF5-B89B9FE84F50}"/>
                  </a:ext>
                </a:extLst>
              </p14:cNvPr>
              <p14:cNvContentPartPr/>
              <p14:nvPr/>
            </p14:nvContentPartPr>
            <p14:xfrm>
              <a:off x="5778460" y="1747791"/>
              <a:ext cx="112320" cy="261720"/>
            </p14:xfrm>
          </p:contentPart>
        </mc:Choice>
        <mc:Fallback xmlns="">
          <p:pic>
            <p:nvPicPr>
              <p:cNvPr id="35" name="Ink 34">
                <a:extLst>
                  <a:ext uri="{FF2B5EF4-FFF2-40B4-BE49-F238E27FC236}">
                    <a16:creationId xmlns:a16="http://schemas.microsoft.com/office/drawing/2014/main" id="{8765C0DE-055F-6E2B-4DF5-B89B9FE84F50}"/>
                  </a:ext>
                </a:extLst>
              </p:cNvPr>
              <p:cNvPicPr/>
              <p:nvPr/>
            </p:nvPicPr>
            <p:blipFill>
              <a:blip r:embed="rId25"/>
              <a:stretch>
                <a:fillRect/>
              </a:stretch>
            </p:blipFill>
            <p:spPr>
              <a:xfrm>
                <a:off x="5762980" y="1732671"/>
                <a:ext cx="1429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AF96E44F-D1B8-F154-2447-2EB38B0B4A51}"/>
                  </a:ext>
                </a:extLst>
              </p14:cNvPr>
              <p14:cNvContentPartPr/>
              <p14:nvPr/>
            </p14:nvContentPartPr>
            <p14:xfrm>
              <a:off x="5964940" y="1803951"/>
              <a:ext cx="199440" cy="131040"/>
            </p14:xfrm>
          </p:contentPart>
        </mc:Choice>
        <mc:Fallback xmlns="">
          <p:pic>
            <p:nvPicPr>
              <p:cNvPr id="36" name="Ink 35">
                <a:extLst>
                  <a:ext uri="{FF2B5EF4-FFF2-40B4-BE49-F238E27FC236}">
                    <a16:creationId xmlns:a16="http://schemas.microsoft.com/office/drawing/2014/main" id="{AF96E44F-D1B8-F154-2447-2EB38B0B4A51}"/>
                  </a:ext>
                </a:extLst>
              </p:cNvPr>
              <p:cNvPicPr/>
              <p:nvPr/>
            </p:nvPicPr>
            <p:blipFill>
              <a:blip r:embed="rId27"/>
              <a:stretch>
                <a:fillRect/>
              </a:stretch>
            </p:blipFill>
            <p:spPr>
              <a:xfrm>
                <a:off x="5949820" y="1788831"/>
                <a:ext cx="2300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94B1060F-99BE-85CB-8CBA-B1C1BF1201E3}"/>
                  </a:ext>
                </a:extLst>
              </p14:cNvPr>
              <p14:cNvContentPartPr/>
              <p14:nvPr/>
            </p14:nvContentPartPr>
            <p14:xfrm>
              <a:off x="6083380" y="1741671"/>
              <a:ext cx="212040" cy="286560"/>
            </p14:xfrm>
          </p:contentPart>
        </mc:Choice>
        <mc:Fallback xmlns="">
          <p:pic>
            <p:nvPicPr>
              <p:cNvPr id="37" name="Ink 36">
                <a:extLst>
                  <a:ext uri="{FF2B5EF4-FFF2-40B4-BE49-F238E27FC236}">
                    <a16:creationId xmlns:a16="http://schemas.microsoft.com/office/drawing/2014/main" id="{94B1060F-99BE-85CB-8CBA-B1C1BF1201E3}"/>
                  </a:ext>
                </a:extLst>
              </p:cNvPr>
              <p:cNvPicPr/>
              <p:nvPr/>
            </p:nvPicPr>
            <p:blipFill>
              <a:blip r:embed="rId29"/>
              <a:stretch>
                <a:fillRect/>
              </a:stretch>
            </p:blipFill>
            <p:spPr>
              <a:xfrm>
                <a:off x="6068260" y="1726551"/>
                <a:ext cx="2426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Ink 37">
                <a:extLst>
                  <a:ext uri="{FF2B5EF4-FFF2-40B4-BE49-F238E27FC236}">
                    <a16:creationId xmlns:a16="http://schemas.microsoft.com/office/drawing/2014/main" id="{AE96DF70-926A-B000-F4AD-660328F7FE38}"/>
                  </a:ext>
                </a:extLst>
              </p14:cNvPr>
              <p14:cNvContentPartPr/>
              <p14:nvPr/>
            </p14:nvContentPartPr>
            <p14:xfrm>
              <a:off x="6656140" y="1797831"/>
              <a:ext cx="236880" cy="112320"/>
            </p14:xfrm>
          </p:contentPart>
        </mc:Choice>
        <mc:Fallback xmlns="">
          <p:pic>
            <p:nvPicPr>
              <p:cNvPr id="38" name="Ink 37">
                <a:extLst>
                  <a:ext uri="{FF2B5EF4-FFF2-40B4-BE49-F238E27FC236}">
                    <a16:creationId xmlns:a16="http://schemas.microsoft.com/office/drawing/2014/main" id="{AE96DF70-926A-B000-F4AD-660328F7FE38}"/>
                  </a:ext>
                </a:extLst>
              </p:cNvPr>
              <p:cNvPicPr/>
              <p:nvPr/>
            </p:nvPicPr>
            <p:blipFill>
              <a:blip r:embed="rId31"/>
              <a:stretch>
                <a:fillRect/>
              </a:stretch>
            </p:blipFill>
            <p:spPr>
              <a:xfrm>
                <a:off x="6641020" y="1782351"/>
                <a:ext cx="267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Ink 38">
                <a:extLst>
                  <a:ext uri="{FF2B5EF4-FFF2-40B4-BE49-F238E27FC236}">
                    <a16:creationId xmlns:a16="http://schemas.microsoft.com/office/drawing/2014/main" id="{7EABDDDA-176B-C6C2-AACE-D5594F4EA246}"/>
                  </a:ext>
                </a:extLst>
              </p14:cNvPr>
              <p14:cNvContentPartPr/>
              <p14:nvPr/>
            </p14:nvContentPartPr>
            <p14:xfrm>
              <a:off x="6973660" y="1691991"/>
              <a:ext cx="162360" cy="317880"/>
            </p14:xfrm>
          </p:contentPart>
        </mc:Choice>
        <mc:Fallback xmlns="">
          <p:pic>
            <p:nvPicPr>
              <p:cNvPr id="39" name="Ink 38">
                <a:extLst>
                  <a:ext uri="{FF2B5EF4-FFF2-40B4-BE49-F238E27FC236}">
                    <a16:creationId xmlns:a16="http://schemas.microsoft.com/office/drawing/2014/main" id="{7EABDDDA-176B-C6C2-AACE-D5594F4EA246}"/>
                  </a:ext>
                </a:extLst>
              </p:cNvPr>
              <p:cNvPicPr/>
              <p:nvPr/>
            </p:nvPicPr>
            <p:blipFill>
              <a:blip r:embed="rId33"/>
              <a:stretch>
                <a:fillRect/>
              </a:stretch>
            </p:blipFill>
            <p:spPr>
              <a:xfrm>
                <a:off x="6958540" y="1676511"/>
                <a:ext cx="19260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Ink 39">
                <a:extLst>
                  <a:ext uri="{FF2B5EF4-FFF2-40B4-BE49-F238E27FC236}">
                    <a16:creationId xmlns:a16="http://schemas.microsoft.com/office/drawing/2014/main" id="{D5B7D05D-623C-BF99-8FCD-4890C40D0684}"/>
                  </a:ext>
                </a:extLst>
              </p14:cNvPr>
              <p14:cNvContentPartPr/>
              <p14:nvPr/>
            </p14:nvContentPartPr>
            <p14:xfrm>
              <a:off x="7191460" y="1754271"/>
              <a:ext cx="193320" cy="180720"/>
            </p14:xfrm>
          </p:contentPart>
        </mc:Choice>
        <mc:Fallback xmlns="">
          <p:pic>
            <p:nvPicPr>
              <p:cNvPr id="40" name="Ink 39">
                <a:extLst>
                  <a:ext uri="{FF2B5EF4-FFF2-40B4-BE49-F238E27FC236}">
                    <a16:creationId xmlns:a16="http://schemas.microsoft.com/office/drawing/2014/main" id="{D5B7D05D-623C-BF99-8FCD-4890C40D0684}"/>
                  </a:ext>
                </a:extLst>
              </p:cNvPr>
              <p:cNvPicPr/>
              <p:nvPr/>
            </p:nvPicPr>
            <p:blipFill>
              <a:blip r:embed="rId35"/>
              <a:stretch>
                <a:fillRect/>
              </a:stretch>
            </p:blipFill>
            <p:spPr>
              <a:xfrm>
                <a:off x="7176340" y="1738791"/>
                <a:ext cx="223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Ink 40">
                <a:extLst>
                  <a:ext uri="{FF2B5EF4-FFF2-40B4-BE49-F238E27FC236}">
                    <a16:creationId xmlns:a16="http://schemas.microsoft.com/office/drawing/2014/main" id="{D82659F6-258B-546A-4F22-B59A9BE94B57}"/>
                  </a:ext>
                </a:extLst>
              </p14:cNvPr>
              <p14:cNvContentPartPr/>
              <p14:nvPr/>
            </p14:nvContentPartPr>
            <p14:xfrm>
              <a:off x="7378300" y="1735551"/>
              <a:ext cx="193320" cy="274320"/>
            </p14:xfrm>
          </p:contentPart>
        </mc:Choice>
        <mc:Fallback xmlns="">
          <p:pic>
            <p:nvPicPr>
              <p:cNvPr id="41" name="Ink 40">
                <a:extLst>
                  <a:ext uri="{FF2B5EF4-FFF2-40B4-BE49-F238E27FC236}">
                    <a16:creationId xmlns:a16="http://schemas.microsoft.com/office/drawing/2014/main" id="{D82659F6-258B-546A-4F22-B59A9BE94B57}"/>
                  </a:ext>
                </a:extLst>
              </p:cNvPr>
              <p:cNvPicPr/>
              <p:nvPr/>
            </p:nvPicPr>
            <p:blipFill>
              <a:blip r:embed="rId37"/>
              <a:stretch>
                <a:fillRect/>
              </a:stretch>
            </p:blipFill>
            <p:spPr>
              <a:xfrm>
                <a:off x="7363180" y="1720071"/>
                <a:ext cx="2239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8" name="Ink 48">
                <a:extLst>
                  <a:ext uri="{FF2B5EF4-FFF2-40B4-BE49-F238E27FC236}">
                    <a16:creationId xmlns:a16="http://schemas.microsoft.com/office/drawing/2014/main" id="{F3374A91-D565-FE8F-42CD-1020F72623FD}"/>
                  </a:ext>
                </a:extLst>
              </p14:cNvPr>
              <p14:cNvContentPartPr/>
              <p14:nvPr/>
            </p14:nvContentPartPr>
            <p14:xfrm>
              <a:off x="7826500" y="1729431"/>
              <a:ext cx="896760" cy="330120"/>
            </p14:xfrm>
          </p:contentPart>
        </mc:Choice>
        <mc:Fallback xmlns="">
          <p:pic>
            <p:nvPicPr>
              <p:cNvPr id="48" name="Ink 48">
                <a:extLst>
                  <a:ext uri="{FF2B5EF4-FFF2-40B4-BE49-F238E27FC236}">
                    <a16:creationId xmlns:a16="http://schemas.microsoft.com/office/drawing/2014/main" id="{F3374A91-D565-FE8F-42CD-1020F72623FD}"/>
                  </a:ext>
                </a:extLst>
              </p:cNvPr>
              <p:cNvPicPr/>
              <p:nvPr/>
            </p:nvPicPr>
            <p:blipFill>
              <a:blip r:embed="rId39"/>
              <a:stretch>
                <a:fillRect/>
              </a:stretch>
            </p:blipFill>
            <p:spPr>
              <a:xfrm>
                <a:off x="7811380" y="1713968"/>
                <a:ext cx="927360" cy="36032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Ink 55">
                <a:extLst>
                  <a:ext uri="{FF2B5EF4-FFF2-40B4-BE49-F238E27FC236}">
                    <a16:creationId xmlns:a16="http://schemas.microsoft.com/office/drawing/2014/main" id="{4BF8DC8C-24C7-0CA2-FA01-02B00C59AD2A}"/>
                  </a:ext>
                </a:extLst>
              </p14:cNvPr>
              <p14:cNvContentPartPr/>
              <p14:nvPr/>
            </p14:nvContentPartPr>
            <p14:xfrm>
              <a:off x="218980" y="2924631"/>
              <a:ext cx="934200" cy="741240"/>
            </p14:xfrm>
          </p:contentPart>
        </mc:Choice>
        <mc:Fallback xmlns="">
          <p:pic>
            <p:nvPicPr>
              <p:cNvPr id="55" name="Ink 55">
                <a:extLst>
                  <a:ext uri="{FF2B5EF4-FFF2-40B4-BE49-F238E27FC236}">
                    <a16:creationId xmlns:a16="http://schemas.microsoft.com/office/drawing/2014/main" id="{4BF8DC8C-24C7-0CA2-FA01-02B00C59AD2A}"/>
                  </a:ext>
                </a:extLst>
              </p:cNvPr>
              <p:cNvPicPr/>
              <p:nvPr/>
            </p:nvPicPr>
            <p:blipFill>
              <a:blip r:embed="rId41"/>
              <a:stretch>
                <a:fillRect/>
              </a:stretch>
            </p:blipFill>
            <p:spPr>
              <a:xfrm>
                <a:off x="203860" y="2909151"/>
                <a:ext cx="96480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4" name="Ink 184">
                <a:extLst>
                  <a:ext uri="{FF2B5EF4-FFF2-40B4-BE49-F238E27FC236}">
                    <a16:creationId xmlns:a16="http://schemas.microsoft.com/office/drawing/2014/main" id="{AD16AF3A-A6A5-6D5C-E229-896D830FAB57}"/>
                  </a:ext>
                </a:extLst>
              </p14:cNvPr>
              <p14:cNvContentPartPr/>
              <p14:nvPr/>
            </p14:nvContentPartPr>
            <p14:xfrm>
              <a:off x="1190260" y="3117591"/>
              <a:ext cx="10023480" cy="3717000"/>
            </p14:xfrm>
          </p:contentPart>
        </mc:Choice>
        <mc:Fallback xmlns="">
          <p:pic>
            <p:nvPicPr>
              <p:cNvPr id="184" name="Ink 184">
                <a:extLst>
                  <a:ext uri="{FF2B5EF4-FFF2-40B4-BE49-F238E27FC236}">
                    <a16:creationId xmlns:a16="http://schemas.microsoft.com/office/drawing/2014/main" id="{AD16AF3A-A6A5-6D5C-E229-896D830FAB57}"/>
                  </a:ext>
                </a:extLst>
              </p:cNvPr>
              <p:cNvPicPr/>
              <p:nvPr/>
            </p:nvPicPr>
            <p:blipFill>
              <a:blip r:embed="rId43"/>
              <a:stretch>
                <a:fillRect/>
              </a:stretch>
            </p:blipFill>
            <p:spPr>
              <a:xfrm>
                <a:off x="1174780" y="3102471"/>
                <a:ext cx="10053720" cy="3747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5" name="Ink 184">
                <a:extLst>
                  <a:ext uri="{FF2B5EF4-FFF2-40B4-BE49-F238E27FC236}">
                    <a16:creationId xmlns:a16="http://schemas.microsoft.com/office/drawing/2014/main" id="{73263F15-F956-145B-EB57-9A752F5E01E5}"/>
                  </a:ext>
                </a:extLst>
              </p14:cNvPr>
              <p14:cNvContentPartPr/>
              <p14:nvPr/>
            </p14:nvContentPartPr>
            <p14:xfrm>
              <a:off x="2348020" y="3336111"/>
              <a:ext cx="461160" cy="3436920"/>
            </p14:xfrm>
          </p:contentPart>
        </mc:Choice>
        <mc:Fallback xmlns="">
          <p:pic>
            <p:nvPicPr>
              <p:cNvPr id="185" name="Ink 184">
                <a:extLst>
                  <a:ext uri="{FF2B5EF4-FFF2-40B4-BE49-F238E27FC236}">
                    <a16:creationId xmlns:a16="http://schemas.microsoft.com/office/drawing/2014/main" id="{73263F15-F956-145B-EB57-9A752F5E01E5}"/>
                  </a:ext>
                </a:extLst>
              </p:cNvPr>
              <p:cNvPicPr/>
              <p:nvPr/>
            </p:nvPicPr>
            <p:blipFill>
              <a:blip r:embed="rId45"/>
              <a:stretch>
                <a:fillRect/>
              </a:stretch>
            </p:blipFill>
            <p:spPr>
              <a:xfrm>
                <a:off x="2332900" y="3320991"/>
                <a:ext cx="491400" cy="3467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2" name="Ink 192">
                <a:extLst>
                  <a:ext uri="{FF2B5EF4-FFF2-40B4-BE49-F238E27FC236}">
                    <a16:creationId xmlns:a16="http://schemas.microsoft.com/office/drawing/2014/main" id="{435029D2-111D-BD94-9D02-3D093CF9ADC7}"/>
                  </a:ext>
                </a:extLst>
              </p14:cNvPr>
              <p14:cNvContentPartPr/>
              <p14:nvPr/>
            </p14:nvContentPartPr>
            <p14:xfrm>
              <a:off x="1588420" y="3420711"/>
              <a:ext cx="9294840" cy="749880"/>
            </p14:xfrm>
          </p:contentPart>
        </mc:Choice>
        <mc:Fallback xmlns="">
          <p:pic>
            <p:nvPicPr>
              <p:cNvPr id="192" name="Ink 192">
                <a:extLst>
                  <a:ext uri="{FF2B5EF4-FFF2-40B4-BE49-F238E27FC236}">
                    <a16:creationId xmlns:a16="http://schemas.microsoft.com/office/drawing/2014/main" id="{435029D2-111D-BD94-9D02-3D093CF9ADC7}"/>
                  </a:ext>
                </a:extLst>
              </p:cNvPr>
              <p:cNvPicPr/>
              <p:nvPr/>
            </p:nvPicPr>
            <p:blipFill>
              <a:blip r:embed="rId47"/>
              <a:stretch>
                <a:fillRect/>
              </a:stretch>
            </p:blipFill>
            <p:spPr>
              <a:xfrm>
                <a:off x="1573300" y="3405238"/>
                <a:ext cx="9325440" cy="78046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2" name="Ink 202">
                <a:extLst>
                  <a:ext uri="{FF2B5EF4-FFF2-40B4-BE49-F238E27FC236}">
                    <a16:creationId xmlns:a16="http://schemas.microsoft.com/office/drawing/2014/main" id="{FC7DFBC5-6526-6493-D220-FE9FC5170C14}"/>
                  </a:ext>
                </a:extLst>
              </p14:cNvPr>
              <p14:cNvContentPartPr/>
              <p14:nvPr/>
            </p14:nvContentPartPr>
            <p14:xfrm>
              <a:off x="3026620" y="3273831"/>
              <a:ext cx="2814120" cy="3386880"/>
            </p14:xfrm>
          </p:contentPart>
        </mc:Choice>
        <mc:Fallback xmlns="">
          <p:pic>
            <p:nvPicPr>
              <p:cNvPr id="202" name="Ink 202">
                <a:extLst>
                  <a:ext uri="{FF2B5EF4-FFF2-40B4-BE49-F238E27FC236}">
                    <a16:creationId xmlns:a16="http://schemas.microsoft.com/office/drawing/2014/main" id="{FC7DFBC5-6526-6493-D220-FE9FC5170C14}"/>
                  </a:ext>
                </a:extLst>
              </p:cNvPr>
              <p:cNvPicPr/>
              <p:nvPr/>
            </p:nvPicPr>
            <p:blipFill>
              <a:blip r:embed="rId49"/>
              <a:stretch>
                <a:fillRect/>
              </a:stretch>
            </p:blipFill>
            <p:spPr>
              <a:xfrm>
                <a:off x="3011500" y="3258711"/>
                <a:ext cx="2844720" cy="3417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09" name="Ink 209">
                <a:extLst>
                  <a:ext uri="{FF2B5EF4-FFF2-40B4-BE49-F238E27FC236}">
                    <a16:creationId xmlns:a16="http://schemas.microsoft.com/office/drawing/2014/main" id="{EE2934E2-8A17-6A27-8762-397697585B4B}"/>
                  </a:ext>
                </a:extLst>
              </p14:cNvPr>
              <p14:cNvContentPartPr/>
              <p14:nvPr/>
            </p14:nvContentPartPr>
            <p14:xfrm>
              <a:off x="5884300" y="3212271"/>
              <a:ext cx="1868040" cy="3448800"/>
            </p14:xfrm>
          </p:contentPart>
        </mc:Choice>
        <mc:Fallback xmlns="">
          <p:pic>
            <p:nvPicPr>
              <p:cNvPr id="209" name="Ink 209">
                <a:extLst>
                  <a:ext uri="{FF2B5EF4-FFF2-40B4-BE49-F238E27FC236}">
                    <a16:creationId xmlns:a16="http://schemas.microsoft.com/office/drawing/2014/main" id="{EE2934E2-8A17-6A27-8762-397697585B4B}"/>
                  </a:ext>
                </a:extLst>
              </p:cNvPr>
              <p:cNvPicPr/>
              <p:nvPr/>
            </p:nvPicPr>
            <p:blipFill>
              <a:blip r:embed="rId51"/>
              <a:stretch>
                <a:fillRect/>
              </a:stretch>
            </p:blipFill>
            <p:spPr>
              <a:xfrm>
                <a:off x="5868820" y="3197149"/>
                <a:ext cx="1898640" cy="3479403"/>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3" name="Ink 213">
                <a:extLst>
                  <a:ext uri="{FF2B5EF4-FFF2-40B4-BE49-F238E27FC236}">
                    <a16:creationId xmlns:a16="http://schemas.microsoft.com/office/drawing/2014/main" id="{6B8D974D-E67E-C925-0C46-D9798BA2A752}"/>
                  </a:ext>
                </a:extLst>
              </p14:cNvPr>
              <p14:cNvContentPartPr/>
              <p14:nvPr/>
            </p14:nvContentPartPr>
            <p14:xfrm>
              <a:off x="7795900" y="3386151"/>
              <a:ext cx="914760" cy="548280"/>
            </p14:xfrm>
          </p:contentPart>
        </mc:Choice>
        <mc:Fallback xmlns="">
          <p:pic>
            <p:nvPicPr>
              <p:cNvPr id="213" name="Ink 213">
                <a:extLst>
                  <a:ext uri="{FF2B5EF4-FFF2-40B4-BE49-F238E27FC236}">
                    <a16:creationId xmlns:a16="http://schemas.microsoft.com/office/drawing/2014/main" id="{6B8D974D-E67E-C925-0C46-D9798BA2A752}"/>
                  </a:ext>
                </a:extLst>
              </p:cNvPr>
              <p:cNvPicPr/>
              <p:nvPr/>
            </p:nvPicPr>
            <p:blipFill>
              <a:blip r:embed="rId53"/>
              <a:stretch>
                <a:fillRect/>
              </a:stretch>
            </p:blipFill>
            <p:spPr>
              <a:xfrm>
                <a:off x="7780780" y="3370671"/>
                <a:ext cx="94536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6" name="Ink 216">
                <a:extLst>
                  <a:ext uri="{FF2B5EF4-FFF2-40B4-BE49-F238E27FC236}">
                    <a16:creationId xmlns:a16="http://schemas.microsoft.com/office/drawing/2014/main" id="{13085A4D-22B3-92B2-73A7-15684700AAA3}"/>
                  </a:ext>
                </a:extLst>
              </p14:cNvPr>
              <p14:cNvContentPartPr/>
              <p14:nvPr/>
            </p14:nvContentPartPr>
            <p14:xfrm>
              <a:off x="8386660" y="3348711"/>
              <a:ext cx="573120" cy="548280"/>
            </p14:xfrm>
          </p:contentPart>
        </mc:Choice>
        <mc:Fallback xmlns="">
          <p:pic>
            <p:nvPicPr>
              <p:cNvPr id="216" name="Ink 216">
                <a:extLst>
                  <a:ext uri="{FF2B5EF4-FFF2-40B4-BE49-F238E27FC236}">
                    <a16:creationId xmlns:a16="http://schemas.microsoft.com/office/drawing/2014/main" id="{13085A4D-22B3-92B2-73A7-15684700AAA3}"/>
                  </a:ext>
                </a:extLst>
              </p:cNvPr>
              <p:cNvPicPr/>
              <p:nvPr/>
            </p:nvPicPr>
            <p:blipFill>
              <a:blip r:embed="rId55"/>
              <a:stretch>
                <a:fillRect/>
              </a:stretch>
            </p:blipFill>
            <p:spPr>
              <a:xfrm>
                <a:off x="8371540" y="3333231"/>
                <a:ext cx="60372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2" name="Ink 222">
                <a:extLst>
                  <a:ext uri="{FF2B5EF4-FFF2-40B4-BE49-F238E27FC236}">
                    <a16:creationId xmlns:a16="http://schemas.microsoft.com/office/drawing/2014/main" id="{19C9C319-F97B-7504-C82A-A14A3546E738}"/>
                  </a:ext>
                </a:extLst>
              </p14:cNvPr>
              <p14:cNvContentPartPr/>
              <p14:nvPr/>
            </p14:nvContentPartPr>
            <p14:xfrm>
              <a:off x="9127540" y="3248991"/>
              <a:ext cx="1513440" cy="3206520"/>
            </p14:xfrm>
          </p:contentPart>
        </mc:Choice>
        <mc:Fallback xmlns="">
          <p:pic>
            <p:nvPicPr>
              <p:cNvPr id="222" name="Ink 222">
                <a:extLst>
                  <a:ext uri="{FF2B5EF4-FFF2-40B4-BE49-F238E27FC236}">
                    <a16:creationId xmlns:a16="http://schemas.microsoft.com/office/drawing/2014/main" id="{19C9C319-F97B-7504-C82A-A14A3546E738}"/>
                  </a:ext>
                </a:extLst>
              </p:cNvPr>
              <p:cNvPicPr/>
              <p:nvPr/>
            </p:nvPicPr>
            <p:blipFill>
              <a:blip r:embed="rId57"/>
              <a:stretch>
                <a:fillRect/>
              </a:stretch>
            </p:blipFill>
            <p:spPr>
              <a:xfrm>
                <a:off x="9112416" y="3233871"/>
                <a:ext cx="1544047" cy="3237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23" name="Ink 222">
                <a:extLst>
                  <a:ext uri="{FF2B5EF4-FFF2-40B4-BE49-F238E27FC236}">
                    <a16:creationId xmlns:a16="http://schemas.microsoft.com/office/drawing/2014/main" id="{6FB1FF49-B5C0-A867-3FC4-62209AA98F01}"/>
                  </a:ext>
                </a:extLst>
              </p14:cNvPr>
              <p14:cNvContentPartPr/>
              <p14:nvPr/>
            </p14:nvContentPartPr>
            <p14:xfrm>
              <a:off x="1918540" y="4251231"/>
              <a:ext cx="87480" cy="442440"/>
            </p14:xfrm>
          </p:contentPart>
        </mc:Choice>
        <mc:Fallback xmlns="">
          <p:pic>
            <p:nvPicPr>
              <p:cNvPr id="223" name="Ink 222">
                <a:extLst>
                  <a:ext uri="{FF2B5EF4-FFF2-40B4-BE49-F238E27FC236}">
                    <a16:creationId xmlns:a16="http://schemas.microsoft.com/office/drawing/2014/main" id="{6FB1FF49-B5C0-A867-3FC4-62209AA98F01}"/>
                  </a:ext>
                </a:extLst>
              </p:cNvPr>
              <p:cNvPicPr/>
              <p:nvPr/>
            </p:nvPicPr>
            <p:blipFill>
              <a:blip r:embed="rId59"/>
              <a:stretch>
                <a:fillRect/>
              </a:stretch>
            </p:blipFill>
            <p:spPr>
              <a:xfrm>
                <a:off x="1903420" y="4236111"/>
                <a:ext cx="11808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4" name="Ink 223">
                <a:extLst>
                  <a:ext uri="{FF2B5EF4-FFF2-40B4-BE49-F238E27FC236}">
                    <a16:creationId xmlns:a16="http://schemas.microsoft.com/office/drawing/2014/main" id="{79673BD4-00AB-7A1A-C225-06C8BBEE35C0}"/>
                  </a:ext>
                </a:extLst>
              </p14:cNvPr>
              <p14:cNvContentPartPr/>
              <p14:nvPr/>
            </p14:nvContentPartPr>
            <p14:xfrm>
              <a:off x="3207340" y="4251231"/>
              <a:ext cx="305280" cy="610560"/>
            </p14:xfrm>
          </p:contentPart>
        </mc:Choice>
        <mc:Fallback xmlns="">
          <p:pic>
            <p:nvPicPr>
              <p:cNvPr id="224" name="Ink 223">
                <a:extLst>
                  <a:ext uri="{FF2B5EF4-FFF2-40B4-BE49-F238E27FC236}">
                    <a16:creationId xmlns:a16="http://schemas.microsoft.com/office/drawing/2014/main" id="{79673BD4-00AB-7A1A-C225-06C8BBEE35C0}"/>
                  </a:ext>
                </a:extLst>
              </p:cNvPr>
              <p:cNvPicPr/>
              <p:nvPr/>
            </p:nvPicPr>
            <p:blipFill>
              <a:blip r:embed="rId61"/>
              <a:stretch>
                <a:fillRect/>
              </a:stretch>
            </p:blipFill>
            <p:spPr>
              <a:xfrm>
                <a:off x="3191860" y="4236111"/>
                <a:ext cx="33588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27" name="Ink 227">
                <a:extLst>
                  <a:ext uri="{FF2B5EF4-FFF2-40B4-BE49-F238E27FC236}">
                    <a16:creationId xmlns:a16="http://schemas.microsoft.com/office/drawing/2014/main" id="{CA3FDA91-3E71-28ED-B0A0-737468DF99FC}"/>
                  </a:ext>
                </a:extLst>
              </p14:cNvPr>
              <p14:cNvContentPartPr/>
              <p14:nvPr/>
            </p14:nvContentPartPr>
            <p14:xfrm>
              <a:off x="5037580" y="4264551"/>
              <a:ext cx="523080" cy="491400"/>
            </p14:xfrm>
          </p:contentPart>
        </mc:Choice>
        <mc:Fallback xmlns="">
          <p:pic>
            <p:nvPicPr>
              <p:cNvPr id="227" name="Ink 227">
                <a:extLst>
                  <a:ext uri="{FF2B5EF4-FFF2-40B4-BE49-F238E27FC236}">
                    <a16:creationId xmlns:a16="http://schemas.microsoft.com/office/drawing/2014/main" id="{CA3FDA91-3E71-28ED-B0A0-737468DF99FC}"/>
                  </a:ext>
                </a:extLst>
              </p:cNvPr>
              <p:cNvPicPr/>
              <p:nvPr/>
            </p:nvPicPr>
            <p:blipFill>
              <a:blip r:embed="rId63"/>
              <a:stretch>
                <a:fillRect/>
              </a:stretch>
            </p:blipFill>
            <p:spPr>
              <a:xfrm>
                <a:off x="5022111" y="4249071"/>
                <a:ext cx="553299"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34" name="Ink 236">
                <a:extLst>
                  <a:ext uri="{FF2B5EF4-FFF2-40B4-BE49-F238E27FC236}">
                    <a16:creationId xmlns:a16="http://schemas.microsoft.com/office/drawing/2014/main" id="{D7806266-7BF2-631A-7BA0-1061B935BEA5}"/>
                  </a:ext>
                </a:extLst>
              </p14:cNvPr>
              <p14:cNvContentPartPr/>
              <p14:nvPr/>
            </p14:nvContentPartPr>
            <p14:xfrm>
              <a:off x="9731620" y="4363911"/>
              <a:ext cx="722520" cy="367200"/>
            </p14:xfrm>
          </p:contentPart>
        </mc:Choice>
        <mc:Fallback xmlns="">
          <p:pic>
            <p:nvPicPr>
              <p:cNvPr id="234" name="Ink 236">
                <a:extLst>
                  <a:ext uri="{FF2B5EF4-FFF2-40B4-BE49-F238E27FC236}">
                    <a16:creationId xmlns:a16="http://schemas.microsoft.com/office/drawing/2014/main" id="{D7806266-7BF2-631A-7BA0-1061B935BEA5}"/>
                  </a:ext>
                </a:extLst>
              </p:cNvPr>
              <p:cNvPicPr/>
              <p:nvPr/>
            </p:nvPicPr>
            <p:blipFill>
              <a:blip r:embed="rId65"/>
              <a:stretch>
                <a:fillRect/>
              </a:stretch>
            </p:blipFill>
            <p:spPr>
              <a:xfrm>
                <a:off x="9716140" y="4348776"/>
                <a:ext cx="753120" cy="39783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35" name="Ink 236">
                <a:extLst>
                  <a:ext uri="{FF2B5EF4-FFF2-40B4-BE49-F238E27FC236}">
                    <a16:creationId xmlns:a16="http://schemas.microsoft.com/office/drawing/2014/main" id="{3C966FA2-370D-DAA2-5FEA-1076A1C10306}"/>
                  </a:ext>
                </a:extLst>
              </p14:cNvPr>
              <p14:cNvContentPartPr/>
              <p14:nvPr/>
            </p14:nvContentPartPr>
            <p14:xfrm>
              <a:off x="8150140" y="4344831"/>
              <a:ext cx="293040" cy="423720"/>
            </p14:xfrm>
          </p:contentPart>
        </mc:Choice>
        <mc:Fallback xmlns="">
          <p:pic>
            <p:nvPicPr>
              <p:cNvPr id="235" name="Ink 236">
                <a:extLst>
                  <a:ext uri="{FF2B5EF4-FFF2-40B4-BE49-F238E27FC236}">
                    <a16:creationId xmlns:a16="http://schemas.microsoft.com/office/drawing/2014/main" id="{3C966FA2-370D-DAA2-5FEA-1076A1C10306}"/>
                  </a:ext>
                </a:extLst>
              </p:cNvPr>
              <p:cNvPicPr/>
              <p:nvPr/>
            </p:nvPicPr>
            <p:blipFill>
              <a:blip r:embed="rId67"/>
              <a:stretch>
                <a:fillRect/>
              </a:stretch>
            </p:blipFill>
            <p:spPr>
              <a:xfrm>
                <a:off x="8135020" y="4329351"/>
                <a:ext cx="32328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36" name="Ink 236">
                <a:extLst>
                  <a:ext uri="{FF2B5EF4-FFF2-40B4-BE49-F238E27FC236}">
                    <a16:creationId xmlns:a16="http://schemas.microsoft.com/office/drawing/2014/main" id="{91C1B499-656F-BFBC-609D-84F8E37F9693}"/>
                  </a:ext>
                </a:extLst>
              </p14:cNvPr>
              <p14:cNvContentPartPr/>
              <p14:nvPr/>
            </p14:nvContentPartPr>
            <p14:xfrm>
              <a:off x="6369580" y="4350951"/>
              <a:ext cx="672120" cy="454680"/>
            </p14:xfrm>
          </p:contentPart>
        </mc:Choice>
        <mc:Fallback xmlns="">
          <p:pic>
            <p:nvPicPr>
              <p:cNvPr id="236" name="Ink 236">
                <a:extLst>
                  <a:ext uri="{FF2B5EF4-FFF2-40B4-BE49-F238E27FC236}">
                    <a16:creationId xmlns:a16="http://schemas.microsoft.com/office/drawing/2014/main" id="{91C1B499-656F-BFBC-609D-84F8E37F9693}"/>
                  </a:ext>
                </a:extLst>
              </p:cNvPr>
              <p:cNvPicPr/>
              <p:nvPr/>
            </p:nvPicPr>
            <p:blipFill>
              <a:blip r:embed="rId69"/>
              <a:stretch>
                <a:fillRect/>
              </a:stretch>
            </p:blipFill>
            <p:spPr>
              <a:xfrm>
                <a:off x="6354460" y="4335831"/>
                <a:ext cx="70236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37" name="Ink 236">
                <a:extLst>
                  <a:ext uri="{FF2B5EF4-FFF2-40B4-BE49-F238E27FC236}">
                    <a16:creationId xmlns:a16="http://schemas.microsoft.com/office/drawing/2014/main" id="{1CABF1F9-696E-46CC-852E-F3A644FCF500}"/>
                  </a:ext>
                </a:extLst>
              </p14:cNvPr>
              <p14:cNvContentPartPr/>
              <p14:nvPr/>
            </p14:nvContentPartPr>
            <p14:xfrm>
              <a:off x="1787860" y="4904991"/>
              <a:ext cx="473400" cy="398880"/>
            </p14:xfrm>
          </p:contentPart>
        </mc:Choice>
        <mc:Fallback xmlns="">
          <p:pic>
            <p:nvPicPr>
              <p:cNvPr id="237" name="Ink 236">
                <a:extLst>
                  <a:ext uri="{FF2B5EF4-FFF2-40B4-BE49-F238E27FC236}">
                    <a16:creationId xmlns:a16="http://schemas.microsoft.com/office/drawing/2014/main" id="{1CABF1F9-696E-46CC-852E-F3A644FCF500}"/>
                  </a:ext>
                </a:extLst>
              </p:cNvPr>
              <p:cNvPicPr/>
              <p:nvPr/>
            </p:nvPicPr>
            <p:blipFill>
              <a:blip r:embed="rId71"/>
              <a:stretch>
                <a:fillRect/>
              </a:stretch>
            </p:blipFill>
            <p:spPr>
              <a:xfrm>
                <a:off x="1772380" y="4889871"/>
                <a:ext cx="50400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38" name="Ink 237">
                <a:extLst>
                  <a:ext uri="{FF2B5EF4-FFF2-40B4-BE49-F238E27FC236}">
                    <a16:creationId xmlns:a16="http://schemas.microsoft.com/office/drawing/2014/main" id="{719DBADB-2E9C-5ECE-C26E-008D92D3C72A}"/>
                  </a:ext>
                </a:extLst>
              </p14:cNvPr>
              <p14:cNvContentPartPr/>
              <p14:nvPr/>
            </p14:nvContentPartPr>
            <p14:xfrm>
              <a:off x="3232180" y="4973391"/>
              <a:ext cx="305280" cy="654120"/>
            </p14:xfrm>
          </p:contentPart>
        </mc:Choice>
        <mc:Fallback xmlns="">
          <p:pic>
            <p:nvPicPr>
              <p:cNvPr id="238" name="Ink 237">
                <a:extLst>
                  <a:ext uri="{FF2B5EF4-FFF2-40B4-BE49-F238E27FC236}">
                    <a16:creationId xmlns:a16="http://schemas.microsoft.com/office/drawing/2014/main" id="{719DBADB-2E9C-5ECE-C26E-008D92D3C72A}"/>
                  </a:ext>
                </a:extLst>
              </p:cNvPr>
              <p:cNvPicPr/>
              <p:nvPr/>
            </p:nvPicPr>
            <p:blipFill>
              <a:blip r:embed="rId73"/>
              <a:stretch>
                <a:fillRect/>
              </a:stretch>
            </p:blipFill>
            <p:spPr>
              <a:xfrm>
                <a:off x="3216700" y="4958271"/>
                <a:ext cx="33588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45" name="Ink 245">
                <a:extLst>
                  <a:ext uri="{FF2B5EF4-FFF2-40B4-BE49-F238E27FC236}">
                    <a16:creationId xmlns:a16="http://schemas.microsoft.com/office/drawing/2014/main" id="{478EBA9D-76A6-9420-CE86-55FFAC7FB941}"/>
                  </a:ext>
                </a:extLst>
              </p14:cNvPr>
              <p14:cNvContentPartPr/>
              <p14:nvPr/>
            </p14:nvContentPartPr>
            <p14:xfrm>
              <a:off x="5130820" y="5085711"/>
              <a:ext cx="336240" cy="510840"/>
            </p14:xfrm>
          </p:contentPart>
        </mc:Choice>
        <mc:Fallback xmlns="">
          <p:pic>
            <p:nvPicPr>
              <p:cNvPr id="245" name="Ink 245">
                <a:extLst>
                  <a:ext uri="{FF2B5EF4-FFF2-40B4-BE49-F238E27FC236}">
                    <a16:creationId xmlns:a16="http://schemas.microsoft.com/office/drawing/2014/main" id="{478EBA9D-76A6-9420-CE86-55FFAC7FB941}"/>
                  </a:ext>
                </a:extLst>
              </p:cNvPr>
              <p:cNvPicPr/>
              <p:nvPr/>
            </p:nvPicPr>
            <p:blipFill>
              <a:blip r:embed="rId75"/>
              <a:stretch>
                <a:fillRect/>
              </a:stretch>
            </p:blipFill>
            <p:spPr>
              <a:xfrm>
                <a:off x="5115716" y="5070231"/>
                <a:ext cx="366807"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48" name="Ink 248">
                <a:extLst>
                  <a:ext uri="{FF2B5EF4-FFF2-40B4-BE49-F238E27FC236}">
                    <a16:creationId xmlns:a16="http://schemas.microsoft.com/office/drawing/2014/main" id="{3CEE660B-88DC-7757-F93B-0FCB7107C78C}"/>
                  </a:ext>
                </a:extLst>
              </p14:cNvPr>
              <p14:cNvContentPartPr/>
              <p14:nvPr/>
            </p14:nvContentPartPr>
            <p14:xfrm>
              <a:off x="6469300" y="5060511"/>
              <a:ext cx="635400" cy="604080"/>
            </p14:xfrm>
          </p:contentPart>
        </mc:Choice>
        <mc:Fallback xmlns="">
          <p:pic>
            <p:nvPicPr>
              <p:cNvPr id="248" name="Ink 248">
                <a:extLst>
                  <a:ext uri="{FF2B5EF4-FFF2-40B4-BE49-F238E27FC236}">
                    <a16:creationId xmlns:a16="http://schemas.microsoft.com/office/drawing/2014/main" id="{3CEE660B-88DC-7757-F93B-0FCB7107C78C}"/>
                  </a:ext>
                </a:extLst>
              </p:cNvPr>
              <p:cNvPicPr/>
              <p:nvPr/>
            </p:nvPicPr>
            <p:blipFill>
              <a:blip r:embed="rId77"/>
              <a:stretch>
                <a:fillRect/>
              </a:stretch>
            </p:blipFill>
            <p:spPr>
              <a:xfrm>
                <a:off x="6454180" y="5045391"/>
                <a:ext cx="66600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51" name="Ink 251">
                <a:extLst>
                  <a:ext uri="{FF2B5EF4-FFF2-40B4-BE49-F238E27FC236}">
                    <a16:creationId xmlns:a16="http://schemas.microsoft.com/office/drawing/2014/main" id="{65EF81C7-16F9-1B62-469A-62EA7C512996}"/>
                  </a:ext>
                </a:extLst>
              </p14:cNvPr>
              <p14:cNvContentPartPr/>
              <p14:nvPr/>
            </p14:nvContentPartPr>
            <p14:xfrm>
              <a:off x="8081740" y="5173551"/>
              <a:ext cx="405000" cy="565920"/>
            </p14:xfrm>
          </p:contentPart>
        </mc:Choice>
        <mc:Fallback xmlns="">
          <p:pic>
            <p:nvPicPr>
              <p:cNvPr id="251" name="Ink 251">
                <a:extLst>
                  <a:ext uri="{FF2B5EF4-FFF2-40B4-BE49-F238E27FC236}">
                    <a16:creationId xmlns:a16="http://schemas.microsoft.com/office/drawing/2014/main" id="{65EF81C7-16F9-1B62-469A-62EA7C512996}"/>
                  </a:ext>
                </a:extLst>
              </p:cNvPr>
              <p:cNvPicPr/>
              <p:nvPr/>
            </p:nvPicPr>
            <p:blipFill>
              <a:blip r:embed="rId79"/>
              <a:stretch>
                <a:fillRect/>
              </a:stretch>
            </p:blipFill>
            <p:spPr>
              <a:xfrm>
                <a:off x="8066620" y="5158081"/>
                <a:ext cx="435600" cy="596141"/>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54" name="Ink 254">
                <a:extLst>
                  <a:ext uri="{FF2B5EF4-FFF2-40B4-BE49-F238E27FC236}">
                    <a16:creationId xmlns:a16="http://schemas.microsoft.com/office/drawing/2014/main" id="{D3242008-D262-4DF2-B030-712C039DFCAD}"/>
                  </a:ext>
                </a:extLst>
              </p14:cNvPr>
              <p14:cNvContentPartPr/>
              <p14:nvPr/>
            </p14:nvContentPartPr>
            <p14:xfrm>
              <a:off x="9631900" y="5185071"/>
              <a:ext cx="753480" cy="380160"/>
            </p14:xfrm>
          </p:contentPart>
        </mc:Choice>
        <mc:Fallback xmlns="">
          <p:pic>
            <p:nvPicPr>
              <p:cNvPr id="254" name="Ink 254">
                <a:extLst>
                  <a:ext uri="{FF2B5EF4-FFF2-40B4-BE49-F238E27FC236}">
                    <a16:creationId xmlns:a16="http://schemas.microsoft.com/office/drawing/2014/main" id="{D3242008-D262-4DF2-B030-712C039DFCAD}"/>
                  </a:ext>
                </a:extLst>
              </p:cNvPr>
              <p:cNvPicPr/>
              <p:nvPr/>
            </p:nvPicPr>
            <p:blipFill>
              <a:blip r:embed="rId81"/>
              <a:stretch>
                <a:fillRect/>
              </a:stretch>
            </p:blipFill>
            <p:spPr>
              <a:xfrm>
                <a:off x="9616780" y="5169951"/>
                <a:ext cx="7840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55" name="Ink 254">
                <a:extLst>
                  <a:ext uri="{FF2B5EF4-FFF2-40B4-BE49-F238E27FC236}">
                    <a16:creationId xmlns:a16="http://schemas.microsoft.com/office/drawing/2014/main" id="{A7623B72-73B1-AC87-9A91-C841B7E827C6}"/>
                  </a:ext>
                </a:extLst>
              </p14:cNvPr>
              <p14:cNvContentPartPr/>
              <p14:nvPr/>
            </p14:nvContentPartPr>
            <p14:xfrm>
              <a:off x="1570420" y="5596191"/>
              <a:ext cx="385560" cy="386280"/>
            </p14:xfrm>
          </p:contentPart>
        </mc:Choice>
        <mc:Fallback xmlns="">
          <p:pic>
            <p:nvPicPr>
              <p:cNvPr id="255" name="Ink 254">
                <a:extLst>
                  <a:ext uri="{FF2B5EF4-FFF2-40B4-BE49-F238E27FC236}">
                    <a16:creationId xmlns:a16="http://schemas.microsoft.com/office/drawing/2014/main" id="{A7623B72-73B1-AC87-9A91-C841B7E827C6}"/>
                  </a:ext>
                </a:extLst>
              </p:cNvPr>
              <p:cNvPicPr/>
              <p:nvPr/>
            </p:nvPicPr>
            <p:blipFill>
              <a:blip r:embed="rId83"/>
              <a:stretch>
                <a:fillRect/>
              </a:stretch>
            </p:blipFill>
            <p:spPr>
              <a:xfrm>
                <a:off x="1555300" y="5580711"/>
                <a:ext cx="41616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6" name="Ink 255">
                <a:extLst>
                  <a:ext uri="{FF2B5EF4-FFF2-40B4-BE49-F238E27FC236}">
                    <a16:creationId xmlns:a16="http://schemas.microsoft.com/office/drawing/2014/main" id="{5468894F-AC86-2A88-6AC8-3FF8B5998CD4}"/>
                  </a:ext>
                </a:extLst>
              </p14:cNvPr>
              <p14:cNvContentPartPr/>
              <p14:nvPr/>
            </p14:nvContentPartPr>
            <p14:xfrm>
              <a:off x="3225700" y="5685831"/>
              <a:ext cx="261720" cy="495720"/>
            </p14:xfrm>
          </p:contentPart>
        </mc:Choice>
        <mc:Fallback xmlns="">
          <p:pic>
            <p:nvPicPr>
              <p:cNvPr id="256" name="Ink 255">
                <a:extLst>
                  <a:ext uri="{FF2B5EF4-FFF2-40B4-BE49-F238E27FC236}">
                    <a16:creationId xmlns:a16="http://schemas.microsoft.com/office/drawing/2014/main" id="{5468894F-AC86-2A88-6AC8-3FF8B5998CD4}"/>
                  </a:ext>
                </a:extLst>
              </p:cNvPr>
              <p:cNvPicPr/>
              <p:nvPr/>
            </p:nvPicPr>
            <p:blipFill>
              <a:blip r:embed="rId85"/>
              <a:stretch>
                <a:fillRect/>
              </a:stretch>
            </p:blipFill>
            <p:spPr>
              <a:xfrm>
                <a:off x="3210580" y="5670711"/>
                <a:ext cx="29232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59" name="Ink 259">
                <a:extLst>
                  <a:ext uri="{FF2B5EF4-FFF2-40B4-BE49-F238E27FC236}">
                    <a16:creationId xmlns:a16="http://schemas.microsoft.com/office/drawing/2014/main" id="{0A08AF3A-4411-C4B7-A629-F2E285E80628}"/>
                  </a:ext>
                </a:extLst>
              </p14:cNvPr>
              <p14:cNvContentPartPr/>
              <p14:nvPr/>
            </p14:nvContentPartPr>
            <p14:xfrm>
              <a:off x="5136940" y="5920551"/>
              <a:ext cx="286920" cy="392040"/>
            </p14:xfrm>
          </p:contentPart>
        </mc:Choice>
        <mc:Fallback xmlns="">
          <p:pic>
            <p:nvPicPr>
              <p:cNvPr id="259" name="Ink 259">
                <a:extLst>
                  <a:ext uri="{FF2B5EF4-FFF2-40B4-BE49-F238E27FC236}">
                    <a16:creationId xmlns:a16="http://schemas.microsoft.com/office/drawing/2014/main" id="{0A08AF3A-4411-C4B7-A629-F2E285E80628}"/>
                  </a:ext>
                </a:extLst>
              </p:cNvPr>
              <p:cNvPicPr/>
              <p:nvPr/>
            </p:nvPicPr>
            <p:blipFill>
              <a:blip r:embed="rId87"/>
              <a:stretch>
                <a:fillRect/>
              </a:stretch>
            </p:blipFill>
            <p:spPr>
              <a:xfrm>
                <a:off x="5121801" y="5905071"/>
                <a:ext cx="317558"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7" name="Ink 269">
                <a:extLst>
                  <a:ext uri="{FF2B5EF4-FFF2-40B4-BE49-F238E27FC236}">
                    <a16:creationId xmlns:a16="http://schemas.microsoft.com/office/drawing/2014/main" id="{0241D0C5-872C-E868-0447-B67AF23DE9F5}"/>
                  </a:ext>
                </a:extLst>
              </p14:cNvPr>
              <p14:cNvContentPartPr/>
              <p14:nvPr/>
            </p14:nvContentPartPr>
            <p14:xfrm>
              <a:off x="9532180" y="5826231"/>
              <a:ext cx="648000" cy="411120"/>
            </p14:xfrm>
          </p:contentPart>
        </mc:Choice>
        <mc:Fallback xmlns="">
          <p:pic>
            <p:nvPicPr>
              <p:cNvPr id="267" name="Ink 269">
                <a:extLst>
                  <a:ext uri="{FF2B5EF4-FFF2-40B4-BE49-F238E27FC236}">
                    <a16:creationId xmlns:a16="http://schemas.microsoft.com/office/drawing/2014/main" id="{0241D0C5-872C-E868-0447-B67AF23DE9F5}"/>
                  </a:ext>
                </a:extLst>
              </p:cNvPr>
              <p:cNvPicPr/>
              <p:nvPr/>
            </p:nvPicPr>
            <p:blipFill>
              <a:blip r:embed="rId89"/>
              <a:stretch>
                <a:fillRect/>
              </a:stretch>
            </p:blipFill>
            <p:spPr>
              <a:xfrm>
                <a:off x="9517052" y="5811111"/>
                <a:ext cx="678617"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68" name="Ink 269">
                <a:extLst>
                  <a:ext uri="{FF2B5EF4-FFF2-40B4-BE49-F238E27FC236}">
                    <a16:creationId xmlns:a16="http://schemas.microsoft.com/office/drawing/2014/main" id="{DC6B9F8C-55C9-4219-AC00-AF9EE2E35CE2}"/>
                  </a:ext>
                </a:extLst>
              </p14:cNvPr>
              <p14:cNvContentPartPr/>
              <p14:nvPr/>
            </p14:nvContentPartPr>
            <p14:xfrm>
              <a:off x="7913620" y="5852151"/>
              <a:ext cx="467280" cy="489240"/>
            </p14:xfrm>
          </p:contentPart>
        </mc:Choice>
        <mc:Fallback xmlns="">
          <p:pic>
            <p:nvPicPr>
              <p:cNvPr id="268" name="Ink 269">
                <a:extLst>
                  <a:ext uri="{FF2B5EF4-FFF2-40B4-BE49-F238E27FC236}">
                    <a16:creationId xmlns:a16="http://schemas.microsoft.com/office/drawing/2014/main" id="{DC6B9F8C-55C9-4219-AC00-AF9EE2E35CE2}"/>
                  </a:ext>
                </a:extLst>
              </p:cNvPr>
              <p:cNvPicPr/>
              <p:nvPr/>
            </p:nvPicPr>
            <p:blipFill>
              <a:blip r:embed="rId91"/>
              <a:stretch>
                <a:fillRect/>
              </a:stretch>
            </p:blipFill>
            <p:spPr>
              <a:xfrm>
                <a:off x="7898500" y="5836671"/>
                <a:ext cx="49788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69" name="Ink 269">
                <a:extLst>
                  <a:ext uri="{FF2B5EF4-FFF2-40B4-BE49-F238E27FC236}">
                    <a16:creationId xmlns:a16="http://schemas.microsoft.com/office/drawing/2014/main" id="{D7E47734-4D4F-5579-5F06-479DD9C8F783}"/>
                  </a:ext>
                </a:extLst>
              </p14:cNvPr>
              <p14:cNvContentPartPr/>
              <p14:nvPr/>
            </p14:nvContentPartPr>
            <p14:xfrm>
              <a:off x="6413500" y="5826231"/>
              <a:ext cx="373680" cy="405000"/>
            </p14:xfrm>
          </p:contentPart>
        </mc:Choice>
        <mc:Fallback xmlns="">
          <p:pic>
            <p:nvPicPr>
              <p:cNvPr id="269" name="Ink 269">
                <a:extLst>
                  <a:ext uri="{FF2B5EF4-FFF2-40B4-BE49-F238E27FC236}">
                    <a16:creationId xmlns:a16="http://schemas.microsoft.com/office/drawing/2014/main" id="{D7E47734-4D4F-5579-5F06-479DD9C8F783}"/>
                  </a:ext>
                </a:extLst>
              </p:cNvPr>
              <p:cNvPicPr/>
              <p:nvPr/>
            </p:nvPicPr>
            <p:blipFill>
              <a:blip r:embed="rId93"/>
              <a:stretch>
                <a:fillRect/>
              </a:stretch>
            </p:blipFill>
            <p:spPr>
              <a:xfrm>
                <a:off x="6398035" y="5811111"/>
                <a:ext cx="403891"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70" name="Ink 269">
                <a:extLst>
                  <a:ext uri="{FF2B5EF4-FFF2-40B4-BE49-F238E27FC236}">
                    <a16:creationId xmlns:a16="http://schemas.microsoft.com/office/drawing/2014/main" id="{8D6F0A32-24A1-CFE6-36C1-7033C79A2F7B}"/>
                  </a:ext>
                </a:extLst>
              </p14:cNvPr>
              <p14:cNvContentPartPr/>
              <p14:nvPr/>
            </p14:nvContentPartPr>
            <p14:xfrm>
              <a:off x="1570060" y="6162471"/>
              <a:ext cx="236880" cy="255600"/>
            </p14:xfrm>
          </p:contentPart>
        </mc:Choice>
        <mc:Fallback xmlns="">
          <p:pic>
            <p:nvPicPr>
              <p:cNvPr id="270" name="Ink 269">
                <a:extLst>
                  <a:ext uri="{FF2B5EF4-FFF2-40B4-BE49-F238E27FC236}">
                    <a16:creationId xmlns:a16="http://schemas.microsoft.com/office/drawing/2014/main" id="{8D6F0A32-24A1-CFE6-36C1-7033C79A2F7B}"/>
                  </a:ext>
                </a:extLst>
              </p:cNvPr>
              <p:cNvPicPr/>
              <p:nvPr/>
            </p:nvPicPr>
            <p:blipFill>
              <a:blip r:embed="rId95"/>
              <a:stretch>
                <a:fillRect/>
              </a:stretch>
            </p:blipFill>
            <p:spPr>
              <a:xfrm>
                <a:off x="1554580" y="6147351"/>
                <a:ext cx="2674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71" name="Ink 270">
                <a:extLst>
                  <a:ext uri="{FF2B5EF4-FFF2-40B4-BE49-F238E27FC236}">
                    <a16:creationId xmlns:a16="http://schemas.microsoft.com/office/drawing/2014/main" id="{E9D46605-F675-5A0E-68D6-BAD9E2ADEA2D}"/>
                  </a:ext>
                </a:extLst>
              </p14:cNvPr>
              <p14:cNvContentPartPr/>
              <p14:nvPr/>
            </p14:nvContentPartPr>
            <p14:xfrm>
              <a:off x="3126340" y="6162471"/>
              <a:ext cx="261720" cy="423720"/>
            </p14:xfrm>
          </p:contentPart>
        </mc:Choice>
        <mc:Fallback xmlns="">
          <p:pic>
            <p:nvPicPr>
              <p:cNvPr id="271" name="Ink 270">
                <a:extLst>
                  <a:ext uri="{FF2B5EF4-FFF2-40B4-BE49-F238E27FC236}">
                    <a16:creationId xmlns:a16="http://schemas.microsoft.com/office/drawing/2014/main" id="{E9D46605-F675-5A0E-68D6-BAD9E2ADEA2D}"/>
                  </a:ext>
                </a:extLst>
              </p:cNvPr>
              <p:cNvPicPr/>
              <p:nvPr/>
            </p:nvPicPr>
            <p:blipFill>
              <a:blip r:embed="rId97"/>
              <a:stretch>
                <a:fillRect/>
              </a:stretch>
            </p:blipFill>
            <p:spPr>
              <a:xfrm>
                <a:off x="3110860" y="6147351"/>
                <a:ext cx="29232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76" name="Ink 277">
                <a:extLst>
                  <a:ext uri="{FF2B5EF4-FFF2-40B4-BE49-F238E27FC236}">
                    <a16:creationId xmlns:a16="http://schemas.microsoft.com/office/drawing/2014/main" id="{FCAAB328-7851-0651-48C1-25C1C006B862}"/>
                  </a:ext>
                </a:extLst>
              </p14:cNvPr>
              <p14:cNvContentPartPr/>
              <p14:nvPr/>
            </p14:nvContentPartPr>
            <p14:xfrm>
              <a:off x="6431860" y="6380271"/>
              <a:ext cx="342720" cy="299160"/>
            </p14:xfrm>
          </p:contentPart>
        </mc:Choice>
        <mc:Fallback xmlns="">
          <p:pic>
            <p:nvPicPr>
              <p:cNvPr id="276" name="Ink 277">
                <a:extLst>
                  <a:ext uri="{FF2B5EF4-FFF2-40B4-BE49-F238E27FC236}">
                    <a16:creationId xmlns:a16="http://schemas.microsoft.com/office/drawing/2014/main" id="{FCAAB328-7851-0651-48C1-25C1C006B862}"/>
                  </a:ext>
                </a:extLst>
              </p:cNvPr>
              <p:cNvPicPr/>
              <p:nvPr/>
            </p:nvPicPr>
            <p:blipFill>
              <a:blip r:embed="rId99"/>
              <a:stretch>
                <a:fillRect/>
              </a:stretch>
            </p:blipFill>
            <p:spPr>
              <a:xfrm>
                <a:off x="6416740" y="6365151"/>
                <a:ext cx="3733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77" name="Ink 277">
                <a:extLst>
                  <a:ext uri="{FF2B5EF4-FFF2-40B4-BE49-F238E27FC236}">
                    <a16:creationId xmlns:a16="http://schemas.microsoft.com/office/drawing/2014/main" id="{52645B7E-E0B2-7F7C-154F-13B04D247B17}"/>
                  </a:ext>
                </a:extLst>
              </p14:cNvPr>
              <p14:cNvContentPartPr/>
              <p14:nvPr/>
            </p14:nvContentPartPr>
            <p14:xfrm>
              <a:off x="5074660" y="6398991"/>
              <a:ext cx="193320" cy="249480"/>
            </p14:xfrm>
          </p:contentPart>
        </mc:Choice>
        <mc:Fallback xmlns="">
          <p:pic>
            <p:nvPicPr>
              <p:cNvPr id="277" name="Ink 277">
                <a:extLst>
                  <a:ext uri="{FF2B5EF4-FFF2-40B4-BE49-F238E27FC236}">
                    <a16:creationId xmlns:a16="http://schemas.microsoft.com/office/drawing/2014/main" id="{52645B7E-E0B2-7F7C-154F-13B04D247B17}"/>
                  </a:ext>
                </a:extLst>
              </p:cNvPr>
              <p:cNvPicPr/>
              <p:nvPr/>
            </p:nvPicPr>
            <p:blipFill>
              <a:blip r:embed="rId101"/>
              <a:stretch>
                <a:fillRect/>
              </a:stretch>
            </p:blipFill>
            <p:spPr>
              <a:xfrm>
                <a:off x="5059540" y="6383871"/>
                <a:ext cx="2239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83" name="Ink 284">
                <a:extLst>
                  <a:ext uri="{FF2B5EF4-FFF2-40B4-BE49-F238E27FC236}">
                    <a16:creationId xmlns:a16="http://schemas.microsoft.com/office/drawing/2014/main" id="{61102850-B4A6-3D03-1A8D-7CCD23190E30}"/>
                  </a:ext>
                </a:extLst>
              </p14:cNvPr>
              <p14:cNvContentPartPr/>
              <p14:nvPr/>
            </p14:nvContentPartPr>
            <p14:xfrm>
              <a:off x="9469900" y="6356151"/>
              <a:ext cx="722520" cy="354600"/>
            </p14:xfrm>
          </p:contentPart>
        </mc:Choice>
        <mc:Fallback xmlns="">
          <p:pic>
            <p:nvPicPr>
              <p:cNvPr id="283" name="Ink 284">
                <a:extLst>
                  <a:ext uri="{FF2B5EF4-FFF2-40B4-BE49-F238E27FC236}">
                    <a16:creationId xmlns:a16="http://schemas.microsoft.com/office/drawing/2014/main" id="{61102850-B4A6-3D03-1A8D-7CCD23190E30}"/>
                  </a:ext>
                </a:extLst>
              </p:cNvPr>
              <p:cNvPicPr/>
              <p:nvPr/>
            </p:nvPicPr>
            <p:blipFill>
              <a:blip r:embed="rId103"/>
              <a:stretch>
                <a:fillRect/>
              </a:stretch>
            </p:blipFill>
            <p:spPr>
              <a:xfrm>
                <a:off x="9454780" y="6341031"/>
                <a:ext cx="75312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4" name="Ink 284">
                <a:extLst>
                  <a:ext uri="{FF2B5EF4-FFF2-40B4-BE49-F238E27FC236}">
                    <a16:creationId xmlns:a16="http://schemas.microsoft.com/office/drawing/2014/main" id="{81390686-F409-C954-C8F6-6C98CAC7B91D}"/>
                  </a:ext>
                </a:extLst>
              </p14:cNvPr>
              <p14:cNvContentPartPr/>
              <p14:nvPr/>
            </p14:nvContentPartPr>
            <p14:xfrm>
              <a:off x="7758820" y="6336711"/>
              <a:ext cx="484920" cy="402480"/>
            </p14:xfrm>
          </p:contentPart>
        </mc:Choice>
        <mc:Fallback xmlns="">
          <p:pic>
            <p:nvPicPr>
              <p:cNvPr id="284" name="Ink 284">
                <a:extLst>
                  <a:ext uri="{FF2B5EF4-FFF2-40B4-BE49-F238E27FC236}">
                    <a16:creationId xmlns:a16="http://schemas.microsoft.com/office/drawing/2014/main" id="{81390686-F409-C954-C8F6-6C98CAC7B91D}"/>
                  </a:ext>
                </a:extLst>
              </p:cNvPr>
              <p:cNvPicPr/>
              <p:nvPr/>
            </p:nvPicPr>
            <p:blipFill>
              <a:blip r:embed="rId105"/>
              <a:stretch>
                <a:fillRect/>
              </a:stretch>
            </p:blipFill>
            <p:spPr>
              <a:xfrm>
                <a:off x="7743351" y="6321577"/>
                <a:ext cx="515497" cy="43310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85" name="Ink 284">
                <a:extLst>
                  <a:ext uri="{FF2B5EF4-FFF2-40B4-BE49-F238E27FC236}">
                    <a16:creationId xmlns:a16="http://schemas.microsoft.com/office/drawing/2014/main" id="{E1A85256-DC6B-57FB-15CD-DDBDC6DE1AEF}"/>
                  </a:ext>
                </a:extLst>
              </p14:cNvPr>
              <p14:cNvContentPartPr/>
              <p14:nvPr/>
            </p14:nvContentPartPr>
            <p14:xfrm>
              <a:off x="1485460" y="6691671"/>
              <a:ext cx="333000" cy="392400"/>
            </p14:xfrm>
          </p:contentPart>
        </mc:Choice>
        <mc:Fallback xmlns="">
          <p:pic>
            <p:nvPicPr>
              <p:cNvPr id="285" name="Ink 284">
                <a:extLst>
                  <a:ext uri="{FF2B5EF4-FFF2-40B4-BE49-F238E27FC236}">
                    <a16:creationId xmlns:a16="http://schemas.microsoft.com/office/drawing/2014/main" id="{E1A85256-DC6B-57FB-15CD-DDBDC6DE1AEF}"/>
                  </a:ext>
                </a:extLst>
              </p:cNvPr>
              <p:cNvPicPr/>
              <p:nvPr/>
            </p:nvPicPr>
            <p:blipFill>
              <a:blip r:embed="rId107"/>
              <a:stretch>
                <a:fillRect/>
              </a:stretch>
            </p:blipFill>
            <p:spPr>
              <a:xfrm>
                <a:off x="1470340" y="6676551"/>
                <a:ext cx="36360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86" name="Ink 285">
                <a:extLst>
                  <a:ext uri="{FF2B5EF4-FFF2-40B4-BE49-F238E27FC236}">
                    <a16:creationId xmlns:a16="http://schemas.microsoft.com/office/drawing/2014/main" id="{425C605B-432E-1A58-9A35-E3C00B95C2F3}"/>
                  </a:ext>
                </a:extLst>
              </p14:cNvPr>
              <p14:cNvContentPartPr/>
              <p14:nvPr/>
            </p14:nvContentPartPr>
            <p14:xfrm>
              <a:off x="3088900" y="6541191"/>
              <a:ext cx="280440" cy="416880"/>
            </p14:xfrm>
          </p:contentPart>
        </mc:Choice>
        <mc:Fallback xmlns="">
          <p:pic>
            <p:nvPicPr>
              <p:cNvPr id="286" name="Ink 285">
                <a:extLst>
                  <a:ext uri="{FF2B5EF4-FFF2-40B4-BE49-F238E27FC236}">
                    <a16:creationId xmlns:a16="http://schemas.microsoft.com/office/drawing/2014/main" id="{425C605B-432E-1A58-9A35-E3C00B95C2F3}"/>
                  </a:ext>
                </a:extLst>
              </p:cNvPr>
              <p:cNvPicPr/>
              <p:nvPr/>
            </p:nvPicPr>
            <p:blipFill>
              <a:blip r:embed="rId109"/>
              <a:stretch>
                <a:fillRect/>
              </a:stretch>
            </p:blipFill>
            <p:spPr>
              <a:xfrm>
                <a:off x="3073780" y="6525711"/>
                <a:ext cx="31104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91" name="Ink 290">
                <a:extLst>
                  <a:ext uri="{FF2B5EF4-FFF2-40B4-BE49-F238E27FC236}">
                    <a16:creationId xmlns:a16="http://schemas.microsoft.com/office/drawing/2014/main" id="{2A6F7CFE-1289-B3F8-0441-49027340DA99}"/>
                  </a:ext>
                </a:extLst>
              </p14:cNvPr>
              <p14:cNvContentPartPr/>
              <p14:nvPr/>
            </p14:nvContentPartPr>
            <p14:xfrm>
              <a:off x="5822020" y="6535071"/>
              <a:ext cx="68760" cy="629280"/>
            </p14:xfrm>
          </p:contentPart>
        </mc:Choice>
        <mc:Fallback xmlns="">
          <p:pic>
            <p:nvPicPr>
              <p:cNvPr id="291" name="Ink 290">
                <a:extLst>
                  <a:ext uri="{FF2B5EF4-FFF2-40B4-BE49-F238E27FC236}">
                    <a16:creationId xmlns:a16="http://schemas.microsoft.com/office/drawing/2014/main" id="{2A6F7CFE-1289-B3F8-0441-49027340DA99}"/>
                  </a:ext>
                </a:extLst>
              </p:cNvPr>
              <p:cNvPicPr/>
              <p:nvPr/>
            </p:nvPicPr>
            <p:blipFill>
              <a:blip r:embed="rId111"/>
              <a:stretch>
                <a:fillRect/>
              </a:stretch>
            </p:blipFill>
            <p:spPr>
              <a:xfrm>
                <a:off x="5806540" y="6519951"/>
                <a:ext cx="99360" cy="659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92" name="Ink 291">
                <a:extLst>
                  <a:ext uri="{FF2B5EF4-FFF2-40B4-BE49-F238E27FC236}">
                    <a16:creationId xmlns:a16="http://schemas.microsoft.com/office/drawing/2014/main" id="{9E6CF6B6-0779-8008-A92B-15BF7CE661E5}"/>
                  </a:ext>
                </a:extLst>
              </p14:cNvPr>
              <p14:cNvContentPartPr/>
              <p14:nvPr/>
            </p14:nvContentPartPr>
            <p14:xfrm>
              <a:off x="7820380" y="6766551"/>
              <a:ext cx="467280" cy="442440"/>
            </p14:xfrm>
          </p:contentPart>
        </mc:Choice>
        <mc:Fallback xmlns="">
          <p:pic>
            <p:nvPicPr>
              <p:cNvPr id="292" name="Ink 291">
                <a:extLst>
                  <a:ext uri="{FF2B5EF4-FFF2-40B4-BE49-F238E27FC236}">
                    <a16:creationId xmlns:a16="http://schemas.microsoft.com/office/drawing/2014/main" id="{9E6CF6B6-0779-8008-A92B-15BF7CE661E5}"/>
                  </a:ext>
                </a:extLst>
              </p:cNvPr>
              <p:cNvPicPr/>
              <p:nvPr/>
            </p:nvPicPr>
            <p:blipFill>
              <a:blip r:embed="rId113"/>
              <a:stretch>
                <a:fillRect/>
              </a:stretch>
            </p:blipFill>
            <p:spPr>
              <a:xfrm>
                <a:off x="7804900" y="6751431"/>
                <a:ext cx="49788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95" name="Ink 294">
                <a:extLst>
                  <a:ext uri="{FF2B5EF4-FFF2-40B4-BE49-F238E27FC236}">
                    <a16:creationId xmlns:a16="http://schemas.microsoft.com/office/drawing/2014/main" id="{D1228DC2-92CD-E32C-670D-38A96AF02E03}"/>
                  </a:ext>
                </a:extLst>
              </p14:cNvPr>
              <p14:cNvContentPartPr/>
              <p14:nvPr/>
            </p14:nvContentPartPr>
            <p14:xfrm>
              <a:off x="4203100" y="6518511"/>
              <a:ext cx="50040" cy="647640"/>
            </p14:xfrm>
          </p:contentPart>
        </mc:Choice>
        <mc:Fallback xmlns="">
          <p:pic>
            <p:nvPicPr>
              <p:cNvPr id="295" name="Ink 294">
                <a:extLst>
                  <a:ext uri="{FF2B5EF4-FFF2-40B4-BE49-F238E27FC236}">
                    <a16:creationId xmlns:a16="http://schemas.microsoft.com/office/drawing/2014/main" id="{D1228DC2-92CD-E32C-670D-38A96AF02E03}"/>
                  </a:ext>
                </a:extLst>
              </p:cNvPr>
              <p:cNvPicPr/>
              <p:nvPr/>
            </p:nvPicPr>
            <p:blipFill>
              <a:blip r:embed="rId115"/>
              <a:stretch>
                <a:fillRect/>
              </a:stretch>
            </p:blipFill>
            <p:spPr>
              <a:xfrm>
                <a:off x="4187980" y="6503391"/>
                <a:ext cx="8064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6" name="Ink 298">
                <a:extLst>
                  <a:ext uri="{FF2B5EF4-FFF2-40B4-BE49-F238E27FC236}">
                    <a16:creationId xmlns:a16="http://schemas.microsoft.com/office/drawing/2014/main" id="{3249CF15-179A-B3DB-5F95-4B35D08780C7}"/>
                  </a:ext>
                </a:extLst>
              </p14:cNvPr>
              <p14:cNvContentPartPr/>
              <p14:nvPr/>
            </p14:nvContentPartPr>
            <p14:xfrm>
              <a:off x="9638020" y="6817311"/>
              <a:ext cx="531720" cy="330480"/>
            </p14:xfrm>
          </p:contentPart>
        </mc:Choice>
        <mc:Fallback xmlns="">
          <p:pic>
            <p:nvPicPr>
              <p:cNvPr id="296" name="Ink 298">
                <a:extLst>
                  <a:ext uri="{FF2B5EF4-FFF2-40B4-BE49-F238E27FC236}">
                    <a16:creationId xmlns:a16="http://schemas.microsoft.com/office/drawing/2014/main" id="{3249CF15-179A-B3DB-5F95-4B35D08780C7}"/>
                  </a:ext>
                </a:extLst>
              </p:cNvPr>
              <p:cNvPicPr/>
              <p:nvPr/>
            </p:nvPicPr>
            <p:blipFill>
              <a:blip r:embed="rId117"/>
              <a:stretch>
                <a:fillRect/>
              </a:stretch>
            </p:blipFill>
            <p:spPr>
              <a:xfrm>
                <a:off x="9622900" y="6802191"/>
                <a:ext cx="56196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97" name="Ink 298">
                <a:extLst>
                  <a:ext uri="{FF2B5EF4-FFF2-40B4-BE49-F238E27FC236}">
                    <a16:creationId xmlns:a16="http://schemas.microsoft.com/office/drawing/2014/main" id="{BE81F004-2DD1-1395-BAE3-B9642EFFAA23}"/>
                  </a:ext>
                </a:extLst>
              </p14:cNvPr>
              <p14:cNvContentPartPr/>
              <p14:nvPr/>
            </p14:nvContentPartPr>
            <p14:xfrm>
              <a:off x="6351220" y="6815151"/>
              <a:ext cx="361440" cy="280440"/>
            </p14:xfrm>
          </p:contentPart>
        </mc:Choice>
        <mc:Fallback xmlns="">
          <p:pic>
            <p:nvPicPr>
              <p:cNvPr id="297" name="Ink 298">
                <a:extLst>
                  <a:ext uri="{FF2B5EF4-FFF2-40B4-BE49-F238E27FC236}">
                    <a16:creationId xmlns:a16="http://schemas.microsoft.com/office/drawing/2014/main" id="{BE81F004-2DD1-1395-BAE3-B9642EFFAA23}"/>
                  </a:ext>
                </a:extLst>
              </p:cNvPr>
              <p:cNvPicPr/>
              <p:nvPr/>
            </p:nvPicPr>
            <p:blipFill>
              <a:blip r:embed="rId119"/>
              <a:stretch>
                <a:fillRect/>
              </a:stretch>
            </p:blipFill>
            <p:spPr>
              <a:xfrm>
                <a:off x="6335740" y="6799671"/>
                <a:ext cx="3920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98" name="Ink 298">
                <a:extLst>
                  <a:ext uri="{FF2B5EF4-FFF2-40B4-BE49-F238E27FC236}">
                    <a16:creationId xmlns:a16="http://schemas.microsoft.com/office/drawing/2014/main" id="{314EFD7C-38E5-0D32-03A4-EE46D74C402C}"/>
                  </a:ext>
                </a:extLst>
              </p14:cNvPr>
              <p14:cNvContentPartPr/>
              <p14:nvPr/>
            </p14:nvContentPartPr>
            <p14:xfrm>
              <a:off x="4962700" y="6728391"/>
              <a:ext cx="212040" cy="286200"/>
            </p14:xfrm>
          </p:contentPart>
        </mc:Choice>
        <mc:Fallback xmlns="">
          <p:pic>
            <p:nvPicPr>
              <p:cNvPr id="298" name="Ink 298">
                <a:extLst>
                  <a:ext uri="{FF2B5EF4-FFF2-40B4-BE49-F238E27FC236}">
                    <a16:creationId xmlns:a16="http://schemas.microsoft.com/office/drawing/2014/main" id="{314EFD7C-38E5-0D32-03A4-EE46D74C402C}"/>
                  </a:ext>
                </a:extLst>
              </p:cNvPr>
              <p:cNvPicPr/>
              <p:nvPr/>
            </p:nvPicPr>
            <p:blipFill>
              <a:blip r:embed="rId121"/>
              <a:stretch>
                <a:fillRect/>
              </a:stretch>
            </p:blipFill>
            <p:spPr>
              <a:xfrm>
                <a:off x="4947580" y="6713271"/>
                <a:ext cx="2426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99" name="Ink 298">
                <a:extLst>
                  <a:ext uri="{FF2B5EF4-FFF2-40B4-BE49-F238E27FC236}">
                    <a16:creationId xmlns:a16="http://schemas.microsoft.com/office/drawing/2014/main" id="{4574D115-BDBC-91CF-938E-B727D3B3BF42}"/>
                  </a:ext>
                </a:extLst>
              </p14:cNvPr>
              <p14:cNvContentPartPr/>
              <p14:nvPr/>
            </p14:nvContentPartPr>
            <p14:xfrm>
              <a:off x="2348020" y="6742791"/>
              <a:ext cx="31680" cy="504720"/>
            </p14:xfrm>
          </p:contentPart>
        </mc:Choice>
        <mc:Fallback xmlns="">
          <p:pic>
            <p:nvPicPr>
              <p:cNvPr id="299" name="Ink 298">
                <a:extLst>
                  <a:ext uri="{FF2B5EF4-FFF2-40B4-BE49-F238E27FC236}">
                    <a16:creationId xmlns:a16="http://schemas.microsoft.com/office/drawing/2014/main" id="{4574D115-BDBC-91CF-938E-B727D3B3BF42}"/>
                  </a:ext>
                </a:extLst>
              </p:cNvPr>
              <p:cNvPicPr/>
              <p:nvPr/>
            </p:nvPicPr>
            <p:blipFill>
              <a:blip r:embed="rId123"/>
              <a:stretch>
                <a:fillRect/>
              </a:stretch>
            </p:blipFill>
            <p:spPr>
              <a:xfrm>
                <a:off x="2332540" y="6727311"/>
                <a:ext cx="6228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00" name="Ink 299">
                <a:extLst>
                  <a:ext uri="{FF2B5EF4-FFF2-40B4-BE49-F238E27FC236}">
                    <a16:creationId xmlns:a16="http://schemas.microsoft.com/office/drawing/2014/main" id="{BD734F04-5DFC-6158-E070-DEAC2F8BE59F}"/>
                  </a:ext>
                </a:extLst>
              </p14:cNvPr>
              <p14:cNvContentPartPr/>
              <p14:nvPr/>
            </p14:nvContentPartPr>
            <p14:xfrm>
              <a:off x="11063620" y="6607071"/>
              <a:ext cx="87480" cy="541440"/>
            </p14:xfrm>
          </p:contentPart>
        </mc:Choice>
        <mc:Fallback xmlns="">
          <p:pic>
            <p:nvPicPr>
              <p:cNvPr id="300" name="Ink 299">
                <a:extLst>
                  <a:ext uri="{FF2B5EF4-FFF2-40B4-BE49-F238E27FC236}">
                    <a16:creationId xmlns:a16="http://schemas.microsoft.com/office/drawing/2014/main" id="{BD734F04-5DFC-6158-E070-DEAC2F8BE59F}"/>
                  </a:ext>
                </a:extLst>
              </p:cNvPr>
              <p:cNvPicPr/>
              <p:nvPr/>
            </p:nvPicPr>
            <p:blipFill>
              <a:blip r:embed="rId125"/>
              <a:stretch>
                <a:fillRect/>
              </a:stretch>
            </p:blipFill>
            <p:spPr>
              <a:xfrm>
                <a:off x="11048500" y="6591591"/>
                <a:ext cx="118080" cy="571680"/>
              </a:xfrm>
              <a:prstGeom prst="rect">
                <a:avLst/>
              </a:prstGeom>
            </p:spPr>
          </p:pic>
        </mc:Fallback>
      </mc:AlternateContent>
    </p:spTree>
    <p:extLst>
      <p:ext uri="{BB962C8B-B14F-4D97-AF65-F5344CB8AC3E}">
        <p14:creationId xmlns:p14="http://schemas.microsoft.com/office/powerpoint/2010/main" val="3911149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41AF-4727-1610-9A2E-39B675A801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4E6057-8D4C-F8AC-16C0-43AA9A16EB1D}"/>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44F0C9A5-B4C4-F99B-9554-A1D47C2440FA}"/>
                  </a:ext>
                </a:extLst>
              </p14:cNvPr>
              <p14:cNvContentPartPr/>
              <p14:nvPr/>
            </p14:nvContentPartPr>
            <p14:xfrm>
              <a:off x="4695220" y="2009511"/>
              <a:ext cx="4370400" cy="772560"/>
            </p14:xfrm>
          </p:contentPart>
        </mc:Choice>
        <mc:Fallback xmlns="">
          <p:pic>
            <p:nvPicPr>
              <p:cNvPr id="6" name="Ink 6">
                <a:extLst>
                  <a:ext uri="{FF2B5EF4-FFF2-40B4-BE49-F238E27FC236}">
                    <a16:creationId xmlns:a16="http://schemas.microsoft.com/office/drawing/2014/main" id="{44F0C9A5-B4C4-F99B-9554-A1D47C2440FA}"/>
                  </a:ext>
                </a:extLst>
              </p:cNvPr>
              <p:cNvPicPr/>
              <p:nvPr/>
            </p:nvPicPr>
            <p:blipFill>
              <a:blip r:embed="rId3"/>
              <a:stretch>
                <a:fillRect/>
              </a:stretch>
            </p:blipFill>
            <p:spPr>
              <a:xfrm>
                <a:off x="4679741" y="1994024"/>
                <a:ext cx="4400638" cy="80317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4">
                <a:extLst>
                  <a:ext uri="{FF2B5EF4-FFF2-40B4-BE49-F238E27FC236}">
                    <a16:creationId xmlns:a16="http://schemas.microsoft.com/office/drawing/2014/main" id="{203B667C-172D-A187-9870-3E832EE71E71}"/>
                  </a:ext>
                </a:extLst>
              </p14:cNvPr>
              <p14:cNvContentPartPr/>
              <p14:nvPr/>
            </p14:nvContentPartPr>
            <p14:xfrm>
              <a:off x="4820140" y="2096631"/>
              <a:ext cx="1680480" cy="815760"/>
            </p14:xfrm>
          </p:contentPart>
        </mc:Choice>
        <mc:Fallback xmlns="">
          <p:pic>
            <p:nvPicPr>
              <p:cNvPr id="14" name="Ink 14">
                <a:extLst>
                  <a:ext uri="{FF2B5EF4-FFF2-40B4-BE49-F238E27FC236}">
                    <a16:creationId xmlns:a16="http://schemas.microsoft.com/office/drawing/2014/main" id="{203B667C-172D-A187-9870-3E832EE71E71}"/>
                  </a:ext>
                </a:extLst>
              </p:cNvPr>
              <p:cNvPicPr/>
              <p:nvPr/>
            </p:nvPicPr>
            <p:blipFill>
              <a:blip r:embed="rId5"/>
              <a:stretch>
                <a:fillRect/>
              </a:stretch>
            </p:blipFill>
            <p:spPr>
              <a:xfrm>
                <a:off x="4805020" y="2081151"/>
                <a:ext cx="1711080" cy="84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9">
                <a:extLst>
                  <a:ext uri="{FF2B5EF4-FFF2-40B4-BE49-F238E27FC236}">
                    <a16:creationId xmlns:a16="http://schemas.microsoft.com/office/drawing/2014/main" id="{4463CC59-CA3E-F508-C7BF-95B6CC20E192}"/>
                  </a:ext>
                </a:extLst>
              </p14:cNvPr>
              <p14:cNvContentPartPr/>
              <p14:nvPr/>
            </p14:nvContentPartPr>
            <p14:xfrm>
              <a:off x="6532300" y="2102751"/>
              <a:ext cx="771480" cy="716400"/>
            </p14:xfrm>
          </p:contentPart>
        </mc:Choice>
        <mc:Fallback xmlns="">
          <p:pic>
            <p:nvPicPr>
              <p:cNvPr id="19" name="Ink 19">
                <a:extLst>
                  <a:ext uri="{FF2B5EF4-FFF2-40B4-BE49-F238E27FC236}">
                    <a16:creationId xmlns:a16="http://schemas.microsoft.com/office/drawing/2014/main" id="{4463CC59-CA3E-F508-C7BF-95B6CC20E192}"/>
                  </a:ext>
                </a:extLst>
              </p:cNvPr>
              <p:cNvPicPr/>
              <p:nvPr/>
            </p:nvPicPr>
            <p:blipFill>
              <a:blip r:embed="rId7"/>
              <a:stretch>
                <a:fillRect/>
              </a:stretch>
            </p:blipFill>
            <p:spPr>
              <a:xfrm>
                <a:off x="6517180" y="2087631"/>
                <a:ext cx="80208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4">
                <a:extLst>
                  <a:ext uri="{FF2B5EF4-FFF2-40B4-BE49-F238E27FC236}">
                    <a16:creationId xmlns:a16="http://schemas.microsoft.com/office/drawing/2014/main" id="{7D26FAC9-49DA-304F-4118-A92D63F140AA}"/>
                  </a:ext>
                </a:extLst>
              </p14:cNvPr>
              <p14:cNvContentPartPr/>
              <p14:nvPr/>
            </p14:nvContentPartPr>
            <p14:xfrm>
              <a:off x="7577380" y="1993671"/>
              <a:ext cx="1258200" cy="850320"/>
            </p14:xfrm>
          </p:contentPart>
        </mc:Choice>
        <mc:Fallback xmlns="">
          <p:pic>
            <p:nvPicPr>
              <p:cNvPr id="24" name="Ink 24">
                <a:extLst>
                  <a:ext uri="{FF2B5EF4-FFF2-40B4-BE49-F238E27FC236}">
                    <a16:creationId xmlns:a16="http://schemas.microsoft.com/office/drawing/2014/main" id="{7D26FAC9-49DA-304F-4118-A92D63F140AA}"/>
                  </a:ext>
                </a:extLst>
              </p:cNvPr>
              <p:cNvPicPr/>
              <p:nvPr/>
            </p:nvPicPr>
            <p:blipFill>
              <a:blip r:embed="rId9"/>
              <a:stretch>
                <a:fillRect/>
              </a:stretch>
            </p:blipFill>
            <p:spPr>
              <a:xfrm>
                <a:off x="7562256" y="1978191"/>
                <a:ext cx="1288809"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73DBC20E-F447-F3AF-A23D-CE7727FD3931}"/>
                  </a:ext>
                </a:extLst>
              </p14:cNvPr>
              <p14:cNvContentPartPr/>
              <p14:nvPr/>
            </p14:nvContentPartPr>
            <p14:xfrm>
              <a:off x="4994020" y="1866231"/>
              <a:ext cx="187200" cy="162360"/>
            </p14:xfrm>
          </p:contentPart>
        </mc:Choice>
        <mc:Fallback xmlns="">
          <p:pic>
            <p:nvPicPr>
              <p:cNvPr id="25" name="Ink 24">
                <a:extLst>
                  <a:ext uri="{FF2B5EF4-FFF2-40B4-BE49-F238E27FC236}">
                    <a16:creationId xmlns:a16="http://schemas.microsoft.com/office/drawing/2014/main" id="{73DBC20E-F447-F3AF-A23D-CE7727FD3931}"/>
                  </a:ext>
                </a:extLst>
              </p:cNvPr>
              <p:cNvPicPr/>
              <p:nvPr/>
            </p:nvPicPr>
            <p:blipFill>
              <a:blip r:embed="rId11"/>
              <a:stretch>
                <a:fillRect/>
              </a:stretch>
            </p:blipFill>
            <p:spPr>
              <a:xfrm>
                <a:off x="4978540" y="1851111"/>
                <a:ext cx="217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CDF52952-E36F-37A2-56BE-18A9487BAEF4}"/>
                  </a:ext>
                </a:extLst>
              </p14:cNvPr>
              <p14:cNvContentPartPr/>
              <p14:nvPr/>
            </p14:nvContentPartPr>
            <p14:xfrm>
              <a:off x="5946580" y="1915911"/>
              <a:ext cx="37800" cy="261720"/>
            </p14:xfrm>
          </p:contentPart>
        </mc:Choice>
        <mc:Fallback xmlns="">
          <p:pic>
            <p:nvPicPr>
              <p:cNvPr id="26" name="Ink 25">
                <a:extLst>
                  <a:ext uri="{FF2B5EF4-FFF2-40B4-BE49-F238E27FC236}">
                    <a16:creationId xmlns:a16="http://schemas.microsoft.com/office/drawing/2014/main" id="{CDF52952-E36F-37A2-56BE-18A9487BAEF4}"/>
                  </a:ext>
                </a:extLst>
              </p:cNvPr>
              <p:cNvPicPr/>
              <p:nvPr/>
            </p:nvPicPr>
            <p:blipFill>
              <a:blip r:embed="rId13"/>
              <a:stretch>
                <a:fillRect/>
              </a:stretch>
            </p:blipFill>
            <p:spPr>
              <a:xfrm>
                <a:off x="5931100" y="1900791"/>
                <a:ext cx="680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4A3B134E-9554-D258-24A7-7435F07D49C3}"/>
                  </a:ext>
                </a:extLst>
              </p14:cNvPr>
              <p14:cNvContentPartPr/>
              <p14:nvPr/>
            </p14:nvContentPartPr>
            <p14:xfrm>
              <a:off x="8411860" y="1791351"/>
              <a:ext cx="236880" cy="299160"/>
            </p14:xfrm>
          </p:contentPart>
        </mc:Choice>
        <mc:Fallback xmlns="">
          <p:pic>
            <p:nvPicPr>
              <p:cNvPr id="29" name="Ink 28">
                <a:extLst>
                  <a:ext uri="{FF2B5EF4-FFF2-40B4-BE49-F238E27FC236}">
                    <a16:creationId xmlns:a16="http://schemas.microsoft.com/office/drawing/2014/main" id="{4A3B134E-9554-D258-24A7-7435F07D49C3}"/>
                  </a:ext>
                </a:extLst>
              </p:cNvPr>
              <p:cNvPicPr/>
              <p:nvPr/>
            </p:nvPicPr>
            <p:blipFill>
              <a:blip r:embed="rId15"/>
              <a:stretch>
                <a:fillRect/>
              </a:stretch>
            </p:blipFill>
            <p:spPr>
              <a:xfrm>
                <a:off x="8396380" y="1776231"/>
                <a:ext cx="2674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30">
                <a:extLst>
                  <a:ext uri="{FF2B5EF4-FFF2-40B4-BE49-F238E27FC236}">
                    <a16:creationId xmlns:a16="http://schemas.microsoft.com/office/drawing/2014/main" id="{574FC73C-8117-A5BA-7FAF-F607EFA362E6}"/>
                  </a:ext>
                </a:extLst>
              </p14:cNvPr>
              <p14:cNvContentPartPr/>
              <p14:nvPr/>
            </p14:nvContentPartPr>
            <p14:xfrm>
              <a:off x="6886540" y="1841391"/>
              <a:ext cx="1001880" cy="218160"/>
            </p14:xfrm>
          </p:contentPart>
        </mc:Choice>
        <mc:Fallback xmlns="">
          <p:pic>
            <p:nvPicPr>
              <p:cNvPr id="30" name="Ink 30">
                <a:extLst>
                  <a:ext uri="{FF2B5EF4-FFF2-40B4-BE49-F238E27FC236}">
                    <a16:creationId xmlns:a16="http://schemas.microsoft.com/office/drawing/2014/main" id="{574FC73C-8117-A5BA-7FAF-F607EFA362E6}"/>
                  </a:ext>
                </a:extLst>
              </p:cNvPr>
              <p:cNvPicPr/>
              <p:nvPr/>
            </p:nvPicPr>
            <p:blipFill>
              <a:blip r:embed="rId17"/>
              <a:stretch>
                <a:fillRect/>
              </a:stretch>
            </p:blipFill>
            <p:spPr>
              <a:xfrm>
                <a:off x="6871060" y="1825911"/>
                <a:ext cx="10324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0" name="Ink 51">
                <a:extLst>
                  <a:ext uri="{FF2B5EF4-FFF2-40B4-BE49-F238E27FC236}">
                    <a16:creationId xmlns:a16="http://schemas.microsoft.com/office/drawing/2014/main" id="{20C56CCF-2A08-597A-F504-C8034BF8A76E}"/>
                  </a:ext>
                </a:extLst>
              </p14:cNvPr>
              <p14:cNvContentPartPr/>
              <p14:nvPr/>
            </p14:nvContentPartPr>
            <p14:xfrm>
              <a:off x="9619300" y="2046591"/>
              <a:ext cx="1774800" cy="685440"/>
            </p14:xfrm>
          </p:contentPart>
        </mc:Choice>
        <mc:Fallback xmlns="">
          <p:pic>
            <p:nvPicPr>
              <p:cNvPr id="50" name="Ink 51">
                <a:extLst>
                  <a:ext uri="{FF2B5EF4-FFF2-40B4-BE49-F238E27FC236}">
                    <a16:creationId xmlns:a16="http://schemas.microsoft.com/office/drawing/2014/main" id="{20C56CCF-2A08-597A-F504-C8034BF8A76E}"/>
                  </a:ext>
                </a:extLst>
              </p:cNvPr>
              <p:cNvPicPr/>
              <p:nvPr/>
            </p:nvPicPr>
            <p:blipFill>
              <a:blip r:embed="rId19"/>
              <a:stretch>
                <a:fillRect/>
              </a:stretch>
            </p:blipFill>
            <p:spPr>
              <a:xfrm>
                <a:off x="9604180" y="2031463"/>
                <a:ext cx="1805040" cy="71605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Ink 51">
                <a:extLst>
                  <a:ext uri="{FF2B5EF4-FFF2-40B4-BE49-F238E27FC236}">
                    <a16:creationId xmlns:a16="http://schemas.microsoft.com/office/drawing/2014/main" id="{B172463C-FD72-43BC-2EA3-0CA51815009A}"/>
                  </a:ext>
                </a:extLst>
              </p14:cNvPr>
              <p14:cNvContentPartPr/>
              <p14:nvPr/>
            </p14:nvContentPartPr>
            <p14:xfrm>
              <a:off x="8567380" y="3036591"/>
              <a:ext cx="1617480" cy="616680"/>
            </p14:xfrm>
          </p:contentPart>
        </mc:Choice>
        <mc:Fallback xmlns="">
          <p:pic>
            <p:nvPicPr>
              <p:cNvPr id="51" name="Ink 51">
                <a:extLst>
                  <a:ext uri="{FF2B5EF4-FFF2-40B4-BE49-F238E27FC236}">
                    <a16:creationId xmlns:a16="http://schemas.microsoft.com/office/drawing/2014/main" id="{B172463C-FD72-43BC-2EA3-0CA51815009A}"/>
                  </a:ext>
                </a:extLst>
              </p:cNvPr>
              <p:cNvPicPr/>
              <p:nvPr/>
            </p:nvPicPr>
            <p:blipFill>
              <a:blip r:embed="rId21"/>
              <a:stretch>
                <a:fillRect/>
              </a:stretch>
            </p:blipFill>
            <p:spPr>
              <a:xfrm>
                <a:off x="8552260" y="3021471"/>
                <a:ext cx="164808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9" name="Ink 58">
                <a:extLst>
                  <a:ext uri="{FF2B5EF4-FFF2-40B4-BE49-F238E27FC236}">
                    <a16:creationId xmlns:a16="http://schemas.microsoft.com/office/drawing/2014/main" id="{2D1880A4-3687-96E4-68A3-613122AF2075}"/>
                  </a:ext>
                </a:extLst>
              </p14:cNvPr>
              <p14:cNvContentPartPr/>
              <p14:nvPr/>
            </p14:nvContentPartPr>
            <p14:xfrm>
              <a:off x="7285060" y="3733911"/>
              <a:ext cx="373320" cy="317880"/>
            </p14:xfrm>
          </p:contentPart>
        </mc:Choice>
        <mc:Fallback xmlns="">
          <p:pic>
            <p:nvPicPr>
              <p:cNvPr id="59" name="Ink 58">
                <a:extLst>
                  <a:ext uri="{FF2B5EF4-FFF2-40B4-BE49-F238E27FC236}">
                    <a16:creationId xmlns:a16="http://schemas.microsoft.com/office/drawing/2014/main" id="{2D1880A4-3687-96E4-68A3-613122AF2075}"/>
                  </a:ext>
                </a:extLst>
              </p:cNvPr>
              <p:cNvPicPr/>
              <p:nvPr/>
            </p:nvPicPr>
            <p:blipFill>
              <a:blip r:embed="rId23"/>
              <a:stretch>
                <a:fillRect/>
              </a:stretch>
            </p:blipFill>
            <p:spPr>
              <a:xfrm>
                <a:off x="7269580" y="3718791"/>
                <a:ext cx="4035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2" name="Ink 62">
                <a:extLst>
                  <a:ext uri="{FF2B5EF4-FFF2-40B4-BE49-F238E27FC236}">
                    <a16:creationId xmlns:a16="http://schemas.microsoft.com/office/drawing/2014/main" id="{19DD03D6-DA34-9E8D-5FF9-FBAF09AA3496}"/>
                  </a:ext>
                </a:extLst>
              </p14:cNvPr>
              <p14:cNvContentPartPr/>
              <p14:nvPr/>
            </p14:nvContentPartPr>
            <p14:xfrm>
              <a:off x="1077940" y="3391551"/>
              <a:ext cx="541800" cy="516960"/>
            </p14:xfrm>
          </p:contentPart>
        </mc:Choice>
        <mc:Fallback xmlns="">
          <p:pic>
            <p:nvPicPr>
              <p:cNvPr id="62" name="Ink 62">
                <a:extLst>
                  <a:ext uri="{FF2B5EF4-FFF2-40B4-BE49-F238E27FC236}">
                    <a16:creationId xmlns:a16="http://schemas.microsoft.com/office/drawing/2014/main" id="{19DD03D6-DA34-9E8D-5FF9-FBAF09AA3496}"/>
                  </a:ext>
                </a:extLst>
              </p:cNvPr>
              <p:cNvPicPr/>
              <p:nvPr/>
            </p:nvPicPr>
            <p:blipFill>
              <a:blip r:embed="rId25"/>
              <a:stretch>
                <a:fillRect/>
              </a:stretch>
            </p:blipFill>
            <p:spPr>
              <a:xfrm>
                <a:off x="1062820" y="3376071"/>
                <a:ext cx="57240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2" name="Ink 73">
                <a:extLst>
                  <a:ext uri="{FF2B5EF4-FFF2-40B4-BE49-F238E27FC236}">
                    <a16:creationId xmlns:a16="http://schemas.microsoft.com/office/drawing/2014/main" id="{10E836CF-2B84-492C-3983-C2A0A025EC8F}"/>
                  </a:ext>
                </a:extLst>
              </p14:cNvPr>
              <p14:cNvContentPartPr/>
              <p14:nvPr/>
            </p14:nvContentPartPr>
            <p14:xfrm>
              <a:off x="3188620" y="3248991"/>
              <a:ext cx="1749600" cy="509400"/>
            </p14:xfrm>
          </p:contentPart>
        </mc:Choice>
        <mc:Fallback xmlns="">
          <p:pic>
            <p:nvPicPr>
              <p:cNvPr id="72" name="Ink 73">
                <a:extLst>
                  <a:ext uri="{FF2B5EF4-FFF2-40B4-BE49-F238E27FC236}">
                    <a16:creationId xmlns:a16="http://schemas.microsoft.com/office/drawing/2014/main" id="{10E836CF-2B84-492C-3983-C2A0A025EC8F}"/>
                  </a:ext>
                </a:extLst>
              </p:cNvPr>
              <p:cNvPicPr/>
              <p:nvPr/>
            </p:nvPicPr>
            <p:blipFill>
              <a:blip r:embed="rId27"/>
              <a:stretch>
                <a:fillRect/>
              </a:stretch>
            </p:blipFill>
            <p:spPr>
              <a:xfrm>
                <a:off x="3173140" y="3233871"/>
                <a:ext cx="178020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3" name="Ink 73">
                <a:extLst>
                  <a:ext uri="{FF2B5EF4-FFF2-40B4-BE49-F238E27FC236}">
                    <a16:creationId xmlns:a16="http://schemas.microsoft.com/office/drawing/2014/main" id="{A25E08DB-4422-57F2-B234-97FCD6B88A1F}"/>
                  </a:ext>
                </a:extLst>
              </p14:cNvPr>
              <p14:cNvContentPartPr/>
              <p14:nvPr/>
            </p14:nvContentPartPr>
            <p14:xfrm>
              <a:off x="1837540" y="3435111"/>
              <a:ext cx="878040" cy="379800"/>
            </p14:xfrm>
          </p:contentPart>
        </mc:Choice>
        <mc:Fallback xmlns="">
          <p:pic>
            <p:nvPicPr>
              <p:cNvPr id="73" name="Ink 73">
                <a:extLst>
                  <a:ext uri="{FF2B5EF4-FFF2-40B4-BE49-F238E27FC236}">
                    <a16:creationId xmlns:a16="http://schemas.microsoft.com/office/drawing/2014/main" id="{A25E08DB-4422-57F2-B234-97FCD6B88A1F}"/>
                  </a:ext>
                </a:extLst>
              </p:cNvPr>
              <p:cNvPicPr/>
              <p:nvPr/>
            </p:nvPicPr>
            <p:blipFill>
              <a:blip r:embed="rId29"/>
              <a:stretch>
                <a:fillRect/>
              </a:stretch>
            </p:blipFill>
            <p:spPr>
              <a:xfrm>
                <a:off x="1822420" y="3419646"/>
                <a:ext cx="908640" cy="41037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6" name="Ink 76">
                <a:extLst>
                  <a:ext uri="{FF2B5EF4-FFF2-40B4-BE49-F238E27FC236}">
                    <a16:creationId xmlns:a16="http://schemas.microsoft.com/office/drawing/2014/main" id="{BB6792A8-8A4D-A886-F902-E268E9A56AA8}"/>
                  </a:ext>
                </a:extLst>
              </p14:cNvPr>
              <p14:cNvContentPartPr/>
              <p14:nvPr/>
            </p14:nvContentPartPr>
            <p14:xfrm>
              <a:off x="965980" y="4101111"/>
              <a:ext cx="548280" cy="547560"/>
            </p14:xfrm>
          </p:contentPart>
        </mc:Choice>
        <mc:Fallback xmlns="">
          <p:pic>
            <p:nvPicPr>
              <p:cNvPr id="76" name="Ink 76">
                <a:extLst>
                  <a:ext uri="{FF2B5EF4-FFF2-40B4-BE49-F238E27FC236}">
                    <a16:creationId xmlns:a16="http://schemas.microsoft.com/office/drawing/2014/main" id="{BB6792A8-8A4D-A886-F902-E268E9A56AA8}"/>
                  </a:ext>
                </a:extLst>
              </p:cNvPr>
              <p:cNvPicPr/>
              <p:nvPr/>
            </p:nvPicPr>
            <p:blipFill>
              <a:blip r:embed="rId31"/>
              <a:stretch>
                <a:fillRect/>
              </a:stretch>
            </p:blipFill>
            <p:spPr>
              <a:xfrm>
                <a:off x="950860" y="4085991"/>
                <a:ext cx="57888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k 76">
                <a:extLst>
                  <a:ext uri="{FF2B5EF4-FFF2-40B4-BE49-F238E27FC236}">
                    <a16:creationId xmlns:a16="http://schemas.microsoft.com/office/drawing/2014/main" id="{153C0B3A-A2D1-0075-F815-7B6D28F34473}"/>
                  </a:ext>
                </a:extLst>
              </p14:cNvPr>
              <p14:cNvContentPartPr/>
              <p14:nvPr/>
            </p14:nvContentPartPr>
            <p14:xfrm>
              <a:off x="3873340" y="2426391"/>
              <a:ext cx="286560" cy="429840"/>
            </p14:xfrm>
          </p:contentPart>
        </mc:Choice>
        <mc:Fallback xmlns="">
          <p:pic>
            <p:nvPicPr>
              <p:cNvPr id="77" name="Ink 76">
                <a:extLst>
                  <a:ext uri="{FF2B5EF4-FFF2-40B4-BE49-F238E27FC236}">
                    <a16:creationId xmlns:a16="http://schemas.microsoft.com/office/drawing/2014/main" id="{153C0B3A-A2D1-0075-F815-7B6D28F34473}"/>
                  </a:ext>
                </a:extLst>
              </p:cNvPr>
              <p:cNvPicPr/>
              <p:nvPr/>
            </p:nvPicPr>
            <p:blipFill>
              <a:blip r:embed="rId33"/>
              <a:stretch>
                <a:fillRect/>
              </a:stretch>
            </p:blipFill>
            <p:spPr>
              <a:xfrm>
                <a:off x="3858220" y="2411271"/>
                <a:ext cx="31716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3" name="Ink 83">
                <a:extLst>
                  <a:ext uri="{FF2B5EF4-FFF2-40B4-BE49-F238E27FC236}">
                    <a16:creationId xmlns:a16="http://schemas.microsoft.com/office/drawing/2014/main" id="{F4802D97-0D4B-D55C-E966-DE59676AD0E4}"/>
                  </a:ext>
                </a:extLst>
              </p14:cNvPr>
              <p14:cNvContentPartPr/>
              <p14:nvPr/>
            </p14:nvContentPartPr>
            <p14:xfrm>
              <a:off x="2115100" y="4045311"/>
              <a:ext cx="1216800" cy="691200"/>
            </p14:xfrm>
          </p:contentPart>
        </mc:Choice>
        <mc:Fallback xmlns="">
          <p:pic>
            <p:nvPicPr>
              <p:cNvPr id="83" name="Ink 83">
                <a:extLst>
                  <a:ext uri="{FF2B5EF4-FFF2-40B4-BE49-F238E27FC236}">
                    <a16:creationId xmlns:a16="http://schemas.microsoft.com/office/drawing/2014/main" id="{F4802D97-0D4B-D55C-E966-DE59676AD0E4}"/>
                  </a:ext>
                </a:extLst>
              </p:cNvPr>
              <p:cNvPicPr/>
              <p:nvPr/>
            </p:nvPicPr>
            <p:blipFill>
              <a:blip r:embed="rId35"/>
              <a:stretch>
                <a:fillRect/>
              </a:stretch>
            </p:blipFill>
            <p:spPr>
              <a:xfrm>
                <a:off x="2099625" y="4029839"/>
                <a:ext cx="1247391" cy="72142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8" name="Ink 88">
                <a:extLst>
                  <a:ext uri="{FF2B5EF4-FFF2-40B4-BE49-F238E27FC236}">
                    <a16:creationId xmlns:a16="http://schemas.microsoft.com/office/drawing/2014/main" id="{A1B96128-DECF-755C-3784-CEF2934FF65B}"/>
                  </a:ext>
                </a:extLst>
              </p14:cNvPr>
              <p14:cNvContentPartPr/>
              <p14:nvPr/>
            </p14:nvContentPartPr>
            <p14:xfrm>
              <a:off x="3854620" y="3989151"/>
              <a:ext cx="1314000" cy="610560"/>
            </p14:xfrm>
          </p:contentPart>
        </mc:Choice>
        <mc:Fallback xmlns="">
          <p:pic>
            <p:nvPicPr>
              <p:cNvPr id="88" name="Ink 88">
                <a:extLst>
                  <a:ext uri="{FF2B5EF4-FFF2-40B4-BE49-F238E27FC236}">
                    <a16:creationId xmlns:a16="http://schemas.microsoft.com/office/drawing/2014/main" id="{A1B96128-DECF-755C-3784-CEF2934FF65B}"/>
                  </a:ext>
                </a:extLst>
              </p:cNvPr>
              <p:cNvPicPr/>
              <p:nvPr/>
            </p:nvPicPr>
            <p:blipFill>
              <a:blip r:embed="rId37"/>
              <a:stretch>
                <a:fillRect/>
              </a:stretch>
            </p:blipFill>
            <p:spPr>
              <a:xfrm>
                <a:off x="3839500" y="3974031"/>
                <a:ext cx="134460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2" name="Ink 102">
                <a:extLst>
                  <a:ext uri="{FF2B5EF4-FFF2-40B4-BE49-F238E27FC236}">
                    <a16:creationId xmlns:a16="http://schemas.microsoft.com/office/drawing/2014/main" id="{DCD12BD4-DC4B-1F48-BC31-8971990C84B8}"/>
                  </a:ext>
                </a:extLst>
              </p14:cNvPr>
              <p14:cNvContentPartPr/>
              <p14:nvPr/>
            </p14:nvContentPartPr>
            <p14:xfrm>
              <a:off x="7210180" y="3092751"/>
              <a:ext cx="1183320" cy="380160"/>
            </p14:xfrm>
          </p:contentPart>
        </mc:Choice>
        <mc:Fallback xmlns="">
          <p:pic>
            <p:nvPicPr>
              <p:cNvPr id="102" name="Ink 102">
                <a:extLst>
                  <a:ext uri="{FF2B5EF4-FFF2-40B4-BE49-F238E27FC236}">
                    <a16:creationId xmlns:a16="http://schemas.microsoft.com/office/drawing/2014/main" id="{DCD12BD4-DC4B-1F48-BC31-8971990C84B8}"/>
                  </a:ext>
                </a:extLst>
              </p:cNvPr>
              <p:cNvPicPr/>
              <p:nvPr/>
            </p:nvPicPr>
            <p:blipFill>
              <a:blip r:embed="rId39"/>
              <a:stretch>
                <a:fillRect/>
              </a:stretch>
            </p:blipFill>
            <p:spPr>
              <a:xfrm>
                <a:off x="7195060" y="3077271"/>
                <a:ext cx="121356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1" name="Ink 111">
                <a:extLst>
                  <a:ext uri="{FF2B5EF4-FFF2-40B4-BE49-F238E27FC236}">
                    <a16:creationId xmlns:a16="http://schemas.microsoft.com/office/drawing/2014/main" id="{B1904F58-D9B6-BD48-FAF0-9D65F50E74D3}"/>
                  </a:ext>
                </a:extLst>
              </p14:cNvPr>
              <p14:cNvContentPartPr/>
              <p14:nvPr/>
            </p14:nvContentPartPr>
            <p14:xfrm>
              <a:off x="5946580" y="4119831"/>
              <a:ext cx="1824120" cy="604080"/>
            </p14:xfrm>
          </p:contentPart>
        </mc:Choice>
        <mc:Fallback xmlns="">
          <p:pic>
            <p:nvPicPr>
              <p:cNvPr id="111" name="Ink 111">
                <a:extLst>
                  <a:ext uri="{FF2B5EF4-FFF2-40B4-BE49-F238E27FC236}">
                    <a16:creationId xmlns:a16="http://schemas.microsoft.com/office/drawing/2014/main" id="{B1904F58-D9B6-BD48-FAF0-9D65F50E74D3}"/>
                  </a:ext>
                </a:extLst>
              </p:cNvPr>
              <p:cNvPicPr/>
              <p:nvPr/>
            </p:nvPicPr>
            <p:blipFill>
              <a:blip r:embed="rId41"/>
              <a:stretch>
                <a:fillRect/>
              </a:stretch>
            </p:blipFill>
            <p:spPr>
              <a:xfrm>
                <a:off x="5931103" y="4104711"/>
                <a:ext cx="1854714"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7" name="Ink 117">
                <a:extLst>
                  <a:ext uri="{FF2B5EF4-FFF2-40B4-BE49-F238E27FC236}">
                    <a16:creationId xmlns:a16="http://schemas.microsoft.com/office/drawing/2014/main" id="{4F13555A-04B3-B15E-248D-28BB069AB25B}"/>
                  </a:ext>
                </a:extLst>
              </p14:cNvPr>
              <p14:cNvContentPartPr/>
              <p14:nvPr/>
            </p14:nvContentPartPr>
            <p14:xfrm>
              <a:off x="6569020" y="4848831"/>
              <a:ext cx="3555000" cy="696960"/>
            </p14:xfrm>
          </p:contentPart>
        </mc:Choice>
        <mc:Fallback xmlns="">
          <p:pic>
            <p:nvPicPr>
              <p:cNvPr id="117" name="Ink 117">
                <a:extLst>
                  <a:ext uri="{FF2B5EF4-FFF2-40B4-BE49-F238E27FC236}">
                    <a16:creationId xmlns:a16="http://schemas.microsoft.com/office/drawing/2014/main" id="{4F13555A-04B3-B15E-248D-28BB069AB25B}"/>
                  </a:ext>
                </a:extLst>
              </p:cNvPr>
              <p:cNvPicPr/>
              <p:nvPr/>
            </p:nvPicPr>
            <p:blipFill>
              <a:blip r:embed="rId43"/>
              <a:stretch>
                <a:fillRect/>
              </a:stretch>
            </p:blipFill>
            <p:spPr>
              <a:xfrm>
                <a:off x="6553540" y="4833711"/>
                <a:ext cx="358560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0" name="Ink 130">
                <a:extLst>
                  <a:ext uri="{FF2B5EF4-FFF2-40B4-BE49-F238E27FC236}">
                    <a16:creationId xmlns:a16="http://schemas.microsoft.com/office/drawing/2014/main" id="{8237D1EC-D209-F9B4-64CF-2C0DC85CF8C0}"/>
                  </a:ext>
                </a:extLst>
              </p14:cNvPr>
              <p14:cNvContentPartPr/>
              <p14:nvPr/>
            </p14:nvContentPartPr>
            <p14:xfrm>
              <a:off x="7670980" y="4785831"/>
              <a:ext cx="2247840" cy="703800"/>
            </p14:xfrm>
          </p:contentPart>
        </mc:Choice>
        <mc:Fallback xmlns="">
          <p:pic>
            <p:nvPicPr>
              <p:cNvPr id="130" name="Ink 130">
                <a:extLst>
                  <a:ext uri="{FF2B5EF4-FFF2-40B4-BE49-F238E27FC236}">
                    <a16:creationId xmlns:a16="http://schemas.microsoft.com/office/drawing/2014/main" id="{8237D1EC-D209-F9B4-64CF-2C0DC85CF8C0}"/>
                  </a:ext>
                </a:extLst>
              </p:cNvPr>
              <p:cNvPicPr/>
              <p:nvPr/>
            </p:nvPicPr>
            <p:blipFill>
              <a:blip r:embed="rId45"/>
              <a:stretch>
                <a:fillRect/>
              </a:stretch>
            </p:blipFill>
            <p:spPr>
              <a:xfrm>
                <a:off x="7655500" y="4770711"/>
                <a:ext cx="227808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 name="Ink 133">
                <a:extLst>
                  <a:ext uri="{FF2B5EF4-FFF2-40B4-BE49-F238E27FC236}">
                    <a16:creationId xmlns:a16="http://schemas.microsoft.com/office/drawing/2014/main" id="{1D6F5056-7824-8644-940F-6862CC036205}"/>
                  </a:ext>
                </a:extLst>
              </p14:cNvPr>
              <p14:cNvContentPartPr/>
              <p14:nvPr/>
            </p14:nvContentPartPr>
            <p14:xfrm>
              <a:off x="6693580" y="4711311"/>
              <a:ext cx="367560" cy="317880"/>
            </p14:xfrm>
          </p:contentPart>
        </mc:Choice>
        <mc:Fallback xmlns="">
          <p:pic>
            <p:nvPicPr>
              <p:cNvPr id="133" name="Ink 133">
                <a:extLst>
                  <a:ext uri="{FF2B5EF4-FFF2-40B4-BE49-F238E27FC236}">
                    <a16:creationId xmlns:a16="http://schemas.microsoft.com/office/drawing/2014/main" id="{1D6F5056-7824-8644-940F-6862CC036205}"/>
                  </a:ext>
                </a:extLst>
              </p:cNvPr>
              <p:cNvPicPr/>
              <p:nvPr/>
            </p:nvPicPr>
            <p:blipFill>
              <a:blip r:embed="rId47"/>
              <a:stretch>
                <a:fillRect/>
              </a:stretch>
            </p:blipFill>
            <p:spPr>
              <a:xfrm>
                <a:off x="6678100" y="4696191"/>
                <a:ext cx="3981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1" name="Ink 142">
                <a:extLst>
                  <a:ext uri="{FF2B5EF4-FFF2-40B4-BE49-F238E27FC236}">
                    <a16:creationId xmlns:a16="http://schemas.microsoft.com/office/drawing/2014/main" id="{67138F45-2064-002A-4A5A-ED84942DBFC7}"/>
                  </a:ext>
                </a:extLst>
              </p14:cNvPr>
              <p14:cNvContentPartPr/>
              <p14:nvPr/>
            </p14:nvContentPartPr>
            <p14:xfrm>
              <a:off x="2678140" y="5558031"/>
              <a:ext cx="1432080" cy="342720"/>
            </p14:xfrm>
          </p:contentPart>
        </mc:Choice>
        <mc:Fallback xmlns="">
          <p:pic>
            <p:nvPicPr>
              <p:cNvPr id="141" name="Ink 142">
                <a:extLst>
                  <a:ext uri="{FF2B5EF4-FFF2-40B4-BE49-F238E27FC236}">
                    <a16:creationId xmlns:a16="http://schemas.microsoft.com/office/drawing/2014/main" id="{67138F45-2064-002A-4A5A-ED84942DBFC7}"/>
                  </a:ext>
                </a:extLst>
              </p:cNvPr>
              <p:cNvPicPr/>
              <p:nvPr/>
            </p:nvPicPr>
            <p:blipFill>
              <a:blip r:embed="rId49"/>
              <a:stretch>
                <a:fillRect/>
              </a:stretch>
            </p:blipFill>
            <p:spPr>
              <a:xfrm>
                <a:off x="2662660" y="5542551"/>
                <a:ext cx="14626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2" name="Ink 142">
                <a:extLst>
                  <a:ext uri="{FF2B5EF4-FFF2-40B4-BE49-F238E27FC236}">
                    <a16:creationId xmlns:a16="http://schemas.microsoft.com/office/drawing/2014/main" id="{5591E952-5A9A-0280-E48F-41D6CC457767}"/>
                  </a:ext>
                </a:extLst>
              </p14:cNvPr>
              <p14:cNvContentPartPr/>
              <p14:nvPr/>
            </p14:nvContentPartPr>
            <p14:xfrm>
              <a:off x="1619740" y="5570271"/>
              <a:ext cx="423720" cy="486000"/>
            </p14:xfrm>
          </p:contentPart>
        </mc:Choice>
        <mc:Fallback xmlns="">
          <p:pic>
            <p:nvPicPr>
              <p:cNvPr id="142" name="Ink 142">
                <a:extLst>
                  <a:ext uri="{FF2B5EF4-FFF2-40B4-BE49-F238E27FC236}">
                    <a16:creationId xmlns:a16="http://schemas.microsoft.com/office/drawing/2014/main" id="{5591E952-5A9A-0280-E48F-41D6CC457767}"/>
                  </a:ext>
                </a:extLst>
              </p:cNvPr>
              <p:cNvPicPr/>
              <p:nvPr/>
            </p:nvPicPr>
            <p:blipFill>
              <a:blip r:embed="rId51"/>
              <a:stretch>
                <a:fillRect/>
              </a:stretch>
            </p:blipFill>
            <p:spPr>
              <a:xfrm>
                <a:off x="1604620" y="5555151"/>
                <a:ext cx="45432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7" name="Ink 147">
                <a:extLst>
                  <a:ext uri="{FF2B5EF4-FFF2-40B4-BE49-F238E27FC236}">
                    <a16:creationId xmlns:a16="http://schemas.microsoft.com/office/drawing/2014/main" id="{FA004168-826F-E980-1847-93ACDE3E2F40}"/>
                  </a:ext>
                </a:extLst>
              </p14:cNvPr>
              <p14:cNvContentPartPr/>
              <p14:nvPr/>
            </p14:nvContentPartPr>
            <p14:xfrm>
              <a:off x="4334140" y="5452191"/>
              <a:ext cx="604080" cy="435960"/>
            </p14:xfrm>
          </p:contentPart>
        </mc:Choice>
        <mc:Fallback xmlns="">
          <p:pic>
            <p:nvPicPr>
              <p:cNvPr id="147" name="Ink 147">
                <a:extLst>
                  <a:ext uri="{FF2B5EF4-FFF2-40B4-BE49-F238E27FC236}">
                    <a16:creationId xmlns:a16="http://schemas.microsoft.com/office/drawing/2014/main" id="{FA004168-826F-E980-1847-93ACDE3E2F40}"/>
                  </a:ext>
                </a:extLst>
              </p:cNvPr>
              <p:cNvPicPr/>
              <p:nvPr/>
            </p:nvPicPr>
            <p:blipFill>
              <a:blip r:embed="rId53"/>
              <a:stretch>
                <a:fillRect/>
              </a:stretch>
            </p:blipFill>
            <p:spPr>
              <a:xfrm>
                <a:off x="4318660" y="5436724"/>
                <a:ext cx="634680" cy="46617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3" name="Ink 153">
                <a:extLst>
                  <a:ext uri="{FF2B5EF4-FFF2-40B4-BE49-F238E27FC236}">
                    <a16:creationId xmlns:a16="http://schemas.microsoft.com/office/drawing/2014/main" id="{B1C5248C-5CFB-C8E1-F2A7-1CF836910804}"/>
                  </a:ext>
                </a:extLst>
              </p14:cNvPr>
              <p14:cNvContentPartPr/>
              <p14:nvPr/>
            </p14:nvContentPartPr>
            <p14:xfrm>
              <a:off x="4751020" y="5508711"/>
              <a:ext cx="950040" cy="497520"/>
            </p14:xfrm>
          </p:contentPart>
        </mc:Choice>
        <mc:Fallback xmlns="">
          <p:pic>
            <p:nvPicPr>
              <p:cNvPr id="153" name="Ink 153">
                <a:extLst>
                  <a:ext uri="{FF2B5EF4-FFF2-40B4-BE49-F238E27FC236}">
                    <a16:creationId xmlns:a16="http://schemas.microsoft.com/office/drawing/2014/main" id="{B1C5248C-5CFB-C8E1-F2A7-1CF836910804}"/>
                  </a:ext>
                </a:extLst>
              </p:cNvPr>
              <p:cNvPicPr/>
              <p:nvPr/>
            </p:nvPicPr>
            <p:blipFill>
              <a:blip r:embed="rId55"/>
              <a:stretch>
                <a:fillRect/>
              </a:stretch>
            </p:blipFill>
            <p:spPr>
              <a:xfrm>
                <a:off x="4735894" y="5493602"/>
                <a:ext cx="980652" cy="52773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3" name="Ink 163">
                <a:extLst>
                  <a:ext uri="{FF2B5EF4-FFF2-40B4-BE49-F238E27FC236}">
                    <a16:creationId xmlns:a16="http://schemas.microsoft.com/office/drawing/2014/main" id="{8627E309-FD04-5F0C-D797-FAF587AD2338}"/>
                  </a:ext>
                </a:extLst>
              </p14:cNvPr>
              <p14:cNvContentPartPr/>
              <p14:nvPr/>
            </p14:nvContentPartPr>
            <p14:xfrm>
              <a:off x="2792980" y="5943951"/>
              <a:ext cx="2441160" cy="554400"/>
            </p14:xfrm>
          </p:contentPart>
        </mc:Choice>
        <mc:Fallback xmlns="">
          <p:pic>
            <p:nvPicPr>
              <p:cNvPr id="163" name="Ink 163">
                <a:extLst>
                  <a:ext uri="{FF2B5EF4-FFF2-40B4-BE49-F238E27FC236}">
                    <a16:creationId xmlns:a16="http://schemas.microsoft.com/office/drawing/2014/main" id="{8627E309-FD04-5F0C-D797-FAF587AD2338}"/>
                  </a:ext>
                </a:extLst>
              </p:cNvPr>
              <p:cNvPicPr/>
              <p:nvPr/>
            </p:nvPicPr>
            <p:blipFill>
              <a:blip r:embed="rId57"/>
              <a:stretch>
                <a:fillRect/>
              </a:stretch>
            </p:blipFill>
            <p:spPr>
              <a:xfrm>
                <a:off x="2777502" y="5928831"/>
                <a:ext cx="2471755"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1" name="Ink 171">
                <a:extLst>
                  <a:ext uri="{FF2B5EF4-FFF2-40B4-BE49-F238E27FC236}">
                    <a16:creationId xmlns:a16="http://schemas.microsoft.com/office/drawing/2014/main" id="{FA9EFD74-0E92-7122-C0DC-A086DBC51B49}"/>
                  </a:ext>
                </a:extLst>
              </p14:cNvPr>
              <p14:cNvContentPartPr/>
              <p14:nvPr/>
            </p14:nvContentPartPr>
            <p14:xfrm>
              <a:off x="5728420" y="5825511"/>
              <a:ext cx="1506960" cy="610560"/>
            </p14:xfrm>
          </p:contentPart>
        </mc:Choice>
        <mc:Fallback xmlns="">
          <p:pic>
            <p:nvPicPr>
              <p:cNvPr id="171" name="Ink 171">
                <a:extLst>
                  <a:ext uri="{FF2B5EF4-FFF2-40B4-BE49-F238E27FC236}">
                    <a16:creationId xmlns:a16="http://schemas.microsoft.com/office/drawing/2014/main" id="{FA9EFD74-0E92-7122-C0DC-A086DBC51B49}"/>
                  </a:ext>
                </a:extLst>
              </p:cNvPr>
              <p:cNvPicPr/>
              <p:nvPr/>
            </p:nvPicPr>
            <p:blipFill>
              <a:blip r:embed="rId59"/>
              <a:stretch>
                <a:fillRect/>
              </a:stretch>
            </p:blipFill>
            <p:spPr>
              <a:xfrm>
                <a:off x="5713300" y="5810391"/>
                <a:ext cx="153756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74" name="Ink 174">
                <a:extLst>
                  <a:ext uri="{FF2B5EF4-FFF2-40B4-BE49-F238E27FC236}">
                    <a16:creationId xmlns:a16="http://schemas.microsoft.com/office/drawing/2014/main" id="{11BF7E87-2BB1-EF63-3705-AE619168E0DE}"/>
                  </a:ext>
                </a:extLst>
              </p14:cNvPr>
              <p14:cNvContentPartPr/>
              <p14:nvPr/>
            </p14:nvContentPartPr>
            <p14:xfrm>
              <a:off x="7496380" y="4712031"/>
              <a:ext cx="268200" cy="317160"/>
            </p14:xfrm>
          </p:contentPart>
        </mc:Choice>
        <mc:Fallback xmlns="">
          <p:pic>
            <p:nvPicPr>
              <p:cNvPr id="174" name="Ink 174">
                <a:extLst>
                  <a:ext uri="{FF2B5EF4-FFF2-40B4-BE49-F238E27FC236}">
                    <a16:creationId xmlns:a16="http://schemas.microsoft.com/office/drawing/2014/main" id="{11BF7E87-2BB1-EF63-3705-AE619168E0DE}"/>
                  </a:ext>
                </a:extLst>
              </p:cNvPr>
              <p:cNvPicPr/>
              <p:nvPr/>
            </p:nvPicPr>
            <p:blipFill>
              <a:blip r:embed="rId61"/>
              <a:stretch>
                <a:fillRect/>
              </a:stretch>
            </p:blipFill>
            <p:spPr>
              <a:xfrm>
                <a:off x="7481260" y="4696551"/>
                <a:ext cx="2984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80" name="Ink 180">
                <a:extLst>
                  <a:ext uri="{FF2B5EF4-FFF2-40B4-BE49-F238E27FC236}">
                    <a16:creationId xmlns:a16="http://schemas.microsoft.com/office/drawing/2014/main" id="{A6016310-13C8-44A7-1A0D-183E078EB062}"/>
                  </a:ext>
                </a:extLst>
              </p14:cNvPr>
              <p14:cNvContentPartPr/>
              <p14:nvPr/>
            </p14:nvContentPartPr>
            <p14:xfrm>
              <a:off x="7944940" y="5601591"/>
              <a:ext cx="1064880" cy="386280"/>
            </p14:xfrm>
          </p:contentPart>
        </mc:Choice>
        <mc:Fallback xmlns="">
          <p:pic>
            <p:nvPicPr>
              <p:cNvPr id="180" name="Ink 180">
                <a:extLst>
                  <a:ext uri="{FF2B5EF4-FFF2-40B4-BE49-F238E27FC236}">
                    <a16:creationId xmlns:a16="http://schemas.microsoft.com/office/drawing/2014/main" id="{A6016310-13C8-44A7-1A0D-183E078EB062}"/>
                  </a:ext>
                </a:extLst>
              </p:cNvPr>
              <p:cNvPicPr/>
              <p:nvPr/>
            </p:nvPicPr>
            <p:blipFill>
              <a:blip r:embed="rId63"/>
              <a:stretch>
                <a:fillRect/>
              </a:stretch>
            </p:blipFill>
            <p:spPr>
              <a:xfrm>
                <a:off x="7929460" y="5586111"/>
                <a:ext cx="109548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7" name="Ink 187">
                <a:extLst>
                  <a:ext uri="{FF2B5EF4-FFF2-40B4-BE49-F238E27FC236}">
                    <a16:creationId xmlns:a16="http://schemas.microsoft.com/office/drawing/2014/main" id="{54A7082C-2DC5-324C-8953-2CE11BDF96C5}"/>
                  </a:ext>
                </a:extLst>
              </p14:cNvPr>
              <p14:cNvContentPartPr/>
              <p14:nvPr/>
            </p14:nvContentPartPr>
            <p14:xfrm>
              <a:off x="9326980" y="5520591"/>
              <a:ext cx="1687320" cy="488880"/>
            </p14:xfrm>
          </p:contentPart>
        </mc:Choice>
        <mc:Fallback xmlns="">
          <p:pic>
            <p:nvPicPr>
              <p:cNvPr id="187" name="Ink 187">
                <a:extLst>
                  <a:ext uri="{FF2B5EF4-FFF2-40B4-BE49-F238E27FC236}">
                    <a16:creationId xmlns:a16="http://schemas.microsoft.com/office/drawing/2014/main" id="{54A7082C-2DC5-324C-8953-2CE11BDF96C5}"/>
                  </a:ext>
                </a:extLst>
              </p:cNvPr>
              <p:cNvPicPr/>
              <p:nvPr/>
            </p:nvPicPr>
            <p:blipFill>
              <a:blip r:embed="rId65"/>
              <a:stretch>
                <a:fillRect/>
              </a:stretch>
            </p:blipFill>
            <p:spPr>
              <a:xfrm>
                <a:off x="9311500" y="5505471"/>
                <a:ext cx="171792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6" name="Ink 196">
                <a:extLst>
                  <a:ext uri="{FF2B5EF4-FFF2-40B4-BE49-F238E27FC236}">
                    <a16:creationId xmlns:a16="http://schemas.microsoft.com/office/drawing/2014/main" id="{8E95768B-9EED-B19A-6A95-77D2EE153378}"/>
                  </a:ext>
                </a:extLst>
              </p14:cNvPr>
              <p14:cNvContentPartPr/>
              <p14:nvPr/>
            </p14:nvContentPartPr>
            <p14:xfrm>
              <a:off x="7901380" y="6031071"/>
              <a:ext cx="2970000" cy="622800"/>
            </p14:xfrm>
          </p:contentPart>
        </mc:Choice>
        <mc:Fallback xmlns="">
          <p:pic>
            <p:nvPicPr>
              <p:cNvPr id="196" name="Ink 196">
                <a:extLst>
                  <a:ext uri="{FF2B5EF4-FFF2-40B4-BE49-F238E27FC236}">
                    <a16:creationId xmlns:a16="http://schemas.microsoft.com/office/drawing/2014/main" id="{8E95768B-9EED-B19A-6A95-77D2EE153378}"/>
                  </a:ext>
                </a:extLst>
              </p:cNvPr>
              <p:cNvPicPr/>
              <p:nvPr/>
            </p:nvPicPr>
            <p:blipFill>
              <a:blip r:embed="rId67"/>
              <a:stretch>
                <a:fillRect/>
              </a:stretch>
            </p:blipFill>
            <p:spPr>
              <a:xfrm>
                <a:off x="7885900" y="6015951"/>
                <a:ext cx="300024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6" name="Ink 206">
                <a:extLst>
                  <a:ext uri="{FF2B5EF4-FFF2-40B4-BE49-F238E27FC236}">
                    <a16:creationId xmlns:a16="http://schemas.microsoft.com/office/drawing/2014/main" id="{699B15B6-1BAA-6782-A333-54CBE1AF7DE1}"/>
                  </a:ext>
                </a:extLst>
              </p14:cNvPr>
              <p14:cNvContentPartPr/>
              <p14:nvPr/>
            </p14:nvContentPartPr>
            <p14:xfrm>
              <a:off x="9582220" y="6037191"/>
              <a:ext cx="1706040" cy="629280"/>
            </p14:xfrm>
          </p:contentPart>
        </mc:Choice>
        <mc:Fallback xmlns="">
          <p:pic>
            <p:nvPicPr>
              <p:cNvPr id="206" name="Ink 206">
                <a:extLst>
                  <a:ext uri="{FF2B5EF4-FFF2-40B4-BE49-F238E27FC236}">
                    <a16:creationId xmlns:a16="http://schemas.microsoft.com/office/drawing/2014/main" id="{699B15B6-1BAA-6782-A333-54CBE1AF7DE1}"/>
                  </a:ext>
                </a:extLst>
              </p:cNvPr>
              <p:cNvPicPr/>
              <p:nvPr/>
            </p:nvPicPr>
            <p:blipFill>
              <a:blip r:embed="rId69"/>
              <a:stretch>
                <a:fillRect/>
              </a:stretch>
            </p:blipFill>
            <p:spPr>
              <a:xfrm>
                <a:off x="9566740" y="6022071"/>
                <a:ext cx="1736640" cy="659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16" name="Ink 217">
                <a:extLst>
                  <a:ext uri="{FF2B5EF4-FFF2-40B4-BE49-F238E27FC236}">
                    <a16:creationId xmlns:a16="http://schemas.microsoft.com/office/drawing/2014/main" id="{6B1CED76-1740-78C7-74B5-FBB40CAF67D6}"/>
                  </a:ext>
                </a:extLst>
              </p14:cNvPr>
              <p14:cNvContentPartPr/>
              <p14:nvPr/>
            </p14:nvContentPartPr>
            <p14:xfrm>
              <a:off x="5803300" y="6530751"/>
              <a:ext cx="934200" cy="329400"/>
            </p14:xfrm>
          </p:contentPart>
        </mc:Choice>
        <mc:Fallback xmlns="">
          <p:pic>
            <p:nvPicPr>
              <p:cNvPr id="216" name="Ink 217">
                <a:extLst>
                  <a:ext uri="{FF2B5EF4-FFF2-40B4-BE49-F238E27FC236}">
                    <a16:creationId xmlns:a16="http://schemas.microsoft.com/office/drawing/2014/main" id="{6B1CED76-1740-78C7-74B5-FBB40CAF67D6}"/>
                  </a:ext>
                </a:extLst>
              </p:cNvPr>
              <p:cNvPicPr/>
              <p:nvPr/>
            </p:nvPicPr>
            <p:blipFill>
              <a:blip r:embed="rId71"/>
              <a:stretch>
                <a:fillRect/>
              </a:stretch>
            </p:blipFill>
            <p:spPr>
              <a:xfrm>
                <a:off x="5787820" y="6515288"/>
                <a:ext cx="964800" cy="359607"/>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7" name="Ink 217">
                <a:extLst>
                  <a:ext uri="{FF2B5EF4-FFF2-40B4-BE49-F238E27FC236}">
                    <a16:creationId xmlns:a16="http://schemas.microsoft.com/office/drawing/2014/main" id="{6F51D821-0384-3F89-1938-B46555D15A3C}"/>
                  </a:ext>
                </a:extLst>
              </p14:cNvPr>
              <p14:cNvContentPartPr/>
              <p14:nvPr/>
            </p14:nvContentPartPr>
            <p14:xfrm>
              <a:off x="4763620" y="6579711"/>
              <a:ext cx="647640" cy="299160"/>
            </p14:xfrm>
          </p:contentPart>
        </mc:Choice>
        <mc:Fallback xmlns="">
          <p:pic>
            <p:nvPicPr>
              <p:cNvPr id="217" name="Ink 217">
                <a:extLst>
                  <a:ext uri="{FF2B5EF4-FFF2-40B4-BE49-F238E27FC236}">
                    <a16:creationId xmlns:a16="http://schemas.microsoft.com/office/drawing/2014/main" id="{6F51D821-0384-3F89-1938-B46555D15A3C}"/>
                  </a:ext>
                </a:extLst>
              </p:cNvPr>
              <p:cNvPicPr/>
              <p:nvPr/>
            </p:nvPicPr>
            <p:blipFill>
              <a:blip r:embed="rId73"/>
              <a:stretch>
                <a:fillRect/>
              </a:stretch>
            </p:blipFill>
            <p:spPr>
              <a:xfrm>
                <a:off x="4748140" y="6564591"/>
                <a:ext cx="6782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2" name="Ink 222">
                <a:extLst>
                  <a:ext uri="{FF2B5EF4-FFF2-40B4-BE49-F238E27FC236}">
                    <a16:creationId xmlns:a16="http://schemas.microsoft.com/office/drawing/2014/main" id="{0E774E61-7097-8D9E-14E6-50421E9F0F4D}"/>
                  </a:ext>
                </a:extLst>
              </p14:cNvPr>
              <p14:cNvContentPartPr/>
              <p14:nvPr/>
            </p14:nvContentPartPr>
            <p14:xfrm>
              <a:off x="7029820" y="6393591"/>
              <a:ext cx="915480" cy="567000"/>
            </p14:xfrm>
          </p:contentPart>
        </mc:Choice>
        <mc:Fallback xmlns="">
          <p:pic>
            <p:nvPicPr>
              <p:cNvPr id="222" name="Ink 222">
                <a:extLst>
                  <a:ext uri="{FF2B5EF4-FFF2-40B4-BE49-F238E27FC236}">
                    <a16:creationId xmlns:a16="http://schemas.microsoft.com/office/drawing/2014/main" id="{0E774E61-7097-8D9E-14E6-50421E9F0F4D}"/>
                  </a:ext>
                </a:extLst>
              </p:cNvPr>
              <p:cNvPicPr/>
              <p:nvPr/>
            </p:nvPicPr>
            <p:blipFill>
              <a:blip r:embed="rId75"/>
              <a:stretch>
                <a:fillRect/>
              </a:stretch>
            </p:blipFill>
            <p:spPr>
              <a:xfrm>
                <a:off x="7014340" y="6378471"/>
                <a:ext cx="946080" cy="597240"/>
              </a:xfrm>
              <a:prstGeom prst="rect">
                <a:avLst/>
              </a:prstGeom>
            </p:spPr>
          </p:pic>
        </mc:Fallback>
      </mc:AlternateContent>
    </p:spTree>
    <p:extLst>
      <p:ext uri="{BB962C8B-B14F-4D97-AF65-F5344CB8AC3E}">
        <p14:creationId xmlns:p14="http://schemas.microsoft.com/office/powerpoint/2010/main" val="534107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33AE-29EE-BC43-8D97-56392D4282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CEB931-DAE8-746A-AB6E-AC3EAD9A632D}"/>
              </a:ext>
            </a:extLst>
          </p:cNvPr>
          <p:cNvSpPr>
            <a:spLocks noGrp="1"/>
          </p:cNvSpPr>
          <p:nvPr>
            <p:ph idx="1"/>
          </p:nvPr>
        </p:nvSpPr>
        <p:spPr/>
        <p:txBody>
          <a:bodyPr/>
          <a:lstStyle/>
          <a:p>
            <a:r>
              <a:rPr lang="en-IN"/>
              <a:t>Complexity of the Selection Sort algorithm</a:t>
            </a:r>
          </a:p>
          <a:p>
            <a:r>
              <a:rPr lang="en-IN"/>
              <a:t>Selection sort is the Simple technique of sorting in this method if there n elements in the array then (n -1) comparisons or iterations are made. Thus, the selection sort technique has a complexity of O(n </a:t>
            </a:r>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CF6E1D7-D13D-2FB1-9DC8-81C304030ACE}"/>
                  </a:ext>
                </a:extLst>
              </p14:cNvPr>
              <p14:cNvContentPartPr/>
              <p14:nvPr/>
            </p14:nvContentPartPr>
            <p14:xfrm>
              <a:off x="11007820" y="3129831"/>
              <a:ext cx="317880" cy="199440"/>
            </p14:xfrm>
          </p:contentPart>
        </mc:Choice>
        <mc:Fallback xmlns="">
          <p:pic>
            <p:nvPicPr>
              <p:cNvPr id="4" name="Ink 3">
                <a:extLst>
                  <a:ext uri="{FF2B5EF4-FFF2-40B4-BE49-F238E27FC236}">
                    <a16:creationId xmlns:a16="http://schemas.microsoft.com/office/drawing/2014/main" id="{2CF6E1D7-D13D-2FB1-9DC8-81C304030ACE}"/>
                  </a:ext>
                </a:extLst>
              </p:cNvPr>
              <p:cNvPicPr/>
              <p:nvPr/>
            </p:nvPicPr>
            <p:blipFill>
              <a:blip r:embed="rId3"/>
              <a:stretch>
                <a:fillRect/>
              </a:stretch>
            </p:blipFill>
            <p:spPr>
              <a:xfrm>
                <a:off x="10998820" y="3121191"/>
                <a:ext cx="335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0217083-55C3-3BEC-167C-305D666373CE}"/>
                  </a:ext>
                </a:extLst>
              </p14:cNvPr>
              <p14:cNvContentPartPr/>
              <p14:nvPr/>
            </p14:nvContentPartPr>
            <p14:xfrm>
              <a:off x="11263060" y="2999151"/>
              <a:ext cx="112320" cy="585720"/>
            </p14:xfrm>
          </p:contentPart>
        </mc:Choice>
        <mc:Fallback xmlns="">
          <p:pic>
            <p:nvPicPr>
              <p:cNvPr id="5" name="Ink 4">
                <a:extLst>
                  <a:ext uri="{FF2B5EF4-FFF2-40B4-BE49-F238E27FC236}">
                    <a16:creationId xmlns:a16="http://schemas.microsoft.com/office/drawing/2014/main" id="{B0217083-55C3-3BEC-167C-305D666373CE}"/>
                  </a:ext>
                </a:extLst>
              </p:cNvPr>
              <p:cNvPicPr/>
              <p:nvPr/>
            </p:nvPicPr>
            <p:blipFill>
              <a:blip r:embed="rId5"/>
              <a:stretch>
                <a:fillRect/>
              </a:stretch>
            </p:blipFill>
            <p:spPr>
              <a:xfrm>
                <a:off x="11254060" y="2990511"/>
                <a:ext cx="129960" cy="603360"/>
              </a:xfrm>
              <a:prstGeom prst="rect">
                <a:avLst/>
              </a:prstGeom>
            </p:spPr>
          </p:pic>
        </mc:Fallback>
      </mc:AlternateContent>
    </p:spTree>
    <p:extLst>
      <p:ext uri="{BB962C8B-B14F-4D97-AF65-F5344CB8AC3E}">
        <p14:creationId xmlns:p14="http://schemas.microsoft.com/office/powerpoint/2010/main" val="1132860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8C8C-5B78-710F-A5B9-0D807CF39EE3}"/>
              </a:ext>
            </a:extLst>
          </p:cNvPr>
          <p:cNvSpPr>
            <a:spLocks noGrp="1"/>
          </p:cNvSpPr>
          <p:nvPr>
            <p:ph type="title"/>
          </p:nvPr>
        </p:nvSpPr>
        <p:spPr/>
        <p:txBody>
          <a:bodyPr/>
          <a:lstStyle/>
          <a:p>
            <a:r>
              <a:rPr lang="en-IN"/>
              <a:t>Insertion sort</a:t>
            </a:r>
            <a:endParaRPr lang="en-US"/>
          </a:p>
        </p:txBody>
      </p:sp>
      <p:sp>
        <p:nvSpPr>
          <p:cNvPr id="3" name="Content Placeholder 2">
            <a:extLst>
              <a:ext uri="{FF2B5EF4-FFF2-40B4-BE49-F238E27FC236}">
                <a16:creationId xmlns:a16="http://schemas.microsoft.com/office/drawing/2014/main" id="{75FACAB6-4202-BCA3-36F4-9049DF543D70}"/>
              </a:ext>
            </a:extLst>
          </p:cNvPr>
          <p:cNvSpPr>
            <a:spLocks noGrp="1"/>
          </p:cNvSpPr>
          <p:nvPr>
            <p:ph idx="1"/>
          </p:nvPr>
        </p:nvSpPr>
        <p:spPr/>
        <p:txBody>
          <a:bodyPr/>
          <a:lstStyle/>
          <a:p>
            <a:r>
              <a:rPr lang="en-IN" dirty="0"/>
              <a:t>Insertion sort is  another very simple sorting algorithm.</a:t>
            </a:r>
          </a:p>
          <a:p>
            <a:r>
              <a:rPr lang="en-IN" dirty="0"/>
              <a:t>It inserts each element into its proper position in the concluding list.</a:t>
            </a:r>
          </a:p>
          <a:p>
            <a:r>
              <a:rPr lang="en-IN" dirty="0"/>
              <a:t>To limit the wastage of memory or, we can say to save memory most implementation of an insertion sort work by moving the current element past the already sorted elements and repeatedly swapping or interchanging it with the preceding element until it is placed in it correct position.</a:t>
            </a:r>
            <a:endParaRPr lang="en-US" dirty="0"/>
          </a:p>
        </p:txBody>
      </p:sp>
    </p:spTree>
    <p:extLst>
      <p:ext uri="{BB962C8B-B14F-4D97-AF65-F5344CB8AC3E}">
        <p14:creationId xmlns:p14="http://schemas.microsoft.com/office/powerpoint/2010/main" val="264064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71C2-5DBC-73B0-96A0-B1FC1F501D6B}"/>
              </a:ext>
            </a:extLst>
          </p:cNvPr>
          <p:cNvSpPr>
            <a:spLocks noGrp="1"/>
          </p:cNvSpPr>
          <p:nvPr>
            <p:ph type="title"/>
          </p:nvPr>
        </p:nvSpPr>
        <p:spPr/>
        <p:txBody>
          <a:bodyPr/>
          <a:lstStyle/>
          <a:p>
            <a:r>
              <a:rPr lang="en-IN" dirty="0"/>
              <a:t>Insertion sort technique</a:t>
            </a:r>
            <a:endParaRPr lang="en-US" dirty="0"/>
          </a:p>
        </p:txBody>
      </p:sp>
      <p:sp>
        <p:nvSpPr>
          <p:cNvPr id="3" name="Content Placeholder 2">
            <a:extLst>
              <a:ext uri="{FF2B5EF4-FFF2-40B4-BE49-F238E27FC236}">
                <a16:creationId xmlns:a16="http://schemas.microsoft.com/office/drawing/2014/main" id="{2D9F8614-B6B8-C7CE-D18A-E0067CAC1AC3}"/>
              </a:ext>
            </a:extLst>
          </p:cNvPr>
          <p:cNvSpPr>
            <a:spLocks noGrp="1"/>
          </p:cNvSpPr>
          <p:nvPr>
            <p:ph idx="1"/>
          </p:nvPr>
        </p:nvSpPr>
        <p:spPr/>
        <p:txBody>
          <a:bodyPr/>
          <a:lstStyle/>
          <a:p>
            <a:r>
              <a:rPr lang="en-IN" dirty="0"/>
              <a:t>Pass 1- Initially there is only one element in the list which is already sorted. Hence, we proceed to the next step.</a:t>
            </a:r>
          </a:p>
          <a:p>
            <a:r>
              <a:rPr lang="en-IN" dirty="0"/>
              <a:t>Pass 2- during the first  iteration the first and the second element of the list are compared. The smaller value occupies the first position of the list.</a:t>
            </a:r>
          </a:p>
          <a:p>
            <a:r>
              <a:rPr lang="en-IN" dirty="0"/>
              <a:t>Pass 3-During the second  iteration the first three elements of the list are compared. The smaller value will occupy the first position in the list. The second position will be occupied by the second smallest element and so on.</a:t>
            </a:r>
            <a:endParaRPr lang="en-US" dirty="0"/>
          </a:p>
        </p:txBody>
      </p:sp>
    </p:spTree>
    <p:extLst>
      <p:ext uri="{BB962C8B-B14F-4D97-AF65-F5344CB8AC3E}">
        <p14:creationId xmlns:p14="http://schemas.microsoft.com/office/powerpoint/2010/main" val="2088131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EE8E-08C8-232B-DAD0-3CF184A24DB3}"/>
              </a:ext>
            </a:extLst>
          </p:cNvPr>
          <p:cNvSpPr>
            <a:spLocks noGrp="1"/>
          </p:cNvSpPr>
          <p:nvPr>
            <p:ph type="title"/>
          </p:nvPr>
        </p:nvSpPr>
        <p:spPr/>
        <p:txBody>
          <a:bodyPr/>
          <a:lstStyle/>
          <a:p>
            <a:r>
              <a:rPr lang="en-IN" dirty="0"/>
              <a:t>Algorithm</a:t>
            </a:r>
            <a:endParaRPr lang="en-US" dirty="0"/>
          </a:p>
        </p:txBody>
      </p:sp>
      <p:sp>
        <p:nvSpPr>
          <p:cNvPr id="3" name="Content Placeholder 2">
            <a:extLst>
              <a:ext uri="{FF2B5EF4-FFF2-40B4-BE49-F238E27FC236}">
                <a16:creationId xmlns:a16="http://schemas.microsoft.com/office/drawing/2014/main" id="{E093BFDD-501A-CF58-DA01-5680E3FCBEFA}"/>
              </a:ext>
            </a:extLst>
          </p:cNvPr>
          <p:cNvSpPr>
            <a:spLocks noGrp="1"/>
          </p:cNvSpPr>
          <p:nvPr>
            <p:ph idx="1"/>
          </p:nvPr>
        </p:nvSpPr>
        <p:spPr/>
        <p:txBody>
          <a:bodyPr>
            <a:normAutofit fontScale="77500" lnSpcReduction="20000"/>
          </a:bodyPr>
          <a:lstStyle/>
          <a:p>
            <a:r>
              <a:rPr lang="en-IN" dirty="0"/>
              <a:t>Insertion sort(</a:t>
            </a:r>
            <a:r>
              <a:rPr lang="en-IN" dirty="0" err="1"/>
              <a:t>Arr,N</a:t>
            </a:r>
            <a:r>
              <a:rPr lang="en-IN" dirty="0"/>
              <a:t>)</a:t>
            </a:r>
          </a:p>
          <a:p>
            <a:r>
              <a:rPr lang="en-IN" dirty="0"/>
              <a:t>Step 1: Start</a:t>
            </a:r>
          </a:p>
          <a:p>
            <a:r>
              <a:rPr lang="en-IN" dirty="0"/>
              <a:t>Step 2:Repeat steps 3 to 6 for I=1 to N-1</a:t>
            </a:r>
          </a:p>
          <a:p>
            <a:r>
              <a:rPr lang="en-IN" dirty="0"/>
              <a:t>Step 3: Set POS= </a:t>
            </a:r>
            <a:r>
              <a:rPr lang="en-IN" dirty="0" err="1"/>
              <a:t>Arr</a:t>
            </a:r>
            <a:r>
              <a:rPr lang="en-IN" dirty="0"/>
              <a:t>[I]</a:t>
            </a:r>
          </a:p>
          <a:p>
            <a:r>
              <a:rPr lang="en-IN" dirty="0"/>
              <a:t>Step 4: Set J=I-1</a:t>
            </a:r>
          </a:p>
          <a:p>
            <a:r>
              <a:rPr lang="en-IN" dirty="0"/>
              <a:t>Step 5: Repeat while J&gt;=0 and  POS&lt;</a:t>
            </a:r>
            <a:r>
              <a:rPr lang="en-IN" dirty="0" err="1"/>
              <a:t>Arr</a:t>
            </a:r>
            <a:r>
              <a:rPr lang="en-IN" dirty="0"/>
              <a:t>[J]</a:t>
            </a:r>
          </a:p>
          <a:p>
            <a:r>
              <a:rPr lang="en-IN" dirty="0"/>
              <a:t>Set </a:t>
            </a:r>
            <a:r>
              <a:rPr lang="en-IN" dirty="0" err="1"/>
              <a:t>Arr</a:t>
            </a:r>
            <a:r>
              <a:rPr lang="en-IN" dirty="0"/>
              <a:t>[J+1]=</a:t>
            </a:r>
            <a:r>
              <a:rPr lang="en-IN" dirty="0" err="1"/>
              <a:t>Arr</a:t>
            </a:r>
            <a:r>
              <a:rPr lang="en-IN" dirty="0"/>
              <a:t>[J]</a:t>
            </a:r>
          </a:p>
          <a:p>
            <a:r>
              <a:rPr lang="en-IN" dirty="0"/>
              <a:t>Set J=J-1</a:t>
            </a:r>
          </a:p>
          <a:p>
            <a:r>
              <a:rPr lang="en-IN" dirty="0"/>
              <a:t>[end of inner while loop]</a:t>
            </a:r>
          </a:p>
          <a:p>
            <a:r>
              <a:rPr lang="en-IN" dirty="0"/>
              <a:t>Step 6: Set </a:t>
            </a:r>
            <a:r>
              <a:rPr lang="en-IN" dirty="0" err="1"/>
              <a:t>Arr</a:t>
            </a:r>
            <a:r>
              <a:rPr lang="en-IN" dirty="0"/>
              <a:t>[J+1]=POS, I=I+1</a:t>
            </a:r>
          </a:p>
          <a:p>
            <a:r>
              <a:rPr lang="en-IN" dirty="0"/>
              <a:t>[end of loop]</a:t>
            </a:r>
          </a:p>
          <a:p>
            <a:r>
              <a:rPr lang="en-IN" dirty="0"/>
              <a:t>Step 7: Exit</a:t>
            </a:r>
            <a:endParaRPr lang="en-US" dirty="0"/>
          </a:p>
        </p:txBody>
      </p:sp>
    </p:spTree>
    <p:extLst>
      <p:ext uri="{BB962C8B-B14F-4D97-AF65-F5344CB8AC3E}">
        <p14:creationId xmlns:p14="http://schemas.microsoft.com/office/powerpoint/2010/main" val="2735510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C71C-CFA0-E77D-73D2-41DDB68A52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3B2564-1407-A24C-0F5A-7D78E0FB254D}"/>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485DA5CC-FCDB-4A8D-9D86-C45A219A2C2A}"/>
                  </a:ext>
                </a:extLst>
              </p14:cNvPr>
              <p14:cNvContentPartPr/>
              <p14:nvPr/>
            </p14:nvContentPartPr>
            <p14:xfrm>
              <a:off x="1526140" y="2258271"/>
              <a:ext cx="5323320" cy="691560"/>
            </p14:xfrm>
          </p:contentPart>
        </mc:Choice>
        <mc:Fallback xmlns="">
          <p:pic>
            <p:nvPicPr>
              <p:cNvPr id="6" name="Ink 6">
                <a:extLst>
                  <a:ext uri="{FF2B5EF4-FFF2-40B4-BE49-F238E27FC236}">
                    <a16:creationId xmlns:a16="http://schemas.microsoft.com/office/drawing/2014/main" id="{485DA5CC-FCDB-4A8D-9D86-C45A219A2C2A}"/>
                  </a:ext>
                </a:extLst>
              </p:cNvPr>
              <p:cNvPicPr/>
              <p:nvPr/>
            </p:nvPicPr>
            <p:blipFill>
              <a:blip r:embed="rId3"/>
              <a:stretch>
                <a:fillRect/>
              </a:stretch>
            </p:blipFill>
            <p:spPr>
              <a:xfrm>
                <a:off x="1511020" y="2243151"/>
                <a:ext cx="535356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BE7CC197-984D-2522-1C1A-AEF01475D021}"/>
                  </a:ext>
                </a:extLst>
              </p14:cNvPr>
              <p14:cNvContentPartPr/>
              <p14:nvPr/>
            </p14:nvContentPartPr>
            <p14:xfrm>
              <a:off x="1663300" y="2513511"/>
              <a:ext cx="212040" cy="330480"/>
            </p14:xfrm>
          </p:contentPart>
        </mc:Choice>
        <mc:Fallback xmlns="">
          <p:pic>
            <p:nvPicPr>
              <p:cNvPr id="8" name="Ink 7">
                <a:extLst>
                  <a:ext uri="{FF2B5EF4-FFF2-40B4-BE49-F238E27FC236}">
                    <a16:creationId xmlns:a16="http://schemas.microsoft.com/office/drawing/2014/main" id="{BE7CC197-984D-2522-1C1A-AEF01475D021}"/>
                  </a:ext>
                </a:extLst>
              </p:cNvPr>
              <p:cNvPicPr/>
              <p:nvPr/>
            </p:nvPicPr>
            <p:blipFill>
              <a:blip r:embed="rId5"/>
              <a:stretch>
                <a:fillRect/>
              </a:stretch>
            </p:blipFill>
            <p:spPr>
              <a:xfrm>
                <a:off x="1648180" y="2498391"/>
                <a:ext cx="24264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75D35D3B-C4F7-5452-7F84-D19E8B721A36}"/>
                  </a:ext>
                </a:extLst>
              </p14:cNvPr>
              <p14:cNvContentPartPr/>
              <p14:nvPr/>
            </p14:nvContentPartPr>
            <p14:xfrm>
              <a:off x="3910780" y="2370591"/>
              <a:ext cx="56520" cy="660240"/>
            </p14:xfrm>
          </p:contentPart>
        </mc:Choice>
        <mc:Fallback xmlns="">
          <p:pic>
            <p:nvPicPr>
              <p:cNvPr id="11" name="Ink 10">
                <a:extLst>
                  <a:ext uri="{FF2B5EF4-FFF2-40B4-BE49-F238E27FC236}">
                    <a16:creationId xmlns:a16="http://schemas.microsoft.com/office/drawing/2014/main" id="{75D35D3B-C4F7-5452-7F84-D19E8B721A36}"/>
                  </a:ext>
                </a:extLst>
              </p:cNvPr>
              <p:cNvPicPr/>
              <p:nvPr/>
            </p:nvPicPr>
            <p:blipFill>
              <a:blip r:embed="rId7"/>
              <a:stretch>
                <a:fillRect/>
              </a:stretch>
            </p:blipFill>
            <p:spPr>
              <a:xfrm>
                <a:off x="3895300" y="2355111"/>
                <a:ext cx="8676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EF792ACE-B1F7-F6D3-7062-3EEC0F746976}"/>
                  </a:ext>
                </a:extLst>
              </p14:cNvPr>
              <p14:cNvContentPartPr/>
              <p14:nvPr/>
            </p14:nvContentPartPr>
            <p14:xfrm>
              <a:off x="4240540" y="2507391"/>
              <a:ext cx="75240" cy="305280"/>
            </p14:xfrm>
          </p:contentPart>
        </mc:Choice>
        <mc:Fallback xmlns="">
          <p:pic>
            <p:nvPicPr>
              <p:cNvPr id="15" name="Ink 14">
                <a:extLst>
                  <a:ext uri="{FF2B5EF4-FFF2-40B4-BE49-F238E27FC236}">
                    <a16:creationId xmlns:a16="http://schemas.microsoft.com/office/drawing/2014/main" id="{EF792ACE-B1F7-F6D3-7062-3EEC0F746976}"/>
                  </a:ext>
                </a:extLst>
              </p:cNvPr>
              <p:cNvPicPr/>
              <p:nvPr/>
            </p:nvPicPr>
            <p:blipFill>
              <a:blip r:embed="rId9"/>
              <a:stretch>
                <a:fillRect/>
              </a:stretch>
            </p:blipFill>
            <p:spPr>
              <a:xfrm>
                <a:off x="4225420" y="2492271"/>
                <a:ext cx="1054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7">
                <a:extLst>
                  <a:ext uri="{FF2B5EF4-FFF2-40B4-BE49-F238E27FC236}">
                    <a16:creationId xmlns:a16="http://schemas.microsoft.com/office/drawing/2014/main" id="{BDF19E2F-20C6-E208-DD8E-0DE866EEDE97}"/>
                  </a:ext>
                </a:extLst>
              </p14:cNvPr>
              <p14:cNvContentPartPr/>
              <p14:nvPr/>
            </p14:nvContentPartPr>
            <p14:xfrm>
              <a:off x="3070180" y="2357991"/>
              <a:ext cx="504360" cy="629280"/>
            </p14:xfrm>
          </p:contentPart>
        </mc:Choice>
        <mc:Fallback xmlns="">
          <p:pic>
            <p:nvPicPr>
              <p:cNvPr id="16" name="Ink 17">
                <a:extLst>
                  <a:ext uri="{FF2B5EF4-FFF2-40B4-BE49-F238E27FC236}">
                    <a16:creationId xmlns:a16="http://schemas.microsoft.com/office/drawing/2014/main" id="{BDF19E2F-20C6-E208-DD8E-0DE866EEDE97}"/>
                  </a:ext>
                </a:extLst>
              </p:cNvPr>
              <p:cNvPicPr/>
              <p:nvPr/>
            </p:nvPicPr>
            <p:blipFill>
              <a:blip r:embed="rId11"/>
              <a:stretch>
                <a:fillRect/>
              </a:stretch>
            </p:blipFill>
            <p:spPr>
              <a:xfrm>
                <a:off x="3055071" y="2342871"/>
                <a:ext cx="534578" cy="65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7">
                <a:extLst>
                  <a:ext uri="{FF2B5EF4-FFF2-40B4-BE49-F238E27FC236}">
                    <a16:creationId xmlns:a16="http://schemas.microsoft.com/office/drawing/2014/main" id="{5900F5F8-F083-ADB6-836E-C6F65D741C17}"/>
                  </a:ext>
                </a:extLst>
              </p14:cNvPr>
              <p14:cNvContentPartPr/>
              <p14:nvPr/>
            </p14:nvContentPartPr>
            <p14:xfrm>
              <a:off x="2204740" y="2357991"/>
              <a:ext cx="517320" cy="709920"/>
            </p14:xfrm>
          </p:contentPart>
        </mc:Choice>
        <mc:Fallback xmlns="">
          <p:pic>
            <p:nvPicPr>
              <p:cNvPr id="17" name="Ink 17">
                <a:extLst>
                  <a:ext uri="{FF2B5EF4-FFF2-40B4-BE49-F238E27FC236}">
                    <a16:creationId xmlns:a16="http://schemas.microsoft.com/office/drawing/2014/main" id="{5900F5F8-F083-ADB6-836E-C6F65D741C17}"/>
                  </a:ext>
                </a:extLst>
              </p:cNvPr>
              <p:cNvPicPr/>
              <p:nvPr/>
            </p:nvPicPr>
            <p:blipFill>
              <a:blip r:embed="rId13"/>
              <a:stretch>
                <a:fillRect/>
              </a:stretch>
            </p:blipFill>
            <p:spPr>
              <a:xfrm>
                <a:off x="2189609" y="2342871"/>
                <a:ext cx="547941"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2">
                <a:extLst>
                  <a:ext uri="{FF2B5EF4-FFF2-40B4-BE49-F238E27FC236}">
                    <a16:creationId xmlns:a16="http://schemas.microsoft.com/office/drawing/2014/main" id="{A6881DE3-23E4-A642-1D37-7B2C4C8D2BFF}"/>
                  </a:ext>
                </a:extLst>
              </p14:cNvPr>
              <p14:cNvContentPartPr/>
              <p14:nvPr/>
            </p14:nvContentPartPr>
            <p14:xfrm>
              <a:off x="4994020" y="2283471"/>
              <a:ext cx="1594080" cy="666360"/>
            </p14:xfrm>
          </p:contentPart>
        </mc:Choice>
        <mc:Fallback xmlns="">
          <p:pic>
            <p:nvPicPr>
              <p:cNvPr id="22" name="Ink 22">
                <a:extLst>
                  <a:ext uri="{FF2B5EF4-FFF2-40B4-BE49-F238E27FC236}">
                    <a16:creationId xmlns:a16="http://schemas.microsoft.com/office/drawing/2014/main" id="{A6881DE3-23E4-A642-1D37-7B2C4C8D2BFF}"/>
                  </a:ext>
                </a:extLst>
              </p:cNvPr>
              <p:cNvPicPr/>
              <p:nvPr/>
            </p:nvPicPr>
            <p:blipFill>
              <a:blip r:embed="rId15"/>
              <a:stretch>
                <a:fillRect/>
              </a:stretch>
            </p:blipFill>
            <p:spPr>
              <a:xfrm>
                <a:off x="4978540" y="2267991"/>
                <a:ext cx="162468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9">
                <a:extLst>
                  <a:ext uri="{FF2B5EF4-FFF2-40B4-BE49-F238E27FC236}">
                    <a16:creationId xmlns:a16="http://schemas.microsoft.com/office/drawing/2014/main" id="{83EDFE6B-A442-1B8E-3E84-9207279DDDA8}"/>
                  </a:ext>
                </a:extLst>
              </p14:cNvPr>
              <p14:cNvContentPartPr/>
              <p14:nvPr/>
            </p14:nvContentPartPr>
            <p14:xfrm>
              <a:off x="7889500" y="1772991"/>
              <a:ext cx="1568520" cy="1114560"/>
            </p14:xfrm>
          </p:contentPart>
        </mc:Choice>
        <mc:Fallback xmlns="">
          <p:pic>
            <p:nvPicPr>
              <p:cNvPr id="29" name="Ink 29">
                <a:extLst>
                  <a:ext uri="{FF2B5EF4-FFF2-40B4-BE49-F238E27FC236}">
                    <a16:creationId xmlns:a16="http://schemas.microsoft.com/office/drawing/2014/main" id="{83EDFE6B-A442-1B8E-3E84-9207279DDDA8}"/>
                  </a:ext>
                </a:extLst>
              </p:cNvPr>
              <p:cNvPicPr/>
              <p:nvPr/>
            </p:nvPicPr>
            <p:blipFill>
              <a:blip r:embed="rId17"/>
              <a:stretch>
                <a:fillRect/>
              </a:stretch>
            </p:blipFill>
            <p:spPr>
              <a:xfrm>
                <a:off x="7874380" y="1757511"/>
                <a:ext cx="1599120" cy="114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EC03E7D8-BCC4-F36B-C267-D985E0267039}"/>
                  </a:ext>
                </a:extLst>
              </p14:cNvPr>
              <p14:cNvContentPartPr/>
              <p14:nvPr/>
            </p14:nvContentPartPr>
            <p14:xfrm>
              <a:off x="8505100" y="2121471"/>
              <a:ext cx="432720" cy="37800"/>
            </p14:xfrm>
          </p:contentPart>
        </mc:Choice>
        <mc:Fallback xmlns="">
          <p:pic>
            <p:nvPicPr>
              <p:cNvPr id="30" name="Ink 29">
                <a:extLst>
                  <a:ext uri="{FF2B5EF4-FFF2-40B4-BE49-F238E27FC236}">
                    <a16:creationId xmlns:a16="http://schemas.microsoft.com/office/drawing/2014/main" id="{EC03E7D8-BCC4-F36B-C267-D985E0267039}"/>
                  </a:ext>
                </a:extLst>
              </p:cNvPr>
              <p:cNvPicPr/>
              <p:nvPr/>
            </p:nvPicPr>
            <p:blipFill>
              <a:blip r:embed="rId19"/>
              <a:stretch>
                <a:fillRect/>
              </a:stretch>
            </p:blipFill>
            <p:spPr>
              <a:xfrm>
                <a:off x="8489980" y="2106351"/>
                <a:ext cx="463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7">
                <a:extLst>
                  <a:ext uri="{FF2B5EF4-FFF2-40B4-BE49-F238E27FC236}">
                    <a16:creationId xmlns:a16="http://schemas.microsoft.com/office/drawing/2014/main" id="{D49EF352-B8C0-8F02-21AF-2D6915469D82}"/>
                  </a:ext>
                </a:extLst>
              </p14:cNvPr>
              <p14:cNvContentPartPr/>
              <p14:nvPr/>
            </p14:nvContentPartPr>
            <p14:xfrm>
              <a:off x="9662860" y="1766511"/>
              <a:ext cx="1600560" cy="579240"/>
            </p14:xfrm>
          </p:contentPart>
        </mc:Choice>
        <mc:Fallback xmlns="">
          <p:pic>
            <p:nvPicPr>
              <p:cNvPr id="37" name="Ink 37">
                <a:extLst>
                  <a:ext uri="{FF2B5EF4-FFF2-40B4-BE49-F238E27FC236}">
                    <a16:creationId xmlns:a16="http://schemas.microsoft.com/office/drawing/2014/main" id="{D49EF352-B8C0-8F02-21AF-2D6915469D82}"/>
                  </a:ext>
                </a:extLst>
              </p:cNvPr>
              <p:cNvPicPr/>
              <p:nvPr/>
            </p:nvPicPr>
            <p:blipFill>
              <a:blip r:embed="rId21"/>
              <a:stretch>
                <a:fillRect/>
              </a:stretch>
            </p:blipFill>
            <p:spPr>
              <a:xfrm>
                <a:off x="9647737" y="1751391"/>
                <a:ext cx="1631167"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40">
                <a:extLst>
                  <a:ext uri="{FF2B5EF4-FFF2-40B4-BE49-F238E27FC236}">
                    <a16:creationId xmlns:a16="http://schemas.microsoft.com/office/drawing/2014/main" id="{3879F38A-5085-5378-D1DA-35595861ECD7}"/>
                  </a:ext>
                </a:extLst>
              </p14:cNvPr>
              <p14:cNvContentPartPr/>
              <p14:nvPr/>
            </p14:nvContentPartPr>
            <p14:xfrm>
              <a:off x="6961060" y="3005631"/>
              <a:ext cx="1009080" cy="579240"/>
            </p14:xfrm>
          </p:contentPart>
        </mc:Choice>
        <mc:Fallback xmlns="">
          <p:pic>
            <p:nvPicPr>
              <p:cNvPr id="40" name="Ink 40">
                <a:extLst>
                  <a:ext uri="{FF2B5EF4-FFF2-40B4-BE49-F238E27FC236}">
                    <a16:creationId xmlns:a16="http://schemas.microsoft.com/office/drawing/2014/main" id="{3879F38A-5085-5378-D1DA-35595861ECD7}"/>
                  </a:ext>
                </a:extLst>
              </p:cNvPr>
              <p:cNvPicPr/>
              <p:nvPr/>
            </p:nvPicPr>
            <p:blipFill>
              <a:blip r:embed="rId23"/>
              <a:stretch>
                <a:fillRect/>
              </a:stretch>
            </p:blipFill>
            <p:spPr>
              <a:xfrm>
                <a:off x="6945935" y="2990151"/>
                <a:ext cx="1039691"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Ink 45">
                <a:extLst>
                  <a:ext uri="{FF2B5EF4-FFF2-40B4-BE49-F238E27FC236}">
                    <a16:creationId xmlns:a16="http://schemas.microsoft.com/office/drawing/2014/main" id="{16258558-FE2B-F5B8-40FC-FF321F8D86AC}"/>
                  </a:ext>
                </a:extLst>
              </p14:cNvPr>
              <p14:cNvContentPartPr/>
              <p14:nvPr/>
            </p14:nvContentPartPr>
            <p14:xfrm>
              <a:off x="7073380" y="2688111"/>
              <a:ext cx="684360" cy="367200"/>
            </p14:xfrm>
          </p:contentPart>
        </mc:Choice>
        <mc:Fallback xmlns="">
          <p:pic>
            <p:nvPicPr>
              <p:cNvPr id="45" name="Ink 45">
                <a:extLst>
                  <a:ext uri="{FF2B5EF4-FFF2-40B4-BE49-F238E27FC236}">
                    <a16:creationId xmlns:a16="http://schemas.microsoft.com/office/drawing/2014/main" id="{16258558-FE2B-F5B8-40FC-FF321F8D86AC}"/>
                  </a:ext>
                </a:extLst>
              </p:cNvPr>
              <p:cNvPicPr/>
              <p:nvPr/>
            </p:nvPicPr>
            <p:blipFill>
              <a:blip r:embed="rId25"/>
              <a:stretch>
                <a:fillRect/>
              </a:stretch>
            </p:blipFill>
            <p:spPr>
              <a:xfrm>
                <a:off x="7057900" y="2672646"/>
                <a:ext cx="714960" cy="39777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Ink 45">
                <a:extLst>
                  <a:ext uri="{FF2B5EF4-FFF2-40B4-BE49-F238E27FC236}">
                    <a16:creationId xmlns:a16="http://schemas.microsoft.com/office/drawing/2014/main" id="{BDDB52AA-D49E-E818-B96F-33607CFCB527}"/>
                  </a:ext>
                </a:extLst>
              </p14:cNvPr>
              <p14:cNvContentPartPr/>
              <p14:nvPr/>
            </p14:nvContentPartPr>
            <p14:xfrm>
              <a:off x="2117620" y="2108871"/>
              <a:ext cx="218160" cy="1320120"/>
            </p14:xfrm>
          </p:contentPart>
        </mc:Choice>
        <mc:Fallback xmlns="">
          <p:pic>
            <p:nvPicPr>
              <p:cNvPr id="46" name="Ink 45">
                <a:extLst>
                  <a:ext uri="{FF2B5EF4-FFF2-40B4-BE49-F238E27FC236}">
                    <a16:creationId xmlns:a16="http://schemas.microsoft.com/office/drawing/2014/main" id="{BDDB52AA-D49E-E818-B96F-33607CFCB527}"/>
                  </a:ext>
                </a:extLst>
              </p:cNvPr>
              <p:cNvPicPr/>
              <p:nvPr/>
            </p:nvPicPr>
            <p:blipFill>
              <a:blip r:embed="rId27"/>
              <a:stretch>
                <a:fillRect/>
              </a:stretch>
            </p:blipFill>
            <p:spPr>
              <a:xfrm>
                <a:off x="2102500" y="2093751"/>
                <a:ext cx="248760" cy="1350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Ink 46">
                <a:extLst>
                  <a:ext uri="{FF2B5EF4-FFF2-40B4-BE49-F238E27FC236}">
                    <a16:creationId xmlns:a16="http://schemas.microsoft.com/office/drawing/2014/main" id="{772438D9-A04F-A071-1873-72C1B37CA510}"/>
                  </a:ext>
                </a:extLst>
              </p14:cNvPr>
              <p14:cNvContentPartPr/>
              <p14:nvPr/>
            </p14:nvContentPartPr>
            <p14:xfrm>
              <a:off x="7303420" y="3080151"/>
              <a:ext cx="187200" cy="489240"/>
            </p14:xfrm>
          </p:contentPart>
        </mc:Choice>
        <mc:Fallback xmlns="">
          <p:pic>
            <p:nvPicPr>
              <p:cNvPr id="47" name="Ink 46">
                <a:extLst>
                  <a:ext uri="{FF2B5EF4-FFF2-40B4-BE49-F238E27FC236}">
                    <a16:creationId xmlns:a16="http://schemas.microsoft.com/office/drawing/2014/main" id="{772438D9-A04F-A071-1873-72C1B37CA510}"/>
                  </a:ext>
                </a:extLst>
              </p:cNvPr>
              <p:cNvPicPr/>
              <p:nvPr/>
            </p:nvPicPr>
            <p:blipFill>
              <a:blip r:embed="rId29"/>
              <a:stretch>
                <a:fillRect/>
              </a:stretch>
            </p:blipFill>
            <p:spPr>
              <a:xfrm>
                <a:off x="7288300" y="3065031"/>
                <a:ext cx="21780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 name="Ink 51">
                <a:extLst>
                  <a:ext uri="{FF2B5EF4-FFF2-40B4-BE49-F238E27FC236}">
                    <a16:creationId xmlns:a16="http://schemas.microsoft.com/office/drawing/2014/main" id="{6366810B-49DA-81B1-37AC-6B6649C58391}"/>
                  </a:ext>
                </a:extLst>
              </p14:cNvPr>
              <p14:cNvContentPartPr/>
              <p14:nvPr/>
            </p14:nvContentPartPr>
            <p14:xfrm>
              <a:off x="1495180" y="3329271"/>
              <a:ext cx="5298120" cy="809640"/>
            </p14:xfrm>
          </p:contentPart>
        </mc:Choice>
        <mc:Fallback xmlns="">
          <p:pic>
            <p:nvPicPr>
              <p:cNvPr id="51" name="Ink 51">
                <a:extLst>
                  <a:ext uri="{FF2B5EF4-FFF2-40B4-BE49-F238E27FC236}">
                    <a16:creationId xmlns:a16="http://schemas.microsoft.com/office/drawing/2014/main" id="{6366810B-49DA-81B1-37AC-6B6649C58391}"/>
                  </a:ext>
                </a:extLst>
              </p:cNvPr>
              <p:cNvPicPr/>
              <p:nvPr/>
            </p:nvPicPr>
            <p:blipFill>
              <a:blip r:embed="rId31"/>
              <a:stretch>
                <a:fillRect/>
              </a:stretch>
            </p:blipFill>
            <p:spPr>
              <a:xfrm>
                <a:off x="1480060" y="3313791"/>
                <a:ext cx="5328720" cy="840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Ink 51">
                <a:extLst>
                  <a:ext uri="{FF2B5EF4-FFF2-40B4-BE49-F238E27FC236}">
                    <a16:creationId xmlns:a16="http://schemas.microsoft.com/office/drawing/2014/main" id="{ED28EEF4-9EAF-3FDB-8D25-2BBB6463FA11}"/>
                  </a:ext>
                </a:extLst>
              </p14:cNvPr>
              <p14:cNvContentPartPr/>
              <p14:nvPr/>
            </p14:nvContentPartPr>
            <p14:xfrm>
              <a:off x="2298340" y="3503511"/>
              <a:ext cx="124920" cy="703800"/>
            </p14:xfrm>
          </p:contentPart>
        </mc:Choice>
        <mc:Fallback xmlns="">
          <p:pic>
            <p:nvPicPr>
              <p:cNvPr id="52" name="Ink 51">
                <a:extLst>
                  <a:ext uri="{FF2B5EF4-FFF2-40B4-BE49-F238E27FC236}">
                    <a16:creationId xmlns:a16="http://schemas.microsoft.com/office/drawing/2014/main" id="{ED28EEF4-9EAF-3FDB-8D25-2BBB6463FA11}"/>
                  </a:ext>
                </a:extLst>
              </p:cNvPr>
              <p:cNvPicPr/>
              <p:nvPr/>
            </p:nvPicPr>
            <p:blipFill>
              <a:blip r:embed="rId33"/>
              <a:stretch>
                <a:fillRect/>
              </a:stretch>
            </p:blipFill>
            <p:spPr>
              <a:xfrm>
                <a:off x="2282860" y="3488391"/>
                <a:ext cx="15552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3" name="Ink 52">
                <a:extLst>
                  <a:ext uri="{FF2B5EF4-FFF2-40B4-BE49-F238E27FC236}">
                    <a16:creationId xmlns:a16="http://schemas.microsoft.com/office/drawing/2014/main" id="{7F2BCE92-D766-A6B5-490C-C2E006FEDA3E}"/>
                  </a:ext>
                </a:extLst>
              </p14:cNvPr>
              <p14:cNvContentPartPr/>
              <p14:nvPr/>
            </p14:nvContentPartPr>
            <p14:xfrm>
              <a:off x="1793980" y="3659031"/>
              <a:ext cx="162360" cy="417600"/>
            </p14:xfrm>
          </p:contentPart>
        </mc:Choice>
        <mc:Fallback xmlns="">
          <p:pic>
            <p:nvPicPr>
              <p:cNvPr id="53" name="Ink 52">
                <a:extLst>
                  <a:ext uri="{FF2B5EF4-FFF2-40B4-BE49-F238E27FC236}">
                    <a16:creationId xmlns:a16="http://schemas.microsoft.com/office/drawing/2014/main" id="{7F2BCE92-D766-A6B5-490C-C2E006FEDA3E}"/>
                  </a:ext>
                </a:extLst>
              </p:cNvPr>
              <p:cNvPicPr/>
              <p:nvPr/>
            </p:nvPicPr>
            <p:blipFill>
              <a:blip r:embed="rId35"/>
              <a:stretch>
                <a:fillRect/>
              </a:stretch>
            </p:blipFill>
            <p:spPr>
              <a:xfrm>
                <a:off x="1778860" y="3643911"/>
                <a:ext cx="1926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5" name="Ink 54">
                <a:extLst>
                  <a:ext uri="{FF2B5EF4-FFF2-40B4-BE49-F238E27FC236}">
                    <a16:creationId xmlns:a16="http://schemas.microsoft.com/office/drawing/2014/main" id="{B7224A83-E58E-7F29-C1F2-F80F21409E34}"/>
                  </a:ext>
                </a:extLst>
              </p14:cNvPr>
              <p14:cNvContentPartPr/>
              <p14:nvPr/>
            </p14:nvContentPartPr>
            <p14:xfrm>
              <a:off x="2640700" y="3696471"/>
              <a:ext cx="255600" cy="336600"/>
            </p14:xfrm>
          </p:contentPart>
        </mc:Choice>
        <mc:Fallback xmlns="">
          <p:pic>
            <p:nvPicPr>
              <p:cNvPr id="55" name="Ink 54">
                <a:extLst>
                  <a:ext uri="{FF2B5EF4-FFF2-40B4-BE49-F238E27FC236}">
                    <a16:creationId xmlns:a16="http://schemas.microsoft.com/office/drawing/2014/main" id="{B7224A83-E58E-7F29-C1F2-F80F21409E34}"/>
                  </a:ext>
                </a:extLst>
              </p:cNvPr>
              <p:cNvPicPr/>
              <p:nvPr/>
            </p:nvPicPr>
            <p:blipFill>
              <a:blip r:embed="rId37"/>
              <a:stretch>
                <a:fillRect/>
              </a:stretch>
            </p:blipFill>
            <p:spPr>
              <a:xfrm>
                <a:off x="2625580" y="3681351"/>
                <a:ext cx="2862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9" name="Ink 58">
                <a:extLst>
                  <a:ext uri="{FF2B5EF4-FFF2-40B4-BE49-F238E27FC236}">
                    <a16:creationId xmlns:a16="http://schemas.microsoft.com/office/drawing/2014/main" id="{FDE1F3D8-1CAB-39CF-E479-E3B0F4443501}"/>
                  </a:ext>
                </a:extLst>
              </p14:cNvPr>
              <p14:cNvContentPartPr/>
              <p14:nvPr/>
            </p14:nvContentPartPr>
            <p14:xfrm>
              <a:off x="4913020" y="3403791"/>
              <a:ext cx="87480" cy="585720"/>
            </p14:xfrm>
          </p:contentPart>
        </mc:Choice>
        <mc:Fallback xmlns="">
          <p:pic>
            <p:nvPicPr>
              <p:cNvPr id="59" name="Ink 58">
                <a:extLst>
                  <a:ext uri="{FF2B5EF4-FFF2-40B4-BE49-F238E27FC236}">
                    <a16:creationId xmlns:a16="http://schemas.microsoft.com/office/drawing/2014/main" id="{FDE1F3D8-1CAB-39CF-E479-E3B0F4443501}"/>
                  </a:ext>
                </a:extLst>
              </p:cNvPr>
              <p:cNvPicPr/>
              <p:nvPr/>
            </p:nvPicPr>
            <p:blipFill>
              <a:blip r:embed="rId39"/>
              <a:stretch>
                <a:fillRect/>
              </a:stretch>
            </p:blipFill>
            <p:spPr>
              <a:xfrm>
                <a:off x="4897900" y="3388671"/>
                <a:ext cx="11808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0" name="Ink 59">
                <a:extLst>
                  <a:ext uri="{FF2B5EF4-FFF2-40B4-BE49-F238E27FC236}">
                    <a16:creationId xmlns:a16="http://schemas.microsoft.com/office/drawing/2014/main" id="{4D041D9F-B39D-C4EA-DC31-BE9FB8A205FB}"/>
                  </a:ext>
                </a:extLst>
              </p14:cNvPr>
              <p14:cNvContentPartPr/>
              <p14:nvPr/>
            </p14:nvContentPartPr>
            <p14:xfrm>
              <a:off x="4439980" y="3628071"/>
              <a:ext cx="62640" cy="293040"/>
            </p14:xfrm>
          </p:contentPart>
        </mc:Choice>
        <mc:Fallback xmlns="">
          <p:pic>
            <p:nvPicPr>
              <p:cNvPr id="60" name="Ink 59">
                <a:extLst>
                  <a:ext uri="{FF2B5EF4-FFF2-40B4-BE49-F238E27FC236}">
                    <a16:creationId xmlns:a16="http://schemas.microsoft.com/office/drawing/2014/main" id="{4D041D9F-B39D-C4EA-DC31-BE9FB8A205FB}"/>
                  </a:ext>
                </a:extLst>
              </p:cNvPr>
              <p:cNvPicPr/>
              <p:nvPr/>
            </p:nvPicPr>
            <p:blipFill>
              <a:blip r:embed="rId41"/>
              <a:stretch>
                <a:fillRect/>
              </a:stretch>
            </p:blipFill>
            <p:spPr>
              <a:xfrm>
                <a:off x="4424500" y="3612951"/>
                <a:ext cx="932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4" name="Ink 65">
                <a:extLst>
                  <a:ext uri="{FF2B5EF4-FFF2-40B4-BE49-F238E27FC236}">
                    <a16:creationId xmlns:a16="http://schemas.microsoft.com/office/drawing/2014/main" id="{2111DF8B-6ACD-52D6-7AAA-93937BFE60D5}"/>
                  </a:ext>
                </a:extLst>
              </p14:cNvPr>
              <p14:cNvContentPartPr/>
              <p14:nvPr/>
            </p14:nvContentPartPr>
            <p14:xfrm>
              <a:off x="5355100" y="3378951"/>
              <a:ext cx="1213560" cy="641520"/>
            </p14:xfrm>
          </p:contentPart>
        </mc:Choice>
        <mc:Fallback xmlns="">
          <p:pic>
            <p:nvPicPr>
              <p:cNvPr id="64" name="Ink 65">
                <a:extLst>
                  <a:ext uri="{FF2B5EF4-FFF2-40B4-BE49-F238E27FC236}">
                    <a16:creationId xmlns:a16="http://schemas.microsoft.com/office/drawing/2014/main" id="{2111DF8B-6ACD-52D6-7AAA-93937BFE60D5}"/>
                  </a:ext>
                </a:extLst>
              </p:cNvPr>
              <p:cNvPicPr/>
              <p:nvPr/>
            </p:nvPicPr>
            <p:blipFill>
              <a:blip r:embed="rId43"/>
              <a:stretch>
                <a:fillRect/>
              </a:stretch>
            </p:blipFill>
            <p:spPr>
              <a:xfrm>
                <a:off x="5339620" y="3363831"/>
                <a:ext cx="124416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5" name="Ink 65">
                <a:extLst>
                  <a:ext uri="{FF2B5EF4-FFF2-40B4-BE49-F238E27FC236}">
                    <a16:creationId xmlns:a16="http://schemas.microsoft.com/office/drawing/2014/main" id="{CA009963-207D-F787-4D03-52FB538C8914}"/>
                  </a:ext>
                </a:extLst>
              </p14:cNvPr>
              <p14:cNvContentPartPr/>
              <p14:nvPr/>
            </p14:nvContentPartPr>
            <p14:xfrm>
              <a:off x="3182140" y="3403791"/>
              <a:ext cx="934560" cy="753480"/>
            </p14:xfrm>
          </p:contentPart>
        </mc:Choice>
        <mc:Fallback xmlns="">
          <p:pic>
            <p:nvPicPr>
              <p:cNvPr id="65" name="Ink 65">
                <a:extLst>
                  <a:ext uri="{FF2B5EF4-FFF2-40B4-BE49-F238E27FC236}">
                    <a16:creationId xmlns:a16="http://schemas.microsoft.com/office/drawing/2014/main" id="{CA009963-207D-F787-4D03-52FB538C8914}"/>
                  </a:ext>
                </a:extLst>
              </p:cNvPr>
              <p:cNvPicPr/>
              <p:nvPr/>
            </p:nvPicPr>
            <p:blipFill>
              <a:blip r:embed="rId45"/>
              <a:stretch>
                <a:fillRect/>
              </a:stretch>
            </p:blipFill>
            <p:spPr>
              <a:xfrm>
                <a:off x="3167014" y="3388671"/>
                <a:ext cx="965172" cy="784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6" name="Ink 65">
                <a:extLst>
                  <a:ext uri="{FF2B5EF4-FFF2-40B4-BE49-F238E27FC236}">
                    <a16:creationId xmlns:a16="http://schemas.microsoft.com/office/drawing/2014/main" id="{CEC8B340-0084-258B-38D9-B7A32B0F9FBA}"/>
                  </a:ext>
                </a:extLst>
              </p14:cNvPr>
              <p14:cNvContentPartPr/>
              <p14:nvPr/>
            </p14:nvContentPartPr>
            <p14:xfrm>
              <a:off x="3163780" y="3161151"/>
              <a:ext cx="93600" cy="1369800"/>
            </p14:xfrm>
          </p:contentPart>
        </mc:Choice>
        <mc:Fallback xmlns="">
          <p:pic>
            <p:nvPicPr>
              <p:cNvPr id="66" name="Ink 65">
                <a:extLst>
                  <a:ext uri="{FF2B5EF4-FFF2-40B4-BE49-F238E27FC236}">
                    <a16:creationId xmlns:a16="http://schemas.microsoft.com/office/drawing/2014/main" id="{CEC8B340-0084-258B-38D9-B7A32B0F9FBA}"/>
                  </a:ext>
                </a:extLst>
              </p:cNvPr>
              <p:cNvPicPr/>
              <p:nvPr/>
            </p:nvPicPr>
            <p:blipFill>
              <a:blip r:embed="rId47"/>
              <a:stretch>
                <a:fillRect/>
              </a:stretch>
            </p:blipFill>
            <p:spPr>
              <a:xfrm>
                <a:off x="3148300" y="3146031"/>
                <a:ext cx="124200" cy="1400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7" name="Ink 66">
                <a:extLst>
                  <a:ext uri="{FF2B5EF4-FFF2-40B4-BE49-F238E27FC236}">
                    <a16:creationId xmlns:a16="http://schemas.microsoft.com/office/drawing/2014/main" id="{B1C24A24-5120-F207-F8CE-8D8D7E309668}"/>
                  </a:ext>
                </a:extLst>
              </p14:cNvPr>
              <p14:cNvContentPartPr/>
              <p14:nvPr/>
            </p14:nvContentPartPr>
            <p14:xfrm>
              <a:off x="7066900" y="3260871"/>
              <a:ext cx="629280" cy="162360"/>
            </p14:xfrm>
          </p:contentPart>
        </mc:Choice>
        <mc:Fallback xmlns="">
          <p:pic>
            <p:nvPicPr>
              <p:cNvPr id="67" name="Ink 66">
                <a:extLst>
                  <a:ext uri="{FF2B5EF4-FFF2-40B4-BE49-F238E27FC236}">
                    <a16:creationId xmlns:a16="http://schemas.microsoft.com/office/drawing/2014/main" id="{B1C24A24-5120-F207-F8CE-8D8D7E309668}"/>
                  </a:ext>
                </a:extLst>
              </p:cNvPr>
              <p:cNvPicPr/>
              <p:nvPr/>
            </p:nvPicPr>
            <p:blipFill>
              <a:blip r:embed="rId49"/>
              <a:stretch>
                <a:fillRect/>
              </a:stretch>
            </p:blipFill>
            <p:spPr>
              <a:xfrm>
                <a:off x="7051780" y="3245391"/>
                <a:ext cx="659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0" name="Ink 70">
                <a:extLst>
                  <a:ext uri="{FF2B5EF4-FFF2-40B4-BE49-F238E27FC236}">
                    <a16:creationId xmlns:a16="http://schemas.microsoft.com/office/drawing/2014/main" id="{AC258F1C-7D74-2B74-004E-65B18EFF65A8}"/>
                  </a:ext>
                </a:extLst>
              </p14:cNvPr>
              <p14:cNvContentPartPr/>
              <p14:nvPr/>
            </p14:nvContentPartPr>
            <p14:xfrm>
              <a:off x="8168860" y="3235671"/>
              <a:ext cx="374040" cy="330480"/>
            </p14:xfrm>
          </p:contentPart>
        </mc:Choice>
        <mc:Fallback xmlns="">
          <p:pic>
            <p:nvPicPr>
              <p:cNvPr id="70" name="Ink 70">
                <a:extLst>
                  <a:ext uri="{FF2B5EF4-FFF2-40B4-BE49-F238E27FC236}">
                    <a16:creationId xmlns:a16="http://schemas.microsoft.com/office/drawing/2014/main" id="{AC258F1C-7D74-2B74-004E-65B18EFF65A8}"/>
                  </a:ext>
                </a:extLst>
              </p:cNvPr>
              <p:cNvPicPr/>
              <p:nvPr/>
            </p:nvPicPr>
            <p:blipFill>
              <a:blip r:embed="rId51"/>
              <a:stretch>
                <a:fillRect/>
              </a:stretch>
            </p:blipFill>
            <p:spPr>
              <a:xfrm>
                <a:off x="8153740" y="3220551"/>
                <a:ext cx="4042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1" name="Ink 70">
                <a:extLst>
                  <a:ext uri="{FF2B5EF4-FFF2-40B4-BE49-F238E27FC236}">
                    <a16:creationId xmlns:a16="http://schemas.microsoft.com/office/drawing/2014/main" id="{E57D72C1-98BD-5E6E-0678-2E85CC75E33C}"/>
                  </a:ext>
                </a:extLst>
              </p14:cNvPr>
              <p14:cNvContentPartPr/>
              <p14:nvPr/>
            </p14:nvContentPartPr>
            <p14:xfrm>
              <a:off x="2572300" y="4206951"/>
              <a:ext cx="12960" cy="6480"/>
            </p14:xfrm>
          </p:contentPart>
        </mc:Choice>
        <mc:Fallback xmlns="">
          <p:pic>
            <p:nvPicPr>
              <p:cNvPr id="71" name="Ink 70">
                <a:extLst>
                  <a:ext uri="{FF2B5EF4-FFF2-40B4-BE49-F238E27FC236}">
                    <a16:creationId xmlns:a16="http://schemas.microsoft.com/office/drawing/2014/main" id="{E57D72C1-98BD-5E6E-0678-2E85CC75E33C}"/>
                  </a:ext>
                </a:extLst>
              </p:cNvPr>
              <p:cNvPicPr/>
              <p:nvPr/>
            </p:nvPicPr>
            <p:blipFill>
              <a:blip r:embed="rId53"/>
              <a:stretch>
                <a:fillRect/>
              </a:stretch>
            </p:blipFill>
            <p:spPr>
              <a:xfrm>
                <a:off x="2556820" y="4191831"/>
                <a:ext cx="43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2" name="Ink 71">
                <a:extLst>
                  <a:ext uri="{FF2B5EF4-FFF2-40B4-BE49-F238E27FC236}">
                    <a16:creationId xmlns:a16="http://schemas.microsoft.com/office/drawing/2014/main" id="{4DD3BED8-9759-F3DD-72B8-BDA0965CBBAE}"/>
                  </a:ext>
                </a:extLst>
              </p14:cNvPr>
              <p14:cNvContentPartPr/>
              <p14:nvPr/>
            </p14:nvContentPartPr>
            <p14:xfrm>
              <a:off x="1831420" y="4269231"/>
              <a:ext cx="360" cy="360"/>
            </p14:xfrm>
          </p:contentPart>
        </mc:Choice>
        <mc:Fallback xmlns="">
          <p:pic>
            <p:nvPicPr>
              <p:cNvPr id="72" name="Ink 71">
                <a:extLst>
                  <a:ext uri="{FF2B5EF4-FFF2-40B4-BE49-F238E27FC236}">
                    <a16:creationId xmlns:a16="http://schemas.microsoft.com/office/drawing/2014/main" id="{4DD3BED8-9759-F3DD-72B8-BDA0965CBBAE}"/>
                  </a:ext>
                </a:extLst>
              </p:cNvPr>
              <p:cNvPicPr/>
              <p:nvPr/>
            </p:nvPicPr>
            <p:blipFill>
              <a:blip r:embed="rId55"/>
              <a:stretch>
                <a:fillRect/>
              </a:stretch>
            </p:blipFill>
            <p:spPr>
              <a:xfrm>
                <a:off x="1815940" y="4254111"/>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1" name="Ink 81">
                <a:extLst>
                  <a:ext uri="{FF2B5EF4-FFF2-40B4-BE49-F238E27FC236}">
                    <a16:creationId xmlns:a16="http://schemas.microsoft.com/office/drawing/2014/main" id="{03F3A3C1-C234-7A1E-B382-0C5DBF2172C4}"/>
                  </a:ext>
                </a:extLst>
              </p14:cNvPr>
              <p14:cNvContentPartPr/>
              <p14:nvPr/>
            </p14:nvContentPartPr>
            <p14:xfrm>
              <a:off x="1601020" y="4555791"/>
              <a:ext cx="5323320" cy="697320"/>
            </p14:xfrm>
          </p:contentPart>
        </mc:Choice>
        <mc:Fallback xmlns="">
          <p:pic>
            <p:nvPicPr>
              <p:cNvPr id="81" name="Ink 81">
                <a:extLst>
                  <a:ext uri="{FF2B5EF4-FFF2-40B4-BE49-F238E27FC236}">
                    <a16:creationId xmlns:a16="http://schemas.microsoft.com/office/drawing/2014/main" id="{03F3A3C1-C234-7A1E-B382-0C5DBF2172C4}"/>
                  </a:ext>
                </a:extLst>
              </p:cNvPr>
              <p:cNvPicPr/>
              <p:nvPr/>
            </p:nvPicPr>
            <p:blipFill>
              <a:blip r:embed="rId57"/>
              <a:stretch>
                <a:fillRect/>
              </a:stretch>
            </p:blipFill>
            <p:spPr>
              <a:xfrm>
                <a:off x="1585900" y="4540319"/>
                <a:ext cx="5353560" cy="727904"/>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0" name="Ink 90">
                <a:extLst>
                  <a:ext uri="{FF2B5EF4-FFF2-40B4-BE49-F238E27FC236}">
                    <a16:creationId xmlns:a16="http://schemas.microsoft.com/office/drawing/2014/main" id="{1BC861A9-1637-C7CB-C95C-5F954F2432BB}"/>
                  </a:ext>
                </a:extLst>
              </p14:cNvPr>
              <p14:cNvContentPartPr/>
              <p14:nvPr/>
            </p14:nvContentPartPr>
            <p14:xfrm>
              <a:off x="8119180" y="3266991"/>
              <a:ext cx="772200" cy="311760"/>
            </p14:xfrm>
          </p:contentPart>
        </mc:Choice>
        <mc:Fallback xmlns="">
          <p:pic>
            <p:nvPicPr>
              <p:cNvPr id="90" name="Ink 90">
                <a:extLst>
                  <a:ext uri="{FF2B5EF4-FFF2-40B4-BE49-F238E27FC236}">
                    <a16:creationId xmlns:a16="http://schemas.microsoft.com/office/drawing/2014/main" id="{1BC861A9-1637-C7CB-C95C-5F954F2432BB}"/>
                  </a:ext>
                </a:extLst>
              </p:cNvPr>
              <p:cNvPicPr/>
              <p:nvPr/>
            </p:nvPicPr>
            <p:blipFill>
              <a:blip r:embed="rId59"/>
              <a:stretch>
                <a:fillRect/>
              </a:stretch>
            </p:blipFill>
            <p:spPr>
              <a:xfrm>
                <a:off x="8103700" y="3251871"/>
                <a:ext cx="8028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3" name="Ink 93">
                <a:extLst>
                  <a:ext uri="{FF2B5EF4-FFF2-40B4-BE49-F238E27FC236}">
                    <a16:creationId xmlns:a16="http://schemas.microsoft.com/office/drawing/2014/main" id="{0408011F-1F87-F0FA-DD45-9F9C4512E985}"/>
                  </a:ext>
                </a:extLst>
              </p14:cNvPr>
              <p14:cNvContentPartPr/>
              <p14:nvPr/>
            </p14:nvContentPartPr>
            <p14:xfrm>
              <a:off x="1538740" y="5539311"/>
              <a:ext cx="5535000" cy="859680"/>
            </p14:xfrm>
          </p:contentPart>
        </mc:Choice>
        <mc:Fallback xmlns="">
          <p:pic>
            <p:nvPicPr>
              <p:cNvPr id="93" name="Ink 93">
                <a:extLst>
                  <a:ext uri="{FF2B5EF4-FFF2-40B4-BE49-F238E27FC236}">
                    <a16:creationId xmlns:a16="http://schemas.microsoft.com/office/drawing/2014/main" id="{0408011F-1F87-F0FA-DD45-9F9C4512E985}"/>
                  </a:ext>
                </a:extLst>
              </p:cNvPr>
              <p:cNvPicPr/>
              <p:nvPr/>
            </p:nvPicPr>
            <p:blipFill>
              <a:blip r:embed="rId61"/>
              <a:stretch>
                <a:fillRect/>
              </a:stretch>
            </p:blipFill>
            <p:spPr>
              <a:xfrm>
                <a:off x="1523620" y="5524191"/>
                <a:ext cx="5565240" cy="890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7" name="Ink 109">
                <a:extLst>
                  <a:ext uri="{FF2B5EF4-FFF2-40B4-BE49-F238E27FC236}">
                    <a16:creationId xmlns:a16="http://schemas.microsoft.com/office/drawing/2014/main" id="{7E2AE68B-A717-889D-AB6D-F7C22EEA8DDC}"/>
                  </a:ext>
                </a:extLst>
              </p14:cNvPr>
              <p14:cNvContentPartPr/>
              <p14:nvPr/>
            </p14:nvContentPartPr>
            <p14:xfrm>
              <a:off x="3717820" y="5838111"/>
              <a:ext cx="174600" cy="473400"/>
            </p14:xfrm>
          </p:contentPart>
        </mc:Choice>
        <mc:Fallback xmlns="">
          <p:pic>
            <p:nvPicPr>
              <p:cNvPr id="107" name="Ink 109">
                <a:extLst>
                  <a:ext uri="{FF2B5EF4-FFF2-40B4-BE49-F238E27FC236}">
                    <a16:creationId xmlns:a16="http://schemas.microsoft.com/office/drawing/2014/main" id="{7E2AE68B-A717-889D-AB6D-F7C22EEA8DDC}"/>
                  </a:ext>
                </a:extLst>
              </p:cNvPr>
              <p:cNvPicPr/>
              <p:nvPr/>
            </p:nvPicPr>
            <p:blipFill>
              <a:blip r:embed="rId63"/>
              <a:stretch>
                <a:fillRect/>
              </a:stretch>
            </p:blipFill>
            <p:spPr>
              <a:xfrm>
                <a:off x="3702340" y="5822991"/>
                <a:ext cx="20520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8" name="Ink 109">
                <a:extLst>
                  <a:ext uri="{FF2B5EF4-FFF2-40B4-BE49-F238E27FC236}">
                    <a16:creationId xmlns:a16="http://schemas.microsoft.com/office/drawing/2014/main" id="{0171D463-899B-4B64-40DA-2FE123854BC6}"/>
                  </a:ext>
                </a:extLst>
              </p14:cNvPr>
              <p14:cNvContentPartPr/>
              <p14:nvPr/>
            </p14:nvContentPartPr>
            <p14:xfrm>
              <a:off x="6176620" y="5732271"/>
              <a:ext cx="592200" cy="641520"/>
            </p14:xfrm>
          </p:contentPart>
        </mc:Choice>
        <mc:Fallback xmlns="">
          <p:pic>
            <p:nvPicPr>
              <p:cNvPr id="108" name="Ink 109">
                <a:extLst>
                  <a:ext uri="{FF2B5EF4-FFF2-40B4-BE49-F238E27FC236}">
                    <a16:creationId xmlns:a16="http://schemas.microsoft.com/office/drawing/2014/main" id="{0171D463-899B-4B64-40DA-2FE123854BC6}"/>
                  </a:ext>
                </a:extLst>
              </p:cNvPr>
              <p:cNvPicPr/>
              <p:nvPr/>
            </p:nvPicPr>
            <p:blipFill>
              <a:blip r:embed="rId65"/>
              <a:stretch>
                <a:fillRect/>
              </a:stretch>
            </p:blipFill>
            <p:spPr>
              <a:xfrm>
                <a:off x="6161491" y="5717151"/>
                <a:ext cx="622819"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9" name="Ink 109">
                <a:extLst>
                  <a:ext uri="{FF2B5EF4-FFF2-40B4-BE49-F238E27FC236}">
                    <a16:creationId xmlns:a16="http://schemas.microsoft.com/office/drawing/2014/main" id="{A648BFFD-2C37-9729-5EED-C07499BF0DB9}"/>
                  </a:ext>
                </a:extLst>
              </p14:cNvPr>
              <p14:cNvContentPartPr/>
              <p14:nvPr/>
            </p14:nvContentPartPr>
            <p14:xfrm>
              <a:off x="4564180" y="5906511"/>
              <a:ext cx="305640" cy="224640"/>
            </p14:xfrm>
          </p:contentPart>
        </mc:Choice>
        <mc:Fallback xmlns="">
          <p:pic>
            <p:nvPicPr>
              <p:cNvPr id="109" name="Ink 109">
                <a:extLst>
                  <a:ext uri="{FF2B5EF4-FFF2-40B4-BE49-F238E27FC236}">
                    <a16:creationId xmlns:a16="http://schemas.microsoft.com/office/drawing/2014/main" id="{A648BFFD-2C37-9729-5EED-C07499BF0DB9}"/>
                  </a:ext>
                </a:extLst>
              </p:cNvPr>
              <p:cNvPicPr/>
              <p:nvPr/>
            </p:nvPicPr>
            <p:blipFill>
              <a:blip r:embed="rId67"/>
              <a:stretch>
                <a:fillRect/>
              </a:stretch>
            </p:blipFill>
            <p:spPr>
              <a:xfrm>
                <a:off x="4549042" y="5891391"/>
                <a:ext cx="336276"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2" name="Ink 112">
                <a:extLst>
                  <a:ext uri="{FF2B5EF4-FFF2-40B4-BE49-F238E27FC236}">
                    <a16:creationId xmlns:a16="http://schemas.microsoft.com/office/drawing/2014/main" id="{707A6873-4C67-C8D1-03A8-C4FFBD8F78A4}"/>
                  </a:ext>
                </a:extLst>
              </p14:cNvPr>
              <p14:cNvContentPartPr/>
              <p14:nvPr/>
            </p14:nvContentPartPr>
            <p14:xfrm>
              <a:off x="3014380" y="6454431"/>
              <a:ext cx="815760" cy="305640"/>
            </p14:xfrm>
          </p:contentPart>
        </mc:Choice>
        <mc:Fallback xmlns="">
          <p:pic>
            <p:nvPicPr>
              <p:cNvPr id="112" name="Ink 112">
                <a:extLst>
                  <a:ext uri="{FF2B5EF4-FFF2-40B4-BE49-F238E27FC236}">
                    <a16:creationId xmlns:a16="http://schemas.microsoft.com/office/drawing/2014/main" id="{707A6873-4C67-C8D1-03A8-C4FFBD8F78A4}"/>
                  </a:ext>
                </a:extLst>
              </p:cNvPr>
              <p:cNvPicPr/>
              <p:nvPr/>
            </p:nvPicPr>
            <p:blipFill>
              <a:blip r:embed="rId69"/>
              <a:stretch>
                <a:fillRect/>
              </a:stretch>
            </p:blipFill>
            <p:spPr>
              <a:xfrm>
                <a:off x="2998900" y="6439293"/>
                <a:ext cx="846360" cy="336276"/>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5" name="Ink 115">
                <a:extLst>
                  <a:ext uri="{FF2B5EF4-FFF2-40B4-BE49-F238E27FC236}">
                    <a16:creationId xmlns:a16="http://schemas.microsoft.com/office/drawing/2014/main" id="{6D97F68D-0436-DEE6-44B8-399ED44CC3EB}"/>
                  </a:ext>
                </a:extLst>
              </p14:cNvPr>
              <p14:cNvContentPartPr/>
              <p14:nvPr/>
            </p14:nvContentPartPr>
            <p14:xfrm>
              <a:off x="1899820" y="5744871"/>
              <a:ext cx="1207440" cy="1014840"/>
            </p14:xfrm>
          </p:contentPart>
        </mc:Choice>
        <mc:Fallback xmlns="">
          <p:pic>
            <p:nvPicPr>
              <p:cNvPr id="115" name="Ink 115">
                <a:extLst>
                  <a:ext uri="{FF2B5EF4-FFF2-40B4-BE49-F238E27FC236}">
                    <a16:creationId xmlns:a16="http://schemas.microsoft.com/office/drawing/2014/main" id="{6D97F68D-0436-DEE6-44B8-399ED44CC3EB}"/>
                  </a:ext>
                </a:extLst>
              </p:cNvPr>
              <p:cNvPicPr/>
              <p:nvPr/>
            </p:nvPicPr>
            <p:blipFill>
              <a:blip r:embed="rId71"/>
              <a:stretch>
                <a:fillRect/>
              </a:stretch>
            </p:blipFill>
            <p:spPr>
              <a:xfrm>
                <a:off x="1884700" y="5729396"/>
                <a:ext cx="1238040" cy="1045069"/>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8" name="Ink 118">
                <a:extLst>
                  <a:ext uri="{FF2B5EF4-FFF2-40B4-BE49-F238E27FC236}">
                    <a16:creationId xmlns:a16="http://schemas.microsoft.com/office/drawing/2014/main" id="{93D352EE-31C5-BCF3-A1E0-2D6BD315E14B}"/>
                  </a:ext>
                </a:extLst>
              </p14:cNvPr>
              <p14:cNvContentPartPr/>
              <p14:nvPr/>
            </p14:nvContentPartPr>
            <p14:xfrm>
              <a:off x="3425140" y="4294071"/>
              <a:ext cx="8267760" cy="2148120"/>
            </p14:xfrm>
          </p:contentPart>
        </mc:Choice>
        <mc:Fallback xmlns="">
          <p:pic>
            <p:nvPicPr>
              <p:cNvPr id="118" name="Ink 118">
                <a:extLst>
                  <a:ext uri="{FF2B5EF4-FFF2-40B4-BE49-F238E27FC236}">
                    <a16:creationId xmlns:a16="http://schemas.microsoft.com/office/drawing/2014/main" id="{93D352EE-31C5-BCF3-A1E0-2D6BD315E14B}"/>
                  </a:ext>
                </a:extLst>
              </p:cNvPr>
              <p:cNvPicPr/>
              <p:nvPr/>
            </p:nvPicPr>
            <p:blipFill>
              <a:blip r:embed="rId73"/>
              <a:stretch>
                <a:fillRect/>
              </a:stretch>
            </p:blipFill>
            <p:spPr>
              <a:xfrm>
                <a:off x="3409660" y="4278951"/>
                <a:ext cx="8298360" cy="2178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9" name="Ink 118">
                <a:extLst>
                  <a:ext uri="{FF2B5EF4-FFF2-40B4-BE49-F238E27FC236}">
                    <a16:creationId xmlns:a16="http://schemas.microsoft.com/office/drawing/2014/main" id="{3D9CFB4F-8D29-1B2A-8AB4-3BD819F76FEB}"/>
                  </a:ext>
                </a:extLst>
              </p14:cNvPr>
              <p14:cNvContentPartPr/>
              <p14:nvPr/>
            </p14:nvContentPartPr>
            <p14:xfrm>
              <a:off x="8287300" y="4406391"/>
              <a:ext cx="87480" cy="516960"/>
            </p14:xfrm>
          </p:contentPart>
        </mc:Choice>
        <mc:Fallback xmlns="">
          <p:pic>
            <p:nvPicPr>
              <p:cNvPr id="119" name="Ink 118">
                <a:extLst>
                  <a:ext uri="{FF2B5EF4-FFF2-40B4-BE49-F238E27FC236}">
                    <a16:creationId xmlns:a16="http://schemas.microsoft.com/office/drawing/2014/main" id="{3D9CFB4F-8D29-1B2A-8AB4-3BD819F76FEB}"/>
                  </a:ext>
                </a:extLst>
              </p:cNvPr>
              <p:cNvPicPr/>
              <p:nvPr/>
            </p:nvPicPr>
            <p:blipFill>
              <a:blip r:embed="rId75"/>
              <a:stretch>
                <a:fillRect/>
              </a:stretch>
            </p:blipFill>
            <p:spPr>
              <a:xfrm>
                <a:off x="8271820" y="4390911"/>
                <a:ext cx="11808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2" name="Ink 121">
                <a:extLst>
                  <a:ext uri="{FF2B5EF4-FFF2-40B4-BE49-F238E27FC236}">
                    <a16:creationId xmlns:a16="http://schemas.microsoft.com/office/drawing/2014/main" id="{91CC4ADE-FA44-12FB-72D2-312ACD9C53C0}"/>
                  </a:ext>
                </a:extLst>
              </p14:cNvPr>
              <p14:cNvContentPartPr/>
              <p14:nvPr/>
            </p14:nvContentPartPr>
            <p14:xfrm>
              <a:off x="10715140" y="4263111"/>
              <a:ext cx="155880" cy="641520"/>
            </p14:xfrm>
          </p:contentPart>
        </mc:Choice>
        <mc:Fallback xmlns="">
          <p:pic>
            <p:nvPicPr>
              <p:cNvPr id="122" name="Ink 121">
                <a:extLst>
                  <a:ext uri="{FF2B5EF4-FFF2-40B4-BE49-F238E27FC236}">
                    <a16:creationId xmlns:a16="http://schemas.microsoft.com/office/drawing/2014/main" id="{91CC4ADE-FA44-12FB-72D2-312ACD9C53C0}"/>
                  </a:ext>
                </a:extLst>
              </p:cNvPr>
              <p:cNvPicPr/>
              <p:nvPr/>
            </p:nvPicPr>
            <p:blipFill>
              <a:blip r:embed="rId77"/>
              <a:stretch>
                <a:fillRect/>
              </a:stretch>
            </p:blipFill>
            <p:spPr>
              <a:xfrm>
                <a:off x="10700020" y="4247631"/>
                <a:ext cx="18648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3" name="Ink 122">
                <a:extLst>
                  <a:ext uri="{FF2B5EF4-FFF2-40B4-BE49-F238E27FC236}">
                    <a16:creationId xmlns:a16="http://schemas.microsoft.com/office/drawing/2014/main" id="{CADA4E04-A1E6-1BAF-CAED-427403E831B4}"/>
                  </a:ext>
                </a:extLst>
              </p14:cNvPr>
              <p14:cNvContentPartPr/>
              <p14:nvPr/>
            </p14:nvContentPartPr>
            <p14:xfrm>
              <a:off x="7826500" y="4512231"/>
              <a:ext cx="37800" cy="293040"/>
            </p14:xfrm>
          </p:contentPart>
        </mc:Choice>
        <mc:Fallback xmlns="">
          <p:pic>
            <p:nvPicPr>
              <p:cNvPr id="123" name="Ink 122">
                <a:extLst>
                  <a:ext uri="{FF2B5EF4-FFF2-40B4-BE49-F238E27FC236}">
                    <a16:creationId xmlns:a16="http://schemas.microsoft.com/office/drawing/2014/main" id="{CADA4E04-A1E6-1BAF-CAED-427403E831B4}"/>
                  </a:ext>
                </a:extLst>
              </p:cNvPr>
              <p:cNvPicPr/>
              <p:nvPr/>
            </p:nvPicPr>
            <p:blipFill>
              <a:blip r:embed="rId79"/>
              <a:stretch>
                <a:fillRect/>
              </a:stretch>
            </p:blipFill>
            <p:spPr>
              <a:xfrm>
                <a:off x="7811380" y="4496751"/>
                <a:ext cx="680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Ink 133">
                <a:extLst>
                  <a:ext uri="{FF2B5EF4-FFF2-40B4-BE49-F238E27FC236}">
                    <a16:creationId xmlns:a16="http://schemas.microsoft.com/office/drawing/2014/main" id="{6F9997C3-D5C3-6259-49B7-C5F2AFC34A0A}"/>
                  </a:ext>
                </a:extLst>
              </p14:cNvPr>
              <p14:cNvContentPartPr/>
              <p14:nvPr/>
            </p14:nvContentPartPr>
            <p14:xfrm>
              <a:off x="10945540" y="4331511"/>
              <a:ext cx="716040" cy="585720"/>
            </p14:xfrm>
          </p:contentPart>
        </mc:Choice>
        <mc:Fallback xmlns="">
          <p:pic>
            <p:nvPicPr>
              <p:cNvPr id="131" name="Ink 133">
                <a:extLst>
                  <a:ext uri="{FF2B5EF4-FFF2-40B4-BE49-F238E27FC236}">
                    <a16:creationId xmlns:a16="http://schemas.microsoft.com/office/drawing/2014/main" id="{6F9997C3-D5C3-6259-49B7-C5F2AFC34A0A}"/>
                  </a:ext>
                </a:extLst>
              </p:cNvPr>
              <p:cNvPicPr/>
              <p:nvPr/>
            </p:nvPicPr>
            <p:blipFill>
              <a:blip r:embed="rId81"/>
              <a:stretch>
                <a:fillRect/>
              </a:stretch>
            </p:blipFill>
            <p:spPr>
              <a:xfrm>
                <a:off x="10930068" y="4316391"/>
                <a:ext cx="746265"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2" name="Ink 133">
                <a:extLst>
                  <a:ext uri="{FF2B5EF4-FFF2-40B4-BE49-F238E27FC236}">
                    <a16:creationId xmlns:a16="http://schemas.microsoft.com/office/drawing/2014/main" id="{400825E6-6139-D864-1475-B8BA6EC84320}"/>
                  </a:ext>
                </a:extLst>
              </p14:cNvPr>
              <p14:cNvContentPartPr/>
              <p14:nvPr/>
            </p14:nvContentPartPr>
            <p14:xfrm>
              <a:off x="10198540" y="4549311"/>
              <a:ext cx="411120" cy="299160"/>
            </p14:xfrm>
          </p:contentPart>
        </mc:Choice>
        <mc:Fallback xmlns="">
          <p:pic>
            <p:nvPicPr>
              <p:cNvPr id="132" name="Ink 133">
                <a:extLst>
                  <a:ext uri="{FF2B5EF4-FFF2-40B4-BE49-F238E27FC236}">
                    <a16:creationId xmlns:a16="http://schemas.microsoft.com/office/drawing/2014/main" id="{400825E6-6139-D864-1475-B8BA6EC84320}"/>
                  </a:ext>
                </a:extLst>
              </p:cNvPr>
              <p:cNvPicPr/>
              <p:nvPr/>
            </p:nvPicPr>
            <p:blipFill>
              <a:blip r:embed="rId83"/>
              <a:stretch>
                <a:fillRect/>
              </a:stretch>
            </p:blipFill>
            <p:spPr>
              <a:xfrm>
                <a:off x="10183060" y="4534191"/>
                <a:ext cx="4417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3" name="Ink 133">
                <a:extLst>
                  <a:ext uri="{FF2B5EF4-FFF2-40B4-BE49-F238E27FC236}">
                    <a16:creationId xmlns:a16="http://schemas.microsoft.com/office/drawing/2014/main" id="{CA7DB8C9-7CC6-B7A1-4B7E-9C1231F2754A}"/>
                  </a:ext>
                </a:extLst>
              </p14:cNvPr>
              <p14:cNvContentPartPr/>
              <p14:nvPr/>
            </p14:nvContentPartPr>
            <p14:xfrm>
              <a:off x="8660620" y="4256631"/>
              <a:ext cx="1251720" cy="710280"/>
            </p14:xfrm>
          </p:contentPart>
        </mc:Choice>
        <mc:Fallback xmlns="">
          <p:pic>
            <p:nvPicPr>
              <p:cNvPr id="133" name="Ink 133">
                <a:extLst>
                  <a:ext uri="{FF2B5EF4-FFF2-40B4-BE49-F238E27FC236}">
                    <a16:creationId xmlns:a16="http://schemas.microsoft.com/office/drawing/2014/main" id="{CA7DB8C9-7CC6-B7A1-4B7E-9C1231F2754A}"/>
                  </a:ext>
                </a:extLst>
              </p:cNvPr>
              <p:cNvPicPr/>
              <p:nvPr/>
            </p:nvPicPr>
            <p:blipFill>
              <a:blip r:embed="rId85"/>
              <a:stretch>
                <a:fillRect/>
              </a:stretch>
            </p:blipFill>
            <p:spPr>
              <a:xfrm>
                <a:off x="8645500" y="4241503"/>
                <a:ext cx="1282320" cy="74089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4" name="Ink 133">
                <a:extLst>
                  <a:ext uri="{FF2B5EF4-FFF2-40B4-BE49-F238E27FC236}">
                    <a16:creationId xmlns:a16="http://schemas.microsoft.com/office/drawing/2014/main" id="{993BF02F-0D5F-2E2C-2706-FD3C33417237}"/>
                  </a:ext>
                </a:extLst>
              </p14:cNvPr>
              <p14:cNvContentPartPr/>
              <p14:nvPr/>
            </p14:nvContentPartPr>
            <p14:xfrm>
              <a:off x="10783540" y="3964311"/>
              <a:ext cx="62640" cy="1276560"/>
            </p14:xfrm>
          </p:contentPart>
        </mc:Choice>
        <mc:Fallback xmlns="">
          <p:pic>
            <p:nvPicPr>
              <p:cNvPr id="134" name="Ink 133">
                <a:extLst>
                  <a:ext uri="{FF2B5EF4-FFF2-40B4-BE49-F238E27FC236}">
                    <a16:creationId xmlns:a16="http://schemas.microsoft.com/office/drawing/2014/main" id="{993BF02F-0D5F-2E2C-2706-FD3C33417237}"/>
                  </a:ext>
                </a:extLst>
              </p:cNvPr>
              <p:cNvPicPr/>
              <p:nvPr/>
            </p:nvPicPr>
            <p:blipFill>
              <a:blip r:embed="rId87"/>
              <a:stretch>
                <a:fillRect/>
              </a:stretch>
            </p:blipFill>
            <p:spPr>
              <a:xfrm>
                <a:off x="10768420" y="3948831"/>
                <a:ext cx="93240" cy="1307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5" name="Ink 134">
                <a:extLst>
                  <a:ext uri="{FF2B5EF4-FFF2-40B4-BE49-F238E27FC236}">
                    <a16:creationId xmlns:a16="http://schemas.microsoft.com/office/drawing/2014/main" id="{E0BA1D3E-AA82-5F30-21EC-D74719303C09}"/>
                  </a:ext>
                </a:extLst>
              </p14:cNvPr>
              <p14:cNvContentPartPr/>
              <p14:nvPr/>
            </p14:nvContentPartPr>
            <p14:xfrm>
              <a:off x="8698060" y="3260871"/>
              <a:ext cx="305280" cy="236880"/>
            </p14:xfrm>
          </p:contentPart>
        </mc:Choice>
        <mc:Fallback xmlns="">
          <p:pic>
            <p:nvPicPr>
              <p:cNvPr id="135" name="Ink 134">
                <a:extLst>
                  <a:ext uri="{FF2B5EF4-FFF2-40B4-BE49-F238E27FC236}">
                    <a16:creationId xmlns:a16="http://schemas.microsoft.com/office/drawing/2014/main" id="{E0BA1D3E-AA82-5F30-21EC-D74719303C09}"/>
                  </a:ext>
                </a:extLst>
              </p:cNvPr>
              <p:cNvPicPr/>
              <p:nvPr/>
            </p:nvPicPr>
            <p:blipFill>
              <a:blip r:embed="rId89"/>
              <a:stretch>
                <a:fillRect/>
              </a:stretch>
            </p:blipFill>
            <p:spPr>
              <a:xfrm>
                <a:off x="8682940" y="3245391"/>
                <a:ext cx="3358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6" name="Ink 135">
                <a:extLst>
                  <a:ext uri="{FF2B5EF4-FFF2-40B4-BE49-F238E27FC236}">
                    <a16:creationId xmlns:a16="http://schemas.microsoft.com/office/drawing/2014/main" id="{7A2DB769-3503-CD3A-E05A-7594D9BCAF69}"/>
                  </a:ext>
                </a:extLst>
              </p14:cNvPr>
              <p14:cNvContentPartPr/>
              <p14:nvPr/>
            </p14:nvContentPartPr>
            <p14:xfrm>
              <a:off x="9283420" y="3297951"/>
              <a:ext cx="218160" cy="423720"/>
            </p14:xfrm>
          </p:contentPart>
        </mc:Choice>
        <mc:Fallback xmlns="">
          <p:pic>
            <p:nvPicPr>
              <p:cNvPr id="136" name="Ink 135">
                <a:extLst>
                  <a:ext uri="{FF2B5EF4-FFF2-40B4-BE49-F238E27FC236}">
                    <a16:creationId xmlns:a16="http://schemas.microsoft.com/office/drawing/2014/main" id="{7A2DB769-3503-CD3A-E05A-7594D9BCAF69}"/>
                  </a:ext>
                </a:extLst>
              </p:cNvPr>
              <p:cNvPicPr/>
              <p:nvPr/>
            </p:nvPicPr>
            <p:blipFill>
              <a:blip r:embed="rId91"/>
              <a:stretch>
                <a:fillRect/>
              </a:stretch>
            </p:blipFill>
            <p:spPr>
              <a:xfrm>
                <a:off x="9267940" y="3282831"/>
                <a:ext cx="24876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7" name="Ink 136">
                <a:extLst>
                  <a:ext uri="{FF2B5EF4-FFF2-40B4-BE49-F238E27FC236}">
                    <a16:creationId xmlns:a16="http://schemas.microsoft.com/office/drawing/2014/main" id="{ABE8BC77-9C03-B299-E390-AEC2DB7AB965}"/>
                  </a:ext>
                </a:extLst>
              </p14:cNvPr>
              <p14:cNvContentPartPr/>
              <p14:nvPr/>
            </p14:nvContentPartPr>
            <p14:xfrm>
              <a:off x="7845220" y="5178231"/>
              <a:ext cx="81360" cy="324000"/>
            </p14:xfrm>
          </p:contentPart>
        </mc:Choice>
        <mc:Fallback xmlns="">
          <p:pic>
            <p:nvPicPr>
              <p:cNvPr id="137" name="Ink 136">
                <a:extLst>
                  <a:ext uri="{FF2B5EF4-FFF2-40B4-BE49-F238E27FC236}">
                    <a16:creationId xmlns:a16="http://schemas.microsoft.com/office/drawing/2014/main" id="{ABE8BC77-9C03-B299-E390-AEC2DB7AB965}"/>
                  </a:ext>
                </a:extLst>
              </p:cNvPr>
              <p:cNvPicPr/>
              <p:nvPr/>
            </p:nvPicPr>
            <p:blipFill>
              <a:blip r:embed="rId93"/>
              <a:stretch>
                <a:fillRect/>
              </a:stretch>
            </p:blipFill>
            <p:spPr>
              <a:xfrm>
                <a:off x="7830100" y="5163111"/>
                <a:ext cx="1119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8" name="Ink 137">
                <a:extLst>
                  <a:ext uri="{FF2B5EF4-FFF2-40B4-BE49-F238E27FC236}">
                    <a16:creationId xmlns:a16="http://schemas.microsoft.com/office/drawing/2014/main" id="{87A94FC0-1B27-2E73-D488-3237C10F8481}"/>
                  </a:ext>
                </a:extLst>
              </p14:cNvPr>
              <p14:cNvContentPartPr/>
              <p14:nvPr/>
            </p14:nvContentPartPr>
            <p14:xfrm>
              <a:off x="8641900" y="5078511"/>
              <a:ext cx="193320" cy="454680"/>
            </p14:xfrm>
          </p:contentPart>
        </mc:Choice>
        <mc:Fallback xmlns="">
          <p:pic>
            <p:nvPicPr>
              <p:cNvPr id="138" name="Ink 137">
                <a:extLst>
                  <a:ext uri="{FF2B5EF4-FFF2-40B4-BE49-F238E27FC236}">
                    <a16:creationId xmlns:a16="http://schemas.microsoft.com/office/drawing/2014/main" id="{87A94FC0-1B27-2E73-D488-3237C10F8481}"/>
                  </a:ext>
                </a:extLst>
              </p:cNvPr>
              <p:cNvPicPr/>
              <p:nvPr/>
            </p:nvPicPr>
            <p:blipFill>
              <a:blip r:embed="rId95"/>
              <a:stretch>
                <a:fillRect/>
              </a:stretch>
            </p:blipFill>
            <p:spPr>
              <a:xfrm>
                <a:off x="8626780" y="5063391"/>
                <a:ext cx="2239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39" name="Ink 138">
                <a:extLst>
                  <a:ext uri="{FF2B5EF4-FFF2-40B4-BE49-F238E27FC236}">
                    <a16:creationId xmlns:a16="http://schemas.microsoft.com/office/drawing/2014/main" id="{79514DBC-BBA5-F21C-4CF8-4B9684E06896}"/>
                  </a:ext>
                </a:extLst>
              </p14:cNvPr>
              <p14:cNvContentPartPr/>
              <p14:nvPr/>
            </p14:nvContentPartPr>
            <p14:xfrm>
              <a:off x="9382780" y="5115951"/>
              <a:ext cx="317880" cy="411120"/>
            </p14:xfrm>
          </p:contentPart>
        </mc:Choice>
        <mc:Fallback xmlns="">
          <p:pic>
            <p:nvPicPr>
              <p:cNvPr id="139" name="Ink 138">
                <a:extLst>
                  <a:ext uri="{FF2B5EF4-FFF2-40B4-BE49-F238E27FC236}">
                    <a16:creationId xmlns:a16="http://schemas.microsoft.com/office/drawing/2014/main" id="{79514DBC-BBA5-F21C-4CF8-4B9684E06896}"/>
                  </a:ext>
                </a:extLst>
              </p:cNvPr>
              <p:cNvPicPr/>
              <p:nvPr/>
            </p:nvPicPr>
            <p:blipFill>
              <a:blip r:embed="rId97"/>
              <a:stretch>
                <a:fillRect/>
              </a:stretch>
            </p:blipFill>
            <p:spPr>
              <a:xfrm>
                <a:off x="9367660" y="5100831"/>
                <a:ext cx="34848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45" name="Ink 146">
                <a:extLst>
                  <a:ext uri="{FF2B5EF4-FFF2-40B4-BE49-F238E27FC236}">
                    <a16:creationId xmlns:a16="http://schemas.microsoft.com/office/drawing/2014/main" id="{0A278A58-109E-3CE4-64C8-EC79FEB648F2}"/>
                  </a:ext>
                </a:extLst>
              </p14:cNvPr>
              <p14:cNvContentPartPr/>
              <p14:nvPr/>
            </p14:nvContentPartPr>
            <p14:xfrm>
              <a:off x="10989100" y="5178231"/>
              <a:ext cx="685080" cy="324000"/>
            </p14:xfrm>
          </p:contentPart>
        </mc:Choice>
        <mc:Fallback xmlns="">
          <p:pic>
            <p:nvPicPr>
              <p:cNvPr id="145" name="Ink 146">
                <a:extLst>
                  <a:ext uri="{FF2B5EF4-FFF2-40B4-BE49-F238E27FC236}">
                    <a16:creationId xmlns:a16="http://schemas.microsoft.com/office/drawing/2014/main" id="{0A278A58-109E-3CE4-64C8-EC79FEB648F2}"/>
                  </a:ext>
                </a:extLst>
              </p:cNvPr>
              <p:cNvPicPr/>
              <p:nvPr/>
            </p:nvPicPr>
            <p:blipFill>
              <a:blip r:embed="rId99"/>
              <a:stretch>
                <a:fillRect/>
              </a:stretch>
            </p:blipFill>
            <p:spPr>
              <a:xfrm>
                <a:off x="10973980" y="5163111"/>
                <a:ext cx="7156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46" name="Ink 146">
                <a:extLst>
                  <a:ext uri="{FF2B5EF4-FFF2-40B4-BE49-F238E27FC236}">
                    <a16:creationId xmlns:a16="http://schemas.microsoft.com/office/drawing/2014/main" id="{7939F92D-BDCE-1FF1-39CC-D5E38B456D3B}"/>
                  </a:ext>
                </a:extLst>
              </p14:cNvPr>
              <p14:cNvContentPartPr/>
              <p14:nvPr/>
            </p14:nvContentPartPr>
            <p14:xfrm>
              <a:off x="10279180" y="5097231"/>
              <a:ext cx="212040" cy="566640"/>
            </p14:xfrm>
          </p:contentPart>
        </mc:Choice>
        <mc:Fallback xmlns="">
          <p:pic>
            <p:nvPicPr>
              <p:cNvPr id="146" name="Ink 146">
                <a:extLst>
                  <a:ext uri="{FF2B5EF4-FFF2-40B4-BE49-F238E27FC236}">
                    <a16:creationId xmlns:a16="http://schemas.microsoft.com/office/drawing/2014/main" id="{7939F92D-BDCE-1FF1-39CC-D5E38B456D3B}"/>
                  </a:ext>
                </a:extLst>
              </p:cNvPr>
              <p:cNvPicPr/>
              <p:nvPr/>
            </p:nvPicPr>
            <p:blipFill>
              <a:blip r:embed="rId101"/>
              <a:stretch>
                <a:fillRect/>
              </a:stretch>
            </p:blipFill>
            <p:spPr>
              <a:xfrm>
                <a:off x="10264060" y="5082121"/>
                <a:ext cx="242640" cy="596861"/>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47" name="Ink 146">
                <a:extLst>
                  <a:ext uri="{FF2B5EF4-FFF2-40B4-BE49-F238E27FC236}">
                    <a16:creationId xmlns:a16="http://schemas.microsoft.com/office/drawing/2014/main" id="{6179C9BA-A7F3-A721-3854-0C6BD1787947}"/>
                  </a:ext>
                </a:extLst>
              </p14:cNvPr>
              <p14:cNvContentPartPr/>
              <p14:nvPr/>
            </p14:nvContentPartPr>
            <p14:xfrm>
              <a:off x="8797780" y="5813271"/>
              <a:ext cx="19080" cy="6480"/>
            </p14:xfrm>
          </p:contentPart>
        </mc:Choice>
        <mc:Fallback xmlns="">
          <p:pic>
            <p:nvPicPr>
              <p:cNvPr id="147" name="Ink 146">
                <a:extLst>
                  <a:ext uri="{FF2B5EF4-FFF2-40B4-BE49-F238E27FC236}">
                    <a16:creationId xmlns:a16="http://schemas.microsoft.com/office/drawing/2014/main" id="{6179C9BA-A7F3-A721-3854-0C6BD1787947}"/>
                  </a:ext>
                </a:extLst>
              </p:cNvPr>
              <p:cNvPicPr/>
              <p:nvPr/>
            </p:nvPicPr>
            <p:blipFill>
              <a:blip r:embed="rId103"/>
              <a:stretch>
                <a:fillRect/>
              </a:stretch>
            </p:blipFill>
            <p:spPr>
              <a:xfrm>
                <a:off x="8782300" y="5797791"/>
                <a:ext cx="49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48" name="Ink 147">
                <a:extLst>
                  <a:ext uri="{FF2B5EF4-FFF2-40B4-BE49-F238E27FC236}">
                    <a16:creationId xmlns:a16="http://schemas.microsoft.com/office/drawing/2014/main" id="{362E7829-D0EE-7258-332D-EB1A4F07C603}"/>
                  </a:ext>
                </a:extLst>
              </p14:cNvPr>
              <p14:cNvContentPartPr/>
              <p14:nvPr/>
            </p14:nvContentPartPr>
            <p14:xfrm>
              <a:off x="10229500" y="5209191"/>
              <a:ext cx="193320" cy="299160"/>
            </p14:xfrm>
          </p:contentPart>
        </mc:Choice>
        <mc:Fallback xmlns="">
          <p:pic>
            <p:nvPicPr>
              <p:cNvPr id="148" name="Ink 147">
                <a:extLst>
                  <a:ext uri="{FF2B5EF4-FFF2-40B4-BE49-F238E27FC236}">
                    <a16:creationId xmlns:a16="http://schemas.microsoft.com/office/drawing/2014/main" id="{362E7829-D0EE-7258-332D-EB1A4F07C603}"/>
                  </a:ext>
                </a:extLst>
              </p:cNvPr>
              <p:cNvPicPr/>
              <p:nvPr/>
            </p:nvPicPr>
            <p:blipFill>
              <a:blip r:embed="rId105"/>
              <a:stretch>
                <a:fillRect/>
              </a:stretch>
            </p:blipFill>
            <p:spPr>
              <a:xfrm>
                <a:off x="10214380" y="5194071"/>
                <a:ext cx="2239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9" name="Ink 148">
                <a:extLst>
                  <a:ext uri="{FF2B5EF4-FFF2-40B4-BE49-F238E27FC236}">
                    <a16:creationId xmlns:a16="http://schemas.microsoft.com/office/drawing/2014/main" id="{20C35A49-2BD1-AC69-4B1B-B08E2FCC8DE4}"/>
                  </a:ext>
                </a:extLst>
              </p14:cNvPr>
              <p14:cNvContentPartPr/>
              <p14:nvPr/>
            </p14:nvContentPartPr>
            <p14:xfrm>
              <a:off x="10459900" y="5128551"/>
              <a:ext cx="218160" cy="324000"/>
            </p14:xfrm>
          </p:contentPart>
        </mc:Choice>
        <mc:Fallback xmlns="">
          <p:pic>
            <p:nvPicPr>
              <p:cNvPr id="149" name="Ink 148">
                <a:extLst>
                  <a:ext uri="{FF2B5EF4-FFF2-40B4-BE49-F238E27FC236}">
                    <a16:creationId xmlns:a16="http://schemas.microsoft.com/office/drawing/2014/main" id="{20C35A49-2BD1-AC69-4B1B-B08E2FCC8DE4}"/>
                  </a:ext>
                </a:extLst>
              </p:cNvPr>
              <p:cNvPicPr/>
              <p:nvPr/>
            </p:nvPicPr>
            <p:blipFill>
              <a:blip r:embed="rId107"/>
              <a:stretch>
                <a:fillRect/>
              </a:stretch>
            </p:blipFill>
            <p:spPr>
              <a:xfrm>
                <a:off x="10444780" y="5113071"/>
                <a:ext cx="2487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2" name="Ink 152">
                <a:extLst>
                  <a:ext uri="{FF2B5EF4-FFF2-40B4-BE49-F238E27FC236}">
                    <a16:creationId xmlns:a16="http://schemas.microsoft.com/office/drawing/2014/main" id="{15F454E3-8003-3231-403E-E00F12E0C078}"/>
                  </a:ext>
                </a:extLst>
              </p14:cNvPr>
              <p14:cNvContentPartPr/>
              <p14:nvPr/>
            </p14:nvContentPartPr>
            <p14:xfrm>
              <a:off x="9239860" y="3466071"/>
              <a:ext cx="834480" cy="299160"/>
            </p14:xfrm>
          </p:contentPart>
        </mc:Choice>
        <mc:Fallback xmlns="">
          <p:pic>
            <p:nvPicPr>
              <p:cNvPr id="152" name="Ink 152">
                <a:extLst>
                  <a:ext uri="{FF2B5EF4-FFF2-40B4-BE49-F238E27FC236}">
                    <a16:creationId xmlns:a16="http://schemas.microsoft.com/office/drawing/2014/main" id="{15F454E3-8003-3231-403E-E00F12E0C078}"/>
                  </a:ext>
                </a:extLst>
              </p:cNvPr>
              <p:cNvPicPr/>
              <p:nvPr/>
            </p:nvPicPr>
            <p:blipFill>
              <a:blip r:embed="rId109"/>
              <a:stretch>
                <a:fillRect/>
              </a:stretch>
            </p:blipFill>
            <p:spPr>
              <a:xfrm>
                <a:off x="9224380" y="3450951"/>
                <a:ext cx="8650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53" name="Ink 152">
                <a:extLst>
                  <a:ext uri="{FF2B5EF4-FFF2-40B4-BE49-F238E27FC236}">
                    <a16:creationId xmlns:a16="http://schemas.microsoft.com/office/drawing/2014/main" id="{B7E3555B-3EB2-3DDB-9B7D-5223944B62D0}"/>
                  </a:ext>
                </a:extLst>
              </p14:cNvPr>
              <p14:cNvContentPartPr/>
              <p14:nvPr/>
            </p14:nvContentPartPr>
            <p14:xfrm>
              <a:off x="7776820" y="5956191"/>
              <a:ext cx="87480" cy="311760"/>
            </p14:xfrm>
          </p:contentPart>
        </mc:Choice>
        <mc:Fallback xmlns="">
          <p:pic>
            <p:nvPicPr>
              <p:cNvPr id="153" name="Ink 152">
                <a:extLst>
                  <a:ext uri="{FF2B5EF4-FFF2-40B4-BE49-F238E27FC236}">
                    <a16:creationId xmlns:a16="http://schemas.microsoft.com/office/drawing/2014/main" id="{B7E3555B-3EB2-3DDB-9B7D-5223944B62D0}"/>
                  </a:ext>
                </a:extLst>
              </p:cNvPr>
              <p:cNvPicPr/>
              <p:nvPr/>
            </p:nvPicPr>
            <p:blipFill>
              <a:blip r:embed="rId111"/>
              <a:stretch>
                <a:fillRect/>
              </a:stretch>
            </p:blipFill>
            <p:spPr>
              <a:xfrm>
                <a:off x="7761340" y="5941071"/>
                <a:ext cx="1180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4" name="Ink 153">
                <a:extLst>
                  <a:ext uri="{FF2B5EF4-FFF2-40B4-BE49-F238E27FC236}">
                    <a16:creationId xmlns:a16="http://schemas.microsoft.com/office/drawing/2014/main" id="{87DA5918-0494-CAC4-D699-24A351EB7A3F}"/>
                  </a:ext>
                </a:extLst>
              </p14:cNvPr>
              <p14:cNvContentPartPr/>
              <p14:nvPr/>
            </p14:nvContentPartPr>
            <p14:xfrm>
              <a:off x="8673220" y="5875551"/>
              <a:ext cx="268200" cy="280440"/>
            </p14:xfrm>
          </p:contentPart>
        </mc:Choice>
        <mc:Fallback xmlns="">
          <p:pic>
            <p:nvPicPr>
              <p:cNvPr id="154" name="Ink 153">
                <a:extLst>
                  <a:ext uri="{FF2B5EF4-FFF2-40B4-BE49-F238E27FC236}">
                    <a16:creationId xmlns:a16="http://schemas.microsoft.com/office/drawing/2014/main" id="{87DA5918-0494-CAC4-D699-24A351EB7A3F}"/>
                  </a:ext>
                </a:extLst>
              </p:cNvPr>
              <p:cNvPicPr/>
              <p:nvPr/>
            </p:nvPicPr>
            <p:blipFill>
              <a:blip r:embed="rId113"/>
              <a:stretch>
                <a:fillRect/>
              </a:stretch>
            </p:blipFill>
            <p:spPr>
              <a:xfrm>
                <a:off x="8658100" y="5860071"/>
                <a:ext cx="2984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5" name="Ink 154">
                <a:extLst>
                  <a:ext uri="{FF2B5EF4-FFF2-40B4-BE49-F238E27FC236}">
                    <a16:creationId xmlns:a16="http://schemas.microsoft.com/office/drawing/2014/main" id="{E591BCE7-4E58-319F-A4DE-D4DA64EB23BB}"/>
                  </a:ext>
                </a:extLst>
              </p14:cNvPr>
              <p14:cNvContentPartPr/>
              <p14:nvPr/>
            </p14:nvContentPartPr>
            <p14:xfrm>
              <a:off x="9550900" y="5788431"/>
              <a:ext cx="321840" cy="411120"/>
            </p14:xfrm>
          </p:contentPart>
        </mc:Choice>
        <mc:Fallback xmlns="">
          <p:pic>
            <p:nvPicPr>
              <p:cNvPr id="155" name="Ink 154">
                <a:extLst>
                  <a:ext uri="{FF2B5EF4-FFF2-40B4-BE49-F238E27FC236}">
                    <a16:creationId xmlns:a16="http://schemas.microsoft.com/office/drawing/2014/main" id="{E591BCE7-4E58-319F-A4DE-D4DA64EB23BB}"/>
                  </a:ext>
                </a:extLst>
              </p:cNvPr>
              <p:cNvPicPr/>
              <p:nvPr/>
            </p:nvPicPr>
            <p:blipFill>
              <a:blip r:embed="rId115"/>
              <a:stretch>
                <a:fillRect/>
              </a:stretch>
            </p:blipFill>
            <p:spPr>
              <a:xfrm>
                <a:off x="9535780" y="5772951"/>
                <a:ext cx="35244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6" name="Ink 155">
                <a:extLst>
                  <a:ext uri="{FF2B5EF4-FFF2-40B4-BE49-F238E27FC236}">
                    <a16:creationId xmlns:a16="http://schemas.microsoft.com/office/drawing/2014/main" id="{414A5261-B2C5-172C-704D-C93AF8F64225}"/>
                  </a:ext>
                </a:extLst>
              </p14:cNvPr>
              <p14:cNvContentPartPr/>
              <p14:nvPr/>
            </p14:nvContentPartPr>
            <p14:xfrm>
              <a:off x="10341460" y="5788431"/>
              <a:ext cx="224640" cy="361440"/>
            </p14:xfrm>
          </p:contentPart>
        </mc:Choice>
        <mc:Fallback xmlns="">
          <p:pic>
            <p:nvPicPr>
              <p:cNvPr id="156" name="Ink 155">
                <a:extLst>
                  <a:ext uri="{FF2B5EF4-FFF2-40B4-BE49-F238E27FC236}">
                    <a16:creationId xmlns:a16="http://schemas.microsoft.com/office/drawing/2014/main" id="{414A5261-B2C5-172C-704D-C93AF8F64225}"/>
                  </a:ext>
                </a:extLst>
              </p:cNvPr>
              <p:cNvPicPr/>
              <p:nvPr/>
            </p:nvPicPr>
            <p:blipFill>
              <a:blip r:embed="rId117"/>
              <a:stretch>
                <a:fillRect/>
              </a:stretch>
            </p:blipFill>
            <p:spPr>
              <a:xfrm>
                <a:off x="10326340" y="5772951"/>
                <a:ext cx="2548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7" name="Ink 156">
                <a:extLst>
                  <a:ext uri="{FF2B5EF4-FFF2-40B4-BE49-F238E27FC236}">
                    <a16:creationId xmlns:a16="http://schemas.microsoft.com/office/drawing/2014/main" id="{5C6C54A4-40A6-3D29-B633-DB8F2E214E92}"/>
                  </a:ext>
                </a:extLst>
              </p14:cNvPr>
              <p14:cNvContentPartPr/>
              <p14:nvPr/>
            </p14:nvContentPartPr>
            <p14:xfrm>
              <a:off x="11007820" y="5794551"/>
              <a:ext cx="211320" cy="336600"/>
            </p14:xfrm>
          </p:contentPart>
        </mc:Choice>
        <mc:Fallback xmlns="">
          <p:pic>
            <p:nvPicPr>
              <p:cNvPr id="157" name="Ink 156">
                <a:extLst>
                  <a:ext uri="{FF2B5EF4-FFF2-40B4-BE49-F238E27FC236}">
                    <a16:creationId xmlns:a16="http://schemas.microsoft.com/office/drawing/2014/main" id="{5C6C54A4-40A6-3D29-B633-DB8F2E214E92}"/>
                  </a:ext>
                </a:extLst>
              </p:cNvPr>
              <p:cNvPicPr/>
              <p:nvPr/>
            </p:nvPicPr>
            <p:blipFill>
              <a:blip r:embed="rId119"/>
              <a:stretch>
                <a:fillRect/>
              </a:stretch>
            </p:blipFill>
            <p:spPr>
              <a:xfrm>
                <a:off x="10992340" y="5779431"/>
                <a:ext cx="24192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0" name="Ink 160">
                <a:extLst>
                  <a:ext uri="{FF2B5EF4-FFF2-40B4-BE49-F238E27FC236}">
                    <a16:creationId xmlns:a16="http://schemas.microsoft.com/office/drawing/2014/main" id="{3E60C542-1A19-0A63-17A6-F0988888F4A4}"/>
                  </a:ext>
                </a:extLst>
              </p14:cNvPr>
              <p14:cNvContentPartPr/>
              <p14:nvPr/>
            </p14:nvContentPartPr>
            <p14:xfrm>
              <a:off x="11462140" y="5781951"/>
              <a:ext cx="330120" cy="318240"/>
            </p14:xfrm>
          </p:contentPart>
        </mc:Choice>
        <mc:Fallback xmlns="">
          <p:pic>
            <p:nvPicPr>
              <p:cNvPr id="160" name="Ink 160">
                <a:extLst>
                  <a:ext uri="{FF2B5EF4-FFF2-40B4-BE49-F238E27FC236}">
                    <a16:creationId xmlns:a16="http://schemas.microsoft.com/office/drawing/2014/main" id="{3E60C542-1A19-0A63-17A6-F0988888F4A4}"/>
                  </a:ext>
                </a:extLst>
              </p:cNvPr>
              <p:cNvPicPr/>
              <p:nvPr/>
            </p:nvPicPr>
            <p:blipFill>
              <a:blip r:embed="rId121"/>
              <a:stretch>
                <a:fillRect/>
              </a:stretch>
            </p:blipFill>
            <p:spPr>
              <a:xfrm>
                <a:off x="11447036" y="5766814"/>
                <a:ext cx="360327" cy="348875"/>
              </a:xfrm>
              <a:prstGeom prst="rect">
                <a:avLst/>
              </a:prstGeom>
            </p:spPr>
          </p:pic>
        </mc:Fallback>
      </mc:AlternateContent>
    </p:spTree>
    <p:extLst>
      <p:ext uri="{BB962C8B-B14F-4D97-AF65-F5344CB8AC3E}">
        <p14:creationId xmlns:p14="http://schemas.microsoft.com/office/powerpoint/2010/main" val="303306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9C77-E7B8-4976-CFEC-1645448CDB07}"/>
              </a:ext>
            </a:extLst>
          </p:cNvPr>
          <p:cNvSpPr>
            <a:spLocks noGrp="1"/>
          </p:cNvSpPr>
          <p:nvPr>
            <p:ph type="title"/>
          </p:nvPr>
        </p:nvSpPr>
        <p:spPr/>
        <p:txBody>
          <a:bodyPr/>
          <a:lstStyle/>
          <a:p>
            <a:r>
              <a:rPr lang="en-IN" dirty="0"/>
              <a:t>Searching algorithms</a:t>
            </a:r>
            <a:endParaRPr lang="en-US" dirty="0"/>
          </a:p>
        </p:txBody>
      </p:sp>
      <p:sp>
        <p:nvSpPr>
          <p:cNvPr id="3" name="Content Placeholder 2">
            <a:extLst>
              <a:ext uri="{FF2B5EF4-FFF2-40B4-BE49-F238E27FC236}">
                <a16:creationId xmlns:a16="http://schemas.microsoft.com/office/drawing/2014/main" id="{BD8DECDD-D9FA-EB40-1D32-2259DBA68B8A}"/>
              </a:ext>
            </a:extLst>
          </p:cNvPr>
          <p:cNvSpPr>
            <a:spLocks noGrp="1"/>
          </p:cNvSpPr>
          <p:nvPr>
            <p:ph idx="1"/>
          </p:nvPr>
        </p:nvSpPr>
        <p:spPr/>
        <p:txBody>
          <a:bodyPr/>
          <a:lstStyle/>
          <a:p>
            <a:r>
              <a:rPr lang="en-IN" dirty="0"/>
              <a:t>Linear search or sequential search</a:t>
            </a:r>
          </a:p>
          <a:p>
            <a:r>
              <a:rPr lang="en-IN" dirty="0"/>
              <a:t>Binary search</a:t>
            </a:r>
            <a:endParaRPr lang="en-US" dirty="0"/>
          </a:p>
        </p:txBody>
      </p:sp>
    </p:spTree>
    <p:extLst>
      <p:ext uri="{BB962C8B-B14F-4D97-AF65-F5344CB8AC3E}">
        <p14:creationId xmlns:p14="http://schemas.microsoft.com/office/powerpoint/2010/main" val="2012953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79B7-46CB-97F4-97AA-2489ACC7A28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683E432-0E58-E5B3-4C1C-2E910928A7BF}"/>
              </a:ext>
            </a:extLst>
          </p:cNvPr>
          <p:cNvSpPr>
            <a:spLocks noGrp="1"/>
          </p:cNvSpPr>
          <p:nvPr>
            <p:ph idx="1"/>
          </p:nvPr>
        </p:nvSpPr>
        <p:spPr/>
        <p:txBody>
          <a:bodyPr/>
          <a:lstStyle/>
          <a:p>
            <a:r>
              <a:rPr lang="en-IN" dirty="0"/>
              <a:t>Example:</a:t>
            </a:r>
            <a:endParaRPr lang="en-US" dirty="0"/>
          </a:p>
        </p:txBody>
      </p:sp>
      <mc:AlternateContent xmlns:mc="http://schemas.openxmlformats.org/markup-compatibility/2006" xmlns:p14="http://schemas.microsoft.com/office/powerpoint/2010/main">
        <mc:Choice Requires="p14">
          <p:contentPart p14:bwMode="auto" r:id="rId2">
            <p14:nvContentPartPr>
              <p14:cNvPr id="10" name="Ink 10">
                <a:extLst>
                  <a:ext uri="{FF2B5EF4-FFF2-40B4-BE49-F238E27FC236}">
                    <a16:creationId xmlns:a16="http://schemas.microsoft.com/office/drawing/2014/main" id="{92605011-6B02-BB8D-5B32-1212157DC21E}"/>
                  </a:ext>
                </a:extLst>
              </p14:cNvPr>
              <p14:cNvContentPartPr/>
              <p14:nvPr/>
            </p14:nvContentPartPr>
            <p14:xfrm>
              <a:off x="2746540" y="1891071"/>
              <a:ext cx="940320" cy="405000"/>
            </p14:xfrm>
          </p:contentPart>
        </mc:Choice>
        <mc:Fallback xmlns="">
          <p:pic>
            <p:nvPicPr>
              <p:cNvPr id="10" name="Ink 10">
                <a:extLst>
                  <a:ext uri="{FF2B5EF4-FFF2-40B4-BE49-F238E27FC236}">
                    <a16:creationId xmlns:a16="http://schemas.microsoft.com/office/drawing/2014/main" id="{92605011-6B02-BB8D-5B32-1212157DC21E}"/>
                  </a:ext>
                </a:extLst>
              </p:cNvPr>
              <p:cNvPicPr/>
              <p:nvPr/>
            </p:nvPicPr>
            <p:blipFill>
              <a:blip r:embed="rId3"/>
              <a:stretch>
                <a:fillRect/>
              </a:stretch>
            </p:blipFill>
            <p:spPr>
              <a:xfrm>
                <a:off x="2731420" y="1875951"/>
                <a:ext cx="97092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6F116EF6-9644-E3F8-26C6-9AE998B47935}"/>
                  </a:ext>
                </a:extLst>
              </p14:cNvPr>
              <p14:cNvContentPartPr/>
              <p14:nvPr/>
            </p14:nvContentPartPr>
            <p14:xfrm>
              <a:off x="3892060" y="2059191"/>
              <a:ext cx="255600" cy="25200"/>
            </p14:xfrm>
          </p:contentPart>
        </mc:Choice>
        <mc:Fallback xmlns="">
          <p:pic>
            <p:nvPicPr>
              <p:cNvPr id="11" name="Ink 10">
                <a:extLst>
                  <a:ext uri="{FF2B5EF4-FFF2-40B4-BE49-F238E27FC236}">
                    <a16:creationId xmlns:a16="http://schemas.microsoft.com/office/drawing/2014/main" id="{6F116EF6-9644-E3F8-26C6-9AE998B47935}"/>
                  </a:ext>
                </a:extLst>
              </p:cNvPr>
              <p:cNvPicPr/>
              <p:nvPr/>
            </p:nvPicPr>
            <p:blipFill>
              <a:blip r:embed="rId5"/>
              <a:stretch>
                <a:fillRect/>
              </a:stretch>
            </p:blipFill>
            <p:spPr>
              <a:xfrm>
                <a:off x="3876580" y="2044071"/>
                <a:ext cx="286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4">
                <a:extLst>
                  <a:ext uri="{FF2B5EF4-FFF2-40B4-BE49-F238E27FC236}">
                    <a16:creationId xmlns:a16="http://schemas.microsoft.com/office/drawing/2014/main" id="{C27DB673-5B5C-08FC-36FB-4242C0374B40}"/>
                  </a:ext>
                </a:extLst>
              </p14:cNvPr>
              <p14:cNvContentPartPr/>
              <p14:nvPr/>
            </p14:nvContentPartPr>
            <p14:xfrm>
              <a:off x="4713940" y="1878831"/>
              <a:ext cx="6487200" cy="659880"/>
            </p14:xfrm>
          </p:contentPart>
        </mc:Choice>
        <mc:Fallback xmlns="">
          <p:pic>
            <p:nvPicPr>
              <p:cNvPr id="14" name="Ink 14">
                <a:extLst>
                  <a:ext uri="{FF2B5EF4-FFF2-40B4-BE49-F238E27FC236}">
                    <a16:creationId xmlns:a16="http://schemas.microsoft.com/office/drawing/2014/main" id="{C27DB673-5B5C-08FC-36FB-4242C0374B40}"/>
                  </a:ext>
                </a:extLst>
              </p:cNvPr>
              <p:cNvPicPr/>
              <p:nvPr/>
            </p:nvPicPr>
            <p:blipFill>
              <a:blip r:embed="rId7"/>
              <a:stretch>
                <a:fillRect/>
              </a:stretch>
            </p:blipFill>
            <p:spPr>
              <a:xfrm>
                <a:off x="4698460" y="1863359"/>
                <a:ext cx="6517800" cy="69046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8">
                <a:extLst>
                  <a:ext uri="{FF2B5EF4-FFF2-40B4-BE49-F238E27FC236}">
                    <a16:creationId xmlns:a16="http://schemas.microsoft.com/office/drawing/2014/main" id="{2B060167-D8F9-E506-C332-337CCB3F2DC4}"/>
                  </a:ext>
                </a:extLst>
              </p14:cNvPr>
              <p14:cNvContentPartPr/>
              <p14:nvPr/>
            </p14:nvContentPartPr>
            <p14:xfrm>
              <a:off x="4956580" y="1953351"/>
              <a:ext cx="896760" cy="610560"/>
            </p14:xfrm>
          </p:contentPart>
        </mc:Choice>
        <mc:Fallback xmlns="">
          <p:pic>
            <p:nvPicPr>
              <p:cNvPr id="18" name="Ink 18">
                <a:extLst>
                  <a:ext uri="{FF2B5EF4-FFF2-40B4-BE49-F238E27FC236}">
                    <a16:creationId xmlns:a16="http://schemas.microsoft.com/office/drawing/2014/main" id="{2B060167-D8F9-E506-C332-337CCB3F2DC4}"/>
                  </a:ext>
                </a:extLst>
              </p:cNvPr>
              <p:cNvPicPr/>
              <p:nvPr/>
            </p:nvPicPr>
            <p:blipFill>
              <a:blip r:embed="rId9"/>
              <a:stretch>
                <a:fillRect/>
              </a:stretch>
            </p:blipFill>
            <p:spPr>
              <a:xfrm>
                <a:off x="4941460" y="1938231"/>
                <a:ext cx="92736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A21E5AF3-F470-3F31-2B6D-BEA5DB87935B}"/>
                  </a:ext>
                </a:extLst>
              </p14:cNvPr>
              <p14:cNvContentPartPr/>
              <p14:nvPr/>
            </p14:nvContentPartPr>
            <p14:xfrm>
              <a:off x="7135300" y="1884951"/>
              <a:ext cx="19080" cy="554400"/>
            </p14:xfrm>
          </p:contentPart>
        </mc:Choice>
        <mc:Fallback xmlns="">
          <p:pic>
            <p:nvPicPr>
              <p:cNvPr id="21" name="Ink 20">
                <a:extLst>
                  <a:ext uri="{FF2B5EF4-FFF2-40B4-BE49-F238E27FC236}">
                    <a16:creationId xmlns:a16="http://schemas.microsoft.com/office/drawing/2014/main" id="{A21E5AF3-F470-3F31-2B6D-BEA5DB87935B}"/>
                  </a:ext>
                </a:extLst>
              </p:cNvPr>
              <p:cNvPicPr/>
              <p:nvPr/>
            </p:nvPicPr>
            <p:blipFill>
              <a:blip r:embed="rId11"/>
              <a:stretch>
                <a:fillRect/>
              </a:stretch>
            </p:blipFill>
            <p:spPr>
              <a:xfrm>
                <a:off x="7120180" y="1869471"/>
                <a:ext cx="4968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2">
                <a:extLst>
                  <a:ext uri="{FF2B5EF4-FFF2-40B4-BE49-F238E27FC236}">
                    <a16:creationId xmlns:a16="http://schemas.microsoft.com/office/drawing/2014/main" id="{5656390B-4E72-A3D5-3100-45290CE642AA}"/>
                  </a:ext>
                </a:extLst>
              </p14:cNvPr>
              <p14:cNvContentPartPr/>
              <p14:nvPr/>
            </p14:nvContentPartPr>
            <p14:xfrm>
              <a:off x="5946940" y="2127591"/>
              <a:ext cx="727920" cy="305280"/>
            </p14:xfrm>
          </p:contentPart>
        </mc:Choice>
        <mc:Fallback xmlns="">
          <p:pic>
            <p:nvPicPr>
              <p:cNvPr id="22" name="Ink 22">
                <a:extLst>
                  <a:ext uri="{FF2B5EF4-FFF2-40B4-BE49-F238E27FC236}">
                    <a16:creationId xmlns:a16="http://schemas.microsoft.com/office/drawing/2014/main" id="{5656390B-4E72-A3D5-3100-45290CE642AA}"/>
                  </a:ext>
                </a:extLst>
              </p:cNvPr>
              <p:cNvPicPr/>
              <p:nvPr/>
            </p:nvPicPr>
            <p:blipFill>
              <a:blip r:embed="rId13"/>
              <a:stretch>
                <a:fillRect/>
              </a:stretch>
            </p:blipFill>
            <p:spPr>
              <a:xfrm>
                <a:off x="5931820" y="2112471"/>
                <a:ext cx="7585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6">
                <a:extLst>
                  <a:ext uri="{FF2B5EF4-FFF2-40B4-BE49-F238E27FC236}">
                    <a16:creationId xmlns:a16="http://schemas.microsoft.com/office/drawing/2014/main" id="{386A98D0-1068-7FFB-3759-1720490BBFB5}"/>
                  </a:ext>
                </a:extLst>
              </p14:cNvPr>
              <p14:cNvContentPartPr/>
              <p14:nvPr/>
            </p14:nvContentPartPr>
            <p14:xfrm>
              <a:off x="7421860" y="2102751"/>
              <a:ext cx="429840" cy="261720"/>
            </p14:xfrm>
          </p:contentPart>
        </mc:Choice>
        <mc:Fallback xmlns="">
          <p:pic>
            <p:nvPicPr>
              <p:cNvPr id="26" name="Ink 26">
                <a:extLst>
                  <a:ext uri="{FF2B5EF4-FFF2-40B4-BE49-F238E27FC236}">
                    <a16:creationId xmlns:a16="http://schemas.microsoft.com/office/drawing/2014/main" id="{386A98D0-1068-7FFB-3759-1720490BBFB5}"/>
                  </a:ext>
                </a:extLst>
              </p:cNvPr>
              <p:cNvPicPr/>
              <p:nvPr/>
            </p:nvPicPr>
            <p:blipFill>
              <a:blip r:embed="rId15"/>
              <a:stretch>
                <a:fillRect/>
              </a:stretch>
            </p:blipFill>
            <p:spPr>
              <a:xfrm>
                <a:off x="7406740" y="2087631"/>
                <a:ext cx="4604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5">
                <a:extLst>
                  <a:ext uri="{FF2B5EF4-FFF2-40B4-BE49-F238E27FC236}">
                    <a16:creationId xmlns:a16="http://schemas.microsoft.com/office/drawing/2014/main" id="{3A7A4B81-77D3-33EA-624B-357252739797}"/>
                  </a:ext>
                </a:extLst>
              </p14:cNvPr>
              <p14:cNvContentPartPr/>
              <p14:nvPr/>
            </p14:nvContentPartPr>
            <p14:xfrm>
              <a:off x="8268580" y="1866231"/>
              <a:ext cx="2708640" cy="554400"/>
            </p14:xfrm>
          </p:contentPart>
        </mc:Choice>
        <mc:Fallback xmlns="">
          <p:pic>
            <p:nvPicPr>
              <p:cNvPr id="35" name="Ink 35">
                <a:extLst>
                  <a:ext uri="{FF2B5EF4-FFF2-40B4-BE49-F238E27FC236}">
                    <a16:creationId xmlns:a16="http://schemas.microsoft.com/office/drawing/2014/main" id="{3A7A4B81-77D3-33EA-624B-357252739797}"/>
                  </a:ext>
                </a:extLst>
              </p:cNvPr>
              <p:cNvPicPr/>
              <p:nvPr/>
            </p:nvPicPr>
            <p:blipFill>
              <a:blip r:embed="rId17"/>
              <a:stretch>
                <a:fillRect/>
              </a:stretch>
            </p:blipFill>
            <p:spPr>
              <a:xfrm>
                <a:off x="8253098" y="1851111"/>
                <a:ext cx="2739244"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3" name="Ink 43">
                <a:extLst>
                  <a:ext uri="{FF2B5EF4-FFF2-40B4-BE49-F238E27FC236}">
                    <a16:creationId xmlns:a16="http://schemas.microsoft.com/office/drawing/2014/main" id="{455C2A5E-7751-99A3-01B1-298CBA3B090F}"/>
                  </a:ext>
                </a:extLst>
              </p14:cNvPr>
              <p14:cNvContentPartPr/>
              <p14:nvPr/>
            </p14:nvContentPartPr>
            <p14:xfrm>
              <a:off x="3667780" y="2806191"/>
              <a:ext cx="1407600" cy="541800"/>
            </p14:xfrm>
          </p:contentPart>
        </mc:Choice>
        <mc:Fallback xmlns="">
          <p:pic>
            <p:nvPicPr>
              <p:cNvPr id="43" name="Ink 43">
                <a:extLst>
                  <a:ext uri="{FF2B5EF4-FFF2-40B4-BE49-F238E27FC236}">
                    <a16:creationId xmlns:a16="http://schemas.microsoft.com/office/drawing/2014/main" id="{455C2A5E-7751-99A3-01B1-298CBA3B090F}"/>
                  </a:ext>
                </a:extLst>
              </p:cNvPr>
              <p:cNvPicPr/>
              <p:nvPr/>
            </p:nvPicPr>
            <p:blipFill>
              <a:blip r:embed="rId19"/>
              <a:stretch>
                <a:fillRect/>
              </a:stretch>
            </p:blipFill>
            <p:spPr>
              <a:xfrm>
                <a:off x="3652656" y="2791071"/>
                <a:ext cx="1438208"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0" name="Ink 51">
                <a:extLst>
                  <a:ext uri="{FF2B5EF4-FFF2-40B4-BE49-F238E27FC236}">
                    <a16:creationId xmlns:a16="http://schemas.microsoft.com/office/drawing/2014/main" id="{9399015D-1B41-4AD5-8EB1-7B8B94C61526}"/>
                  </a:ext>
                </a:extLst>
              </p14:cNvPr>
              <p14:cNvContentPartPr/>
              <p14:nvPr/>
            </p14:nvContentPartPr>
            <p14:xfrm>
              <a:off x="6202180" y="2669391"/>
              <a:ext cx="1593720" cy="479880"/>
            </p14:xfrm>
          </p:contentPart>
        </mc:Choice>
        <mc:Fallback xmlns="">
          <p:pic>
            <p:nvPicPr>
              <p:cNvPr id="50" name="Ink 51">
                <a:extLst>
                  <a:ext uri="{FF2B5EF4-FFF2-40B4-BE49-F238E27FC236}">
                    <a16:creationId xmlns:a16="http://schemas.microsoft.com/office/drawing/2014/main" id="{9399015D-1B41-4AD5-8EB1-7B8B94C61526}"/>
                  </a:ext>
                </a:extLst>
              </p:cNvPr>
              <p:cNvPicPr/>
              <p:nvPr/>
            </p:nvPicPr>
            <p:blipFill>
              <a:blip r:embed="rId21"/>
              <a:stretch>
                <a:fillRect/>
              </a:stretch>
            </p:blipFill>
            <p:spPr>
              <a:xfrm>
                <a:off x="6187057" y="2653911"/>
                <a:ext cx="1624327"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 name="Ink 51">
                <a:extLst>
                  <a:ext uri="{FF2B5EF4-FFF2-40B4-BE49-F238E27FC236}">
                    <a16:creationId xmlns:a16="http://schemas.microsoft.com/office/drawing/2014/main" id="{5FA54D85-D648-9C38-FF41-143E9D465A1B}"/>
                  </a:ext>
                </a:extLst>
              </p14:cNvPr>
              <p14:cNvContentPartPr/>
              <p14:nvPr/>
            </p14:nvContentPartPr>
            <p14:xfrm>
              <a:off x="5349340" y="2893311"/>
              <a:ext cx="448200" cy="336600"/>
            </p14:xfrm>
          </p:contentPart>
        </mc:Choice>
        <mc:Fallback xmlns="">
          <p:pic>
            <p:nvPicPr>
              <p:cNvPr id="51" name="Ink 51">
                <a:extLst>
                  <a:ext uri="{FF2B5EF4-FFF2-40B4-BE49-F238E27FC236}">
                    <a16:creationId xmlns:a16="http://schemas.microsoft.com/office/drawing/2014/main" id="{5FA54D85-D648-9C38-FF41-143E9D465A1B}"/>
                  </a:ext>
                </a:extLst>
              </p:cNvPr>
              <p:cNvPicPr/>
              <p:nvPr/>
            </p:nvPicPr>
            <p:blipFill>
              <a:blip r:embed="rId23"/>
              <a:stretch>
                <a:fillRect/>
              </a:stretch>
            </p:blipFill>
            <p:spPr>
              <a:xfrm>
                <a:off x="5334208" y="2878191"/>
                <a:ext cx="478825"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8" name="Ink 57">
                <a:extLst>
                  <a:ext uri="{FF2B5EF4-FFF2-40B4-BE49-F238E27FC236}">
                    <a16:creationId xmlns:a16="http://schemas.microsoft.com/office/drawing/2014/main" id="{C1A5C494-C4FD-E732-F881-DFF892AAC03D}"/>
                  </a:ext>
                </a:extLst>
              </p14:cNvPr>
              <p14:cNvContentPartPr/>
              <p14:nvPr/>
            </p14:nvContentPartPr>
            <p14:xfrm>
              <a:off x="2111500" y="3851991"/>
              <a:ext cx="131040" cy="360"/>
            </p14:xfrm>
          </p:contentPart>
        </mc:Choice>
        <mc:Fallback xmlns="">
          <p:pic>
            <p:nvPicPr>
              <p:cNvPr id="58" name="Ink 57">
                <a:extLst>
                  <a:ext uri="{FF2B5EF4-FFF2-40B4-BE49-F238E27FC236}">
                    <a16:creationId xmlns:a16="http://schemas.microsoft.com/office/drawing/2014/main" id="{C1A5C494-C4FD-E732-F881-DFF892AAC03D}"/>
                  </a:ext>
                </a:extLst>
              </p:cNvPr>
              <p:cNvPicPr/>
              <p:nvPr/>
            </p:nvPicPr>
            <p:blipFill>
              <a:blip r:embed="rId25"/>
              <a:stretch>
                <a:fillRect/>
              </a:stretch>
            </p:blipFill>
            <p:spPr>
              <a:xfrm>
                <a:off x="2096380" y="3836871"/>
                <a:ext cx="161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9" name="Ink 59">
                <a:extLst>
                  <a:ext uri="{FF2B5EF4-FFF2-40B4-BE49-F238E27FC236}">
                    <a16:creationId xmlns:a16="http://schemas.microsoft.com/office/drawing/2014/main" id="{43E72233-C84B-B3AB-0168-B01A45657EC0}"/>
                  </a:ext>
                </a:extLst>
              </p14:cNvPr>
              <p14:cNvContentPartPr/>
              <p14:nvPr/>
            </p14:nvContentPartPr>
            <p14:xfrm>
              <a:off x="461620" y="3540951"/>
              <a:ext cx="1338840" cy="510840"/>
            </p14:xfrm>
          </p:contentPart>
        </mc:Choice>
        <mc:Fallback xmlns="">
          <p:pic>
            <p:nvPicPr>
              <p:cNvPr id="59" name="Ink 59">
                <a:extLst>
                  <a:ext uri="{FF2B5EF4-FFF2-40B4-BE49-F238E27FC236}">
                    <a16:creationId xmlns:a16="http://schemas.microsoft.com/office/drawing/2014/main" id="{43E72233-C84B-B3AB-0168-B01A45657EC0}"/>
                  </a:ext>
                </a:extLst>
              </p:cNvPr>
              <p:cNvPicPr/>
              <p:nvPr/>
            </p:nvPicPr>
            <p:blipFill>
              <a:blip r:embed="rId27"/>
              <a:stretch>
                <a:fillRect/>
              </a:stretch>
            </p:blipFill>
            <p:spPr>
              <a:xfrm>
                <a:off x="446500" y="3525471"/>
                <a:ext cx="136944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2" name="Ink 62">
                <a:extLst>
                  <a:ext uri="{FF2B5EF4-FFF2-40B4-BE49-F238E27FC236}">
                    <a16:creationId xmlns:a16="http://schemas.microsoft.com/office/drawing/2014/main" id="{45BBBCBC-D5DE-7273-2562-5671A7339CEA}"/>
                  </a:ext>
                </a:extLst>
              </p14:cNvPr>
              <p14:cNvContentPartPr/>
              <p14:nvPr/>
            </p14:nvContentPartPr>
            <p14:xfrm>
              <a:off x="2715220" y="3466071"/>
              <a:ext cx="8099640" cy="1121040"/>
            </p14:xfrm>
          </p:contentPart>
        </mc:Choice>
        <mc:Fallback xmlns="">
          <p:pic>
            <p:nvPicPr>
              <p:cNvPr id="62" name="Ink 62">
                <a:extLst>
                  <a:ext uri="{FF2B5EF4-FFF2-40B4-BE49-F238E27FC236}">
                    <a16:creationId xmlns:a16="http://schemas.microsoft.com/office/drawing/2014/main" id="{45BBBCBC-D5DE-7273-2562-5671A7339CEA}"/>
                  </a:ext>
                </a:extLst>
              </p:cNvPr>
              <p:cNvPicPr/>
              <p:nvPr/>
            </p:nvPicPr>
            <p:blipFill>
              <a:blip r:embed="rId29"/>
              <a:stretch>
                <a:fillRect/>
              </a:stretch>
            </p:blipFill>
            <p:spPr>
              <a:xfrm>
                <a:off x="2700100" y="3450951"/>
                <a:ext cx="8130240" cy="115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8" name="Ink 67">
                <a:extLst>
                  <a:ext uri="{FF2B5EF4-FFF2-40B4-BE49-F238E27FC236}">
                    <a16:creationId xmlns:a16="http://schemas.microsoft.com/office/drawing/2014/main" id="{3F1427DD-CAC6-A33D-2A46-285AC5F9A16B}"/>
                  </a:ext>
                </a:extLst>
              </p14:cNvPr>
              <p14:cNvContentPartPr/>
              <p14:nvPr/>
            </p14:nvContentPartPr>
            <p14:xfrm>
              <a:off x="5037580" y="3618351"/>
              <a:ext cx="37800" cy="943920"/>
            </p14:xfrm>
          </p:contentPart>
        </mc:Choice>
        <mc:Fallback xmlns="">
          <p:pic>
            <p:nvPicPr>
              <p:cNvPr id="68" name="Ink 67">
                <a:extLst>
                  <a:ext uri="{FF2B5EF4-FFF2-40B4-BE49-F238E27FC236}">
                    <a16:creationId xmlns:a16="http://schemas.microsoft.com/office/drawing/2014/main" id="{3F1427DD-CAC6-A33D-2A46-285AC5F9A16B}"/>
                  </a:ext>
                </a:extLst>
              </p:cNvPr>
              <p:cNvPicPr/>
              <p:nvPr/>
            </p:nvPicPr>
            <p:blipFill>
              <a:blip r:embed="rId31"/>
              <a:stretch>
                <a:fillRect/>
              </a:stretch>
            </p:blipFill>
            <p:spPr>
              <a:xfrm>
                <a:off x="5022100" y="3603231"/>
                <a:ext cx="68400" cy="974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1" name="Ink 84">
                <a:extLst>
                  <a:ext uri="{FF2B5EF4-FFF2-40B4-BE49-F238E27FC236}">
                    <a16:creationId xmlns:a16="http://schemas.microsoft.com/office/drawing/2014/main" id="{68062B3D-5751-6F70-9DE3-8475A453D4C7}"/>
                  </a:ext>
                </a:extLst>
              </p14:cNvPr>
              <p14:cNvContentPartPr/>
              <p14:nvPr/>
            </p14:nvContentPartPr>
            <p14:xfrm>
              <a:off x="8144020" y="3463551"/>
              <a:ext cx="2230920" cy="911880"/>
            </p14:xfrm>
          </p:contentPart>
        </mc:Choice>
        <mc:Fallback xmlns="">
          <p:pic>
            <p:nvPicPr>
              <p:cNvPr id="81" name="Ink 84">
                <a:extLst>
                  <a:ext uri="{FF2B5EF4-FFF2-40B4-BE49-F238E27FC236}">
                    <a16:creationId xmlns:a16="http://schemas.microsoft.com/office/drawing/2014/main" id="{68062B3D-5751-6F70-9DE3-8475A453D4C7}"/>
                  </a:ext>
                </a:extLst>
              </p:cNvPr>
              <p:cNvPicPr/>
              <p:nvPr/>
            </p:nvPicPr>
            <p:blipFill>
              <a:blip r:embed="rId33"/>
              <a:stretch>
                <a:fillRect/>
              </a:stretch>
            </p:blipFill>
            <p:spPr>
              <a:xfrm>
                <a:off x="8128902" y="3448071"/>
                <a:ext cx="2261155" cy="942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 name="Ink 84">
                <a:extLst>
                  <a:ext uri="{FF2B5EF4-FFF2-40B4-BE49-F238E27FC236}">
                    <a16:creationId xmlns:a16="http://schemas.microsoft.com/office/drawing/2014/main" id="{215E3D02-72C3-FA5E-E152-F1BC37FC2FF6}"/>
                  </a:ext>
                </a:extLst>
              </p14:cNvPr>
              <p14:cNvContentPartPr/>
              <p14:nvPr/>
            </p14:nvContentPartPr>
            <p14:xfrm>
              <a:off x="6294700" y="3603231"/>
              <a:ext cx="1146240" cy="778680"/>
            </p14:xfrm>
          </p:contentPart>
        </mc:Choice>
        <mc:Fallback xmlns="">
          <p:pic>
            <p:nvPicPr>
              <p:cNvPr id="82" name="Ink 84">
                <a:extLst>
                  <a:ext uri="{FF2B5EF4-FFF2-40B4-BE49-F238E27FC236}">
                    <a16:creationId xmlns:a16="http://schemas.microsoft.com/office/drawing/2014/main" id="{215E3D02-72C3-FA5E-E152-F1BC37FC2FF6}"/>
                  </a:ext>
                </a:extLst>
              </p:cNvPr>
              <p:cNvPicPr/>
              <p:nvPr/>
            </p:nvPicPr>
            <p:blipFill>
              <a:blip r:embed="rId35"/>
              <a:stretch>
                <a:fillRect/>
              </a:stretch>
            </p:blipFill>
            <p:spPr>
              <a:xfrm>
                <a:off x="6279575" y="3587751"/>
                <a:ext cx="1176850" cy="808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3" name="Ink 84">
                <a:extLst>
                  <a:ext uri="{FF2B5EF4-FFF2-40B4-BE49-F238E27FC236}">
                    <a16:creationId xmlns:a16="http://schemas.microsoft.com/office/drawing/2014/main" id="{92A9BA56-3621-D1C7-C795-4767D5AA0D69}"/>
                  </a:ext>
                </a:extLst>
              </p14:cNvPr>
              <p14:cNvContentPartPr/>
              <p14:nvPr/>
            </p14:nvContentPartPr>
            <p14:xfrm>
              <a:off x="5386060" y="3883311"/>
              <a:ext cx="430200" cy="261720"/>
            </p14:xfrm>
          </p:contentPart>
        </mc:Choice>
        <mc:Fallback xmlns="">
          <p:pic>
            <p:nvPicPr>
              <p:cNvPr id="83" name="Ink 84">
                <a:extLst>
                  <a:ext uri="{FF2B5EF4-FFF2-40B4-BE49-F238E27FC236}">
                    <a16:creationId xmlns:a16="http://schemas.microsoft.com/office/drawing/2014/main" id="{92A9BA56-3621-D1C7-C795-4767D5AA0D69}"/>
                  </a:ext>
                </a:extLst>
              </p:cNvPr>
              <p:cNvPicPr/>
              <p:nvPr/>
            </p:nvPicPr>
            <p:blipFill>
              <a:blip r:embed="rId37"/>
              <a:stretch>
                <a:fillRect/>
              </a:stretch>
            </p:blipFill>
            <p:spPr>
              <a:xfrm>
                <a:off x="5370927" y="3868191"/>
                <a:ext cx="460826"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4" name="Ink 84">
                <a:extLst>
                  <a:ext uri="{FF2B5EF4-FFF2-40B4-BE49-F238E27FC236}">
                    <a16:creationId xmlns:a16="http://schemas.microsoft.com/office/drawing/2014/main" id="{98E1750B-C4F5-7F9C-2C2C-4572793B3955}"/>
                  </a:ext>
                </a:extLst>
              </p14:cNvPr>
              <p14:cNvContentPartPr/>
              <p14:nvPr/>
            </p14:nvContentPartPr>
            <p14:xfrm>
              <a:off x="2980180" y="3634191"/>
              <a:ext cx="1684080" cy="946800"/>
            </p14:xfrm>
          </p:contentPart>
        </mc:Choice>
        <mc:Fallback xmlns="">
          <p:pic>
            <p:nvPicPr>
              <p:cNvPr id="84" name="Ink 84">
                <a:extLst>
                  <a:ext uri="{FF2B5EF4-FFF2-40B4-BE49-F238E27FC236}">
                    <a16:creationId xmlns:a16="http://schemas.microsoft.com/office/drawing/2014/main" id="{98E1750B-C4F5-7F9C-2C2C-4572793B3955}"/>
                  </a:ext>
                </a:extLst>
              </p:cNvPr>
              <p:cNvPicPr/>
              <p:nvPr/>
            </p:nvPicPr>
            <p:blipFill>
              <a:blip r:embed="rId39"/>
              <a:stretch>
                <a:fillRect/>
              </a:stretch>
            </p:blipFill>
            <p:spPr>
              <a:xfrm>
                <a:off x="2965060" y="3619071"/>
                <a:ext cx="1714680" cy="977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5" name="Ink 84">
                <a:extLst>
                  <a:ext uri="{FF2B5EF4-FFF2-40B4-BE49-F238E27FC236}">
                    <a16:creationId xmlns:a16="http://schemas.microsoft.com/office/drawing/2014/main" id="{F7CA3C6D-5C9A-C1AC-64D5-AC29E29FD3DA}"/>
                  </a:ext>
                </a:extLst>
              </p14:cNvPr>
              <p14:cNvContentPartPr/>
              <p14:nvPr/>
            </p14:nvContentPartPr>
            <p14:xfrm>
              <a:off x="2771380" y="4605471"/>
              <a:ext cx="2310120" cy="374040"/>
            </p14:xfrm>
          </p:contentPart>
        </mc:Choice>
        <mc:Fallback xmlns="">
          <p:pic>
            <p:nvPicPr>
              <p:cNvPr id="85" name="Ink 84">
                <a:extLst>
                  <a:ext uri="{FF2B5EF4-FFF2-40B4-BE49-F238E27FC236}">
                    <a16:creationId xmlns:a16="http://schemas.microsoft.com/office/drawing/2014/main" id="{F7CA3C6D-5C9A-C1AC-64D5-AC29E29FD3DA}"/>
                  </a:ext>
                </a:extLst>
              </p:cNvPr>
              <p:cNvPicPr/>
              <p:nvPr/>
            </p:nvPicPr>
            <p:blipFill>
              <a:blip r:embed="rId41"/>
              <a:stretch>
                <a:fillRect/>
              </a:stretch>
            </p:blipFill>
            <p:spPr>
              <a:xfrm>
                <a:off x="2756260" y="4590351"/>
                <a:ext cx="23403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1" name="Ink 91">
                <a:extLst>
                  <a:ext uri="{FF2B5EF4-FFF2-40B4-BE49-F238E27FC236}">
                    <a16:creationId xmlns:a16="http://schemas.microsoft.com/office/drawing/2014/main" id="{65E74C3D-A0F7-6DB1-7FCE-050E65FD5883}"/>
                  </a:ext>
                </a:extLst>
              </p14:cNvPr>
              <p14:cNvContentPartPr/>
              <p14:nvPr/>
            </p14:nvContentPartPr>
            <p14:xfrm>
              <a:off x="5747140" y="4953951"/>
              <a:ext cx="1892880" cy="448920"/>
            </p14:xfrm>
          </p:contentPart>
        </mc:Choice>
        <mc:Fallback xmlns="">
          <p:pic>
            <p:nvPicPr>
              <p:cNvPr id="91" name="Ink 91">
                <a:extLst>
                  <a:ext uri="{FF2B5EF4-FFF2-40B4-BE49-F238E27FC236}">
                    <a16:creationId xmlns:a16="http://schemas.microsoft.com/office/drawing/2014/main" id="{65E74C3D-A0F7-6DB1-7FCE-050E65FD5883}"/>
                  </a:ext>
                </a:extLst>
              </p:cNvPr>
              <p:cNvPicPr/>
              <p:nvPr/>
            </p:nvPicPr>
            <p:blipFill>
              <a:blip r:embed="rId43"/>
              <a:stretch>
                <a:fillRect/>
              </a:stretch>
            </p:blipFill>
            <p:spPr>
              <a:xfrm>
                <a:off x="5732020" y="4938819"/>
                <a:ext cx="1923480" cy="47954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3" name="Ink 103">
                <a:extLst>
                  <a:ext uri="{FF2B5EF4-FFF2-40B4-BE49-F238E27FC236}">
                    <a16:creationId xmlns:a16="http://schemas.microsoft.com/office/drawing/2014/main" id="{FFBFB9CE-6573-B1C0-BF41-A75D2A10DC48}"/>
                  </a:ext>
                </a:extLst>
              </p14:cNvPr>
              <p14:cNvContentPartPr/>
              <p14:nvPr/>
            </p14:nvContentPartPr>
            <p14:xfrm>
              <a:off x="4035340" y="5604111"/>
              <a:ext cx="2882520" cy="601560"/>
            </p14:xfrm>
          </p:contentPart>
        </mc:Choice>
        <mc:Fallback xmlns="">
          <p:pic>
            <p:nvPicPr>
              <p:cNvPr id="103" name="Ink 103">
                <a:extLst>
                  <a:ext uri="{FF2B5EF4-FFF2-40B4-BE49-F238E27FC236}">
                    <a16:creationId xmlns:a16="http://schemas.microsoft.com/office/drawing/2014/main" id="{FFBFB9CE-6573-B1C0-BF41-A75D2A10DC48}"/>
                  </a:ext>
                </a:extLst>
              </p:cNvPr>
              <p:cNvPicPr/>
              <p:nvPr/>
            </p:nvPicPr>
            <p:blipFill>
              <a:blip r:embed="rId45"/>
              <a:stretch>
                <a:fillRect/>
              </a:stretch>
            </p:blipFill>
            <p:spPr>
              <a:xfrm>
                <a:off x="4019862" y="5588991"/>
                <a:ext cx="2912756"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4" name="Ink 103">
                <a:extLst>
                  <a:ext uri="{FF2B5EF4-FFF2-40B4-BE49-F238E27FC236}">
                    <a16:creationId xmlns:a16="http://schemas.microsoft.com/office/drawing/2014/main" id="{D5487083-B075-257A-D45E-3897FBA8B5F6}"/>
                  </a:ext>
                </a:extLst>
              </p14:cNvPr>
              <p14:cNvContentPartPr/>
              <p14:nvPr/>
            </p14:nvContentPartPr>
            <p14:xfrm>
              <a:off x="7496380" y="6127191"/>
              <a:ext cx="55800" cy="203040"/>
            </p14:xfrm>
          </p:contentPart>
        </mc:Choice>
        <mc:Fallback xmlns="">
          <p:pic>
            <p:nvPicPr>
              <p:cNvPr id="104" name="Ink 103">
                <a:extLst>
                  <a:ext uri="{FF2B5EF4-FFF2-40B4-BE49-F238E27FC236}">
                    <a16:creationId xmlns:a16="http://schemas.microsoft.com/office/drawing/2014/main" id="{D5487083-B075-257A-D45E-3897FBA8B5F6}"/>
                  </a:ext>
                </a:extLst>
              </p:cNvPr>
              <p:cNvPicPr/>
              <p:nvPr/>
            </p:nvPicPr>
            <p:blipFill>
              <a:blip r:embed="rId47"/>
              <a:stretch>
                <a:fillRect/>
              </a:stretch>
            </p:blipFill>
            <p:spPr>
              <a:xfrm>
                <a:off x="7481260" y="6112071"/>
                <a:ext cx="860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6" name="Ink 117">
                <a:extLst>
                  <a:ext uri="{FF2B5EF4-FFF2-40B4-BE49-F238E27FC236}">
                    <a16:creationId xmlns:a16="http://schemas.microsoft.com/office/drawing/2014/main" id="{AA810286-5D54-027E-6458-E09E8ED3D0AB}"/>
                  </a:ext>
                </a:extLst>
              </p14:cNvPr>
              <p14:cNvContentPartPr/>
              <p14:nvPr/>
            </p14:nvContentPartPr>
            <p14:xfrm>
              <a:off x="9582220" y="5558031"/>
              <a:ext cx="1083600" cy="374040"/>
            </p14:xfrm>
          </p:contentPart>
        </mc:Choice>
        <mc:Fallback xmlns="">
          <p:pic>
            <p:nvPicPr>
              <p:cNvPr id="116" name="Ink 117">
                <a:extLst>
                  <a:ext uri="{FF2B5EF4-FFF2-40B4-BE49-F238E27FC236}">
                    <a16:creationId xmlns:a16="http://schemas.microsoft.com/office/drawing/2014/main" id="{AA810286-5D54-027E-6458-E09E8ED3D0AB}"/>
                  </a:ext>
                </a:extLst>
              </p:cNvPr>
              <p:cNvPicPr/>
              <p:nvPr/>
            </p:nvPicPr>
            <p:blipFill>
              <a:blip r:embed="rId49"/>
              <a:stretch>
                <a:fillRect/>
              </a:stretch>
            </p:blipFill>
            <p:spPr>
              <a:xfrm>
                <a:off x="9566740" y="5542551"/>
                <a:ext cx="111420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7" name="Ink 117">
                <a:extLst>
                  <a:ext uri="{FF2B5EF4-FFF2-40B4-BE49-F238E27FC236}">
                    <a16:creationId xmlns:a16="http://schemas.microsoft.com/office/drawing/2014/main" id="{9BF97E03-751B-45DB-A233-4D83171E52FE}"/>
                  </a:ext>
                </a:extLst>
              </p14:cNvPr>
              <p14:cNvContentPartPr/>
              <p14:nvPr/>
            </p14:nvContentPartPr>
            <p14:xfrm>
              <a:off x="7913620" y="5452191"/>
              <a:ext cx="1357560" cy="573120"/>
            </p14:xfrm>
          </p:contentPart>
        </mc:Choice>
        <mc:Fallback xmlns="">
          <p:pic>
            <p:nvPicPr>
              <p:cNvPr id="117" name="Ink 117">
                <a:extLst>
                  <a:ext uri="{FF2B5EF4-FFF2-40B4-BE49-F238E27FC236}">
                    <a16:creationId xmlns:a16="http://schemas.microsoft.com/office/drawing/2014/main" id="{9BF97E03-751B-45DB-A233-4D83171E52FE}"/>
                  </a:ext>
                </a:extLst>
              </p:cNvPr>
              <p:cNvPicPr/>
              <p:nvPr/>
            </p:nvPicPr>
            <p:blipFill>
              <a:blip r:embed="rId51"/>
              <a:stretch>
                <a:fillRect/>
              </a:stretch>
            </p:blipFill>
            <p:spPr>
              <a:xfrm>
                <a:off x="7898500" y="5436711"/>
                <a:ext cx="1388160" cy="603720"/>
              </a:xfrm>
              <a:prstGeom prst="rect">
                <a:avLst/>
              </a:prstGeom>
            </p:spPr>
          </p:pic>
        </mc:Fallback>
      </mc:AlternateContent>
    </p:spTree>
    <p:extLst>
      <p:ext uri="{BB962C8B-B14F-4D97-AF65-F5344CB8AC3E}">
        <p14:creationId xmlns:p14="http://schemas.microsoft.com/office/powerpoint/2010/main" val="612749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F73E-5526-E927-EFFD-EA1B86A371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5199A2-D00D-6DD5-DCB3-8C686433C5D0}"/>
              </a:ext>
            </a:extLst>
          </p:cNvPr>
          <p:cNvSpPr>
            <a:spLocks noGrp="1"/>
          </p:cNvSpPr>
          <p:nvPr>
            <p:ph idx="1"/>
          </p:nvPr>
        </p:nvSpPr>
        <p:spPr/>
        <p:txBody>
          <a:bodyPr/>
          <a:lstStyle/>
          <a:p>
            <a:r>
              <a:rPr lang="en-IN" dirty="0"/>
              <a:t>Pass 3</a:t>
            </a:r>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27E66B56-E61B-94DD-16F9-77106FE78F8F}"/>
                  </a:ext>
                </a:extLst>
              </p14:cNvPr>
              <p14:cNvContentPartPr/>
              <p14:nvPr/>
            </p14:nvContentPartPr>
            <p14:xfrm>
              <a:off x="2503540" y="2127591"/>
              <a:ext cx="7745040" cy="909360"/>
            </p14:xfrm>
          </p:contentPart>
        </mc:Choice>
        <mc:Fallback xmlns="">
          <p:pic>
            <p:nvPicPr>
              <p:cNvPr id="6" name="Ink 6">
                <a:extLst>
                  <a:ext uri="{FF2B5EF4-FFF2-40B4-BE49-F238E27FC236}">
                    <a16:creationId xmlns:a16="http://schemas.microsoft.com/office/drawing/2014/main" id="{27E66B56-E61B-94DD-16F9-77106FE78F8F}"/>
                  </a:ext>
                </a:extLst>
              </p:cNvPr>
              <p:cNvPicPr/>
              <p:nvPr/>
            </p:nvPicPr>
            <p:blipFill>
              <a:blip r:embed="rId3"/>
              <a:stretch>
                <a:fillRect/>
              </a:stretch>
            </p:blipFill>
            <p:spPr>
              <a:xfrm>
                <a:off x="2488420" y="2112471"/>
                <a:ext cx="7775280" cy="939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C52C6534-18B8-63DF-E4F2-00028E89304D}"/>
                  </a:ext>
                </a:extLst>
              </p14:cNvPr>
              <p14:cNvContentPartPr/>
              <p14:nvPr/>
            </p14:nvContentPartPr>
            <p14:xfrm>
              <a:off x="2945620" y="2526831"/>
              <a:ext cx="50040" cy="311040"/>
            </p14:xfrm>
          </p:contentPart>
        </mc:Choice>
        <mc:Fallback xmlns="">
          <p:pic>
            <p:nvPicPr>
              <p:cNvPr id="8" name="Ink 7">
                <a:extLst>
                  <a:ext uri="{FF2B5EF4-FFF2-40B4-BE49-F238E27FC236}">
                    <a16:creationId xmlns:a16="http://schemas.microsoft.com/office/drawing/2014/main" id="{C52C6534-18B8-63DF-E4F2-00028E89304D}"/>
                  </a:ext>
                </a:extLst>
              </p:cNvPr>
              <p:cNvPicPr/>
              <p:nvPr/>
            </p:nvPicPr>
            <p:blipFill>
              <a:blip r:embed="rId5"/>
              <a:stretch>
                <a:fillRect/>
              </a:stretch>
            </p:blipFill>
            <p:spPr>
              <a:xfrm>
                <a:off x="2930500" y="2511711"/>
                <a:ext cx="806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DD50E7AB-5AF6-0BBB-CA31-7859D9BF6EC6}"/>
                  </a:ext>
                </a:extLst>
              </p14:cNvPr>
              <p14:cNvContentPartPr/>
              <p14:nvPr/>
            </p14:nvContentPartPr>
            <p14:xfrm>
              <a:off x="3139300" y="2594511"/>
              <a:ext cx="155160" cy="171360"/>
            </p14:xfrm>
          </p:contentPart>
        </mc:Choice>
        <mc:Fallback xmlns="">
          <p:pic>
            <p:nvPicPr>
              <p:cNvPr id="9" name="Ink 8">
                <a:extLst>
                  <a:ext uri="{FF2B5EF4-FFF2-40B4-BE49-F238E27FC236}">
                    <a16:creationId xmlns:a16="http://schemas.microsoft.com/office/drawing/2014/main" id="{DD50E7AB-5AF6-0BBB-CA31-7859D9BF6EC6}"/>
                  </a:ext>
                </a:extLst>
              </p:cNvPr>
              <p:cNvPicPr/>
              <p:nvPr/>
            </p:nvPicPr>
            <p:blipFill>
              <a:blip r:embed="rId7"/>
              <a:stretch>
                <a:fillRect/>
              </a:stretch>
            </p:blipFill>
            <p:spPr>
              <a:xfrm>
                <a:off x="3124180" y="2579391"/>
                <a:ext cx="185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5">
                <a:extLst>
                  <a:ext uri="{FF2B5EF4-FFF2-40B4-BE49-F238E27FC236}">
                    <a16:creationId xmlns:a16="http://schemas.microsoft.com/office/drawing/2014/main" id="{4726284E-DD15-1D53-2E7C-9FD6B61FF2CA}"/>
                  </a:ext>
                </a:extLst>
              </p14:cNvPr>
              <p14:cNvContentPartPr/>
              <p14:nvPr/>
            </p14:nvContentPartPr>
            <p14:xfrm>
              <a:off x="7758100" y="2152431"/>
              <a:ext cx="915480" cy="660240"/>
            </p14:xfrm>
          </p:contentPart>
        </mc:Choice>
        <mc:Fallback xmlns="">
          <p:pic>
            <p:nvPicPr>
              <p:cNvPr id="23" name="Ink 25">
                <a:extLst>
                  <a:ext uri="{FF2B5EF4-FFF2-40B4-BE49-F238E27FC236}">
                    <a16:creationId xmlns:a16="http://schemas.microsoft.com/office/drawing/2014/main" id="{4726284E-DD15-1D53-2E7C-9FD6B61FF2CA}"/>
                  </a:ext>
                </a:extLst>
              </p:cNvPr>
              <p:cNvPicPr/>
              <p:nvPr/>
            </p:nvPicPr>
            <p:blipFill>
              <a:blip r:embed="rId9"/>
              <a:stretch>
                <a:fillRect/>
              </a:stretch>
            </p:blipFill>
            <p:spPr>
              <a:xfrm>
                <a:off x="7742620" y="2137311"/>
                <a:ext cx="94608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5">
                <a:extLst>
                  <a:ext uri="{FF2B5EF4-FFF2-40B4-BE49-F238E27FC236}">
                    <a16:creationId xmlns:a16="http://schemas.microsoft.com/office/drawing/2014/main" id="{73FCCC6D-8946-AC45-5AE7-5CDF183C7E93}"/>
                  </a:ext>
                </a:extLst>
              </p14:cNvPr>
              <p14:cNvContentPartPr/>
              <p14:nvPr/>
            </p14:nvContentPartPr>
            <p14:xfrm>
              <a:off x="6363460" y="2146311"/>
              <a:ext cx="1090080" cy="865800"/>
            </p14:xfrm>
          </p:contentPart>
        </mc:Choice>
        <mc:Fallback xmlns="">
          <p:pic>
            <p:nvPicPr>
              <p:cNvPr id="24" name="Ink 25">
                <a:extLst>
                  <a:ext uri="{FF2B5EF4-FFF2-40B4-BE49-F238E27FC236}">
                    <a16:creationId xmlns:a16="http://schemas.microsoft.com/office/drawing/2014/main" id="{73FCCC6D-8946-AC45-5AE7-5CDF183C7E93}"/>
                  </a:ext>
                </a:extLst>
              </p:cNvPr>
              <p:cNvPicPr/>
              <p:nvPr/>
            </p:nvPicPr>
            <p:blipFill>
              <a:blip r:embed="rId11"/>
              <a:stretch>
                <a:fillRect/>
              </a:stretch>
            </p:blipFill>
            <p:spPr>
              <a:xfrm>
                <a:off x="6348335" y="2131191"/>
                <a:ext cx="1120690" cy="896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5">
                <a:extLst>
                  <a:ext uri="{FF2B5EF4-FFF2-40B4-BE49-F238E27FC236}">
                    <a16:creationId xmlns:a16="http://schemas.microsoft.com/office/drawing/2014/main" id="{B4A11F84-D1F6-1B0C-C06A-3000F70E9161}"/>
                  </a:ext>
                </a:extLst>
              </p14:cNvPr>
              <p14:cNvContentPartPr/>
              <p14:nvPr/>
            </p14:nvContentPartPr>
            <p14:xfrm>
              <a:off x="3829780" y="2177631"/>
              <a:ext cx="2172960" cy="909000"/>
            </p14:xfrm>
          </p:contentPart>
        </mc:Choice>
        <mc:Fallback xmlns="">
          <p:pic>
            <p:nvPicPr>
              <p:cNvPr id="25" name="Ink 25">
                <a:extLst>
                  <a:ext uri="{FF2B5EF4-FFF2-40B4-BE49-F238E27FC236}">
                    <a16:creationId xmlns:a16="http://schemas.microsoft.com/office/drawing/2014/main" id="{B4A11F84-D1F6-1B0C-C06A-3000F70E9161}"/>
                  </a:ext>
                </a:extLst>
              </p:cNvPr>
              <p:cNvPicPr/>
              <p:nvPr/>
            </p:nvPicPr>
            <p:blipFill>
              <a:blip r:embed="rId13"/>
              <a:stretch>
                <a:fillRect/>
              </a:stretch>
            </p:blipFill>
            <p:spPr>
              <a:xfrm>
                <a:off x="3814660" y="2162157"/>
                <a:ext cx="2203560" cy="93922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B4A577B5-1385-50D1-143F-5D4072682AF9}"/>
                  </a:ext>
                </a:extLst>
              </p14:cNvPr>
              <p14:cNvContentPartPr/>
              <p14:nvPr/>
            </p14:nvContentPartPr>
            <p14:xfrm>
              <a:off x="8791300" y="2118591"/>
              <a:ext cx="62640" cy="625680"/>
            </p14:xfrm>
          </p:contentPart>
        </mc:Choice>
        <mc:Fallback xmlns="">
          <p:pic>
            <p:nvPicPr>
              <p:cNvPr id="26" name="Ink 25">
                <a:extLst>
                  <a:ext uri="{FF2B5EF4-FFF2-40B4-BE49-F238E27FC236}">
                    <a16:creationId xmlns:a16="http://schemas.microsoft.com/office/drawing/2014/main" id="{B4A577B5-1385-50D1-143F-5D4072682AF9}"/>
                  </a:ext>
                </a:extLst>
              </p:cNvPr>
              <p:cNvPicPr/>
              <p:nvPr/>
            </p:nvPicPr>
            <p:blipFill>
              <a:blip r:embed="rId15"/>
              <a:stretch>
                <a:fillRect/>
              </a:stretch>
            </p:blipFill>
            <p:spPr>
              <a:xfrm>
                <a:off x="8776180" y="2103471"/>
                <a:ext cx="9324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9">
                <a:extLst>
                  <a:ext uri="{FF2B5EF4-FFF2-40B4-BE49-F238E27FC236}">
                    <a16:creationId xmlns:a16="http://schemas.microsoft.com/office/drawing/2014/main" id="{8B935FC2-469C-7F24-7722-D7119A67CCB0}"/>
                  </a:ext>
                </a:extLst>
              </p14:cNvPr>
              <p14:cNvContentPartPr/>
              <p14:nvPr/>
            </p14:nvContentPartPr>
            <p14:xfrm>
              <a:off x="9227260" y="2221191"/>
              <a:ext cx="529560" cy="417600"/>
            </p14:xfrm>
          </p:contentPart>
        </mc:Choice>
        <mc:Fallback xmlns="">
          <p:pic>
            <p:nvPicPr>
              <p:cNvPr id="29" name="Ink 29">
                <a:extLst>
                  <a:ext uri="{FF2B5EF4-FFF2-40B4-BE49-F238E27FC236}">
                    <a16:creationId xmlns:a16="http://schemas.microsoft.com/office/drawing/2014/main" id="{8B935FC2-469C-7F24-7722-D7119A67CCB0}"/>
                  </a:ext>
                </a:extLst>
              </p:cNvPr>
              <p:cNvPicPr/>
              <p:nvPr/>
            </p:nvPicPr>
            <p:blipFill>
              <a:blip r:embed="rId17"/>
              <a:stretch>
                <a:fillRect/>
              </a:stretch>
            </p:blipFill>
            <p:spPr>
              <a:xfrm>
                <a:off x="9212140" y="2205711"/>
                <a:ext cx="56016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F1DF50F6-EA1F-CACC-8CAD-28637B329F7F}"/>
                  </a:ext>
                </a:extLst>
              </p14:cNvPr>
              <p14:cNvContentPartPr/>
              <p14:nvPr/>
            </p14:nvContentPartPr>
            <p14:xfrm>
              <a:off x="2491300" y="2986911"/>
              <a:ext cx="3872520" cy="486000"/>
            </p14:xfrm>
          </p:contentPart>
        </mc:Choice>
        <mc:Fallback xmlns="">
          <p:pic>
            <p:nvPicPr>
              <p:cNvPr id="30" name="Ink 29">
                <a:extLst>
                  <a:ext uri="{FF2B5EF4-FFF2-40B4-BE49-F238E27FC236}">
                    <a16:creationId xmlns:a16="http://schemas.microsoft.com/office/drawing/2014/main" id="{F1DF50F6-EA1F-CACC-8CAD-28637B329F7F}"/>
                  </a:ext>
                </a:extLst>
              </p:cNvPr>
              <p:cNvPicPr/>
              <p:nvPr/>
            </p:nvPicPr>
            <p:blipFill>
              <a:blip r:embed="rId19"/>
              <a:stretch>
                <a:fillRect/>
              </a:stretch>
            </p:blipFill>
            <p:spPr>
              <a:xfrm>
                <a:off x="2476180" y="2971431"/>
                <a:ext cx="390312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Ink 34">
                <a:extLst>
                  <a:ext uri="{FF2B5EF4-FFF2-40B4-BE49-F238E27FC236}">
                    <a16:creationId xmlns:a16="http://schemas.microsoft.com/office/drawing/2014/main" id="{A083E16D-7F48-277E-E57F-6FD12B4A355A}"/>
                  </a:ext>
                </a:extLst>
              </p14:cNvPr>
              <p14:cNvContentPartPr/>
              <p14:nvPr/>
            </p14:nvContentPartPr>
            <p14:xfrm>
              <a:off x="4589380" y="3677751"/>
              <a:ext cx="840600" cy="648000"/>
            </p14:xfrm>
          </p:contentPart>
        </mc:Choice>
        <mc:Fallback xmlns="">
          <p:pic>
            <p:nvPicPr>
              <p:cNvPr id="34" name="Ink 34">
                <a:extLst>
                  <a:ext uri="{FF2B5EF4-FFF2-40B4-BE49-F238E27FC236}">
                    <a16:creationId xmlns:a16="http://schemas.microsoft.com/office/drawing/2014/main" id="{A083E16D-7F48-277E-E57F-6FD12B4A355A}"/>
                  </a:ext>
                </a:extLst>
              </p:cNvPr>
              <p:cNvPicPr/>
              <p:nvPr/>
            </p:nvPicPr>
            <p:blipFill>
              <a:blip r:embed="rId21"/>
              <a:stretch>
                <a:fillRect/>
              </a:stretch>
            </p:blipFill>
            <p:spPr>
              <a:xfrm>
                <a:off x="4573907" y="3662623"/>
                <a:ext cx="870827" cy="678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Ink 45">
                <a:extLst>
                  <a:ext uri="{FF2B5EF4-FFF2-40B4-BE49-F238E27FC236}">
                    <a16:creationId xmlns:a16="http://schemas.microsoft.com/office/drawing/2014/main" id="{0960439C-4CB1-5084-91DF-BAC3551A118B}"/>
                  </a:ext>
                </a:extLst>
              </p14:cNvPr>
              <p14:cNvContentPartPr/>
              <p14:nvPr/>
            </p14:nvContentPartPr>
            <p14:xfrm>
              <a:off x="8916580" y="3404511"/>
              <a:ext cx="2683080" cy="862560"/>
            </p14:xfrm>
          </p:contentPart>
        </mc:Choice>
        <mc:Fallback xmlns="">
          <p:pic>
            <p:nvPicPr>
              <p:cNvPr id="44" name="Ink 45">
                <a:extLst>
                  <a:ext uri="{FF2B5EF4-FFF2-40B4-BE49-F238E27FC236}">
                    <a16:creationId xmlns:a16="http://schemas.microsoft.com/office/drawing/2014/main" id="{0960439C-4CB1-5084-91DF-BAC3551A118B}"/>
                  </a:ext>
                </a:extLst>
              </p:cNvPr>
              <p:cNvPicPr/>
              <p:nvPr/>
            </p:nvPicPr>
            <p:blipFill>
              <a:blip r:embed="rId23"/>
              <a:stretch>
                <a:fillRect/>
              </a:stretch>
            </p:blipFill>
            <p:spPr>
              <a:xfrm>
                <a:off x="8901458" y="3389385"/>
                <a:ext cx="2713684" cy="89317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Ink 45">
                <a:extLst>
                  <a:ext uri="{FF2B5EF4-FFF2-40B4-BE49-F238E27FC236}">
                    <a16:creationId xmlns:a16="http://schemas.microsoft.com/office/drawing/2014/main" id="{B4003838-02F7-FA4B-D93B-FE9775E215C6}"/>
                  </a:ext>
                </a:extLst>
              </p14:cNvPr>
              <p14:cNvContentPartPr/>
              <p14:nvPr/>
            </p14:nvContentPartPr>
            <p14:xfrm>
              <a:off x="5585500" y="3597471"/>
              <a:ext cx="2714400" cy="578520"/>
            </p14:xfrm>
          </p:contentPart>
        </mc:Choice>
        <mc:Fallback xmlns="">
          <p:pic>
            <p:nvPicPr>
              <p:cNvPr id="45" name="Ink 45">
                <a:extLst>
                  <a:ext uri="{FF2B5EF4-FFF2-40B4-BE49-F238E27FC236}">
                    <a16:creationId xmlns:a16="http://schemas.microsoft.com/office/drawing/2014/main" id="{B4003838-02F7-FA4B-D93B-FE9775E215C6}"/>
                  </a:ext>
                </a:extLst>
              </p:cNvPr>
              <p:cNvPicPr/>
              <p:nvPr/>
            </p:nvPicPr>
            <p:blipFill>
              <a:blip r:embed="rId25"/>
              <a:stretch>
                <a:fillRect/>
              </a:stretch>
            </p:blipFill>
            <p:spPr>
              <a:xfrm>
                <a:off x="5570022" y="3582351"/>
                <a:ext cx="2744636"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 name="Ink 51">
                <a:extLst>
                  <a:ext uri="{FF2B5EF4-FFF2-40B4-BE49-F238E27FC236}">
                    <a16:creationId xmlns:a16="http://schemas.microsoft.com/office/drawing/2014/main" id="{788F9071-7BF2-7F48-C747-3214148E4874}"/>
                  </a:ext>
                </a:extLst>
              </p14:cNvPr>
              <p14:cNvContentPartPr/>
              <p14:nvPr/>
            </p14:nvContentPartPr>
            <p14:xfrm>
              <a:off x="3244420" y="4474791"/>
              <a:ext cx="1606320" cy="616680"/>
            </p14:xfrm>
          </p:contentPart>
        </mc:Choice>
        <mc:Fallback xmlns="">
          <p:pic>
            <p:nvPicPr>
              <p:cNvPr id="51" name="Ink 51">
                <a:extLst>
                  <a:ext uri="{FF2B5EF4-FFF2-40B4-BE49-F238E27FC236}">
                    <a16:creationId xmlns:a16="http://schemas.microsoft.com/office/drawing/2014/main" id="{788F9071-7BF2-7F48-C747-3214148E4874}"/>
                  </a:ext>
                </a:extLst>
              </p:cNvPr>
              <p:cNvPicPr/>
              <p:nvPr/>
            </p:nvPicPr>
            <p:blipFill>
              <a:blip r:embed="rId27"/>
              <a:stretch>
                <a:fillRect/>
              </a:stretch>
            </p:blipFill>
            <p:spPr>
              <a:xfrm>
                <a:off x="3229303" y="4459311"/>
                <a:ext cx="1636553"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5" name="Ink 55">
                <a:extLst>
                  <a:ext uri="{FF2B5EF4-FFF2-40B4-BE49-F238E27FC236}">
                    <a16:creationId xmlns:a16="http://schemas.microsoft.com/office/drawing/2014/main" id="{B775D466-46AA-D11C-9479-3ED3FD6478AB}"/>
                  </a:ext>
                </a:extLst>
              </p14:cNvPr>
              <p14:cNvContentPartPr/>
              <p14:nvPr/>
            </p14:nvContentPartPr>
            <p14:xfrm>
              <a:off x="5336380" y="4381191"/>
              <a:ext cx="2041920" cy="535680"/>
            </p14:xfrm>
          </p:contentPart>
        </mc:Choice>
        <mc:Fallback xmlns="">
          <p:pic>
            <p:nvPicPr>
              <p:cNvPr id="55" name="Ink 55">
                <a:extLst>
                  <a:ext uri="{FF2B5EF4-FFF2-40B4-BE49-F238E27FC236}">
                    <a16:creationId xmlns:a16="http://schemas.microsoft.com/office/drawing/2014/main" id="{B775D466-46AA-D11C-9479-3ED3FD6478AB}"/>
                  </a:ext>
                </a:extLst>
              </p:cNvPr>
              <p:cNvPicPr/>
              <p:nvPr/>
            </p:nvPicPr>
            <p:blipFill>
              <a:blip r:embed="rId29"/>
              <a:stretch>
                <a:fillRect/>
              </a:stretch>
            </p:blipFill>
            <p:spPr>
              <a:xfrm>
                <a:off x="5320903" y="4366071"/>
                <a:ext cx="2072515"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5" name="Ink 65">
                <a:extLst>
                  <a:ext uri="{FF2B5EF4-FFF2-40B4-BE49-F238E27FC236}">
                    <a16:creationId xmlns:a16="http://schemas.microsoft.com/office/drawing/2014/main" id="{78897DAE-FED0-EAAF-0712-EA623B482837}"/>
                  </a:ext>
                </a:extLst>
              </p14:cNvPr>
              <p14:cNvContentPartPr/>
              <p14:nvPr/>
            </p14:nvContentPartPr>
            <p14:xfrm>
              <a:off x="2404180" y="5122071"/>
              <a:ext cx="3106800" cy="691560"/>
            </p14:xfrm>
          </p:contentPart>
        </mc:Choice>
        <mc:Fallback xmlns="">
          <p:pic>
            <p:nvPicPr>
              <p:cNvPr id="65" name="Ink 65">
                <a:extLst>
                  <a:ext uri="{FF2B5EF4-FFF2-40B4-BE49-F238E27FC236}">
                    <a16:creationId xmlns:a16="http://schemas.microsoft.com/office/drawing/2014/main" id="{78897DAE-FED0-EAAF-0712-EA623B482837}"/>
                  </a:ext>
                </a:extLst>
              </p:cNvPr>
              <p:cNvPicPr/>
              <p:nvPr/>
            </p:nvPicPr>
            <p:blipFill>
              <a:blip r:embed="rId31"/>
              <a:stretch>
                <a:fillRect/>
              </a:stretch>
            </p:blipFill>
            <p:spPr>
              <a:xfrm>
                <a:off x="2388700" y="5106951"/>
                <a:ext cx="3137400" cy="721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5" name="Ink 76">
                <a:extLst>
                  <a:ext uri="{FF2B5EF4-FFF2-40B4-BE49-F238E27FC236}">
                    <a16:creationId xmlns:a16="http://schemas.microsoft.com/office/drawing/2014/main" id="{13F56E60-C225-C5E3-C9ED-EB2252BBD063}"/>
                  </a:ext>
                </a:extLst>
              </p14:cNvPr>
              <p14:cNvContentPartPr/>
              <p14:nvPr/>
            </p14:nvContentPartPr>
            <p14:xfrm>
              <a:off x="2902060" y="5975631"/>
              <a:ext cx="2172960" cy="672120"/>
            </p14:xfrm>
          </p:contentPart>
        </mc:Choice>
        <mc:Fallback xmlns="">
          <p:pic>
            <p:nvPicPr>
              <p:cNvPr id="75" name="Ink 76">
                <a:extLst>
                  <a:ext uri="{FF2B5EF4-FFF2-40B4-BE49-F238E27FC236}">
                    <a16:creationId xmlns:a16="http://schemas.microsoft.com/office/drawing/2014/main" id="{13F56E60-C225-C5E3-C9ED-EB2252BBD063}"/>
                  </a:ext>
                </a:extLst>
              </p:cNvPr>
              <p:cNvPicPr/>
              <p:nvPr/>
            </p:nvPicPr>
            <p:blipFill>
              <a:blip r:embed="rId33"/>
              <a:stretch>
                <a:fillRect/>
              </a:stretch>
            </p:blipFill>
            <p:spPr>
              <a:xfrm>
                <a:off x="2886940" y="5960511"/>
                <a:ext cx="220356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6" name="Ink 76">
                <a:extLst>
                  <a:ext uri="{FF2B5EF4-FFF2-40B4-BE49-F238E27FC236}">
                    <a16:creationId xmlns:a16="http://schemas.microsoft.com/office/drawing/2014/main" id="{0A5AECBC-15DA-C818-3538-A9B733E15AFF}"/>
                  </a:ext>
                </a:extLst>
              </p14:cNvPr>
              <p14:cNvContentPartPr/>
              <p14:nvPr/>
            </p14:nvContentPartPr>
            <p14:xfrm>
              <a:off x="1028260" y="5875551"/>
              <a:ext cx="1133280" cy="447840"/>
            </p14:xfrm>
          </p:contentPart>
        </mc:Choice>
        <mc:Fallback xmlns="">
          <p:pic>
            <p:nvPicPr>
              <p:cNvPr id="76" name="Ink 76">
                <a:extLst>
                  <a:ext uri="{FF2B5EF4-FFF2-40B4-BE49-F238E27FC236}">
                    <a16:creationId xmlns:a16="http://schemas.microsoft.com/office/drawing/2014/main" id="{0A5AECBC-15DA-C818-3538-A9B733E15AFF}"/>
                  </a:ext>
                </a:extLst>
              </p:cNvPr>
              <p:cNvPicPr/>
              <p:nvPr/>
            </p:nvPicPr>
            <p:blipFill>
              <a:blip r:embed="rId35"/>
              <a:stretch>
                <a:fillRect/>
              </a:stretch>
            </p:blipFill>
            <p:spPr>
              <a:xfrm>
                <a:off x="1013140" y="5860071"/>
                <a:ext cx="116388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0" name="Ink 101">
                <a:extLst>
                  <a:ext uri="{FF2B5EF4-FFF2-40B4-BE49-F238E27FC236}">
                    <a16:creationId xmlns:a16="http://schemas.microsoft.com/office/drawing/2014/main" id="{70326D1F-28CC-05DE-BF3B-0589C13AB8D0}"/>
                  </a:ext>
                </a:extLst>
              </p14:cNvPr>
              <p14:cNvContentPartPr/>
              <p14:nvPr/>
            </p14:nvContentPartPr>
            <p14:xfrm>
              <a:off x="9015580" y="5601591"/>
              <a:ext cx="2689920" cy="678960"/>
            </p14:xfrm>
          </p:contentPart>
        </mc:Choice>
        <mc:Fallback xmlns="">
          <p:pic>
            <p:nvPicPr>
              <p:cNvPr id="100" name="Ink 101">
                <a:extLst>
                  <a:ext uri="{FF2B5EF4-FFF2-40B4-BE49-F238E27FC236}">
                    <a16:creationId xmlns:a16="http://schemas.microsoft.com/office/drawing/2014/main" id="{70326D1F-28CC-05DE-BF3B-0589C13AB8D0}"/>
                  </a:ext>
                </a:extLst>
              </p:cNvPr>
              <p:cNvPicPr/>
              <p:nvPr/>
            </p:nvPicPr>
            <p:blipFill>
              <a:blip r:embed="rId37"/>
              <a:stretch>
                <a:fillRect/>
              </a:stretch>
            </p:blipFill>
            <p:spPr>
              <a:xfrm>
                <a:off x="9000460" y="5586111"/>
                <a:ext cx="272016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1" name="Ink 101">
                <a:extLst>
                  <a:ext uri="{FF2B5EF4-FFF2-40B4-BE49-F238E27FC236}">
                    <a16:creationId xmlns:a16="http://schemas.microsoft.com/office/drawing/2014/main" id="{292D7B70-21AA-7748-0293-3AD6DE61D042}"/>
                  </a:ext>
                </a:extLst>
              </p14:cNvPr>
              <p14:cNvContentPartPr/>
              <p14:nvPr/>
            </p14:nvContentPartPr>
            <p14:xfrm>
              <a:off x="5560300" y="5757111"/>
              <a:ext cx="3038400" cy="591840"/>
            </p14:xfrm>
          </p:contentPart>
        </mc:Choice>
        <mc:Fallback xmlns="">
          <p:pic>
            <p:nvPicPr>
              <p:cNvPr id="101" name="Ink 101">
                <a:extLst>
                  <a:ext uri="{FF2B5EF4-FFF2-40B4-BE49-F238E27FC236}">
                    <a16:creationId xmlns:a16="http://schemas.microsoft.com/office/drawing/2014/main" id="{292D7B70-21AA-7748-0293-3AD6DE61D042}"/>
                  </a:ext>
                </a:extLst>
              </p:cNvPr>
              <p:cNvPicPr/>
              <p:nvPr/>
            </p:nvPicPr>
            <p:blipFill>
              <a:blip r:embed="rId39"/>
              <a:stretch>
                <a:fillRect/>
              </a:stretch>
            </p:blipFill>
            <p:spPr>
              <a:xfrm>
                <a:off x="5545180" y="5741991"/>
                <a:ext cx="3069000" cy="622440"/>
              </a:xfrm>
              <a:prstGeom prst="rect">
                <a:avLst/>
              </a:prstGeom>
            </p:spPr>
          </p:pic>
        </mc:Fallback>
      </mc:AlternateContent>
    </p:spTree>
    <p:extLst>
      <p:ext uri="{BB962C8B-B14F-4D97-AF65-F5344CB8AC3E}">
        <p14:creationId xmlns:p14="http://schemas.microsoft.com/office/powerpoint/2010/main" val="2983660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26D2-564A-831F-5676-80E4E7A3C5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ADF469-DD3C-1175-D8E8-AA01AF5B8BFD}"/>
              </a:ext>
            </a:extLst>
          </p:cNvPr>
          <p:cNvSpPr>
            <a:spLocks noGrp="1"/>
          </p:cNvSpPr>
          <p:nvPr>
            <p:ph idx="1"/>
          </p:nvPr>
        </p:nvSpPr>
        <p:spPr/>
        <p:txBody>
          <a:bodyPr/>
          <a:lstStyle/>
          <a:p>
            <a:r>
              <a:rPr lang="en-IN" dirty="0"/>
              <a:t>Pass 4-</a:t>
            </a:r>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65A5393D-8B24-516A-F224-84075CC1BADA}"/>
                  </a:ext>
                </a:extLst>
              </p14:cNvPr>
              <p14:cNvContentPartPr/>
              <p14:nvPr/>
            </p14:nvContentPartPr>
            <p14:xfrm>
              <a:off x="1737820" y="2339271"/>
              <a:ext cx="8224560" cy="965520"/>
            </p14:xfrm>
          </p:contentPart>
        </mc:Choice>
        <mc:Fallback xmlns="">
          <p:pic>
            <p:nvPicPr>
              <p:cNvPr id="6" name="Ink 6">
                <a:extLst>
                  <a:ext uri="{FF2B5EF4-FFF2-40B4-BE49-F238E27FC236}">
                    <a16:creationId xmlns:a16="http://schemas.microsoft.com/office/drawing/2014/main" id="{65A5393D-8B24-516A-F224-84075CC1BADA}"/>
                  </a:ext>
                </a:extLst>
              </p:cNvPr>
              <p:cNvPicPr/>
              <p:nvPr/>
            </p:nvPicPr>
            <p:blipFill>
              <a:blip r:embed="rId3"/>
              <a:stretch>
                <a:fillRect/>
              </a:stretch>
            </p:blipFill>
            <p:spPr>
              <a:xfrm>
                <a:off x="1722699" y="2324145"/>
                <a:ext cx="8255161" cy="99613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3">
                <a:extLst>
                  <a:ext uri="{FF2B5EF4-FFF2-40B4-BE49-F238E27FC236}">
                    <a16:creationId xmlns:a16="http://schemas.microsoft.com/office/drawing/2014/main" id="{3324FBB3-5707-DE2C-F59A-5857232E4ECC}"/>
                  </a:ext>
                </a:extLst>
              </p14:cNvPr>
              <p14:cNvContentPartPr/>
              <p14:nvPr/>
            </p14:nvContentPartPr>
            <p14:xfrm>
              <a:off x="1962100" y="2396151"/>
              <a:ext cx="1774440" cy="877320"/>
            </p14:xfrm>
          </p:contentPart>
        </mc:Choice>
        <mc:Fallback xmlns="">
          <p:pic>
            <p:nvPicPr>
              <p:cNvPr id="13" name="Ink 13">
                <a:extLst>
                  <a:ext uri="{FF2B5EF4-FFF2-40B4-BE49-F238E27FC236}">
                    <a16:creationId xmlns:a16="http://schemas.microsoft.com/office/drawing/2014/main" id="{3324FBB3-5707-DE2C-F59A-5857232E4ECC}"/>
                  </a:ext>
                </a:extLst>
              </p:cNvPr>
              <p:cNvPicPr/>
              <p:nvPr/>
            </p:nvPicPr>
            <p:blipFill>
              <a:blip r:embed="rId5"/>
              <a:stretch>
                <a:fillRect/>
              </a:stretch>
            </p:blipFill>
            <p:spPr>
              <a:xfrm>
                <a:off x="1946983" y="2380671"/>
                <a:ext cx="1804674" cy="907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7">
                <a:extLst>
                  <a:ext uri="{FF2B5EF4-FFF2-40B4-BE49-F238E27FC236}">
                    <a16:creationId xmlns:a16="http://schemas.microsoft.com/office/drawing/2014/main" id="{206A4E50-0824-A6F4-F6DC-C2D586DC963F}"/>
                  </a:ext>
                </a:extLst>
              </p14:cNvPr>
              <p14:cNvContentPartPr/>
              <p14:nvPr/>
            </p14:nvContentPartPr>
            <p14:xfrm>
              <a:off x="3811060" y="2396151"/>
              <a:ext cx="1040040" cy="827640"/>
            </p14:xfrm>
          </p:contentPart>
        </mc:Choice>
        <mc:Fallback xmlns="">
          <p:pic>
            <p:nvPicPr>
              <p:cNvPr id="17" name="Ink 17">
                <a:extLst>
                  <a:ext uri="{FF2B5EF4-FFF2-40B4-BE49-F238E27FC236}">
                    <a16:creationId xmlns:a16="http://schemas.microsoft.com/office/drawing/2014/main" id="{206A4E50-0824-A6F4-F6DC-C2D586DC963F}"/>
                  </a:ext>
                </a:extLst>
              </p:cNvPr>
              <p:cNvPicPr/>
              <p:nvPr/>
            </p:nvPicPr>
            <p:blipFill>
              <a:blip r:embed="rId7"/>
              <a:stretch>
                <a:fillRect/>
              </a:stretch>
            </p:blipFill>
            <p:spPr>
              <a:xfrm>
                <a:off x="3795940" y="2380671"/>
                <a:ext cx="1070640" cy="858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20">
                <a:extLst>
                  <a:ext uri="{FF2B5EF4-FFF2-40B4-BE49-F238E27FC236}">
                    <a16:creationId xmlns:a16="http://schemas.microsoft.com/office/drawing/2014/main" id="{58883EC9-A571-DA21-E7DD-D09E2656231E}"/>
                  </a:ext>
                </a:extLst>
              </p14:cNvPr>
              <p14:cNvContentPartPr/>
              <p14:nvPr/>
            </p14:nvContentPartPr>
            <p14:xfrm>
              <a:off x="5093380" y="2582271"/>
              <a:ext cx="810000" cy="398520"/>
            </p14:xfrm>
          </p:contentPart>
        </mc:Choice>
        <mc:Fallback xmlns="">
          <p:pic>
            <p:nvPicPr>
              <p:cNvPr id="20" name="Ink 20">
                <a:extLst>
                  <a:ext uri="{FF2B5EF4-FFF2-40B4-BE49-F238E27FC236}">
                    <a16:creationId xmlns:a16="http://schemas.microsoft.com/office/drawing/2014/main" id="{58883EC9-A571-DA21-E7DD-D09E2656231E}"/>
                  </a:ext>
                </a:extLst>
              </p:cNvPr>
              <p:cNvPicPr/>
              <p:nvPr/>
            </p:nvPicPr>
            <p:blipFill>
              <a:blip r:embed="rId9"/>
              <a:stretch>
                <a:fillRect/>
              </a:stretch>
            </p:blipFill>
            <p:spPr>
              <a:xfrm>
                <a:off x="5078253" y="2566805"/>
                <a:ext cx="840614" cy="42873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8">
                <a:extLst>
                  <a:ext uri="{FF2B5EF4-FFF2-40B4-BE49-F238E27FC236}">
                    <a16:creationId xmlns:a16="http://schemas.microsoft.com/office/drawing/2014/main" id="{8A568928-A115-A512-ACBC-AC69C1A26772}"/>
                  </a:ext>
                </a:extLst>
              </p14:cNvPr>
              <p14:cNvContentPartPr/>
              <p14:nvPr/>
            </p14:nvContentPartPr>
            <p14:xfrm>
              <a:off x="8168860" y="2246031"/>
              <a:ext cx="1202040" cy="859320"/>
            </p14:xfrm>
          </p:contentPart>
        </mc:Choice>
        <mc:Fallback xmlns="">
          <p:pic>
            <p:nvPicPr>
              <p:cNvPr id="27" name="Ink 28">
                <a:extLst>
                  <a:ext uri="{FF2B5EF4-FFF2-40B4-BE49-F238E27FC236}">
                    <a16:creationId xmlns:a16="http://schemas.microsoft.com/office/drawing/2014/main" id="{8A568928-A115-A512-ACBC-AC69C1A26772}"/>
                  </a:ext>
                </a:extLst>
              </p:cNvPr>
              <p:cNvPicPr/>
              <p:nvPr/>
            </p:nvPicPr>
            <p:blipFill>
              <a:blip r:embed="rId11"/>
              <a:stretch>
                <a:fillRect/>
              </a:stretch>
            </p:blipFill>
            <p:spPr>
              <a:xfrm>
                <a:off x="8153740" y="2230551"/>
                <a:ext cx="1232280" cy="88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8">
                <a:extLst>
                  <a:ext uri="{FF2B5EF4-FFF2-40B4-BE49-F238E27FC236}">
                    <a16:creationId xmlns:a16="http://schemas.microsoft.com/office/drawing/2014/main" id="{190F19B1-F08F-2311-CB9F-49462EAAE85A}"/>
                  </a:ext>
                </a:extLst>
              </p14:cNvPr>
              <p14:cNvContentPartPr/>
              <p14:nvPr/>
            </p14:nvContentPartPr>
            <p14:xfrm>
              <a:off x="6575140" y="2370591"/>
              <a:ext cx="1040400" cy="753480"/>
            </p14:xfrm>
          </p:contentPart>
        </mc:Choice>
        <mc:Fallback xmlns="">
          <p:pic>
            <p:nvPicPr>
              <p:cNvPr id="28" name="Ink 28">
                <a:extLst>
                  <a:ext uri="{FF2B5EF4-FFF2-40B4-BE49-F238E27FC236}">
                    <a16:creationId xmlns:a16="http://schemas.microsoft.com/office/drawing/2014/main" id="{190F19B1-F08F-2311-CB9F-49462EAAE85A}"/>
                  </a:ext>
                </a:extLst>
              </p:cNvPr>
              <p:cNvPicPr/>
              <p:nvPr/>
            </p:nvPicPr>
            <p:blipFill>
              <a:blip r:embed="rId13"/>
              <a:stretch>
                <a:fillRect/>
              </a:stretch>
            </p:blipFill>
            <p:spPr>
              <a:xfrm>
                <a:off x="6560015" y="2355111"/>
                <a:ext cx="1071011" cy="784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2">
                <a:extLst>
                  <a:ext uri="{FF2B5EF4-FFF2-40B4-BE49-F238E27FC236}">
                    <a16:creationId xmlns:a16="http://schemas.microsoft.com/office/drawing/2014/main" id="{D8AB96DB-F13E-7821-9062-CEDC716F14B6}"/>
                  </a:ext>
                </a:extLst>
              </p14:cNvPr>
              <p14:cNvContentPartPr/>
              <p14:nvPr/>
            </p14:nvContentPartPr>
            <p14:xfrm>
              <a:off x="3170620" y="3559671"/>
              <a:ext cx="1587240" cy="461160"/>
            </p14:xfrm>
          </p:contentPart>
        </mc:Choice>
        <mc:Fallback xmlns="">
          <p:pic>
            <p:nvPicPr>
              <p:cNvPr id="32" name="Ink 32">
                <a:extLst>
                  <a:ext uri="{FF2B5EF4-FFF2-40B4-BE49-F238E27FC236}">
                    <a16:creationId xmlns:a16="http://schemas.microsoft.com/office/drawing/2014/main" id="{D8AB96DB-F13E-7821-9062-CEDC716F14B6}"/>
                  </a:ext>
                </a:extLst>
              </p:cNvPr>
              <p:cNvPicPr/>
              <p:nvPr/>
            </p:nvPicPr>
            <p:blipFill>
              <a:blip r:embed="rId15"/>
              <a:stretch>
                <a:fillRect/>
              </a:stretch>
            </p:blipFill>
            <p:spPr>
              <a:xfrm>
                <a:off x="3155140" y="3544191"/>
                <a:ext cx="161784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5">
                <a:extLst>
                  <a:ext uri="{FF2B5EF4-FFF2-40B4-BE49-F238E27FC236}">
                    <a16:creationId xmlns:a16="http://schemas.microsoft.com/office/drawing/2014/main" id="{EEEA09DB-DDE9-2B8C-D82D-DF62D5327FC7}"/>
                  </a:ext>
                </a:extLst>
              </p14:cNvPr>
              <p14:cNvContentPartPr/>
              <p14:nvPr/>
            </p14:nvContentPartPr>
            <p14:xfrm>
              <a:off x="4994740" y="3590631"/>
              <a:ext cx="964440" cy="436320"/>
            </p14:xfrm>
          </p:contentPart>
        </mc:Choice>
        <mc:Fallback xmlns="">
          <p:pic>
            <p:nvPicPr>
              <p:cNvPr id="35" name="Ink 35">
                <a:extLst>
                  <a:ext uri="{FF2B5EF4-FFF2-40B4-BE49-F238E27FC236}">
                    <a16:creationId xmlns:a16="http://schemas.microsoft.com/office/drawing/2014/main" id="{EEEA09DB-DDE9-2B8C-D82D-DF62D5327FC7}"/>
                  </a:ext>
                </a:extLst>
              </p:cNvPr>
              <p:cNvPicPr/>
              <p:nvPr/>
            </p:nvPicPr>
            <p:blipFill>
              <a:blip r:embed="rId17"/>
              <a:stretch>
                <a:fillRect/>
              </a:stretch>
            </p:blipFill>
            <p:spPr>
              <a:xfrm>
                <a:off x="4979260" y="3575511"/>
                <a:ext cx="99504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6" name="Ink 47">
                <a:extLst>
                  <a:ext uri="{FF2B5EF4-FFF2-40B4-BE49-F238E27FC236}">
                    <a16:creationId xmlns:a16="http://schemas.microsoft.com/office/drawing/2014/main" id="{BA526FA6-F3B1-FC4B-15D2-8C63B6B03958}"/>
                  </a:ext>
                </a:extLst>
              </p14:cNvPr>
              <p14:cNvContentPartPr/>
              <p14:nvPr/>
            </p14:nvContentPartPr>
            <p14:xfrm>
              <a:off x="5143420" y="4206951"/>
              <a:ext cx="1301400" cy="510840"/>
            </p14:xfrm>
          </p:contentPart>
        </mc:Choice>
        <mc:Fallback xmlns="">
          <p:pic>
            <p:nvPicPr>
              <p:cNvPr id="46" name="Ink 47">
                <a:extLst>
                  <a:ext uri="{FF2B5EF4-FFF2-40B4-BE49-F238E27FC236}">
                    <a16:creationId xmlns:a16="http://schemas.microsoft.com/office/drawing/2014/main" id="{BA526FA6-F3B1-FC4B-15D2-8C63B6B03958}"/>
                  </a:ext>
                </a:extLst>
              </p:cNvPr>
              <p:cNvPicPr/>
              <p:nvPr/>
            </p:nvPicPr>
            <p:blipFill>
              <a:blip r:embed="rId19"/>
              <a:stretch>
                <a:fillRect/>
              </a:stretch>
            </p:blipFill>
            <p:spPr>
              <a:xfrm>
                <a:off x="5127940" y="4191831"/>
                <a:ext cx="133200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7" name="Ink 47">
                <a:extLst>
                  <a:ext uri="{FF2B5EF4-FFF2-40B4-BE49-F238E27FC236}">
                    <a16:creationId xmlns:a16="http://schemas.microsoft.com/office/drawing/2014/main" id="{E4738018-936E-1334-FAE4-607030D8536A}"/>
                  </a:ext>
                </a:extLst>
              </p14:cNvPr>
              <p14:cNvContentPartPr/>
              <p14:nvPr/>
            </p14:nvContentPartPr>
            <p14:xfrm>
              <a:off x="2839780" y="4200831"/>
              <a:ext cx="1837080" cy="727920"/>
            </p14:xfrm>
          </p:contentPart>
        </mc:Choice>
        <mc:Fallback xmlns="">
          <p:pic>
            <p:nvPicPr>
              <p:cNvPr id="47" name="Ink 47">
                <a:extLst>
                  <a:ext uri="{FF2B5EF4-FFF2-40B4-BE49-F238E27FC236}">
                    <a16:creationId xmlns:a16="http://schemas.microsoft.com/office/drawing/2014/main" id="{E4738018-936E-1334-FAE4-607030D8536A}"/>
                  </a:ext>
                </a:extLst>
              </p:cNvPr>
              <p:cNvPicPr/>
              <p:nvPr/>
            </p:nvPicPr>
            <p:blipFill>
              <a:blip r:embed="rId21"/>
              <a:stretch>
                <a:fillRect/>
              </a:stretch>
            </p:blipFill>
            <p:spPr>
              <a:xfrm>
                <a:off x="2824657" y="4185711"/>
                <a:ext cx="1867686"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6" name="Ink 56">
                <a:extLst>
                  <a:ext uri="{FF2B5EF4-FFF2-40B4-BE49-F238E27FC236}">
                    <a16:creationId xmlns:a16="http://schemas.microsoft.com/office/drawing/2014/main" id="{7E5602F9-F76D-585E-83F3-D127CCEF5F53}"/>
                  </a:ext>
                </a:extLst>
              </p14:cNvPr>
              <p14:cNvContentPartPr/>
              <p14:nvPr/>
            </p14:nvContentPartPr>
            <p14:xfrm>
              <a:off x="355780" y="5028831"/>
              <a:ext cx="1718640" cy="622800"/>
            </p14:xfrm>
          </p:contentPart>
        </mc:Choice>
        <mc:Fallback xmlns="">
          <p:pic>
            <p:nvPicPr>
              <p:cNvPr id="56" name="Ink 56">
                <a:extLst>
                  <a:ext uri="{FF2B5EF4-FFF2-40B4-BE49-F238E27FC236}">
                    <a16:creationId xmlns:a16="http://schemas.microsoft.com/office/drawing/2014/main" id="{7E5602F9-F76D-585E-83F3-D127CCEF5F53}"/>
                  </a:ext>
                </a:extLst>
              </p:cNvPr>
              <p:cNvPicPr/>
              <p:nvPr/>
            </p:nvPicPr>
            <p:blipFill>
              <a:blip r:embed="rId23"/>
              <a:stretch>
                <a:fillRect/>
              </a:stretch>
            </p:blipFill>
            <p:spPr>
              <a:xfrm>
                <a:off x="340660" y="5013351"/>
                <a:ext cx="174924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9" name="Ink 59">
                <a:extLst>
                  <a:ext uri="{FF2B5EF4-FFF2-40B4-BE49-F238E27FC236}">
                    <a16:creationId xmlns:a16="http://schemas.microsoft.com/office/drawing/2014/main" id="{7831899C-F520-DB91-168F-24FA905E15ED}"/>
                  </a:ext>
                </a:extLst>
              </p14:cNvPr>
              <p14:cNvContentPartPr/>
              <p14:nvPr/>
            </p14:nvContentPartPr>
            <p14:xfrm>
              <a:off x="2709100" y="5153031"/>
              <a:ext cx="8709840" cy="915840"/>
            </p14:xfrm>
          </p:contentPart>
        </mc:Choice>
        <mc:Fallback xmlns="">
          <p:pic>
            <p:nvPicPr>
              <p:cNvPr id="59" name="Ink 59">
                <a:extLst>
                  <a:ext uri="{FF2B5EF4-FFF2-40B4-BE49-F238E27FC236}">
                    <a16:creationId xmlns:a16="http://schemas.microsoft.com/office/drawing/2014/main" id="{7831899C-F520-DB91-168F-24FA905E15ED}"/>
                  </a:ext>
                </a:extLst>
              </p:cNvPr>
              <p:cNvPicPr/>
              <p:nvPr/>
            </p:nvPicPr>
            <p:blipFill>
              <a:blip r:embed="rId25"/>
              <a:stretch>
                <a:fillRect/>
              </a:stretch>
            </p:blipFill>
            <p:spPr>
              <a:xfrm>
                <a:off x="2693980" y="5137905"/>
                <a:ext cx="8740440" cy="94645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k 70">
                <a:extLst>
                  <a:ext uri="{FF2B5EF4-FFF2-40B4-BE49-F238E27FC236}">
                    <a16:creationId xmlns:a16="http://schemas.microsoft.com/office/drawing/2014/main" id="{2BD68A5C-5A90-9396-701E-F5B89A33CFFE}"/>
                  </a:ext>
                </a:extLst>
              </p14:cNvPr>
              <p14:cNvContentPartPr/>
              <p14:nvPr/>
            </p14:nvContentPartPr>
            <p14:xfrm>
              <a:off x="7901380" y="5215671"/>
              <a:ext cx="19080" cy="510840"/>
            </p14:xfrm>
          </p:contentPart>
        </mc:Choice>
        <mc:Fallback xmlns="">
          <p:pic>
            <p:nvPicPr>
              <p:cNvPr id="71" name="Ink 70">
                <a:extLst>
                  <a:ext uri="{FF2B5EF4-FFF2-40B4-BE49-F238E27FC236}">
                    <a16:creationId xmlns:a16="http://schemas.microsoft.com/office/drawing/2014/main" id="{2BD68A5C-5A90-9396-701E-F5B89A33CFFE}"/>
                  </a:ext>
                </a:extLst>
              </p:cNvPr>
              <p:cNvPicPr/>
              <p:nvPr/>
            </p:nvPicPr>
            <p:blipFill>
              <a:blip r:embed="rId27"/>
              <a:stretch>
                <a:fillRect/>
              </a:stretch>
            </p:blipFill>
            <p:spPr>
              <a:xfrm>
                <a:off x="7885900" y="5200191"/>
                <a:ext cx="496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6" name="Ink 80">
                <a:extLst>
                  <a:ext uri="{FF2B5EF4-FFF2-40B4-BE49-F238E27FC236}">
                    <a16:creationId xmlns:a16="http://schemas.microsoft.com/office/drawing/2014/main" id="{7998B6FE-9AE5-4AE4-4DFB-41B4F8A17368}"/>
                  </a:ext>
                </a:extLst>
              </p14:cNvPr>
              <p14:cNvContentPartPr/>
              <p14:nvPr/>
            </p14:nvContentPartPr>
            <p14:xfrm>
              <a:off x="8206300" y="5296311"/>
              <a:ext cx="579240" cy="367920"/>
            </p14:xfrm>
          </p:contentPart>
        </mc:Choice>
        <mc:Fallback xmlns="">
          <p:pic>
            <p:nvPicPr>
              <p:cNvPr id="76" name="Ink 80">
                <a:extLst>
                  <a:ext uri="{FF2B5EF4-FFF2-40B4-BE49-F238E27FC236}">
                    <a16:creationId xmlns:a16="http://schemas.microsoft.com/office/drawing/2014/main" id="{7998B6FE-9AE5-4AE4-4DFB-41B4F8A17368}"/>
                  </a:ext>
                </a:extLst>
              </p:cNvPr>
              <p:cNvPicPr/>
              <p:nvPr/>
            </p:nvPicPr>
            <p:blipFill>
              <a:blip r:embed="rId29"/>
              <a:stretch>
                <a:fillRect/>
              </a:stretch>
            </p:blipFill>
            <p:spPr>
              <a:xfrm>
                <a:off x="8191180" y="5281176"/>
                <a:ext cx="609840" cy="39855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7" name="Ink 80">
                <a:extLst>
                  <a:ext uri="{FF2B5EF4-FFF2-40B4-BE49-F238E27FC236}">
                    <a16:creationId xmlns:a16="http://schemas.microsoft.com/office/drawing/2014/main" id="{73902B51-6E5F-547A-6A02-9CBE9B378A09}"/>
                  </a:ext>
                </a:extLst>
              </p14:cNvPr>
              <p14:cNvContentPartPr/>
              <p14:nvPr/>
            </p14:nvContentPartPr>
            <p14:xfrm>
              <a:off x="6774220" y="5284071"/>
              <a:ext cx="741600" cy="492120"/>
            </p14:xfrm>
          </p:contentPart>
        </mc:Choice>
        <mc:Fallback xmlns="">
          <p:pic>
            <p:nvPicPr>
              <p:cNvPr id="77" name="Ink 80">
                <a:extLst>
                  <a:ext uri="{FF2B5EF4-FFF2-40B4-BE49-F238E27FC236}">
                    <a16:creationId xmlns:a16="http://schemas.microsoft.com/office/drawing/2014/main" id="{73902B51-6E5F-547A-6A02-9CBE9B378A09}"/>
                  </a:ext>
                </a:extLst>
              </p:cNvPr>
              <p:cNvPicPr/>
              <p:nvPr/>
            </p:nvPicPr>
            <p:blipFill>
              <a:blip r:embed="rId31"/>
              <a:stretch>
                <a:fillRect/>
              </a:stretch>
            </p:blipFill>
            <p:spPr>
              <a:xfrm>
                <a:off x="6759093" y="5268591"/>
                <a:ext cx="772215"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8" name="Ink 80">
                <a:extLst>
                  <a:ext uri="{FF2B5EF4-FFF2-40B4-BE49-F238E27FC236}">
                    <a16:creationId xmlns:a16="http://schemas.microsoft.com/office/drawing/2014/main" id="{CA5D1D83-E86E-E666-029E-A7CF3C2B8AAA}"/>
                  </a:ext>
                </a:extLst>
              </p14:cNvPr>
              <p14:cNvContentPartPr/>
              <p14:nvPr/>
            </p14:nvContentPartPr>
            <p14:xfrm>
              <a:off x="5417380" y="5277951"/>
              <a:ext cx="934200" cy="548280"/>
            </p14:xfrm>
          </p:contentPart>
        </mc:Choice>
        <mc:Fallback xmlns="">
          <p:pic>
            <p:nvPicPr>
              <p:cNvPr id="78" name="Ink 80">
                <a:extLst>
                  <a:ext uri="{FF2B5EF4-FFF2-40B4-BE49-F238E27FC236}">
                    <a16:creationId xmlns:a16="http://schemas.microsoft.com/office/drawing/2014/main" id="{CA5D1D83-E86E-E666-029E-A7CF3C2B8AAA}"/>
                  </a:ext>
                </a:extLst>
              </p:cNvPr>
              <p:cNvPicPr/>
              <p:nvPr/>
            </p:nvPicPr>
            <p:blipFill>
              <a:blip r:embed="rId33"/>
              <a:stretch>
                <a:fillRect/>
              </a:stretch>
            </p:blipFill>
            <p:spPr>
              <a:xfrm>
                <a:off x="5401900" y="5262471"/>
                <a:ext cx="96480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k 80">
                <a:extLst>
                  <a:ext uri="{FF2B5EF4-FFF2-40B4-BE49-F238E27FC236}">
                    <a16:creationId xmlns:a16="http://schemas.microsoft.com/office/drawing/2014/main" id="{3757382B-9749-7E17-9FED-FAB4AF682A2D}"/>
                  </a:ext>
                </a:extLst>
              </p14:cNvPr>
              <p14:cNvContentPartPr/>
              <p14:nvPr/>
            </p14:nvContentPartPr>
            <p14:xfrm>
              <a:off x="4302820" y="5365071"/>
              <a:ext cx="741240" cy="411120"/>
            </p14:xfrm>
          </p:contentPart>
        </mc:Choice>
        <mc:Fallback xmlns="">
          <p:pic>
            <p:nvPicPr>
              <p:cNvPr id="79" name="Ink 80">
                <a:extLst>
                  <a:ext uri="{FF2B5EF4-FFF2-40B4-BE49-F238E27FC236}">
                    <a16:creationId xmlns:a16="http://schemas.microsoft.com/office/drawing/2014/main" id="{3757382B-9749-7E17-9FED-FAB4AF682A2D}"/>
                  </a:ext>
                </a:extLst>
              </p:cNvPr>
              <p:cNvPicPr/>
              <p:nvPr/>
            </p:nvPicPr>
            <p:blipFill>
              <a:blip r:embed="rId35"/>
              <a:stretch>
                <a:fillRect/>
              </a:stretch>
            </p:blipFill>
            <p:spPr>
              <a:xfrm>
                <a:off x="4287700" y="5349591"/>
                <a:ext cx="77184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0" name="Ink 80">
                <a:extLst>
                  <a:ext uri="{FF2B5EF4-FFF2-40B4-BE49-F238E27FC236}">
                    <a16:creationId xmlns:a16="http://schemas.microsoft.com/office/drawing/2014/main" id="{01773D39-BCB1-4289-EEB7-95FA7F481BC0}"/>
                  </a:ext>
                </a:extLst>
              </p14:cNvPr>
              <p14:cNvContentPartPr/>
              <p14:nvPr/>
            </p14:nvContentPartPr>
            <p14:xfrm>
              <a:off x="3381580" y="5302791"/>
              <a:ext cx="666360" cy="660240"/>
            </p14:xfrm>
          </p:contentPart>
        </mc:Choice>
        <mc:Fallback xmlns="">
          <p:pic>
            <p:nvPicPr>
              <p:cNvPr id="80" name="Ink 80">
                <a:extLst>
                  <a:ext uri="{FF2B5EF4-FFF2-40B4-BE49-F238E27FC236}">
                    <a16:creationId xmlns:a16="http://schemas.microsoft.com/office/drawing/2014/main" id="{01773D39-BCB1-4289-EEB7-95FA7F481BC0}"/>
                  </a:ext>
                </a:extLst>
              </p:cNvPr>
              <p:cNvPicPr/>
              <p:nvPr/>
            </p:nvPicPr>
            <p:blipFill>
              <a:blip r:embed="rId37"/>
              <a:stretch>
                <a:fillRect/>
              </a:stretch>
            </p:blipFill>
            <p:spPr>
              <a:xfrm>
                <a:off x="3366100" y="5287311"/>
                <a:ext cx="69696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 name="Ink 82">
                <a:extLst>
                  <a:ext uri="{FF2B5EF4-FFF2-40B4-BE49-F238E27FC236}">
                    <a16:creationId xmlns:a16="http://schemas.microsoft.com/office/drawing/2014/main" id="{E8C59FC9-6F28-D53F-8D11-55EBC13CB9E6}"/>
                  </a:ext>
                </a:extLst>
              </p14:cNvPr>
              <p14:cNvContentPartPr/>
              <p14:nvPr/>
            </p14:nvContentPartPr>
            <p14:xfrm>
              <a:off x="9357940" y="5190471"/>
              <a:ext cx="380160" cy="604080"/>
            </p14:xfrm>
          </p:contentPart>
        </mc:Choice>
        <mc:Fallback xmlns="">
          <p:pic>
            <p:nvPicPr>
              <p:cNvPr id="82" name="Ink 82">
                <a:extLst>
                  <a:ext uri="{FF2B5EF4-FFF2-40B4-BE49-F238E27FC236}">
                    <a16:creationId xmlns:a16="http://schemas.microsoft.com/office/drawing/2014/main" id="{E8C59FC9-6F28-D53F-8D11-55EBC13CB9E6}"/>
                  </a:ext>
                </a:extLst>
              </p:cNvPr>
              <p:cNvPicPr/>
              <p:nvPr/>
            </p:nvPicPr>
            <p:blipFill>
              <a:blip r:embed="rId39"/>
              <a:stretch>
                <a:fillRect/>
              </a:stretch>
            </p:blipFill>
            <p:spPr>
              <a:xfrm>
                <a:off x="9342820" y="5175351"/>
                <a:ext cx="41076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5" name="Ink 85">
                <a:extLst>
                  <a:ext uri="{FF2B5EF4-FFF2-40B4-BE49-F238E27FC236}">
                    <a16:creationId xmlns:a16="http://schemas.microsoft.com/office/drawing/2014/main" id="{21262868-7FAF-54C0-A2CC-B7ECCA4B71EB}"/>
                  </a:ext>
                </a:extLst>
              </p14:cNvPr>
              <p14:cNvContentPartPr/>
              <p14:nvPr/>
            </p14:nvContentPartPr>
            <p14:xfrm>
              <a:off x="10023940" y="5240511"/>
              <a:ext cx="489600" cy="392400"/>
            </p14:xfrm>
          </p:contentPart>
        </mc:Choice>
        <mc:Fallback xmlns="">
          <p:pic>
            <p:nvPicPr>
              <p:cNvPr id="85" name="Ink 85">
                <a:extLst>
                  <a:ext uri="{FF2B5EF4-FFF2-40B4-BE49-F238E27FC236}">
                    <a16:creationId xmlns:a16="http://schemas.microsoft.com/office/drawing/2014/main" id="{21262868-7FAF-54C0-A2CC-B7ECCA4B71EB}"/>
                  </a:ext>
                </a:extLst>
              </p:cNvPr>
              <p:cNvPicPr/>
              <p:nvPr/>
            </p:nvPicPr>
            <p:blipFill>
              <a:blip r:embed="rId41"/>
              <a:stretch>
                <a:fillRect/>
              </a:stretch>
            </p:blipFill>
            <p:spPr>
              <a:xfrm>
                <a:off x="10008809" y="5225031"/>
                <a:ext cx="520223"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6" name="Ink 85">
                <a:extLst>
                  <a:ext uri="{FF2B5EF4-FFF2-40B4-BE49-F238E27FC236}">
                    <a16:creationId xmlns:a16="http://schemas.microsoft.com/office/drawing/2014/main" id="{92AAC1FB-5B4B-7B29-52EC-95398B519318}"/>
                  </a:ext>
                </a:extLst>
              </p14:cNvPr>
              <p14:cNvContentPartPr/>
              <p14:nvPr/>
            </p14:nvContentPartPr>
            <p14:xfrm>
              <a:off x="1793980" y="3254391"/>
              <a:ext cx="4812840" cy="380160"/>
            </p14:xfrm>
          </p:contentPart>
        </mc:Choice>
        <mc:Fallback xmlns="">
          <p:pic>
            <p:nvPicPr>
              <p:cNvPr id="86" name="Ink 85">
                <a:extLst>
                  <a:ext uri="{FF2B5EF4-FFF2-40B4-BE49-F238E27FC236}">
                    <a16:creationId xmlns:a16="http://schemas.microsoft.com/office/drawing/2014/main" id="{92AAC1FB-5B4B-7B29-52EC-95398B519318}"/>
                  </a:ext>
                </a:extLst>
              </p:cNvPr>
              <p:cNvPicPr/>
              <p:nvPr/>
            </p:nvPicPr>
            <p:blipFill>
              <a:blip r:embed="rId43"/>
              <a:stretch>
                <a:fillRect/>
              </a:stretch>
            </p:blipFill>
            <p:spPr>
              <a:xfrm>
                <a:off x="1778860" y="3239271"/>
                <a:ext cx="48430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7" name="Ink 86">
                <a:extLst>
                  <a:ext uri="{FF2B5EF4-FFF2-40B4-BE49-F238E27FC236}">
                    <a16:creationId xmlns:a16="http://schemas.microsoft.com/office/drawing/2014/main" id="{0B685234-B870-80C4-C080-79B5A43A63F5}"/>
                  </a:ext>
                </a:extLst>
              </p14:cNvPr>
              <p14:cNvContentPartPr/>
              <p14:nvPr/>
            </p14:nvContentPartPr>
            <p14:xfrm>
              <a:off x="2814940" y="5613831"/>
              <a:ext cx="6599520" cy="741240"/>
            </p14:xfrm>
          </p:contentPart>
        </mc:Choice>
        <mc:Fallback xmlns="">
          <p:pic>
            <p:nvPicPr>
              <p:cNvPr id="87" name="Ink 86">
                <a:extLst>
                  <a:ext uri="{FF2B5EF4-FFF2-40B4-BE49-F238E27FC236}">
                    <a16:creationId xmlns:a16="http://schemas.microsoft.com/office/drawing/2014/main" id="{0B685234-B870-80C4-C080-79B5A43A63F5}"/>
                  </a:ext>
                </a:extLst>
              </p:cNvPr>
              <p:cNvPicPr/>
              <p:nvPr/>
            </p:nvPicPr>
            <p:blipFill>
              <a:blip r:embed="rId45"/>
              <a:stretch>
                <a:fillRect/>
              </a:stretch>
            </p:blipFill>
            <p:spPr>
              <a:xfrm>
                <a:off x="2799820" y="5598711"/>
                <a:ext cx="662976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3" name="Ink 104">
                <a:extLst>
                  <a:ext uri="{FF2B5EF4-FFF2-40B4-BE49-F238E27FC236}">
                    <a16:creationId xmlns:a16="http://schemas.microsoft.com/office/drawing/2014/main" id="{19F0F8C5-5C02-2706-EC2C-17A11A03758D}"/>
                  </a:ext>
                </a:extLst>
              </p14:cNvPr>
              <p14:cNvContentPartPr/>
              <p14:nvPr/>
            </p14:nvContentPartPr>
            <p14:xfrm>
              <a:off x="7658380" y="6125031"/>
              <a:ext cx="3461760" cy="684000"/>
            </p14:xfrm>
          </p:contentPart>
        </mc:Choice>
        <mc:Fallback xmlns="">
          <p:pic>
            <p:nvPicPr>
              <p:cNvPr id="103" name="Ink 104">
                <a:extLst>
                  <a:ext uri="{FF2B5EF4-FFF2-40B4-BE49-F238E27FC236}">
                    <a16:creationId xmlns:a16="http://schemas.microsoft.com/office/drawing/2014/main" id="{19F0F8C5-5C02-2706-EC2C-17A11A03758D}"/>
                  </a:ext>
                </a:extLst>
              </p:cNvPr>
              <p:cNvPicPr/>
              <p:nvPr/>
            </p:nvPicPr>
            <p:blipFill>
              <a:blip r:embed="rId47"/>
              <a:stretch>
                <a:fillRect/>
              </a:stretch>
            </p:blipFill>
            <p:spPr>
              <a:xfrm>
                <a:off x="7643260" y="6109903"/>
                <a:ext cx="3492360" cy="714616"/>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4" name="Ink 104">
                <a:extLst>
                  <a:ext uri="{FF2B5EF4-FFF2-40B4-BE49-F238E27FC236}">
                    <a16:creationId xmlns:a16="http://schemas.microsoft.com/office/drawing/2014/main" id="{55890799-C5F7-255E-F8CA-5962B69D8D77}"/>
                  </a:ext>
                </a:extLst>
              </p14:cNvPr>
              <p14:cNvContentPartPr/>
              <p14:nvPr/>
            </p14:nvContentPartPr>
            <p14:xfrm>
              <a:off x="4894300" y="6205311"/>
              <a:ext cx="2260440" cy="429120"/>
            </p14:xfrm>
          </p:contentPart>
        </mc:Choice>
        <mc:Fallback xmlns="">
          <p:pic>
            <p:nvPicPr>
              <p:cNvPr id="104" name="Ink 104">
                <a:extLst>
                  <a:ext uri="{FF2B5EF4-FFF2-40B4-BE49-F238E27FC236}">
                    <a16:creationId xmlns:a16="http://schemas.microsoft.com/office/drawing/2014/main" id="{55890799-C5F7-255E-F8CA-5962B69D8D77}"/>
                  </a:ext>
                </a:extLst>
              </p:cNvPr>
              <p:cNvPicPr/>
              <p:nvPr/>
            </p:nvPicPr>
            <p:blipFill>
              <a:blip r:embed="rId49"/>
              <a:stretch>
                <a:fillRect/>
              </a:stretch>
            </p:blipFill>
            <p:spPr>
              <a:xfrm>
                <a:off x="4879178" y="6190191"/>
                <a:ext cx="2291045" cy="459720"/>
              </a:xfrm>
              <a:prstGeom prst="rect">
                <a:avLst/>
              </a:prstGeom>
            </p:spPr>
          </p:pic>
        </mc:Fallback>
      </mc:AlternateContent>
    </p:spTree>
    <p:extLst>
      <p:ext uri="{BB962C8B-B14F-4D97-AF65-F5344CB8AC3E}">
        <p14:creationId xmlns:p14="http://schemas.microsoft.com/office/powerpoint/2010/main" val="685502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E2BB-CB64-46F7-65F1-A95F5E7984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93056C-1F29-7A34-CEA2-9D528A8EE665}"/>
              </a:ext>
            </a:extLst>
          </p:cNvPr>
          <p:cNvSpPr>
            <a:spLocks noGrp="1"/>
          </p:cNvSpPr>
          <p:nvPr>
            <p:ph idx="1"/>
          </p:nvPr>
        </p:nvSpPr>
        <p:spPr/>
        <p:txBody>
          <a:bodyPr/>
          <a:lstStyle/>
          <a:p>
            <a:r>
              <a:rPr lang="en-IN" dirty="0"/>
              <a:t>Pass.  6-</a:t>
            </a:r>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5685985A-7BC7-77A9-D6A6-52738D022AC1}"/>
                  </a:ext>
                </a:extLst>
              </p14:cNvPr>
              <p14:cNvContentPartPr/>
              <p14:nvPr/>
            </p14:nvContentPartPr>
            <p14:xfrm>
              <a:off x="1296100" y="2308311"/>
              <a:ext cx="9064800" cy="1413360"/>
            </p14:xfrm>
          </p:contentPart>
        </mc:Choice>
        <mc:Fallback xmlns="">
          <p:pic>
            <p:nvPicPr>
              <p:cNvPr id="6" name="Ink 6">
                <a:extLst>
                  <a:ext uri="{FF2B5EF4-FFF2-40B4-BE49-F238E27FC236}">
                    <a16:creationId xmlns:a16="http://schemas.microsoft.com/office/drawing/2014/main" id="{5685985A-7BC7-77A9-D6A6-52738D022AC1}"/>
                  </a:ext>
                </a:extLst>
              </p:cNvPr>
              <p:cNvPicPr/>
              <p:nvPr/>
            </p:nvPicPr>
            <p:blipFill>
              <a:blip r:embed="rId3"/>
              <a:stretch>
                <a:fillRect/>
              </a:stretch>
            </p:blipFill>
            <p:spPr>
              <a:xfrm>
                <a:off x="1280620" y="2292835"/>
                <a:ext cx="9095040" cy="144359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10">
                <a:extLst>
                  <a:ext uri="{FF2B5EF4-FFF2-40B4-BE49-F238E27FC236}">
                    <a16:creationId xmlns:a16="http://schemas.microsoft.com/office/drawing/2014/main" id="{CF97DB69-6397-D99B-AF81-27051EE66CA7}"/>
                  </a:ext>
                </a:extLst>
              </p14:cNvPr>
              <p14:cNvContentPartPr/>
              <p14:nvPr/>
            </p14:nvContentPartPr>
            <p14:xfrm>
              <a:off x="1682020" y="2488671"/>
              <a:ext cx="1095840" cy="1295280"/>
            </p14:xfrm>
          </p:contentPart>
        </mc:Choice>
        <mc:Fallback xmlns="">
          <p:pic>
            <p:nvPicPr>
              <p:cNvPr id="10" name="Ink 10">
                <a:extLst>
                  <a:ext uri="{FF2B5EF4-FFF2-40B4-BE49-F238E27FC236}">
                    <a16:creationId xmlns:a16="http://schemas.microsoft.com/office/drawing/2014/main" id="{CF97DB69-6397-D99B-AF81-27051EE66CA7}"/>
                  </a:ext>
                </a:extLst>
              </p:cNvPr>
              <p:cNvPicPr/>
              <p:nvPr/>
            </p:nvPicPr>
            <p:blipFill>
              <a:blip r:embed="rId5"/>
              <a:stretch>
                <a:fillRect/>
              </a:stretch>
            </p:blipFill>
            <p:spPr>
              <a:xfrm>
                <a:off x="1666545" y="2473551"/>
                <a:ext cx="1126070" cy="132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2EBF0943-CAF7-8EF7-DBCF-A9234D408C32}"/>
                  </a:ext>
                </a:extLst>
              </p14:cNvPr>
              <p14:cNvContentPartPr/>
              <p14:nvPr/>
            </p14:nvContentPartPr>
            <p14:xfrm>
              <a:off x="8586100" y="2308311"/>
              <a:ext cx="50400" cy="1202040"/>
            </p14:xfrm>
          </p:contentPart>
        </mc:Choice>
        <mc:Fallback xmlns="">
          <p:pic>
            <p:nvPicPr>
              <p:cNvPr id="22" name="Ink 21">
                <a:extLst>
                  <a:ext uri="{FF2B5EF4-FFF2-40B4-BE49-F238E27FC236}">
                    <a16:creationId xmlns:a16="http://schemas.microsoft.com/office/drawing/2014/main" id="{2EBF0943-CAF7-8EF7-DBCF-A9234D408C32}"/>
                  </a:ext>
                </a:extLst>
              </p:cNvPr>
              <p:cNvPicPr/>
              <p:nvPr/>
            </p:nvPicPr>
            <p:blipFill>
              <a:blip r:embed="rId7"/>
              <a:stretch>
                <a:fillRect/>
              </a:stretch>
            </p:blipFill>
            <p:spPr>
              <a:xfrm>
                <a:off x="8570620" y="2292831"/>
                <a:ext cx="80640" cy="123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6">
                <a:extLst>
                  <a:ext uri="{FF2B5EF4-FFF2-40B4-BE49-F238E27FC236}">
                    <a16:creationId xmlns:a16="http://schemas.microsoft.com/office/drawing/2014/main" id="{B7E7B12B-FECF-0BAA-95B5-B1F11AC70ACB}"/>
                  </a:ext>
                </a:extLst>
              </p14:cNvPr>
              <p14:cNvContentPartPr/>
              <p14:nvPr/>
            </p14:nvContentPartPr>
            <p14:xfrm>
              <a:off x="7247620" y="2314431"/>
              <a:ext cx="834480" cy="1202040"/>
            </p14:xfrm>
          </p:contentPart>
        </mc:Choice>
        <mc:Fallback xmlns="">
          <p:pic>
            <p:nvPicPr>
              <p:cNvPr id="23" name="Ink 26">
                <a:extLst>
                  <a:ext uri="{FF2B5EF4-FFF2-40B4-BE49-F238E27FC236}">
                    <a16:creationId xmlns:a16="http://schemas.microsoft.com/office/drawing/2014/main" id="{B7E7B12B-FECF-0BAA-95B5-B1F11AC70ACB}"/>
                  </a:ext>
                </a:extLst>
              </p:cNvPr>
              <p:cNvPicPr/>
              <p:nvPr/>
            </p:nvPicPr>
            <p:blipFill>
              <a:blip r:embed="rId9"/>
              <a:stretch>
                <a:fillRect/>
              </a:stretch>
            </p:blipFill>
            <p:spPr>
              <a:xfrm>
                <a:off x="7232140" y="2299311"/>
                <a:ext cx="865080" cy="123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6">
                <a:extLst>
                  <a:ext uri="{FF2B5EF4-FFF2-40B4-BE49-F238E27FC236}">
                    <a16:creationId xmlns:a16="http://schemas.microsoft.com/office/drawing/2014/main" id="{33603A9E-6E02-688A-2DDE-EA698B301023}"/>
                  </a:ext>
                </a:extLst>
              </p14:cNvPr>
              <p14:cNvContentPartPr/>
              <p14:nvPr/>
            </p14:nvContentPartPr>
            <p14:xfrm>
              <a:off x="5865580" y="2364111"/>
              <a:ext cx="1058760" cy="1295280"/>
            </p14:xfrm>
          </p:contentPart>
        </mc:Choice>
        <mc:Fallback xmlns="">
          <p:pic>
            <p:nvPicPr>
              <p:cNvPr id="24" name="Ink 26">
                <a:extLst>
                  <a:ext uri="{FF2B5EF4-FFF2-40B4-BE49-F238E27FC236}">
                    <a16:creationId xmlns:a16="http://schemas.microsoft.com/office/drawing/2014/main" id="{33603A9E-6E02-688A-2DDE-EA698B301023}"/>
                  </a:ext>
                </a:extLst>
              </p:cNvPr>
              <p:cNvPicPr/>
              <p:nvPr/>
            </p:nvPicPr>
            <p:blipFill>
              <a:blip r:embed="rId11"/>
              <a:stretch>
                <a:fillRect/>
              </a:stretch>
            </p:blipFill>
            <p:spPr>
              <a:xfrm>
                <a:off x="5850100" y="2348991"/>
                <a:ext cx="1089360" cy="132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6">
                <a:extLst>
                  <a:ext uri="{FF2B5EF4-FFF2-40B4-BE49-F238E27FC236}">
                    <a16:creationId xmlns:a16="http://schemas.microsoft.com/office/drawing/2014/main" id="{AF555F03-C47D-A5FE-06DE-0A79B9C81BA4}"/>
                  </a:ext>
                </a:extLst>
              </p14:cNvPr>
              <p14:cNvContentPartPr/>
              <p14:nvPr/>
            </p14:nvContentPartPr>
            <p14:xfrm>
              <a:off x="4209580" y="2469951"/>
              <a:ext cx="1039680" cy="1338840"/>
            </p14:xfrm>
          </p:contentPart>
        </mc:Choice>
        <mc:Fallback xmlns="">
          <p:pic>
            <p:nvPicPr>
              <p:cNvPr id="25" name="Ink 26">
                <a:extLst>
                  <a:ext uri="{FF2B5EF4-FFF2-40B4-BE49-F238E27FC236}">
                    <a16:creationId xmlns:a16="http://schemas.microsoft.com/office/drawing/2014/main" id="{AF555F03-C47D-A5FE-06DE-0A79B9C81BA4}"/>
                  </a:ext>
                </a:extLst>
              </p:cNvPr>
              <p:cNvPicPr/>
              <p:nvPr/>
            </p:nvPicPr>
            <p:blipFill>
              <a:blip r:embed="rId13"/>
              <a:stretch>
                <a:fillRect/>
              </a:stretch>
            </p:blipFill>
            <p:spPr>
              <a:xfrm>
                <a:off x="4194105" y="2454831"/>
                <a:ext cx="1070269" cy="136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6">
                <a:extLst>
                  <a:ext uri="{FF2B5EF4-FFF2-40B4-BE49-F238E27FC236}">
                    <a16:creationId xmlns:a16="http://schemas.microsoft.com/office/drawing/2014/main" id="{198C9C0C-0055-32E9-06EF-2B6CBAB98245}"/>
                  </a:ext>
                </a:extLst>
              </p14:cNvPr>
              <p14:cNvContentPartPr/>
              <p14:nvPr/>
            </p14:nvContentPartPr>
            <p14:xfrm>
              <a:off x="3157300" y="2849751"/>
              <a:ext cx="479880" cy="374040"/>
            </p14:xfrm>
          </p:contentPart>
        </mc:Choice>
        <mc:Fallback xmlns="">
          <p:pic>
            <p:nvPicPr>
              <p:cNvPr id="26" name="Ink 26">
                <a:extLst>
                  <a:ext uri="{FF2B5EF4-FFF2-40B4-BE49-F238E27FC236}">
                    <a16:creationId xmlns:a16="http://schemas.microsoft.com/office/drawing/2014/main" id="{198C9C0C-0055-32E9-06EF-2B6CBAB98245}"/>
                  </a:ext>
                </a:extLst>
              </p:cNvPr>
              <p:cNvPicPr/>
              <p:nvPr/>
            </p:nvPicPr>
            <p:blipFill>
              <a:blip r:embed="rId15"/>
              <a:stretch>
                <a:fillRect/>
              </a:stretch>
            </p:blipFill>
            <p:spPr>
              <a:xfrm>
                <a:off x="3142180" y="2834631"/>
                <a:ext cx="5101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30">
                <a:extLst>
                  <a:ext uri="{FF2B5EF4-FFF2-40B4-BE49-F238E27FC236}">
                    <a16:creationId xmlns:a16="http://schemas.microsoft.com/office/drawing/2014/main" id="{27082899-62C9-AC96-0FA5-B9E82A15D2CF}"/>
                  </a:ext>
                </a:extLst>
              </p14:cNvPr>
              <p14:cNvContentPartPr/>
              <p14:nvPr/>
            </p14:nvContentPartPr>
            <p14:xfrm>
              <a:off x="8922340" y="2582991"/>
              <a:ext cx="709920" cy="466560"/>
            </p14:xfrm>
          </p:contentPart>
        </mc:Choice>
        <mc:Fallback xmlns="">
          <p:pic>
            <p:nvPicPr>
              <p:cNvPr id="30" name="Ink 30">
                <a:extLst>
                  <a:ext uri="{FF2B5EF4-FFF2-40B4-BE49-F238E27FC236}">
                    <a16:creationId xmlns:a16="http://schemas.microsoft.com/office/drawing/2014/main" id="{27082899-62C9-AC96-0FA5-B9E82A15D2CF}"/>
                  </a:ext>
                </a:extLst>
              </p:cNvPr>
              <p:cNvPicPr/>
              <p:nvPr/>
            </p:nvPicPr>
            <p:blipFill>
              <a:blip r:embed="rId17"/>
              <a:stretch>
                <a:fillRect/>
              </a:stretch>
            </p:blipFill>
            <p:spPr>
              <a:xfrm>
                <a:off x="8906860" y="2567511"/>
                <a:ext cx="74052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1">
                <a:extLst>
                  <a:ext uri="{FF2B5EF4-FFF2-40B4-BE49-F238E27FC236}">
                    <a16:creationId xmlns:a16="http://schemas.microsoft.com/office/drawing/2014/main" id="{CCD6023A-665D-4799-6D01-1A6EB0182094}"/>
                  </a:ext>
                </a:extLst>
              </p14:cNvPr>
              <p14:cNvContentPartPr/>
              <p14:nvPr/>
            </p14:nvContentPartPr>
            <p14:xfrm>
              <a:off x="2864620" y="3833631"/>
              <a:ext cx="3611520" cy="840600"/>
            </p14:xfrm>
          </p:contentPart>
        </mc:Choice>
        <mc:Fallback xmlns="">
          <p:pic>
            <p:nvPicPr>
              <p:cNvPr id="41" name="Ink 41">
                <a:extLst>
                  <a:ext uri="{FF2B5EF4-FFF2-40B4-BE49-F238E27FC236}">
                    <a16:creationId xmlns:a16="http://schemas.microsoft.com/office/drawing/2014/main" id="{CCD6023A-665D-4799-6D01-1A6EB0182094}"/>
                  </a:ext>
                </a:extLst>
              </p:cNvPr>
              <p:cNvPicPr/>
              <p:nvPr/>
            </p:nvPicPr>
            <p:blipFill>
              <a:blip r:embed="rId19"/>
              <a:stretch>
                <a:fillRect/>
              </a:stretch>
            </p:blipFill>
            <p:spPr>
              <a:xfrm>
                <a:off x="2849498" y="3818158"/>
                <a:ext cx="3642123" cy="87082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2" name="Ink 52">
                <a:extLst>
                  <a:ext uri="{FF2B5EF4-FFF2-40B4-BE49-F238E27FC236}">
                    <a16:creationId xmlns:a16="http://schemas.microsoft.com/office/drawing/2014/main" id="{6BBD4818-F86F-104D-56B0-443B5B6AB30C}"/>
                  </a:ext>
                </a:extLst>
              </p14:cNvPr>
              <p14:cNvContentPartPr/>
              <p14:nvPr/>
            </p14:nvContentPartPr>
            <p14:xfrm>
              <a:off x="412660" y="4960431"/>
              <a:ext cx="3292920" cy="1344240"/>
            </p14:xfrm>
          </p:contentPart>
        </mc:Choice>
        <mc:Fallback xmlns="">
          <p:pic>
            <p:nvPicPr>
              <p:cNvPr id="52" name="Ink 52">
                <a:extLst>
                  <a:ext uri="{FF2B5EF4-FFF2-40B4-BE49-F238E27FC236}">
                    <a16:creationId xmlns:a16="http://schemas.microsoft.com/office/drawing/2014/main" id="{6BBD4818-F86F-104D-56B0-443B5B6AB30C}"/>
                  </a:ext>
                </a:extLst>
              </p:cNvPr>
              <p:cNvPicPr/>
              <p:nvPr/>
            </p:nvPicPr>
            <p:blipFill>
              <a:blip r:embed="rId21"/>
              <a:stretch>
                <a:fillRect/>
              </a:stretch>
            </p:blipFill>
            <p:spPr>
              <a:xfrm>
                <a:off x="397540" y="4944951"/>
                <a:ext cx="3323520" cy="1374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k 65">
                <a:extLst>
                  <a:ext uri="{FF2B5EF4-FFF2-40B4-BE49-F238E27FC236}">
                    <a16:creationId xmlns:a16="http://schemas.microsoft.com/office/drawing/2014/main" id="{4C6E1EBB-0F29-C68A-46AF-2D4A0BD336AE}"/>
                  </a:ext>
                </a:extLst>
              </p14:cNvPr>
              <p14:cNvContentPartPr/>
              <p14:nvPr/>
            </p14:nvContentPartPr>
            <p14:xfrm>
              <a:off x="8007580" y="4469031"/>
              <a:ext cx="1873080" cy="1045080"/>
            </p14:xfrm>
          </p:contentPart>
        </mc:Choice>
        <mc:Fallback xmlns="">
          <p:pic>
            <p:nvPicPr>
              <p:cNvPr id="64" name="Ink 65">
                <a:extLst>
                  <a:ext uri="{FF2B5EF4-FFF2-40B4-BE49-F238E27FC236}">
                    <a16:creationId xmlns:a16="http://schemas.microsoft.com/office/drawing/2014/main" id="{4C6E1EBB-0F29-C68A-46AF-2D4A0BD336AE}"/>
                  </a:ext>
                </a:extLst>
              </p:cNvPr>
              <p:cNvPicPr/>
              <p:nvPr/>
            </p:nvPicPr>
            <p:blipFill>
              <a:blip r:embed="rId23"/>
              <a:stretch>
                <a:fillRect/>
              </a:stretch>
            </p:blipFill>
            <p:spPr>
              <a:xfrm>
                <a:off x="7992457" y="4453911"/>
                <a:ext cx="1903686" cy="1075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5" name="Ink 65">
                <a:extLst>
                  <a:ext uri="{FF2B5EF4-FFF2-40B4-BE49-F238E27FC236}">
                    <a16:creationId xmlns:a16="http://schemas.microsoft.com/office/drawing/2014/main" id="{93F93110-6554-232E-3501-92D643388D01}"/>
                  </a:ext>
                </a:extLst>
              </p14:cNvPr>
              <p14:cNvContentPartPr/>
              <p14:nvPr/>
            </p14:nvContentPartPr>
            <p14:xfrm>
              <a:off x="4322260" y="4985271"/>
              <a:ext cx="3050280" cy="485640"/>
            </p14:xfrm>
          </p:contentPart>
        </mc:Choice>
        <mc:Fallback xmlns="">
          <p:pic>
            <p:nvPicPr>
              <p:cNvPr id="65" name="Ink 65">
                <a:extLst>
                  <a:ext uri="{FF2B5EF4-FFF2-40B4-BE49-F238E27FC236}">
                    <a16:creationId xmlns:a16="http://schemas.microsoft.com/office/drawing/2014/main" id="{93F93110-6554-232E-3501-92D643388D01}"/>
                  </a:ext>
                </a:extLst>
              </p:cNvPr>
              <p:cNvPicPr/>
              <p:nvPr/>
            </p:nvPicPr>
            <p:blipFill>
              <a:blip r:embed="rId25"/>
              <a:stretch>
                <a:fillRect/>
              </a:stretch>
            </p:blipFill>
            <p:spPr>
              <a:xfrm>
                <a:off x="4307140" y="4969802"/>
                <a:ext cx="3080520" cy="516217"/>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3" name="Ink 73">
                <a:extLst>
                  <a:ext uri="{FF2B5EF4-FFF2-40B4-BE49-F238E27FC236}">
                    <a16:creationId xmlns:a16="http://schemas.microsoft.com/office/drawing/2014/main" id="{89E8F8DE-9D8B-8F28-2A61-63B2C8945306}"/>
                  </a:ext>
                </a:extLst>
              </p14:cNvPr>
              <p14:cNvContentPartPr/>
              <p14:nvPr/>
            </p14:nvContentPartPr>
            <p14:xfrm>
              <a:off x="9937540" y="4469031"/>
              <a:ext cx="2085480" cy="1294920"/>
            </p14:xfrm>
          </p:contentPart>
        </mc:Choice>
        <mc:Fallback xmlns="">
          <p:pic>
            <p:nvPicPr>
              <p:cNvPr id="73" name="Ink 73">
                <a:extLst>
                  <a:ext uri="{FF2B5EF4-FFF2-40B4-BE49-F238E27FC236}">
                    <a16:creationId xmlns:a16="http://schemas.microsoft.com/office/drawing/2014/main" id="{89E8F8DE-9D8B-8F28-2A61-63B2C8945306}"/>
                  </a:ext>
                </a:extLst>
              </p:cNvPr>
              <p:cNvPicPr/>
              <p:nvPr/>
            </p:nvPicPr>
            <p:blipFill>
              <a:blip r:embed="rId27"/>
              <a:stretch>
                <a:fillRect/>
              </a:stretch>
            </p:blipFill>
            <p:spPr>
              <a:xfrm>
                <a:off x="9922417" y="4453907"/>
                <a:ext cx="2116085" cy="132552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6" name="Ink 76">
                <a:extLst>
                  <a:ext uri="{FF2B5EF4-FFF2-40B4-BE49-F238E27FC236}">
                    <a16:creationId xmlns:a16="http://schemas.microsoft.com/office/drawing/2014/main" id="{F9244031-6299-A69D-488C-AB8B4729E908}"/>
                  </a:ext>
                </a:extLst>
              </p14:cNvPr>
              <p14:cNvContentPartPr/>
              <p14:nvPr/>
            </p14:nvContentPartPr>
            <p14:xfrm>
              <a:off x="3319300" y="5993631"/>
              <a:ext cx="1170720" cy="547560"/>
            </p14:xfrm>
          </p:contentPart>
        </mc:Choice>
        <mc:Fallback xmlns="">
          <p:pic>
            <p:nvPicPr>
              <p:cNvPr id="76" name="Ink 76">
                <a:extLst>
                  <a:ext uri="{FF2B5EF4-FFF2-40B4-BE49-F238E27FC236}">
                    <a16:creationId xmlns:a16="http://schemas.microsoft.com/office/drawing/2014/main" id="{F9244031-6299-A69D-488C-AB8B4729E908}"/>
                  </a:ext>
                </a:extLst>
              </p:cNvPr>
              <p:cNvPicPr/>
              <p:nvPr/>
            </p:nvPicPr>
            <p:blipFill>
              <a:blip r:embed="rId29"/>
              <a:stretch>
                <a:fillRect/>
              </a:stretch>
            </p:blipFill>
            <p:spPr>
              <a:xfrm>
                <a:off x="3304180" y="5978511"/>
                <a:ext cx="120132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7" name="Ink 88">
                <a:extLst>
                  <a:ext uri="{FF2B5EF4-FFF2-40B4-BE49-F238E27FC236}">
                    <a16:creationId xmlns:a16="http://schemas.microsoft.com/office/drawing/2014/main" id="{434FD31F-47C0-0775-6BF3-3686868C08B6}"/>
                  </a:ext>
                </a:extLst>
              </p14:cNvPr>
              <p14:cNvContentPartPr/>
              <p14:nvPr/>
            </p14:nvContentPartPr>
            <p14:xfrm>
              <a:off x="7372180" y="5682591"/>
              <a:ext cx="1968120" cy="1027800"/>
            </p14:xfrm>
          </p:contentPart>
        </mc:Choice>
        <mc:Fallback xmlns="">
          <p:pic>
            <p:nvPicPr>
              <p:cNvPr id="87" name="Ink 88">
                <a:extLst>
                  <a:ext uri="{FF2B5EF4-FFF2-40B4-BE49-F238E27FC236}">
                    <a16:creationId xmlns:a16="http://schemas.microsoft.com/office/drawing/2014/main" id="{434FD31F-47C0-0775-6BF3-3686868C08B6}"/>
                  </a:ext>
                </a:extLst>
              </p:cNvPr>
              <p:cNvPicPr/>
              <p:nvPr/>
            </p:nvPicPr>
            <p:blipFill>
              <a:blip r:embed="rId31"/>
              <a:stretch>
                <a:fillRect/>
              </a:stretch>
            </p:blipFill>
            <p:spPr>
              <a:xfrm>
                <a:off x="7356700" y="5667111"/>
                <a:ext cx="1998720" cy="1058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8" name="Ink 88">
                <a:extLst>
                  <a:ext uri="{FF2B5EF4-FFF2-40B4-BE49-F238E27FC236}">
                    <a16:creationId xmlns:a16="http://schemas.microsoft.com/office/drawing/2014/main" id="{304E185B-3D57-5B48-4338-80E8F4D64400}"/>
                  </a:ext>
                </a:extLst>
              </p14:cNvPr>
              <p14:cNvContentPartPr/>
              <p14:nvPr/>
            </p14:nvContentPartPr>
            <p14:xfrm>
              <a:off x="4452220" y="5906511"/>
              <a:ext cx="2397240" cy="538920"/>
            </p14:xfrm>
          </p:contentPart>
        </mc:Choice>
        <mc:Fallback xmlns="">
          <p:pic>
            <p:nvPicPr>
              <p:cNvPr id="88" name="Ink 88">
                <a:extLst>
                  <a:ext uri="{FF2B5EF4-FFF2-40B4-BE49-F238E27FC236}">
                    <a16:creationId xmlns:a16="http://schemas.microsoft.com/office/drawing/2014/main" id="{304E185B-3D57-5B48-4338-80E8F4D64400}"/>
                  </a:ext>
                </a:extLst>
              </p:cNvPr>
              <p:cNvPicPr/>
              <p:nvPr/>
            </p:nvPicPr>
            <p:blipFill>
              <a:blip r:embed="rId33"/>
              <a:stretch>
                <a:fillRect/>
              </a:stretch>
            </p:blipFill>
            <p:spPr>
              <a:xfrm>
                <a:off x="4437100" y="5891391"/>
                <a:ext cx="242784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6" name="Ink 96">
                <a:extLst>
                  <a:ext uri="{FF2B5EF4-FFF2-40B4-BE49-F238E27FC236}">
                    <a16:creationId xmlns:a16="http://schemas.microsoft.com/office/drawing/2014/main" id="{678A1579-C36E-0DC9-814B-3D698ECEB2CE}"/>
                  </a:ext>
                </a:extLst>
              </p14:cNvPr>
              <p14:cNvContentPartPr/>
              <p14:nvPr/>
            </p14:nvContentPartPr>
            <p14:xfrm>
              <a:off x="9647740" y="5763951"/>
              <a:ext cx="2568240" cy="690840"/>
            </p14:xfrm>
          </p:contentPart>
        </mc:Choice>
        <mc:Fallback xmlns="">
          <p:pic>
            <p:nvPicPr>
              <p:cNvPr id="96" name="Ink 96">
                <a:extLst>
                  <a:ext uri="{FF2B5EF4-FFF2-40B4-BE49-F238E27FC236}">
                    <a16:creationId xmlns:a16="http://schemas.microsoft.com/office/drawing/2014/main" id="{678A1579-C36E-0DC9-814B-3D698ECEB2CE}"/>
                  </a:ext>
                </a:extLst>
              </p:cNvPr>
              <p:cNvPicPr/>
              <p:nvPr/>
            </p:nvPicPr>
            <p:blipFill>
              <a:blip r:embed="rId35"/>
              <a:stretch>
                <a:fillRect/>
              </a:stretch>
            </p:blipFill>
            <p:spPr>
              <a:xfrm>
                <a:off x="9632618" y="5748831"/>
                <a:ext cx="2598844" cy="721080"/>
              </a:xfrm>
              <a:prstGeom prst="rect">
                <a:avLst/>
              </a:prstGeom>
            </p:spPr>
          </p:pic>
        </mc:Fallback>
      </mc:AlternateContent>
    </p:spTree>
    <p:extLst>
      <p:ext uri="{BB962C8B-B14F-4D97-AF65-F5344CB8AC3E}">
        <p14:creationId xmlns:p14="http://schemas.microsoft.com/office/powerpoint/2010/main" val="2961374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6DB2-10F0-B98C-653A-2751FA659F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EE65D9-84AC-7D08-0E3F-050A1A70DB51}"/>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D6CC0C98-88DC-D37B-F972-AD4C283366F7}"/>
                  </a:ext>
                </a:extLst>
              </p14:cNvPr>
              <p14:cNvContentPartPr/>
              <p14:nvPr/>
            </p14:nvContentPartPr>
            <p14:xfrm>
              <a:off x="4582900" y="1897191"/>
              <a:ext cx="5155200" cy="897120"/>
            </p14:xfrm>
          </p:contentPart>
        </mc:Choice>
        <mc:Fallback xmlns="">
          <p:pic>
            <p:nvPicPr>
              <p:cNvPr id="6" name="Ink 6">
                <a:extLst>
                  <a:ext uri="{FF2B5EF4-FFF2-40B4-BE49-F238E27FC236}">
                    <a16:creationId xmlns:a16="http://schemas.microsoft.com/office/drawing/2014/main" id="{D6CC0C98-88DC-D37B-F972-AD4C283366F7}"/>
                  </a:ext>
                </a:extLst>
              </p:cNvPr>
              <p:cNvPicPr/>
              <p:nvPr/>
            </p:nvPicPr>
            <p:blipFill>
              <a:blip r:embed="rId3"/>
              <a:stretch>
                <a:fillRect/>
              </a:stretch>
            </p:blipFill>
            <p:spPr>
              <a:xfrm>
                <a:off x="4567780" y="1882065"/>
                <a:ext cx="5185440" cy="92773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55EDC0D-7054-E448-C947-C3ED4ADC5C81}"/>
                  </a:ext>
                </a:extLst>
              </p14:cNvPr>
              <p14:cNvContentPartPr/>
              <p14:nvPr/>
            </p14:nvContentPartPr>
            <p14:xfrm>
              <a:off x="5448340" y="1959471"/>
              <a:ext cx="25200" cy="983880"/>
            </p14:xfrm>
          </p:contentPart>
        </mc:Choice>
        <mc:Fallback xmlns="">
          <p:pic>
            <p:nvPicPr>
              <p:cNvPr id="7" name="Ink 6">
                <a:extLst>
                  <a:ext uri="{FF2B5EF4-FFF2-40B4-BE49-F238E27FC236}">
                    <a16:creationId xmlns:a16="http://schemas.microsoft.com/office/drawing/2014/main" id="{955EDC0D-7054-E448-C947-C3ED4ADC5C81}"/>
                  </a:ext>
                </a:extLst>
              </p:cNvPr>
              <p:cNvPicPr/>
              <p:nvPr/>
            </p:nvPicPr>
            <p:blipFill>
              <a:blip r:embed="rId5"/>
              <a:stretch>
                <a:fillRect/>
              </a:stretch>
            </p:blipFill>
            <p:spPr>
              <a:xfrm>
                <a:off x="5433220" y="1944351"/>
                <a:ext cx="55800" cy="101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10">
                <a:extLst>
                  <a:ext uri="{FF2B5EF4-FFF2-40B4-BE49-F238E27FC236}">
                    <a16:creationId xmlns:a16="http://schemas.microsoft.com/office/drawing/2014/main" id="{50180941-97BA-72D3-7717-B23859ED8183}"/>
                  </a:ext>
                </a:extLst>
              </p14:cNvPr>
              <p14:cNvContentPartPr/>
              <p14:nvPr/>
            </p14:nvContentPartPr>
            <p14:xfrm>
              <a:off x="4701340" y="2171151"/>
              <a:ext cx="523440" cy="361440"/>
            </p14:xfrm>
          </p:contentPart>
        </mc:Choice>
        <mc:Fallback xmlns="">
          <p:pic>
            <p:nvPicPr>
              <p:cNvPr id="10" name="Ink 10">
                <a:extLst>
                  <a:ext uri="{FF2B5EF4-FFF2-40B4-BE49-F238E27FC236}">
                    <a16:creationId xmlns:a16="http://schemas.microsoft.com/office/drawing/2014/main" id="{50180941-97BA-72D3-7717-B23859ED8183}"/>
                  </a:ext>
                </a:extLst>
              </p:cNvPr>
              <p:cNvPicPr/>
              <p:nvPr/>
            </p:nvPicPr>
            <p:blipFill>
              <a:blip r:embed="rId7"/>
              <a:stretch>
                <a:fillRect/>
              </a:stretch>
            </p:blipFill>
            <p:spPr>
              <a:xfrm>
                <a:off x="4686220" y="2156031"/>
                <a:ext cx="5536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5">
                <a:extLst>
                  <a:ext uri="{FF2B5EF4-FFF2-40B4-BE49-F238E27FC236}">
                    <a16:creationId xmlns:a16="http://schemas.microsoft.com/office/drawing/2014/main" id="{5B0E1122-B3BB-80FF-79C4-F0D72FC882D3}"/>
                  </a:ext>
                </a:extLst>
              </p14:cNvPr>
              <p14:cNvContentPartPr/>
              <p14:nvPr/>
            </p14:nvContentPartPr>
            <p14:xfrm>
              <a:off x="5529340" y="1909791"/>
              <a:ext cx="878040" cy="847080"/>
            </p14:xfrm>
          </p:contentPart>
        </mc:Choice>
        <mc:Fallback xmlns="">
          <p:pic>
            <p:nvPicPr>
              <p:cNvPr id="15" name="Ink 15">
                <a:extLst>
                  <a:ext uri="{FF2B5EF4-FFF2-40B4-BE49-F238E27FC236}">
                    <a16:creationId xmlns:a16="http://schemas.microsoft.com/office/drawing/2014/main" id="{5B0E1122-B3BB-80FF-79C4-F0D72FC882D3}"/>
                  </a:ext>
                </a:extLst>
              </p:cNvPr>
              <p:cNvPicPr/>
              <p:nvPr/>
            </p:nvPicPr>
            <p:blipFill>
              <a:blip r:embed="rId9"/>
              <a:stretch>
                <a:fillRect/>
              </a:stretch>
            </p:blipFill>
            <p:spPr>
              <a:xfrm>
                <a:off x="5514220" y="1894671"/>
                <a:ext cx="90864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FAC0B628-D488-0112-94DE-2E125938A3A9}"/>
                  </a:ext>
                </a:extLst>
              </p14:cNvPr>
              <p14:cNvContentPartPr/>
              <p14:nvPr/>
            </p14:nvContentPartPr>
            <p14:xfrm>
              <a:off x="6618700" y="2146311"/>
              <a:ext cx="37800" cy="280440"/>
            </p14:xfrm>
          </p:contentPart>
        </mc:Choice>
        <mc:Fallback xmlns="">
          <p:pic>
            <p:nvPicPr>
              <p:cNvPr id="16" name="Ink 15">
                <a:extLst>
                  <a:ext uri="{FF2B5EF4-FFF2-40B4-BE49-F238E27FC236}">
                    <a16:creationId xmlns:a16="http://schemas.microsoft.com/office/drawing/2014/main" id="{FAC0B628-D488-0112-94DE-2E125938A3A9}"/>
                  </a:ext>
                </a:extLst>
              </p:cNvPr>
              <p:cNvPicPr/>
              <p:nvPr/>
            </p:nvPicPr>
            <p:blipFill>
              <a:blip r:embed="rId11"/>
              <a:stretch>
                <a:fillRect/>
              </a:stretch>
            </p:blipFill>
            <p:spPr>
              <a:xfrm>
                <a:off x="6603580" y="2131191"/>
                <a:ext cx="680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7DD9FDDD-BDEC-D15C-3948-08F4C4FDD650}"/>
                  </a:ext>
                </a:extLst>
              </p14:cNvPr>
              <p14:cNvContentPartPr/>
              <p14:nvPr/>
            </p14:nvContentPartPr>
            <p14:xfrm>
              <a:off x="6811660" y="2152431"/>
              <a:ext cx="37800" cy="268200"/>
            </p14:xfrm>
          </p:contentPart>
        </mc:Choice>
        <mc:Fallback xmlns="">
          <p:pic>
            <p:nvPicPr>
              <p:cNvPr id="17" name="Ink 16">
                <a:extLst>
                  <a:ext uri="{FF2B5EF4-FFF2-40B4-BE49-F238E27FC236}">
                    <a16:creationId xmlns:a16="http://schemas.microsoft.com/office/drawing/2014/main" id="{7DD9FDDD-BDEC-D15C-3948-08F4C4FDD650}"/>
                  </a:ext>
                </a:extLst>
              </p:cNvPr>
              <p:cNvPicPr/>
              <p:nvPr/>
            </p:nvPicPr>
            <p:blipFill>
              <a:blip r:embed="rId13"/>
              <a:stretch>
                <a:fillRect/>
              </a:stretch>
            </p:blipFill>
            <p:spPr>
              <a:xfrm>
                <a:off x="6796540" y="2137311"/>
                <a:ext cx="680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2">
                <a:extLst>
                  <a:ext uri="{FF2B5EF4-FFF2-40B4-BE49-F238E27FC236}">
                    <a16:creationId xmlns:a16="http://schemas.microsoft.com/office/drawing/2014/main" id="{138E842C-2B30-0CDF-AC05-35EA37B2E8A7}"/>
                  </a:ext>
                </a:extLst>
              </p14:cNvPr>
              <p14:cNvContentPartPr/>
              <p14:nvPr/>
            </p14:nvContentPartPr>
            <p14:xfrm>
              <a:off x="7073380" y="1978191"/>
              <a:ext cx="597960" cy="778680"/>
            </p14:xfrm>
          </p:contentPart>
        </mc:Choice>
        <mc:Fallback xmlns="">
          <p:pic>
            <p:nvPicPr>
              <p:cNvPr id="22" name="Ink 22">
                <a:extLst>
                  <a:ext uri="{FF2B5EF4-FFF2-40B4-BE49-F238E27FC236}">
                    <a16:creationId xmlns:a16="http://schemas.microsoft.com/office/drawing/2014/main" id="{138E842C-2B30-0CDF-AC05-35EA37B2E8A7}"/>
                  </a:ext>
                </a:extLst>
              </p:cNvPr>
              <p:cNvPicPr/>
              <p:nvPr/>
            </p:nvPicPr>
            <p:blipFill>
              <a:blip r:embed="rId15"/>
              <a:stretch>
                <a:fillRect/>
              </a:stretch>
            </p:blipFill>
            <p:spPr>
              <a:xfrm>
                <a:off x="7057900" y="1963071"/>
                <a:ext cx="628560" cy="80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6">
                <a:extLst>
                  <a:ext uri="{FF2B5EF4-FFF2-40B4-BE49-F238E27FC236}">
                    <a16:creationId xmlns:a16="http://schemas.microsoft.com/office/drawing/2014/main" id="{94CF8409-910F-CA59-E176-BCEE8D4C1384}"/>
                  </a:ext>
                </a:extLst>
              </p14:cNvPr>
              <p14:cNvContentPartPr/>
              <p14:nvPr/>
            </p14:nvContentPartPr>
            <p14:xfrm>
              <a:off x="7919740" y="2028231"/>
              <a:ext cx="921960" cy="772200"/>
            </p14:xfrm>
          </p:contentPart>
        </mc:Choice>
        <mc:Fallback xmlns="">
          <p:pic>
            <p:nvPicPr>
              <p:cNvPr id="26" name="Ink 26">
                <a:extLst>
                  <a:ext uri="{FF2B5EF4-FFF2-40B4-BE49-F238E27FC236}">
                    <a16:creationId xmlns:a16="http://schemas.microsoft.com/office/drawing/2014/main" id="{94CF8409-910F-CA59-E176-BCEE8D4C1384}"/>
                  </a:ext>
                </a:extLst>
              </p:cNvPr>
              <p:cNvPicPr/>
              <p:nvPr/>
            </p:nvPicPr>
            <p:blipFill>
              <a:blip r:embed="rId17"/>
              <a:stretch>
                <a:fillRect/>
              </a:stretch>
            </p:blipFill>
            <p:spPr>
              <a:xfrm>
                <a:off x="7904614" y="2012751"/>
                <a:ext cx="952572" cy="802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9">
                <a:extLst>
                  <a:ext uri="{FF2B5EF4-FFF2-40B4-BE49-F238E27FC236}">
                    <a16:creationId xmlns:a16="http://schemas.microsoft.com/office/drawing/2014/main" id="{F59C3DFC-3401-0600-C143-6C655BD3560B}"/>
                  </a:ext>
                </a:extLst>
              </p14:cNvPr>
              <p14:cNvContentPartPr/>
              <p14:nvPr/>
            </p14:nvContentPartPr>
            <p14:xfrm>
              <a:off x="9034300" y="2202471"/>
              <a:ext cx="360720" cy="423360"/>
            </p14:xfrm>
          </p:contentPart>
        </mc:Choice>
        <mc:Fallback xmlns="">
          <p:pic>
            <p:nvPicPr>
              <p:cNvPr id="29" name="Ink 29">
                <a:extLst>
                  <a:ext uri="{FF2B5EF4-FFF2-40B4-BE49-F238E27FC236}">
                    <a16:creationId xmlns:a16="http://schemas.microsoft.com/office/drawing/2014/main" id="{F59C3DFC-3401-0600-C143-6C655BD3560B}"/>
                  </a:ext>
                </a:extLst>
              </p:cNvPr>
              <p:cNvPicPr/>
              <p:nvPr/>
            </p:nvPicPr>
            <p:blipFill>
              <a:blip r:embed="rId19"/>
              <a:stretch>
                <a:fillRect/>
              </a:stretch>
            </p:blipFill>
            <p:spPr>
              <a:xfrm>
                <a:off x="9019180" y="2187004"/>
                <a:ext cx="391320" cy="45393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6">
                <a:extLst>
                  <a:ext uri="{FF2B5EF4-FFF2-40B4-BE49-F238E27FC236}">
                    <a16:creationId xmlns:a16="http://schemas.microsoft.com/office/drawing/2014/main" id="{8E6428E9-91A7-2C56-3185-CBB46BA5E984}"/>
                  </a:ext>
                </a:extLst>
              </p14:cNvPr>
              <p14:cNvContentPartPr/>
              <p14:nvPr/>
            </p14:nvContentPartPr>
            <p14:xfrm>
              <a:off x="9451180" y="1934631"/>
              <a:ext cx="1843200" cy="1015200"/>
            </p14:xfrm>
          </p:contentPart>
        </mc:Choice>
        <mc:Fallback xmlns="">
          <p:pic>
            <p:nvPicPr>
              <p:cNvPr id="36" name="Ink 36">
                <a:extLst>
                  <a:ext uri="{FF2B5EF4-FFF2-40B4-BE49-F238E27FC236}">
                    <a16:creationId xmlns:a16="http://schemas.microsoft.com/office/drawing/2014/main" id="{8E6428E9-91A7-2C56-3185-CBB46BA5E984}"/>
                  </a:ext>
                </a:extLst>
              </p:cNvPr>
              <p:cNvPicPr/>
              <p:nvPr/>
            </p:nvPicPr>
            <p:blipFill>
              <a:blip r:embed="rId21"/>
              <a:stretch>
                <a:fillRect/>
              </a:stretch>
            </p:blipFill>
            <p:spPr>
              <a:xfrm>
                <a:off x="9436060" y="1919511"/>
                <a:ext cx="1873440" cy="1045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9" name="Ink 39">
                <a:extLst>
                  <a:ext uri="{FF2B5EF4-FFF2-40B4-BE49-F238E27FC236}">
                    <a16:creationId xmlns:a16="http://schemas.microsoft.com/office/drawing/2014/main" id="{1372487B-B29D-4B79-5796-B80933CB7E8A}"/>
                  </a:ext>
                </a:extLst>
              </p14:cNvPr>
              <p14:cNvContentPartPr/>
              <p14:nvPr/>
            </p14:nvContentPartPr>
            <p14:xfrm>
              <a:off x="10889380" y="2196351"/>
              <a:ext cx="355320" cy="479880"/>
            </p14:xfrm>
          </p:contentPart>
        </mc:Choice>
        <mc:Fallback xmlns="">
          <p:pic>
            <p:nvPicPr>
              <p:cNvPr id="39" name="Ink 39">
                <a:extLst>
                  <a:ext uri="{FF2B5EF4-FFF2-40B4-BE49-F238E27FC236}">
                    <a16:creationId xmlns:a16="http://schemas.microsoft.com/office/drawing/2014/main" id="{1372487B-B29D-4B79-5796-B80933CB7E8A}"/>
                  </a:ext>
                </a:extLst>
              </p:cNvPr>
              <p:cNvPicPr/>
              <p:nvPr/>
            </p:nvPicPr>
            <p:blipFill>
              <a:blip r:embed="rId23"/>
              <a:stretch>
                <a:fillRect/>
              </a:stretch>
            </p:blipFill>
            <p:spPr>
              <a:xfrm>
                <a:off x="10874260" y="2180871"/>
                <a:ext cx="38556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7" name="Ink 47">
                <a:extLst>
                  <a:ext uri="{FF2B5EF4-FFF2-40B4-BE49-F238E27FC236}">
                    <a16:creationId xmlns:a16="http://schemas.microsoft.com/office/drawing/2014/main" id="{10DCE3B9-517F-9095-E42A-6333EC28D854}"/>
                  </a:ext>
                </a:extLst>
              </p14:cNvPr>
              <p14:cNvContentPartPr/>
              <p14:nvPr/>
            </p14:nvContentPartPr>
            <p14:xfrm>
              <a:off x="9382780" y="3696471"/>
              <a:ext cx="1687320" cy="1083600"/>
            </p14:xfrm>
          </p:contentPart>
        </mc:Choice>
        <mc:Fallback xmlns="">
          <p:pic>
            <p:nvPicPr>
              <p:cNvPr id="47" name="Ink 47">
                <a:extLst>
                  <a:ext uri="{FF2B5EF4-FFF2-40B4-BE49-F238E27FC236}">
                    <a16:creationId xmlns:a16="http://schemas.microsoft.com/office/drawing/2014/main" id="{10DCE3B9-517F-9095-E42A-6333EC28D854}"/>
                  </a:ext>
                </a:extLst>
              </p:cNvPr>
              <p:cNvPicPr/>
              <p:nvPr/>
            </p:nvPicPr>
            <p:blipFill>
              <a:blip r:embed="rId25"/>
              <a:stretch>
                <a:fillRect/>
              </a:stretch>
            </p:blipFill>
            <p:spPr>
              <a:xfrm>
                <a:off x="9367660" y="3681351"/>
                <a:ext cx="1717920" cy="1114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 name="Ink 51">
                <a:extLst>
                  <a:ext uri="{FF2B5EF4-FFF2-40B4-BE49-F238E27FC236}">
                    <a16:creationId xmlns:a16="http://schemas.microsoft.com/office/drawing/2014/main" id="{18A4DA9A-0DCB-5A9F-6ACE-13F7670011EB}"/>
                  </a:ext>
                </a:extLst>
              </p14:cNvPr>
              <p14:cNvContentPartPr/>
              <p14:nvPr/>
            </p14:nvContentPartPr>
            <p14:xfrm>
              <a:off x="9793900" y="3204711"/>
              <a:ext cx="778320" cy="436320"/>
            </p14:xfrm>
          </p:contentPart>
        </mc:Choice>
        <mc:Fallback xmlns="">
          <p:pic>
            <p:nvPicPr>
              <p:cNvPr id="51" name="Ink 51">
                <a:extLst>
                  <a:ext uri="{FF2B5EF4-FFF2-40B4-BE49-F238E27FC236}">
                    <a16:creationId xmlns:a16="http://schemas.microsoft.com/office/drawing/2014/main" id="{18A4DA9A-0DCB-5A9F-6ACE-13F7670011EB}"/>
                  </a:ext>
                </a:extLst>
              </p:cNvPr>
              <p:cNvPicPr/>
              <p:nvPr/>
            </p:nvPicPr>
            <p:blipFill>
              <a:blip r:embed="rId27"/>
              <a:stretch>
                <a:fillRect/>
              </a:stretch>
            </p:blipFill>
            <p:spPr>
              <a:xfrm>
                <a:off x="9778427" y="3189591"/>
                <a:ext cx="808546"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3" name="Ink 52">
                <a:extLst>
                  <a:ext uri="{FF2B5EF4-FFF2-40B4-BE49-F238E27FC236}">
                    <a16:creationId xmlns:a16="http://schemas.microsoft.com/office/drawing/2014/main" id="{9200B002-C721-5B98-855F-CBB9F1C579C7}"/>
                  </a:ext>
                </a:extLst>
              </p14:cNvPr>
              <p14:cNvContentPartPr/>
              <p14:nvPr/>
            </p14:nvContentPartPr>
            <p14:xfrm>
              <a:off x="9053020" y="4904271"/>
              <a:ext cx="12960" cy="25200"/>
            </p14:xfrm>
          </p:contentPart>
        </mc:Choice>
        <mc:Fallback xmlns="">
          <p:pic>
            <p:nvPicPr>
              <p:cNvPr id="53" name="Ink 52">
                <a:extLst>
                  <a:ext uri="{FF2B5EF4-FFF2-40B4-BE49-F238E27FC236}">
                    <a16:creationId xmlns:a16="http://schemas.microsoft.com/office/drawing/2014/main" id="{9200B002-C721-5B98-855F-CBB9F1C579C7}"/>
                  </a:ext>
                </a:extLst>
              </p:cNvPr>
              <p:cNvPicPr/>
              <p:nvPr/>
            </p:nvPicPr>
            <p:blipFill>
              <a:blip r:embed="rId29"/>
              <a:stretch>
                <a:fillRect/>
              </a:stretch>
            </p:blipFill>
            <p:spPr>
              <a:xfrm>
                <a:off x="9037540" y="4889151"/>
                <a:ext cx="43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6" name="Ink 56">
                <a:extLst>
                  <a:ext uri="{FF2B5EF4-FFF2-40B4-BE49-F238E27FC236}">
                    <a16:creationId xmlns:a16="http://schemas.microsoft.com/office/drawing/2014/main" id="{4A49990A-E8A8-A753-0D48-63E690F44230}"/>
                  </a:ext>
                </a:extLst>
              </p14:cNvPr>
              <p14:cNvContentPartPr/>
              <p14:nvPr/>
            </p14:nvContentPartPr>
            <p14:xfrm>
              <a:off x="9009460" y="5146911"/>
              <a:ext cx="473400" cy="255600"/>
            </p14:xfrm>
          </p:contentPart>
        </mc:Choice>
        <mc:Fallback xmlns="">
          <p:pic>
            <p:nvPicPr>
              <p:cNvPr id="56" name="Ink 56">
                <a:extLst>
                  <a:ext uri="{FF2B5EF4-FFF2-40B4-BE49-F238E27FC236}">
                    <a16:creationId xmlns:a16="http://schemas.microsoft.com/office/drawing/2014/main" id="{4A49990A-E8A8-A753-0D48-63E690F44230}"/>
                  </a:ext>
                </a:extLst>
              </p:cNvPr>
              <p:cNvPicPr/>
              <p:nvPr/>
            </p:nvPicPr>
            <p:blipFill>
              <a:blip r:embed="rId31"/>
              <a:stretch>
                <a:fillRect/>
              </a:stretch>
            </p:blipFill>
            <p:spPr>
              <a:xfrm>
                <a:off x="8993980" y="5131791"/>
                <a:ext cx="5040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7" name="Ink 56">
                <a:extLst>
                  <a:ext uri="{FF2B5EF4-FFF2-40B4-BE49-F238E27FC236}">
                    <a16:creationId xmlns:a16="http://schemas.microsoft.com/office/drawing/2014/main" id="{260000CE-0ED3-7A6F-1DD0-CB50CFA675B3}"/>
                  </a:ext>
                </a:extLst>
              </p14:cNvPr>
              <p14:cNvContentPartPr/>
              <p14:nvPr/>
            </p14:nvContentPartPr>
            <p14:xfrm>
              <a:off x="4981420" y="2756511"/>
              <a:ext cx="131040" cy="180720"/>
            </p14:xfrm>
          </p:contentPart>
        </mc:Choice>
        <mc:Fallback xmlns="">
          <p:pic>
            <p:nvPicPr>
              <p:cNvPr id="57" name="Ink 56">
                <a:extLst>
                  <a:ext uri="{FF2B5EF4-FFF2-40B4-BE49-F238E27FC236}">
                    <a16:creationId xmlns:a16="http://schemas.microsoft.com/office/drawing/2014/main" id="{260000CE-0ED3-7A6F-1DD0-CB50CFA675B3}"/>
                  </a:ext>
                </a:extLst>
              </p:cNvPr>
              <p:cNvPicPr/>
              <p:nvPr/>
            </p:nvPicPr>
            <p:blipFill>
              <a:blip r:embed="rId33"/>
              <a:stretch>
                <a:fillRect/>
              </a:stretch>
            </p:blipFill>
            <p:spPr>
              <a:xfrm>
                <a:off x="4966300" y="2741391"/>
                <a:ext cx="161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8" name="Ink 57">
                <a:extLst>
                  <a:ext uri="{FF2B5EF4-FFF2-40B4-BE49-F238E27FC236}">
                    <a16:creationId xmlns:a16="http://schemas.microsoft.com/office/drawing/2014/main" id="{ADEA6A3D-F080-C388-7650-5C38E0045C3E}"/>
                  </a:ext>
                </a:extLst>
              </p14:cNvPr>
              <p14:cNvContentPartPr/>
              <p14:nvPr/>
            </p14:nvContentPartPr>
            <p14:xfrm>
              <a:off x="5958820" y="2824911"/>
              <a:ext cx="19080" cy="268200"/>
            </p14:xfrm>
          </p:contentPart>
        </mc:Choice>
        <mc:Fallback xmlns="">
          <p:pic>
            <p:nvPicPr>
              <p:cNvPr id="58" name="Ink 57">
                <a:extLst>
                  <a:ext uri="{FF2B5EF4-FFF2-40B4-BE49-F238E27FC236}">
                    <a16:creationId xmlns:a16="http://schemas.microsoft.com/office/drawing/2014/main" id="{ADEA6A3D-F080-C388-7650-5C38E0045C3E}"/>
                  </a:ext>
                </a:extLst>
              </p:cNvPr>
              <p:cNvPicPr/>
              <p:nvPr/>
            </p:nvPicPr>
            <p:blipFill>
              <a:blip r:embed="rId35"/>
              <a:stretch>
                <a:fillRect/>
              </a:stretch>
            </p:blipFill>
            <p:spPr>
              <a:xfrm>
                <a:off x="5943700" y="2809791"/>
                <a:ext cx="496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9" name="Ink 58">
                <a:extLst>
                  <a:ext uri="{FF2B5EF4-FFF2-40B4-BE49-F238E27FC236}">
                    <a16:creationId xmlns:a16="http://schemas.microsoft.com/office/drawing/2014/main" id="{9AFF6C2F-5E12-4BE6-ABC2-849EBFCAAE30}"/>
                  </a:ext>
                </a:extLst>
              </p14:cNvPr>
              <p14:cNvContentPartPr/>
              <p14:nvPr/>
            </p14:nvContentPartPr>
            <p14:xfrm>
              <a:off x="6662260" y="2856231"/>
              <a:ext cx="293040" cy="187200"/>
            </p14:xfrm>
          </p:contentPart>
        </mc:Choice>
        <mc:Fallback xmlns="">
          <p:pic>
            <p:nvPicPr>
              <p:cNvPr id="59" name="Ink 58">
                <a:extLst>
                  <a:ext uri="{FF2B5EF4-FFF2-40B4-BE49-F238E27FC236}">
                    <a16:creationId xmlns:a16="http://schemas.microsoft.com/office/drawing/2014/main" id="{9AFF6C2F-5E12-4BE6-ABC2-849EBFCAAE30}"/>
                  </a:ext>
                </a:extLst>
              </p:cNvPr>
              <p:cNvPicPr/>
              <p:nvPr/>
            </p:nvPicPr>
            <p:blipFill>
              <a:blip r:embed="rId37"/>
              <a:stretch>
                <a:fillRect/>
              </a:stretch>
            </p:blipFill>
            <p:spPr>
              <a:xfrm>
                <a:off x="6647140" y="2840751"/>
                <a:ext cx="323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0" name="Ink 59">
                <a:extLst>
                  <a:ext uri="{FF2B5EF4-FFF2-40B4-BE49-F238E27FC236}">
                    <a16:creationId xmlns:a16="http://schemas.microsoft.com/office/drawing/2014/main" id="{E0B2478B-7F12-B1F2-1869-875E62352282}"/>
                  </a:ext>
                </a:extLst>
              </p14:cNvPr>
              <p14:cNvContentPartPr/>
              <p14:nvPr/>
            </p14:nvContentPartPr>
            <p14:xfrm>
              <a:off x="7384420" y="2812671"/>
              <a:ext cx="311040" cy="286560"/>
            </p14:xfrm>
          </p:contentPart>
        </mc:Choice>
        <mc:Fallback xmlns="">
          <p:pic>
            <p:nvPicPr>
              <p:cNvPr id="60" name="Ink 59">
                <a:extLst>
                  <a:ext uri="{FF2B5EF4-FFF2-40B4-BE49-F238E27FC236}">
                    <a16:creationId xmlns:a16="http://schemas.microsoft.com/office/drawing/2014/main" id="{E0B2478B-7F12-B1F2-1869-875E62352282}"/>
                  </a:ext>
                </a:extLst>
              </p:cNvPr>
              <p:cNvPicPr/>
              <p:nvPr/>
            </p:nvPicPr>
            <p:blipFill>
              <a:blip r:embed="rId39"/>
              <a:stretch>
                <a:fillRect/>
              </a:stretch>
            </p:blipFill>
            <p:spPr>
              <a:xfrm>
                <a:off x="7369300" y="2797191"/>
                <a:ext cx="3412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1" name="Ink 60">
                <a:extLst>
                  <a:ext uri="{FF2B5EF4-FFF2-40B4-BE49-F238E27FC236}">
                    <a16:creationId xmlns:a16="http://schemas.microsoft.com/office/drawing/2014/main" id="{B7994908-7C01-656A-A7FB-80A2E5417B60}"/>
                  </a:ext>
                </a:extLst>
              </p14:cNvPr>
              <p14:cNvContentPartPr/>
              <p14:nvPr/>
            </p14:nvContentPartPr>
            <p14:xfrm>
              <a:off x="8125300" y="2824911"/>
              <a:ext cx="193320" cy="324000"/>
            </p14:xfrm>
          </p:contentPart>
        </mc:Choice>
        <mc:Fallback xmlns="">
          <p:pic>
            <p:nvPicPr>
              <p:cNvPr id="61" name="Ink 60">
                <a:extLst>
                  <a:ext uri="{FF2B5EF4-FFF2-40B4-BE49-F238E27FC236}">
                    <a16:creationId xmlns:a16="http://schemas.microsoft.com/office/drawing/2014/main" id="{B7994908-7C01-656A-A7FB-80A2E5417B60}"/>
                  </a:ext>
                </a:extLst>
              </p:cNvPr>
              <p:cNvPicPr/>
              <p:nvPr/>
            </p:nvPicPr>
            <p:blipFill>
              <a:blip r:embed="rId41"/>
              <a:stretch>
                <a:fillRect/>
              </a:stretch>
            </p:blipFill>
            <p:spPr>
              <a:xfrm>
                <a:off x="8110180" y="2809791"/>
                <a:ext cx="2239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4" name="Ink 63">
                <a:extLst>
                  <a:ext uri="{FF2B5EF4-FFF2-40B4-BE49-F238E27FC236}">
                    <a16:creationId xmlns:a16="http://schemas.microsoft.com/office/drawing/2014/main" id="{75F8617B-0571-F26E-89D4-370EDA79B7FB}"/>
                  </a:ext>
                </a:extLst>
              </p14:cNvPr>
              <p14:cNvContentPartPr/>
              <p14:nvPr/>
            </p14:nvContentPartPr>
            <p14:xfrm>
              <a:off x="9818740" y="2887191"/>
              <a:ext cx="205920" cy="212040"/>
            </p14:xfrm>
          </p:contentPart>
        </mc:Choice>
        <mc:Fallback xmlns="">
          <p:pic>
            <p:nvPicPr>
              <p:cNvPr id="64" name="Ink 63">
                <a:extLst>
                  <a:ext uri="{FF2B5EF4-FFF2-40B4-BE49-F238E27FC236}">
                    <a16:creationId xmlns:a16="http://schemas.microsoft.com/office/drawing/2014/main" id="{75F8617B-0571-F26E-89D4-370EDA79B7FB}"/>
                  </a:ext>
                </a:extLst>
              </p:cNvPr>
              <p:cNvPicPr/>
              <p:nvPr/>
            </p:nvPicPr>
            <p:blipFill>
              <a:blip r:embed="rId43"/>
              <a:stretch>
                <a:fillRect/>
              </a:stretch>
            </p:blipFill>
            <p:spPr>
              <a:xfrm>
                <a:off x="9803260" y="2872071"/>
                <a:ext cx="2361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5" name="Ink 64">
                <a:extLst>
                  <a:ext uri="{FF2B5EF4-FFF2-40B4-BE49-F238E27FC236}">
                    <a16:creationId xmlns:a16="http://schemas.microsoft.com/office/drawing/2014/main" id="{ABE120B4-ABE0-2F9A-62E3-9BEAC35E14E6}"/>
                  </a:ext>
                </a:extLst>
              </p14:cNvPr>
              <p14:cNvContentPartPr/>
              <p14:nvPr/>
            </p14:nvContentPartPr>
            <p14:xfrm>
              <a:off x="10341460" y="2918151"/>
              <a:ext cx="230760" cy="236880"/>
            </p14:xfrm>
          </p:contentPart>
        </mc:Choice>
        <mc:Fallback xmlns="">
          <p:pic>
            <p:nvPicPr>
              <p:cNvPr id="65" name="Ink 64">
                <a:extLst>
                  <a:ext uri="{FF2B5EF4-FFF2-40B4-BE49-F238E27FC236}">
                    <a16:creationId xmlns:a16="http://schemas.microsoft.com/office/drawing/2014/main" id="{ABE120B4-ABE0-2F9A-62E3-9BEAC35E14E6}"/>
                  </a:ext>
                </a:extLst>
              </p:cNvPr>
              <p:cNvPicPr/>
              <p:nvPr/>
            </p:nvPicPr>
            <p:blipFill>
              <a:blip r:embed="rId45"/>
              <a:stretch>
                <a:fillRect/>
              </a:stretch>
            </p:blipFill>
            <p:spPr>
              <a:xfrm>
                <a:off x="10326340" y="2903031"/>
                <a:ext cx="2613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6" name="Ink 65">
                <a:extLst>
                  <a:ext uri="{FF2B5EF4-FFF2-40B4-BE49-F238E27FC236}">
                    <a16:creationId xmlns:a16="http://schemas.microsoft.com/office/drawing/2014/main" id="{3A0DFF42-4C04-8A2C-AC75-548036D074DA}"/>
                  </a:ext>
                </a:extLst>
              </p14:cNvPr>
              <p14:cNvContentPartPr/>
              <p14:nvPr/>
            </p14:nvContentPartPr>
            <p14:xfrm>
              <a:off x="10870660" y="2905911"/>
              <a:ext cx="205920" cy="280440"/>
            </p14:xfrm>
          </p:contentPart>
        </mc:Choice>
        <mc:Fallback xmlns="">
          <p:pic>
            <p:nvPicPr>
              <p:cNvPr id="66" name="Ink 65">
                <a:extLst>
                  <a:ext uri="{FF2B5EF4-FFF2-40B4-BE49-F238E27FC236}">
                    <a16:creationId xmlns:a16="http://schemas.microsoft.com/office/drawing/2014/main" id="{3A0DFF42-4C04-8A2C-AC75-548036D074DA}"/>
                  </a:ext>
                </a:extLst>
              </p:cNvPr>
              <p:cNvPicPr/>
              <p:nvPr/>
            </p:nvPicPr>
            <p:blipFill>
              <a:blip r:embed="rId47"/>
              <a:stretch>
                <a:fillRect/>
              </a:stretch>
            </p:blipFill>
            <p:spPr>
              <a:xfrm>
                <a:off x="10855540" y="2890791"/>
                <a:ext cx="2361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7" name="Ink 67">
                <a:extLst>
                  <a:ext uri="{FF2B5EF4-FFF2-40B4-BE49-F238E27FC236}">
                    <a16:creationId xmlns:a16="http://schemas.microsoft.com/office/drawing/2014/main" id="{879886FE-0D7B-B3E4-2FC1-5D5EA6766818}"/>
                  </a:ext>
                </a:extLst>
              </p14:cNvPr>
              <p14:cNvContentPartPr/>
              <p14:nvPr/>
            </p14:nvContentPartPr>
            <p14:xfrm>
              <a:off x="9009460" y="2887191"/>
              <a:ext cx="423720" cy="305280"/>
            </p14:xfrm>
          </p:contentPart>
        </mc:Choice>
        <mc:Fallback xmlns="">
          <p:pic>
            <p:nvPicPr>
              <p:cNvPr id="67" name="Ink 67">
                <a:extLst>
                  <a:ext uri="{FF2B5EF4-FFF2-40B4-BE49-F238E27FC236}">
                    <a16:creationId xmlns:a16="http://schemas.microsoft.com/office/drawing/2014/main" id="{879886FE-0D7B-B3E4-2FC1-5D5EA6766818}"/>
                  </a:ext>
                </a:extLst>
              </p:cNvPr>
              <p:cNvPicPr/>
              <p:nvPr/>
            </p:nvPicPr>
            <p:blipFill>
              <a:blip r:embed="rId49"/>
              <a:stretch>
                <a:fillRect/>
              </a:stretch>
            </p:blipFill>
            <p:spPr>
              <a:xfrm>
                <a:off x="8993980" y="2872071"/>
                <a:ext cx="4543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8" name="Ink 67">
                <a:extLst>
                  <a:ext uri="{FF2B5EF4-FFF2-40B4-BE49-F238E27FC236}">
                    <a16:creationId xmlns:a16="http://schemas.microsoft.com/office/drawing/2014/main" id="{645C1788-E6F9-773A-B97E-82EC40CB56B6}"/>
                  </a:ext>
                </a:extLst>
              </p14:cNvPr>
              <p14:cNvContentPartPr/>
              <p14:nvPr/>
            </p14:nvContentPartPr>
            <p14:xfrm>
              <a:off x="9893260" y="5103351"/>
              <a:ext cx="31320" cy="255600"/>
            </p14:xfrm>
          </p:contentPart>
        </mc:Choice>
        <mc:Fallback xmlns="">
          <p:pic>
            <p:nvPicPr>
              <p:cNvPr id="68" name="Ink 67">
                <a:extLst>
                  <a:ext uri="{FF2B5EF4-FFF2-40B4-BE49-F238E27FC236}">
                    <a16:creationId xmlns:a16="http://schemas.microsoft.com/office/drawing/2014/main" id="{645C1788-E6F9-773A-B97E-82EC40CB56B6}"/>
                  </a:ext>
                </a:extLst>
              </p:cNvPr>
              <p:cNvPicPr/>
              <p:nvPr/>
            </p:nvPicPr>
            <p:blipFill>
              <a:blip r:embed="rId51"/>
              <a:stretch>
                <a:fillRect/>
              </a:stretch>
            </p:blipFill>
            <p:spPr>
              <a:xfrm>
                <a:off x="9878140" y="5088231"/>
                <a:ext cx="619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2" name="Ink 72">
                <a:extLst>
                  <a:ext uri="{FF2B5EF4-FFF2-40B4-BE49-F238E27FC236}">
                    <a16:creationId xmlns:a16="http://schemas.microsoft.com/office/drawing/2014/main" id="{D8A30018-807B-68CC-2D8D-DD2CCD5AE736}"/>
                  </a:ext>
                </a:extLst>
              </p14:cNvPr>
              <p14:cNvContentPartPr/>
              <p14:nvPr/>
            </p14:nvContentPartPr>
            <p14:xfrm>
              <a:off x="10297900" y="5034951"/>
              <a:ext cx="772200" cy="324000"/>
            </p14:xfrm>
          </p:contentPart>
        </mc:Choice>
        <mc:Fallback xmlns="">
          <p:pic>
            <p:nvPicPr>
              <p:cNvPr id="72" name="Ink 72">
                <a:extLst>
                  <a:ext uri="{FF2B5EF4-FFF2-40B4-BE49-F238E27FC236}">
                    <a16:creationId xmlns:a16="http://schemas.microsoft.com/office/drawing/2014/main" id="{D8A30018-807B-68CC-2D8D-DD2CCD5AE736}"/>
                  </a:ext>
                </a:extLst>
              </p:cNvPr>
              <p:cNvPicPr/>
              <p:nvPr/>
            </p:nvPicPr>
            <p:blipFill>
              <a:blip r:embed="rId53"/>
              <a:stretch>
                <a:fillRect/>
              </a:stretch>
            </p:blipFill>
            <p:spPr>
              <a:xfrm>
                <a:off x="10282780" y="5019831"/>
                <a:ext cx="80280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7" name="Ink 76">
                <a:extLst>
                  <a:ext uri="{FF2B5EF4-FFF2-40B4-BE49-F238E27FC236}">
                    <a16:creationId xmlns:a16="http://schemas.microsoft.com/office/drawing/2014/main" id="{2B92705C-56EF-6AE9-6457-872F091D36AF}"/>
                  </a:ext>
                </a:extLst>
              </p14:cNvPr>
              <p14:cNvContentPartPr/>
              <p14:nvPr/>
            </p14:nvContentPartPr>
            <p14:xfrm>
              <a:off x="9351820" y="5732271"/>
              <a:ext cx="168480" cy="43920"/>
            </p14:xfrm>
          </p:contentPart>
        </mc:Choice>
        <mc:Fallback xmlns="">
          <p:pic>
            <p:nvPicPr>
              <p:cNvPr id="77" name="Ink 76">
                <a:extLst>
                  <a:ext uri="{FF2B5EF4-FFF2-40B4-BE49-F238E27FC236}">
                    <a16:creationId xmlns:a16="http://schemas.microsoft.com/office/drawing/2014/main" id="{2B92705C-56EF-6AE9-6457-872F091D36AF}"/>
                  </a:ext>
                </a:extLst>
              </p:cNvPr>
              <p:cNvPicPr/>
              <p:nvPr/>
            </p:nvPicPr>
            <p:blipFill>
              <a:blip r:embed="rId55"/>
              <a:stretch>
                <a:fillRect/>
              </a:stretch>
            </p:blipFill>
            <p:spPr>
              <a:xfrm>
                <a:off x="9336340" y="5717151"/>
                <a:ext cx="199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8" name="Ink 77">
                <a:extLst>
                  <a:ext uri="{FF2B5EF4-FFF2-40B4-BE49-F238E27FC236}">
                    <a16:creationId xmlns:a16="http://schemas.microsoft.com/office/drawing/2014/main" id="{F2F8C893-FC66-C250-A9EE-1158C28B4C80}"/>
                  </a:ext>
                </a:extLst>
              </p14:cNvPr>
              <p14:cNvContentPartPr/>
              <p14:nvPr/>
            </p14:nvContentPartPr>
            <p14:xfrm>
              <a:off x="9407620" y="5912631"/>
              <a:ext cx="162360" cy="37800"/>
            </p14:xfrm>
          </p:contentPart>
        </mc:Choice>
        <mc:Fallback xmlns="">
          <p:pic>
            <p:nvPicPr>
              <p:cNvPr id="78" name="Ink 77">
                <a:extLst>
                  <a:ext uri="{FF2B5EF4-FFF2-40B4-BE49-F238E27FC236}">
                    <a16:creationId xmlns:a16="http://schemas.microsoft.com/office/drawing/2014/main" id="{F2F8C893-FC66-C250-A9EE-1158C28B4C80}"/>
                  </a:ext>
                </a:extLst>
              </p:cNvPr>
              <p:cNvPicPr/>
              <p:nvPr/>
            </p:nvPicPr>
            <p:blipFill>
              <a:blip r:embed="rId57"/>
              <a:stretch>
                <a:fillRect/>
              </a:stretch>
            </p:blipFill>
            <p:spPr>
              <a:xfrm>
                <a:off x="9392500" y="5897511"/>
                <a:ext cx="192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 name="Ink 83">
                <a:extLst>
                  <a:ext uri="{FF2B5EF4-FFF2-40B4-BE49-F238E27FC236}">
                    <a16:creationId xmlns:a16="http://schemas.microsoft.com/office/drawing/2014/main" id="{293C5EBE-0E5B-C39B-20C0-3DAA3CCFA0E9}"/>
                  </a:ext>
                </a:extLst>
              </p14:cNvPr>
              <p14:cNvContentPartPr/>
              <p14:nvPr/>
            </p14:nvContentPartPr>
            <p14:xfrm>
              <a:off x="9818740" y="5564151"/>
              <a:ext cx="660240" cy="622800"/>
            </p14:xfrm>
          </p:contentPart>
        </mc:Choice>
        <mc:Fallback xmlns="">
          <p:pic>
            <p:nvPicPr>
              <p:cNvPr id="82" name="Ink 83">
                <a:extLst>
                  <a:ext uri="{FF2B5EF4-FFF2-40B4-BE49-F238E27FC236}">
                    <a16:creationId xmlns:a16="http://schemas.microsoft.com/office/drawing/2014/main" id="{293C5EBE-0E5B-C39B-20C0-3DAA3CCFA0E9}"/>
                  </a:ext>
                </a:extLst>
              </p:cNvPr>
              <p:cNvPicPr/>
              <p:nvPr/>
            </p:nvPicPr>
            <p:blipFill>
              <a:blip r:embed="rId59"/>
              <a:stretch>
                <a:fillRect/>
              </a:stretch>
            </p:blipFill>
            <p:spPr>
              <a:xfrm>
                <a:off x="9803260" y="5549031"/>
                <a:ext cx="69084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3" name="Ink 83">
                <a:extLst>
                  <a:ext uri="{FF2B5EF4-FFF2-40B4-BE49-F238E27FC236}">
                    <a16:creationId xmlns:a16="http://schemas.microsoft.com/office/drawing/2014/main" id="{98677919-59AA-2926-543B-5D39C870506A}"/>
                  </a:ext>
                </a:extLst>
              </p14:cNvPr>
              <p14:cNvContentPartPr/>
              <p14:nvPr/>
            </p14:nvContentPartPr>
            <p14:xfrm>
              <a:off x="8399260" y="5688711"/>
              <a:ext cx="729000" cy="386280"/>
            </p14:xfrm>
          </p:contentPart>
        </mc:Choice>
        <mc:Fallback xmlns="">
          <p:pic>
            <p:nvPicPr>
              <p:cNvPr id="83" name="Ink 83">
                <a:extLst>
                  <a:ext uri="{FF2B5EF4-FFF2-40B4-BE49-F238E27FC236}">
                    <a16:creationId xmlns:a16="http://schemas.microsoft.com/office/drawing/2014/main" id="{98677919-59AA-2926-543B-5D39C870506A}"/>
                  </a:ext>
                </a:extLst>
              </p:cNvPr>
              <p:cNvPicPr/>
              <p:nvPr/>
            </p:nvPicPr>
            <p:blipFill>
              <a:blip r:embed="rId61"/>
              <a:stretch>
                <a:fillRect/>
              </a:stretch>
            </p:blipFill>
            <p:spPr>
              <a:xfrm>
                <a:off x="8384133" y="5673591"/>
                <a:ext cx="759615"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8" name="Ink 88">
                <a:extLst>
                  <a:ext uri="{FF2B5EF4-FFF2-40B4-BE49-F238E27FC236}">
                    <a16:creationId xmlns:a16="http://schemas.microsoft.com/office/drawing/2014/main" id="{CDD6C088-FFA1-9AA3-14BB-7B8E8869AEBA}"/>
                  </a:ext>
                </a:extLst>
              </p14:cNvPr>
              <p14:cNvContentPartPr/>
              <p14:nvPr/>
            </p14:nvContentPartPr>
            <p14:xfrm>
              <a:off x="10603180" y="5545431"/>
              <a:ext cx="386280" cy="604080"/>
            </p14:xfrm>
          </p:contentPart>
        </mc:Choice>
        <mc:Fallback xmlns="">
          <p:pic>
            <p:nvPicPr>
              <p:cNvPr id="88" name="Ink 88">
                <a:extLst>
                  <a:ext uri="{FF2B5EF4-FFF2-40B4-BE49-F238E27FC236}">
                    <a16:creationId xmlns:a16="http://schemas.microsoft.com/office/drawing/2014/main" id="{CDD6C088-FFA1-9AA3-14BB-7B8E8869AEBA}"/>
                  </a:ext>
                </a:extLst>
              </p:cNvPr>
              <p:cNvPicPr/>
              <p:nvPr/>
            </p:nvPicPr>
            <p:blipFill>
              <a:blip r:embed="rId63"/>
              <a:stretch>
                <a:fillRect/>
              </a:stretch>
            </p:blipFill>
            <p:spPr>
              <a:xfrm>
                <a:off x="10587700" y="5530311"/>
                <a:ext cx="41688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1" name="Ink 105">
                <a:extLst>
                  <a:ext uri="{FF2B5EF4-FFF2-40B4-BE49-F238E27FC236}">
                    <a16:creationId xmlns:a16="http://schemas.microsoft.com/office/drawing/2014/main" id="{94D3041D-1873-FD7E-4230-385B271D43E4}"/>
                  </a:ext>
                </a:extLst>
              </p14:cNvPr>
              <p14:cNvContentPartPr/>
              <p14:nvPr/>
            </p14:nvContentPartPr>
            <p14:xfrm>
              <a:off x="4315420" y="3347991"/>
              <a:ext cx="268200" cy="212040"/>
            </p14:xfrm>
          </p:contentPart>
        </mc:Choice>
        <mc:Fallback xmlns="">
          <p:pic>
            <p:nvPicPr>
              <p:cNvPr id="101" name="Ink 105">
                <a:extLst>
                  <a:ext uri="{FF2B5EF4-FFF2-40B4-BE49-F238E27FC236}">
                    <a16:creationId xmlns:a16="http://schemas.microsoft.com/office/drawing/2014/main" id="{94D3041D-1873-FD7E-4230-385B271D43E4}"/>
                  </a:ext>
                </a:extLst>
              </p:cNvPr>
              <p:cNvPicPr/>
              <p:nvPr/>
            </p:nvPicPr>
            <p:blipFill>
              <a:blip r:embed="rId65"/>
              <a:stretch>
                <a:fillRect/>
              </a:stretch>
            </p:blipFill>
            <p:spPr>
              <a:xfrm>
                <a:off x="4299940" y="3332511"/>
                <a:ext cx="298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2" name="Ink 105">
                <a:extLst>
                  <a:ext uri="{FF2B5EF4-FFF2-40B4-BE49-F238E27FC236}">
                    <a16:creationId xmlns:a16="http://schemas.microsoft.com/office/drawing/2014/main" id="{2640B70D-B0CB-F330-63E8-0034430FBD1B}"/>
                  </a:ext>
                </a:extLst>
              </p14:cNvPr>
              <p14:cNvContentPartPr/>
              <p14:nvPr/>
            </p14:nvContentPartPr>
            <p14:xfrm>
              <a:off x="3593260" y="3229551"/>
              <a:ext cx="405000" cy="361440"/>
            </p14:xfrm>
          </p:contentPart>
        </mc:Choice>
        <mc:Fallback xmlns="">
          <p:pic>
            <p:nvPicPr>
              <p:cNvPr id="102" name="Ink 105">
                <a:extLst>
                  <a:ext uri="{FF2B5EF4-FFF2-40B4-BE49-F238E27FC236}">
                    <a16:creationId xmlns:a16="http://schemas.microsoft.com/office/drawing/2014/main" id="{2640B70D-B0CB-F330-63E8-0034430FBD1B}"/>
                  </a:ext>
                </a:extLst>
              </p:cNvPr>
              <p:cNvPicPr/>
              <p:nvPr/>
            </p:nvPicPr>
            <p:blipFill>
              <a:blip r:embed="rId67"/>
              <a:stretch>
                <a:fillRect/>
              </a:stretch>
            </p:blipFill>
            <p:spPr>
              <a:xfrm>
                <a:off x="3577780" y="3214431"/>
                <a:ext cx="43560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3" name="Ink 105">
                <a:extLst>
                  <a:ext uri="{FF2B5EF4-FFF2-40B4-BE49-F238E27FC236}">
                    <a16:creationId xmlns:a16="http://schemas.microsoft.com/office/drawing/2014/main" id="{1751373E-C27E-01BD-2B8E-E7ED20A325D6}"/>
                  </a:ext>
                </a:extLst>
              </p14:cNvPr>
              <p14:cNvContentPartPr/>
              <p14:nvPr/>
            </p14:nvContentPartPr>
            <p14:xfrm>
              <a:off x="2584540" y="3167271"/>
              <a:ext cx="591840" cy="516960"/>
            </p14:xfrm>
          </p:contentPart>
        </mc:Choice>
        <mc:Fallback xmlns="">
          <p:pic>
            <p:nvPicPr>
              <p:cNvPr id="103" name="Ink 105">
                <a:extLst>
                  <a:ext uri="{FF2B5EF4-FFF2-40B4-BE49-F238E27FC236}">
                    <a16:creationId xmlns:a16="http://schemas.microsoft.com/office/drawing/2014/main" id="{1751373E-C27E-01BD-2B8E-E7ED20A325D6}"/>
                  </a:ext>
                </a:extLst>
              </p:cNvPr>
              <p:cNvPicPr/>
              <p:nvPr/>
            </p:nvPicPr>
            <p:blipFill>
              <a:blip r:embed="rId69"/>
              <a:stretch>
                <a:fillRect/>
              </a:stretch>
            </p:blipFill>
            <p:spPr>
              <a:xfrm>
                <a:off x="2569420" y="3152151"/>
                <a:ext cx="62244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4" name="Ink 105">
                <a:extLst>
                  <a:ext uri="{FF2B5EF4-FFF2-40B4-BE49-F238E27FC236}">
                    <a16:creationId xmlns:a16="http://schemas.microsoft.com/office/drawing/2014/main" id="{47BAB44B-F6A6-678D-1B0D-99C47B7B913C}"/>
                  </a:ext>
                </a:extLst>
              </p14:cNvPr>
              <p14:cNvContentPartPr/>
              <p14:nvPr/>
            </p14:nvContentPartPr>
            <p14:xfrm>
              <a:off x="1980820" y="3459951"/>
              <a:ext cx="261720" cy="168120"/>
            </p14:xfrm>
          </p:contentPart>
        </mc:Choice>
        <mc:Fallback xmlns="">
          <p:pic>
            <p:nvPicPr>
              <p:cNvPr id="104" name="Ink 105">
                <a:extLst>
                  <a:ext uri="{FF2B5EF4-FFF2-40B4-BE49-F238E27FC236}">
                    <a16:creationId xmlns:a16="http://schemas.microsoft.com/office/drawing/2014/main" id="{47BAB44B-F6A6-678D-1B0D-99C47B7B913C}"/>
                  </a:ext>
                </a:extLst>
              </p:cNvPr>
              <p:cNvPicPr/>
              <p:nvPr/>
            </p:nvPicPr>
            <p:blipFill>
              <a:blip r:embed="rId71"/>
              <a:stretch>
                <a:fillRect/>
              </a:stretch>
            </p:blipFill>
            <p:spPr>
              <a:xfrm>
                <a:off x="1965700" y="3444863"/>
                <a:ext cx="292320" cy="198655"/>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5" name="Ink 105">
                <a:extLst>
                  <a:ext uri="{FF2B5EF4-FFF2-40B4-BE49-F238E27FC236}">
                    <a16:creationId xmlns:a16="http://schemas.microsoft.com/office/drawing/2014/main" id="{720730DE-92D5-A166-D904-E6D4C0E83379}"/>
                  </a:ext>
                </a:extLst>
              </p14:cNvPr>
              <p14:cNvContentPartPr/>
              <p14:nvPr/>
            </p14:nvContentPartPr>
            <p14:xfrm>
              <a:off x="1376740" y="3403791"/>
              <a:ext cx="249480" cy="336600"/>
            </p14:xfrm>
          </p:contentPart>
        </mc:Choice>
        <mc:Fallback xmlns="">
          <p:pic>
            <p:nvPicPr>
              <p:cNvPr id="105" name="Ink 105">
                <a:extLst>
                  <a:ext uri="{FF2B5EF4-FFF2-40B4-BE49-F238E27FC236}">
                    <a16:creationId xmlns:a16="http://schemas.microsoft.com/office/drawing/2014/main" id="{720730DE-92D5-A166-D904-E6D4C0E83379}"/>
                  </a:ext>
                </a:extLst>
              </p:cNvPr>
              <p:cNvPicPr/>
              <p:nvPr/>
            </p:nvPicPr>
            <p:blipFill>
              <a:blip r:embed="rId73"/>
              <a:stretch>
                <a:fillRect/>
              </a:stretch>
            </p:blipFill>
            <p:spPr>
              <a:xfrm>
                <a:off x="1361620" y="3388671"/>
                <a:ext cx="27972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8" name="Ink 108">
                <a:extLst>
                  <a:ext uri="{FF2B5EF4-FFF2-40B4-BE49-F238E27FC236}">
                    <a16:creationId xmlns:a16="http://schemas.microsoft.com/office/drawing/2014/main" id="{74CCFBFB-1ABA-2205-9221-71EC5AAED74F}"/>
                  </a:ext>
                </a:extLst>
              </p14:cNvPr>
              <p14:cNvContentPartPr/>
              <p14:nvPr/>
            </p14:nvContentPartPr>
            <p14:xfrm>
              <a:off x="878860" y="2868471"/>
              <a:ext cx="716400" cy="479880"/>
            </p14:xfrm>
          </p:contentPart>
        </mc:Choice>
        <mc:Fallback xmlns="">
          <p:pic>
            <p:nvPicPr>
              <p:cNvPr id="108" name="Ink 108">
                <a:extLst>
                  <a:ext uri="{FF2B5EF4-FFF2-40B4-BE49-F238E27FC236}">
                    <a16:creationId xmlns:a16="http://schemas.microsoft.com/office/drawing/2014/main" id="{74CCFBFB-1ABA-2205-9221-71EC5AAED74F}"/>
                  </a:ext>
                </a:extLst>
              </p:cNvPr>
              <p:cNvPicPr/>
              <p:nvPr/>
            </p:nvPicPr>
            <p:blipFill>
              <a:blip r:embed="rId75"/>
              <a:stretch>
                <a:fillRect/>
              </a:stretch>
            </p:blipFill>
            <p:spPr>
              <a:xfrm>
                <a:off x="863740" y="2853351"/>
                <a:ext cx="74664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1" name="Ink 111">
                <a:extLst>
                  <a:ext uri="{FF2B5EF4-FFF2-40B4-BE49-F238E27FC236}">
                    <a16:creationId xmlns:a16="http://schemas.microsoft.com/office/drawing/2014/main" id="{058CE3BD-A2B5-D641-E55F-5D02C95E2526}"/>
                  </a:ext>
                </a:extLst>
              </p14:cNvPr>
              <p14:cNvContentPartPr/>
              <p14:nvPr/>
            </p14:nvContentPartPr>
            <p14:xfrm>
              <a:off x="4713940" y="3341511"/>
              <a:ext cx="554040" cy="535680"/>
            </p14:xfrm>
          </p:contentPart>
        </mc:Choice>
        <mc:Fallback xmlns="">
          <p:pic>
            <p:nvPicPr>
              <p:cNvPr id="111" name="Ink 111">
                <a:extLst>
                  <a:ext uri="{FF2B5EF4-FFF2-40B4-BE49-F238E27FC236}">
                    <a16:creationId xmlns:a16="http://schemas.microsoft.com/office/drawing/2014/main" id="{058CE3BD-A2B5-D641-E55F-5D02C95E2526}"/>
                  </a:ext>
                </a:extLst>
              </p:cNvPr>
              <p:cNvPicPr/>
              <p:nvPr/>
            </p:nvPicPr>
            <p:blipFill>
              <a:blip r:embed="rId77"/>
              <a:stretch>
                <a:fillRect/>
              </a:stretch>
            </p:blipFill>
            <p:spPr>
              <a:xfrm>
                <a:off x="4698470" y="3326391"/>
                <a:ext cx="58462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6" name="Ink 116">
                <a:extLst>
                  <a:ext uri="{FF2B5EF4-FFF2-40B4-BE49-F238E27FC236}">
                    <a16:creationId xmlns:a16="http://schemas.microsoft.com/office/drawing/2014/main" id="{FE0AB4D0-5C91-4E21-EB27-419733855FA0}"/>
                  </a:ext>
                </a:extLst>
              </p14:cNvPr>
              <p14:cNvContentPartPr/>
              <p14:nvPr/>
            </p14:nvContentPartPr>
            <p14:xfrm>
              <a:off x="5535460" y="3372831"/>
              <a:ext cx="716400" cy="317880"/>
            </p14:xfrm>
          </p:contentPart>
        </mc:Choice>
        <mc:Fallback xmlns="">
          <p:pic>
            <p:nvPicPr>
              <p:cNvPr id="116" name="Ink 116">
                <a:extLst>
                  <a:ext uri="{FF2B5EF4-FFF2-40B4-BE49-F238E27FC236}">
                    <a16:creationId xmlns:a16="http://schemas.microsoft.com/office/drawing/2014/main" id="{FE0AB4D0-5C91-4E21-EB27-419733855FA0}"/>
                  </a:ext>
                </a:extLst>
              </p:cNvPr>
              <p:cNvPicPr/>
              <p:nvPr/>
            </p:nvPicPr>
            <p:blipFill>
              <a:blip r:embed="rId79"/>
              <a:stretch>
                <a:fillRect/>
              </a:stretch>
            </p:blipFill>
            <p:spPr>
              <a:xfrm>
                <a:off x="5520340" y="3357711"/>
                <a:ext cx="7466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3" name="Ink 123">
                <a:extLst>
                  <a:ext uri="{FF2B5EF4-FFF2-40B4-BE49-F238E27FC236}">
                    <a16:creationId xmlns:a16="http://schemas.microsoft.com/office/drawing/2014/main" id="{16ECFAA2-E712-7FB0-FD56-C522B25D5105}"/>
                  </a:ext>
                </a:extLst>
              </p14:cNvPr>
              <p14:cNvContentPartPr/>
              <p14:nvPr/>
            </p14:nvContentPartPr>
            <p14:xfrm>
              <a:off x="6394780" y="3366711"/>
              <a:ext cx="1637640" cy="541800"/>
            </p14:xfrm>
          </p:contentPart>
        </mc:Choice>
        <mc:Fallback xmlns="">
          <p:pic>
            <p:nvPicPr>
              <p:cNvPr id="123" name="Ink 123">
                <a:extLst>
                  <a:ext uri="{FF2B5EF4-FFF2-40B4-BE49-F238E27FC236}">
                    <a16:creationId xmlns:a16="http://schemas.microsoft.com/office/drawing/2014/main" id="{16ECFAA2-E712-7FB0-FD56-C522B25D5105}"/>
                  </a:ext>
                </a:extLst>
              </p:cNvPr>
              <p:cNvPicPr/>
              <p:nvPr/>
            </p:nvPicPr>
            <p:blipFill>
              <a:blip r:embed="rId81"/>
              <a:stretch>
                <a:fillRect/>
              </a:stretch>
            </p:blipFill>
            <p:spPr>
              <a:xfrm>
                <a:off x="6379300" y="3351231"/>
                <a:ext cx="166824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4" name="Ink 123">
                <a:extLst>
                  <a:ext uri="{FF2B5EF4-FFF2-40B4-BE49-F238E27FC236}">
                    <a16:creationId xmlns:a16="http://schemas.microsoft.com/office/drawing/2014/main" id="{A4FC11B5-7C24-EF98-3B44-7B15B1FC7AC6}"/>
                  </a:ext>
                </a:extLst>
              </p14:cNvPr>
              <p14:cNvContentPartPr/>
              <p14:nvPr/>
            </p14:nvContentPartPr>
            <p14:xfrm>
              <a:off x="4688740" y="2980431"/>
              <a:ext cx="591840" cy="68760"/>
            </p14:xfrm>
          </p:contentPart>
        </mc:Choice>
        <mc:Fallback xmlns="">
          <p:pic>
            <p:nvPicPr>
              <p:cNvPr id="124" name="Ink 123">
                <a:extLst>
                  <a:ext uri="{FF2B5EF4-FFF2-40B4-BE49-F238E27FC236}">
                    <a16:creationId xmlns:a16="http://schemas.microsoft.com/office/drawing/2014/main" id="{A4FC11B5-7C24-EF98-3B44-7B15B1FC7AC6}"/>
                  </a:ext>
                </a:extLst>
              </p:cNvPr>
              <p:cNvPicPr/>
              <p:nvPr/>
            </p:nvPicPr>
            <p:blipFill>
              <a:blip r:embed="rId83"/>
              <a:stretch>
                <a:fillRect/>
              </a:stretch>
            </p:blipFill>
            <p:spPr>
              <a:xfrm>
                <a:off x="4673620" y="2965311"/>
                <a:ext cx="622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1" name="Ink 131">
                <a:extLst>
                  <a:ext uri="{FF2B5EF4-FFF2-40B4-BE49-F238E27FC236}">
                    <a16:creationId xmlns:a16="http://schemas.microsoft.com/office/drawing/2014/main" id="{AAF2592C-BB61-6E1A-C2E2-0768C7DD19E7}"/>
                  </a:ext>
                </a:extLst>
              </p14:cNvPr>
              <p14:cNvContentPartPr/>
              <p14:nvPr/>
            </p14:nvContentPartPr>
            <p14:xfrm>
              <a:off x="1426780" y="4144671"/>
              <a:ext cx="1239120" cy="604440"/>
            </p14:xfrm>
          </p:contentPart>
        </mc:Choice>
        <mc:Fallback xmlns="">
          <p:pic>
            <p:nvPicPr>
              <p:cNvPr id="131" name="Ink 131">
                <a:extLst>
                  <a:ext uri="{FF2B5EF4-FFF2-40B4-BE49-F238E27FC236}">
                    <a16:creationId xmlns:a16="http://schemas.microsoft.com/office/drawing/2014/main" id="{AAF2592C-BB61-6E1A-C2E2-0768C7DD19E7}"/>
                  </a:ext>
                </a:extLst>
              </p:cNvPr>
              <p:cNvPicPr/>
              <p:nvPr/>
            </p:nvPicPr>
            <p:blipFill>
              <a:blip r:embed="rId85"/>
              <a:stretch>
                <a:fillRect/>
              </a:stretch>
            </p:blipFill>
            <p:spPr>
              <a:xfrm>
                <a:off x="1411300" y="4129542"/>
                <a:ext cx="1269720" cy="635058"/>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3" name="Ink 145">
                <a:extLst>
                  <a:ext uri="{FF2B5EF4-FFF2-40B4-BE49-F238E27FC236}">
                    <a16:creationId xmlns:a16="http://schemas.microsoft.com/office/drawing/2014/main" id="{ACD3E9F2-3574-50CD-EE87-A29F7EA9CDE8}"/>
                  </a:ext>
                </a:extLst>
              </p14:cNvPr>
              <p14:cNvContentPartPr/>
              <p14:nvPr/>
            </p14:nvContentPartPr>
            <p14:xfrm>
              <a:off x="3480940" y="3989151"/>
              <a:ext cx="1220760" cy="548280"/>
            </p14:xfrm>
          </p:contentPart>
        </mc:Choice>
        <mc:Fallback xmlns="">
          <p:pic>
            <p:nvPicPr>
              <p:cNvPr id="143" name="Ink 145">
                <a:extLst>
                  <a:ext uri="{FF2B5EF4-FFF2-40B4-BE49-F238E27FC236}">
                    <a16:creationId xmlns:a16="http://schemas.microsoft.com/office/drawing/2014/main" id="{ACD3E9F2-3574-50CD-EE87-A29F7EA9CDE8}"/>
                  </a:ext>
                </a:extLst>
              </p:cNvPr>
              <p:cNvPicPr/>
              <p:nvPr/>
            </p:nvPicPr>
            <p:blipFill>
              <a:blip r:embed="rId87"/>
              <a:stretch>
                <a:fillRect/>
              </a:stretch>
            </p:blipFill>
            <p:spPr>
              <a:xfrm>
                <a:off x="3465816" y="3974031"/>
                <a:ext cx="1251369"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4" name="Ink 145">
                <a:extLst>
                  <a:ext uri="{FF2B5EF4-FFF2-40B4-BE49-F238E27FC236}">
                    <a16:creationId xmlns:a16="http://schemas.microsoft.com/office/drawing/2014/main" id="{9DD6F69F-8E50-CB84-B3FE-2A27B62DE23A}"/>
                  </a:ext>
                </a:extLst>
              </p14:cNvPr>
              <p14:cNvContentPartPr/>
              <p14:nvPr/>
            </p14:nvContentPartPr>
            <p14:xfrm>
              <a:off x="2839780" y="4312791"/>
              <a:ext cx="374040" cy="149760"/>
            </p14:xfrm>
          </p:contentPart>
        </mc:Choice>
        <mc:Fallback xmlns="">
          <p:pic>
            <p:nvPicPr>
              <p:cNvPr id="144" name="Ink 145">
                <a:extLst>
                  <a:ext uri="{FF2B5EF4-FFF2-40B4-BE49-F238E27FC236}">
                    <a16:creationId xmlns:a16="http://schemas.microsoft.com/office/drawing/2014/main" id="{9DD6F69F-8E50-CB84-B3FE-2A27B62DE23A}"/>
                  </a:ext>
                </a:extLst>
              </p:cNvPr>
              <p:cNvPicPr/>
              <p:nvPr/>
            </p:nvPicPr>
            <p:blipFill>
              <a:blip r:embed="rId89"/>
              <a:stretch>
                <a:fillRect/>
              </a:stretch>
            </p:blipFill>
            <p:spPr>
              <a:xfrm>
                <a:off x="2824660" y="4297671"/>
                <a:ext cx="404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5" name="Ink 145">
                <a:extLst>
                  <a:ext uri="{FF2B5EF4-FFF2-40B4-BE49-F238E27FC236}">
                    <a16:creationId xmlns:a16="http://schemas.microsoft.com/office/drawing/2014/main" id="{5849553E-CA87-C680-AC18-1B628FF7B3A3}"/>
                  </a:ext>
                </a:extLst>
              </p14:cNvPr>
              <p14:cNvContentPartPr/>
              <p14:nvPr/>
            </p14:nvContentPartPr>
            <p14:xfrm>
              <a:off x="2335780" y="4318911"/>
              <a:ext cx="224280" cy="261720"/>
            </p14:xfrm>
          </p:contentPart>
        </mc:Choice>
        <mc:Fallback xmlns="">
          <p:pic>
            <p:nvPicPr>
              <p:cNvPr id="145" name="Ink 145">
                <a:extLst>
                  <a:ext uri="{FF2B5EF4-FFF2-40B4-BE49-F238E27FC236}">
                    <a16:creationId xmlns:a16="http://schemas.microsoft.com/office/drawing/2014/main" id="{5849553E-CA87-C680-AC18-1B628FF7B3A3}"/>
                  </a:ext>
                </a:extLst>
              </p:cNvPr>
              <p:cNvPicPr/>
              <p:nvPr/>
            </p:nvPicPr>
            <p:blipFill>
              <a:blip r:embed="rId91"/>
              <a:stretch>
                <a:fillRect/>
              </a:stretch>
            </p:blipFill>
            <p:spPr>
              <a:xfrm>
                <a:off x="2320325" y="4303791"/>
                <a:ext cx="254472"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52" name="Ink 152">
                <a:extLst>
                  <a:ext uri="{FF2B5EF4-FFF2-40B4-BE49-F238E27FC236}">
                    <a16:creationId xmlns:a16="http://schemas.microsoft.com/office/drawing/2014/main" id="{F0C93014-6225-A9BF-B373-33E0746B6D72}"/>
                  </a:ext>
                </a:extLst>
              </p14:cNvPr>
              <p14:cNvContentPartPr/>
              <p14:nvPr/>
            </p14:nvContentPartPr>
            <p14:xfrm>
              <a:off x="9837460" y="3783591"/>
              <a:ext cx="597960" cy="411120"/>
            </p14:xfrm>
          </p:contentPart>
        </mc:Choice>
        <mc:Fallback xmlns="">
          <p:pic>
            <p:nvPicPr>
              <p:cNvPr id="152" name="Ink 152">
                <a:extLst>
                  <a:ext uri="{FF2B5EF4-FFF2-40B4-BE49-F238E27FC236}">
                    <a16:creationId xmlns:a16="http://schemas.microsoft.com/office/drawing/2014/main" id="{F0C93014-6225-A9BF-B373-33E0746B6D72}"/>
                  </a:ext>
                </a:extLst>
              </p:cNvPr>
              <p:cNvPicPr/>
              <p:nvPr/>
            </p:nvPicPr>
            <p:blipFill>
              <a:blip r:embed="rId93"/>
              <a:stretch>
                <a:fillRect/>
              </a:stretch>
            </p:blipFill>
            <p:spPr>
              <a:xfrm>
                <a:off x="9821980" y="3768471"/>
                <a:ext cx="6285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53" name="Ink 152">
                <a:extLst>
                  <a:ext uri="{FF2B5EF4-FFF2-40B4-BE49-F238E27FC236}">
                    <a16:creationId xmlns:a16="http://schemas.microsoft.com/office/drawing/2014/main" id="{A6D5D104-ACFB-DFCE-CF69-DFC63545D3D9}"/>
                  </a:ext>
                </a:extLst>
              </p14:cNvPr>
              <p14:cNvContentPartPr/>
              <p14:nvPr/>
            </p14:nvContentPartPr>
            <p14:xfrm>
              <a:off x="9787420" y="3783591"/>
              <a:ext cx="585720" cy="454680"/>
            </p14:xfrm>
          </p:contentPart>
        </mc:Choice>
        <mc:Fallback xmlns="">
          <p:pic>
            <p:nvPicPr>
              <p:cNvPr id="153" name="Ink 152">
                <a:extLst>
                  <a:ext uri="{FF2B5EF4-FFF2-40B4-BE49-F238E27FC236}">
                    <a16:creationId xmlns:a16="http://schemas.microsoft.com/office/drawing/2014/main" id="{A6D5D104-ACFB-DFCE-CF69-DFC63545D3D9}"/>
                  </a:ext>
                </a:extLst>
              </p:cNvPr>
              <p:cNvPicPr/>
              <p:nvPr/>
            </p:nvPicPr>
            <p:blipFill>
              <a:blip r:embed="rId95"/>
              <a:stretch>
                <a:fillRect/>
              </a:stretch>
            </p:blipFill>
            <p:spPr>
              <a:xfrm>
                <a:off x="9772300" y="3768471"/>
                <a:ext cx="61596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6" name="Ink 156">
                <a:extLst>
                  <a:ext uri="{FF2B5EF4-FFF2-40B4-BE49-F238E27FC236}">
                    <a16:creationId xmlns:a16="http://schemas.microsoft.com/office/drawing/2014/main" id="{7E716AC0-A802-A4CB-B991-0E69333C7010}"/>
                  </a:ext>
                </a:extLst>
              </p14:cNvPr>
              <p14:cNvContentPartPr/>
              <p14:nvPr/>
            </p14:nvContentPartPr>
            <p14:xfrm>
              <a:off x="10789660" y="3870711"/>
              <a:ext cx="181080" cy="342720"/>
            </p14:xfrm>
          </p:contentPart>
        </mc:Choice>
        <mc:Fallback xmlns="">
          <p:pic>
            <p:nvPicPr>
              <p:cNvPr id="156" name="Ink 156">
                <a:extLst>
                  <a:ext uri="{FF2B5EF4-FFF2-40B4-BE49-F238E27FC236}">
                    <a16:creationId xmlns:a16="http://schemas.microsoft.com/office/drawing/2014/main" id="{7E716AC0-A802-A4CB-B991-0E69333C7010}"/>
                  </a:ext>
                </a:extLst>
              </p:cNvPr>
              <p:cNvPicPr/>
              <p:nvPr/>
            </p:nvPicPr>
            <p:blipFill>
              <a:blip r:embed="rId97"/>
              <a:stretch>
                <a:fillRect/>
              </a:stretch>
            </p:blipFill>
            <p:spPr>
              <a:xfrm>
                <a:off x="10774510" y="3855591"/>
                <a:ext cx="211741"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8" name="Ink 157">
                <a:extLst>
                  <a:ext uri="{FF2B5EF4-FFF2-40B4-BE49-F238E27FC236}">
                    <a16:creationId xmlns:a16="http://schemas.microsoft.com/office/drawing/2014/main" id="{A5145179-F3D3-4F1A-3FBE-ADA1E6A1F03B}"/>
                  </a:ext>
                </a:extLst>
              </p14:cNvPr>
              <p14:cNvContentPartPr/>
              <p14:nvPr/>
            </p14:nvContentPartPr>
            <p14:xfrm>
              <a:off x="9463780" y="6124311"/>
              <a:ext cx="43920" cy="12960"/>
            </p14:xfrm>
          </p:contentPart>
        </mc:Choice>
        <mc:Fallback xmlns="">
          <p:pic>
            <p:nvPicPr>
              <p:cNvPr id="158" name="Ink 157">
                <a:extLst>
                  <a:ext uri="{FF2B5EF4-FFF2-40B4-BE49-F238E27FC236}">
                    <a16:creationId xmlns:a16="http://schemas.microsoft.com/office/drawing/2014/main" id="{A5145179-F3D3-4F1A-3FBE-ADA1E6A1F03B}"/>
                  </a:ext>
                </a:extLst>
              </p:cNvPr>
              <p:cNvPicPr/>
              <p:nvPr/>
            </p:nvPicPr>
            <p:blipFill>
              <a:blip r:embed="rId99"/>
              <a:stretch>
                <a:fillRect/>
              </a:stretch>
            </p:blipFill>
            <p:spPr>
              <a:xfrm>
                <a:off x="9448660" y="6109191"/>
                <a:ext cx="74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62" name="Ink 162">
                <a:extLst>
                  <a:ext uri="{FF2B5EF4-FFF2-40B4-BE49-F238E27FC236}">
                    <a16:creationId xmlns:a16="http://schemas.microsoft.com/office/drawing/2014/main" id="{B9DE9915-FBF8-06C0-1E2F-3D06FEC4E987}"/>
                  </a:ext>
                </a:extLst>
              </p14:cNvPr>
              <p14:cNvContentPartPr/>
              <p14:nvPr/>
            </p14:nvContentPartPr>
            <p14:xfrm>
              <a:off x="9320500" y="6280191"/>
              <a:ext cx="928080" cy="330120"/>
            </p14:xfrm>
          </p:contentPart>
        </mc:Choice>
        <mc:Fallback xmlns="">
          <p:pic>
            <p:nvPicPr>
              <p:cNvPr id="162" name="Ink 162">
                <a:extLst>
                  <a:ext uri="{FF2B5EF4-FFF2-40B4-BE49-F238E27FC236}">
                    <a16:creationId xmlns:a16="http://schemas.microsoft.com/office/drawing/2014/main" id="{B9DE9915-FBF8-06C0-1E2F-3D06FEC4E987}"/>
                  </a:ext>
                </a:extLst>
              </p:cNvPr>
              <p:cNvPicPr/>
              <p:nvPr/>
            </p:nvPicPr>
            <p:blipFill>
              <a:blip r:embed="rId101"/>
              <a:stretch>
                <a:fillRect/>
              </a:stretch>
            </p:blipFill>
            <p:spPr>
              <a:xfrm>
                <a:off x="9305380" y="6264728"/>
                <a:ext cx="958320" cy="360327"/>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63" name="Ink 162">
                <a:extLst>
                  <a:ext uri="{FF2B5EF4-FFF2-40B4-BE49-F238E27FC236}">
                    <a16:creationId xmlns:a16="http://schemas.microsoft.com/office/drawing/2014/main" id="{9564E7BD-5751-F979-2AC4-2BE5814C01A0}"/>
                  </a:ext>
                </a:extLst>
              </p14:cNvPr>
              <p14:cNvContentPartPr/>
              <p14:nvPr/>
            </p14:nvContentPartPr>
            <p14:xfrm>
              <a:off x="4769740" y="3117591"/>
              <a:ext cx="1320120" cy="68760"/>
            </p14:xfrm>
          </p:contentPart>
        </mc:Choice>
        <mc:Fallback xmlns="">
          <p:pic>
            <p:nvPicPr>
              <p:cNvPr id="163" name="Ink 162">
                <a:extLst>
                  <a:ext uri="{FF2B5EF4-FFF2-40B4-BE49-F238E27FC236}">
                    <a16:creationId xmlns:a16="http://schemas.microsoft.com/office/drawing/2014/main" id="{9564E7BD-5751-F979-2AC4-2BE5814C01A0}"/>
                  </a:ext>
                </a:extLst>
              </p:cNvPr>
              <p:cNvPicPr/>
              <p:nvPr/>
            </p:nvPicPr>
            <p:blipFill>
              <a:blip r:embed="rId103"/>
              <a:stretch>
                <a:fillRect/>
              </a:stretch>
            </p:blipFill>
            <p:spPr>
              <a:xfrm>
                <a:off x="4754620" y="3102471"/>
                <a:ext cx="1350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80" name="Ink 180">
                <a:extLst>
                  <a:ext uri="{FF2B5EF4-FFF2-40B4-BE49-F238E27FC236}">
                    <a16:creationId xmlns:a16="http://schemas.microsoft.com/office/drawing/2014/main" id="{87DEAE74-CEAF-6EA2-6275-16CAB89835B9}"/>
                  </a:ext>
                </a:extLst>
              </p14:cNvPr>
              <p14:cNvContentPartPr/>
              <p14:nvPr/>
            </p14:nvContentPartPr>
            <p14:xfrm>
              <a:off x="1289620" y="4848831"/>
              <a:ext cx="3511080" cy="659520"/>
            </p14:xfrm>
          </p:contentPart>
        </mc:Choice>
        <mc:Fallback xmlns="">
          <p:pic>
            <p:nvPicPr>
              <p:cNvPr id="180" name="Ink 180">
                <a:extLst>
                  <a:ext uri="{FF2B5EF4-FFF2-40B4-BE49-F238E27FC236}">
                    <a16:creationId xmlns:a16="http://schemas.microsoft.com/office/drawing/2014/main" id="{87DEAE74-CEAF-6EA2-6275-16CAB89835B9}"/>
                  </a:ext>
                </a:extLst>
              </p:cNvPr>
              <p:cNvPicPr/>
              <p:nvPr/>
            </p:nvPicPr>
            <p:blipFill>
              <a:blip r:embed="rId105"/>
              <a:stretch>
                <a:fillRect/>
              </a:stretch>
            </p:blipFill>
            <p:spPr>
              <a:xfrm>
                <a:off x="1274498" y="4833711"/>
                <a:ext cx="3541683"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81" name="Ink 180">
                <a:extLst>
                  <a:ext uri="{FF2B5EF4-FFF2-40B4-BE49-F238E27FC236}">
                    <a16:creationId xmlns:a16="http://schemas.microsoft.com/office/drawing/2014/main" id="{4D71833E-14F3-D2B7-3C96-D869F16D6C45}"/>
                  </a:ext>
                </a:extLst>
              </p14:cNvPr>
              <p14:cNvContentPartPr/>
              <p14:nvPr/>
            </p14:nvContentPartPr>
            <p14:xfrm>
              <a:off x="5093380" y="5047551"/>
              <a:ext cx="19080" cy="43920"/>
            </p14:xfrm>
          </p:contentPart>
        </mc:Choice>
        <mc:Fallback xmlns="">
          <p:pic>
            <p:nvPicPr>
              <p:cNvPr id="181" name="Ink 180">
                <a:extLst>
                  <a:ext uri="{FF2B5EF4-FFF2-40B4-BE49-F238E27FC236}">
                    <a16:creationId xmlns:a16="http://schemas.microsoft.com/office/drawing/2014/main" id="{4D71833E-14F3-D2B7-3C96-D869F16D6C45}"/>
                  </a:ext>
                </a:extLst>
              </p:cNvPr>
              <p:cNvPicPr/>
              <p:nvPr/>
            </p:nvPicPr>
            <p:blipFill>
              <a:blip r:embed="rId107"/>
              <a:stretch>
                <a:fillRect/>
              </a:stretch>
            </p:blipFill>
            <p:spPr>
              <a:xfrm>
                <a:off x="5078260" y="5032071"/>
                <a:ext cx="49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82" name="Ink 181">
                <a:extLst>
                  <a:ext uri="{FF2B5EF4-FFF2-40B4-BE49-F238E27FC236}">
                    <a16:creationId xmlns:a16="http://schemas.microsoft.com/office/drawing/2014/main" id="{46A7BAC6-9911-1A94-580F-D4879EDCC581}"/>
                  </a:ext>
                </a:extLst>
              </p14:cNvPr>
              <p14:cNvContentPartPr/>
              <p14:nvPr/>
            </p14:nvContentPartPr>
            <p14:xfrm>
              <a:off x="4943980" y="5259231"/>
              <a:ext cx="230760" cy="405000"/>
            </p14:xfrm>
          </p:contentPart>
        </mc:Choice>
        <mc:Fallback xmlns="">
          <p:pic>
            <p:nvPicPr>
              <p:cNvPr id="182" name="Ink 181">
                <a:extLst>
                  <a:ext uri="{FF2B5EF4-FFF2-40B4-BE49-F238E27FC236}">
                    <a16:creationId xmlns:a16="http://schemas.microsoft.com/office/drawing/2014/main" id="{46A7BAC6-9911-1A94-580F-D4879EDCC581}"/>
                  </a:ext>
                </a:extLst>
              </p:cNvPr>
              <p:cNvPicPr/>
              <p:nvPr/>
            </p:nvPicPr>
            <p:blipFill>
              <a:blip r:embed="rId109"/>
              <a:stretch>
                <a:fillRect/>
              </a:stretch>
            </p:blipFill>
            <p:spPr>
              <a:xfrm>
                <a:off x="4928860" y="5243751"/>
                <a:ext cx="26136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86" name="Ink 186">
                <a:extLst>
                  <a:ext uri="{FF2B5EF4-FFF2-40B4-BE49-F238E27FC236}">
                    <a16:creationId xmlns:a16="http://schemas.microsoft.com/office/drawing/2014/main" id="{14F0AE41-5C28-1363-4C4B-54EE66DD233E}"/>
                  </a:ext>
                </a:extLst>
              </p14:cNvPr>
              <p14:cNvContentPartPr/>
              <p14:nvPr/>
            </p14:nvContentPartPr>
            <p14:xfrm>
              <a:off x="1943380" y="5744871"/>
              <a:ext cx="4675680" cy="678960"/>
            </p14:xfrm>
          </p:contentPart>
        </mc:Choice>
        <mc:Fallback xmlns="">
          <p:pic>
            <p:nvPicPr>
              <p:cNvPr id="186" name="Ink 186">
                <a:extLst>
                  <a:ext uri="{FF2B5EF4-FFF2-40B4-BE49-F238E27FC236}">
                    <a16:creationId xmlns:a16="http://schemas.microsoft.com/office/drawing/2014/main" id="{14F0AE41-5C28-1363-4C4B-54EE66DD233E}"/>
                  </a:ext>
                </a:extLst>
              </p:cNvPr>
              <p:cNvPicPr/>
              <p:nvPr/>
            </p:nvPicPr>
            <p:blipFill>
              <a:blip r:embed="rId111"/>
              <a:stretch>
                <a:fillRect/>
              </a:stretch>
            </p:blipFill>
            <p:spPr>
              <a:xfrm>
                <a:off x="1928260" y="5729391"/>
                <a:ext cx="470628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90" name="Ink 189">
                <a:extLst>
                  <a:ext uri="{FF2B5EF4-FFF2-40B4-BE49-F238E27FC236}">
                    <a16:creationId xmlns:a16="http://schemas.microsoft.com/office/drawing/2014/main" id="{1131CC5D-FBA8-D5AF-6EAB-00F4E840A168}"/>
                  </a:ext>
                </a:extLst>
              </p14:cNvPr>
              <p14:cNvContentPartPr/>
              <p14:nvPr/>
            </p14:nvContentPartPr>
            <p14:xfrm>
              <a:off x="3257020" y="5869071"/>
              <a:ext cx="56520" cy="548280"/>
            </p14:xfrm>
          </p:contentPart>
        </mc:Choice>
        <mc:Fallback xmlns="">
          <p:pic>
            <p:nvPicPr>
              <p:cNvPr id="190" name="Ink 189">
                <a:extLst>
                  <a:ext uri="{FF2B5EF4-FFF2-40B4-BE49-F238E27FC236}">
                    <a16:creationId xmlns:a16="http://schemas.microsoft.com/office/drawing/2014/main" id="{1131CC5D-FBA8-D5AF-6EAB-00F4E840A168}"/>
                  </a:ext>
                </a:extLst>
              </p:cNvPr>
              <p:cNvPicPr/>
              <p:nvPr/>
            </p:nvPicPr>
            <p:blipFill>
              <a:blip r:embed="rId113"/>
              <a:stretch>
                <a:fillRect/>
              </a:stretch>
            </p:blipFill>
            <p:spPr>
              <a:xfrm>
                <a:off x="3241900" y="5853951"/>
                <a:ext cx="8676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91" name="Ink 191">
                <a:extLst>
                  <a:ext uri="{FF2B5EF4-FFF2-40B4-BE49-F238E27FC236}">
                    <a16:creationId xmlns:a16="http://schemas.microsoft.com/office/drawing/2014/main" id="{21E8830C-A531-B9D8-507A-B771E0F82B33}"/>
                  </a:ext>
                </a:extLst>
              </p14:cNvPr>
              <p14:cNvContentPartPr/>
              <p14:nvPr/>
            </p14:nvContentPartPr>
            <p14:xfrm>
              <a:off x="2236060" y="5881671"/>
              <a:ext cx="435960" cy="486000"/>
            </p14:xfrm>
          </p:contentPart>
        </mc:Choice>
        <mc:Fallback xmlns="">
          <p:pic>
            <p:nvPicPr>
              <p:cNvPr id="191" name="Ink 191">
                <a:extLst>
                  <a:ext uri="{FF2B5EF4-FFF2-40B4-BE49-F238E27FC236}">
                    <a16:creationId xmlns:a16="http://schemas.microsoft.com/office/drawing/2014/main" id="{21E8830C-A531-B9D8-507A-B771E0F82B33}"/>
                  </a:ext>
                </a:extLst>
              </p:cNvPr>
              <p:cNvPicPr/>
              <p:nvPr/>
            </p:nvPicPr>
            <p:blipFill>
              <a:blip r:embed="rId115"/>
              <a:stretch>
                <a:fillRect/>
              </a:stretch>
            </p:blipFill>
            <p:spPr>
              <a:xfrm>
                <a:off x="2220952" y="5866551"/>
                <a:ext cx="466175"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92" name="Ink 191">
                <a:extLst>
                  <a:ext uri="{FF2B5EF4-FFF2-40B4-BE49-F238E27FC236}">
                    <a16:creationId xmlns:a16="http://schemas.microsoft.com/office/drawing/2014/main" id="{0F19CC50-C998-BFAD-D03D-C409D3293F2F}"/>
                  </a:ext>
                </a:extLst>
              </p14:cNvPr>
              <p14:cNvContentPartPr/>
              <p14:nvPr/>
            </p14:nvContentPartPr>
            <p14:xfrm>
              <a:off x="2839780" y="6018471"/>
              <a:ext cx="168480" cy="280440"/>
            </p14:xfrm>
          </p:contentPart>
        </mc:Choice>
        <mc:Fallback xmlns="">
          <p:pic>
            <p:nvPicPr>
              <p:cNvPr id="192" name="Ink 191">
                <a:extLst>
                  <a:ext uri="{FF2B5EF4-FFF2-40B4-BE49-F238E27FC236}">
                    <a16:creationId xmlns:a16="http://schemas.microsoft.com/office/drawing/2014/main" id="{0F19CC50-C998-BFAD-D03D-C409D3293F2F}"/>
                  </a:ext>
                </a:extLst>
              </p:cNvPr>
              <p:cNvPicPr/>
              <p:nvPr/>
            </p:nvPicPr>
            <p:blipFill>
              <a:blip r:embed="rId117"/>
              <a:stretch>
                <a:fillRect/>
              </a:stretch>
            </p:blipFill>
            <p:spPr>
              <a:xfrm>
                <a:off x="2824660" y="6003351"/>
                <a:ext cx="1990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93" name="Ink 192">
                <a:extLst>
                  <a:ext uri="{FF2B5EF4-FFF2-40B4-BE49-F238E27FC236}">
                    <a16:creationId xmlns:a16="http://schemas.microsoft.com/office/drawing/2014/main" id="{A1BE1777-93F7-DF33-7A2C-B5A82091A3D4}"/>
                  </a:ext>
                </a:extLst>
              </p14:cNvPr>
              <p14:cNvContentPartPr/>
              <p14:nvPr/>
            </p14:nvContentPartPr>
            <p14:xfrm>
              <a:off x="3132460" y="6062031"/>
              <a:ext cx="12960" cy="293040"/>
            </p14:xfrm>
          </p:contentPart>
        </mc:Choice>
        <mc:Fallback xmlns="">
          <p:pic>
            <p:nvPicPr>
              <p:cNvPr id="193" name="Ink 192">
                <a:extLst>
                  <a:ext uri="{FF2B5EF4-FFF2-40B4-BE49-F238E27FC236}">
                    <a16:creationId xmlns:a16="http://schemas.microsoft.com/office/drawing/2014/main" id="{A1BE1777-93F7-DF33-7A2C-B5A82091A3D4}"/>
                  </a:ext>
                </a:extLst>
              </p:cNvPr>
              <p:cNvPicPr/>
              <p:nvPr/>
            </p:nvPicPr>
            <p:blipFill>
              <a:blip r:embed="rId119"/>
              <a:stretch>
                <a:fillRect/>
              </a:stretch>
            </p:blipFill>
            <p:spPr>
              <a:xfrm>
                <a:off x="3117340" y="6046911"/>
                <a:ext cx="432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9" name="Ink 219">
                <a:extLst>
                  <a:ext uri="{FF2B5EF4-FFF2-40B4-BE49-F238E27FC236}">
                    <a16:creationId xmlns:a16="http://schemas.microsoft.com/office/drawing/2014/main" id="{C1F99F98-00F6-7666-AB94-10AC02CB80CB}"/>
                  </a:ext>
                </a:extLst>
              </p14:cNvPr>
              <p14:cNvContentPartPr/>
              <p14:nvPr/>
            </p14:nvContentPartPr>
            <p14:xfrm>
              <a:off x="3456100" y="5763231"/>
              <a:ext cx="3841560" cy="672840"/>
            </p14:xfrm>
          </p:contentPart>
        </mc:Choice>
        <mc:Fallback xmlns="">
          <p:pic>
            <p:nvPicPr>
              <p:cNvPr id="219" name="Ink 219">
                <a:extLst>
                  <a:ext uri="{FF2B5EF4-FFF2-40B4-BE49-F238E27FC236}">
                    <a16:creationId xmlns:a16="http://schemas.microsoft.com/office/drawing/2014/main" id="{C1F99F98-00F6-7666-AB94-10AC02CB80CB}"/>
                  </a:ext>
                </a:extLst>
              </p:cNvPr>
              <p:cNvPicPr/>
              <p:nvPr/>
            </p:nvPicPr>
            <p:blipFill>
              <a:blip r:embed="rId121"/>
              <a:stretch>
                <a:fillRect/>
              </a:stretch>
            </p:blipFill>
            <p:spPr>
              <a:xfrm>
                <a:off x="3440980" y="5748111"/>
                <a:ext cx="3872160" cy="703080"/>
              </a:xfrm>
              <a:prstGeom prst="rect">
                <a:avLst/>
              </a:prstGeom>
            </p:spPr>
          </p:pic>
        </mc:Fallback>
      </mc:AlternateContent>
    </p:spTree>
    <p:extLst>
      <p:ext uri="{BB962C8B-B14F-4D97-AF65-F5344CB8AC3E}">
        <p14:creationId xmlns:p14="http://schemas.microsoft.com/office/powerpoint/2010/main" val="1913373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885B-FA82-95B8-9EF2-068C1D853801}"/>
              </a:ext>
            </a:extLst>
          </p:cNvPr>
          <p:cNvSpPr>
            <a:spLocks noGrp="1"/>
          </p:cNvSpPr>
          <p:nvPr>
            <p:ph type="title"/>
          </p:nvPr>
        </p:nvSpPr>
        <p:spPr/>
        <p:txBody>
          <a:bodyPr/>
          <a:lstStyle/>
          <a:p>
            <a:r>
              <a:rPr lang="en-IN" dirty="0"/>
              <a:t>Merge Sort</a:t>
            </a:r>
            <a:endParaRPr lang="en-US" dirty="0"/>
          </a:p>
        </p:txBody>
      </p:sp>
      <p:sp>
        <p:nvSpPr>
          <p:cNvPr id="3" name="Content Placeholder 2">
            <a:extLst>
              <a:ext uri="{FF2B5EF4-FFF2-40B4-BE49-F238E27FC236}">
                <a16:creationId xmlns:a16="http://schemas.microsoft.com/office/drawing/2014/main" id="{D2B98B01-306B-112E-D356-E251D7037433}"/>
              </a:ext>
            </a:extLst>
          </p:cNvPr>
          <p:cNvSpPr>
            <a:spLocks noGrp="1"/>
          </p:cNvSpPr>
          <p:nvPr>
            <p:ph idx="1"/>
          </p:nvPr>
        </p:nvSpPr>
        <p:spPr/>
        <p:txBody>
          <a:bodyPr/>
          <a:lstStyle/>
          <a:p>
            <a:r>
              <a:rPr lang="en-IN" dirty="0"/>
              <a:t>Merge sort is a sorting method which follows the divide and conquer approach.</a:t>
            </a:r>
          </a:p>
          <a:p>
            <a:r>
              <a:rPr lang="en-IN" dirty="0"/>
              <a:t>The divide and conquer approach is a very good approach in which divide means partitioning the array having n elements into two sub array of n/2 elements each.</a:t>
            </a:r>
          </a:p>
          <a:p>
            <a:r>
              <a:rPr lang="en-IN" dirty="0"/>
              <a:t>If an array has more elements, then it is divided into 2 sub-arrays  containing equal elements in them. Conquer is a process of sorting the sub-arrays recursively using merge sort.</a:t>
            </a:r>
          </a:p>
        </p:txBody>
      </p:sp>
    </p:spTree>
    <p:extLst>
      <p:ext uri="{BB962C8B-B14F-4D97-AF65-F5344CB8AC3E}">
        <p14:creationId xmlns:p14="http://schemas.microsoft.com/office/powerpoint/2010/main" val="1498923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5D347-7E4E-8710-91A0-D2588CE3727E}"/>
              </a:ext>
            </a:extLst>
          </p:cNvPr>
          <p:cNvSpPr>
            <a:spLocks noGrp="1"/>
          </p:cNvSpPr>
          <p:nvPr>
            <p:ph type="title"/>
          </p:nvPr>
        </p:nvSpPr>
        <p:spPr/>
        <p:txBody>
          <a:bodyPr/>
          <a:lstStyle/>
          <a:p>
            <a:r>
              <a:rPr lang="en-IN" dirty="0"/>
              <a:t>Merge sort techniques</a:t>
            </a:r>
            <a:endParaRPr lang="en-US" dirty="0"/>
          </a:p>
        </p:txBody>
      </p:sp>
      <p:sp>
        <p:nvSpPr>
          <p:cNvPr id="3" name="Content Placeholder 2">
            <a:extLst>
              <a:ext uri="{FF2B5EF4-FFF2-40B4-BE49-F238E27FC236}">
                <a16:creationId xmlns:a16="http://schemas.microsoft.com/office/drawing/2014/main" id="{4CB11118-FD09-B653-2AD9-DC4C69A97559}"/>
              </a:ext>
            </a:extLst>
          </p:cNvPr>
          <p:cNvSpPr>
            <a:spLocks noGrp="1"/>
          </p:cNvSpPr>
          <p:nvPr>
            <p:ph idx="1"/>
          </p:nvPr>
        </p:nvSpPr>
        <p:spPr/>
        <p:txBody>
          <a:bodyPr/>
          <a:lstStyle/>
          <a:p>
            <a:r>
              <a:rPr lang="en-IN" dirty="0"/>
              <a:t>If the array has zero or one element in it, then there is no need to sort that array as it is already sorted.</a:t>
            </a:r>
          </a:p>
          <a:p>
            <a:r>
              <a:rPr lang="en-IN" dirty="0"/>
              <a:t>Otherwise, if there are more elements in the array ,then divide the array into two sub-arrays containing equal elements.</a:t>
            </a:r>
          </a:p>
          <a:p>
            <a:r>
              <a:rPr lang="en-IN" dirty="0"/>
              <a:t>Each sub-array is now sorted recursively using merge sort.</a:t>
            </a:r>
          </a:p>
          <a:p>
            <a:r>
              <a:rPr lang="en-IN" dirty="0"/>
              <a:t>Finally , the two sub-arrays are merged into a single sorted array.</a:t>
            </a:r>
            <a:endParaRPr lang="en-US" dirty="0"/>
          </a:p>
        </p:txBody>
      </p:sp>
    </p:spTree>
    <p:extLst>
      <p:ext uri="{BB962C8B-B14F-4D97-AF65-F5344CB8AC3E}">
        <p14:creationId xmlns:p14="http://schemas.microsoft.com/office/powerpoint/2010/main" val="122372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4E48-15F7-4A2F-4B04-B4788AE07601}"/>
              </a:ext>
            </a:extLst>
          </p:cNvPr>
          <p:cNvSpPr>
            <a:spLocks noGrp="1"/>
          </p:cNvSpPr>
          <p:nvPr>
            <p:ph type="title"/>
          </p:nvPr>
        </p:nvSpPr>
        <p:spPr/>
        <p:txBody>
          <a:bodyPr/>
          <a:lstStyle/>
          <a:p>
            <a:r>
              <a:rPr lang="en-IN" dirty="0"/>
              <a:t>Example</a:t>
            </a:r>
            <a:endParaRPr lang="en-US" dirty="0"/>
          </a:p>
        </p:txBody>
      </p:sp>
      <p:sp>
        <p:nvSpPr>
          <p:cNvPr id="3" name="Content Placeholder 2">
            <a:extLst>
              <a:ext uri="{FF2B5EF4-FFF2-40B4-BE49-F238E27FC236}">
                <a16:creationId xmlns:a16="http://schemas.microsoft.com/office/drawing/2014/main" id="{6A8CA8A9-A4A4-18B5-BA19-279BDF487E05}"/>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8" name="Ink 8">
                <a:extLst>
                  <a:ext uri="{FF2B5EF4-FFF2-40B4-BE49-F238E27FC236}">
                    <a16:creationId xmlns:a16="http://schemas.microsoft.com/office/drawing/2014/main" id="{DF2AFE31-66F6-B47A-F7D5-1E974B6D18F8}"/>
                  </a:ext>
                </a:extLst>
              </p14:cNvPr>
              <p14:cNvContentPartPr/>
              <p14:nvPr/>
            </p14:nvContentPartPr>
            <p14:xfrm>
              <a:off x="947260" y="2339271"/>
              <a:ext cx="797040" cy="542160"/>
            </p14:xfrm>
          </p:contentPart>
        </mc:Choice>
        <mc:Fallback xmlns="">
          <p:pic>
            <p:nvPicPr>
              <p:cNvPr id="8" name="Ink 8">
                <a:extLst>
                  <a:ext uri="{FF2B5EF4-FFF2-40B4-BE49-F238E27FC236}">
                    <a16:creationId xmlns:a16="http://schemas.microsoft.com/office/drawing/2014/main" id="{DF2AFE31-66F6-B47A-F7D5-1E974B6D18F8}"/>
                  </a:ext>
                </a:extLst>
              </p:cNvPr>
              <p:cNvPicPr/>
              <p:nvPr/>
            </p:nvPicPr>
            <p:blipFill>
              <a:blip r:embed="rId3"/>
              <a:stretch>
                <a:fillRect/>
              </a:stretch>
            </p:blipFill>
            <p:spPr>
              <a:xfrm>
                <a:off x="932147" y="2324141"/>
                <a:ext cx="827266" cy="5727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3">
                <a:extLst>
                  <a:ext uri="{FF2B5EF4-FFF2-40B4-BE49-F238E27FC236}">
                    <a16:creationId xmlns:a16="http://schemas.microsoft.com/office/drawing/2014/main" id="{08F91ACF-5E8C-115D-ADD5-B3B16C482556}"/>
                  </a:ext>
                </a:extLst>
              </p14:cNvPr>
              <p14:cNvContentPartPr/>
              <p14:nvPr/>
            </p14:nvContentPartPr>
            <p14:xfrm>
              <a:off x="2142460" y="2451591"/>
              <a:ext cx="1587960" cy="753480"/>
            </p14:xfrm>
          </p:contentPart>
        </mc:Choice>
        <mc:Fallback xmlns="">
          <p:pic>
            <p:nvPicPr>
              <p:cNvPr id="13" name="Ink 13">
                <a:extLst>
                  <a:ext uri="{FF2B5EF4-FFF2-40B4-BE49-F238E27FC236}">
                    <a16:creationId xmlns:a16="http://schemas.microsoft.com/office/drawing/2014/main" id="{08F91ACF-5E8C-115D-ADD5-B3B16C482556}"/>
                  </a:ext>
                </a:extLst>
              </p:cNvPr>
              <p:cNvPicPr/>
              <p:nvPr/>
            </p:nvPicPr>
            <p:blipFill>
              <a:blip r:embed="rId5"/>
              <a:stretch>
                <a:fillRect/>
              </a:stretch>
            </p:blipFill>
            <p:spPr>
              <a:xfrm>
                <a:off x="2127340" y="2436111"/>
                <a:ext cx="1618200" cy="78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8">
                <a:extLst>
                  <a:ext uri="{FF2B5EF4-FFF2-40B4-BE49-F238E27FC236}">
                    <a16:creationId xmlns:a16="http://schemas.microsoft.com/office/drawing/2014/main" id="{8D0C3996-B5AD-9F68-D21A-0B2874096B9B}"/>
                  </a:ext>
                </a:extLst>
              </p14:cNvPr>
              <p14:cNvContentPartPr/>
              <p14:nvPr/>
            </p14:nvContentPartPr>
            <p14:xfrm>
              <a:off x="3885940" y="2345751"/>
              <a:ext cx="958680" cy="486000"/>
            </p14:xfrm>
          </p:contentPart>
        </mc:Choice>
        <mc:Fallback xmlns="">
          <p:pic>
            <p:nvPicPr>
              <p:cNvPr id="18" name="Ink 18">
                <a:extLst>
                  <a:ext uri="{FF2B5EF4-FFF2-40B4-BE49-F238E27FC236}">
                    <a16:creationId xmlns:a16="http://schemas.microsoft.com/office/drawing/2014/main" id="{8D0C3996-B5AD-9F68-D21A-0B2874096B9B}"/>
                  </a:ext>
                </a:extLst>
              </p:cNvPr>
              <p:cNvPicPr/>
              <p:nvPr/>
            </p:nvPicPr>
            <p:blipFill>
              <a:blip r:embed="rId7"/>
              <a:stretch>
                <a:fillRect/>
              </a:stretch>
            </p:blipFill>
            <p:spPr>
              <a:xfrm>
                <a:off x="3870466" y="2330271"/>
                <a:ext cx="989269"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3">
                <a:extLst>
                  <a:ext uri="{FF2B5EF4-FFF2-40B4-BE49-F238E27FC236}">
                    <a16:creationId xmlns:a16="http://schemas.microsoft.com/office/drawing/2014/main" id="{945F6D48-94CE-0C9B-26B4-6B05FB40BD70}"/>
                  </a:ext>
                </a:extLst>
              </p14:cNvPr>
              <p14:cNvContentPartPr/>
              <p14:nvPr/>
            </p14:nvContentPartPr>
            <p14:xfrm>
              <a:off x="4944700" y="2146311"/>
              <a:ext cx="1076760" cy="859320"/>
            </p14:xfrm>
          </p:contentPart>
        </mc:Choice>
        <mc:Fallback xmlns="">
          <p:pic>
            <p:nvPicPr>
              <p:cNvPr id="23" name="Ink 23">
                <a:extLst>
                  <a:ext uri="{FF2B5EF4-FFF2-40B4-BE49-F238E27FC236}">
                    <a16:creationId xmlns:a16="http://schemas.microsoft.com/office/drawing/2014/main" id="{945F6D48-94CE-0C9B-26B4-6B05FB40BD70}"/>
                  </a:ext>
                </a:extLst>
              </p:cNvPr>
              <p:cNvPicPr/>
              <p:nvPr/>
            </p:nvPicPr>
            <p:blipFill>
              <a:blip r:embed="rId9"/>
              <a:stretch>
                <a:fillRect/>
              </a:stretch>
            </p:blipFill>
            <p:spPr>
              <a:xfrm>
                <a:off x="4929580" y="2131191"/>
                <a:ext cx="1107000" cy="88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1">
                <a:extLst>
                  <a:ext uri="{FF2B5EF4-FFF2-40B4-BE49-F238E27FC236}">
                    <a16:creationId xmlns:a16="http://schemas.microsoft.com/office/drawing/2014/main" id="{8EAC0A74-A330-289C-6F77-0A2EBE7AEB60}"/>
                  </a:ext>
                </a:extLst>
              </p14:cNvPr>
              <p14:cNvContentPartPr/>
              <p14:nvPr/>
            </p14:nvContentPartPr>
            <p14:xfrm>
              <a:off x="6257620" y="2177631"/>
              <a:ext cx="629280" cy="712800"/>
            </p14:xfrm>
          </p:contentPart>
        </mc:Choice>
        <mc:Fallback xmlns="">
          <p:pic>
            <p:nvPicPr>
              <p:cNvPr id="31" name="Ink 31">
                <a:extLst>
                  <a:ext uri="{FF2B5EF4-FFF2-40B4-BE49-F238E27FC236}">
                    <a16:creationId xmlns:a16="http://schemas.microsoft.com/office/drawing/2014/main" id="{8EAC0A74-A330-289C-6F77-0A2EBE7AEB60}"/>
                  </a:ext>
                </a:extLst>
              </p:cNvPr>
              <p:cNvPicPr/>
              <p:nvPr/>
            </p:nvPicPr>
            <p:blipFill>
              <a:blip r:embed="rId11"/>
              <a:stretch>
                <a:fillRect/>
              </a:stretch>
            </p:blipFill>
            <p:spPr>
              <a:xfrm>
                <a:off x="6242500" y="2162151"/>
                <a:ext cx="659520" cy="743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5">
                <a:extLst>
                  <a:ext uri="{FF2B5EF4-FFF2-40B4-BE49-F238E27FC236}">
                    <a16:creationId xmlns:a16="http://schemas.microsoft.com/office/drawing/2014/main" id="{43A69EA3-B5F5-C0D9-E42A-B076D4AEB055}"/>
                  </a:ext>
                </a:extLst>
              </p14:cNvPr>
              <p14:cNvContentPartPr/>
              <p14:nvPr/>
            </p14:nvContentPartPr>
            <p14:xfrm>
              <a:off x="7222780" y="2196351"/>
              <a:ext cx="902880" cy="641520"/>
            </p14:xfrm>
          </p:contentPart>
        </mc:Choice>
        <mc:Fallback xmlns="">
          <p:pic>
            <p:nvPicPr>
              <p:cNvPr id="35" name="Ink 35">
                <a:extLst>
                  <a:ext uri="{FF2B5EF4-FFF2-40B4-BE49-F238E27FC236}">
                    <a16:creationId xmlns:a16="http://schemas.microsoft.com/office/drawing/2014/main" id="{43A69EA3-B5F5-C0D9-E42A-B076D4AEB055}"/>
                  </a:ext>
                </a:extLst>
              </p:cNvPr>
              <p:cNvPicPr/>
              <p:nvPr/>
            </p:nvPicPr>
            <p:blipFill>
              <a:blip r:embed="rId13"/>
              <a:stretch>
                <a:fillRect/>
              </a:stretch>
            </p:blipFill>
            <p:spPr>
              <a:xfrm>
                <a:off x="7207300" y="2180871"/>
                <a:ext cx="93348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2" name="Ink 43">
                <a:extLst>
                  <a:ext uri="{FF2B5EF4-FFF2-40B4-BE49-F238E27FC236}">
                    <a16:creationId xmlns:a16="http://schemas.microsoft.com/office/drawing/2014/main" id="{B50FF6B3-B193-5D99-63CA-7D5E67AF04F9}"/>
                  </a:ext>
                </a:extLst>
              </p14:cNvPr>
              <p14:cNvContentPartPr/>
              <p14:nvPr/>
            </p14:nvContentPartPr>
            <p14:xfrm>
              <a:off x="9108820" y="2165031"/>
              <a:ext cx="1108800" cy="691200"/>
            </p14:xfrm>
          </p:contentPart>
        </mc:Choice>
        <mc:Fallback xmlns="">
          <p:pic>
            <p:nvPicPr>
              <p:cNvPr id="42" name="Ink 43">
                <a:extLst>
                  <a:ext uri="{FF2B5EF4-FFF2-40B4-BE49-F238E27FC236}">
                    <a16:creationId xmlns:a16="http://schemas.microsoft.com/office/drawing/2014/main" id="{B50FF6B3-B193-5D99-63CA-7D5E67AF04F9}"/>
                  </a:ext>
                </a:extLst>
              </p:cNvPr>
              <p:cNvPicPr/>
              <p:nvPr/>
            </p:nvPicPr>
            <p:blipFill>
              <a:blip r:embed="rId15"/>
              <a:stretch>
                <a:fillRect/>
              </a:stretch>
            </p:blipFill>
            <p:spPr>
              <a:xfrm>
                <a:off x="9093695" y="2149919"/>
                <a:ext cx="1139410" cy="72142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3" name="Ink 43">
                <a:extLst>
                  <a:ext uri="{FF2B5EF4-FFF2-40B4-BE49-F238E27FC236}">
                    <a16:creationId xmlns:a16="http://schemas.microsoft.com/office/drawing/2014/main" id="{3C7633B9-2E79-75FA-F51B-9F177BE95C1F}"/>
                  </a:ext>
                </a:extLst>
              </p14:cNvPr>
              <p14:cNvContentPartPr/>
              <p14:nvPr/>
            </p14:nvContentPartPr>
            <p14:xfrm>
              <a:off x="8293420" y="2177631"/>
              <a:ext cx="566640" cy="392400"/>
            </p14:xfrm>
          </p:contentPart>
        </mc:Choice>
        <mc:Fallback xmlns="">
          <p:pic>
            <p:nvPicPr>
              <p:cNvPr id="43" name="Ink 43">
                <a:extLst>
                  <a:ext uri="{FF2B5EF4-FFF2-40B4-BE49-F238E27FC236}">
                    <a16:creationId xmlns:a16="http://schemas.microsoft.com/office/drawing/2014/main" id="{3C7633B9-2E79-75FA-F51B-9F177BE95C1F}"/>
                  </a:ext>
                </a:extLst>
              </p:cNvPr>
              <p:cNvPicPr/>
              <p:nvPr/>
            </p:nvPicPr>
            <p:blipFill>
              <a:blip r:embed="rId17"/>
              <a:stretch>
                <a:fillRect/>
              </a:stretch>
            </p:blipFill>
            <p:spPr>
              <a:xfrm>
                <a:off x="8278310" y="2162151"/>
                <a:ext cx="596861"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7" name="Ink 47">
                <a:extLst>
                  <a:ext uri="{FF2B5EF4-FFF2-40B4-BE49-F238E27FC236}">
                    <a16:creationId xmlns:a16="http://schemas.microsoft.com/office/drawing/2014/main" id="{DC75AD95-1997-A269-5BDC-06DDA84023AD}"/>
                  </a:ext>
                </a:extLst>
              </p14:cNvPr>
              <p14:cNvContentPartPr/>
              <p14:nvPr/>
            </p14:nvContentPartPr>
            <p14:xfrm>
              <a:off x="10185940" y="2202471"/>
              <a:ext cx="591840" cy="523440"/>
            </p14:xfrm>
          </p:contentPart>
        </mc:Choice>
        <mc:Fallback xmlns="">
          <p:pic>
            <p:nvPicPr>
              <p:cNvPr id="47" name="Ink 47">
                <a:extLst>
                  <a:ext uri="{FF2B5EF4-FFF2-40B4-BE49-F238E27FC236}">
                    <a16:creationId xmlns:a16="http://schemas.microsoft.com/office/drawing/2014/main" id="{DC75AD95-1997-A269-5BDC-06DDA84023AD}"/>
                  </a:ext>
                </a:extLst>
              </p:cNvPr>
              <p:cNvPicPr/>
              <p:nvPr/>
            </p:nvPicPr>
            <p:blipFill>
              <a:blip r:embed="rId19"/>
              <a:stretch>
                <a:fillRect/>
              </a:stretch>
            </p:blipFill>
            <p:spPr>
              <a:xfrm>
                <a:off x="10170820" y="2186991"/>
                <a:ext cx="62244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Ink 51">
                <a:extLst>
                  <a:ext uri="{FF2B5EF4-FFF2-40B4-BE49-F238E27FC236}">
                    <a16:creationId xmlns:a16="http://schemas.microsoft.com/office/drawing/2014/main" id="{1CF81305-4C9F-EE60-8411-8D939C0F2748}"/>
                  </a:ext>
                </a:extLst>
              </p14:cNvPr>
              <p14:cNvContentPartPr/>
              <p14:nvPr/>
            </p14:nvContentPartPr>
            <p14:xfrm>
              <a:off x="10839700" y="2208591"/>
              <a:ext cx="460800" cy="529560"/>
            </p14:xfrm>
          </p:contentPart>
        </mc:Choice>
        <mc:Fallback xmlns="">
          <p:pic>
            <p:nvPicPr>
              <p:cNvPr id="51" name="Ink 51">
                <a:extLst>
                  <a:ext uri="{FF2B5EF4-FFF2-40B4-BE49-F238E27FC236}">
                    <a16:creationId xmlns:a16="http://schemas.microsoft.com/office/drawing/2014/main" id="{1CF81305-4C9F-EE60-8411-8D939C0F2748}"/>
                  </a:ext>
                </a:extLst>
              </p:cNvPr>
              <p:cNvPicPr/>
              <p:nvPr/>
            </p:nvPicPr>
            <p:blipFill>
              <a:blip r:embed="rId21"/>
              <a:stretch>
                <a:fillRect/>
              </a:stretch>
            </p:blipFill>
            <p:spPr>
              <a:xfrm>
                <a:off x="10824232" y="2193471"/>
                <a:ext cx="491016"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6" name="Ink 56">
                <a:extLst>
                  <a:ext uri="{FF2B5EF4-FFF2-40B4-BE49-F238E27FC236}">
                    <a16:creationId xmlns:a16="http://schemas.microsoft.com/office/drawing/2014/main" id="{60430300-ABEB-9C61-CC92-DDCBC8C234E7}"/>
                  </a:ext>
                </a:extLst>
              </p14:cNvPr>
              <p14:cNvContentPartPr/>
              <p14:nvPr/>
            </p14:nvContentPartPr>
            <p14:xfrm>
              <a:off x="11318860" y="1996911"/>
              <a:ext cx="504720" cy="877320"/>
            </p14:xfrm>
          </p:contentPart>
        </mc:Choice>
        <mc:Fallback xmlns="">
          <p:pic>
            <p:nvPicPr>
              <p:cNvPr id="56" name="Ink 56">
                <a:extLst>
                  <a:ext uri="{FF2B5EF4-FFF2-40B4-BE49-F238E27FC236}">
                    <a16:creationId xmlns:a16="http://schemas.microsoft.com/office/drawing/2014/main" id="{60430300-ABEB-9C61-CC92-DDCBC8C234E7}"/>
                  </a:ext>
                </a:extLst>
              </p:cNvPr>
              <p:cNvPicPr/>
              <p:nvPr/>
            </p:nvPicPr>
            <p:blipFill>
              <a:blip r:embed="rId23"/>
              <a:stretch>
                <a:fillRect/>
              </a:stretch>
            </p:blipFill>
            <p:spPr>
              <a:xfrm>
                <a:off x="11303740" y="1981791"/>
                <a:ext cx="534960" cy="907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3" name="Ink 63">
                <a:extLst>
                  <a:ext uri="{FF2B5EF4-FFF2-40B4-BE49-F238E27FC236}">
                    <a16:creationId xmlns:a16="http://schemas.microsoft.com/office/drawing/2014/main" id="{F3F3DCB4-23C7-013C-FC68-F428BB57E893}"/>
                  </a:ext>
                </a:extLst>
              </p14:cNvPr>
              <p14:cNvContentPartPr/>
              <p14:nvPr/>
            </p14:nvContentPartPr>
            <p14:xfrm>
              <a:off x="928540" y="3037311"/>
              <a:ext cx="1239120" cy="989640"/>
            </p14:xfrm>
          </p:contentPart>
        </mc:Choice>
        <mc:Fallback xmlns="">
          <p:pic>
            <p:nvPicPr>
              <p:cNvPr id="63" name="Ink 63">
                <a:extLst>
                  <a:ext uri="{FF2B5EF4-FFF2-40B4-BE49-F238E27FC236}">
                    <a16:creationId xmlns:a16="http://schemas.microsoft.com/office/drawing/2014/main" id="{F3F3DCB4-23C7-013C-FC68-F428BB57E893}"/>
                  </a:ext>
                </a:extLst>
              </p:cNvPr>
              <p:cNvPicPr/>
              <p:nvPr/>
            </p:nvPicPr>
            <p:blipFill>
              <a:blip r:embed="rId25"/>
              <a:stretch>
                <a:fillRect/>
              </a:stretch>
            </p:blipFill>
            <p:spPr>
              <a:xfrm>
                <a:off x="913420" y="3022191"/>
                <a:ext cx="1269720" cy="1019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6" name="Ink 66">
                <a:extLst>
                  <a:ext uri="{FF2B5EF4-FFF2-40B4-BE49-F238E27FC236}">
                    <a16:creationId xmlns:a16="http://schemas.microsoft.com/office/drawing/2014/main" id="{53C978FF-C293-AD4E-3285-BB3F197EA243}"/>
                  </a:ext>
                </a:extLst>
              </p14:cNvPr>
              <p14:cNvContentPartPr/>
              <p14:nvPr/>
            </p14:nvContentPartPr>
            <p14:xfrm>
              <a:off x="2864620" y="3148551"/>
              <a:ext cx="6176160" cy="766080"/>
            </p14:xfrm>
          </p:contentPart>
        </mc:Choice>
        <mc:Fallback xmlns="">
          <p:pic>
            <p:nvPicPr>
              <p:cNvPr id="66" name="Ink 66">
                <a:extLst>
                  <a:ext uri="{FF2B5EF4-FFF2-40B4-BE49-F238E27FC236}">
                    <a16:creationId xmlns:a16="http://schemas.microsoft.com/office/drawing/2014/main" id="{53C978FF-C293-AD4E-3285-BB3F197EA243}"/>
                  </a:ext>
                </a:extLst>
              </p:cNvPr>
              <p:cNvPicPr/>
              <p:nvPr/>
            </p:nvPicPr>
            <p:blipFill>
              <a:blip r:embed="rId27"/>
              <a:stretch>
                <a:fillRect/>
              </a:stretch>
            </p:blipFill>
            <p:spPr>
              <a:xfrm>
                <a:off x="2849500" y="3133431"/>
                <a:ext cx="620640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1" name="Ink 92">
                <a:extLst>
                  <a:ext uri="{FF2B5EF4-FFF2-40B4-BE49-F238E27FC236}">
                    <a16:creationId xmlns:a16="http://schemas.microsoft.com/office/drawing/2014/main" id="{E2CE5882-B7D2-B186-6A71-57A384974757}"/>
                  </a:ext>
                </a:extLst>
              </p14:cNvPr>
              <p14:cNvContentPartPr/>
              <p14:nvPr/>
            </p14:nvContentPartPr>
            <p14:xfrm>
              <a:off x="8212420" y="3354111"/>
              <a:ext cx="703800" cy="479880"/>
            </p14:xfrm>
          </p:contentPart>
        </mc:Choice>
        <mc:Fallback xmlns="">
          <p:pic>
            <p:nvPicPr>
              <p:cNvPr id="91" name="Ink 92">
                <a:extLst>
                  <a:ext uri="{FF2B5EF4-FFF2-40B4-BE49-F238E27FC236}">
                    <a16:creationId xmlns:a16="http://schemas.microsoft.com/office/drawing/2014/main" id="{E2CE5882-B7D2-B186-6A71-57A384974757}"/>
                  </a:ext>
                </a:extLst>
              </p:cNvPr>
              <p:cNvPicPr/>
              <p:nvPr/>
            </p:nvPicPr>
            <p:blipFill>
              <a:blip r:embed="rId29"/>
              <a:stretch>
                <a:fillRect/>
              </a:stretch>
            </p:blipFill>
            <p:spPr>
              <a:xfrm>
                <a:off x="8197300" y="3338991"/>
                <a:ext cx="73440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2" name="Ink 92">
                <a:extLst>
                  <a:ext uri="{FF2B5EF4-FFF2-40B4-BE49-F238E27FC236}">
                    <a16:creationId xmlns:a16="http://schemas.microsoft.com/office/drawing/2014/main" id="{A1E77C2E-8FEE-76A2-6D54-EA0A2C8DCD95}"/>
                  </a:ext>
                </a:extLst>
              </p14:cNvPr>
              <p14:cNvContentPartPr/>
              <p14:nvPr/>
            </p14:nvContentPartPr>
            <p14:xfrm>
              <a:off x="3107620" y="3260871"/>
              <a:ext cx="4818960" cy="759960"/>
            </p14:xfrm>
          </p:contentPart>
        </mc:Choice>
        <mc:Fallback xmlns="">
          <p:pic>
            <p:nvPicPr>
              <p:cNvPr id="92" name="Ink 92">
                <a:extLst>
                  <a:ext uri="{FF2B5EF4-FFF2-40B4-BE49-F238E27FC236}">
                    <a16:creationId xmlns:a16="http://schemas.microsoft.com/office/drawing/2014/main" id="{A1E77C2E-8FEE-76A2-6D54-EA0A2C8DCD95}"/>
                  </a:ext>
                </a:extLst>
              </p:cNvPr>
              <p:cNvPicPr/>
              <p:nvPr/>
            </p:nvPicPr>
            <p:blipFill>
              <a:blip r:embed="rId31"/>
              <a:stretch>
                <a:fillRect/>
              </a:stretch>
            </p:blipFill>
            <p:spPr>
              <a:xfrm>
                <a:off x="3092500" y="3245391"/>
                <a:ext cx="484956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3" name="Ink 92">
                <a:extLst>
                  <a:ext uri="{FF2B5EF4-FFF2-40B4-BE49-F238E27FC236}">
                    <a16:creationId xmlns:a16="http://schemas.microsoft.com/office/drawing/2014/main" id="{CCBDA92D-AA9E-E8AF-5B84-CD22446655AB}"/>
                  </a:ext>
                </a:extLst>
              </p14:cNvPr>
              <p14:cNvContentPartPr/>
              <p14:nvPr/>
            </p14:nvContentPartPr>
            <p14:xfrm>
              <a:off x="5622580" y="2868471"/>
              <a:ext cx="100080" cy="1606680"/>
            </p14:xfrm>
          </p:contentPart>
        </mc:Choice>
        <mc:Fallback xmlns="">
          <p:pic>
            <p:nvPicPr>
              <p:cNvPr id="93" name="Ink 92">
                <a:extLst>
                  <a:ext uri="{FF2B5EF4-FFF2-40B4-BE49-F238E27FC236}">
                    <a16:creationId xmlns:a16="http://schemas.microsoft.com/office/drawing/2014/main" id="{CCBDA92D-AA9E-E8AF-5B84-CD22446655AB}"/>
                  </a:ext>
                </a:extLst>
              </p:cNvPr>
              <p:cNvPicPr/>
              <p:nvPr/>
            </p:nvPicPr>
            <p:blipFill>
              <a:blip r:embed="rId33"/>
              <a:stretch>
                <a:fillRect/>
              </a:stretch>
            </p:blipFill>
            <p:spPr>
              <a:xfrm>
                <a:off x="5607460" y="2853351"/>
                <a:ext cx="130320" cy="1636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8" name="Ink 108">
                <a:extLst>
                  <a:ext uri="{FF2B5EF4-FFF2-40B4-BE49-F238E27FC236}">
                    <a16:creationId xmlns:a16="http://schemas.microsoft.com/office/drawing/2014/main" id="{660ED8A6-D970-21A5-D5C6-B86AD9F55874}"/>
                  </a:ext>
                </a:extLst>
              </p14:cNvPr>
              <p14:cNvContentPartPr/>
              <p14:nvPr/>
            </p14:nvContentPartPr>
            <p14:xfrm>
              <a:off x="2422900" y="4144671"/>
              <a:ext cx="2951280" cy="784800"/>
            </p14:xfrm>
          </p:contentPart>
        </mc:Choice>
        <mc:Fallback xmlns="">
          <p:pic>
            <p:nvPicPr>
              <p:cNvPr id="108" name="Ink 108">
                <a:extLst>
                  <a:ext uri="{FF2B5EF4-FFF2-40B4-BE49-F238E27FC236}">
                    <a16:creationId xmlns:a16="http://schemas.microsoft.com/office/drawing/2014/main" id="{660ED8A6-D970-21A5-D5C6-B86AD9F55874}"/>
                  </a:ext>
                </a:extLst>
              </p:cNvPr>
              <p:cNvPicPr/>
              <p:nvPr/>
            </p:nvPicPr>
            <p:blipFill>
              <a:blip r:embed="rId35"/>
              <a:stretch>
                <a:fillRect/>
              </a:stretch>
            </p:blipFill>
            <p:spPr>
              <a:xfrm>
                <a:off x="2407420" y="4129551"/>
                <a:ext cx="298188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9" name="Ink 108">
                <a:extLst>
                  <a:ext uri="{FF2B5EF4-FFF2-40B4-BE49-F238E27FC236}">
                    <a16:creationId xmlns:a16="http://schemas.microsoft.com/office/drawing/2014/main" id="{115CAF71-FBC4-D75F-4748-FD45FEF6BA56}"/>
                  </a:ext>
                </a:extLst>
              </p14:cNvPr>
              <p14:cNvContentPartPr/>
              <p14:nvPr/>
            </p14:nvContentPartPr>
            <p14:xfrm>
              <a:off x="3555820" y="4088871"/>
              <a:ext cx="100080" cy="1314000"/>
            </p14:xfrm>
          </p:contentPart>
        </mc:Choice>
        <mc:Fallback xmlns="">
          <p:pic>
            <p:nvPicPr>
              <p:cNvPr id="109" name="Ink 108">
                <a:extLst>
                  <a:ext uri="{FF2B5EF4-FFF2-40B4-BE49-F238E27FC236}">
                    <a16:creationId xmlns:a16="http://schemas.microsoft.com/office/drawing/2014/main" id="{115CAF71-FBC4-D75F-4748-FD45FEF6BA56}"/>
                  </a:ext>
                </a:extLst>
              </p:cNvPr>
              <p:cNvPicPr/>
              <p:nvPr/>
            </p:nvPicPr>
            <p:blipFill>
              <a:blip r:embed="rId37"/>
              <a:stretch>
                <a:fillRect/>
              </a:stretch>
            </p:blipFill>
            <p:spPr>
              <a:xfrm>
                <a:off x="3540700" y="4073391"/>
                <a:ext cx="130320" cy="1344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8" name="Ink 118">
                <a:extLst>
                  <a:ext uri="{FF2B5EF4-FFF2-40B4-BE49-F238E27FC236}">
                    <a16:creationId xmlns:a16="http://schemas.microsoft.com/office/drawing/2014/main" id="{6912C8E5-015D-9124-1F26-917A0D35FDC0}"/>
                  </a:ext>
                </a:extLst>
              </p14:cNvPr>
              <p14:cNvContentPartPr/>
              <p14:nvPr/>
            </p14:nvContentPartPr>
            <p14:xfrm>
              <a:off x="1912420" y="5022711"/>
              <a:ext cx="1401120" cy="747360"/>
            </p14:xfrm>
          </p:contentPart>
        </mc:Choice>
        <mc:Fallback xmlns="">
          <p:pic>
            <p:nvPicPr>
              <p:cNvPr id="118" name="Ink 118">
                <a:extLst>
                  <a:ext uri="{FF2B5EF4-FFF2-40B4-BE49-F238E27FC236}">
                    <a16:creationId xmlns:a16="http://schemas.microsoft.com/office/drawing/2014/main" id="{6912C8E5-015D-9124-1F26-917A0D35FDC0}"/>
                  </a:ext>
                </a:extLst>
              </p:cNvPr>
              <p:cNvPicPr/>
              <p:nvPr/>
            </p:nvPicPr>
            <p:blipFill>
              <a:blip r:embed="rId39"/>
              <a:stretch>
                <a:fillRect/>
              </a:stretch>
            </p:blipFill>
            <p:spPr>
              <a:xfrm>
                <a:off x="1896940" y="5007231"/>
                <a:ext cx="143172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1" name="Ink 132">
                <a:extLst>
                  <a:ext uri="{FF2B5EF4-FFF2-40B4-BE49-F238E27FC236}">
                    <a16:creationId xmlns:a16="http://schemas.microsoft.com/office/drawing/2014/main" id="{4D6A65B8-C5B6-E2F6-15CA-B5F18C26934E}"/>
                  </a:ext>
                </a:extLst>
              </p14:cNvPr>
              <p14:cNvContentPartPr/>
              <p14:nvPr/>
            </p14:nvContentPartPr>
            <p14:xfrm>
              <a:off x="2659420" y="5657391"/>
              <a:ext cx="647640" cy="990360"/>
            </p14:xfrm>
          </p:contentPart>
        </mc:Choice>
        <mc:Fallback xmlns="">
          <p:pic>
            <p:nvPicPr>
              <p:cNvPr id="131" name="Ink 132">
                <a:extLst>
                  <a:ext uri="{FF2B5EF4-FFF2-40B4-BE49-F238E27FC236}">
                    <a16:creationId xmlns:a16="http://schemas.microsoft.com/office/drawing/2014/main" id="{4D6A65B8-C5B6-E2F6-15CA-B5F18C26934E}"/>
                  </a:ext>
                </a:extLst>
              </p:cNvPr>
              <p:cNvPicPr/>
              <p:nvPr/>
            </p:nvPicPr>
            <p:blipFill>
              <a:blip r:embed="rId41"/>
              <a:stretch>
                <a:fillRect/>
              </a:stretch>
            </p:blipFill>
            <p:spPr>
              <a:xfrm>
                <a:off x="2643940" y="5642271"/>
                <a:ext cx="678240" cy="1020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2" name="Ink 132">
                <a:extLst>
                  <a:ext uri="{FF2B5EF4-FFF2-40B4-BE49-F238E27FC236}">
                    <a16:creationId xmlns:a16="http://schemas.microsoft.com/office/drawing/2014/main" id="{EEADF9FA-776C-3A14-9C89-E3DE116C8FC4}"/>
                  </a:ext>
                </a:extLst>
              </p14:cNvPr>
              <p14:cNvContentPartPr/>
              <p14:nvPr/>
            </p14:nvContentPartPr>
            <p14:xfrm>
              <a:off x="1588420" y="5750991"/>
              <a:ext cx="741600" cy="790920"/>
            </p14:xfrm>
          </p:contentPart>
        </mc:Choice>
        <mc:Fallback xmlns="">
          <p:pic>
            <p:nvPicPr>
              <p:cNvPr id="132" name="Ink 132">
                <a:extLst>
                  <a:ext uri="{FF2B5EF4-FFF2-40B4-BE49-F238E27FC236}">
                    <a16:creationId xmlns:a16="http://schemas.microsoft.com/office/drawing/2014/main" id="{EEADF9FA-776C-3A14-9C89-E3DE116C8FC4}"/>
                  </a:ext>
                </a:extLst>
              </p:cNvPr>
              <p:cNvPicPr/>
              <p:nvPr/>
            </p:nvPicPr>
            <p:blipFill>
              <a:blip r:embed="rId43"/>
              <a:stretch>
                <a:fillRect/>
              </a:stretch>
            </p:blipFill>
            <p:spPr>
              <a:xfrm>
                <a:off x="1573293" y="5735511"/>
                <a:ext cx="772215"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3" name="Ink 143">
                <a:extLst>
                  <a:ext uri="{FF2B5EF4-FFF2-40B4-BE49-F238E27FC236}">
                    <a16:creationId xmlns:a16="http://schemas.microsoft.com/office/drawing/2014/main" id="{6D6AF783-3798-6BAD-CB43-C166CEDAA0D5}"/>
                  </a:ext>
                </a:extLst>
              </p14:cNvPr>
              <p14:cNvContentPartPr/>
              <p14:nvPr/>
            </p14:nvContentPartPr>
            <p14:xfrm>
              <a:off x="3879460" y="4829391"/>
              <a:ext cx="2142000" cy="1046520"/>
            </p14:xfrm>
          </p:contentPart>
        </mc:Choice>
        <mc:Fallback xmlns="">
          <p:pic>
            <p:nvPicPr>
              <p:cNvPr id="143" name="Ink 143">
                <a:extLst>
                  <a:ext uri="{FF2B5EF4-FFF2-40B4-BE49-F238E27FC236}">
                    <a16:creationId xmlns:a16="http://schemas.microsoft.com/office/drawing/2014/main" id="{6D6AF783-3798-6BAD-CB43-C166CEDAA0D5}"/>
                  </a:ext>
                </a:extLst>
              </p:cNvPr>
              <p:cNvPicPr/>
              <p:nvPr/>
            </p:nvPicPr>
            <p:blipFill>
              <a:blip r:embed="rId45"/>
              <a:stretch>
                <a:fillRect/>
              </a:stretch>
            </p:blipFill>
            <p:spPr>
              <a:xfrm>
                <a:off x="3864340" y="4814266"/>
                <a:ext cx="2172600" cy="107713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2" name="Ink 152">
                <a:extLst>
                  <a:ext uri="{FF2B5EF4-FFF2-40B4-BE49-F238E27FC236}">
                    <a16:creationId xmlns:a16="http://schemas.microsoft.com/office/drawing/2014/main" id="{DC5CA092-6598-1381-9740-07657079848C}"/>
                  </a:ext>
                </a:extLst>
              </p14:cNvPr>
              <p14:cNvContentPartPr/>
              <p14:nvPr/>
            </p14:nvContentPartPr>
            <p14:xfrm>
              <a:off x="3966580" y="5788431"/>
              <a:ext cx="1370160" cy="871920"/>
            </p14:xfrm>
          </p:contentPart>
        </mc:Choice>
        <mc:Fallback xmlns="">
          <p:pic>
            <p:nvPicPr>
              <p:cNvPr id="152" name="Ink 152">
                <a:extLst>
                  <a:ext uri="{FF2B5EF4-FFF2-40B4-BE49-F238E27FC236}">
                    <a16:creationId xmlns:a16="http://schemas.microsoft.com/office/drawing/2014/main" id="{DC5CA092-6598-1381-9740-07657079848C}"/>
                  </a:ext>
                </a:extLst>
              </p:cNvPr>
              <p:cNvPicPr/>
              <p:nvPr/>
            </p:nvPicPr>
            <p:blipFill>
              <a:blip r:embed="rId47"/>
              <a:stretch>
                <a:fillRect/>
              </a:stretch>
            </p:blipFill>
            <p:spPr>
              <a:xfrm>
                <a:off x="3951456" y="5772951"/>
                <a:ext cx="1400768" cy="902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8" name="Ink 158">
                <a:extLst>
                  <a:ext uri="{FF2B5EF4-FFF2-40B4-BE49-F238E27FC236}">
                    <a16:creationId xmlns:a16="http://schemas.microsoft.com/office/drawing/2014/main" id="{3ED671D2-09C4-4095-A836-96CBCF08C099}"/>
                  </a:ext>
                </a:extLst>
              </p14:cNvPr>
              <p14:cNvContentPartPr/>
              <p14:nvPr/>
            </p14:nvContentPartPr>
            <p14:xfrm>
              <a:off x="4520620" y="6080751"/>
              <a:ext cx="1556640" cy="797400"/>
            </p14:xfrm>
          </p:contentPart>
        </mc:Choice>
        <mc:Fallback xmlns="">
          <p:pic>
            <p:nvPicPr>
              <p:cNvPr id="158" name="Ink 158">
                <a:extLst>
                  <a:ext uri="{FF2B5EF4-FFF2-40B4-BE49-F238E27FC236}">
                    <a16:creationId xmlns:a16="http://schemas.microsoft.com/office/drawing/2014/main" id="{3ED671D2-09C4-4095-A836-96CBCF08C099}"/>
                  </a:ext>
                </a:extLst>
              </p:cNvPr>
              <p:cNvPicPr/>
              <p:nvPr/>
            </p:nvPicPr>
            <p:blipFill>
              <a:blip r:embed="rId49"/>
              <a:stretch>
                <a:fillRect/>
              </a:stretch>
            </p:blipFill>
            <p:spPr>
              <a:xfrm>
                <a:off x="4505500" y="6065631"/>
                <a:ext cx="1587240" cy="827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1" name="Ink 161">
                <a:extLst>
                  <a:ext uri="{FF2B5EF4-FFF2-40B4-BE49-F238E27FC236}">
                    <a16:creationId xmlns:a16="http://schemas.microsoft.com/office/drawing/2014/main" id="{1AEA51CD-5989-ED69-94E7-0FBEC4E40567}"/>
                  </a:ext>
                </a:extLst>
              </p14:cNvPr>
              <p14:cNvContentPartPr/>
              <p14:nvPr/>
            </p14:nvContentPartPr>
            <p14:xfrm>
              <a:off x="6376060" y="3909591"/>
              <a:ext cx="461160" cy="548280"/>
            </p14:xfrm>
          </p:contentPart>
        </mc:Choice>
        <mc:Fallback xmlns="">
          <p:pic>
            <p:nvPicPr>
              <p:cNvPr id="161" name="Ink 161">
                <a:extLst>
                  <a:ext uri="{FF2B5EF4-FFF2-40B4-BE49-F238E27FC236}">
                    <a16:creationId xmlns:a16="http://schemas.microsoft.com/office/drawing/2014/main" id="{1AEA51CD-5989-ED69-94E7-0FBEC4E40567}"/>
                  </a:ext>
                </a:extLst>
              </p:cNvPr>
              <p:cNvPicPr/>
              <p:nvPr/>
            </p:nvPicPr>
            <p:blipFill>
              <a:blip r:embed="rId51"/>
              <a:stretch>
                <a:fillRect/>
              </a:stretch>
            </p:blipFill>
            <p:spPr>
              <a:xfrm>
                <a:off x="6360580" y="3894471"/>
                <a:ext cx="49140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7" name="Ink 177">
                <a:extLst>
                  <a:ext uri="{FF2B5EF4-FFF2-40B4-BE49-F238E27FC236}">
                    <a16:creationId xmlns:a16="http://schemas.microsoft.com/office/drawing/2014/main" id="{65EC3FF3-4A20-106E-26D0-0EFAA0AD3AFA}"/>
                  </a:ext>
                </a:extLst>
              </p14:cNvPr>
              <p14:cNvContentPartPr/>
              <p14:nvPr/>
            </p14:nvContentPartPr>
            <p14:xfrm>
              <a:off x="6108220" y="4320711"/>
              <a:ext cx="2963880" cy="853200"/>
            </p14:xfrm>
          </p:contentPart>
        </mc:Choice>
        <mc:Fallback xmlns="">
          <p:pic>
            <p:nvPicPr>
              <p:cNvPr id="177" name="Ink 177">
                <a:extLst>
                  <a:ext uri="{FF2B5EF4-FFF2-40B4-BE49-F238E27FC236}">
                    <a16:creationId xmlns:a16="http://schemas.microsoft.com/office/drawing/2014/main" id="{65EC3FF3-4A20-106E-26D0-0EFAA0AD3AFA}"/>
                  </a:ext>
                </a:extLst>
              </p:cNvPr>
              <p:cNvPicPr/>
              <p:nvPr/>
            </p:nvPicPr>
            <p:blipFill>
              <a:blip r:embed="rId53"/>
              <a:stretch>
                <a:fillRect/>
              </a:stretch>
            </p:blipFill>
            <p:spPr>
              <a:xfrm>
                <a:off x="6093098" y="4305231"/>
                <a:ext cx="2994484" cy="883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88" name="Ink 188">
                <a:extLst>
                  <a:ext uri="{FF2B5EF4-FFF2-40B4-BE49-F238E27FC236}">
                    <a16:creationId xmlns:a16="http://schemas.microsoft.com/office/drawing/2014/main" id="{5BC64633-4E04-2DD7-5984-CC9A38430281}"/>
                  </a:ext>
                </a:extLst>
              </p14:cNvPr>
              <p14:cNvContentPartPr/>
              <p14:nvPr/>
            </p14:nvContentPartPr>
            <p14:xfrm>
              <a:off x="6431860" y="5073831"/>
              <a:ext cx="1226880" cy="940320"/>
            </p14:xfrm>
          </p:contentPart>
        </mc:Choice>
        <mc:Fallback xmlns="">
          <p:pic>
            <p:nvPicPr>
              <p:cNvPr id="188" name="Ink 188">
                <a:extLst>
                  <a:ext uri="{FF2B5EF4-FFF2-40B4-BE49-F238E27FC236}">
                    <a16:creationId xmlns:a16="http://schemas.microsoft.com/office/drawing/2014/main" id="{5BC64633-4E04-2DD7-5984-CC9A38430281}"/>
                  </a:ext>
                </a:extLst>
              </p:cNvPr>
              <p:cNvPicPr/>
              <p:nvPr/>
            </p:nvPicPr>
            <p:blipFill>
              <a:blip r:embed="rId55"/>
              <a:stretch>
                <a:fillRect/>
              </a:stretch>
            </p:blipFill>
            <p:spPr>
              <a:xfrm>
                <a:off x="6416740" y="5058711"/>
                <a:ext cx="1257120" cy="970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00" name="Ink 200">
                <a:extLst>
                  <a:ext uri="{FF2B5EF4-FFF2-40B4-BE49-F238E27FC236}">
                    <a16:creationId xmlns:a16="http://schemas.microsoft.com/office/drawing/2014/main" id="{53271841-5AC3-6F39-1B81-E327F60A16EB}"/>
                  </a:ext>
                </a:extLst>
              </p14:cNvPr>
              <p14:cNvContentPartPr/>
              <p14:nvPr/>
            </p14:nvContentPartPr>
            <p14:xfrm>
              <a:off x="8181460" y="5018391"/>
              <a:ext cx="1699920" cy="921240"/>
            </p14:xfrm>
          </p:contentPart>
        </mc:Choice>
        <mc:Fallback xmlns="">
          <p:pic>
            <p:nvPicPr>
              <p:cNvPr id="200" name="Ink 200">
                <a:extLst>
                  <a:ext uri="{FF2B5EF4-FFF2-40B4-BE49-F238E27FC236}">
                    <a16:creationId xmlns:a16="http://schemas.microsoft.com/office/drawing/2014/main" id="{53271841-5AC3-6F39-1B81-E327F60A16EB}"/>
                  </a:ext>
                </a:extLst>
              </p:cNvPr>
              <p:cNvPicPr/>
              <p:nvPr/>
            </p:nvPicPr>
            <p:blipFill>
              <a:blip r:embed="rId57"/>
              <a:stretch>
                <a:fillRect/>
              </a:stretch>
            </p:blipFill>
            <p:spPr>
              <a:xfrm>
                <a:off x="8165980" y="5003265"/>
                <a:ext cx="1730520" cy="951852"/>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3" name="Ink 203">
                <a:extLst>
                  <a:ext uri="{FF2B5EF4-FFF2-40B4-BE49-F238E27FC236}">
                    <a16:creationId xmlns:a16="http://schemas.microsoft.com/office/drawing/2014/main" id="{50768F40-6D40-2910-07A0-B81D15D8E5BC}"/>
                  </a:ext>
                </a:extLst>
              </p14:cNvPr>
              <p14:cNvContentPartPr/>
              <p14:nvPr/>
            </p14:nvContentPartPr>
            <p14:xfrm>
              <a:off x="6737140" y="6013791"/>
              <a:ext cx="255600" cy="380160"/>
            </p14:xfrm>
          </p:contentPart>
        </mc:Choice>
        <mc:Fallback xmlns="">
          <p:pic>
            <p:nvPicPr>
              <p:cNvPr id="203" name="Ink 203">
                <a:extLst>
                  <a:ext uri="{FF2B5EF4-FFF2-40B4-BE49-F238E27FC236}">
                    <a16:creationId xmlns:a16="http://schemas.microsoft.com/office/drawing/2014/main" id="{50768F40-6D40-2910-07A0-B81D15D8E5BC}"/>
                  </a:ext>
                </a:extLst>
              </p:cNvPr>
              <p:cNvPicPr/>
              <p:nvPr/>
            </p:nvPicPr>
            <p:blipFill>
              <a:blip r:embed="rId59"/>
              <a:stretch>
                <a:fillRect/>
              </a:stretch>
            </p:blipFill>
            <p:spPr>
              <a:xfrm>
                <a:off x="6721660" y="5998671"/>
                <a:ext cx="28620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8" name="Ink 208">
                <a:extLst>
                  <a:ext uri="{FF2B5EF4-FFF2-40B4-BE49-F238E27FC236}">
                    <a16:creationId xmlns:a16="http://schemas.microsoft.com/office/drawing/2014/main" id="{24D91C32-558F-9D1A-8E4D-768A7749A471}"/>
                  </a:ext>
                </a:extLst>
              </p14:cNvPr>
              <p14:cNvContentPartPr/>
              <p14:nvPr/>
            </p14:nvContentPartPr>
            <p14:xfrm>
              <a:off x="6624820" y="6356151"/>
              <a:ext cx="560520" cy="436320"/>
            </p14:xfrm>
          </p:contentPart>
        </mc:Choice>
        <mc:Fallback xmlns="">
          <p:pic>
            <p:nvPicPr>
              <p:cNvPr id="208" name="Ink 208">
                <a:extLst>
                  <a:ext uri="{FF2B5EF4-FFF2-40B4-BE49-F238E27FC236}">
                    <a16:creationId xmlns:a16="http://schemas.microsoft.com/office/drawing/2014/main" id="{24D91C32-558F-9D1A-8E4D-768A7749A471}"/>
                  </a:ext>
                </a:extLst>
              </p:cNvPr>
              <p:cNvPicPr/>
              <p:nvPr/>
            </p:nvPicPr>
            <p:blipFill>
              <a:blip r:embed="rId61"/>
              <a:stretch>
                <a:fillRect/>
              </a:stretch>
            </p:blipFill>
            <p:spPr>
              <a:xfrm>
                <a:off x="6609700" y="6341031"/>
                <a:ext cx="59112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9" name="Ink 208">
                <a:extLst>
                  <a:ext uri="{FF2B5EF4-FFF2-40B4-BE49-F238E27FC236}">
                    <a16:creationId xmlns:a16="http://schemas.microsoft.com/office/drawing/2014/main" id="{044E62D4-79DB-252C-90F2-D46E78C4FB35}"/>
                  </a:ext>
                </a:extLst>
              </p14:cNvPr>
              <p14:cNvContentPartPr/>
              <p14:nvPr/>
            </p14:nvContentPartPr>
            <p14:xfrm>
              <a:off x="6985900" y="5173551"/>
              <a:ext cx="118800" cy="1064880"/>
            </p14:xfrm>
          </p:contentPart>
        </mc:Choice>
        <mc:Fallback xmlns="">
          <p:pic>
            <p:nvPicPr>
              <p:cNvPr id="209" name="Ink 208">
                <a:extLst>
                  <a:ext uri="{FF2B5EF4-FFF2-40B4-BE49-F238E27FC236}">
                    <a16:creationId xmlns:a16="http://schemas.microsoft.com/office/drawing/2014/main" id="{044E62D4-79DB-252C-90F2-D46E78C4FB35}"/>
                  </a:ext>
                </a:extLst>
              </p:cNvPr>
              <p:cNvPicPr/>
              <p:nvPr/>
            </p:nvPicPr>
            <p:blipFill>
              <a:blip r:embed="rId63"/>
              <a:stretch>
                <a:fillRect/>
              </a:stretch>
            </p:blipFill>
            <p:spPr>
              <a:xfrm>
                <a:off x="6970780" y="5158071"/>
                <a:ext cx="149040" cy="1095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12" name="Ink 212">
                <a:extLst>
                  <a:ext uri="{FF2B5EF4-FFF2-40B4-BE49-F238E27FC236}">
                    <a16:creationId xmlns:a16="http://schemas.microsoft.com/office/drawing/2014/main" id="{E0BF05C0-C7F0-4E1C-022C-B5CDECD411DF}"/>
                  </a:ext>
                </a:extLst>
              </p14:cNvPr>
              <p14:cNvContentPartPr/>
              <p14:nvPr/>
            </p14:nvContentPartPr>
            <p14:xfrm>
              <a:off x="7440580" y="5945391"/>
              <a:ext cx="292680" cy="317880"/>
            </p14:xfrm>
          </p:contentPart>
        </mc:Choice>
        <mc:Fallback xmlns="">
          <p:pic>
            <p:nvPicPr>
              <p:cNvPr id="212" name="Ink 212">
                <a:extLst>
                  <a:ext uri="{FF2B5EF4-FFF2-40B4-BE49-F238E27FC236}">
                    <a16:creationId xmlns:a16="http://schemas.microsoft.com/office/drawing/2014/main" id="{E0BF05C0-C7F0-4E1C-022C-B5CDECD411DF}"/>
                  </a:ext>
                </a:extLst>
              </p:cNvPr>
              <p:cNvPicPr/>
              <p:nvPr/>
            </p:nvPicPr>
            <p:blipFill>
              <a:blip r:embed="rId65"/>
              <a:stretch>
                <a:fillRect/>
              </a:stretch>
            </p:blipFill>
            <p:spPr>
              <a:xfrm>
                <a:off x="7425119" y="5930271"/>
                <a:ext cx="322883"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13" name="Ink 212">
                <a:extLst>
                  <a:ext uri="{FF2B5EF4-FFF2-40B4-BE49-F238E27FC236}">
                    <a16:creationId xmlns:a16="http://schemas.microsoft.com/office/drawing/2014/main" id="{13F567E8-3124-B5A9-F889-BCACD6041786}"/>
                  </a:ext>
                </a:extLst>
              </p14:cNvPr>
              <p14:cNvContentPartPr/>
              <p14:nvPr/>
            </p14:nvContentPartPr>
            <p14:xfrm>
              <a:off x="7652260" y="6387471"/>
              <a:ext cx="43920" cy="426600"/>
            </p14:xfrm>
          </p:contentPart>
        </mc:Choice>
        <mc:Fallback xmlns="">
          <p:pic>
            <p:nvPicPr>
              <p:cNvPr id="213" name="Ink 212">
                <a:extLst>
                  <a:ext uri="{FF2B5EF4-FFF2-40B4-BE49-F238E27FC236}">
                    <a16:creationId xmlns:a16="http://schemas.microsoft.com/office/drawing/2014/main" id="{13F567E8-3124-B5A9-F889-BCACD6041786}"/>
                  </a:ext>
                </a:extLst>
              </p:cNvPr>
              <p:cNvPicPr/>
              <p:nvPr/>
            </p:nvPicPr>
            <p:blipFill>
              <a:blip r:embed="rId67"/>
              <a:stretch>
                <a:fillRect/>
              </a:stretch>
            </p:blipFill>
            <p:spPr>
              <a:xfrm>
                <a:off x="7636780" y="6372351"/>
                <a:ext cx="7452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14" name="Ink 213">
                <a:extLst>
                  <a:ext uri="{FF2B5EF4-FFF2-40B4-BE49-F238E27FC236}">
                    <a16:creationId xmlns:a16="http://schemas.microsoft.com/office/drawing/2014/main" id="{4E5C22CE-B785-6D18-4F12-70D36D5A1B2E}"/>
                  </a:ext>
                </a:extLst>
              </p14:cNvPr>
              <p14:cNvContentPartPr/>
              <p14:nvPr/>
            </p14:nvContentPartPr>
            <p14:xfrm>
              <a:off x="7614820" y="6250311"/>
              <a:ext cx="516960" cy="560520"/>
            </p14:xfrm>
          </p:contentPart>
        </mc:Choice>
        <mc:Fallback xmlns="">
          <p:pic>
            <p:nvPicPr>
              <p:cNvPr id="214" name="Ink 213">
                <a:extLst>
                  <a:ext uri="{FF2B5EF4-FFF2-40B4-BE49-F238E27FC236}">
                    <a16:creationId xmlns:a16="http://schemas.microsoft.com/office/drawing/2014/main" id="{4E5C22CE-B785-6D18-4F12-70D36D5A1B2E}"/>
                  </a:ext>
                </a:extLst>
              </p:cNvPr>
              <p:cNvPicPr/>
              <p:nvPr/>
            </p:nvPicPr>
            <p:blipFill>
              <a:blip r:embed="rId69"/>
              <a:stretch>
                <a:fillRect/>
              </a:stretch>
            </p:blipFill>
            <p:spPr>
              <a:xfrm>
                <a:off x="7599700" y="6235191"/>
                <a:ext cx="54756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15" name="Ink 214">
                <a:extLst>
                  <a:ext uri="{FF2B5EF4-FFF2-40B4-BE49-F238E27FC236}">
                    <a16:creationId xmlns:a16="http://schemas.microsoft.com/office/drawing/2014/main" id="{032A0491-0864-5C3A-F37F-4FF41C9F0ECB}"/>
                  </a:ext>
                </a:extLst>
              </p14:cNvPr>
              <p14:cNvContentPartPr/>
              <p14:nvPr/>
            </p14:nvContentPartPr>
            <p14:xfrm>
              <a:off x="7683220" y="6399711"/>
              <a:ext cx="199440" cy="243000"/>
            </p14:xfrm>
          </p:contentPart>
        </mc:Choice>
        <mc:Fallback xmlns="">
          <p:pic>
            <p:nvPicPr>
              <p:cNvPr id="215" name="Ink 214">
                <a:extLst>
                  <a:ext uri="{FF2B5EF4-FFF2-40B4-BE49-F238E27FC236}">
                    <a16:creationId xmlns:a16="http://schemas.microsoft.com/office/drawing/2014/main" id="{032A0491-0864-5C3A-F37F-4FF41C9F0ECB}"/>
                  </a:ext>
                </a:extLst>
              </p:cNvPr>
              <p:cNvPicPr/>
              <p:nvPr/>
            </p:nvPicPr>
            <p:blipFill>
              <a:blip r:embed="rId71"/>
              <a:stretch>
                <a:fillRect/>
              </a:stretch>
            </p:blipFill>
            <p:spPr>
              <a:xfrm>
                <a:off x="7668100" y="6384591"/>
                <a:ext cx="2300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6" name="Ink 215">
                <a:extLst>
                  <a:ext uri="{FF2B5EF4-FFF2-40B4-BE49-F238E27FC236}">
                    <a16:creationId xmlns:a16="http://schemas.microsoft.com/office/drawing/2014/main" id="{BC6C4D48-4FD5-622B-A5FF-DD37A5570FD8}"/>
                  </a:ext>
                </a:extLst>
              </p14:cNvPr>
              <p14:cNvContentPartPr/>
              <p14:nvPr/>
            </p14:nvContentPartPr>
            <p14:xfrm>
              <a:off x="7770340" y="6412311"/>
              <a:ext cx="230760" cy="230760"/>
            </p14:xfrm>
          </p:contentPart>
        </mc:Choice>
        <mc:Fallback xmlns="">
          <p:pic>
            <p:nvPicPr>
              <p:cNvPr id="216" name="Ink 215">
                <a:extLst>
                  <a:ext uri="{FF2B5EF4-FFF2-40B4-BE49-F238E27FC236}">
                    <a16:creationId xmlns:a16="http://schemas.microsoft.com/office/drawing/2014/main" id="{BC6C4D48-4FD5-622B-A5FF-DD37A5570FD8}"/>
                  </a:ext>
                </a:extLst>
              </p:cNvPr>
              <p:cNvPicPr/>
              <p:nvPr/>
            </p:nvPicPr>
            <p:blipFill>
              <a:blip r:embed="rId73"/>
              <a:stretch>
                <a:fillRect/>
              </a:stretch>
            </p:blipFill>
            <p:spPr>
              <a:xfrm>
                <a:off x="7755220" y="6397191"/>
                <a:ext cx="2613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17" name="Ink 216">
                <a:extLst>
                  <a:ext uri="{FF2B5EF4-FFF2-40B4-BE49-F238E27FC236}">
                    <a16:creationId xmlns:a16="http://schemas.microsoft.com/office/drawing/2014/main" id="{00512D6D-7EA7-6599-357E-D1930EBD719D}"/>
                  </a:ext>
                </a:extLst>
              </p14:cNvPr>
              <p14:cNvContentPartPr/>
              <p14:nvPr/>
            </p14:nvContentPartPr>
            <p14:xfrm>
              <a:off x="9028180" y="5067711"/>
              <a:ext cx="224640" cy="1033920"/>
            </p14:xfrm>
          </p:contentPart>
        </mc:Choice>
        <mc:Fallback xmlns="">
          <p:pic>
            <p:nvPicPr>
              <p:cNvPr id="217" name="Ink 216">
                <a:extLst>
                  <a:ext uri="{FF2B5EF4-FFF2-40B4-BE49-F238E27FC236}">
                    <a16:creationId xmlns:a16="http://schemas.microsoft.com/office/drawing/2014/main" id="{00512D6D-7EA7-6599-357E-D1930EBD719D}"/>
                  </a:ext>
                </a:extLst>
              </p:cNvPr>
              <p:cNvPicPr/>
              <p:nvPr/>
            </p:nvPicPr>
            <p:blipFill>
              <a:blip r:embed="rId75"/>
              <a:stretch>
                <a:fillRect/>
              </a:stretch>
            </p:blipFill>
            <p:spPr>
              <a:xfrm>
                <a:off x="9012700" y="5052231"/>
                <a:ext cx="254880" cy="1064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8" name="Ink 217">
                <a:extLst>
                  <a:ext uri="{FF2B5EF4-FFF2-40B4-BE49-F238E27FC236}">
                    <a16:creationId xmlns:a16="http://schemas.microsoft.com/office/drawing/2014/main" id="{D0BF8E58-9C60-7BBB-A542-4FC0C9DD085A}"/>
                  </a:ext>
                </a:extLst>
              </p14:cNvPr>
              <p14:cNvContentPartPr/>
              <p14:nvPr/>
            </p14:nvContentPartPr>
            <p14:xfrm>
              <a:off x="8698060" y="5845671"/>
              <a:ext cx="75240" cy="398160"/>
            </p14:xfrm>
          </p:contentPart>
        </mc:Choice>
        <mc:Fallback xmlns="">
          <p:pic>
            <p:nvPicPr>
              <p:cNvPr id="218" name="Ink 217">
                <a:extLst>
                  <a:ext uri="{FF2B5EF4-FFF2-40B4-BE49-F238E27FC236}">
                    <a16:creationId xmlns:a16="http://schemas.microsoft.com/office/drawing/2014/main" id="{D0BF8E58-9C60-7BBB-A542-4FC0C9DD085A}"/>
                  </a:ext>
                </a:extLst>
              </p:cNvPr>
              <p:cNvPicPr/>
              <p:nvPr/>
            </p:nvPicPr>
            <p:blipFill>
              <a:blip r:embed="rId77"/>
              <a:stretch>
                <a:fillRect/>
              </a:stretch>
            </p:blipFill>
            <p:spPr>
              <a:xfrm>
                <a:off x="8682940" y="5830551"/>
                <a:ext cx="10548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9" name="Ink 218">
                <a:extLst>
                  <a:ext uri="{FF2B5EF4-FFF2-40B4-BE49-F238E27FC236}">
                    <a16:creationId xmlns:a16="http://schemas.microsoft.com/office/drawing/2014/main" id="{9D765759-6E51-E191-92AD-FBF0FDC89403}"/>
                  </a:ext>
                </a:extLst>
              </p14:cNvPr>
              <p14:cNvContentPartPr/>
              <p14:nvPr/>
            </p14:nvContentPartPr>
            <p14:xfrm>
              <a:off x="8679340" y="6088671"/>
              <a:ext cx="212040" cy="75240"/>
            </p14:xfrm>
          </p:contentPart>
        </mc:Choice>
        <mc:Fallback xmlns="">
          <p:pic>
            <p:nvPicPr>
              <p:cNvPr id="219" name="Ink 218">
                <a:extLst>
                  <a:ext uri="{FF2B5EF4-FFF2-40B4-BE49-F238E27FC236}">
                    <a16:creationId xmlns:a16="http://schemas.microsoft.com/office/drawing/2014/main" id="{9D765759-6E51-E191-92AD-FBF0FDC89403}"/>
                  </a:ext>
                </a:extLst>
              </p:cNvPr>
              <p:cNvPicPr/>
              <p:nvPr/>
            </p:nvPicPr>
            <p:blipFill>
              <a:blip r:embed="rId79"/>
              <a:stretch>
                <a:fillRect/>
              </a:stretch>
            </p:blipFill>
            <p:spPr>
              <a:xfrm>
                <a:off x="8664220" y="6073191"/>
                <a:ext cx="242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20" name="Ink 219">
                <a:extLst>
                  <a:ext uri="{FF2B5EF4-FFF2-40B4-BE49-F238E27FC236}">
                    <a16:creationId xmlns:a16="http://schemas.microsoft.com/office/drawing/2014/main" id="{2018013A-D142-517D-D127-AE455AE40495}"/>
                  </a:ext>
                </a:extLst>
              </p14:cNvPr>
              <p14:cNvContentPartPr/>
              <p14:nvPr/>
            </p14:nvContentPartPr>
            <p14:xfrm>
              <a:off x="8579620" y="6350031"/>
              <a:ext cx="193320" cy="342720"/>
            </p14:xfrm>
          </p:contentPart>
        </mc:Choice>
        <mc:Fallback xmlns="">
          <p:pic>
            <p:nvPicPr>
              <p:cNvPr id="220" name="Ink 219">
                <a:extLst>
                  <a:ext uri="{FF2B5EF4-FFF2-40B4-BE49-F238E27FC236}">
                    <a16:creationId xmlns:a16="http://schemas.microsoft.com/office/drawing/2014/main" id="{2018013A-D142-517D-D127-AE455AE40495}"/>
                  </a:ext>
                </a:extLst>
              </p:cNvPr>
              <p:cNvPicPr/>
              <p:nvPr/>
            </p:nvPicPr>
            <p:blipFill>
              <a:blip r:embed="rId81"/>
              <a:stretch>
                <a:fillRect/>
              </a:stretch>
            </p:blipFill>
            <p:spPr>
              <a:xfrm>
                <a:off x="8564500" y="6334911"/>
                <a:ext cx="2239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21" name="Ink 220">
                <a:extLst>
                  <a:ext uri="{FF2B5EF4-FFF2-40B4-BE49-F238E27FC236}">
                    <a16:creationId xmlns:a16="http://schemas.microsoft.com/office/drawing/2014/main" id="{3C062B15-B1C5-2F75-A3AD-AD7F80F1EC12}"/>
                  </a:ext>
                </a:extLst>
              </p14:cNvPr>
              <p14:cNvContentPartPr/>
              <p14:nvPr/>
            </p14:nvContentPartPr>
            <p14:xfrm>
              <a:off x="8834860" y="6350751"/>
              <a:ext cx="155880" cy="311040"/>
            </p14:xfrm>
          </p:contentPart>
        </mc:Choice>
        <mc:Fallback xmlns="">
          <p:pic>
            <p:nvPicPr>
              <p:cNvPr id="221" name="Ink 220">
                <a:extLst>
                  <a:ext uri="{FF2B5EF4-FFF2-40B4-BE49-F238E27FC236}">
                    <a16:creationId xmlns:a16="http://schemas.microsoft.com/office/drawing/2014/main" id="{3C062B15-B1C5-2F75-A3AD-AD7F80F1EC12}"/>
                  </a:ext>
                </a:extLst>
              </p:cNvPr>
              <p:cNvPicPr/>
              <p:nvPr/>
            </p:nvPicPr>
            <p:blipFill>
              <a:blip r:embed="rId83"/>
              <a:stretch>
                <a:fillRect/>
              </a:stretch>
            </p:blipFill>
            <p:spPr>
              <a:xfrm>
                <a:off x="8819740" y="6335631"/>
                <a:ext cx="18648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22" name="Ink 221">
                <a:extLst>
                  <a:ext uri="{FF2B5EF4-FFF2-40B4-BE49-F238E27FC236}">
                    <a16:creationId xmlns:a16="http://schemas.microsoft.com/office/drawing/2014/main" id="{F0C300C2-3675-4FA5-4A86-624DC98710BF}"/>
                  </a:ext>
                </a:extLst>
              </p14:cNvPr>
              <p14:cNvContentPartPr/>
              <p14:nvPr/>
            </p14:nvContentPartPr>
            <p14:xfrm>
              <a:off x="8479900" y="6188031"/>
              <a:ext cx="56520" cy="651240"/>
            </p14:xfrm>
          </p:contentPart>
        </mc:Choice>
        <mc:Fallback xmlns="">
          <p:pic>
            <p:nvPicPr>
              <p:cNvPr id="222" name="Ink 221">
                <a:extLst>
                  <a:ext uri="{FF2B5EF4-FFF2-40B4-BE49-F238E27FC236}">
                    <a16:creationId xmlns:a16="http://schemas.microsoft.com/office/drawing/2014/main" id="{F0C300C2-3675-4FA5-4A86-624DC98710BF}"/>
                  </a:ext>
                </a:extLst>
              </p:cNvPr>
              <p:cNvPicPr/>
              <p:nvPr/>
            </p:nvPicPr>
            <p:blipFill>
              <a:blip r:embed="rId85"/>
              <a:stretch>
                <a:fillRect/>
              </a:stretch>
            </p:blipFill>
            <p:spPr>
              <a:xfrm>
                <a:off x="8464780" y="6172911"/>
                <a:ext cx="87120" cy="681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23" name="Ink 222">
                <a:extLst>
                  <a:ext uri="{FF2B5EF4-FFF2-40B4-BE49-F238E27FC236}">
                    <a16:creationId xmlns:a16="http://schemas.microsoft.com/office/drawing/2014/main" id="{171BADF9-1E0C-4FB8-3D3D-C83CBB4D3CD1}"/>
                  </a:ext>
                </a:extLst>
              </p14:cNvPr>
              <p14:cNvContentPartPr/>
              <p14:nvPr/>
            </p14:nvContentPartPr>
            <p14:xfrm>
              <a:off x="8543260" y="6200631"/>
              <a:ext cx="585000" cy="635400"/>
            </p14:xfrm>
          </p:contentPart>
        </mc:Choice>
        <mc:Fallback xmlns="">
          <p:pic>
            <p:nvPicPr>
              <p:cNvPr id="223" name="Ink 222">
                <a:extLst>
                  <a:ext uri="{FF2B5EF4-FFF2-40B4-BE49-F238E27FC236}">
                    <a16:creationId xmlns:a16="http://schemas.microsoft.com/office/drawing/2014/main" id="{171BADF9-1E0C-4FB8-3D3D-C83CBB4D3CD1}"/>
                  </a:ext>
                </a:extLst>
              </p:cNvPr>
              <p:cNvPicPr/>
              <p:nvPr/>
            </p:nvPicPr>
            <p:blipFill>
              <a:blip r:embed="rId87"/>
              <a:stretch>
                <a:fillRect/>
              </a:stretch>
            </p:blipFill>
            <p:spPr>
              <a:xfrm>
                <a:off x="8527780" y="6185511"/>
                <a:ext cx="61524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24" name="Ink 223">
                <a:extLst>
                  <a:ext uri="{FF2B5EF4-FFF2-40B4-BE49-F238E27FC236}">
                    <a16:creationId xmlns:a16="http://schemas.microsoft.com/office/drawing/2014/main" id="{1D144F05-EEE2-4480-659E-4656059982B9}"/>
                  </a:ext>
                </a:extLst>
              </p14:cNvPr>
              <p14:cNvContentPartPr/>
              <p14:nvPr/>
            </p14:nvContentPartPr>
            <p14:xfrm>
              <a:off x="9563500" y="5777271"/>
              <a:ext cx="118800" cy="405000"/>
            </p14:xfrm>
          </p:contentPart>
        </mc:Choice>
        <mc:Fallback xmlns="">
          <p:pic>
            <p:nvPicPr>
              <p:cNvPr id="224" name="Ink 223">
                <a:extLst>
                  <a:ext uri="{FF2B5EF4-FFF2-40B4-BE49-F238E27FC236}">
                    <a16:creationId xmlns:a16="http://schemas.microsoft.com/office/drawing/2014/main" id="{1D144F05-EEE2-4480-659E-4656059982B9}"/>
                  </a:ext>
                </a:extLst>
              </p:cNvPr>
              <p:cNvPicPr/>
              <p:nvPr/>
            </p:nvPicPr>
            <p:blipFill>
              <a:blip r:embed="rId89"/>
              <a:stretch>
                <a:fillRect/>
              </a:stretch>
            </p:blipFill>
            <p:spPr>
              <a:xfrm>
                <a:off x="9548020" y="5762151"/>
                <a:ext cx="14904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25" name="Ink 224">
                <a:extLst>
                  <a:ext uri="{FF2B5EF4-FFF2-40B4-BE49-F238E27FC236}">
                    <a16:creationId xmlns:a16="http://schemas.microsoft.com/office/drawing/2014/main" id="{F8542F21-2D22-39C2-8CB7-A98AB0C422E6}"/>
                  </a:ext>
                </a:extLst>
              </p14:cNvPr>
              <p14:cNvContentPartPr/>
              <p14:nvPr/>
            </p14:nvContentPartPr>
            <p14:xfrm>
              <a:off x="9513460" y="6045111"/>
              <a:ext cx="299160" cy="143640"/>
            </p14:xfrm>
          </p:contentPart>
        </mc:Choice>
        <mc:Fallback xmlns="">
          <p:pic>
            <p:nvPicPr>
              <p:cNvPr id="225" name="Ink 224">
                <a:extLst>
                  <a:ext uri="{FF2B5EF4-FFF2-40B4-BE49-F238E27FC236}">
                    <a16:creationId xmlns:a16="http://schemas.microsoft.com/office/drawing/2014/main" id="{F8542F21-2D22-39C2-8CB7-A98AB0C422E6}"/>
                  </a:ext>
                </a:extLst>
              </p:cNvPr>
              <p:cNvPicPr/>
              <p:nvPr/>
            </p:nvPicPr>
            <p:blipFill>
              <a:blip r:embed="rId91"/>
              <a:stretch>
                <a:fillRect/>
              </a:stretch>
            </p:blipFill>
            <p:spPr>
              <a:xfrm>
                <a:off x="9498340" y="6029631"/>
                <a:ext cx="329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6" name="Ink 225">
                <a:extLst>
                  <a:ext uri="{FF2B5EF4-FFF2-40B4-BE49-F238E27FC236}">
                    <a16:creationId xmlns:a16="http://schemas.microsoft.com/office/drawing/2014/main" id="{9B05F04C-3D29-E306-5C2D-F59B8A801B5D}"/>
                  </a:ext>
                </a:extLst>
              </p14:cNvPr>
              <p14:cNvContentPartPr/>
              <p14:nvPr/>
            </p14:nvContentPartPr>
            <p14:xfrm>
              <a:off x="9482500" y="6275511"/>
              <a:ext cx="50040" cy="441720"/>
            </p14:xfrm>
          </p:contentPart>
        </mc:Choice>
        <mc:Fallback xmlns="">
          <p:pic>
            <p:nvPicPr>
              <p:cNvPr id="226" name="Ink 225">
                <a:extLst>
                  <a:ext uri="{FF2B5EF4-FFF2-40B4-BE49-F238E27FC236}">
                    <a16:creationId xmlns:a16="http://schemas.microsoft.com/office/drawing/2014/main" id="{9B05F04C-3D29-E306-5C2D-F59B8A801B5D}"/>
                  </a:ext>
                </a:extLst>
              </p:cNvPr>
              <p:cNvPicPr/>
              <p:nvPr/>
            </p:nvPicPr>
            <p:blipFill>
              <a:blip r:embed="rId93"/>
              <a:stretch>
                <a:fillRect/>
              </a:stretch>
            </p:blipFill>
            <p:spPr>
              <a:xfrm>
                <a:off x="9467380" y="6260031"/>
                <a:ext cx="8064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27" name="Ink 226">
                <a:extLst>
                  <a:ext uri="{FF2B5EF4-FFF2-40B4-BE49-F238E27FC236}">
                    <a16:creationId xmlns:a16="http://schemas.microsoft.com/office/drawing/2014/main" id="{503BB086-E605-AA65-60EC-16E43F6D14CF}"/>
                  </a:ext>
                </a:extLst>
              </p14:cNvPr>
              <p14:cNvContentPartPr/>
              <p14:nvPr/>
            </p14:nvContentPartPr>
            <p14:xfrm>
              <a:off x="9507340" y="6175791"/>
              <a:ext cx="703800" cy="597960"/>
            </p14:xfrm>
          </p:contentPart>
        </mc:Choice>
        <mc:Fallback xmlns="">
          <p:pic>
            <p:nvPicPr>
              <p:cNvPr id="227" name="Ink 226">
                <a:extLst>
                  <a:ext uri="{FF2B5EF4-FFF2-40B4-BE49-F238E27FC236}">
                    <a16:creationId xmlns:a16="http://schemas.microsoft.com/office/drawing/2014/main" id="{503BB086-E605-AA65-60EC-16E43F6D14CF}"/>
                  </a:ext>
                </a:extLst>
              </p:cNvPr>
              <p:cNvPicPr/>
              <p:nvPr/>
            </p:nvPicPr>
            <p:blipFill>
              <a:blip r:embed="rId95"/>
              <a:stretch>
                <a:fillRect/>
              </a:stretch>
            </p:blipFill>
            <p:spPr>
              <a:xfrm>
                <a:off x="9492220" y="6160671"/>
                <a:ext cx="73440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28" name="Ink 227">
                <a:extLst>
                  <a:ext uri="{FF2B5EF4-FFF2-40B4-BE49-F238E27FC236}">
                    <a16:creationId xmlns:a16="http://schemas.microsoft.com/office/drawing/2014/main" id="{75B98E15-E16C-2C4A-2E18-BBDBBD14ECCF}"/>
                  </a:ext>
                </a:extLst>
              </p14:cNvPr>
              <p14:cNvContentPartPr/>
              <p14:nvPr/>
            </p14:nvContentPartPr>
            <p14:xfrm>
              <a:off x="9706780" y="6331311"/>
              <a:ext cx="25200" cy="348120"/>
            </p14:xfrm>
          </p:contentPart>
        </mc:Choice>
        <mc:Fallback xmlns="">
          <p:pic>
            <p:nvPicPr>
              <p:cNvPr id="228" name="Ink 227">
                <a:extLst>
                  <a:ext uri="{FF2B5EF4-FFF2-40B4-BE49-F238E27FC236}">
                    <a16:creationId xmlns:a16="http://schemas.microsoft.com/office/drawing/2014/main" id="{75B98E15-E16C-2C4A-2E18-BBDBBD14ECCF}"/>
                  </a:ext>
                </a:extLst>
              </p:cNvPr>
              <p:cNvPicPr/>
              <p:nvPr/>
            </p:nvPicPr>
            <p:blipFill>
              <a:blip r:embed="rId97"/>
              <a:stretch>
                <a:fillRect/>
              </a:stretch>
            </p:blipFill>
            <p:spPr>
              <a:xfrm>
                <a:off x="9691300" y="6316191"/>
                <a:ext cx="5580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29" name="Ink 228">
                <a:extLst>
                  <a:ext uri="{FF2B5EF4-FFF2-40B4-BE49-F238E27FC236}">
                    <a16:creationId xmlns:a16="http://schemas.microsoft.com/office/drawing/2014/main" id="{20A9310B-3C07-BDB9-7407-1B9F17E8542E}"/>
                  </a:ext>
                </a:extLst>
              </p14:cNvPr>
              <p14:cNvContentPartPr/>
              <p14:nvPr/>
            </p14:nvContentPartPr>
            <p14:xfrm>
              <a:off x="9843580" y="6325191"/>
              <a:ext cx="149760" cy="330480"/>
            </p14:xfrm>
          </p:contentPart>
        </mc:Choice>
        <mc:Fallback xmlns="">
          <p:pic>
            <p:nvPicPr>
              <p:cNvPr id="229" name="Ink 228">
                <a:extLst>
                  <a:ext uri="{FF2B5EF4-FFF2-40B4-BE49-F238E27FC236}">
                    <a16:creationId xmlns:a16="http://schemas.microsoft.com/office/drawing/2014/main" id="{20A9310B-3C07-BDB9-7407-1B9F17E8542E}"/>
                  </a:ext>
                </a:extLst>
              </p:cNvPr>
              <p:cNvPicPr/>
              <p:nvPr/>
            </p:nvPicPr>
            <p:blipFill>
              <a:blip r:embed="rId99"/>
              <a:stretch>
                <a:fillRect/>
              </a:stretch>
            </p:blipFill>
            <p:spPr>
              <a:xfrm>
                <a:off x="9828460" y="6310071"/>
                <a:ext cx="18036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30" name="Ink 229">
                <a:extLst>
                  <a:ext uri="{FF2B5EF4-FFF2-40B4-BE49-F238E27FC236}">
                    <a16:creationId xmlns:a16="http://schemas.microsoft.com/office/drawing/2014/main" id="{F21546E3-49BF-53C8-2E2A-DD7B31C568BC}"/>
                  </a:ext>
                </a:extLst>
              </p14:cNvPr>
              <p14:cNvContentPartPr/>
              <p14:nvPr/>
            </p14:nvContentPartPr>
            <p14:xfrm>
              <a:off x="9830980" y="6474591"/>
              <a:ext cx="324000" cy="68760"/>
            </p14:xfrm>
          </p:contentPart>
        </mc:Choice>
        <mc:Fallback xmlns="">
          <p:pic>
            <p:nvPicPr>
              <p:cNvPr id="230" name="Ink 229">
                <a:extLst>
                  <a:ext uri="{FF2B5EF4-FFF2-40B4-BE49-F238E27FC236}">
                    <a16:creationId xmlns:a16="http://schemas.microsoft.com/office/drawing/2014/main" id="{F21546E3-49BF-53C8-2E2A-DD7B31C568BC}"/>
                  </a:ext>
                </a:extLst>
              </p:cNvPr>
              <p:cNvPicPr/>
              <p:nvPr/>
            </p:nvPicPr>
            <p:blipFill>
              <a:blip r:embed="rId101"/>
              <a:stretch>
                <a:fillRect/>
              </a:stretch>
            </p:blipFill>
            <p:spPr>
              <a:xfrm>
                <a:off x="9815860" y="6459471"/>
                <a:ext cx="354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36" name="Ink 236">
                <a:extLst>
                  <a:ext uri="{FF2B5EF4-FFF2-40B4-BE49-F238E27FC236}">
                    <a16:creationId xmlns:a16="http://schemas.microsoft.com/office/drawing/2014/main" id="{1E242006-5948-99BD-E73A-FA46BBE62626}"/>
                  </a:ext>
                </a:extLst>
              </p14:cNvPr>
              <p14:cNvContentPartPr/>
              <p14:nvPr/>
            </p14:nvContentPartPr>
            <p14:xfrm>
              <a:off x="2354140" y="4893471"/>
              <a:ext cx="100080" cy="1158120"/>
            </p14:xfrm>
          </p:contentPart>
        </mc:Choice>
        <mc:Fallback xmlns="">
          <p:pic>
            <p:nvPicPr>
              <p:cNvPr id="236" name="Ink 236">
                <a:extLst>
                  <a:ext uri="{FF2B5EF4-FFF2-40B4-BE49-F238E27FC236}">
                    <a16:creationId xmlns:a16="http://schemas.microsoft.com/office/drawing/2014/main" id="{1E242006-5948-99BD-E73A-FA46BBE62626}"/>
                  </a:ext>
                </a:extLst>
              </p:cNvPr>
              <p:cNvPicPr/>
              <p:nvPr/>
            </p:nvPicPr>
            <p:blipFill>
              <a:blip r:embed="rId103"/>
              <a:stretch>
                <a:fillRect/>
              </a:stretch>
            </p:blipFill>
            <p:spPr>
              <a:xfrm>
                <a:off x="2339020" y="4877996"/>
                <a:ext cx="130320" cy="1188351"/>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37" name="Ink 236">
                <a:extLst>
                  <a:ext uri="{FF2B5EF4-FFF2-40B4-BE49-F238E27FC236}">
                    <a16:creationId xmlns:a16="http://schemas.microsoft.com/office/drawing/2014/main" id="{80615BA1-22C6-5994-56C5-3197D4BF7AF6}"/>
                  </a:ext>
                </a:extLst>
              </p14:cNvPr>
              <p14:cNvContentPartPr/>
              <p14:nvPr/>
            </p14:nvContentPartPr>
            <p14:xfrm>
              <a:off x="4707460" y="5024151"/>
              <a:ext cx="43920" cy="952920"/>
            </p14:xfrm>
          </p:contentPart>
        </mc:Choice>
        <mc:Fallback xmlns="">
          <p:pic>
            <p:nvPicPr>
              <p:cNvPr id="237" name="Ink 236">
                <a:extLst>
                  <a:ext uri="{FF2B5EF4-FFF2-40B4-BE49-F238E27FC236}">
                    <a16:creationId xmlns:a16="http://schemas.microsoft.com/office/drawing/2014/main" id="{80615BA1-22C6-5994-56C5-3197D4BF7AF6}"/>
                  </a:ext>
                </a:extLst>
              </p:cNvPr>
              <p:cNvPicPr/>
              <p:nvPr/>
            </p:nvPicPr>
            <p:blipFill>
              <a:blip r:embed="rId105"/>
              <a:stretch>
                <a:fillRect/>
              </a:stretch>
            </p:blipFill>
            <p:spPr>
              <a:xfrm>
                <a:off x="4692340" y="5008671"/>
                <a:ext cx="7452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38" name="Ink 237">
                <a:extLst>
                  <a:ext uri="{FF2B5EF4-FFF2-40B4-BE49-F238E27FC236}">
                    <a16:creationId xmlns:a16="http://schemas.microsoft.com/office/drawing/2014/main" id="{13C5CBCA-9D30-9693-6E3F-3864530FB2B1}"/>
                  </a:ext>
                </a:extLst>
              </p14:cNvPr>
              <p14:cNvContentPartPr/>
              <p14:nvPr/>
            </p14:nvContentPartPr>
            <p14:xfrm>
              <a:off x="7291180" y="4083831"/>
              <a:ext cx="137160" cy="1208160"/>
            </p14:xfrm>
          </p:contentPart>
        </mc:Choice>
        <mc:Fallback xmlns="">
          <p:pic>
            <p:nvPicPr>
              <p:cNvPr id="238" name="Ink 237">
                <a:extLst>
                  <a:ext uri="{FF2B5EF4-FFF2-40B4-BE49-F238E27FC236}">
                    <a16:creationId xmlns:a16="http://schemas.microsoft.com/office/drawing/2014/main" id="{13C5CBCA-9D30-9693-6E3F-3864530FB2B1}"/>
                  </a:ext>
                </a:extLst>
              </p:cNvPr>
              <p:cNvPicPr/>
              <p:nvPr/>
            </p:nvPicPr>
            <p:blipFill>
              <a:blip r:embed="rId107"/>
              <a:stretch>
                <a:fillRect/>
              </a:stretch>
            </p:blipFill>
            <p:spPr>
              <a:xfrm>
                <a:off x="7275700" y="4068711"/>
                <a:ext cx="167760" cy="1238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47" name="Ink 247">
                <a:extLst>
                  <a:ext uri="{FF2B5EF4-FFF2-40B4-BE49-F238E27FC236}">
                    <a16:creationId xmlns:a16="http://schemas.microsoft.com/office/drawing/2014/main" id="{2A0939F9-5541-2995-4209-FD4CC12BFA80}"/>
                  </a:ext>
                </a:extLst>
              </p14:cNvPr>
              <p14:cNvContentPartPr/>
              <p14:nvPr/>
            </p14:nvContentPartPr>
            <p14:xfrm>
              <a:off x="9651340" y="3536271"/>
              <a:ext cx="1612080" cy="1071000"/>
            </p14:xfrm>
          </p:contentPart>
        </mc:Choice>
        <mc:Fallback xmlns="">
          <p:pic>
            <p:nvPicPr>
              <p:cNvPr id="247" name="Ink 247">
                <a:extLst>
                  <a:ext uri="{FF2B5EF4-FFF2-40B4-BE49-F238E27FC236}">
                    <a16:creationId xmlns:a16="http://schemas.microsoft.com/office/drawing/2014/main" id="{2A0939F9-5541-2995-4209-FD4CC12BFA80}"/>
                  </a:ext>
                </a:extLst>
              </p:cNvPr>
              <p:cNvPicPr/>
              <p:nvPr/>
            </p:nvPicPr>
            <p:blipFill>
              <a:blip r:embed="rId109"/>
              <a:stretch>
                <a:fillRect/>
              </a:stretch>
            </p:blipFill>
            <p:spPr>
              <a:xfrm>
                <a:off x="9635860" y="3520791"/>
                <a:ext cx="1642680" cy="1101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52" name="Ink 252">
                <a:extLst>
                  <a:ext uri="{FF2B5EF4-FFF2-40B4-BE49-F238E27FC236}">
                    <a16:creationId xmlns:a16="http://schemas.microsoft.com/office/drawing/2014/main" id="{3061B27B-E9EE-815B-837D-5FB7FAE6953B}"/>
                  </a:ext>
                </a:extLst>
              </p14:cNvPr>
              <p14:cNvContentPartPr/>
              <p14:nvPr/>
            </p14:nvContentPartPr>
            <p14:xfrm>
              <a:off x="9887860" y="4781151"/>
              <a:ext cx="1599840" cy="715680"/>
            </p14:xfrm>
          </p:contentPart>
        </mc:Choice>
        <mc:Fallback xmlns="">
          <p:pic>
            <p:nvPicPr>
              <p:cNvPr id="252" name="Ink 252">
                <a:extLst>
                  <a:ext uri="{FF2B5EF4-FFF2-40B4-BE49-F238E27FC236}">
                    <a16:creationId xmlns:a16="http://schemas.microsoft.com/office/drawing/2014/main" id="{3061B27B-E9EE-815B-837D-5FB7FAE6953B}"/>
                  </a:ext>
                </a:extLst>
              </p:cNvPr>
              <p:cNvPicPr/>
              <p:nvPr/>
            </p:nvPicPr>
            <p:blipFill>
              <a:blip r:embed="rId111"/>
              <a:stretch>
                <a:fillRect/>
              </a:stretch>
            </p:blipFill>
            <p:spPr>
              <a:xfrm>
                <a:off x="9872737" y="4766031"/>
                <a:ext cx="1630447" cy="745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60" name="Ink 260">
                <a:extLst>
                  <a:ext uri="{FF2B5EF4-FFF2-40B4-BE49-F238E27FC236}">
                    <a16:creationId xmlns:a16="http://schemas.microsoft.com/office/drawing/2014/main" id="{98822576-14DC-0F41-3339-76D19E9EF1F0}"/>
                  </a:ext>
                </a:extLst>
              </p14:cNvPr>
              <p14:cNvContentPartPr/>
              <p14:nvPr/>
            </p14:nvContentPartPr>
            <p14:xfrm>
              <a:off x="10534420" y="5397471"/>
              <a:ext cx="1276200" cy="477360"/>
            </p14:xfrm>
          </p:contentPart>
        </mc:Choice>
        <mc:Fallback xmlns="">
          <p:pic>
            <p:nvPicPr>
              <p:cNvPr id="260" name="Ink 260">
                <a:extLst>
                  <a:ext uri="{FF2B5EF4-FFF2-40B4-BE49-F238E27FC236}">
                    <a16:creationId xmlns:a16="http://schemas.microsoft.com/office/drawing/2014/main" id="{98822576-14DC-0F41-3339-76D19E9EF1F0}"/>
                  </a:ext>
                </a:extLst>
              </p:cNvPr>
              <p:cNvPicPr/>
              <p:nvPr/>
            </p:nvPicPr>
            <p:blipFill>
              <a:blip r:embed="rId113"/>
              <a:stretch>
                <a:fillRect/>
              </a:stretch>
            </p:blipFill>
            <p:spPr>
              <a:xfrm>
                <a:off x="10519296" y="5382340"/>
                <a:ext cx="1306809" cy="507983"/>
              </a:xfrm>
              <a:prstGeom prst="rect">
                <a:avLst/>
              </a:prstGeom>
            </p:spPr>
          </p:pic>
        </mc:Fallback>
      </mc:AlternateContent>
    </p:spTree>
    <p:extLst>
      <p:ext uri="{BB962C8B-B14F-4D97-AF65-F5344CB8AC3E}">
        <p14:creationId xmlns:p14="http://schemas.microsoft.com/office/powerpoint/2010/main" val="736804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CF7B-07BA-1560-050F-766449FC2E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D0B88B-E0E2-FAFB-2179-4614F8AEB0DF}"/>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8" name="Ink 8">
                <a:extLst>
                  <a:ext uri="{FF2B5EF4-FFF2-40B4-BE49-F238E27FC236}">
                    <a16:creationId xmlns:a16="http://schemas.microsoft.com/office/drawing/2014/main" id="{5CCC441A-1F46-AF1E-3DE9-A6EAC2E72C32}"/>
                  </a:ext>
                </a:extLst>
              </p14:cNvPr>
              <p14:cNvContentPartPr/>
              <p14:nvPr/>
            </p14:nvContentPartPr>
            <p14:xfrm>
              <a:off x="1862380" y="2401551"/>
              <a:ext cx="853200" cy="629280"/>
            </p14:xfrm>
          </p:contentPart>
        </mc:Choice>
        <mc:Fallback xmlns="">
          <p:pic>
            <p:nvPicPr>
              <p:cNvPr id="8" name="Ink 8">
                <a:extLst>
                  <a:ext uri="{FF2B5EF4-FFF2-40B4-BE49-F238E27FC236}">
                    <a16:creationId xmlns:a16="http://schemas.microsoft.com/office/drawing/2014/main" id="{5CCC441A-1F46-AF1E-3DE9-A6EAC2E72C32}"/>
                  </a:ext>
                </a:extLst>
              </p:cNvPr>
              <p:cNvPicPr/>
              <p:nvPr/>
            </p:nvPicPr>
            <p:blipFill>
              <a:blip r:embed="rId3"/>
              <a:stretch>
                <a:fillRect/>
              </a:stretch>
            </p:blipFill>
            <p:spPr>
              <a:xfrm>
                <a:off x="1847260" y="2386431"/>
                <a:ext cx="883800" cy="659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3">
                <a:extLst>
                  <a:ext uri="{FF2B5EF4-FFF2-40B4-BE49-F238E27FC236}">
                    <a16:creationId xmlns:a16="http://schemas.microsoft.com/office/drawing/2014/main" id="{BDF7D792-CE14-7A02-E6CC-F9FD0C89FF6B}"/>
                  </a:ext>
                </a:extLst>
              </p14:cNvPr>
              <p14:cNvContentPartPr/>
              <p14:nvPr/>
            </p14:nvContentPartPr>
            <p14:xfrm>
              <a:off x="3232180" y="2370591"/>
              <a:ext cx="871920" cy="635400"/>
            </p14:xfrm>
          </p:contentPart>
        </mc:Choice>
        <mc:Fallback xmlns="">
          <p:pic>
            <p:nvPicPr>
              <p:cNvPr id="13" name="Ink 13">
                <a:extLst>
                  <a:ext uri="{FF2B5EF4-FFF2-40B4-BE49-F238E27FC236}">
                    <a16:creationId xmlns:a16="http://schemas.microsoft.com/office/drawing/2014/main" id="{BDF7D792-CE14-7A02-E6CC-F9FD0C89FF6B}"/>
                  </a:ext>
                </a:extLst>
              </p:cNvPr>
              <p:cNvPicPr/>
              <p:nvPr/>
            </p:nvPicPr>
            <p:blipFill>
              <a:blip r:embed="rId5"/>
              <a:stretch>
                <a:fillRect/>
              </a:stretch>
            </p:blipFill>
            <p:spPr>
              <a:xfrm>
                <a:off x="3216700" y="2355111"/>
                <a:ext cx="90252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8">
                <a:extLst>
                  <a:ext uri="{FF2B5EF4-FFF2-40B4-BE49-F238E27FC236}">
                    <a16:creationId xmlns:a16="http://schemas.microsoft.com/office/drawing/2014/main" id="{92ECA15A-5921-959D-1E44-3437CC0DAD20}"/>
                  </a:ext>
                </a:extLst>
              </p14:cNvPr>
              <p14:cNvContentPartPr/>
              <p14:nvPr/>
            </p14:nvContentPartPr>
            <p14:xfrm>
              <a:off x="4713940" y="2370591"/>
              <a:ext cx="909360" cy="635400"/>
            </p14:xfrm>
          </p:contentPart>
        </mc:Choice>
        <mc:Fallback xmlns="">
          <p:pic>
            <p:nvPicPr>
              <p:cNvPr id="18" name="Ink 18">
                <a:extLst>
                  <a:ext uri="{FF2B5EF4-FFF2-40B4-BE49-F238E27FC236}">
                    <a16:creationId xmlns:a16="http://schemas.microsoft.com/office/drawing/2014/main" id="{92ECA15A-5921-959D-1E44-3437CC0DAD20}"/>
                  </a:ext>
                </a:extLst>
              </p:cNvPr>
              <p:cNvPicPr/>
              <p:nvPr/>
            </p:nvPicPr>
            <p:blipFill>
              <a:blip r:embed="rId7"/>
              <a:stretch>
                <a:fillRect/>
              </a:stretch>
            </p:blipFill>
            <p:spPr>
              <a:xfrm>
                <a:off x="4698460" y="2355111"/>
                <a:ext cx="93960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3">
                <a:extLst>
                  <a:ext uri="{FF2B5EF4-FFF2-40B4-BE49-F238E27FC236}">
                    <a16:creationId xmlns:a16="http://schemas.microsoft.com/office/drawing/2014/main" id="{9552B80E-FB34-D421-52B3-E838658A2F01}"/>
                  </a:ext>
                </a:extLst>
              </p14:cNvPr>
              <p14:cNvContentPartPr/>
              <p14:nvPr/>
            </p14:nvContentPartPr>
            <p14:xfrm>
              <a:off x="6002380" y="2364111"/>
              <a:ext cx="983880" cy="567000"/>
            </p14:xfrm>
          </p:contentPart>
        </mc:Choice>
        <mc:Fallback xmlns="">
          <p:pic>
            <p:nvPicPr>
              <p:cNvPr id="23" name="Ink 23">
                <a:extLst>
                  <a:ext uri="{FF2B5EF4-FFF2-40B4-BE49-F238E27FC236}">
                    <a16:creationId xmlns:a16="http://schemas.microsoft.com/office/drawing/2014/main" id="{9552B80E-FB34-D421-52B3-E838658A2F01}"/>
                  </a:ext>
                </a:extLst>
              </p:cNvPr>
              <p:cNvPicPr/>
              <p:nvPr/>
            </p:nvPicPr>
            <p:blipFill>
              <a:blip r:embed="rId9"/>
              <a:stretch>
                <a:fillRect/>
              </a:stretch>
            </p:blipFill>
            <p:spPr>
              <a:xfrm>
                <a:off x="5987260" y="2348991"/>
                <a:ext cx="101448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8">
                <a:extLst>
                  <a:ext uri="{FF2B5EF4-FFF2-40B4-BE49-F238E27FC236}">
                    <a16:creationId xmlns:a16="http://schemas.microsoft.com/office/drawing/2014/main" id="{0EC5B746-8FC1-93BB-396D-B51C3EA391B5}"/>
                  </a:ext>
                </a:extLst>
              </p14:cNvPr>
              <p14:cNvContentPartPr/>
              <p14:nvPr/>
            </p14:nvContentPartPr>
            <p14:xfrm>
              <a:off x="7446700" y="2351871"/>
              <a:ext cx="859320" cy="591840"/>
            </p14:xfrm>
          </p:contentPart>
        </mc:Choice>
        <mc:Fallback xmlns="">
          <p:pic>
            <p:nvPicPr>
              <p:cNvPr id="28" name="Ink 28">
                <a:extLst>
                  <a:ext uri="{FF2B5EF4-FFF2-40B4-BE49-F238E27FC236}">
                    <a16:creationId xmlns:a16="http://schemas.microsoft.com/office/drawing/2014/main" id="{0EC5B746-8FC1-93BB-396D-B51C3EA391B5}"/>
                  </a:ext>
                </a:extLst>
              </p:cNvPr>
              <p:cNvPicPr/>
              <p:nvPr/>
            </p:nvPicPr>
            <p:blipFill>
              <a:blip r:embed="rId11"/>
              <a:stretch>
                <a:fillRect/>
              </a:stretch>
            </p:blipFill>
            <p:spPr>
              <a:xfrm>
                <a:off x="7431580" y="2336391"/>
                <a:ext cx="88992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 name="Ink 33">
                <a:extLst>
                  <a:ext uri="{FF2B5EF4-FFF2-40B4-BE49-F238E27FC236}">
                    <a16:creationId xmlns:a16="http://schemas.microsoft.com/office/drawing/2014/main" id="{932B14F3-1CB1-D8E4-2295-E7BDDF70A48D}"/>
                  </a:ext>
                </a:extLst>
              </p14:cNvPr>
              <p14:cNvContentPartPr/>
              <p14:nvPr/>
            </p14:nvContentPartPr>
            <p14:xfrm>
              <a:off x="8467660" y="2320551"/>
              <a:ext cx="896760" cy="641520"/>
            </p14:xfrm>
          </p:contentPart>
        </mc:Choice>
        <mc:Fallback xmlns="">
          <p:pic>
            <p:nvPicPr>
              <p:cNvPr id="33" name="Ink 33">
                <a:extLst>
                  <a:ext uri="{FF2B5EF4-FFF2-40B4-BE49-F238E27FC236}">
                    <a16:creationId xmlns:a16="http://schemas.microsoft.com/office/drawing/2014/main" id="{932B14F3-1CB1-D8E4-2295-E7BDDF70A48D}"/>
                  </a:ext>
                </a:extLst>
              </p:cNvPr>
              <p:cNvPicPr/>
              <p:nvPr/>
            </p:nvPicPr>
            <p:blipFill>
              <a:blip r:embed="rId13"/>
              <a:stretch>
                <a:fillRect/>
              </a:stretch>
            </p:blipFill>
            <p:spPr>
              <a:xfrm>
                <a:off x="8452540" y="2305431"/>
                <a:ext cx="92736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8" name="Ink 38">
                <a:extLst>
                  <a:ext uri="{FF2B5EF4-FFF2-40B4-BE49-F238E27FC236}">
                    <a16:creationId xmlns:a16="http://schemas.microsoft.com/office/drawing/2014/main" id="{EFA82743-3E77-9E3C-9720-CC56227858DE}"/>
                  </a:ext>
                </a:extLst>
              </p14:cNvPr>
              <p14:cNvContentPartPr/>
              <p14:nvPr/>
            </p14:nvContentPartPr>
            <p14:xfrm>
              <a:off x="9775180" y="2351871"/>
              <a:ext cx="635400" cy="541800"/>
            </p14:xfrm>
          </p:contentPart>
        </mc:Choice>
        <mc:Fallback xmlns="">
          <p:pic>
            <p:nvPicPr>
              <p:cNvPr id="38" name="Ink 38">
                <a:extLst>
                  <a:ext uri="{FF2B5EF4-FFF2-40B4-BE49-F238E27FC236}">
                    <a16:creationId xmlns:a16="http://schemas.microsoft.com/office/drawing/2014/main" id="{EFA82743-3E77-9E3C-9720-CC56227858DE}"/>
                  </a:ext>
                </a:extLst>
              </p:cNvPr>
              <p:cNvPicPr/>
              <p:nvPr/>
            </p:nvPicPr>
            <p:blipFill>
              <a:blip r:embed="rId15"/>
              <a:stretch>
                <a:fillRect/>
              </a:stretch>
            </p:blipFill>
            <p:spPr>
              <a:xfrm>
                <a:off x="9759700" y="2336391"/>
                <a:ext cx="66600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 name="Ink 45">
                <a:extLst>
                  <a:ext uri="{FF2B5EF4-FFF2-40B4-BE49-F238E27FC236}">
                    <a16:creationId xmlns:a16="http://schemas.microsoft.com/office/drawing/2014/main" id="{E98BD211-BBEB-E98A-37D1-2120E5645FB6}"/>
                  </a:ext>
                </a:extLst>
              </p14:cNvPr>
              <p14:cNvContentPartPr/>
              <p14:nvPr/>
            </p14:nvContentPartPr>
            <p14:xfrm>
              <a:off x="10553140" y="2301831"/>
              <a:ext cx="896760" cy="635400"/>
            </p14:xfrm>
          </p:contentPart>
        </mc:Choice>
        <mc:Fallback xmlns="">
          <p:pic>
            <p:nvPicPr>
              <p:cNvPr id="45" name="Ink 45">
                <a:extLst>
                  <a:ext uri="{FF2B5EF4-FFF2-40B4-BE49-F238E27FC236}">
                    <a16:creationId xmlns:a16="http://schemas.microsoft.com/office/drawing/2014/main" id="{E98BD211-BBEB-E98A-37D1-2120E5645FB6}"/>
                  </a:ext>
                </a:extLst>
              </p:cNvPr>
              <p:cNvPicPr/>
              <p:nvPr/>
            </p:nvPicPr>
            <p:blipFill>
              <a:blip r:embed="rId17"/>
              <a:stretch>
                <a:fillRect/>
              </a:stretch>
            </p:blipFill>
            <p:spPr>
              <a:xfrm>
                <a:off x="10538020" y="2286711"/>
                <a:ext cx="92736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8" name="Ink 48">
                <a:extLst>
                  <a:ext uri="{FF2B5EF4-FFF2-40B4-BE49-F238E27FC236}">
                    <a16:creationId xmlns:a16="http://schemas.microsoft.com/office/drawing/2014/main" id="{96AB91FF-13C4-68D4-4A80-872E2A3D1F55}"/>
                  </a:ext>
                </a:extLst>
              </p14:cNvPr>
              <p14:cNvContentPartPr/>
              <p14:nvPr/>
            </p14:nvContentPartPr>
            <p14:xfrm>
              <a:off x="2615860" y="2999151"/>
              <a:ext cx="436320" cy="461160"/>
            </p14:xfrm>
          </p:contentPart>
        </mc:Choice>
        <mc:Fallback xmlns="">
          <p:pic>
            <p:nvPicPr>
              <p:cNvPr id="48" name="Ink 48">
                <a:extLst>
                  <a:ext uri="{FF2B5EF4-FFF2-40B4-BE49-F238E27FC236}">
                    <a16:creationId xmlns:a16="http://schemas.microsoft.com/office/drawing/2014/main" id="{96AB91FF-13C4-68D4-4A80-872E2A3D1F55}"/>
                  </a:ext>
                </a:extLst>
              </p:cNvPr>
              <p:cNvPicPr/>
              <p:nvPr/>
            </p:nvPicPr>
            <p:blipFill>
              <a:blip r:embed="rId19"/>
              <a:stretch>
                <a:fillRect/>
              </a:stretch>
            </p:blipFill>
            <p:spPr>
              <a:xfrm>
                <a:off x="2600380" y="2984031"/>
                <a:ext cx="46656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Ink 57">
                <a:extLst>
                  <a:ext uri="{FF2B5EF4-FFF2-40B4-BE49-F238E27FC236}">
                    <a16:creationId xmlns:a16="http://schemas.microsoft.com/office/drawing/2014/main" id="{3B26B752-E17A-1BEF-447E-CE3FF730E95C}"/>
                  </a:ext>
                </a:extLst>
              </p14:cNvPr>
              <p14:cNvContentPartPr/>
              <p14:nvPr/>
            </p14:nvContentPartPr>
            <p14:xfrm>
              <a:off x="2080540" y="3435111"/>
              <a:ext cx="1587960" cy="884520"/>
            </p14:xfrm>
          </p:contentPart>
        </mc:Choice>
        <mc:Fallback xmlns="">
          <p:pic>
            <p:nvPicPr>
              <p:cNvPr id="57" name="Ink 57">
                <a:extLst>
                  <a:ext uri="{FF2B5EF4-FFF2-40B4-BE49-F238E27FC236}">
                    <a16:creationId xmlns:a16="http://schemas.microsoft.com/office/drawing/2014/main" id="{3B26B752-E17A-1BEF-447E-CE3FF730E95C}"/>
                  </a:ext>
                </a:extLst>
              </p:cNvPr>
              <p:cNvPicPr/>
              <p:nvPr/>
            </p:nvPicPr>
            <p:blipFill>
              <a:blip r:embed="rId21"/>
              <a:stretch>
                <a:fillRect/>
              </a:stretch>
            </p:blipFill>
            <p:spPr>
              <a:xfrm>
                <a:off x="2065060" y="3419631"/>
                <a:ext cx="161820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k 64">
                <a:extLst>
                  <a:ext uri="{FF2B5EF4-FFF2-40B4-BE49-F238E27FC236}">
                    <a16:creationId xmlns:a16="http://schemas.microsoft.com/office/drawing/2014/main" id="{2A118A0C-88F7-37A8-61CE-C1BC881B02D1}"/>
                  </a:ext>
                </a:extLst>
              </p14:cNvPr>
              <p14:cNvContentPartPr/>
              <p14:nvPr/>
            </p14:nvContentPartPr>
            <p14:xfrm>
              <a:off x="5031100" y="2868471"/>
              <a:ext cx="1861920" cy="1301400"/>
            </p14:xfrm>
          </p:contentPart>
        </mc:Choice>
        <mc:Fallback xmlns="">
          <p:pic>
            <p:nvPicPr>
              <p:cNvPr id="64" name="Ink 64">
                <a:extLst>
                  <a:ext uri="{FF2B5EF4-FFF2-40B4-BE49-F238E27FC236}">
                    <a16:creationId xmlns:a16="http://schemas.microsoft.com/office/drawing/2014/main" id="{2A118A0C-88F7-37A8-61CE-C1BC881B02D1}"/>
                  </a:ext>
                </a:extLst>
              </p:cNvPr>
              <p:cNvPicPr/>
              <p:nvPr/>
            </p:nvPicPr>
            <p:blipFill>
              <a:blip r:embed="rId23"/>
              <a:stretch>
                <a:fillRect/>
              </a:stretch>
            </p:blipFill>
            <p:spPr>
              <a:xfrm>
                <a:off x="5015980" y="2853351"/>
                <a:ext cx="189216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k 70">
                <a:extLst>
                  <a:ext uri="{FF2B5EF4-FFF2-40B4-BE49-F238E27FC236}">
                    <a16:creationId xmlns:a16="http://schemas.microsoft.com/office/drawing/2014/main" id="{F8C0A153-A0C0-DCED-5F4F-9861D21D3E13}"/>
                  </a:ext>
                </a:extLst>
              </p14:cNvPr>
              <p14:cNvContentPartPr/>
              <p14:nvPr/>
            </p14:nvContentPartPr>
            <p14:xfrm>
              <a:off x="6102100" y="3615471"/>
              <a:ext cx="597240" cy="336600"/>
            </p14:xfrm>
          </p:contentPart>
        </mc:Choice>
        <mc:Fallback xmlns="">
          <p:pic>
            <p:nvPicPr>
              <p:cNvPr id="69" name="Ink 70">
                <a:extLst>
                  <a:ext uri="{FF2B5EF4-FFF2-40B4-BE49-F238E27FC236}">
                    <a16:creationId xmlns:a16="http://schemas.microsoft.com/office/drawing/2014/main" id="{F8C0A153-A0C0-DCED-5F4F-9861D21D3E13}"/>
                  </a:ext>
                </a:extLst>
              </p:cNvPr>
              <p:cNvPicPr/>
              <p:nvPr/>
            </p:nvPicPr>
            <p:blipFill>
              <a:blip r:embed="rId25"/>
              <a:stretch>
                <a:fillRect/>
              </a:stretch>
            </p:blipFill>
            <p:spPr>
              <a:xfrm>
                <a:off x="6086620" y="3600351"/>
                <a:ext cx="6278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70">
                <a:extLst>
                  <a:ext uri="{FF2B5EF4-FFF2-40B4-BE49-F238E27FC236}">
                    <a16:creationId xmlns:a16="http://schemas.microsoft.com/office/drawing/2014/main" id="{BD326A29-BB43-97B6-A11A-165413218790}"/>
                  </a:ext>
                </a:extLst>
              </p14:cNvPr>
              <p14:cNvContentPartPr/>
              <p14:nvPr/>
            </p14:nvContentPartPr>
            <p14:xfrm>
              <a:off x="5211820" y="3609351"/>
              <a:ext cx="548280" cy="367920"/>
            </p14:xfrm>
          </p:contentPart>
        </mc:Choice>
        <mc:Fallback xmlns="">
          <p:pic>
            <p:nvPicPr>
              <p:cNvPr id="70" name="Ink 70">
                <a:extLst>
                  <a:ext uri="{FF2B5EF4-FFF2-40B4-BE49-F238E27FC236}">
                    <a16:creationId xmlns:a16="http://schemas.microsoft.com/office/drawing/2014/main" id="{BD326A29-BB43-97B6-A11A-165413218790}"/>
                  </a:ext>
                </a:extLst>
              </p:cNvPr>
              <p:cNvPicPr/>
              <p:nvPr/>
            </p:nvPicPr>
            <p:blipFill>
              <a:blip r:embed="rId27"/>
              <a:stretch>
                <a:fillRect/>
              </a:stretch>
            </p:blipFill>
            <p:spPr>
              <a:xfrm>
                <a:off x="5196700" y="3594216"/>
                <a:ext cx="578880" cy="39855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8" name="Ink 78">
                <a:extLst>
                  <a:ext uri="{FF2B5EF4-FFF2-40B4-BE49-F238E27FC236}">
                    <a16:creationId xmlns:a16="http://schemas.microsoft.com/office/drawing/2014/main" id="{BABCA490-1339-B252-4B9F-28EB76563D0B}"/>
                  </a:ext>
                </a:extLst>
              </p14:cNvPr>
              <p14:cNvContentPartPr/>
              <p14:nvPr/>
            </p14:nvContentPartPr>
            <p14:xfrm>
              <a:off x="7751980" y="2905911"/>
              <a:ext cx="1550160" cy="1108440"/>
            </p14:xfrm>
          </p:contentPart>
        </mc:Choice>
        <mc:Fallback xmlns="">
          <p:pic>
            <p:nvPicPr>
              <p:cNvPr id="78" name="Ink 78">
                <a:extLst>
                  <a:ext uri="{FF2B5EF4-FFF2-40B4-BE49-F238E27FC236}">
                    <a16:creationId xmlns:a16="http://schemas.microsoft.com/office/drawing/2014/main" id="{BABCA490-1339-B252-4B9F-28EB76563D0B}"/>
                  </a:ext>
                </a:extLst>
              </p:cNvPr>
              <p:cNvPicPr/>
              <p:nvPr/>
            </p:nvPicPr>
            <p:blipFill>
              <a:blip r:embed="rId29"/>
              <a:stretch>
                <a:fillRect/>
              </a:stretch>
            </p:blipFill>
            <p:spPr>
              <a:xfrm>
                <a:off x="7736504" y="2890791"/>
                <a:ext cx="1580753" cy="1139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1" name="Ink 81">
                <a:extLst>
                  <a:ext uri="{FF2B5EF4-FFF2-40B4-BE49-F238E27FC236}">
                    <a16:creationId xmlns:a16="http://schemas.microsoft.com/office/drawing/2014/main" id="{651D07B2-F751-6F58-E69C-F84000448CC3}"/>
                  </a:ext>
                </a:extLst>
              </p14:cNvPr>
              <p14:cNvContentPartPr/>
              <p14:nvPr/>
            </p14:nvContentPartPr>
            <p14:xfrm>
              <a:off x="8605540" y="3378951"/>
              <a:ext cx="583920" cy="336600"/>
            </p14:xfrm>
          </p:contentPart>
        </mc:Choice>
        <mc:Fallback xmlns="">
          <p:pic>
            <p:nvPicPr>
              <p:cNvPr id="81" name="Ink 81">
                <a:extLst>
                  <a:ext uri="{FF2B5EF4-FFF2-40B4-BE49-F238E27FC236}">
                    <a16:creationId xmlns:a16="http://schemas.microsoft.com/office/drawing/2014/main" id="{651D07B2-F751-6F58-E69C-F84000448CC3}"/>
                  </a:ext>
                </a:extLst>
              </p:cNvPr>
              <p:cNvPicPr/>
              <p:nvPr/>
            </p:nvPicPr>
            <p:blipFill>
              <a:blip r:embed="rId31"/>
              <a:stretch>
                <a:fillRect/>
              </a:stretch>
            </p:blipFill>
            <p:spPr>
              <a:xfrm>
                <a:off x="8590070" y="3363831"/>
                <a:ext cx="614141"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3" name="Ink 93">
                <a:extLst>
                  <a:ext uri="{FF2B5EF4-FFF2-40B4-BE49-F238E27FC236}">
                    <a16:creationId xmlns:a16="http://schemas.microsoft.com/office/drawing/2014/main" id="{EE8A511B-69B5-3276-7DF0-287BBEC45BF4}"/>
                  </a:ext>
                </a:extLst>
              </p14:cNvPr>
              <p14:cNvContentPartPr/>
              <p14:nvPr/>
            </p14:nvContentPartPr>
            <p14:xfrm>
              <a:off x="9731620" y="2899791"/>
              <a:ext cx="1469520" cy="1220400"/>
            </p14:xfrm>
          </p:contentPart>
        </mc:Choice>
        <mc:Fallback xmlns="">
          <p:pic>
            <p:nvPicPr>
              <p:cNvPr id="93" name="Ink 93">
                <a:extLst>
                  <a:ext uri="{FF2B5EF4-FFF2-40B4-BE49-F238E27FC236}">
                    <a16:creationId xmlns:a16="http://schemas.microsoft.com/office/drawing/2014/main" id="{EE8A511B-69B5-3276-7DF0-287BBEC45BF4}"/>
                  </a:ext>
                </a:extLst>
              </p:cNvPr>
              <p:cNvPicPr/>
              <p:nvPr/>
            </p:nvPicPr>
            <p:blipFill>
              <a:blip r:embed="rId33"/>
              <a:stretch>
                <a:fillRect/>
              </a:stretch>
            </p:blipFill>
            <p:spPr>
              <a:xfrm>
                <a:off x="9716140" y="2884311"/>
                <a:ext cx="1500120" cy="1251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8" name="Ink 98">
                <a:extLst>
                  <a:ext uri="{FF2B5EF4-FFF2-40B4-BE49-F238E27FC236}">
                    <a16:creationId xmlns:a16="http://schemas.microsoft.com/office/drawing/2014/main" id="{ABF3B656-BC36-9FCE-7B05-61CD693631AF}"/>
                  </a:ext>
                </a:extLst>
              </p14:cNvPr>
              <p14:cNvContentPartPr/>
              <p14:nvPr/>
            </p14:nvContentPartPr>
            <p14:xfrm>
              <a:off x="2740060" y="4119831"/>
              <a:ext cx="3362400" cy="1401120"/>
            </p14:xfrm>
          </p:contentPart>
        </mc:Choice>
        <mc:Fallback xmlns="">
          <p:pic>
            <p:nvPicPr>
              <p:cNvPr id="98" name="Ink 98">
                <a:extLst>
                  <a:ext uri="{FF2B5EF4-FFF2-40B4-BE49-F238E27FC236}">
                    <a16:creationId xmlns:a16="http://schemas.microsoft.com/office/drawing/2014/main" id="{ABF3B656-BC36-9FCE-7B05-61CD693631AF}"/>
                  </a:ext>
                </a:extLst>
              </p:cNvPr>
              <p:cNvPicPr/>
              <p:nvPr/>
            </p:nvPicPr>
            <p:blipFill>
              <a:blip r:embed="rId35"/>
              <a:stretch>
                <a:fillRect/>
              </a:stretch>
            </p:blipFill>
            <p:spPr>
              <a:xfrm>
                <a:off x="2724940" y="4104711"/>
                <a:ext cx="3392640" cy="1431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4" name="Ink 104">
                <a:extLst>
                  <a:ext uri="{FF2B5EF4-FFF2-40B4-BE49-F238E27FC236}">
                    <a16:creationId xmlns:a16="http://schemas.microsoft.com/office/drawing/2014/main" id="{4CDC27F1-2986-D110-2777-7E8FBDF1A31F}"/>
                  </a:ext>
                </a:extLst>
              </p14:cNvPr>
              <p14:cNvContentPartPr/>
              <p14:nvPr/>
            </p14:nvContentPartPr>
            <p14:xfrm>
              <a:off x="2883340" y="4642911"/>
              <a:ext cx="505080" cy="896760"/>
            </p14:xfrm>
          </p:contentPart>
        </mc:Choice>
        <mc:Fallback xmlns="">
          <p:pic>
            <p:nvPicPr>
              <p:cNvPr id="104" name="Ink 104">
                <a:extLst>
                  <a:ext uri="{FF2B5EF4-FFF2-40B4-BE49-F238E27FC236}">
                    <a16:creationId xmlns:a16="http://schemas.microsoft.com/office/drawing/2014/main" id="{4CDC27F1-2986-D110-2777-7E8FBDF1A31F}"/>
                  </a:ext>
                </a:extLst>
              </p:cNvPr>
              <p:cNvPicPr/>
              <p:nvPr/>
            </p:nvPicPr>
            <p:blipFill>
              <a:blip r:embed="rId37"/>
              <a:stretch>
                <a:fillRect/>
              </a:stretch>
            </p:blipFill>
            <p:spPr>
              <a:xfrm>
                <a:off x="2868209" y="4627431"/>
                <a:ext cx="535702" cy="927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7" name="Ink 107">
                <a:extLst>
                  <a:ext uri="{FF2B5EF4-FFF2-40B4-BE49-F238E27FC236}">
                    <a16:creationId xmlns:a16="http://schemas.microsoft.com/office/drawing/2014/main" id="{0A85F26E-CDAB-5519-0EB1-59956E55DF84}"/>
                  </a:ext>
                </a:extLst>
              </p14:cNvPr>
              <p14:cNvContentPartPr/>
              <p14:nvPr/>
            </p14:nvContentPartPr>
            <p14:xfrm>
              <a:off x="3686500" y="4686471"/>
              <a:ext cx="535680" cy="516960"/>
            </p14:xfrm>
          </p:contentPart>
        </mc:Choice>
        <mc:Fallback xmlns="">
          <p:pic>
            <p:nvPicPr>
              <p:cNvPr id="107" name="Ink 107">
                <a:extLst>
                  <a:ext uri="{FF2B5EF4-FFF2-40B4-BE49-F238E27FC236}">
                    <a16:creationId xmlns:a16="http://schemas.microsoft.com/office/drawing/2014/main" id="{0A85F26E-CDAB-5519-0EB1-59956E55DF84}"/>
                  </a:ext>
                </a:extLst>
              </p:cNvPr>
              <p:cNvPicPr/>
              <p:nvPr/>
            </p:nvPicPr>
            <p:blipFill>
              <a:blip r:embed="rId39"/>
              <a:stretch>
                <a:fillRect/>
              </a:stretch>
            </p:blipFill>
            <p:spPr>
              <a:xfrm>
                <a:off x="3671380" y="4670991"/>
                <a:ext cx="56628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2" name="Ink 132">
                <a:extLst>
                  <a:ext uri="{FF2B5EF4-FFF2-40B4-BE49-F238E27FC236}">
                    <a16:creationId xmlns:a16="http://schemas.microsoft.com/office/drawing/2014/main" id="{80F78555-47FB-4B40-6678-7C1FC35AA0F7}"/>
                  </a:ext>
                </a:extLst>
              </p14:cNvPr>
              <p14:cNvContentPartPr/>
              <p14:nvPr/>
            </p14:nvContentPartPr>
            <p14:xfrm>
              <a:off x="7776820" y="3957831"/>
              <a:ext cx="3368520" cy="1395000"/>
            </p14:xfrm>
          </p:contentPart>
        </mc:Choice>
        <mc:Fallback xmlns="">
          <p:pic>
            <p:nvPicPr>
              <p:cNvPr id="132" name="Ink 132">
                <a:extLst>
                  <a:ext uri="{FF2B5EF4-FFF2-40B4-BE49-F238E27FC236}">
                    <a16:creationId xmlns:a16="http://schemas.microsoft.com/office/drawing/2014/main" id="{80F78555-47FB-4B40-6678-7C1FC35AA0F7}"/>
                  </a:ext>
                </a:extLst>
              </p:cNvPr>
              <p:cNvPicPr/>
              <p:nvPr/>
            </p:nvPicPr>
            <p:blipFill>
              <a:blip r:embed="rId41"/>
              <a:stretch>
                <a:fillRect/>
              </a:stretch>
            </p:blipFill>
            <p:spPr>
              <a:xfrm>
                <a:off x="7761340" y="3942711"/>
                <a:ext cx="3398760" cy="1425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7" name="Ink 137">
                <a:extLst>
                  <a:ext uri="{FF2B5EF4-FFF2-40B4-BE49-F238E27FC236}">
                    <a16:creationId xmlns:a16="http://schemas.microsoft.com/office/drawing/2014/main" id="{E91F31A8-13D3-A6D9-052D-3FFD26C825A8}"/>
                  </a:ext>
                </a:extLst>
              </p14:cNvPr>
              <p14:cNvContentPartPr/>
              <p14:nvPr/>
            </p14:nvContentPartPr>
            <p14:xfrm>
              <a:off x="4439980" y="4480911"/>
              <a:ext cx="5397840" cy="1787040"/>
            </p14:xfrm>
          </p:contentPart>
        </mc:Choice>
        <mc:Fallback xmlns="">
          <p:pic>
            <p:nvPicPr>
              <p:cNvPr id="137" name="Ink 137">
                <a:extLst>
                  <a:ext uri="{FF2B5EF4-FFF2-40B4-BE49-F238E27FC236}">
                    <a16:creationId xmlns:a16="http://schemas.microsoft.com/office/drawing/2014/main" id="{E91F31A8-13D3-A6D9-052D-3FFD26C825A8}"/>
                  </a:ext>
                </a:extLst>
              </p:cNvPr>
              <p:cNvPicPr/>
              <p:nvPr/>
            </p:nvPicPr>
            <p:blipFill>
              <a:blip r:embed="rId43"/>
              <a:stretch>
                <a:fillRect/>
              </a:stretch>
            </p:blipFill>
            <p:spPr>
              <a:xfrm>
                <a:off x="4424500" y="4465791"/>
                <a:ext cx="5428440" cy="1817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1" name="Ink 140">
                <a:extLst>
                  <a:ext uri="{FF2B5EF4-FFF2-40B4-BE49-F238E27FC236}">
                    <a16:creationId xmlns:a16="http://schemas.microsoft.com/office/drawing/2014/main" id="{B06F3232-5846-116C-C70B-4683615001F7}"/>
                  </a:ext>
                </a:extLst>
              </p14:cNvPr>
              <p14:cNvContentPartPr/>
              <p14:nvPr/>
            </p14:nvContentPartPr>
            <p14:xfrm>
              <a:off x="6201820" y="5607711"/>
              <a:ext cx="31320" cy="666360"/>
            </p14:xfrm>
          </p:contentPart>
        </mc:Choice>
        <mc:Fallback xmlns="">
          <p:pic>
            <p:nvPicPr>
              <p:cNvPr id="141" name="Ink 140">
                <a:extLst>
                  <a:ext uri="{FF2B5EF4-FFF2-40B4-BE49-F238E27FC236}">
                    <a16:creationId xmlns:a16="http://schemas.microsoft.com/office/drawing/2014/main" id="{B06F3232-5846-116C-C70B-4683615001F7}"/>
                  </a:ext>
                </a:extLst>
              </p:cNvPr>
              <p:cNvPicPr/>
              <p:nvPr/>
            </p:nvPicPr>
            <p:blipFill>
              <a:blip r:embed="rId45"/>
              <a:stretch>
                <a:fillRect/>
              </a:stretch>
            </p:blipFill>
            <p:spPr>
              <a:xfrm>
                <a:off x="6186340" y="5592591"/>
                <a:ext cx="6192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2" name="Ink 142">
                <a:extLst>
                  <a:ext uri="{FF2B5EF4-FFF2-40B4-BE49-F238E27FC236}">
                    <a16:creationId xmlns:a16="http://schemas.microsoft.com/office/drawing/2014/main" id="{8526131B-F6B3-1204-A9AB-B265F6329A9B}"/>
                  </a:ext>
                </a:extLst>
              </p14:cNvPr>
              <p14:cNvContentPartPr/>
              <p14:nvPr/>
            </p14:nvContentPartPr>
            <p14:xfrm>
              <a:off x="4688740" y="5595111"/>
              <a:ext cx="648000" cy="591840"/>
            </p14:xfrm>
          </p:contentPart>
        </mc:Choice>
        <mc:Fallback xmlns="">
          <p:pic>
            <p:nvPicPr>
              <p:cNvPr id="142" name="Ink 142">
                <a:extLst>
                  <a:ext uri="{FF2B5EF4-FFF2-40B4-BE49-F238E27FC236}">
                    <a16:creationId xmlns:a16="http://schemas.microsoft.com/office/drawing/2014/main" id="{8526131B-F6B3-1204-A9AB-B265F6329A9B}"/>
                  </a:ext>
                </a:extLst>
              </p:cNvPr>
              <p:cNvPicPr/>
              <p:nvPr/>
            </p:nvPicPr>
            <p:blipFill>
              <a:blip r:embed="rId47"/>
              <a:stretch>
                <a:fillRect/>
              </a:stretch>
            </p:blipFill>
            <p:spPr>
              <a:xfrm>
                <a:off x="4673612" y="5579991"/>
                <a:ext cx="678617"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9" name="Ink 150">
                <a:extLst>
                  <a:ext uri="{FF2B5EF4-FFF2-40B4-BE49-F238E27FC236}">
                    <a16:creationId xmlns:a16="http://schemas.microsoft.com/office/drawing/2014/main" id="{037DF69C-8E21-3903-D761-804D9D9D20A2}"/>
                  </a:ext>
                </a:extLst>
              </p14:cNvPr>
              <p14:cNvContentPartPr/>
              <p14:nvPr/>
            </p14:nvContentPartPr>
            <p14:xfrm>
              <a:off x="6409900" y="5507991"/>
              <a:ext cx="626400" cy="709920"/>
            </p14:xfrm>
          </p:contentPart>
        </mc:Choice>
        <mc:Fallback xmlns="">
          <p:pic>
            <p:nvPicPr>
              <p:cNvPr id="149" name="Ink 150">
                <a:extLst>
                  <a:ext uri="{FF2B5EF4-FFF2-40B4-BE49-F238E27FC236}">
                    <a16:creationId xmlns:a16="http://schemas.microsoft.com/office/drawing/2014/main" id="{037DF69C-8E21-3903-D761-804D9D9D20A2}"/>
                  </a:ext>
                </a:extLst>
              </p:cNvPr>
              <p:cNvPicPr/>
              <p:nvPr/>
            </p:nvPicPr>
            <p:blipFill>
              <a:blip r:embed="rId49"/>
              <a:stretch>
                <a:fillRect/>
              </a:stretch>
            </p:blipFill>
            <p:spPr>
              <a:xfrm>
                <a:off x="6394780" y="5492871"/>
                <a:ext cx="65700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0" name="Ink 150">
                <a:extLst>
                  <a:ext uri="{FF2B5EF4-FFF2-40B4-BE49-F238E27FC236}">
                    <a16:creationId xmlns:a16="http://schemas.microsoft.com/office/drawing/2014/main" id="{67685905-75C4-F953-5547-95D83FBE8F1A}"/>
                  </a:ext>
                </a:extLst>
              </p14:cNvPr>
              <p14:cNvContentPartPr/>
              <p14:nvPr/>
            </p14:nvContentPartPr>
            <p14:xfrm>
              <a:off x="5548060" y="5763231"/>
              <a:ext cx="299160" cy="417600"/>
            </p14:xfrm>
          </p:contentPart>
        </mc:Choice>
        <mc:Fallback xmlns="">
          <p:pic>
            <p:nvPicPr>
              <p:cNvPr id="150" name="Ink 150">
                <a:extLst>
                  <a:ext uri="{FF2B5EF4-FFF2-40B4-BE49-F238E27FC236}">
                    <a16:creationId xmlns:a16="http://schemas.microsoft.com/office/drawing/2014/main" id="{67685905-75C4-F953-5547-95D83FBE8F1A}"/>
                  </a:ext>
                </a:extLst>
              </p:cNvPr>
              <p:cNvPicPr/>
              <p:nvPr/>
            </p:nvPicPr>
            <p:blipFill>
              <a:blip r:embed="rId51"/>
              <a:stretch>
                <a:fillRect/>
              </a:stretch>
            </p:blipFill>
            <p:spPr>
              <a:xfrm>
                <a:off x="5532580" y="5748111"/>
                <a:ext cx="32976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1" name="Ink 150">
                <a:extLst>
                  <a:ext uri="{FF2B5EF4-FFF2-40B4-BE49-F238E27FC236}">
                    <a16:creationId xmlns:a16="http://schemas.microsoft.com/office/drawing/2014/main" id="{0CE27578-12DA-C734-D030-5D680D4EC3CC}"/>
                  </a:ext>
                </a:extLst>
              </p14:cNvPr>
              <p14:cNvContentPartPr/>
              <p14:nvPr/>
            </p14:nvContentPartPr>
            <p14:xfrm>
              <a:off x="7776820" y="5489631"/>
              <a:ext cx="86760" cy="847080"/>
            </p14:xfrm>
          </p:contentPart>
        </mc:Choice>
        <mc:Fallback xmlns="">
          <p:pic>
            <p:nvPicPr>
              <p:cNvPr id="151" name="Ink 150">
                <a:extLst>
                  <a:ext uri="{FF2B5EF4-FFF2-40B4-BE49-F238E27FC236}">
                    <a16:creationId xmlns:a16="http://schemas.microsoft.com/office/drawing/2014/main" id="{0CE27578-12DA-C734-D030-5D680D4EC3CC}"/>
                  </a:ext>
                </a:extLst>
              </p:cNvPr>
              <p:cNvPicPr/>
              <p:nvPr/>
            </p:nvPicPr>
            <p:blipFill>
              <a:blip r:embed="rId53"/>
              <a:stretch>
                <a:fillRect/>
              </a:stretch>
            </p:blipFill>
            <p:spPr>
              <a:xfrm>
                <a:off x="7761340" y="5474151"/>
                <a:ext cx="11736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2" name="Ink 151">
                <a:extLst>
                  <a:ext uri="{FF2B5EF4-FFF2-40B4-BE49-F238E27FC236}">
                    <a16:creationId xmlns:a16="http://schemas.microsoft.com/office/drawing/2014/main" id="{3793AED4-1282-2A45-E793-1040B41A99EE}"/>
                  </a:ext>
                </a:extLst>
              </p14:cNvPr>
              <p14:cNvContentPartPr/>
              <p14:nvPr/>
            </p14:nvContentPartPr>
            <p14:xfrm>
              <a:off x="7147900" y="5645151"/>
              <a:ext cx="212040" cy="405000"/>
            </p14:xfrm>
          </p:contentPart>
        </mc:Choice>
        <mc:Fallback xmlns="">
          <p:pic>
            <p:nvPicPr>
              <p:cNvPr id="152" name="Ink 151">
                <a:extLst>
                  <a:ext uri="{FF2B5EF4-FFF2-40B4-BE49-F238E27FC236}">
                    <a16:creationId xmlns:a16="http://schemas.microsoft.com/office/drawing/2014/main" id="{3793AED4-1282-2A45-E793-1040B41A99EE}"/>
                  </a:ext>
                </a:extLst>
              </p:cNvPr>
              <p:cNvPicPr/>
              <p:nvPr/>
            </p:nvPicPr>
            <p:blipFill>
              <a:blip r:embed="rId55"/>
              <a:stretch>
                <a:fillRect/>
              </a:stretch>
            </p:blipFill>
            <p:spPr>
              <a:xfrm>
                <a:off x="7132780" y="5629671"/>
                <a:ext cx="24264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3" name="Ink 152">
                <a:extLst>
                  <a:ext uri="{FF2B5EF4-FFF2-40B4-BE49-F238E27FC236}">
                    <a16:creationId xmlns:a16="http://schemas.microsoft.com/office/drawing/2014/main" id="{C83C7928-C425-2D53-21A5-B46CF2DF3EFA}"/>
                  </a:ext>
                </a:extLst>
              </p14:cNvPr>
              <p14:cNvContentPartPr/>
              <p14:nvPr/>
            </p14:nvContentPartPr>
            <p14:xfrm>
              <a:off x="7446700" y="5782671"/>
              <a:ext cx="212040" cy="130320"/>
            </p14:xfrm>
          </p:contentPart>
        </mc:Choice>
        <mc:Fallback xmlns="">
          <p:pic>
            <p:nvPicPr>
              <p:cNvPr id="153" name="Ink 152">
                <a:extLst>
                  <a:ext uri="{FF2B5EF4-FFF2-40B4-BE49-F238E27FC236}">
                    <a16:creationId xmlns:a16="http://schemas.microsoft.com/office/drawing/2014/main" id="{C83C7928-C425-2D53-21A5-B46CF2DF3EFA}"/>
                  </a:ext>
                </a:extLst>
              </p:cNvPr>
              <p:cNvPicPr/>
              <p:nvPr/>
            </p:nvPicPr>
            <p:blipFill>
              <a:blip r:embed="rId57"/>
              <a:stretch>
                <a:fillRect/>
              </a:stretch>
            </p:blipFill>
            <p:spPr>
              <a:xfrm>
                <a:off x="7431580" y="5767551"/>
                <a:ext cx="242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62" name="Ink 162">
                <a:extLst>
                  <a:ext uri="{FF2B5EF4-FFF2-40B4-BE49-F238E27FC236}">
                    <a16:creationId xmlns:a16="http://schemas.microsoft.com/office/drawing/2014/main" id="{BA746D94-03B4-0A5C-BBC1-CD61EE5D04C6}"/>
                  </a:ext>
                </a:extLst>
              </p14:cNvPr>
              <p14:cNvContentPartPr/>
              <p14:nvPr/>
            </p14:nvContentPartPr>
            <p14:xfrm>
              <a:off x="8019460" y="5302791"/>
              <a:ext cx="1208520" cy="853200"/>
            </p14:xfrm>
          </p:contentPart>
        </mc:Choice>
        <mc:Fallback xmlns="">
          <p:pic>
            <p:nvPicPr>
              <p:cNvPr id="162" name="Ink 162">
                <a:extLst>
                  <a:ext uri="{FF2B5EF4-FFF2-40B4-BE49-F238E27FC236}">
                    <a16:creationId xmlns:a16="http://schemas.microsoft.com/office/drawing/2014/main" id="{BA746D94-03B4-0A5C-BBC1-CD61EE5D04C6}"/>
                  </a:ext>
                </a:extLst>
              </p:cNvPr>
              <p:cNvPicPr/>
              <p:nvPr/>
            </p:nvPicPr>
            <p:blipFill>
              <a:blip r:embed="rId59"/>
              <a:stretch>
                <a:fillRect/>
              </a:stretch>
            </p:blipFill>
            <p:spPr>
              <a:xfrm>
                <a:off x="8004335" y="5287311"/>
                <a:ext cx="1239129" cy="883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5" name="Ink 165">
                <a:extLst>
                  <a:ext uri="{FF2B5EF4-FFF2-40B4-BE49-F238E27FC236}">
                    <a16:creationId xmlns:a16="http://schemas.microsoft.com/office/drawing/2014/main" id="{08194429-3CE6-90F1-6D32-0ACA75475EAB}"/>
                  </a:ext>
                </a:extLst>
              </p14:cNvPr>
              <p14:cNvContentPartPr/>
              <p14:nvPr/>
            </p14:nvContentPartPr>
            <p14:xfrm>
              <a:off x="9296380" y="5570271"/>
              <a:ext cx="448200" cy="367560"/>
            </p14:xfrm>
          </p:contentPart>
        </mc:Choice>
        <mc:Fallback xmlns="">
          <p:pic>
            <p:nvPicPr>
              <p:cNvPr id="165" name="Ink 165">
                <a:extLst>
                  <a:ext uri="{FF2B5EF4-FFF2-40B4-BE49-F238E27FC236}">
                    <a16:creationId xmlns:a16="http://schemas.microsoft.com/office/drawing/2014/main" id="{08194429-3CE6-90F1-6D32-0ACA75475EAB}"/>
                  </a:ext>
                </a:extLst>
              </p:cNvPr>
              <p:cNvPicPr/>
              <p:nvPr/>
            </p:nvPicPr>
            <p:blipFill>
              <a:blip r:embed="rId61"/>
              <a:stretch>
                <a:fillRect/>
              </a:stretch>
            </p:blipFill>
            <p:spPr>
              <a:xfrm>
                <a:off x="9281248" y="5555151"/>
                <a:ext cx="478825"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9" name="Ink 169">
                <a:extLst>
                  <a:ext uri="{FF2B5EF4-FFF2-40B4-BE49-F238E27FC236}">
                    <a16:creationId xmlns:a16="http://schemas.microsoft.com/office/drawing/2014/main" id="{1BA6E42E-1679-A881-89DC-9FD31A903C2F}"/>
                  </a:ext>
                </a:extLst>
              </p14:cNvPr>
              <p14:cNvContentPartPr/>
              <p14:nvPr/>
            </p14:nvContentPartPr>
            <p14:xfrm>
              <a:off x="9669340" y="5408631"/>
              <a:ext cx="928080" cy="722520"/>
            </p14:xfrm>
          </p:contentPart>
        </mc:Choice>
        <mc:Fallback xmlns="">
          <p:pic>
            <p:nvPicPr>
              <p:cNvPr id="169" name="Ink 169">
                <a:extLst>
                  <a:ext uri="{FF2B5EF4-FFF2-40B4-BE49-F238E27FC236}">
                    <a16:creationId xmlns:a16="http://schemas.microsoft.com/office/drawing/2014/main" id="{1BA6E42E-1679-A881-89DC-9FD31A903C2F}"/>
                  </a:ext>
                </a:extLst>
              </p:cNvPr>
              <p:cNvPicPr/>
              <p:nvPr/>
            </p:nvPicPr>
            <p:blipFill>
              <a:blip r:embed="rId63"/>
              <a:stretch>
                <a:fillRect/>
              </a:stretch>
            </p:blipFill>
            <p:spPr>
              <a:xfrm>
                <a:off x="9653860" y="5393151"/>
                <a:ext cx="958320" cy="753120"/>
              </a:xfrm>
              <a:prstGeom prst="rect">
                <a:avLst/>
              </a:prstGeom>
            </p:spPr>
          </p:pic>
        </mc:Fallback>
      </mc:AlternateContent>
    </p:spTree>
    <p:extLst>
      <p:ext uri="{BB962C8B-B14F-4D97-AF65-F5344CB8AC3E}">
        <p14:creationId xmlns:p14="http://schemas.microsoft.com/office/powerpoint/2010/main" val="2912695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22DE-3E21-E2D8-8A16-04FCA8ADE92A}"/>
              </a:ext>
            </a:extLst>
          </p:cNvPr>
          <p:cNvSpPr>
            <a:spLocks noGrp="1"/>
          </p:cNvSpPr>
          <p:nvPr>
            <p:ph type="title"/>
          </p:nvPr>
        </p:nvSpPr>
        <p:spPr/>
        <p:txBody>
          <a:bodyPr/>
          <a:lstStyle/>
          <a:p>
            <a:r>
              <a:rPr lang="en-IN" dirty="0"/>
              <a:t>Complexity of merge sort</a:t>
            </a:r>
            <a:endParaRPr lang="en-US" dirty="0"/>
          </a:p>
        </p:txBody>
      </p:sp>
      <p:sp>
        <p:nvSpPr>
          <p:cNvPr id="3" name="Content Placeholder 2">
            <a:extLst>
              <a:ext uri="{FF2B5EF4-FFF2-40B4-BE49-F238E27FC236}">
                <a16:creationId xmlns:a16="http://schemas.microsoft.com/office/drawing/2014/main" id="{1EE09CCE-C70E-A2F1-2211-2A3E24601364}"/>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10" name="Ink 10">
                <a:extLst>
                  <a:ext uri="{FF2B5EF4-FFF2-40B4-BE49-F238E27FC236}">
                    <a16:creationId xmlns:a16="http://schemas.microsoft.com/office/drawing/2014/main" id="{CB427507-74A7-8499-871F-7250E690ECFD}"/>
                  </a:ext>
                </a:extLst>
              </p14:cNvPr>
              <p14:cNvContentPartPr/>
              <p14:nvPr/>
            </p14:nvContentPartPr>
            <p14:xfrm>
              <a:off x="2385460" y="2476431"/>
              <a:ext cx="2783160" cy="1326240"/>
            </p14:xfrm>
          </p:contentPart>
        </mc:Choice>
        <mc:Fallback xmlns="">
          <p:pic>
            <p:nvPicPr>
              <p:cNvPr id="10" name="Ink 10">
                <a:extLst>
                  <a:ext uri="{FF2B5EF4-FFF2-40B4-BE49-F238E27FC236}">
                    <a16:creationId xmlns:a16="http://schemas.microsoft.com/office/drawing/2014/main" id="{CB427507-74A7-8499-871F-7250E690ECFD}"/>
                  </a:ext>
                </a:extLst>
              </p:cNvPr>
              <p:cNvPicPr/>
              <p:nvPr/>
            </p:nvPicPr>
            <p:blipFill>
              <a:blip r:embed="rId3"/>
              <a:stretch>
                <a:fillRect/>
              </a:stretch>
            </p:blipFill>
            <p:spPr>
              <a:xfrm>
                <a:off x="2370340" y="2460951"/>
                <a:ext cx="2813760" cy="1356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5">
                <a:extLst>
                  <a:ext uri="{FF2B5EF4-FFF2-40B4-BE49-F238E27FC236}">
                    <a16:creationId xmlns:a16="http://schemas.microsoft.com/office/drawing/2014/main" id="{79DD387E-1B4C-34C7-D840-5A7B6FCFB9DB}"/>
                  </a:ext>
                </a:extLst>
              </p14:cNvPr>
              <p14:cNvContentPartPr/>
              <p14:nvPr/>
            </p14:nvContentPartPr>
            <p14:xfrm>
              <a:off x="5242780" y="2246031"/>
              <a:ext cx="1201320" cy="1633320"/>
            </p14:xfrm>
          </p:contentPart>
        </mc:Choice>
        <mc:Fallback xmlns="">
          <p:pic>
            <p:nvPicPr>
              <p:cNvPr id="15" name="Ink 15">
                <a:extLst>
                  <a:ext uri="{FF2B5EF4-FFF2-40B4-BE49-F238E27FC236}">
                    <a16:creationId xmlns:a16="http://schemas.microsoft.com/office/drawing/2014/main" id="{79DD387E-1B4C-34C7-D840-5A7B6FCFB9DB}"/>
                  </a:ext>
                </a:extLst>
              </p:cNvPr>
              <p:cNvPicPr/>
              <p:nvPr/>
            </p:nvPicPr>
            <p:blipFill>
              <a:blip r:embed="rId5"/>
              <a:stretch>
                <a:fillRect/>
              </a:stretch>
            </p:blipFill>
            <p:spPr>
              <a:xfrm>
                <a:off x="5227660" y="2230551"/>
                <a:ext cx="1231560" cy="1663560"/>
              </a:xfrm>
              <a:prstGeom prst="rect">
                <a:avLst/>
              </a:prstGeom>
            </p:spPr>
          </p:pic>
        </mc:Fallback>
      </mc:AlternateContent>
    </p:spTree>
    <p:extLst>
      <p:ext uri="{BB962C8B-B14F-4D97-AF65-F5344CB8AC3E}">
        <p14:creationId xmlns:p14="http://schemas.microsoft.com/office/powerpoint/2010/main" val="75934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FB3E-9959-6C2F-F38A-C4AD6BC2ED45}"/>
              </a:ext>
            </a:extLst>
          </p:cNvPr>
          <p:cNvSpPr>
            <a:spLocks noGrp="1"/>
          </p:cNvSpPr>
          <p:nvPr>
            <p:ph type="title"/>
          </p:nvPr>
        </p:nvSpPr>
        <p:spPr/>
        <p:txBody>
          <a:bodyPr/>
          <a:lstStyle/>
          <a:p>
            <a:r>
              <a:rPr lang="en-IN" dirty="0"/>
              <a:t>Linear search or sequential search</a:t>
            </a:r>
            <a:endParaRPr lang="en-US" dirty="0"/>
          </a:p>
        </p:txBody>
      </p:sp>
      <p:sp>
        <p:nvSpPr>
          <p:cNvPr id="3" name="Content Placeholder 2">
            <a:extLst>
              <a:ext uri="{FF2B5EF4-FFF2-40B4-BE49-F238E27FC236}">
                <a16:creationId xmlns:a16="http://schemas.microsoft.com/office/drawing/2014/main" id="{A706E9A6-C7E5-D879-9222-3279C329812E}"/>
              </a:ext>
            </a:extLst>
          </p:cNvPr>
          <p:cNvSpPr>
            <a:spLocks noGrp="1"/>
          </p:cNvSpPr>
          <p:nvPr>
            <p:ph idx="1"/>
          </p:nvPr>
        </p:nvSpPr>
        <p:spPr/>
        <p:txBody>
          <a:bodyPr/>
          <a:lstStyle/>
          <a:p>
            <a:r>
              <a:rPr lang="en-IN" dirty="0"/>
              <a:t>A linear search is also called a sequential search.</a:t>
            </a:r>
          </a:p>
          <a:p>
            <a:r>
              <a:rPr lang="en-IN" dirty="0"/>
              <a:t>This is very simple technique used to search a particular value in an array.</a:t>
            </a:r>
          </a:p>
          <a:p>
            <a:r>
              <a:rPr lang="en-IN" dirty="0"/>
              <a:t> A linear search works by comparing the value of the key being searched for with every element of the array in a linear sequence  until a match is found.</a:t>
            </a:r>
          </a:p>
          <a:p>
            <a:r>
              <a:rPr lang="en-IN" dirty="0"/>
              <a:t>A search will be unsuccessful if all the data elements are read and the desired element is not found. </a:t>
            </a:r>
            <a:endParaRPr lang="en-US" dirty="0"/>
          </a:p>
        </p:txBody>
      </p:sp>
    </p:spTree>
    <p:extLst>
      <p:ext uri="{BB962C8B-B14F-4D97-AF65-F5344CB8AC3E}">
        <p14:creationId xmlns:p14="http://schemas.microsoft.com/office/powerpoint/2010/main" val="1158006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95C6-A4FB-49A9-5BDB-9BED1E25EA0C}"/>
              </a:ext>
            </a:extLst>
          </p:cNvPr>
          <p:cNvSpPr>
            <a:spLocks noGrp="1"/>
          </p:cNvSpPr>
          <p:nvPr>
            <p:ph type="title"/>
          </p:nvPr>
        </p:nvSpPr>
        <p:spPr/>
        <p:txBody>
          <a:bodyPr/>
          <a:lstStyle/>
          <a:p>
            <a:r>
              <a:rPr lang="en-IN" dirty="0"/>
              <a:t>Bubble sort</a:t>
            </a:r>
            <a:endParaRPr lang="en-US" dirty="0"/>
          </a:p>
        </p:txBody>
      </p:sp>
      <p:sp>
        <p:nvSpPr>
          <p:cNvPr id="3" name="Content Placeholder 2">
            <a:extLst>
              <a:ext uri="{FF2B5EF4-FFF2-40B4-BE49-F238E27FC236}">
                <a16:creationId xmlns:a16="http://schemas.microsoft.com/office/drawing/2014/main" id="{2DDE3F93-9FBE-4AEC-D587-6E0348ECE273}"/>
              </a:ext>
            </a:extLst>
          </p:cNvPr>
          <p:cNvSpPr>
            <a:spLocks noGrp="1"/>
          </p:cNvSpPr>
          <p:nvPr>
            <p:ph idx="1"/>
          </p:nvPr>
        </p:nvSpPr>
        <p:spPr/>
        <p:txBody>
          <a:bodyPr/>
          <a:lstStyle/>
          <a:p>
            <a:r>
              <a:rPr lang="en-IN" dirty="0"/>
              <a:t>Bubble sort is also known as exchange sort is a very simple sorting method.</a:t>
            </a:r>
          </a:p>
          <a:p>
            <a:r>
              <a:rPr lang="en-IN" dirty="0"/>
              <a:t>It works by repeatedly moving the largest element to the highest position of the array.</a:t>
            </a:r>
          </a:p>
          <a:p>
            <a:r>
              <a:rPr lang="en-IN" dirty="0"/>
              <a:t>In bubble sort we are comparing two elements at a time and swapping is done if they were wrongly placed.</a:t>
            </a:r>
            <a:endParaRPr lang="en-US" dirty="0"/>
          </a:p>
        </p:txBody>
      </p:sp>
    </p:spTree>
    <p:extLst>
      <p:ext uri="{BB962C8B-B14F-4D97-AF65-F5344CB8AC3E}">
        <p14:creationId xmlns:p14="http://schemas.microsoft.com/office/powerpoint/2010/main" val="924096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CBD1-2DE4-F87F-6EFB-8A2CDCE39FD9}"/>
              </a:ext>
            </a:extLst>
          </p:cNvPr>
          <p:cNvSpPr>
            <a:spLocks noGrp="1"/>
          </p:cNvSpPr>
          <p:nvPr>
            <p:ph type="title"/>
          </p:nvPr>
        </p:nvSpPr>
        <p:spPr/>
        <p:txBody>
          <a:bodyPr/>
          <a:lstStyle/>
          <a:p>
            <a:r>
              <a:rPr lang="en-IN" dirty="0"/>
              <a:t>Example</a:t>
            </a:r>
            <a:endParaRPr lang="en-US" dirty="0"/>
          </a:p>
        </p:txBody>
      </p:sp>
      <p:sp>
        <p:nvSpPr>
          <p:cNvPr id="3" name="Content Placeholder 2">
            <a:extLst>
              <a:ext uri="{FF2B5EF4-FFF2-40B4-BE49-F238E27FC236}">
                <a16:creationId xmlns:a16="http://schemas.microsoft.com/office/drawing/2014/main" id="{8D47DFC5-2E4D-CF0B-B757-F896A1F2B4CD}"/>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7" name="Ink 7">
                <a:extLst>
                  <a:ext uri="{FF2B5EF4-FFF2-40B4-BE49-F238E27FC236}">
                    <a16:creationId xmlns:a16="http://schemas.microsoft.com/office/drawing/2014/main" id="{D51E6CAB-692E-6FCE-CEA2-A3D16AF9F537}"/>
                  </a:ext>
                </a:extLst>
              </p14:cNvPr>
              <p14:cNvContentPartPr/>
              <p14:nvPr/>
            </p14:nvContentPartPr>
            <p14:xfrm>
              <a:off x="1887220" y="2301831"/>
              <a:ext cx="5217480" cy="896760"/>
            </p14:xfrm>
          </p:contentPart>
        </mc:Choice>
        <mc:Fallback xmlns="">
          <p:pic>
            <p:nvPicPr>
              <p:cNvPr id="7" name="Ink 7">
                <a:extLst>
                  <a:ext uri="{FF2B5EF4-FFF2-40B4-BE49-F238E27FC236}">
                    <a16:creationId xmlns:a16="http://schemas.microsoft.com/office/drawing/2014/main" id="{D51E6CAB-692E-6FCE-CEA2-A3D16AF9F537}"/>
                  </a:ext>
                </a:extLst>
              </p:cNvPr>
              <p:cNvPicPr/>
              <p:nvPr/>
            </p:nvPicPr>
            <p:blipFill>
              <a:blip r:embed="rId3"/>
              <a:stretch>
                <a:fillRect/>
              </a:stretch>
            </p:blipFill>
            <p:spPr>
              <a:xfrm>
                <a:off x="1872100" y="2286711"/>
                <a:ext cx="5247720" cy="927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 name="Ink 24">
                <a:extLst>
                  <a:ext uri="{FF2B5EF4-FFF2-40B4-BE49-F238E27FC236}">
                    <a16:creationId xmlns:a16="http://schemas.microsoft.com/office/drawing/2014/main" id="{FC00D7F9-26D2-6F8C-E168-0BCF2BB8BF15}"/>
                  </a:ext>
                </a:extLst>
              </p14:cNvPr>
              <p14:cNvContentPartPr/>
              <p14:nvPr/>
            </p14:nvContentPartPr>
            <p14:xfrm>
              <a:off x="5504500" y="2270871"/>
              <a:ext cx="1631160" cy="940320"/>
            </p14:xfrm>
          </p:contentPart>
        </mc:Choice>
        <mc:Fallback xmlns="">
          <p:pic>
            <p:nvPicPr>
              <p:cNvPr id="22" name="Ink 24">
                <a:extLst>
                  <a:ext uri="{FF2B5EF4-FFF2-40B4-BE49-F238E27FC236}">
                    <a16:creationId xmlns:a16="http://schemas.microsoft.com/office/drawing/2014/main" id="{FC00D7F9-26D2-6F8C-E168-0BCF2BB8BF15}"/>
                  </a:ext>
                </a:extLst>
              </p:cNvPr>
              <p:cNvPicPr/>
              <p:nvPr/>
            </p:nvPicPr>
            <p:blipFill>
              <a:blip r:embed="rId5"/>
              <a:stretch>
                <a:fillRect/>
              </a:stretch>
            </p:blipFill>
            <p:spPr>
              <a:xfrm>
                <a:off x="5489023" y="2255751"/>
                <a:ext cx="1661393" cy="970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4">
                <a:extLst>
                  <a:ext uri="{FF2B5EF4-FFF2-40B4-BE49-F238E27FC236}">
                    <a16:creationId xmlns:a16="http://schemas.microsoft.com/office/drawing/2014/main" id="{4C935CAB-8B31-6FE3-6628-6D0038397982}"/>
                  </a:ext>
                </a:extLst>
              </p14:cNvPr>
              <p14:cNvContentPartPr/>
              <p14:nvPr/>
            </p14:nvContentPartPr>
            <p14:xfrm>
              <a:off x="4109860" y="2357991"/>
              <a:ext cx="896760" cy="915480"/>
            </p14:xfrm>
          </p:contentPart>
        </mc:Choice>
        <mc:Fallback xmlns="">
          <p:pic>
            <p:nvPicPr>
              <p:cNvPr id="23" name="Ink 24">
                <a:extLst>
                  <a:ext uri="{FF2B5EF4-FFF2-40B4-BE49-F238E27FC236}">
                    <a16:creationId xmlns:a16="http://schemas.microsoft.com/office/drawing/2014/main" id="{4C935CAB-8B31-6FE3-6628-6D0038397982}"/>
                  </a:ext>
                </a:extLst>
              </p:cNvPr>
              <p:cNvPicPr/>
              <p:nvPr/>
            </p:nvPicPr>
            <p:blipFill>
              <a:blip r:embed="rId7"/>
              <a:stretch>
                <a:fillRect/>
              </a:stretch>
            </p:blipFill>
            <p:spPr>
              <a:xfrm>
                <a:off x="4094740" y="2342871"/>
                <a:ext cx="92736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4">
                <a:extLst>
                  <a:ext uri="{FF2B5EF4-FFF2-40B4-BE49-F238E27FC236}">
                    <a16:creationId xmlns:a16="http://schemas.microsoft.com/office/drawing/2014/main" id="{7FF404BF-4999-02B0-FE78-FE285D875E55}"/>
                  </a:ext>
                </a:extLst>
              </p14:cNvPr>
              <p14:cNvContentPartPr/>
              <p14:nvPr/>
            </p14:nvContentPartPr>
            <p14:xfrm>
              <a:off x="2049220" y="2550951"/>
              <a:ext cx="1637640" cy="722520"/>
            </p14:xfrm>
          </p:contentPart>
        </mc:Choice>
        <mc:Fallback xmlns="">
          <p:pic>
            <p:nvPicPr>
              <p:cNvPr id="24" name="Ink 24">
                <a:extLst>
                  <a:ext uri="{FF2B5EF4-FFF2-40B4-BE49-F238E27FC236}">
                    <a16:creationId xmlns:a16="http://schemas.microsoft.com/office/drawing/2014/main" id="{7FF404BF-4999-02B0-FE78-FE285D875E55}"/>
                  </a:ext>
                </a:extLst>
              </p:cNvPr>
              <p:cNvPicPr/>
              <p:nvPr/>
            </p:nvPicPr>
            <p:blipFill>
              <a:blip r:embed="rId9"/>
              <a:stretch>
                <a:fillRect/>
              </a:stretch>
            </p:blipFill>
            <p:spPr>
              <a:xfrm>
                <a:off x="2034100" y="2535831"/>
                <a:ext cx="166824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9" name="Ink 52">
                <a:extLst>
                  <a:ext uri="{FF2B5EF4-FFF2-40B4-BE49-F238E27FC236}">
                    <a16:creationId xmlns:a16="http://schemas.microsoft.com/office/drawing/2014/main" id="{FF66A83D-4174-9FCA-CDBA-30168B1BD7BA}"/>
                  </a:ext>
                </a:extLst>
              </p14:cNvPr>
              <p14:cNvContentPartPr/>
              <p14:nvPr/>
            </p14:nvContentPartPr>
            <p14:xfrm>
              <a:off x="5529340" y="1791351"/>
              <a:ext cx="1936440" cy="535680"/>
            </p14:xfrm>
          </p:contentPart>
        </mc:Choice>
        <mc:Fallback xmlns="">
          <p:pic>
            <p:nvPicPr>
              <p:cNvPr id="49" name="Ink 52">
                <a:extLst>
                  <a:ext uri="{FF2B5EF4-FFF2-40B4-BE49-F238E27FC236}">
                    <a16:creationId xmlns:a16="http://schemas.microsoft.com/office/drawing/2014/main" id="{FF66A83D-4174-9FCA-CDBA-30168B1BD7BA}"/>
                  </a:ext>
                </a:extLst>
              </p:cNvPr>
              <p:cNvPicPr/>
              <p:nvPr/>
            </p:nvPicPr>
            <p:blipFill>
              <a:blip r:embed="rId11"/>
              <a:stretch>
                <a:fillRect/>
              </a:stretch>
            </p:blipFill>
            <p:spPr>
              <a:xfrm>
                <a:off x="5514220" y="1776231"/>
                <a:ext cx="196704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0" name="Ink 52">
                <a:extLst>
                  <a:ext uri="{FF2B5EF4-FFF2-40B4-BE49-F238E27FC236}">
                    <a16:creationId xmlns:a16="http://schemas.microsoft.com/office/drawing/2014/main" id="{8E615DEC-F884-7928-8F3C-08C20F5AA11F}"/>
                  </a:ext>
                </a:extLst>
              </p14:cNvPr>
              <p14:cNvContentPartPr/>
              <p14:nvPr/>
            </p14:nvContentPartPr>
            <p14:xfrm>
              <a:off x="4439980" y="1990791"/>
              <a:ext cx="747360" cy="392760"/>
            </p14:xfrm>
          </p:contentPart>
        </mc:Choice>
        <mc:Fallback xmlns="">
          <p:pic>
            <p:nvPicPr>
              <p:cNvPr id="50" name="Ink 52">
                <a:extLst>
                  <a:ext uri="{FF2B5EF4-FFF2-40B4-BE49-F238E27FC236}">
                    <a16:creationId xmlns:a16="http://schemas.microsoft.com/office/drawing/2014/main" id="{8E615DEC-F884-7928-8F3C-08C20F5AA11F}"/>
                  </a:ext>
                </a:extLst>
              </p:cNvPr>
              <p:cNvPicPr/>
              <p:nvPr/>
            </p:nvPicPr>
            <p:blipFill>
              <a:blip r:embed="rId13"/>
              <a:stretch>
                <a:fillRect/>
              </a:stretch>
            </p:blipFill>
            <p:spPr>
              <a:xfrm>
                <a:off x="4424500" y="1975297"/>
                <a:ext cx="777960" cy="42338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 name="Ink 52">
                <a:extLst>
                  <a:ext uri="{FF2B5EF4-FFF2-40B4-BE49-F238E27FC236}">
                    <a16:creationId xmlns:a16="http://schemas.microsoft.com/office/drawing/2014/main" id="{6D748185-018F-AAA4-FCFF-C054506740A6}"/>
                  </a:ext>
                </a:extLst>
              </p14:cNvPr>
              <p14:cNvContentPartPr/>
              <p14:nvPr/>
            </p14:nvContentPartPr>
            <p14:xfrm>
              <a:off x="3045340" y="2165031"/>
              <a:ext cx="766080" cy="317880"/>
            </p14:xfrm>
          </p:contentPart>
        </mc:Choice>
        <mc:Fallback xmlns="">
          <p:pic>
            <p:nvPicPr>
              <p:cNvPr id="51" name="Ink 52">
                <a:extLst>
                  <a:ext uri="{FF2B5EF4-FFF2-40B4-BE49-F238E27FC236}">
                    <a16:creationId xmlns:a16="http://schemas.microsoft.com/office/drawing/2014/main" id="{6D748185-018F-AAA4-FCFF-C054506740A6}"/>
                  </a:ext>
                </a:extLst>
              </p:cNvPr>
              <p:cNvPicPr/>
              <p:nvPr/>
            </p:nvPicPr>
            <p:blipFill>
              <a:blip r:embed="rId15"/>
              <a:stretch>
                <a:fillRect/>
              </a:stretch>
            </p:blipFill>
            <p:spPr>
              <a:xfrm>
                <a:off x="3030220" y="2149911"/>
                <a:ext cx="7966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2" name="Ink 52">
                <a:extLst>
                  <a:ext uri="{FF2B5EF4-FFF2-40B4-BE49-F238E27FC236}">
                    <a16:creationId xmlns:a16="http://schemas.microsoft.com/office/drawing/2014/main" id="{AC7F5B9A-2B3D-188D-338E-2FFBF868F474}"/>
                  </a:ext>
                </a:extLst>
              </p14:cNvPr>
              <p14:cNvContentPartPr/>
              <p14:nvPr/>
            </p14:nvContentPartPr>
            <p14:xfrm>
              <a:off x="1949500" y="2227311"/>
              <a:ext cx="828360" cy="367920"/>
            </p14:xfrm>
          </p:contentPart>
        </mc:Choice>
        <mc:Fallback xmlns="">
          <p:pic>
            <p:nvPicPr>
              <p:cNvPr id="52" name="Ink 52">
                <a:extLst>
                  <a:ext uri="{FF2B5EF4-FFF2-40B4-BE49-F238E27FC236}">
                    <a16:creationId xmlns:a16="http://schemas.microsoft.com/office/drawing/2014/main" id="{AC7F5B9A-2B3D-188D-338E-2FFBF868F474}"/>
                  </a:ext>
                </a:extLst>
              </p:cNvPr>
              <p:cNvPicPr/>
              <p:nvPr/>
            </p:nvPicPr>
            <p:blipFill>
              <a:blip r:embed="rId17"/>
              <a:stretch>
                <a:fillRect/>
              </a:stretch>
            </p:blipFill>
            <p:spPr>
              <a:xfrm>
                <a:off x="1934380" y="2212176"/>
                <a:ext cx="858960" cy="39855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4" name="Ink 67">
                <a:extLst>
                  <a:ext uri="{FF2B5EF4-FFF2-40B4-BE49-F238E27FC236}">
                    <a16:creationId xmlns:a16="http://schemas.microsoft.com/office/drawing/2014/main" id="{7A021177-4ED8-26CF-9787-3319F5A44739}"/>
                  </a:ext>
                </a:extLst>
              </p14:cNvPr>
              <p14:cNvContentPartPr/>
              <p14:nvPr/>
            </p14:nvContentPartPr>
            <p14:xfrm>
              <a:off x="6488020" y="3441231"/>
              <a:ext cx="635400" cy="274320"/>
            </p14:xfrm>
          </p:contentPart>
        </mc:Choice>
        <mc:Fallback xmlns="">
          <p:pic>
            <p:nvPicPr>
              <p:cNvPr id="64" name="Ink 67">
                <a:extLst>
                  <a:ext uri="{FF2B5EF4-FFF2-40B4-BE49-F238E27FC236}">
                    <a16:creationId xmlns:a16="http://schemas.microsoft.com/office/drawing/2014/main" id="{7A021177-4ED8-26CF-9787-3319F5A44739}"/>
                  </a:ext>
                </a:extLst>
              </p:cNvPr>
              <p:cNvPicPr/>
              <p:nvPr/>
            </p:nvPicPr>
            <p:blipFill>
              <a:blip r:embed="rId19"/>
              <a:stretch>
                <a:fillRect/>
              </a:stretch>
            </p:blipFill>
            <p:spPr>
              <a:xfrm>
                <a:off x="6472900" y="3426111"/>
                <a:ext cx="6660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5" name="Ink 67">
                <a:extLst>
                  <a:ext uri="{FF2B5EF4-FFF2-40B4-BE49-F238E27FC236}">
                    <a16:creationId xmlns:a16="http://schemas.microsoft.com/office/drawing/2014/main" id="{D0B1F8FF-3996-05F7-728A-F4CE2E8A8878}"/>
                  </a:ext>
                </a:extLst>
              </p14:cNvPr>
              <p14:cNvContentPartPr/>
              <p14:nvPr/>
            </p14:nvContentPartPr>
            <p14:xfrm>
              <a:off x="5560300" y="3503511"/>
              <a:ext cx="585720" cy="367560"/>
            </p14:xfrm>
          </p:contentPart>
        </mc:Choice>
        <mc:Fallback xmlns="">
          <p:pic>
            <p:nvPicPr>
              <p:cNvPr id="65" name="Ink 67">
                <a:extLst>
                  <a:ext uri="{FF2B5EF4-FFF2-40B4-BE49-F238E27FC236}">
                    <a16:creationId xmlns:a16="http://schemas.microsoft.com/office/drawing/2014/main" id="{D0B1F8FF-3996-05F7-728A-F4CE2E8A8878}"/>
                  </a:ext>
                </a:extLst>
              </p:cNvPr>
              <p:cNvPicPr/>
              <p:nvPr/>
            </p:nvPicPr>
            <p:blipFill>
              <a:blip r:embed="rId21"/>
              <a:stretch>
                <a:fillRect/>
              </a:stretch>
            </p:blipFill>
            <p:spPr>
              <a:xfrm>
                <a:off x="5545180" y="3488391"/>
                <a:ext cx="6159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6" name="Ink 67">
                <a:extLst>
                  <a:ext uri="{FF2B5EF4-FFF2-40B4-BE49-F238E27FC236}">
                    <a16:creationId xmlns:a16="http://schemas.microsoft.com/office/drawing/2014/main" id="{453105BC-B562-DA7E-683F-D707D4F75ABF}"/>
                  </a:ext>
                </a:extLst>
              </p14:cNvPr>
              <p14:cNvContentPartPr/>
              <p14:nvPr/>
            </p14:nvContentPartPr>
            <p14:xfrm>
              <a:off x="4365100" y="3559671"/>
              <a:ext cx="629280" cy="299160"/>
            </p14:xfrm>
          </p:contentPart>
        </mc:Choice>
        <mc:Fallback xmlns="">
          <p:pic>
            <p:nvPicPr>
              <p:cNvPr id="66" name="Ink 67">
                <a:extLst>
                  <a:ext uri="{FF2B5EF4-FFF2-40B4-BE49-F238E27FC236}">
                    <a16:creationId xmlns:a16="http://schemas.microsoft.com/office/drawing/2014/main" id="{453105BC-B562-DA7E-683F-D707D4F75ABF}"/>
                  </a:ext>
                </a:extLst>
              </p:cNvPr>
              <p:cNvPicPr/>
              <p:nvPr/>
            </p:nvPicPr>
            <p:blipFill>
              <a:blip r:embed="rId23"/>
              <a:stretch>
                <a:fillRect/>
              </a:stretch>
            </p:blipFill>
            <p:spPr>
              <a:xfrm>
                <a:off x="4349980" y="3544191"/>
                <a:ext cx="6595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7" name="Ink 67">
                <a:extLst>
                  <a:ext uri="{FF2B5EF4-FFF2-40B4-BE49-F238E27FC236}">
                    <a16:creationId xmlns:a16="http://schemas.microsoft.com/office/drawing/2014/main" id="{BF7EA629-3E6E-28D7-C8A2-58DF29A48E83}"/>
                  </a:ext>
                </a:extLst>
              </p14:cNvPr>
              <p14:cNvContentPartPr/>
              <p14:nvPr/>
            </p14:nvContentPartPr>
            <p14:xfrm>
              <a:off x="2143180" y="3279231"/>
              <a:ext cx="1481400" cy="872280"/>
            </p14:xfrm>
          </p:contentPart>
        </mc:Choice>
        <mc:Fallback xmlns="">
          <p:pic>
            <p:nvPicPr>
              <p:cNvPr id="67" name="Ink 67">
                <a:extLst>
                  <a:ext uri="{FF2B5EF4-FFF2-40B4-BE49-F238E27FC236}">
                    <a16:creationId xmlns:a16="http://schemas.microsoft.com/office/drawing/2014/main" id="{BF7EA629-3E6E-28D7-C8A2-58DF29A48E83}"/>
                  </a:ext>
                </a:extLst>
              </p:cNvPr>
              <p:cNvPicPr/>
              <p:nvPr/>
            </p:nvPicPr>
            <p:blipFill>
              <a:blip r:embed="rId25"/>
              <a:stretch>
                <a:fillRect/>
              </a:stretch>
            </p:blipFill>
            <p:spPr>
              <a:xfrm>
                <a:off x="2128060" y="3264105"/>
                <a:ext cx="1512000" cy="90289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0" name="Ink 82">
                <a:extLst>
                  <a:ext uri="{FF2B5EF4-FFF2-40B4-BE49-F238E27FC236}">
                    <a16:creationId xmlns:a16="http://schemas.microsoft.com/office/drawing/2014/main" id="{52484569-6B22-9201-3827-FA19A9DD7F70}"/>
                  </a:ext>
                </a:extLst>
              </p14:cNvPr>
              <p14:cNvContentPartPr/>
              <p14:nvPr/>
            </p14:nvContentPartPr>
            <p14:xfrm>
              <a:off x="5747140" y="4188231"/>
              <a:ext cx="1538280" cy="396720"/>
            </p14:xfrm>
          </p:contentPart>
        </mc:Choice>
        <mc:Fallback xmlns="">
          <p:pic>
            <p:nvPicPr>
              <p:cNvPr id="80" name="Ink 82">
                <a:extLst>
                  <a:ext uri="{FF2B5EF4-FFF2-40B4-BE49-F238E27FC236}">
                    <a16:creationId xmlns:a16="http://schemas.microsoft.com/office/drawing/2014/main" id="{52484569-6B22-9201-3827-FA19A9DD7F70}"/>
                  </a:ext>
                </a:extLst>
              </p:cNvPr>
              <p:cNvPicPr/>
              <p:nvPr/>
            </p:nvPicPr>
            <p:blipFill>
              <a:blip r:embed="rId27"/>
              <a:stretch>
                <a:fillRect/>
              </a:stretch>
            </p:blipFill>
            <p:spPr>
              <a:xfrm>
                <a:off x="5732016" y="4173111"/>
                <a:ext cx="1568887"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 name="Ink 82">
                <a:extLst>
                  <a:ext uri="{FF2B5EF4-FFF2-40B4-BE49-F238E27FC236}">
                    <a16:creationId xmlns:a16="http://schemas.microsoft.com/office/drawing/2014/main" id="{59837D04-1D83-E6A8-26DE-BA85414CA45B}"/>
                  </a:ext>
                </a:extLst>
              </p14:cNvPr>
              <p14:cNvContentPartPr/>
              <p14:nvPr/>
            </p14:nvContentPartPr>
            <p14:xfrm>
              <a:off x="3306700" y="4020111"/>
              <a:ext cx="1855800" cy="784800"/>
            </p14:xfrm>
          </p:contentPart>
        </mc:Choice>
        <mc:Fallback xmlns="">
          <p:pic>
            <p:nvPicPr>
              <p:cNvPr id="81" name="Ink 82">
                <a:extLst>
                  <a:ext uri="{FF2B5EF4-FFF2-40B4-BE49-F238E27FC236}">
                    <a16:creationId xmlns:a16="http://schemas.microsoft.com/office/drawing/2014/main" id="{59837D04-1D83-E6A8-26DE-BA85414CA45B}"/>
                  </a:ext>
                </a:extLst>
              </p:cNvPr>
              <p:cNvPicPr/>
              <p:nvPr/>
            </p:nvPicPr>
            <p:blipFill>
              <a:blip r:embed="rId29"/>
              <a:stretch>
                <a:fillRect/>
              </a:stretch>
            </p:blipFill>
            <p:spPr>
              <a:xfrm>
                <a:off x="3291577" y="4004991"/>
                <a:ext cx="1886406"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 name="Ink 82">
                <a:extLst>
                  <a:ext uri="{FF2B5EF4-FFF2-40B4-BE49-F238E27FC236}">
                    <a16:creationId xmlns:a16="http://schemas.microsoft.com/office/drawing/2014/main" id="{7C91B5A4-17AE-2392-3991-C6437E35B8A9}"/>
                  </a:ext>
                </a:extLst>
              </p14:cNvPr>
              <p14:cNvContentPartPr/>
              <p14:nvPr/>
            </p14:nvContentPartPr>
            <p14:xfrm>
              <a:off x="2242180" y="4499631"/>
              <a:ext cx="566280" cy="355320"/>
            </p14:xfrm>
          </p:contentPart>
        </mc:Choice>
        <mc:Fallback xmlns="">
          <p:pic>
            <p:nvPicPr>
              <p:cNvPr id="82" name="Ink 82">
                <a:extLst>
                  <a:ext uri="{FF2B5EF4-FFF2-40B4-BE49-F238E27FC236}">
                    <a16:creationId xmlns:a16="http://schemas.microsoft.com/office/drawing/2014/main" id="{7C91B5A4-17AE-2392-3991-C6437E35B8A9}"/>
                  </a:ext>
                </a:extLst>
              </p:cNvPr>
              <p:cNvPicPr/>
              <p:nvPr/>
            </p:nvPicPr>
            <p:blipFill>
              <a:blip r:embed="rId31"/>
              <a:stretch>
                <a:fillRect/>
              </a:stretch>
            </p:blipFill>
            <p:spPr>
              <a:xfrm>
                <a:off x="2227060" y="4484511"/>
                <a:ext cx="59652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3" name="Ink 82">
                <a:extLst>
                  <a:ext uri="{FF2B5EF4-FFF2-40B4-BE49-F238E27FC236}">
                    <a16:creationId xmlns:a16="http://schemas.microsoft.com/office/drawing/2014/main" id="{353D0E1F-F60B-DE2C-BB34-517A94346996}"/>
                  </a:ext>
                </a:extLst>
              </p14:cNvPr>
              <p14:cNvContentPartPr/>
              <p14:nvPr/>
            </p14:nvContentPartPr>
            <p14:xfrm>
              <a:off x="4863340" y="4730031"/>
              <a:ext cx="1152000" cy="436320"/>
            </p14:xfrm>
          </p:contentPart>
        </mc:Choice>
        <mc:Fallback xmlns="">
          <p:pic>
            <p:nvPicPr>
              <p:cNvPr id="83" name="Ink 82">
                <a:extLst>
                  <a:ext uri="{FF2B5EF4-FFF2-40B4-BE49-F238E27FC236}">
                    <a16:creationId xmlns:a16="http://schemas.microsoft.com/office/drawing/2014/main" id="{353D0E1F-F60B-DE2C-BB34-517A94346996}"/>
                  </a:ext>
                </a:extLst>
              </p:cNvPr>
              <p:cNvPicPr/>
              <p:nvPr/>
            </p:nvPicPr>
            <p:blipFill>
              <a:blip r:embed="rId33"/>
              <a:stretch>
                <a:fillRect/>
              </a:stretch>
            </p:blipFill>
            <p:spPr>
              <a:xfrm>
                <a:off x="4847860" y="4714551"/>
                <a:ext cx="118260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4" name="Ink 83">
                <a:extLst>
                  <a:ext uri="{FF2B5EF4-FFF2-40B4-BE49-F238E27FC236}">
                    <a16:creationId xmlns:a16="http://schemas.microsoft.com/office/drawing/2014/main" id="{5E951A62-C344-F657-C1F2-24328AC98D86}"/>
                  </a:ext>
                </a:extLst>
              </p14:cNvPr>
              <p14:cNvContentPartPr/>
              <p14:nvPr/>
            </p14:nvContentPartPr>
            <p14:xfrm>
              <a:off x="2323180" y="5302791"/>
              <a:ext cx="274320" cy="405000"/>
            </p14:xfrm>
          </p:contentPart>
        </mc:Choice>
        <mc:Fallback xmlns="">
          <p:pic>
            <p:nvPicPr>
              <p:cNvPr id="84" name="Ink 83">
                <a:extLst>
                  <a:ext uri="{FF2B5EF4-FFF2-40B4-BE49-F238E27FC236}">
                    <a16:creationId xmlns:a16="http://schemas.microsoft.com/office/drawing/2014/main" id="{5E951A62-C344-F657-C1F2-24328AC98D86}"/>
                  </a:ext>
                </a:extLst>
              </p:cNvPr>
              <p:cNvPicPr/>
              <p:nvPr/>
            </p:nvPicPr>
            <p:blipFill>
              <a:blip r:embed="rId35"/>
              <a:stretch>
                <a:fillRect/>
              </a:stretch>
            </p:blipFill>
            <p:spPr>
              <a:xfrm>
                <a:off x="2308060" y="5287311"/>
                <a:ext cx="30492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5" name="Ink 84">
                <a:extLst>
                  <a:ext uri="{FF2B5EF4-FFF2-40B4-BE49-F238E27FC236}">
                    <a16:creationId xmlns:a16="http://schemas.microsoft.com/office/drawing/2014/main" id="{381411B9-A7FB-010D-4425-60557FF609F1}"/>
                  </a:ext>
                </a:extLst>
              </p14:cNvPr>
              <p14:cNvContentPartPr/>
              <p14:nvPr/>
            </p14:nvContentPartPr>
            <p14:xfrm>
              <a:off x="2678140" y="5433471"/>
              <a:ext cx="180720" cy="155880"/>
            </p14:xfrm>
          </p:contentPart>
        </mc:Choice>
        <mc:Fallback xmlns="">
          <p:pic>
            <p:nvPicPr>
              <p:cNvPr id="85" name="Ink 84">
                <a:extLst>
                  <a:ext uri="{FF2B5EF4-FFF2-40B4-BE49-F238E27FC236}">
                    <a16:creationId xmlns:a16="http://schemas.microsoft.com/office/drawing/2014/main" id="{381411B9-A7FB-010D-4425-60557FF609F1}"/>
                  </a:ext>
                </a:extLst>
              </p:cNvPr>
              <p:cNvPicPr/>
              <p:nvPr/>
            </p:nvPicPr>
            <p:blipFill>
              <a:blip r:embed="rId37"/>
              <a:stretch>
                <a:fillRect/>
              </a:stretch>
            </p:blipFill>
            <p:spPr>
              <a:xfrm>
                <a:off x="2662660" y="5418351"/>
                <a:ext cx="211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6" name="Ink 85">
                <a:extLst>
                  <a:ext uri="{FF2B5EF4-FFF2-40B4-BE49-F238E27FC236}">
                    <a16:creationId xmlns:a16="http://schemas.microsoft.com/office/drawing/2014/main" id="{EABC1FF2-7423-0738-D242-67C8C898892F}"/>
                  </a:ext>
                </a:extLst>
              </p14:cNvPr>
              <p14:cNvContentPartPr/>
              <p14:nvPr/>
            </p14:nvContentPartPr>
            <p14:xfrm>
              <a:off x="3475540" y="5240511"/>
              <a:ext cx="379440" cy="305280"/>
            </p14:xfrm>
          </p:contentPart>
        </mc:Choice>
        <mc:Fallback xmlns="">
          <p:pic>
            <p:nvPicPr>
              <p:cNvPr id="86" name="Ink 85">
                <a:extLst>
                  <a:ext uri="{FF2B5EF4-FFF2-40B4-BE49-F238E27FC236}">
                    <a16:creationId xmlns:a16="http://schemas.microsoft.com/office/drawing/2014/main" id="{EABC1FF2-7423-0738-D242-67C8C898892F}"/>
                  </a:ext>
                </a:extLst>
              </p:cNvPr>
              <p:cNvPicPr/>
              <p:nvPr/>
            </p:nvPicPr>
            <p:blipFill>
              <a:blip r:embed="rId39"/>
              <a:stretch>
                <a:fillRect/>
              </a:stretch>
            </p:blipFill>
            <p:spPr>
              <a:xfrm>
                <a:off x="3460420" y="5225031"/>
                <a:ext cx="4100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7" name="Ink 86">
                <a:extLst>
                  <a:ext uri="{FF2B5EF4-FFF2-40B4-BE49-F238E27FC236}">
                    <a16:creationId xmlns:a16="http://schemas.microsoft.com/office/drawing/2014/main" id="{14A5C854-CBD7-8E27-CB40-DE0FF6CB2D80}"/>
                  </a:ext>
                </a:extLst>
              </p14:cNvPr>
              <p14:cNvContentPartPr/>
              <p14:nvPr/>
            </p14:nvContentPartPr>
            <p14:xfrm>
              <a:off x="3885940" y="5271471"/>
              <a:ext cx="174600" cy="180720"/>
            </p14:xfrm>
          </p:contentPart>
        </mc:Choice>
        <mc:Fallback xmlns="">
          <p:pic>
            <p:nvPicPr>
              <p:cNvPr id="87" name="Ink 86">
                <a:extLst>
                  <a:ext uri="{FF2B5EF4-FFF2-40B4-BE49-F238E27FC236}">
                    <a16:creationId xmlns:a16="http://schemas.microsoft.com/office/drawing/2014/main" id="{14A5C854-CBD7-8E27-CB40-DE0FF6CB2D80}"/>
                  </a:ext>
                </a:extLst>
              </p:cNvPr>
              <p:cNvPicPr/>
              <p:nvPr/>
            </p:nvPicPr>
            <p:blipFill>
              <a:blip r:embed="rId41"/>
              <a:stretch>
                <a:fillRect/>
              </a:stretch>
            </p:blipFill>
            <p:spPr>
              <a:xfrm>
                <a:off x="3870460" y="5256351"/>
                <a:ext cx="2052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8" name="Ink 87">
                <a:extLst>
                  <a:ext uri="{FF2B5EF4-FFF2-40B4-BE49-F238E27FC236}">
                    <a16:creationId xmlns:a16="http://schemas.microsoft.com/office/drawing/2014/main" id="{BB089CB7-2720-B321-5201-A00DB23EA03D}"/>
                  </a:ext>
                </a:extLst>
              </p14:cNvPr>
              <p14:cNvContentPartPr/>
              <p14:nvPr/>
            </p14:nvContentPartPr>
            <p14:xfrm>
              <a:off x="4825900" y="5252751"/>
              <a:ext cx="193320" cy="299160"/>
            </p14:xfrm>
          </p:contentPart>
        </mc:Choice>
        <mc:Fallback xmlns="">
          <p:pic>
            <p:nvPicPr>
              <p:cNvPr id="88" name="Ink 87">
                <a:extLst>
                  <a:ext uri="{FF2B5EF4-FFF2-40B4-BE49-F238E27FC236}">
                    <a16:creationId xmlns:a16="http://schemas.microsoft.com/office/drawing/2014/main" id="{BB089CB7-2720-B321-5201-A00DB23EA03D}"/>
                  </a:ext>
                </a:extLst>
              </p:cNvPr>
              <p:cNvPicPr/>
              <p:nvPr/>
            </p:nvPicPr>
            <p:blipFill>
              <a:blip r:embed="rId43"/>
              <a:stretch>
                <a:fillRect/>
              </a:stretch>
            </p:blipFill>
            <p:spPr>
              <a:xfrm>
                <a:off x="4810420" y="5237631"/>
                <a:ext cx="2239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9" name="Ink 88">
                <a:extLst>
                  <a:ext uri="{FF2B5EF4-FFF2-40B4-BE49-F238E27FC236}">
                    <a16:creationId xmlns:a16="http://schemas.microsoft.com/office/drawing/2014/main" id="{E7ED289D-A7C4-7240-FE38-E1BF2343FD3D}"/>
                  </a:ext>
                </a:extLst>
              </p14:cNvPr>
              <p14:cNvContentPartPr/>
              <p14:nvPr/>
            </p14:nvContentPartPr>
            <p14:xfrm>
              <a:off x="4832020" y="5240511"/>
              <a:ext cx="268200" cy="100080"/>
            </p14:xfrm>
          </p:contentPart>
        </mc:Choice>
        <mc:Fallback xmlns="">
          <p:pic>
            <p:nvPicPr>
              <p:cNvPr id="89" name="Ink 88">
                <a:extLst>
                  <a:ext uri="{FF2B5EF4-FFF2-40B4-BE49-F238E27FC236}">
                    <a16:creationId xmlns:a16="http://schemas.microsoft.com/office/drawing/2014/main" id="{E7ED289D-A7C4-7240-FE38-E1BF2343FD3D}"/>
                  </a:ext>
                </a:extLst>
              </p:cNvPr>
              <p:cNvPicPr/>
              <p:nvPr/>
            </p:nvPicPr>
            <p:blipFill>
              <a:blip r:embed="rId45"/>
              <a:stretch>
                <a:fillRect/>
              </a:stretch>
            </p:blipFill>
            <p:spPr>
              <a:xfrm>
                <a:off x="4816900" y="5225031"/>
                <a:ext cx="298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0" name="Ink 89">
                <a:extLst>
                  <a:ext uri="{FF2B5EF4-FFF2-40B4-BE49-F238E27FC236}">
                    <a16:creationId xmlns:a16="http://schemas.microsoft.com/office/drawing/2014/main" id="{D1F51500-3C82-E320-036E-9DA680CE913D}"/>
                  </a:ext>
                </a:extLst>
              </p14:cNvPr>
              <p14:cNvContentPartPr/>
              <p14:nvPr/>
            </p14:nvContentPartPr>
            <p14:xfrm>
              <a:off x="5186980" y="5333751"/>
              <a:ext cx="212040" cy="193320"/>
            </p14:xfrm>
          </p:contentPart>
        </mc:Choice>
        <mc:Fallback xmlns="">
          <p:pic>
            <p:nvPicPr>
              <p:cNvPr id="90" name="Ink 89">
                <a:extLst>
                  <a:ext uri="{FF2B5EF4-FFF2-40B4-BE49-F238E27FC236}">
                    <a16:creationId xmlns:a16="http://schemas.microsoft.com/office/drawing/2014/main" id="{D1F51500-3C82-E320-036E-9DA680CE913D}"/>
                  </a:ext>
                </a:extLst>
              </p:cNvPr>
              <p:cNvPicPr/>
              <p:nvPr/>
            </p:nvPicPr>
            <p:blipFill>
              <a:blip r:embed="rId47"/>
              <a:stretch>
                <a:fillRect/>
              </a:stretch>
            </p:blipFill>
            <p:spPr>
              <a:xfrm>
                <a:off x="5171500" y="5318631"/>
                <a:ext cx="242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1" name="Ink 90">
                <a:extLst>
                  <a:ext uri="{FF2B5EF4-FFF2-40B4-BE49-F238E27FC236}">
                    <a16:creationId xmlns:a16="http://schemas.microsoft.com/office/drawing/2014/main" id="{B243F524-F1AA-4235-703A-8D896593F17B}"/>
                  </a:ext>
                </a:extLst>
              </p14:cNvPr>
              <p14:cNvContentPartPr/>
              <p14:nvPr/>
            </p14:nvContentPartPr>
            <p14:xfrm>
              <a:off x="5971420" y="5075631"/>
              <a:ext cx="286200" cy="432720"/>
            </p14:xfrm>
          </p:contentPart>
        </mc:Choice>
        <mc:Fallback xmlns="">
          <p:pic>
            <p:nvPicPr>
              <p:cNvPr id="91" name="Ink 90">
                <a:extLst>
                  <a:ext uri="{FF2B5EF4-FFF2-40B4-BE49-F238E27FC236}">
                    <a16:creationId xmlns:a16="http://schemas.microsoft.com/office/drawing/2014/main" id="{B243F524-F1AA-4235-703A-8D896593F17B}"/>
                  </a:ext>
                </a:extLst>
              </p:cNvPr>
              <p:cNvPicPr/>
              <p:nvPr/>
            </p:nvPicPr>
            <p:blipFill>
              <a:blip r:embed="rId49"/>
              <a:stretch>
                <a:fillRect/>
              </a:stretch>
            </p:blipFill>
            <p:spPr>
              <a:xfrm>
                <a:off x="5955940" y="5060511"/>
                <a:ext cx="3164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2" name="Ink 91">
                <a:extLst>
                  <a:ext uri="{FF2B5EF4-FFF2-40B4-BE49-F238E27FC236}">
                    <a16:creationId xmlns:a16="http://schemas.microsoft.com/office/drawing/2014/main" id="{3738023F-3525-98DA-F097-4FBF166F73DA}"/>
                  </a:ext>
                </a:extLst>
              </p14:cNvPr>
              <p14:cNvContentPartPr/>
              <p14:nvPr/>
            </p14:nvContentPartPr>
            <p14:xfrm>
              <a:off x="6301180" y="5227911"/>
              <a:ext cx="211320" cy="180720"/>
            </p14:xfrm>
          </p:contentPart>
        </mc:Choice>
        <mc:Fallback xmlns="">
          <p:pic>
            <p:nvPicPr>
              <p:cNvPr id="92" name="Ink 91">
                <a:extLst>
                  <a:ext uri="{FF2B5EF4-FFF2-40B4-BE49-F238E27FC236}">
                    <a16:creationId xmlns:a16="http://schemas.microsoft.com/office/drawing/2014/main" id="{3738023F-3525-98DA-F097-4FBF166F73DA}"/>
                  </a:ext>
                </a:extLst>
              </p:cNvPr>
              <p:cNvPicPr/>
              <p:nvPr/>
            </p:nvPicPr>
            <p:blipFill>
              <a:blip r:embed="rId51"/>
              <a:stretch>
                <a:fillRect/>
              </a:stretch>
            </p:blipFill>
            <p:spPr>
              <a:xfrm>
                <a:off x="6286060" y="5212791"/>
                <a:ext cx="241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3" name="Ink 92">
                <a:extLst>
                  <a:ext uri="{FF2B5EF4-FFF2-40B4-BE49-F238E27FC236}">
                    <a16:creationId xmlns:a16="http://schemas.microsoft.com/office/drawing/2014/main" id="{EF6E30AA-8E2D-2E77-E167-27A82FFF14DA}"/>
                  </a:ext>
                </a:extLst>
              </p14:cNvPr>
              <p14:cNvContentPartPr/>
              <p14:nvPr/>
            </p14:nvContentPartPr>
            <p14:xfrm>
              <a:off x="6873940" y="5047551"/>
              <a:ext cx="361440" cy="361440"/>
            </p14:xfrm>
          </p:contentPart>
        </mc:Choice>
        <mc:Fallback xmlns="">
          <p:pic>
            <p:nvPicPr>
              <p:cNvPr id="93" name="Ink 92">
                <a:extLst>
                  <a:ext uri="{FF2B5EF4-FFF2-40B4-BE49-F238E27FC236}">
                    <a16:creationId xmlns:a16="http://schemas.microsoft.com/office/drawing/2014/main" id="{EF6E30AA-8E2D-2E77-E167-27A82FFF14DA}"/>
                  </a:ext>
                </a:extLst>
              </p:cNvPr>
              <p:cNvPicPr/>
              <p:nvPr/>
            </p:nvPicPr>
            <p:blipFill>
              <a:blip r:embed="rId53"/>
              <a:stretch>
                <a:fillRect/>
              </a:stretch>
            </p:blipFill>
            <p:spPr>
              <a:xfrm>
                <a:off x="6858820" y="5032071"/>
                <a:ext cx="39204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4" name="Ink 93">
                <a:extLst>
                  <a:ext uri="{FF2B5EF4-FFF2-40B4-BE49-F238E27FC236}">
                    <a16:creationId xmlns:a16="http://schemas.microsoft.com/office/drawing/2014/main" id="{AE94C27E-D1E0-7A8A-8EC2-7D45C38085AC}"/>
                  </a:ext>
                </a:extLst>
              </p14:cNvPr>
              <p14:cNvContentPartPr/>
              <p14:nvPr/>
            </p14:nvContentPartPr>
            <p14:xfrm>
              <a:off x="7204060" y="5097951"/>
              <a:ext cx="411120" cy="223920"/>
            </p14:xfrm>
          </p:contentPart>
        </mc:Choice>
        <mc:Fallback xmlns="">
          <p:pic>
            <p:nvPicPr>
              <p:cNvPr id="94" name="Ink 93">
                <a:extLst>
                  <a:ext uri="{FF2B5EF4-FFF2-40B4-BE49-F238E27FC236}">
                    <a16:creationId xmlns:a16="http://schemas.microsoft.com/office/drawing/2014/main" id="{AE94C27E-D1E0-7A8A-8EC2-7D45C38085AC}"/>
                  </a:ext>
                </a:extLst>
              </p:cNvPr>
              <p:cNvPicPr/>
              <p:nvPr/>
            </p:nvPicPr>
            <p:blipFill>
              <a:blip r:embed="rId55"/>
              <a:stretch>
                <a:fillRect/>
              </a:stretch>
            </p:blipFill>
            <p:spPr>
              <a:xfrm>
                <a:off x="7188580" y="5082831"/>
                <a:ext cx="4417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5" name="Ink 94">
                <a:extLst>
                  <a:ext uri="{FF2B5EF4-FFF2-40B4-BE49-F238E27FC236}">
                    <a16:creationId xmlns:a16="http://schemas.microsoft.com/office/drawing/2014/main" id="{CC02CB7A-8561-063F-2715-A96AA5A3ADF0}"/>
                  </a:ext>
                </a:extLst>
              </p14:cNvPr>
              <p14:cNvContentPartPr/>
              <p14:nvPr/>
            </p14:nvContentPartPr>
            <p14:xfrm>
              <a:off x="6425740" y="5492151"/>
              <a:ext cx="1002600" cy="414720"/>
            </p14:xfrm>
          </p:contentPart>
        </mc:Choice>
        <mc:Fallback xmlns="">
          <p:pic>
            <p:nvPicPr>
              <p:cNvPr id="95" name="Ink 94">
                <a:extLst>
                  <a:ext uri="{FF2B5EF4-FFF2-40B4-BE49-F238E27FC236}">
                    <a16:creationId xmlns:a16="http://schemas.microsoft.com/office/drawing/2014/main" id="{CC02CB7A-8561-063F-2715-A96AA5A3ADF0}"/>
                  </a:ext>
                </a:extLst>
              </p:cNvPr>
              <p:cNvPicPr/>
              <p:nvPr/>
            </p:nvPicPr>
            <p:blipFill>
              <a:blip r:embed="rId57"/>
              <a:stretch>
                <a:fillRect/>
              </a:stretch>
            </p:blipFill>
            <p:spPr>
              <a:xfrm>
                <a:off x="6410620" y="5477031"/>
                <a:ext cx="103320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6" name="Ink 95">
                <a:extLst>
                  <a:ext uri="{FF2B5EF4-FFF2-40B4-BE49-F238E27FC236}">
                    <a16:creationId xmlns:a16="http://schemas.microsoft.com/office/drawing/2014/main" id="{30499984-2560-4FF8-845F-00E19B7A027B}"/>
                  </a:ext>
                </a:extLst>
              </p14:cNvPr>
              <p14:cNvContentPartPr/>
              <p14:nvPr/>
            </p14:nvContentPartPr>
            <p14:xfrm>
              <a:off x="2472580" y="5962671"/>
              <a:ext cx="168480" cy="361440"/>
            </p14:xfrm>
          </p:contentPart>
        </mc:Choice>
        <mc:Fallback xmlns="">
          <p:pic>
            <p:nvPicPr>
              <p:cNvPr id="96" name="Ink 95">
                <a:extLst>
                  <a:ext uri="{FF2B5EF4-FFF2-40B4-BE49-F238E27FC236}">
                    <a16:creationId xmlns:a16="http://schemas.microsoft.com/office/drawing/2014/main" id="{30499984-2560-4FF8-845F-00E19B7A027B}"/>
                  </a:ext>
                </a:extLst>
              </p:cNvPr>
              <p:cNvPicPr/>
              <p:nvPr/>
            </p:nvPicPr>
            <p:blipFill>
              <a:blip r:embed="rId59"/>
              <a:stretch>
                <a:fillRect/>
              </a:stretch>
            </p:blipFill>
            <p:spPr>
              <a:xfrm>
                <a:off x="2457460" y="5947191"/>
                <a:ext cx="1990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7" name="Ink 96">
                <a:extLst>
                  <a:ext uri="{FF2B5EF4-FFF2-40B4-BE49-F238E27FC236}">
                    <a16:creationId xmlns:a16="http://schemas.microsoft.com/office/drawing/2014/main" id="{8DC2654F-289B-9922-4770-CC0EE24CA229}"/>
                  </a:ext>
                </a:extLst>
              </p14:cNvPr>
              <p14:cNvContentPartPr/>
              <p14:nvPr/>
            </p14:nvContentPartPr>
            <p14:xfrm>
              <a:off x="2758780" y="6055911"/>
              <a:ext cx="193320" cy="180720"/>
            </p14:xfrm>
          </p:contentPart>
        </mc:Choice>
        <mc:Fallback xmlns="">
          <p:pic>
            <p:nvPicPr>
              <p:cNvPr id="97" name="Ink 96">
                <a:extLst>
                  <a:ext uri="{FF2B5EF4-FFF2-40B4-BE49-F238E27FC236}">
                    <a16:creationId xmlns:a16="http://schemas.microsoft.com/office/drawing/2014/main" id="{8DC2654F-289B-9922-4770-CC0EE24CA229}"/>
                  </a:ext>
                </a:extLst>
              </p:cNvPr>
              <p:cNvPicPr/>
              <p:nvPr/>
            </p:nvPicPr>
            <p:blipFill>
              <a:blip r:embed="rId61"/>
              <a:stretch>
                <a:fillRect/>
              </a:stretch>
            </p:blipFill>
            <p:spPr>
              <a:xfrm>
                <a:off x="2743660" y="6040791"/>
                <a:ext cx="223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8" name="Ink 97">
                <a:extLst>
                  <a:ext uri="{FF2B5EF4-FFF2-40B4-BE49-F238E27FC236}">
                    <a16:creationId xmlns:a16="http://schemas.microsoft.com/office/drawing/2014/main" id="{1A1A78D7-27F5-6921-4C33-2F70B67F1C3A}"/>
                  </a:ext>
                </a:extLst>
              </p14:cNvPr>
              <p14:cNvContentPartPr/>
              <p14:nvPr/>
            </p14:nvContentPartPr>
            <p14:xfrm>
              <a:off x="3699100" y="5962671"/>
              <a:ext cx="523440" cy="289440"/>
            </p14:xfrm>
          </p:contentPart>
        </mc:Choice>
        <mc:Fallback xmlns="">
          <p:pic>
            <p:nvPicPr>
              <p:cNvPr id="98" name="Ink 97">
                <a:extLst>
                  <a:ext uri="{FF2B5EF4-FFF2-40B4-BE49-F238E27FC236}">
                    <a16:creationId xmlns:a16="http://schemas.microsoft.com/office/drawing/2014/main" id="{1A1A78D7-27F5-6921-4C33-2F70B67F1C3A}"/>
                  </a:ext>
                </a:extLst>
              </p:cNvPr>
              <p:cNvPicPr/>
              <p:nvPr/>
            </p:nvPicPr>
            <p:blipFill>
              <a:blip r:embed="rId63"/>
              <a:stretch>
                <a:fillRect/>
              </a:stretch>
            </p:blipFill>
            <p:spPr>
              <a:xfrm>
                <a:off x="3683620" y="5947191"/>
                <a:ext cx="5536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9" name="Ink 98">
                <a:extLst>
                  <a:ext uri="{FF2B5EF4-FFF2-40B4-BE49-F238E27FC236}">
                    <a16:creationId xmlns:a16="http://schemas.microsoft.com/office/drawing/2014/main" id="{934E9857-B635-9FF0-FD19-CF2C6118F647}"/>
                  </a:ext>
                </a:extLst>
              </p14:cNvPr>
              <p14:cNvContentPartPr/>
              <p14:nvPr/>
            </p14:nvContentPartPr>
            <p14:xfrm>
              <a:off x="4788460" y="5894631"/>
              <a:ext cx="591840" cy="354600"/>
            </p14:xfrm>
          </p:contentPart>
        </mc:Choice>
        <mc:Fallback xmlns="">
          <p:pic>
            <p:nvPicPr>
              <p:cNvPr id="99" name="Ink 98">
                <a:extLst>
                  <a:ext uri="{FF2B5EF4-FFF2-40B4-BE49-F238E27FC236}">
                    <a16:creationId xmlns:a16="http://schemas.microsoft.com/office/drawing/2014/main" id="{934E9857-B635-9FF0-FD19-CF2C6118F647}"/>
                  </a:ext>
                </a:extLst>
              </p:cNvPr>
              <p:cNvPicPr/>
              <p:nvPr/>
            </p:nvPicPr>
            <p:blipFill>
              <a:blip r:embed="rId65"/>
              <a:stretch>
                <a:fillRect/>
              </a:stretch>
            </p:blipFill>
            <p:spPr>
              <a:xfrm>
                <a:off x="4773340" y="5879511"/>
                <a:ext cx="62244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0" name="Ink 99">
                <a:extLst>
                  <a:ext uri="{FF2B5EF4-FFF2-40B4-BE49-F238E27FC236}">
                    <a16:creationId xmlns:a16="http://schemas.microsoft.com/office/drawing/2014/main" id="{9C170678-2847-E02C-9286-D1FA0F596B80}"/>
                  </a:ext>
                </a:extLst>
              </p14:cNvPr>
              <p14:cNvContentPartPr/>
              <p14:nvPr/>
            </p14:nvContentPartPr>
            <p14:xfrm>
              <a:off x="6114340" y="5894271"/>
              <a:ext cx="267480" cy="355320"/>
            </p14:xfrm>
          </p:contentPart>
        </mc:Choice>
        <mc:Fallback xmlns="">
          <p:pic>
            <p:nvPicPr>
              <p:cNvPr id="100" name="Ink 99">
                <a:extLst>
                  <a:ext uri="{FF2B5EF4-FFF2-40B4-BE49-F238E27FC236}">
                    <a16:creationId xmlns:a16="http://schemas.microsoft.com/office/drawing/2014/main" id="{9C170678-2847-E02C-9286-D1FA0F596B80}"/>
                  </a:ext>
                </a:extLst>
              </p:cNvPr>
              <p:cNvPicPr/>
              <p:nvPr/>
            </p:nvPicPr>
            <p:blipFill>
              <a:blip r:embed="rId67"/>
              <a:stretch>
                <a:fillRect/>
              </a:stretch>
            </p:blipFill>
            <p:spPr>
              <a:xfrm>
                <a:off x="6099220" y="5878791"/>
                <a:ext cx="29772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1" name="Ink 100">
                <a:extLst>
                  <a:ext uri="{FF2B5EF4-FFF2-40B4-BE49-F238E27FC236}">
                    <a16:creationId xmlns:a16="http://schemas.microsoft.com/office/drawing/2014/main" id="{38CC3D1C-97CE-1058-D0E9-3B07D7E24157}"/>
                  </a:ext>
                </a:extLst>
              </p14:cNvPr>
              <p14:cNvContentPartPr/>
              <p14:nvPr/>
            </p14:nvContentPartPr>
            <p14:xfrm>
              <a:off x="6444460" y="6012351"/>
              <a:ext cx="212040" cy="155880"/>
            </p14:xfrm>
          </p:contentPart>
        </mc:Choice>
        <mc:Fallback xmlns="">
          <p:pic>
            <p:nvPicPr>
              <p:cNvPr id="101" name="Ink 100">
                <a:extLst>
                  <a:ext uri="{FF2B5EF4-FFF2-40B4-BE49-F238E27FC236}">
                    <a16:creationId xmlns:a16="http://schemas.microsoft.com/office/drawing/2014/main" id="{38CC3D1C-97CE-1058-D0E9-3B07D7E24157}"/>
                  </a:ext>
                </a:extLst>
              </p:cNvPr>
              <p:cNvPicPr/>
              <p:nvPr/>
            </p:nvPicPr>
            <p:blipFill>
              <a:blip r:embed="rId69"/>
              <a:stretch>
                <a:fillRect/>
              </a:stretch>
            </p:blipFill>
            <p:spPr>
              <a:xfrm>
                <a:off x="6429340" y="5997231"/>
                <a:ext cx="2426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2" name="Ink 101">
                <a:extLst>
                  <a:ext uri="{FF2B5EF4-FFF2-40B4-BE49-F238E27FC236}">
                    <a16:creationId xmlns:a16="http://schemas.microsoft.com/office/drawing/2014/main" id="{2DEAD4A5-0F7B-E7EB-1A2B-AE742E86FA4E}"/>
                  </a:ext>
                </a:extLst>
              </p14:cNvPr>
              <p14:cNvContentPartPr/>
              <p14:nvPr/>
            </p14:nvContentPartPr>
            <p14:xfrm>
              <a:off x="7035940" y="5881671"/>
              <a:ext cx="286560" cy="436320"/>
            </p14:xfrm>
          </p:contentPart>
        </mc:Choice>
        <mc:Fallback xmlns="">
          <p:pic>
            <p:nvPicPr>
              <p:cNvPr id="102" name="Ink 101">
                <a:extLst>
                  <a:ext uri="{FF2B5EF4-FFF2-40B4-BE49-F238E27FC236}">
                    <a16:creationId xmlns:a16="http://schemas.microsoft.com/office/drawing/2014/main" id="{2DEAD4A5-0F7B-E7EB-1A2B-AE742E86FA4E}"/>
                  </a:ext>
                </a:extLst>
              </p:cNvPr>
              <p:cNvPicPr/>
              <p:nvPr/>
            </p:nvPicPr>
            <p:blipFill>
              <a:blip r:embed="rId71"/>
              <a:stretch>
                <a:fillRect/>
              </a:stretch>
            </p:blipFill>
            <p:spPr>
              <a:xfrm>
                <a:off x="7020460" y="5866551"/>
                <a:ext cx="3171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3" name="Ink 102">
                <a:extLst>
                  <a:ext uri="{FF2B5EF4-FFF2-40B4-BE49-F238E27FC236}">
                    <a16:creationId xmlns:a16="http://schemas.microsoft.com/office/drawing/2014/main" id="{98F1F461-5BD6-1DCE-6E3D-692D08E9F019}"/>
                  </a:ext>
                </a:extLst>
              </p14:cNvPr>
              <p14:cNvContentPartPr/>
              <p14:nvPr/>
            </p14:nvContentPartPr>
            <p14:xfrm>
              <a:off x="7415740" y="5962671"/>
              <a:ext cx="224640" cy="211320"/>
            </p14:xfrm>
          </p:contentPart>
        </mc:Choice>
        <mc:Fallback xmlns="">
          <p:pic>
            <p:nvPicPr>
              <p:cNvPr id="103" name="Ink 102">
                <a:extLst>
                  <a:ext uri="{FF2B5EF4-FFF2-40B4-BE49-F238E27FC236}">
                    <a16:creationId xmlns:a16="http://schemas.microsoft.com/office/drawing/2014/main" id="{98F1F461-5BD6-1DCE-6E3D-692D08E9F019}"/>
                  </a:ext>
                </a:extLst>
              </p:cNvPr>
              <p:cNvPicPr/>
              <p:nvPr/>
            </p:nvPicPr>
            <p:blipFill>
              <a:blip r:embed="rId73"/>
              <a:stretch>
                <a:fillRect/>
              </a:stretch>
            </p:blipFill>
            <p:spPr>
              <a:xfrm>
                <a:off x="7400260" y="5947191"/>
                <a:ext cx="2548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4" name="Ink 103">
                <a:extLst>
                  <a:ext uri="{FF2B5EF4-FFF2-40B4-BE49-F238E27FC236}">
                    <a16:creationId xmlns:a16="http://schemas.microsoft.com/office/drawing/2014/main" id="{9AF7FAFA-4B7E-2A82-5C48-E0D2B03A33E0}"/>
                  </a:ext>
                </a:extLst>
              </p14:cNvPr>
              <p14:cNvContentPartPr/>
              <p14:nvPr/>
            </p14:nvContentPartPr>
            <p14:xfrm>
              <a:off x="6967540" y="5887791"/>
              <a:ext cx="19080" cy="523440"/>
            </p14:xfrm>
          </p:contentPart>
        </mc:Choice>
        <mc:Fallback xmlns="">
          <p:pic>
            <p:nvPicPr>
              <p:cNvPr id="104" name="Ink 103">
                <a:extLst>
                  <a:ext uri="{FF2B5EF4-FFF2-40B4-BE49-F238E27FC236}">
                    <a16:creationId xmlns:a16="http://schemas.microsoft.com/office/drawing/2014/main" id="{9AF7FAFA-4B7E-2A82-5C48-E0D2B03A33E0}"/>
                  </a:ext>
                </a:extLst>
              </p:cNvPr>
              <p:cNvPicPr/>
              <p:nvPr/>
            </p:nvPicPr>
            <p:blipFill>
              <a:blip r:embed="rId75"/>
              <a:stretch>
                <a:fillRect/>
              </a:stretch>
            </p:blipFill>
            <p:spPr>
              <a:xfrm>
                <a:off x="6952060" y="5872671"/>
                <a:ext cx="4968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5" name="Ink 104">
                <a:extLst>
                  <a:ext uri="{FF2B5EF4-FFF2-40B4-BE49-F238E27FC236}">
                    <a16:creationId xmlns:a16="http://schemas.microsoft.com/office/drawing/2014/main" id="{6E302B4E-8705-AA34-3C7F-DAC476FFAE0F}"/>
                  </a:ext>
                </a:extLst>
              </p14:cNvPr>
              <p14:cNvContentPartPr/>
              <p14:nvPr/>
            </p14:nvContentPartPr>
            <p14:xfrm>
              <a:off x="7004620" y="5769711"/>
              <a:ext cx="840960" cy="654120"/>
            </p14:xfrm>
          </p:contentPart>
        </mc:Choice>
        <mc:Fallback xmlns="">
          <p:pic>
            <p:nvPicPr>
              <p:cNvPr id="105" name="Ink 104">
                <a:extLst>
                  <a:ext uri="{FF2B5EF4-FFF2-40B4-BE49-F238E27FC236}">
                    <a16:creationId xmlns:a16="http://schemas.microsoft.com/office/drawing/2014/main" id="{6E302B4E-8705-AA34-3C7F-DAC476FFAE0F}"/>
                  </a:ext>
                </a:extLst>
              </p:cNvPr>
              <p:cNvPicPr/>
              <p:nvPr/>
            </p:nvPicPr>
            <p:blipFill>
              <a:blip r:embed="rId77"/>
              <a:stretch>
                <a:fillRect/>
              </a:stretch>
            </p:blipFill>
            <p:spPr>
              <a:xfrm>
                <a:off x="6989500" y="5754231"/>
                <a:ext cx="87120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6" name="Ink 105">
                <a:extLst>
                  <a:ext uri="{FF2B5EF4-FFF2-40B4-BE49-F238E27FC236}">
                    <a16:creationId xmlns:a16="http://schemas.microsoft.com/office/drawing/2014/main" id="{4223ECFE-B0AB-BB85-8B1D-BE8CB66C5278}"/>
                  </a:ext>
                </a:extLst>
              </p14:cNvPr>
              <p14:cNvContentPartPr/>
              <p14:nvPr/>
            </p14:nvContentPartPr>
            <p14:xfrm>
              <a:off x="7801660" y="6043671"/>
              <a:ext cx="735120" cy="25560"/>
            </p14:xfrm>
          </p:contentPart>
        </mc:Choice>
        <mc:Fallback xmlns="">
          <p:pic>
            <p:nvPicPr>
              <p:cNvPr id="106" name="Ink 105">
                <a:extLst>
                  <a:ext uri="{FF2B5EF4-FFF2-40B4-BE49-F238E27FC236}">
                    <a16:creationId xmlns:a16="http://schemas.microsoft.com/office/drawing/2014/main" id="{4223ECFE-B0AB-BB85-8B1D-BE8CB66C5278}"/>
                  </a:ext>
                </a:extLst>
              </p:cNvPr>
              <p:cNvPicPr/>
              <p:nvPr/>
            </p:nvPicPr>
            <p:blipFill>
              <a:blip r:embed="rId79"/>
              <a:stretch>
                <a:fillRect/>
              </a:stretch>
            </p:blipFill>
            <p:spPr>
              <a:xfrm>
                <a:off x="7786180" y="6028191"/>
                <a:ext cx="765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7" name="Ink 106">
                <a:extLst>
                  <a:ext uri="{FF2B5EF4-FFF2-40B4-BE49-F238E27FC236}">
                    <a16:creationId xmlns:a16="http://schemas.microsoft.com/office/drawing/2014/main" id="{8C03E607-DDBA-16E8-9E67-FFB98FCEAE13}"/>
                  </a:ext>
                </a:extLst>
              </p14:cNvPr>
              <p14:cNvContentPartPr/>
              <p14:nvPr/>
            </p14:nvContentPartPr>
            <p14:xfrm>
              <a:off x="8137900" y="5901111"/>
              <a:ext cx="429120" cy="342000"/>
            </p14:xfrm>
          </p:contentPart>
        </mc:Choice>
        <mc:Fallback xmlns="">
          <p:pic>
            <p:nvPicPr>
              <p:cNvPr id="107" name="Ink 106">
                <a:extLst>
                  <a:ext uri="{FF2B5EF4-FFF2-40B4-BE49-F238E27FC236}">
                    <a16:creationId xmlns:a16="http://schemas.microsoft.com/office/drawing/2014/main" id="{8C03E607-DDBA-16E8-9E67-FFB98FCEAE13}"/>
                  </a:ext>
                </a:extLst>
              </p:cNvPr>
              <p:cNvPicPr/>
              <p:nvPr/>
            </p:nvPicPr>
            <p:blipFill>
              <a:blip r:embed="rId81"/>
              <a:stretch>
                <a:fillRect/>
              </a:stretch>
            </p:blipFill>
            <p:spPr>
              <a:xfrm>
                <a:off x="8122420" y="5885631"/>
                <a:ext cx="4597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8" name="Ink 107">
                <a:extLst>
                  <a:ext uri="{FF2B5EF4-FFF2-40B4-BE49-F238E27FC236}">
                    <a16:creationId xmlns:a16="http://schemas.microsoft.com/office/drawing/2014/main" id="{966FFA7A-1552-CB11-7C24-1C348780062A}"/>
                  </a:ext>
                </a:extLst>
              </p14:cNvPr>
              <p14:cNvContentPartPr/>
              <p14:nvPr/>
            </p14:nvContentPartPr>
            <p14:xfrm>
              <a:off x="8779060" y="5496471"/>
              <a:ext cx="691560" cy="609840"/>
            </p14:xfrm>
          </p:contentPart>
        </mc:Choice>
        <mc:Fallback xmlns="">
          <p:pic>
            <p:nvPicPr>
              <p:cNvPr id="108" name="Ink 107">
                <a:extLst>
                  <a:ext uri="{FF2B5EF4-FFF2-40B4-BE49-F238E27FC236}">
                    <a16:creationId xmlns:a16="http://schemas.microsoft.com/office/drawing/2014/main" id="{966FFA7A-1552-CB11-7C24-1C348780062A}"/>
                  </a:ext>
                </a:extLst>
              </p:cNvPr>
              <p:cNvPicPr/>
              <p:nvPr/>
            </p:nvPicPr>
            <p:blipFill>
              <a:blip r:embed="rId83"/>
              <a:stretch>
                <a:fillRect/>
              </a:stretch>
            </p:blipFill>
            <p:spPr>
              <a:xfrm>
                <a:off x="8763580" y="5480991"/>
                <a:ext cx="72180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9" name="Ink 108">
                <a:extLst>
                  <a:ext uri="{FF2B5EF4-FFF2-40B4-BE49-F238E27FC236}">
                    <a16:creationId xmlns:a16="http://schemas.microsoft.com/office/drawing/2014/main" id="{4E12B28F-34BB-2C45-B664-434E9BDBAEE2}"/>
                  </a:ext>
                </a:extLst>
              </p14:cNvPr>
              <p14:cNvContentPartPr/>
              <p14:nvPr/>
            </p14:nvContentPartPr>
            <p14:xfrm>
              <a:off x="9407620" y="5882391"/>
              <a:ext cx="486000" cy="553680"/>
            </p14:xfrm>
          </p:contentPart>
        </mc:Choice>
        <mc:Fallback xmlns="">
          <p:pic>
            <p:nvPicPr>
              <p:cNvPr id="109" name="Ink 108">
                <a:extLst>
                  <a:ext uri="{FF2B5EF4-FFF2-40B4-BE49-F238E27FC236}">
                    <a16:creationId xmlns:a16="http://schemas.microsoft.com/office/drawing/2014/main" id="{4E12B28F-34BB-2C45-B664-434E9BDBAEE2}"/>
                  </a:ext>
                </a:extLst>
              </p:cNvPr>
              <p:cNvPicPr/>
              <p:nvPr/>
            </p:nvPicPr>
            <p:blipFill>
              <a:blip r:embed="rId85"/>
              <a:stretch>
                <a:fillRect/>
              </a:stretch>
            </p:blipFill>
            <p:spPr>
              <a:xfrm>
                <a:off x="9392500" y="5867271"/>
                <a:ext cx="516600" cy="584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0" name="Ink 109">
                <a:extLst>
                  <a:ext uri="{FF2B5EF4-FFF2-40B4-BE49-F238E27FC236}">
                    <a16:creationId xmlns:a16="http://schemas.microsoft.com/office/drawing/2014/main" id="{88D130EB-019D-ADD6-9F2F-99EA7969058F}"/>
                  </a:ext>
                </a:extLst>
              </p14:cNvPr>
              <p14:cNvContentPartPr/>
              <p14:nvPr/>
            </p14:nvContentPartPr>
            <p14:xfrm>
              <a:off x="9992980" y="5894271"/>
              <a:ext cx="366840" cy="199440"/>
            </p14:xfrm>
          </p:contentPart>
        </mc:Choice>
        <mc:Fallback xmlns="">
          <p:pic>
            <p:nvPicPr>
              <p:cNvPr id="110" name="Ink 109">
                <a:extLst>
                  <a:ext uri="{FF2B5EF4-FFF2-40B4-BE49-F238E27FC236}">
                    <a16:creationId xmlns:a16="http://schemas.microsoft.com/office/drawing/2014/main" id="{88D130EB-019D-ADD6-9F2F-99EA7969058F}"/>
                  </a:ext>
                </a:extLst>
              </p:cNvPr>
              <p:cNvPicPr/>
              <p:nvPr/>
            </p:nvPicPr>
            <p:blipFill>
              <a:blip r:embed="rId87"/>
              <a:stretch>
                <a:fillRect/>
              </a:stretch>
            </p:blipFill>
            <p:spPr>
              <a:xfrm>
                <a:off x="9977860" y="5878791"/>
                <a:ext cx="397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1" name="Ink 110">
                <a:extLst>
                  <a:ext uri="{FF2B5EF4-FFF2-40B4-BE49-F238E27FC236}">
                    <a16:creationId xmlns:a16="http://schemas.microsoft.com/office/drawing/2014/main" id="{C5C4FEF8-9C6E-46A0-1B02-CF667D53A675}"/>
                  </a:ext>
                </a:extLst>
              </p14:cNvPr>
              <p14:cNvContentPartPr/>
              <p14:nvPr/>
            </p14:nvContentPartPr>
            <p14:xfrm>
              <a:off x="10385020" y="5763951"/>
              <a:ext cx="118800" cy="298440"/>
            </p14:xfrm>
          </p:contentPart>
        </mc:Choice>
        <mc:Fallback xmlns="">
          <p:pic>
            <p:nvPicPr>
              <p:cNvPr id="111" name="Ink 110">
                <a:extLst>
                  <a:ext uri="{FF2B5EF4-FFF2-40B4-BE49-F238E27FC236}">
                    <a16:creationId xmlns:a16="http://schemas.microsoft.com/office/drawing/2014/main" id="{C5C4FEF8-9C6E-46A0-1B02-CF667D53A675}"/>
                  </a:ext>
                </a:extLst>
              </p:cNvPr>
              <p:cNvPicPr/>
              <p:nvPr/>
            </p:nvPicPr>
            <p:blipFill>
              <a:blip r:embed="rId89"/>
              <a:stretch>
                <a:fillRect/>
              </a:stretch>
            </p:blipFill>
            <p:spPr>
              <a:xfrm>
                <a:off x="10369900" y="5748831"/>
                <a:ext cx="1490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2" name="Ink 111">
                <a:extLst>
                  <a:ext uri="{FF2B5EF4-FFF2-40B4-BE49-F238E27FC236}">
                    <a16:creationId xmlns:a16="http://schemas.microsoft.com/office/drawing/2014/main" id="{4EA31023-875F-BE2E-C42E-4A03DD3FE3B2}"/>
                  </a:ext>
                </a:extLst>
              </p14:cNvPr>
              <p14:cNvContentPartPr/>
              <p14:nvPr/>
            </p14:nvContentPartPr>
            <p14:xfrm>
              <a:off x="10230220" y="5900391"/>
              <a:ext cx="254880" cy="37800"/>
            </p14:xfrm>
          </p:contentPart>
        </mc:Choice>
        <mc:Fallback xmlns="">
          <p:pic>
            <p:nvPicPr>
              <p:cNvPr id="112" name="Ink 111">
                <a:extLst>
                  <a:ext uri="{FF2B5EF4-FFF2-40B4-BE49-F238E27FC236}">
                    <a16:creationId xmlns:a16="http://schemas.microsoft.com/office/drawing/2014/main" id="{4EA31023-875F-BE2E-C42E-4A03DD3FE3B2}"/>
                  </a:ext>
                </a:extLst>
              </p:cNvPr>
              <p:cNvPicPr/>
              <p:nvPr/>
            </p:nvPicPr>
            <p:blipFill>
              <a:blip r:embed="rId91"/>
              <a:stretch>
                <a:fillRect/>
              </a:stretch>
            </p:blipFill>
            <p:spPr>
              <a:xfrm>
                <a:off x="10215100" y="5885271"/>
                <a:ext cx="285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3" name="Ink 112">
                <a:extLst>
                  <a:ext uri="{FF2B5EF4-FFF2-40B4-BE49-F238E27FC236}">
                    <a16:creationId xmlns:a16="http://schemas.microsoft.com/office/drawing/2014/main" id="{8E3852B3-3D42-5E60-40A3-13CAF1B3A49D}"/>
                  </a:ext>
                </a:extLst>
              </p14:cNvPr>
              <p14:cNvContentPartPr/>
              <p14:nvPr/>
            </p14:nvContentPartPr>
            <p14:xfrm>
              <a:off x="10721260" y="5950071"/>
              <a:ext cx="25200" cy="12960"/>
            </p14:xfrm>
          </p:contentPart>
        </mc:Choice>
        <mc:Fallback xmlns="">
          <p:pic>
            <p:nvPicPr>
              <p:cNvPr id="113" name="Ink 112">
                <a:extLst>
                  <a:ext uri="{FF2B5EF4-FFF2-40B4-BE49-F238E27FC236}">
                    <a16:creationId xmlns:a16="http://schemas.microsoft.com/office/drawing/2014/main" id="{8E3852B3-3D42-5E60-40A3-13CAF1B3A49D}"/>
                  </a:ext>
                </a:extLst>
              </p:cNvPr>
              <p:cNvPicPr/>
              <p:nvPr/>
            </p:nvPicPr>
            <p:blipFill>
              <a:blip r:embed="rId93"/>
              <a:stretch>
                <a:fillRect/>
              </a:stretch>
            </p:blipFill>
            <p:spPr>
              <a:xfrm>
                <a:off x="10706140" y="5934951"/>
                <a:ext cx="55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26" name="Ink 126">
                <a:extLst>
                  <a:ext uri="{FF2B5EF4-FFF2-40B4-BE49-F238E27FC236}">
                    <a16:creationId xmlns:a16="http://schemas.microsoft.com/office/drawing/2014/main" id="{9C7E663B-5189-FD02-EC01-5A128FEF11D3}"/>
                  </a:ext>
                </a:extLst>
              </p14:cNvPr>
              <p14:cNvContentPartPr/>
              <p14:nvPr/>
            </p14:nvContentPartPr>
            <p14:xfrm>
              <a:off x="287380" y="2382831"/>
              <a:ext cx="1951920" cy="4003200"/>
            </p14:xfrm>
          </p:contentPart>
        </mc:Choice>
        <mc:Fallback xmlns="">
          <p:pic>
            <p:nvPicPr>
              <p:cNvPr id="126" name="Ink 126">
                <a:extLst>
                  <a:ext uri="{FF2B5EF4-FFF2-40B4-BE49-F238E27FC236}">
                    <a16:creationId xmlns:a16="http://schemas.microsoft.com/office/drawing/2014/main" id="{9C7E663B-5189-FD02-EC01-5A128FEF11D3}"/>
                  </a:ext>
                </a:extLst>
              </p:cNvPr>
              <p:cNvPicPr/>
              <p:nvPr/>
            </p:nvPicPr>
            <p:blipFill>
              <a:blip r:embed="rId95"/>
              <a:stretch>
                <a:fillRect/>
              </a:stretch>
            </p:blipFill>
            <p:spPr>
              <a:xfrm>
                <a:off x="272257" y="2367711"/>
                <a:ext cx="1982526" cy="4033800"/>
              </a:xfrm>
              <a:prstGeom prst="rect">
                <a:avLst/>
              </a:prstGeom>
            </p:spPr>
          </p:pic>
        </mc:Fallback>
      </mc:AlternateContent>
    </p:spTree>
    <p:extLst>
      <p:ext uri="{BB962C8B-B14F-4D97-AF65-F5344CB8AC3E}">
        <p14:creationId xmlns:p14="http://schemas.microsoft.com/office/powerpoint/2010/main" val="168385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7CD0-44AD-ACFC-B086-1806968FA5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3D4280-D16A-693B-553B-F986D6A7C6B6}"/>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BDF6C4E1-677C-F98D-3A43-C08F9B88EE61}"/>
                  </a:ext>
                </a:extLst>
              </p14:cNvPr>
              <p14:cNvContentPartPr/>
              <p14:nvPr/>
            </p14:nvContentPartPr>
            <p14:xfrm>
              <a:off x="2640700" y="2096631"/>
              <a:ext cx="5827320" cy="896760"/>
            </p14:xfrm>
          </p:contentPart>
        </mc:Choice>
        <mc:Fallback xmlns="">
          <p:pic>
            <p:nvPicPr>
              <p:cNvPr id="6" name="Ink 6">
                <a:extLst>
                  <a:ext uri="{FF2B5EF4-FFF2-40B4-BE49-F238E27FC236}">
                    <a16:creationId xmlns:a16="http://schemas.microsoft.com/office/drawing/2014/main" id="{BDF6C4E1-677C-F98D-3A43-C08F9B88EE61}"/>
                  </a:ext>
                </a:extLst>
              </p:cNvPr>
              <p:cNvPicPr/>
              <p:nvPr/>
            </p:nvPicPr>
            <p:blipFill>
              <a:blip r:embed="rId3"/>
              <a:stretch>
                <a:fillRect/>
              </a:stretch>
            </p:blipFill>
            <p:spPr>
              <a:xfrm>
                <a:off x="2625580" y="2081151"/>
                <a:ext cx="5857920" cy="927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22">
                <a:extLst>
                  <a:ext uri="{FF2B5EF4-FFF2-40B4-BE49-F238E27FC236}">
                    <a16:creationId xmlns:a16="http://schemas.microsoft.com/office/drawing/2014/main" id="{E6C50B71-C5AB-CBE7-897F-FD351AA0F678}"/>
                  </a:ext>
                </a:extLst>
              </p14:cNvPr>
              <p14:cNvContentPartPr/>
              <p14:nvPr/>
            </p14:nvContentPartPr>
            <p14:xfrm>
              <a:off x="6842980" y="2146311"/>
              <a:ext cx="622800" cy="716400"/>
            </p14:xfrm>
          </p:contentPart>
        </mc:Choice>
        <mc:Fallback xmlns="">
          <p:pic>
            <p:nvPicPr>
              <p:cNvPr id="20" name="Ink 22">
                <a:extLst>
                  <a:ext uri="{FF2B5EF4-FFF2-40B4-BE49-F238E27FC236}">
                    <a16:creationId xmlns:a16="http://schemas.microsoft.com/office/drawing/2014/main" id="{E6C50B71-C5AB-CBE7-897F-FD351AA0F678}"/>
                  </a:ext>
                </a:extLst>
              </p:cNvPr>
              <p:cNvPicPr/>
              <p:nvPr/>
            </p:nvPicPr>
            <p:blipFill>
              <a:blip r:embed="rId5"/>
              <a:stretch>
                <a:fillRect/>
              </a:stretch>
            </p:blipFill>
            <p:spPr>
              <a:xfrm>
                <a:off x="6827500" y="2131191"/>
                <a:ext cx="65340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2">
                <a:extLst>
                  <a:ext uri="{FF2B5EF4-FFF2-40B4-BE49-F238E27FC236}">
                    <a16:creationId xmlns:a16="http://schemas.microsoft.com/office/drawing/2014/main" id="{6ADB2AC0-5E6F-677E-241C-1C2830FE124A}"/>
                  </a:ext>
                </a:extLst>
              </p14:cNvPr>
              <p14:cNvContentPartPr/>
              <p14:nvPr/>
            </p14:nvContentPartPr>
            <p14:xfrm>
              <a:off x="5678740" y="2084031"/>
              <a:ext cx="778320" cy="716400"/>
            </p14:xfrm>
          </p:contentPart>
        </mc:Choice>
        <mc:Fallback xmlns="">
          <p:pic>
            <p:nvPicPr>
              <p:cNvPr id="21" name="Ink 22">
                <a:extLst>
                  <a:ext uri="{FF2B5EF4-FFF2-40B4-BE49-F238E27FC236}">
                    <a16:creationId xmlns:a16="http://schemas.microsoft.com/office/drawing/2014/main" id="{6ADB2AC0-5E6F-677E-241C-1C2830FE124A}"/>
                  </a:ext>
                </a:extLst>
              </p:cNvPr>
              <p:cNvPicPr/>
              <p:nvPr/>
            </p:nvPicPr>
            <p:blipFill>
              <a:blip r:embed="rId7"/>
              <a:stretch>
                <a:fillRect/>
              </a:stretch>
            </p:blipFill>
            <p:spPr>
              <a:xfrm>
                <a:off x="5663627" y="2068911"/>
                <a:ext cx="808546"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2">
                <a:extLst>
                  <a:ext uri="{FF2B5EF4-FFF2-40B4-BE49-F238E27FC236}">
                    <a16:creationId xmlns:a16="http://schemas.microsoft.com/office/drawing/2014/main" id="{B2EC7C11-1EFE-85CC-A7C2-C2397F1C5FC0}"/>
                  </a:ext>
                </a:extLst>
              </p14:cNvPr>
              <p14:cNvContentPartPr/>
              <p14:nvPr/>
            </p14:nvContentPartPr>
            <p14:xfrm>
              <a:off x="2833660" y="2295711"/>
              <a:ext cx="2353680" cy="672840"/>
            </p14:xfrm>
          </p:contentPart>
        </mc:Choice>
        <mc:Fallback xmlns="">
          <p:pic>
            <p:nvPicPr>
              <p:cNvPr id="22" name="Ink 22">
                <a:extLst>
                  <a:ext uri="{FF2B5EF4-FFF2-40B4-BE49-F238E27FC236}">
                    <a16:creationId xmlns:a16="http://schemas.microsoft.com/office/drawing/2014/main" id="{B2EC7C11-1EFE-85CC-A7C2-C2397F1C5FC0}"/>
                  </a:ext>
                </a:extLst>
              </p:cNvPr>
              <p:cNvPicPr/>
              <p:nvPr/>
            </p:nvPicPr>
            <p:blipFill>
              <a:blip r:embed="rId9"/>
              <a:stretch>
                <a:fillRect/>
              </a:stretch>
            </p:blipFill>
            <p:spPr>
              <a:xfrm>
                <a:off x="2818540" y="2280591"/>
                <a:ext cx="238392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5">
                <a:extLst>
                  <a:ext uri="{FF2B5EF4-FFF2-40B4-BE49-F238E27FC236}">
                    <a16:creationId xmlns:a16="http://schemas.microsoft.com/office/drawing/2014/main" id="{B9198E79-93DE-BBDC-790A-301E538E30A0}"/>
                  </a:ext>
                </a:extLst>
              </p14:cNvPr>
              <p14:cNvContentPartPr/>
              <p14:nvPr/>
            </p14:nvContentPartPr>
            <p14:xfrm>
              <a:off x="7297300" y="2221191"/>
              <a:ext cx="654120" cy="336600"/>
            </p14:xfrm>
          </p:contentPart>
        </mc:Choice>
        <mc:Fallback xmlns="">
          <p:pic>
            <p:nvPicPr>
              <p:cNvPr id="25" name="Ink 25">
                <a:extLst>
                  <a:ext uri="{FF2B5EF4-FFF2-40B4-BE49-F238E27FC236}">
                    <a16:creationId xmlns:a16="http://schemas.microsoft.com/office/drawing/2014/main" id="{B9198E79-93DE-BBDC-790A-301E538E30A0}"/>
                  </a:ext>
                </a:extLst>
              </p:cNvPr>
              <p:cNvPicPr/>
              <p:nvPr/>
            </p:nvPicPr>
            <p:blipFill>
              <a:blip r:embed="rId11"/>
              <a:stretch>
                <a:fillRect/>
              </a:stretch>
            </p:blipFill>
            <p:spPr>
              <a:xfrm>
                <a:off x="7282180" y="2205711"/>
                <a:ext cx="68436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40">
                <a:extLst>
                  <a:ext uri="{FF2B5EF4-FFF2-40B4-BE49-F238E27FC236}">
                    <a16:creationId xmlns:a16="http://schemas.microsoft.com/office/drawing/2014/main" id="{DC2A78E5-A396-8228-202A-A111548C53A6}"/>
                  </a:ext>
                </a:extLst>
              </p14:cNvPr>
              <p14:cNvContentPartPr/>
              <p14:nvPr/>
            </p14:nvContentPartPr>
            <p14:xfrm>
              <a:off x="2615860" y="3067911"/>
              <a:ext cx="2820600" cy="1419480"/>
            </p14:xfrm>
          </p:contentPart>
        </mc:Choice>
        <mc:Fallback xmlns="">
          <p:pic>
            <p:nvPicPr>
              <p:cNvPr id="38" name="Ink 40">
                <a:extLst>
                  <a:ext uri="{FF2B5EF4-FFF2-40B4-BE49-F238E27FC236}">
                    <a16:creationId xmlns:a16="http://schemas.microsoft.com/office/drawing/2014/main" id="{DC2A78E5-A396-8228-202A-A111548C53A6}"/>
                  </a:ext>
                </a:extLst>
              </p:cNvPr>
              <p:cNvPicPr/>
              <p:nvPr/>
            </p:nvPicPr>
            <p:blipFill>
              <a:blip r:embed="rId13"/>
              <a:stretch>
                <a:fillRect/>
              </a:stretch>
            </p:blipFill>
            <p:spPr>
              <a:xfrm>
                <a:off x="2600380" y="3052435"/>
                <a:ext cx="2850840" cy="145007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40">
                <a:extLst>
                  <a:ext uri="{FF2B5EF4-FFF2-40B4-BE49-F238E27FC236}">
                    <a16:creationId xmlns:a16="http://schemas.microsoft.com/office/drawing/2014/main" id="{8AA0BD61-68E5-085B-1A01-24AA497A7CCC}"/>
                  </a:ext>
                </a:extLst>
              </p14:cNvPr>
              <p14:cNvContentPartPr/>
              <p14:nvPr/>
            </p14:nvContentPartPr>
            <p14:xfrm>
              <a:off x="7508980" y="3403791"/>
              <a:ext cx="784080" cy="436320"/>
            </p14:xfrm>
          </p:contentPart>
        </mc:Choice>
        <mc:Fallback xmlns="">
          <p:pic>
            <p:nvPicPr>
              <p:cNvPr id="39" name="Ink 40">
                <a:extLst>
                  <a:ext uri="{FF2B5EF4-FFF2-40B4-BE49-F238E27FC236}">
                    <a16:creationId xmlns:a16="http://schemas.microsoft.com/office/drawing/2014/main" id="{8AA0BD61-68E5-085B-1A01-24AA497A7CCC}"/>
                  </a:ext>
                </a:extLst>
              </p:cNvPr>
              <p:cNvPicPr/>
              <p:nvPr/>
            </p:nvPicPr>
            <p:blipFill>
              <a:blip r:embed="rId15"/>
              <a:stretch>
                <a:fillRect/>
              </a:stretch>
            </p:blipFill>
            <p:spPr>
              <a:xfrm>
                <a:off x="7493860" y="3388671"/>
                <a:ext cx="81468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40">
                <a:extLst>
                  <a:ext uri="{FF2B5EF4-FFF2-40B4-BE49-F238E27FC236}">
                    <a16:creationId xmlns:a16="http://schemas.microsoft.com/office/drawing/2014/main" id="{1D959514-4BA5-5506-D7B6-B053B625AA00}"/>
                  </a:ext>
                </a:extLst>
              </p14:cNvPr>
              <p14:cNvContentPartPr/>
              <p14:nvPr/>
            </p14:nvContentPartPr>
            <p14:xfrm>
              <a:off x="6058540" y="3584511"/>
              <a:ext cx="604080" cy="324000"/>
            </p14:xfrm>
          </p:contentPart>
        </mc:Choice>
        <mc:Fallback xmlns="">
          <p:pic>
            <p:nvPicPr>
              <p:cNvPr id="40" name="Ink 40">
                <a:extLst>
                  <a:ext uri="{FF2B5EF4-FFF2-40B4-BE49-F238E27FC236}">
                    <a16:creationId xmlns:a16="http://schemas.microsoft.com/office/drawing/2014/main" id="{1D959514-4BA5-5506-D7B6-B053B625AA00}"/>
                  </a:ext>
                </a:extLst>
              </p:cNvPr>
              <p:cNvPicPr/>
              <p:nvPr/>
            </p:nvPicPr>
            <p:blipFill>
              <a:blip r:embed="rId17"/>
              <a:stretch>
                <a:fillRect/>
              </a:stretch>
            </p:blipFill>
            <p:spPr>
              <a:xfrm>
                <a:off x="6043060" y="3569031"/>
                <a:ext cx="6346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EA73E97F-E7E2-73FF-8B55-3CABC7E50D22}"/>
                  </a:ext>
                </a:extLst>
              </p14:cNvPr>
              <p14:cNvContentPartPr/>
              <p14:nvPr/>
            </p14:nvContentPartPr>
            <p14:xfrm>
              <a:off x="2814940" y="4530591"/>
              <a:ext cx="429840" cy="342720"/>
            </p14:xfrm>
          </p:contentPart>
        </mc:Choice>
        <mc:Fallback xmlns="">
          <p:pic>
            <p:nvPicPr>
              <p:cNvPr id="41" name="Ink 40">
                <a:extLst>
                  <a:ext uri="{FF2B5EF4-FFF2-40B4-BE49-F238E27FC236}">
                    <a16:creationId xmlns:a16="http://schemas.microsoft.com/office/drawing/2014/main" id="{EA73E97F-E7E2-73FF-8B55-3CABC7E50D22}"/>
                  </a:ext>
                </a:extLst>
              </p:cNvPr>
              <p:cNvPicPr/>
              <p:nvPr/>
            </p:nvPicPr>
            <p:blipFill>
              <a:blip r:embed="rId19"/>
              <a:stretch>
                <a:fillRect/>
              </a:stretch>
            </p:blipFill>
            <p:spPr>
              <a:xfrm>
                <a:off x="2799820" y="4515471"/>
                <a:ext cx="4604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441B5693-5E88-2BFF-C0EB-063E1EC3F1F9}"/>
                  </a:ext>
                </a:extLst>
              </p14:cNvPr>
              <p14:cNvContentPartPr/>
              <p14:nvPr/>
            </p14:nvContentPartPr>
            <p14:xfrm>
              <a:off x="3119860" y="4605471"/>
              <a:ext cx="249480" cy="168480"/>
            </p14:xfrm>
          </p:contentPart>
        </mc:Choice>
        <mc:Fallback xmlns="">
          <p:pic>
            <p:nvPicPr>
              <p:cNvPr id="42" name="Ink 41">
                <a:extLst>
                  <a:ext uri="{FF2B5EF4-FFF2-40B4-BE49-F238E27FC236}">
                    <a16:creationId xmlns:a16="http://schemas.microsoft.com/office/drawing/2014/main" id="{441B5693-5E88-2BFF-C0EB-063E1EC3F1F9}"/>
                  </a:ext>
                </a:extLst>
              </p:cNvPr>
              <p:cNvPicPr/>
              <p:nvPr/>
            </p:nvPicPr>
            <p:blipFill>
              <a:blip r:embed="rId21"/>
              <a:stretch>
                <a:fillRect/>
              </a:stretch>
            </p:blipFill>
            <p:spPr>
              <a:xfrm>
                <a:off x="3104740" y="4590351"/>
                <a:ext cx="2797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1877266E-1EA8-1A3A-6121-B559900C01AD}"/>
                  </a:ext>
                </a:extLst>
              </p14:cNvPr>
              <p14:cNvContentPartPr/>
              <p14:nvPr/>
            </p14:nvContentPartPr>
            <p14:xfrm>
              <a:off x="3941740" y="4543191"/>
              <a:ext cx="205920" cy="293040"/>
            </p14:xfrm>
          </p:contentPart>
        </mc:Choice>
        <mc:Fallback xmlns="">
          <p:pic>
            <p:nvPicPr>
              <p:cNvPr id="43" name="Ink 42">
                <a:extLst>
                  <a:ext uri="{FF2B5EF4-FFF2-40B4-BE49-F238E27FC236}">
                    <a16:creationId xmlns:a16="http://schemas.microsoft.com/office/drawing/2014/main" id="{1877266E-1EA8-1A3A-6121-B559900C01AD}"/>
                  </a:ext>
                </a:extLst>
              </p:cNvPr>
              <p:cNvPicPr/>
              <p:nvPr/>
            </p:nvPicPr>
            <p:blipFill>
              <a:blip r:embed="rId23"/>
              <a:stretch>
                <a:fillRect/>
              </a:stretch>
            </p:blipFill>
            <p:spPr>
              <a:xfrm>
                <a:off x="3926620" y="4528071"/>
                <a:ext cx="2361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5AB1000B-61D9-D381-5000-6811EE1365FB}"/>
                  </a:ext>
                </a:extLst>
              </p14:cNvPr>
              <p14:cNvContentPartPr/>
              <p14:nvPr/>
            </p14:nvContentPartPr>
            <p14:xfrm>
              <a:off x="4259260" y="4592871"/>
              <a:ext cx="87480" cy="155880"/>
            </p14:xfrm>
          </p:contentPart>
        </mc:Choice>
        <mc:Fallback xmlns="">
          <p:pic>
            <p:nvPicPr>
              <p:cNvPr id="44" name="Ink 43">
                <a:extLst>
                  <a:ext uri="{FF2B5EF4-FFF2-40B4-BE49-F238E27FC236}">
                    <a16:creationId xmlns:a16="http://schemas.microsoft.com/office/drawing/2014/main" id="{5AB1000B-61D9-D381-5000-6811EE1365FB}"/>
                  </a:ext>
                </a:extLst>
              </p:cNvPr>
              <p:cNvPicPr/>
              <p:nvPr/>
            </p:nvPicPr>
            <p:blipFill>
              <a:blip r:embed="rId25"/>
              <a:stretch>
                <a:fillRect/>
              </a:stretch>
            </p:blipFill>
            <p:spPr>
              <a:xfrm>
                <a:off x="4244140" y="4577751"/>
                <a:ext cx="1180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4111C26A-F499-3CFF-27BE-82AC4BC02BAB}"/>
                  </a:ext>
                </a:extLst>
              </p14:cNvPr>
              <p14:cNvContentPartPr/>
              <p14:nvPr/>
            </p14:nvContentPartPr>
            <p14:xfrm>
              <a:off x="5049820" y="4424751"/>
              <a:ext cx="243000" cy="324000"/>
            </p14:xfrm>
          </p:contentPart>
        </mc:Choice>
        <mc:Fallback xmlns="">
          <p:pic>
            <p:nvPicPr>
              <p:cNvPr id="45" name="Ink 44">
                <a:extLst>
                  <a:ext uri="{FF2B5EF4-FFF2-40B4-BE49-F238E27FC236}">
                    <a16:creationId xmlns:a16="http://schemas.microsoft.com/office/drawing/2014/main" id="{4111C26A-F499-3CFF-27BE-82AC4BC02BAB}"/>
                  </a:ext>
                </a:extLst>
              </p:cNvPr>
              <p:cNvPicPr/>
              <p:nvPr/>
            </p:nvPicPr>
            <p:blipFill>
              <a:blip r:embed="rId27"/>
              <a:stretch>
                <a:fillRect/>
              </a:stretch>
            </p:blipFill>
            <p:spPr>
              <a:xfrm>
                <a:off x="5034700" y="4409631"/>
                <a:ext cx="27360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9894621A-6E15-8BC5-013C-CE4E895DCB5B}"/>
                  </a:ext>
                </a:extLst>
              </p14:cNvPr>
              <p14:cNvContentPartPr/>
              <p14:nvPr/>
            </p14:nvContentPartPr>
            <p14:xfrm>
              <a:off x="5336380" y="4474791"/>
              <a:ext cx="212040" cy="162360"/>
            </p14:xfrm>
          </p:contentPart>
        </mc:Choice>
        <mc:Fallback xmlns="">
          <p:pic>
            <p:nvPicPr>
              <p:cNvPr id="46" name="Ink 45">
                <a:extLst>
                  <a:ext uri="{FF2B5EF4-FFF2-40B4-BE49-F238E27FC236}">
                    <a16:creationId xmlns:a16="http://schemas.microsoft.com/office/drawing/2014/main" id="{9894621A-6E15-8BC5-013C-CE4E895DCB5B}"/>
                  </a:ext>
                </a:extLst>
              </p:cNvPr>
              <p:cNvPicPr/>
              <p:nvPr/>
            </p:nvPicPr>
            <p:blipFill>
              <a:blip r:embed="rId29"/>
              <a:stretch>
                <a:fillRect/>
              </a:stretch>
            </p:blipFill>
            <p:spPr>
              <a:xfrm>
                <a:off x="5320900" y="4459311"/>
                <a:ext cx="242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B3F56284-55F0-C3E2-1DAC-D4251A1D3768}"/>
                  </a:ext>
                </a:extLst>
              </p14:cNvPr>
              <p14:cNvContentPartPr/>
              <p14:nvPr/>
            </p14:nvContentPartPr>
            <p14:xfrm>
              <a:off x="6357340" y="4300911"/>
              <a:ext cx="280440" cy="342000"/>
            </p14:xfrm>
          </p:contentPart>
        </mc:Choice>
        <mc:Fallback xmlns="">
          <p:pic>
            <p:nvPicPr>
              <p:cNvPr id="47" name="Ink 46">
                <a:extLst>
                  <a:ext uri="{FF2B5EF4-FFF2-40B4-BE49-F238E27FC236}">
                    <a16:creationId xmlns:a16="http://schemas.microsoft.com/office/drawing/2014/main" id="{B3F56284-55F0-C3E2-1DAC-D4251A1D3768}"/>
                  </a:ext>
                </a:extLst>
              </p:cNvPr>
              <p:cNvPicPr/>
              <p:nvPr/>
            </p:nvPicPr>
            <p:blipFill>
              <a:blip r:embed="rId31"/>
              <a:stretch>
                <a:fillRect/>
              </a:stretch>
            </p:blipFill>
            <p:spPr>
              <a:xfrm>
                <a:off x="6342220" y="4285791"/>
                <a:ext cx="3110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CA5DCBC0-882F-5F62-817E-1EDD605D40CB}"/>
                  </a:ext>
                </a:extLst>
              </p14:cNvPr>
              <p14:cNvContentPartPr/>
              <p14:nvPr/>
            </p14:nvContentPartPr>
            <p14:xfrm>
              <a:off x="6836500" y="4362471"/>
              <a:ext cx="230760" cy="155880"/>
            </p14:xfrm>
          </p:contentPart>
        </mc:Choice>
        <mc:Fallback xmlns="">
          <p:pic>
            <p:nvPicPr>
              <p:cNvPr id="48" name="Ink 47">
                <a:extLst>
                  <a:ext uri="{FF2B5EF4-FFF2-40B4-BE49-F238E27FC236}">
                    <a16:creationId xmlns:a16="http://schemas.microsoft.com/office/drawing/2014/main" id="{CA5DCBC0-882F-5F62-817E-1EDD605D40CB}"/>
                  </a:ext>
                </a:extLst>
              </p:cNvPr>
              <p:cNvPicPr/>
              <p:nvPr/>
            </p:nvPicPr>
            <p:blipFill>
              <a:blip r:embed="rId33"/>
              <a:stretch>
                <a:fillRect/>
              </a:stretch>
            </p:blipFill>
            <p:spPr>
              <a:xfrm>
                <a:off x="6821380" y="4347351"/>
                <a:ext cx="261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5232DD77-857C-350B-2EC6-F27A1E8A101F}"/>
                  </a:ext>
                </a:extLst>
              </p14:cNvPr>
              <p14:cNvContentPartPr/>
              <p14:nvPr/>
            </p14:nvContentPartPr>
            <p14:xfrm>
              <a:off x="7701940" y="4114431"/>
              <a:ext cx="436320" cy="423000"/>
            </p14:xfrm>
          </p:contentPart>
        </mc:Choice>
        <mc:Fallback xmlns="">
          <p:pic>
            <p:nvPicPr>
              <p:cNvPr id="49" name="Ink 48">
                <a:extLst>
                  <a:ext uri="{FF2B5EF4-FFF2-40B4-BE49-F238E27FC236}">
                    <a16:creationId xmlns:a16="http://schemas.microsoft.com/office/drawing/2014/main" id="{5232DD77-857C-350B-2EC6-F27A1E8A101F}"/>
                  </a:ext>
                </a:extLst>
              </p:cNvPr>
              <p:cNvPicPr/>
              <p:nvPr/>
            </p:nvPicPr>
            <p:blipFill>
              <a:blip r:embed="rId35"/>
              <a:stretch>
                <a:fillRect/>
              </a:stretch>
            </p:blipFill>
            <p:spPr>
              <a:xfrm>
                <a:off x="7686820" y="4098951"/>
                <a:ext cx="46656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BE7C19ED-5A23-6CFC-2EAD-B861AD45350F}"/>
                  </a:ext>
                </a:extLst>
              </p14:cNvPr>
              <p14:cNvContentPartPr/>
              <p14:nvPr/>
            </p14:nvContentPartPr>
            <p14:xfrm>
              <a:off x="8293420" y="4182111"/>
              <a:ext cx="218160" cy="187200"/>
            </p14:xfrm>
          </p:contentPart>
        </mc:Choice>
        <mc:Fallback xmlns="">
          <p:pic>
            <p:nvPicPr>
              <p:cNvPr id="50" name="Ink 49">
                <a:extLst>
                  <a:ext uri="{FF2B5EF4-FFF2-40B4-BE49-F238E27FC236}">
                    <a16:creationId xmlns:a16="http://schemas.microsoft.com/office/drawing/2014/main" id="{BE7C19ED-5A23-6CFC-2EAD-B861AD45350F}"/>
                  </a:ext>
                </a:extLst>
              </p:cNvPr>
              <p:cNvPicPr/>
              <p:nvPr/>
            </p:nvPicPr>
            <p:blipFill>
              <a:blip r:embed="rId37"/>
              <a:stretch>
                <a:fillRect/>
              </a:stretch>
            </p:blipFill>
            <p:spPr>
              <a:xfrm>
                <a:off x="8278300" y="4166991"/>
                <a:ext cx="248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4D04DB1F-7200-C0DC-1AB8-54976940260A}"/>
                  </a:ext>
                </a:extLst>
              </p14:cNvPr>
              <p14:cNvContentPartPr/>
              <p14:nvPr/>
            </p14:nvContentPartPr>
            <p14:xfrm>
              <a:off x="5523220" y="4705191"/>
              <a:ext cx="1233000" cy="348840"/>
            </p14:xfrm>
          </p:contentPart>
        </mc:Choice>
        <mc:Fallback xmlns="">
          <p:pic>
            <p:nvPicPr>
              <p:cNvPr id="51" name="Ink 50">
                <a:extLst>
                  <a:ext uri="{FF2B5EF4-FFF2-40B4-BE49-F238E27FC236}">
                    <a16:creationId xmlns:a16="http://schemas.microsoft.com/office/drawing/2014/main" id="{4D04DB1F-7200-C0DC-1AB8-54976940260A}"/>
                  </a:ext>
                </a:extLst>
              </p:cNvPr>
              <p:cNvPicPr/>
              <p:nvPr/>
            </p:nvPicPr>
            <p:blipFill>
              <a:blip r:embed="rId39"/>
              <a:stretch>
                <a:fillRect/>
              </a:stretch>
            </p:blipFill>
            <p:spPr>
              <a:xfrm>
                <a:off x="5507740" y="4689711"/>
                <a:ext cx="12636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CE596CF6-508B-0455-F712-F05B0436B82F}"/>
                  </a:ext>
                </a:extLst>
              </p14:cNvPr>
              <p14:cNvContentPartPr/>
              <p14:nvPr/>
            </p14:nvContentPartPr>
            <p14:xfrm>
              <a:off x="2783980" y="5178231"/>
              <a:ext cx="386280" cy="317880"/>
            </p14:xfrm>
          </p:contentPart>
        </mc:Choice>
        <mc:Fallback xmlns="">
          <p:pic>
            <p:nvPicPr>
              <p:cNvPr id="52" name="Ink 51">
                <a:extLst>
                  <a:ext uri="{FF2B5EF4-FFF2-40B4-BE49-F238E27FC236}">
                    <a16:creationId xmlns:a16="http://schemas.microsoft.com/office/drawing/2014/main" id="{CE596CF6-508B-0455-F712-F05B0436B82F}"/>
                  </a:ext>
                </a:extLst>
              </p:cNvPr>
              <p:cNvPicPr/>
              <p:nvPr/>
            </p:nvPicPr>
            <p:blipFill>
              <a:blip r:embed="rId41"/>
              <a:stretch>
                <a:fillRect/>
              </a:stretch>
            </p:blipFill>
            <p:spPr>
              <a:xfrm>
                <a:off x="2768500" y="5163111"/>
                <a:ext cx="4168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CDD76E17-4BA7-CD05-D71F-97C09A7DD671}"/>
                  </a:ext>
                </a:extLst>
              </p14:cNvPr>
              <p14:cNvContentPartPr/>
              <p14:nvPr/>
            </p14:nvContentPartPr>
            <p14:xfrm>
              <a:off x="3263140" y="5196951"/>
              <a:ext cx="198720" cy="193320"/>
            </p14:xfrm>
          </p:contentPart>
        </mc:Choice>
        <mc:Fallback xmlns="">
          <p:pic>
            <p:nvPicPr>
              <p:cNvPr id="53" name="Ink 52">
                <a:extLst>
                  <a:ext uri="{FF2B5EF4-FFF2-40B4-BE49-F238E27FC236}">
                    <a16:creationId xmlns:a16="http://schemas.microsoft.com/office/drawing/2014/main" id="{CDD76E17-4BA7-CD05-D71F-97C09A7DD671}"/>
                  </a:ext>
                </a:extLst>
              </p:cNvPr>
              <p:cNvPicPr/>
              <p:nvPr/>
            </p:nvPicPr>
            <p:blipFill>
              <a:blip r:embed="rId43"/>
              <a:stretch>
                <a:fillRect/>
              </a:stretch>
            </p:blipFill>
            <p:spPr>
              <a:xfrm>
                <a:off x="3248020" y="5181471"/>
                <a:ext cx="2293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Ink 53">
                <a:extLst>
                  <a:ext uri="{FF2B5EF4-FFF2-40B4-BE49-F238E27FC236}">
                    <a16:creationId xmlns:a16="http://schemas.microsoft.com/office/drawing/2014/main" id="{A49E5E5B-3F00-4412-2A40-B0265F48FBB0}"/>
                  </a:ext>
                </a:extLst>
              </p14:cNvPr>
              <p14:cNvContentPartPr/>
              <p14:nvPr/>
            </p14:nvContentPartPr>
            <p14:xfrm>
              <a:off x="4035340" y="5143671"/>
              <a:ext cx="293040" cy="452160"/>
            </p14:xfrm>
          </p:contentPart>
        </mc:Choice>
        <mc:Fallback xmlns="">
          <p:pic>
            <p:nvPicPr>
              <p:cNvPr id="54" name="Ink 53">
                <a:extLst>
                  <a:ext uri="{FF2B5EF4-FFF2-40B4-BE49-F238E27FC236}">
                    <a16:creationId xmlns:a16="http://schemas.microsoft.com/office/drawing/2014/main" id="{A49E5E5B-3F00-4412-2A40-B0265F48FBB0}"/>
                  </a:ext>
                </a:extLst>
              </p:cNvPr>
              <p:cNvPicPr/>
              <p:nvPr/>
            </p:nvPicPr>
            <p:blipFill>
              <a:blip r:embed="rId45"/>
              <a:stretch>
                <a:fillRect/>
              </a:stretch>
            </p:blipFill>
            <p:spPr>
              <a:xfrm>
                <a:off x="4019860" y="5128191"/>
                <a:ext cx="3232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Ink 54">
                <a:extLst>
                  <a:ext uri="{FF2B5EF4-FFF2-40B4-BE49-F238E27FC236}">
                    <a16:creationId xmlns:a16="http://schemas.microsoft.com/office/drawing/2014/main" id="{2823790A-678B-670C-1DB5-EB82C83F9261}"/>
                  </a:ext>
                </a:extLst>
              </p14:cNvPr>
              <p14:cNvContentPartPr/>
              <p14:nvPr/>
            </p14:nvContentPartPr>
            <p14:xfrm>
              <a:off x="4421980" y="5296311"/>
              <a:ext cx="211320" cy="199440"/>
            </p14:xfrm>
          </p:contentPart>
        </mc:Choice>
        <mc:Fallback xmlns="">
          <p:pic>
            <p:nvPicPr>
              <p:cNvPr id="55" name="Ink 54">
                <a:extLst>
                  <a:ext uri="{FF2B5EF4-FFF2-40B4-BE49-F238E27FC236}">
                    <a16:creationId xmlns:a16="http://schemas.microsoft.com/office/drawing/2014/main" id="{2823790A-678B-670C-1DB5-EB82C83F9261}"/>
                  </a:ext>
                </a:extLst>
              </p:cNvPr>
              <p:cNvPicPr/>
              <p:nvPr/>
            </p:nvPicPr>
            <p:blipFill>
              <a:blip r:embed="rId47"/>
              <a:stretch>
                <a:fillRect/>
              </a:stretch>
            </p:blipFill>
            <p:spPr>
              <a:xfrm>
                <a:off x="4406500" y="5281191"/>
                <a:ext cx="2419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6" name="Ink 55">
                <a:extLst>
                  <a:ext uri="{FF2B5EF4-FFF2-40B4-BE49-F238E27FC236}">
                    <a16:creationId xmlns:a16="http://schemas.microsoft.com/office/drawing/2014/main" id="{C87828FF-8069-1C5D-416F-103E9B690E07}"/>
                  </a:ext>
                </a:extLst>
              </p14:cNvPr>
              <p14:cNvContentPartPr/>
              <p14:nvPr/>
            </p14:nvContentPartPr>
            <p14:xfrm>
              <a:off x="5162860" y="5190471"/>
              <a:ext cx="223920" cy="268200"/>
            </p14:xfrm>
          </p:contentPart>
        </mc:Choice>
        <mc:Fallback xmlns="">
          <p:pic>
            <p:nvPicPr>
              <p:cNvPr id="56" name="Ink 55">
                <a:extLst>
                  <a:ext uri="{FF2B5EF4-FFF2-40B4-BE49-F238E27FC236}">
                    <a16:creationId xmlns:a16="http://schemas.microsoft.com/office/drawing/2014/main" id="{C87828FF-8069-1C5D-416F-103E9B690E07}"/>
                  </a:ext>
                </a:extLst>
              </p:cNvPr>
              <p:cNvPicPr/>
              <p:nvPr/>
            </p:nvPicPr>
            <p:blipFill>
              <a:blip r:embed="rId49"/>
              <a:stretch>
                <a:fillRect/>
              </a:stretch>
            </p:blipFill>
            <p:spPr>
              <a:xfrm>
                <a:off x="5147380" y="5175351"/>
                <a:ext cx="2541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7" name="Ink 56">
                <a:extLst>
                  <a:ext uri="{FF2B5EF4-FFF2-40B4-BE49-F238E27FC236}">
                    <a16:creationId xmlns:a16="http://schemas.microsoft.com/office/drawing/2014/main" id="{C4C7367A-EBEF-4AB8-2741-F213F3CAA34C}"/>
                  </a:ext>
                </a:extLst>
              </p14:cNvPr>
              <p14:cNvContentPartPr/>
              <p14:nvPr/>
            </p14:nvContentPartPr>
            <p14:xfrm>
              <a:off x="5467060" y="5234391"/>
              <a:ext cx="180360" cy="149760"/>
            </p14:xfrm>
          </p:contentPart>
        </mc:Choice>
        <mc:Fallback xmlns="">
          <p:pic>
            <p:nvPicPr>
              <p:cNvPr id="57" name="Ink 56">
                <a:extLst>
                  <a:ext uri="{FF2B5EF4-FFF2-40B4-BE49-F238E27FC236}">
                    <a16:creationId xmlns:a16="http://schemas.microsoft.com/office/drawing/2014/main" id="{C4C7367A-EBEF-4AB8-2741-F213F3CAA34C}"/>
                  </a:ext>
                </a:extLst>
              </p:cNvPr>
              <p:cNvPicPr/>
              <p:nvPr/>
            </p:nvPicPr>
            <p:blipFill>
              <a:blip r:embed="rId51"/>
              <a:stretch>
                <a:fillRect/>
              </a:stretch>
            </p:blipFill>
            <p:spPr>
              <a:xfrm>
                <a:off x="5451940" y="5218911"/>
                <a:ext cx="210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Ink 57">
                <a:extLst>
                  <a:ext uri="{FF2B5EF4-FFF2-40B4-BE49-F238E27FC236}">
                    <a16:creationId xmlns:a16="http://schemas.microsoft.com/office/drawing/2014/main" id="{7BE9877D-1B83-4BBD-65C0-C1B2401C0ADE}"/>
                  </a:ext>
                </a:extLst>
              </p14:cNvPr>
              <p14:cNvContentPartPr/>
              <p14:nvPr/>
            </p14:nvContentPartPr>
            <p14:xfrm>
              <a:off x="6518980" y="5084631"/>
              <a:ext cx="311040" cy="324000"/>
            </p14:xfrm>
          </p:contentPart>
        </mc:Choice>
        <mc:Fallback xmlns="">
          <p:pic>
            <p:nvPicPr>
              <p:cNvPr id="58" name="Ink 57">
                <a:extLst>
                  <a:ext uri="{FF2B5EF4-FFF2-40B4-BE49-F238E27FC236}">
                    <a16:creationId xmlns:a16="http://schemas.microsoft.com/office/drawing/2014/main" id="{7BE9877D-1B83-4BBD-65C0-C1B2401C0ADE}"/>
                  </a:ext>
                </a:extLst>
              </p:cNvPr>
              <p:cNvPicPr/>
              <p:nvPr/>
            </p:nvPicPr>
            <p:blipFill>
              <a:blip r:embed="rId53"/>
              <a:stretch>
                <a:fillRect/>
              </a:stretch>
            </p:blipFill>
            <p:spPr>
              <a:xfrm>
                <a:off x="6503860" y="5069511"/>
                <a:ext cx="3412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Ink 58">
                <a:extLst>
                  <a:ext uri="{FF2B5EF4-FFF2-40B4-BE49-F238E27FC236}">
                    <a16:creationId xmlns:a16="http://schemas.microsoft.com/office/drawing/2014/main" id="{D08F9FFA-1B0D-BE61-ADE8-CD1A11827B3D}"/>
                  </a:ext>
                </a:extLst>
              </p14:cNvPr>
              <p14:cNvContentPartPr/>
              <p14:nvPr/>
            </p14:nvContentPartPr>
            <p14:xfrm>
              <a:off x="6824260" y="5146911"/>
              <a:ext cx="243000" cy="131040"/>
            </p14:xfrm>
          </p:contentPart>
        </mc:Choice>
        <mc:Fallback xmlns="">
          <p:pic>
            <p:nvPicPr>
              <p:cNvPr id="59" name="Ink 58">
                <a:extLst>
                  <a:ext uri="{FF2B5EF4-FFF2-40B4-BE49-F238E27FC236}">
                    <a16:creationId xmlns:a16="http://schemas.microsoft.com/office/drawing/2014/main" id="{D08F9FFA-1B0D-BE61-ADE8-CD1A11827B3D}"/>
                  </a:ext>
                </a:extLst>
              </p:cNvPr>
              <p:cNvPicPr/>
              <p:nvPr/>
            </p:nvPicPr>
            <p:blipFill>
              <a:blip r:embed="rId55"/>
              <a:stretch>
                <a:fillRect/>
              </a:stretch>
            </p:blipFill>
            <p:spPr>
              <a:xfrm>
                <a:off x="6808780" y="5131791"/>
                <a:ext cx="273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0" name="Ink 59">
                <a:extLst>
                  <a:ext uri="{FF2B5EF4-FFF2-40B4-BE49-F238E27FC236}">
                    <a16:creationId xmlns:a16="http://schemas.microsoft.com/office/drawing/2014/main" id="{7D015DDC-70D2-F67A-C22C-B61057977683}"/>
                  </a:ext>
                </a:extLst>
              </p14:cNvPr>
              <p14:cNvContentPartPr/>
              <p14:nvPr/>
            </p14:nvContentPartPr>
            <p14:xfrm>
              <a:off x="8050780" y="4879431"/>
              <a:ext cx="348840" cy="398880"/>
            </p14:xfrm>
          </p:contentPart>
        </mc:Choice>
        <mc:Fallback xmlns="">
          <p:pic>
            <p:nvPicPr>
              <p:cNvPr id="60" name="Ink 59">
                <a:extLst>
                  <a:ext uri="{FF2B5EF4-FFF2-40B4-BE49-F238E27FC236}">
                    <a16:creationId xmlns:a16="http://schemas.microsoft.com/office/drawing/2014/main" id="{7D015DDC-70D2-F67A-C22C-B61057977683}"/>
                  </a:ext>
                </a:extLst>
              </p:cNvPr>
              <p:cNvPicPr/>
              <p:nvPr/>
            </p:nvPicPr>
            <p:blipFill>
              <a:blip r:embed="rId57"/>
              <a:stretch>
                <a:fillRect/>
              </a:stretch>
            </p:blipFill>
            <p:spPr>
              <a:xfrm>
                <a:off x="8035300" y="4863951"/>
                <a:ext cx="3794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1" name="Ink 60">
                <a:extLst>
                  <a:ext uri="{FF2B5EF4-FFF2-40B4-BE49-F238E27FC236}">
                    <a16:creationId xmlns:a16="http://schemas.microsoft.com/office/drawing/2014/main" id="{F1549571-A6B5-5C93-D0FF-22FE8B0BD863}"/>
                  </a:ext>
                </a:extLst>
              </p14:cNvPr>
              <p14:cNvContentPartPr/>
              <p14:nvPr/>
            </p14:nvContentPartPr>
            <p14:xfrm>
              <a:off x="8385940" y="4978791"/>
              <a:ext cx="436680" cy="168480"/>
            </p14:xfrm>
          </p:contentPart>
        </mc:Choice>
        <mc:Fallback xmlns="">
          <p:pic>
            <p:nvPicPr>
              <p:cNvPr id="61" name="Ink 60">
                <a:extLst>
                  <a:ext uri="{FF2B5EF4-FFF2-40B4-BE49-F238E27FC236}">
                    <a16:creationId xmlns:a16="http://schemas.microsoft.com/office/drawing/2014/main" id="{F1549571-A6B5-5C93-D0FF-22FE8B0BD863}"/>
                  </a:ext>
                </a:extLst>
              </p:cNvPr>
              <p:cNvPicPr/>
              <p:nvPr/>
            </p:nvPicPr>
            <p:blipFill>
              <a:blip r:embed="rId59"/>
              <a:stretch>
                <a:fillRect/>
              </a:stretch>
            </p:blipFill>
            <p:spPr>
              <a:xfrm>
                <a:off x="8370820" y="4963671"/>
                <a:ext cx="467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Ink 61">
                <a:extLst>
                  <a:ext uri="{FF2B5EF4-FFF2-40B4-BE49-F238E27FC236}">
                    <a16:creationId xmlns:a16="http://schemas.microsoft.com/office/drawing/2014/main" id="{AF505280-D969-DBA8-1828-4C653FFE996F}"/>
                  </a:ext>
                </a:extLst>
              </p14:cNvPr>
              <p14:cNvContentPartPr/>
              <p14:nvPr/>
            </p14:nvContentPartPr>
            <p14:xfrm>
              <a:off x="7023340" y="5389911"/>
              <a:ext cx="1413720" cy="374040"/>
            </p14:xfrm>
          </p:contentPart>
        </mc:Choice>
        <mc:Fallback xmlns="">
          <p:pic>
            <p:nvPicPr>
              <p:cNvPr id="62" name="Ink 61">
                <a:extLst>
                  <a:ext uri="{FF2B5EF4-FFF2-40B4-BE49-F238E27FC236}">
                    <a16:creationId xmlns:a16="http://schemas.microsoft.com/office/drawing/2014/main" id="{AF505280-D969-DBA8-1828-4C653FFE996F}"/>
                  </a:ext>
                </a:extLst>
              </p:cNvPr>
              <p:cNvPicPr/>
              <p:nvPr/>
            </p:nvPicPr>
            <p:blipFill>
              <a:blip r:embed="rId61"/>
              <a:stretch>
                <a:fillRect/>
              </a:stretch>
            </p:blipFill>
            <p:spPr>
              <a:xfrm>
                <a:off x="7008220" y="5374431"/>
                <a:ext cx="14439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Ink 62">
                <a:extLst>
                  <a:ext uri="{FF2B5EF4-FFF2-40B4-BE49-F238E27FC236}">
                    <a16:creationId xmlns:a16="http://schemas.microsoft.com/office/drawing/2014/main" id="{C088EE6F-4367-2CF3-6A6A-4EE43C69C1AF}"/>
                  </a:ext>
                </a:extLst>
              </p14:cNvPr>
              <p14:cNvContentPartPr/>
              <p14:nvPr/>
            </p14:nvContentPartPr>
            <p14:xfrm>
              <a:off x="2591740" y="5901111"/>
              <a:ext cx="640800" cy="366840"/>
            </p14:xfrm>
          </p:contentPart>
        </mc:Choice>
        <mc:Fallback xmlns="">
          <p:pic>
            <p:nvPicPr>
              <p:cNvPr id="63" name="Ink 62">
                <a:extLst>
                  <a:ext uri="{FF2B5EF4-FFF2-40B4-BE49-F238E27FC236}">
                    <a16:creationId xmlns:a16="http://schemas.microsoft.com/office/drawing/2014/main" id="{C088EE6F-4367-2CF3-6A6A-4EE43C69C1AF}"/>
                  </a:ext>
                </a:extLst>
              </p:cNvPr>
              <p:cNvPicPr/>
              <p:nvPr/>
            </p:nvPicPr>
            <p:blipFill>
              <a:blip r:embed="rId63"/>
              <a:stretch>
                <a:fillRect/>
              </a:stretch>
            </p:blipFill>
            <p:spPr>
              <a:xfrm>
                <a:off x="2576260" y="5885631"/>
                <a:ext cx="6714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4" name="Ink 63">
                <a:extLst>
                  <a:ext uri="{FF2B5EF4-FFF2-40B4-BE49-F238E27FC236}">
                    <a16:creationId xmlns:a16="http://schemas.microsoft.com/office/drawing/2014/main" id="{4C7886DD-682A-625B-67C6-330A7CB29F32}"/>
                  </a:ext>
                </a:extLst>
              </p14:cNvPr>
              <p14:cNvContentPartPr/>
              <p14:nvPr/>
            </p14:nvContentPartPr>
            <p14:xfrm>
              <a:off x="3026620" y="5982111"/>
              <a:ext cx="329760" cy="192600"/>
            </p14:xfrm>
          </p:contentPart>
        </mc:Choice>
        <mc:Fallback xmlns="">
          <p:pic>
            <p:nvPicPr>
              <p:cNvPr id="64" name="Ink 63">
                <a:extLst>
                  <a:ext uri="{FF2B5EF4-FFF2-40B4-BE49-F238E27FC236}">
                    <a16:creationId xmlns:a16="http://schemas.microsoft.com/office/drawing/2014/main" id="{4C7886DD-682A-625B-67C6-330A7CB29F32}"/>
                  </a:ext>
                </a:extLst>
              </p:cNvPr>
              <p:cNvPicPr/>
              <p:nvPr/>
            </p:nvPicPr>
            <p:blipFill>
              <a:blip r:embed="rId65"/>
              <a:stretch>
                <a:fillRect/>
              </a:stretch>
            </p:blipFill>
            <p:spPr>
              <a:xfrm>
                <a:off x="3011500" y="5966631"/>
                <a:ext cx="360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5" name="Ink 64">
                <a:extLst>
                  <a:ext uri="{FF2B5EF4-FFF2-40B4-BE49-F238E27FC236}">
                    <a16:creationId xmlns:a16="http://schemas.microsoft.com/office/drawing/2014/main" id="{23385DD1-A0C6-5DBB-35AA-EC230F2566B8}"/>
                  </a:ext>
                </a:extLst>
              </p14:cNvPr>
              <p14:cNvContentPartPr/>
              <p14:nvPr/>
            </p14:nvContentPartPr>
            <p14:xfrm>
              <a:off x="4109860" y="5862951"/>
              <a:ext cx="249480" cy="380160"/>
            </p14:xfrm>
          </p:contentPart>
        </mc:Choice>
        <mc:Fallback xmlns="">
          <p:pic>
            <p:nvPicPr>
              <p:cNvPr id="65" name="Ink 64">
                <a:extLst>
                  <a:ext uri="{FF2B5EF4-FFF2-40B4-BE49-F238E27FC236}">
                    <a16:creationId xmlns:a16="http://schemas.microsoft.com/office/drawing/2014/main" id="{23385DD1-A0C6-5DBB-35AA-EC230F2566B8}"/>
                  </a:ext>
                </a:extLst>
              </p:cNvPr>
              <p:cNvPicPr/>
              <p:nvPr/>
            </p:nvPicPr>
            <p:blipFill>
              <a:blip r:embed="rId67"/>
              <a:stretch>
                <a:fillRect/>
              </a:stretch>
            </p:blipFill>
            <p:spPr>
              <a:xfrm>
                <a:off x="4094740" y="5847831"/>
                <a:ext cx="2797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6" name="Ink 65">
                <a:extLst>
                  <a:ext uri="{FF2B5EF4-FFF2-40B4-BE49-F238E27FC236}">
                    <a16:creationId xmlns:a16="http://schemas.microsoft.com/office/drawing/2014/main" id="{6BC168D8-940F-96B6-1CB6-0B2B762C2A54}"/>
                  </a:ext>
                </a:extLst>
              </p14:cNvPr>
              <p14:cNvContentPartPr/>
              <p14:nvPr/>
            </p14:nvContentPartPr>
            <p14:xfrm>
              <a:off x="4452220" y="5938551"/>
              <a:ext cx="255600" cy="205200"/>
            </p14:xfrm>
          </p:contentPart>
        </mc:Choice>
        <mc:Fallback xmlns="">
          <p:pic>
            <p:nvPicPr>
              <p:cNvPr id="66" name="Ink 65">
                <a:extLst>
                  <a:ext uri="{FF2B5EF4-FFF2-40B4-BE49-F238E27FC236}">
                    <a16:creationId xmlns:a16="http://schemas.microsoft.com/office/drawing/2014/main" id="{6BC168D8-940F-96B6-1CB6-0B2B762C2A54}"/>
                  </a:ext>
                </a:extLst>
              </p:cNvPr>
              <p:cNvPicPr/>
              <p:nvPr/>
            </p:nvPicPr>
            <p:blipFill>
              <a:blip r:embed="rId69"/>
              <a:stretch>
                <a:fillRect/>
              </a:stretch>
            </p:blipFill>
            <p:spPr>
              <a:xfrm>
                <a:off x="4437100" y="5923071"/>
                <a:ext cx="286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7" name="Ink 66">
                <a:extLst>
                  <a:ext uri="{FF2B5EF4-FFF2-40B4-BE49-F238E27FC236}">
                    <a16:creationId xmlns:a16="http://schemas.microsoft.com/office/drawing/2014/main" id="{68EE1A69-1FDC-6F56-C0FF-3ABED57C4B94}"/>
                  </a:ext>
                </a:extLst>
              </p14:cNvPr>
              <p14:cNvContentPartPr/>
              <p14:nvPr/>
            </p14:nvContentPartPr>
            <p14:xfrm>
              <a:off x="5255380" y="5844231"/>
              <a:ext cx="255600" cy="348840"/>
            </p14:xfrm>
          </p:contentPart>
        </mc:Choice>
        <mc:Fallback xmlns="">
          <p:pic>
            <p:nvPicPr>
              <p:cNvPr id="67" name="Ink 66">
                <a:extLst>
                  <a:ext uri="{FF2B5EF4-FFF2-40B4-BE49-F238E27FC236}">
                    <a16:creationId xmlns:a16="http://schemas.microsoft.com/office/drawing/2014/main" id="{68EE1A69-1FDC-6F56-C0FF-3ABED57C4B94}"/>
                  </a:ext>
                </a:extLst>
              </p:cNvPr>
              <p:cNvPicPr/>
              <p:nvPr/>
            </p:nvPicPr>
            <p:blipFill>
              <a:blip r:embed="rId71"/>
              <a:stretch>
                <a:fillRect/>
              </a:stretch>
            </p:blipFill>
            <p:spPr>
              <a:xfrm>
                <a:off x="5240260" y="5829111"/>
                <a:ext cx="2862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8" name="Ink 67">
                <a:extLst>
                  <a:ext uri="{FF2B5EF4-FFF2-40B4-BE49-F238E27FC236}">
                    <a16:creationId xmlns:a16="http://schemas.microsoft.com/office/drawing/2014/main" id="{D384FB44-2330-284D-81C1-0E7C8B9E7356}"/>
                  </a:ext>
                </a:extLst>
              </p14:cNvPr>
              <p14:cNvContentPartPr/>
              <p14:nvPr/>
            </p14:nvContentPartPr>
            <p14:xfrm>
              <a:off x="5616460" y="5925231"/>
              <a:ext cx="230760" cy="168480"/>
            </p14:xfrm>
          </p:contentPart>
        </mc:Choice>
        <mc:Fallback xmlns="">
          <p:pic>
            <p:nvPicPr>
              <p:cNvPr id="68" name="Ink 67">
                <a:extLst>
                  <a:ext uri="{FF2B5EF4-FFF2-40B4-BE49-F238E27FC236}">
                    <a16:creationId xmlns:a16="http://schemas.microsoft.com/office/drawing/2014/main" id="{D384FB44-2330-284D-81C1-0E7C8B9E7356}"/>
                  </a:ext>
                </a:extLst>
              </p:cNvPr>
              <p:cNvPicPr/>
              <p:nvPr/>
            </p:nvPicPr>
            <p:blipFill>
              <a:blip r:embed="rId73"/>
              <a:stretch>
                <a:fillRect/>
              </a:stretch>
            </p:blipFill>
            <p:spPr>
              <a:xfrm>
                <a:off x="5601340" y="5910111"/>
                <a:ext cx="261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7" name="Ink 87">
                <a:extLst>
                  <a:ext uri="{FF2B5EF4-FFF2-40B4-BE49-F238E27FC236}">
                    <a16:creationId xmlns:a16="http://schemas.microsoft.com/office/drawing/2014/main" id="{83E61573-5FAF-1D69-E524-A13ADB7BCC15}"/>
                  </a:ext>
                </a:extLst>
              </p14:cNvPr>
              <p14:cNvContentPartPr/>
              <p14:nvPr/>
            </p14:nvContentPartPr>
            <p14:xfrm>
              <a:off x="6313780" y="5694831"/>
              <a:ext cx="2708280" cy="896760"/>
            </p14:xfrm>
          </p:contentPart>
        </mc:Choice>
        <mc:Fallback xmlns="">
          <p:pic>
            <p:nvPicPr>
              <p:cNvPr id="87" name="Ink 87">
                <a:extLst>
                  <a:ext uri="{FF2B5EF4-FFF2-40B4-BE49-F238E27FC236}">
                    <a16:creationId xmlns:a16="http://schemas.microsoft.com/office/drawing/2014/main" id="{83E61573-5FAF-1D69-E524-A13ADB7BCC15}"/>
                  </a:ext>
                </a:extLst>
              </p:cNvPr>
              <p:cNvPicPr/>
              <p:nvPr/>
            </p:nvPicPr>
            <p:blipFill>
              <a:blip r:embed="rId75"/>
              <a:stretch>
                <a:fillRect/>
              </a:stretch>
            </p:blipFill>
            <p:spPr>
              <a:xfrm>
                <a:off x="6298300" y="5679711"/>
                <a:ext cx="2738880" cy="927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4" name="Ink 94">
                <a:extLst>
                  <a:ext uri="{FF2B5EF4-FFF2-40B4-BE49-F238E27FC236}">
                    <a16:creationId xmlns:a16="http://schemas.microsoft.com/office/drawing/2014/main" id="{A84633CD-6BB6-6B21-569D-2B26FCB6BC66}"/>
                  </a:ext>
                </a:extLst>
              </p14:cNvPr>
              <p14:cNvContentPartPr/>
              <p14:nvPr/>
            </p14:nvContentPartPr>
            <p14:xfrm>
              <a:off x="8990740" y="5159511"/>
              <a:ext cx="2247840" cy="790920"/>
            </p14:xfrm>
          </p:contentPart>
        </mc:Choice>
        <mc:Fallback xmlns="">
          <p:pic>
            <p:nvPicPr>
              <p:cNvPr id="94" name="Ink 94">
                <a:extLst>
                  <a:ext uri="{FF2B5EF4-FFF2-40B4-BE49-F238E27FC236}">
                    <a16:creationId xmlns:a16="http://schemas.microsoft.com/office/drawing/2014/main" id="{A84633CD-6BB6-6B21-569D-2B26FCB6BC66}"/>
                  </a:ext>
                </a:extLst>
              </p:cNvPr>
              <p:cNvPicPr/>
              <p:nvPr/>
            </p:nvPicPr>
            <p:blipFill>
              <a:blip r:embed="rId77"/>
              <a:stretch>
                <a:fillRect/>
              </a:stretch>
            </p:blipFill>
            <p:spPr>
              <a:xfrm>
                <a:off x="8975260" y="5144391"/>
                <a:ext cx="2278080"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3" name="Ink 103">
                <a:extLst>
                  <a:ext uri="{FF2B5EF4-FFF2-40B4-BE49-F238E27FC236}">
                    <a16:creationId xmlns:a16="http://schemas.microsoft.com/office/drawing/2014/main" id="{CC891626-3658-CEEC-6906-FD2AAEB0AFF0}"/>
                  </a:ext>
                </a:extLst>
              </p14:cNvPr>
              <p14:cNvContentPartPr/>
              <p14:nvPr/>
            </p14:nvContentPartPr>
            <p14:xfrm>
              <a:off x="275140" y="2681631"/>
              <a:ext cx="2129760" cy="3555000"/>
            </p14:xfrm>
          </p:contentPart>
        </mc:Choice>
        <mc:Fallback xmlns="">
          <p:pic>
            <p:nvPicPr>
              <p:cNvPr id="103" name="Ink 103">
                <a:extLst>
                  <a:ext uri="{FF2B5EF4-FFF2-40B4-BE49-F238E27FC236}">
                    <a16:creationId xmlns:a16="http://schemas.microsoft.com/office/drawing/2014/main" id="{CC891626-3658-CEEC-6906-FD2AAEB0AFF0}"/>
                  </a:ext>
                </a:extLst>
              </p:cNvPr>
              <p:cNvPicPr/>
              <p:nvPr/>
            </p:nvPicPr>
            <p:blipFill>
              <a:blip r:embed="rId79"/>
              <a:stretch>
                <a:fillRect/>
              </a:stretch>
            </p:blipFill>
            <p:spPr>
              <a:xfrm>
                <a:off x="259660" y="2666511"/>
                <a:ext cx="2160360" cy="3585600"/>
              </a:xfrm>
              <a:prstGeom prst="rect">
                <a:avLst/>
              </a:prstGeom>
            </p:spPr>
          </p:pic>
        </mc:Fallback>
      </mc:AlternateContent>
    </p:spTree>
    <p:extLst>
      <p:ext uri="{BB962C8B-B14F-4D97-AF65-F5344CB8AC3E}">
        <p14:creationId xmlns:p14="http://schemas.microsoft.com/office/powerpoint/2010/main" val="1574826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8FC9-92C3-A333-170E-71112592AE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B97784-50A0-EE42-B1E9-99F6629CC722}"/>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A6D1EB1A-3C28-AEAB-E6C4-D9153CED8224}"/>
                  </a:ext>
                </a:extLst>
              </p14:cNvPr>
              <p14:cNvContentPartPr/>
              <p14:nvPr/>
            </p14:nvContentPartPr>
            <p14:xfrm>
              <a:off x="2217340" y="2314431"/>
              <a:ext cx="660240" cy="317880"/>
            </p14:xfrm>
          </p:contentPart>
        </mc:Choice>
        <mc:Fallback xmlns="">
          <p:pic>
            <p:nvPicPr>
              <p:cNvPr id="6" name="Ink 6">
                <a:extLst>
                  <a:ext uri="{FF2B5EF4-FFF2-40B4-BE49-F238E27FC236}">
                    <a16:creationId xmlns:a16="http://schemas.microsoft.com/office/drawing/2014/main" id="{A6D1EB1A-3C28-AEAB-E6C4-D9153CED8224}"/>
                  </a:ext>
                </a:extLst>
              </p:cNvPr>
              <p:cNvPicPr/>
              <p:nvPr/>
            </p:nvPicPr>
            <p:blipFill>
              <a:blip r:embed="rId3"/>
              <a:stretch>
                <a:fillRect/>
              </a:stretch>
            </p:blipFill>
            <p:spPr>
              <a:xfrm>
                <a:off x="2202220" y="2299311"/>
                <a:ext cx="6908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DD4BFAD8-7872-67B1-1E2C-E32F1D9F6A79}"/>
                  </a:ext>
                </a:extLst>
              </p14:cNvPr>
              <p14:cNvContentPartPr/>
              <p14:nvPr/>
            </p14:nvContentPartPr>
            <p14:xfrm>
              <a:off x="2609380" y="2357991"/>
              <a:ext cx="274320" cy="317880"/>
            </p14:xfrm>
          </p:contentPart>
        </mc:Choice>
        <mc:Fallback xmlns="">
          <p:pic>
            <p:nvPicPr>
              <p:cNvPr id="9" name="Ink 8">
                <a:extLst>
                  <a:ext uri="{FF2B5EF4-FFF2-40B4-BE49-F238E27FC236}">
                    <a16:creationId xmlns:a16="http://schemas.microsoft.com/office/drawing/2014/main" id="{DD4BFAD8-7872-67B1-1E2C-E32F1D9F6A79}"/>
                  </a:ext>
                </a:extLst>
              </p:cNvPr>
              <p:cNvPicPr/>
              <p:nvPr/>
            </p:nvPicPr>
            <p:blipFill>
              <a:blip r:embed="rId5"/>
              <a:stretch>
                <a:fillRect/>
              </a:stretch>
            </p:blipFill>
            <p:spPr>
              <a:xfrm>
                <a:off x="2594260" y="2342871"/>
                <a:ext cx="30492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10">
                <a:extLst>
                  <a:ext uri="{FF2B5EF4-FFF2-40B4-BE49-F238E27FC236}">
                    <a16:creationId xmlns:a16="http://schemas.microsoft.com/office/drawing/2014/main" id="{D854C540-9FFD-7EA5-5541-CD974224F5FE}"/>
                  </a:ext>
                </a:extLst>
              </p14:cNvPr>
              <p14:cNvContentPartPr/>
              <p14:nvPr/>
            </p14:nvContentPartPr>
            <p14:xfrm>
              <a:off x="3674260" y="2289591"/>
              <a:ext cx="541800" cy="398880"/>
            </p14:xfrm>
          </p:contentPart>
        </mc:Choice>
        <mc:Fallback xmlns="">
          <p:pic>
            <p:nvPicPr>
              <p:cNvPr id="10" name="Ink 10">
                <a:extLst>
                  <a:ext uri="{FF2B5EF4-FFF2-40B4-BE49-F238E27FC236}">
                    <a16:creationId xmlns:a16="http://schemas.microsoft.com/office/drawing/2014/main" id="{D854C540-9FFD-7EA5-5541-CD974224F5FE}"/>
                  </a:ext>
                </a:extLst>
              </p:cNvPr>
              <p:cNvPicPr/>
              <p:nvPr/>
            </p:nvPicPr>
            <p:blipFill>
              <a:blip r:embed="rId7"/>
              <a:stretch>
                <a:fillRect/>
              </a:stretch>
            </p:blipFill>
            <p:spPr>
              <a:xfrm>
                <a:off x="3658780" y="2274471"/>
                <a:ext cx="57240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20">
                <a:extLst>
                  <a:ext uri="{FF2B5EF4-FFF2-40B4-BE49-F238E27FC236}">
                    <a16:creationId xmlns:a16="http://schemas.microsoft.com/office/drawing/2014/main" id="{9832A956-B728-22CD-069E-4E39B9BD9B48}"/>
                  </a:ext>
                </a:extLst>
              </p14:cNvPr>
              <p14:cNvContentPartPr/>
              <p14:nvPr/>
            </p14:nvContentPartPr>
            <p14:xfrm>
              <a:off x="7478740" y="2233431"/>
              <a:ext cx="914400" cy="417600"/>
            </p14:xfrm>
          </p:contentPart>
        </mc:Choice>
        <mc:Fallback xmlns="">
          <p:pic>
            <p:nvPicPr>
              <p:cNvPr id="18" name="Ink 20">
                <a:extLst>
                  <a:ext uri="{FF2B5EF4-FFF2-40B4-BE49-F238E27FC236}">
                    <a16:creationId xmlns:a16="http://schemas.microsoft.com/office/drawing/2014/main" id="{9832A956-B728-22CD-069E-4E39B9BD9B48}"/>
                  </a:ext>
                </a:extLst>
              </p:cNvPr>
              <p:cNvPicPr/>
              <p:nvPr/>
            </p:nvPicPr>
            <p:blipFill>
              <a:blip r:embed="rId9"/>
              <a:stretch>
                <a:fillRect/>
              </a:stretch>
            </p:blipFill>
            <p:spPr>
              <a:xfrm>
                <a:off x="7463266" y="2218311"/>
                <a:ext cx="944988"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20">
                <a:extLst>
                  <a:ext uri="{FF2B5EF4-FFF2-40B4-BE49-F238E27FC236}">
                    <a16:creationId xmlns:a16="http://schemas.microsoft.com/office/drawing/2014/main" id="{A0CB0B8A-18C0-9C45-3F78-BD77AE033335}"/>
                  </a:ext>
                </a:extLst>
              </p14:cNvPr>
              <p14:cNvContentPartPr/>
              <p14:nvPr/>
            </p14:nvContentPartPr>
            <p14:xfrm>
              <a:off x="6095980" y="2258271"/>
              <a:ext cx="715680" cy="336600"/>
            </p14:xfrm>
          </p:contentPart>
        </mc:Choice>
        <mc:Fallback xmlns="">
          <p:pic>
            <p:nvPicPr>
              <p:cNvPr id="19" name="Ink 20">
                <a:extLst>
                  <a:ext uri="{FF2B5EF4-FFF2-40B4-BE49-F238E27FC236}">
                    <a16:creationId xmlns:a16="http://schemas.microsoft.com/office/drawing/2014/main" id="{A0CB0B8A-18C0-9C45-3F78-BD77AE033335}"/>
                  </a:ext>
                </a:extLst>
              </p:cNvPr>
              <p:cNvPicPr/>
              <p:nvPr/>
            </p:nvPicPr>
            <p:blipFill>
              <a:blip r:embed="rId11"/>
              <a:stretch>
                <a:fillRect/>
              </a:stretch>
            </p:blipFill>
            <p:spPr>
              <a:xfrm>
                <a:off x="6080500" y="2243151"/>
                <a:ext cx="74592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20">
                <a:extLst>
                  <a:ext uri="{FF2B5EF4-FFF2-40B4-BE49-F238E27FC236}">
                    <a16:creationId xmlns:a16="http://schemas.microsoft.com/office/drawing/2014/main" id="{C553BB26-1CC4-351C-DC27-6E7DBE568BA2}"/>
                  </a:ext>
                </a:extLst>
              </p14:cNvPr>
              <p14:cNvContentPartPr/>
              <p14:nvPr/>
            </p14:nvContentPartPr>
            <p14:xfrm>
              <a:off x="4688740" y="2284191"/>
              <a:ext cx="753120" cy="398160"/>
            </p14:xfrm>
          </p:contentPart>
        </mc:Choice>
        <mc:Fallback xmlns="">
          <p:pic>
            <p:nvPicPr>
              <p:cNvPr id="20" name="Ink 20">
                <a:extLst>
                  <a:ext uri="{FF2B5EF4-FFF2-40B4-BE49-F238E27FC236}">
                    <a16:creationId xmlns:a16="http://schemas.microsoft.com/office/drawing/2014/main" id="{C553BB26-1CC4-351C-DC27-6E7DBE568BA2}"/>
                  </a:ext>
                </a:extLst>
              </p:cNvPr>
              <p:cNvPicPr/>
              <p:nvPr/>
            </p:nvPicPr>
            <p:blipFill>
              <a:blip r:embed="rId13"/>
              <a:stretch>
                <a:fillRect/>
              </a:stretch>
            </p:blipFill>
            <p:spPr>
              <a:xfrm>
                <a:off x="4673620" y="2268711"/>
                <a:ext cx="78336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2" name="Ink 75">
                <a:extLst>
                  <a:ext uri="{FF2B5EF4-FFF2-40B4-BE49-F238E27FC236}">
                    <a16:creationId xmlns:a16="http://schemas.microsoft.com/office/drawing/2014/main" id="{673C0068-B863-7F30-F55F-AFB6745CE9D2}"/>
                  </a:ext>
                </a:extLst>
              </p14:cNvPr>
              <p14:cNvContentPartPr/>
              <p14:nvPr/>
            </p14:nvContentPartPr>
            <p14:xfrm>
              <a:off x="8019460" y="5882391"/>
              <a:ext cx="741240" cy="398160"/>
            </p14:xfrm>
          </p:contentPart>
        </mc:Choice>
        <mc:Fallback xmlns="">
          <p:pic>
            <p:nvPicPr>
              <p:cNvPr id="72" name="Ink 75">
                <a:extLst>
                  <a:ext uri="{FF2B5EF4-FFF2-40B4-BE49-F238E27FC236}">
                    <a16:creationId xmlns:a16="http://schemas.microsoft.com/office/drawing/2014/main" id="{673C0068-B863-7F30-F55F-AFB6745CE9D2}"/>
                  </a:ext>
                </a:extLst>
              </p:cNvPr>
              <p:cNvPicPr/>
              <p:nvPr/>
            </p:nvPicPr>
            <p:blipFill>
              <a:blip r:embed="rId15"/>
              <a:stretch>
                <a:fillRect/>
              </a:stretch>
            </p:blipFill>
            <p:spPr>
              <a:xfrm>
                <a:off x="8004340" y="5867271"/>
                <a:ext cx="77184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 name="Ink 75">
                <a:extLst>
                  <a:ext uri="{FF2B5EF4-FFF2-40B4-BE49-F238E27FC236}">
                    <a16:creationId xmlns:a16="http://schemas.microsoft.com/office/drawing/2014/main" id="{0A9CB342-399B-6C45-F04D-A221B7E97334}"/>
                  </a:ext>
                </a:extLst>
              </p14:cNvPr>
              <p14:cNvContentPartPr/>
              <p14:nvPr/>
            </p14:nvContentPartPr>
            <p14:xfrm>
              <a:off x="6450580" y="5851071"/>
              <a:ext cx="448920" cy="366840"/>
            </p14:xfrm>
          </p:contentPart>
        </mc:Choice>
        <mc:Fallback xmlns="">
          <p:pic>
            <p:nvPicPr>
              <p:cNvPr id="73" name="Ink 75">
                <a:extLst>
                  <a:ext uri="{FF2B5EF4-FFF2-40B4-BE49-F238E27FC236}">
                    <a16:creationId xmlns:a16="http://schemas.microsoft.com/office/drawing/2014/main" id="{0A9CB342-399B-6C45-F04D-A221B7E97334}"/>
                  </a:ext>
                </a:extLst>
              </p:cNvPr>
              <p:cNvPicPr/>
              <p:nvPr/>
            </p:nvPicPr>
            <p:blipFill>
              <a:blip r:embed="rId17"/>
              <a:stretch>
                <a:fillRect/>
              </a:stretch>
            </p:blipFill>
            <p:spPr>
              <a:xfrm>
                <a:off x="6435448" y="5835951"/>
                <a:ext cx="479545"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4" name="Ink 75">
                <a:extLst>
                  <a:ext uri="{FF2B5EF4-FFF2-40B4-BE49-F238E27FC236}">
                    <a16:creationId xmlns:a16="http://schemas.microsoft.com/office/drawing/2014/main" id="{E4F741B6-C32C-B361-1BDC-88319E21BE63}"/>
                  </a:ext>
                </a:extLst>
              </p14:cNvPr>
              <p14:cNvContentPartPr/>
              <p14:nvPr/>
            </p14:nvContentPartPr>
            <p14:xfrm>
              <a:off x="5074660" y="5875551"/>
              <a:ext cx="660240" cy="392400"/>
            </p14:xfrm>
          </p:contentPart>
        </mc:Choice>
        <mc:Fallback xmlns="">
          <p:pic>
            <p:nvPicPr>
              <p:cNvPr id="74" name="Ink 75">
                <a:extLst>
                  <a:ext uri="{FF2B5EF4-FFF2-40B4-BE49-F238E27FC236}">
                    <a16:creationId xmlns:a16="http://schemas.microsoft.com/office/drawing/2014/main" id="{E4F741B6-C32C-B361-1BDC-88319E21BE63}"/>
                  </a:ext>
                </a:extLst>
              </p:cNvPr>
              <p:cNvPicPr/>
              <p:nvPr/>
            </p:nvPicPr>
            <p:blipFill>
              <a:blip r:embed="rId19"/>
              <a:stretch>
                <a:fillRect/>
              </a:stretch>
            </p:blipFill>
            <p:spPr>
              <a:xfrm>
                <a:off x="5059540" y="5860071"/>
                <a:ext cx="6908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5" name="Ink 75">
                <a:extLst>
                  <a:ext uri="{FF2B5EF4-FFF2-40B4-BE49-F238E27FC236}">
                    <a16:creationId xmlns:a16="http://schemas.microsoft.com/office/drawing/2014/main" id="{E109C3C5-A3A4-DBF4-A16F-523A0356B125}"/>
                  </a:ext>
                </a:extLst>
              </p14:cNvPr>
              <p14:cNvContentPartPr/>
              <p14:nvPr/>
            </p14:nvContentPartPr>
            <p14:xfrm>
              <a:off x="3882340" y="5968791"/>
              <a:ext cx="519840" cy="261720"/>
            </p14:xfrm>
          </p:contentPart>
        </mc:Choice>
        <mc:Fallback xmlns="">
          <p:pic>
            <p:nvPicPr>
              <p:cNvPr id="75" name="Ink 75">
                <a:extLst>
                  <a:ext uri="{FF2B5EF4-FFF2-40B4-BE49-F238E27FC236}">
                    <a16:creationId xmlns:a16="http://schemas.microsoft.com/office/drawing/2014/main" id="{E109C3C5-A3A4-DBF4-A16F-523A0356B125}"/>
                  </a:ext>
                </a:extLst>
              </p:cNvPr>
              <p:cNvPicPr/>
              <p:nvPr/>
            </p:nvPicPr>
            <p:blipFill>
              <a:blip r:embed="rId21"/>
              <a:stretch>
                <a:fillRect/>
              </a:stretch>
            </p:blipFill>
            <p:spPr>
              <a:xfrm>
                <a:off x="3867220" y="5953671"/>
                <a:ext cx="5504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9" name="Ink 79">
                <a:extLst>
                  <a:ext uri="{FF2B5EF4-FFF2-40B4-BE49-F238E27FC236}">
                    <a16:creationId xmlns:a16="http://schemas.microsoft.com/office/drawing/2014/main" id="{E05F8CE7-C8B3-148A-8B55-376A163E9CC4}"/>
                  </a:ext>
                </a:extLst>
              </p14:cNvPr>
              <p14:cNvContentPartPr/>
              <p14:nvPr/>
            </p14:nvContentPartPr>
            <p14:xfrm>
              <a:off x="1347220" y="2346111"/>
              <a:ext cx="7432200" cy="4942800"/>
            </p14:xfrm>
          </p:contentPart>
        </mc:Choice>
        <mc:Fallback xmlns="">
          <p:pic>
            <p:nvPicPr>
              <p:cNvPr id="79" name="Ink 79">
                <a:extLst>
                  <a:ext uri="{FF2B5EF4-FFF2-40B4-BE49-F238E27FC236}">
                    <a16:creationId xmlns:a16="http://schemas.microsoft.com/office/drawing/2014/main" id="{E05F8CE7-C8B3-148A-8B55-376A163E9CC4}"/>
                  </a:ext>
                </a:extLst>
              </p:cNvPr>
              <p:cNvPicPr/>
              <p:nvPr/>
            </p:nvPicPr>
            <p:blipFill>
              <a:blip r:embed="rId23"/>
              <a:stretch>
                <a:fillRect/>
              </a:stretch>
            </p:blipFill>
            <p:spPr>
              <a:xfrm>
                <a:off x="1331740" y="2330991"/>
                <a:ext cx="7462800" cy="4973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5" name="Ink 85">
                <a:extLst>
                  <a:ext uri="{FF2B5EF4-FFF2-40B4-BE49-F238E27FC236}">
                    <a16:creationId xmlns:a16="http://schemas.microsoft.com/office/drawing/2014/main" id="{05A57331-C014-2390-594B-CAE00EAF757A}"/>
                  </a:ext>
                </a:extLst>
              </p14:cNvPr>
              <p14:cNvContentPartPr/>
              <p14:nvPr/>
            </p14:nvContentPartPr>
            <p14:xfrm>
              <a:off x="380980" y="4478751"/>
              <a:ext cx="775080" cy="727920"/>
            </p14:xfrm>
          </p:contentPart>
        </mc:Choice>
        <mc:Fallback xmlns="">
          <p:pic>
            <p:nvPicPr>
              <p:cNvPr id="85" name="Ink 85">
                <a:extLst>
                  <a:ext uri="{FF2B5EF4-FFF2-40B4-BE49-F238E27FC236}">
                    <a16:creationId xmlns:a16="http://schemas.microsoft.com/office/drawing/2014/main" id="{05A57331-C014-2390-594B-CAE00EAF757A}"/>
                  </a:ext>
                </a:extLst>
              </p:cNvPr>
              <p:cNvPicPr/>
              <p:nvPr/>
            </p:nvPicPr>
            <p:blipFill>
              <a:blip r:embed="rId25"/>
              <a:stretch>
                <a:fillRect/>
              </a:stretch>
            </p:blipFill>
            <p:spPr>
              <a:xfrm>
                <a:off x="365500" y="4463271"/>
                <a:ext cx="805680"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6" name="Ink 85">
                <a:extLst>
                  <a:ext uri="{FF2B5EF4-FFF2-40B4-BE49-F238E27FC236}">
                    <a16:creationId xmlns:a16="http://schemas.microsoft.com/office/drawing/2014/main" id="{77B5A60E-3B6B-C567-D1CC-E06286D3A7E9}"/>
                  </a:ext>
                </a:extLst>
              </p14:cNvPr>
              <p14:cNvContentPartPr/>
              <p14:nvPr/>
            </p14:nvContentPartPr>
            <p14:xfrm>
              <a:off x="1264780" y="4521591"/>
              <a:ext cx="386280" cy="479880"/>
            </p14:xfrm>
          </p:contentPart>
        </mc:Choice>
        <mc:Fallback xmlns="">
          <p:pic>
            <p:nvPicPr>
              <p:cNvPr id="86" name="Ink 85">
                <a:extLst>
                  <a:ext uri="{FF2B5EF4-FFF2-40B4-BE49-F238E27FC236}">
                    <a16:creationId xmlns:a16="http://schemas.microsoft.com/office/drawing/2014/main" id="{77B5A60E-3B6B-C567-D1CC-E06286D3A7E9}"/>
                  </a:ext>
                </a:extLst>
              </p:cNvPr>
              <p:cNvPicPr/>
              <p:nvPr/>
            </p:nvPicPr>
            <p:blipFill>
              <a:blip r:embed="rId27"/>
              <a:stretch>
                <a:fillRect/>
              </a:stretch>
            </p:blipFill>
            <p:spPr>
              <a:xfrm>
                <a:off x="1249660" y="4506111"/>
                <a:ext cx="41688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9" name="Ink 89">
                <a:extLst>
                  <a:ext uri="{FF2B5EF4-FFF2-40B4-BE49-F238E27FC236}">
                    <a16:creationId xmlns:a16="http://schemas.microsoft.com/office/drawing/2014/main" id="{DCEC82F6-AB46-798C-A7AA-B5FED5105753}"/>
                  </a:ext>
                </a:extLst>
              </p14:cNvPr>
              <p14:cNvContentPartPr/>
              <p14:nvPr/>
            </p14:nvContentPartPr>
            <p14:xfrm>
              <a:off x="5211820" y="6314391"/>
              <a:ext cx="3997080" cy="174960"/>
            </p14:xfrm>
          </p:contentPart>
        </mc:Choice>
        <mc:Fallback xmlns="">
          <p:pic>
            <p:nvPicPr>
              <p:cNvPr id="89" name="Ink 89">
                <a:extLst>
                  <a:ext uri="{FF2B5EF4-FFF2-40B4-BE49-F238E27FC236}">
                    <a16:creationId xmlns:a16="http://schemas.microsoft.com/office/drawing/2014/main" id="{DCEC82F6-AB46-798C-A7AA-B5FED5105753}"/>
                  </a:ext>
                </a:extLst>
              </p:cNvPr>
              <p:cNvPicPr/>
              <p:nvPr/>
            </p:nvPicPr>
            <p:blipFill>
              <a:blip r:embed="rId29"/>
              <a:stretch>
                <a:fillRect/>
              </a:stretch>
            </p:blipFill>
            <p:spPr>
              <a:xfrm>
                <a:off x="5196700" y="6299240"/>
                <a:ext cx="4027680" cy="205623"/>
              </a:xfrm>
              <a:prstGeom prst="rect">
                <a:avLst/>
              </a:prstGeom>
            </p:spPr>
          </p:pic>
        </mc:Fallback>
      </mc:AlternateContent>
    </p:spTree>
    <p:extLst>
      <p:ext uri="{BB962C8B-B14F-4D97-AF65-F5344CB8AC3E}">
        <p14:creationId xmlns:p14="http://schemas.microsoft.com/office/powerpoint/2010/main" val="4133520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9DBC-F15A-F8EA-AB49-5D8DA5D0C1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229202-65D4-861C-A8A5-B22986EF97FB}"/>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7" name="Ink 7">
                <a:extLst>
                  <a:ext uri="{FF2B5EF4-FFF2-40B4-BE49-F238E27FC236}">
                    <a16:creationId xmlns:a16="http://schemas.microsoft.com/office/drawing/2014/main" id="{FE4EEF00-AB32-C121-BD3A-ABBE6E123A93}"/>
                  </a:ext>
                </a:extLst>
              </p14:cNvPr>
              <p14:cNvContentPartPr/>
              <p14:nvPr/>
            </p14:nvContentPartPr>
            <p14:xfrm>
              <a:off x="2485180" y="2445111"/>
              <a:ext cx="771480" cy="386280"/>
            </p14:xfrm>
          </p:contentPart>
        </mc:Choice>
        <mc:Fallback xmlns="">
          <p:pic>
            <p:nvPicPr>
              <p:cNvPr id="7" name="Ink 7">
                <a:extLst>
                  <a:ext uri="{FF2B5EF4-FFF2-40B4-BE49-F238E27FC236}">
                    <a16:creationId xmlns:a16="http://schemas.microsoft.com/office/drawing/2014/main" id="{FE4EEF00-AB32-C121-BD3A-ABBE6E123A93}"/>
                  </a:ext>
                </a:extLst>
              </p:cNvPr>
              <p:cNvPicPr/>
              <p:nvPr/>
            </p:nvPicPr>
            <p:blipFill>
              <a:blip r:embed="rId3"/>
              <a:stretch>
                <a:fillRect/>
              </a:stretch>
            </p:blipFill>
            <p:spPr>
              <a:xfrm>
                <a:off x="2469700" y="2429991"/>
                <a:ext cx="80208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21">
                <a:extLst>
                  <a:ext uri="{FF2B5EF4-FFF2-40B4-BE49-F238E27FC236}">
                    <a16:creationId xmlns:a16="http://schemas.microsoft.com/office/drawing/2014/main" id="{DED57892-A638-69CA-7C81-C15AE0C8A7AB}"/>
                  </a:ext>
                </a:extLst>
              </p14:cNvPr>
              <p14:cNvContentPartPr/>
              <p14:nvPr/>
            </p14:nvContentPartPr>
            <p14:xfrm>
              <a:off x="8312860" y="2202471"/>
              <a:ext cx="964440" cy="423720"/>
            </p14:xfrm>
          </p:contentPart>
        </mc:Choice>
        <mc:Fallback xmlns="">
          <p:pic>
            <p:nvPicPr>
              <p:cNvPr id="18" name="Ink 21">
                <a:extLst>
                  <a:ext uri="{FF2B5EF4-FFF2-40B4-BE49-F238E27FC236}">
                    <a16:creationId xmlns:a16="http://schemas.microsoft.com/office/drawing/2014/main" id="{DED57892-A638-69CA-7C81-C15AE0C8A7AB}"/>
                  </a:ext>
                </a:extLst>
              </p:cNvPr>
              <p:cNvPicPr/>
              <p:nvPr/>
            </p:nvPicPr>
            <p:blipFill>
              <a:blip r:embed="rId5"/>
              <a:stretch>
                <a:fillRect/>
              </a:stretch>
            </p:blipFill>
            <p:spPr>
              <a:xfrm>
                <a:off x="8297380" y="2186991"/>
                <a:ext cx="99504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21">
                <a:extLst>
                  <a:ext uri="{FF2B5EF4-FFF2-40B4-BE49-F238E27FC236}">
                    <a16:creationId xmlns:a16="http://schemas.microsoft.com/office/drawing/2014/main" id="{143D709F-A047-23FA-803C-A9777751A6E4}"/>
                  </a:ext>
                </a:extLst>
              </p14:cNvPr>
              <p14:cNvContentPartPr/>
              <p14:nvPr/>
            </p14:nvContentPartPr>
            <p14:xfrm>
              <a:off x="6954940" y="2357991"/>
              <a:ext cx="747360" cy="342720"/>
            </p14:xfrm>
          </p:contentPart>
        </mc:Choice>
        <mc:Fallback xmlns="">
          <p:pic>
            <p:nvPicPr>
              <p:cNvPr id="19" name="Ink 21">
                <a:extLst>
                  <a:ext uri="{FF2B5EF4-FFF2-40B4-BE49-F238E27FC236}">
                    <a16:creationId xmlns:a16="http://schemas.microsoft.com/office/drawing/2014/main" id="{143D709F-A047-23FA-803C-A9777751A6E4}"/>
                  </a:ext>
                </a:extLst>
              </p:cNvPr>
              <p:cNvPicPr/>
              <p:nvPr/>
            </p:nvPicPr>
            <p:blipFill>
              <a:blip r:embed="rId7"/>
              <a:stretch>
                <a:fillRect/>
              </a:stretch>
            </p:blipFill>
            <p:spPr>
              <a:xfrm>
                <a:off x="6939820" y="2342871"/>
                <a:ext cx="7779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21">
                <a:extLst>
                  <a:ext uri="{FF2B5EF4-FFF2-40B4-BE49-F238E27FC236}">
                    <a16:creationId xmlns:a16="http://schemas.microsoft.com/office/drawing/2014/main" id="{00CE26FC-62DE-8E2A-61BF-C1217C9A84C3}"/>
                  </a:ext>
                </a:extLst>
              </p14:cNvPr>
              <p14:cNvContentPartPr/>
              <p14:nvPr/>
            </p14:nvContentPartPr>
            <p14:xfrm>
              <a:off x="5485780" y="2395431"/>
              <a:ext cx="766080" cy="479880"/>
            </p14:xfrm>
          </p:contentPart>
        </mc:Choice>
        <mc:Fallback xmlns="">
          <p:pic>
            <p:nvPicPr>
              <p:cNvPr id="20" name="Ink 21">
                <a:extLst>
                  <a:ext uri="{FF2B5EF4-FFF2-40B4-BE49-F238E27FC236}">
                    <a16:creationId xmlns:a16="http://schemas.microsoft.com/office/drawing/2014/main" id="{00CE26FC-62DE-8E2A-61BF-C1217C9A84C3}"/>
                  </a:ext>
                </a:extLst>
              </p:cNvPr>
              <p:cNvPicPr/>
              <p:nvPr/>
            </p:nvPicPr>
            <p:blipFill>
              <a:blip r:embed="rId9"/>
              <a:stretch>
                <a:fillRect/>
              </a:stretch>
            </p:blipFill>
            <p:spPr>
              <a:xfrm>
                <a:off x="5470300" y="2380311"/>
                <a:ext cx="79668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1">
                <a:extLst>
                  <a:ext uri="{FF2B5EF4-FFF2-40B4-BE49-F238E27FC236}">
                    <a16:creationId xmlns:a16="http://schemas.microsoft.com/office/drawing/2014/main" id="{898026BA-5B74-DF9B-0713-45190E670DE0}"/>
                  </a:ext>
                </a:extLst>
              </p14:cNvPr>
              <p14:cNvContentPartPr/>
              <p14:nvPr/>
            </p14:nvContentPartPr>
            <p14:xfrm>
              <a:off x="4066300" y="2445111"/>
              <a:ext cx="784800" cy="342720"/>
            </p14:xfrm>
          </p:contentPart>
        </mc:Choice>
        <mc:Fallback xmlns="">
          <p:pic>
            <p:nvPicPr>
              <p:cNvPr id="21" name="Ink 21">
                <a:extLst>
                  <a:ext uri="{FF2B5EF4-FFF2-40B4-BE49-F238E27FC236}">
                    <a16:creationId xmlns:a16="http://schemas.microsoft.com/office/drawing/2014/main" id="{898026BA-5B74-DF9B-0713-45190E670DE0}"/>
                  </a:ext>
                </a:extLst>
              </p:cNvPr>
              <p:cNvPicPr/>
              <p:nvPr/>
            </p:nvPicPr>
            <p:blipFill>
              <a:blip r:embed="rId11"/>
              <a:stretch>
                <a:fillRect/>
              </a:stretch>
            </p:blipFill>
            <p:spPr>
              <a:xfrm>
                <a:off x="4051180" y="2429991"/>
                <a:ext cx="8154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 name="Ink 36">
                <a:extLst>
                  <a:ext uri="{FF2B5EF4-FFF2-40B4-BE49-F238E27FC236}">
                    <a16:creationId xmlns:a16="http://schemas.microsoft.com/office/drawing/2014/main" id="{034C4E1E-8984-49BE-5440-7DEC234D8720}"/>
                  </a:ext>
                </a:extLst>
              </p14:cNvPr>
              <p14:cNvContentPartPr/>
              <p14:nvPr/>
            </p14:nvContentPartPr>
            <p14:xfrm>
              <a:off x="8691940" y="3117591"/>
              <a:ext cx="772200" cy="492120"/>
            </p14:xfrm>
          </p:contentPart>
        </mc:Choice>
        <mc:Fallback xmlns="">
          <p:pic>
            <p:nvPicPr>
              <p:cNvPr id="33" name="Ink 36">
                <a:extLst>
                  <a:ext uri="{FF2B5EF4-FFF2-40B4-BE49-F238E27FC236}">
                    <a16:creationId xmlns:a16="http://schemas.microsoft.com/office/drawing/2014/main" id="{034C4E1E-8984-49BE-5440-7DEC234D8720}"/>
                  </a:ext>
                </a:extLst>
              </p:cNvPr>
              <p:cNvPicPr/>
              <p:nvPr/>
            </p:nvPicPr>
            <p:blipFill>
              <a:blip r:embed="rId13"/>
              <a:stretch>
                <a:fillRect/>
              </a:stretch>
            </p:blipFill>
            <p:spPr>
              <a:xfrm>
                <a:off x="8676460" y="3102471"/>
                <a:ext cx="80280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 name="Ink 36">
                <a:extLst>
                  <a:ext uri="{FF2B5EF4-FFF2-40B4-BE49-F238E27FC236}">
                    <a16:creationId xmlns:a16="http://schemas.microsoft.com/office/drawing/2014/main" id="{2B0F6CFF-826E-9DFE-D647-88E7E0642F6A}"/>
                  </a:ext>
                </a:extLst>
              </p14:cNvPr>
              <p14:cNvContentPartPr/>
              <p14:nvPr/>
            </p14:nvContentPartPr>
            <p14:xfrm>
              <a:off x="7180300" y="3217311"/>
              <a:ext cx="789840" cy="367560"/>
            </p14:xfrm>
          </p:contentPart>
        </mc:Choice>
        <mc:Fallback xmlns="">
          <p:pic>
            <p:nvPicPr>
              <p:cNvPr id="34" name="Ink 36">
                <a:extLst>
                  <a:ext uri="{FF2B5EF4-FFF2-40B4-BE49-F238E27FC236}">
                    <a16:creationId xmlns:a16="http://schemas.microsoft.com/office/drawing/2014/main" id="{2B0F6CFF-826E-9DFE-D647-88E7E0642F6A}"/>
                  </a:ext>
                </a:extLst>
              </p:cNvPr>
              <p:cNvPicPr/>
              <p:nvPr/>
            </p:nvPicPr>
            <p:blipFill>
              <a:blip r:embed="rId15"/>
              <a:stretch>
                <a:fillRect/>
              </a:stretch>
            </p:blipFill>
            <p:spPr>
              <a:xfrm>
                <a:off x="7165173" y="3201831"/>
                <a:ext cx="820454"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6">
                <a:extLst>
                  <a:ext uri="{FF2B5EF4-FFF2-40B4-BE49-F238E27FC236}">
                    <a16:creationId xmlns:a16="http://schemas.microsoft.com/office/drawing/2014/main" id="{62264AE2-0E0C-C1C3-A0C1-3FDB42AE0AF1}"/>
                  </a:ext>
                </a:extLst>
              </p14:cNvPr>
              <p14:cNvContentPartPr/>
              <p14:nvPr/>
            </p14:nvContentPartPr>
            <p14:xfrm>
              <a:off x="5554180" y="3350511"/>
              <a:ext cx="685080" cy="352440"/>
            </p14:xfrm>
          </p:contentPart>
        </mc:Choice>
        <mc:Fallback xmlns="">
          <p:pic>
            <p:nvPicPr>
              <p:cNvPr id="35" name="Ink 36">
                <a:extLst>
                  <a:ext uri="{FF2B5EF4-FFF2-40B4-BE49-F238E27FC236}">
                    <a16:creationId xmlns:a16="http://schemas.microsoft.com/office/drawing/2014/main" id="{62264AE2-0E0C-C1C3-A0C1-3FDB42AE0AF1}"/>
                  </a:ext>
                </a:extLst>
              </p:cNvPr>
              <p:cNvPicPr/>
              <p:nvPr/>
            </p:nvPicPr>
            <p:blipFill>
              <a:blip r:embed="rId17"/>
              <a:stretch>
                <a:fillRect/>
              </a:stretch>
            </p:blipFill>
            <p:spPr>
              <a:xfrm>
                <a:off x="5539060" y="3335391"/>
                <a:ext cx="71568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 name="Ink 36">
                <a:extLst>
                  <a:ext uri="{FF2B5EF4-FFF2-40B4-BE49-F238E27FC236}">
                    <a16:creationId xmlns:a16="http://schemas.microsoft.com/office/drawing/2014/main" id="{83E43B89-99A1-4DF8-FCB2-A3407EE12EF0}"/>
                  </a:ext>
                </a:extLst>
              </p14:cNvPr>
              <p14:cNvContentPartPr/>
              <p14:nvPr/>
            </p14:nvContentPartPr>
            <p14:xfrm>
              <a:off x="2528740" y="2936871"/>
              <a:ext cx="2340360" cy="1071360"/>
            </p14:xfrm>
          </p:contentPart>
        </mc:Choice>
        <mc:Fallback xmlns="">
          <p:pic>
            <p:nvPicPr>
              <p:cNvPr id="36" name="Ink 36">
                <a:extLst>
                  <a:ext uri="{FF2B5EF4-FFF2-40B4-BE49-F238E27FC236}">
                    <a16:creationId xmlns:a16="http://schemas.microsoft.com/office/drawing/2014/main" id="{83E43B89-99A1-4DF8-FCB2-A3407EE12EF0}"/>
                  </a:ext>
                </a:extLst>
              </p:cNvPr>
              <p:cNvPicPr/>
              <p:nvPr/>
            </p:nvPicPr>
            <p:blipFill>
              <a:blip r:embed="rId19"/>
              <a:stretch>
                <a:fillRect/>
              </a:stretch>
            </p:blipFill>
            <p:spPr>
              <a:xfrm>
                <a:off x="2513260" y="2921746"/>
                <a:ext cx="2370960" cy="110197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4" name="Ink 45">
                <a:extLst>
                  <a:ext uri="{FF2B5EF4-FFF2-40B4-BE49-F238E27FC236}">
                    <a16:creationId xmlns:a16="http://schemas.microsoft.com/office/drawing/2014/main" id="{25E55A94-1F08-E50E-4707-A8185C1AF027}"/>
                  </a:ext>
                </a:extLst>
              </p14:cNvPr>
              <p14:cNvContentPartPr/>
              <p14:nvPr/>
            </p14:nvContentPartPr>
            <p14:xfrm>
              <a:off x="1267660" y="2488671"/>
              <a:ext cx="943920" cy="2300400"/>
            </p14:xfrm>
          </p:contentPart>
        </mc:Choice>
        <mc:Fallback xmlns="">
          <p:pic>
            <p:nvPicPr>
              <p:cNvPr id="44" name="Ink 45">
                <a:extLst>
                  <a:ext uri="{FF2B5EF4-FFF2-40B4-BE49-F238E27FC236}">
                    <a16:creationId xmlns:a16="http://schemas.microsoft.com/office/drawing/2014/main" id="{25E55A94-1F08-E50E-4707-A8185C1AF027}"/>
                  </a:ext>
                </a:extLst>
              </p:cNvPr>
              <p:cNvPicPr/>
              <p:nvPr/>
            </p:nvPicPr>
            <p:blipFill>
              <a:blip r:embed="rId21"/>
              <a:stretch>
                <a:fillRect/>
              </a:stretch>
            </p:blipFill>
            <p:spPr>
              <a:xfrm>
                <a:off x="1252534" y="2473551"/>
                <a:ext cx="974532" cy="2331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5" name="Ink 45">
                <a:extLst>
                  <a:ext uri="{FF2B5EF4-FFF2-40B4-BE49-F238E27FC236}">
                    <a16:creationId xmlns:a16="http://schemas.microsoft.com/office/drawing/2014/main" id="{A044D433-3E43-091C-DA47-3E0CB57C88C8}"/>
                  </a:ext>
                </a:extLst>
              </p14:cNvPr>
              <p14:cNvContentPartPr/>
              <p14:nvPr/>
            </p14:nvContentPartPr>
            <p14:xfrm>
              <a:off x="-90260" y="3932991"/>
              <a:ext cx="1035000" cy="716400"/>
            </p14:xfrm>
          </p:contentPart>
        </mc:Choice>
        <mc:Fallback xmlns="">
          <p:pic>
            <p:nvPicPr>
              <p:cNvPr id="45" name="Ink 45">
                <a:extLst>
                  <a:ext uri="{FF2B5EF4-FFF2-40B4-BE49-F238E27FC236}">
                    <a16:creationId xmlns:a16="http://schemas.microsoft.com/office/drawing/2014/main" id="{A044D433-3E43-091C-DA47-3E0CB57C88C8}"/>
                  </a:ext>
                </a:extLst>
              </p:cNvPr>
              <p:cNvPicPr/>
              <p:nvPr/>
            </p:nvPicPr>
            <p:blipFill>
              <a:blip r:embed="rId23"/>
              <a:stretch>
                <a:fillRect/>
              </a:stretch>
            </p:blipFill>
            <p:spPr>
              <a:xfrm>
                <a:off x="-105740" y="3917871"/>
                <a:ext cx="106524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6" name="Ink 45">
                <a:extLst>
                  <a:ext uri="{FF2B5EF4-FFF2-40B4-BE49-F238E27FC236}">
                    <a16:creationId xmlns:a16="http://schemas.microsoft.com/office/drawing/2014/main" id="{3028D7A9-97C4-DA21-3D6A-58FED06B812A}"/>
                  </a:ext>
                </a:extLst>
              </p14:cNvPr>
              <p14:cNvContentPartPr/>
              <p14:nvPr/>
            </p14:nvContentPartPr>
            <p14:xfrm>
              <a:off x="2003140" y="5154111"/>
              <a:ext cx="161640" cy="335880"/>
            </p14:xfrm>
          </p:contentPart>
        </mc:Choice>
        <mc:Fallback xmlns="">
          <p:pic>
            <p:nvPicPr>
              <p:cNvPr id="46" name="Ink 45">
                <a:extLst>
                  <a:ext uri="{FF2B5EF4-FFF2-40B4-BE49-F238E27FC236}">
                    <a16:creationId xmlns:a16="http://schemas.microsoft.com/office/drawing/2014/main" id="{3028D7A9-97C4-DA21-3D6A-58FED06B812A}"/>
                  </a:ext>
                </a:extLst>
              </p:cNvPr>
              <p:cNvPicPr/>
              <p:nvPr/>
            </p:nvPicPr>
            <p:blipFill>
              <a:blip r:embed="rId25"/>
              <a:stretch>
                <a:fillRect/>
              </a:stretch>
            </p:blipFill>
            <p:spPr>
              <a:xfrm>
                <a:off x="1988020" y="5138631"/>
                <a:ext cx="1918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 name="Ink 46">
                <a:extLst>
                  <a:ext uri="{FF2B5EF4-FFF2-40B4-BE49-F238E27FC236}">
                    <a16:creationId xmlns:a16="http://schemas.microsoft.com/office/drawing/2014/main" id="{C6E6FCDB-FAF5-AD09-12BE-D6BA2F6D3977}"/>
                  </a:ext>
                </a:extLst>
              </p14:cNvPr>
              <p14:cNvContentPartPr/>
              <p14:nvPr/>
            </p14:nvContentPartPr>
            <p14:xfrm>
              <a:off x="2089540" y="4891671"/>
              <a:ext cx="87480" cy="93600"/>
            </p14:xfrm>
          </p:contentPart>
        </mc:Choice>
        <mc:Fallback xmlns="">
          <p:pic>
            <p:nvPicPr>
              <p:cNvPr id="47" name="Ink 46">
                <a:extLst>
                  <a:ext uri="{FF2B5EF4-FFF2-40B4-BE49-F238E27FC236}">
                    <a16:creationId xmlns:a16="http://schemas.microsoft.com/office/drawing/2014/main" id="{C6E6FCDB-FAF5-AD09-12BE-D6BA2F6D3977}"/>
                  </a:ext>
                </a:extLst>
              </p:cNvPr>
              <p:cNvPicPr/>
              <p:nvPr/>
            </p:nvPicPr>
            <p:blipFill>
              <a:blip r:embed="rId27"/>
              <a:stretch>
                <a:fillRect/>
              </a:stretch>
            </p:blipFill>
            <p:spPr>
              <a:xfrm>
                <a:off x="2074420" y="4876551"/>
                <a:ext cx="118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Ink 47">
                <a:extLst>
                  <a:ext uri="{FF2B5EF4-FFF2-40B4-BE49-F238E27FC236}">
                    <a16:creationId xmlns:a16="http://schemas.microsoft.com/office/drawing/2014/main" id="{BFA06699-262F-FD81-E14D-6FAD55C492D7}"/>
                  </a:ext>
                </a:extLst>
              </p14:cNvPr>
              <p14:cNvContentPartPr/>
              <p14:nvPr/>
            </p14:nvContentPartPr>
            <p14:xfrm>
              <a:off x="2544220" y="4848111"/>
              <a:ext cx="747360" cy="703800"/>
            </p14:xfrm>
          </p:contentPart>
        </mc:Choice>
        <mc:Fallback xmlns="">
          <p:pic>
            <p:nvPicPr>
              <p:cNvPr id="48" name="Ink 47">
                <a:extLst>
                  <a:ext uri="{FF2B5EF4-FFF2-40B4-BE49-F238E27FC236}">
                    <a16:creationId xmlns:a16="http://schemas.microsoft.com/office/drawing/2014/main" id="{BFA06699-262F-FD81-E14D-6FAD55C492D7}"/>
                  </a:ext>
                </a:extLst>
              </p:cNvPr>
              <p:cNvPicPr/>
              <p:nvPr/>
            </p:nvPicPr>
            <p:blipFill>
              <a:blip r:embed="rId29"/>
              <a:stretch>
                <a:fillRect/>
              </a:stretch>
            </p:blipFill>
            <p:spPr>
              <a:xfrm>
                <a:off x="2528740" y="4832991"/>
                <a:ext cx="77796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 name="Ink 59">
                <a:extLst>
                  <a:ext uri="{FF2B5EF4-FFF2-40B4-BE49-F238E27FC236}">
                    <a16:creationId xmlns:a16="http://schemas.microsoft.com/office/drawing/2014/main" id="{F786811F-2A4A-102A-4306-E448EB3E8B39}"/>
                  </a:ext>
                </a:extLst>
              </p14:cNvPr>
              <p14:cNvContentPartPr/>
              <p14:nvPr/>
            </p14:nvContentPartPr>
            <p14:xfrm>
              <a:off x="5327020" y="4922991"/>
              <a:ext cx="1774440" cy="557280"/>
            </p14:xfrm>
          </p:contentPart>
        </mc:Choice>
        <mc:Fallback xmlns="">
          <p:pic>
            <p:nvPicPr>
              <p:cNvPr id="58" name="Ink 59">
                <a:extLst>
                  <a:ext uri="{FF2B5EF4-FFF2-40B4-BE49-F238E27FC236}">
                    <a16:creationId xmlns:a16="http://schemas.microsoft.com/office/drawing/2014/main" id="{F786811F-2A4A-102A-4306-E448EB3E8B39}"/>
                  </a:ext>
                </a:extLst>
              </p:cNvPr>
              <p:cNvPicPr/>
              <p:nvPr/>
            </p:nvPicPr>
            <p:blipFill>
              <a:blip r:embed="rId31"/>
              <a:stretch>
                <a:fillRect/>
              </a:stretch>
            </p:blipFill>
            <p:spPr>
              <a:xfrm>
                <a:off x="5311543" y="4907511"/>
                <a:ext cx="1804674"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9" name="Ink 59">
                <a:extLst>
                  <a:ext uri="{FF2B5EF4-FFF2-40B4-BE49-F238E27FC236}">
                    <a16:creationId xmlns:a16="http://schemas.microsoft.com/office/drawing/2014/main" id="{3022D368-52E4-1E85-364E-19A8CB346982}"/>
                  </a:ext>
                </a:extLst>
              </p14:cNvPr>
              <p14:cNvContentPartPr/>
              <p14:nvPr/>
            </p14:nvContentPartPr>
            <p14:xfrm>
              <a:off x="3813940" y="4954671"/>
              <a:ext cx="834480" cy="420120"/>
            </p14:xfrm>
          </p:contentPart>
        </mc:Choice>
        <mc:Fallback xmlns="">
          <p:pic>
            <p:nvPicPr>
              <p:cNvPr id="59" name="Ink 59">
                <a:extLst>
                  <a:ext uri="{FF2B5EF4-FFF2-40B4-BE49-F238E27FC236}">
                    <a16:creationId xmlns:a16="http://schemas.microsoft.com/office/drawing/2014/main" id="{3022D368-52E4-1E85-364E-19A8CB346982}"/>
                  </a:ext>
                </a:extLst>
              </p:cNvPr>
              <p:cNvPicPr/>
              <p:nvPr/>
            </p:nvPicPr>
            <p:blipFill>
              <a:blip r:embed="rId33"/>
              <a:stretch>
                <a:fillRect/>
              </a:stretch>
            </p:blipFill>
            <p:spPr>
              <a:xfrm>
                <a:off x="3798820" y="4939551"/>
                <a:ext cx="8650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2" name="Ink 73">
                <a:extLst>
                  <a:ext uri="{FF2B5EF4-FFF2-40B4-BE49-F238E27FC236}">
                    <a16:creationId xmlns:a16="http://schemas.microsoft.com/office/drawing/2014/main" id="{6005B1D8-0216-7FA3-3250-D977387C4E4D}"/>
                  </a:ext>
                </a:extLst>
              </p14:cNvPr>
              <p14:cNvContentPartPr/>
              <p14:nvPr/>
            </p14:nvContentPartPr>
            <p14:xfrm>
              <a:off x="3587140" y="5588991"/>
              <a:ext cx="3240360" cy="735120"/>
            </p14:xfrm>
          </p:contentPart>
        </mc:Choice>
        <mc:Fallback xmlns="">
          <p:pic>
            <p:nvPicPr>
              <p:cNvPr id="72" name="Ink 73">
                <a:extLst>
                  <a:ext uri="{FF2B5EF4-FFF2-40B4-BE49-F238E27FC236}">
                    <a16:creationId xmlns:a16="http://schemas.microsoft.com/office/drawing/2014/main" id="{6005B1D8-0216-7FA3-3250-D977387C4E4D}"/>
                  </a:ext>
                </a:extLst>
              </p:cNvPr>
              <p:cNvPicPr/>
              <p:nvPr/>
            </p:nvPicPr>
            <p:blipFill>
              <a:blip r:embed="rId35"/>
              <a:stretch>
                <a:fillRect/>
              </a:stretch>
            </p:blipFill>
            <p:spPr>
              <a:xfrm>
                <a:off x="3572020" y="5573871"/>
                <a:ext cx="327096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3" name="Ink 73">
                <a:extLst>
                  <a:ext uri="{FF2B5EF4-FFF2-40B4-BE49-F238E27FC236}">
                    <a16:creationId xmlns:a16="http://schemas.microsoft.com/office/drawing/2014/main" id="{23C575D3-AC7E-5C87-E02E-8C370826614D}"/>
                  </a:ext>
                </a:extLst>
              </p14:cNvPr>
              <p14:cNvContentPartPr/>
              <p14:nvPr/>
            </p14:nvContentPartPr>
            <p14:xfrm>
              <a:off x="7245100" y="4396671"/>
              <a:ext cx="3199680" cy="788040"/>
            </p14:xfrm>
          </p:contentPart>
        </mc:Choice>
        <mc:Fallback xmlns="">
          <p:pic>
            <p:nvPicPr>
              <p:cNvPr id="73" name="Ink 73">
                <a:extLst>
                  <a:ext uri="{FF2B5EF4-FFF2-40B4-BE49-F238E27FC236}">
                    <a16:creationId xmlns:a16="http://schemas.microsoft.com/office/drawing/2014/main" id="{23C575D3-AC7E-5C87-E02E-8C370826614D}"/>
                  </a:ext>
                </a:extLst>
              </p:cNvPr>
              <p:cNvPicPr/>
              <p:nvPr/>
            </p:nvPicPr>
            <p:blipFill>
              <a:blip r:embed="rId37"/>
              <a:stretch>
                <a:fillRect/>
              </a:stretch>
            </p:blipFill>
            <p:spPr>
              <a:xfrm>
                <a:off x="7229620" y="4381198"/>
                <a:ext cx="3229920" cy="818266"/>
              </a:xfrm>
              <a:prstGeom prst="rect">
                <a:avLst/>
              </a:prstGeom>
            </p:spPr>
          </p:pic>
        </mc:Fallback>
      </mc:AlternateContent>
    </p:spTree>
    <p:extLst>
      <p:ext uri="{BB962C8B-B14F-4D97-AF65-F5344CB8AC3E}">
        <p14:creationId xmlns:p14="http://schemas.microsoft.com/office/powerpoint/2010/main" val="2350433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7D48-4876-AABB-D704-554FE4FBFF5F}"/>
              </a:ext>
            </a:extLst>
          </p:cNvPr>
          <p:cNvSpPr>
            <a:spLocks noGrp="1"/>
          </p:cNvSpPr>
          <p:nvPr>
            <p:ph type="title"/>
          </p:nvPr>
        </p:nvSpPr>
        <p:spPr/>
        <p:txBody>
          <a:bodyPr/>
          <a:lstStyle/>
          <a:p>
            <a:r>
              <a:rPr lang="en-IN" dirty="0"/>
              <a:t>Algorithm of Bubble Sort</a:t>
            </a:r>
            <a:endParaRPr lang="en-US" dirty="0"/>
          </a:p>
        </p:txBody>
      </p:sp>
      <p:sp>
        <p:nvSpPr>
          <p:cNvPr id="3" name="Content Placeholder 2">
            <a:extLst>
              <a:ext uri="{FF2B5EF4-FFF2-40B4-BE49-F238E27FC236}">
                <a16:creationId xmlns:a16="http://schemas.microsoft.com/office/drawing/2014/main" id="{A5013E15-AD8A-2E95-EC4B-867C4DB6397A}"/>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798878C6-418A-43EC-B5F1-D08691685764}"/>
                  </a:ext>
                </a:extLst>
              </p14:cNvPr>
              <p14:cNvContentPartPr/>
              <p14:nvPr/>
            </p14:nvContentPartPr>
            <p14:xfrm>
              <a:off x="3387700" y="2519991"/>
              <a:ext cx="43920" cy="43920"/>
            </p14:xfrm>
          </p:contentPart>
        </mc:Choice>
        <mc:Fallback xmlns="">
          <p:pic>
            <p:nvPicPr>
              <p:cNvPr id="11" name="Ink 10">
                <a:extLst>
                  <a:ext uri="{FF2B5EF4-FFF2-40B4-BE49-F238E27FC236}">
                    <a16:creationId xmlns:a16="http://schemas.microsoft.com/office/drawing/2014/main" id="{798878C6-418A-43EC-B5F1-D08691685764}"/>
                  </a:ext>
                </a:extLst>
              </p:cNvPr>
              <p:cNvPicPr/>
              <p:nvPr/>
            </p:nvPicPr>
            <p:blipFill>
              <a:blip r:embed="rId3"/>
              <a:stretch>
                <a:fillRect/>
              </a:stretch>
            </p:blipFill>
            <p:spPr>
              <a:xfrm>
                <a:off x="3372580" y="2504511"/>
                <a:ext cx="74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2CBC2CAB-2399-E071-DAF9-F87A6C9D605E}"/>
                  </a:ext>
                </a:extLst>
              </p14:cNvPr>
              <p14:cNvContentPartPr/>
              <p14:nvPr/>
            </p14:nvContentPartPr>
            <p14:xfrm>
              <a:off x="3393820" y="2781351"/>
              <a:ext cx="43920" cy="360"/>
            </p14:xfrm>
          </p:contentPart>
        </mc:Choice>
        <mc:Fallback xmlns="">
          <p:pic>
            <p:nvPicPr>
              <p:cNvPr id="12" name="Ink 11">
                <a:extLst>
                  <a:ext uri="{FF2B5EF4-FFF2-40B4-BE49-F238E27FC236}">
                    <a16:creationId xmlns:a16="http://schemas.microsoft.com/office/drawing/2014/main" id="{2CBC2CAB-2399-E071-DAF9-F87A6C9D605E}"/>
                  </a:ext>
                </a:extLst>
              </p:cNvPr>
              <p:cNvPicPr/>
              <p:nvPr/>
            </p:nvPicPr>
            <p:blipFill>
              <a:blip r:embed="rId5"/>
              <a:stretch>
                <a:fillRect/>
              </a:stretch>
            </p:blipFill>
            <p:spPr>
              <a:xfrm>
                <a:off x="3378700" y="2766231"/>
                <a:ext cx="74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9">
                <a:extLst>
                  <a:ext uri="{FF2B5EF4-FFF2-40B4-BE49-F238E27FC236}">
                    <a16:creationId xmlns:a16="http://schemas.microsoft.com/office/drawing/2014/main" id="{639B4ECF-6055-0B4E-94D4-5661977F56C1}"/>
                  </a:ext>
                </a:extLst>
              </p14:cNvPr>
              <p14:cNvContentPartPr/>
              <p14:nvPr/>
            </p14:nvContentPartPr>
            <p14:xfrm>
              <a:off x="3886300" y="2408391"/>
              <a:ext cx="1978920" cy="416880"/>
            </p14:xfrm>
          </p:contentPart>
        </mc:Choice>
        <mc:Fallback xmlns="">
          <p:pic>
            <p:nvPicPr>
              <p:cNvPr id="18" name="Ink 19">
                <a:extLst>
                  <a:ext uri="{FF2B5EF4-FFF2-40B4-BE49-F238E27FC236}">
                    <a16:creationId xmlns:a16="http://schemas.microsoft.com/office/drawing/2014/main" id="{639B4ECF-6055-0B4E-94D4-5661977F56C1}"/>
                  </a:ext>
                </a:extLst>
              </p:cNvPr>
              <p:cNvPicPr/>
              <p:nvPr/>
            </p:nvPicPr>
            <p:blipFill>
              <a:blip r:embed="rId7"/>
              <a:stretch>
                <a:fillRect/>
              </a:stretch>
            </p:blipFill>
            <p:spPr>
              <a:xfrm>
                <a:off x="3871177" y="2393271"/>
                <a:ext cx="2009526"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9">
                <a:extLst>
                  <a:ext uri="{FF2B5EF4-FFF2-40B4-BE49-F238E27FC236}">
                    <a16:creationId xmlns:a16="http://schemas.microsoft.com/office/drawing/2014/main" id="{4C86A32B-F1C4-437E-C606-8A592B8A5407}"/>
                  </a:ext>
                </a:extLst>
              </p14:cNvPr>
              <p14:cNvContentPartPr/>
              <p14:nvPr/>
            </p14:nvContentPartPr>
            <p14:xfrm>
              <a:off x="1560340" y="2420271"/>
              <a:ext cx="1435680" cy="579240"/>
            </p14:xfrm>
          </p:contentPart>
        </mc:Choice>
        <mc:Fallback xmlns="">
          <p:pic>
            <p:nvPicPr>
              <p:cNvPr id="19" name="Ink 19">
                <a:extLst>
                  <a:ext uri="{FF2B5EF4-FFF2-40B4-BE49-F238E27FC236}">
                    <a16:creationId xmlns:a16="http://schemas.microsoft.com/office/drawing/2014/main" id="{4C86A32B-F1C4-437E-C606-8A592B8A5407}"/>
                  </a:ext>
                </a:extLst>
              </p:cNvPr>
              <p:cNvPicPr/>
              <p:nvPr/>
            </p:nvPicPr>
            <p:blipFill>
              <a:blip r:embed="rId9"/>
              <a:stretch>
                <a:fillRect/>
              </a:stretch>
            </p:blipFill>
            <p:spPr>
              <a:xfrm>
                <a:off x="1544860" y="2405151"/>
                <a:ext cx="146628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7EAFBE16-8DE6-0B49-DCA0-5BE7298A47C9}"/>
                  </a:ext>
                </a:extLst>
              </p14:cNvPr>
              <p14:cNvContentPartPr/>
              <p14:nvPr/>
            </p14:nvContentPartPr>
            <p14:xfrm>
              <a:off x="3113740" y="3266991"/>
              <a:ext cx="37800" cy="50040"/>
            </p14:xfrm>
          </p:contentPart>
        </mc:Choice>
        <mc:Fallback xmlns="">
          <p:pic>
            <p:nvPicPr>
              <p:cNvPr id="27" name="Ink 26">
                <a:extLst>
                  <a:ext uri="{FF2B5EF4-FFF2-40B4-BE49-F238E27FC236}">
                    <a16:creationId xmlns:a16="http://schemas.microsoft.com/office/drawing/2014/main" id="{7EAFBE16-8DE6-0B49-DCA0-5BE7298A47C9}"/>
                  </a:ext>
                </a:extLst>
              </p:cNvPr>
              <p:cNvPicPr/>
              <p:nvPr/>
            </p:nvPicPr>
            <p:blipFill>
              <a:blip r:embed="rId11"/>
              <a:stretch>
                <a:fillRect/>
              </a:stretch>
            </p:blipFill>
            <p:spPr>
              <a:xfrm>
                <a:off x="3098620" y="3251871"/>
                <a:ext cx="68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6A798A6B-F8BF-1213-C01E-0BC332600AFD}"/>
                  </a:ext>
                </a:extLst>
              </p14:cNvPr>
              <p14:cNvContentPartPr/>
              <p14:nvPr/>
            </p14:nvContentPartPr>
            <p14:xfrm>
              <a:off x="3207340" y="3547071"/>
              <a:ext cx="19080" cy="19080"/>
            </p14:xfrm>
          </p:contentPart>
        </mc:Choice>
        <mc:Fallback xmlns="">
          <p:pic>
            <p:nvPicPr>
              <p:cNvPr id="28" name="Ink 27">
                <a:extLst>
                  <a:ext uri="{FF2B5EF4-FFF2-40B4-BE49-F238E27FC236}">
                    <a16:creationId xmlns:a16="http://schemas.microsoft.com/office/drawing/2014/main" id="{6A798A6B-F8BF-1213-C01E-0BC332600AFD}"/>
                  </a:ext>
                </a:extLst>
              </p:cNvPr>
              <p:cNvPicPr/>
              <p:nvPr/>
            </p:nvPicPr>
            <p:blipFill>
              <a:blip r:embed="rId13"/>
              <a:stretch>
                <a:fillRect/>
              </a:stretch>
            </p:blipFill>
            <p:spPr>
              <a:xfrm>
                <a:off x="3191860" y="3531951"/>
                <a:ext cx="49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9">
                <a:extLst>
                  <a:ext uri="{FF2B5EF4-FFF2-40B4-BE49-F238E27FC236}">
                    <a16:creationId xmlns:a16="http://schemas.microsoft.com/office/drawing/2014/main" id="{7962A58A-9751-E3ED-56EE-712F0F3C10F2}"/>
                  </a:ext>
                </a:extLst>
              </p14:cNvPr>
              <p14:cNvContentPartPr/>
              <p14:nvPr/>
            </p14:nvContentPartPr>
            <p14:xfrm>
              <a:off x="1227340" y="3198591"/>
              <a:ext cx="1513440" cy="498240"/>
            </p14:xfrm>
          </p:contentPart>
        </mc:Choice>
        <mc:Fallback xmlns="">
          <p:pic>
            <p:nvPicPr>
              <p:cNvPr id="29" name="Ink 29">
                <a:extLst>
                  <a:ext uri="{FF2B5EF4-FFF2-40B4-BE49-F238E27FC236}">
                    <a16:creationId xmlns:a16="http://schemas.microsoft.com/office/drawing/2014/main" id="{7962A58A-9751-E3ED-56EE-712F0F3C10F2}"/>
                  </a:ext>
                </a:extLst>
              </p:cNvPr>
              <p:cNvPicPr/>
              <p:nvPr/>
            </p:nvPicPr>
            <p:blipFill>
              <a:blip r:embed="rId15"/>
              <a:stretch>
                <a:fillRect/>
              </a:stretch>
            </p:blipFill>
            <p:spPr>
              <a:xfrm>
                <a:off x="1212216" y="3183111"/>
                <a:ext cx="1544047"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2" name="Ink 42">
                <a:extLst>
                  <a:ext uri="{FF2B5EF4-FFF2-40B4-BE49-F238E27FC236}">
                    <a16:creationId xmlns:a16="http://schemas.microsoft.com/office/drawing/2014/main" id="{39080ED3-CB6A-B290-A620-543ADB858285}"/>
                  </a:ext>
                </a:extLst>
              </p14:cNvPr>
              <p14:cNvContentPartPr/>
              <p14:nvPr/>
            </p14:nvContentPartPr>
            <p14:xfrm>
              <a:off x="3539980" y="2918151"/>
              <a:ext cx="3272040" cy="703800"/>
            </p14:xfrm>
          </p:contentPart>
        </mc:Choice>
        <mc:Fallback xmlns="">
          <p:pic>
            <p:nvPicPr>
              <p:cNvPr id="42" name="Ink 42">
                <a:extLst>
                  <a:ext uri="{FF2B5EF4-FFF2-40B4-BE49-F238E27FC236}">
                    <a16:creationId xmlns:a16="http://schemas.microsoft.com/office/drawing/2014/main" id="{39080ED3-CB6A-B290-A620-543ADB858285}"/>
                  </a:ext>
                </a:extLst>
              </p:cNvPr>
              <p:cNvPicPr/>
              <p:nvPr/>
            </p:nvPicPr>
            <p:blipFill>
              <a:blip r:embed="rId17"/>
              <a:stretch>
                <a:fillRect/>
              </a:stretch>
            </p:blipFill>
            <p:spPr>
              <a:xfrm>
                <a:off x="3524500" y="2903031"/>
                <a:ext cx="330264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6" name="Ink 46">
                <a:extLst>
                  <a:ext uri="{FF2B5EF4-FFF2-40B4-BE49-F238E27FC236}">
                    <a16:creationId xmlns:a16="http://schemas.microsoft.com/office/drawing/2014/main" id="{429FDD4E-90C9-4A7D-4092-1DF78A28BE48}"/>
                  </a:ext>
                </a:extLst>
              </p14:cNvPr>
              <p14:cNvContentPartPr/>
              <p14:nvPr/>
            </p14:nvContentPartPr>
            <p14:xfrm>
              <a:off x="6931540" y="2753631"/>
              <a:ext cx="1412280" cy="644400"/>
            </p14:xfrm>
          </p:contentPart>
        </mc:Choice>
        <mc:Fallback xmlns="">
          <p:pic>
            <p:nvPicPr>
              <p:cNvPr id="46" name="Ink 46">
                <a:extLst>
                  <a:ext uri="{FF2B5EF4-FFF2-40B4-BE49-F238E27FC236}">
                    <a16:creationId xmlns:a16="http://schemas.microsoft.com/office/drawing/2014/main" id="{429FDD4E-90C9-4A7D-4092-1DF78A28BE48}"/>
                  </a:ext>
                </a:extLst>
              </p:cNvPr>
              <p:cNvPicPr/>
              <p:nvPr/>
            </p:nvPicPr>
            <p:blipFill>
              <a:blip r:embed="rId19"/>
              <a:stretch>
                <a:fillRect/>
              </a:stretch>
            </p:blipFill>
            <p:spPr>
              <a:xfrm>
                <a:off x="6916060" y="2738511"/>
                <a:ext cx="1442520" cy="67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7" name="Ink 46">
                <a:extLst>
                  <a:ext uri="{FF2B5EF4-FFF2-40B4-BE49-F238E27FC236}">
                    <a16:creationId xmlns:a16="http://schemas.microsoft.com/office/drawing/2014/main" id="{E0691634-21D1-18DD-9931-8D8F04FE4D8D}"/>
                  </a:ext>
                </a:extLst>
              </p14:cNvPr>
              <p14:cNvContentPartPr/>
              <p14:nvPr/>
            </p14:nvContentPartPr>
            <p14:xfrm>
              <a:off x="8729380" y="2918151"/>
              <a:ext cx="43920" cy="274320"/>
            </p14:xfrm>
          </p:contentPart>
        </mc:Choice>
        <mc:Fallback xmlns="">
          <p:pic>
            <p:nvPicPr>
              <p:cNvPr id="47" name="Ink 46">
                <a:extLst>
                  <a:ext uri="{FF2B5EF4-FFF2-40B4-BE49-F238E27FC236}">
                    <a16:creationId xmlns:a16="http://schemas.microsoft.com/office/drawing/2014/main" id="{E0691634-21D1-18DD-9931-8D8F04FE4D8D}"/>
                  </a:ext>
                </a:extLst>
              </p:cNvPr>
              <p:cNvPicPr/>
              <p:nvPr/>
            </p:nvPicPr>
            <p:blipFill>
              <a:blip r:embed="rId21"/>
              <a:stretch>
                <a:fillRect/>
              </a:stretch>
            </p:blipFill>
            <p:spPr>
              <a:xfrm>
                <a:off x="8713900" y="2903031"/>
                <a:ext cx="745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 name="Ink 47">
                <a:extLst>
                  <a:ext uri="{FF2B5EF4-FFF2-40B4-BE49-F238E27FC236}">
                    <a16:creationId xmlns:a16="http://schemas.microsoft.com/office/drawing/2014/main" id="{318B61A2-7C68-5A99-894E-82AE9F1FEF5C}"/>
                  </a:ext>
                </a:extLst>
              </p14:cNvPr>
              <p14:cNvContentPartPr/>
              <p14:nvPr/>
            </p14:nvContentPartPr>
            <p14:xfrm>
              <a:off x="8523820" y="2887191"/>
              <a:ext cx="417600" cy="81360"/>
            </p14:xfrm>
          </p:contentPart>
        </mc:Choice>
        <mc:Fallback xmlns="">
          <p:pic>
            <p:nvPicPr>
              <p:cNvPr id="48" name="Ink 47">
                <a:extLst>
                  <a:ext uri="{FF2B5EF4-FFF2-40B4-BE49-F238E27FC236}">
                    <a16:creationId xmlns:a16="http://schemas.microsoft.com/office/drawing/2014/main" id="{318B61A2-7C68-5A99-894E-82AE9F1FEF5C}"/>
                  </a:ext>
                </a:extLst>
              </p:cNvPr>
              <p:cNvPicPr/>
              <p:nvPr/>
            </p:nvPicPr>
            <p:blipFill>
              <a:blip r:embed="rId23"/>
              <a:stretch>
                <a:fillRect/>
              </a:stretch>
            </p:blipFill>
            <p:spPr>
              <a:xfrm>
                <a:off x="8508340" y="2872071"/>
                <a:ext cx="447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9" name="Ink 48">
                <a:extLst>
                  <a:ext uri="{FF2B5EF4-FFF2-40B4-BE49-F238E27FC236}">
                    <a16:creationId xmlns:a16="http://schemas.microsoft.com/office/drawing/2014/main" id="{A6D02E1E-216B-8F49-E75B-4DF3BC0C8045}"/>
                  </a:ext>
                </a:extLst>
              </p14:cNvPr>
              <p14:cNvContentPartPr/>
              <p14:nvPr/>
            </p14:nvContentPartPr>
            <p14:xfrm>
              <a:off x="8443540" y="3155031"/>
              <a:ext cx="615960" cy="100080"/>
            </p14:xfrm>
          </p:contentPart>
        </mc:Choice>
        <mc:Fallback xmlns="">
          <p:pic>
            <p:nvPicPr>
              <p:cNvPr id="49" name="Ink 48">
                <a:extLst>
                  <a:ext uri="{FF2B5EF4-FFF2-40B4-BE49-F238E27FC236}">
                    <a16:creationId xmlns:a16="http://schemas.microsoft.com/office/drawing/2014/main" id="{A6D02E1E-216B-8F49-E75B-4DF3BC0C8045}"/>
                  </a:ext>
                </a:extLst>
              </p:cNvPr>
              <p:cNvPicPr/>
              <p:nvPr/>
            </p:nvPicPr>
            <p:blipFill>
              <a:blip r:embed="rId25"/>
              <a:stretch>
                <a:fillRect/>
              </a:stretch>
            </p:blipFill>
            <p:spPr>
              <a:xfrm>
                <a:off x="8428420" y="3139551"/>
                <a:ext cx="646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0" name="Ink 49">
                <a:extLst>
                  <a:ext uri="{FF2B5EF4-FFF2-40B4-BE49-F238E27FC236}">
                    <a16:creationId xmlns:a16="http://schemas.microsoft.com/office/drawing/2014/main" id="{0B2E3190-17F3-0829-7EEC-37BD3C6351AE}"/>
                  </a:ext>
                </a:extLst>
              </p14:cNvPr>
              <p14:cNvContentPartPr/>
              <p14:nvPr/>
            </p14:nvContentPartPr>
            <p14:xfrm>
              <a:off x="8928460" y="3017871"/>
              <a:ext cx="274320" cy="43920"/>
            </p14:xfrm>
          </p:contentPart>
        </mc:Choice>
        <mc:Fallback xmlns="">
          <p:pic>
            <p:nvPicPr>
              <p:cNvPr id="50" name="Ink 49">
                <a:extLst>
                  <a:ext uri="{FF2B5EF4-FFF2-40B4-BE49-F238E27FC236}">
                    <a16:creationId xmlns:a16="http://schemas.microsoft.com/office/drawing/2014/main" id="{0B2E3190-17F3-0829-7EEC-37BD3C6351AE}"/>
                  </a:ext>
                </a:extLst>
              </p:cNvPr>
              <p:cNvPicPr/>
              <p:nvPr/>
            </p:nvPicPr>
            <p:blipFill>
              <a:blip r:embed="rId27"/>
              <a:stretch>
                <a:fillRect/>
              </a:stretch>
            </p:blipFill>
            <p:spPr>
              <a:xfrm>
                <a:off x="8913340" y="3002751"/>
                <a:ext cx="304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 name="Ink 50">
                <a:extLst>
                  <a:ext uri="{FF2B5EF4-FFF2-40B4-BE49-F238E27FC236}">
                    <a16:creationId xmlns:a16="http://schemas.microsoft.com/office/drawing/2014/main" id="{B3C640F0-9EA8-9709-5A47-A70C2A8C7CF5}"/>
                  </a:ext>
                </a:extLst>
              </p14:cNvPr>
              <p14:cNvContentPartPr/>
              <p14:nvPr/>
            </p14:nvContentPartPr>
            <p14:xfrm>
              <a:off x="8903620" y="3080151"/>
              <a:ext cx="423720" cy="43920"/>
            </p14:xfrm>
          </p:contentPart>
        </mc:Choice>
        <mc:Fallback xmlns="">
          <p:pic>
            <p:nvPicPr>
              <p:cNvPr id="51" name="Ink 50">
                <a:extLst>
                  <a:ext uri="{FF2B5EF4-FFF2-40B4-BE49-F238E27FC236}">
                    <a16:creationId xmlns:a16="http://schemas.microsoft.com/office/drawing/2014/main" id="{B3C640F0-9EA8-9709-5A47-A70C2A8C7CF5}"/>
                  </a:ext>
                </a:extLst>
              </p:cNvPr>
              <p:cNvPicPr/>
              <p:nvPr/>
            </p:nvPicPr>
            <p:blipFill>
              <a:blip r:embed="rId29"/>
              <a:stretch>
                <a:fillRect/>
              </a:stretch>
            </p:blipFill>
            <p:spPr>
              <a:xfrm>
                <a:off x="8888140" y="3065031"/>
                <a:ext cx="454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Ink 51">
                <a:extLst>
                  <a:ext uri="{FF2B5EF4-FFF2-40B4-BE49-F238E27FC236}">
                    <a16:creationId xmlns:a16="http://schemas.microsoft.com/office/drawing/2014/main" id="{74ABEC14-6596-D795-559C-F86627C01C6F}"/>
                  </a:ext>
                </a:extLst>
              </p14:cNvPr>
              <p14:cNvContentPartPr/>
              <p14:nvPr/>
            </p14:nvContentPartPr>
            <p14:xfrm>
              <a:off x="9290260" y="2993031"/>
              <a:ext cx="273600" cy="143640"/>
            </p14:xfrm>
          </p:contentPart>
        </mc:Choice>
        <mc:Fallback xmlns="">
          <p:pic>
            <p:nvPicPr>
              <p:cNvPr id="52" name="Ink 51">
                <a:extLst>
                  <a:ext uri="{FF2B5EF4-FFF2-40B4-BE49-F238E27FC236}">
                    <a16:creationId xmlns:a16="http://schemas.microsoft.com/office/drawing/2014/main" id="{74ABEC14-6596-D795-559C-F86627C01C6F}"/>
                  </a:ext>
                </a:extLst>
              </p:cNvPr>
              <p:cNvPicPr/>
              <p:nvPr/>
            </p:nvPicPr>
            <p:blipFill>
              <a:blip r:embed="rId31"/>
              <a:stretch>
                <a:fillRect/>
              </a:stretch>
            </p:blipFill>
            <p:spPr>
              <a:xfrm>
                <a:off x="9274780" y="2977911"/>
                <a:ext cx="304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2" name="Ink 62">
                <a:extLst>
                  <a:ext uri="{FF2B5EF4-FFF2-40B4-BE49-F238E27FC236}">
                    <a16:creationId xmlns:a16="http://schemas.microsoft.com/office/drawing/2014/main" id="{4CB9561E-09CA-2CB4-F91E-C3B0D48ED3E1}"/>
                  </a:ext>
                </a:extLst>
              </p14:cNvPr>
              <p14:cNvContentPartPr/>
              <p14:nvPr/>
            </p14:nvContentPartPr>
            <p14:xfrm>
              <a:off x="9737740" y="2831031"/>
              <a:ext cx="1488240" cy="461160"/>
            </p14:xfrm>
          </p:contentPart>
        </mc:Choice>
        <mc:Fallback xmlns="">
          <p:pic>
            <p:nvPicPr>
              <p:cNvPr id="62" name="Ink 62">
                <a:extLst>
                  <a:ext uri="{FF2B5EF4-FFF2-40B4-BE49-F238E27FC236}">
                    <a16:creationId xmlns:a16="http://schemas.microsoft.com/office/drawing/2014/main" id="{4CB9561E-09CA-2CB4-F91E-C3B0D48ED3E1}"/>
                  </a:ext>
                </a:extLst>
              </p:cNvPr>
              <p:cNvPicPr/>
              <p:nvPr/>
            </p:nvPicPr>
            <p:blipFill>
              <a:blip r:embed="rId33"/>
              <a:stretch>
                <a:fillRect/>
              </a:stretch>
            </p:blipFill>
            <p:spPr>
              <a:xfrm>
                <a:off x="9722620" y="2815911"/>
                <a:ext cx="151884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k 80">
                <a:extLst>
                  <a:ext uri="{FF2B5EF4-FFF2-40B4-BE49-F238E27FC236}">
                    <a16:creationId xmlns:a16="http://schemas.microsoft.com/office/drawing/2014/main" id="{47EFB5FE-42FB-9DCB-B889-A99EECD2D901}"/>
                  </a:ext>
                </a:extLst>
              </p14:cNvPr>
              <p14:cNvContentPartPr/>
              <p14:nvPr/>
            </p14:nvContentPartPr>
            <p14:xfrm>
              <a:off x="3332260" y="3628791"/>
              <a:ext cx="1705680" cy="777960"/>
            </p14:xfrm>
          </p:contentPart>
        </mc:Choice>
        <mc:Fallback xmlns="">
          <p:pic>
            <p:nvPicPr>
              <p:cNvPr id="79" name="Ink 80">
                <a:extLst>
                  <a:ext uri="{FF2B5EF4-FFF2-40B4-BE49-F238E27FC236}">
                    <a16:creationId xmlns:a16="http://schemas.microsoft.com/office/drawing/2014/main" id="{47EFB5FE-42FB-9DCB-B889-A99EECD2D901}"/>
                  </a:ext>
                </a:extLst>
              </p:cNvPr>
              <p:cNvPicPr/>
              <p:nvPr/>
            </p:nvPicPr>
            <p:blipFill>
              <a:blip r:embed="rId35"/>
              <a:stretch>
                <a:fillRect/>
              </a:stretch>
            </p:blipFill>
            <p:spPr>
              <a:xfrm>
                <a:off x="3317137" y="3613311"/>
                <a:ext cx="1736286" cy="808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0" name="Ink 80">
                <a:extLst>
                  <a:ext uri="{FF2B5EF4-FFF2-40B4-BE49-F238E27FC236}">
                    <a16:creationId xmlns:a16="http://schemas.microsoft.com/office/drawing/2014/main" id="{D3434458-6273-BABA-BD11-A6FB7974F136}"/>
                  </a:ext>
                </a:extLst>
              </p14:cNvPr>
              <p14:cNvContentPartPr/>
              <p14:nvPr/>
            </p14:nvContentPartPr>
            <p14:xfrm>
              <a:off x="1009540" y="3851991"/>
              <a:ext cx="1948320" cy="560520"/>
            </p14:xfrm>
          </p:contentPart>
        </mc:Choice>
        <mc:Fallback xmlns="">
          <p:pic>
            <p:nvPicPr>
              <p:cNvPr id="80" name="Ink 80">
                <a:extLst>
                  <a:ext uri="{FF2B5EF4-FFF2-40B4-BE49-F238E27FC236}">
                    <a16:creationId xmlns:a16="http://schemas.microsoft.com/office/drawing/2014/main" id="{D3434458-6273-BABA-BD11-A6FB7974F136}"/>
                  </a:ext>
                </a:extLst>
              </p:cNvPr>
              <p:cNvPicPr/>
              <p:nvPr/>
            </p:nvPicPr>
            <p:blipFill>
              <a:blip r:embed="rId37"/>
              <a:stretch>
                <a:fillRect/>
              </a:stretch>
            </p:blipFill>
            <p:spPr>
              <a:xfrm>
                <a:off x="994420" y="3836871"/>
                <a:ext cx="197892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4" name="Ink 103">
                <a:extLst>
                  <a:ext uri="{FF2B5EF4-FFF2-40B4-BE49-F238E27FC236}">
                    <a16:creationId xmlns:a16="http://schemas.microsoft.com/office/drawing/2014/main" id="{000938EA-6DCD-B143-8AA3-F9E04C0A366E}"/>
                  </a:ext>
                </a:extLst>
              </p14:cNvPr>
              <p14:cNvContentPartPr/>
              <p14:nvPr/>
            </p14:nvContentPartPr>
            <p14:xfrm>
              <a:off x="2802700" y="4624191"/>
              <a:ext cx="19080" cy="50040"/>
            </p14:xfrm>
          </p:contentPart>
        </mc:Choice>
        <mc:Fallback xmlns="">
          <p:pic>
            <p:nvPicPr>
              <p:cNvPr id="104" name="Ink 103">
                <a:extLst>
                  <a:ext uri="{FF2B5EF4-FFF2-40B4-BE49-F238E27FC236}">
                    <a16:creationId xmlns:a16="http://schemas.microsoft.com/office/drawing/2014/main" id="{000938EA-6DCD-B143-8AA3-F9E04C0A366E}"/>
                  </a:ext>
                </a:extLst>
              </p:cNvPr>
              <p:cNvPicPr/>
              <p:nvPr/>
            </p:nvPicPr>
            <p:blipFill>
              <a:blip r:embed="rId39"/>
              <a:stretch>
                <a:fillRect/>
              </a:stretch>
            </p:blipFill>
            <p:spPr>
              <a:xfrm>
                <a:off x="2787220" y="4608711"/>
                <a:ext cx="49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5" name="Ink 104">
                <a:extLst>
                  <a:ext uri="{FF2B5EF4-FFF2-40B4-BE49-F238E27FC236}">
                    <a16:creationId xmlns:a16="http://schemas.microsoft.com/office/drawing/2014/main" id="{4AF71C82-64D0-3735-77A0-C745D359F28C}"/>
                  </a:ext>
                </a:extLst>
              </p14:cNvPr>
              <p14:cNvContentPartPr/>
              <p14:nvPr/>
            </p14:nvContentPartPr>
            <p14:xfrm>
              <a:off x="2671660" y="5053671"/>
              <a:ext cx="19080" cy="19080"/>
            </p14:xfrm>
          </p:contentPart>
        </mc:Choice>
        <mc:Fallback xmlns="">
          <p:pic>
            <p:nvPicPr>
              <p:cNvPr id="105" name="Ink 104">
                <a:extLst>
                  <a:ext uri="{FF2B5EF4-FFF2-40B4-BE49-F238E27FC236}">
                    <a16:creationId xmlns:a16="http://schemas.microsoft.com/office/drawing/2014/main" id="{4AF71C82-64D0-3735-77A0-C745D359F28C}"/>
                  </a:ext>
                </a:extLst>
              </p:cNvPr>
              <p:cNvPicPr/>
              <p:nvPr/>
            </p:nvPicPr>
            <p:blipFill>
              <a:blip r:embed="rId41"/>
              <a:stretch>
                <a:fillRect/>
              </a:stretch>
            </p:blipFill>
            <p:spPr>
              <a:xfrm>
                <a:off x="2656540" y="5038551"/>
                <a:ext cx="49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9" name="Ink 120">
                <a:extLst>
                  <a:ext uri="{FF2B5EF4-FFF2-40B4-BE49-F238E27FC236}">
                    <a16:creationId xmlns:a16="http://schemas.microsoft.com/office/drawing/2014/main" id="{1A7426F7-28D6-6B1C-93FC-0BF9A7331A90}"/>
                  </a:ext>
                </a:extLst>
              </p14:cNvPr>
              <p14:cNvContentPartPr/>
              <p14:nvPr/>
            </p14:nvContentPartPr>
            <p14:xfrm>
              <a:off x="3334420" y="4303071"/>
              <a:ext cx="3471480" cy="755640"/>
            </p14:xfrm>
          </p:contentPart>
        </mc:Choice>
        <mc:Fallback xmlns="">
          <p:pic>
            <p:nvPicPr>
              <p:cNvPr id="119" name="Ink 120">
                <a:extLst>
                  <a:ext uri="{FF2B5EF4-FFF2-40B4-BE49-F238E27FC236}">
                    <a16:creationId xmlns:a16="http://schemas.microsoft.com/office/drawing/2014/main" id="{1A7426F7-28D6-6B1C-93FC-0BF9A7331A90}"/>
                  </a:ext>
                </a:extLst>
              </p:cNvPr>
              <p:cNvPicPr/>
              <p:nvPr/>
            </p:nvPicPr>
            <p:blipFill>
              <a:blip r:embed="rId43"/>
              <a:stretch>
                <a:fillRect/>
              </a:stretch>
            </p:blipFill>
            <p:spPr>
              <a:xfrm>
                <a:off x="3319300" y="4287951"/>
                <a:ext cx="3502080" cy="786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0" name="Ink 120">
                <a:extLst>
                  <a:ext uri="{FF2B5EF4-FFF2-40B4-BE49-F238E27FC236}">
                    <a16:creationId xmlns:a16="http://schemas.microsoft.com/office/drawing/2014/main" id="{6A7CFA24-18D1-50F2-FBBC-8594C845474F}"/>
                  </a:ext>
                </a:extLst>
              </p14:cNvPr>
              <p14:cNvContentPartPr/>
              <p14:nvPr/>
            </p14:nvContentPartPr>
            <p14:xfrm>
              <a:off x="837460" y="4546071"/>
              <a:ext cx="1498320" cy="719640"/>
            </p14:xfrm>
          </p:contentPart>
        </mc:Choice>
        <mc:Fallback xmlns="">
          <p:pic>
            <p:nvPicPr>
              <p:cNvPr id="120" name="Ink 120">
                <a:extLst>
                  <a:ext uri="{FF2B5EF4-FFF2-40B4-BE49-F238E27FC236}">
                    <a16:creationId xmlns:a16="http://schemas.microsoft.com/office/drawing/2014/main" id="{6A7CFA24-18D1-50F2-FBBC-8594C845474F}"/>
                  </a:ext>
                </a:extLst>
              </p:cNvPr>
              <p:cNvPicPr/>
              <p:nvPr/>
            </p:nvPicPr>
            <p:blipFill>
              <a:blip r:embed="rId45"/>
              <a:stretch>
                <a:fillRect/>
              </a:stretch>
            </p:blipFill>
            <p:spPr>
              <a:xfrm>
                <a:off x="821984" y="4530591"/>
                <a:ext cx="1528913"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7" name="Ink 128">
                <a:extLst>
                  <a:ext uri="{FF2B5EF4-FFF2-40B4-BE49-F238E27FC236}">
                    <a16:creationId xmlns:a16="http://schemas.microsoft.com/office/drawing/2014/main" id="{52F32697-701B-633B-47E1-674059816D18}"/>
                  </a:ext>
                </a:extLst>
              </p14:cNvPr>
              <p14:cNvContentPartPr/>
              <p14:nvPr/>
            </p14:nvContentPartPr>
            <p14:xfrm>
              <a:off x="7894900" y="4284351"/>
              <a:ext cx="778680" cy="467280"/>
            </p14:xfrm>
          </p:contentPart>
        </mc:Choice>
        <mc:Fallback xmlns="">
          <p:pic>
            <p:nvPicPr>
              <p:cNvPr id="127" name="Ink 128">
                <a:extLst>
                  <a:ext uri="{FF2B5EF4-FFF2-40B4-BE49-F238E27FC236}">
                    <a16:creationId xmlns:a16="http://schemas.microsoft.com/office/drawing/2014/main" id="{52F32697-701B-633B-47E1-674059816D18}"/>
                  </a:ext>
                </a:extLst>
              </p:cNvPr>
              <p:cNvPicPr/>
              <p:nvPr/>
            </p:nvPicPr>
            <p:blipFill>
              <a:blip r:embed="rId47"/>
              <a:stretch>
                <a:fillRect/>
              </a:stretch>
            </p:blipFill>
            <p:spPr>
              <a:xfrm>
                <a:off x="7879780" y="4269231"/>
                <a:ext cx="80892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8" name="Ink 128">
                <a:extLst>
                  <a:ext uri="{FF2B5EF4-FFF2-40B4-BE49-F238E27FC236}">
                    <a16:creationId xmlns:a16="http://schemas.microsoft.com/office/drawing/2014/main" id="{79505DD0-91EB-57A8-8727-EF1FDF47875B}"/>
                  </a:ext>
                </a:extLst>
              </p14:cNvPr>
              <p14:cNvContentPartPr/>
              <p14:nvPr/>
            </p14:nvContentPartPr>
            <p14:xfrm>
              <a:off x="6936220" y="4483791"/>
              <a:ext cx="498240" cy="433440"/>
            </p14:xfrm>
          </p:contentPart>
        </mc:Choice>
        <mc:Fallback xmlns="">
          <p:pic>
            <p:nvPicPr>
              <p:cNvPr id="128" name="Ink 128">
                <a:extLst>
                  <a:ext uri="{FF2B5EF4-FFF2-40B4-BE49-F238E27FC236}">
                    <a16:creationId xmlns:a16="http://schemas.microsoft.com/office/drawing/2014/main" id="{79505DD0-91EB-57A8-8727-EF1FDF47875B}"/>
                  </a:ext>
                </a:extLst>
              </p:cNvPr>
              <p:cNvPicPr/>
              <p:nvPr/>
            </p:nvPicPr>
            <p:blipFill>
              <a:blip r:embed="rId49"/>
              <a:stretch>
                <a:fillRect/>
              </a:stretch>
            </p:blipFill>
            <p:spPr>
              <a:xfrm>
                <a:off x="6921100" y="4468311"/>
                <a:ext cx="52884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6" name="Ink 136">
                <a:extLst>
                  <a:ext uri="{FF2B5EF4-FFF2-40B4-BE49-F238E27FC236}">
                    <a16:creationId xmlns:a16="http://schemas.microsoft.com/office/drawing/2014/main" id="{7D69C723-CB2A-8CF7-54D5-88E9D344C4C1}"/>
                  </a:ext>
                </a:extLst>
              </p14:cNvPr>
              <p14:cNvContentPartPr/>
              <p14:nvPr/>
            </p14:nvContentPartPr>
            <p14:xfrm>
              <a:off x="8779060" y="4151151"/>
              <a:ext cx="1401120" cy="591840"/>
            </p14:xfrm>
          </p:contentPart>
        </mc:Choice>
        <mc:Fallback xmlns="">
          <p:pic>
            <p:nvPicPr>
              <p:cNvPr id="136" name="Ink 136">
                <a:extLst>
                  <a:ext uri="{FF2B5EF4-FFF2-40B4-BE49-F238E27FC236}">
                    <a16:creationId xmlns:a16="http://schemas.microsoft.com/office/drawing/2014/main" id="{7D69C723-CB2A-8CF7-54D5-88E9D344C4C1}"/>
                  </a:ext>
                </a:extLst>
              </p:cNvPr>
              <p:cNvPicPr/>
              <p:nvPr/>
            </p:nvPicPr>
            <p:blipFill>
              <a:blip r:embed="rId51"/>
              <a:stretch>
                <a:fillRect/>
              </a:stretch>
            </p:blipFill>
            <p:spPr>
              <a:xfrm>
                <a:off x="8763580" y="4135671"/>
                <a:ext cx="143172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8" name="Ink 138">
                <a:extLst>
                  <a:ext uri="{FF2B5EF4-FFF2-40B4-BE49-F238E27FC236}">
                    <a16:creationId xmlns:a16="http://schemas.microsoft.com/office/drawing/2014/main" id="{390D0ADC-BE4D-960F-E2BF-FD4D5D80D311}"/>
                  </a:ext>
                </a:extLst>
              </p14:cNvPr>
              <p14:cNvContentPartPr/>
              <p14:nvPr/>
            </p14:nvContentPartPr>
            <p14:xfrm>
              <a:off x="5404780" y="3529071"/>
              <a:ext cx="5238720" cy="1562400"/>
            </p14:xfrm>
          </p:contentPart>
        </mc:Choice>
        <mc:Fallback xmlns="">
          <p:pic>
            <p:nvPicPr>
              <p:cNvPr id="138" name="Ink 138">
                <a:extLst>
                  <a:ext uri="{FF2B5EF4-FFF2-40B4-BE49-F238E27FC236}">
                    <a16:creationId xmlns:a16="http://schemas.microsoft.com/office/drawing/2014/main" id="{390D0ADC-BE4D-960F-E2BF-FD4D5D80D311}"/>
                  </a:ext>
                </a:extLst>
              </p:cNvPr>
              <p:cNvPicPr/>
              <p:nvPr/>
            </p:nvPicPr>
            <p:blipFill>
              <a:blip r:embed="rId53"/>
              <a:stretch>
                <a:fillRect/>
              </a:stretch>
            </p:blipFill>
            <p:spPr>
              <a:xfrm>
                <a:off x="5389660" y="3513951"/>
                <a:ext cx="5269320" cy="1593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9" name="Ink 149">
                <a:extLst>
                  <a:ext uri="{FF2B5EF4-FFF2-40B4-BE49-F238E27FC236}">
                    <a16:creationId xmlns:a16="http://schemas.microsoft.com/office/drawing/2014/main" id="{8B9A5F29-68D2-35BB-C2A6-487F79DB8FF9}"/>
                  </a:ext>
                </a:extLst>
              </p14:cNvPr>
              <p14:cNvContentPartPr/>
              <p14:nvPr/>
            </p14:nvContentPartPr>
            <p14:xfrm>
              <a:off x="2093500" y="4991391"/>
              <a:ext cx="3467520" cy="766080"/>
            </p14:xfrm>
          </p:contentPart>
        </mc:Choice>
        <mc:Fallback xmlns="">
          <p:pic>
            <p:nvPicPr>
              <p:cNvPr id="149" name="Ink 149">
                <a:extLst>
                  <a:ext uri="{FF2B5EF4-FFF2-40B4-BE49-F238E27FC236}">
                    <a16:creationId xmlns:a16="http://schemas.microsoft.com/office/drawing/2014/main" id="{8B9A5F29-68D2-35BB-C2A6-487F79DB8FF9}"/>
                  </a:ext>
                </a:extLst>
              </p:cNvPr>
              <p:cNvPicPr/>
              <p:nvPr/>
            </p:nvPicPr>
            <p:blipFill>
              <a:blip r:embed="rId55"/>
              <a:stretch>
                <a:fillRect/>
              </a:stretch>
            </p:blipFill>
            <p:spPr>
              <a:xfrm>
                <a:off x="2078378" y="4976271"/>
                <a:ext cx="3498123"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9" name="Ink 170">
                <a:extLst>
                  <a:ext uri="{FF2B5EF4-FFF2-40B4-BE49-F238E27FC236}">
                    <a16:creationId xmlns:a16="http://schemas.microsoft.com/office/drawing/2014/main" id="{103B86CA-42DD-FA9C-156B-54DD8B4F3999}"/>
                  </a:ext>
                </a:extLst>
              </p14:cNvPr>
              <p14:cNvContentPartPr/>
              <p14:nvPr/>
            </p14:nvContentPartPr>
            <p14:xfrm>
              <a:off x="8087860" y="4904271"/>
              <a:ext cx="2833200" cy="878400"/>
            </p14:xfrm>
          </p:contentPart>
        </mc:Choice>
        <mc:Fallback xmlns="">
          <p:pic>
            <p:nvPicPr>
              <p:cNvPr id="169" name="Ink 170">
                <a:extLst>
                  <a:ext uri="{FF2B5EF4-FFF2-40B4-BE49-F238E27FC236}">
                    <a16:creationId xmlns:a16="http://schemas.microsoft.com/office/drawing/2014/main" id="{103B86CA-42DD-FA9C-156B-54DD8B4F3999}"/>
                  </a:ext>
                </a:extLst>
              </p:cNvPr>
              <p:cNvPicPr/>
              <p:nvPr/>
            </p:nvPicPr>
            <p:blipFill>
              <a:blip r:embed="rId57"/>
              <a:stretch>
                <a:fillRect/>
              </a:stretch>
            </p:blipFill>
            <p:spPr>
              <a:xfrm>
                <a:off x="8072738" y="4889145"/>
                <a:ext cx="2863804" cy="909013"/>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0" name="Ink 170">
                <a:extLst>
                  <a:ext uri="{FF2B5EF4-FFF2-40B4-BE49-F238E27FC236}">
                    <a16:creationId xmlns:a16="http://schemas.microsoft.com/office/drawing/2014/main" id="{B2CED63A-EBB3-2E0E-F3F5-867C778B5A5B}"/>
                  </a:ext>
                </a:extLst>
              </p14:cNvPr>
              <p14:cNvContentPartPr/>
              <p14:nvPr/>
            </p14:nvContentPartPr>
            <p14:xfrm>
              <a:off x="5977540" y="4966551"/>
              <a:ext cx="1731240" cy="641520"/>
            </p14:xfrm>
          </p:contentPart>
        </mc:Choice>
        <mc:Fallback xmlns="">
          <p:pic>
            <p:nvPicPr>
              <p:cNvPr id="170" name="Ink 170">
                <a:extLst>
                  <a:ext uri="{FF2B5EF4-FFF2-40B4-BE49-F238E27FC236}">
                    <a16:creationId xmlns:a16="http://schemas.microsoft.com/office/drawing/2014/main" id="{B2CED63A-EBB3-2E0E-F3F5-867C778B5A5B}"/>
                  </a:ext>
                </a:extLst>
              </p:cNvPr>
              <p:cNvPicPr/>
              <p:nvPr/>
            </p:nvPicPr>
            <p:blipFill>
              <a:blip r:embed="rId59"/>
              <a:stretch>
                <a:fillRect/>
              </a:stretch>
            </p:blipFill>
            <p:spPr>
              <a:xfrm>
                <a:off x="5962417" y="4951431"/>
                <a:ext cx="1761846"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85" name="Ink 188">
                <a:extLst>
                  <a:ext uri="{FF2B5EF4-FFF2-40B4-BE49-F238E27FC236}">
                    <a16:creationId xmlns:a16="http://schemas.microsoft.com/office/drawing/2014/main" id="{5FF1AAE9-ED96-7C8C-C3BD-E1D957D6B12C}"/>
                  </a:ext>
                </a:extLst>
              </p14:cNvPr>
              <p14:cNvContentPartPr/>
              <p14:nvPr/>
            </p14:nvContentPartPr>
            <p14:xfrm>
              <a:off x="7154740" y="5663871"/>
              <a:ext cx="1002240" cy="591840"/>
            </p14:xfrm>
          </p:contentPart>
        </mc:Choice>
        <mc:Fallback xmlns="">
          <p:pic>
            <p:nvPicPr>
              <p:cNvPr id="185" name="Ink 188">
                <a:extLst>
                  <a:ext uri="{FF2B5EF4-FFF2-40B4-BE49-F238E27FC236}">
                    <a16:creationId xmlns:a16="http://schemas.microsoft.com/office/drawing/2014/main" id="{5FF1AAE9-ED96-7C8C-C3BD-E1D957D6B12C}"/>
                  </a:ext>
                </a:extLst>
              </p:cNvPr>
              <p:cNvPicPr/>
              <p:nvPr/>
            </p:nvPicPr>
            <p:blipFill>
              <a:blip r:embed="rId61"/>
              <a:stretch>
                <a:fillRect/>
              </a:stretch>
            </p:blipFill>
            <p:spPr>
              <a:xfrm>
                <a:off x="7139615" y="5648391"/>
                <a:ext cx="1032851"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86" name="Ink 188">
                <a:extLst>
                  <a:ext uri="{FF2B5EF4-FFF2-40B4-BE49-F238E27FC236}">
                    <a16:creationId xmlns:a16="http://schemas.microsoft.com/office/drawing/2014/main" id="{9FF160A1-6C31-7F8A-4834-5B54DF399441}"/>
                  </a:ext>
                </a:extLst>
              </p14:cNvPr>
              <p14:cNvContentPartPr/>
              <p14:nvPr/>
            </p14:nvContentPartPr>
            <p14:xfrm>
              <a:off x="5407660" y="5726151"/>
              <a:ext cx="1385640" cy="386280"/>
            </p14:xfrm>
          </p:contentPart>
        </mc:Choice>
        <mc:Fallback xmlns="">
          <p:pic>
            <p:nvPicPr>
              <p:cNvPr id="186" name="Ink 188">
                <a:extLst>
                  <a:ext uri="{FF2B5EF4-FFF2-40B4-BE49-F238E27FC236}">
                    <a16:creationId xmlns:a16="http://schemas.microsoft.com/office/drawing/2014/main" id="{9FF160A1-6C31-7F8A-4834-5B54DF399441}"/>
                  </a:ext>
                </a:extLst>
              </p:cNvPr>
              <p:cNvPicPr/>
              <p:nvPr/>
            </p:nvPicPr>
            <p:blipFill>
              <a:blip r:embed="rId63"/>
              <a:stretch>
                <a:fillRect/>
              </a:stretch>
            </p:blipFill>
            <p:spPr>
              <a:xfrm>
                <a:off x="5392184" y="5710671"/>
                <a:ext cx="1415872"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7" name="Ink 188">
                <a:extLst>
                  <a:ext uri="{FF2B5EF4-FFF2-40B4-BE49-F238E27FC236}">
                    <a16:creationId xmlns:a16="http://schemas.microsoft.com/office/drawing/2014/main" id="{FE935BAC-582B-E4A4-39F7-925121A553AB}"/>
                  </a:ext>
                </a:extLst>
              </p14:cNvPr>
              <p14:cNvContentPartPr/>
              <p14:nvPr/>
            </p14:nvContentPartPr>
            <p14:xfrm>
              <a:off x="4446100" y="5583591"/>
              <a:ext cx="467280" cy="740520"/>
            </p14:xfrm>
          </p:contentPart>
        </mc:Choice>
        <mc:Fallback xmlns="">
          <p:pic>
            <p:nvPicPr>
              <p:cNvPr id="187" name="Ink 188">
                <a:extLst>
                  <a:ext uri="{FF2B5EF4-FFF2-40B4-BE49-F238E27FC236}">
                    <a16:creationId xmlns:a16="http://schemas.microsoft.com/office/drawing/2014/main" id="{FE935BAC-582B-E4A4-39F7-925121A553AB}"/>
                  </a:ext>
                </a:extLst>
              </p:cNvPr>
              <p:cNvPicPr/>
              <p:nvPr/>
            </p:nvPicPr>
            <p:blipFill>
              <a:blip r:embed="rId65"/>
              <a:stretch>
                <a:fillRect/>
              </a:stretch>
            </p:blipFill>
            <p:spPr>
              <a:xfrm>
                <a:off x="4430980" y="5568111"/>
                <a:ext cx="49788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8" name="Ink 188">
                <a:extLst>
                  <a:ext uri="{FF2B5EF4-FFF2-40B4-BE49-F238E27FC236}">
                    <a16:creationId xmlns:a16="http://schemas.microsoft.com/office/drawing/2014/main" id="{7CDE6A00-ECCC-64F9-BDBF-C61DE0798BF8}"/>
                  </a:ext>
                </a:extLst>
              </p14:cNvPr>
              <p14:cNvContentPartPr/>
              <p14:nvPr/>
            </p14:nvContentPartPr>
            <p14:xfrm>
              <a:off x="3102220" y="5570271"/>
              <a:ext cx="833760" cy="691560"/>
            </p14:xfrm>
          </p:contentPart>
        </mc:Choice>
        <mc:Fallback xmlns="">
          <p:pic>
            <p:nvPicPr>
              <p:cNvPr id="188" name="Ink 188">
                <a:extLst>
                  <a:ext uri="{FF2B5EF4-FFF2-40B4-BE49-F238E27FC236}">
                    <a16:creationId xmlns:a16="http://schemas.microsoft.com/office/drawing/2014/main" id="{7CDE6A00-ECCC-64F9-BDBF-C61DE0798BF8}"/>
                  </a:ext>
                </a:extLst>
              </p:cNvPr>
              <p:cNvPicPr/>
              <p:nvPr/>
            </p:nvPicPr>
            <p:blipFill>
              <a:blip r:embed="rId67"/>
              <a:stretch>
                <a:fillRect/>
              </a:stretch>
            </p:blipFill>
            <p:spPr>
              <a:xfrm>
                <a:off x="3086740" y="5555151"/>
                <a:ext cx="864360" cy="721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1" name="Ink 202">
                <a:extLst>
                  <a:ext uri="{FF2B5EF4-FFF2-40B4-BE49-F238E27FC236}">
                    <a16:creationId xmlns:a16="http://schemas.microsoft.com/office/drawing/2014/main" id="{0909B029-0DF5-3B7F-8CA5-C0E04FC3441B}"/>
                  </a:ext>
                </a:extLst>
              </p14:cNvPr>
              <p14:cNvContentPartPr/>
              <p14:nvPr/>
            </p14:nvContentPartPr>
            <p14:xfrm>
              <a:off x="5523220" y="6075711"/>
              <a:ext cx="2745000" cy="758880"/>
            </p14:xfrm>
          </p:contentPart>
        </mc:Choice>
        <mc:Fallback xmlns="">
          <p:pic>
            <p:nvPicPr>
              <p:cNvPr id="201" name="Ink 202">
                <a:extLst>
                  <a:ext uri="{FF2B5EF4-FFF2-40B4-BE49-F238E27FC236}">
                    <a16:creationId xmlns:a16="http://schemas.microsoft.com/office/drawing/2014/main" id="{0909B029-0DF5-3B7F-8CA5-C0E04FC3441B}"/>
                  </a:ext>
                </a:extLst>
              </p:cNvPr>
              <p:cNvPicPr/>
              <p:nvPr/>
            </p:nvPicPr>
            <p:blipFill>
              <a:blip r:embed="rId69"/>
              <a:stretch>
                <a:fillRect/>
              </a:stretch>
            </p:blipFill>
            <p:spPr>
              <a:xfrm>
                <a:off x="5507740" y="6060584"/>
                <a:ext cx="2775600" cy="789495"/>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2" name="Ink 202">
                <a:extLst>
                  <a:ext uri="{FF2B5EF4-FFF2-40B4-BE49-F238E27FC236}">
                    <a16:creationId xmlns:a16="http://schemas.microsoft.com/office/drawing/2014/main" id="{2479BC8F-BB4E-7A02-BDB5-46F0863A57D4}"/>
                  </a:ext>
                </a:extLst>
              </p14:cNvPr>
              <p14:cNvContentPartPr/>
              <p14:nvPr/>
            </p14:nvContentPartPr>
            <p14:xfrm>
              <a:off x="3226420" y="6177591"/>
              <a:ext cx="1612080" cy="650520"/>
            </p14:xfrm>
          </p:contentPart>
        </mc:Choice>
        <mc:Fallback xmlns="">
          <p:pic>
            <p:nvPicPr>
              <p:cNvPr id="202" name="Ink 202">
                <a:extLst>
                  <a:ext uri="{FF2B5EF4-FFF2-40B4-BE49-F238E27FC236}">
                    <a16:creationId xmlns:a16="http://schemas.microsoft.com/office/drawing/2014/main" id="{2479BC8F-BB4E-7A02-BDB5-46F0863A57D4}"/>
                  </a:ext>
                </a:extLst>
              </p:cNvPr>
              <p:cNvPicPr/>
              <p:nvPr/>
            </p:nvPicPr>
            <p:blipFill>
              <a:blip r:embed="rId71"/>
              <a:stretch>
                <a:fillRect/>
              </a:stretch>
            </p:blipFill>
            <p:spPr>
              <a:xfrm>
                <a:off x="3211300" y="6162120"/>
                <a:ext cx="1642680" cy="680743"/>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0" name="Ink 209">
                <a:extLst>
                  <a:ext uri="{FF2B5EF4-FFF2-40B4-BE49-F238E27FC236}">
                    <a16:creationId xmlns:a16="http://schemas.microsoft.com/office/drawing/2014/main" id="{D51C63A7-B9CB-1891-2A2D-A42E10ADC421}"/>
                  </a:ext>
                </a:extLst>
              </p14:cNvPr>
              <p14:cNvContentPartPr/>
              <p14:nvPr/>
            </p14:nvContentPartPr>
            <p14:xfrm>
              <a:off x="9414100" y="6697791"/>
              <a:ext cx="12960" cy="12960"/>
            </p14:xfrm>
          </p:contentPart>
        </mc:Choice>
        <mc:Fallback xmlns="">
          <p:pic>
            <p:nvPicPr>
              <p:cNvPr id="210" name="Ink 209">
                <a:extLst>
                  <a:ext uri="{FF2B5EF4-FFF2-40B4-BE49-F238E27FC236}">
                    <a16:creationId xmlns:a16="http://schemas.microsoft.com/office/drawing/2014/main" id="{D51C63A7-B9CB-1891-2A2D-A42E10ADC421}"/>
                  </a:ext>
                </a:extLst>
              </p:cNvPr>
              <p:cNvPicPr/>
              <p:nvPr/>
            </p:nvPicPr>
            <p:blipFill>
              <a:blip r:embed="rId73"/>
              <a:stretch>
                <a:fillRect/>
              </a:stretch>
            </p:blipFill>
            <p:spPr>
              <a:xfrm>
                <a:off x="9398620" y="6682671"/>
                <a:ext cx="43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11" name="Ink 211">
                <a:extLst>
                  <a:ext uri="{FF2B5EF4-FFF2-40B4-BE49-F238E27FC236}">
                    <a16:creationId xmlns:a16="http://schemas.microsoft.com/office/drawing/2014/main" id="{F72158BF-4BBD-8ED7-EB36-66024EEC61E6}"/>
                  </a:ext>
                </a:extLst>
              </p14:cNvPr>
              <p14:cNvContentPartPr/>
              <p14:nvPr/>
            </p14:nvContentPartPr>
            <p14:xfrm>
              <a:off x="8523820" y="6474591"/>
              <a:ext cx="641880" cy="339840"/>
            </p14:xfrm>
          </p:contentPart>
        </mc:Choice>
        <mc:Fallback xmlns="">
          <p:pic>
            <p:nvPicPr>
              <p:cNvPr id="211" name="Ink 211">
                <a:extLst>
                  <a:ext uri="{FF2B5EF4-FFF2-40B4-BE49-F238E27FC236}">
                    <a16:creationId xmlns:a16="http://schemas.microsoft.com/office/drawing/2014/main" id="{F72158BF-4BBD-8ED7-EB36-66024EEC61E6}"/>
                  </a:ext>
                </a:extLst>
              </p:cNvPr>
              <p:cNvPicPr/>
              <p:nvPr/>
            </p:nvPicPr>
            <p:blipFill>
              <a:blip r:embed="rId75"/>
              <a:stretch>
                <a:fillRect/>
              </a:stretch>
            </p:blipFill>
            <p:spPr>
              <a:xfrm>
                <a:off x="8508331" y="6459111"/>
                <a:ext cx="672497"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1" name="Ink 222">
                <a:extLst>
                  <a:ext uri="{FF2B5EF4-FFF2-40B4-BE49-F238E27FC236}">
                    <a16:creationId xmlns:a16="http://schemas.microsoft.com/office/drawing/2014/main" id="{7BBF2458-7833-5368-5683-F65763F144CC}"/>
                  </a:ext>
                </a:extLst>
              </p14:cNvPr>
              <p14:cNvContentPartPr/>
              <p14:nvPr/>
            </p14:nvContentPartPr>
            <p14:xfrm>
              <a:off x="2559700" y="6680151"/>
              <a:ext cx="143640" cy="118800"/>
            </p14:xfrm>
          </p:contentPart>
        </mc:Choice>
        <mc:Fallback xmlns="">
          <p:pic>
            <p:nvPicPr>
              <p:cNvPr id="221" name="Ink 222">
                <a:extLst>
                  <a:ext uri="{FF2B5EF4-FFF2-40B4-BE49-F238E27FC236}">
                    <a16:creationId xmlns:a16="http://schemas.microsoft.com/office/drawing/2014/main" id="{7BBF2458-7833-5368-5683-F65763F144CC}"/>
                  </a:ext>
                </a:extLst>
              </p:cNvPr>
              <p:cNvPicPr/>
              <p:nvPr/>
            </p:nvPicPr>
            <p:blipFill>
              <a:blip r:embed="rId77"/>
              <a:stretch>
                <a:fillRect/>
              </a:stretch>
            </p:blipFill>
            <p:spPr>
              <a:xfrm>
                <a:off x="2544580" y="6665031"/>
                <a:ext cx="173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22" name="Ink 222">
                <a:extLst>
                  <a:ext uri="{FF2B5EF4-FFF2-40B4-BE49-F238E27FC236}">
                    <a16:creationId xmlns:a16="http://schemas.microsoft.com/office/drawing/2014/main" id="{00B16261-3765-FB27-908E-CA372654660E}"/>
                  </a:ext>
                </a:extLst>
              </p14:cNvPr>
              <p14:cNvContentPartPr/>
              <p14:nvPr/>
            </p14:nvContentPartPr>
            <p14:xfrm>
              <a:off x="1034380" y="6567831"/>
              <a:ext cx="1276560" cy="323280"/>
            </p14:xfrm>
          </p:contentPart>
        </mc:Choice>
        <mc:Fallback xmlns="">
          <p:pic>
            <p:nvPicPr>
              <p:cNvPr id="222" name="Ink 222">
                <a:extLst>
                  <a:ext uri="{FF2B5EF4-FFF2-40B4-BE49-F238E27FC236}">
                    <a16:creationId xmlns:a16="http://schemas.microsoft.com/office/drawing/2014/main" id="{00B16261-3765-FB27-908E-CA372654660E}"/>
                  </a:ext>
                </a:extLst>
              </p:cNvPr>
              <p:cNvPicPr/>
              <p:nvPr/>
            </p:nvPicPr>
            <p:blipFill>
              <a:blip r:embed="rId79"/>
              <a:stretch>
                <a:fillRect/>
              </a:stretch>
            </p:blipFill>
            <p:spPr>
              <a:xfrm>
                <a:off x="1019260" y="6552711"/>
                <a:ext cx="1307160" cy="353880"/>
              </a:xfrm>
              <a:prstGeom prst="rect">
                <a:avLst/>
              </a:prstGeom>
            </p:spPr>
          </p:pic>
        </mc:Fallback>
      </mc:AlternateContent>
    </p:spTree>
    <p:extLst>
      <p:ext uri="{BB962C8B-B14F-4D97-AF65-F5344CB8AC3E}">
        <p14:creationId xmlns:p14="http://schemas.microsoft.com/office/powerpoint/2010/main" val="125909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3408-8A93-480D-F75A-9A70759FF461}"/>
              </a:ext>
            </a:extLst>
          </p:cNvPr>
          <p:cNvSpPr>
            <a:spLocks noGrp="1"/>
          </p:cNvSpPr>
          <p:nvPr>
            <p:ph type="title"/>
          </p:nvPr>
        </p:nvSpPr>
        <p:spPr/>
        <p:txBody>
          <a:bodyPr/>
          <a:lstStyle/>
          <a:p>
            <a:r>
              <a:rPr lang="en-IN" dirty="0"/>
              <a:t>Complexity of the bubble sort</a:t>
            </a:r>
            <a:endParaRPr lang="en-US" dirty="0"/>
          </a:p>
        </p:txBody>
      </p:sp>
      <p:sp>
        <p:nvSpPr>
          <p:cNvPr id="3" name="Content Placeholder 2">
            <a:extLst>
              <a:ext uri="{FF2B5EF4-FFF2-40B4-BE49-F238E27FC236}">
                <a16:creationId xmlns:a16="http://schemas.microsoft.com/office/drawing/2014/main" id="{1FF61849-17F4-10D9-63D2-61DB8DA40D5B}"/>
              </a:ext>
            </a:extLst>
          </p:cNvPr>
          <p:cNvSpPr>
            <a:spLocks noGrp="1"/>
          </p:cNvSpPr>
          <p:nvPr>
            <p:ph idx="1"/>
          </p:nvPr>
        </p:nvSpPr>
        <p:spPr/>
        <p:txBody>
          <a:bodyPr/>
          <a:lstStyle/>
          <a:p>
            <a:r>
              <a:rPr lang="en-IN" dirty="0"/>
              <a:t>The bubble sort is the most inefficient algorithm and hence it is not commonly used in the best case the running time of the bubble sort is 0(n), that is, when the Array is already sorted. Otherwise it’s level of complexity in average and worst case is extremely poor that is O(n </a:t>
            </a:r>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B922BF6E-CE73-B783-F0BF-30D00EF5E39C}"/>
                  </a:ext>
                </a:extLst>
              </p14:cNvPr>
              <p14:cNvContentPartPr/>
              <p14:nvPr/>
            </p14:nvContentPartPr>
            <p14:xfrm>
              <a:off x="10684180" y="2999151"/>
              <a:ext cx="261720" cy="535680"/>
            </p14:xfrm>
          </p:contentPart>
        </mc:Choice>
        <mc:Fallback xmlns="">
          <p:pic>
            <p:nvPicPr>
              <p:cNvPr id="6" name="Ink 6">
                <a:extLst>
                  <a:ext uri="{FF2B5EF4-FFF2-40B4-BE49-F238E27FC236}">
                    <a16:creationId xmlns:a16="http://schemas.microsoft.com/office/drawing/2014/main" id="{B922BF6E-CE73-B783-F0BF-30D00EF5E39C}"/>
                  </a:ext>
                </a:extLst>
              </p:cNvPr>
              <p:cNvPicPr/>
              <p:nvPr/>
            </p:nvPicPr>
            <p:blipFill>
              <a:blip r:embed="rId3"/>
              <a:stretch>
                <a:fillRect/>
              </a:stretch>
            </p:blipFill>
            <p:spPr>
              <a:xfrm>
                <a:off x="10668700" y="2984031"/>
                <a:ext cx="292320" cy="566280"/>
              </a:xfrm>
              <a:prstGeom prst="rect">
                <a:avLst/>
              </a:prstGeom>
            </p:spPr>
          </p:pic>
        </mc:Fallback>
      </mc:AlternateContent>
    </p:spTree>
    <p:extLst>
      <p:ext uri="{BB962C8B-B14F-4D97-AF65-F5344CB8AC3E}">
        <p14:creationId xmlns:p14="http://schemas.microsoft.com/office/powerpoint/2010/main" val="4245946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F4A0-61E6-F5F1-F904-288BDFA841E5}"/>
              </a:ext>
            </a:extLst>
          </p:cNvPr>
          <p:cNvSpPr>
            <a:spLocks noGrp="1"/>
          </p:cNvSpPr>
          <p:nvPr>
            <p:ph type="title"/>
          </p:nvPr>
        </p:nvSpPr>
        <p:spPr/>
        <p:txBody>
          <a:bodyPr/>
          <a:lstStyle/>
          <a:p>
            <a:r>
              <a:rPr lang="en-IN"/>
              <a:t>Quick sort</a:t>
            </a:r>
            <a:endParaRPr lang="en-US"/>
          </a:p>
        </p:txBody>
      </p:sp>
      <p:sp>
        <p:nvSpPr>
          <p:cNvPr id="3" name="Content Placeholder 2">
            <a:extLst>
              <a:ext uri="{FF2B5EF4-FFF2-40B4-BE49-F238E27FC236}">
                <a16:creationId xmlns:a16="http://schemas.microsoft.com/office/drawing/2014/main" id="{AC8B6FE9-073B-90A6-19F9-2C9EE5E9ACE9}"/>
              </a:ext>
            </a:extLst>
          </p:cNvPr>
          <p:cNvSpPr>
            <a:spLocks noGrp="1"/>
          </p:cNvSpPr>
          <p:nvPr>
            <p:ph idx="1"/>
          </p:nvPr>
        </p:nvSpPr>
        <p:spPr/>
        <p:txBody>
          <a:bodyPr>
            <a:normAutofit fontScale="92500" lnSpcReduction="10000"/>
          </a:bodyPr>
          <a:lstStyle/>
          <a:p>
            <a:r>
              <a:rPr lang="en-IN"/>
              <a:t>Quicksort also known as partition exchange sort.</a:t>
            </a:r>
          </a:p>
          <a:p>
            <a:r>
              <a:rPr lang="en-IN"/>
              <a:t>The algorithm uses the divide and conquer approach as we have discussed in merge sort.</a:t>
            </a:r>
          </a:p>
          <a:p>
            <a:r>
              <a:rPr lang="en-IN"/>
              <a:t>Working</a:t>
            </a:r>
          </a:p>
          <a:p>
            <a:r>
              <a:rPr lang="en-IN"/>
              <a:t>An element called pivot is selected from the array elements.</a:t>
            </a:r>
          </a:p>
          <a:p>
            <a:r>
              <a:rPr lang="en-IN"/>
              <a:t>After choosing the pivot element, all the elements of the array lesser than  the pivot element will be places on left side and all the elements greater than the pivot element will be placed on the right side of the pivot element. After rearranging all the elements the pivot is now placed in its final position. Thus, this process is Known as partitioning.</a:t>
            </a:r>
          </a:p>
          <a:p>
            <a:r>
              <a:rPr lang="en-IN"/>
              <a:t>Now , the two sub-arrays obtained will be recursively sorted.</a:t>
            </a:r>
            <a:endParaRPr lang="en-US"/>
          </a:p>
        </p:txBody>
      </p:sp>
    </p:spTree>
    <p:extLst>
      <p:ext uri="{BB962C8B-B14F-4D97-AF65-F5344CB8AC3E}">
        <p14:creationId xmlns:p14="http://schemas.microsoft.com/office/powerpoint/2010/main" val="241159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73AB-7B1F-DC5C-192B-986F9EBA2DF1}"/>
              </a:ext>
            </a:extLst>
          </p:cNvPr>
          <p:cNvSpPr>
            <a:spLocks noGrp="1"/>
          </p:cNvSpPr>
          <p:nvPr>
            <p:ph type="title"/>
          </p:nvPr>
        </p:nvSpPr>
        <p:spPr/>
        <p:txBody>
          <a:bodyPr/>
          <a:lstStyle/>
          <a:p>
            <a:r>
              <a:rPr lang="en-IN"/>
              <a:t>Example</a:t>
            </a:r>
            <a:endParaRPr lang="en-US"/>
          </a:p>
        </p:txBody>
      </p:sp>
      <p:sp>
        <p:nvSpPr>
          <p:cNvPr id="3" name="Content Placeholder 2">
            <a:extLst>
              <a:ext uri="{FF2B5EF4-FFF2-40B4-BE49-F238E27FC236}">
                <a16:creationId xmlns:a16="http://schemas.microsoft.com/office/drawing/2014/main" id="{3C96C714-B81D-2FA9-EB9D-F368D440110D}"/>
              </a:ext>
            </a:extLst>
          </p:cNvPr>
          <p:cNvSpPr>
            <a:spLocks noGrp="1"/>
          </p:cNvSpPr>
          <p:nvPr>
            <p:ph idx="1"/>
          </p:nvPr>
        </p:nvSpPr>
        <p:spPr/>
        <p:txBody>
          <a:bodyPr/>
          <a:lstStyle/>
          <a:p>
            <a:r>
              <a:rPr lang="en-IN"/>
              <a:t>Array</a:t>
            </a:r>
            <a:endParaRPr lang="en-US"/>
          </a:p>
        </p:txBody>
      </p:sp>
      <mc:AlternateContent xmlns:mc="http://schemas.openxmlformats.org/markup-compatibility/2006">
        <mc:Choice xmlns:p14="http://schemas.microsoft.com/office/powerpoint/2010/main" Requires="p14">
          <p:contentPart p14:bwMode="auto" r:id="rId2">
            <p14:nvContentPartPr>
              <p14:cNvPr id="7" name="Ink 7">
                <a:extLst>
                  <a:ext uri="{FF2B5EF4-FFF2-40B4-BE49-F238E27FC236}">
                    <a16:creationId xmlns:a16="http://schemas.microsoft.com/office/drawing/2014/main" id="{6130AE25-2687-E6F0-19DA-4E1C459F98A5}"/>
                  </a:ext>
                </a:extLst>
              </p14:cNvPr>
              <p14:cNvContentPartPr/>
              <p14:nvPr/>
            </p14:nvContentPartPr>
            <p14:xfrm>
              <a:off x="1432900" y="1922391"/>
              <a:ext cx="7533360" cy="579240"/>
            </p14:xfrm>
          </p:contentPart>
        </mc:Choice>
        <mc:Fallback>
          <p:pic>
            <p:nvPicPr>
              <p:cNvPr id="7" name="Ink 7">
                <a:extLst>
                  <a:ext uri="{FF2B5EF4-FFF2-40B4-BE49-F238E27FC236}">
                    <a16:creationId xmlns:a16="http://schemas.microsoft.com/office/drawing/2014/main" id="{6130AE25-2687-E6F0-19DA-4E1C459F98A5}"/>
                  </a:ext>
                </a:extLst>
              </p:cNvPr>
              <p:cNvPicPr/>
              <p:nvPr/>
            </p:nvPicPr>
            <p:blipFill>
              <a:blip r:embed="rId3"/>
              <a:stretch>
                <a:fillRect/>
              </a:stretch>
            </p:blipFill>
            <p:spPr>
              <a:xfrm>
                <a:off x="1424260" y="1913391"/>
                <a:ext cx="755712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Ink 10">
                <a:extLst>
                  <a:ext uri="{FF2B5EF4-FFF2-40B4-BE49-F238E27FC236}">
                    <a16:creationId xmlns:a16="http://schemas.microsoft.com/office/drawing/2014/main" id="{D74253FA-5AC4-606F-84BC-FAD15C70B366}"/>
                  </a:ext>
                </a:extLst>
              </p14:cNvPr>
              <p14:cNvContentPartPr/>
              <p14:nvPr/>
            </p14:nvContentPartPr>
            <p14:xfrm>
              <a:off x="4520620" y="2096631"/>
              <a:ext cx="4501440" cy="591840"/>
            </p14:xfrm>
          </p:contentPart>
        </mc:Choice>
        <mc:Fallback>
          <p:pic>
            <p:nvPicPr>
              <p:cNvPr id="10" name="Ink 10">
                <a:extLst>
                  <a:ext uri="{FF2B5EF4-FFF2-40B4-BE49-F238E27FC236}">
                    <a16:creationId xmlns:a16="http://schemas.microsoft.com/office/drawing/2014/main" id="{D74253FA-5AC4-606F-84BC-FAD15C70B366}"/>
                  </a:ext>
                </a:extLst>
              </p:cNvPr>
              <p:cNvPicPr/>
              <p:nvPr/>
            </p:nvPicPr>
            <p:blipFill>
              <a:blip r:embed="rId5"/>
              <a:stretch>
                <a:fillRect/>
              </a:stretch>
            </p:blipFill>
            <p:spPr>
              <a:xfrm>
                <a:off x="4505500" y="2081151"/>
                <a:ext cx="453204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Ink 15">
                <a:extLst>
                  <a:ext uri="{FF2B5EF4-FFF2-40B4-BE49-F238E27FC236}">
                    <a16:creationId xmlns:a16="http://schemas.microsoft.com/office/drawing/2014/main" id="{70FF723C-693B-1BE8-AED1-BBD094EB96E7}"/>
                  </a:ext>
                </a:extLst>
              </p14:cNvPr>
              <p14:cNvContentPartPr/>
              <p14:nvPr/>
            </p14:nvContentPartPr>
            <p14:xfrm>
              <a:off x="4726180" y="2084031"/>
              <a:ext cx="1233360" cy="560520"/>
            </p14:xfrm>
          </p:contentPart>
        </mc:Choice>
        <mc:Fallback>
          <p:pic>
            <p:nvPicPr>
              <p:cNvPr id="15" name="Ink 15">
                <a:extLst>
                  <a:ext uri="{FF2B5EF4-FFF2-40B4-BE49-F238E27FC236}">
                    <a16:creationId xmlns:a16="http://schemas.microsoft.com/office/drawing/2014/main" id="{70FF723C-693B-1BE8-AED1-BBD094EB96E7}"/>
                  </a:ext>
                </a:extLst>
              </p:cNvPr>
              <p:cNvPicPr/>
              <p:nvPr/>
            </p:nvPicPr>
            <p:blipFill>
              <a:blip r:embed="rId7"/>
              <a:stretch>
                <a:fillRect/>
              </a:stretch>
            </p:blipFill>
            <p:spPr>
              <a:xfrm>
                <a:off x="4711056" y="2068911"/>
                <a:ext cx="1263969" cy="591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 name="Ink 21">
                <a:extLst>
                  <a:ext uri="{FF2B5EF4-FFF2-40B4-BE49-F238E27FC236}">
                    <a16:creationId xmlns:a16="http://schemas.microsoft.com/office/drawing/2014/main" id="{A693B5B9-0001-E76A-EFB1-B1B1366B6E9C}"/>
                  </a:ext>
                </a:extLst>
              </p14:cNvPr>
              <p14:cNvContentPartPr/>
              <p14:nvPr/>
            </p14:nvContentPartPr>
            <p14:xfrm>
              <a:off x="5877820" y="2276991"/>
              <a:ext cx="385560" cy="261720"/>
            </p14:xfrm>
          </p:contentPart>
        </mc:Choice>
        <mc:Fallback>
          <p:pic>
            <p:nvPicPr>
              <p:cNvPr id="21" name="Ink 21">
                <a:extLst>
                  <a:ext uri="{FF2B5EF4-FFF2-40B4-BE49-F238E27FC236}">
                    <a16:creationId xmlns:a16="http://schemas.microsoft.com/office/drawing/2014/main" id="{A693B5B9-0001-E76A-EFB1-B1B1366B6E9C}"/>
                  </a:ext>
                </a:extLst>
              </p:cNvPr>
              <p:cNvPicPr/>
              <p:nvPr/>
            </p:nvPicPr>
            <p:blipFill>
              <a:blip r:embed="rId9"/>
              <a:stretch>
                <a:fillRect/>
              </a:stretch>
            </p:blipFill>
            <p:spPr>
              <a:xfrm>
                <a:off x="5862700" y="2261871"/>
                <a:ext cx="4161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 name="Ink 24">
                <a:extLst>
                  <a:ext uri="{FF2B5EF4-FFF2-40B4-BE49-F238E27FC236}">
                    <a16:creationId xmlns:a16="http://schemas.microsoft.com/office/drawing/2014/main" id="{602EC6A7-E491-0C03-2DE9-339A89704AE6}"/>
                  </a:ext>
                </a:extLst>
              </p14:cNvPr>
              <p14:cNvContentPartPr/>
              <p14:nvPr/>
            </p14:nvContentPartPr>
            <p14:xfrm>
              <a:off x="6556420" y="2003031"/>
              <a:ext cx="567000" cy="623160"/>
            </p14:xfrm>
          </p:contentPart>
        </mc:Choice>
        <mc:Fallback>
          <p:pic>
            <p:nvPicPr>
              <p:cNvPr id="24" name="Ink 24">
                <a:extLst>
                  <a:ext uri="{FF2B5EF4-FFF2-40B4-BE49-F238E27FC236}">
                    <a16:creationId xmlns:a16="http://schemas.microsoft.com/office/drawing/2014/main" id="{602EC6A7-E491-0C03-2DE9-339A89704AE6}"/>
                  </a:ext>
                </a:extLst>
              </p:cNvPr>
              <p:cNvPicPr/>
              <p:nvPr/>
            </p:nvPicPr>
            <p:blipFill>
              <a:blip r:embed="rId11"/>
              <a:stretch>
                <a:fillRect/>
              </a:stretch>
            </p:blipFill>
            <p:spPr>
              <a:xfrm>
                <a:off x="6541300" y="1987902"/>
                <a:ext cx="597240" cy="653778"/>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7" name="Ink 27">
                <a:extLst>
                  <a:ext uri="{FF2B5EF4-FFF2-40B4-BE49-F238E27FC236}">
                    <a16:creationId xmlns:a16="http://schemas.microsoft.com/office/drawing/2014/main" id="{22220FAA-083C-2F65-F601-5C35DABFB828}"/>
                  </a:ext>
                </a:extLst>
              </p14:cNvPr>
              <p14:cNvContentPartPr/>
              <p14:nvPr/>
            </p14:nvContentPartPr>
            <p14:xfrm>
              <a:off x="7222780" y="2015631"/>
              <a:ext cx="622800" cy="510840"/>
            </p14:xfrm>
          </p:contentPart>
        </mc:Choice>
        <mc:Fallback>
          <p:pic>
            <p:nvPicPr>
              <p:cNvPr id="27" name="Ink 27">
                <a:extLst>
                  <a:ext uri="{FF2B5EF4-FFF2-40B4-BE49-F238E27FC236}">
                    <a16:creationId xmlns:a16="http://schemas.microsoft.com/office/drawing/2014/main" id="{22220FAA-083C-2F65-F601-5C35DABFB828}"/>
                  </a:ext>
                </a:extLst>
              </p:cNvPr>
              <p:cNvPicPr/>
              <p:nvPr/>
            </p:nvPicPr>
            <p:blipFill>
              <a:blip r:embed="rId13"/>
              <a:stretch>
                <a:fillRect/>
              </a:stretch>
            </p:blipFill>
            <p:spPr>
              <a:xfrm>
                <a:off x="7207300" y="2000511"/>
                <a:ext cx="65340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1" name="Ink 31">
                <a:extLst>
                  <a:ext uri="{FF2B5EF4-FFF2-40B4-BE49-F238E27FC236}">
                    <a16:creationId xmlns:a16="http://schemas.microsoft.com/office/drawing/2014/main" id="{E55EAD62-64BE-FF95-CCE6-BA32084C2108}"/>
                  </a:ext>
                </a:extLst>
              </p14:cNvPr>
              <p14:cNvContentPartPr/>
              <p14:nvPr/>
            </p14:nvContentPartPr>
            <p14:xfrm>
              <a:off x="7901380" y="2028231"/>
              <a:ext cx="821880" cy="498240"/>
            </p14:xfrm>
          </p:contentPart>
        </mc:Choice>
        <mc:Fallback>
          <p:pic>
            <p:nvPicPr>
              <p:cNvPr id="31" name="Ink 31">
                <a:extLst>
                  <a:ext uri="{FF2B5EF4-FFF2-40B4-BE49-F238E27FC236}">
                    <a16:creationId xmlns:a16="http://schemas.microsoft.com/office/drawing/2014/main" id="{E55EAD62-64BE-FF95-CCE6-BA32084C2108}"/>
                  </a:ext>
                </a:extLst>
              </p:cNvPr>
              <p:cNvPicPr/>
              <p:nvPr/>
            </p:nvPicPr>
            <p:blipFill>
              <a:blip r:embed="rId15"/>
              <a:stretch>
                <a:fillRect/>
              </a:stretch>
            </p:blipFill>
            <p:spPr>
              <a:xfrm>
                <a:off x="7885907" y="2012751"/>
                <a:ext cx="852107" cy="52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7" name="Ink 37">
                <a:extLst>
                  <a:ext uri="{FF2B5EF4-FFF2-40B4-BE49-F238E27FC236}">
                    <a16:creationId xmlns:a16="http://schemas.microsoft.com/office/drawing/2014/main" id="{F228EF5A-3642-ECCD-22DD-B84E599AC9E9}"/>
                  </a:ext>
                </a:extLst>
              </p14:cNvPr>
              <p14:cNvContentPartPr/>
              <p14:nvPr/>
            </p14:nvContentPartPr>
            <p14:xfrm>
              <a:off x="8772940" y="1934631"/>
              <a:ext cx="1121040" cy="616680"/>
            </p14:xfrm>
          </p:contentPart>
        </mc:Choice>
        <mc:Fallback>
          <p:pic>
            <p:nvPicPr>
              <p:cNvPr id="37" name="Ink 37">
                <a:extLst>
                  <a:ext uri="{FF2B5EF4-FFF2-40B4-BE49-F238E27FC236}">
                    <a16:creationId xmlns:a16="http://schemas.microsoft.com/office/drawing/2014/main" id="{F228EF5A-3642-ECCD-22DD-B84E599AC9E9}"/>
                  </a:ext>
                </a:extLst>
              </p:cNvPr>
              <p:cNvPicPr/>
              <p:nvPr/>
            </p:nvPicPr>
            <p:blipFill>
              <a:blip r:embed="rId17"/>
              <a:stretch>
                <a:fillRect/>
              </a:stretch>
            </p:blipFill>
            <p:spPr>
              <a:xfrm>
                <a:off x="8757460" y="1919511"/>
                <a:ext cx="115128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0" name="Ink 40">
                <a:extLst>
                  <a:ext uri="{FF2B5EF4-FFF2-40B4-BE49-F238E27FC236}">
                    <a16:creationId xmlns:a16="http://schemas.microsoft.com/office/drawing/2014/main" id="{67F7B070-A22B-2965-0175-A898092E2CA1}"/>
                  </a:ext>
                </a:extLst>
              </p14:cNvPr>
              <p14:cNvContentPartPr/>
              <p14:nvPr/>
            </p14:nvContentPartPr>
            <p14:xfrm>
              <a:off x="9426340" y="2146311"/>
              <a:ext cx="423720" cy="299160"/>
            </p14:xfrm>
          </p:contentPart>
        </mc:Choice>
        <mc:Fallback>
          <p:pic>
            <p:nvPicPr>
              <p:cNvPr id="40" name="Ink 40">
                <a:extLst>
                  <a:ext uri="{FF2B5EF4-FFF2-40B4-BE49-F238E27FC236}">
                    <a16:creationId xmlns:a16="http://schemas.microsoft.com/office/drawing/2014/main" id="{67F7B070-A22B-2965-0175-A898092E2CA1}"/>
                  </a:ext>
                </a:extLst>
              </p:cNvPr>
              <p:cNvPicPr/>
              <p:nvPr/>
            </p:nvPicPr>
            <p:blipFill>
              <a:blip r:embed="rId19"/>
              <a:stretch>
                <a:fillRect/>
              </a:stretch>
            </p:blipFill>
            <p:spPr>
              <a:xfrm>
                <a:off x="9411220" y="2131191"/>
                <a:ext cx="4543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1" name="Ink 40">
                <a:extLst>
                  <a:ext uri="{FF2B5EF4-FFF2-40B4-BE49-F238E27FC236}">
                    <a16:creationId xmlns:a16="http://schemas.microsoft.com/office/drawing/2014/main" id="{12FE2D9B-0254-6409-F257-B7CF9DD683C2}"/>
                  </a:ext>
                </a:extLst>
              </p14:cNvPr>
              <p14:cNvContentPartPr/>
              <p14:nvPr/>
            </p14:nvContentPartPr>
            <p14:xfrm>
              <a:off x="4813300" y="1928511"/>
              <a:ext cx="186480" cy="100080"/>
            </p14:xfrm>
          </p:contentPart>
        </mc:Choice>
        <mc:Fallback>
          <p:pic>
            <p:nvPicPr>
              <p:cNvPr id="41" name="Ink 40">
                <a:extLst>
                  <a:ext uri="{FF2B5EF4-FFF2-40B4-BE49-F238E27FC236}">
                    <a16:creationId xmlns:a16="http://schemas.microsoft.com/office/drawing/2014/main" id="{12FE2D9B-0254-6409-F257-B7CF9DD683C2}"/>
                  </a:ext>
                </a:extLst>
              </p:cNvPr>
              <p:cNvPicPr/>
              <p:nvPr/>
            </p:nvPicPr>
            <p:blipFill>
              <a:blip r:embed="rId21"/>
              <a:stretch>
                <a:fillRect/>
              </a:stretch>
            </p:blipFill>
            <p:spPr>
              <a:xfrm>
                <a:off x="4798180" y="1913391"/>
                <a:ext cx="217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2" name="Ink 41">
                <a:extLst>
                  <a:ext uri="{FF2B5EF4-FFF2-40B4-BE49-F238E27FC236}">
                    <a16:creationId xmlns:a16="http://schemas.microsoft.com/office/drawing/2014/main" id="{6378C2D0-4D10-34B5-E7E7-5EE6A2AE115F}"/>
                  </a:ext>
                </a:extLst>
              </p14:cNvPr>
              <p14:cNvContentPartPr/>
              <p14:nvPr/>
            </p14:nvContentPartPr>
            <p14:xfrm>
              <a:off x="5541580" y="1872351"/>
              <a:ext cx="50040" cy="155880"/>
            </p14:xfrm>
          </p:contentPart>
        </mc:Choice>
        <mc:Fallback>
          <p:pic>
            <p:nvPicPr>
              <p:cNvPr id="42" name="Ink 41">
                <a:extLst>
                  <a:ext uri="{FF2B5EF4-FFF2-40B4-BE49-F238E27FC236}">
                    <a16:creationId xmlns:a16="http://schemas.microsoft.com/office/drawing/2014/main" id="{6378C2D0-4D10-34B5-E7E7-5EE6A2AE115F}"/>
                  </a:ext>
                </a:extLst>
              </p:cNvPr>
              <p:cNvPicPr/>
              <p:nvPr/>
            </p:nvPicPr>
            <p:blipFill>
              <a:blip r:embed="rId23"/>
              <a:stretch>
                <a:fillRect/>
              </a:stretch>
            </p:blipFill>
            <p:spPr>
              <a:xfrm>
                <a:off x="5526460" y="1857231"/>
                <a:ext cx="806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3" name="Ink 42">
                <a:extLst>
                  <a:ext uri="{FF2B5EF4-FFF2-40B4-BE49-F238E27FC236}">
                    <a16:creationId xmlns:a16="http://schemas.microsoft.com/office/drawing/2014/main" id="{7197AB14-F7D1-2ABE-7047-82A461CA310F}"/>
                  </a:ext>
                </a:extLst>
              </p14:cNvPr>
              <p14:cNvContentPartPr/>
              <p14:nvPr/>
            </p14:nvContentPartPr>
            <p14:xfrm>
              <a:off x="6126940" y="1853631"/>
              <a:ext cx="336600" cy="124920"/>
            </p14:xfrm>
          </p:contentPart>
        </mc:Choice>
        <mc:Fallback>
          <p:pic>
            <p:nvPicPr>
              <p:cNvPr id="43" name="Ink 42">
                <a:extLst>
                  <a:ext uri="{FF2B5EF4-FFF2-40B4-BE49-F238E27FC236}">
                    <a16:creationId xmlns:a16="http://schemas.microsoft.com/office/drawing/2014/main" id="{7197AB14-F7D1-2ABE-7047-82A461CA310F}"/>
                  </a:ext>
                </a:extLst>
              </p:cNvPr>
              <p:cNvPicPr/>
              <p:nvPr/>
            </p:nvPicPr>
            <p:blipFill>
              <a:blip r:embed="rId25"/>
              <a:stretch>
                <a:fillRect/>
              </a:stretch>
            </p:blipFill>
            <p:spPr>
              <a:xfrm>
                <a:off x="6111820" y="1838511"/>
                <a:ext cx="367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4" name="Ink 43">
                <a:extLst>
                  <a:ext uri="{FF2B5EF4-FFF2-40B4-BE49-F238E27FC236}">
                    <a16:creationId xmlns:a16="http://schemas.microsoft.com/office/drawing/2014/main" id="{C8C8613B-11A6-2F22-9B22-A559B8E3CA57}"/>
                  </a:ext>
                </a:extLst>
              </p14:cNvPr>
              <p14:cNvContentPartPr/>
              <p14:nvPr/>
            </p14:nvContentPartPr>
            <p14:xfrm>
              <a:off x="6836500" y="1847511"/>
              <a:ext cx="249480" cy="168480"/>
            </p14:xfrm>
          </p:contentPart>
        </mc:Choice>
        <mc:Fallback>
          <p:pic>
            <p:nvPicPr>
              <p:cNvPr id="44" name="Ink 43">
                <a:extLst>
                  <a:ext uri="{FF2B5EF4-FFF2-40B4-BE49-F238E27FC236}">
                    <a16:creationId xmlns:a16="http://schemas.microsoft.com/office/drawing/2014/main" id="{C8C8613B-11A6-2F22-9B22-A559B8E3CA57}"/>
                  </a:ext>
                </a:extLst>
              </p:cNvPr>
              <p:cNvPicPr/>
              <p:nvPr/>
            </p:nvPicPr>
            <p:blipFill>
              <a:blip r:embed="rId27"/>
              <a:stretch>
                <a:fillRect/>
              </a:stretch>
            </p:blipFill>
            <p:spPr>
              <a:xfrm>
                <a:off x="6821380" y="1832391"/>
                <a:ext cx="279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5" name="Ink 44">
                <a:extLst>
                  <a:ext uri="{FF2B5EF4-FFF2-40B4-BE49-F238E27FC236}">
                    <a16:creationId xmlns:a16="http://schemas.microsoft.com/office/drawing/2014/main" id="{355E437E-A6E3-0537-6D26-1BBAC9CE763A}"/>
                  </a:ext>
                </a:extLst>
              </p14:cNvPr>
              <p14:cNvContentPartPr/>
              <p14:nvPr/>
            </p14:nvContentPartPr>
            <p14:xfrm>
              <a:off x="7496380" y="1785231"/>
              <a:ext cx="199440" cy="224640"/>
            </p14:xfrm>
          </p:contentPart>
        </mc:Choice>
        <mc:Fallback>
          <p:pic>
            <p:nvPicPr>
              <p:cNvPr id="45" name="Ink 44">
                <a:extLst>
                  <a:ext uri="{FF2B5EF4-FFF2-40B4-BE49-F238E27FC236}">
                    <a16:creationId xmlns:a16="http://schemas.microsoft.com/office/drawing/2014/main" id="{355E437E-A6E3-0537-6D26-1BBAC9CE763A}"/>
                  </a:ext>
                </a:extLst>
              </p:cNvPr>
              <p:cNvPicPr/>
              <p:nvPr/>
            </p:nvPicPr>
            <p:blipFill>
              <a:blip r:embed="rId29"/>
              <a:stretch>
                <a:fillRect/>
              </a:stretch>
            </p:blipFill>
            <p:spPr>
              <a:xfrm>
                <a:off x="7481260" y="1770111"/>
                <a:ext cx="2300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6" name="Ink 45">
                <a:extLst>
                  <a:ext uri="{FF2B5EF4-FFF2-40B4-BE49-F238E27FC236}">
                    <a16:creationId xmlns:a16="http://schemas.microsoft.com/office/drawing/2014/main" id="{58963EB2-4FEC-AA20-60B4-F76DC3E37396}"/>
                  </a:ext>
                </a:extLst>
              </p14:cNvPr>
              <p14:cNvContentPartPr/>
              <p14:nvPr/>
            </p14:nvContentPartPr>
            <p14:xfrm>
              <a:off x="8013340" y="1791351"/>
              <a:ext cx="212040" cy="193320"/>
            </p14:xfrm>
          </p:contentPart>
        </mc:Choice>
        <mc:Fallback>
          <p:pic>
            <p:nvPicPr>
              <p:cNvPr id="46" name="Ink 45">
                <a:extLst>
                  <a:ext uri="{FF2B5EF4-FFF2-40B4-BE49-F238E27FC236}">
                    <a16:creationId xmlns:a16="http://schemas.microsoft.com/office/drawing/2014/main" id="{58963EB2-4FEC-AA20-60B4-F76DC3E37396}"/>
                  </a:ext>
                </a:extLst>
              </p:cNvPr>
              <p:cNvPicPr/>
              <p:nvPr/>
            </p:nvPicPr>
            <p:blipFill>
              <a:blip r:embed="rId31"/>
              <a:stretch>
                <a:fillRect/>
              </a:stretch>
            </p:blipFill>
            <p:spPr>
              <a:xfrm>
                <a:off x="7997860" y="1776231"/>
                <a:ext cx="2426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9" name="Ink 48">
                <a:extLst>
                  <a:ext uri="{FF2B5EF4-FFF2-40B4-BE49-F238E27FC236}">
                    <a16:creationId xmlns:a16="http://schemas.microsoft.com/office/drawing/2014/main" id="{4C5FDD31-1848-1443-96BF-B5EBA6DE4154}"/>
                  </a:ext>
                </a:extLst>
              </p14:cNvPr>
              <p14:cNvContentPartPr/>
              <p14:nvPr/>
            </p14:nvContentPartPr>
            <p14:xfrm>
              <a:off x="9495100" y="1766511"/>
              <a:ext cx="205920" cy="187200"/>
            </p14:xfrm>
          </p:contentPart>
        </mc:Choice>
        <mc:Fallback>
          <p:pic>
            <p:nvPicPr>
              <p:cNvPr id="49" name="Ink 48">
                <a:extLst>
                  <a:ext uri="{FF2B5EF4-FFF2-40B4-BE49-F238E27FC236}">
                    <a16:creationId xmlns:a16="http://schemas.microsoft.com/office/drawing/2014/main" id="{4C5FDD31-1848-1443-96BF-B5EBA6DE4154}"/>
                  </a:ext>
                </a:extLst>
              </p:cNvPr>
              <p:cNvPicPr/>
              <p:nvPr/>
            </p:nvPicPr>
            <p:blipFill>
              <a:blip r:embed="rId33"/>
              <a:stretch>
                <a:fillRect/>
              </a:stretch>
            </p:blipFill>
            <p:spPr>
              <a:xfrm>
                <a:off x="9479620" y="1751391"/>
                <a:ext cx="236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0" name="Ink 50">
                <a:extLst>
                  <a:ext uri="{FF2B5EF4-FFF2-40B4-BE49-F238E27FC236}">
                    <a16:creationId xmlns:a16="http://schemas.microsoft.com/office/drawing/2014/main" id="{8C03C83D-E808-CB90-5607-60E1D46A15CE}"/>
                  </a:ext>
                </a:extLst>
              </p14:cNvPr>
              <p14:cNvContentPartPr/>
              <p14:nvPr/>
            </p14:nvContentPartPr>
            <p14:xfrm>
              <a:off x="8667100" y="1747791"/>
              <a:ext cx="529200" cy="187200"/>
            </p14:xfrm>
          </p:contentPart>
        </mc:Choice>
        <mc:Fallback>
          <p:pic>
            <p:nvPicPr>
              <p:cNvPr id="50" name="Ink 50">
                <a:extLst>
                  <a:ext uri="{FF2B5EF4-FFF2-40B4-BE49-F238E27FC236}">
                    <a16:creationId xmlns:a16="http://schemas.microsoft.com/office/drawing/2014/main" id="{8C03C83D-E808-CB90-5607-60E1D46A15CE}"/>
                  </a:ext>
                </a:extLst>
              </p:cNvPr>
              <p:cNvPicPr/>
              <p:nvPr/>
            </p:nvPicPr>
            <p:blipFill>
              <a:blip r:embed="rId35"/>
              <a:stretch>
                <a:fillRect/>
              </a:stretch>
            </p:blipFill>
            <p:spPr>
              <a:xfrm>
                <a:off x="8651631" y="1732671"/>
                <a:ext cx="559779"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3" name="Ink 53">
                <a:extLst>
                  <a:ext uri="{FF2B5EF4-FFF2-40B4-BE49-F238E27FC236}">
                    <a16:creationId xmlns:a16="http://schemas.microsoft.com/office/drawing/2014/main" id="{B57DE872-E1E5-C00B-01C0-C190404F55F3}"/>
                  </a:ext>
                </a:extLst>
              </p14:cNvPr>
              <p14:cNvContentPartPr/>
              <p14:nvPr/>
            </p14:nvContentPartPr>
            <p14:xfrm>
              <a:off x="3811060" y="2345751"/>
              <a:ext cx="336600" cy="330120"/>
            </p14:xfrm>
          </p:contentPart>
        </mc:Choice>
        <mc:Fallback>
          <p:pic>
            <p:nvPicPr>
              <p:cNvPr id="53" name="Ink 53">
                <a:extLst>
                  <a:ext uri="{FF2B5EF4-FFF2-40B4-BE49-F238E27FC236}">
                    <a16:creationId xmlns:a16="http://schemas.microsoft.com/office/drawing/2014/main" id="{B57DE872-E1E5-C00B-01C0-C190404F55F3}"/>
                  </a:ext>
                </a:extLst>
              </p:cNvPr>
              <p:cNvPicPr/>
              <p:nvPr/>
            </p:nvPicPr>
            <p:blipFill>
              <a:blip r:embed="rId37"/>
              <a:stretch>
                <a:fillRect/>
              </a:stretch>
            </p:blipFill>
            <p:spPr>
              <a:xfrm>
                <a:off x="3795940" y="2330288"/>
                <a:ext cx="367200" cy="360327"/>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6" name="Ink 56">
                <a:extLst>
                  <a:ext uri="{FF2B5EF4-FFF2-40B4-BE49-F238E27FC236}">
                    <a16:creationId xmlns:a16="http://schemas.microsoft.com/office/drawing/2014/main" id="{463B31E3-2FE8-29A5-0B43-693C7ED0E0CB}"/>
                  </a:ext>
                </a:extLst>
              </p14:cNvPr>
              <p14:cNvContentPartPr/>
              <p14:nvPr/>
            </p14:nvContentPartPr>
            <p14:xfrm>
              <a:off x="3804940" y="2563551"/>
              <a:ext cx="380160" cy="280440"/>
            </p14:xfrm>
          </p:contentPart>
        </mc:Choice>
        <mc:Fallback>
          <p:pic>
            <p:nvPicPr>
              <p:cNvPr id="56" name="Ink 56">
                <a:extLst>
                  <a:ext uri="{FF2B5EF4-FFF2-40B4-BE49-F238E27FC236}">
                    <a16:creationId xmlns:a16="http://schemas.microsoft.com/office/drawing/2014/main" id="{463B31E3-2FE8-29A5-0B43-693C7ED0E0CB}"/>
                  </a:ext>
                </a:extLst>
              </p:cNvPr>
              <p:cNvPicPr/>
              <p:nvPr/>
            </p:nvPicPr>
            <p:blipFill>
              <a:blip r:embed="rId39"/>
              <a:stretch>
                <a:fillRect/>
              </a:stretch>
            </p:blipFill>
            <p:spPr>
              <a:xfrm>
                <a:off x="3789460" y="2548071"/>
                <a:ext cx="4107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5" name="Ink 65">
                <a:extLst>
                  <a:ext uri="{FF2B5EF4-FFF2-40B4-BE49-F238E27FC236}">
                    <a16:creationId xmlns:a16="http://schemas.microsoft.com/office/drawing/2014/main" id="{D7110398-05EA-3B88-7A30-027F27E545B1}"/>
                  </a:ext>
                </a:extLst>
              </p14:cNvPr>
              <p14:cNvContentPartPr/>
              <p14:nvPr/>
            </p14:nvContentPartPr>
            <p14:xfrm>
              <a:off x="897580" y="3136311"/>
              <a:ext cx="959040" cy="436320"/>
            </p14:xfrm>
          </p:contentPart>
        </mc:Choice>
        <mc:Fallback>
          <p:pic>
            <p:nvPicPr>
              <p:cNvPr id="65" name="Ink 65">
                <a:extLst>
                  <a:ext uri="{FF2B5EF4-FFF2-40B4-BE49-F238E27FC236}">
                    <a16:creationId xmlns:a16="http://schemas.microsoft.com/office/drawing/2014/main" id="{D7110398-05EA-3B88-7A30-027F27E545B1}"/>
                  </a:ext>
                </a:extLst>
              </p:cNvPr>
              <p:cNvPicPr/>
              <p:nvPr/>
            </p:nvPicPr>
            <p:blipFill>
              <a:blip r:embed="rId41"/>
              <a:stretch>
                <a:fillRect/>
              </a:stretch>
            </p:blipFill>
            <p:spPr>
              <a:xfrm>
                <a:off x="882460" y="3120831"/>
                <a:ext cx="98964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0" name="Ink 70">
                <a:extLst>
                  <a:ext uri="{FF2B5EF4-FFF2-40B4-BE49-F238E27FC236}">
                    <a16:creationId xmlns:a16="http://schemas.microsoft.com/office/drawing/2014/main" id="{D49D7CBA-D23F-9618-A2D5-6F5D090FE3C7}"/>
                  </a:ext>
                </a:extLst>
              </p14:cNvPr>
              <p14:cNvContentPartPr/>
              <p14:nvPr/>
            </p14:nvContentPartPr>
            <p14:xfrm>
              <a:off x="1949500" y="3161151"/>
              <a:ext cx="797400" cy="380160"/>
            </p14:xfrm>
          </p:contentPart>
        </mc:Choice>
        <mc:Fallback>
          <p:pic>
            <p:nvPicPr>
              <p:cNvPr id="70" name="Ink 70">
                <a:extLst>
                  <a:ext uri="{FF2B5EF4-FFF2-40B4-BE49-F238E27FC236}">
                    <a16:creationId xmlns:a16="http://schemas.microsoft.com/office/drawing/2014/main" id="{D49D7CBA-D23F-9618-A2D5-6F5D090FE3C7}"/>
                  </a:ext>
                </a:extLst>
              </p:cNvPr>
              <p:cNvPicPr/>
              <p:nvPr/>
            </p:nvPicPr>
            <p:blipFill>
              <a:blip r:embed="rId43"/>
              <a:stretch>
                <a:fillRect/>
              </a:stretch>
            </p:blipFill>
            <p:spPr>
              <a:xfrm>
                <a:off x="1934380" y="3146031"/>
                <a:ext cx="82764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6" name="Ink 76">
                <a:extLst>
                  <a:ext uri="{FF2B5EF4-FFF2-40B4-BE49-F238E27FC236}">
                    <a16:creationId xmlns:a16="http://schemas.microsoft.com/office/drawing/2014/main" id="{186A9E5D-17E8-D70F-4C12-358CAC74D7D8}"/>
                  </a:ext>
                </a:extLst>
              </p14:cNvPr>
              <p14:cNvContentPartPr/>
              <p14:nvPr/>
            </p14:nvContentPartPr>
            <p14:xfrm>
              <a:off x="978580" y="3764871"/>
              <a:ext cx="902880" cy="479880"/>
            </p14:xfrm>
          </p:contentPart>
        </mc:Choice>
        <mc:Fallback>
          <p:pic>
            <p:nvPicPr>
              <p:cNvPr id="76" name="Ink 76">
                <a:extLst>
                  <a:ext uri="{FF2B5EF4-FFF2-40B4-BE49-F238E27FC236}">
                    <a16:creationId xmlns:a16="http://schemas.microsoft.com/office/drawing/2014/main" id="{186A9E5D-17E8-D70F-4C12-358CAC74D7D8}"/>
                  </a:ext>
                </a:extLst>
              </p:cNvPr>
              <p:cNvPicPr/>
              <p:nvPr/>
            </p:nvPicPr>
            <p:blipFill>
              <a:blip r:embed="rId45"/>
              <a:stretch>
                <a:fillRect/>
              </a:stretch>
            </p:blipFill>
            <p:spPr>
              <a:xfrm>
                <a:off x="963100" y="3749751"/>
                <a:ext cx="93348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1" name="Ink 80">
                <a:extLst>
                  <a:ext uri="{FF2B5EF4-FFF2-40B4-BE49-F238E27FC236}">
                    <a16:creationId xmlns:a16="http://schemas.microsoft.com/office/drawing/2014/main" id="{3D922DD0-6C82-A70E-0CE5-BD9582C4B2D9}"/>
                  </a:ext>
                </a:extLst>
              </p14:cNvPr>
              <p14:cNvContentPartPr/>
              <p14:nvPr/>
            </p14:nvContentPartPr>
            <p14:xfrm>
              <a:off x="4632940" y="1355751"/>
              <a:ext cx="541800" cy="461160"/>
            </p14:xfrm>
          </p:contentPart>
        </mc:Choice>
        <mc:Fallback>
          <p:pic>
            <p:nvPicPr>
              <p:cNvPr id="81" name="Ink 80">
                <a:extLst>
                  <a:ext uri="{FF2B5EF4-FFF2-40B4-BE49-F238E27FC236}">
                    <a16:creationId xmlns:a16="http://schemas.microsoft.com/office/drawing/2014/main" id="{3D922DD0-6C82-A70E-0CE5-BD9582C4B2D9}"/>
                  </a:ext>
                </a:extLst>
              </p:cNvPr>
              <p:cNvPicPr/>
              <p:nvPr/>
            </p:nvPicPr>
            <p:blipFill>
              <a:blip r:embed="rId47"/>
              <a:stretch>
                <a:fillRect/>
              </a:stretch>
            </p:blipFill>
            <p:spPr>
              <a:xfrm>
                <a:off x="4617460" y="1340631"/>
                <a:ext cx="57240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2" name="Ink 81">
                <a:extLst>
                  <a:ext uri="{FF2B5EF4-FFF2-40B4-BE49-F238E27FC236}">
                    <a16:creationId xmlns:a16="http://schemas.microsoft.com/office/drawing/2014/main" id="{6EB2FE0E-3740-1608-184E-9429E2B712C2}"/>
                  </a:ext>
                </a:extLst>
              </p14:cNvPr>
              <p14:cNvContentPartPr/>
              <p14:nvPr/>
            </p14:nvContentPartPr>
            <p14:xfrm>
              <a:off x="9283420" y="1131471"/>
              <a:ext cx="461160" cy="529560"/>
            </p14:xfrm>
          </p:contentPart>
        </mc:Choice>
        <mc:Fallback>
          <p:pic>
            <p:nvPicPr>
              <p:cNvPr id="82" name="Ink 81">
                <a:extLst>
                  <a:ext uri="{FF2B5EF4-FFF2-40B4-BE49-F238E27FC236}">
                    <a16:creationId xmlns:a16="http://schemas.microsoft.com/office/drawing/2014/main" id="{6EB2FE0E-3740-1608-184E-9429E2B712C2}"/>
                  </a:ext>
                </a:extLst>
              </p:cNvPr>
              <p:cNvPicPr/>
              <p:nvPr/>
            </p:nvPicPr>
            <p:blipFill>
              <a:blip r:embed="rId49"/>
              <a:stretch>
                <a:fillRect/>
              </a:stretch>
            </p:blipFill>
            <p:spPr>
              <a:xfrm>
                <a:off x="9267940" y="1116351"/>
                <a:ext cx="49140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5" name="Ink 85">
                <a:extLst>
                  <a:ext uri="{FF2B5EF4-FFF2-40B4-BE49-F238E27FC236}">
                    <a16:creationId xmlns:a16="http://schemas.microsoft.com/office/drawing/2014/main" id="{994E1300-60CD-8DD2-2164-73EDB434AF66}"/>
                  </a:ext>
                </a:extLst>
              </p14:cNvPr>
              <p14:cNvContentPartPr/>
              <p14:nvPr/>
            </p14:nvContentPartPr>
            <p14:xfrm>
              <a:off x="4695220" y="2619351"/>
              <a:ext cx="230760" cy="535680"/>
            </p14:xfrm>
          </p:contentPart>
        </mc:Choice>
        <mc:Fallback>
          <p:pic>
            <p:nvPicPr>
              <p:cNvPr id="85" name="Ink 85">
                <a:extLst>
                  <a:ext uri="{FF2B5EF4-FFF2-40B4-BE49-F238E27FC236}">
                    <a16:creationId xmlns:a16="http://schemas.microsoft.com/office/drawing/2014/main" id="{994E1300-60CD-8DD2-2164-73EDB434AF66}"/>
                  </a:ext>
                </a:extLst>
              </p:cNvPr>
              <p:cNvPicPr/>
              <p:nvPr/>
            </p:nvPicPr>
            <p:blipFill>
              <a:blip r:embed="rId51"/>
              <a:stretch>
                <a:fillRect/>
              </a:stretch>
            </p:blipFill>
            <p:spPr>
              <a:xfrm>
                <a:off x="4679740" y="2604231"/>
                <a:ext cx="26136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1" name="Ink 91">
                <a:extLst>
                  <a:ext uri="{FF2B5EF4-FFF2-40B4-BE49-F238E27FC236}">
                    <a16:creationId xmlns:a16="http://schemas.microsoft.com/office/drawing/2014/main" id="{C2A7CB57-15EA-49F4-CE39-5256270F93D1}"/>
                  </a:ext>
                </a:extLst>
              </p14:cNvPr>
              <p14:cNvContentPartPr/>
              <p14:nvPr/>
            </p14:nvContentPartPr>
            <p14:xfrm>
              <a:off x="4172140" y="3167271"/>
              <a:ext cx="1214640" cy="367560"/>
            </p14:xfrm>
          </p:contentPart>
        </mc:Choice>
        <mc:Fallback>
          <p:pic>
            <p:nvPicPr>
              <p:cNvPr id="91" name="Ink 91">
                <a:extLst>
                  <a:ext uri="{FF2B5EF4-FFF2-40B4-BE49-F238E27FC236}">
                    <a16:creationId xmlns:a16="http://schemas.microsoft.com/office/drawing/2014/main" id="{C2A7CB57-15EA-49F4-CE39-5256270F93D1}"/>
                  </a:ext>
                </a:extLst>
              </p:cNvPr>
              <p:cNvPicPr/>
              <p:nvPr/>
            </p:nvPicPr>
            <p:blipFill>
              <a:blip r:embed="rId53"/>
              <a:stretch>
                <a:fillRect/>
              </a:stretch>
            </p:blipFill>
            <p:spPr>
              <a:xfrm>
                <a:off x="4157016" y="3152151"/>
                <a:ext cx="1245249"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4" name="Ink 94">
                <a:extLst>
                  <a:ext uri="{FF2B5EF4-FFF2-40B4-BE49-F238E27FC236}">
                    <a16:creationId xmlns:a16="http://schemas.microsoft.com/office/drawing/2014/main" id="{CD2A75C2-88B9-FCAC-03C1-17330FD1D0A8}"/>
                  </a:ext>
                </a:extLst>
              </p14:cNvPr>
              <p14:cNvContentPartPr/>
              <p14:nvPr/>
            </p14:nvContentPartPr>
            <p14:xfrm>
              <a:off x="9588340" y="2519991"/>
              <a:ext cx="1220400" cy="647640"/>
            </p14:xfrm>
          </p:contentPart>
        </mc:Choice>
        <mc:Fallback>
          <p:pic>
            <p:nvPicPr>
              <p:cNvPr id="94" name="Ink 94">
                <a:extLst>
                  <a:ext uri="{FF2B5EF4-FFF2-40B4-BE49-F238E27FC236}">
                    <a16:creationId xmlns:a16="http://schemas.microsoft.com/office/drawing/2014/main" id="{CD2A75C2-88B9-FCAC-03C1-17330FD1D0A8}"/>
                  </a:ext>
                </a:extLst>
              </p:cNvPr>
              <p:cNvPicPr/>
              <p:nvPr/>
            </p:nvPicPr>
            <p:blipFill>
              <a:blip r:embed="rId55"/>
              <a:stretch>
                <a:fillRect/>
              </a:stretch>
            </p:blipFill>
            <p:spPr>
              <a:xfrm>
                <a:off x="9573220" y="2504511"/>
                <a:ext cx="1251000" cy="678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5" name="Ink 94">
                <a:extLst>
                  <a:ext uri="{FF2B5EF4-FFF2-40B4-BE49-F238E27FC236}">
                    <a16:creationId xmlns:a16="http://schemas.microsoft.com/office/drawing/2014/main" id="{9CF9AEE7-1139-5BDC-8462-26ECBD9801C5}"/>
                  </a:ext>
                </a:extLst>
              </p14:cNvPr>
              <p14:cNvContentPartPr/>
              <p14:nvPr/>
            </p14:nvContentPartPr>
            <p14:xfrm>
              <a:off x="4701340" y="3584511"/>
              <a:ext cx="1102320" cy="361440"/>
            </p14:xfrm>
          </p:contentPart>
        </mc:Choice>
        <mc:Fallback>
          <p:pic>
            <p:nvPicPr>
              <p:cNvPr id="95" name="Ink 94">
                <a:extLst>
                  <a:ext uri="{FF2B5EF4-FFF2-40B4-BE49-F238E27FC236}">
                    <a16:creationId xmlns:a16="http://schemas.microsoft.com/office/drawing/2014/main" id="{9CF9AEE7-1139-5BDC-8462-26ECBD9801C5}"/>
                  </a:ext>
                </a:extLst>
              </p:cNvPr>
              <p:cNvPicPr/>
              <p:nvPr/>
            </p:nvPicPr>
            <p:blipFill>
              <a:blip r:embed="rId57"/>
              <a:stretch>
                <a:fillRect/>
              </a:stretch>
            </p:blipFill>
            <p:spPr>
              <a:xfrm>
                <a:off x="4686220" y="3569031"/>
                <a:ext cx="113292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8" name="Ink 98">
                <a:extLst>
                  <a:ext uri="{FF2B5EF4-FFF2-40B4-BE49-F238E27FC236}">
                    <a16:creationId xmlns:a16="http://schemas.microsoft.com/office/drawing/2014/main" id="{B1DEDF18-6A56-C636-C021-DCCE7911B57C}"/>
                  </a:ext>
                </a:extLst>
              </p14:cNvPr>
              <p14:cNvContentPartPr/>
              <p14:nvPr/>
            </p14:nvContentPartPr>
            <p14:xfrm>
              <a:off x="8947180" y="3304431"/>
              <a:ext cx="921600" cy="361440"/>
            </p14:xfrm>
          </p:contentPart>
        </mc:Choice>
        <mc:Fallback>
          <p:pic>
            <p:nvPicPr>
              <p:cNvPr id="98" name="Ink 98">
                <a:extLst>
                  <a:ext uri="{FF2B5EF4-FFF2-40B4-BE49-F238E27FC236}">
                    <a16:creationId xmlns:a16="http://schemas.microsoft.com/office/drawing/2014/main" id="{B1DEDF18-6A56-C636-C021-DCCE7911B57C}"/>
                  </a:ext>
                </a:extLst>
              </p:cNvPr>
              <p:cNvPicPr/>
              <p:nvPr/>
            </p:nvPicPr>
            <p:blipFill>
              <a:blip r:embed="rId59"/>
              <a:stretch>
                <a:fillRect/>
              </a:stretch>
            </p:blipFill>
            <p:spPr>
              <a:xfrm>
                <a:off x="8931700" y="3288951"/>
                <a:ext cx="95220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8" name="Ink 107">
                <a:extLst>
                  <a:ext uri="{FF2B5EF4-FFF2-40B4-BE49-F238E27FC236}">
                    <a16:creationId xmlns:a16="http://schemas.microsoft.com/office/drawing/2014/main" id="{70D58F76-AAB2-F6C8-BD05-6CD328CB916A}"/>
                  </a:ext>
                </a:extLst>
              </p14:cNvPr>
              <p14:cNvContentPartPr/>
              <p14:nvPr/>
            </p14:nvContentPartPr>
            <p14:xfrm>
              <a:off x="5647420" y="4344831"/>
              <a:ext cx="56520" cy="292320"/>
            </p14:xfrm>
          </p:contentPart>
        </mc:Choice>
        <mc:Fallback>
          <p:pic>
            <p:nvPicPr>
              <p:cNvPr id="108" name="Ink 107">
                <a:extLst>
                  <a:ext uri="{FF2B5EF4-FFF2-40B4-BE49-F238E27FC236}">
                    <a16:creationId xmlns:a16="http://schemas.microsoft.com/office/drawing/2014/main" id="{70D58F76-AAB2-F6C8-BD05-6CD328CB916A}"/>
                  </a:ext>
                </a:extLst>
              </p:cNvPr>
              <p:cNvPicPr/>
              <p:nvPr/>
            </p:nvPicPr>
            <p:blipFill>
              <a:blip r:embed="rId61"/>
              <a:stretch>
                <a:fillRect/>
              </a:stretch>
            </p:blipFill>
            <p:spPr>
              <a:xfrm>
                <a:off x="5632300" y="4329351"/>
                <a:ext cx="867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3" name="Ink 115">
                <a:extLst>
                  <a:ext uri="{FF2B5EF4-FFF2-40B4-BE49-F238E27FC236}">
                    <a16:creationId xmlns:a16="http://schemas.microsoft.com/office/drawing/2014/main" id="{462AE532-996E-7E0E-F7B3-581A461AF845}"/>
                  </a:ext>
                </a:extLst>
              </p14:cNvPr>
              <p14:cNvContentPartPr/>
              <p14:nvPr/>
            </p14:nvContentPartPr>
            <p14:xfrm>
              <a:off x="6008500" y="4456071"/>
              <a:ext cx="704160" cy="305280"/>
            </p14:xfrm>
          </p:contentPart>
        </mc:Choice>
        <mc:Fallback>
          <p:pic>
            <p:nvPicPr>
              <p:cNvPr id="113" name="Ink 115">
                <a:extLst>
                  <a:ext uri="{FF2B5EF4-FFF2-40B4-BE49-F238E27FC236}">
                    <a16:creationId xmlns:a16="http://schemas.microsoft.com/office/drawing/2014/main" id="{462AE532-996E-7E0E-F7B3-581A461AF845}"/>
                  </a:ext>
                </a:extLst>
              </p:cNvPr>
              <p:cNvPicPr/>
              <p:nvPr/>
            </p:nvPicPr>
            <p:blipFill>
              <a:blip r:embed="rId63"/>
              <a:stretch>
                <a:fillRect/>
              </a:stretch>
            </p:blipFill>
            <p:spPr>
              <a:xfrm>
                <a:off x="5993372" y="4440951"/>
                <a:ext cx="734776"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4" name="Ink 115">
                <a:extLst>
                  <a:ext uri="{FF2B5EF4-FFF2-40B4-BE49-F238E27FC236}">
                    <a16:creationId xmlns:a16="http://schemas.microsoft.com/office/drawing/2014/main" id="{5E0AAA48-2116-F13A-E1A7-3E5AC0EC7BEF}"/>
                  </a:ext>
                </a:extLst>
              </p14:cNvPr>
              <p14:cNvContentPartPr/>
              <p14:nvPr/>
            </p14:nvContentPartPr>
            <p14:xfrm>
              <a:off x="4209580" y="4412511"/>
              <a:ext cx="1095840" cy="374040"/>
            </p14:xfrm>
          </p:contentPart>
        </mc:Choice>
        <mc:Fallback>
          <p:pic>
            <p:nvPicPr>
              <p:cNvPr id="114" name="Ink 115">
                <a:extLst>
                  <a:ext uri="{FF2B5EF4-FFF2-40B4-BE49-F238E27FC236}">
                    <a16:creationId xmlns:a16="http://schemas.microsoft.com/office/drawing/2014/main" id="{5E0AAA48-2116-F13A-E1A7-3E5AC0EC7BEF}"/>
                  </a:ext>
                </a:extLst>
              </p:cNvPr>
              <p:cNvPicPr/>
              <p:nvPr/>
            </p:nvPicPr>
            <p:blipFill>
              <a:blip r:embed="rId65"/>
              <a:stretch>
                <a:fillRect/>
              </a:stretch>
            </p:blipFill>
            <p:spPr>
              <a:xfrm>
                <a:off x="4194105" y="4397031"/>
                <a:ext cx="112607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5" name="Ink 115">
                <a:extLst>
                  <a:ext uri="{FF2B5EF4-FFF2-40B4-BE49-F238E27FC236}">
                    <a16:creationId xmlns:a16="http://schemas.microsoft.com/office/drawing/2014/main" id="{5237B943-88E0-F331-FCE6-B02976475A6D}"/>
                  </a:ext>
                </a:extLst>
              </p14:cNvPr>
              <p14:cNvContentPartPr/>
              <p14:nvPr/>
            </p14:nvContentPartPr>
            <p14:xfrm>
              <a:off x="2634580" y="4356351"/>
              <a:ext cx="1195560" cy="367560"/>
            </p14:xfrm>
          </p:contentPart>
        </mc:Choice>
        <mc:Fallback>
          <p:pic>
            <p:nvPicPr>
              <p:cNvPr id="115" name="Ink 115">
                <a:extLst>
                  <a:ext uri="{FF2B5EF4-FFF2-40B4-BE49-F238E27FC236}">
                    <a16:creationId xmlns:a16="http://schemas.microsoft.com/office/drawing/2014/main" id="{5237B943-88E0-F331-FCE6-B02976475A6D}"/>
                  </a:ext>
                </a:extLst>
              </p:cNvPr>
              <p:cNvPicPr/>
              <p:nvPr/>
            </p:nvPicPr>
            <p:blipFill>
              <a:blip r:embed="rId67"/>
              <a:stretch>
                <a:fillRect/>
              </a:stretch>
            </p:blipFill>
            <p:spPr>
              <a:xfrm>
                <a:off x="2619100" y="4341231"/>
                <a:ext cx="122616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1" name="Ink 121">
                <a:extLst>
                  <a:ext uri="{FF2B5EF4-FFF2-40B4-BE49-F238E27FC236}">
                    <a16:creationId xmlns:a16="http://schemas.microsoft.com/office/drawing/2014/main" id="{D9A903F4-50AA-51E2-BD82-70B7142FBD46}"/>
                  </a:ext>
                </a:extLst>
              </p14:cNvPr>
              <p14:cNvContentPartPr/>
              <p14:nvPr/>
            </p14:nvContentPartPr>
            <p14:xfrm>
              <a:off x="6183100" y="4269951"/>
              <a:ext cx="1513080" cy="298440"/>
            </p14:xfrm>
          </p:contentPart>
        </mc:Choice>
        <mc:Fallback>
          <p:pic>
            <p:nvPicPr>
              <p:cNvPr id="121" name="Ink 121">
                <a:extLst>
                  <a:ext uri="{FF2B5EF4-FFF2-40B4-BE49-F238E27FC236}">
                    <a16:creationId xmlns:a16="http://schemas.microsoft.com/office/drawing/2014/main" id="{D9A903F4-50AA-51E2-BD82-70B7142FBD46}"/>
                  </a:ext>
                </a:extLst>
              </p:cNvPr>
              <p:cNvPicPr/>
              <p:nvPr/>
            </p:nvPicPr>
            <p:blipFill>
              <a:blip r:embed="rId69"/>
              <a:stretch>
                <a:fillRect/>
              </a:stretch>
            </p:blipFill>
            <p:spPr>
              <a:xfrm>
                <a:off x="6167620" y="4254831"/>
                <a:ext cx="15436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25" name="Ink 125">
                <a:extLst>
                  <a:ext uri="{FF2B5EF4-FFF2-40B4-BE49-F238E27FC236}">
                    <a16:creationId xmlns:a16="http://schemas.microsoft.com/office/drawing/2014/main" id="{7D1F68EA-F404-B659-A618-4F9E01B0E216}"/>
                  </a:ext>
                </a:extLst>
              </p14:cNvPr>
              <p14:cNvContentPartPr/>
              <p14:nvPr/>
            </p14:nvContentPartPr>
            <p14:xfrm>
              <a:off x="2864620" y="4760991"/>
              <a:ext cx="1575720" cy="448560"/>
            </p14:xfrm>
          </p:contentPart>
        </mc:Choice>
        <mc:Fallback>
          <p:pic>
            <p:nvPicPr>
              <p:cNvPr id="125" name="Ink 125">
                <a:extLst>
                  <a:ext uri="{FF2B5EF4-FFF2-40B4-BE49-F238E27FC236}">
                    <a16:creationId xmlns:a16="http://schemas.microsoft.com/office/drawing/2014/main" id="{7D1F68EA-F404-B659-A618-4F9E01B0E216}"/>
                  </a:ext>
                </a:extLst>
              </p:cNvPr>
              <p:cNvPicPr/>
              <p:nvPr/>
            </p:nvPicPr>
            <p:blipFill>
              <a:blip r:embed="rId71"/>
              <a:stretch>
                <a:fillRect/>
              </a:stretch>
            </p:blipFill>
            <p:spPr>
              <a:xfrm>
                <a:off x="2849497" y="4745871"/>
                <a:ext cx="1606327"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31" name="Ink 131">
                <a:extLst>
                  <a:ext uri="{FF2B5EF4-FFF2-40B4-BE49-F238E27FC236}">
                    <a16:creationId xmlns:a16="http://schemas.microsoft.com/office/drawing/2014/main" id="{D28C2E44-659F-8DB6-FDA6-7FACC0D6DA17}"/>
                  </a:ext>
                </a:extLst>
              </p14:cNvPr>
              <p14:cNvContentPartPr/>
              <p14:nvPr/>
            </p14:nvContentPartPr>
            <p14:xfrm>
              <a:off x="4814020" y="4916871"/>
              <a:ext cx="1195200" cy="510840"/>
            </p14:xfrm>
          </p:contentPart>
        </mc:Choice>
        <mc:Fallback>
          <p:pic>
            <p:nvPicPr>
              <p:cNvPr id="131" name="Ink 131">
                <a:extLst>
                  <a:ext uri="{FF2B5EF4-FFF2-40B4-BE49-F238E27FC236}">
                    <a16:creationId xmlns:a16="http://schemas.microsoft.com/office/drawing/2014/main" id="{D28C2E44-659F-8DB6-FDA6-7FACC0D6DA17}"/>
                  </a:ext>
                </a:extLst>
              </p:cNvPr>
              <p:cNvPicPr/>
              <p:nvPr/>
            </p:nvPicPr>
            <p:blipFill>
              <a:blip r:embed="rId73"/>
              <a:stretch>
                <a:fillRect/>
              </a:stretch>
            </p:blipFill>
            <p:spPr>
              <a:xfrm>
                <a:off x="4798895" y="4901391"/>
                <a:ext cx="1225809"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7" name="Ink 137">
                <a:extLst>
                  <a:ext uri="{FF2B5EF4-FFF2-40B4-BE49-F238E27FC236}">
                    <a16:creationId xmlns:a16="http://schemas.microsoft.com/office/drawing/2014/main" id="{1604F0AB-08F9-45AA-BBB7-722BCC9DCAF4}"/>
                  </a:ext>
                </a:extLst>
              </p14:cNvPr>
              <p14:cNvContentPartPr/>
              <p14:nvPr/>
            </p14:nvContentPartPr>
            <p14:xfrm>
              <a:off x="6257620" y="4910391"/>
              <a:ext cx="1353960" cy="299160"/>
            </p14:xfrm>
          </p:contentPart>
        </mc:Choice>
        <mc:Fallback>
          <p:pic>
            <p:nvPicPr>
              <p:cNvPr id="137" name="Ink 137">
                <a:extLst>
                  <a:ext uri="{FF2B5EF4-FFF2-40B4-BE49-F238E27FC236}">
                    <a16:creationId xmlns:a16="http://schemas.microsoft.com/office/drawing/2014/main" id="{1604F0AB-08F9-45AA-BBB7-722BCC9DCAF4}"/>
                  </a:ext>
                </a:extLst>
              </p:cNvPr>
              <p:cNvPicPr/>
              <p:nvPr/>
            </p:nvPicPr>
            <p:blipFill>
              <a:blip r:embed="rId75"/>
              <a:stretch>
                <a:fillRect/>
              </a:stretch>
            </p:blipFill>
            <p:spPr>
              <a:xfrm>
                <a:off x="6242500" y="4895271"/>
                <a:ext cx="138456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53" name="Ink 152">
                <a:extLst>
                  <a:ext uri="{FF2B5EF4-FFF2-40B4-BE49-F238E27FC236}">
                    <a16:creationId xmlns:a16="http://schemas.microsoft.com/office/drawing/2014/main" id="{F969FB68-7553-47D3-D261-B5D0AF95A97E}"/>
                  </a:ext>
                </a:extLst>
              </p14:cNvPr>
              <p14:cNvContentPartPr/>
              <p14:nvPr/>
            </p14:nvContentPartPr>
            <p14:xfrm>
              <a:off x="9980380" y="5452191"/>
              <a:ext cx="43920" cy="358560"/>
            </p14:xfrm>
          </p:contentPart>
        </mc:Choice>
        <mc:Fallback>
          <p:pic>
            <p:nvPicPr>
              <p:cNvPr id="153" name="Ink 152">
                <a:extLst>
                  <a:ext uri="{FF2B5EF4-FFF2-40B4-BE49-F238E27FC236}">
                    <a16:creationId xmlns:a16="http://schemas.microsoft.com/office/drawing/2014/main" id="{F969FB68-7553-47D3-D261-B5D0AF95A97E}"/>
                  </a:ext>
                </a:extLst>
              </p:cNvPr>
              <p:cNvPicPr/>
              <p:nvPr/>
            </p:nvPicPr>
            <p:blipFill>
              <a:blip r:embed="rId77"/>
              <a:stretch>
                <a:fillRect/>
              </a:stretch>
            </p:blipFill>
            <p:spPr>
              <a:xfrm>
                <a:off x="9965260" y="5436711"/>
                <a:ext cx="7452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54" name="Ink 153">
                <a:extLst>
                  <a:ext uri="{FF2B5EF4-FFF2-40B4-BE49-F238E27FC236}">
                    <a16:creationId xmlns:a16="http://schemas.microsoft.com/office/drawing/2014/main" id="{57ACBF79-F2A1-BE7E-2B60-66ACC18D9D69}"/>
                  </a:ext>
                </a:extLst>
              </p14:cNvPr>
              <p14:cNvContentPartPr/>
              <p14:nvPr/>
            </p14:nvContentPartPr>
            <p14:xfrm>
              <a:off x="9949420" y="5396031"/>
              <a:ext cx="353160" cy="199440"/>
            </p14:xfrm>
          </p:contentPart>
        </mc:Choice>
        <mc:Fallback>
          <p:pic>
            <p:nvPicPr>
              <p:cNvPr id="154" name="Ink 153">
                <a:extLst>
                  <a:ext uri="{FF2B5EF4-FFF2-40B4-BE49-F238E27FC236}">
                    <a16:creationId xmlns:a16="http://schemas.microsoft.com/office/drawing/2014/main" id="{57ACBF79-F2A1-BE7E-2B60-66ACC18D9D69}"/>
                  </a:ext>
                </a:extLst>
              </p:cNvPr>
              <p:cNvPicPr/>
              <p:nvPr/>
            </p:nvPicPr>
            <p:blipFill>
              <a:blip r:embed="rId79"/>
              <a:stretch>
                <a:fillRect/>
              </a:stretch>
            </p:blipFill>
            <p:spPr>
              <a:xfrm>
                <a:off x="9934300" y="5380911"/>
                <a:ext cx="3837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55" name="Ink 154">
                <a:extLst>
                  <a:ext uri="{FF2B5EF4-FFF2-40B4-BE49-F238E27FC236}">
                    <a16:creationId xmlns:a16="http://schemas.microsoft.com/office/drawing/2014/main" id="{59DC9079-89BF-8F6C-AC77-762653711769}"/>
                  </a:ext>
                </a:extLst>
              </p14:cNvPr>
              <p14:cNvContentPartPr/>
              <p14:nvPr/>
            </p14:nvContentPartPr>
            <p14:xfrm>
              <a:off x="10378900" y="5464431"/>
              <a:ext cx="56520" cy="137160"/>
            </p14:xfrm>
          </p:contentPart>
        </mc:Choice>
        <mc:Fallback>
          <p:pic>
            <p:nvPicPr>
              <p:cNvPr id="155" name="Ink 154">
                <a:extLst>
                  <a:ext uri="{FF2B5EF4-FFF2-40B4-BE49-F238E27FC236}">
                    <a16:creationId xmlns:a16="http://schemas.microsoft.com/office/drawing/2014/main" id="{59DC9079-89BF-8F6C-AC77-762653711769}"/>
                  </a:ext>
                </a:extLst>
              </p:cNvPr>
              <p:cNvPicPr/>
              <p:nvPr/>
            </p:nvPicPr>
            <p:blipFill>
              <a:blip r:embed="rId81"/>
              <a:stretch>
                <a:fillRect/>
              </a:stretch>
            </p:blipFill>
            <p:spPr>
              <a:xfrm>
                <a:off x="10363780" y="5449311"/>
                <a:ext cx="86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56" name="Ink 155">
                <a:extLst>
                  <a:ext uri="{FF2B5EF4-FFF2-40B4-BE49-F238E27FC236}">
                    <a16:creationId xmlns:a16="http://schemas.microsoft.com/office/drawing/2014/main" id="{59F2CAD9-5576-C61C-E749-52794C881091}"/>
                  </a:ext>
                </a:extLst>
              </p14:cNvPr>
              <p14:cNvContentPartPr/>
              <p14:nvPr/>
            </p14:nvContentPartPr>
            <p14:xfrm>
              <a:off x="10285660" y="5296311"/>
              <a:ext cx="68760" cy="56520"/>
            </p14:xfrm>
          </p:contentPart>
        </mc:Choice>
        <mc:Fallback>
          <p:pic>
            <p:nvPicPr>
              <p:cNvPr id="156" name="Ink 155">
                <a:extLst>
                  <a:ext uri="{FF2B5EF4-FFF2-40B4-BE49-F238E27FC236}">
                    <a16:creationId xmlns:a16="http://schemas.microsoft.com/office/drawing/2014/main" id="{59F2CAD9-5576-C61C-E749-52794C881091}"/>
                  </a:ext>
                </a:extLst>
              </p:cNvPr>
              <p:cNvPicPr/>
              <p:nvPr/>
            </p:nvPicPr>
            <p:blipFill>
              <a:blip r:embed="rId83"/>
              <a:stretch>
                <a:fillRect/>
              </a:stretch>
            </p:blipFill>
            <p:spPr>
              <a:xfrm>
                <a:off x="10270180" y="5281191"/>
                <a:ext cx="99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57" name="Ink 156">
                <a:extLst>
                  <a:ext uri="{FF2B5EF4-FFF2-40B4-BE49-F238E27FC236}">
                    <a16:creationId xmlns:a16="http://schemas.microsoft.com/office/drawing/2014/main" id="{A5459AA0-85EB-9937-BCA1-7CB1CD6935A6}"/>
                  </a:ext>
                </a:extLst>
              </p14:cNvPr>
              <p14:cNvContentPartPr/>
              <p14:nvPr/>
            </p14:nvContentPartPr>
            <p14:xfrm>
              <a:off x="10453780" y="5097231"/>
              <a:ext cx="784800" cy="516240"/>
            </p14:xfrm>
          </p:contentPart>
        </mc:Choice>
        <mc:Fallback>
          <p:pic>
            <p:nvPicPr>
              <p:cNvPr id="157" name="Ink 156">
                <a:extLst>
                  <a:ext uri="{FF2B5EF4-FFF2-40B4-BE49-F238E27FC236}">
                    <a16:creationId xmlns:a16="http://schemas.microsoft.com/office/drawing/2014/main" id="{A5459AA0-85EB-9937-BCA1-7CB1CD6935A6}"/>
                  </a:ext>
                </a:extLst>
              </p:cNvPr>
              <p:cNvPicPr/>
              <p:nvPr/>
            </p:nvPicPr>
            <p:blipFill>
              <a:blip r:embed="rId85"/>
              <a:stretch>
                <a:fillRect/>
              </a:stretch>
            </p:blipFill>
            <p:spPr>
              <a:xfrm>
                <a:off x="10438300" y="5082111"/>
                <a:ext cx="81540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58" name="Ink 157">
                <a:extLst>
                  <a:ext uri="{FF2B5EF4-FFF2-40B4-BE49-F238E27FC236}">
                    <a16:creationId xmlns:a16="http://schemas.microsoft.com/office/drawing/2014/main" id="{F7B3B434-888B-BA64-DC63-D544EBC24D60}"/>
                  </a:ext>
                </a:extLst>
              </p14:cNvPr>
              <p14:cNvContentPartPr/>
              <p14:nvPr/>
            </p14:nvContentPartPr>
            <p14:xfrm>
              <a:off x="11119780" y="5265351"/>
              <a:ext cx="218160" cy="81360"/>
            </p14:xfrm>
          </p:contentPart>
        </mc:Choice>
        <mc:Fallback>
          <p:pic>
            <p:nvPicPr>
              <p:cNvPr id="158" name="Ink 157">
                <a:extLst>
                  <a:ext uri="{FF2B5EF4-FFF2-40B4-BE49-F238E27FC236}">
                    <a16:creationId xmlns:a16="http://schemas.microsoft.com/office/drawing/2014/main" id="{F7B3B434-888B-BA64-DC63-D544EBC24D60}"/>
                  </a:ext>
                </a:extLst>
              </p:cNvPr>
              <p:cNvPicPr/>
              <p:nvPr/>
            </p:nvPicPr>
            <p:blipFill>
              <a:blip r:embed="rId87"/>
              <a:stretch>
                <a:fillRect/>
              </a:stretch>
            </p:blipFill>
            <p:spPr>
              <a:xfrm>
                <a:off x="11104660" y="5250231"/>
                <a:ext cx="248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59" name="Ink 158">
                <a:extLst>
                  <a:ext uri="{FF2B5EF4-FFF2-40B4-BE49-F238E27FC236}">
                    <a16:creationId xmlns:a16="http://schemas.microsoft.com/office/drawing/2014/main" id="{784DEDFD-2476-DD88-5CD1-29AF27CB390F}"/>
                  </a:ext>
                </a:extLst>
              </p14:cNvPr>
              <p14:cNvContentPartPr/>
              <p14:nvPr/>
            </p14:nvContentPartPr>
            <p14:xfrm>
              <a:off x="10790380" y="5352471"/>
              <a:ext cx="223920" cy="205920"/>
            </p14:xfrm>
          </p:contentPart>
        </mc:Choice>
        <mc:Fallback>
          <p:pic>
            <p:nvPicPr>
              <p:cNvPr id="159" name="Ink 158">
                <a:extLst>
                  <a:ext uri="{FF2B5EF4-FFF2-40B4-BE49-F238E27FC236}">
                    <a16:creationId xmlns:a16="http://schemas.microsoft.com/office/drawing/2014/main" id="{784DEDFD-2476-DD88-5CD1-29AF27CB390F}"/>
                  </a:ext>
                </a:extLst>
              </p:cNvPr>
              <p:cNvPicPr/>
              <p:nvPr/>
            </p:nvPicPr>
            <p:blipFill>
              <a:blip r:embed="rId89"/>
              <a:stretch>
                <a:fillRect/>
              </a:stretch>
            </p:blipFill>
            <p:spPr>
              <a:xfrm>
                <a:off x="10775260" y="5337351"/>
                <a:ext cx="2541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73" name="Ink 173">
                <a:extLst>
                  <a:ext uri="{FF2B5EF4-FFF2-40B4-BE49-F238E27FC236}">
                    <a16:creationId xmlns:a16="http://schemas.microsoft.com/office/drawing/2014/main" id="{455DDCCA-7081-7E15-97A6-78C46E2ED5B4}"/>
                  </a:ext>
                </a:extLst>
              </p14:cNvPr>
              <p14:cNvContentPartPr/>
              <p14:nvPr/>
            </p14:nvContentPartPr>
            <p14:xfrm>
              <a:off x="5460940" y="6087231"/>
              <a:ext cx="1699920" cy="573120"/>
            </p14:xfrm>
          </p:contentPart>
        </mc:Choice>
        <mc:Fallback>
          <p:pic>
            <p:nvPicPr>
              <p:cNvPr id="173" name="Ink 173">
                <a:extLst>
                  <a:ext uri="{FF2B5EF4-FFF2-40B4-BE49-F238E27FC236}">
                    <a16:creationId xmlns:a16="http://schemas.microsoft.com/office/drawing/2014/main" id="{455DDCCA-7081-7E15-97A6-78C46E2ED5B4}"/>
                  </a:ext>
                </a:extLst>
              </p:cNvPr>
              <p:cNvPicPr/>
              <p:nvPr/>
            </p:nvPicPr>
            <p:blipFill>
              <a:blip r:embed="rId91"/>
              <a:stretch>
                <a:fillRect/>
              </a:stretch>
            </p:blipFill>
            <p:spPr>
              <a:xfrm>
                <a:off x="5445460" y="6071751"/>
                <a:ext cx="1730520" cy="603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82" name="Ink 182">
                <a:extLst>
                  <a:ext uri="{FF2B5EF4-FFF2-40B4-BE49-F238E27FC236}">
                    <a16:creationId xmlns:a16="http://schemas.microsoft.com/office/drawing/2014/main" id="{C2F85EEB-6A83-3A8A-379C-B95CEB71FF64}"/>
                  </a:ext>
                </a:extLst>
              </p14:cNvPr>
              <p14:cNvContentPartPr/>
              <p14:nvPr/>
            </p14:nvContentPartPr>
            <p14:xfrm>
              <a:off x="6880060" y="5993631"/>
              <a:ext cx="3044160" cy="454680"/>
            </p14:xfrm>
          </p:contentPart>
        </mc:Choice>
        <mc:Fallback>
          <p:pic>
            <p:nvPicPr>
              <p:cNvPr id="182" name="Ink 182">
                <a:extLst>
                  <a:ext uri="{FF2B5EF4-FFF2-40B4-BE49-F238E27FC236}">
                    <a16:creationId xmlns:a16="http://schemas.microsoft.com/office/drawing/2014/main" id="{C2F85EEB-6A83-3A8A-379C-B95CEB71FF64}"/>
                  </a:ext>
                </a:extLst>
              </p:cNvPr>
              <p:cNvPicPr/>
              <p:nvPr/>
            </p:nvPicPr>
            <p:blipFill>
              <a:blip r:embed="rId93"/>
              <a:stretch>
                <a:fillRect/>
              </a:stretch>
            </p:blipFill>
            <p:spPr>
              <a:xfrm>
                <a:off x="6864938" y="5978511"/>
                <a:ext cx="3074764"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84" name="Ink 184">
                <a:extLst>
                  <a:ext uri="{FF2B5EF4-FFF2-40B4-BE49-F238E27FC236}">
                    <a16:creationId xmlns:a16="http://schemas.microsoft.com/office/drawing/2014/main" id="{030F16A2-CEC0-AE8E-33A9-65C3A3428B7F}"/>
                  </a:ext>
                </a:extLst>
              </p14:cNvPr>
              <p14:cNvContentPartPr/>
              <p14:nvPr/>
            </p14:nvContentPartPr>
            <p14:xfrm>
              <a:off x="916300" y="5377311"/>
              <a:ext cx="8541720" cy="1176120"/>
            </p14:xfrm>
          </p:contentPart>
        </mc:Choice>
        <mc:Fallback>
          <p:pic>
            <p:nvPicPr>
              <p:cNvPr id="184" name="Ink 184">
                <a:extLst>
                  <a:ext uri="{FF2B5EF4-FFF2-40B4-BE49-F238E27FC236}">
                    <a16:creationId xmlns:a16="http://schemas.microsoft.com/office/drawing/2014/main" id="{030F16A2-CEC0-AE8E-33A9-65C3A3428B7F}"/>
                  </a:ext>
                </a:extLst>
              </p:cNvPr>
              <p:cNvPicPr/>
              <p:nvPr/>
            </p:nvPicPr>
            <p:blipFill>
              <a:blip r:embed="rId95"/>
              <a:stretch>
                <a:fillRect/>
              </a:stretch>
            </p:blipFill>
            <p:spPr>
              <a:xfrm>
                <a:off x="900820" y="5362191"/>
                <a:ext cx="8572320" cy="1206720"/>
              </a:xfrm>
              <a:prstGeom prst="rect">
                <a:avLst/>
              </a:prstGeom>
            </p:spPr>
          </p:pic>
        </mc:Fallback>
      </mc:AlternateContent>
    </p:spTree>
    <p:extLst>
      <p:ext uri="{BB962C8B-B14F-4D97-AF65-F5344CB8AC3E}">
        <p14:creationId xmlns:p14="http://schemas.microsoft.com/office/powerpoint/2010/main" val="753887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409B-7C4A-9EF4-6651-814678E9E2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A58F43-513F-BFF9-4E00-3A90576800A4}"/>
              </a:ext>
            </a:extLst>
          </p:cNvPr>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6" name="Ink 6">
                <a:extLst>
                  <a:ext uri="{FF2B5EF4-FFF2-40B4-BE49-F238E27FC236}">
                    <a16:creationId xmlns:a16="http://schemas.microsoft.com/office/drawing/2014/main" id="{9F69C716-C5FF-1AB0-CC46-71B78CB845B1}"/>
                  </a:ext>
                </a:extLst>
              </p14:cNvPr>
              <p14:cNvContentPartPr/>
              <p14:nvPr/>
            </p14:nvContentPartPr>
            <p14:xfrm>
              <a:off x="4807180" y="1934631"/>
              <a:ext cx="4881240" cy="616680"/>
            </p14:xfrm>
          </p:contentPart>
        </mc:Choice>
        <mc:Fallback>
          <p:pic>
            <p:nvPicPr>
              <p:cNvPr id="6" name="Ink 6">
                <a:extLst>
                  <a:ext uri="{FF2B5EF4-FFF2-40B4-BE49-F238E27FC236}">
                    <a16:creationId xmlns:a16="http://schemas.microsoft.com/office/drawing/2014/main" id="{9F69C716-C5FF-1AB0-CC46-71B78CB845B1}"/>
                  </a:ext>
                </a:extLst>
              </p:cNvPr>
              <p:cNvPicPr/>
              <p:nvPr/>
            </p:nvPicPr>
            <p:blipFill>
              <a:blip r:embed="rId3"/>
              <a:stretch>
                <a:fillRect/>
              </a:stretch>
            </p:blipFill>
            <p:spPr>
              <a:xfrm>
                <a:off x="4792060" y="1919511"/>
                <a:ext cx="491148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8" name="Ink 19">
                <a:extLst>
                  <a:ext uri="{FF2B5EF4-FFF2-40B4-BE49-F238E27FC236}">
                    <a16:creationId xmlns:a16="http://schemas.microsoft.com/office/drawing/2014/main" id="{B2B239EA-7489-D9BF-E68B-E2FF56CB9035}"/>
                  </a:ext>
                </a:extLst>
              </p14:cNvPr>
              <p14:cNvContentPartPr/>
              <p14:nvPr/>
            </p14:nvContentPartPr>
            <p14:xfrm>
              <a:off x="6351220" y="1934631"/>
              <a:ext cx="1432080" cy="654120"/>
            </p14:xfrm>
          </p:contentPart>
        </mc:Choice>
        <mc:Fallback>
          <p:pic>
            <p:nvPicPr>
              <p:cNvPr id="18" name="Ink 19">
                <a:extLst>
                  <a:ext uri="{FF2B5EF4-FFF2-40B4-BE49-F238E27FC236}">
                    <a16:creationId xmlns:a16="http://schemas.microsoft.com/office/drawing/2014/main" id="{B2B239EA-7489-D9BF-E68B-E2FF56CB9035}"/>
                  </a:ext>
                </a:extLst>
              </p:cNvPr>
              <p:cNvPicPr/>
              <p:nvPr/>
            </p:nvPicPr>
            <p:blipFill>
              <a:blip r:embed="rId5"/>
              <a:stretch>
                <a:fillRect/>
              </a:stretch>
            </p:blipFill>
            <p:spPr>
              <a:xfrm>
                <a:off x="6335740" y="1919511"/>
                <a:ext cx="14626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Ink 19">
                <a:extLst>
                  <a:ext uri="{FF2B5EF4-FFF2-40B4-BE49-F238E27FC236}">
                    <a16:creationId xmlns:a16="http://schemas.microsoft.com/office/drawing/2014/main" id="{558340D5-D79C-7990-0AE9-4BF0DB511263}"/>
                  </a:ext>
                </a:extLst>
              </p14:cNvPr>
              <p14:cNvContentPartPr/>
              <p14:nvPr/>
            </p14:nvContentPartPr>
            <p14:xfrm>
              <a:off x="5006260" y="1972071"/>
              <a:ext cx="1033920" cy="597960"/>
            </p14:xfrm>
          </p:contentPart>
        </mc:Choice>
        <mc:Fallback>
          <p:pic>
            <p:nvPicPr>
              <p:cNvPr id="19" name="Ink 19">
                <a:extLst>
                  <a:ext uri="{FF2B5EF4-FFF2-40B4-BE49-F238E27FC236}">
                    <a16:creationId xmlns:a16="http://schemas.microsoft.com/office/drawing/2014/main" id="{558340D5-D79C-7990-0AE9-4BF0DB511263}"/>
                  </a:ext>
                </a:extLst>
              </p:cNvPr>
              <p:cNvPicPr/>
              <p:nvPr/>
            </p:nvPicPr>
            <p:blipFill>
              <a:blip r:embed="rId7"/>
              <a:stretch>
                <a:fillRect/>
              </a:stretch>
            </p:blipFill>
            <p:spPr>
              <a:xfrm>
                <a:off x="4991140" y="1956951"/>
                <a:ext cx="1064160" cy="62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Ink 23">
                <a:extLst>
                  <a:ext uri="{FF2B5EF4-FFF2-40B4-BE49-F238E27FC236}">
                    <a16:creationId xmlns:a16="http://schemas.microsoft.com/office/drawing/2014/main" id="{630167DA-B33F-5FA4-953D-E9283A908384}"/>
                  </a:ext>
                </a:extLst>
              </p14:cNvPr>
              <p14:cNvContentPartPr/>
              <p14:nvPr/>
            </p14:nvContentPartPr>
            <p14:xfrm>
              <a:off x="7982020" y="1935351"/>
              <a:ext cx="753840" cy="572400"/>
            </p14:xfrm>
          </p:contentPart>
        </mc:Choice>
        <mc:Fallback>
          <p:pic>
            <p:nvPicPr>
              <p:cNvPr id="23" name="Ink 23">
                <a:extLst>
                  <a:ext uri="{FF2B5EF4-FFF2-40B4-BE49-F238E27FC236}">
                    <a16:creationId xmlns:a16="http://schemas.microsoft.com/office/drawing/2014/main" id="{630167DA-B33F-5FA4-953D-E9283A908384}"/>
                  </a:ext>
                </a:extLst>
              </p:cNvPr>
              <p:cNvPicPr/>
              <p:nvPr/>
            </p:nvPicPr>
            <p:blipFill>
              <a:blip r:embed="rId9"/>
              <a:stretch>
                <a:fillRect/>
              </a:stretch>
            </p:blipFill>
            <p:spPr>
              <a:xfrm>
                <a:off x="7966893" y="1920231"/>
                <a:ext cx="784455"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 name="Ink 23">
                <a:extLst>
                  <a:ext uri="{FF2B5EF4-FFF2-40B4-BE49-F238E27FC236}">
                    <a16:creationId xmlns:a16="http://schemas.microsoft.com/office/drawing/2014/main" id="{3A46390F-1F1A-FF30-FD3D-60050C55DA5C}"/>
                  </a:ext>
                </a:extLst>
              </p14:cNvPr>
              <p14:cNvContentPartPr/>
              <p14:nvPr/>
            </p14:nvContentPartPr>
            <p14:xfrm>
              <a:off x="8897140" y="2090511"/>
              <a:ext cx="75240" cy="230760"/>
            </p14:xfrm>
          </p:contentPart>
        </mc:Choice>
        <mc:Fallback>
          <p:pic>
            <p:nvPicPr>
              <p:cNvPr id="24" name="Ink 23">
                <a:extLst>
                  <a:ext uri="{FF2B5EF4-FFF2-40B4-BE49-F238E27FC236}">
                    <a16:creationId xmlns:a16="http://schemas.microsoft.com/office/drawing/2014/main" id="{3A46390F-1F1A-FF30-FD3D-60050C55DA5C}"/>
                  </a:ext>
                </a:extLst>
              </p:cNvPr>
              <p:cNvPicPr/>
              <p:nvPr/>
            </p:nvPicPr>
            <p:blipFill>
              <a:blip r:embed="rId11"/>
              <a:stretch>
                <a:fillRect/>
              </a:stretch>
            </p:blipFill>
            <p:spPr>
              <a:xfrm>
                <a:off x="8882020" y="2075031"/>
                <a:ext cx="1054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 name="Ink 28">
                <a:extLst>
                  <a:ext uri="{FF2B5EF4-FFF2-40B4-BE49-F238E27FC236}">
                    <a16:creationId xmlns:a16="http://schemas.microsoft.com/office/drawing/2014/main" id="{A1E639B2-9133-B2F8-E3C4-A4317C12214C}"/>
                  </a:ext>
                </a:extLst>
              </p14:cNvPr>
              <p14:cNvContentPartPr/>
              <p14:nvPr/>
            </p14:nvContentPartPr>
            <p14:xfrm>
              <a:off x="9183700" y="1940751"/>
              <a:ext cx="367560" cy="461160"/>
            </p14:xfrm>
          </p:contentPart>
        </mc:Choice>
        <mc:Fallback>
          <p:pic>
            <p:nvPicPr>
              <p:cNvPr id="28" name="Ink 28">
                <a:extLst>
                  <a:ext uri="{FF2B5EF4-FFF2-40B4-BE49-F238E27FC236}">
                    <a16:creationId xmlns:a16="http://schemas.microsoft.com/office/drawing/2014/main" id="{A1E639B2-9133-B2F8-E3C4-A4317C12214C}"/>
                  </a:ext>
                </a:extLst>
              </p:cNvPr>
              <p:cNvPicPr/>
              <p:nvPr/>
            </p:nvPicPr>
            <p:blipFill>
              <a:blip r:embed="rId13"/>
              <a:stretch>
                <a:fillRect/>
              </a:stretch>
            </p:blipFill>
            <p:spPr>
              <a:xfrm>
                <a:off x="9168580" y="1925631"/>
                <a:ext cx="39816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3" name="Ink 33">
                <a:extLst>
                  <a:ext uri="{FF2B5EF4-FFF2-40B4-BE49-F238E27FC236}">
                    <a16:creationId xmlns:a16="http://schemas.microsoft.com/office/drawing/2014/main" id="{0EB85025-6C4E-D1DE-0C06-8355CD3918F0}"/>
                  </a:ext>
                </a:extLst>
              </p14:cNvPr>
              <p14:cNvContentPartPr/>
              <p14:nvPr/>
            </p14:nvContentPartPr>
            <p14:xfrm>
              <a:off x="9513460" y="1897191"/>
              <a:ext cx="803520" cy="554400"/>
            </p14:xfrm>
          </p:contentPart>
        </mc:Choice>
        <mc:Fallback>
          <p:pic>
            <p:nvPicPr>
              <p:cNvPr id="33" name="Ink 33">
                <a:extLst>
                  <a:ext uri="{FF2B5EF4-FFF2-40B4-BE49-F238E27FC236}">
                    <a16:creationId xmlns:a16="http://schemas.microsoft.com/office/drawing/2014/main" id="{0EB85025-6C4E-D1DE-0C06-8355CD3918F0}"/>
                  </a:ext>
                </a:extLst>
              </p:cNvPr>
              <p:cNvPicPr/>
              <p:nvPr/>
            </p:nvPicPr>
            <p:blipFill>
              <a:blip r:embed="rId15"/>
              <a:stretch>
                <a:fillRect/>
              </a:stretch>
            </p:blipFill>
            <p:spPr>
              <a:xfrm>
                <a:off x="9498340" y="1882071"/>
                <a:ext cx="83412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 name="Ink 33">
                <a:extLst>
                  <a:ext uri="{FF2B5EF4-FFF2-40B4-BE49-F238E27FC236}">
                    <a16:creationId xmlns:a16="http://schemas.microsoft.com/office/drawing/2014/main" id="{65926418-79DB-BA7F-125C-3E0F2A0E43EA}"/>
                  </a:ext>
                </a:extLst>
              </p14:cNvPr>
              <p14:cNvContentPartPr/>
              <p14:nvPr/>
            </p14:nvContentPartPr>
            <p14:xfrm>
              <a:off x="5006260" y="1822671"/>
              <a:ext cx="143640" cy="149760"/>
            </p14:xfrm>
          </p:contentPart>
        </mc:Choice>
        <mc:Fallback>
          <p:pic>
            <p:nvPicPr>
              <p:cNvPr id="34" name="Ink 33">
                <a:extLst>
                  <a:ext uri="{FF2B5EF4-FFF2-40B4-BE49-F238E27FC236}">
                    <a16:creationId xmlns:a16="http://schemas.microsoft.com/office/drawing/2014/main" id="{65926418-79DB-BA7F-125C-3E0F2A0E43EA}"/>
                  </a:ext>
                </a:extLst>
              </p:cNvPr>
              <p:cNvPicPr/>
              <p:nvPr/>
            </p:nvPicPr>
            <p:blipFill>
              <a:blip r:embed="rId17"/>
              <a:stretch>
                <a:fillRect/>
              </a:stretch>
            </p:blipFill>
            <p:spPr>
              <a:xfrm>
                <a:off x="4991140" y="1807551"/>
                <a:ext cx="173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 name="Ink 34">
                <a:extLst>
                  <a:ext uri="{FF2B5EF4-FFF2-40B4-BE49-F238E27FC236}">
                    <a16:creationId xmlns:a16="http://schemas.microsoft.com/office/drawing/2014/main" id="{9F208BC2-FC12-630A-0D08-9644AF67F62B}"/>
                  </a:ext>
                </a:extLst>
              </p14:cNvPr>
              <p14:cNvContentPartPr/>
              <p14:nvPr/>
            </p14:nvContentPartPr>
            <p14:xfrm>
              <a:off x="5678740" y="1785231"/>
              <a:ext cx="19080" cy="174600"/>
            </p14:xfrm>
          </p:contentPart>
        </mc:Choice>
        <mc:Fallback>
          <p:pic>
            <p:nvPicPr>
              <p:cNvPr id="35" name="Ink 34">
                <a:extLst>
                  <a:ext uri="{FF2B5EF4-FFF2-40B4-BE49-F238E27FC236}">
                    <a16:creationId xmlns:a16="http://schemas.microsoft.com/office/drawing/2014/main" id="{9F208BC2-FC12-630A-0D08-9644AF67F62B}"/>
                  </a:ext>
                </a:extLst>
              </p:cNvPr>
              <p:cNvPicPr/>
              <p:nvPr/>
            </p:nvPicPr>
            <p:blipFill>
              <a:blip r:embed="rId19"/>
              <a:stretch>
                <a:fillRect/>
              </a:stretch>
            </p:blipFill>
            <p:spPr>
              <a:xfrm>
                <a:off x="5663620" y="1770111"/>
                <a:ext cx="49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6" name="Ink 35">
                <a:extLst>
                  <a:ext uri="{FF2B5EF4-FFF2-40B4-BE49-F238E27FC236}">
                    <a16:creationId xmlns:a16="http://schemas.microsoft.com/office/drawing/2014/main" id="{551D9786-60D1-8F33-463D-B8BC24598D94}"/>
                  </a:ext>
                </a:extLst>
              </p14:cNvPr>
              <p14:cNvContentPartPr/>
              <p14:nvPr/>
            </p14:nvContentPartPr>
            <p14:xfrm>
              <a:off x="6276340" y="1766511"/>
              <a:ext cx="299160" cy="187200"/>
            </p14:xfrm>
          </p:contentPart>
        </mc:Choice>
        <mc:Fallback>
          <p:pic>
            <p:nvPicPr>
              <p:cNvPr id="36" name="Ink 35">
                <a:extLst>
                  <a:ext uri="{FF2B5EF4-FFF2-40B4-BE49-F238E27FC236}">
                    <a16:creationId xmlns:a16="http://schemas.microsoft.com/office/drawing/2014/main" id="{551D9786-60D1-8F33-463D-B8BC24598D94}"/>
                  </a:ext>
                </a:extLst>
              </p:cNvPr>
              <p:cNvPicPr/>
              <p:nvPr/>
            </p:nvPicPr>
            <p:blipFill>
              <a:blip r:embed="rId21"/>
              <a:stretch>
                <a:fillRect/>
              </a:stretch>
            </p:blipFill>
            <p:spPr>
              <a:xfrm>
                <a:off x="6261220" y="1751391"/>
                <a:ext cx="3297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7" name="Ink 36">
                <a:extLst>
                  <a:ext uri="{FF2B5EF4-FFF2-40B4-BE49-F238E27FC236}">
                    <a16:creationId xmlns:a16="http://schemas.microsoft.com/office/drawing/2014/main" id="{FD534533-BE82-88D2-3354-8449BD3C4517}"/>
                  </a:ext>
                </a:extLst>
              </p14:cNvPr>
              <p14:cNvContentPartPr/>
              <p14:nvPr/>
            </p14:nvContentPartPr>
            <p14:xfrm>
              <a:off x="7017940" y="1766511"/>
              <a:ext cx="223920" cy="205920"/>
            </p14:xfrm>
          </p:contentPart>
        </mc:Choice>
        <mc:Fallback>
          <p:pic>
            <p:nvPicPr>
              <p:cNvPr id="37" name="Ink 36">
                <a:extLst>
                  <a:ext uri="{FF2B5EF4-FFF2-40B4-BE49-F238E27FC236}">
                    <a16:creationId xmlns:a16="http://schemas.microsoft.com/office/drawing/2014/main" id="{FD534533-BE82-88D2-3354-8449BD3C4517}"/>
                  </a:ext>
                </a:extLst>
              </p:cNvPr>
              <p:cNvPicPr/>
              <p:nvPr/>
            </p:nvPicPr>
            <p:blipFill>
              <a:blip r:embed="rId23"/>
              <a:stretch>
                <a:fillRect/>
              </a:stretch>
            </p:blipFill>
            <p:spPr>
              <a:xfrm>
                <a:off x="7002460" y="1751391"/>
                <a:ext cx="2541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8" name="Ink 37">
                <a:extLst>
                  <a:ext uri="{FF2B5EF4-FFF2-40B4-BE49-F238E27FC236}">
                    <a16:creationId xmlns:a16="http://schemas.microsoft.com/office/drawing/2014/main" id="{268051B2-02AF-4BA4-05FD-645CA676A180}"/>
                  </a:ext>
                </a:extLst>
              </p14:cNvPr>
              <p14:cNvContentPartPr/>
              <p14:nvPr/>
            </p14:nvContentPartPr>
            <p14:xfrm>
              <a:off x="7565140" y="1700991"/>
              <a:ext cx="187200" cy="252720"/>
            </p14:xfrm>
          </p:contentPart>
        </mc:Choice>
        <mc:Fallback>
          <p:pic>
            <p:nvPicPr>
              <p:cNvPr id="38" name="Ink 37">
                <a:extLst>
                  <a:ext uri="{FF2B5EF4-FFF2-40B4-BE49-F238E27FC236}">
                    <a16:creationId xmlns:a16="http://schemas.microsoft.com/office/drawing/2014/main" id="{268051B2-02AF-4BA4-05FD-645CA676A180}"/>
                  </a:ext>
                </a:extLst>
              </p:cNvPr>
              <p:cNvPicPr/>
              <p:nvPr/>
            </p:nvPicPr>
            <p:blipFill>
              <a:blip r:embed="rId25"/>
              <a:stretch>
                <a:fillRect/>
              </a:stretch>
            </p:blipFill>
            <p:spPr>
              <a:xfrm>
                <a:off x="7549660" y="1685511"/>
                <a:ext cx="2178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9" name="Ink 38">
                <a:extLst>
                  <a:ext uri="{FF2B5EF4-FFF2-40B4-BE49-F238E27FC236}">
                    <a16:creationId xmlns:a16="http://schemas.microsoft.com/office/drawing/2014/main" id="{D3B14217-6746-59EA-AF8B-6ED618C0A907}"/>
                  </a:ext>
                </a:extLst>
              </p14:cNvPr>
              <p14:cNvContentPartPr/>
              <p14:nvPr/>
            </p14:nvContentPartPr>
            <p14:xfrm>
              <a:off x="8200180" y="1704231"/>
              <a:ext cx="199440" cy="193320"/>
            </p14:xfrm>
          </p:contentPart>
        </mc:Choice>
        <mc:Fallback>
          <p:pic>
            <p:nvPicPr>
              <p:cNvPr id="39" name="Ink 38">
                <a:extLst>
                  <a:ext uri="{FF2B5EF4-FFF2-40B4-BE49-F238E27FC236}">
                    <a16:creationId xmlns:a16="http://schemas.microsoft.com/office/drawing/2014/main" id="{D3B14217-6746-59EA-AF8B-6ED618C0A907}"/>
                  </a:ext>
                </a:extLst>
              </p:cNvPr>
              <p:cNvPicPr/>
              <p:nvPr/>
            </p:nvPicPr>
            <p:blipFill>
              <a:blip r:embed="rId27"/>
              <a:stretch>
                <a:fillRect/>
              </a:stretch>
            </p:blipFill>
            <p:spPr>
              <a:xfrm>
                <a:off x="8184700" y="1689111"/>
                <a:ext cx="2300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Ink 39">
                <a:extLst>
                  <a:ext uri="{FF2B5EF4-FFF2-40B4-BE49-F238E27FC236}">
                    <a16:creationId xmlns:a16="http://schemas.microsoft.com/office/drawing/2014/main" id="{583749E5-F396-E59F-DC42-BC6CE081B1BD}"/>
                  </a:ext>
                </a:extLst>
              </p14:cNvPr>
              <p14:cNvContentPartPr/>
              <p14:nvPr/>
            </p14:nvContentPartPr>
            <p14:xfrm>
              <a:off x="8810020" y="1654551"/>
              <a:ext cx="174600" cy="224640"/>
            </p14:xfrm>
          </p:contentPart>
        </mc:Choice>
        <mc:Fallback>
          <p:pic>
            <p:nvPicPr>
              <p:cNvPr id="40" name="Ink 39">
                <a:extLst>
                  <a:ext uri="{FF2B5EF4-FFF2-40B4-BE49-F238E27FC236}">
                    <a16:creationId xmlns:a16="http://schemas.microsoft.com/office/drawing/2014/main" id="{583749E5-F396-E59F-DC42-BC6CE081B1BD}"/>
                  </a:ext>
                </a:extLst>
              </p:cNvPr>
              <p:cNvPicPr/>
              <p:nvPr/>
            </p:nvPicPr>
            <p:blipFill>
              <a:blip r:embed="rId29"/>
              <a:stretch>
                <a:fillRect/>
              </a:stretch>
            </p:blipFill>
            <p:spPr>
              <a:xfrm>
                <a:off x="8794900" y="1639431"/>
                <a:ext cx="2052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 name="Ink 42">
                <a:extLst>
                  <a:ext uri="{FF2B5EF4-FFF2-40B4-BE49-F238E27FC236}">
                    <a16:creationId xmlns:a16="http://schemas.microsoft.com/office/drawing/2014/main" id="{E2710B9B-0073-4F58-B9BE-952BF3DD5A70}"/>
                  </a:ext>
                </a:extLst>
              </p14:cNvPr>
              <p14:cNvContentPartPr/>
              <p14:nvPr/>
            </p14:nvContentPartPr>
            <p14:xfrm>
              <a:off x="9992980" y="1648431"/>
              <a:ext cx="280440" cy="261720"/>
            </p14:xfrm>
          </p:contentPart>
        </mc:Choice>
        <mc:Fallback>
          <p:pic>
            <p:nvPicPr>
              <p:cNvPr id="43" name="Ink 42">
                <a:extLst>
                  <a:ext uri="{FF2B5EF4-FFF2-40B4-BE49-F238E27FC236}">
                    <a16:creationId xmlns:a16="http://schemas.microsoft.com/office/drawing/2014/main" id="{E2710B9B-0073-4F58-B9BE-952BF3DD5A70}"/>
                  </a:ext>
                </a:extLst>
              </p:cNvPr>
              <p:cNvPicPr/>
              <p:nvPr/>
            </p:nvPicPr>
            <p:blipFill>
              <a:blip r:embed="rId31"/>
              <a:stretch>
                <a:fillRect/>
              </a:stretch>
            </p:blipFill>
            <p:spPr>
              <a:xfrm>
                <a:off x="9977860" y="1632951"/>
                <a:ext cx="3110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4" name="Ink 44">
                <a:extLst>
                  <a:ext uri="{FF2B5EF4-FFF2-40B4-BE49-F238E27FC236}">
                    <a16:creationId xmlns:a16="http://schemas.microsoft.com/office/drawing/2014/main" id="{E253713A-B914-4B32-B856-E8203CC2B869}"/>
                  </a:ext>
                </a:extLst>
              </p14:cNvPr>
              <p14:cNvContentPartPr/>
              <p14:nvPr/>
            </p14:nvContentPartPr>
            <p14:xfrm>
              <a:off x="9320500" y="1654551"/>
              <a:ext cx="342720" cy="236880"/>
            </p14:xfrm>
          </p:contentPart>
        </mc:Choice>
        <mc:Fallback>
          <p:pic>
            <p:nvPicPr>
              <p:cNvPr id="44" name="Ink 44">
                <a:extLst>
                  <a:ext uri="{FF2B5EF4-FFF2-40B4-BE49-F238E27FC236}">
                    <a16:creationId xmlns:a16="http://schemas.microsoft.com/office/drawing/2014/main" id="{E253713A-B914-4B32-B856-E8203CC2B869}"/>
                  </a:ext>
                </a:extLst>
              </p:cNvPr>
              <p:cNvPicPr/>
              <p:nvPr/>
            </p:nvPicPr>
            <p:blipFill>
              <a:blip r:embed="rId33"/>
              <a:stretch>
                <a:fillRect/>
              </a:stretch>
            </p:blipFill>
            <p:spPr>
              <a:xfrm>
                <a:off x="9305380" y="1639431"/>
                <a:ext cx="3733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7" name="Ink 47">
                <a:extLst>
                  <a:ext uri="{FF2B5EF4-FFF2-40B4-BE49-F238E27FC236}">
                    <a16:creationId xmlns:a16="http://schemas.microsoft.com/office/drawing/2014/main" id="{52C7C437-B0FC-E67E-BF6E-30377DEB52DF}"/>
                  </a:ext>
                </a:extLst>
              </p14:cNvPr>
              <p14:cNvContentPartPr/>
              <p14:nvPr/>
            </p14:nvContentPartPr>
            <p14:xfrm>
              <a:off x="4975300" y="2575791"/>
              <a:ext cx="809640" cy="442440"/>
            </p14:xfrm>
          </p:contentPart>
        </mc:Choice>
        <mc:Fallback>
          <p:pic>
            <p:nvPicPr>
              <p:cNvPr id="47" name="Ink 47">
                <a:extLst>
                  <a:ext uri="{FF2B5EF4-FFF2-40B4-BE49-F238E27FC236}">
                    <a16:creationId xmlns:a16="http://schemas.microsoft.com/office/drawing/2014/main" id="{52C7C437-B0FC-E67E-BF6E-30377DEB52DF}"/>
                  </a:ext>
                </a:extLst>
              </p:cNvPr>
              <p:cNvPicPr/>
              <p:nvPr/>
            </p:nvPicPr>
            <p:blipFill>
              <a:blip r:embed="rId35"/>
              <a:stretch>
                <a:fillRect/>
              </a:stretch>
            </p:blipFill>
            <p:spPr>
              <a:xfrm>
                <a:off x="4959820" y="2560671"/>
                <a:ext cx="84024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8" name="Ink 47">
                <a:extLst>
                  <a:ext uri="{FF2B5EF4-FFF2-40B4-BE49-F238E27FC236}">
                    <a16:creationId xmlns:a16="http://schemas.microsoft.com/office/drawing/2014/main" id="{2B3505B6-6364-0E6A-05C6-7A3133FDCBB4}"/>
                  </a:ext>
                </a:extLst>
              </p14:cNvPr>
              <p14:cNvContentPartPr/>
              <p14:nvPr/>
            </p14:nvContentPartPr>
            <p14:xfrm>
              <a:off x="5678740" y="2582271"/>
              <a:ext cx="847080" cy="498240"/>
            </p14:xfrm>
          </p:contentPart>
        </mc:Choice>
        <mc:Fallback>
          <p:pic>
            <p:nvPicPr>
              <p:cNvPr id="48" name="Ink 47">
                <a:extLst>
                  <a:ext uri="{FF2B5EF4-FFF2-40B4-BE49-F238E27FC236}">
                    <a16:creationId xmlns:a16="http://schemas.microsoft.com/office/drawing/2014/main" id="{2B3505B6-6364-0E6A-05C6-7A3133FDCBB4}"/>
                  </a:ext>
                </a:extLst>
              </p:cNvPr>
              <p:cNvPicPr/>
              <p:nvPr/>
            </p:nvPicPr>
            <p:blipFill>
              <a:blip r:embed="rId37"/>
              <a:stretch>
                <a:fillRect/>
              </a:stretch>
            </p:blipFill>
            <p:spPr>
              <a:xfrm>
                <a:off x="5663620" y="2566791"/>
                <a:ext cx="877680" cy="528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4" name="Ink 54">
                <a:extLst>
                  <a:ext uri="{FF2B5EF4-FFF2-40B4-BE49-F238E27FC236}">
                    <a16:creationId xmlns:a16="http://schemas.microsoft.com/office/drawing/2014/main" id="{52FC69AC-B867-8D38-126F-273FCB5406C4}"/>
                  </a:ext>
                </a:extLst>
              </p14:cNvPr>
              <p14:cNvContentPartPr/>
              <p14:nvPr/>
            </p14:nvContentPartPr>
            <p14:xfrm>
              <a:off x="9980380" y="2756511"/>
              <a:ext cx="1177200" cy="342720"/>
            </p14:xfrm>
          </p:contentPart>
        </mc:Choice>
        <mc:Fallback>
          <p:pic>
            <p:nvPicPr>
              <p:cNvPr id="54" name="Ink 54">
                <a:extLst>
                  <a:ext uri="{FF2B5EF4-FFF2-40B4-BE49-F238E27FC236}">
                    <a16:creationId xmlns:a16="http://schemas.microsoft.com/office/drawing/2014/main" id="{52FC69AC-B867-8D38-126F-273FCB5406C4}"/>
                  </a:ext>
                </a:extLst>
              </p:cNvPr>
              <p:cNvPicPr/>
              <p:nvPr/>
            </p:nvPicPr>
            <p:blipFill>
              <a:blip r:embed="rId39"/>
              <a:stretch>
                <a:fillRect/>
              </a:stretch>
            </p:blipFill>
            <p:spPr>
              <a:xfrm>
                <a:off x="9965255" y="2741391"/>
                <a:ext cx="1207809"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1" name="Ink 61">
                <a:extLst>
                  <a:ext uri="{FF2B5EF4-FFF2-40B4-BE49-F238E27FC236}">
                    <a16:creationId xmlns:a16="http://schemas.microsoft.com/office/drawing/2014/main" id="{F3D26A25-5381-5384-E37A-704349361049}"/>
                  </a:ext>
                </a:extLst>
              </p14:cNvPr>
              <p14:cNvContentPartPr/>
              <p14:nvPr/>
            </p14:nvContentPartPr>
            <p14:xfrm>
              <a:off x="6052420" y="2638071"/>
              <a:ext cx="1158120" cy="859680"/>
            </p14:xfrm>
          </p:contentPart>
        </mc:Choice>
        <mc:Fallback>
          <p:pic>
            <p:nvPicPr>
              <p:cNvPr id="61" name="Ink 61">
                <a:extLst>
                  <a:ext uri="{FF2B5EF4-FFF2-40B4-BE49-F238E27FC236}">
                    <a16:creationId xmlns:a16="http://schemas.microsoft.com/office/drawing/2014/main" id="{F3D26A25-5381-5384-E37A-704349361049}"/>
                  </a:ext>
                </a:extLst>
              </p:cNvPr>
              <p:cNvPicPr/>
              <p:nvPr/>
            </p:nvPicPr>
            <p:blipFill>
              <a:blip r:embed="rId41"/>
              <a:stretch>
                <a:fillRect/>
              </a:stretch>
            </p:blipFill>
            <p:spPr>
              <a:xfrm>
                <a:off x="6036945" y="2622945"/>
                <a:ext cx="1188351" cy="890293"/>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4" name="Ink 64">
                <a:extLst>
                  <a:ext uri="{FF2B5EF4-FFF2-40B4-BE49-F238E27FC236}">
                    <a16:creationId xmlns:a16="http://schemas.microsoft.com/office/drawing/2014/main" id="{E5BCA297-02BF-08D2-0BBD-2BAA8847A353}"/>
                  </a:ext>
                </a:extLst>
              </p14:cNvPr>
              <p14:cNvContentPartPr/>
              <p14:nvPr/>
            </p14:nvContentPartPr>
            <p14:xfrm>
              <a:off x="9793900" y="2258271"/>
              <a:ext cx="1083600" cy="436320"/>
            </p14:xfrm>
          </p:contentPart>
        </mc:Choice>
        <mc:Fallback>
          <p:pic>
            <p:nvPicPr>
              <p:cNvPr id="64" name="Ink 64">
                <a:extLst>
                  <a:ext uri="{FF2B5EF4-FFF2-40B4-BE49-F238E27FC236}">
                    <a16:creationId xmlns:a16="http://schemas.microsoft.com/office/drawing/2014/main" id="{E5BCA297-02BF-08D2-0BBD-2BAA8847A353}"/>
                  </a:ext>
                </a:extLst>
              </p:cNvPr>
              <p:cNvPicPr/>
              <p:nvPr/>
            </p:nvPicPr>
            <p:blipFill>
              <a:blip r:embed="rId43"/>
              <a:stretch>
                <a:fillRect/>
              </a:stretch>
            </p:blipFill>
            <p:spPr>
              <a:xfrm>
                <a:off x="9778420" y="2243151"/>
                <a:ext cx="111420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5" name="Ink 64">
                <a:extLst>
                  <a:ext uri="{FF2B5EF4-FFF2-40B4-BE49-F238E27FC236}">
                    <a16:creationId xmlns:a16="http://schemas.microsoft.com/office/drawing/2014/main" id="{EBEE64BD-409F-0BDC-7B31-35FC26E65D9E}"/>
                  </a:ext>
                </a:extLst>
              </p14:cNvPr>
              <p14:cNvContentPartPr/>
              <p14:nvPr/>
            </p14:nvContentPartPr>
            <p14:xfrm>
              <a:off x="9700300" y="2476431"/>
              <a:ext cx="330480" cy="380160"/>
            </p14:xfrm>
          </p:contentPart>
        </mc:Choice>
        <mc:Fallback>
          <p:pic>
            <p:nvPicPr>
              <p:cNvPr id="65" name="Ink 64">
                <a:extLst>
                  <a:ext uri="{FF2B5EF4-FFF2-40B4-BE49-F238E27FC236}">
                    <a16:creationId xmlns:a16="http://schemas.microsoft.com/office/drawing/2014/main" id="{EBEE64BD-409F-0BDC-7B31-35FC26E65D9E}"/>
                  </a:ext>
                </a:extLst>
              </p:cNvPr>
              <p:cNvPicPr/>
              <p:nvPr/>
            </p:nvPicPr>
            <p:blipFill>
              <a:blip r:embed="rId45"/>
              <a:stretch>
                <a:fillRect/>
              </a:stretch>
            </p:blipFill>
            <p:spPr>
              <a:xfrm>
                <a:off x="9685180" y="2460951"/>
                <a:ext cx="36072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6" name="Ink 65">
                <a:extLst>
                  <a:ext uri="{FF2B5EF4-FFF2-40B4-BE49-F238E27FC236}">
                    <a16:creationId xmlns:a16="http://schemas.microsoft.com/office/drawing/2014/main" id="{5134F476-0D51-EC1A-A5DE-DB5CA4134ECC}"/>
                  </a:ext>
                </a:extLst>
              </p14:cNvPr>
              <p14:cNvContentPartPr/>
              <p14:nvPr/>
            </p14:nvContentPartPr>
            <p14:xfrm>
              <a:off x="7988500" y="3453831"/>
              <a:ext cx="1033920" cy="535680"/>
            </p14:xfrm>
          </p:contentPart>
        </mc:Choice>
        <mc:Fallback>
          <p:pic>
            <p:nvPicPr>
              <p:cNvPr id="66" name="Ink 65">
                <a:extLst>
                  <a:ext uri="{FF2B5EF4-FFF2-40B4-BE49-F238E27FC236}">
                    <a16:creationId xmlns:a16="http://schemas.microsoft.com/office/drawing/2014/main" id="{5134F476-0D51-EC1A-A5DE-DB5CA4134ECC}"/>
                  </a:ext>
                </a:extLst>
              </p:cNvPr>
              <p:cNvPicPr/>
              <p:nvPr/>
            </p:nvPicPr>
            <p:blipFill>
              <a:blip r:embed="rId47"/>
              <a:stretch>
                <a:fillRect/>
              </a:stretch>
            </p:blipFill>
            <p:spPr>
              <a:xfrm>
                <a:off x="7973020" y="3438351"/>
                <a:ext cx="106416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9" name="Ink 69">
                <a:extLst>
                  <a:ext uri="{FF2B5EF4-FFF2-40B4-BE49-F238E27FC236}">
                    <a16:creationId xmlns:a16="http://schemas.microsoft.com/office/drawing/2014/main" id="{0F89C7C6-C117-0018-224A-A5FCEBF7C4F6}"/>
                  </a:ext>
                </a:extLst>
              </p14:cNvPr>
              <p14:cNvContentPartPr/>
              <p14:nvPr/>
            </p14:nvContentPartPr>
            <p14:xfrm>
              <a:off x="8996860" y="3596751"/>
              <a:ext cx="386280" cy="380160"/>
            </p14:xfrm>
          </p:contentPart>
        </mc:Choice>
        <mc:Fallback>
          <p:pic>
            <p:nvPicPr>
              <p:cNvPr id="69" name="Ink 69">
                <a:extLst>
                  <a:ext uri="{FF2B5EF4-FFF2-40B4-BE49-F238E27FC236}">
                    <a16:creationId xmlns:a16="http://schemas.microsoft.com/office/drawing/2014/main" id="{0F89C7C6-C117-0018-224A-A5FCEBF7C4F6}"/>
                  </a:ext>
                </a:extLst>
              </p:cNvPr>
              <p:cNvPicPr/>
              <p:nvPr/>
            </p:nvPicPr>
            <p:blipFill>
              <a:blip r:embed="rId49"/>
              <a:stretch>
                <a:fillRect/>
              </a:stretch>
            </p:blipFill>
            <p:spPr>
              <a:xfrm>
                <a:off x="8981740" y="3581631"/>
                <a:ext cx="41688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7" name="Ink 77">
                <a:extLst>
                  <a:ext uri="{FF2B5EF4-FFF2-40B4-BE49-F238E27FC236}">
                    <a16:creationId xmlns:a16="http://schemas.microsoft.com/office/drawing/2014/main" id="{61F02C5F-F1A5-3795-AB82-F61AD63D3BE6}"/>
                  </a:ext>
                </a:extLst>
              </p14:cNvPr>
              <p14:cNvContentPartPr/>
              <p14:nvPr/>
            </p14:nvContentPartPr>
            <p14:xfrm>
              <a:off x="9719020" y="3316671"/>
              <a:ext cx="1438560" cy="729000"/>
            </p14:xfrm>
          </p:contentPart>
        </mc:Choice>
        <mc:Fallback>
          <p:pic>
            <p:nvPicPr>
              <p:cNvPr id="77" name="Ink 77">
                <a:extLst>
                  <a:ext uri="{FF2B5EF4-FFF2-40B4-BE49-F238E27FC236}">
                    <a16:creationId xmlns:a16="http://schemas.microsoft.com/office/drawing/2014/main" id="{61F02C5F-F1A5-3795-AB82-F61AD63D3BE6}"/>
                  </a:ext>
                </a:extLst>
              </p:cNvPr>
              <p:cNvPicPr/>
              <p:nvPr/>
            </p:nvPicPr>
            <p:blipFill>
              <a:blip r:embed="rId51"/>
              <a:stretch>
                <a:fillRect/>
              </a:stretch>
            </p:blipFill>
            <p:spPr>
              <a:xfrm>
                <a:off x="9703900" y="3301544"/>
                <a:ext cx="1468800" cy="759615"/>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2" name="Ink 82">
                <a:extLst>
                  <a:ext uri="{FF2B5EF4-FFF2-40B4-BE49-F238E27FC236}">
                    <a16:creationId xmlns:a16="http://schemas.microsoft.com/office/drawing/2014/main" id="{D9804821-E041-6DE4-B2E4-D14D863F8DD1}"/>
                  </a:ext>
                </a:extLst>
              </p14:cNvPr>
              <p14:cNvContentPartPr/>
              <p14:nvPr/>
            </p14:nvContentPartPr>
            <p14:xfrm>
              <a:off x="3991780" y="4001391"/>
              <a:ext cx="1332360" cy="641520"/>
            </p14:xfrm>
          </p:contentPart>
        </mc:Choice>
        <mc:Fallback>
          <p:pic>
            <p:nvPicPr>
              <p:cNvPr id="82" name="Ink 82">
                <a:extLst>
                  <a:ext uri="{FF2B5EF4-FFF2-40B4-BE49-F238E27FC236}">
                    <a16:creationId xmlns:a16="http://schemas.microsoft.com/office/drawing/2014/main" id="{D9804821-E041-6DE4-B2E4-D14D863F8DD1}"/>
                  </a:ext>
                </a:extLst>
              </p:cNvPr>
              <p:cNvPicPr/>
              <p:nvPr/>
            </p:nvPicPr>
            <p:blipFill>
              <a:blip r:embed="rId53"/>
              <a:stretch>
                <a:fillRect/>
              </a:stretch>
            </p:blipFill>
            <p:spPr>
              <a:xfrm>
                <a:off x="3976304" y="3986271"/>
                <a:ext cx="1362592"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0" name="Ink 91">
                <a:extLst>
                  <a:ext uri="{FF2B5EF4-FFF2-40B4-BE49-F238E27FC236}">
                    <a16:creationId xmlns:a16="http://schemas.microsoft.com/office/drawing/2014/main" id="{8973BC3D-8BBA-A23B-FEA7-49C96076CB37}"/>
                  </a:ext>
                </a:extLst>
              </p14:cNvPr>
              <p14:cNvContentPartPr/>
              <p14:nvPr/>
            </p14:nvContentPartPr>
            <p14:xfrm>
              <a:off x="7446700" y="4013991"/>
              <a:ext cx="1768320" cy="747360"/>
            </p14:xfrm>
          </p:contentPart>
        </mc:Choice>
        <mc:Fallback>
          <p:pic>
            <p:nvPicPr>
              <p:cNvPr id="90" name="Ink 91">
                <a:extLst>
                  <a:ext uri="{FF2B5EF4-FFF2-40B4-BE49-F238E27FC236}">
                    <a16:creationId xmlns:a16="http://schemas.microsoft.com/office/drawing/2014/main" id="{8973BC3D-8BBA-A23B-FEA7-49C96076CB37}"/>
                  </a:ext>
                </a:extLst>
              </p:cNvPr>
              <p:cNvPicPr/>
              <p:nvPr/>
            </p:nvPicPr>
            <p:blipFill>
              <a:blip r:embed="rId55"/>
              <a:stretch>
                <a:fillRect/>
              </a:stretch>
            </p:blipFill>
            <p:spPr>
              <a:xfrm>
                <a:off x="7431580" y="3998871"/>
                <a:ext cx="1798920" cy="777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1" name="Ink 91">
                <a:extLst>
                  <a:ext uri="{FF2B5EF4-FFF2-40B4-BE49-F238E27FC236}">
                    <a16:creationId xmlns:a16="http://schemas.microsoft.com/office/drawing/2014/main" id="{321280AB-0E2C-FFC1-EF72-4F9A2B13CEC5}"/>
                  </a:ext>
                </a:extLst>
              </p14:cNvPr>
              <p14:cNvContentPartPr/>
              <p14:nvPr/>
            </p14:nvContentPartPr>
            <p14:xfrm>
              <a:off x="5784580" y="4138551"/>
              <a:ext cx="1270440" cy="405000"/>
            </p14:xfrm>
          </p:contentPart>
        </mc:Choice>
        <mc:Fallback>
          <p:pic>
            <p:nvPicPr>
              <p:cNvPr id="91" name="Ink 91">
                <a:extLst>
                  <a:ext uri="{FF2B5EF4-FFF2-40B4-BE49-F238E27FC236}">
                    <a16:creationId xmlns:a16="http://schemas.microsoft.com/office/drawing/2014/main" id="{321280AB-0E2C-FFC1-EF72-4F9A2B13CEC5}"/>
                  </a:ext>
                </a:extLst>
              </p:cNvPr>
              <p:cNvPicPr/>
              <p:nvPr/>
            </p:nvPicPr>
            <p:blipFill>
              <a:blip r:embed="rId57"/>
              <a:stretch>
                <a:fillRect/>
              </a:stretch>
            </p:blipFill>
            <p:spPr>
              <a:xfrm>
                <a:off x="5769460" y="4123431"/>
                <a:ext cx="130068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5" name="Ink 95">
                <a:extLst>
                  <a:ext uri="{FF2B5EF4-FFF2-40B4-BE49-F238E27FC236}">
                    <a16:creationId xmlns:a16="http://schemas.microsoft.com/office/drawing/2014/main" id="{17BA37E8-1C64-5160-8DE6-19DEFB66E2F6}"/>
                  </a:ext>
                </a:extLst>
              </p14:cNvPr>
              <p14:cNvContentPartPr/>
              <p14:nvPr/>
            </p14:nvContentPartPr>
            <p14:xfrm>
              <a:off x="1439020" y="4823271"/>
              <a:ext cx="405000" cy="405000"/>
            </p14:xfrm>
          </p:contentPart>
        </mc:Choice>
        <mc:Fallback>
          <p:pic>
            <p:nvPicPr>
              <p:cNvPr id="95" name="Ink 95">
                <a:extLst>
                  <a:ext uri="{FF2B5EF4-FFF2-40B4-BE49-F238E27FC236}">
                    <a16:creationId xmlns:a16="http://schemas.microsoft.com/office/drawing/2014/main" id="{17BA37E8-1C64-5160-8DE6-19DEFB66E2F6}"/>
                  </a:ext>
                </a:extLst>
              </p:cNvPr>
              <p:cNvPicPr/>
              <p:nvPr/>
            </p:nvPicPr>
            <p:blipFill>
              <a:blip r:embed="rId59"/>
              <a:stretch>
                <a:fillRect/>
              </a:stretch>
            </p:blipFill>
            <p:spPr>
              <a:xfrm>
                <a:off x="1423900" y="4808151"/>
                <a:ext cx="43560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6" name="Ink 108">
                <a:extLst>
                  <a:ext uri="{FF2B5EF4-FFF2-40B4-BE49-F238E27FC236}">
                    <a16:creationId xmlns:a16="http://schemas.microsoft.com/office/drawing/2014/main" id="{E7060849-1D97-0A35-B727-351CC5D0964D}"/>
                  </a:ext>
                </a:extLst>
              </p14:cNvPr>
              <p14:cNvContentPartPr/>
              <p14:nvPr/>
            </p14:nvContentPartPr>
            <p14:xfrm>
              <a:off x="9756460" y="4910391"/>
              <a:ext cx="510120" cy="293040"/>
            </p14:xfrm>
          </p:contentPart>
        </mc:Choice>
        <mc:Fallback>
          <p:pic>
            <p:nvPicPr>
              <p:cNvPr id="106" name="Ink 108">
                <a:extLst>
                  <a:ext uri="{FF2B5EF4-FFF2-40B4-BE49-F238E27FC236}">
                    <a16:creationId xmlns:a16="http://schemas.microsoft.com/office/drawing/2014/main" id="{E7060849-1D97-0A35-B727-351CC5D0964D}"/>
                  </a:ext>
                </a:extLst>
              </p:cNvPr>
              <p:cNvPicPr/>
              <p:nvPr/>
            </p:nvPicPr>
            <p:blipFill>
              <a:blip r:embed="rId61"/>
              <a:stretch>
                <a:fillRect/>
              </a:stretch>
            </p:blipFill>
            <p:spPr>
              <a:xfrm>
                <a:off x="9740980" y="4895271"/>
                <a:ext cx="5407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7" name="Ink 108">
                <a:extLst>
                  <a:ext uri="{FF2B5EF4-FFF2-40B4-BE49-F238E27FC236}">
                    <a16:creationId xmlns:a16="http://schemas.microsoft.com/office/drawing/2014/main" id="{1FD0BCE5-EFCB-9D55-FB78-BEDCA6509614}"/>
                  </a:ext>
                </a:extLst>
              </p14:cNvPr>
              <p14:cNvContentPartPr/>
              <p14:nvPr/>
            </p14:nvContentPartPr>
            <p14:xfrm>
              <a:off x="8604820" y="4904271"/>
              <a:ext cx="535680" cy="355320"/>
            </p14:xfrm>
          </p:contentPart>
        </mc:Choice>
        <mc:Fallback>
          <p:pic>
            <p:nvPicPr>
              <p:cNvPr id="107" name="Ink 108">
                <a:extLst>
                  <a:ext uri="{FF2B5EF4-FFF2-40B4-BE49-F238E27FC236}">
                    <a16:creationId xmlns:a16="http://schemas.microsoft.com/office/drawing/2014/main" id="{1FD0BCE5-EFCB-9D55-FB78-BEDCA6509614}"/>
                  </a:ext>
                </a:extLst>
              </p:cNvPr>
              <p:cNvPicPr/>
              <p:nvPr/>
            </p:nvPicPr>
            <p:blipFill>
              <a:blip r:embed="rId63"/>
              <a:stretch>
                <a:fillRect/>
              </a:stretch>
            </p:blipFill>
            <p:spPr>
              <a:xfrm>
                <a:off x="8589340" y="4889151"/>
                <a:ext cx="56628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8" name="Ink 108">
                <a:extLst>
                  <a:ext uri="{FF2B5EF4-FFF2-40B4-BE49-F238E27FC236}">
                    <a16:creationId xmlns:a16="http://schemas.microsoft.com/office/drawing/2014/main" id="{239C9C4A-577A-3DDA-518F-D2676AB031C7}"/>
                  </a:ext>
                </a:extLst>
              </p14:cNvPr>
              <p14:cNvContentPartPr/>
              <p14:nvPr/>
            </p14:nvContentPartPr>
            <p14:xfrm>
              <a:off x="3593260" y="4898151"/>
              <a:ext cx="460440" cy="374040"/>
            </p14:xfrm>
          </p:contentPart>
        </mc:Choice>
        <mc:Fallback>
          <p:pic>
            <p:nvPicPr>
              <p:cNvPr id="108" name="Ink 108">
                <a:extLst>
                  <a:ext uri="{FF2B5EF4-FFF2-40B4-BE49-F238E27FC236}">
                    <a16:creationId xmlns:a16="http://schemas.microsoft.com/office/drawing/2014/main" id="{239C9C4A-577A-3DDA-518F-D2676AB031C7}"/>
                  </a:ext>
                </a:extLst>
              </p:cNvPr>
              <p:cNvPicPr/>
              <p:nvPr/>
            </p:nvPicPr>
            <p:blipFill>
              <a:blip r:embed="rId65"/>
              <a:stretch>
                <a:fillRect/>
              </a:stretch>
            </p:blipFill>
            <p:spPr>
              <a:xfrm>
                <a:off x="3577780" y="4882671"/>
                <a:ext cx="49068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9" name="Ink 119">
                <a:extLst>
                  <a:ext uri="{FF2B5EF4-FFF2-40B4-BE49-F238E27FC236}">
                    <a16:creationId xmlns:a16="http://schemas.microsoft.com/office/drawing/2014/main" id="{17FAD9DC-28EA-6797-730C-2A4E88B5ED58}"/>
                  </a:ext>
                </a:extLst>
              </p14:cNvPr>
              <p14:cNvContentPartPr/>
              <p14:nvPr/>
            </p14:nvContentPartPr>
            <p14:xfrm>
              <a:off x="1134100" y="4624191"/>
              <a:ext cx="9513000" cy="1161000"/>
            </p14:xfrm>
          </p:contentPart>
        </mc:Choice>
        <mc:Fallback>
          <p:pic>
            <p:nvPicPr>
              <p:cNvPr id="119" name="Ink 119">
                <a:extLst>
                  <a:ext uri="{FF2B5EF4-FFF2-40B4-BE49-F238E27FC236}">
                    <a16:creationId xmlns:a16="http://schemas.microsoft.com/office/drawing/2014/main" id="{17FAD9DC-28EA-6797-730C-2A4E88B5ED58}"/>
                  </a:ext>
                </a:extLst>
              </p:cNvPr>
              <p:cNvPicPr/>
              <p:nvPr/>
            </p:nvPicPr>
            <p:blipFill>
              <a:blip r:embed="rId67"/>
              <a:stretch>
                <a:fillRect/>
              </a:stretch>
            </p:blipFill>
            <p:spPr>
              <a:xfrm>
                <a:off x="1118980" y="4608711"/>
                <a:ext cx="9543240" cy="1191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0" name="Ink 119">
                <a:extLst>
                  <a:ext uri="{FF2B5EF4-FFF2-40B4-BE49-F238E27FC236}">
                    <a16:creationId xmlns:a16="http://schemas.microsoft.com/office/drawing/2014/main" id="{1BD4AC09-D430-0223-2213-807F2C2076C8}"/>
                  </a:ext>
                </a:extLst>
              </p14:cNvPr>
              <p14:cNvContentPartPr/>
              <p14:nvPr/>
            </p14:nvContentPartPr>
            <p14:xfrm>
              <a:off x="1594900" y="4474791"/>
              <a:ext cx="223920" cy="180720"/>
            </p14:xfrm>
          </p:contentPart>
        </mc:Choice>
        <mc:Fallback>
          <p:pic>
            <p:nvPicPr>
              <p:cNvPr id="120" name="Ink 119">
                <a:extLst>
                  <a:ext uri="{FF2B5EF4-FFF2-40B4-BE49-F238E27FC236}">
                    <a16:creationId xmlns:a16="http://schemas.microsoft.com/office/drawing/2014/main" id="{1BD4AC09-D430-0223-2213-807F2C2076C8}"/>
                  </a:ext>
                </a:extLst>
              </p:cNvPr>
              <p:cNvPicPr/>
              <p:nvPr/>
            </p:nvPicPr>
            <p:blipFill>
              <a:blip r:embed="rId69"/>
              <a:stretch>
                <a:fillRect/>
              </a:stretch>
            </p:blipFill>
            <p:spPr>
              <a:xfrm>
                <a:off x="1579420" y="4459311"/>
                <a:ext cx="254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21" name="Ink 120">
                <a:extLst>
                  <a:ext uri="{FF2B5EF4-FFF2-40B4-BE49-F238E27FC236}">
                    <a16:creationId xmlns:a16="http://schemas.microsoft.com/office/drawing/2014/main" id="{36BD4AAD-7321-53D9-15CD-31AC93395AE0}"/>
                  </a:ext>
                </a:extLst>
              </p14:cNvPr>
              <p14:cNvContentPartPr/>
              <p14:nvPr/>
            </p14:nvContentPartPr>
            <p14:xfrm>
              <a:off x="2665540" y="4344111"/>
              <a:ext cx="50040" cy="230760"/>
            </p14:xfrm>
          </p:contentPart>
        </mc:Choice>
        <mc:Fallback>
          <p:pic>
            <p:nvPicPr>
              <p:cNvPr id="121" name="Ink 120">
                <a:extLst>
                  <a:ext uri="{FF2B5EF4-FFF2-40B4-BE49-F238E27FC236}">
                    <a16:creationId xmlns:a16="http://schemas.microsoft.com/office/drawing/2014/main" id="{36BD4AAD-7321-53D9-15CD-31AC93395AE0}"/>
                  </a:ext>
                </a:extLst>
              </p:cNvPr>
              <p:cNvPicPr/>
              <p:nvPr/>
            </p:nvPicPr>
            <p:blipFill>
              <a:blip r:embed="rId71"/>
              <a:stretch>
                <a:fillRect/>
              </a:stretch>
            </p:blipFill>
            <p:spPr>
              <a:xfrm>
                <a:off x="2650420" y="4328631"/>
                <a:ext cx="806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2" name="Ink 121">
                <a:extLst>
                  <a:ext uri="{FF2B5EF4-FFF2-40B4-BE49-F238E27FC236}">
                    <a16:creationId xmlns:a16="http://schemas.microsoft.com/office/drawing/2014/main" id="{1AB71ADA-1A55-1B8C-8F78-CE160A48D8F0}"/>
                  </a:ext>
                </a:extLst>
              </p14:cNvPr>
              <p14:cNvContentPartPr/>
              <p14:nvPr/>
            </p14:nvContentPartPr>
            <p14:xfrm>
              <a:off x="3730060" y="4456071"/>
              <a:ext cx="374040" cy="168480"/>
            </p14:xfrm>
          </p:contentPart>
        </mc:Choice>
        <mc:Fallback>
          <p:pic>
            <p:nvPicPr>
              <p:cNvPr id="122" name="Ink 121">
                <a:extLst>
                  <a:ext uri="{FF2B5EF4-FFF2-40B4-BE49-F238E27FC236}">
                    <a16:creationId xmlns:a16="http://schemas.microsoft.com/office/drawing/2014/main" id="{1AB71ADA-1A55-1B8C-8F78-CE160A48D8F0}"/>
                  </a:ext>
                </a:extLst>
              </p:cNvPr>
              <p:cNvPicPr/>
              <p:nvPr/>
            </p:nvPicPr>
            <p:blipFill>
              <a:blip r:embed="rId73"/>
              <a:stretch>
                <a:fillRect/>
              </a:stretch>
            </p:blipFill>
            <p:spPr>
              <a:xfrm>
                <a:off x="3714940" y="4440951"/>
                <a:ext cx="404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3" name="Ink 122">
                <a:extLst>
                  <a:ext uri="{FF2B5EF4-FFF2-40B4-BE49-F238E27FC236}">
                    <a16:creationId xmlns:a16="http://schemas.microsoft.com/office/drawing/2014/main" id="{95EC1F2D-095D-8BE3-69F2-E801F719789C}"/>
                  </a:ext>
                </a:extLst>
              </p14:cNvPr>
              <p14:cNvContentPartPr/>
              <p14:nvPr/>
            </p14:nvContentPartPr>
            <p14:xfrm>
              <a:off x="4732300" y="4456071"/>
              <a:ext cx="265320" cy="236880"/>
            </p14:xfrm>
          </p:contentPart>
        </mc:Choice>
        <mc:Fallback>
          <p:pic>
            <p:nvPicPr>
              <p:cNvPr id="123" name="Ink 122">
                <a:extLst>
                  <a:ext uri="{FF2B5EF4-FFF2-40B4-BE49-F238E27FC236}">
                    <a16:creationId xmlns:a16="http://schemas.microsoft.com/office/drawing/2014/main" id="{95EC1F2D-095D-8BE3-69F2-E801F719789C}"/>
                  </a:ext>
                </a:extLst>
              </p:cNvPr>
              <p:cNvPicPr/>
              <p:nvPr/>
            </p:nvPicPr>
            <p:blipFill>
              <a:blip r:embed="rId75"/>
              <a:stretch>
                <a:fillRect/>
              </a:stretch>
            </p:blipFill>
            <p:spPr>
              <a:xfrm>
                <a:off x="4717180" y="4440951"/>
                <a:ext cx="2959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4" name="Ink 123">
                <a:extLst>
                  <a:ext uri="{FF2B5EF4-FFF2-40B4-BE49-F238E27FC236}">
                    <a16:creationId xmlns:a16="http://schemas.microsoft.com/office/drawing/2014/main" id="{C5441176-908A-B18E-03C6-A5C38B807E88}"/>
                  </a:ext>
                </a:extLst>
              </p14:cNvPr>
              <p14:cNvContentPartPr/>
              <p14:nvPr/>
            </p14:nvContentPartPr>
            <p14:xfrm>
              <a:off x="5803300" y="4518351"/>
              <a:ext cx="168480" cy="187200"/>
            </p14:xfrm>
          </p:contentPart>
        </mc:Choice>
        <mc:Fallback>
          <p:pic>
            <p:nvPicPr>
              <p:cNvPr id="124" name="Ink 123">
                <a:extLst>
                  <a:ext uri="{FF2B5EF4-FFF2-40B4-BE49-F238E27FC236}">
                    <a16:creationId xmlns:a16="http://schemas.microsoft.com/office/drawing/2014/main" id="{C5441176-908A-B18E-03C6-A5C38B807E88}"/>
                  </a:ext>
                </a:extLst>
              </p:cNvPr>
              <p:cNvPicPr/>
              <p:nvPr/>
            </p:nvPicPr>
            <p:blipFill>
              <a:blip r:embed="rId77"/>
              <a:stretch>
                <a:fillRect/>
              </a:stretch>
            </p:blipFill>
            <p:spPr>
              <a:xfrm>
                <a:off x="5787820" y="4502871"/>
                <a:ext cx="199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27" name="Ink 126">
                <a:extLst>
                  <a:ext uri="{FF2B5EF4-FFF2-40B4-BE49-F238E27FC236}">
                    <a16:creationId xmlns:a16="http://schemas.microsoft.com/office/drawing/2014/main" id="{EF78DFCC-FBB3-7117-13D0-E7207801E68D}"/>
                  </a:ext>
                </a:extLst>
              </p14:cNvPr>
              <p14:cNvContentPartPr/>
              <p14:nvPr/>
            </p14:nvContentPartPr>
            <p14:xfrm>
              <a:off x="7832620" y="4462191"/>
              <a:ext cx="162360" cy="236880"/>
            </p14:xfrm>
          </p:contentPart>
        </mc:Choice>
        <mc:Fallback>
          <p:pic>
            <p:nvPicPr>
              <p:cNvPr id="127" name="Ink 126">
                <a:extLst>
                  <a:ext uri="{FF2B5EF4-FFF2-40B4-BE49-F238E27FC236}">
                    <a16:creationId xmlns:a16="http://schemas.microsoft.com/office/drawing/2014/main" id="{EF78DFCC-FBB3-7117-13D0-E7207801E68D}"/>
                  </a:ext>
                </a:extLst>
              </p:cNvPr>
              <p:cNvPicPr/>
              <p:nvPr/>
            </p:nvPicPr>
            <p:blipFill>
              <a:blip r:embed="rId79"/>
              <a:stretch>
                <a:fillRect/>
              </a:stretch>
            </p:blipFill>
            <p:spPr>
              <a:xfrm>
                <a:off x="7817500" y="4447071"/>
                <a:ext cx="1926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28" name="Ink 127">
                <a:extLst>
                  <a:ext uri="{FF2B5EF4-FFF2-40B4-BE49-F238E27FC236}">
                    <a16:creationId xmlns:a16="http://schemas.microsoft.com/office/drawing/2014/main" id="{4C3CEFAE-1C75-EDC7-99AD-2C4B851D8F9C}"/>
                  </a:ext>
                </a:extLst>
              </p14:cNvPr>
              <p14:cNvContentPartPr/>
              <p14:nvPr/>
            </p14:nvContentPartPr>
            <p14:xfrm>
              <a:off x="8635780" y="4437351"/>
              <a:ext cx="205920" cy="249480"/>
            </p14:xfrm>
          </p:contentPart>
        </mc:Choice>
        <mc:Fallback>
          <p:pic>
            <p:nvPicPr>
              <p:cNvPr id="128" name="Ink 127">
                <a:extLst>
                  <a:ext uri="{FF2B5EF4-FFF2-40B4-BE49-F238E27FC236}">
                    <a16:creationId xmlns:a16="http://schemas.microsoft.com/office/drawing/2014/main" id="{4C3CEFAE-1C75-EDC7-99AD-2C4B851D8F9C}"/>
                  </a:ext>
                </a:extLst>
              </p:cNvPr>
              <p:cNvPicPr/>
              <p:nvPr/>
            </p:nvPicPr>
            <p:blipFill>
              <a:blip r:embed="rId81"/>
              <a:stretch>
                <a:fillRect/>
              </a:stretch>
            </p:blipFill>
            <p:spPr>
              <a:xfrm>
                <a:off x="8620660" y="4422231"/>
                <a:ext cx="2361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29" name="Ink 128">
                <a:extLst>
                  <a:ext uri="{FF2B5EF4-FFF2-40B4-BE49-F238E27FC236}">
                    <a16:creationId xmlns:a16="http://schemas.microsoft.com/office/drawing/2014/main" id="{CB7E449F-80BA-5DD4-2526-EC378FC23AC5}"/>
                  </a:ext>
                </a:extLst>
              </p14:cNvPr>
              <p14:cNvContentPartPr/>
              <p14:nvPr/>
            </p14:nvContentPartPr>
            <p14:xfrm>
              <a:off x="9800020" y="4381191"/>
              <a:ext cx="230760" cy="299160"/>
            </p14:xfrm>
          </p:contentPart>
        </mc:Choice>
        <mc:Fallback>
          <p:pic>
            <p:nvPicPr>
              <p:cNvPr id="129" name="Ink 128">
                <a:extLst>
                  <a:ext uri="{FF2B5EF4-FFF2-40B4-BE49-F238E27FC236}">
                    <a16:creationId xmlns:a16="http://schemas.microsoft.com/office/drawing/2014/main" id="{CB7E449F-80BA-5DD4-2526-EC378FC23AC5}"/>
                  </a:ext>
                </a:extLst>
              </p:cNvPr>
              <p:cNvPicPr/>
              <p:nvPr/>
            </p:nvPicPr>
            <p:blipFill>
              <a:blip r:embed="rId83"/>
              <a:stretch>
                <a:fillRect/>
              </a:stretch>
            </p:blipFill>
            <p:spPr>
              <a:xfrm>
                <a:off x="9784900" y="4366071"/>
                <a:ext cx="26136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30" name="Ink 130">
                <a:extLst>
                  <a:ext uri="{FF2B5EF4-FFF2-40B4-BE49-F238E27FC236}">
                    <a16:creationId xmlns:a16="http://schemas.microsoft.com/office/drawing/2014/main" id="{FE064AA0-0264-876A-0F2F-83058FEEEA08}"/>
                  </a:ext>
                </a:extLst>
              </p14:cNvPr>
              <p14:cNvContentPartPr/>
              <p14:nvPr/>
            </p14:nvContentPartPr>
            <p14:xfrm>
              <a:off x="6531580" y="4505751"/>
              <a:ext cx="311760" cy="199440"/>
            </p14:xfrm>
          </p:contentPart>
        </mc:Choice>
        <mc:Fallback>
          <p:pic>
            <p:nvPicPr>
              <p:cNvPr id="130" name="Ink 130">
                <a:extLst>
                  <a:ext uri="{FF2B5EF4-FFF2-40B4-BE49-F238E27FC236}">
                    <a16:creationId xmlns:a16="http://schemas.microsoft.com/office/drawing/2014/main" id="{FE064AA0-0264-876A-0F2F-83058FEEEA08}"/>
                  </a:ext>
                </a:extLst>
              </p:cNvPr>
              <p:cNvPicPr/>
              <p:nvPr/>
            </p:nvPicPr>
            <p:blipFill>
              <a:blip r:embed="rId85"/>
              <a:stretch>
                <a:fillRect/>
              </a:stretch>
            </p:blipFill>
            <p:spPr>
              <a:xfrm>
                <a:off x="6516460" y="4490631"/>
                <a:ext cx="3420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31" name="Ink 130">
                <a:extLst>
                  <a:ext uri="{FF2B5EF4-FFF2-40B4-BE49-F238E27FC236}">
                    <a16:creationId xmlns:a16="http://schemas.microsoft.com/office/drawing/2014/main" id="{5A552C36-1E27-063E-3B0A-B521215E6B7D}"/>
                  </a:ext>
                </a:extLst>
              </p14:cNvPr>
              <p14:cNvContentPartPr/>
              <p14:nvPr/>
            </p14:nvContentPartPr>
            <p14:xfrm>
              <a:off x="4103740" y="5632551"/>
              <a:ext cx="25200" cy="12960"/>
            </p14:xfrm>
          </p:contentPart>
        </mc:Choice>
        <mc:Fallback>
          <p:pic>
            <p:nvPicPr>
              <p:cNvPr id="131" name="Ink 130">
                <a:extLst>
                  <a:ext uri="{FF2B5EF4-FFF2-40B4-BE49-F238E27FC236}">
                    <a16:creationId xmlns:a16="http://schemas.microsoft.com/office/drawing/2014/main" id="{5A552C36-1E27-063E-3B0A-B521215E6B7D}"/>
                  </a:ext>
                </a:extLst>
              </p:cNvPr>
              <p:cNvPicPr/>
              <p:nvPr/>
            </p:nvPicPr>
            <p:blipFill>
              <a:blip r:embed="rId87"/>
              <a:stretch>
                <a:fillRect/>
              </a:stretch>
            </p:blipFill>
            <p:spPr>
              <a:xfrm>
                <a:off x="4088260" y="5617431"/>
                <a:ext cx="55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8" name="Ink 138">
                <a:extLst>
                  <a:ext uri="{FF2B5EF4-FFF2-40B4-BE49-F238E27FC236}">
                    <a16:creationId xmlns:a16="http://schemas.microsoft.com/office/drawing/2014/main" id="{FFAFA939-3517-BCE3-1616-8910D9BCC6BF}"/>
                  </a:ext>
                </a:extLst>
              </p14:cNvPr>
              <p14:cNvContentPartPr/>
              <p14:nvPr/>
            </p14:nvContentPartPr>
            <p14:xfrm>
              <a:off x="3780100" y="5464431"/>
              <a:ext cx="952920" cy="617040"/>
            </p14:xfrm>
          </p:contentPart>
        </mc:Choice>
        <mc:Fallback>
          <p:pic>
            <p:nvPicPr>
              <p:cNvPr id="138" name="Ink 138">
                <a:extLst>
                  <a:ext uri="{FF2B5EF4-FFF2-40B4-BE49-F238E27FC236}">
                    <a16:creationId xmlns:a16="http://schemas.microsoft.com/office/drawing/2014/main" id="{FFAFA939-3517-BCE3-1616-8910D9BCC6BF}"/>
                  </a:ext>
                </a:extLst>
              </p:cNvPr>
              <p:cNvPicPr/>
              <p:nvPr/>
            </p:nvPicPr>
            <p:blipFill>
              <a:blip r:embed="rId89"/>
              <a:stretch>
                <a:fillRect/>
              </a:stretch>
            </p:blipFill>
            <p:spPr>
              <a:xfrm>
                <a:off x="3764620" y="5449302"/>
                <a:ext cx="983520" cy="647658"/>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39" name="Ink 138">
                <a:extLst>
                  <a:ext uri="{FF2B5EF4-FFF2-40B4-BE49-F238E27FC236}">
                    <a16:creationId xmlns:a16="http://schemas.microsoft.com/office/drawing/2014/main" id="{5D6FB3CD-CB78-1C90-FC11-768E9DBCDDFA}"/>
                  </a:ext>
                </a:extLst>
              </p14:cNvPr>
              <p14:cNvContentPartPr/>
              <p14:nvPr/>
            </p14:nvContentPartPr>
            <p14:xfrm>
              <a:off x="4371220" y="5919111"/>
              <a:ext cx="50040" cy="168480"/>
            </p14:xfrm>
          </p:contentPart>
        </mc:Choice>
        <mc:Fallback>
          <p:pic>
            <p:nvPicPr>
              <p:cNvPr id="139" name="Ink 138">
                <a:extLst>
                  <a:ext uri="{FF2B5EF4-FFF2-40B4-BE49-F238E27FC236}">
                    <a16:creationId xmlns:a16="http://schemas.microsoft.com/office/drawing/2014/main" id="{5D6FB3CD-CB78-1C90-FC11-768E9DBCDDFA}"/>
                  </a:ext>
                </a:extLst>
              </p:cNvPr>
              <p:cNvPicPr/>
              <p:nvPr/>
            </p:nvPicPr>
            <p:blipFill>
              <a:blip r:embed="rId91"/>
              <a:stretch>
                <a:fillRect/>
              </a:stretch>
            </p:blipFill>
            <p:spPr>
              <a:xfrm>
                <a:off x="4356100" y="5903631"/>
                <a:ext cx="806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42" name="Ink 142">
                <a:extLst>
                  <a:ext uri="{FF2B5EF4-FFF2-40B4-BE49-F238E27FC236}">
                    <a16:creationId xmlns:a16="http://schemas.microsoft.com/office/drawing/2014/main" id="{A96878C3-8BED-494A-CADB-AF5943D70BE1}"/>
                  </a:ext>
                </a:extLst>
              </p14:cNvPr>
              <p14:cNvContentPartPr/>
              <p14:nvPr/>
            </p14:nvContentPartPr>
            <p14:xfrm>
              <a:off x="4931740" y="5514471"/>
              <a:ext cx="43920" cy="50040"/>
            </p14:xfrm>
          </p:contentPart>
        </mc:Choice>
        <mc:Fallback>
          <p:pic>
            <p:nvPicPr>
              <p:cNvPr id="142" name="Ink 142">
                <a:extLst>
                  <a:ext uri="{FF2B5EF4-FFF2-40B4-BE49-F238E27FC236}">
                    <a16:creationId xmlns:a16="http://schemas.microsoft.com/office/drawing/2014/main" id="{A96878C3-8BED-494A-CADB-AF5943D70BE1}"/>
                  </a:ext>
                </a:extLst>
              </p:cNvPr>
              <p:cNvPicPr/>
              <p:nvPr/>
            </p:nvPicPr>
            <p:blipFill>
              <a:blip r:embed="rId93"/>
              <a:stretch>
                <a:fillRect/>
              </a:stretch>
            </p:blipFill>
            <p:spPr>
              <a:xfrm>
                <a:off x="4916260" y="5498991"/>
                <a:ext cx="74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45" name="Ink 145">
                <a:extLst>
                  <a:ext uri="{FF2B5EF4-FFF2-40B4-BE49-F238E27FC236}">
                    <a16:creationId xmlns:a16="http://schemas.microsoft.com/office/drawing/2014/main" id="{0F4B3770-C71E-1922-52BC-FFA8431A9E90}"/>
                  </a:ext>
                </a:extLst>
              </p14:cNvPr>
              <p14:cNvContentPartPr/>
              <p14:nvPr/>
            </p14:nvContentPartPr>
            <p14:xfrm>
              <a:off x="4969180" y="5520591"/>
              <a:ext cx="261720" cy="423000"/>
            </p14:xfrm>
          </p:contentPart>
        </mc:Choice>
        <mc:Fallback>
          <p:pic>
            <p:nvPicPr>
              <p:cNvPr id="145" name="Ink 145">
                <a:extLst>
                  <a:ext uri="{FF2B5EF4-FFF2-40B4-BE49-F238E27FC236}">
                    <a16:creationId xmlns:a16="http://schemas.microsoft.com/office/drawing/2014/main" id="{0F4B3770-C71E-1922-52BC-FFA8431A9E90}"/>
                  </a:ext>
                </a:extLst>
              </p:cNvPr>
              <p:cNvPicPr/>
              <p:nvPr/>
            </p:nvPicPr>
            <p:blipFill>
              <a:blip r:embed="rId95"/>
              <a:stretch>
                <a:fillRect/>
              </a:stretch>
            </p:blipFill>
            <p:spPr>
              <a:xfrm>
                <a:off x="4953700" y="5505471"/>
                <a:ext cx="29232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49" name="Ink 149">
                <a:extLst>
                  <a:ext uri="{FF2B5EF4-FFF2-40B4-BE49-F238E27FC236}">
                    <a16:creationId xmlns:a16="http://schemas.microsoft.com/office/drawing/2014/main" id="{3FE5F54F-8268-EA34-4C9D-CCB5647F4138}"/>
                  </a:ext>
                </a:extLst>
              </p14:cNvPr>
              <p14:cNvContentPartPr/>
              <p14:nvPr/>
            </p14:nvContentPartPr>
            <p14:xfrm>
              <a:off x="5174380" y="5595111"/>
              <a:ext cx="909360" cy="473760"/>
            </p14:xfrm>
          </p:contentPart>
        </mc:Choice>
        <mc:Fallback>
          <p:pic>
            <p:nvPicPr>
              <p:cNvPr id="149" name="Ink 149">
                <a:extLst>
                  <a:ext uri="{FF2B5EF4-FFF2-40B4-BE49-F238E27FC236}">
                    <a16:creationId xmlns:a16="http://schemas.microsoft.com/office/drawing/2014/main" id="{3FE5F54F-8268-EA34-4C9D-CCB5647F4138}"/>
                  </a:ext>
                </a:extLst>
              </p:cNvPr>
              <p:cNvPicPr/>
              <p:nvPr/>
            </p:nvPicPr>
            <p:blipFill>
              <a:blip r:embed="rId97"/>
              <a:stretch>
                <a:fillRect/>
              </a:stretch>
            </p:blipFill>
            <p:spPr>
              <a:xfrm>
                <a:off x="5159260" y="5579980"/>
                <a:ext cx="939600" cy="504383"/>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58" name="Ink 158">
                <a:extLst>
                  <a:ext uri="{FF2B5EF4-FFF2-40B4-BE49-F238E27FC236}">
                    <a16:creationId xmlns:a16="http://schemas.microsoft.com/office/drawing/2014/main" id="{C02D2283-921C-1002-C344-F12FD2C8CE19}"/>
                  </a:ext>
                </a:extLst>
              </p14:cNvPr>
              <p14:cNvContentPartPr/>
              <p14:nvPr/>
            </p14:nvContentPartPr>
            <p14:xfrm>
              <a:off x="5803300" y="5931351"/>
              <a:ext cx="1188720" cy="548280"/>
            </p14:xfrm>
          </p:contentPart>
        </mc:Choice>
        <mc:Fallback>
          <p:pic>
            <p:nvPicPr>
              <p:cNvPr id="158" name="Ink 158">
                <a:extLst>
                  <a:ext uri="{FF2B5EF4-FFF2-40B4-BE49-F238E27FC236}">
                    <a16:creationId xmlns:a16="http://schemas.microsoft.com/office/drawing/2014/main" id="{C02D2283-921C-1002-C344-F12FD2C8CE19}"/>
                  </a:ext>
                </a:extLst>
              </p:cNvPr>
              <p:cNvPicPr/>
              <p:nvPr/>
            </p:nvPicPr>
            <p:blipFill>
              <a:blip r:embed="rId99"/>
              <a:stretch>
                <a:fillRect/>
              </a:stretch>
            </p:blipFill>
            <p:spPr>
              <a:xfrm>
                <a:off x="5787820" y="5916231"/>
                <a:ext cx="121932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61" name="Ink 161">
                <a:extLst>
                  <a:ext uri="{FF2B5EF4-FFF2-40B4-BE49-F238E27FC236}">
                    <a16:creationId xmlns:a16="http://schemas.microsoft.com/office/drawing/2014/main" id="{F01B99B7-17F7-4B69-DBA5-C7D9A997DF3D}"/>
                  </a:ext>
                </a:extLst>
              </p14:cNvPr>
              <p14:cNvContentPartPr/>
              <p14:nvPr/>
            </p14:nvContentPartPr>
            <p14:xfrm>
              <a:off x="9968140" y="5408631"/>
              <a:ext cx="1251720" cy="572760"/>
            </p14:xfrm>
          </p:contentPart>
        </mc:Choice>
        <mc:Fallback>
          <p:pic>
            <p:nvPicPr>
              <p:cNvPr id="161" name="Ink 161">
                <a:extLst>
                  <a:ext uri="{FF2B5EF4-FFF2-40B4-BE49-F238E27FC236}">
                    <a16:creationId xmlns:a16="http://schemas.microsoft.com/office/drawing/2014/main" id="{F01B99B7-17F7-4B69-DBA5-C7D9A997DF3D}"/>
                  </a:ext>
                </a:extLst>
              </p:cNvPr>
              <p:cNvPicPr/>
              <p:nvPr/>
            </p:nvPicPr>
            <p:blipFill>
              <a:blip r:embed="rId101"/>
              <a:stretch>
                <a:fillRect/>
              </a:stretch>
            </p:blipFill>
            <p:spPr>
              <a:xfrm>
                <a:off x="9952660" y="5393161"/>
                <a:ext cx="1282320" cy="603341"/>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64" name="Ink 164">
                <a:extLst>
                  <a:ext uri="{FF2B5EF4-FFF2-40B4-BE49-F238E27FC236}">
                    <a16:creationId xmlns:a16="http://schemas.microsoft.com/office/drawing/2014/main" id="{32B72D40-E861-7FD8-0273-82A24A39BDDB}"/>
                  </a:ext>
                </a:extLst>
              </p14:cNvPr>
              <p14:cNvContentPartPr/>
              <p14:nvPr/>
            </p14:nvContentPartPr>
            <p14:xfrm>
              <a:off x="8685460" y="5520591"/>
              <a:ext cx="1121040" cy="535680"/>
            </p14:xfrm>
          </p:contentPart>
        </mc:Choice>
        <mc:Fallback>
          <p:pic>
            <p:nvPicPr>
              <p:cNvPr id="164" name="Ink 164">
                <a:extLst>
                  <a:ext uri="{FF2B5EF4-FFF2-40B4-BE49-F238E27FC236}">
                    <a16:creationId xmlns:a16="http://schemas.microsoft.com/office/drawing/2014/main" id="{32B72D40-E861-7FD8-0273-82A24A39BDDB}"/>
                  </a:ext>
                </a:extLst>
              </p:cNvPr>
              <p:cNvPicPr/>
              <p:nvPr/>
            </p:nvPicPr>
            <p:blipFill>
              <a:blip r:embed="rId103"/>
              <a:stretch>
                <a:fillRect/>
              </a:stretch>
            </p:blipFill>
            <p:spPr>
              <a:xfrm>
                <a:off x="8670340" y="5505471"/>
                <a:ext cx="115128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69" name="Ink 169">
                <a:extLst>
                  <a:ext uri="{FF2B5EF4-FFF2-40B4-BE49-F238E27FC236}">
                    <a16:creationId xmlns:a16="http://schemas.microsoft.com/office/drawing/2014/main" id="{43BCCAAC-3EFE-7EFB-2614-10C137E9EB1A}"/>
                  </a:ext>
                </a:extLst>
              </p14:cNvPr>
              <p14:cNvContentPartPr/>
              <p14:nvPr/>
            </p14:nvContentPartPr>
            <p14:xfrm>
              <a:off x="7577380" y="5719671"/>
              <a:ext cx="1395000" cy="946800"/>
            </p14:xfrm>
          </p:contentPart>
        </mc:Choice>
        <mc:Fallback>
          <p:pic>
            <p:nvPicPr>
              <p:cNvPr id="169" name="Ink 169">
                <a:extLst>
                  <a:ext uri="{FF2B5EF4-FFF2-40B4-BE49-F238E27FC236}">
                    <a16:creationId xmlns:a16="http://schemas.microsoft.com/office/drawing/2014/main" id="{43BCCAAC-3EFE-7EFB-2614-10C137E9EB1A}"/>
                  </a:ext>
                </a:extLst>
              </p:cNvPr>
              <p:cNvPicPr/>
              <p:nvPr/>
            </p:nvPicPr>
            <p:blipFill>
              <a:blip r:embed="rId105"/>
              <a:stretch>
                <a:fillRect/>
              </a:stretch>
            </p:blipFill>
            <p:spPr>
              <a:xfrm>
                <a:off x="7562260" y="5704551"/>
                <a:ext cx="1425240" cy="977040"/>
              </a:xfrm>
              <a:prstGeom prst="rect">
                <a:avLst/>
              </a:prstGeom>
            </p:spPr>
          </p:pic>
        </mc:Fallback>
      </mc:AlternateContent>
    </p:spTree>
    <p:extLst>
      <p:ext uri="{BB962C8B-B14F-4D97-AF65-F5344CB8AC3E}">
        <p14:creationId xmlns:p14="http://schemas.microsoft.com/office/powerpoint/2010/main" val="128929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806A-490F-3A42-9077-E9F3C637484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61737F0-D5B4-1C13-0CD2-08B2318EBC1B}"/>
              </a:ext>
            </a:extLst>
          </p:cNvPr>
          <p:cNvSpPr>
            <a:spLocks noGrp="1"/>
          </p:cNvSpPr>
          <p:nvPr>
            <p:ph idx="1"/>
          </p:nvPr>
        </p:nvSpPr>
        <p:spPr/>
        <p:txBody>
          <a:bodyPr/>
          <a:lstStyle/>
          <a:p>
            <a:r>
              <a:rPr lang="en-IN" dirty="0"/>
              <a:t>The following are some important points:</a:t>
            </a:r>
          </a:p>
          <a:p>
            <a:r>
              <a:rPr lang="en-IN" dirty="0"/>
              <a:t>It is the simplest way to search an element in the list.</a:t>
            </a:r>
          </a:p>
          <a:p>
            <a:r>
              <a:rPr lang="en-IN" dirty="0"/>
              <a:t>It searches the data element sequentially no matter whether the array is sorted or unsorted.</a:t>
            </a:r>
          </a:p>
          <a:p>
            <a:r>
              <a:rPr lang="en-IN" dirty="0"/>
              <a:t>Example: let as take an array of 10 elements which is declared as follows:</a:t>
            </a:r>
          </a:p>
          <a:p>
            <a:r>
              <a:rPr lang="en-IN" dirty="0"/>
              <a:t>Int array[10] ={87,25,14,39,74,1,99,12,30,67}</a:t>
            </a:r>
            <a:endParaRPr lang="en-US" dirty="0"/>
          </a:p>
        </p:txBody>
      </p:sp>
    </p:spTree>
    <p:extLst>
      <p:ext uri="{BB962C8B-B14F-4D97-AF65-F5344CB8AC3E}">
        <p14:creationId xmlns:p14="http://schemas.microsoft.com/office/powerpoint/2010/main" val="610459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22D27-3353-93DD-9B22-E4E9E8BF65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4CF6A1-DFE1-44D0-588C-5BDAB4BDF535}"/>
              </a:ext>
            </a:extLst>
          </p:cNvPr>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9D7B8764-3EB7-9FCD-255B-ADF8F169E48B}"/>
                  </a:ext>
                </a:extLst>
              </p14:cNvPr>
              <p14:cNvContentPartPr/>
              <p14:nvPr/>
            </p14:nvContentPartPr>
            <p14:xfrm>
              <a:off x="5635180" y="1928511"/>
              <a:ext cx="224640" cy="355320"/>
            </p14:xfrm>
          </p:contentPart>
        </mc:Choice>
        <mc:Fallback>
          <p:pic>
            <p:nvPicPr>
              <p:cNvPr id="6" name="Ink 5">
                <a:extLst>
                  <a:ext uri="{FF2B5EF4-FFF2-40B4-BE49-F238E27FC236}">
                    <a16:creationId xmlns:a16="http://schemas.microsoft.com/office/drawing/2014/main" id="{9D7B8764-3EB7-9FCD-255B-ADF8F169E48B}"/>
                  </a:ext>
                </a:extLst>
              </p:cNvPr>
              <p:cNvPicPr/>
              <p:nvPr/>
            </p:nvPicPr>
            <p:blipFill>
              <a:blip r:embed="rId3"/>
              <a:stretch>
                <a:fillRect/>
              </a:stretch>
            </p:blipFill>
            <p:spPr>
              <a:xfrm>
                <a:off x="5620060" y="1913391"/>
                <a:ext cx="25488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7">
                <a:extLst>
                  <a:ext uri="{FF2B5EF4-FFF2-40B4-BE49-F238E27FC236}">
                    <a16:creationId xmlns:a16="http://schemas.microsoft.com/office/drawing/2014/main" id="{6C05EB30-AC0E-14C9-FEED-A0ABCFB21208}"/>
                  </a:ext>
                </a:extLst>
              </p14:cNvPr>
              <p14:cNvContentPartPr/>
              <p14:nvPr/>
            </p14:nvContentPartPr>
            <p14:xfrm>
              <a:off x="4782340" y="1990791"/>
              <a:ext cx="323640" cy="348840"/>
            </p14:xfrm>
          </p:contentPart>
        </mc:Choice>
        <mc:Fallback>
          <p:pic>
            <p:nvPicPr>
              <p:cNvPr id="7" name="Ink 7">
                <a:extLst>
                  <a:ext uri="{FF2B5EF4-FFF2-40B4-BE49-F238E27FC236}">
                    <a16:creationId xmlns:a16="http://schemas.microsoft.com/office/drawing/2014/main" id="{6C05EB30-AC0E-14C9-FEED-A0ABCFB21208}"/>
                  </a:ext>
                </a:extLst>
              </p:cNvPr>
              <p:cNvPicPr/>
              <p:nvPr/>
            </p:nvPicPr>
            <p:blipFill>
              <a:blip r:embed="rId5"/>
              <a:stretch>
                <a:fillRect/>
              </a:stretch>
            </p:blipFill>
            <p:spPr>
              <a:xfrm>
                <a:off x="4766877" y="1975311"/>
                <a:ext cx="354206"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6B7FCDA8-3CE6-D9D0-17D3-031D4AD59743}"/>
                  </a:ext>
                </a:extLst>
              </p14:cNvPr>
              <p14:cNvContentPartPr/>
              <p14:nvPr/>
            </p14:nvContentPartPr>
            <p14:xfrm>
              <a:off x="7166620" y="1947231"/>
              <a:ext cx="261720" cy="299160"/>
            </p14:xfrm>
          </p:contentPart>
        </mc:Choice>
        <mc:Fallback>
          <p:pic>
            <p:nvPicPr>
              <p:cNvPr id="10" name="Ink 9">
                <a:extLst>
                  <a:ext uri="{FF2B5EF4-FFF2-40B4-BE49-F238E27FC236}">
                    <a16:creationId xmlns:a16="http://schemas.microsoft.com/office/drawing/2014/main" id="{6B7FCDA8-3CE6-D9D0-17D3-031D4AD59743}"/>
                  </a:ext>
                </a:extLst>
              </p:cNvPr>
              <p:cNvPicPr/>
              <p:nvPr/>
            </p:nvPicPr>
            <p:blipFill>
              <a:blip r:embed="rId7"/>
              <a:stretch>
                <a:fillRect/>
              </a:stretch>
            </p:blipFill>
            <p:spPr>
              <a:xfrm>
                <a:off x="7151500" y="1931751"/>
                <a:ext cx="2923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2">
                <a:extLst>
                  <a:ext uri="{FF2B5EF4-FFF2-40B4-BE49-F238E27FC236}">
                    <a16:creationId xmlns:a16="http://schemas.microsoft.com/office/drawing/2014/main" id="{2F5CFC1B-9568-E5A6-33B9-A4FFF1001D83}"/>
                  </a:ext>
                </a:extLst>
              </p14:cNvPr>
              <p14:cNvContentPartPr/>
              <p14:nvPr/>
            </p14:nvContentPartPr>
            <p14:xfrm>
              <a:off x="6407020" y="1984671"/>
              <a:ext cx="355320" cy="355320"/>
            </p14:xfrm>
          </p:contentPart>
        </mc:Choice>
        <mc:Fallback>
          <p:pic>
            <p:nvPicPr>
              <p:cNvPr id="12" name="Ink 12">
                <a:extLst>
                  <a:ext uri="{FF2B5EF4-FFF2-40B4-BE49-F238E27FC236}">
                    <a16:creationId xmlns:a16="http://schemas.microsoft.com/office/drawing/2014/main" id="{2F5CFC1B-9568-E5A6-33B9-A4FFF1001D83}"/>
                  </a:ext>
                </a:extLst>
              </p:cNvPr>
              <p:cNvPicPr/>
              <p:nvPr/>
            </p:nvPicPr>
            <p:blipFill>
              <a:blip r:embed="rId9"/>
              <a:stretch>
                <a:fillRect/>
              </a:stretch>
            </p:blipFill>
            <p:spPr>
              <a:xfrm>
                <a:off x="6391900" y="1969191"/>
                <a:ext cx="38556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Ink 20">
                <a:extLst>
                  <a:ext uri="{FF2B5EF4-FFF2-40B4-BE49-F238E27FC236}">
                    <a16:creationId xmlns:a16="http://schemas.microsoft.com/office/drawing/2014/main" id="{36AFF6D9-BAAB-447C-B37B-70A7463F783F}"/>
                  </a:ext>
                </a:extLst>
              </p14:cNvPr>
              <p14:cNvContentPartPr/>
              <p14:nvPr/>
            </p14:nvContentPartPr>
            <p14:xfrm>
              <a:off x="10808380" y="1947231"/>
              <a:ext cx="317880" cy="268200"/>
            </p14:xfrm>
          </p:contentPart>
        </mc:Choice>
        <mc:Fallback>
          <p:pic>
            <p:nvPicPr>
              <p:cNvPr id="19" name="Ink 20">
                <a:extLst>
                  <a:ext uri="{FF2B5EF4-FFF2-40B4-BE49-F238E27FC236}">
                    <a16:creationId xmlns:a16="http://schemas.microsoft.com/office/drawing/2014/main" id="{36AFF6D9-BAAB-447C-B37B-70A7463F783F}"/>
                  </a:ext>
                </a:extLst>
              </p:cNvPr>
              <p:cNvPicPr/>
              <p:nvPr/>
            </p:nvPicPr>
            <p:blipFill>
              <a:blip r:embed="rId11"/>
              <a:stretch>
                <a:fillRect/>
              </a:stretch>
            </p:blipFill>
            <p:spPr>
              <a:xfrm>
                <a:off x="10793260" y="1931751"/>
                <a:ext cx="34848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Ink 20">
                <a:extLst>
                  <a:ext uri="{FF2B5EF4-FFF2-40B4-BE49-F238E27FC236}">
                    <a16:creationId xmlns:a16="http://schemas.microsoft.com/office/drawing/2014/main" id="{420DBEE5-E087-BEB7-5801-2C55709FFB4D}"/>
                  </a:ext>
                </a:extLst>
              </p14:cNvPr>
              <p14:cNvContentPartPr/>
              <p14:nvPr/>
            </p14:nvContentPartPr>
            <p14:xfrm>
              <a:off x="9924580" y="1928511"/>
              <a:ext cx="367560" cy="311760"/>
            </p14:xfrm>
          </p:contentPart>
        </mc:Choice>
        <mc:Fallback>
          <p:pic>
            <p:nvPicPr>
              <p:cNvPr id="20" name="Ink 20">
                <a:extLst>
                  <a:ext uri="{FF2B5EF4-FFF2-40B4-BE49-F238E27FC236}">
                    <a16:creationId xmlns:a16="http://schemas.microsoft.com/office/drawing/2014/main" id="{420DBEE5-E087-BEB7-5801-2C55709FFB4D}"/>
                  </a:ext>
                </a:extLst>
              </p:cNvPr>
              <p:cNvPicPr/>
              <p:nvPr/>
            </p:nvPicPr>
            <p:blipFill>
              <a:blip r:embed="rId13"/>
              <a:stretch>
                <a:fillRect/>
              </a:stretch>
            </p:blipFill>
            <p:spPr>
              <a:xfrm>
                <a:off x="9909100" y="1913391"/>
                <a:ext cx="3981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Ink 23">
                <a:extLst>
                  <a:ext uri="{FF2B5EF4-FFF2-40B4-BE49-F238E27FC236}">
                    <a16:creationId xmlns:a16="http://schemas.microsoft.com/office/drawing/2014/main" id="{82675C79-DF0F-72BD-146A-DF4739AF0BCB}"/>
                  </a:ext>
                </a:extLst>
              </p14:cNvPr>
              <p14:cNvContentPartPr/>
              <p14:nvPr/>
            </p14:nvContentPartPr>
            <p14:xfrm>
              <a:off x="9227260" y="2364111"/>
              <a:ext cx="236880" cy="386280"/>
            </p14:xfrm>
          </p:contentPart>
        </mc:Choice>
        <mc:Fallback>
          <p:pic>
            <p:nvPicPr>
              <p:cNvPr id="23" name="Ink 23">
                <a:extLst>
                  <a:ext uri="{FF2B5EF4-FFF2-40B4-BE49-F238E27FC236}">
                    <a16:creationId xmlns:a16="http://schemas.microsoft.com/office/drawing/2014/main" id="{82675C79-DF0F-72BD-146A-DF4739AF0BCB}"/>
                  </a:ext>
                </a:extLst>
              </p:cNvPr>
              <p:cNvPicPr/>
              <p:nvPr/>
            </p:nvPicPr>
            <p:blipFill>
              <a:blip r:embed="rId15"/>
              <a:stretch>
                <a:fillRect/>
              </a:stretch>
            </p:blipFill>
            <p:spPr>
              <a:xfrm>
                <a:off x="9212140" y="2348991"/>
                <a:ext cx="26748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2" name="Ink 32">
                <a:extLst>
                  <a:ext uri="{FF2B5EF4-FFF2-40B4-BE49-F238E27FC236}">
                    <a16:creationId xmlns:a16="http://schemas.microsoft.com/office/drawing/2014/main" id="{46873249-4393-A216-67E1-1ED9D159B0ED}"/>
                  </a:ext>
                </a:extLst>
              </p14:cNvPr>
              <p14:cNvContentPartPr/>
              <p14:nvPr/>
            </p14:nvContentPartPr>
            <p14:xfrm>
              <a:off x="7832620" y="1884951"/>
              <a:ext cx="2304000" cy="1195560"/>
            </p14:xfrm>
          </p:contentPart>
        </mc:Choice>
        <mc:Fallback>
          <p:pic>
            <p:nvPicPr>
              <p:cNvPr id="32" name="Ink 32">
                <a:extLst>
                  <a:ext uri="{FF2B5EF4-FFF2-40B4-BE49-F238E27FC236}">
                    <a16:creationId xmlns:a16="http://schemas.microsoft.com/office/drawing/2014/main" id="{46873249-4393-A216-67E1-1ED9D159B0ED}"/>
                  </a:ext>
                </a:extLst>
              </p:cNvPr>
              <p:cNvPicPr/>
              <p:nvPr/>
            </p:nvPicPr>
            <p:blipFill>
              <a:blip r:embed="rId17"/>
              <a:stretch>
                <a:fillRect/>
              </a:stretch>
            </p:blipFill>
            <p:spPr>
              <a:xfrm>
                <a:off x="7817498" y="1869471"/>
                <a:ext cx="2334605" cy="1226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3" name="Ink 32">
                <a:extLst>
                  <a:ext uri="{FF2B5EF4-FFF2-40B4-BE49-F238E27FC236}">
                    <a16:creationId xmlns:a16="http://schemas.microsoft.com/office/drawing/2014/main" id="{75E20256-5AE6-6F25-33CE-412B2FDC2DB2}"/>
                  </a:ext>
                </a:extLst>
              </p14:cNvPr>
              <p14:cNvContentPartPr/>
              <p14:nvPr/>
            </p14:nvContentPartPr>
            <p14:xfrm>
              <a:off x="8486380" y="3074031"/>
              <a:ext cx="6480" cy="37800"/>
            </p14:xfrm>
          </p:contentPart>
        </mc:Choice>
        <mc:Fallback>
          <p:pic>
            <p:nvPicPr>
              <p:cNvPr id="33" name="Ink 32">
                <a:extLst>
                  <a:ext uri="{FF2B5EF4-FFF2-40B4-BE49-F238E27FC236}">
                    <a16:creationId xmlns:a16="http://schemas.microsoft.com/office/drawing/2014/main" id="{75E20256-5AE6-6F25-33CE-412B2FDC2DB2}"/>
                  </a:ext>
                </a:extLst>
              </p:cNvPr>
              <p:cNvPicPr/>
              <p:nvPr/>
            </p:nvPicPr>
            <p:blipFill>
              <a:blip r:embed="rId19"/>
              <a:stretch>
                <a:fillRect/>
              </a:stretch>
            </p:blipFill>
            <p:spPr>
              <a:xfrm>
                <a:off x="8471260" y="3058551"/>
                <a:ext cx="37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6" name="Ink 36">
                <a:extLst>
                  <a:ext uri="{FF2B5EF4-FFF2-40B4-BE49-F238E27FC236}">
                    <a16:creationId xmlns:a16="http://schemas.microsoft.com/office/drawing/2014/main" id="{9AF4CBC3-4074-4508-E1C5-855A89DF03D7}"/>
                  </a:ext>
                </a:extLst>
              </p14:cNvPr>
              <p14:cNvContentPartPr/>
              <p14:nvPr/>
            </p14:nvContentPartPr>
            <p14:xfrm>
              <a:off x="8567380" y="2438991"/>
              <a:ext cx="43920" cy="81360"/>
            </p14:xfrm>
          </p:contentPart>
        </mc:Choice>
        <mc:Fallback>
          <p:pic>
            <p:nvPicPr>
              <p:cNvPr id="36" name="Ink 36">
                <a:extLst>
                  <a:ext uri="{FF2B5EF4-FFF2-40B4-BE49-F238E27FC236}">
                    <a16:creationId xmlns:a16="http://schemas.microsoft.com/office/drawing/2014/main" id="{9AF4CBC3-4074-4508-E1C5-855A89DF03D7}"/>
                  </a:ext>
                </a:extLst>
              </p:cNvPr>
              <p:cNvPicPr/>
              <p:nvPr/>
            </p:nvPicPr>
            <p:blipFill>
              <a:blip r:embed="rId21"/>
              <a:stretch>
                <a:fillRect/>
              </a:stretch>
            </p:blipFill>
            <p:spPr>
              <a:xfrm>
                <a:off x="8552260" y="2423871"/>
                <a:ext cx="74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Ink 39">
                <a:extLst>
                  <a:ext uri="{FF2B5EF4-FFF2-40B4-BE49-F238E27FC236}">
                    <a16:creationId xmlns:a16="http://schemas.microsoft.com/office/drawing/2014/main" id="{59AF811B-4F98-F8D6-6F18-5C6D66766C00}"/>
                  </a:ext>
                </a:extLst>
              </p14:cNvPr>
              <p14:cNvContentPartPr/>
              <p14:nvPr/>
            </p14:nvContentPartPr>
            <p14:xfrm>
              <a:off x="8007220" y="2694231"/>
              <a:ext cx="87480" cy="143640"/>
            </p14:xfrm>
          </p:contentPart>
        </mc:Choice>
        <mc:Fallback>
          <p:pic>
            <p:nvPicPr>
              <p:cNvPr id="39" name="Ink 39">
                <a:extLst>
                  <a:ext uri="{FF2B5EF4-FFF2-40B4-BE49-F238E27FC236}">
                    <a16:creationId xmlns:a16="http://schemas.microsoft.com/office/drawing/2014/main" id="{59AF811B-4F98-F8D6-6F18-5C6D66766C00}"/>
                  </a:ext>
                </a:extLst>
              </p:cNvPr>
              <p:cNvPicPr/>
              <p:nvPr/>
            </p:nvPicPr>
            <p:blipFill>
              <a:blip r:embed="rId23"/>
              <a:stretch>
                <a:fillRect/>
              </a:stretch>
            </p:blipFill>
            <p:spPr>
              <a:xfrm>
                <a:off x="7991740" y="2679111"/>
                <a:ext cx="1180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2" name="Ink 41">
                <a:extLst>
                  <a:ext uri="{FF2B5EF4-FFF2-40B4-BE49-F238E27FC236}">
                    <a16:creationId xmlns:a16="http://schemas.microsoft.com/office/drawing/2014/main" id="{536EF4EA-2217-D017-4B0B-C05FB3B76FDC}"/>
                  </a:ext>
                </a:extLst>
              </p14:cNvPr>
              <p14:cNvContentPartPr/>
              <p14:nvPr/>
            </p14:nvContentPartPr>
            <p14:xfrm>
              <a:off x="2871100" y="3167271"/>
              <a:ext cx="255600" cy="411120"/>
            </p14:xfrm>
          </p:contentPart>
        </mc:Choice>
        <mc:Fallback>
          <p:pic>
            <p:nvPicPr>
              <p:cNvPr id="42" name="Ink 41">
                <a:extLst>
                  <a:ext uri="{FF2B5EF4-FFF2-40B4-BE49-F238E27FC236}">
                    <a16:creationId xmlns:a16="http://schemas.microsoft.com/office/drawing/2014/main" id="{536EF4EA-2217-D017-4B0B-C05FB3B76FDC}"/>
                  </a:ext>
                </a:extLst>
              </p:cNvPr>
              <p:cNvPicPr/>
              <p:nvPr/>
            </p:nvPicPr>
            <p:blipFill>
              <a:blip r:embed="rId25"/>
              <a:stretch>
                <a:fillRect/>
              </a:stretch>
            </p:blipFill>
            <p:spPr>
              <a:xfrm>
                <a:off x="2855620" y="3152151"/>
                <a:ext cx="28620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18234AE0-8D9A-3675-D64F-F6BD470AC63F}"/>
                  </a:ext>
                </a:extLst>
              </p14:cNvPr>
              <p14:cNvContentPartPr/>
              <p14:nvPr/>
            </p14:nvContentPartPr>
            <p14:xfrm>
              <a:off x="3574540" y="3248271"/>
              <a:ext cx="405000" cy="361440"/>
            </p14:xfrm>
          </p:contentPart>
        </mc:Choice>
        <mc:Fallback>
          <p:pic>
            <p:nvPicPr>
              <p:cNvPr id="43" name="Ink 42">
                <a:extLst>
                  <a:ext uri="{FF2B5EF4-FFF2-40B4-BE49-F238E27FC236}">
                    <a16:creationId xmlns:a16="http://schemas.microsoft.com/office/drawing/2014/main" id="{18234AE0-8D9A-3675-D64F-F6BD470AC63F}"/>
                  </a:ext>
                </a:extLst>
              </p:cNvPr>
              <p:cNvPicPr/>
              <p:nvPr/>
            </p:nvPicPr>
            <p:blipFill>
              <a:blip r:embed="rId27"/>
              <a:stretch>
                <a:fillRect/>
              </a:stretch>
            </p:blipFill>
            <p:spPr>
              <a:xfrm>
                <a:off x="3559420" y="3233151"/>
                <a:ext cx="43560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668FFACB-66F8-DF1C-CA22-129A0765513D}"/>
                  </a:ext>
                </a:extLst>
              </p14:cNvPr>
              <p14:cNvContentPartPr/>
              <p14:nvPr/>
            </p14:nvContentPartPr>
            <p14:xfrm>
              <a:off x="4508380" y="3248271"/>
              <a:ext cx="299160" cy="361440"/>
            </p14:xfrm>
          </p:contentPart>
        </mc:Choice>
        <mc:Fallback>
          <p:pic>
            <p:nvPicPr>
              <p:cNvPr id="44" name="Ink 43">
                <a:extLst>
                  <a:ext uri="{FF2B5EF4-FFF2-40B4-BE49-F238E27FC236}">
                    <a16:creationId xmlns:a16="http://schemas.microsoft.com/office/drawing/2014/main" id="{668FFACB-66F8-DF1C-CA22-129A0765513D}"/>
                  </a:ext>
                </a:extLst>
              </p:cNvPr>
              <p:cNvPicPr/>
              <p:nvPr/>
            </p:nvPicPr>
            <p:blipFill>
              <a:blip r:embed="rId29"/>
              <a:stretch>
                <a:fillRect/>
              </a:stretch>
            </p:blipFill>
            <p:spPr>
              <a:xfrm>
                <a:off x="4492900" y="3233151"/>
                <a:ext cx="32976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5" name="Ink 44">
                <a:extLst>
                  <a:ext uri="{FF2B5EF4-FFF2-40B4-BE49-F238E27FC236}">
                    <a16:creationId xmlns:a16="http://schemas.microsoft.com/office/drawing/2014/main" id="{E7FCC715-39EA-EFA0-1A03-C3D620D3F96E}"/>
                  </a:ext>
                </a:extLst>
              </p14:cNvPr>
              <p14:cNvContentPartPr/>
              <p14:nvPr/>
            </p14:nvContentPartPr>
            <p14:xfrm>
              <a:off x="5280220" y="3229551"/>
              <a:ext cx="31320" cy="336600"/>
            </p14:xfrm>
          </p:contentPart>
        </mc:Choice>
        <mc:Fallback>
          <p:pic>
            <p:nvPicPr>
              <p:cNvPr id="45" name="Ink 44">
                <a:extLst>
                  <a:ext uri="{FF2B5EF4-FFF2-40B4-BE49-F238E27FC236}">
                    <a16:creationId xmlns:a16="http://schemas.microsoft.com/office/drawing/2014/main" id="{E7FCC715-39EA-EFA0-1A03-C3D620D3F96E}"/>
                  </a:ext>
                </a:extLst>
              </p:cNvPr>
              <p:cNvPicPr/>
              <p:nvPr/>
            </p:nvPicPr>
            <p:blipFill>
              <a:blip r:embed="rId31"/>
              <a:stretch>
                <a:fillRect/>
              </a:stretch>
            </p:blipFill>
            <p:spPr>
              <a:xfrm>
                <a:off x="5265100" y="3214431"/>
                <a:ext cx="6192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2" name="Ink 54">
                <a:extLst>
                  <a:ext uri="{FF2B5EF4-FFF2-40B4-BE49-F238E27FC236}">
                    <a16:creationId xmlns:a16="http://schemas.microsoft.com/office/drawing/2014/main" id="{621A1C0F-BEEF-4628-8187-8CD74CE3A6AF}"/>
                  </a:ext>
                </a:extLst>
              </p14:cNvPr>
              <p14:cNvContentPartPr/>
              <p14:nvPr/>
            </p14:nvContentPartPr>
            <p14:xfrm>
              <a:off x="9083980" y="3385071"/>
              <a:ext cx="467640" cy="187200"/>
            </p14:xfrm>
          </p:contentPart>
        </mc:Choice>
        <mc:Fallback>
          <p:pic>
            <p:nvPicPr>
              <p:cNvPr id="52" name="Ink 54">
                <a:extLst>
                  <a:ext uri="{FF2B5EF4-FFF2-40B4-BE49-F238E27FC236}">
                    <a16:creationId xmlns:a16="http://schemas.microsoft.com/office/drawing/2014/main" id="{621A1C0F-BEEF-4628-8187-8CD74CE3A6AF}"/>
                  </a:ext>
                </a:extLst>
              </p:cNvPr>
              <p:cNvPicPr/>
              <p:nvPr/>
            </p:nvPicPr>
            <p:blipFill>
              <a:blip r:embed="rId33"/>
              <a:stretch>
                <a:fillRect/>
              </a:stretch>
            </p:blipFill>
            <p:spPr>
              <a:xfrm>
                <a:off x="9068848" y="3369951"/>
                <a:ext cx="498264"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3" name="Ink 54">
                <a:extLst>
                  <a:ext uri="{FF2B5EF4-FFF2-40B4-BE49-F238E27FC236}">
                    <a16:creationId xmlns:a16="http://schemas.microsoft.com/office/drawing/2014/main" id="{964EB22D-7A15-60DD-6100-F9D4021B7D87}"/>
                  </a:ext>
                </a:extLst>
              </p14:cNvPr>
              <p14:cNvContentPartPr/>
              <p14:nvPr/>
            </p14:nvContentPartPr>
            <p14:xfrm>
              <a:off x="7533820" y="3291831"/>
              <a:ext cx="660240" cy="330120"/>
            </p14:xfrm>
          </p:contentPart>
        </mc:Choice>
        <mc:Fallback>
          <p:pic>
            <p:nvPicPr>
              <p:cNvPr id="53" name="Ink 54">
                <a:extLst>
                  <a:ext uri="{FF2B5EF4-FFF2-40B4-BE49-F238E27FC236}">
                    <a16:creationId xmlns:a16="http://schemas.microsoft.com/office/drawing/2014/main" id="{964EB22D-7A15-60DD-6100-F9D4021B7D87}"/>
                  </a:ext>
                </a:extLst>
              </p:cNvPr>
              <p:cNvPicPr/>
              <p:nvPr/>
            </p:nvPicPr>
            <p:blipFill>
              <a:blip r:embed="rId35"/>
              <a:stretch>
                <a:fillRect/>
              </a:stretch>
            </p:blipFill>
            <p:spPr>
              <a:xfrm>
                <a:off x="7518700" y="3276727"/>
                <a:ext cx="690840" cy="360327"/>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4" name="Ink 54">
                <a:extLst>
                  <a:ext uri="{FF2B5EF4-FFF2-40B4-BE49-F238E27FC236}">
                    <a16:creationId xmlns:a16="http://schemas.microsoft.com/office/drawing/2014/main" id="{830E8D91-DB21-E768-3130-3FA44B9C42B0}"/>
                  </a:ext>
                </a:extLst>
              </p14:cNvPr>
              <p14:cNvContentPartPr/>
              <p14:nvPr/>
            </p14:nvContentPartPr>
            <p14:xfrm>
              <a:off x="1874980" y="3204711"/>
              <a:ext cx="510480" cy="405000"/>
            </p14:xfrm>
          </p:contentPart>
        </mc:Choice>
        <mc:Fallback>
          <p:pic>
            <p:nvPicPr>
              <p:cNvPr id="54" name="Ink 54">
                <a:extLst>
                  <a:ext uri="{FF2B5EF4-FFF2-40B4-BE49-F238E27FC236}">
                    <a16:creationId xmlns:a16="http://schemas.microsoft.com/office/drawing/2014/main" id="{830E8D91-DB21-E768-3130-3FA44B9C42B0}"/>
                  </a:ext>
                </a:extLst>
              </p:cNvPr>
              <p:cNvPicPr/>
              <p:nvPr/>
            </p:nvPicPr>
            <p:blipFill>
              <a:blip r:embed="rId37"/>
              <a:stretch>
                <a:fillRect/>
              </a:stretch>
            </p:blipFill>
            <p:spPr>
              <a:xfrm>
                <a:off x="1859871" y="3189591"/>
                <a:ext cx="541058"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7" name="Ink 57">
                <a:extLst>
                  <a:ext uri="{FF2B5EF4-FFF2-40B4-BE49-F238E27FC236}">
                    <a16:creationId xmlns:a16="http://schemas.microsoft.com/office/drawing/2014/main" id="{F3AB1221-ED55-AE4C-1021-4EC02A3B5067}"/>
                  </a:ext>
                </a:extLst>
              </p14:cNvPr>
              <p14:cNvContentPartPr/>
              <p14:nvPr/>
            </p14:nvContentPartPr>
            <p14:xfrm>
              <a:off x="5292820" y="3752631"/>
              <a:ext cx="940320" cy="741240"/>
            </p14:xfrm>
          </p:contentPart>
        </mc:Choice>
        <mc:Fallback>
          <p:pic>
            <p:nvPicPr>
              <p:cNvPr id="57" name="Ink 57">
                <a:extLst>
                  <a:ext uri="{FF2B5EF4-FFF2-40B4-BE49-F238E27FC236}">
                    <a16:creationId xmlns:a16="http://schemas.microsoft.com/office/drawing/2014/main" id="{F3AB1221-ED55-AE4C-1021-4EC02A3B5067}"/>
                  </a:ext>
                </a:extLst>
              </p:cNvPr>
              <p:cNvPicPr/>
              <p:nvPr/>
            </p:nvPicPr>
            <p:blipFill>
              <a:blip r:embed="rId39"/>
              <a:stretch>
                <a:fillRect/>
              </a:stretch>
            </p:blipFill>
            <p:spPr>
              <a:xfrm>
                <a:off x="5277340" y="3737151"/>
                <a:ext cx="970920" cy="771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0" name="Ink 60">
                <a:extLst>
                  <a:ext uri="{FF2B5EF4-FFF2-40B4-BE49-F238E27FC236}">
                    <a16:creationId xmlns:a16="http://schemas.microsoft.com/office/drawing/2014/main" id="{2415E91E-823C-8C05-3E6E-AA14C56FD036}"/>
                  </a:ext>
                </a:extLst>
              </p14:cNvPr>
              <p14:cNvContentPartPr/>
              <p14:nvPr/>
            </p14:nvContentPartPr>
            <p14:xfrm>
              <a:off x="5871700" y="3210831"/>
              <a:ext cx="1494720" cy="1388520"/>
            </p14:xfrm>
          </p:contentPart>
        </mc:Choice>
        <mc:Fallback>
          <p:pic>
            <p:nvPicPr>
              <p:cNvPr id="60" name="Ink 60">
                <a:extLst>
                  <a:ext uri="{FF2B5EF4-FFF2-40B4-BE49-F238E27FC236}">
                    <a16:creationId xmlns:a16="http://schemas.microsoft.com/office/drawing/2014/main" id="{2415E91E-823C-8C05-3E6E-AA14C56FD036}"/>
                  </a:ext>
                </a:extLst>
              </p:cNvPr>
              <p:cNvPicPr/>
              <p:nvPr/>
            </p:nvPicPr>
            <p:blipFill>
              <a:blip r:embed="rId41"/>
              <a:stretch>
                <a:fillRect/>
              </a:stretch>
            </p:blipFill>
            <p:spPr>
              <a:xfrm>
                <a:off x="5856576" y="3195711"/>
                <a:ext cx="1525327" cy="1419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8" name="Ink 68">
                <a:extLst>
                  <a:ext uri="{FF2B5EF4-FFF2-40B4-BE49-F238E27FC236}">
                    <a16:creationId xmlns:a16="http://schemas.microsoft.com/office/drawing/2014/main" id="{6EC8DA3F-0079-AC8E-1167-699144D63EC7}"/>
                  </a:ext>
                </a:extLst>
              </p14:cNvPr>
              <p14:cNvContentPartPr/>
              <p14:nvPr/>
            </p14:nvContentPartPr>
            <p14:xfrm>
              <a:off x="7459300" y="4225671"/>
              <a:ext cx="1257840" cy="398520"/>
            </p14:xfrm>
          </p:contentPart>
        </mc:Choice>
        <mc:Fallback>
          <p:pic>
            <p:nvPicPr>
              <p:cNvPr id="68" name="Ink 68">
                <a:extLst>
                  <a:ext uri="{FF2B5EF4-FFF2-40B4-BE49-F238E27FC236}">
                    <a16:creationId xmlns:a16="http://schemas.microsoft.com/office/drawing/2014/main" id="{6EC8DA3F-0079-AC8E-1167-699144D63EC7}"/>
                  </a:ext>
                </a:extLst>
              </p:cNvPr>
              <p:cNvPicPr/>
              <p:nvPr/>
            </p:nvPicPr>
            <p:blipFill>
              <a:blip r:embed="rId43"/>
              <a:stretch>
                <a:fillRect/>
              </a:stretch>
            </p:blipFill>
            <p:spPr>
              <a:xfrm>
                <a:off x="7443820" y="4210565"/>
                <a:ext cx="1288440" cy="428733"/>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9" name="Ink 68">
                <a:extLst>
                  <a:ext uri="{FF2B5EF4-FFF2-40B4-BE49-F238E27FC236}">
                    <a16:creationId xmlns:a16="http://schemas.microsoft.com/office/drawing/2014/main" id="{B4726B71-AAF4-A0CC-0E3D-465E4A314989}"/>
                  </a:ext>
                </a:extLst>
              </p14:cNvPr>
              <p14:cNvContentPartPr/>
              <p14:nvPr/>
            </p14:nvContentPartPr>
            <p14:xfrm>
              <a:off x="6961060" y="3908151"/>
              <a:ext cx="12960" cy="12960"/>
            </p14:xfrm>
          </p:contentPart>
        </mc:Choice>
        <mc:Fallback>
          <p:pic>
            <p:nvPicPr>
              <p:cNvPr id="69" name="Ink 68">
                <a:extLst>
                  <a:ext uri="{FF2B5EF4-FFF2-40B4-BE49-F238E27FC236}">
                    <a16:creationId xmlns:a16="http://schemas.microsoft.com/office/drawing/2014/main" id="{B4726B71-AAF4-A0CC-0E3D-465E4A314989}"/>
                  </a:ext>
                </a:extLst>
              </p:cNvPr>
              <p:cNvPicPr/>
              <p:nvPr/>
            </p:nvPicPr>
            <p:blipFill>
              <a:blip r:embed="rId45"/>
              <a:stretch>
                <a:fillRect/>
              </a:stretch>
            </p:blipFill>
            <p:spPr>
              <a:xfrm>
                <a:off x="6945940" y="3893031"/>
                <a:ext cx="43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3" name="Ink 73">
                <a:extLst>
                  <a:ext uri="{FF2B5EF4-FFF2-40B4-BE49-F238E27FC236}">
                    <a16:creationId xmlns:a16="http://schemas.microsoft.com/office/drawing/2014/main" id="{1D07A4EF-4B31-BE0A-81A9-C8C1B3893315}"/>
                  </a:ext>
                </a:extLst>
              </p14:cNvPr>
              <p14:cNvContentPartPr/>
              <p14:nvPr/>
            </p14:nvContentPartPr>
            <p14:xfrm>
              <a:off x="6102100" y="3752631"/>
              <a:ext cx="1164600" cy="1687320"/>
            </p14:xfrm>
          </p:contentPart>
        </mc:Choice>
        <mc:Fallback>
          <p:pic>
            <p:nvPicPr>
              <p:cNvPr id="73" name="Ink 73">
                <a:extLst>
                  <a:ext uri="{FF2B5EF4-FFF2-40B4-BE49-F238E27FC236}">
                    <a16:creationId xmlns:a16="http://schemas.microsoft.com/office/drawing/2014/main" id="{1D07A4EF-4B31-BE0A-81A9-C8C1B3893315}"/>
                  </a:ext>
                </a:extLst>
              </p:cNvPr>
              <p:cNvPicPr/>
              <p:nvPr/>
            </p:nvPicPr>
            <p:blipFill>
              <a:blip r:embed="rId47"/>
              <a:stretch>
                <a:fillRect/>
              </a:stretch>
            </p:blipFill>
            <p:spPr>
              <a:xfrm>
                <a:off x="6086620" y="3737151"/>
                <a:ext cx="1195200" cy="1717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8" name="Ink 78">
                <a:extLst>
                  <a:ext uri="{FF2B5EF4-FFF2-40B4-BE49-F238E27FC236}">
                    <a16:creationId xmlns:a16="http://schemas.microsoft.com/office/drawing/2014/main" id="{EEA8552B-E7D8-F4B6-60FB-F1F137CE590D}"/>
                  </a:ext>
                </a:extLst>
              </p14:cNvPr>
              <p14:cNvContentPartPr/>
              <p14:nvPr/>
            </p14:nvContentPartPr>
            <p14:xfrm>
              <a:off x="9781300" y="4636431"/>
              <a:ext cx="1220760" cy="442440"/>
            </p14:xfrm>
          </p:contentPart>
        </mc:Choice>
        <mc:Fallback>
          <p:pic>
            <p:nvPicPr>
              <p:cNvPr id="78" name="Ink 78">
                <a:extLst>
                  <a:ext uri="{FF2B5EF4-FFF2-40B4-BE49-F238E27FC236}">
                    <a16:creationId xmlns:a16="http://schemas.microsoft.com/office/drawing/2014/main" id="{EEA8552B-E7D8-F4B6-60FB-F1F137CE590D}"/>
                  </a:ext>
                </a:extLst>
              </p:cNvPr>
              <p:cNvPicPr/>
              <p:nvPr/>
            </p:nvPicPr>
            <p:blipFill>
              <a:blip r:embed="rId49"/>
              <a:stretch>
                <a:fillRect/>
              </a:stretch>
            </p:blipFill>
            <p:spPr>
              <a:xfrm>
                <a:off x="9766176" y="4621311"/>
                <a:ext cx="1251369"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4" name="Ink 84">
                <a:extLst>
                  <a:ext uri="{FF2B5EF4-FFF2-40B4-BE49-F238E27FC236}">
                    <a16:creationId xmlns:a16="http://schemas.microsoft.com/office/drawing/2014/main" id="{1991D678-9613-BFE3-06AE-9F92F28FE30C}"/>
                  </a:ext>
                </a:extLst>
              </p14:cNvPr>
              <p14:cNvContentPartPr/>
              <p14:nvPr/>
            </p14:nvContentPartPr>
            <p14:xfrm>
              <a:off x="9295660" y="5073111"/>
              <a:ext cx="1874160" cy="765360"/>
            </p14:xfrm>
          </p:contentPart>
        </mc:Choice>
        <mc:Fallback>
          <p:pic>
            <p:nvPicPr>
              <p:cNvPr id="84" name="Ink 84">
                <a:extLst>
                  <a:ext uri="{FF2B5EF4-FFF2-40B4-BE49-F238E27FC236}">
                    <a16:creationId xmlns:a16="http://schemas.microsoft.com/office/drawing/2014/main" id="{1991D678-9613-BFE3-06AE-9F92F28FE30C}"/>
                  </a:ext>
                </a:extLst>
              </p:cNvPr>
              <p:cNvPicPr/>
              <p:nvPr/>
            </p:nvPicPr>
            <p:blipFill>
              <a:blip r:embed="rId51"/>
              <a:stretch>
                <a:fillRect/>
              </a:stretch>
            </p:blipFill>
            <p:spPr>
              <a:xfrm>
                <a:off x="9280540" y="5057631"/>
                <a:ext cx="1904760" cy="795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9" name="Ink 89">
                <a:extLst>
                  <a:ext uri="{FF2B5EF4-FFF2-40B4-BE49-F238E27FC236}">
                    <a16:creationId xmlns:a16="http://schemas.microsoft.com/office/drawing/2014/main" id="{2FC2F52F-6DBA-F2A3-E176-F721607585C4}"/>
                  </a:ext>
                </a:extLst>
              </p14:cNvPr>
              <p14:cNvContentPartPr/>
              <p14:nvPr/>
            </p14:nvContentPartPr>
            <p14:xfrm>
              <a:off x="1850860" y="5604111"/>
              <a:ext cx="1381320" cy="626400"/>
            </p14:xfrm>
          </p:contentPart>
        </mc:Choice>
        <mc:Fallback>
          <p:pic>
            <p:nvPicPr>
              <p:cNvPr id="89" name="Ink 89">
                <a:extLst>
                  <a:ext uri="{FF2B5EF4-FFF2-40B4-BE49-F238E27FC236}">
                    <a16:creationId xmlns:a16="http://schemas.microsoft.com/office/drawing/2014/main" id="{2FC2F52F-6DBA-F2A3-E176-F721607585C4}"/>
                  </a:ext>
                </a:extLst>
              </p:cNvPr>
              <p:cNvPicPr/>
              <p:nvPr/>
            </p:nvPicPr>
            <p:blipFill>
              <a:blip r:embed="rId53"/>
              <a:stretch>
                <a:fillRect/>
              </a:stretch>
            </p:blipFill>
            <p:spPr>
              <a:xfrm>
                <a:off x="1835384" y="5588991"/>
                <a:ext cx="1411912" cy="657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9" name="Ink 100">
                <a:extLst>
                  <a:ext uri="{FF2B5EF4-FFF2-40B4-BE49-F238E27FC236}">
                    <a16:creationId xmlns:a16="http://schemas.microsoft.com/office/drawing/2014/main" id="{D0459A0B-52B7-C4D7-1EBF-08C6E953DC55}"/>
                  </a:ext>
                </a:extLst>
              </p14:cNvPr>
              <p14:cNvContentPartPr/>
              <p14:nvPr/>
            </p14:nvContentPartPr>
            <p14:xfrm>
              <a:off x="5517460" y="5514471"/>
              <a:ext cx="1437840" cy="641160"/>
            </p14:xfrm>
          </p:contentPart>
        </mc:Choice>
        <mc:Fallback>
          <p:pic>
            <p:nvPicPr>
              <p:cNvPr id="99" name="Ink 100">
                <a:extLst>
                  <a:ext uri="{FF2B5EF4-FFF2-40B4-BE49-F238E27FC236}">
                    <a16:creationId xmlns:a16="http://schemas.microsoft.com/office/drawing/2014/main" id="{D0459A0B-52B7-C4D7-1EBF-08C6E953DC55}"/>
                  </a:ext>
                </a:extLst>
              </p:cNvPr>
              <p:cNvPicPr/>
              <p:nvPr/>
            </p:nvPicPr>
            <p:blipFill>
              <a:blip r:embed="rId55"/>
              <a:stretch>
                <a:fillRect/>
              </a:stretch>
            </p:blipFill>
            <p:spPr>
              <a:xfrm>
                <a:off x="5502340" y="5499000"/>
                <a:ext cx="1468080" cy="671743"/>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0" name="Ink 100">
                <a:extLst>
                  <a:ext uri="{FF2B5EF4-FFF2-40B4-BE49-F238E27FC236}">
                    <a16:creationId xmlns:a16="http://schemas.microsoft.com/office/drawing/2014/main" id="{3DB2F920-862E-0B88-9649-BC3D7534460D}"/>
                  </a:ext>
                </a:extLst>
              </p14:cNvPr>
              <p14:cNvContentPartPr/>
              <p14:nvPr/>
            </p14:nvContentPartPr>
            <p14:xfrm>
              <a:off x="3792340" y="5520591"/>
              <a:ext cx="1329120" cy="517320"/>
            </p14:xfrm>
          </p:contentPart>
        </mc:Choice>
        <mc:Fallback>
          <p:pic>
            <p:nvPicPr>
              <p:cNvPr id="100" name="Ink 100">
                <a:extLst>
                  <a:ext uri="{FF2B5EF4-FFF2-40B4-BE49-F238E27FC236}">
                    <a16:creationId xmlns:a16="http://schemas.microsoft.com/office/drawing/2014/main" id="{3DB2F920-862E-0B88-9649-BC3D7534460D}"/>
                  </a:ext>
                </a:extLst>
              </p:cNvPr>
              <p:cNvPicPr/>
              <p:nvPr/>
            </p:nvPicPr>
            <p:blipFill>
              <a:blip r:embed="rId57"/>
              <a:stretch>
                <a:fillRect/>
              </a:stretch>
            </p:blipFill>
            <p:spPr>
              <a:xfrm>
                <a:off x="3777220" y="5505460"/>
                <a:ext cx="1359720" cy="547941"/>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3" name="Ink 103">
                <a:extLst>
                  <a:ext uri="{FF2B5EF4-FFF2-40B4-BE49-F238E27FC236}">
                    <a16:creationId xmlns:a16="http://schemas.microsoft.com/office/drawing/2014/main" id="{B3F8FD4F-16A9-4BF3-61DF-24329C797074}"/>
                  </a:ext>
                </a:extLst>
              </p14:cNvPr>
              <p14:cNvContentPartPr/>
              <p14:nvPr/>
            </p14:nvContentPartPr>
            <p14:xfrm>
              <a:off x="1650700" y="6335991"/>
              <a:ext cx="212040" cy="293040"/>
            </p14:xfrm>
          </p:contentPart>
        </mc:Choice>
        <mc:Fallback>
          <p:pic>
            <p:nvPicPr>
              <p:cNvPr id="103" name="Ink 103">
                <a:extLst>
                  <a:ext uri="{FF2B5EF4-FFF2-40B4-BE49-F238E27FC236}">
                    <a16:creationId xmlns:a16="http://schemas.microsoft.com/office/drawing/2014/main" id="{B3F8FD4F-16A9-4BF3-61DF-24329C797074}"/>
                  </a:ext>
                </a:extLst>
              </p:cNvPr>
              <p:cNvPicPr/>
              <p:nvPr/>
            </p:nvPicPr>
            <p:blipFill>
              <a:blip r:embed="rId59"/>
              <a:stretch>
                <a:fillRect/>
              </a:stretch>
            </p:blipFill>
            <p:spPr>
              <a:xfrm>
                <a:off x="1635580" y="6320871"/>
                <a:ext cx="2426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4" name="Ink 103">
                <a:extLst>
                  <a:ext uri="{FF2B5EF4-FFF2-40B4-BE49-F238E27FC236}">
                    <a16:creationId xmlns:a16="http://schemas.microsoft.com/office/drawing/2014/main" id="{5D7B7398-94F4-0824-26FA-BCE67F64A926}"/>
                  </a:ext>
                </a:extLst>
              </p14:cNvPr>
              <p14:cNvContentPartPr/>
              <p14:nvPr/>
            </p14:nvContentPartPr>
            <p14:xfrm>
              <a:off x="1650700" y="6311151"/>
              <a:ext cx="467280" cy="361440"/>
            </p14:xfrm>
          </p:contentPart>
        </mc:Choice>
        <mc:Fallback>
          <p:pic>
            <p:nvPicPr>
              <p:cNvPr id="104" name="Ink 103">
                <a:extLst>
                  <a:ext uri="{FF2B5EF4-FFF2-40B4-BE49-F238E27FC236}">
                    <a16:creationId xmlns:a16="http://schemas.microsoft.com/office/drawing/2014/main" id="{5D7B7398-94F4-0824-26FA-BCE67F64A926}"/>
                  </a:ext>
                </a:extLst>
              </p:cNvPr>
              <p:cNvPicPr/>
              <p:nvPr/>
            </p:nvPicPr>
            <p:blipFill>
              <a:blip r:embed="rId61"/>
              <a:stretch>
                <a:fillRect/>
              </a:stretch>
            </p:blipFill>
            <p:spPr>
              <a:xfrm>
                <a:off x="1635580" y="6296031"/>
                <a:ext cx="49788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5" name="Ink 104">
                <a:extLst>
                  <a:ext uri="{FF2B5EF4-FFF2-40B4-BE49-F238E27FC236}">
                    <a16:creationId xmlns:a16="http://schemas.microsoft.com/office/drawing/2014/main" id="{DDE59D60-9B21-7300-8E99-BA5837CE7EE4}"/>
                  </a:ext>
                </a:extLst>
              </p14:cNvPr>
              <p14:cNvContentPartPr/>
              <p14:nvPr/>
            </p14:nvContentPartPr>
            <p14:xfrm>
              <a:off x="2573020" y="6242751"/>
              <a:ext cx="342000" cy="429840"/>
            </p14:xfrm>
          </p:contentPart>
        </mc:Choice>
        <mc:Fallback>
          <p:pic>
            <p:nvPicPr>
              <p:cNvPr id="105" name="Ink 104">
                <a:extLst>
                  <a:ext uri="{FF2B5EF4-FFF2-40B4-BE49-F238E27FC236}">
                    <a16:creationId xmlns:a16="http://schemas.microsoft.com/office/drawing/2014/main" id="{DDE59D60-9B21-7300-8E99-BA5837CE7EE4}"/>
                  </a:ext>
                </a:extLst>
              </p:cNvPr>
              <p:cNvPicPr/>
              <p:nvPr/>
            </p:nvPicPr>
            <p:blipFill>
              <a:blip r:embed="rId63"/>
              <a:stretch>
                <a:fillRect/>
              </a:stretch>
            </p:blipFill>
            <p:spPr>
              <a:xfrm>
                <a:off x="2557540" y="6227631"/>
                <a:ext cx="37260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6" name="Ink 105">
                <a:extLst>
                  <a:ext uri="{FF2B5EF4-FFF2-40B4-BE49-F238E27FC236}">
                    <a16:creationId xmlns:a16="http://schemas.microsoft.com/office/drawing/2014/main" id="{D5535C2C-0C33-5C00-C972-6D0CF45A8423}"/>
                  </a:ext>
                </a:extLst>
              </p14:cNvPr>
              <p14:cNvContentPartPr/>
              <p14:nvPr/>
            </p14:nvContentPartPr>
            <p14:xfrm>
              <a:off x="3443860" y="6292431"/>
              <a:ext cx="330480" cy="330480"/>
            </p14:xfrm>
          </p:contentPart>
        </mc:Choice>
        <mc:Fallback>
          <p:pic>
            <p:nvPicPr>
              <p:cNvPr id="106" name="Ink 105">
                <a:extLst>
                  <a:ext uri="{FF2B5EF4-FFF2-40B4-BE49-F238E27FC236}">
                    <a16:creationId xmlns:a16="http://schemas.microsoft.com/office/drawing/2014/main" id="{D5535C2C-0C33-5C00-C972-6D0CF45A8423}"/>
                  </a:ext>
                </a:extLst>
              </p:cNvPr>
              <p:cNvPicPr/>
              <p:nvPr/>
            </p:nvPicPr>
            <p:blipFill>
              <a:blip r:embed="rId65"/>
              <a:stretch>
                <a:fillRect/>
              </a:stretch>
            </p:blipFill>
            <p:spPr>
              <a:xfrm>
                <a:off x="3428380" y="6277311"/>
                <a:ext cx="36072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7" name="Ink 106">
                <a:extLst>
                  <a:ext uri="{FF2B5EF4-FFF2-40B4-BE49-F238E27FC236}">
                    <a16:creationId xmlns:a16="http://schemas.microsoft.com/office/drawing/2014/main" id="{EB93F501-B9A6-C1CD-6F97-0C8AEABA8C09}"/>
                  </a:ext>
                </a:extLst>
              </p14:cNvPr>
              <p14:cNvContentPartPr/>
              <p14:nvPr/>
            </p14:nvContentPartPr>
            <p14:xfrm>
              <a:off x="4421260" y="6255351"/>
              <a:ext cx="342000" cy="392400"/>
            </p14:xfrm>
          </p:contentPart>
        </mc:Choice>
        <mc:Fallback>
          <p:pic>
            <p:nvPicPr>
              <p:cNvPr id="107" name="Ink 106">
                <a:extLst>
                  <a:ext uri="{FF2B5EF4-FFF2-40B4-BE49-F238E27FC236}">
                    <a16:creationId xmlns:a16="http://schemas.microsoft.com/office/drawing/2014/main" id="{EB93F501-B9A6-C1CD-6F97-0C8AEABA8C09}"/>
                  </a:ext>
                </a:extLst>
              </p:cNvPr>
              <p:cNvPicPr/>
              <p:nvPr/>
            </p:nvPicPr>
            <p:blipFill>
              <a:blip r:embed="rId67"/>
              <a:stretch>
                <a:fillRect/>
              </a:stretch>
            </p:blipFill>
            <p:spPr>
              <a:xfrm>
                <a:off x="4405780" y="6239871"/>
                <a:ext cx="37260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8" name="Ink 107">
                <a:extLst>
                  <a:ext uri="{FF2B5EF4-FFF2-40B4-BE49-F238E27FC236}">
                    <a16:creationId xmlns:a16="http://schemas.microsoft.com/office/drawing/2014/main" id="{D520F367-CD69-3558-8BC4-F243414965F2}"/>
                  </a:ext>
                </a:extLst>
              </p14:cNvPr>
              <p14:cNvContentPartPr/>
              <p14:nvPr/>
            </p14:nvContentPartPr>
            <p14:xfrm>
              <a:off x="5361220" y="6329871"/>
              <a:ext cx="50040" cy="311760"/>
            </p14:xfrm>
          </p:contentPart>
        </mc:Choice>
        <mc:Fallback>
          <p:pic>
            <p:nvPicPr>
              <p:cNvPr id="108" name="Ink 107">
                <a:extLst>
                  <a:ext uri="{FF2B5EF4-FFF2-40B4-BE49-F238E27FC236}">
                    <a16:creationId xmlns:a16="http://schemas.microsoft.com/office/drawing/2014/main" id="{D520F367-CD69-3558-8BC4-F243414965F2}"/>
                  </a:ext>
                </a:extLst>
              </p:cNvPr>
              <p:cNvPicPr/>
              <p:nvPr/>
            </p:nvPicPr>
            <p:blipFill>
              <a:blip r:embed="rId69"/>
              <a:stretch>
                <a:fillRect/>
              </a:stretch>
            </p:blipFill>
            <p:spPr>
              <a:xfrm>
                <a:off x="5346100" y="6314751"/>
                <a:ext cx="806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1" name="Ink 110">
                <a:extLst>
                  <a:ext uri="{FF2B5EF4-FFF2-40B4-BE49-F238E27FC236}">
                    <a16:creationId xmlns:a16="http://schemas.microsoft.com/office/drawing/2014/main" id="{F74D3731-E4BB-C0B5-45F9-87B6416207E5}"/>
                  </a:ext>
                </a:extLst>
              </p14:cNvPr>
              <p14:cNvContentPartPr/>
              <p14:nvPr/>
            </p14:nvContentPartPr>
            <p14:xfrm>
              <a:off x="7204060" y="6248871"/>
              <a:ext cx="336600" cy="348840"/>
            </p14:xfrm>
          </p:contentPart>
        </mc:Choice>
        <mc:Fallback>
          <p:pic>
            <p:nvPicPr>
              <p:cNvPr id="111" name="Ink 110">
                <a:extLst>
                  <a:ext uri="{FF2B5EF4-FFF2-40B4-BE49-F238E27FC236}">
                    <a16:creationId xmlns:a16="http://schemas.microsoft.com/office/drawing/2014/main" id="{F74D3731-E4BB-C0B5-45F9-87B6416207E5}"/>
                  </a:ext>
                </a:extLst>
              </p:cNvPr>
              <p:cNvPicPr/>
              <p:nvPr/>
            </p:nvPicPr>
            <p:blipFill>
              <a:blip r:embed="rId71"/>
              <a:stretch>
                <a:fillRect/>
              </a:stretch>
            </p:blipFill>
            <p:spPr>
              <a:xfrm>
                <a:off x="7188580" y="6233751"/>
                <a:ext cx="36720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12" name="Ink 111">
                <a:extLst>
                  <a:ext uri="{FF2B5EF4-FFF2-40B4-BE49-F238E27FC236}">
                    <a16:creationId xmlns:a16="http://schemas.microsoft.com/office/drawing/2014/main" id="{299AC1CE-1FB9-44D7-4D43-72A23207C028}"/>
                  </a:ext>
                </a:extLst>
              </p14:cNvPr>
              <p14:cNvContentPartPr/>
              <p14:nvPr/>
            </p14:nvContentPartPr>
            <p14:xfrm>
              <a:off x="8156620" y="6267591"/>
              <a:ext cx="43920" cy="236880"/>
            </p14:xfrm>
          </p:contentPart>
        </mc:Choice>
        <mc:Fallback>
          <p:pic>
            <p:nvPicPr>
              <p:cNvPr id="112" name="Ink 111">
                <a:extLst>
                  <a:ext uri="{FF2B5EF4-FFF2-40B4-BE49-F238E27FC236}">
                    <a16:creationId xmlns:a16="http://schemas.microsoft.com/office/drawing/2014/main" id="{299AC1CE-1FB9-44D7-4D43-72A23207C028}"/>
                  </a:ext>
                </a:extLst>
              </p:cNvPr>
              <p:cNvPicPr/>
              <p:nvPr/>
            </p:nvPicPr>
            <p:blipFill>
              <a:blip r:embed="rId73"/>
              <a:stretch>
                <a:fillRect/>
              </a:stretch>
            </p:blipFill>
            <p:spPr>
              <a:xfrm>
                <a:off x="8141140" y="6252471"/>
                <a:ext cx="745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17" name="Ink 119">
                <a:extLst>
                  <a:ext uri="{FF2B5EF4-FFF2-40B4-BE49-F238E27FC236}">
                    <a16:creationId xmlns:a16="http://schemas.microsoft.com/office/drawing/2014/main" id="{B9AED2CE-F44F-6DA0-A4D6-36BB3B013748}"/>
                  </a:ext>
                </a:extLst>
              </p14:cNvPr>
              <p14:cNvContentPartPr/>
              <p14:nvPr/>
            </p14:nvContentPartPr>
            <p14:xfrm>
              <a:off x="9463780" y="6323751"/>
              <a:ext cx="392760" cy="249480"/>
            </p14:xfrm>
          </p:contentPart>
        </mc:Choice>
        <mc:Fallback>
          <p:pic>
            <p:nvPicPr>
              <p:cNvPr id="117" name="Ink 119">
                <a:extLst>
                  <a:ext uri="{FF2B5EF4-FFF2-40B4-BE49-F238E27FC236}">
                    <a16:creationId xmlns:a16="http://schemas.microsoft.com/office/drawing/2014/main" id="{B9AED2CE-F44F-6DA0-A4D6-36BB3B013748}"/>
                  </a:ext>
                </a:extLst>
              </p:cNvPr>
              <p:cNvPicPr/>
              <p:nvPr/>
            </p:nvPicPr>
            <p:blipFill>
              <a:blip r:embed="rId75"/>
              <a:stretch>
                <a:fillRect/>
              </a:stretch>
            </p:blipFill>
            <p:spPr>
              <a:xfrm>
                <a:off x="9448646" y="6308271"/>
                <a:ext cx="423388"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18" name="Ink 119">
                <a:extLst>
                  <a:ext uri="{FF2B5EF4-FFF2-40B4-BE49-F238E27FC236}">
                    <a16:creationId xmlns:a16="http://schemas.microsoft.com/office/drawing/2014/main" id="{FA323EA8-1690-4E88-464F-7818B3DEF896}"/>
                  </a:ext>
                </a:extLst>
              </p14:cNvPr>
              <p14:cNvContentPartPr/>
              <p14:nvPr/>
            </p14:nvContentPartPr>
            <p14:xfrm>
              <a:off x="8399260" y="6273711"/>
              <a:ext cx="379800" cy="280800"/>
            </p14:xfrm>
          </p:contentPart>
        </mc:Choice>
        <mc:Fallback>
          <p:pic>
            <p:nvPicPr>
              <p:cNvPr id="118" name="Ink 119">
                <a:extLst>
                  <a:ext uri="{FF2B5EF4-FFF2-40B4-BE49-F238E27FC236}">
                    <a16:creationId xmlns:a16="http://schemas.microsoft.com/office/drawing/2014/main" id="{FA323EA8-1690-4E88-464F-7818B3DEF896}"/>
                  </a:ext>
                </a:extLst>
              </p:cNvPr>
              <p:cNvPicPr/>
              <p:nvPr/>
            </p:nvPicPr>
            <p:blipFill>
              <a:blip r:embed="rId77"/>
              <a:stretch>
                <a:fillRect/>
              </a:stretch>
            </p:blipFill>
            <p:spPr>
              <a:xfrm>
                <a:off x="8384154" y="6258572"/>
                <a:ext cx="410371" cy="311439"/>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19" name="Ink 119">
                <a:extLst>
                  <a:ext uri="{FF2B5EF4-FFF2-40B4-BE49-F238E27FC236}">
                    <a16:creationId xmlns:a16="http://schemas.microsoft.com/office/drawing/2014/main" id="{88F439DF-D499-C729-5B50-37500877D509}"/>
                  </a:ext>
                </a:extLst>
              </p14:cNvPr>
              <p14:cNvContentPartPr/>
              <p14:nvPr/>
            </p14:nvContentPartPr>
            <p14:xfrm>
              <a:off x="6257620" y="6298911"/>
              <a:ext cx="423720" cy="299160"/>
            </p14:xfrm>
          </p:contentPart>
        </mc:Choice>
        <mc:Fallback>
          <p:pic>
            <p:nvPicPr>
              <p:cNvPr id="119" name="Ink 119">
                <a:extLst>
                  <a:ext uri="{FF2B5EF4-FFF2-40B4-BE49-F238E27FC236}">
                    <a16:creationId xmlns:a16="http://schemas.microsoft.com/office/drawing/2014/main" id="{88F439DF-D499-C729-5B50-37500877D509}"/>
                  </a:ext>
                </a:extLst>
              </p:cNvPr>
              <p:cNvPicPr/>
              <p:nvPr/>
            </p:nvPicPr>
            <p:blipFill>
              <a:blip r:embed="rId79"/>
              <a:stretch>
                <a:fillRect/>
              </a:stretch>
            </p:blipFill>
            <p:spPr>
              <a:xfrm>
                <a:off x="6242500" y="6283431"/>
                <a:ext cx="4543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20" name="Ink 119">
                <a:extLst>
                  <a:ext uri="{FF2B5EF4-FFF2-40B4-BE49-F238E27FC236}">
                    <a16:creationId xmlns:a16="http://schemas.microsoft.com/office/drawing/2014/main" id="{6818AACF-1214-C775-B7BF-B4819D625971}"/>
                  </a:ext>
                </a:extLst>
              </p14:cNvPr>
              <p14:cNvContentPartPr/>
              <p14:nvPr/>
            </p14:nvContentPartPr>
            <p14:xfrm>
              <a:off x="6126940" y="6087231"/>
              <a:ext cx="728640" cy="685080"/>
            </p14:xfrm>
          </p:contentPart>
        </mc:Choice>
        <mc:Fallback>
          <p:pic>
            <p:nvPicPr>
              <p:cNvPr id="120" name="Ink 119">
                <a:extLst>
                  <a:ext uri="{FF2B5EF4-FFF2-40B4-BE49-F238E27FC236}">
                    <a16:creationId xmlns:a16="http://schemas.microsoft.com/office/drawing/2014/main" id="{6818AACF-1214-C775-B7BF-B4819D625971}"/>
                  </a:ext>
                </a:extLst>
              </p:cNvPr>
              <p:cNvPicPr/>
              <p:nvPr/>
            </p:nvPicPr>
            <p:blipFill>
              <a:blip r:embed="rId81"/>
              <a:stretch>
                <a:fillRect/>
              </a:stretch>
            </p:blipFill>
            <p:spPr>
              <a:xfrm>
                <a:off x="6111820" y="6071751"/>
                <a:ext cx="759240" cy="715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21" name="Ink 120">
                <a:extLst>
                  <a:ext uri="{FF2B5EF4-FFF2-40B4-BE49-F238E27FC236}">
                    <a16:creationId xmlns:a16="http://schemas.microsoft.com/office/drawing/2014/main" id="{6C09564B-72E0-69B5-14D3-B70B95A035A5}"/>
                  </a:ext>
                </a:extLst>
              </p14:cNvPr>
              <p14:cNvContentPartPr/>
              <p14:nvPr/>
            </p14:nvContentPartPr>
            <p14:xfrm>
              <a:off x="1563580" y="6740631"/>
              <a:ext cx="4271040" cy="261720"/>
            </p14:xfrm>
          </p:contentPart>
        </mc:Choice>
        <mc:Fallback>
          <p:pic>
            <p:nvPicPr>
              <p:cNvPr id="121" name="Ink 120">
                <a:extLst>
                  <a:ext uri="{FF2B5EF4-FFF2-40B4-BE49-F238E27FC236}">
                    <a16:creationId xmlns:a16="http://schemas.microsoft.com/office/drawing/2014/main" id="{6C09564B-72E0-69B5-14D3-B70B95A035A5}"/>
                  </a:ext>
                </a:extLst>
              </p:cNvPr>
              <p:cNvPicPr/>
              <p:nvPr/>
            </p:nvPicPr>
            <p:blipFill>
              <a:blip r:embed="rId83"/>
              <a:stretch>
                <a:fillRect/>
              </a:stretch>
            </p:blipFill>
            <p:spPr>
              <a:xfrm>
                <a:off x="1548460" y="6725511"/>
                <a:ext cx="43016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22" name="Ink 121">
                <a:extLst>
                  <a:ext uri="{FF2B5EF4-FFF2-40B4-BE49-F238E27FC236}">
                    <a16:creationId xmlns:a16="http://schemas.microsoft.com/office/drawing/2014/main" id="{076D7650-F1C2-6C09-3CDC-C260292552B9}"/>
                  </a:ext>
                </a:extLst>
              </p14:cNvPr>
              <p14:cNvContentPartPr/>
              <p14:nvPr/>
            </p14:nvContentPartPr>
            <p14:xfrm>
              <a:off x="7346980" y="6533271"/>
              <a:ext cx="2845440" cy="411120"/>
            </p14:xfrm>
          </p:contentPart>
        </mc:Choice>
        <mc:Fallback>
          <p:pic>
            <p:nvPicPr>
              <p:cNvPr id="122" name="Ink 121">
                <a:extLst>
                  <a:ext uri="{FF2B5EF4-FFF2-40B4-BE49-F238E27FC236}">
                    <a16:creationId xmlns:a16="http://schemas.microsoft.com/office/drawing/2014/main" id="{076D7650-F1C2-6C09-3CDC-C260292552B9}"/>
                  </a:ext>
                </a:extLst>
              </p:cNvPr>
              <p:cNvPicPr/>
              <p:nvPr/>
            </p:nvPicPr>
            <p:blipFill>
              <a:blip r:embed="rId85"/>
              <a:stretch>
                <a:fillRect/>
              </a:stretch>
            </p:blipFill>
            <p:spPr>
              <a:xfrm>
                <a:off x="7331860" y="6517791"/>
                <a:ext cx="287604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3" name="Ink 122">
                <a:extLst>
                  <a:ext uri="{FF2B5EF4-FFF2-40B4-BE49-F238E27FC236}">
                    <a16:creationId xmlns:a16="http://schemas.microsoft.com/office/drawing/2014/main" id="{F4A7C0DF-50DF-E22F-83B5-7C4AA808A6A2}"/>
                  </a:ext>
                </a:extLst>
              </p14:cNvPr>
              <p14:cNvContentPartPr/>
              <p14:nvPr/>
            </p14:nvContentPartPr>
            <p14:xfrm>
              <a:off x="1619740" y="6016311"/>
              <a:ext cx="124920" cy="174600"/>
            </p14:xfrm>
          </p:contentPart>
        </mc:Choice>
        <mc:Fallback>
          <p:pic>
            <p:nvPicPr>
              <p:cNvPr id="123" name="Ink 122">
                <a:extLst>
                  <a:ext uri="{FF2B5EF4-FFF2-40B4-BE49-F238E27FC236}">
                    <a16:creationId xmlns:a16="http://schemas.microsoft.com/office/drawing/2014/main" id="{F4A7C0DF-50DF-E22F-83B5-7C4AA808A6A2}"/>
                  </a:ext>
                </a:extLst>
              </p:cNvPr>
              <p:cNvPicPr/>
              <p:nvPr/>
            </p:nvPicPr>
            <p:blipFill>
              <a:blip r:embed="rId87"/>
              <a:stretch>
                <a:fillRect/>
              </a:stretch>
            </p:blipFill>
            <p:spPr>
              <a:xfrm>
                <a:off x="1604620" y="6001191"/>
                <a:ext cx="155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24" name="Ink 123">
                <a:extLst>
                  <a:ext uri="{FF2B5EF4-FFF2-40B4-BE49-F238E27FC236}">
                    <a16:creationId xmlns:a16="http://schemas.microsoft.com/office/drawing/2014/main" id="{7D69BFFC-2CE2-F835-D750-04BCC8A1CBC2}"/>
                  </a:ext>
                </a:extLst>
              </p14:cNvPr>
              <p14:cNvContentPartPr/>
              <p14:nvPr/>
            </p14:nvContentPartPr>
            <p14:xfrm>
              <a:off x="2609380" y="6047631"/>
              <a:ext cx="31320" cy="168480"/>
            </p14:xfrm>
          </p:contentPart>
        </mc:Choice>
        <mc:Fallback>
          <p:pic>
            <p:nvPicPr>
              <p:cNvPr id="124" name="Ink 123">
                <a:extLst>
                  <a:ext uri="{FF2B5EF4-FFF2-40B4-BE49-F238E27FC236}">
                    <a16:creationId xmlns:a16="http://schemas.microsoft.com/office/drawing/2014/main" id="{7D69BFFC-2CE2-F835-D750-04BCC8A1CBC2}"/>
                  </a:ext>
                </a:extLst>
              </p:cNvPr>
              <p:cNvPicPr/>
              <p:nvPr/>
            </p:nvPicPr>
            <p:blipFill>
              <a:blip r:embed="rId89"/>
              <a:stretch>
                <a:fillRect/>
              </a:stretch>
            </p:blipFill>
            <p:spPr>
              <a:xfrm>
                <a:off x="2594260" y="6032151"/>
                <a:ext cx="61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5" name="Ink 124">
                <a:extLst>
                  <a:ext uri="{FF2B5EF4-FFF2-40B4-BE49-F238E27FC236}">
                    <a16:creationId xmlns:a16="http://schemas.microsoft.com/office/drawing/2014/main" id="{CB83B620-CA62-0D03-8AB3-3F2615697F8C}"/>
                  </a:ext>
                </a:extLst>
              </p14:cNvPr>
              <p14:cNvContentPartPr/>
              <p14:nvPr/>
            </p14:nvContentPartPr>
            <p14:xfrm>
              <a:off x="3512260" y="5985351"/>
              <a:ext cx="249480" cy="180720"/>
            </p14:xfrm>
          </p:contentPart>
        </mc:Choice>
        <mc:Fallback>
          <p:pic>
            <p:nvPicPr>
              <p:cNvPr id="125" name="Ink 124">
                <a:extLst>
                  <a:ext uri="{FF2B5EF4-FFF2-40B4-BE49-F238E27FC236}">
                    <a16:creationId xmlns:a16="http://schemas.microsoft.com/office/drawing/2014/main" id="{CB83B620-CA62-0D03-8AB3-3F2615697F8C}"/>
                  </a:ext>
                </a:extLst>
              </p:cNvPr>
              <p:cNvPicPr/>
              <p:nvPr/>
            </p:nvPicPr>
            <p:blipFill>
              <a:blip r:embed="rId91"/>
              <a:stretch>
                <a:fillRect/>
              </a:stretch>
            </p:blipFill>
            <p:spPr>
              <a:xfrm>
                <a:off x="3497140" y="5969871"/>
                <a:ext cx="279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6" name="Ink 125">
                <a:extLst>
                  <a:ext uri="{FF2B5EF4-FFF2-40B4-BE49-F238E27FC236}">
                    <a16:creationId xmlns:a16="http://schemas.microsoft.com/office/drawing/2014/main" id="{FA08FC62-9C67-7D2C-D6D3-8C7D805282D5}"/>
                  </a:ext>
                </a:extLst>
              </p14:cNvPr>
              <p14:cNvContentPartPr/>
              <p14:nvPr/>
            </p14:nvContentPartPr>
            <p14:xfrm>
              <a:off x="4396420" y="5947911"/>
              <a:ext cx="230040" cy="249480"/>
            </p14:xfrm>
          </p:contentPart>
        </mc:Choice>
        <mc:Fallback>
          <p:pic>
            <p:nvPicPr>
              <p:cNvPr id="126" name="Ink 125">
                <a:extLst>
                  <a:ext uri="{FF2B5EF4-FFF2-40B4-BE49-F238E27FC236}">
                    <a16:creationId xmlns:a16="http://schemas.microsoft.com/office/drawing/2014/main" id="{FA08FC62-9C67-7D2C-D6D3-8C7D805282D5}"/>
                  </a:ext>
                </a:extLst>
              </p:cNvPr>
              <p:cNvPicPr/>
              <p:nvPr/>
            </p:nvPicPr>
            <p:blipFill>
              <a:blip r:embed="rId93"/>
              <a:stretch>
                <a:fillRect/>
              </a:stretch>
            </p:blipFill>
            <p:spPr>
              <a:xfrm>
                <a:off x="4380940" y="5932791"/>
                <a:ext cx="2606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27" name="Ink 126">
                <a:extLst>
                  <a:ext uri="{FF2B5EF4-FFF2-40B4-BE49-F238E27FC236}">
                    <a16:creationId xmlns:a16="http://schemas.microsoft.com/office/drawing/2014/main" id="{25027328-F669-41C6-A9E8-9C62743F4D55}"/>
                  </a:ext>
                </a:extLst>
              </p14:cNvPr>
              <p14:cNvContentPartPr/>
              <p14:nvPr/>
            </p14:nvContentPartPr>
            <p14:xfrm>
              <a:off x="5162140" y="5954031"/>
              <a:ext cx="168480" cy="317880"/>
            </p14:xfrm>
          </p:contentPart>
        </mc:Choice>
        <mc:Fallback>
          <p:pic>
            <p:nvPicPr>
              <p:cNvPr id="127" name="Ink 126">
                <a:extLst>
                  <a:ext uri="{FF2B5EF4-FFF2-40B4-BE49-F238E27FC236}">
                    <a16:creationId xmlns:a16="http://schemas.microsoft.com/office/drawing/2014/main" id="{25027328-F669-41C6-A9E8-9C62743F4D55}"/>
                  </a:ext>
                </a:extLst>
              </p:cNvPr>
              <p:cNvPicPr/>
              <p:nvPr/>
            </p:nvPicPr>
            <p:blipFill>
              <a:blip r:embed="rId95"/>
              <a:stretch>
                <a:fillRect/>
              </a:stretch>
            </p:blipFill>
            <p:spPr>
              <a:xfrm>
                <a:off x="5146660" y="5938911"/>
                <a:ext cx="19908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28" name="Ink 127">
                <a:extLst>
                  <a:ext uri="{FF2B5EF4-FFF2-40B4-BE49-F238E27FC236}">
                    <a16:creationId xmlns:a16="http://schemas.microsoft.com/office/drawing/2014/main" id="{139888C0-AC2B-44C0-D22C-7762FB1C7476}"/>
                  </a:ext>
                </a:extLst>
              </p14:cNvPr>
              <p14:cNvContentPartPr/>
              <p14:nvPr/>
            </p14:nvContentPartPr>
            <p14:xfrm>
              <a:off x="6444460" y="5885631"/>
              <a:ext cx="193320" cy="205920"/>
            </p14:xfrm>
          </p:contentPart>
        </mc:Choice>
        <mc:Fallback>
          <p:pic>
            <p:nvPicPr>
              <p:cNvPr id="128" name="Ink 127">
                <a:extLst>
                  <a:ext uri="{FF2B5EF4-FFF2-40B4-BE49-F238E27FC236}">
                    <a16:creationId xmlns:a16="http://schemas.microsoft.com/office/drawing/2014/main" id="{139888C0-AC2B-44C0-D22C-7762FB1C7476}"/>
                  </a:ext>
                </a:extLst>
              </p:cNvPr>
              <p:cNvPicPr/>
              <p:nvPr/>
            </p:nvPicPr>
            <p:blipFill>
              <a:blip r:embed="rId97"/>
              <a:stretch>
                <a:fillRect/>
              </a:stretch>
            </p:blipFill>
            <p:spPr>
              <a:xfrm>
                <a:off x="6429340" y="5870511"/>
                <a:ext cx="223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29" name="Ink 128">
                <a:extLst>
                  <a:ext uri="{FF2B5EF4-FFF2-40B4-BE49-F238E27FC236}">
                    <a16:creationId xmlns:a16="http://schemas.microsoft.com/office/drawing/2014/main" id="{9B145470-3D85-33AD-C5BA-B103BFF9871C}"/>
                  </a:ext>
                </a:extLst>
              </p14:cNvPr>
              <p14:cNvContentPartPr/>
              <p14:nvPr/>
            </p14:nvContentPartPr>
            <p14:xfrm>
              <a:off x="7297300" y="5904351"/>
              <a:ext cx="149760" cy="218160"/>
            </p14:xfrm>
          </p:contentPart>
        </mc:Choice>
        <mc:Fallback>
          <p:pic>
            <p:nvPicPr>
              <p:cNvPr id="129" name="Ink 128">
                <a:extLst>
                  <a:ext uri="{FF2B5EF4-FFF2-40B4-BE49-F238E27FC236}">
                    <a16:creationId xmlns:a16="http://schemas.microsoft.com/office/drawing/2014/main" id="{9B145470-3D85-33AD-C5BA-B103BFF9871C}"/>
                  </a:ext>
                </a:extLst>
              </p:cNvPr>
              <p:cNvPicPr/>
              <p:nvPr/>
            </p:nvPicPr>
            <p:blipFill>
              <a:blip r:embed="rId99"/>
              <a:stretch>
                <a:fillRect/>
              </a:stretch>
            </p:blipFill>
            <p:spPr>
              <a:xfrm>
                <a:off x="7282180" y="5889231"/>
                <a:ext cx="1803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30" name="Ink 129">
                <a:extLst>
                  <a:ext uri="{FF2B5EF4-FFF2-40B4-BE49-F238E27FC236}">
                    <a16:creationId xmlns:a16="http://schemas.microsoft.com/office/drawing/2014/main" id="{78881F95-61DA-CD54-EE30-A409FBE278C9}"/>
                  </a:ext>
                </a:extLst>
              </p14:cNvPr>
              <p14:cNvContentPartPr/>
              <p14:nvPr/>
            </p14:nvContentPartPr>
            <p14:xfrm>
              <a:off x="8193700" y="5866911"/>
              <a:ext cx="187200" cy="236880"/>
            </p14:xfrm>
          </p:contentPart>
        </mc:Choice>
        <mc:Fallback>
          <p:pic>
            <p:nvPicPr>
              <p:cNvPr id="130" name="Ink 129">
                <a:extLst>
                  <a:ext uri="{FF2B5EF4-FFF2-40B4-BE49-F238E27FC236}">
                    <a16:creationId xmlns:a16="http://schemas.microsoft.com/office/drawing/2014/main" id="{78881F95-61DA-CD54-EE30-A409FBE278C9}"/>
                  </a:ext>
                </a:extLst>
              </p:cNvPr>
              <p:cNvPicPr/>
              <p:nvPr/>
            </p:nvPicPr>
            <p:blipFill>
              <a:blip r:embed="rId101"/>
              <a:stretch>
                <a:fillRect/>
              </a:stretch>
            </p:blipFill>
            <p:spPr>
              <a:xfrm>
                <a:off x="8178580" y="5851791"/>
                <a:ext cx="2178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31" name="Ink 130">
                <a:extLst>
                  <a:ext uri="{FF2B5EF4-FFF2-40B4-BE49-F238E27FC236}">
                    <a16:creationId xmlns:a16="http://schemas.microsoft.com/office/drawing/2014/main" id="{ECA61DD9-E306-E7F5-B762-BBD910E965E1}"/>
                  </a:ext>
                </a:extLst>
              </p14:cNvPr>
              <p14:cNvContentPartPr/>
              <p14:nvPr/>
            </p14:nvContentPartPr>
            <p14:xfrm>
              <a:off x="9488620" y="5891751"/>
              <a:ext cx="212040" cy="305280"/>
            </p14:xfrm>
          </p:contentPart>
        </mc:Choice>
        <mc:Fallback>
          <p:pic>
            <p:nvPicPr>
              <p:cNvPr id="131" name="Ink 130">
                <a:extLst>
                  <a:ext uri="{FF2B5EF4-FFF2-40B4-BE49-F238E27FC236}">
                    <a16:creationId xmlns:a16="http://schemas.microsoft.com/office/drawing/2014/main" id="{ECA61DD9-E306-E7F5-B762-BBD910E965E1}"/>
                  </a:ext>
                </a:extLst>
              </p:cNvPr>
              <p:cNvPicPr/>
              <p:nvPr/>
            </p:nvPicPr>
            <p:blipFill>
              <a:blip r:embed="rId103"/>
              <a:stretch>
                <a:fillRect/>
              </a:stretch>
            </p:blipFill>
            <p:spPr>
              <a:xfrm>
                <a:off x="9473500" y="5876631"/>
                <a:ext cx="242640" cy="335880"/>
              </a:xfrm>
              <a:prstGeom prst="rect">
                <a:avLst/>
              </a:prstGeom>
            </p:spPr>
          </p:pic>
        </mc:Fallback>
      </mc:AlternateContent>
    </p:spTree>
    <p:extLst>
      <p:ext uri="{BB962C8B-B14F-4D97-AF65-F5344CB8AC3E}">
        <p14:creationId xmlns:p14="http://schemas.microsoft.com/office/powerpoint/2010/main" val="3662953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2746-EDE0-823D-ED8C-F4BE931E9B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806E83-0E1A-E081-B5F9-F8239BBE387C}"/>
              </a:ext>
            </a:extLst>
          </p:cNvPr>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10" name="Ink 10">
                <a:extLst>
                  <a:ext uri="{FF2B5EF4-FFF2-40B4-BE49-F238E27FC236}">
                    <a16:creationId xmlns:a16="http://schemas.microsoft.com/office/drawing/2014/main" id="{079C481D-D34F-27E0-6008-CBDFAE3664D5}"/>
                  </a:ext>
                </a:extLst>
              </p14:cNvPr>
              <p14:cNvContentPartPr/>
              <p14:nvPr/>
            </p14:nvContentPartPr>
            <p14:xfrm>
              <a:off x="6450580" y="2003031"/>
              <a:ext cx="479880" cy="398880"/>
            </p14:xfrm>
          </p:contentPart>
        </mc:Choice>
        <mc:Fallback>
          <p:pic>
            <p:nvPicPr>
              <p:cNvPr id="10" name="Ink 10">
                <a:extLst>
                  <a:ext uri="{FF2B5EF4-FFF2-40B4-BE49-F238E27FC236}">
                    <a16:creationId xmlns:a16="http://schemas.microsoft.com/office/drawing/2014/main" id="{079C481D-D34F-27E0-6008-CBDFAE3664D5}"/>
                  </a:ext>
                </a:extLst>
              </p:cNvPr>
              <p:cNvPicPr/>
              <p:nvPr/>
            </p:nvPicPr>
            <p:blipFill>
              <a:blip r:embed="rId3"/>
              <a:stretch>
                <a:fillRect/>
              </a:stretch>
            </p:blipFill>
            <p:spPr>
              <a:xfrm>
                <a:off x="6435460" y="1987911"/>
                <a:ext cx="51012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8" name="Ink 18">
                <a:extLst>
                  <a:ext uri="{FF2B5EF4-FFF2-40B4-BE49-F238E27FC236}">
                    <a16:creationId xmlns:a16="http://schemas.microsoft.com/office/drawing/2014/main" id="{77F3E29B-6195-5CBC-3A9A-A01304046C32}"/>
                  </a:ext>
                </a:extLst>
              </p14:cNvPr>
              <p14:cNvContentPartPr/>
              <p14:nvPr/>
            </p14:nvContentPartPr>
            <p14:xfrm>
              <a:off x="1451620" y="2594511"/>
              <a:ext cx="1544400" cy="604080"/>
            </p14:xfrm>
          </p:contentPart>
        </mc:Choice>
        <mc:Fallback>
          <p:pic>
            <p:nvPicPr>
              <p:cNvPr id="18" name="Ink 18">
                <a:extLst>
                  <a:ext uri="{FF2B5EF4-FFF2-40B4-BE49-F238E27FC236}">
                    <a16:creationId xmlns:a16="http://schemas.microsoft.com/office/drawing/2014/main" id="{77F3E29B-6195-5CBC-3A9A-A01304046C32}"/>
                  </a:ext>
                </a:extLst>
              </p:cNvPr>
              <p:cNvPicPr/>
              <p:nvPr/>
            </p:nvPicPr>
            <p:blipFill>
              <a:blip r:embed="rId5"/>
              <a:stretch>
                <a:fillRect/>
              </a:stretch>
            </p:blipFill>
            <p:spPr>
              <a:xfrm>
                <a:off x="1436500" y="2579391"/>
                <a:ext cx="157464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Ink 22">
                <a:extLst>
                  <a:ext uri="{FF2B5EF4-FFF2-40B4-BE49-F238E27FC236}">
                    <a16:creationId xmlns:a16="http://schemas.microsoft.com/office/drawing/2014/main" id="{FB49AFE0-E656-B541-7BDE-6A41065FA310}"/>
                  </a:ext>
                </a:extLst>
              </p14:cNvPr>
              <p14:cNvContentPartPr/>
              <p14:nvPr/>
            </p14:nvContentPartPr>
            <p14:xfrm>
              <a:off x="3082780" y="2669391"/>
              <a:ext cx="554040" cy="492120"/>
            </p14:xfrm>
          </p:contentPart>
        </mc:Choice>
        <mc:Fallback>
          <p:pic>
            <p:nvPicPr>
              <p:cNvPr id="22" name="Ink 22">
                <a:extLst>
                  <a:ext uri="{FF2B5EF4-FFF2-40B4-BE49-F238E27FC236}">
                    <a16:creationId xmlns:a16="http://schemas.microsoft.com/office/drawing/2014/main" id="{FB49AFE0-E656-B541-7BDE-6A41065FA310}"/>
                  </a:ext>
                </a:extLst>
              </p:cNvPr>
              <p:cNvPicPr/>
              <p:nvPr/>
            </p:nvPicPr>
            <p:blipFill>
              <a:blip r:embed="rId7"/>
              <a:stretch>
                <a:fillRect/>
              </a:stretch>
            </p:blipFill>
            <p:spPr>
              <a:xfrm>
                <a:off x="3067310" y="2653911"/>
                <a:ext cx="584620" cy="52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9" name="Ink 29">
                <a:extLst>
                  <a:ext uri="{FF2B5EF4-FFF2-40B4-BE49-F238E27FC236}">
                    <a16:creationId xmlns:a16="http://schemas.microsoft.com/office/drawing/2014/main" id="{BBCF1F45-1E8E-D961-01D4-4C160E87B63B}"/>
                  </a:ext>
                </a:extLst>
              </p14:cNvPr>
              <p14:cNvContentPartPr/>
              <p14:nvPr/>
            </p14:nvContentPartPr>
            <p14:xfrm>
              <a:off x="4688740" y="1984671"/>
              <a:ext cx="1145880" cy="1369800"/>
            </p14:xfrm>
          </p:contentPart>
        </mc:Choice>
        <mc:Fallback>
          <p:pic>
            <p:nvPicPr>
              <p:cNvPr id="29" name="Ink 29">
                <a:extLst>
                  <a:ext uri="{FF2B5EF4-FFF2-40B4-BE49-F238E27FC236}">
                    <a16:creationId xmlns:a16="http://schemas.microsoft.com/office/drawing/2014/main" id="{BBCF1F45-1E8E-D961-01D4-4C160E87B63B}"/>
                  </a:ext>
                </a:extLst>
              </p:cNvPr>
              <p:cNvPicPr/>
              <p:nvPr/>
            </p:nvPicPr>
            <p:blipFill>
              <a:blip r:embed="rId9"/>
              <a:stretch>
                <a:fillRect/>
              </a:stretch>
            </p:blipFill>
            <p:spPr>
              <a:xfrm>
                <a:off x="4673620" y="1969191"/>
                <a:ext cx="1176480" cy="1400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3" name="Ink 33">
                <a:extLst>
                  <a:ext uri="{FF2B5EF4-FFF2-40B4-BE49-F238E27FC236}">
                    <a16:creationId xmlns:a16="http://schemas.microsoft.com/office/drawing/2014/main" id="{84A788AB-31B8-C6E1-CD66-A901909FAB1D}"/>
                  </a:ext>
                </a:extLst>
              </p14:cNvPr>
              <p14:cNvContentPartPr/>
              <p14:nvPr/>
            </p14:nvContentPartPr>
            <p14:xfrm>
              <a:off x="7565140" y="1972071"/>
              <a:ext cx="2222640" cy="1139760"/>
            </p14:xfrm>
          </p:contentPart>
        </mc:Choice>
        <mc:Fallback>
          <p:pic>
            <p:nvPicPr>
              <p:cNvPr id="33" name="Ink 33">
                <a:extLst>
                  <a:ext uri="{FF2B5EF4-FFF2-40B4-BE49-F238E27FC236}">
                    <a16:creationId xmlns:a16="http://schemas.microsoft.com/office/drawing/2014/main" id="{84A788AB-31B8-C6E1-CD66-A901909FAB1D}"/>
                  </a:ext>
                </a:extLst>
              </p:cNvPr>
              <p:cNvPicPr/>
              <p:nvPr/>
            </p:nvPicPr>
            <p:blipFill>
              <a:blip r:embed="rId11"/>
              <a:stretch>
                <a:fillRect/>
              </a:stretch>
            </p:blipFill>
            <p:spPr>
              <a:xfrm>
                <a:off x="7549663" y="1956951"/>
                <a:ext cx="2252875" cy="1170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2" name="Ink 42">
                <a:extLst>
                  <a:ext uri="{FF2B5EF4-FFF2-40B4-BE49-F238E27FC236}">
                    <a16:creationId xmlns:a16="http://schemas.microsoft.com/office/drawing/2014/main" id="{713C6957-86D1-81B1-9090-82730B50F67E}"/>
                  </a:ext>
                </a:extLst>
              </p14:cNvPr>
              <p14:cNvContentPartPr/>
              <p14:nvPr/>
            </p14:nvContentPartPr>
            <p14:xfrm>
              <a:off x="4987540" y="2507391"/>
              <a:ext cx="2111040" cy="1314000"/>
            </p14:xfrm>
          </p:contentPart>
        </mc:Choice>
        <mc:Fallback>
          <p:pic>
            <p:nvPicPr>
              <p:cNvPr id="42" name="Ink 42">
                <a:extLst>
                  <a:ext uri="{FF2B5EF4-FFF2-40B4-BE49-F238E27FC236}">
                    <a16:creationId xmlns:a16="http://schemas.microsoft.com/office/drawing/2014/main" id="{713C6957-86D1-81B1-9090-82730B50F67E}"/>
                  </a:ext>
                </a:extLst>
              </p:cNvPr>
              <p:cNvPicPr/>
              <p:nvPr/>
            </p:nvPicPr>
            <p:blipFill>
              <a:blip r:embed="rId13"/>
              <a:stretch>
                <a:fillRect/>
              </a:stretch>
            </p:blipFill>
            <p:spPr>
              <a:xfrm>
                <a:off x="4972417" y="2492271"/>
                <a:ext cx="2141645" cy="1344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5" name="Ink 45">
                <a:extLst>
                  <a:ext uri="{FF2B5EF4-FFF2-40B4-BE49-F238E27FC236}">
                    <a16:creationId xmlns:a16="http://schemas.microsoft.com/office/drawing/2014/main" id="{C0733901-D914-51FA-6AE0-C4169AE0CA0D}"/>
                  </a:ext>
                </a:extLst>
              </p14:cNvPr>
              <p14:cNvContentPartPr/>
              <p14:nvPr/>
            </p14:nvContentPartPr>
            <p14:xfrm>
              <a:off x="8374420" y="1953351"/>
              <a:ext cx="106200" cy="554400"/>
            </p14:xfrm>
          </p:contentPart>
        </mc:Choice>
        <mc:Fallback>
          <p:pic>
            <p:nvPicPr>
              <p:cNvPr id="45" name="Ink 45">
                <a:extLst>
                  <a:ext uri="{FF2B5EF4-FFF2-40B4-BE49-F238E27FC236}">
                    <a16:creationId xmlns:a16="http://schemas.microsoft.com/office/drawing/2014/main" id="{C0733901-D914-51FA-6AE0-C4169AE0CA0D}"/>
                  </a:ext>
                </a:extLst>
              </p:cNvPr>
              <p:cNvPicPr/>
              <p:nvPr/>
            </p:nvPicPr>
            <p:blipFill>
              <a:blip r:embed="rId15"/>
              <a:stretch>
                <a:fillRect/>
              </a:stretch>
            </p:blipFill>
            <p:spPr>
              <a:xfrm>
                <a:off x="8358940" y="1938231"/>
                <a:ext cx="13680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0" name="Ink 50">
                <a:extLst>
                  <a:ext uri="{FF2B5EF4-FFF2-40B4-BE49-F238E27FC236}">
                    <a16:creationId xmlns:a16="http://schemas.microsoft.com/office/drawing/2014/main" id="{9AA11A1B-1F26-17E1-5425-16A26D0EC668}"/>
                  </a:ext>
                </a:extLst>
              </p14:cNvPr>
              <p14:cNvContentPartPr/>
              <p14:nvPr/>
            </p14:nvContentPartPr>
            <p14:xfrm>
              <a:off x="5660020" y="1106631"/>
              <a:ext cx="2627280" cy="884520"/>
            </p14:xfrm>
          </p:contentPart>
        </mc:Choice>
        <mc:Fallback>
          <p:pic>
            <p:nvPicPr>
              <p:cNvPr id="50" name="Ink 50">
                <a:extLst>
                  <a:ext uri="{FF2B5EF4-FFF2-40B4-BE49-F238E27FC236}">
                    <a16:creationId xmlns:a16="http://schemas.microsoft.com/office/drawing/2014/main" id="{9AA11A1B-1F26-17E1-5425-16A26D0EC668}"/>
                  </a:ext>
                </a:extLst>
              </p:cNvPr>
              <p:cNvPicPr/>
              <p:nvPr/>
            </p:nvPicPr>
            <p:blipFill>
              <a:blip r:embed="rId17"/>
              <a:stretch>
                <a:fillRect/>
              </a:stretch>
            </p:blipFill>
            <p:spPr>
              <a:xfrm>
                <a:off x="5644902" y="1091511"/>
                <a:ext cx="2657516" cy="914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1" name="Ink 50">
                <a:extLst>
                  <a:ext uri="{FF2B5EF4-FFF2-40B4-BE49-F238E27FC236}">
                    <a16:creationId xmlns:a16="http://schemas.microsoft.com/office/drawing/2014/main" id="{7BB97D86-A2B7-A6D5-00D6-62A573D83DEB}"/>
                  </a:ext>
                </a:extLst>
              </p14:cNvPr>
              <p14:cNvContentPartPr/>
              <p14:nvPr/>
            </p14:nvContentPartPr>
            <p14:xfrm>
              <a:off x="3362860" y="4119831"/>
              <a:ext cx="405000" cy="392400"/>
            </p14:xfrm>
          </p:contentPart>
        </mc:Choice>
        <mc:Fallback>
          <p:pic>
            <p:nvPicPr>
              <p:cNvPr id="51" name="Ink 50">
                <a:extLst>
                  <a:ext uri="{FF2B5EF4-FFF2-40B4-BE49-F238E27FC236}">
                    <a16:creationId xmlns:a16="http://schemas.microsoft.com/office/drawing/2014/main" id="{7BB97D86-A2B7-A6D5-00D6-62A573D83DEB}"/>
                  </a:ext>
                </a:extLst>
              </p:cNvPr>
              <p:cNvPicPr/>
              <p:nvPr/>
            </p:nvPicPr>
            <p:blipFill>
              <a:blip r:embed="rId19"/>
              <a:stretch>
                <a:fillRect/>
              </a:stretch>
            </p:blipFill>
            <p:spPr>
              <a:xfrm>
                <a:off x="3347740" y="4104711"/>
                <a:ext cx="43560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6" name="Ink 55">
                <a:extLst>
                  <a:ext uri="{FF2B5EF4-FFF2-40B4-BE49-F238E27FC236}">
                    <a16:creationId xmlns:a16="http://schemas.microsoft.com/office/drawing/2014/main" id="{A00A1455-A952-ACC0-0D76-365F63EED2AE}"/>
                  </a:ext>
                </a:extLst>
              </p14:cNvPr>
              <p14:cNvContentPartPr/>
              <p14:nvPr/>
            </p14:nvContentPartPr>
            <p14:xfrm>
              <a:off x="7745500" y="4132431"/>
              <a:ext cx="374040" cy="392400"/>
            </p14:xfrm>
          </p:contentPart>
        </mc:Choice>
        <mc:Fallback>
          <p:pic>
            <p:nvPicPr>
              <p:cNvPr id="56" name="Ink 55">
                <a:extLst>
                  <a:ext uri="{FF2B5EF4-FFF2-40B4-BE49-F238E27FC236}">
                    <a16:creationId xmlns:a16="http://schemas.microsoft.com/office/drawing/2014/main" id="{A00A1455-A952-ACC0-0D76-365F63EED2AE}"/>
                  </a:ext>
                </a:extLst>
              </p:cNvPr>
              <p:cNvPicPr/>
              <p:nvPr/>
            </p:nvPicPr>
            <p:blipFill>
              <a:blip r:embed="rId21"/>
              <a:stretch>
                <a:fillRect/>
              </a:stretch>
            </p:blipFill>
            <p:spPr>
              <a:xfrm>
                <a:off x="7730380" y="4116951"/>
                <a:ext cx="4042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7" name="Ink 57">
                <a:extLst>
                  <a:ext uri="{FF2B5EF4-FFF2-40B4-BE49-F238E27FC236}">
                    <a16:creationId xmlns:a16="http://schemas.microsoft.com/office/drawing/2014/main" id="{03E8151F-AD59-978F-F823-DBF5EC1F9474}"/>
                  </a:ext>
                </a:extLst>
              </p14:cNvPr>
              <p14:cNvContentPartPr/>
              <p14:nvPr/>
            </p14:nvContentPartPr>
            <p14:xfrm>
              <a:off x="5410900" y="4200831"/>
              <a:ext cx="398880" cy="336600"/>
            </p14:xfrm>
          </p:contentPart>
        </mc:Choice>
        <mc:Fallback>
          <p:pic>
            <p:nvPicPr>
              <p:cNvPr id="57" name="Ink 57">
                <a:extLst>
                  <a:ext uri="{FF2B5EF4-FFF2-40B4-BE49-F238E27FC236}">
                    <a16:creationId xmlns:a16="http://schemas.microsoft.com/office/drawing/2014/main" id="{03E8151F-AD59-978F-F823-DBF5EC1F9474}"/>
                  </a:ext>
                </a:extLst>
              </p:cNvPr>
              <p:cNvPicPr/>
              <p:nvPr/>
            </p:nvPicPr>
            <p:blipFill>
              <a:blip r:embed="rId23"/>
              <a:stretch>
                <a:fillRect/>
              </a:stretch>
            </p:blipFill>
            <p:spPr>
              <a:xfrm>
                <a:off x="5395780" y="4185711"/>
                <a:ext cx="42912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4" name="Ink 64">
                <a:extLst>
                  <a:ext uri="{FF2B5EF4-FFF2-40B4-BE49-F238E27FC236}">
                    <a16:creationId xmlns:a16="http://schemas.microsoft.com/office/drawing/2014/main" id="{DD280917-F5D4-6312-E3F0-EE02A272E049}"/>
                  </a:ext>
                </a:extLst>
              </p14:cNvPr>
              <p14:cNvContentPartPr/>
              <p14:nvPr/>
            </p14:nvContentPartPr>
            <p14:xfrm>
              <a:off x="4184740" y="4636431"/>
              <a:ext cx="977400" cy="822240"/>
            </p14:xfrm>
          </p:contentPart>
        </mc:Choice>
        <mc:Fallback>
          <p:pic>
            <p:nvPicPr>
              <p:cNvPr id="64" name="Ink 64">
                <a:extLst>
                  <a:ext uri="{FF2B5EF4-FFF2-40B4-BE49-F238E27FC236}">
                    <a16:creationId xmlns:a16="http://schemas.microsoft.com/office/drawing/2014/main" id="{DD280917-F5D4-6312-E3F0-EE02A272E049}"/>
                  </a:ext>
                </a:extLst>
              </p:cNvPr>
              <p:cNvPicPr/>
              <p:nvPr/>
            </p:nvPicPr>
            <p:blipFill>
              <a:blip r:embed="rId25"/>
              <a:stretch>
                <a:fillRect/>
              </a:stretch>
            </p:blipFill>
            <p:spPr>
              <a:xfrm>
                <a:off x="4169266" y="4621311"/>
                <a:ext cx="1007989" cy="852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7" name="Ink 67">
                <a:extLst>
                  <a:ext uri="{FF2B5EF4-FFF2-40B4-BE49-F238E27FC236}">
                    <a16:creationId xmlns:a16="http://schemas.microsoft.com/office/drawing/2014/main" id="{5CDF1061-57FF-8FB8-5771-D7A3FE6C14F1}"/>
                  </a:ext>
                </a:extLst>
              </p14:cNvPr>
              <p14:cNvContentPartPr/>
              <p14:nvPr/>
            </p14:nvContentPartPr>
            <p14:xfrm>
              <a:off x="7882660" y="4630311"/>
              <a:ext cx="305280" cy="386280"/>
            </p14:xfrm>
          </p:contentPart>
        </mc:Choice>
        <mc:Fallback>
          <p:pic>
            <p:nvPicPr>
              <p:cNvPr id="67" name="Ink 67">
                <a:extLst>
                  <a:ext uri="{FF2B5EF4-FFF2-40B4-BE49-F238E27FC236}">
                    <a16:creationId xmlns:a16="http://schemas.microsoft.com/office/drawing/2014/main" id="{5CDF1061-57FF-8FB8-5771-D7A3FE6C14F1}"/>
                  </a:ext>
                </a:extLst>
              </p:cNvPr>
              <p:cNvPicPr/>
              <p:nvPr/>
            </p:nvPicPr>
            <p:blipFill>
              <a:blip r:embed="rId27"/>
              <a:stretch>
                <a:fillRect/>
              </a:stretch>
            </p:blipFill>
            <p:spPr>
              <a:xfrm>
                <a:off x="7867180" y="4615191"/>
                <a:ext cx="33588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5" name="Ink 75">
                <a:extLst>
                  <a:ext uri="{FF2B5EF4-FFF2-40B4-BE49-F238E27FC236}">
                    <a16:creationId xmlns:a16="http://schemas.microsoft.com/office/drawing/2014/main" id="{A3D15E90-50C8-8FA2-4921-16BA08728621}"/>
                  </a:ext>
                </a:extLst>
              </p14:cNvPr>
              <p14:cNvContentPartPr/>
              <p14:nvPr/>
            </p14:nvContentPartPr>
            <p14:xfrm>
              <a:off x="4458340" y="4175991"/>
              <a:ext cx="2360160" cy="1463040"/>
            </p14:xfrm>
          </p:contentPart>
        </mc:Choice>
        <mc:Fallback>
          <p:pic>
            <p:nvPicPr>
              <p:cNvPr id="75" name="Ink 75">
                <a:extLst>
                  <a:ext uri="{FF2B5EF4-FFF2-40B4-BE49-F238E27FC236}">
                    <a16:creationId xmlns:a16="http://schemas.microsoft.com/office/drawing/2014/main" id="{A3D15E90-50C8-8FA2-4921-16BA08728621}"/>
                  </a:ext>
                </a:extLst>
              </p:cNvPr>
              <p:cNvPicPr/>
              <p:nvPr/>
            </p:nvPicPr>
            <p:blipFill>
              <a:blip r:embed="rId29"/>
              <a:stretch>
                <a:fillRect/>
              </a:stretch>
            </p:blipFill>
            <p:spPr>
              <a:xfrm>
                <a:off x="4443218" y="4160515"/>
                <a:ext cx="2390765" cy="1493632"/>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6" name="Ink 75">
                <a:extLst>
                  <a:ext uri="{FF2B5EF4-FFF2-40B4-BE49-F238E27FC236}">
                    <a16:creationId xmlns:a16="http://schemas.microsoft.com/office/drawing/2014/main" id="{5E9C1429-56A3-064E-56E3-C525B66871ED}"/>
                  </a:ext>
                </a:extLst>
              </p14:cNvPr>
              <p14:cNvContentPartPr/>
              <p14:nvPr/>
            </p14:nvContentPartPr>
            <p14:xfrm>
              <a:off x="8113420" y="4661631"/>
              <a:ext cx="908640" cy="454680"/>
            </p14:xfrm>
          </p:contentPart>
        </mc:Choice>
        <mc:Fallback>
          <p:pic>
            <p:nvPicPr>
              <p:cNvPr id="76" name="Ink 75">
                <a:extLst>
                  <a:ext uri="{FF2B5EF4-FFF2-40B4-BE49-F238E27FC236}">
                    <a16:creationId xmlns:a16="http://schemas.microsoft.com/office/drawing/2014/main" id="{5E9C1429-56A3-064E-56E3-C525B66871ED}"/>
                  </a:ext>
                </a:extLst>
              </p:cNvPr>
              <p:cNvPicPr/>
              <p:nvPr/>
            </p:nvPicPr>
            <p:blipFill>
              <a:blip r:embed="rId31"/>
              <a:stretch>
                <a:fillRect/>
              </a:stretch>
            </p:blipFill>
            <p:spPr>
              <a:xfrm>
                <a:off x="8098300" y="4646151"/>
                <a:ext cx="93924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9" name="Ink 88">
                <a:extLst>
                  <a:ext uri="{FF2B5EF4-FFF2-40B4-BE49-F238E27FC236}">
                    <a16:creationId xmlns:a16="http://schemas.microsoft.com/office/drawing/2014/main" id="{A098105F-2136-FF8F-107E-75B6BB8EF1D0}"/>
                  </a:ext>
                </a:extLst>
              </p14:cNvPr>
              <p14:cNvContentPartPr/>
              <p14:nvPr/>
            </p14:nvContentPartPr>
            <p14:xfrm>
              <a:off x="3406420" y="5284071"/>
              <a:ext cx="728640" cy="486000"/>
            </p14:xfrm>
          </p:contentPart>
        </mc:Choice>
        <mc:Fallback>
          <p:pic>
            <p:nvPicPr>
              <p:cNvPr id="89" name="Ink 88">
                <a:extLst>
                  <a:ext uri="{FF2B5EF4-FFF2-40B4-BE49-F238E27FC236}">
                    <a16:creationId xmlns:a16="http://schemas.microsoft.com/office/drawing/2014/main" id="{A098105F-2136-FF8F-107E-75B6BB8EF1D0}"/>
                  </a:ext>
                </a:extLst>
              </p:cNvPr>
              <p:cNvPicPr/>
              <p:nvPr/>
            </p:nvPicPr>
            <p:blipFill>
              <a:blip r:embed="rId33"/>
              <a:stretch>
                <a:fillRect/>
              </a:stretch>
            </p:blipFill>
            <p:spPr>
              <a:xfrm>
                <a:off x="3391300" y="5268591"/>
                <a:ext cx="75924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2" name="Ink 92">
                <a:extLst>
                  <a:ext uri="{FF2B5EF4-FFF2-40B4-BE49-F238E27FC236}">
                    <a16:creationId xmlns:a16="http://schemas.microsoft.com/office/drawing/2014/main" id="{8E49C47F-F5A0-16C0-9B1F-166467A62CCD}"/>
                  </a:ext>
                </a:extLst>
              </p14:cNvPr>
              <p14:cNvContentPartPr/>
              <p14:nvPr/>
            </p14:nvContentPartPr>
            <p14:xfrm>
              <a:off x="6618700" y="4431231"/>
              <a:ext cx="1133280" cy="529560"/>
            </p14:xfrm>
          </p:contentPart>
        </mc:Choice>
        <mc:Fallback>
          <p:pic>
            <p:nvPicPr>
              <p:cNvPr id="92" name="Ink 92">
                <a:extLst>
                  <a:ext uri="{FF2B5EF4-FFF2-40B4-BE49-F238E27FC236}">
                    <a16:creationId xmlns:a16="http://schemas.microsoft.com/office/drawing/2014/main" id="{8E49C47F-F5A0-16C0-9B1F-166467A62CCD}"/>
                  </a:ext>
                </a:extLst>
              </p:cNvPr>
              <p:cNvPicPr/>
              <p:nvPr/>
            </p:nvPicPr>
            <p:blipFill>
              <a:blip r:embed="rId35"/>
              <a:stretch>
                <a:fillRect/>
              </a:stretch>
            </p:blipFill>
            <p:spPr>
              <a:xfrm>
                <a:off x="6603580" y="4415751"/>
                <a:ext cx="116388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6" name="Ink 96">
                <a:extLst>
                  <a:ext uri="{FF2B5EF4-FFF2-40B4-BE49-F238E27FC236}">
                    <a16:creationId xmlns:a16="http://schemas.microsoft.com/office/drawing/2014/main" id="{C3657E04-24FE-771C-28D0-2A69ABD1C633}"/>
                  </a:ext>
                </a:extLst>
              </p14:cNvPr>
              <p14:cNvContentPartPr/>
              <p14:nvPr/>
            </p14:nvContentPartPr>
            <p14:xfrm>
              <a:off x="5722300" y="4474791"/>
              <a:ext cx="753840" cy="299160"/>
            </p14:xfrm>
          </p:contentPart>
        </mc:Choice>
        <mc:Fallback>
          <p:pic>
            <p:nvPicPr>
              <p:cNvPr id="96" name="Ink 96">
                <a:extLst>
                  <a:ext uri="{FF2B5EF4-FFF2-40B4-BE49-F238E27FC236}">
                    <a16:creationId xmlns:a16="http://schemas.microsoft.com/office/drawing/2014/main" id="{C3657E04-24FE-771C-28D0-2A69ABD1C633}"/>
                  </a:ext>
                </a:extLst>
              </p:cNvPr>
              <p:cNvPicPr/>
              <p:nvPr/>
            </p:nvPicPr>
            <p:blipFill>
              <a:blip r:embed="rId37"/>
              <a:stretch>
                <a:fillRect/>
              </a:stretch>
            </p:blipFill>
            <p:spPr>
              <a:xfrm>
                <a:off x="5707173" y="4459311"/>
                <a:ext cx="784455"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8" name="Ink 108">
                <a:extLst>
                  <a:ext uri="{FF2B5EF4-FFF2-40B4-BE49-F238E27FC236}">
                    <a16:creationId xmlns:a16="http://schemas.microsoft.com/office/drawing/2014/main" id="{6557EF31-E772-26A3-A8AA-94339098E319}"/>
                  </a:ext>
                </a:extLst>
              </p14:cNvPr>
              <p14:cNvContentPartPr/>
              <p14:nvPr/>
            </p14:nvContentPartPr>
            <p14:xfrm>
              <a:off x="9949420" y="3652911"/>
              <a:ext cx="1208160" cy="1494720"/>
            </p14:xfrm>
          </p:contentPart>
        </mc:Choice>
        <mc:Fallback>
          <p:pic>
            <p:nvPicPr>
              <p:cNvPr id="108" name="Ink 108">
                <a:extLst>
                  <a:ext uri="{FF2B5EF4-FFF2-40B4-BE49-F238E27FC236}">
                    <a16:creationId xmlns:a16="http://schemas.microsoft.com/office/drawing/2014/main" id="{6557EF31-E772-26A3-A8AA-94339098E319}"/>
                  </a:ext>
                </a:extLst>
              </p:cNvPr>
              <p:cNvPicPr/>
              <p:nvPr/>
            </p:nvPicPr>
            <p:blipFill>
              <a:blip r:embed="rId39"/>
              <a:stretch>
                <a:fillRect/>
              </a:stretch>
            </p:blipFill>
            <p:spPr>
              <a:xfrm>
                <a:off x="9934300" y="3637787"/>
                <a:ext cx="1238760" cy="1525327"/>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1" name="Ink 111">
                <a:extLst>
                  <a:ext uri="{FF2B5EF4-FFF2-40B4-BE49-F238E27FC236}">
                    <a16:creationId xmlns:a16="http://schemas.microsoft.com/office/drawing/2014/main" id="{D1377210-143B-B31B-7081-87304A0FF860}"/>
                  </a:ext>
                </a:extLst>
              </p14:cNvPr>
              <p14:cNvContentPartPr/>
              <p14:nvPr/>
            </p14:nvContentPartPr>
            <p14:xfrm>
              <a:off x="4558060" y="4487031"/>
              <a:ext cx="809640" cy="236880"/>
            </p14:xfrm>
          </p:contentPart>
        </mc:Choice>
        <mc:Fallback>
          <p:pic>
            <p:nvPicPr>
              <p:cNvPr id="111" name="Ink 111">
                <a:extLst>
                  <a:ext uri="{FF2B5EF4-FFF2-40B4-BE49-F238E27FC236}">
                    <a16:creationId xmlns:a16="http://schemas.microsoft.com/office/drawing/2014/main" id="{D1377210-143B-B31B-7081-87304A0FF860}"/>
                  </a:ext>
                </a:extLst>
              </p:cNvPr>
              <p:cNvPicPr/>
              <p:nvPr/>
            </p:nvPicPr>
            <p:blipFill>
              <a:blip r:embed="rId41"/>
              <a:stretch>
                <a:fillRect/>
              </a:stretch>
            </p:blipFill>
            <p:spPr>
              <a:xfrm>
                <a:off x="4542940" y="4471911"/>
                <a:ext cx="8402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5" name="Ink 115">
                <a:extLst>
                  <a:ext uri="{FF2B5EF4-FFF2-40B4-BE49-F238E27FC236}">
                    <a16:creationId xmlns:a16="http://schemas.microsoft.com/office/drawing/2014/main" id="{65CD94D3-A4F9-EDFF-D1B9-13D44134B580}"/>
                  </a:ext>
                </a:extLst>
              </p14:cNvPr>
              <p14:cNvContentPartPr/>
              <p14:nvPr/>
            </p14:nvContentPartPr>
            <p14:xfrm>
              <a:off x="10023940" y="5321511"/>
              <a:ext cx="990360" cy="348840"/>
            </p14:xfrm>
          </p:contentPart>
        </mc:Choice>
        <mc:Fallback>
          <p:pic>
            <p:nvPicPr>
              <p:cNvPr id="115" name="Ink 115">
                <a:extLst>
                  <a:ext uri="{FF2B5EF4-FFF2-40B4-BE49-F238E27FC236}">
                    <a16:creationId xmlns:a16="http://schemas.microsoft.com/office/drawing/2014/main" id="{65CD94D3-A4F9-EDFF-D1B9-13D44134B580}"/>
                  </a:ext>
                </a:extLst>
              </p:cNvPr>
              <p:cNvPicPr/>
              <p:nvPr/>
            </p:nvPicPr>
            <p:blipFill>
              <a:blip r:embed="rId43"/>
              <a:stretch>
                <a:fillRect/>
              </a:stretch>
            </p:blipFill>
            <p:spPr>
              <a:xfrm>
                <a:off x="10008820" y="5306031"/>
                <a:ext cx="102060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1" name="Ink 121">
                <a:extLst>
                  <a:ext uri="{FF2B5EF4-FFF2-40B4-BE49-F238E27FC236}">
                    <a16:creationId xmlns:a16="http://schemas.microsoft.com/office/drawing/2014/main" id="{B71511E9-55F7-D7A0-55B7-CFD41389691D}"/>
                  </a:ext>
                </a:extLst>
              </p14:cNvPr>
              <p14:cNvContentPartPr/>
              <p14:nvPr/>
            </p14:nvContentPartPr>
            <p14:xfrm>
              <a:off x="3730060" y="4686471"/>
              <a:ext cx="529560" cy="597600"/>
            </p14:xfrm>
          </p:contentPart>
        </mc:Choice>
        <mc:Fallback>
          <p:pic>
            <p:nvPicPr>
              <p:cNvPr id="121" name="Ink 121">
                <a:extLst>
                  <a:ext uri="{FF2B5EF4-FFF2-40B4-BE49-F238E27FC236}">
                    <a16:creationId xmlns:a16="http://schemas.microsoft.com/office/drawing/2014/main" id="{B71511E9-55F7-D7A0-55B7-CFD41389691D}"/>
                  </a:ext>
                </a:extLst>
              </p:cNvPr>
              <p:cNvPicPr/>
              <p:nvPr/>
            </p:nvPicPr>
            <p:blipFill>
              <a:blip r:embed="rId45"/>
              <a:stretch>
                <a:fillRect/>
              </a:stretch>
            </p:blipFill>
            <p:spPr>
              <a:xfrm>
                <a:off x="3714940" y="4671000"/>
                <a:ext cx="560160" cy="628182"/>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2" name="Ink 121">
                <a:extLst>
                  <a:ext uri="{FF2B5EF4-FFF2-40B4-BE49-F238E27FC236}">
                    <a16:creationId xmlns:a16="http://schemas.microsoft.com/office/drawing/2014/main" id="{116019F9-891E-76A2-210D-D6B2BB9681BD}"/>
                  </a:ext>
                </a:extLst>
              </p14:cNvPr>
              <p14:cNvContentPartPr/>
              <p14:nvPr/>
            </p14:nvContentPartPr>
            <p14:xfrm>
              <a:off x="5498020" y="5128551"/>
              <a:ext cx="1108440" cy="641520"/>
            </p14:xfrm>
          </p:contentPart>
        </mc:Choice>
        <mc:Fallback>
          <p:pic>
            <p:nvPicPr>
              <p:cNvPr id="122" name="Ink 121">
                <a:extLst>
                  <a:ext uri="{FF2B5EF4-FFF2-40B4-BE49-F238E27FC236}">
                    <a16:creationId xmlns:a16="http://schemas.microsoft.com/office/drawing/2014/main" id="{116019F9-891E-76A2-210D-D6B2BB9681BD}"/>
                  </a:ext>
                </a:extLst>
              </p:cNvPr>
              <p:cNvPicPr/>
              <p:nvPr/>
            </p:nvPicPr>
            <p:blipFill>
              <a:blip r:embed="rId47"/>
              <a:stretch>
                <a:fillRect/>
              </a:stretch>
            </p:blipFill>
            <p:spPr>
              <a:xfrm>
                <a:off x="5482900" y="5113071"/>
                <a:ext cx="1139040"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7" name="Ink 127">
                <a:extLst>
                  <a:ext uri="{FF2B5EF4-FFF2-40B4-BE49-F238E27FC236}">
                    <a16:creationId xmlns:a16="http://schemas.microsoft.com/office/drawing/2014/main" id="{C4996C8F-55FB-9C52-6252-F605180DFFC4}"/>
                  </a:ext>
                </a:extLst>
              </p14:cNvPr>
              <p14:cNvContentPartPr/>
              <p14:nvPr/>
            </p14:nvContentPartPr>
            <p14:xfrm>
              <a:off x="978580" y="5147631"/>
              <a:ext cx="1145880" cy="634680"/>
            </p14:xfrm>
          </p:contentPart>
        </mc:Choice>
        <mc:Fallback>
          <p:pic>
            <p:nvPicPr>
              <p:cNvPr id="127" name="Ink 127">
                <a:extLst>
                  <a:ext uri="{FF2B5EF4-FFF2-40B4-BE49-F238E27FC236}">
                    <a16:creationId xmlns:a16="http://schemas.microsoft.com/office/drawing/2014/main" id="{C4996C8F-55FB-9C52-6252-F605180DFFC4}"/>
                  </a:ext>
                </a:extLst>
              </p:cNvPr>
              <p:cNvPicPr/>
              <p:nvPr/>
            </p:nvPicPr>
            <p:blipFill>
              <a:blip r:embed="rId49"/>
              <a:stretch>
                <a:fillRect/>
              </a:stretch>
            </p:blipFill>
            <p:spPr>
              <a:xfrm>
                <a:off x="963100" y="5132511"/>
                <a:ext cx="117648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0" name="Ink 130">
                <a:extLst>
                  <a:ext uri="{FF2B5EF4-FFF2-40B4-BE49-F238E27FC236}">
                    <a16:creationId xmlns:a16="http://schemas.microsoft.com/office/drawing/2014/main" id="{0B48B508-72E9-205C-0747-F46EB1C67CEE}"/>
                  </a:ext>
                </a:extLst>
              </p14:cNvPr>
              <p14:cNvContentPartPr/>
              <p14:nvPr/>
            </p14:nvContentPartPr>
            <p14:xfrm>
              <a:off x="1208980" y="5750991"/>
              <a:ext cx="765720" cy="467280"/>
            </p14:xfrm>
          </p:contentPart>
        </mc:Choice>
        <mc:Fallback>
          <p:pic>
            <p:nvPicPr>
              <p:cNvPr id="130" name="Ink 130">
                <a:extLst>
                  <a:ext uri="{FF2B5EF4-FFF2-40B4-BE49-F238E27FC236}">
                    <a16:creationId xmlns:a16="http://schemas.microsoft.com/office/drawing/2014/main" id="{0B48B508-72E9-205C-0747-F46EB1C67CEE}"/>
                  </a:ext>
                </a:extLst>
              </p:cNvPr>
              <p:cNvPicPr/>
              <p:nvPr/>
            </p:nvPicPr>
            <p:blipFill>
              <a:blip r:embed="rId51"/>
              <a:stretch>
                <a:fillRect/>
              </a:stretch>
            </p:blipFill>
            <p:spPr>
              <a:xfrm>
                <a:off x="1193507" y="5735511"/>
                <a:ext cx="796306"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1" name="Ink 130">
                <a:extLst>
                  <a:ext uri="{FF2B5EF4-FFF2-40B4-BE49-F238E27FC236}">
                    <a16:creationId xmlns:a16="http://schemas.microsoft.com/office/drawing/2014/main" id="{49F55F72-D1E1-0010-E442-049BCD7C56A6}"/>
                  </a:ext>
                </a:extLst>
              </p14:cNvPr>
              <p14:cNvContentPartPr/>
              <p14:nvPr/>
            </p14:nvContentPartPr>
            <p14:xfrm>
              <a:off x="2348020" y="5495751"/>
              <a:ext cx="778680" cy="510840"/>
            </p14:xfrm>
          </p:contentPart>
        </mc:Choice>
        <mc:Fallback>
          <p:pic>
            <p:nvPicPr>
              <p:cNvPr id="131" name="Ink 130">
                <a:extLst>
                  <a:ext uri="{FF2B5EF4-FFF2-40B4-BE49-F238E27FC236}">
                    <a16:creationId xmlns:a16="http://schemas.microsoft.com/office/drawing/2014/main" id="{49F55F72-D1E1-0010-E442-049BCD7C56A6}"/>
                  </a:ext>
                </a:extLst>
              </p:cNvPr>
              <p:cNvPicPr/>
              <p:nvPr/>
            </p:nvPicPr>
            <p:blipFill>
              <a:blip r:embed="rId53"/>
              <a:stretch>
                <a:fillRect/>
              </a:stretch>
            </p:blipFill>
            <p:spPr>
              <a:xfrm>
                <a:off x="2332900" y="5480271"/>
                <a:ext cx="80892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2" name="Ink 131">
                <a:extLst>
                  <a:ext uri="{FF2B5EF4-FFF2-40B4-BE49-F238E27FC236}">
                    <a16:creationId xmlns:a16="http://schemas.microsoft.com/office/drawing/2014/main" id="{220DD1A4-2D36-AED8-9387-75CAE0A74F08}"/>
                  </a:ext>
                </a:extLst>
              </p14:cNvPr>
              <p14:cNvContentPartPr/>
              <p14:nvPr/>
            </p14:nvContentPartPr>
            <p14:xfrm>
              <a:off x="3929500" y="5993631"/>
              <a:ext cx="19080" cy="374040"/>
            </p14:xfrm>
          </p:contentPart>
        </mc:Choice>
        <mc:Fallback>
          <p:pic>
            <p:nvPicPr>
              <p:cNvPr id="132" name="Ink 131">
                <a:extLst>
                  <a:ext uri="{FF2B5EF4-FFF2-40B4-BE49-F238E27FC236}">
                    <a16:creationId xmlns:a16="http://schemas.microsoft.com/office/drawing/2014/main" id="{220DD1A4-2D36-AED8-9387-75CAE0A74F08}"/>
                  </a:ext>
                </a:extLst>
              </p:cNvPr>
              <p:cNvPicPr/>
              <p:nvPr/>
            </p:nvPicPr>
            <p:blipFill>
              <a:blip r:embed="rId55"/>
              <a:stretch>
                <a:fillRect/>
              </a:stretch>
            </p:blipFill>
            <p:spPr>
              <a:xfrm>
                <a:off x="3914020" y="5978511"/>
                <a:ext cx="4968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3" name="Ink 132">
                <a:extLst>
                  <a:ext uri="{FF2B5EF4-FFF2-40B4-BE49-F238E27FC236}">
                    <a16:creationId xmlns:a16="http://schemas.microsoft.com/office/drawing/2014/main" id="{FFAE5A71-29E5-6AE6-C361-99B1BCEA95C2}"/>
                  </a:ext>
                </a:extLst>
              </p14:cNvPr>
              <p14:cNvContentPartPr/>
              <p14:nvPr/>
            </p14:nvContentPartPr>
            <p14:xfrm>
              <a:off x="4807180" y="5987511"/>
              <a:ext cx="317880" cy="355320"/>
            </p14:xfrm>
          </p:contentPart>
        </mc:Choice>
        <mc:Fallback>
          <p:pic>
            <p:nvPicPr>
              <p:cNvPr id="133" name="Ink 132">
                <a:extLst>
                  <a:ext uri="{FF2B5EF4-FFF2-40B4-BE49-F238E27FC236}">
                    <a16:creationId xmlns:a16="http://schemas.microsoft.com/office/drawing/2014/main" id="{FFAE5A71-29E5-6AE6-C361-99B1BCEA95C2}"/>
                  </a:ext>
                </a:extLst>
              </p:cNvPr>
              <p:cNvPicPr/>
              <p:nvPr/>
            </p:nvPicPr>
            <p:blipFill>
              <a:blip r:embed="rId57"/>
              <a:stretch>
                <a:fillRect/>
              </a:stretch>
            </p:blipFill>
            <p:spPr>
              <a:xfrm>
                <a:off x="4792060" y="5972391"/>
                <a:ext cx="34848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7" name="Ink 136">
                <a:extLst>
                  <a:ext uri="{FF2B5EF4-FFF2-40B4-BE49-F238E27FC236}">
                    <a16:creationId xmlns:a16="http://schemas.microsoft.com/office/drawing/2014/main" id="{EED3747C-2FB5-6CD4-0ACB-072DC7D817A0}"/>
                  </a:ext>
                </a:extLst>
              </p14:cNvPr>
              <p14:cNvContentPartPr/>
              <p14:nvPr/>
            </p14:nvContentPartPr>
            <p14:xfrm>
              <a:off x="7639660" y="5887791"/>
              <a:ext cx="311760" cy="398880"/>
            </p14:xfrm>
          </p:contentPart>
        </mc:Choice>
        <mc:Fallback>
          <p:pic>
            <p:nvPicPr>
              <p:cNvPr id="137" name="Ink 136">
                <a:extLst>
                  <a:ext uri="{FF2B5EF4-FFF2-40B4-BE49-F238E27FC236}">
                    <a16:creationId xmlns:a16="http://schemas.microsoft.com/office/drawing/2014/main" id="{EED3747C-2FB5-6CD4-0ACB-072DC7D817A0}"/>
                  </a:ext>
                </a:extLst>
              </p:cNvPr>
              <p:cNvPicPr/>
              <p:nvPr/>
            </p:nvPicPr>
            <p:blipFill>
              <a:blip r:embed="rId59"/>
              <a:stretch>
                <a:fillRect/>
              </a:stretch>
            </p:blipFill>
            <p:spPr>
              <a:xfrm>
                <a:off x="7624540" y="5872671"/>
                <a:ext cx="34200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8" name="Ink 138">
                <a:extLst>
                  <a:ext uri="{FF2B5EF4-FFF2-40B4-BE49-F238E27FC236}">
                    <a16:creationId xmlns:a16="http://schemas.microsoft.com/office/drawing/2014/main" id="{19937873-0805-B44A-D683-D8000DC07C78}"/>
                  </a:ext>
                </a:extLst>
              </p14:cNvPr>
              <p14:cNvContentPartPr/>
              <p14:nvPr/>
            </p14:nvContentPartPr>
            <p14:xfrm>
              <a:off x="5697460" y="5894271"/>
              <a:ext cx="1195920" cy="448560"/>
            </p14:xfrm>
          </p:contentPart>
        </mc:Choice>
        <mc:Fallback>
          <p:pic>
            <p:nvPicPr>
              <p:cNvPr id="138" name="Ink 138">
                <a:extLst>
                  <a:ext uri="{FF2B5EF4-FFF2-40B4-BE49-F238E27FC236}">
                    <a16:creationId xmlns:a16="http://schemas.microsoft.com/office/drawing/2014/main" id="{19937873-0805-B44A-D683-D8000DC07C78}"/>
                  </a:ext>
                </a:extLst>
              </p:cNvPr>
              <p:cNvPicPr/>
              <p:nvPr/>
            </p:nvPicPr>
            <p:blipFill>
              <a:blip r:embed="rId61"/>
              <a:stretch>
                <a:fillRect/>
              </a:stretch>
            </p:blipFill>
            <p:spPr>
              <a:xfrm>
                <a:off x="5681975" y="5878791"/>
                <a:ext cx="1226529"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69" name="Ink 168">
                <a:extLst>
                  <a:ext uri="{FF2B5EF4-FFF2-40B4-BE49-F238E27FC236}">
                    <a16:creationId xmlns:a16="http://schemas.microsoft.com/office/drawing/2014/main" id="{EF492B19-A676-FDF7-1A0C-83A5BF02D205}"/>
                  </a:ext>
                </a:extLst>
              </p14:cNvPr>
              <p14:cNvContentPartPr/>
              <p14:nvPr/>
            </p14:nvContentPartPr>
            <p14:xfrm>
              <a:off x="4769740" y="6435711"/>
              <a:ext cx="374040" cy="37800"/>
            </p14:xfrm>
          </p:contentPart>
        </mc:Choice>
        <mc:Fallback>
          <p:pic>
            <p:nvPicPr>
              <p:cNvPr id="169" name="Ink 168">
                <a:extLst>
                  <a:ext uri="{FF2B5EF4-FFF2-40B4-BE49-F238E27FC236}">
                    <a16:creationId xmlns:a16="http://schemas.microsoft.com/office/drawing/2014/main" id="{EF492B19-A676-FDF7-1A0C-83A5BF02D205}"/>
                  </a:ext>
                </a:extLst>
              </p:cNvPr>
              <p:cNvPicPr/>
              <p:nvPr/>
            </p:nvPicPr>
            <p:blipFill>
              <a:blip r:embed="rId63"/>
              <a:stretch>
                <a:fillRect/>
              </a:stretch>
            </p:blipFill>
            <p:spPr>
              <a:xfrm>
                <a:off x="4754620" y="6420591"/>
                <a:ext cx="404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0" name="Ink 169">
                <a:extLst>
                  <a:ext uri="{FF2B5EF4-FFF2-40B4-BE49-F238E27FC236}">
                    <a16:creationId xmlns:a16="http://schemas.microsoft.com/office/drawing/2014/main" id="{036022FA-5166-620E-B074-F74A1CE38412}"/>
                  </a:ext>
                </a:extLst>
              </p14:cNvPr>
              <p14:cNvContentPartPr/>
              <p14:nvPr/>
            </p14:nvContentPartPr>
            <p14:xfrm>
              <a:off x="3449980" y="6386031"/>
              <a:ext cx="1008720" cy="230760"/>
            </p14:xfrm>
          </p:contentPart>
        </mc:Choice>
        <mc:Fallback>
          <p:pic>
            <p:nvPicPr>
              <p:cNvPr id="170" name="Ink 169">
                <a:extLst>
                  <a:ext uri="{FF2B5EF4-FFF2-40B4-BE49-F238E27FC236}">
                    <a16:creationId xmlns:a16="http://schemas.microsoft.com/office/drawing/2014/main" id="{036022FA-5166-620E-B074-F74A1CE38412}"/>
                  </a:ext>
                </a:extLst>
              </p:cNvPr>
              <p:cNvPicPr/>
              <p:nvPr/>
            </p:nvPicPr>
            <p:blipFill>
              <a:blip r:embed="rId65"/>
              <a:stretch>
                <a:fillRect/>
              </a:stretch>
            </p:blipFill>
            <p:spPr>
              <a:xfrm>
                <a:off x="3434860" y="6370551"/>
                <a:ext cx="10393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71" name="Ink 170">
                <a:extLst>
                  <a:ext uri="{FF2B5EF4-FFF2-40B4-BE49-F238E27FC236}">
                    <a16:creationId xmlns:a16="http://schemas.microsoft.com/office/drawing/2014/main" id="{12BA305B-888F-7EAD-1E3A-3F07D29C7291}"/>
                  </a:ext>
                </a:extLst>
              </p14:cNvPr>
              <p14:cNvContentPartPr/>
              <p14:nvPr/>
            </p14:nvContentPartPr>
            <p14:xfrm>
              <a:off x="5622580" y="6255351"/>
              <a:ext cx="2565360" cy="398880"/>
            </p14:xfrm>
          </p:contentPart>
        </mc:Choice>
        <mc:Fallback>
          <p:pic>
            <p:nvPicPr>
              <p:cNvPr id="171" name="Ink 170">
                <a:extLst>
                  <a:ext uri="{FF2B5EF4-FFF2-40B4-BE49-F238E27FC236}">
                    <a16:creationId xmlns:a16="http://schemas.microsoft.com/office/drawing/2014/main" id="{12BA305B-888F-7EAD-1E3A-3F07D29C7291}"/>
                  </a:ext>
                </a:extLst>
              </p:cNvPr>
              <p:cNvPicPr/>
              <p:nvPr/>
            </p:nvPicPr>
            <p:blipFill>
              <a:blip r:embed="rId67"/>
              <a:stretch>
                <a:fillRect/>
              </a:stretch>
            </p:blipFill>
            <p:spPr>
              <a:xfrm>
                <a:off x="5607460" y="6239871"/>
                <a:ext cx="2595600" cy="429120"/>
              </a:xfrm>
              <a:prstGeom prst="rect">
                <a:avLst/>
              </a:prstGeom>
            </p:spPr>
          </p:pic>
        </mc:Fallback>
      </mc:AlternateContent>
    </p:spTree>
    <p:extLst>
      <p:ext uri="{BB962C8B-B14F-4D97-AF65-F5344CB8AC3E}">
        <p14:creationId xmlns:p14="http://schemas.microsoft.com/office/powerpoint/2010/main" val="2279604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B18F-268B-3305-7CC4-95D048E807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599D89-064F-F0B6-EC89-6E95C6645B5B}"/>
              </a:ext>
            </a:extLst>
          </p:cNvPr>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4AD456CF-D07A-C2D5-D1FC-EB2B0ABE1543}"/>
                  </a:ext>
                </a:extLst>
              </p14:cNvPr>
              <p14:cNvContentPartPr/>
              <p14:nvPr/>
            </p14:nvContentPartPr>
            <p14:xfrm>
              <a:off x="7863940" y="2071791"/>
              <a:ext cx="293040" cy="436320"/>
            </p14:xfrm>
          </p:contentPart>
        </mc:Choice>
        <mc:Fallback>
          <p:pic>
            <p:nvPicPr>
              <p:cNvPr id="6" name="Ink 5">
                <a:extLst>
                  <a:ext uri="{FF2B5EF4-FFF2-40B4-BE49-F238E27FC236}">
                    <a16:creationId xmlns:a16="http://schemas.microsoft.com/office/drawing/2014/main" id="{4AD456CF-D07A-C2D5-D1FC-EB2B0ABE1543}"/>
                  </a:ext>
                </a:extLst>
              </p:cNvPr>
              <p:cNvPicPr/>
              <p:nvPr/>
            </p:nvPicPr>
            <p:blipFill>
              <a:blip r:embed="rId3"/>
              <a:stretch>
                <a:fillRect/>
              </a:stretch>
            </p:blipFill>
            <p:spPr>
              <a:xfrm>
                <a:off x="7848460" y="2056311"/>
                <a:ext cx="32328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6" name="Ink 17">
                <a:extLst>
                  <a:ext uri="{FF2B5EF4-FFF2-40B4-BE49-F238E27FC236}">
                    <a16:creationId xmlns:a16="http://schemas.microsoft.com/office/drawing/2014/main" id="{E435C701-EB3A-936E-EF37-444253F4E066}"/>
                  </a:ext>
                </a:extLst>
              </p14:cNvPr>
              <p14:cNvContentPartPr/>
              <p14:nvPr/>
            </p14:nvContentPartPr>
            <p14:xfrm>
              <a:off x="2964340" y="2650671"/>
              <a:ext cx="366840" cy="492120"/>
            </p14:xfrm>
          </p:contentPart>
        </mc:Choice>
        <mc:Fallback>
          <p:pic>
            <p:nvPicPr>
              <p:cNvPr id="16" name="Ink 17">
                <a:extLst>
                  <a:ext uri="{FF2B5EF4-FFF2-40B4-BE49-F238E27FC236}">
                    <a16:creationId xmlns:a16="http://schemas.microsoft.com/office/drawing/2014/main" id="{E435C701-EB3A-936E-EF37-444253F4E066}"/>
                  </a:ext>
                </a:extLst>
              </p:cNvPr>
              <p:cNvPicPr/>
              <p:nvPr/>
            </p:nvPicPr>
            <p:blipFill>
              <a:blip r:embed="rId5"/>
              <a:stretch>
                <a:fillRect/>
              </a:stretch>
            </p:blipFill>
            <p:spPr>
              <a:xfrm>
                <a:off x="2949220" y="2635551"/>
                <a:ext cx="397440" cy="52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Ink 17">
                <a:extLst>
                  <a:ext uri="{FF2B5EF4-FFF2-40B4-BE49-F238E27FC236}">
                    <a16:creationId xmlns:a16="http://schemas.microsoft.com/office/drawing/2014/main" id="{B66261D2-7973-DABD-787B-543276F75E4B}"/>
                  </a:ext>
                </a:extLst>
              </p14:cNvPr>
              <p14:cNvContentPartPr/>
              <p14:nvPr/>
            </p14:nvContentPartPr>
            <p14:xfrm>
              <a:off x="1383220" y="2557431"/>
              <a:ext cx="1189080" cy="523080"/>
            </p14:xfrm>
          </p:contentPart>
        </mc:Choice>
        <mc:Fallback>
          <p:pic>
            <p:nvPicPr>
              <p:cNvPr id="17" name="Ink 17">
                <a:extLst>
                  <a:ext uri="{FF2B5EF4-FFF2-40B4-BE49-F238E27FC236}">
                    <a16:creationId xmlns:a16="http://schemas.microsoft.com/office/drawing/2014/main" id="{B66261D2-7973-DABD-787B-543276F75E4B}"/>
                  </a:ext>
                </a:extLst>
              </p:cNvPr>
              <p:cNvPicPr/>
              <p:nvPr/>
            </p:nvPicPr>
            <p:blipFill>
              <a:blip r:embed="rId7"/>
              <a:stretch>
                <a:fillRect/>
              </a:stretch>
            </p:blipFill>
            <p:spPr>
              <a:xfrm>
                <a:off x="1367745" y="2541962"/>
                <a:ext cx="1219671" cy="553299"/>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8">
                <a:extLst>
                  <a:ext uri="{FF2B5EF4-FFF2-40B4-BE49-F238E27FC236}">
                    <a16:creationId xmlns:a16="http://schemas.microsoft.com/office/drawing/2014/main" id="{FF748050-28A4-4205-39B2-276457366835}"/>
                  </a:ext>
                </a:extLst>
              </p14:cNvPr>
              <p14:cNvContentPartPr/>
              <p14:nvPr/>
            </p14:nvContentPartPr>
            <p14:xfrm>
              <a:off x="7951060" y="2619351"/>
              <a:ext cx="1394640" cy="579240"/>
            </p14:xfrm>
          </p:contentPart>
        </mc:Choice>
        <mc:Fallback>
          <p:pic>
            <p:nvPicPr>
              <p:cNvPr id="27" name="Ink 28">
                <a:extLst>
                  <a:ext uri="{FF2B5EF4-FFF2-40B4-BE49-F238E27FC236}">
                    <a16:creationId xmlns:a16="http://schemas.microsoft.com/office/drawing/2014/main" id="{FF748050-28A4-4205-39B2-276457366835}"/>
                  </a:ext>
                </a:extLst>
              </p:cNvPr>
              <p:cNvPicPr/>
              <p:nvPr/>
            </p:nvPicPr>
            <p:blipFill>
              <a:blip r:embed="rId9"/>
              <a:stretch>
                <a:fillRect/>
              </a:stretch>
            </p:blipFill>
            <p:spPr>
              <a:xfrm>
                <a:off x="7935944" y="2604231"/>
                <a:ext cx="1424872" cy="609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 name="Ink 28">
                <a:extLst>
                  <a:ext uri="{FF2B5EF4-FFF2-40B4-BE49-F238E27FC236}">
                    <a16:creationId xmlns:a16="http://schemas.microsoft.com/office/drawing/2014/main" id="{85F9760E-A99E-951D-1544-4C2295039E56}"/>
                  </a:ext>
                </a:extLst>
              </p14:cNvPr>
              <p14:cNvContentPartPr/>
              <p14:nvPr/>
            </p14:nvContentPartPr>
            <p14:xfrm>
              <a:off x="5006260" y="2115351"/>
              <a:ext cx="1612800" cy="1220400"/>
            </p14:xfrm>
          </p:contentPart>
        </mc:Choice>
        <mc:Fallback>
          <p:pic>
            <p:nvPicPr>
              <p:cNvPr id="28" name="Ink 28">
                <a:extLst>
                  <a:ext uri="{FF2B5EF4-FFF2-40B4-BE49-F238E27FC236}">
                    <a16:creationId xmlns:a16="http://schemas.microsoft.com/office/drawing/2014/main" id="{85F9760E-A99E-951D-1544-4C2295039E56}"/>
                  </a:ext>
                </a:extLst>
              </p:cNvPr>
              <p:cNvPicPr/>
              <p:nvPr/>
            </p:nvPicPr>
            <p:blipFill>
              <a:blip r:embed="rId11"/>
              <a:stretch>
                <a:fillRect/>
              </a:stretch>
            </p:blipFill>
            <p:spPr>
              <a:xfrm>
                <a:off x="4991140" y="2099871"/>
                <a:ext cx="1643400" cy="1251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9" name="Ink 28">
                <a:extLst>
                  <a:ext uri="{FF2B5EF4-FFF2-40B4-BE49-F238E27FC236}">
                    <a16:creationId xmlns:a16="http://schemas.microsoft.com/office/drawing/2014/main" id="{D4B9CD4D-B252-3C76-D5A5-40E796AE52BE}"/>
                  </a:ext>
                </a:extLst>
              </p14:cNvPr>
              <p14:cNvContentPartPr/>
              <p14:nvPr/>
            </p14:nvContentPartPr>
            <p14:xfrm>
              <a:off x="5423500" y="2575791"/>
              <a:ext cx="1096200" cy="311760"/>
            </p14:xfrm>
          </p:contentPart>
        </mc:Choice>
        <mc:Fallback>
          <p:pic>
            <p:nvPicPr>
              <p:cNvPr id="29" name="Ink 28">
                <a:extLst>
                  <a:ext uri="{FF2B5EF4-FFF2-40B4-BE49-F238E27FC236}">
                    <a16:creationId xmlns:a16="http://schemas.microsoft.com/office/drawing/2014/main" id="{D4B9CD4D-B252-3C76-D5A5-40E796AE52BE}"/>
                  </a:ext>
                </a:extLst>
              </p:cNvPr>
              <p:cNvPicPr/>
              <p:nvPr/>
            </p:nvPicPr>
            <p:blipFill>
              <a:blip r:embed="rId13"/>
              <a:stretch>
                <a:fillRect/>
              </a:stretch>
            </p:blipFill>
            <p:spPr>
              <a:xfrm>
                <a:off x="5408380" y="2560671"/>
                <a:ext cx="11264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Ink 29">
                <a:extLst>
                  <a:ext uri="{FF2B5EF4-FFF2-40B4-BE49-F238E27FC236}">
                    <a16:creationId xmlns:a16="http://schemas.microsoft.com/office/drawing/2014/main" id="{F2FAB5F6-A88C-3AE9-9F3A-7650134FCF16}"/>
                  </a:ext>
                </a:extLst>
              </p14:cNvPr>
              <p14:cNvContentPartPr/>
              <p14:nvPr/>
            </p14:nvContentPartPr>
            <p14:xfrm>
              <a:off x="6431860" y="2563551"/>
              <a:ext cx="1401120" cy="473400"/>
            </p14:xfrm>
          </p:contentPart>
        </mc:Choice>
        <mc:Fallback>
          <p:pic>
            <p:nvPicPr>
              <p:cNvPr id="30" name="Ink 29">
                <a:extLst>
                  <a:ext uri="{FF2B5EF4-FFF2-40B4-BE49-F238E27FC236}">
                    <a16:creationId xmlns:a16="http://schemas.microsoft.com/office/drawing/2014/main" id="{F2FAB5F6-A88C-3AE9-9F3A-7650134FCF16}"/>
                  </a:ext>
                </a:extLst>
              </p:cNvPr>
              <p:cNvPicPr/>
              <p:nvPr/>
            </p:nvPicPr>
            <p:blipFill>
              <a:blip r:embed="rId15"/>
              <a:stretch>
                <a:fillRect/>
              </a:stretch>
            </p:blipFill>
            <p:spPr>
              <a:xfrm>
                <a:off x="6416740" y="2548071"/>
                <a:ext cx="143172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3" name="Ink 33">
                <a:extLst>
                  <a:ext uri="{FF2B5EF4-FFF2-40B4-BE49-F238E27FC236}">
                    <a16:creationId xmlns:a16="http://schemas.microsoft.com/office/drawing/2014/main" id="{5D683B75-10ED-CC06-0FB8-0D6E59901712}"/>
                  </a:ext>
                </a:extLst>
              </p14:cNvPr>
              <p14:cNvContentPartPr/>
              <p14:nvPr/>
            </p14:nvContentPartPr>
            <p14:xfrm>
              <a:off x="7969780" y="2476431"/>
              <a:ext cx="678960" cy="212040"/>
            </p14:xfrm>
          </p:contentPart>
        </mc:Choice>
        <mc:Fallback>
          <p:pic>
            <p:nvPicPr>
              <p:cNvPr id="33" name="Ink 33">
                <a:extLst>
                  <a:ext uri="{FF2B5EF4-FFF2-40B4-BE49-F238E27FC236}">
                    <a16:creationId xmlns:a16="http://schemas.microsoft.com/office/drawing/2014/main" id="{5D683B75-10ED-CC06-0FB8-0D6E59901712}"/>
                  </a:ext>
                </a:extLst>
              </p:cNvPr>
              <p:cNvPicPr/>
              <p:nvPr/>
            </p:nvPicPr>
            <p:blipFill>
              <a:blip r:embed="rId17"/>
              <a:stretch>
                <a:fillRect/>
              </a:stretch>
            </p:blipFill>
            <p:spPr>
              <a:xfrm>
                <a:off x="7954300" y="2460951"/>
                <a:ext cx="7095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4" name="Ink 33">
                <a:extLst>
                  <a:ext uri="{FF2B5EF4-FFF2-40B4-BE49-F238E27FC236}">
                    <a16:creationId xmlns:a16="http://schemas.microsoft.com/office/drawing/2014/main" id="{F432D27C-74F3-57EA-FDE5-20EF71641569}"/>
                  </a:ext>
                </a:extLst>
              </p14:cNvPr>
              <p14:cNvContentPartPr/>
              <p14:nvPr/>
            </p14:nvContentPartPr>
            <p14:xfrm>
              <a:off x="8056900" y="2700351"/>
              <a:ext cx="19080" cy="19080"/>
            </p14:xfrm>
          </p:contentPart>
        </mc:Choice>
        <mc:Fallback>
          <p:pic>
            <p:nvPicPr>
              <p:cNvPr id="34" name="Ink 33">
                <a:extLst>
                  <a:ext uri="{FF2B5EF4-FFF2-40B4-BE49-F238E27FC236}">
                    <a16:creationId xmlns:a16="http://schemas.microsoft.com/office/drawing/2014/main" id="{F432D27C-74F3-57EA-FDE5-20EF71641569}"/>
                  </a:ext>
                </a:extLst>
              </p:cNvPr>
              <p:cNvPicPr/>
              <p:nvPr/>
            </p:nvPicPr>
            <p:blipFill>
              <a:blip r:embed="rId19"/>
              <a:stretch>
                <a:fillRect/>
              </a:stretch>
            </p:blipFill>
            <p:spPr>
              <a:xfrm>
                <a:off x="8041780" y="2685231"/>
                <a:ext cx="496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5" name="Ink 34">
                <a:extLst>
                  <a:ext uri="{FF2B5EF4-FFF2-40B4-BE49-F238E27FC236}">
                    <a16:creationId xmlns:a16="http://schemas.microsoft.com/office/drawing/2014/main" id="{F92DC0A1-F77F-2938-7465-BB14618E4158}"/>
                  </a:ext>
                </a:extLst>
              </p14:cNvPr>
              <p14:cNvContentPartPr/>
              <p14:nvPr/>
            </p14:nvContentPartPr>
            <p14:xfrm>
              <a:off x="5429620" y="2681631"/>
              <a:ext cx="31320" cy="360"/>
            </p14:xfrm>
          </p:contentPart>
        </mc:Choice>
        <mc:Fallback>
          <p:pic>
            <p:nvPicPr>
              <p:cNvPr id="35" name="Ink 34">
                <a:extLst>
                  <a:ext uri="{FF2B5EF4-FFF2-40B4-BE49-F238E27FC236}">
                    <a16:creationId xmlns:a16="http://schemas.microsoft.com/office/drawing/2014/main" id="{F92DC0A1-F77F-2938-7465-BB14618E4158}"/>
                  </a:ext>
                </a:extLst>
              </p:cNvPr>
              <p:cNvPicPr/>
              <p:nvPr/>
            </p:nvPicPr>
            <p:blipFill>
              <a:blip r:embed="rId21"/>
              <a:stretch>
                <a:fillRect/>
              </a:stretch>
            </p:blipFill>
            <p:spPr>
              <a:xfrm>
                <a:off x="5414500" y="2666511"/>
                <a:ext cx="61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6" name="Ink 35">
                <a:extLst>
                  <a:ext uri="{FF2B5EF4-FFF2-40B4-BE49-F238E27FC236}">
                    <a16:creationId xmlns:a16="http://schemas.microsoft.com/office/drawing/2014/main" id="{4A6306FC-5C61-BFE8-770B-C678CF20040D}"/>
                  </a:ext>
                </a:extLst>
              </p14:cNvPr>
              <p14:cNvContentPartPr/>
              <p14:nvPr/>
            </p14:nvContentPartPr>
            <p14:xfrm>
              <a:off x="7876180" y="2644551"/>
              <a:ext cx="62640" cy="37800"/>
            </p14:xfrm>
          </p:contentPart>
        </mc:Choice>
        <mc:Fallback>
          <p:pic>
            <p:nvPicPr>
              <p:cNvPr id="36" name="Ink 35">
                <a:extLst>
                  <a:ext uri="{FF2B5EF4-FFF2-40B4-BE49-F238E27FC236}">
                    <a16:creationId xmlns:a16="http://schemas.microsoft.com/office/drawing/2014/main" id="{4A6306FC-5C61-BFE8-770B-C678CF20040D}"/>
                  </a:ext>
                </a:extLst>
              </p:cNvPr>
              <p:cNvPicPr/>
              <p:nvPr/>
            </p:nvPicPr>
            <p:blipFill>
              <a:blip r:embed="rId23"/>
              <a:stretch>
                <a:fillRect/>
              </a:stretch>
            </p:blipFill>
            <p:spPr>
              <a:xfrm>
                <a:off x="7861060" y="2629071"/>
                <a:ext cx="93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 name="Ink 36">
                <a:extLst>
                  <a:ext uri="{FF2B5EF4-FFF2-40B4-BE49-F238E27FC236}">
                    <a16:creationId xmlns:a16="http://schemas.microsoft.com/office/drawing/2014/main" id="{CF5F75CF-28A5-D82C-58ED-231506DA3156}"/>
                  </a:ext>
                </a:extLst>
              </p14:cNvPr>
              <p14:cNvContentPartPr/>
              <p14:nvPr/>
            </p14:nvContentPartPr>
            <p14:xfrm>
              <a:off x="5467780" y="3011751"/>
              <a:ext cx="55800" cy="19080"/>
            </p14:xfrm>
          </p:contentPart>
        </mc:Choice>
        <mc:Fallback>
          <p:pic>
            <p:nvPicPr>
              <p:cNvPr id="37" name="Ink 36">
                <a:extLst>
                  <a:ext uri="{FF2B5EF4-FFF2-40B4-BE49-F238E27FC236}">
                    <a16:creationId xmlns:a16="http://schemas.microsoft.com/office/drawing/2014/main" id="{CF5F75CF-28A5-D82C-58ED-231506DA3156}"/>
                  </a:ext>
                </a:extLst>
              </p:cNvPr>
              <p:cNvPicPr/>
              <p:nvPr/>
            </p:nvPicPr>
            <p:blipFill>
              <a:blip r:embed="rId25"/>
              <a:stretch>
                <a:fillRect/>
              </a:stretch>
            </p:blipFill>
            <p:spPr>
              <a:xfrm>
                <a:off x="5452660" y="2996631"/>
                <a:ext cx="86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8" name="Ink 37">
                <a:extLst>
                  <a:ext uri="{FF2B5EF4-FFF2-40B4-BE49-F238E27FC236}">
                    <a16:creationId xmlns:a16="http://schemas.microsoft.com/office/drawing/2014/main" id="{5F76EE6D-4CCC-0B3B-217C-336B39B1AC78}"/>
                  </a:ext>
                </a:extLst>
              </p14:cNvPr>
              <p14:cNvContentPartPr/>
              <p14:nvPr/>
            </p14:nvContentPartPr>
            <p14:xfrm>
              <a:off x="8063020" y="2681631"/>
              <a:ext cx="31320" cy="25200"/>
            </p14:xfrm>
          </p:contentPart>
        </mc:Choice>
        <mc:Fallback>
          <p:pic>
            <p:nvPicPr>
              <p:cNvPr id="38" name="Ink 37">
                <a:extLst>
                  <a:ext uri="{FF2B5EF4-FFF2-40B4-BE49-F238E27FC236}">
                    <a16:creationId xmlns:a16="http://schemas.microsoft.com/office/drawing/2014/main" id="{5F76EE6D-4CCC-0B3B-217C-336B39B1AC78}"/>
                  </a:ext>
                </a:extLst>
              </p:cNvPr>
              <p:cNvPicPr/>
              <p:nvPr/>
            </p:nvPicPr>
            <p:blipFill>
              <a:blip r:embed="rId27"/>
              <a:stretch>
                <a:fillRect/>
              </a:stretch>
            </p:blipFill>
            <p:spPr>
              <a:xfrm>
                <a:off x="8047900" y="2666511"/>
                <a:ext cx="619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Ink 39">
                <a:extLst>
                  <a:ext uri="{FF2B5EF4-FFF2-40B4-BE49-F238E27FC236}">
                    <a16:creationId xmlns:a16="http://schemas.microsoft.com/office/drawing/2014/main" id="{C1B63BDB-BC3B-75EA-BF70-ACA2612831B1}"/>
                  </a:ext>
                </a:extLst>
              </p14:cNvPr>
              <p14:cNvContentPartPr/>
              <p14:nvPr/>
            </p14:nvContentPartPr>
            <p14:xfrm>
              <a:off x="8511220" y="2588391"/>
              <a:ext cx="360" cy="37800"/>
            </p14:xfrm>
          </p:contentPart>
        </mc:Choice>
        <mc:Fallback>
          <p:pic>
            <p:nvPicPr>
              <p:cNvPr id="40" name="Ink 39">
                <a:extLst>
                  <a:ext uri="{FF2B5EF4-FFF2-40B4-BE49-F238E27FC236}">
                    <a16:creationId xmlns:a16="http://schemas.microsoft.com/office/drawing/2014/main" id="{C1B63BDB-BC3B-75EA-BF70-ACA2612831B1}"/>
                  </a:ext>
                </a:extLst>
              </p:cNvPr>
              <p:cNvPicPr/>
              <p:nvPr/>
            </p:nvPicPr>
            <p:blipFill>
              <a:blip r:embed="rId29"/>
              <a:stretch>
                <a:fillRect/>
              </a:stretch>
            </p:blipFill>
            <p:spPr>
              <a:xfrm>
                <a:off x="8496100" y="2573271"/>
                <a:ext cx="30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2" name="Ink 42">
                <a:extLst>
                  <a:ext uri="{FF2B5EF4-FFF2-40B4-BE49-F238E27FC236}">
                    <a16:creationId xmlns:a16="http://schemas.microsoft.com/office/drawing/2014/main" id="{FA62E2C7-D2ED-3D57-986D-4F31705B32D9}"/>
                  </a:ext>
                </a:extLst>
              </p14:cNvPr>
              <p14:cNvContentPartPr/>
              <p14:nvPr/>
            </p14:nvContentPartPr>
            <p14:xfrm>
              <a:off x="7926220" y="2588391"/>
              <a:ext cx="93600" cy="69120"/>
            </p14:xfrm>
          </p:contentPart>
        </mc:Choice>
        <mc:Fallback>
          <p:pic>
            <p:nvPicPr>
              <p:cNvPr id="42" name="Ink 42">
                <a:extLst>
                  <a:ext uri="{FF2B5EF4-FFF2-40B4-BE49-F238E27FC236}">
                    <a16:creationId xmlns:a16="http://schemas.microsoft.com/office/drawing/2014/main" id="{FA62E2C7-D2ED-3D57-986D-4F31705B32D9}"/>
                  </a:ext>
                </a:extLst>
              </p:cNvPr>
              <p:cNvPicPr/>
              <p:nvPr/>
            </p:nvPicPr>
            <p:blipFill>
              <a:blip r:embed="rId31"/>
              <a:stretch>
                <a:fillRect/>
              </a:stretch>
            </p:blipFill>
            <p:spPr>
              <a:xfrm>
                <a:off x="7910740" y="2573192"/>
                <a:ext cx="124200" cy="99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3" name="Ink 42">
                <a:extLst>
                  <a:ext uri="{FF2B5EF4-FFF2-40B4-BE49-F238E27FC236}">
                    <a16:creationId xmlns:a16="http://schemas.microsoft.com/office/drawing/2014/main" id="{DB912F0E-82CB-8D1F-0195-37BC052CFB5F}"/>
                  </a:ext>
                </a:extLst>
              </p14:cNvPr>
              <p14:cNvContentPartPr/>
              <p14:nvPr/>
            </p14:nvContentPartPr>
            <p14:xfrm>
              <a:off x="5311540" y="2719071"/>
              <a:ext cx="50040" cy="19080"/>
            </p14:xfrm>
          </p:contentPart>
        </mc:Choice>
        <mc:Fallback>
          <p:pic>
            <p:nvPicPr>
              <p:cNvPr id="43" name="Ink 42">
                <a:extLst>
                  <a:ext uri="{FF2B5EF4-FFF2-40B4-BE49-F238E27FC236}">
                    <a16:creationId xmlns:a16="http://schemas.microsoft.com/office/drawing/2014/main" id="{DB912F0E-82CB-8D1F-0195-37BC052CFB5F}"/>
                  </a:ext>
                </a:extLst>
              </p:cNvPr>
              <p:cNvPicPr/>
              <p:nvPr/>
            </p:nvPicPr>
            <p:blipFill>
              <a:blip r:embed="rId33"/>
              <a:stretch>
                <a:fillRect/>
              </a:stretch>
            </p:blipFill>
            <p:spPr>
              <a:xfrm>
                <a:off x="5296060" y="2703951"/>
                <a:ext cx="80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4" name="Ink 43">
                <a:extLst>
                  <a:ext uri="{FF2B5EF4-FFF2-40B4-BE49-F238E27FC236}">
                    <a16:creationId xmlns:a16="http://schemas.microsoft.com/office/drawing/2014/main" id="{461CB444-DA6B-6BC1-A8B4-A1DBF507C3FE}"/>
                  </a:ext>
                </a:extLst>
              </p14:cNvPr>
              <p14:cNvContentPartPr/>
              <p14:nvPr/>
            </p14:nvContentPartPr>
            <p14:xfrm>
              <a:off x="7839100" y="2563551"/>
              <a:ext cx="360" cy="6480"/>
            </p14:xfrm>
          </p:contentPart>
        </mc:Choice>
        <mc:Fallback>
          <p:pic>
            <p:nvPicPr>
              <p:cNvPr id="44" name="Ink 43">
                <a:extLst>
                  <a:ext uri="{FF2B5EF4-FFF2-40B4-BE49-F238E27FC236}">
                    <a16:creationId xmlns:a16="http://schemas.microsoft.com/office/drawing/2014/main" id="{461CB444-DA6B-6BC1-A8B4-A1DBF507C3FE}"/>
                  </a:ext>
                </a:extLst>
              </p:cNvPr>
              <p:cNvPicPr/>
              <p:nvPr/>
            </p:nvPicPr>
            <p:blipFill>
              <a:blip r:embed="rId35"/>
              <a:stretch>
                <a:fillRect/>
              </a:stretch>
            </p:blipFill>
            <p:spPr>
              <a:xfrm>
                <a:off x="7823620" y="2548071"/>
                <a:ext cx="309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9" name="Ink 49">
                <a:extLst>
                  <a:ext uri="{FF2B5EF4-FFF2-40B4-BE49-F238E27FC236}">
                    <a16:creationId xmlns:a16="http://schemas.microsoft.com/office/drawing/2014/main" id="{0D5052B6-997A-C668-5F6D-90F8987B6DA5}"/>
                  </a:ext>
                </a:extLst>
              </p14:cNvPr>
              <p14:cNvContentPartPr/>
              <p14:nvPr/>
            </p14:nvContentPartPr>
            <p14:xfrm>
              <a:off x="7870780" y="3671631"/>
              <a:ext cx="466560" cy="504720"/>
            </p14:xfrm>
          </p:contentPart>
        </mc:Choice>
        <mc:Fallback>
          <p:pic>
            <p:nvPicPr>
              <p:cNvPr id="49" name="Ink 49">
                <a:extLst>
                  <a:ext uri="{FF2B5EF4-FFF2-40B4-BE49-F238E27FC236}">
                    <a16:creationId xmlns:a16="http://schemas.microsoft.com/office/drawing/2014/main" id="{0D5052B6-997A-C668-5F6D-90F8987B6DA5}"/>
                  </a:ext>
                </a:extLst>
              </p:cNvPr>
              <p:cNvPicPr/>
              <p:nvPr/>
            </p:nvPicPr>
            <p:blipFill>
              <a:blip r:embed="rId37"/>
              <a:stretch>
                <a:fillRect/>
              </a:stretch>
            </p:blipFill>
            <p:spPr>
              <a:xfrm>
                <a:off x="7855660" y="3656511"/>
                <a:ext cx="49716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0" name="Ink 49">
                <a:extLst>
                  <a:ext uri="{FF2B5EF4-FFF2-40B4-BE49-F238E27FC236}">
                    <a16:creationId xmlns:a16="http://schemas.microsoft.com/office/drawing/2014/main" id="{CE1BC379-FCAF-A00F-03E7-6FA94F5F2B7D}"/>
                  </a:ext>
                </a:extLst>
              </p14:cNvPr>
              <p14:cNvContentPartPr/>
              <p14:nvPr/>
            </p14:nvContentPartPr>
            <p14:xfrm>
              <a:off x="8087860" y="4231791"/>
              <a:ext cx="6480" cy="19080"/>
            </p14:xfrm>
          </p:contentPart>
        </mc:Choice>
        <mc:Fallback>
          <p:pic>
            <p:nvPicPr>
              <p:cNvPr id="50" name="Ink 49">
                <a:extLst>
                  <a:ext uri="{FF2B5EF4-FFF2-40B4-BE49-F238E27FC236}">
                    <a16:creationId xmlns:a16="http://schemas.microsoft.com/office/drawing/2014/main" id="{CE1BC379-FCAF-A00F-03E7-6FA94F5F2B7D}"/>
                  </a:ext>
                </a:extLst>
              </p:cNvPr>
              <p:cNvPicPr/>
              <p:nvPr/>
            </p:nvPicPr>
            <p:blipFill>
              <a:blip r:embed="rId39"/>
              <a:stretch>
                <a:fillRect/>
              </a:stretch>
            </p:blipFill>
            <p:spPr>
              <a:xfrm>
                <a:off x="8072740" y="4216671"/>
                <a:ext cx="37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 name="Ink 50">
                <a:extLst>
                  <a:ext uri="{FF2B5EF4-FFF2-40B4-BE49-F238E27FC236}">
                    <a16:creationId xmlns:a16="http://schemas.microsoft.com/office/drawing/2014/main" id="{D845E448-3E7F-8755-79B7-DF34EADC5AD3}"/>
                  </a:ext>
                </a:extLst>
              </p14:cNvPr>
              <p14:cNvContentPartPr/>
              <p14:nvPr/>
            </p14:nvContentPartPr>
            <p14:xfrm>
              <a:off x="8056900" y="4238271"/>
              <a:ext cx="12960" cy="6480"/>
            </p14:xfrm>
          </p:contentPart>
        </mc:Choice>
        <mc:Fallback>
          <p:pic>
            <p:nvPicPr>
              <p:cNvPr id="51" name="Ink 50">
                <a:extLst>
                  <a:ext uri="{FF2B5EF4-FFF2-40B4-BE49-F238E27FC236}">
                    <a16:creationId xmlns:a16="http://schemas.microsoft.com/office/drawing/2014/main" id="{D845E448-3E7F-8755-79B7-DF34EADC5AD3}"/>
                  </a:ext>
                </a:extLst>
              </p:cNvPr>
              <p:cNvPicPr/>
              <p:nvPr/>
            </p:nvPicPr>
            <p:blipFill>
              <a:blip r:embed="rId41"/>
              <a:stretch>
                <a:fillRect/>
              </a:stretch>
            </p:blipFill>
            <p:spPr>
              <a:xfrm>
                <a:off x="8041780" y="4222791"/>
                <a:ext cx="43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4" name="Ink 64">
                <a:extLst>
                  <a:ext uri="{FF2B5EF4-FFF2-40B4-BE49-F238E27FC236}">
                    <a16:creationId xmlns:a16="http://schemas.microsoft.com/office/drawing/2014/main" id="{D97E1A6D-A9F1-20AC-47A7-C19192317010}"/>
                  </a:ext>
                </a:extLst>
              </p14:cNvPr>
              <p14:cNvContentPartPr/>
              <p14:nvPr/>
            </p14:nvContentPartPr>
            <p14:xfrm>
              <a:off x="2952100" y="3447351"/>
              <a:ext cx="1238760" cy="697680"/>
            </p14:xfrm>
          </p:contentPart>
        </mc:Choice>
        <mc:Fallback>
          <p:pic>
            <p:nvPicPr>
              <p:cNvPr id="64" name="Ink 64">
                <a:extLst>
                  <a:ext uri="{FF2B5EF4-FFF2-40B4-BE49-F238E27FC236}">
                    <a16:creationId xmlns:a16="http://schemas.microsoft.com/office/drawing/2014/main" id="{D97E1A6D-A9F1-20AC-47A7-C19192317010}"/>
                  </a:ext>
                </a:extLst>
              </p:cNvPr>
              <p:cNvPicPr/>
              <p:nvPr/>
            </p:nvPicPr>
            <p:blipFill>
              <a:blip r:embed="rId43"/>
              <a:stretch>
                <a:fillRect/>
              </a:stretch>
            </p:blipFill>
            <p:spPr>
              <a:xfrm>
                <a:off x="2936624" y="3432231"/>
                <a:ext cx="1269351" cy="728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7" name="Ink 67">
                <a:extLst>
                  <a:ext uri="{FF2B5EF4-FFF2-40B4-BE49-F238E27FC236}">
                    <a16:creationId xmlns:a16="http://schemas.microsoft.com/office/drawing/2014/main" id="{DF2D995B-91BE-6D7C-CB78-59BFD77DF1FA}"/>
                  </a:ext>
                </a:extLst>
              </p14:cNvPr>
              <p14:cNvContentPartPr/>
              <p14:nvPr/>
            </p14:nvContentPartPr>
            <p14:xfrm>
              <a:off x="7782940" y="4206951"/>
              <a:ext cx="685080" cy="100080"/>
            </p14:xfrm>
          </p:contentPart>
        </mc:Choice>
        <mc:Fallback>
          <p:pic>
            <p:nvPicPr>
              <p:cNvPr id="67" name="Ink 67">
                <a:extLst>
                  <a:ext uri="{FF2B5EF4-FFF2-40B4-BE49-F238E27FC236}">
                    <a16:creationId xmlns:a16="http://schemas.microsoft.com/office/drawing/2014/main" id="{DF2D995B-91BE-6D7C-CB78-59BFD77DF1FA}"/>
                  </a:ext>
                </a:extLst>
              </p:cNvPr>
              <p:cNvPicPr/>
              <p:nvPr/>
            </p:nvPicPr>
            <p:blipFill>
              <a:blip r:embed="rId45"/>
              <a:stretch>
                <a:fillRect/>
              </a:stretch>
            </p:blipFill>
            <p:spPr>
              <a:xfrm>
                <a:off x="7767820" y="4191831"/>
                <a:ext cx="715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1" name="Ink 82">
                <a:extLst>
                  <a:ext uri="{FF2B5EF4-FFF2-40B4-BE49-F238E27FC236}">
                    <a16:creationId xmlns:a16="http://schemas.microsoft.com/office/drawing/2014/main" id="{A9B21550-A90C-0A1B-507F-9EE4D15B4228}"/>
                  </a:ext>
                </a:extLst>
              </p14:cNvPr>
              <p14:cNvContentPartPr/>
              <p14:nvPr/>
            </p14:nvContentPartPr>
            <p14:xfrm>
              <a:off x="10254340" y="3983031"/>
              <a:ext cx="1606680" cy="629280"/>
            </p14:xfrm>
          </p:contentPart>
        </mc:Choice>
        <mc:Fallback>
          <p:pic>
            <p:nvPicPr>
              <p:cNvPr id="81" name="Ink 82">
                <a:extLst>
                  <a:ext uri="{FF2B5EF4-FFF2-40B4-BE49-F238E27FC236}">
                    <a16:creationId xmlns:a16="http://schemas.microsoft.com/office/drawing/2014/main" id="{A9B21550-A90C-0A1B-507F-9EE4D15B4228}"/>
                  </a:ext>
                </a:extLst>
              </p:cNvPr>
              <p:cNvPicPr/>
              <p:nvPr/>
            </p:nvPicPr>
            <p:blipFill>
              <a:blip r:embed="rId47"/>
              <a:stretch>
                <a:fillRect/>
              </a:stretch>
            </p:blipFill>
            <p:spPr>
              <a:xfrm>
                <a:off x="10239220" y="3967551"/>
                <a:ext cx="1636920" cy="659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2" name="Ink 82">
                <a:extLst>
                  <a:ext uri="{FF2B5EF4-FFF2-40B4-BE49-F238E27FC236}">
                    <a16:creationId xmlns:a16="http://schemas.microsoft.com/office/drawing/2014/main" id="{D2393361-51E3-2F01-F80A-C086AEFBBE97}"/>
                  </a:ext>
                </a:extLst>
              </p14:cNvPr>
              <p14:cNvContentPartPr/>
              <p14:nvPr/>
            </p14:nvContentPartPr>
            <p14:xfrm>
              <a:off x="8679340" y="4020831"/>
              <a:ext cx="1170720" cy="703080"/>
            </p14:xfrm>
          </p:contentPart>
        </mc:Choice>
        <mc:Fallback>
          <p:pic>
            <p:nvPicPr>
              <p:cNvPr id="82" name="Ink 82">
                <a:extLst>
                  <a:ext uri="{FF2B5EF4-FFF2-40B4-BE49-F238E27FC236}">
                    <a16:creationId xmlns:a16="http://schemas.microsoft.com/office/drawing/2014/main" id="{D2393361-51E3-2F01-F80A-C086AEFBBE97}"/>
                  </a:ext>
                </a:extLst>
              </p:cNvPr>
              <p:cNvPicPr/>
              <p:nvPr/>
            </p:nvPicPr>
            <p:blipFill>
              <a:blip r:embed="rId49"/>
              <a:stretch>
                <a:fillRect/>
              </a:stretch>
            </p:blipFill>
            <p:spPr>
              <a:xfrm>
                <a:off x="8664220" y="4005711"/>
                <a:ext cx="1201320" cy="733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4" name="Ink 84">
                <a:extLst>
                  <a:ext uri="{FF2B5EF4-FFF2-40B4-BE49-F238E27FC236}">
                    <a16:creationId xmlns:a16="http://schemas.microsoft.com/office/drawing/2014/main" id="{B0A90CCF-0F4E-961F-9377-2C16F96D23D7}"/>
                  </a:ext>
                </a:extLst>
              </p14:cNvPr>
              <p14:cNvContentPartPr/>
              <p14:nvPr/>
            </p14:nvContentPartPr>
            <p14:xfrm>
              <a:off x="5168260" y="3721311"/>
              <a:ext cx="1868040" cy="878040"/>
            </p14:xfrm>
          </p:contentPart>
        </mc:Choice>
        <mc:Fallback>
          <p:pic>
            <p:nvPicPr>
              <p:cNvPr id="84" name="Ink 84">
                <a:extLst>
                  <a:ext uri="{FF2B5EF4-FFF2-40B4-BE49-F238E27FC236}">
                    <a16:creationId xmlns:a16="http://schemas.microsoft.com/office/drawing/2014/main" id="{B0A90CCF-0F4E-961F-9377-2C16F96D23D7}"/>
                  </a:ext>
                </a:extLst>
              </p:cNvPr>
              <p:cNvPicPr/>
              <p:nvPr/>
            </p:nvPicPr>
            <p:blipFill>
              <a:blip r:embed="rId51"/>
              <a:stretch>
                <a:fillRect/>
              </a:stretch>
            </p:blipFill>
            <p:spPr>
              <a:xfrm>
                <a:off x="5153140" y="3706191"/>
                <a:ext cx="1898640" cy="908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6" name="Ink 96">
                <a:extLst>
                  <a:ext uri="{FF2B5EF4-FFF2-40B4-BE49-F238E27FC236}">
                    <a16:creationId xmlns:a16="http://schemas.microsoft.com/office/drawing/2014/main" id="{BED36A42-1C76-7366-7156-33FC77BEEB1B}"/>
                  </a:ext>
                </a:extLst>
              </p14:cNvPr>
              <p14:cNvContentPartPr/>
              <p14:nvPr/>
            </p14:nvContentPartPr>
            <p14:xfrm>
              <a:off x="1432900" y="4599351"/>
              <a:ext cx="2253960" cy="492120"/>
            </p14:xfrm>
          </p:contentPart>
        </mc:Choice>
        <mc:Fallback>
          <p:pic>
            <p:nvPicPr>
              <p:cNvPr id="96" name="Ink 96">
                <a:extLst>
                  <a:ext uri="{FF2B5EF4-FFF2-40B4-BE49-F238E27FC236}">
                    <a16:creationId xmlns:a16="http://schemas.microsoft.com/office/drawing/2014/main" id="{BED36A42-1C76-7366-7156-33FC77BEEB1B}"/>
                  </a:ext>
                </a:extLst>
              </p:cNvPr>
              <p:cNvPicPr/>
              <p:nvPr/>
            </p:nvPicPr>
            <p:blipFill>
              <a:blip r:embed="rId53"/>
              <a:stretch>
                <a:fillRect/>
              </a:stretch>
            </p:blipFill>
            <p:spPr>
              <a:xfrm>
                <a:off x="1417780" y="4583871"/>
                <a:ext cx="2284560" cy="522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7" name="Ink 96">
                <a:extLst>
                  <a:ext uri="{FF2B5EF4-FFF2-40B4-BE49-F238E27FC236}">
                    <a16:creationId xmlns:a16="http://schemas.microsoft.com/office/drawing/2014/main" id="{92A19417-E183-2961-A0D1-C750C9B82CDB}"/>
                  </a:ext>
                </a:extLst>
              </p14:cNvPr>
              <p14:cNvContentPartPr/>
              <p14:nvPr/>
            </p14:nvContentPartPr>
            <p14:xfrm>
              <a:off x="5180500" y="4456071"/>
              <a:ext cx="380160" cy="417600"/>
            </p14:xfrm>
          </p:contentPart>
        </mc:Choice>
        <mc:Fallback>
          <p:pic>
            <p:nvPicPr>
              <p:cNvPr id="97" name="Ink 96">
                <a:extLst>
                  <a:ext uri="{FF2B5EF4-FFF2-40B4-BE49-F238E27FC236}">
                    <a16:creationId xmlns:a16="http://schemas.microsoft.com/office/drawing/2014/main" id="{92A19417-E183-2961-A0D1-C750C9B82CDB}"/>
                  </a:ext>
                </a:extLst>
              </p:cNvPr>
              <p:cNvPicPr/>
              <p:nvPr/>
            </p:nvPicPr>
            <p:blipFill>
              <a:blip r:embed="rId55"/>
              <a:stretch>
                <a:fillRect/>
              </a:stretch>
            </p:blipFill>
            <p:spPr>
              <a:xfrm>
                <a:off x="5165380" y="4440951"/>
                <a:ext cx="41076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3" name="Ink 103">
                <a:extLst>
                  <a:ext uri="{FF2B5EF4-FFF2-40B4-BE49-F238E27FC236}">
                    <a16:creationId xmlns:a16="http://schemas.microsoft.com/office/drawing/2014/main" id="{283CBF5A-433D-EBB0-38FB-434028608133}"/>
                  </a:ext>
                </a:extLst>
              </p14:cNvPr>
              <p14:cNvContentPartPr/>
              <p14:nvPr/>
            </p14:nvContentPartPr>
            <p14:xfrm>
              <a:off x="4982140" y="5010111"/>
              <a:ext cx="871200" cy="305280"/>
            </p14:xfrm>
          </p:contentPart>
        </mc:Choice>
        <mc:Fallback>
          <p:pic>
            <p:nvPicPr>
              <p:cNvPr id="103" name="Ink 103">
                <a:extLst>
                  <a:ext uri="{FF2B5EF4-FFF2-40B4-BE49-F238E27FC236}">
                    <a16:creationId xmlns:a16="http://schemas.microsoft.com/office/drawing/2014/main" id="{283CBF5A-433D-EBB0-38FB-434028608133}"/>
                  </a:ext>
                </a:extLst>
              </p:cNvPr>
              <p:cNvPicPr/>
              <p:nvPr/>
            </p:nvPicPr>
            <p:blipFill>
              <a:blip r:embed="rId57"/>
              <a:stretch>
                <a:fillRect/>
              </a:stretch>
            </p:blipFill>
            <p:spPr>
              <a:xfrm>
                <a:off x="4967020" y="4994991"/>
                <a:ext cx="90180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6" name="Ink 105">
                <a:extLst>
                  <a:ext uri="{FF2B5EF4-FFF2-40B4-BE49-F238E27FC236}">
                    <a16:creationId xmlns:a16="http://schemas.microsoft.com/office/drawing/2014/main" id="{E28CF3A8-338C-725A-DE30-7781E1E53193}"/>
                  </a:ext>
                </a:extLst>
              </p14:cNvPr>
              <p14:cNvContentPartPr/>
              <p14:nvPr/>
            </p14:nvContentPartPr>
            <p14:xfrm>
              <a:off x="5155660" y="4742271"/>
              <a:ext cx="6480" cy="31320"/>
            </p14:xfrm>
          </p:contentPart>
        </mc:Choice>
        <mc:Fallback>
          <p:pic>
            <p:nvPicPr>
              <p:cNvPr id="106" name="Ink 105">
                <a:extLst>
                  <a:ext uri="{FF2B5EF4-FFF2-40B4-BE49-F238E27FC236}">
                    <a16:creationId xmlns:a16="http://schemas.microsoft.com/office/drawing/2014/main" id="{E28CF3A8-338C-725A-DE30-7781E1E53193}"/>
                  </a:ext>
                </a:extLst>
              </p:cNvPr>
              <p:cNvPicPr/>
              <p:nvPr/>
            </p:nvPicPr>
            <p:blipFill>
              <a:blip r:embed="rId59"/>
              <a:stretch>
                <a:fillRect/>
              </a:stretch>
            </p:blipFill>
            <p:spPr>
              <a:xfrm>
                <a:off x="5140540" y="4727151"/>
                <a:ext cx="37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7" name="Ink 107">
                <a:extLst>
                  <a:ext uri="{FF2B5EF4-FFF2-40B4-BE49-F238E27FC236}">
                    <a16:creationId xmlns:a16="http://schemas.microsoft.com/office/drawing/2014/main" id="{B02A768E-F05F-1681-DBC0-F6729BECB25E}"/>
                  </a:ext>
                </a:extLst>
              </p14:cNvPr>
              <p14:cNvContentPartPr/>
              <p14:nvPr/>
            </p14:nvContentPartPr>
            <p14:xfrm>
              <a:off x="6624820" y="4449951"/>
              <a:ext cx="965520" cy="709200"/>
            </p14:xfrm>
          </p:contentPart>
        </mc:Choice>
        <mc:Fallback>
          <p:pic>
            <p:nvPicPr>
              <p:cNvPr id="107" name="Ink 107">
                <a:extLst>
                  <a:ext uri="{FF2B5EF4-FFF2-40B4-BE49-F238E27FC236}">
                    <a16:creationId xmlns:a16="http://schemas.microsoft.com/office/drawing/2014/main" id="{B02A768E-F05F-1681-DBC0-F6729BECB25E}"/>
                  </a:ext>
                </a:extLst>
              </p:cNvPr>
              <p:cNvPicPr/>
              <p:nvPr/>
            </p:nvPicPr>
            <p:blipFill>
              <a:blip r:embed="rId61"/>
              <a:stretch>
                <a:fillRect/>
              </a:stretch>
            </p:blipFill>
            <p:spPr>
              <a:xfrm>
                <a:off x="6609694" y="4434471"/>
                <a:ext cx="996131" cy="739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8" name="Ink 107">
                <a:extLst>
                  <a:ext uri="{FF2B5EF4-FFF2-40B4-BE49-F238E27FC236}">
                    <a16:creationId xmlns:a16="http://schemas.microsoft.com/office/drawing/2014/main" id="{4528EA21-E2F1-1E36-7A4C-A20DA0AAB322}"/>
                  </a:ext>
                </a:extLst>
              </p14:cNvPr>
              <p14:cNvContentPartPr/>
              <p14:nvPr/>
            </p14:nvContentPartPr>
            <p14:xfrm>
              <a:off x="6457060" y="4238271"/>
              <a:ext cx="37800" cy="37800"/>
            </p14:xfrm>
          </p:contentPart>
        </mc:Choice>
        <mc:Fallback>
          <p:pic>
            <p:nvPicPr>
              <p:cNvPr id="108" name="Ink 107">
                <a:extLst>
                  <a:ext uri="{FF2B5EF4-FFF2-40B4-BE49-F238E27FC236}">
                    <a16:creationId xmlns:a16="http://schemas.microsoft.com/office/drawing/2014/main" id="{4528EA21-E2F1-1E36-7A4C-A20DA0AAB322}"/>
                  </a:ext>
                </a:extLst>
              </p:cNvPr>
              <p:cNvPicPr/>
              <p:nvPr/>
            </p:nvPicPr>
            <p:blipFill>
              <a:blip r:embed="rId63"/>
              <a:stretch>
                <a:fillRect/>
              </a:stretch>
            </p:blipFill>
            <p:spPr>
              <a:xfrm>
                <a:off x="6441580" y="4222791"/>
                <a:ext cx="68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9" name="Ink 108">
                <a:extLst>
                  <a:ext uri="{FF2B5EF4-FFF2-40B4-BE49-F238E27FC236}">
                    <a16:creationId xmlns:a16="http://schemas.microsoft.com/office/drawing/2014/main" id="{FCD076CA-D0F5-F2AA-65B9-9E6688CE49EF}"/>
                  </a:ext>
                </a:extLst>
              </p14:cNvPr>
              <p14:cNvContentPartPr/>
              <p14:nvPr/>
            </p14:nvContentPartPr>
            <p14:xfrm>
              <a:off x="5311540" y="4543191"/>
              <a:ext cx="31320" cy="19080"/>
            </p14:xfrm>
          </p:contentPart>
        </mc:Choice>
        <mc:Fallback>
          <p:pic>
            <p:nvPicPr>
              <p:cNvPr id="109" name="Ink 108">
                <a:extLst>
                  <a:ext uri="{FF2B5EF4-FFF2-40B4-BE49-F238E27FC236}">
                    <a16:creationId xmlns:a16="http://schemas.microsoft.com/office/drawing/2014/main" id="{FCD076CA-D0F5-F2AA-65B9-9E6688CE49EF}"/>
                  </a:ext>
                </a:extLst>
              </p:cNvPr>
              <p:cNvPicPr/>
              <p:nvPr/>
            </p:nvPicPr>
            <p:blipFill>
              <a:blip r:embed="rId65"/>
              <a:stretch>
                <a:fillRect/>
              </a:stretch>
            </p:blipFill>
            <p:spPr>
              <a:xfrm>
                <a:off x="5296060" y="4528071"/>
                <a:ext cx="61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0" name="Ink 109">
                <a:extLst>
                  <a:ext uri="{FF2B5EF4-FFF2-40B4-BE49-F238E27FC236}">
                    <a16:creationId xmlns:a16="http://schemas.microsoft.com/office/drawing/2014/main" id="{2EAC8CF0-B615-B84C-3F9C-EFEE8DB6134D}"/>
                  </a:ext>
                </a:extLst>
              </p14:cNvPr>
              <p14:cNvContentPartPr/>
              <p14:nvPr/>
            </p14:nvContentPartPr>
            <p14:xfrm>
              <a:off x="5697460" y="4679991"/>
              <a:ext cx="81360" cy="12960"/>
            </p14:xfrm>
          </p:contentPart>
        </mc:Choice>
        <mc:Fallback>
          <p:pic>
            <p:nvPicPr>
              <p:cNvPr id="110" name="Ink 109">
                <a:extLst>
                  <a:ext uri="{FF2B5EF4-FFF2-40B4-BE49-F238E27FC236}">
                    <a16:creationId xmlns:a16="http://schemas.microsoft.com/office/drawing/2014/main" id="{2EAC8CF0-B615-B84C-3F9C-EFEE8DB6134D}"/>
                  </a:ext>
                </a:extLst>
              </p:cNvPr>
              <p:cNvPicPr/>
              <p:nvPr/>
            </p:nvPicPr>
            <p:blipFill>
              <a:blip r:embed="rId67"/>
              <a:stretch>
                <a:fillRect/>
              </a:stretch>
            </p:blipFill>
            <p:spPr>
              <a:xfrm>
                <a:off x="5681980" y="4664871"/>
                <a:ext cx="111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1" name="Ink 110">
                <a:extLst>
                  <a:ext uri="{FF2B5EF4-FFF2-40B4-BE49-F238E27FC236}">
                    <a16:creationId xmlns:a16="http://schemas.microsoft.com/office/drawing/2014/main" id="{BE7B06F3-7DFB-D0B5-755C-9A08C7F8502A}"/>
                  </a:ext>
                </a:extLst>
              </p14:cNvPr>
              <p14:cNvContentPartPr/>
              <p14:nvPr/>
            </p14:nvContentPartPr>
            <p14:xfrm>
              <a:off x="6898780" y="3983031"/>
              <a:ext cx="19080" cy="25200"/>
            </p14:xfrm>
          </p:contentPart>
        </mc:Choice>
        <mc:Fallback>
          <p:pic>
            <p:nvPicPr>
              <p:cNvPr id="111" name="Ink 110">
                <a:extLst>
                  <a:ext uri="{FF2B5EF4-FFF2-40B4-BE49-F238E27FC236}">
                    <a16:creationId xmlns:a16="http://schemas.microsoft.com/office/drawing/2014/main" id="{BE7B06F3-7DFB-D0B5-755C-9A08C7F8502A}"/>
                  </a:ext>
                </a:extLst>
              </p:cNvPr>
              <p:cNvPicPr/>
              <p:nvPr/>
            </p:nvPicPr>
            <p:blipFill>
              <a:blip r:embed="rId69"/>
              <a:stretch>
                <a:fillRect/>
              </a:stretch>
            </p:blipFill>
            <p:spPr>
              <a:xfrm>
                <a:off x="6883660" y="3967551"/>
                <a:ext cx="49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2" name="Ink 111">
                <a:extLst>
                  <a:ext uri="{FF2B5EF4-FFF2-40B4-BE49-F238E27FC236}">
                    <a16:creationId xmlns:a16="http://schemas.microsoft.com/office/drawing/2014/main" id="{032804E9-FC81-3BF4-DAAC-89B2D15F99C0}"/>
                  </a:ext>
                </a:extLst>
              </p14:cNvPr>
              <p14:cNvContentPartPr/>
              <p14:nvPr/>
            </p14:nvContentPartPr>
            <p14:xfrm>
              <a:off x="4464820" y="5602311"/>
              <a:ext cx="317880" cy="510120"/>
            </p14:xfrm>
          </p:contentPart>
        </mc:Choice>
        <mc:Fallback>
          <p:pic>
            <p:nvPicPr>
              <p:cNvPr id="112" name="Ink 111">
                <a:extLst>
                  <a:ext uri="{FF2B5EF4-FFF2-40B4-BE49-F238E27FC236}">
                    <a16:creationId xmlns:a16="http://schemas.microsoft.com/office/drawing/2014/main" id="{032804E9-FC81-3BF4-DAAC-89B2D15F99C0}"/>
                  </a:ext>
                </a:extLst>
              </p:cNvPr>
              <p:cNvPicPr/>
              <p:nvPr/>
            </p:nvPicPr>
            <p:blipFill>
              <a:blip r:embed="rId71"/>
              <a:stretch>
                <a:fillRect/>
              </a:stretch>
            </p:blipFill>
            <p:spPr>
              <a:xfrm>
                <a:off x="4449340" y="5586831"/>
                <a:ext cx="34848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13" name="Ink 112">
                <a:extLst>
                  <a:ext uri="{FF2B5EF4-FFF2-40B4-BE49-F238E27FC236}">
                    <a16:creationId xmlns:a16="http://schemas.microsoft.com/office/drawing/2014/main" id="{67314CBB-A89B-F906-E81D-BB14D08165E1}"/>
                  </a:ext>
                </a:extLst>
              </p14:cNvPr>
              <p14:cNvContentPartPr/>
              <p14:nvPr/>
            </p14:nvContentPartPr>
            <p14:xfrm>
              <a:off x="5716180" y="5539311"/>
              <a:ext cx="317160" cy="405000"/>
            </p14:xfrm>
          </p:contentPart>
        </mc:Choice>
        <mc:Fallback>
          <p:pic>
            <p:nvPicPr>
              <p:cNvPr id="113" name="Ink 112">
                <a:extLst>
                  <a:ext uri="{FF2B5EF4-FFF2-40B4-BE49-F238E27FC236}">
                    <a16:creationId xmlns:a16="http://schemas.microsoft.com/office/drawing/2014/main" id="{67314CBB-A89B-F906-E81D-BB14D08165E1}"/>
                  </a:ext>
                </a:extLst>
              </p:cNvPr>
              <p:cNvPicPr/>
              <p:nvPr/>
            </p:nvPicPr>
            <p:blipFill>
              <a:blip r:embed="rId73"/>
              <a:stretch>
                <a:fillRect/>
              </a:stretch>
            </p:blipFill>
            <p:spPr>
              <a:xfrm>
                <a:off x="5700700" y="5524191"/>
                <a:ext cx="347760" cy="435600"/>
              </a:xfrm>
              <a:prstGeom prst="rect">
                <a:avLst/>
              </a:prstGeom>
            </p:spPr>
          </p:pic>
        </mc:Fallback>
      </mc:AlternateContent>
    </p:spTree>
    <p:extLst>
      <p:ext uri="{BB962C8B-B14F-4D97-AF65-F5344CB8AC3E}">
        <p14:creationId xmlns:p14="http://schemas.microsoft.com/office/powerpoint/2010/main" val="3562269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5" name="Ink 15">
                <a:extLst>
                  <a:ext uri="{FF2B5EF4-FFF2-40B4-BE49-F238E27FC236}">
                    <a16:creationId xmlns:a16="http://schemas.microsoft.com/office/drawing/2014/main" id="{51D4245B-CF56-FE48-FA6D-8B8470C3C727}"/>
                  </a:ext>
                </a:extLst>
              </p14:cNvPr>
              <p14:cNvContentPartPr/>
              <p14:nvPr/>
            </p14:nvContentPartPr>
            <p14:xfrm>
              <a:off x="972100" y="129231"/>
              <a:ext cx="1924200" cy="529560"/>
            </p14:xfrm>
          </p:contentPart>
        </mc:Choice>
        <mc:Fallback>
          <p:pic>
            <p:nvPicPr>
              <p:cNvPr id="15" name="Ink 15">
                <a:extLst>
                  <a:ext uri="{FF2B5EF4-FFF2-40B4-BE49-F238E27FC236}">
                    <a16:creationId xmlns:a16="http://schemas.microsoft.com/office/drawing/2014/main" id="{51D4245B-CF56-FE48-FA6D-8B8470C3C727}"/>
                  </a:ext>
                </a:extLst>
              </p:cNvPr>
              <p:cNvPicPr/>
              <p:nvPr/>
            </p:nvPicPr>
            <p:blipFill>
              <a:blip r:embed="rId3"/>
              <a:stretch>
                <a:fillRect/>
              </a:stretch>
            </p:blipFill>
            <p:spPr>
              <a:xfrm>
                <a:off x="956980" y="114111"/>
                <a:ext cx="195444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5" name="Ink 26">
                <a:extLst>
                  <a:ext uri="{FF2B5EF4-FFF2-40B4-BE49-F238E27FC236}">
                    <a16:creationId xmlns:a16="http://schemas.microsoft.com/office/drawing/2014/main" id="{B4F22297-7309-568C-5836-BD2C266034D3}"/>
                  </a:ext>
                </a:extLst>
              </p14:cNvPr>
              <p14:cNvContentPartPr/>
              <p14:nvPr/>
            </p14:nvContentPartPr>
            <p14:xfrm>
              <a:off x="5168260" y="116991"/>
              <a:ext cx="666000" cy="621000"/>
            </p14:xfrm>
          </p:contentPart>
        </mc:Choice>
        <mc:Fallback>
          <p:pic>
            <p:nvPicPr>
              <p:cNvPr id="25" name="Ink 26">
                <a:extLst>
                  <a:ext uri="{FF2B5EF4-FFF2-40B4-BE49-F238E27FC236}">
                    <a16:creationId xmlns:a16="http://schemas.microsoft.com/office/drawing/2014/main" id="{B4F22297-7309-568C-5836-BD2C266034D3}"/>
                  </a:ext>
                </a:extLst>
              </p:cNvPr>
              <p:cNvPicPr/>
              <p:nvPr/>
            </p:nvPicPr>
            <p:blipFill>
              <a:blip r:embed="rId5"/>
              <a:stretch>
                <a:fillRect/>
              </a:stretch>
            </p:blipFill>
            <p:spPr>
              <a:xfrm>
                <a:off x="5153132" y="101511"/>
                <a:ext cx="696617" cy="651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 name="Ink 26">
                <a:extLst>
                  <a:ext uri="{FF2B5EF4-FFF2-40B4-BE49-F238E27FC236}">
                    <a16:creationId xmlns:a16="http://schemas.microsoft.com/office/drawing/2014/main" id="{65C1E3B9-9E74-F3C1-E948-788CE51244EC}"/>
                  </a:ext>
                </a:extLst>
              </p14:cNvPr>
              <p14:cNvContentPartPr/>
              <p14:nvPr/>
            </p14:nvContentPartPr>
            <p14:xfrm>
              <a:off x="3145780" y="92511"/>
              <a:ext cx="1630800" cy="622440"/>
            </p14:xfrm>
          </p:contentPart>
        </mc:Choice>
        <mc:Fallback>
          <p:pic>
            <p:nvPicPr>
              <p:cNvPr id="26" name="Ink 26">
                <a:extLst>
                  <a:ext uri="{FF2B5EF4-FFF2-40B4-BE49-F238E27FC236}">
                    <a16:creationId xmlns:a16="http://schemas.microsoft.com/office/drawing/2014/main" id="{65C1E3B9-9E74-F3C1-E948-788CE51244EC}"/>
                  </a:ext>
                </a:extLst>
              </p:cNvPr>
              <p:cNvPicPr/>
              <p:nvPr/>
            </p:nvPicPr>
            <p:blipFill>
              <a:blip r:embed="rId7"/>
              <a:stretch>
                <a:fillRect/>
              </a:stretch>
            </p:blipFill>
            <p:spPr>
              <a:xfrm>
                <a:off x="3130300" y="77382"/>
                <a:ext cx="1661400" cy="65305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a:extLst>
                  <a:ext uri="{FF2B5EF4-FFF2-40B4-BE49-F238E27FC236}">
                    <a16:creationId xmlns:a16="http://schemas.microsoft.com/office/drawing/2014/main" id="{263EADAA-4FD5-3598-D681-A893A9D597A2}"/>
                  </a:ext>
                </a:extLst>
              </p14:cNvPr>
              <p14:cNvContentPartPr/>
              <p14:nvPr/>
            </p14:nvContentPartPr>
            <p14:xfrm>
              <a:off x="536500" y="913671"/>
              <a:ext cx="305280" cy="591840"/>
            </p14:xfrm>
          </p:contentPart>
        </mc:Choice>
        <mc:Fallback>
          <p:pic>
            <p:nvPicPr>
              <p:cNvPr id="27" name="Ink 26">
                <a:extLst>
                  <a:ext uri="{FF2B5EF4-FFF2-40B4-BE49-F238E27FC236}">
                    <a16:creationId xmlns:a16="http://schemas.microsoft.com/office/drawing/2014/main" id="{263EADAA-4FD5-3598-D681-A893A9D597A2}"/>
                  </a:ext>
                </a:extLst>
              </p:cNvPr>
              <p:cNvPicPr/>
              <p:nvPr/>
            </p:nvPicPr>
            <p:blipFill>
              <a:blip r:embed="rId9"/>
              <a:stretch>
                <a:fillRect/>
              </a:stretch>
            </p:blipFill>
            <p:spPr>
              <a:xfrm>
                <a:off x="521380" y="898551"/>
                <a:ext cx="33588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Ink 35">
                <a:extLst>
                  <a:ext uri="{FF2B5EF4-FFF2-40B4-BE49-F238E27FC236}">
                    <a16:creationId xmlns:a16="http://schemas.microsoft.com/office/drawing/2014/main" id="{96479D89-7D2B-CF2B-A827-86451CB9ECA4}"/>
                  </a:ext>
                </a:extLst>
              </p14:cNvPr>
              <p14:cNvContentPartPr/>
              <p14:nvPr/>
            </p14:nvContentPartPr>
            <p14:xfrm>
              <a:off x="1308340" y="1125351"/>
              <a:ext cx="1113840" cy="448560"/>
            </p14:xfrm>
          </p:contentPart>
        </mc:Choice>
        <mc:Fallback>
          <p:pic>
            <p:nvPicPr>
              <p:cNvPr id="35" name="Ink 35">
                <a:extLst>
                  <a:ext uri="{FF2B5EF4-FFF2-40B4-BE49-F238E27FC236}">
                    <a16:creationId xmlns:a16="http://schemas.microsoft.com/office/drawing/2014/main" id="{96479D89-7D2B-CF2B-A827-86451CB9ECA4}"/>
                  </a:ext>
                </a:extLst>
              </p:cNvPr>
              <p:cNvPicPr/>
              <p:nvPr/>
            </p:nvPicPr>
            <p:blipFill>
              <a:blip r:embed="rId11"/>
              <a:stretch>
                <a:fillRect/>
              </a:stretch>
            </p:blipFill>
            <p:spPr>
              <a:xfrm>
                <a:off x="1293225" y="1110231"/>
                <a:ext cx="114407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2" name="Ink 42">
                <a:extLst>
                  <a:ext uri="{FF2B5EF4-FFF2-40B4-BE49-F238E27FC236}">
                    <a16:creationId xmlns:a16="http://schemas.microsoft.com/office/drawing/2014/main" id="{33ACA940-1578-690A-2B1A-DBCCF1E20919}"/>
                  </a:ext>
                </a:extLst>
              </p14:cNvPr>
              <p14:cNvContentPartPr/>
              <p14:nvPr/>
            </p14:nvContentPartPr>
            <p14:xfrm>
              <a:off x="2715220" y="919791"/>
              <a:ext cx="2291400" cy="616680"/>
            </p14:xfrm>
          </p:contentPart>
        </mc:Choice>
        <mc:Fallback>
          <p:pic>
            <p:nvPicPr>
              <p:cNvPr id="42" name="Ink 42">
                <a:extLst>
                  <a:ext uri="{FF2B5EF4-FFF2-40B4-BE49-F238E27FC236}">
                    <a16:creationId xmlns:a16="http://schemas.microsoft.com/office/drawing/2014/main" id="{33ACA940-1578-690A-2B1A-DBCCF1E20919}"/>
                  </a:ext>
                </a:extLst>
              </p:cNvPr>
              <p:cNvPicPr/>
              <p:nvPr/>
            </p:nvPicPr>
            <p:blipFill>
              <a:blip r:embed="rId13"/>
              <a:stretch>
                <a:fillRect/>
              </a:stretch>
            </p:blipFill>
            <p:spPr>
              <a:xfrm>
                <a:off x="2700100" y="904671"/>
                <a:ext cx="232200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8" name="Ink 48">
                <a:extLst>
                  <a:ext uri="{FF2B5EF4-FFF2-40B4-BE49-F238E27FC236}">
                    <a16:creationId xmlns:a16="http://schemas.microsoft.com/office/drawing/2014/main" id="{03FE3C27-45A9-E390-1E09-2105990FEB1F}"/>
                  </a:ext>
                </a:extLst>
              </p14:cNvPr>
              <p14:cNvContentPartPr/>
              <p14:nvPr/>
            </p14:nvContentPartPr>
            <p14:xfrm>
              <a:off x="985420" y="1828791"/>
              <a:ext cx="1251000" cy="349200"/>
            </p14:xfrm>
          </p:contentPart>
        </mc:Choice>
        <mc:Fallback>
          <p:pic>
            <p:nvPicPr>
              <p:cNvPr id="48" name="Ink 48">
                <a:extLst>
                  <a:ext uri="{FF2B5EF4-FFF2-40B4-BE49-F238E27FC236}">
                    <a16:creationId xmlns:a16="http://schemas.microsoft.com/office/drawing/2014/main" id="{03FE3C27-45A9-E390-1E09-2105990FEB1F}"/>
                  </a:ext>
                </a:extLst>
              </p:cNvPr>
              <p:cNvPicPr/>
              <p:nvPr/>
            </p:nvPicPr>
            <p:blipFill>
              <a:blip r:embed="rId15"/>
              <a:stretch>
                <a:fillRect/>
              </a:stretch>
            </p:blipFill>
            <p:spPr>
              <a:xfrm>
                <a:off x="970300" y="1813655"/>
                <a:ext cx="1281600" cy="379832"/>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4" name="Ink 54">
                <a:extLst>
                  <a:ext uri="{FF2B5EF4-FFF2-40B4-BE49-F238E27FC236}">
                    <a16:creationId xmlns:a16="http://schemas.microsoft.com/office/drawing/2014/main" id="{841C1BDA-3918-65AA-087F-332F219C7DB2}"/>
                  </a:ext>
                </a:extLst>
              </p14:cNvPr>
              <p14:cNvContentPartPr/>
              <p14:nvPr/>
            </p14:nvContentPartPr>
            <p14:xfrm>
              <a:off x="2547460" y="1610991"/>
              <a:ext cx="1457280" cy="554400"/>
            </p14:xfrm>
          </p:contentPart>
        </mc:Choice>
        <mc:Fallback>
          <p:pic>
            <p:nvPicPr>
              <p:cNvPr id="54" name="Ink 54">
                <a:extLst>
                  <a:ext uri="{FF2B5EF4-FFF2-40B4-BE49-F238E27FC236}">
                    <a16:creationId xmlns:a16="http://schemas.microsoft.com/office/drawing/2014/main" id="{841C1BDA-3918-65AA-087F-332F219C7DB2}"/>
                  </a:ext>
                </a:extLst>
              </p:cNvPr>
              <p:cNvPicPr/>
              <p:nvPr/>
            </p:nvPicPr>
            <p:blipFill>
              <a:blip r:embed="rId17"/>
              <a:stretch>
                <a:fillRect/>
              </a:stretch>
            </p:blipFill>
            <p:spPr>
              <a:xfrm>
                <a:off x="2531980" y="1595871"/>
                <a:ext cx="148752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1" name="Ink 61">
                <a:extLst>
                  <a:ext uri="{FF2B5EF4-FFF2-40B4-BE49-F238E27FC236}">
                    <a16:creationId xmlns:a16="http://schemas.microsoft.com/office/drawing/2014/main" id="{21A23AE6-93A7-3057-774E-E99B7D0E2E87}"/>
                  </a:ext>
                </a:extLst>
              </p14:cNvPr>
              <p14:cNvContentPartPr/>
              <p14:nvPr/>
            </p14:nvContentPartPr>
            <p14:xfrm>
              <a:off x="1203220" y="2333871"/>
              <a:ext cx="2689200" cy="628200"/>
            </p14:xfrm>
          </p:contentPart>
        </mc:Choice>
        <mc:Fallback>
          <p:pic>
            <p:nvPicPr>
              <p:cNvPr id="61" name="Ink 61">
                <a:extLst>
                  <a:ext uri="{FF2B5EF4-FFF2-40B4-BE49-F238E27FC236}">
                    <a16:creationId xmlns:a16="http://schemas.microsoft.com/office/drawing/2014/main" id="{21A23AE6-93A7-3057-774E-E99B7D0E2E87}"/>
                  </a:ext>
                </a:extLst>
              </p:cNvPr>
              <p:cNvPicPr/>
              <p:nvPr/>
            </p:nvPicPr>
            <p:blipFill>
              <a:blip r:embed="rId19"/>
              <a:stretch>
                <a:fillRect/>
              </a:stretch>
            </p:blipFill>
            <p:spPr>
              <a:xfrm>
                <a:off x="1188100" y="2318760"/>
                <a:ext cx="2719440" cy="65842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6" name="Ink 66">
                <a:extLst>
                  <a:ext uri="{FF2B5EF4-FFF2-40B4-BE49-F238E27FC236}">
                    <a16:creationId xmlns:a16="http://schemas.microsoft.com/office/drawing/2014/main" id="{1315B509-B9ED-4E89-A349-113880000067}"/>
                  </a:ext>
                </a:extLst>
              </p14:cNvPr>
              <p14:cNvContentPartPr/>
              <p14:nvPr/>
            </p14:nvContentPartPr>
            <p14:xfrm>
              <a:off x="455500" y="2974311"/>
              <a:ext cx="1114560" cy="430200"/>
            </p14:xfrm>
          </p:contentPart>
        </mc:Choice>
        <mc:Fallback>
          <p:pic>
            <p:nvPicPr>
              <p:cNvPr id="66" name="Ink 66">
                <a:extLst>
                  <a:ext uri="{FF2B5EF4-FFF2-40B4-BE49-F238E27FC236}">
                    <a16:creationId xmlns:a16="http://schemas.microsoft.com/office/drawing/2014/main" id="{1315B509-B9ED-4E89-A349-113880000067}"/>
                  </a:ext>
                </a:extLst>
              </p:cNvPr>
              <p:cNvPicPr/>
              <p:nvPr/>
            </p:nvPicPr>
            <p:blipFill>
              <a:blip r:embed="rId21"/>
              <a:stretch>
                <a:fillRect/>
              </a:stretch>
            </p:blipFill>
            <p:spPr>
              <a:xfrm>
                <a:off x="440380" y="2959178"/>
                <a:ext cx="1145160" cy="460826"/>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7" name="Ink 77">
                <a:extLst>
                  <a:ext uri="{FF2B5EF4-FFF2-40B4-BE49-F238E27FC236}">
                    <a16:creationId xmlns:a16="http://schemas.microsoft.com/office/drawing/2014/main" id="{AC3CA60F-0429-4442-6378-7E7773657141}"/>
                  </a:ext>
                </a:extLst>
              </p14:cNvPr>
              <p14:cNvContentPartPr/>
              <p14:nvPr/>
            </p14:nvContentPartPr>
            <p14:xfrm>
              <a:off x="1713700" y="2849751"/>
              <a:ext cx="3298680" cy="586080"/>
            </p14:xfrm>
          </p:contentPart>
        </mc:Choice>
        <mc:Fallback>
          <p:pic>
            <p:nvPicPr>
              <p:cNvPr id="77" name="Ink 77">
                <a:extLst>
                  <a:ext uri="{FF2B5EF4-FFF2-40B4-BE49-F238E27FC236}">
                    <a16:creationId xmlns:a16="http://schemas.microsoft.com/office/drawing/2014/main" id="{AC3CA60F-0429-4442-6378-7E7773657141}"/>
                  </a:ext>
                </a:extLst>
              </p:cNvPr>
              <p:cNvPicPr/>
              <p:nvPr/>
            </p:nvPicPr>
            <p:blipFill>
              <a:blip r:embed="rId23"/>
              <a:stretch>
                <a:fillRect/>
              </a:stretch>
            </p:blipFill>
            <p:spPr>
              <a:xfrm>
                <a:off x="1698578" y="2834631"/>
                <a:ext cx="3329283"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2" name="Ink 82">
                <a:extLst>
                  <a:ext uri="{FF2B5EF4-FFF2-40B4-BE49-F238E27FC236}">
                    <a16:creationId xmlns:a16="http://schemas.microsoft.com/office/drawing/2014/main" id="{45F33AFA-DE04-29F0-B3D5-BC156BEC4873}"/>
                  </a:ext>
                </a:extLst>
              </p14:cNvPr>
              <p14:cNvContentPartPr/>
              <p14:nvPr/>
            </p14:nvContentPartPr>
            <p14:xfrm>
              <a:off x="978580" y="3503511"/>
              <a:ext cx="1880280" cy="709920"/>
            </p14:xfrm>
          </p:contentPart>
        </mc:Choice>
        <mc:Fallback>
          <p:pic>
            <p:nvPicPr>
              <p:cNvPr id="82" name="Ink 82">
                <a:extLst>
                  <a:ext uri="{FF2B5EF4-FFF2-40B4-BE49-F238E27FC236}">
                    <a16:creationId xmlns:a16="http://schemas.microsoft.com/office/drawing/2014/main" id="{45F33AFA-DE04-29F0-B3D5-BC156BEC4873}"/>
                  </a:ext>
                </a:extLst>
              </p:cNvPr>
              <p:cNvPicPr/>
              <p:nvPr/>
            </p:nvPicPr>
            <p:blipFill>
              <a:blip r:embed="rId25"/>
              <a:stretch>
                <a:fillRect/>
              </a:stretch>
            </p:blipFill>
            <p:spPr>
              <a:xfrm>
                <a:off x="963100" y="3488391"/>
                <a:ext cx="1910880" cy="740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5" name="Ink 85">
                <a:extLst>
                  <a:ext uri="{FF2B5EF4-FFF2-40B4-BE49-F238E27FC236}">
                    <a16:creationId xmlns:a16="http://schemas.microsoft.com/office/drawing/2014/main" id="{4B939677-BB62-6B3C-5B68-2564CE68CBA6}"/>
                  </a:ext>
                </a:extLst>
              </p14:cNvPr>
              <p14:cNvContentPartPr/>
              <p14:nvPr/>
            </p14:nvContentPartPr>
            <p14:xfrm>
              <a:off x="2996380" y="3621951"/>
              <a:ext cx="703080" cy="654120"/>
            </p14:xfrm>
          </p:contentPart>
        </mc:Choice>
        <mc:Fallback>
          <p:pic>
            <p:nvPicPr>
              <p:cNvPr id="85" name="Ink 85">
                <a:extLst>
                  <a:ext uri="{FF2B5EF4-FFF2-40B4-BE49-F238E27FC236}">
                    <a16:creationId xmlns:a16="http://schemas.microsoft.com/office/drawing/2014/main" id="{4B939677-BB62-6B3C-5B68-2564CE68CBA6}"/>
                  </a:ext>
                </a:extLst>
              </p:cNvPr>
              <p:cNvPicPr/>
              <p:nvPr/>
            </p:nvPicPr>
            <p:blipFill>
              <a:blip r:embed="rId27"/>
              <a:stretch>
                <a:fillRect/>
              </a:stretch>
            </p:blipFill>
            <p:spPr>
              <a:xfrm>
                <a:off x="2980900" y="3606471"/>
                <a:ext cx="7336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3" name="Ink 93">
                <a:extLst>
                  <a:ext uri="{FF2B5EF4-FFF2-40B4-BE49-F238E27FC236}">
                    <a16:creationId xmlns:a16="http://schemas.microsoft.com/office/drawing/2014/main" id="{8D4CBD7D-2E9B-3675-0359-318F62413F58}"/>
                  </a:ext>
                </a:extLst>
              </p14:cNvPr>
              <p14:cNvContentPartPr/>
              <p14:nvPr/>
            </p14:nvContentPartPr>
            <p14:xfrm>
              <a:off x="3935620" y="3497391"/>
              <a:ext cx="1388880" cy="721440"/>
            </p14:xfrm>
          </p:contentPart>
        </mc:Choice>
        <mc:Fallback>
          <p:pic>
            <p:nvPicPr>
              <p:cNvPr id="93" name="Ink 93">
                <a:extLst>
                  <a:ext uri="{FF2B5EF4-FFF2-40B4-BE49-F238E27FC236}">
                    <a16:creationId xmlns:a16="http://schemas.microsoft.com/office/drawing/2014/main" id="{8D4CBD7D-2E9B-3675-0359-318F62413F58}"/>
                  </a:ext>
                </a:extLst>
              </p:cNvPr>
              <p:cNvPicPr/>
              <p:nvPr/>
            </p:nvPicPr>
            <p:blipFill>
              <a:blip r:embed="rId29"/>
              <a:stretch>
                <a:fillRect/>
              </a:stretch>
            </p:blipFill>
            <p:spPr>
              <a:xfrm>
                <a:off x="3920496" y="3481919"/>
                <a:ext cx="1419488" cy="752025"/>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6" name="Ink 106">
                <a:extLst>
                  <a:ext uri="{FF2B5EF4-FFF2-40B4-BE49-F238E27FC236}">
                    <a16:creationId xmlns:a16="http://schemas.microsoft.com/office/drawing/2014/main" id="{453FD6F6-E3A4-061A-981E-81C682C81E05}"/>
                  </a:ext>
                </a:extLst>
              </p14:cNvPr>
              <p14:cNvContentPartPr/>
              <p14:nvPr/>
            </p14:nvContentPartPr>
            <p14:xfrm>
              <a:off x="5220100" y="3260871"/>
              <a:ext cx="2643120" cy="834480"/>
            </p14:xfrm>
          </p:contentPart>
        </mc:Choice>
        <mc:Fallback>
          <p:pic>
            <p:nvPicPr>
              <p:cNvPr id="106" name="Ink 106">
                <a:extLst>
                  <a:ext uri="{FF2B5EF4-FFF2-40B4-BE49-F238E27FC236}">
                    <a16:creationId xmlns:a16="http://schemas.microsoft.com/office/drawing/2014/main" id="{453FD6F6-E3A4-061A-981E-81C682C81E05}"/>
                  </a:ext>
                </a:extLst>
              </p:cNvPr>
              <p:cNvPicPr/>
              <p:nvPr/>
            </p:nvPicPr>
            <p:blipFill>
              <a:blip r:embed="rId31"/>
              <a:stretch>
                <a:fillRect/>
              </a:stretch>
            </p:blipFill>
            <p:spPr>
              <a:xfrm>
                <a:off x="5204980" y="3245391"/>
                <a:ext cx="2673360" cy="865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9" name="Ink 119">
                <a:extLst>
                  <a:ext uri="{FF2B5EF4-FFF2-40B4-BE49-F238E27FC236}">
                    <a16:creationId xmlns:a16="http://schemas.microsoft.com/office/drawing/2014/main" id="{3E4ED3C7-1AC6-C8EE-6F0E-3BC2E9ACE600}"/>
                  </a:ext>
                </a:extLst>
              </p14:cNvPr>
              <p14:cNvContentPartPr/>
              <p14:nvPr/>
            </p14:nvContentPartPr>
            <p14:xfrm>
              <a:off x="1663300" y="4287951"/>
              <a:ext cx="2552760" cy="604080"/>
            </p14:xfrm>
          </p:contentPart>
        </mc:Choice>
        <mc:Fallback>
          <p:pic>
            <p:nvPicPr>
              <p:cNvPr id="119" name="Ink 119">
                <a:extLst>
                  <a:ext uri="{FF2B5EF4-FFF2-40B4-BE49-F238E27FC236}">
                    <a16:creationId xmlns:a16="http://schemas.microsoft.com/office/drawing/2014/main" id="{3E4ED3C7-1AC6-C8EE-6F0E-3BC2E9ACE600}"/>
                  </a:ext>
                </a:extLst>
              </p:cNvPr>
              <p:cNvPicPr/>
              <p:nvPr/>
            </p:nvPicPr>
            <p:blipFill>
              <a:blip r:embed="rId33"/>
              <a:stretch>
                <a:fillRect/>
              </a:stretch>
            </p:blipFill>
            <p:spPr>
              <a:xfrm>
                <a:off x="1648180" y="4272831"/>
                <a:ext cx="258336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0" name="Ink 119">
                <a:extLst>
                  <a:ext uri="{FF2B5EF4-FFF2-40B4-BE49-F238E27FC236}">
                    <a16:creationId xmlns:a16="http://schemas.microsoft.com/office/drawing/2014/main" id="{0222C9CE-6E17-EDD6-5120-B71D0BE4CEFC}"/>
                  </a:ext>
                </a:extLst>
              </p14:cNvPr>
              <p14:cNvContentPartPr/>
              <p14:nvPr/>
            </p14:nvContentPartPr>
            <p14:xfrm>
              <a:off x="2317060" y="4911111"/>
              <a:ext cx="280440" cy="479160"/>
            </p14:xfrm>
          </p:contentPart>
        </mc:Choice>
        <mc:Fallback>
          <p:pic>
            <p:nvPicPr>
              <p:cNvPr id="120" name="Ink 119">
                <a:extLst>
                  <a:ext uri="{FF2B5EF4-FFF2-40B4-BE49-F238E27FC236}">
                    <a16:creationId xmlns:a16="http://schemas.microsoft.com/office/drawing/2014/main" id="{0222C9CE-6E17-EDD6-5120-B71D0BE4CEFC}"/>
                  </a:ext>
                </a:extLst>
              </p:cNvPr>
              <p:cNvPicPr/>
              <p:nvPr/>
            </p:nvPicPr>
            <p:blipFill>
              <a:blip r:embed="rId35"/>
              <a:stretch>
                <a:fillRect/>
              </a:stretch>
            </p:blipFill>
            <p:spPr>
              <a:xfrm>
                <a:off x="2301580" y="4895991"/>
                <a:ext cx="31104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4" name="Ink 124">
                <a:extLst>
                  <a:ext uri="{FF2B5EF4-FFF2-40B4-BE49-F238E27FC236}">
                    <a16:creationId xmlns:a16="http://schemas.microsoft.com/office/drawing/2014/main" id="{86FF6B27-626A-3B16-265B-8D3DC52EF8C7}"/>
                  </a:ext>
                </a:extLst>
              </p14:cNvPr>
              <p14:cNvContentPartPr/>
              <p14:nvPr/>
            </p14:nvContentPartPr>
            <p14:xfrm>
              <a:off x="542620" y="5334471"/>
              <a:ext cx="1102320" cy="416880"/>
            </p14:xfrm>
          </p:contentPart>
        </mc:Choice>
        <mc:Fallback>
          <p:pic>
            <p:nvPicPr>
              <p:cNvPr id="124" name="Ink 124">
                <a:extLst>
                  <a:ext uri="{FF2B5EF4-FFF2-40B4-BE49-F238E27FC236}">
                    <a16:creationId xmlns:a16="http://schemas.microsoft.com/office/drawing/2014/main" id="{86FF6B27-626A-3B16-265B-8D3DC52EF8C7}"/>
                  </a:ext>
                </a:extLst>
              </p:cNvPr>
              <p:cNvPicPr/>
              <p:nvPr/>
            </p:nvPicPr>
            <p:blipFill>
              <a:blip r:embed="rId37"/>
              <a:stretch>
                <a:fillRect/>
              </a:stretch>
            </p:blipFill>
            <p:spPr>
              <a:xfrm>
                <a:off x="527500" y="5319351"/>
                <a:ext cx="113292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7" name="Ink 127">
                <a:extLst>
                  <a:ext uri="{FF2B5EF4-FFF2-40B4-BE49-F238E27FC236}">
                    <a16:creationId xmlns:a16="http://schemas.microsoft.com/office/drawing/2014/main" id="{8C428735-3FF3-2E15-CFCE-7B2C7F95AFD5}"/>
                  </a:ext>
                </a:extLst>
              </p14:cNvPr>
              <p14:cNvContentPartPr/>
              <p14:nvPr/>
            </p14:nvContentPartPr>
            <p14:xfrm>
              <a:off x="1799740" y="5330511"/>
              <a:ext cx="810000" cy="639000"/>
            </p14:xfrm>
          </p:contentPart>
        </mc:Choice>
        <mc:Fallback>
          <p:pic>
            <p:nvPicPr>
              <p:cNvPr id="127" name="Ink 127">
                <a:extLst>
                  <a:ext uri="{FF2B5EF4-FFF2-40B4-BE49-F238E27FC236}">
                    <a16:creationId xmlns:a16="http://schemas.microsoft.com/office/drawing/2014/main" id="{8C428735-3FF3-2E15-CFCE-7B2C7F95AFD5}"/>
                  </a:ext>
                </a:extLst>
              </p:cNvPr>
              <p:cNvPicPr/>
              <p:nvPr/>
            </p:nvPicPr>
            <p:blipFill>
              <a:blip r:embed="rId39"/>
              <a:stretch>
                <a:fillRect/>
              </a:stretch>
            </p:blipFill>
            <p:spPr>
              <a:xfrm>
                <a:off x="1784620" y="5315031"/>
                <a:ext cx="840600" cy="669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8" name="Ink 127">
                <a:extLst>
                  <a:ext uri="{FF2B5EF4-FFF2-40B4-BE49-F238E27FC236}">
                    <a16:creationId xmlns:a16="http://schemas.microsoft.com/office/drawing/2014/main" id="{88955F42-8527-D879-51F1-9BE5F68ACF2B}"/>
                  </a:ext>
                </a:extLst>
              </p14:cNvPr>
              <p14:cNvContentPartPr/>
              <p14:nvPr/>
            </p14:nvContentPartPr>
            <p14:xfrm>
              <a:off x="2864620" y="5377311"/>
              <a:ext cx="143640" cy="417600"/>
            </p14:xfrm>
          </p:contentPart>
        </mc:Choice>
        <mc:Fallback>
          <p:pic>
            <p:nvPicPr>
              <p:cNvPr id="128" name="Ink 127">
                <a:extLst>
                  <a:ext uri="{FF2B5EF4-FFF2-40B4-BE49-F238E27FC236}">
                    <a16:creationId xmlns:a16="http://schemas.microsoft.com/office/drawing/2014/main" id="{88955F42-8527-D879-51F1-9BE5F68ACF2B}"/>
                  </a:ext>
                </a:extLst>
              </p:cNvPr>
              <p:cNvPicPr/>
              <p:nvPr/>
            </p:nvPicPr>
            <p:blipFill>
              <a:blip r:embed="rId41"/>
              <a:stretch>
                <a:fillRect/>
              </a:stretch>
            </p:blipFill>
            <p:spPr>
              <a:xfrm>
                <a:off x="2849500" y="5362191"/>
                <a:ext cx="17388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9" name="Ink 128">
                <a:extLst>
                  <a:ext uri="{FF2B5EF4-FFF2-40B4-BE49-F238E27FC236}">
                    <a16:creationId xmlns:a16="http://schemas.microsoft.com/office/drawing/2014/main" id="{52E2792A-093B-0D0A-47BF-5C15A25EEB1C}"/>
                  </a:ext>
                </a:extLst>
              </p14:cNvPr>
              <p14:cNvContentPartPr/>
              <p14:nvPr/>
            </p14:nvContentPartPr>
            <p14:xfrm>
              <a:off x="3027340" y="5545431"/>
              <a:ext cx="329760" cy="180720"/>
            </p14:xfrm>
          </p:contentPart>
        </mc:Choice>
        <mc:Fallback>
          <p:pic>
            <p:nvPicPr>
              <p:cNvPr id="129" name="Ink 128">
                <a:extLst>
                  <a:ext uri="{FF2B5EF4-FFF2-40B4-BE49-F238E27FC236}">
                    <a16:creationId xmlns:a16="http://schemas.microsoft.com/office/drawing/2014/main" id="{52E2792A-093B-0D0A-47BF-5C15A25EEB1C}"/>
                  </a:ext>
                </a:extLst>
              </p:cNvPr>
              <p:cNvPicPr/>
              <p:nvPr/>
            </p:nvPicPr>
            <p:blipFill>
              <a:blip r:embed="rId43"/>
              <a:stretch>
                <a:fillRect/>
              </a:stretch>
            </p:blipFill>
            <p:spPr>
              <a:xfrm>
                <a:off x="3012220" y="5530311"/>
                <a:ext cx="3600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0" name="Ink 129">
                <a:extLst>
                  <a:ext uri="{FF2B5EF4-FFF2-40B4-BE49-F238E27FC236}">
                    <a16:creationId xmlns:a16="http://schemas.microsoft.com/office/drawing/2014/main" id="{6F16AC77-E791-B9C4-F7D0-99ADEE7E8367}"/>
                  </a:ext>
                </a:extLst>
              </p14:cNvPr>
              <p14:cNvContentPartPr/>
              <p14:nvPr/>
            </p14:nvContentPartPr>
            <p14:xfrm>
              <a:off x="3356740" y="5297031"/>
              <a:ext cx="317160" cy="378720"/>
            </p14:xfrm>
          </p:contentPart>
        </mc:Choice>
        <mc:Fallback>
          <p:pic>
            <p:nvPicPr>
              <p:cNvPr id="130" name="Ink 129">
                <a:extLst>
                  <a:ext uri="{FF2B5EF4-FFF2-40B4-BE49-F238E27FC236}">
                    <a16:creationId xmlns:a16="http://schemas.microsoft.com/office/drawing/2014/main" id="{6F16AC77-E791-B9C4-F7D0-99ADEE7E8367}"/>
                  </a:ext>
                </a:extLst>
              </p:cNvPr>
              <p:cNvPicPr/>
              <p:nvPr/>
            </p:nvPicPr>
            <p:blipFill>
              <a:blip r:embed="rId45"/>
              <a:stretch>
                <a:fillRect/>
              </a:stretch>
            </p:blipFill>
            <p:spPr>
              <a:xfrm>
                <a:off x="3341260" y="5281911"/>
                <a:ext cx="34776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1" name="Ink 130">
                <a:extLst>
                  <a:ext uri="{FF2B5EF4-FFF2-40B4-BE49-F238E27FC236}">
                    <a16:creationId xmlns:a16="http://schemas.microsoft.com/office/drawing/2014/main" id="{38D4D820-F23D-F5D5-7B93-9426BB6441CB}"/>
                  </a:ext>
                </a:extLst>
              </p14:cNvPr>
              <p14:cNvContentPartPr/>
              <p14:nvPr/>
            </p14:nvContentPartPr>
            <p14:xfrm>
              <a:off x="3692620" y="5321511"/>
              <a:ext cx="187200" cy="454680"/>
            </p14:xfrm>
          </p:contentPart>
        </mc:Choice>
        <mc:Fallback>
          <p:pic>
            <p:nvPicPr>
              <p:cNvPr id="131" name="Ink 130">
                <a:extLst>
                  <a:ext uri="{FF2B5EF4-FFF2-40B4-BE49-F238E27FC236}">
                    <a16:creationId xmlns:a16="http://schemas.microsoft.com/office/drawing/2014/main" id="{38D4D820-F23D-F5D5-7B93-9426BB6441CB}"/>
                  </a:ext>
                </a:extLst>
              </p:cNvPr>
              <p:cNvPicPr/>
              <p:nvPr/>
            </p:nvPicPr>
            <p:blipFill>
              <a:blip r:embed="rId47"/>
              <a:stretch>
                <a:fillRect/>
              </a:stretch>
            </p:blipFill>
            <p:spPr>
              <a:xfrm>
                <a:off x="3677500" y="5306031"/>
                <a:ext cx="21780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2" name="Ink 131">
                <a:extLst>
                  <a:ext uri="{FF2B5EF4-FFF2-40B4-BE49-F238E27FC236}">
                    <a16:creationId xmlns:a16="http://schemas.microsoft.com/office/drawing/2014/main" id="{D06A8935-A365-DAA4-3A13-8832AFE28B6A}"/>
                  </a:ext>
                </a:extLst>
              </p14:cNvPr>
              <p14:cNvContentPartPr/>
              <p14:nvPr/>
            </p14:nvContentPartPr>
            <p14:xfrm>
              <a:off x="4196980" y="5365071"/>
              <a:ext cx="380160" cy="298440"/>
            </p14:xfrm>
          </p:contentPart>
        </mc:Choice>
        <mc:Fallback>
          <p:pic>
            <p:nvPicPr>
              <p:cNvPr id="132" name="Ink 131">
                <a:extLst>
                  <a:ext uri="{FF2B5EF4-FFF2-40B4-BE49-F238E27FC236}">
                    <a16:creationId xmlns:a16="http://schemas.microsoft.com/office/drawing/2014/main" id="{D06A8935-A365-DAA4-3A13-8832AFE28B6A}"/>
                  </a:ext>
                </a:extLst>
              </p:cNvPr>
              <p:cNvPicPr/>
              <p:nvPr/>
            </p:nvPicPr>
            <p:blipFill>
              <a:blip r:embed="rId49"/>
              <a:stretch>
                <a:fillRect/>
              </a:stretch>
            </p:blipFill>
            <p:spPr>
              <a:xfrm>
                <a:off x="4181860" y="5349591"/>
                <a:ext cx="4107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3" name="Ink 132">
                <a:extLst>
                  <a:ext uri="{FF2B5EF4-FFF2-40B4-BE49-F238E27FC236}">
                    <a16:creationId xmlns:a16="http://schemas.microsoft.com/office/drawing/2014/main" id="{5101EAEB-3344-5DB1-92A0-5D036C2128B8}"/>
                  </a:ext>
                </a:extLst>
              </p14:cNvPr>
              <p14:cNvContentPartPr/>
              <p14:nvPr/>
            </p14:nvContentPartPr>
            <p14:xfrm>
              <a:off x="4881700" y="5322231"/>
              <a:ext cx="43920" cy="398160"/>
            </p14:xfrm>
          </p:contentPart>
        </mc:Choice>
        <mc:Fallback>
          <p:pic>
            <p:nvPicPr>
              <p:cNvPr id="133" name="Ink 132">
                <a:extLst>
                  <a:ext uri="{FF2B5EF4-FFF2-40B4-BE49-F238E27FC236}">
                    <a16:creationId xmlns:a16="http://schemas.microsoft.com/office/drawing/2014/main" id="{5101EAEB-3344-5DB1-92A0-5D036C2128B8}"/>
                  </a:ext>
                </a:extLst>
              </p:cNvPr>
              <p:cNvPicPr/>
              <p:nvPr/>
            </p:nvPicPr>
            <p:blipFill>
              <a:blip r:embed="rId51"/>
              <a:stretch>
                <a:fillRect/>
              </a:stretch>
            </p:blipFill>
            <p:spPr>
              <a:xfrm>
                <a:off x="4866580" y="5306751"/>
                <a:ext cx="7452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4" name="Ink 133">
                <a:extLst>
                  <a:ext uri="{FF2B5EF4-FFF2-40B4-BE49-F238E27FC236}">
                    <a16:creationId xmlns:a16="http://schemas.microsoft.com/office/drawing/2014/main" id="{BABBEAF3-3132-1CEC-0491-C8D7481B3231}"/>
                  </a:ext>
                </a:extLst>
              </p14:cNvPr>
              <p14:cNvContentPartPr/>
              <p14:nvPr/>
            </p14:nvContentPartPr>
            <p14:xfrm>
              <a:off x="4894300" y="5402151"/>
              <a:ext cx="274320" cy="155880"/>
            </p14:xfrm>
          </p:contentPart>
        </mc:Choice>
        <mc:Fallback>
          <p:pic>
            <p:nvPicPr>
              <p:cNvPr id="134" name="Ink 133">
                <a:extLst>
                  <a:ext uri="{FF2B5EF4-FFF2-40B4-BE49-F238E27FC236}">
                    <a16:creationId xmlns:a16="http://schemas.microsoft.com/office/drawing/2014/main" id="{BABBEAF3-3132-1CEC-0491-C8D7481B3231}"/>
                  </a:ext>
                </a:extLst>
              </p:cNvPr>
              <p:cNvPicPr/>
              <p:nvPr/>
            </p:nvPicPr>
            <p:blipFill>
              <a:blip r:embed="rId53"/>
              <a:stretch>
                <a:fillRect/>
              </a:stretch>
            </p:blipFill>
            <p:spPr>
              <a:xfrm>
                <a:off x="4879180" y="5387031"/>
                <a:ext cx="304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5" name="Ink 134">
                <a:extLst>
                  <a:ext uri="{FF2B5EF4-FFF2-40B4-BE49-F238E27FC236}">
                    <a16:creationId xmlns:a16="http://schemas.microsoft.com/office/drawing/2014/main" id="{E1ED0BF7-9E1C-4157-96D3-E4E62D041D99}"/>
                  </a:ext>
                </a:extLst>
              </p14:cNvPr>
              <p14:cNvContentPartPr/>
              <p14:nvPr/>
            </p14:nvContentPartPr>
            <p14:xfrm>
              <a:off x="5211820" y="5427351"/>
              <a:ext cx="43920" cy="155880"/>
            </p14:xfrm>
          </p:contentPart>
        </mc:Choice>
        <mc:Fallback>
          <p:pic>
            <p:nvPicPr>
              <p:cNvPr id="135" name="Ink 134">
                <a:extLst>
                  <a:ext uri="{FF2B5EF4-FFF2-40B4-BE49-F238E27FC236}">
                    <a16:creationId xmlns:a16="http://schemas.microsoft.com/office/drawing/2014/main" id="{E1ED0BF7-9E1C-4157-96D3-E4E62D041D99}"/>
                  </a:ext>
                </a:extLst>
              </p:cNvPr>
              <p:cNvPicPr/>
              <p:nvPr/>
            </p:nvPicPr>
            <p:blipFill>
              <a:blip r:embed="rId55"/>
              <a:stretch>
                <a:fillRect/>
              </a:stretch>
            </p:blipFill>
            <p:spPr>
              <a:xfrm>
                <a:off x="5196700" y="5411871"/>
                <a:ext cx="74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6" name="Ink 135">
                <a:extLst>
                  <a:ext uri="{FF2B5EF4-FFF2-40B4-BE49-F238E27FC236}">
                    <a16:creationId xmlns:a16="http://schemas.microsoft.com/office/drawing/2014/main" id="{7E86418A-A30E-CB03-38EF-E60303783220}"/>
                  </a:ext>
                </a:extLst>
              </p14:cNvPr>
              <p14:cNvContentPartPr/>
              <p14:nvPr/>
            </p14:nvContentPartPr>
            <p14:xfrm>
              <a:off x="5143420" y="5252751"/>
              <a:ext cx="56520" cy="50040"/>
            </p14:xfrm>
          </p:contentPart>
        </mc:Choice>
        <mc:Fallback>
          <p:pic>
            <p:nvPicPr>
              <p:cNvPr id="136" name="Ink 135">
                <a:extLst>
                  <a:ext uri="{FF2B5EF4-FFF2-40B4-BE49-F238E27FC236}">
                    <a16:creationId xmlns:a16="http://schemas.microsoft.com/office/drawing/2014/main" id="{7E86418A-A30E-CB03-38EF-E60303783220}"/>
                  </a:ext>
                </a:extLst>
              </p:cNvPr>
              <p:cNvPicPr/>
              <p:nvPr/>
            </p:nvPicPr>
            <p:blipFill>
              <a:blip r:embed="rId57"/>
              <a:stretch>
                <a:fillRect/>
              </a:stretch>
            </p:blipFill>
            <p:spPr>
              <a:xfrm>
                <a:off x="5127940" y="5237631"/>
                <a:ext cx="86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7" name="Ink 136">
                <a:extLst>
                  <a:ext uri="{FF2B5EF4-FFF2-40B4-BE49-F238E27FC236}">
                    <a16:creationId xmlns:a16="http://schemas.microsoft.com/office/drawing/2014/main" id="{58D12D03-1BFE-8D1B-8610-E16E3F7AF85D}"/>
                  </a:ext>
                </a:extLst>
              </p14:cNvPr>
              <p14:cNvContentPartPr/>
              <p14:nvPr/>
            </p14:nvContentPartPr>
            <p14:xfrm>
              <a:off x="5267980" y="5153391"/>
              <a:ext cx="486000" cy="405000"/>
            </p14:xfrm>
          </p:contentPart>
        </mc:Choice>
        <mc:Fallback>
          <p:pic>
            <p:nvPicPr>
              <p:cNvPr id="137" name="Ink 136">
                <a:extLst>
                  <a:ext uri="{FF2B5EF4-FFF2-40B4-BE49-F238E27FC236}">
                    <a16:creationId xmlns:a16="http://schemas.microsoft.com/office/drawing/2014/main" id="{58D12D03-1BFE-8D1B-8610-E16E3F7AF85D}"/>
                  </a:ext>
                </a:extLst>
              </p:cNvPr>
              <p:cNvPicPr/>
              <p:nvPr/>
            </p:nvPicPr>
            <p:blipFill>
              <a:blip r:embed="rId59"/>
              <a:stretch>
                <a:fillRect/>
              </a:stretch>
            </p:blipFill>
            <p:spPr>
              <a:xfrm>
                <a:off x="5252500" y="5137911"/>
                <a:ext cx="51660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8" name="Ink 137">
                <a:extLst>
                  <a:ext uri="{FF2B5EF4-FFF2-40B4-BE49-F238E27FC236}">
                    <a16:creationId xmlns:a16="http://schemas.microsoft.com/office/drawing/2014/main" id="{92CE05DC-8578-FA13-AA34-9A609524E1F8}"/>
                  </a:ext>
                </a:extLst>
              </p14:cNvPr>
              <p14:cNvContentPartPr/>
              <p14:nvPr/>
            </p14:nvContentPartPr>
            <p14:xfrm>
              <a:off x="5594500" y="5358591"/>
              <a:ext cx="146880" cy="50040"/>
            </p14:xfrm>
          </p:contentPart>
        </mc:Choice>
        <mc:Fallback>
          <p:pic>
            <p:nvPicPr>
              <p:cNvPr id="138" name="Ink 137">
                <a:extLst>
                  <a:ext uri="{FF2B5EF4-FFF2-40B4-BE49-F238E27FC236}">
                    <a16:creationId xmlns:a16="http://schemas.microsoft.com/office/drawing/2014/main" id="{92CE05DC-8578-FA13-AA34-9A609524E1F8}"/>
                  </a:ext>
                </a:extLst>
              </p:cNvPr>
              <p:cNvPicPr/>
              <p:nvPr/>
            </p:nvPicPr>
            <p:blipFill>
              <a:blip r:embed="rId61"/>
              <a:stretch>
                <a:fillRect/>
              </a:stretch>
            </p:blipFill>
            <p:spPr>
              <a:xfrm>
                <a:off x="5579020" y="5343471"/>
                <a:ext cx="177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9" name="Ink 138">
                <a:extLst>
                  <a:ext uri="{FF2B5EF4-FFF2-40B4-BE49-F238E27FC236}">
                    <a16:creationId xmlns:a16="http://schemas.microsoft.com/office/drawing/2014/main" id="{9D97A2B7-91E6-90DE-8D31-E11A99B75AA3}"/>
                  </a:ext>
                </a:extLst>
              </p14:cNvPr>
              <p14:cNvContentPartPr/>
              <p14:nvPr/>
            </p14:nvContentPartPr>
            <p14:xfrm>
              <a:off x="5442220" y="5110551"/>
              <a:ext cx="491400" cy="593640"/>
            </p14:xfrm>
          </p:contentPart>
        </mc:Choice>
        <mc:Fallback>
          <p:pic>
            <p:nvPicPr>
              <p:cNvPr id="139" name="Ink 138">
                <a:extLst>
                  <a:ext uri="{FF2B5EF4-FFF2-40B4-BE49-F238E27FC236}">
                    <a16:creationId xmlns:a16="http://schemas.microsoft.com/office/drawing/2014/main" id="{9D97A2B7-91E6-90DE-8D31-E11A99B75AA3}"/>
                  </a:ext>
                </a:extLst>
              </p:cNvPr>
              <p:cNvPicPr/>
              <p:nvPr/>
            </p:nvPicPr>
            <p:blipFill>
              <a:blip r:embed="rId63"/>
              <a:stretch>
                <a:fillRect/>
              </a:stretch>
            </p:blipFill>
            <p:spPr>
              <a:xfrm>
                <a:off x="5426740" y="5095071"/>
                <a:ext cx="522000" cy="623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52" name="Ink 153">
                <a:extLst>
                  <a:ext uri="{FF2B5EF4-FFF2-40B4-BE49-F238E27FC236}">
                    <a16:creationId xmlns:a16="http://schemas.microsoft.com/office/drawing/2014/main" id="{AD52DA43-2E7A-BC35-F83D-9BF1D85C0663}"/>
                  </a:ext>
                </a:extLst>
              </p14:cNvPr>
              <p14:cNvContentPartPr/>
              <p14:nvPr/>
            </p14:nvContentPartPr>
            <p14:xfrm>
              <a:off x="1065700" y="5882391"/>
              <a:ext cx="1313640" cy="1131840"/>
            </p14:xfrm>
          </p:contentPart>
        </mc:Choice>
        <mc:Fallback>
          <p:pic>
            <p:nvPicPr>
              <p:cNvPr id="152" name="Ink 153">
                <a:extLst>
                  <a:ext uri="{FF2B5EF4-FFF2-40B4-BE49-F238E27FC236}">
                    <a16:creationId xmlns:a16="http://schemas.microsoft.com/office/drawing/2014/main" id="{AD52DA43-2E7A-BC35-F83D-9BF1D85C0663}"/>
                  </a:ext>
                </a:extLst>
              </p:cNvPr>
              <p:cNvPicPr/>
              <p:nvPr/>
            </p:nvPicPr>
            <p:blipFill>
              <a:blip r:embed="rId65"/>
              <a:stretch>
                <a:fillRect/>
              </a:stretch>
            </p:blipFill>
            <p:spPr>
              <a:xfrm>
                <a:off x="1050224" y="5867271"/>
                <a:ext cx="1344232" cy="1162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53" name="Ink 153">
                <a:extLst>
                  <a:ext uri="{FF2B5EF4-FFF2-40B4-BE49-F238E27FC236}">
                    <a16:creationId xmlns:a16="http://schemas.microsoft.com/office/drawing/2014/main" id="{675296EA-DD44-16BA-D290-47E26F532240}"/>
                  </a:ext>
                </a:extLst>
              </p14:cNvPr>
              <p14:cNvContentPartPr/>
              <p14:nvPr/>
            </p14:nvContentPartPr>
            <p14:xfrm>
              <a:off x="2684260" y="6013071"/>
              <a:ext cx="890640" cy="485280"/>
            </p14:xfrm>
          </p:contentPart>
        </mc:Choice>
        <mc:Fallback>
          <p:pic>
            <p:nvPicPr>
              <p:cNvPr id="153" name="Ink 153">
                <a:extLst>
                  <a:ext uri="{FF2B5EF4-FFF2-40B4-BE49-F238E27FC236}">
                    <a16:creationId xmlns:a16="http://schemas.microsoft.com/office/drawing/2014/main" id="{675296EA-DD44-16BA-D290-47E26F532240}"/>
                  </a:ext>
                </a:extLst>
              </p:cNvPr>
              <p:cNvPicPr/>
              <p:nvPr/>
            </p:nvPicPr>
            <p:blipFill>
              <a:blip r:embed="rId67"/>
              <a:stretch>
                <a:fillRect/>
              </a:stretch>
            </p:blipFill>
            <p:spPr>
              <a:xfrm>
                <a:off x="2669140" y="5997951"/>
                <a:ext cx="92124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54" name="Ink 153">
                <a:extLst>
                  <a:ext uri="{FF2B5EF4-FFF2-40B4-BE49-F238E27FC236}">
                    <a16:creationId xmlns:a16="http://schemas.microsoft.com/office/drawing/2014/main" id="{2221D04E-9A21-EFC7-402A-94E7B06C74F0}"/>
                  </a:ext>
                </a:extLst>
              </p14:cNvPr>
              <p14:cNvContentPartPr/>
              <p14:nvPr/>
            </p14:nvContentPartPr>
            <p14:xfrm>
              <a:off x="7813900" y="189711"/>
              <a:ext cx="342720" cy="6499800"/>
            </p14:xfrm>
          </p:contentPart>
        </mc:Choice>
        <mc:Fallback>
          <p:pic>
            <p:nvPicPr>
              <p:cNvPr id="154" name="Ink 153">
                <a:extLst>
                  <a:ext uri="{FF2B5EF4-FFF2-40B4-BE49-F238E27FC236}">
                    <a16:creationId xmlns:a16="http://schemas.microsoft.com/office/drawing/2014/main" id="{2221D04E-9A21-EFC7-402A-94E7B06C74F0}"/>
                  </a:ext>
                </a:extLst>
              </p:cNvPr>
              <p:cNvPicPr/>
              <p:nvPr/>
            </p:nvPicPr>
            <p:blipFill>
              <a:blip r:embed="rId69"/>
              <a:stretch>
                <a:fillRect/>
              </a:stretch>
            </p:blipFill>
            <p:spPr>
              <a:xfrm>
                <a:off x="7798780" y="174231"/>
                <a:ext cx="373320" cy="6530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68" name="Ink 168">
                <a:extLst>
                  <a:ext uri="{FF2B5EF4-FFF2-40B4-BE49-F238E27FC236}">
                    <a16:creationId xmlns:a16="http://schemas.microsoft.com/office/drawing/2014/main" id="{F1DA56C8-A112-A490-6994-AD05F6FA4D5A}"/>
                  </a:ext>
                </a:extLst>
              </p14:cNvPr>
              <p14:cNvContentPartPr/>
              <p14:nvPr/>
            </p14:nvContentPartPr>
            <p14:xfrm>
              <a:off x="8112700" y="215271"/>
              <a:ext cx="2988000" cy="765720"/>
            </p14:xfrm>
          </p:contentPart>
        </mc:Choice>
        <mc:Fallback>
          <p:pic>
            <p:nvPicPr>
              <p:cNvPr id="168" name="Ink 168">
                <a:extLst>
                  <a:ext uri="{FF2B5EF4-FFF2-40B4-BE49-F238E27FC236}">
                    <a16:creationId xmlns:a16="http://schemas.microsoft.com/office/drawing/2014/main" id="{F1DA56C8-A112-A490-6994-AD05F6FA4D5A}"/>
                  </a:ext>
                </a:extLst>
              </p:cNvPr>
              <p:cNvPicPr/>
              <p:nvPr/>
            </p:nvPicPr>
            <p:blipFill>
              <a:blip r:embed="rId71"/>
              <a:stretch>
                <a:fillRect/>
              </a:stretch>
            </p:blipFill>
            <p:spPr>
              <a:xfrm>
                <a:off x="8097580" y="199791"/>
                <a:ext cx="3018240" cy="795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84" name="Ink 184">
                <a:extLst>
                  <a:ext uri="{FF2B5EF4-FFF2-40B4-BE49-F238E27FC236}">
                    <a16:creationId xmlns:a16="http://schemas.microsoft.com/office/drawing/2014/main" id="{E8E22C0C-C7F5-B928-64FA-4F22B3E4673A}"/>
                  </a:ext>
                </a:extLst>
              </p14:cNvPr>
              <p14:cNvContentPartPr/>
              <p14:nvPr/>
            </p14:nvContentPartPr>
            <p14:xfrm>
              <a:off x="8131420" y="1073511"/>
              <a:ext cx="3362400" cy="869040"/>
            </p14:xfrm>
          </p:contentPart>
        </mc:Choice>
        <mc:Fallback>
          <p:pic>
            <p:nvPicPr>
              <p:cNvPr id="184" name="Ink 184">
                <a:extLst>
                  <a:ext uri="{FF2B5EF4-FFF2-40B4-BE49-F238E27FC236}">
                    <a16:creationId xmlns:a16="http://schemas.microsoft.com/office/drawing/2014/main" id="{E8E22C0C-C7F5-B928-64FA-4F22B3E4673A}"/>
                  </a:ext>
                </a:extLst>
              </p:cNvPr>
              <p:cNvPicPr/>
              <p:nvPr/>
            </p:nvPicPr>
            <p:blipFill>
              <a:blip r:embed="rId73"/>
              <a:stretch>
                <a:fillRect/>
              </a:stretch>
            </p:blipFill>
            <p:spPr>
              <a:xfrm>
                <a:off x="8116298" y="1058391"/>
                <a:ext cx="3393003" cy="899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89" name="Ink 189">
                <a:extLst>
                  <a:ext uri="{FF2B5EF4-FFF2-40B4-BE49-F238E27FC236}">
                    <a16:creationId xmlns:a16="http://schemas.microsoft.com/office/drawing/2014/main" id="{F3A61F1C-7CBB-C45F-61A6-8DA69EE24CDC}"/>
                  </a:ext>
                </a:extLst>
              </p14:cNvPr>
              <p14:cNvContentPartPr/>
              <p14:nvPr/>
            </p14:nvContentPartPr>
            <p14:xfrm>
              <a:off x="11325340" y="1198071"/>
              <a:ext cx="859680" cy="591840"/>
            </p14:xfrm>
          </p:contentPart>
        </mc:Choice>
        <mc:Fallback>
          <p:pic>
            <p:nvPicPr>
              <p:cNvPr id="189" name="Ink 189">
                <a:extLst>
                  <a:ext uri="{FF2B5EF4-FFF2-40B4-BE49-F238E27FC236}">
                    <a16:creationId xmlns:a16="http://schemas.microsoft.com/office/drawing/2014/main" id="{F3A61F1C-7CBB-C45F-61A6-8DA69EE24CDC}"/>
                  </a:ext>
                </a:extLst>
              </p:cNvPr>
              <p:cNvPicPr/>
              <p:nvPr/>
            </p:nvPicPr>
            <p:blipFill>
              <a:blip r:embed="rId75"/>
              <a:stretch>
                <a:fillRect/>
              </a:stretch>
            </p:blipFill>
            <p:spPr>
              <a:xfrm>
                <a:off x="11309866" y="1182951"/>
                <a:ext cx="890267"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93" name="Ink 193">
                <a:extLst>
                  <a:ext uri="{FF2B5EF4-FFF2-40B4-BE49-F238E27FC236}">
                    <a16:creationId xmlns:a16="http://schemas.microsoft.com/office/drawing/2014/main" id="{3F1FEFA0-7720-5733-C438-66B660678368}"/>
                  </a:ext>
                </a:extLst>
              </p14:cNvPr>
              <p14:cNvContentPartPr/>
              <p14:nvPr/>
            </p14:nvContentPartPr>
            <p14:xfrm>
              <a:off x="11687140" y="1067391"/>
              <a:ext cx="636840" cy="1202040"/>
            </p14:xfrm>
          </p:contentPart>
        </mc:Choice>
        <mc:Fallback>
          <p:pic>
            <p:nvPicPr>
              <p:cNvPr id="193" name="Ink 193">
                <a:extLst>
                  <a:ext uri="{FF2B5EF4-FFF2-40B4-BE49-F238E27FC236}">
                    <a16:creationId xmlns:a16="http://schemas.microsoft.com/office/drawing/2014/main" id="{3F1FEFA0-7720-5733-C438-66B660678368}"/>
                  </a:ext>
                </a:extLst>
              </p:cNvPr>
              <p:cNvPicPr/>
              <p:nvPr/>
            </p:nvPicPr>
            <p:blipFill>
              <a:blip r:embed="rId77"/>
              <a:stretch>
                <a:fillRect/>
              </a:stretch>
            </p:blipFill>
            <p:spPr>
              <a:xfrm>
                <a:off x="11672011" y="1052271"/>
                <a:ext cx="667457" cy="1232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96" name="Ink 196">
                <a:extLst>
                  <a:ext uri="{FF2B5EF4-FFF2-40B4-BE49-F238E27FC236}">
                    <a16:creationId xmlns:a16="http://schemas.microsoft.com/office/drawing/2014/main" id="{CDC064DC-A6E5-2CD8-796D-3F42DC4B0A45}"/>
                  </a:ext>
                </a:extLst>
              </p14:cNvPr>
              <p14:cNvContentPartPr/>
              <p14:nvPr/>
            </p14:nvContentPartPr>
            <p14:xfrm>
              <a:off x="8266060" y="2032191"/>
              <a:ext cx="523440" cy="1407600"/>
            </p14:xfrm>
          </p:contentPart>
        </mc:Choice>
        <mc:Fallback>
          <p:pic>
            <p:nvPicPr>
              <p:cNvPr id="196" name="Ink 196">
                <a:extLst>
                  <a:ext uri="{FF2B5EF4-FFF2-40B4-BE49-F238E27FC236}">
                    <a16:creationId xmlns:a16="http://schemas.microsoft.com/office/drawing/2014/main" id="{CDC064DC-A6E5-2CD8-796D-3F42DC4B0A45}"/>
                  </a:ext>
                </a:extLst>
              </p:cNvPr>
              <p:cNvPicPr/>
              <p:nvPr/>
            </p:nvPicPr>
            <p:blipFill>
              <a:blip r:embed="rId79"/>
              <a:stretch>
                <a:fillRect/>
              </a:stretch>
            </p:blipFill>
            <p:spPr>
              <a:xfrm>
                <a:off x="8250940" y="2017067"/>
                <a:ext cx="553680" cy="1438208"/>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11" name="Ink 211">
                <a:extLst>
                  <a:ext uri="{FF2B5EF4-FFF2-40B4-BE49-F238E27FC236}">
                    <a16:creationId xmlns:a16="http://schemas.microsoft.com/office/drawing/2014/main" id="{3DDC042E-6B97-688C-6B37-4F984A28FC61}"/>
                  </a:ext>
                </a:extLst>
              </p14:cNvPr>
              <p14:cNvContentPartPr/>
              <p14:nvPr/>
            </p14:nvContentPartPr>
            <p14:xfrm>
              <a:off x="8223220" y="3215151"/>
              <a:ext cx="3822480" cy="1110600"/>
            </p14:xfrm>
          </p:contentPart>
        </mc:Choice>
        <mc:Fallback>
          <p:pic>
            <p:nvPicPr>
              <p:cNvPr id="211" name="Ink 211">
                <a:extLst>
                  <a:ext uri="{FF2B5EF4-FFF2-40B4-BE49-F238E27FC236}">
                    <a16:creationId xmlns:a16="http://schemas.microsoft.com/office/drawing/2014/main" id="{3DDC042E-6B97-688C-6B37-4F984A28FC61}"/>
                  </a:ext>
                </a:extLst>
              </p:cNvPr>
              <p:cNvPicPr/>
              <p:nvPr/>
            </p:nvPicPr>
            <p:blipFill>
              <a:blip r:embed="rId81"/>
              <a:stretch>
                <a:fillRect/>
              </a:stretch>
            </p:blipFill>
            <p:spPr>
              <a:xfrm>
                <a:off x="8208100" y="3200031"/>
                <a:ext cx="3852720" cy="1141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12" name="Ink 211">
                <a:extLst>
                  <a:ext uri="{FF2B5EF4-FFF2-40B4-BE49-F238E27FC236}">
                    <a16:creationId xmlns:a16="http://schemas.microsoft.com/office/drawing/2014/main" id="{BE2E3A5E-CC58-25C6-3C82-C97BEBA28764}"/>
                  </a:ext>
                </a:extLst>
              </p14:cNvPr>
              <p14:cNvContentPartPr/>
              <p14:nvPr/>
            </p14:nvContentPartPr>
            <p14:xfrm>
              <a:off x="12125980" y="3688191"/>
              <a:ext cx="12960" cy="112320"/>
            </p14:xfrm>
          </p:contentPart>
        </mc:Choice>
        <mc:Fallback>
          <p:pic>
            <p:nvPicPr>
              <p:cNvPr id="212" name="Ink 211">
                <a:extLst>
                  <a:ext uri="{FF2B5EF4-FFF2-40B4-BE49-F238E27FC236}">
                    <a16:creationId xmlns:a16="http://schemas.microsoft.com/office/drawing/2014/main" id="{BE2E3A5E-CC58-25C6-3C82-C97BEBA28764}"/>
                  </a:ext>
                </a:extLst>
              </p:cNvPr>
              <p:cNvPicPr/>
              <p:nvPr/>
            </p:nvPicPr>
            <p:blipFill>
              <a:blip r:embed="rId83"/>
              <a:stretch>
                <a:fillRect/>
              </a:stretch>
            </p:blipFill>
            <p:spPr>
              <a:xfrm>
                <a:off x="12110860" y="3673071"/>
                <a:ext cx="43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13" name="Ink 212">
                <a:extLst>
                  <a:ext uri="{FF2B5EF4-FFF2-40B4-BE49-F238E27FC236}">
                    <a16:creationId xmlns:a16="http://schemas.microsoft.com/office/drawing/2014/main" id="{3A9F851B-79E8-5828-E89F-A6FE84ADE4AA}"/>
                  </a:ext>
                </a:extLst>
              </p14:cNvPr>
              <p14:cNvContentPartPr/>
              <p14:nvPr/>
            </p14:nvContentPartPr>
            <p14:xfrm>
              <a:off x="11665180" y="3949911"/>
              <a:ext cx="410400" cy="417600"/>
            </p14:xfrm>
          </p:contentPart>
        </mc:Choice>
        <mc:Fallback>
          <p:pic>
            <p:nvPicPr>
              <p:cNvPr id="213" name="Ink 212">
                <a:extLst>
                  <a:ext uri="{FF2B5EF4-FFF2-40B4-BE49-F238E27FC236}">
                    <a16:creationId xmlns:a16="http://schemas.microsoft.com/office/drawing/2014/main" id="{3A9F851B-79E8-5828-E89F-A6FE84ADE4AA}"/>
                  </a:ext>
                </a:extLst>
              </p:cNvPr>
              <p:cNvPicPr/>
              <p:nvPr/>
            </p:nvPicPr>
            <p:blipFill>
              <a:blip r:embed="rId85"/>
              <a:stretch>
                <a:fillRect/>
              </a:stretch>
            </p:blipFill>
            <p:spPr>
              <a:xfrm>
                <a:off x="11650060" y="3934431"/>
                <a:ext cx="44100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23" name="Ink 223">
                <a:extLst>
                  <a:ext uri="{FF2B5EF4-FFF2-40B4-BE49-F238E27FC236}">
                    <a16:creationId xmlns:a16="http://schemas.microsoft.com/office/drawing/2014/main" id="{55D87212-BF8C-626A-DD52-B58F2A15D4FA}"/>
                  </a:ext>
                </a:extLst>
              </p14:cNvPr>
              <p14:cNvContentPartPr/>
              <p14:nvPr/>
            </p14:nvContentPartPr>
            <p14:xfrm>
              <a:off x="8334460" y="4280391"/>
              <a:ext cx="3423600" cy="1674360"/>
            </p14:xfrm>
          </p:contentPart>
        </mc:Choice>
        <mc:Fallback>
          <p:pic>
            <p:nvPicPr>
              <p:cNvPr id="223" name="Ink 223">
                <a:extLst>
                  <a:ext uri="{FF2B5EF4-FFF2-40B4-BE49-F238E27FC236}">
                    <a16:creationId xmlns:a16="http://schemas.microsoft.com/office/drawing/2014/main" id="{55D87212-BF8C-626A-DD52-B58F2A15D4FA}"/>
                  </a:ext>
                </a:extLst>
              </p:cNvPr>
              <p:cNvPicPr/>
              <p:nvPr/>
            </p:nvPicPr>
            <p:blipFill>
              <a:blip r:embed="rId87"/>
              <a:stretch>
                <a:fillRect/>
              </a:stretch>
            </p:blipFill>
            <p:spPr>
              <a:xfrm>
                <a:off x="8319340" y="4265271"/>
                <a:ext cx="3454200" cy="1704960"/>
              </a:xfrm>
              <a:prstGeom prst="rect">
                <a:avLst/>
              </a:prstGeom>
            </p:spPr>
          </p:pic>
        </mc:Fallback>
      </mc:AlternateContent>
    </p:spTree>
    <p:extLst>
      <p:ext uri="{BB962C8B-B14F-4D97-AF65-F5344CB8AC3E}">
        <p14:creationId xmlns:p14="http://schemas.microsoft.com/office/powerpoint/2010/main" val="391475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9" name="Ink 19">
                <a:extLst>
                  <a:ext uri="{FF2B5EF4-FFF2-40B4-BE49-F238E27FC236}">
                    <a16:creationId xmlns:a16="http://schemas.microsoft.com/office/drawing/2014/main" id="{0FC7A103-5CC8-2D53-BC7D-79F20D8DDE0D}"/>
                  </a:ext>
                </a:extLst>
              </p14:cNvPr>
              <p14:cNvContentPartPr/>
              <p14:nvPr/>
            </p14:nvContentPartPr>
            <p14:xfrm>
              <a:off x="598780" y="173511"/>
              <a:ext cx="5266440" cy="710640"/>
            </p14:xfrm>
          </p:contentPart>
        </mc:Choice>
        <mc:Fallback>
          <p:pic>
            <p:nvPicPr>
              <p:cNvPr id="19" name="Ink 19">
                <a:extLst>
                  <a:ext uri="{FF2B5EF4-FFF2-40B4-BE49-F238E27FC236}">
                    <a16:creationId xmlns:a16="http://schemas.microsoft.com/office/drawing/2014/main" id="{0FC7A103-5CC8-2D53-BC7D-79F20D8DDE0D}"/>
                  </a:ext>
                </a:extLst>
              </p:cNvPr>
              <p:cNvPicPr/>
              <p:nvPr/>
            </p:nvPicPr>
            <p:blipFill>
              <a:blip r:embed="rId3"/>
              <a:stretch>
                <a:fillRect/>
              </a:stretch>
            </p:blipFill>
            <p:spPr>
              <a:xfrm>
                <a:off x="583300" y="158391"/>
                <a:ext cx="5297040" cy="741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0" name="Ink 30">
                <a:extLst>
                  <a:ext uri="{FF2B5EF4-FFF2-40B4-BE49-F238E27FC236}">
                    <a16:creationId xmlns:a16="http://schemas.microsoft.com/office/drawing/2014/main" id="{ED0F81E9-C21A-FE66-4E29-85C8917A2D93}"/>
                  </a:ext>
                </a:extLst>
              </p14:cNvPr>
              <p14:cNvContentPartPr/>
              <p14:nvPr/>
            </p14:nvContentPartPr>
            <p14:xfrm>
              <a:off x="648460" y="839151"/>
              <a:ext cx="4320000" cy="824760"/>
            </p14:xfrm>
          </p:contentPart>
        </mc:Choice>
        <mc:Fallback>
          <p:pic>
            <p:nvPicPr>
              <p:cNvPr id="30" name="Ink 30">
                <a:extLst>
                  <a:ext uri="{FF2B5EF4-FFF2-40B4-BE49-F238E27FC236}">
                    <a16:creationId xmlns:a16="http://schemas.microsoft.com/office/drawing/2014/main" id="{ED0F81E9-C21A-FE66-4E29-85C8917A2D93}"/>
                  </a:ext>
                </a:extLst>
              </p:cNvPr>
              <p:cNvPicPr/>
              <p:nvPr/>
            </p:nvPicPr>
            <p:blipFill>
              <a:blip r:embed="rId5"/>
              <a:stretch>
                <a:fillRect/>
              </a:stretch>
            </p:blipFill>
            <p:spPr>
              <a:xfrm>
                <a:off x="633340" y="823678"/>
                <a:ext cx="4350600" cy="85498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2" name="Ink 42">
                <a:extLst>
                  <a:ext uri="{FF2B5EF4-FFF2-40B4-BE49-F238E27FC236}">
                    <a16:creationId xmlns:a16="http://schemas.microsoft.com/office/drawing/2014/main" id="{8301DB88-4EEB-B6F5-AF98-DACF6DEE1B44}"/>
                  </a:ext>
                </a:extLst>
              </p14:cNvPr>
              <p14:cNvContentPartPr/>
              <p14:nvPr/>
            </p14:nvContentPartPr>
            <p14:xfrm>
              <a:off x="1750420" y="1875231"/>
              <a:ext cx="1942560" cy="532440"/>
            </p14:xfrm>
          </p:contentPart>
        </mc:Choice>
        <mc:Fallback>
          <p:pic>
            <p:nvPicPr>
              <p:cNvPr id="42" name="Ink 42">
                <a:extLst>
                  <a:ext uri="{FF2B5EF4-FFF2-40B4-BE49-F238E27FC236}">
                    <a16:creationId xmlns:a16="http://schemas.microsoft.com/office/drawing/2014/main" id="{8301DB88-4EEB-B6F5-AF98-DACF6DEE1B44}"/>
                  </a:ext>
                </a:extLst>
              </p:cNvPr>
              <p:cNvPicPr/>
              <p:nvPr/>
            </p:nvPicPr>
            <p:blipFill>
              <a:blip r:embed="rId7"/>
              <a:stretch>
                <a:fillRect/>
              </a:stretch>
            </p:blipFill>
            <p:spPr>
              <a:xfrm>
                <a:off x="1735300" y="1860111"/>
                <a:ext cx="1973160" cy="562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 name="Ink 51">
                <a:extLst>
                  <a:ext uri="{FF2B5EF4-FFF2-40B4-BE49-F238E27FC236}">
                    <a16:creationId xmlns:a16="http://schemas.microsoft.com/office/drawing/2014/main" id="{210B54DE-1F0A-4377-77DD-FDF71B2DBCAE}"/>
                  </a:ext>
                </a:extLst>
              </p14:cNvPr>
              <p14:cNvContentPartPr/>
              <p14:nvPr/>
            </p14:nvContentPartPr>
            <p14:xfrm>
              <a:off x="3874060" y="1629711"/>
              <a:ext cx="2520720" cy="759960"/>
            </p14:xfrm>
          </p:contentPart>
        </mc:Choice>
        <mc:Fallback>
          <p:pic>
            <p:nvPicPr>
              <p:cNvPr id="51" name="Ink 51">
                <a:extLst>
                  <a:ext uri="{FF2B5EF4-FFF2-40B4-BE49-F238E27FC236}">
                    <a16:creationId xmlns:a16="http://schemas.microsoft.com/office/drawing/2014/main" id="{210B54DE-1F0A-4377-77DD-FDF71B2DBCAE}"/>
                  </a:ext>
                </a:extLst>
              </p:cNvPr>
              <p:cNvPicPr/>
              <p:nvPr/>
            </p:nvPicPr>
            <p:blipFill>
              <a:blip r:embed="rId9"/>
              <a:stretch>
                <a:fillRect/>
              </a:stretch>
            </p:blipFill>
            <p:spPr>
              <a:xfrm>
                <a:off x="3858942" y="1614231"/>
                <a:ext cx="2550956" cy="790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7" name="Ink 57">
                <a:extLst>
                  <a:ext uri="{FF2B5EF4-FFF2-40B4-BE49-F238E27FC236}">
                    <a16:creationId xmlns:a16="http://schemas.microsoft.com/office/drawing/2014/main" id="{4168FFFE-8458-AA3F-3A63-491CB5BBCB00}"/>
                  </a:ext>
                </a:extLst>
              </p14:cNvPr>
              <p14:cNvContentPartPr/>
              <p14:nvPr/>
            </p14:nvContentPartPr>
            <p14:xfrm>
              <a:off x="181540" y="1623591"/>
              <a:ext cx="1388520" cy="784800"/>
            </p14:xfrm>
          </p:contentPart>
        </mc:Choice>
        <mc:Fallback>
          <p:pic>
            <p:nvPicPr>
              <p:cNvPr id="57" name="Ink 57">
                <a:extLst>
                  <a:ext uri="{FF2B5EF4-FFF2-40B4-BE49-F238E27FC236}">
                    <a16:creationId xmlns:a16="http://schemas.microsoft.com/office/drawing/2014/main" id="{4168FFFE-8458-AA3F-3A63-491CB5BBCB00}"/>
                  </a:ext>
                </a:extLst>
              </p:cNvPr>
              <p:cNvPicPr/>
              <p:nvPr/>
            </p:nvPicPr>
            <p:blipFill>
              <a:blip r:embed="rId11"/>
              <a:stretch>
                <a:fillRect/>
              </a:stretch>
            </p:blipFill>
            <p:spPr>
              <a:xfrm>
                <a:off x="166420" y="1608111"/>
                <a:ext cx="1419120" cy="815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8" name="Ink 57">
                <a:extLst>
                  <a:ext uri="{FF2B5EF4-FFF2-40B4-BE49-F238E27FC236}">
                    <a16:creationId xmlns:a16="http://schemas.microsoft.com/office/drawing/2014/main" id="{0FE13172-3D0F-ABCA-6DA3-F7233C762629}"/>
                  </a:ext>
                </a:extLst>
              </p14:cNvPr>
              <p14:cNvContentPartPr/>
              <p14:nvPr/>
            </p14:nvContentPartPr>
            <p14:xfrm>
              <a:off x="6575140" y="1884951"/>
              <a:ext cx="25200" cy="37800"/>
            </p14:xfrm>
          </p:contentPart>
        </mc:Choice>
        <mc:Fallback>
          <p:pic>
            <p:nvPicPr>
              <p:cNvPr id="58" name="Ink 57">
                <a:extLst>
                  <a:ext uri="{FF2B5EF4-FFF2-40B4-BE49-F238E27FC236}">
                    <a16:creationId xmlns:a16="http://schemas.microsoft.com/office/drawing/2014/main" id="{0FE13172-3D0F-ABCA-6DA3-F7233C762629}"/>
                  </a:ext>
                </a:extLst>
              </p:cNvPr>
              <p:cNvPicPr/>
              <p:nvPr/>
            </p:nvPicPr>
            <p:blipFill>
              <a:blip r:embed="rId13"/>
              <a:stretch>
                <a:fillRect/>
              </a:stretch>
            </p:blipFill>
            <p:spPr>
              <a:xfrm>
                <a:off x="6560020" y="1869471"/>
                <a:ext cx="55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9" name="Ink 58">
                <a:extLst>
                  <a:ext uri="{FF2B5EF4-FFF2-40B4-BE49-F238E27FC236}">
                    <a16:creationId xmlns:a16="http://schemas.microsoft.com/office/drawing/2014/main" id="{7E3B2503-29CE-CBF1-72C3-97E01D0149FE}"/>
                  </a:ext>
                </a:extLst>
              </p14:cNvPr>
              <p14:cNvContentPartPr/>
              <p14:nvPr/>
            </p14:nvContentPartPr>
            <p14:xfrm>
              <a:off x="6413500" y="2122191"/>
              <a:ext cx="162360" cy="398160"/>
            </p14:xfrm>
          </p:contentPart>
        </mc:Choice>
        <mc:Fallback>
          <p:pic>
            <p:nvPicPr>
              <p:cNvPr id="59" name="Ink 58">
                <a:extLst>
                  <a:ext uri="{FF2B5EF4-FFF2-40B4-BE49-F238E27FC236}">
                    <a16:creationId xmlns:a16="http://schemas.microsoft.com/office/drawing/2014/main" id="{7E3B2503-29CE-CBF1-72C3-97E01D0149FE}"/>
                  </a:ext>
                </a:extLst>
              </p:cNvPr>
              <p:cNvPicPr/>
              <p:nvPr/>
            </p:nvPicPr>
            <p:blipFill>
              <a:blip r:embed="rId15"/>
              <a:stretch>
                <a:fillRect/>
              </a:stretch>
            </p:blipFill>
            <p:spPr>
              <a:xfrm>
                <a:off x="6398020" y="2107071"/>
                <a:ext cx="19260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9" name="Ink 69">
                <a:extLst>
                  <a:ext uri="{FF2B5EF4-FFF2-40B4-BE49-F238E27FC236}">
                    <a16:creationId xmlns:a16="http://schemas.microsoft.com/office/drawing/2014/main" id="{FE3BCD27-DA63-D502-3BCC-F11BB1022DA9}"/>
                  </a:ext>
                </a:extLst>
              </p14:cNvPr>
              <p14:cNvContentPartPr/>
              <p14:nvPr/>
            </p14:nvContentPartPr>
            <p14:xfrm>
              <a:off x="716860" y="2762631"/>
              <a:ext cx="2565360" cy="591120"/>
            </p14:xfrm>
          </p:contentPart>
        </mc:Choice>
        <mc:Fallback>
          <p:pic>
            <p:nvPicPr>
              <p:cNvPr id="69" name="Ink 69">
                <a:extLst>
                  <a:ext uri="{FF2B5EF4-FFF2-40B4-BE49-F238E27FC236}">
                    <a16:creationId xmlns:a16="http://schemas.microsoft.com/office/drawing/2014/main" id="{FE3BCD27-DA63-D502-3BCC-F11BB1022DA9}"/>
                  </a:ext>
                </a:extLst>
              </p:cNvPr>
              <p:cNvPicPr/>
              <p:nvPr/>
            </p:nvPicPr>
            <p:blipFill>
              <a:blip r:embed="rId17"/>
              <a:stretch>
                <a:fillRect/>
              </a:stretch>
            </p:blipFill>
            <p:spPr>
              <a:xfrm>
                <a:off x="701740" y="2747511"/>
                <a:ext cx="2595600" cy="621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3" name="Ink 72">
                <a:extLst>
                  <a:ext uri="{FF2B5EF4-FFF2-40B4-BE49-F238E27FC236}">
                    <a16:creationId xmlns:a16="http://schemas.microsoft.com/office/drawing/2014/main" id="{46BAE0B7-A580-71E5-37AA-3402AE219EC4}"/>
                  </a:ext>
                </a:extLst>
              </p14:cNvPr>
              <p14:cNvContentPartPr/>
              <p14:nvPr/>
            </p14:nvContentPartPr>
            <p14:xfrm>
              <a:off x="4707460" y="3092751"/>
              <a:ext cx="12960" cy="124920"/>
            </p14:xfrm>
          </p:contentPart>
        </mc:Choice>
        <mc:Fallback>
          <p:pic>
            <p:nvPicPr>
              <p:cNvPr id="73" name="Ink 72">
                <a:extLst>
                  <a:ext uri="{FF2B5EF4-FFF2-40B4-BE49-F238E27FC236}">
                    <a16:creationId xmlns:a16="http://schemas.microsoft.com/office/drawing/2014/main" id="{46BAE0B7-A580-71E5-37AA-3402AE219EC4}"/>
                  </a:ext>
                </a:extLst>
              </p:cNvPr>
              <p:cNvPicPr/>
              <p:nvPr/>
            </p:nvPicPr>
            <p:blipFill>
              <a:blip r:embed="rId19"/>
              <a:stretch>
                <a:fillRect/>
              </a:stretch>
            </p:blipFill>
            <p:spPr>
              <a:xfrm>
                <a:off x="4692340" y="3077271"/>
                <a:ext cx="43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7" name="Ink 78">
                <a:extLst>
                  <a:ext uri="{FF2B5EF4-FFF2-40B4-BE49-F238E27FC236}">
                    <a16:creationId xmlns:a16="http://schemas.microsoft.com/office/drawing/2014/main" id="{A498015A-4791-8FB3-9164-0775EECDC267}"/>
                  </a:ext>
                </a:extLst>
              </p14:cNvPr>
              <p14:cNvContentPartPr/>
              <p14:nvPr/>
            </p14:nvContentPartPr>
            <p14:xfrm>
              <a:off x="4987540" y="2547711"/>
              <a:ext cx="678960" cy="663840"/>
            </p14:xfrm>
          </p:contentPart>
        </mc:Choice>
        <mc:Fallback>
          <p:pic>
            <p:nvPicPr>
              <p:cNvPr id="77" name="Ink 78">
                <a:extLst>
                  <a:ext uri="{FF2B5EF4-FFF2-40B4-BE49-F238E27FC236}">
                    <a16:creationId xmlns:a16="http://schemas.microsoft.com/office/drawing/2014/main" id="{A498015A-4791-8FB3-9164-0775EECDC267}"/>
                  </a:ext>
                </a:extLst>
              </p:cNvPr>
              <p:cNvPicPr/>
              <p:nvPr/>
            </p:nvPicPr>
            <p:blipFill>
              <a:blip r:embed="rId21"/>
              <a:stretch>
                <a:fillRect/>
              </a:stretch>
            </p:blipFill>
            <p:spPr>
              <a:xfrm>
                <a:off x="4972420" y="2532231"/>
                <a:ext cx="709560" cy="694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8" name="Ink 78">
                <a:extLst>
                  <a:ext uri="{FF2B5EF4-FFF2-40B4-BE49-F238E27FC236}">
                    <a16:creationId xmlns:a16="http://schemas.microsoft.com/office/drawing/2014/main" id="{2A9AF0C2-EB5F-375F-87A4-9587130A0803}"/>
                  </a:ext>
                </a:extLst>
              </p14:cNvPr>
              <p14:cNvContentPartPr/>
              <p14:nvPr/>
            </p14:nvContentPartPr>
            <p14:xfrm>
              <a:off x="3444580" y="2671911"/>
              <a:ext cx="920880" cy="558360"/>
            </p14:xfrm>
          </p:contentPart>
        </mc:Choice>
        <mc:Fallback>
          <p:pic>
            <p:nvPicPr>
              <p:cNvPr id="78" name="Ink 78">
                <a:extLst>
                  <a:ext uri="{FF2B5EF4-FFF2-40B4-BE49-F238E27FC236}">
                    <a16:creationId xmlns:a16="http://schemas.microsoft.com/office/drawing/2014/main" id="{2A9AF0C2-EB5F-375F-87A4-9587130A0803}"/>
                  </a:ext>
                </a:extLst>
              </p:cNvPr>
              <p:cNvPicPr/>
              <p:nvPr/>
            </p:nvPicPr>
            <p:blipFill>
              <a:blip r:embed="rId23"/>
              <a:stretch>
                <a:fillRect/>
              </a:stretch>
            </p:blipFill>
            <p:spPr>
              <a:xfrm>
                <a:off x="3429100" y="2656781"/>
                <a:ext cx="951480" cy="5889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4" name="Ink 83">
                <a:extLst>
                  <a:ext uri="{FF2B5EF4-FFF2-40B4-BE49-F238E27FC236}">
                    <a16:creationId xmlns:a16="http://schemas.microsoft.com/office/drawing/2014/main" id="{18C10777-1AF6-6086-22F4-4D00546E87C4}"/>
                  </a:ext>
                </a:extLst>
              </p14:cNvPr>
              <p14:cNvContentPartPr/>
              <p14:nvPr/>
            </p14:nvContentPartPr>
            <p14:xfrm>
              <a:off x="8019460" y="2650671"/>
              <a:ext cx="37800" cy="68760"/>
            </p14:xfrm>
          </p:contentPart>
        </mc:Choice>
        <mc:Fallback>
          <p:pic>
            <p:nvPicPr>
              <p:cNvPr id="84" name="Ink 83">
                <a:extLst>
                  <a:ext uri="{FF2B5EF4-FFF2-40B4-BE49-F238E27FC236}">
                    <a16:creationId xmlns:a16="http://schemas.microsoft.com/office/drawing/2014/main" id="{18C10777-1AF6-6086-22F4-4D00546E87C4}"/>
                  </a:ext>
                </a:extLst>
              </p:cNvPr>
              <p:cNvPicPr/>
              <p:nvPr/>
            </p:nvPicPr>
            <p:blipFill>
              <a:blip r:embed="rId25"/>
              <a:stretch>
                <a:fillRect/>
              </a:stretch>
            </p:blipFill>
            <p:spPr>
              <a:xfrm>
                <a:off x="8004340" y="2635551"/>
                <a:ext cx="68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5" name="Ink 85">
                <a:extLst>
                  <a:ext uri="{FF2B5EF4-FFF2-40B4-BE49-F238E27FC236}">
                    <a16:creationId xmlns:a16="http://schemas.microsoft.com/office/drawing/2014/main" id="{06C5D048-FAEF-BDD7-EF73-3A7D253D9D9C}"/>
                  </a:ext>
                </a:extLst>
              </p14:cNvPr>
              <p14:cNvContentPartPr/>
              <p14:nvPr/>
            </p14:nvContentPartPr>
            <p14:xfrm>
              <a:off x="6077260" y="2451951"/>
              <a:ext cx="1631520" cy="653400"/>
            </p14:xfrm>
          </p:contentPart>
        </mc:Choice>
        <mc:Fallback>
          <p:pic>
            <p:nvPicPr>
              <p:cNvPr id="85" name="Ink 85">
                <a:extLst>
                  <a:ext uri="{FF2B5EF4-FFF2-40B4-BE49-F238E27FC236}">
                    <a16:creationId xmlns:a16="http://schemas.microsoft.com/office/drawing/2014/main" id="{06C5D048-FAEF-BDD7-EF73-3A7D253D9D9C}"/>
                  </a:ext>
                </a:extLst>
              </p:cNvPr>
              <p:cNvPicPr/>
              <p:nvPr/>
            </p:nvPicPr>
            <p:blipFill>
              <a:blip r:embed="rId27"/>
              <a:stretch>
                <a:fillRect/>
              </a:stretch>
            </p:blipFill>
            <p:spPr>
              <a:xfrm>
                <a:off x="6061780" y="2436831"/>
                <a:ext cx="1661760" cy="684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6" name="Ink 85">
                <a:extLst>
                  <a:ext uri="{FF2B5EF4-FFF2-40B4-BE49-F238E27FC236}">
                    <a16:creationId xmlns:a16="http://schemas.microsoft.com/office/drawing/2014/main" id="{50C0E511-7EF6-F49E-A8CA-84DE4E0C6F53}"/>
                  </a:ext>
                </a:extLst>
              </p14:cNvPr>
              <p14:cNvContentPartPr/>
              <p14:nvPr/>
            </p14:nvContentPartPr>
            <p14:xfrm>
              <a:off x="7863940" y="2912031"/>
              <a:ext cx="174600" cy="348840"/>
            </p14:xfrm>
          </p:contentPart>
        </mc:Choice>
        <mc:Fallback>
          <p:pic>
            <p:nvPicPr>
              <p:cNvPr id="86" name="Ink 85">
                <a:extLst>
                  <a:ext uri="{FF2B5EF4-FFF2-40B4-BE49-F238E27FC236}">
                    <a16:creationId xmlns:a16="http://schemas.microsoft.com/office/drawing/2014/main" id="{50C0E511-7EF6-F49E-A8CA-84DE4E0C6F53}"/>
                  </a:ext>
                </a:extLst>
              </p:cNvPr>
              <p:cNvPicPr/>
              <p:nvPr/>
            </p:nvPicPr>
            <p:blipFill>
              <a:blip r:embed="rId29"/>
              <a:stretch>
                <a:fillRect/>
              </a:stretch>
            </p:blipFill>
            <p:spPr>
              <a:xfrm>
                <a:off x="7848460" y="2896911"/>
                <a:ext cx="20520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6" name="Ink 105">
                <a:extLst>
                  <a:ext uri="{FF2B5EF4-FFF2-40B4-BE49-F238E27FC236}">
                    <a16:creationId xmlns:a16="http://schemas.microsoft.com/office/drawing/2014/main" id="{3E899394-2C77-99E3-ABE1-0A3FC8CC7CA9}"/>
                  </a:ext>
                </a:extLst>
              </p14:cNvPr>
              <p14:cNvContentPartPr/>
              <p14:nvPr/>
            </p14:nvContentPartPr>
            <p14:xfrm>
              <a:off x="7160500" y="3864591"/>
              <a:ext cx="118800" cy="236880"/>
            </p14:xfrm>
          </p:contentPart>
        </mc:Choice>
        <mc:Fallback>
          <p:pic>
            <p:nvPicPr>
              <p:cNvPr id="106" name="Ink 105">
                <a:extLst>
                  <a:ext uri="{FF2B5EF4-FFF2-40B4-BE49-F238E27FC236}">
                    <a16:creationId xmlns:a16="http://schemas.microsoft.com/office/drawing/2014/main" id="{3E899394-2C77-99E3-ABE1-0A3FC8CC7CA9}"/>
                  </a:ext>
                </a:extLst>
              </p:cNvPr>
              <p:cNvPicPr/>
              <p:nvPr/>
            </p:nvPicPr>
            <p:blipFill>
              <a:blip r:embed="rId31"/>
              <a:stretch>
                <a:fillRect/>
              </a:stretch>
            </p:blipFill>
            <p:spPr>
              <a:xfrm>
                <a:off x="7145020" y="3849471"/>
                <a:ext cx="1490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2" name="Ink 115">
                <a:extLst>
                  <a:ext uri="{FF2B5EF4-FFF2-40B4-BE49-F238E27FC236}">
                    <a16:creationId xmlns:a16="http://schemas.microsoft.com/office/drawing/2014/main" id="{16CF3BFF-EDF8-5B15-68DE-5D1FF04E1D26}"/>
                  </a:ext>
                </a:extLst>
              </p14:cNvPr>
              <p14:cNvContentPartPr/>
              <p14:nvPr/>
            </p14:nvContentPartPr>
            <p14:xfrm>
              <a:off x="7677100" y="3447351"/>
              <a:ext cx="1070640" cy="884520"/>
            </p14:xfrm>
          </p:contentPart>
        </mc:Choice>
        <mc:Fallback>
          <p:pic>
            <p:nvPicPr>
              <p:cNvPr id="112" name="Ink 115">
                <a:extLst>
                  <a:ext uri="{FF2B5EF4-FFF2-40B4-BE49-F238E27FC236}">
                    <a16:creationId xmlns:a16="http://schemas.microsoft.com/office/drawing/2014/main" id="{16CF3BFF-EDF8-5B15-68DE-5D1FF04E1D26}"/>
                  </a:ext>
                </a:extLst>
              </p:cNvPr>
              <p:cNvPicPr/>
              <p:nvPr/>
            </p:nvPicPr>
            <p:blipFill>
              <a:blip r:embed="rId33"/>
              <a:stretch>
                <a:fillRect/>
              </a:stretch>
            </p:blipFill>
            <p:spPr>
              <a:xfrm>
                <a:off x="7661975" y="3432231"/>
                <a:ext cx="1101250" cy="914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3" name="Ink 115">
                <a:extLst>
                  <a:ext uri="{FF2B5EF4-FFF2-40B4-BE49-F238E27FC236}">
                    <a16:creationId xmlns:a16="http://schemas.microsoft.com/office/drawing/2014/main" id="{181FF649-E3B9-643B-FDBF-BE40DBE337C6}"/>
                  </a:ext>
                </a:extLst>
              </p14:cNvPr>
              <p14:cNvContentPartPr/>
              <p14:nvPr/>
            </p14:nvContentPartPr>
            <p14:xfrm>
              <a:off x="5404780" y="3360231"/>
              <a:ext cx="1482120" cy="548280"/>
            </p14:xfrm>
          </p:contentPart>
        </mc:Choice>
        <mc:Fallback>
          <p:pic>
            <p:nvPicPr>
              <p:cNvPr id="113" name="Ink 115">
                <a:extLst>
                  <a:ext uri="{FF2B5EF4-FFF2-40B4-BE49-F238E27FC236}">
                    <a16:creationId xmlns:a16="http://schemas.microsoft.com/office/drawing/2014/main" id="{181FF649-E3B9-643B-FDBF-BE40DBE337C6}"/>
                  </a:ext>
                </a:extLst>
              </p:cNvPr>
              <p:cNvPicPr/>
              <p:nvPr/>
            </p:nvPicPr>
            <p:blipFill>
              <a:blip r:embed="rId35"/>
              <a:stretch>
                <a:fillRect/>
              </a:stretch>
            </p:blipFill>
            <p:spPr>
              <a:xfrm>
                <a:off x="5389660" y="3345111"/>
                <a:ext cx="151236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4" name="Ink 115">
                <a:extLst>
                  <a:ext uri="{FF2B5EF4-FFF2-40B4-BE49-F238E27FC236}">
                    <a16:creationId xmlns:a16="http://schemas.microsoft.com/office/drawing/2014/main" id="{7C8EB1B0-EE46-68AB-D744-7E266EA280A7}"/>
                  </a:ext>
                </a:extLst>
              </p14:cNvPr>
              <p14:cNvContentPartPr/>
              <p14:nvPr/>
            </p14:nvContentPartPr>
            <p14:xfrm>
              <a:off x="4051900" y="3575511"/>
              <a:ext cx="1004760" cy="662760"/>
            </p14:xfrm>
          </p:contentPart>
        </mc:Choice>
        <mc:Fallback>
          <p:pic>
            <p:nvPicPr>
              <p:cNvPr id="114" name="Ink 115">
                <a:extLst>
                  <a:ext uri="{FF2B5EF4-FFF2-40B4-BE49-F238E27FC236}">
                    <a16:creationId xmlns:a16="http://schemas.microsoft.com/office/drawing/2014/main" id="{7C8EB1B0-EE46-68AB-D744-7E266EA280A7}"/>
                  </a:ext>
                </a:extLst>
              </p:cNvPr>
              <p:cNvPicPr/>
              <p:nvPr/>
            </p:nvPicPr>
            <p:blipFill>
              <a:blip r:embed="rId37"/>
              <a:stretch>
                <a:fillRect/>
              </a:stretch>
            </p:blipFill>
            <p:spPr>
              <a:xfrm>
                <a:off x="4036420" y="3560399"/>
                <a:ext cx="1035360" cy="692984"/>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5" name="Ink 115">
                <a:extLst>
                  <a:ext uri="{FF2B5EF4-FFF2-40B4-BE49-F238E27FC236}">
                    <a16:creationId xmlns:a16="http://schemas.microsoft.com/office/drawing/2014/main" id="{532FCDC2-DCD5-4B24-38A7-8CE2B7F4D1C9}"/>
                  </a:ext>
                </a:extLst>
              </p14:cNvPr>
              <p14:cNvContentPartPr/>
              <p14:nvPr/>
            </p14:nvContentPartPr>
            <p14:xfrm>
              <a:off x="779860" y="3671631"/>
              <a:ext cx="2795040" cy="1600560"/>
            </p14:xfrm>
          </p:contentPart>
        </mc:Choice>
        <mc:Fallback>
          <p:pic>
            <p:nvPicPr>
              <p:cNvPr id="115" name="Ink 115">
                <a:extLst>
                  <a:ext uri="{FF2B5EF4-FFF2-40B4-BE49-F238E27FC236}">
                    <a16:creationId xmlns:a16="http://schemas.microsoft.com/office/drawing/2014/main" id="{532FCDC2-DCD5-4B24-38A7-8CE2B7F4D1C9}"/>
                  </a:ext>
                </a:extLst>
              </p:cNvPr>
              <p:cNvPicPr/>
              <p:nvPr/>
            </p:nvPicPr>
            <p:blipFill>
              <a:blip r:embed="rId39"/>
              <a:stretch>
                <a:fillRect/>
              </a:stretch>
            </p:blipFill>
            <p:spPr>
              <a:xfrm>
                <a:off x="764740" y="3656508"/>
                <a:ext cx="2825280" cy="1631167"/>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6" name="Ink 115">
                <a:extLst>
                  <a:ext uri="{FF2B5EF4-FFF2-40B4-BE49-F238E27FC236}">
                    <a16:creationId xmlns:a16="http://schemas.microsoft.com/office/drawing/2014/main" id="{FE27F341-D427-0112-87DF-83BE71B544FC}"/>
                  </a:ext>
                </a:extLst>
              </p14:cNvPr>
              <p14:cNvContentPartPr/>
              <p14:nvPr/>
            </p14:nvContentPartPr>
            <p14:xfrm>
              <a:off x="916300" y="5539311"/>
              <a:ext cx="473400" cy="977760"/>
            </p14:xfrm>
          </p:contentPart>
        </mc:Choice>
        <mc:Fallback>
          <p:pic>
            <p:nvPicPr>
              <p:cNvPr id="116" name="Ink 115">
                <a:extLst>
                  <a:ext uri="{FF2B5EF4-FFF2-40B4-BE49-F238E27FC236}">
                    <a16:creationId xmlns:a16="http://schemas.microsoft.com/office/drawing/2014/main" id="{FE27F341-D427-0112-87DF-83BE71B544FC}"/>
                  </a:ext>
                </a:extLst>
              </p:cNvPr>
              <p:cNvPicPr/>
              <p:nvPr/>
            </p:nvPicPr>
            <p:blipFill>
              <a:blip r:embed="rId41"/>
              <a:stretch>
                <a:fillRect/>
              </a:stretch>
            </p:blipFill>
            <p:spPr>
              <a:xfrm>
                <a:off x="900820" y="5524191"/>
                <a:ext cx="504000" cy="1008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7" name="Ink 116">
                <a:extLst>
                  <a:ext uri="{FF2B5EF4-FFF2-40B4-BE49-F238E27FC236}">
                    <a16:creationId xmlns:a16="http://schemas.microsoft.com/office/drawing/2014/main" id="{FAF61DD2-38EC-3F00-673A-3BDD4438F656}"/>
                  </a:ext>
                </a:extLst>
              </p14:cNvPr>
              <p14:cNvContentPartPr/>
              <p14:nvPr/>
            </p14:nvContentPartPr>
            <p14:xfrm>
              <a:off x="9252100" y="297351"/>
              <a:ext cx="249480" cy="6343560"/>
            </p14:xfrm>
          </p:contentPart>
        </mc:Choice>
        <mc:Fallback>
          <p:pic>
            <p:nvPicPr>
              <p:cNvPr id="117" name="Ink 116">
                <a:extLst>
                  <a:ext uri="{FF2B5EF4-FFF2-40B4-BE49-F238E27FC236}">
                    <a16:creationId xmlns:a16="http://schemas.microsoft.com/office/drawing/2014/main" id="{FAF61DD2-38EC-3F00-673A-3BDD4438F656}"/>
                  </a:ext>
                </a:extLst>
              </p:cNvPr>
              <p:cNvPicPr/>
              <p:nvPr/>
            </p:nvPicPr>
            <p:blipFill>
              <a:blip r:embed="rId43"/>
              <a:stretch>
                <a:fillRect/>
              </a:stretch>
            </p:blipFill>
            <p:spPr>
              <a:xfrm>
                <a:off x="9236980" y="282231"/>
                <a:ext cx="279720" cy="6373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4" name="Ink 124">
                <a:extLst>
                  <a:ext uri="{FF2B5EF4-FFF2-40B4-BE49-F238E27FC236}">
                    <a16:creationId xmlns:a16="http://schemas.microsoft.com/office/drawing/2014/main" id="{090D4A04-B863-D6DF-1E81-25579BA94E06}"/>
                  </a:ext>
                </a:extLst>
              </p14:cNvPr>
              <p14:cNvContentPartPr/>
              <p14:nvPr/>
            </p14:nvContentPartPr>
            <p14:xfrm>
              <a:off x="9489340" y="533871"/>
              <a:ext cx="2325240" cy="1002600"/>
            </p14:xfrm>
          </p:contentPart>
        </mc:Choice>
        <mc:Fallback>
          <p:pic>
            <p:nvPicPr>
              <p:cNvPr id="124" name="Ink 124">
                <a:extLst>
                  <a:ext uri="{FF2B5EF4-FFF2-40B4-BE49-F238E27FC236}">
                    <a16:creationId xmlns:a16="http://schemas.microsoft.com/office/drawing/2014/main" id="{090D4A04-B863-D6DF-1E81-25579BA94E06}"/>
                  </a:ext>
                </a:extLst>
              </p:cNvPr>
              <p:cNvPicPr/>
              <p:nvPr/>
            </p:nvPicPr>
            <p:blipFill>
              <a:blip r:embed="rId45"/>
              <a:stretch>
                <a:fillRect/>
              </a:stretch>
            </p:blipFill>
            <p:spPr>
              <a:xfrm>
                <a:off x="9474220" y="518751"/>
                <a:ext cx="2355840" cy="1033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3" name="Ink 143">
                <a:extLst>
                  <a:ext uri="{FF2B5EF4-FFF2-40B4-BE49-F238E27FC236}">
                    <a16:creationId xmlns:a16="http://schemas.microsoft.com/office/drawing/2014/main" id="{9E72F42E-D2F0-76B3-6995-FC3B9BD51DBB}"/>
                  </a:ext>
                </a:extLst>
              </p14:cNvPr>
              <p14:cNvContentPartPr/>
              <p14:nvPr/>
            </p14:nvContentPartPr>
            <p14:xfrm>
              <a:off x="9401500" y="1611711"/>
              <a:ext cx="2345040" cy="2159280"/>
            </p14:xfrm>
          </p:contentPart>
        </mc:Choice>
        <mc:Fallback>
          <p:pic>
            <p:nvPicPr>
              <p:cNvPr id="143" name="Ink 143">
                <a:extLst>
                  <a:ext uri="{FF2B5EF4-FFF2-40B4-BE49-F238E27FC236}">
                    <a16:creationId xmlns:a16="http://schemas.microsoft.com/office/drawing/2014/main" id="{9E72F42E-D2F0-76B3-6995-FC3B9BD51DBB}"/>
                  </a:ext>
                </a:extLst>
              </p:cNvPr>
              <p:cNvPicPr/>
              <p:nvPr/>
            </p:nvPicPr>
            <p:blipFill>
              <a:blip r:embed="rId47"/>
              <a:stretch>
                <a:fillRect/>
              </a:stretch>
            </p:blipFill>
            <p:spPr>
              <a:xfrm>
                <a:off x="9386380" y="1596591"/>
                <a:ext cx="2375280" cy="2189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49" name="Ink 149">
                <a:extLst>
                  <a:ext uri="{FF2B5EF4-FFF2-40B4-BE49-F238E27FC236}">
                    <a16:creationId xmlns:a16="http://schemas.microsoft.com/office/drawing/2014/main" id="{442AFCA7-D5D8-0DE2-27A4-94BFF4661D5D}"/>
                  </a:ext>
                </a:extLst>
              </p14:cNvPr>
              <p14:cNvContentPartPr/>
              <p14:nvPr/>
            </p14:nvContentPartPr>
            <p14:xfrm>
              <a:off x="9719020" y="3945591"/>
              <a:ext cx="1230120" cy="392400"/>
            </p14:xfrm>
          </p:contentPart>
        </mc:Choice>
        <mc:Fallback>
          <p:pic>
            <p:nvPicPr>
              <p:cNvPr id="149" name="Ink 149">
                <a:extLst>
                  <a:ext uri="{FF2B5EF4-FFF2-40B4-BE49-F238E27FC236}">
                    <a16:creationId xmlns:a16="http://schemas.microsoft.com/office/drawing/2014/main" id="{442AFCA7-D5D8-0DE2-27A4-94BFF4661D5D}"/>
                  </a:ext>
                </a:extLst>
              </p:cNvPr>
              <p:cNvPicPr/>
              <p:nvPr/>
            </p:nvPicPr>
            <p:blipFill>
              <a:blip r:embed="rId49"/>
              <a:stretch>
                <a:fillRect/>
              </a:stretch>
            </p:blipFill>
            <p:spPr>
              <a:xfrm>
                <a:off x="9703900" y="3930111"/>
                <a:ext cx="12607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57" name="Ink 157">
                <a:extLst>
                  <a:ext uri="{FF2B5EF4-FFF2-40B4-BE49-F238E27FC236}">
                    <a16:creationId xmlns:a16="http://schemas.microsoft.com/office/drawing/2014/main" id="{D7667F33-AA5B-B18D-C063-09575349EC4D}"/>
                  </a:ext>
                </a:extLst>
              </p14:cNvPr>
              <p14:cNvContentPartPr/>
              <p14:nvPr/>
            </p14:nvContentPartPr>
            <p14:xfrm>
              <a:off x="10032580" y="3932991"/>
              <a:ext cx="1859760" cy="1222920"/>
            </p14:xfrm>
          </p:contentPart>
        </mc:Choice>
        <mc:Fallback>
          <p:pic>
            <p:nvPicPr>
              <p:cNvPr id="157" name="Ink 157">
                <a:extLst>
                  <a:ext uri="{FF2B5EF4-FFF2-40B4-BE49-F238E27FC236}">
                    <a16:creationId xmlns:a16="http://schemas.microsoft.com/office/drawing/2014/main" id="{D7667F33-AA5B-B18D-C063-09575349EC4D}"/>
                  </a:ext>
                </a:extLst>
              </p:cNvPr>
              <p:cNvPicPr/>
              <p:nvPr/>
            </p:nvPicPr>
            <p:blipFill>
              <a:blip r:embed="rId51"/>
              <a:stretch>
                <a:fillRect/>
              </a:stretch>
            </p:blipFill>
            <p:spPr>
              <a:xfrm>
                <a:off x="10017100" y="3917871"/>
                <a:ext cx="1890360" cy="1253520"/>
              </a:xfrm>
              <a:prstGeom prst="rect">
                <a:avLst/>
              </a:prstGeom>
            </p:spPr>
          </p:pic>
        </mc:Fallback>
      </mc:AlternateContent>
    </p:spTree>
    <p:extLst>
      <p:ext uri="{BB962C8B-B14F-4D97-AF65-F5344CB8AC3E}">
        <p14:creationId xmlns:p14="http://schemas.microsoft.com/office/powerpoint/2010/main" val="426976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6A43-7958-3521-4F51-6593B5CC4E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341E08-7D51-3C95-3F02-88E027C45A20}"/>
              </a:ext>
            </a:extLst>
          </p:cNvPr>
          <p:cNvSpPr>
            <a:spLocks noGrp="1"/>
          </p:cNvSpPr>
          <p:nvPr>
            <p:ph idx="1"/>
          </p:nvPr>
        </p:nvSpPr>
        <p:spPr/>
        <p:txBody>
          <a:bodyPr/>
          <a:lstStyle/>
          <a:p>
            <a:r>
              <a:rPr lang="en-IN" dirty="0"/>
              <a:t>The value to be searched for in the array is value= 74, then search to find whether 74 exists in the array or not.</a:t>
            </a:r>
          </a:p>
          <a:p>
            <a:r>
              <a:rPr lang="en-IN" dirty="0"/>
              <a:t> if the value is present then its position is returned. Here the position of value= 74 is position=4 ( index starting from zero).</a:t>
            </a:r>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093480E4-99AA-7B00-9DDD-E93ACEE4AE22}"/>
                  </a:ext>
                </a:extLst>
              </p14:cNvPr>
              <p14:cNvContentPartPr/>
              <p14:nvPr/>
            </p14:nvContentPartPr>
            <p14:xfrm>
              <a:off x="1613620" y="3696471"/>
              <a:ext cx="6978960" cy="940320"/>
            </p14:xfrm>
          </p:contentPart>
        </mc:Choice>
        <mc:Fallback xmlns="">
          <p:pic>
            <p:nvPicPr>
              <p:cNvPr id="6" name="Ink 6">
                <a:extLst>
                  <a:ext uri="{FF2B5EF4-FFF2-40B4-BE49-F238E27FC236}">
                    <a16:creationId xmlns:a16="http://schemas.microsoft.com/office/drawing/2014/main" id="{093480E4-99AA-7B00-9DDD-E93ACEE4AE22}"/>
                  </a:ext>
                </a:extLst>
              </p:cNvPr>
              <p:cNvPicPr/>
              <p:nvPr/>
            </p:nvPicPr>
            <p:blipFill>
              <a:blip r:embed="rId3"/>
              <a:stretch>
                <a:fillRect/>
              </a:stretch>
            </p:blipFill>
            <p:spPr>
              <a:xfrm>
                <a:off x="1598140" y="3681351"/>
                <a:ext cx="7009560" cy="970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75ED69CB-C83D-7360-AA7B-65F25213D218}"/>
                  </a:ext>
                </a:extLst>
              </p14:cNvPr>
              <p14:cNvContentPartPr/>
              <p14:nvPr/>
            </p14:nvContentPartPr>
            <p14:xfrm>
              <a:off x="6450580" y="3790071"/>
              <a:ext cx="124920" cy="641520"/>
            </p14:xfrm>
          </p:contentPart>
        </mc:Choice>
        <mc:Fallback xmlns="">
          <p:pic>
            <p:nvPicPr>
              <p:cNvPr id="12" name="Ink 11">
                <a:extLst>
                  <a:ext uri="{FF2B5EF4-FFF2-40B4-BE49-F238E27FC236}">
                    <a16:creationId xmlns:a16="http://schemas.microsoft.com/office/drawing/2014/main" id="{75ED69CB-C83D-7360-AA7B-65F25213D218}"/>
                  </a:ext>
                </a:extLst>
              </p:cNvPr>
              <p:cNvPicPr/>
              <p:nvPr/>
            </p:nvPicPr>
            <p:blipFill>
              <a:blip r:embed="rId5"/>
              <a:stretch>
                <a:fillRect/>
              </a:stretch>
            </p:blipFill>
            <p:spPr>
              <a:xfrm>
                <a:off x="6435460" y="3774591"/>
                <a:ext cx="15552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3">
                <a:extLst>
                  <a:ext uri="{FF2B5EF4-FFF2-40B4-BE49-F238E27FC236}">
                    <a16:creationId xmlns:a16="http://schemas.microsoft.com/office/drawing/2014/main" id="{56B7B554-A9BE-D783-0AA3-034FFB1FB0C4}"/>
                  </a:ext>
                </a:extLst>
              </p14:cNvPr>
              <p14:cNvContentPartPr/>
              <p14:nvPr/>
            </p14:nvContentPartPr>
            <p14:xfrm>
              <a:off x="1676260" y="3765591"/>
              <a:ext cx="2565000" cy="914760"/>
            </p14:xfrm>
          </p:contentPart>
        </mc:Choice>
        <mc:Fallback xmlns="">
          <p:pic>
            <p:nvPicPr>
              <p:cNvPr id="23" name="Ink 23">
                <a:extLst>
                  <a:ext uri="{FF2B5EF4-FFF2-40B4-BE49-F238E27FC236}">
                    <a16:creationId xmlns:a16="http://schemas.microsoft.com/office/drawing/2014/main" id="{56B7B554-A9BE-D783-0AA3-034FFB1FB0C4}"/>
                  </a:ext>
                </a:extLst>
              </p:cNvPr>
              <p:cNvPicPr/>
              <p:nvPr/>
            </p:nvPicPr>
            <p:blipFill>
              <a:blip r:embed="rId7"/>
              <a:stretch>
                <a:fillRect/>
              </a:stretch>
            </p:blipFill>
            <p:spPr>
              <a:xfrm>
                <a:off x="1661138" y="3750471"/>
                <a:ext cx="2595604" cy="94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7">
                <a:extLst>
                  <a:ext uri="{FF2B5EF4-FFF2-40B4-BE49-F238E27FC236}">
                    <a16:creationId xmlns:a16="http://schemas.microsoft.com/office/drawing/2014/main" id="{3DA9B54E-B88B-0536-6F8A-8AF4FA1C04CE}"/>
                  </a:ext>
                </a:extLst>
              </p14:cNvPr>
              <p14:cNvContentPartPr/>
              <p14:nvPr/>
            </p14:nvContentPartPr>
            <p14:xfrm>
              <a:off x="4141180" y="4007871"/>
              <a:ext cx="622800" cy="442440"/>
            </p14:xfrm>
          </p:contentPart>
        </mc:Choice>
        <mc:Fallback xmlns="">
          <p:pic>
            <p:nvPicPr>
              <p:cNvPr id="27" name="Ink 27">
                <a:extLst>
                  <a:ext uri="{FF2B5EF4-FFF2-40B4-BE49-F238E27FC236}">
                    <a16:creationId xmlns:a16="http://schemas.microsoft.com/office/drawing/2014/main" id="{3DA9B54E-B88B-0536-6F8A-8AF4FA1C04CE}"/>
                  </a:ext>
                </a:extLst>
              </p:cNvPr>
              <p:cNvPicPr/>
              <p:nvPr/>
            </p:nvPicPr>
            <p:blipFill>
              <a:blip r:embed="rId9"/>
              <a:stretch>
                <a:fillRect/>
              </a:stretch>
            </p:blipFill>
            <p:spPr>
              <a:xfrm>
                <a:off x="4125700" y="3992391"/>
                <a:ext cx="65340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Ink 32">
                <a:extLst>
                  <a:ext uri="{FF2B5EF4-FFF2-40B4-BE49-F238E27FC236}">
                    <a16:creationId xmlns:a16="http://schemas.microsoft.com/office/drawing/2014/main" id="{6438C123-357B-E25E-BE06-DD5F2D1D9BE5}"/>
                  </a:ext>
                </a:extLst>
              </p14:cNvPr>
              <p14:cNvContentPartPr/>
              <p14:nvPr/>
            </p14:nvContentPartPr>
            <p14:xfrm>
              <a:off x="4987540" y="3814911"/>
              <a:ext cx="1046520" cy="735120"/>
            </p14:xfrm>
          </p:contentPart>
        </mc:Choice>
        <mc:Fallback xmlns="">
          <p:pic>
            <p:nvPicPr>
              <p:cNvPr id="32" name="Ink 32">
                <a:extLst>
                  <a:ext uri="{FF2B5EF4-FFF2-40B4-BE49-F238E27FC236}">
                    <a16:creationId xmlns:a16="http://schemas.microsoft.com/office/drawing/2014/main" id="{6438C123-357B-E25E-BE06-DD5F2D1D9BE5}"/>
                  </a:ext>
                </a:extLst>
              </p:cNvPr>
              <p:cNvPicPr/>
              <p:nvPr/>
            </p:nvPicPr>
            <p:blipFill>
              <a:blip r:embed="rId11"/>
              <a:stretch>
                <a:fillRect/>
              </a:stretch>
            </p:blipFill>
            <p:spPr>
              <a:xfrm>
                <a:off x="4972415" y="3799431"/>
                <a:ext cx="1077131"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 name="Ink 36">
                <a:extLst>
                  <a:ext uri="{FF2B5EF4-FFF2-40B4-BE49-F238E27FC236}">
                    <a16:creationId xmlns:a16="http://schemas.microsoft.com/office/drawing/2014/main" id="{247B1B93-1075-130D-2A29-826F35BAAF47}"/>
                  </a:ext>
                </a:extLst>
              </p14:cNvPr>
              <p14:cNvContentPartPr/>
              <p14:nvPr/>
            </p14:nvContentPartPr>
            <p14:xfrm>
              <a:off x="6593860" y="3764871"/>
              <a:ext cx="529560" cy="610560"/>
            </p14:xfrm>
          </p:contentPart>
        </mc:Choice>
        <mc:Fallback xmlns="">
          <p:pic>
            <p:nvPicPr>
              <p:cNvPr id="36" name="Ink 36">
                <a:extLst>
                  <a:ext uri="{FF2B5EF4-FFF2-40B4-BE49-F238E27FC236}">
                    <a16:creationId xmlns:a16="http://schemas.microsoft.com/office/drawing/2014/main" id="{247B1B93-1075-130D-2A29-826F35BAAF47}"/>
                  </a:ext>
                </a:extLst>
              </p:cNvPr>
              <p:cNvPicPr/>
              <p:nvPr/>
            </p:nvPicPr>
            <p:blipFill>
              <a:blip r:embed="rId13"/>
              <a:stretch>
                <a:fillRect/>
              </a:stretch>
            </p:blipFill>
            <p:spPr>
              <a:xfrm>
                <a:off x="6578740" y="3749751"/>
                <a:ext cx="56016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2" name="Ink 42">
                <a:extLst>
                  <a:ext uri="{FF2B5EF4-FFF2-40B4-BE49-F238E27FC236}">
                    <a16:creationId xmlns:a16="http://schemas.microsoft.com/office/drawing/2014/main" id="{0F9CB92E-1E58-582E-E5BB-18FDFD6D6A58}"/>
                  </a:ext>
                </a:extLst>
              </p14:cNvPr>
              <p14:cNvContentPartPr/>
              <p14:nvPr/>
            </p14:nvContentPartPr>
            <p14:xfrm>
              <a:off x="7222780" y="3764871"/>
              <a:ext cx="1207800" cy="647640"/>
            </p14:xfrm>
          </p:contentPart>
        </mc:Choice>
        <mc:Fallback xmlns="">
          <p:pic>
            <p:nvPicPr>
              <p:cNvPr id="42" name="Ink 42">
                <a:extLst>
                  <a:ext uri="{FF2B5EF4-FFF2-40B4-BE49-F238E27FC236}">
                    <a16:creationId xmlns:a16="http://schemas.microsoft.com/office/drawing/2014/main" id="{0F9CB92E-1E58-582E-E5BB-18FDFD6D6A58}"/>
                  </a:ext>
                </a:extLst>
              </p:cNvPr>
              <p:cNvPicPr/>
              <p:nvPr/>
            </p:nvPicPr>
            <p:blipFill>
              <a:blip r:embed="rId15"/>
              <a:stretch>
                <a:fillRect/>
              </a:stretch>
            </p:blipFill>
            <p:spPr>
              <a:xfrm>
                <a:off x="7207305" y="3749751"/>
                <a:ext cx="1238391"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7" name="Ink 47">
                <a:extLst>
                  <a:ext uri="{FF2B5EF4-FFF2-40B4-BE49-F238E27FC236}">
                    <a16:creationId xmlns:a16="http://schemas.microsoft.com/office/drawing/2014/main" id="{FAB6EC8D-9B98-B107-6D46-827F0BC6C7E2}"/>
                  </a:ext>
                </a:extLst>
              </p14:cNvPr>
              <p14:cNvContentPartPr/>
              <p14:nvPr/>
            </p14:nvContentPartPr>
            <p14:xfrm>
              <a:off x="8280820" y="3671631"/>
              <a:ext cx="1164600" cy="691560"/>
            </p14:xfrm>
          </p:contentPart>
        </mc:Choice>
        <mc:Fallback xmlns="">
          <p:pic>
            <p:nvPicPr>
              <p:cNvPr id="47" name="Ink 47">
                <a:extLst>
                  <a:ext uri="{FF2B5EF4-FFF2-40B4-BE49-F238E27FC236}">
                    <a16:creationId xmlns:a16="http://schemas.microsoft.com/office/drawing/2014/main" id="{FAB6EC8D-9B98-B107-6D46-827F0BC6C7E2}"/>
                  </a:ext>
                </a:extLst>
              </p:cNvPr>
              <p:cNvPicPr/>
              <p:nvPr/>
            </p:nvPicPr>
            <p:blipFill>
              <a:blip r:embed="rId17"/>
              <a:stretch>
                <a:fillRect/>
              </a:stretch>
            </p:blipFill>
            <p:spPr>
              <a:xfrm>
                <a:off x="8265700" y="3656511"/>
                <a:ext cx="1195200" cy="721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4" name="Ink 67">
                <a:extLst>
                  <a:ext uri="{FF2B5EF4-FFF2-40B4-BE49-F238E27FC236}">
                    <a16:creationId xmlns:a16="http://schemas.microsoft.com/office/drawing/2014/main" id="{291F0CCB-A661-D642-043B-4C8ABF25CA43}"/>
                  </a:ext>
                </a:extLst>
              </p14:cNvPr>
              <p14:cNvContentPartPr/>
              <p14:nvPr/>
            </p14:nvContentPartPr>
            <p14:xfrm>
              <a:off x="4389940" y="3416391"/>
              <a:ext cx="628920" cy="411120"/>
            </p14:xfrm>
          </p:contentPart>
        </mc:Choice>
        <mc:Fallback xmlns="">
          <p:pic>
            <p:nvPicPr>
              <p:cNvPr id="64" name="Ink 67">
                <a:extLst>
                  <a:ext uri="{FF2B5EF4-FFF2-40B4-BE49-F238E27FC236}">
                    <a16:creationId xmlns:a16="http://schemas.microsoft.com/office/drawing/2014/main" id="{291F0CCB-A661-D642-043B-4C8ABF25CA43}"/>
                  </a:ext>
                </a:extLst>
              </p:cNvPr>
              <p:cNvPicPr/>
              <p:nvPr/>
            </p:nvPicPr>
            <p:blipFill>
              <a:blip r:embed="rId19"/>
              <a:stretch>
                <a:fillRect/>
              </a:stretch>
            </p:blipFill>
            <p:spPr>
              <a:xfrm>
                <a:off x="4374829" y="3401271"/>
                <a:ext cx="659143"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5" name="Ink 67">
                <a:extLst>
                  <a:ext uri="{FF2B5EF4-FFF2-40B4-BE49-F238E27FC236}">
                    <a16:creationId xmlns:a16="http://schemas.microsoft.com/office/drawing/2014/main" id="{457C25EC-8F04-3BB9-621B-F6E1B6F06E3B}"/>
                  </a:ext>
                </a:extLst>
              </p14:cNvPr>
              <p14:cNvContentPartPr/>
              <p14:nvPr/>
            </p14:nvContentPartPr>
            <p14:xfrm>
              <a:off x="3543220" y="3447351"/>
              <a:ext cx="560520" cy="442440"/>
            </p14:xfrm>
          </p:contentPart>
        </mc:Choice>
        <mc:Fallback xmlns="">
          <p:pic>
            <p:nvPicPr>
              <p:cNvPr id="65" name="Ink 67">
                <a:extLst>
                  <a:ext uri="{FF2B5EF4-FFF2-40B4-BE49-F238E27FC236}">
                    <a16:creationId xmlns:a16="http://schemas.microsoft.com/office/drawing/2014/main" id="{457C25EC-8F04-3BB9-621B-F6E1B6F06E3B}"/>
                  </a:ext>
                </a:extLst>
              </p:cNvPr>
              <p:cNvPicPr/>
              <p:nvPr/>
            </p:nvPicPr>
            <p:blipFill>
              <a:blip r:embed="rId21"/>
              <a:stretch>
                <a:fillRect/>
              </a:stretch>
            </p:blipFill>
            <p:spPr>
              <a:xfrm>
                <a:off x="3528100" y="3432231"/>
                <a:ext cx="59112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6" name="Ink 67">
                <a:extLst>
                  <a:ext uri="{FF2B5EF4-FFF2-40B4-BE49-F238E27FC236}">
                    <a16:creationId xmlns:a16="http://schemas.microsoft.com/office/drawing/2014/main" id="{FDB6CDB4-E2A9-E4E8-7051-10BACAA4D27C}"/>
                  </a:ext>
                </a:extLst>
              </p14:cNvPr>
              <p14:cNvContentPartPr/>
              <p14:nvPr/>
            </p14:nvContentPartPr>
            <p14:xfrm>
              <a:off x="2584540" y="3453831"/>
              <a:ext cx="716400" cy="436320"/>
            </p14:xfrm>
          </p:contentPart>
        </mc:Choice>
        <mc:Fallback xmlns="">
          <p:pic>
            <p:nvPicPr>
              <p:cNvPr id="66" name="Ink 67">
                <a:extLst>
                  <a:ext uri="{FF2B5EF4-FFF2-40B4-BE49-F238E27FC236}">
                    <a16:creationId xmlns:a16="http://schemas.microsoft.com/office/drawing/2014/main" id="{FDB6CDB4-E2A9-E4E8-7051-10BACAA4D27C}"/>
                  </a:ext>
                </a:extLst>
              </p:cNvPr>
              <p:cNvPicPr/>
              <p:nvPr/>
            </p:nvPicPr>
            <p:blipFill>
              <a:blip r:embed="rId23"/>
              <a:stretch>
                <a:fillRect/>
              </a:stretch>
            </p:blipFill>
            <p:spPr>
              <a:xfrm>
                <a:off x="2569420" y="3438351"/>
                <a:ext cx="74664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7" name="Ink 67">
                <a:extLst>
                  <a:ext uri="{FF2B5EF4-FFF2-40B4-BE49-F238E27FC236}">
                    <a16:creationId xmlns:a16="http://schemas.microsoft.com/office/drawing/2014/main" id="{B0A7CA6F-815C-D065-75CC-F120FD04A121}"/>
                  </a:ext>
                </a:extLst>
              </p14:cNvPr>
              <p14:cNvContentPartPr/>
              <p14:nvPr/>
            </p14:nvContentPartPr>
            <p14:xfrm>
              <a:off x="1588420" y="3522231"/>
              <a:ext cx="672840" cy="366840"/>
            </p14:xfrm>
          </p:contentPart>
        </mc:Choice>
        <mc:Fallback xmlns="">
          <p:pic>
            <p:nvPicPr>
              <p:cNvPr id="67" name="Ink 67">
                <a:extLst>
                  <a:ext uri="{FF2B5EF4-FFF2-40B4-BE49-F238E27FC236}">
                    <a16:creationId xmlns:a16="http://schemas.microsoft.com/office/drawing/2014/main" id="{B0A7CA6F-815C-D065-75CC-F120FD04A121}"/>
                  </a:ext>
                </a:extLst>
              </p:cNvPr>
              <p:cNvPicPr/>
              <p:nvPr/>
            </p:nvPicPr>
            <p:blipFill>
              <a:blip r:embed="rId25"/>
              <a:stretch>
                <a:fillRect/>
              </a:stretch>
            </p:blipFill>
            <p:spPr>
              <a:xfrm>
                <a:off x="1573300" y="3507111"/>
                <a:ext cx="70308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A9C21B9F-72E4-6542-9CF2-358664A464EF}"/>
                  </a:ext>
                </a:extLst>
              </p14:cNvPr>
              <p14:cNvContentPartPr/>
              <p14:nvPr/>
            </p14:nvContentPartPr>
            <p14:xfrm>
              <a:off x="6905260" y="3459951"/>
              <a:ext cx="952920" cy="68760"/>
            </p14:xfrm>
          </p:contentPart>
        </mc:Choice>
        <mc:Fallback xmlns="">
          <p:pic>
            <p:nvPicPr>
              <p:cNvPr id="70" name="Ink 69">
                <a:extLst>
                  <a:ext uri="{FF2B5EF4-FFF2-40B4-BE49-F238E27FC236}">
                    <a16:creationId xmlns:a16="http://schemas.microsoft.com/office/drawing/2014/main" id="{A9C21B9F-72E4-6542-9CF2-358664A464EF}"/>
                  </a:ext>
                </a:extLst>
              </p:cNvPr>
              <p:cNvPicPr/>
              <p:nvPr/>
            </p:nvPicPr>
            <p:blipFill>
              <a:blip r:embed="rId27"/>
              <a:stretch>
                <a:fillRect/>
              </a:stretch>
            </p:blipFill>
            <p:spPr>
              <a:xfrm>
                <a:off x="6889780" y="3444831"/>
                <a:ext cx="983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1" name="Ink 71">
                <a:extLst>
                  <a:ext uri="{FF2B5EF4-FFF2-40B4-BE49-F238E27FC236}">
                    <a16:creationId xmlns:a16="http://schemas.microsoft.com/office/drawing/2014/main" id="{2D1545D6-430E-A485-161E-7F4D6DF451BA}"/>
                  </a:ext>
                </a:extLst>
              </p14:cNvPr>
              <p14:cNvContentPartPr/>
              <p14:nvPr/>
            </p14:nvContentPartPr>
            <p14:xfrm>
              <a:off x="5684860" y="3534831"/>
              <a:ext cx="766080" cy="87480"/>
            </p14:xfrm>
          </p:contentPart>
        </mc:Choice>
        <mc:Fallback xmlns="">
          <p:pic>
            <p:nvPicPr>
              <p:cNvPr id="71" name="Ink 71">
                <a:extLst>
                  <a:ext uri="{FF2B5EF4-FFF2-40B4-BE49-F238E27FC236}">
                    <a16:creationId xmlns:a16="http://schemas.microsoft.com/office/drawing/2014/main" id="{2D1545D6-430E-A485-161E-7F4D6DF451BA}"/>
                  </a:ext>
                </a:extLst>
              </p:cNvPr>
              <p:cNvPicPr/>
              <p:nvPr/>
            </p:nvPicPr>
            <p:blipFill>
              <a:blip r:embed="rId29"/>
              <a:stretch>
                <a:fillRect/>
              </a:stretch>
            </p:blipFill>
            <p:spPr>
              <a:xfrm>
                <a:off x="5669740" y="3519351"/>
                <a:ext cx="796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6" name="Ink 76">
                <a:extLst>
                  <a:ext uri="{FF2B5EF4-FFF2-40B4-BE49-F238E27FC236}">
                    <a16:creationId xmlns:a16="http://schemas.microsoft.com/office/drawing/2014/main" id="{E0717232-1B33-86CD-3759-4F2CBF0D85CA}"/>
                  </a:ext>
                </a:extLst>
              </p14:cNvPr>
              <p14:cNvContentPartPr/>
              <p14:nvPr/>
            </p14:nvContentPartPr>
            <p14:xfrm>
              <a:off x="8735500" y="3297951"/>
              <a:ext cx="828360" cy="374040"/>
            </p14:xfrm>
          </p:contentPart>
        </mc:Choice>
        <mc:Fallback xmlns="">
          <p:pic>
            <p:nvPicPr>
              <p:cNvPr id="76" name="Ink 76">
                <a:extLst>
                  <a:ext uri="{FF2B5EF4-FFF2-40B4-BE49-F238E27FC236}">
                    <a16:creationId xmlns:a16="http://schemas.microsoft.com/office/drawing/2014/main" id="{E0717232-1B33-86CD-3759-4F2CBF0D85CA}"/>
                  </a:ext>
                </a:extLst>
              </p:cNvPr>
              <p:cNvPicPr/>
              <p:nvPr/>
            </p:nvPicPr>
            <p:blipFill>
              <a:blip r:embed="rId31"/>
              <a:stretch>
                <a:fillRect/>
              </a:stretch>
            </p:blipFill>
            <p:spPr>
              <a:xfrm>
                <a:off x="8720020" y="3282831"/>
                <a:ext cx="8589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1" name="Ink 81">
                <a:extLst>
                  <a:ext uri="{FF2B5EF4-FFF2-40B4-BE49-F238E27FC236}">
                    <a16:creationId xmlns:a16="http://schemas.microsoft.com/office/drawing/2014/main" id="{04AC7ED8-15D4-F9C8-E9A3-5C32FBCAE2D9}"/>
                  </a:ext>
                </a:extLst>
              </p14:cNvPr>
              <p14:cNvContentPartPr/>
              <p14:nvPr/>
            </p14:nvContentPartPr>
            <p14:xfrm>
              <a:off x="1787860" y="4506471"/>
              <a:ext cx="3679560" cy="640800"/>
            </p14:xfrm>
          </p:contentPart>
        </mc:Choice>
        <mc:Fallback xmlns="">
          <p:pic>
            <p:nvPicPr>
              <p:cNvPr id="81" name="Ink 81">
                <a:extLst>
                  <a:ext uri="{FF2B5EF4-FFF2-40B4-BE49-F238E27FC236}">
                    <a16:creationId xmlns:a16="http://schemas.microsoft.com/office/drawing/2014/main" id="{04AC7ED8-15D4-F9C8-E9A3-5C32FBCAE2D9}"/>
                  </a:ext>
                </a:extLst>
              </p:cNvPr>
              <p:cNvPicPr/>
              <p:nvPr/>
            </p:nvPicPr>
            <p:blipFill>
              <a:blip r:embed="rId33"/>
              <a:stretch>
                <a:fillRect/>
              </a:stretch>
            </p:blipFill>
            <p:spPr>
              <a:xfrm>
                <a:off x="1772380" y="4491351"/>
                <a:ext cx="371016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 name="Ink 81">
                <a:extLst>
                  <a:ext uri="{FF2B5EF4-FFF2-40B4-BE49-F238E27FC236}">
                    <a16:creationId xmlns:a16="http://schemas.microsoft.com/office/drawing/2014/main" id="{F09F5D7B-6D75-44AE-5B10-465F38AD05A9}"/>
                  </a:ext>
                </a:extLst>
              </p14:cNvPr>
              <p14:cNvContentPartPr/>
              <p14:nvPr/>
            </p14:nvContentPartPr>
            <p14:xfrm>
              <a:off x="5037580" y="4917231"/>
              <a:ext cx="342720" cy="37080"/>
            </p14:xfrm>
          </p:contentPart>
        </mc:Choice>
        <mc:Fallback xmlns="">
          <p:pic>
            <p:nvPicPr>
              <p:cNvPr id="82" name="Ink 81">
                <a:extLst>
                  <a:ext uri="{FF2B5EF4-FFF2-40B4-BE49-F238E27FC236}">
                    <a16:creationId xmlns:a16="http://schemas.microsoft.com/office/drawing/2014/main" id="{F09F5D7B-6D75-44AE-5B10-465F38AD05A9}"/>
                  </a:ext>
                </a:extLst>
              </p:cNvPr>
              <p:cNvPicPr/>
              <p:nvPr/>
            </p:nvPicPr>
            <p:blipFill>
              <a:blip r:embed="rId35"/>
              <a:stretch>
                <a:fillRect/>
              </a:stretch>
            </p:blipFill>
            <p:spPr>
              <a:xfrm>
                <a:off x="5022100" y="4902111"/>
                <a:ext cx="373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8" name="Ink 88">
                <a:extLst>
                  <a:ext uri="{FF2B5EF4-FFF2-40B4-BE49-F238E27FC236}">
                    <a16:creationId xmlns:a16="http://schemas.microsoft.com/office/drawing/2014/main" id="{75AF9BEB-D253-910C-B5F6-0AF019F002DD}"/>
                  </a:ext>
                </a:extLst>
              </p14:cNvPr>
              <p14:cNvContentPartPr/>
              <p14:nvPr/>
            </p14:nvContentPartPr>
            <p14:xfrm>
              <a:off x="163540" y="4082391"/>
              <a:ext cx="1176120" cy="747360"/>
            </p14:xfrm>
          </p:contentPart>
        </mc:Choice>
        <mc:Fallback xmlns="">
          <p:pic>
            <p:nvPicPr>
              <p:cNvPr id="88" name="Ink 88">
                <a:extLst>
                  <a:ext uri="{FF2B5EF4-FFF2-40B4-BE49-F238E27FC236}">
                    <a16:creationId xmlns:a16="http://schemas.microsoft.com/office/drawing/2014/main" id="{75AF9BEB-D253-910C-B5F6-0AF019F002DD}"/>
                  </a:ext>
                </a:extLst>
              </p:cNvPr>
              <p:cNvPicPr/>
              <p:nvPr/>
            </p:nvPicPr>
            <p:blipFill>
              <a:blip r:embed="rId37"/>
              <a:stretch>
                <a:fillRect/>
              </a:stretch>
            </p:blipFill>
            <p:spPr>
              <a:xfrm>
                <a:off x="148420" y="4067271"/>
                <a:ext cx="120672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8" name="Ink 98">
                <a:extLst>
                  <a:ext uri="{FF2B5EF4-FFF2-40B4-BE49-F238E27FC236}">
                    <a16:creationId xmlns:a16="http://schemas.microsoft.com/office/drawing/2014/main" id="{51E4ED3B-C8A0-F13A-F348-2398A7C1407E}"/>
                  </a:ext>
                </a:extLst>
              </p14:cNvPr>
              <p14:cNvContentPartPr/>
              <p14:nvPr/>
            </p14:nvContentPartPr>
            <p14:xfrm>
              <a:off x="9301780" y="4543191"/>
              <a:ext cx="2247840" cy="610560"/>
            </p14:xfrm>
          </p:contentPart>
        </mc:Choice>
        <mc:Fallback xmlns="">
          <p:pic>
            <p:nvPicPr>
              <p:cNvPr id="98" name="Ink 98">
                <a:extLst>
                  <a:ext uri="{FF2B5EF4-FFF2-40B4-BE49-F238E27FC236}">
                    <a16:creationId xmlns:a16="http://schemas.microsoft.com/office/drawing/2014/main" id="{51E4ED3B-C8A0-F13A-F348-2398A7C1407E}"/>
                  </a:ext>
                </a:extLst>
              </p:cNvPr>
              <p:cNvPicPr/>
              <p:nvPr/>
            </p:nvPicPr>
            <p:blipFill>
              <a:blip r:embed="rId39"/>
              <a:stretch>
                <a:fillRect/>
              </a:stretch>
            </p:blipFill>
            <p:spPr>
              <a:xfrm>
                <a:off x="9286660" y="4528071"/>
                <a:ext cx="227844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6" name="Ink 106">
                <a:extLst>
                  <a:ext uri="{FF2B5EF4-FFF2-40B4-BE49-F238E27FC236}">
                    <a16:creationId xmlns:a16="http://schemas.microsoft.com/office/drawing/2014/main" id="{9D5952CD-EFB3-7713-85C1-FB99DCC529BC}"/>
                  </a:ext>
                </a:extLst>
              </p14:cNvPr>
              <p14:cNvContentPartPr/>
              <p14:nvPr/>
            </p14:nvContentPartPr>
            <p14:xfrm>
              <a:off x="81820" y="5707431"/>
              <a:ext cx="1438560" cy="709920"/>
            </p14:xfrm>
          </p:contentPart>
        </mc:Choice>
        <mc:Fallback xmlns="">
          <p:pic>
            <p:nvPicPr>
              <p:cNvPr id="106" name="Ink 106">
                <a:extLst>
                  <a:ext uri="{FF2B5EF4-FFF2-40B4-BE49-F238E27FC236}">
                    <a16:creationId xmlns:a16="http://schemas.microsoft.com/office/drawing/2014/main" id="{9D5952CD-EFB3-7713-85C1-FB99DCC529BC}"/>
                  </a:ext>
                </a:extLst>
              </p:cNvPr>
              <p:cNvPicPr/>
              <p:nvPr/>
            </p:nvPicPr>
            <p:blipFill>
              <a:blip r:embed="rId41"/>
              <a:stretch>
                <a:fillRect/>
              </a:stretch>
            </p:blipFill>
            <p:spPr>
              <a:xfrm>
                <a:off x="66700" y="5691951"/>
                <a:ext cx="146880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0" name="Ink 110">
                <a:extLst>
                  <a:ext uri="{FF2B5EF4-FFF2-40B4-BE49-F238E27FC236}">
                    <a16:creationId xmlns:a16="http://schemas.microsoft.com/office/drawing/2014/main" id="{D7EF7E01-3BEF-BC03-3F6A-2EB9DC6F4698}"/>
                  </a:ext>
                </a:extLst>
              </p14:cNvPr>
              <p14:cNvContentPartPr/>
              <p14:nvPr/>
            </p14:nvContentPartPr>
            <p14:xfrm>
              <a:off x="2061820" y="5507991"/>
              <a:ext cx="7589160" cy="878400"/>
            </p14:xfrm>
          </p:contentPart>
        </mc:Choice>
        <mc:Fallback xmlns="">
          <p:pic>
            <p:nvPicPr>
              <p:cNvPr id="110" name="Ink 110">
                <a:extLst>
                  <a:ext uri="{FF2B5EF4-FFF2-40B4-BE49-F238E27FC236}">
                    <a16:creationId xmlns:a16="http://schemas.microsoft.com/office/drawing/2014/main" id="{D7EF7E01-3BEF-BC03-3F6A-2EB9DC6F4698}"/>
                  </a:ext>
                </a:extLst>
              </p:cNvPr>
              <p:cNvPicPr/>
              <p:nvPr/>
            </p:nvPicPr>
            <p:blipFill>
              <a:blip r:embed="rId43"/>
              <a:stretch>
                <a:fillRect/>
              </a:stretch>
            </p:blipFill>
            <p:spPr>
              <a:xfrm>
                <a:off x="2046340" y="5492871"/>
                <a:ext cx="761976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6" name="Ink 115">
                <a:extLst>
                  <a:ext uri="{FF2B5EF4-FFF2-40B4-BE49-F238E27FC236}">
                    <a16:creationId xmlns:a16="http://schemas.microsoft.com/office/drawing/2014/main" id="{BF494406-169F-2D1B-26E1-BAE102B25CE3}"/>
                  </a:ext>
                </a:extLst>
              </p14:cNvPr>
              <p14:cNvContentPartPr/>
              <p14:nvPr/>
            </p14:nvContentPartPr>
            <p14:xfrm>
              <a:off x="6525460" y="5614551"/>
              <a:ext cx="100080" cy="740520"/>
            </p14:xfrm>
          </p:contentPart>
        </mc:Choice>
        <mc:Fallback xmlns="">
          <p:pic>
            <p:nvPicPr>
              <p:cNvPr id="116" name="Ink 115">
                <a:extLst>
                  <a:ext uri="{FF2B5EF4-FFF2-40B4-BE49-F238E27FC236}">
                    <a16:creationId xmlns:a16="http://schemas.microsoft.com/office/drawing/2014/main" id="{BF494406-169F-2D1B-26E1-BAE102B25CE3}"/>
                  </a:ext>
                </a:extLst>
              </p:cNvPr>
              <p:cNvPicPr/>
              <p:nvPr/>
            </p:nvPicPr>
            <p:blipFill>
              <a:blip r:embed="rId45"/>
              <a:stretch>
                <a:fillRect/>
              </a:stretch>
            </p:blipFill>
            <p:spPr>
              <a:xfrm>
                <a:off x="6509980" y="5599431"/>
                <a:ext cx="13032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7" name="Ink 116">
                <a:extLst>
                  <a:ext uri="{FF2B5EF4-FFF2-40B4-BE49-F238E27FC236}">
                    <a16:creationId xmlns:a16="http://schemas.microsoft.com/office/drawing/2014/main" id="{D6319A1C-F680-0843-53B7-70AB414F1446}"/>
                  </a:ext>
                </a:extLst>
              </p14:cNvPr>
              <p14:cNvContentPartPr/>
              <p14:nvPr/>
            </p14:nvContentPartPr>
            <p14:xfrm>
              <a:off x="7583500" y="5620311"/>
              <a:ext cx="56520" cy="797400"/>
            </p14:xfrm>
          </p:contentPart>
        </mc:Choice>
        <mc:Fallback xmlns="">
          <p:pic>
            <p:nvPicPr>
              <p:cNvPr id="117" name="Ink 116">
                <a:extLst>
                  <a:ext uri="{FF2B5EF4-FFF2-40B4-BE49-F238E27FC236}">
                    <a16:creationId xmlns:a16="http://schemas.microsoft.com/office/drawing/2014/main" id="{D6319A1C-F680-0843-53B7-70AB414F1446}"/>
                  </a:ext>
                </a:extLst>
              </p:cNvPr>
              <p:cNvPicPr/>
              <p:nvPr/>
            </p:nvPicPr>
            <p:blipFill>
              <a:blip r:embed="rId47"/>
              <a:stretch>
                <a:fillRect/>
              </a:stretch>
            </p:blipFill>
            <p:spPr>
              <a:xfrm>
                <a:off x="7568380" y="5604831"/>
                <a:ext cx="86760" cy="827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1" name="Ink 130">
                <a:extLst>
                  <a:ext uri="{FF2B5EF4-FFF2-40B4-BE49-F238E27FC236}">
                    <a16:creationId xmlns:a16="http://schemas.microsoft.com/office/drawing/2014/main" id="{8E3C14BE-6BE1-0C8A-B802-FBFAE1B7F71E}"/>
                  </a:ext>
                </a:extLst>
              </p14:cNvPr>
              <p14:cNvContentPartPr/>
              <p14:nvPr/>
            </p14:nvContentPartPr>
            <p14:xfrm>
              <a:off x="6183100" y="5909391"/>
              <a:ext cx="50040" cy="371160"/>
            </p14:xfrm>
          </p:contentPart>
        </mc:Choice>
        <mc:Fallback xmlns="">
          <p:pic>
            <p:nvPicPr>
              <p:cNvPr id="131" name="Ink 130">
                <a:extLst>
                  <a:ext uri="{FF2B5EF4-FFF2-40B4-BE49-F238E27FC236}">
                    <a16:creationId xmlns:a16="http://schemas.microsoft.com/office/drawing/2014/main" id="{8E3C14BE-6BE1-0C8A-B802-FBFAE1B7F71E}"/>
                  </a:ext>
                </a:extLst>
              </p:cNvPr>
              <p:cNvPicPr/>
              <p:nvPr/>
            </p:nvPicPr>
            <p:blipFill>
              <a:blip r:embed="rId49"/>
              <a:stretch>
                <a:fillRect/>
              </a:stretch>
            </p:blipFill>
            <p:spPr>
              <a:xfrm>
                <a:off x="6167620" y="5893911"/>
                <a:ext cx="8064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2" name="Ink 131">
                <a:extLst>
                  <a:ext uri="{FF2B5EF4-FFF2-40B4-BE49-F238E27FC236}">
                    <a16:creationId xmlns:a16="http://schemas.microsoft.com/office/drawing/2014/main" id="{AB917B45-2691-3BA6-8430-D3861AB2330F}"/>
                  </a:ext>
                </a:extLst>
              </p14:cNvPr>
              <p14:cNvContentPartPr/>
              <p14:nvPr/>
            </p14:nvContentPartPr>
            <p14:xfrm>
              <a:off x="6750100" y="5775831"/>
              <a:ext cx="236160" cy="405000"/>
            </p14:xfrm>
          </p:contentPart>
        </mc:Choice>
        <mc:Fallback xmlns="">
          <p:pic>
            <p:nvPicPr>
              <p:cNvPr id="132" name="Ink 131">
                <a:extLst>
                  <a:ext uri="{FF2B5EF4-FFF2-40B4-BE49-F238E27FC236}">
                    <a16:creationId xmlns:a16="http://schemas.microsoft.com/office/drawing/2014/main" id="{AB917B45-2691-3BA6-8430-D3861AB2330F}"/>
                  </a:ext>
                </a:extLst>
              </p:cNvPr>
              <p:cNvPicPr/>
              <p:nvPr/>
            </p:nvPicPr>
            <p:blipFill>
              <a:blip r:embed="rId51"/>
              <a:stretch>
                <a:fillRect/>
              </a:stretch>
            </p:blipFill>
            <p:spPr>
              <a:xfrm>
                <a:off x="6734980" y="5760711"/>
                <a:ext cx="26676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3" name="Ink 132">
                <a:extLst>
                  <a:ext uri="{FF2B5EF4-FFF2-40B4-BE49-F238E27FC236}">
                    <a16:creationId xmlns:a16="http://schemas.microsoft.com/office/drawing/2014/main" id="{F6870FD8-D3A9-9D8C-902E-66FCFF1DDF3B}"/>
                  </a:ext>
                </a:extLst>
              </p14:cNvPr>
              <p14:cNvContentPartPr/>
              <p14:nvPr/>
            </p14:nvContentPartPr>
            <p14:xfrm>
              <a:off x="7091740" y="5819391"/>
              <a:ext cx="199440" cy="423720"/>
            </p14:xfrm>
          </p:contentPart>
        </mc:Choice>
        <mc:Fallback xmlns="">
          <p:pic>
            <p:nvPicPr>
              <p:cNvPr id="133" name="Ink 132">
                <a:extLst>
                  <a:ext uri="{FF2B5EF4-FFF2-40B4-BE49-F238E27FC236}">
                    <a16:creationId xmlns:a16="http://schemas.microsoft.com/office/drawing/2014/main" id="{F6870FD8-D3A9-9D8C-902E-66FCFF1DDF3B}"/>
                  </a:ext>
                </a:extLst>
              </p:cNvPr>
              <p:cNvPicPr/>
              <p:nvPr/>
            </p:nvPicPr>
            <p:blipFill>
              <a:blip r:embed="rId53"/>
              <a:stretch>
                <a:fillRect/>
              </a:stretch>
            </p:blipFill>
            <p:spPr>
              <a:xfrm>
                <a:off x="7076620" y="5804271"/>
                <a:ext cx="23004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4" name="Ink 133">
                <a:extLst>
                  <a:ext uri="{FF2B5EF4-FFF2-40B4-BE49-F238E27FC236}">
                    <a16:creationId xmlns:a16="http://schemas.microsoft.com/office/drawing/2014/main" id="{E9C7A4A0-5970-4866-7AE9-0303FA6FF056}"/>
                  </a:ext>
                </a:extLst>
              </p14:cNvPr>
              <p14:cNvContentPartPr/>
              <p14:nvPr/>
            </p14:nvContentPartPr>
            <p14:xfrm>
              <a:off x="8231140" y="5601591"/>
              <a:ext cx="25200" cy="678960"/>
            </p14:xfrm>
          </p:contentPart>
        </mc:Choice>
        <mc:Fallback xmlns="">
          <p:pic>
            <p:nvPicPr>
              <p:cNvPr id="134" name="Ink 133">
                <a:extLst>
                  <a:ext uri="{FF2B5EF4-FFF2-40B4-BE49-F238E27FC236}">
                    <a16:creationId xmlns:a16="http://schemas.microsoft.com/office/drawing/2014/main" id="{E9C7A4A0-5970-4866-7AE9-0303FA6FF056}"/>
                  </a:ext>
                </a:extLst>
              </p:cNvPr>
              <p:cNvPicPr/>
              <p:nvPr/>
            </p:nvPicPr>
            <p:blipFill>
              <a:blip r:embed="rId55"/>
              <a:stretch>
                <a:fillRect/>
              </a:stretch>
            </p:blipFill>
            <p:spPr>
              <a:xfrm>
                <a:off x="8216020" y="5586111"/>
                <a:ext cx="5580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5" name="Ink 134">
                <a:extLst>
                  <a:ext uri="{FF2B5EF4-FFF2-40B4-BE49-F238E27FC236}">
                    <a16:creationId xmlns:a16="http://schemas.microsoft.com/office/drawing/2014/main" id="{6541F8FE-ABFD-3B1B-ED23-FD4BAD75A0E1}"/>
                  </a:ext>
                </a:extLst>
              </p14:cNvPr>
              <p14:cNvContentPartPr/>
              <p14:nvPr/>
            </p14:nvContentPartPr>
            <p14:xfrm>
              <a:off x="7764220" y="5850711"/>
              <a:ext cx="25200" cy="261720"/>
            </p14:xfrm>
          </p:contentPart>
        </mc:Choice>
        <mc:Fallback xmlns="">
          <p:pic>
            <p:nvPicPr>
              <p:cNvPr id="135" name="Ink 134">
                <a:extLst>
                  <a:ext uri="{FF2B5EF4-FFF2-40B4-BE49-F238E27FC236}">
                    <a16:creationId xmlns:a16="http://schemas.microsoft.com/office/drawing/2014/main" id="{6541F8FE-ABFD-3B1B-ED23-FD4BAD75A0E1}"/>
                  </a:ext>
                </a:extLst>
              </p:cNvPr>
              <p:cNvPicPr/>
              <p:nvPr/>
            </p:nvPicPr>
            <p:blipFill>
              <a:blip r:embed="rId57"/>
              <a:stretch>
                <a:fillRect/>
              </a:stretch>
            </p:blipFill>
            <p:spPr>
              <a:xfrm>
                <a:off x="7749100" y="5835231"/>
                <a:ext cx="558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6" name="Ink 135">
                <a:extLst>
                  <a:ext uri="{FF2B5EF4-FFF2-40B4-BE49-F238E27FC236}">
                    <a16:creationId xmlns:a16="http://schemas.microsoft.com/office/drawing/2014/main" id="{A7E07E66-033E-53AA-0DE6-FC46E32A165B}"/>
                  </a:ext>
                </a:extLst>
              </p14:cNvPr>
              <p14:cNvContentPartPr/>
              <p14:nvPr/>
            </p14:nvContentPartPr>
            <p14:xfrm>
              <a:off x="7863940" y="5795271"/>
              <a:ext cx="311760" cy="230040"/>
            </p14:xfrm>
          </p:contentPart>
        </mc:Choice>
        <mc:Fallback xmlns="">
          <p:pic>
            <p:nvPicPr>
              <p:cNvPr id="136" name="Ink 135">
                <a:extLst>
                  <a:ext uri="{FF2B5EF4-FFF2-40B4-BE49-F238E27FC236}">
                    <a16:creationId xmlns:a16="http://schemas.microsoft.com/office/drawing/2014/main" id="{A7E07E66-033E-53AA-0DE6-FC46E32A165B}"/>
                  </a:ext>
                </a:extLst>
              </p:cNvPr>
              <p:cNvPicPr/>
              <p:nvPr/>
            </p:nvPicPr>
            <p:blipFill>
              <a:blip r:embed="rId59"/>
              <a:stretch>
                <a:fillRect/>
              </a:stretch>
            </p:blipFill>
            <p:spPr>
              <a:xfrm>
                <a:off x="7848460" y="5779791"/>
                <a:ext cx="3420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7" name="Ink 136">
                <a:extLst>
                  <a:ext uri="{FF2B5EF4-FFF2-40B4-BE49-F238E27FC236}">
                    <a16:creationId xmlns:a16="http://schemas.microsoft.com/office/drawing/2014/main" id="{5C7E89B9-002A-1EA8-83ED-A74D0727FA58}"/>
                  </a:ext>
                </a:extLst>
              </p14:cNvPr>
              <p14:cNvContentPartPr/>
              <p14:nvPr/>
            </p14:nvContentPartPr>
            <p14:xfrm>
              <a:off x="8910460" y="5564151"/>
              <a:ext cx="61920" cy="747360"/>
            </p14:xfrm>
          </p:contentPart>
        </mc:Choice>
        <mc:Fallback xmlns="">
          <p:pic>
            <p:nvPicPr>
              <p:cNvPr id="137" name="Ink 136">
                <a:extLst>
                  <a:ext uri="{FF2B5EF4-FFF2-40B4-BE49-F238E27FC236}">
                    <a16:creationId xmlns:a16="http://schemas.microsoft.com/office/drawing/2014/main" id="{5C7E89B9-002A-1EA8-83ED-A74D0727FA58}"/>
                  </a:ext>
                </a:extLst>
              </p:cNvPr>
              <p:cNvPicPr/>
              <p:nvPr/>
            </p:nvPicPr>
            <p:blipFill>
              <a:blip r:embed="rId61"/>
              <a:stretch>
                <a:fillRect/>
              </a:stretch>
            </p:blipFill>
            <p:spPr>
              <a:xfrm>
                <a:off x="8895340" y="5549031"/>
                <a:ext cx="9252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8" name="Ink 137">
                <a:extLst>
                  <a:ext uri="{FF2B5EF4-FFF2-40B4-BE49-F238E27FC236}">
                    <a16:creationId xmlns:a16="http://schemas.microsoft.com/office/drawing/2014/main" id="{7AEA291C-D061-3F2F-8901-A7A85F434C6A}"/>
                  </a:ext>
                </a:extLst>
              </p14:cNvPr>
              <p14:cNvContentPartPr/>
              <p14:nvPr/>
            </p14:nvContentPartPr>
            <p14:xfrm>
              <a:off x="8361820" y="5788431"/>
              <a:ext cx="224640" cy="299160"/>
            </p14:xfrm>
          </p:contentPart>
        </mc:Choice>
        <mc:Fallback xmlns="">
          <p:pic>
            <p:nvPicPr>
              <p:cNvPr id="138" name="Ink 137">
                <a:extLst>
                  <a:ext uri="{FF2B5EF4-FFF2-40B4-BE49-F238E27FC236}">
                    <a16:creationId xmlns:a16="http://schemas.microsoft.com/office/drawing/2014/main" id="{7AEA291C-D061-3F2F-8901-A7A85F434C6A}"/>
                  </a:ext>
                </a:extLst>
              </p:cNvPr>
              <p:cNvPicPr/>
              <p:nvPr/>
            </p:nvPicPr>
            <p:blipFill>
              <a:blip r:embed="rId63"/>
              <a:stretch>
                <a:fillRect/>
              </a:stretch>
            </p:blipFill>
            <p:spPr>
              <a:xfrm>
                <a:off x="8346700" y="5772951"/>
                <a:ext cx="2548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9" name="Ink 138">
                <a:extLst>
                  <a:ext uri="{FF2B5EF4-FFF2-40B4-BE49-F238E27FC236}">
                    <a16:creationId xmlns:a16="http://schemas.microsoft.com/office/drawing/2014/main" id="{1F85C718-6350-2DBA-A8EF-862C27B188FB}"/>
                  </a:ext>
                </a:extLst>
              </p14:cNvPr>
              <p14:cNvContentPartPr/>
              <p14:nvPr/>
            </p14:nvContentPartPr>
            <p14:xfrm>
              <a:off x="8667100" y="5875551"/>
              <a:ext cx="173880" cy="136800"/>
            </p14:xfrm>
          </p:contentPart>
        </mc:Choice>
        <mc:Fallback xmlns="">
          <p:pic>
            <p:nvPicPr>
              <p:cNvPr id="139" name="Ink 138">
                <a:extLst>
                  <a:ext uri="{FF2B5EF4-FFF2-40B4-BE49-F238E27FC236}">
                    <a16:creationId xmlns:a16="http://schemas.microsoft.com/office/drawing/2014/main" id="{1F85C718-6350-2DBA-A8EF-862C27B188FB}"/>
                  </a:ext>
                </a:extLst>
              </p:cNvPr>
              <p:cNvPicPr/>
              <p:nvPr/>
            </p:nvPicPr>
            <p:blipFill>
              <a:blip r:embed="rId65"/>
              <a:stretch>
                <a:fillRect/>
              </a:stretch>
            </p:blipFill>
            <p:spPr>
              <a:xfrm>
                <a:off x="8651620" y="5860071"/>
                <a:ext cx="204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0" name="Ink 139">
                <a:extLst>
                  <a:ext uri="{FF2B5EF4-FFF2-40B4-BE49-F238E27FC236}">
                    <a16:creationId xmlns:a16="http://schemas.microsoft.com/office/drawing/2014/main" id="{B08A895A-E45F-B415-614B-5C57B5D61EE6}"/>
                  </a:ext>
                </a:extLst>
              </p14:cNvPr>
              <p14:cNvContentPartPr/>
              <p14:nvPr/>
            </p14:nvContentPartPr>
            <p14:xfrm>
              <a:off x="9071740" y="5744871"/>
              <a:ext cx="230760" cy="330480"/>
            </p14:xfrm>
          </p:contentPart>
        </mc:Choice>
        <mc:Fallback xmlns="">
          <p:pic>
            <p:nvPicPr>
              <p:cNvPr id="140" name="Ink 139">
                <a:extLst>
                  <a:ext uri="{FF2B5EF4-FFF2-40B4-BE49-F238E27FC236}">
                    <a16:creationId xmlns:a16="http://schemas.microsoft.com/office/drawing/2014/main" id="{B08A895A-E45F-B415-614B-5C57B5D61EE6}"/>
                  </a:ext>
                </a:extLst>
              </p:cNvPr>
              <p:cNvPicPr/>
              <p:nvPr/>
            </p:nvPicPr>
            <p:blipFill>
              <a:blip r:embed="rId67"/>
              <a:stretch>
                <a:fillRect/>
              </a:stretch>
            </p:blipFill>
            <p:spPr>
              <a:xfrm>
                <a:off x="9056260" y="5729391"/>
                <a:ext cx="26136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1" name="Ink 140">
                <a:extLst>
                  <a:ext uri="{FF2B5EF4-FFF2-40B4-BE49-F238E27FC236}">
                    <a16:creationId xmlns:a16="http://schemas.microsoft.com/office/drawing/2014/main" id="{D4FC151D-5E43-80E3-2B93-5F6CE759626C}"/>
                  </a:ext>
                </a:extLst>
              </p14:cNvPr>
              <p14:cNvContentPartPr/>
              <p14:nvPr/>
            </p14:nvContentPartPr>
            <p14:xfrm>
              <a:off x="9314380" y="5788431"/>
              <a:ext cx="230760" cy="296280"/>
            </p14:xfrm>
          </p:contentPart>
        </mc:Choice>
        <mc:Fallback xmlns="">
          <p:pic>
            <p:nvPicPr>
              <p:cNvPr id="141" name="Ink 140">
                <a:extLst>
                  <a:ext uri="{FF2B5EF4-FFF2-40B4-BE49-F238E27FC236}">
                    <a16:creationId xmlns:a16="http://schemas.microsoft.com/office/drawing/2014/main" id="{D4FC151D-5E43-80E3-2B93-5F6CE759626C}"/>
                  </a:ext>
                </a:extLst>
              </p:cNvPr>
              <p:cNvPicPr/>
              <p:nvPr/>
            </p:nvPicPr>
            <p:blipFill>
              <a:blip r:embed="rId69"/>
              <a:stretch>
                <a:fillRect/>
              </a:stretch>
            </p:blipFill>
            <p:spPr>
              <a:xfrm>
                <a:off x="9299260" y="5772951"/>
                <a:ext cx="2613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2" name="Ink 141">
                <a:extLst>
                  <a:ext uri="{FF2B5EF4-FFF2-40B4-BE49-F238E27FC236}">
                    <a16:creationId xmlns:a16="http://schemas.microsoft.com/office/drawing/2014/main" id="{8679CFA1-B127-6052-4F8E-E4510B5F4248}"/>
                  </a:ext>
                </a:extLst>
              </p14:cNvPr>
              <p14:cNvContentPartPr/>
              <p14:nvPr/>
            </p14:nvContentPartPr>
            <p14:xfrm>
              <a:off x="9311500" y="5887791"/>
              <a:ext cx="426600" cy="68760"/>
            </p14:xfrm>
          </p:contentPart>
        </mc:Choice>
        <mc:Fallback xmlns="">
          <p:pic>
            <p:nvPicPr>
              <p:cNvPr id="142" name="Ink 141">
                <a:extLst>
                  <a:ext uri="{FF2B5EF4-FFF2-40B4-BE49-F238E27FC236}">
                    <a16:creationId xmlns:a16="http://schemas.microsoft.com/office/drawing/2014/main" id="{8679CFA1-B127-6052-4F8E-E4510B5F4248}"/>
                  </a:ext>
                </a:extLst>
              </p:cNvPr>
              <p:cNvPicPr/>
              <p:nvPr/>
            </p:nvPicPr>
            <p:blipFill>
              <a:blip r:embed="rId71"/>
              <a:stretch>
                <a:fillRect/>
              </a:stretch>
            </p:blipFill>
            <p:spPr>
              <a:xfrm>
                <a:off x="9296380" y="5872671"/>
                <a:ext cx="456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8" name="Ink 148">
                <a:extLst>
                  <a:ext uri="{FF2B5EF4-FFF2-40B4-BE49-F238E27FC236}">
                    <a16:creationId xmlns:a16="http://schemas.microsoft.com/office/drawing/2014/main" id="{408F517D-A19C-BC86-BB65-69FB179F1EBD}"/>
                  </a:ext>
                </a:extLst>
              </p14:cNvPr>
              <p14:cNvContentPartPr/>
              <p14:nvPr/>
            </p14:nvContentPartPr>
            <p14:xfrm>
              <a:off x="1989100" y="5646591"/>
              <a:ext cx="3783240" cy="1113480"/>
            </p14:xfrm>
          </p:contentPart>
        </mc:Choice>
        <mc:Fallback xmlns="">
          <p:pic>
            <p:nvPicPr>
              <p:cNvPr id="148" name="Ink 148">
                <a:extLst>
                  <a:ext uri="{FF2B5EF4-FFF2-40B4-BE49-F238E27FC236}">
                    <a16:creationId xmlns:a16="http://schemas.microsoft.com/office/drawing/2014/main" id="{408F517D-A19C-BC86-BB65-69FB179F1EBD}"/>
                  </a:ext>
                </a:extLst>
              </p:cNvPr>
              <p:cNvPicPr/>
              <p:nvPr/>
            </p:nvPicPr>
            <p:blipFill>
              <a:blip r:embed="rId73"/>
              <a:stretch>
                <a:fillRect/>
              </a:stretch>
            </p:blipFill>
            <p:spPr>
              <a:xfrm>
                <a:off x="1973980" y="5631111"/>
                <a:ext cx="3813840" cy="1143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8" name="Ink 158">
                <a:extLst>
                  <a:ext uri="{FF2B5EF4-FFF2-40B4-BE49-F238E27FC236}">
                    <a16:creationId xmlns:a16="http://schemas.microsoft.com/office/drawing/2014/main" id="{2BB709F8-E60B-B56E-10F3-6DABE82DFA87}"/>
                  </a:ext>
                </a:extLst>
              </p14:cNvPr>
              <p14:cNvContentPartPr/>
              <p14:nvPr/>
            </p14:nvContentPartPr>
            <p14:xfrm>
              <a:off x="10092700" y="5645871"/>
              <a:ext cx="1668960" cy="684360"/>
            </p14:xfrm>
          </p:contentPart>
        </mc:Choice>
        <mc:Fallback xmlns="">
          <p:pic>
            <p:nvPicPr>
              <p:cNvPr id="158" name="Ink 158">
                <a:extLst>
                  <a:ext uri="{FF2B5EF4-FFF2-40B4-BE49-F238E27FC236}">
                    <a16:creationId xmlns:a16="http://schemas.microsoft.com/office/drawing/2014/main" id="{2BB709F8-E60B-B56E-10F3-6DABE82DFA87}"/>
                  </a:ext>
                </a:extLst>
              </p:cNvPr>
              <p:cNvPicPr/>
              <p:nvPr/>
            </p:nvPicPr>
            <p:blipFill>
              <a:blip r:embed="rId75"/>
              <a:stretch>
                <a:fillRect/>
              </a:stretch>
            </p:blipFill>
            <p:spPr>
              <a:xfrm>
                <a:off x="10077220" y="5630391"/>
                <a:ext cx="1699200" cy="714960"/>
              </a:xfrm>
              <a:prstGeom prst="rect">
                <a:avLst/>
              </a:prstGeom>
            </p:spPr>
          </p:pic>
        </mc:Fallback>
      </mc:AlternateContent>
    </p:spTree>
    <p:extLst>
      <p:ext uri="{BB962C8B-B14F-4D97-AF65-F5344CB8AC3E}">
        <p14:creationId xmlns:p14="http://schemas.microsoft.com/office/powerpoint/2010/main" val="151427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B9B2-EC13-0D93-ADE1-2F4D6C78A0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2A2BA3-B311-B371-E087-155278DD3B05}"/>
              </a:ext>
            </a:extLst>
          </p:cNvPr>
          <p:cNvSpPr>
            <a:spLocks noGrp="1"/>
          </p:cNvSpPr>
          <p:nvPr>
            <p:ph idx="1"/>
          </p:nvPr>
        </p:nvSpPr>
        <p:spPr/>
        <p:txBody>
          <a:bodyPr/>
          <a:lstStyle/>
          <a:p>
            <a:r>
              <a:rPr lang="en-IN" dirty="0"/>
              <a:t>Algorithm for a linear search</a:t>
            </a:r>
          </a:p>
          <a:p>
            <a:endParaRPr lang="en-US" dirty="0"/>
          </a:p>
        </p:txBody>
      </p:sp>
      <mc:AlternateContent xmlns:mc="http://schemas.openxmlformats.org/markup-compatibility/2006" xmlns:p14="http://schemas.microsoft.com/office/powerpoint/2010/main">
        <mc:Choice Requires="p14">
          <p:contentPart p14:bwMode="auto" r:id="rId2">
            <p14:nvContentPartPr>
              <p14:cNvPr id="13" name="Ink 13">
                <a:extLst>
                  <a:ext uri="{FF2B5EF4-FFF2-40B4-BE49-F238E27FC236}">
                    <a16:creationId xmlns:a16="http://schemas.microsoft.com/office/drawing/2014/main" id="{7265E375-4756-8A13-A94A-5AC11BBEB459}"/>
                  </a:ext>
                </a:extLst>
              </p14:cNvPr>
              <p14:cNvContentPartPr/>
              <p14:nvPr/>
            </p14:nvContentPartPr>
            <p14:xfrm>
              <a:off x="1236340" y="2376711"/>
              <a:ext cx="1896480" cy="479880"/>
            </p14:xfrm>
          </p:contentPart>
        </mc:Choice>
        <mc:Fallback xmlns="">
          <p:pic>
            <p:nvPicPr>
              <p:cNvPr id="13" name="Ink 13">
                <a:extLst>
                  <a:ext uri="{FF2B5EF4-FFF2-40B4-BE49-F238E27FC236}">
                    <a16:creationId xmlns:a16="http://schemas.microsoft.com/office/drawing/2014/main" id="{7265E375-4756-8A13-A94A-5AC11BBEB459}"/>
                  </a:ext>
                </a:extLst>
              </p:cNvPr>
              <p:cNvPicPr/>
              <p:nvPr/>
            </p:nvPicPr>
            <p:blipFill>
              <a:blip r:embed="rId3"/>
              <a:stretch>
                <a:fillRect/>
              </a:stretch>
            </p:blipFill>
            <p:spPr>
              <a:xfrm>
                <a:off x="1221220" y="2361591"/>
                <a:ext cx="192672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20">
                <a:extLst>
                  <a:ext uri="{FF2B5EF4-FFF2-40B4-BE49-F238E27FC236}">
                    <a16:creationId xmlns:a16="http://schemas.microsoft.com/office/drawing/2014/main" id="{52F7F0C6-36FA-1C91-C20D-C39DDF44438A}"/>
                  </a:ext>
                </a:extLst>
              </p14:cNvPr>
              <p14:cNvContentPartPr/>
              <p14:nvPr/>
            </p14:nvContentPartPr>
            <p14:xfrm>
              <a:off x="3207340" y="2364111"/>
              <a:ext cx="1678320" cy="324000"/>
            </p14:xfrm>
          </p:contentPart>
        </mc:Choice>
        <mc:Fallback xmlns="">
          <p:pic>
            <p:nvPicPr>
              <p:cNvPr id="20" name="Ink 20">
                <a:extLst>
                  <a:ext uri="{FF2B5EF4-FFF2-40B4-BE49-F238E27FC236}">
                    <a16:creationId xmlns:a16="http://schemas.microsoft.com/office/drawing/2014/main" id="{52F7F0C6-36FA-1C91-C20D-C39DDF44438A}"/>
                  </a:ext>
                </a:extLst>
              </p:cNvPr>
              <p:cNvPicPr/>
              <p:nvPr/>
            </p:nvPicPr>
            <p:blipFill>
              <a:blip r:embed="rId5"/>
              <a:stretch>
                <a:fillRect/>
              </a:stretch>
            </p:blipFill>
            <p:spPr>
              <a:xfrm>
                <a:off x="3191860" y="2348991"/>
                <a:ext cx="17089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Ink 30">
                <a:extLst>
                  <a:ext uri="{FF2B5EF4-FFF2-40B4-BE49-F238E27FC236}">
                    <a16:creationId xmlns:a16="http://schemas.microsoft.com/office/drawing/2014/main" id="{99785DD0-17D4-01D9-0FF3-DAE50B4626DF}"/>
                  </a:ext>
                </a:extLst>
              </p14:cNvPr>
              <p14:cNvContentPartPr/>
              <p14:nvPr/>
            </p14:nvContentPartPr>
            <p14:xfrm>
              <a:off x="1134100" y="2974311"/>
              <a:ext cx="1668600" cy="542160"/>
            </p14:xfrm>
          </p:contentPart>
        </mc:Choice>
        <mc:Fallback xmlns="">
          <p:pic>
            <p:nvPicPr>
              <p:cNvPr id="30" name="Ink 30">
                <a:extLst>
                  <a:ext uri="{FF2B5EF4-FFF2-40B4-BE49-F238E27FC236}">
                    <a16:creationId xmlns:a16="http://schemas.microsoft.com/office/drawing/2014/main" id="{99785DD0-17D4-01D9-0FF3-DAE50B4626DF}"/>
                  </a:ext>
                </a:extLst>
              </p:cNvPr>
              <p:cNvPicPr/>
              <p:nvPr/>
            </p:nvPicPr>
            <p:blipFill>
              <a:blip r:embed="rId7"/>
              <a:stretch>
                <a:fillRect/>
              </a:stretch>
            </p:blipFill>
            <p:spPr>
              <a:xfrm>
                <a:off x="1118983" y="2959181"/>
                <a:ext cx="1698833" cy="5727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Ink 38">
                <a:extLst>
                  <a:ext uri="{FF2B5EF4-FFF2-40B4-BE49-F238E27FC236}">
                    <a16:creationId xmlns:a16="http://schemas.microsoft.com/office/drawing/2014/main" id="{78704D51-B39C-46E5-9584-2BACCB033D4C}"/>
                  </a:ext>
                </a:extLst>
              </p14:cNvPr>
              <p14:cNvContentPartPr/>
              <p14:nvPr/>
            </p14:nvContentPartPr>
            <p14:xfrm>
              <a:off x="3133180" y="2899791"/>
              <a:ext cx="1562040" cy="442440"/>
            </p14:xfrm>
          </p:contentPart>
        </mc:Choice>
        <mc:Fallback xmlns="">
          <p:pic>
            <p:nvPicPr>
              <p:cNvPr id="38" name="Ink 38">
                <a:extLst>
                  <a:ext uri="{FF2B5EF4-FFF2-40B4-BE49-F238E27FC236}">
                    <a16:creationId xmlns:a16="http://schemas.microsoft.com/office/drawing/2014/main" id="{78704D51-B39C-46E5-9584-2BACCB033D4C}"/>
                  </a:ext>
                </a:extLst>
              </p:cNvPr>
              <p:cNvPicPr/>
              <p:nvPr/>
            </p:nvPicPr>
            <p:blipFill>
              <a:blip r:embed="rId9"/>
              <a:stretch>
                <a:fillRect/>
              </a:stretch>
            </p:blipFill>
            <p:spPr>
              <a:xfrm>
                <a:off x="3118063" y="2884311"/>
                <a:ext cx="1592273"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Ink 43">
                <a:extLst>
                  <a:ext uri="{FF2B5EF4-FFF2-40B4-BE49-F238E27FC236}">
                    <a16:creationId xmlns:a16="http://schemas.microsoft.com/office/drawing/2014/main" id="{1C7F0DD9-E294-E7C5-2A2E-61C6B0007154}"/>
                  </a:ext>
                </a:extLst>
              </p14:cNvPr>
              <p14:cNvContentPartPr/>
              <p14:nvPr/>
            </p14:nvContentPartPr>
            <p14:xfrm>
              <a:off x="4775860" y="2955591"/>
              <a:ext cx="1071000" cy="361800"/>
            </p14:xfrm>
          </p:contentPart>
        </mc:Choice>
        <mc:Fallback xmlns="">
          <p:pic>
            <p:nvPicPr>
              <p:cNvPr id="43" name="Ink 43">
                <a:extLst>
                  <a:ext uri="{FF2B5EF4-FFF2-40B4-BE49-F238E27FC236}">
                    <a16:creationId xmlns:a16="http://schemas.microsoft.com/office/drawing/2014/main" id="{1C7F0DD9-E294-E7C5-2A2E-61C6B0007154}"/>
                  </a:ext>
                </a:extLst>
              </p:cNvPr>
              <p:cNvPicPr/>
              <p:nvPr/>
            </p:nvPicPr>
            <p:blipFill>
              <a:blip r:embed="rId11"/>
              <a:stretch>
                <a:fillRect/>
              </a:stretch>
            </p:blipFill>
            <p:spPr>
              <a:xfrm>
                <a:off x="4760740" y="2940456"/>
                <a:ext cx="1101600" cy="39243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2" name="Ink 52">
                <a:extLst>
                  <a:ext uri="{FF2B5EF4-FFF2-40B4-BE49-F238E27FC236}">
                    <a16:creationId xmlns:a16="http://schemas.microsoft.com/office/drawing/2014/main" id="{84365256-7D93-1EF5-D31C-EBE8AF639CDA}"/>
                  </a:ext>
                </a:extLst>
              </p14:cNvPr>
              <p14:cNvContentPartPr/>
              <p14:nvPr/>
            </p14:nvContentPartPr>
            <p14:xfrm>
              <a:off x="6195340" y="2856231"/>
              <a:ext cx="2191680" cy="404640"/>
            </p14:xfrm>
          </p:contentPart>
        </mc:Choice>
        <mc:Fallback xmlns="">
          <p:pic>
            <p:nvPicPr>
              <p:cNvPr id="52" name="Ink 52">
                <a:extLst>
                  <a:ext uri="{FF2B5EF4-FFF2-40B4-BE49-F238E27FC236}">
                    <a16:creationId xmlns:a16="http://schemas.microsoft.com/office/drawing/2014/main" id="{84365256-7D93-1EF5-D31C-EBE8AF639CDA}"/>
                  </a:ext>
                </a:extLst>
              </p:cNvPr>
              <p:cNvPicPr/>
              <p:nvPr/>
            </p:nvPicPr>
            <p:blipFill>
              <a:blip r:embed="rId13"/>
              <a:stretch>
                <a:fillRect/>
              </a:stretch>
            </p:blipFill>
            <p:spPr>
              <a:xfrm>
                <a:off x="6180220" y="2840765"/>
                <a:ext cx="2222280" cy="43521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9" name="Ink 70">
                <a:extLst>
                  <a:ext uri="{FF2B5EF4-FFF2-40B4-BE49-F238E27FC236}">
                    <a16:creationId xmlns:a16="http://schemas.microsoft.com/office/drawing/2014/main" id="{A00554C2-6E31-7EE4-A312-C885EF29A6B7}"/>
                  </a:ext>
                </a:extLst>
              </p14:cNvPr>
              <p14:cNvContentPartPr/>
              <p14:nvPr/>
            </p14:nvContentPartPr>
            <p14:xfrm>
              <a:off x="3151900" y="3404511"/>
              <a:ext cx="1690200" cy="696960"/>
            </p14:xfrm>
          </p:contentPart>
        </mc:Choice>
        <mc:Fallback xmlns="">
          <p:pic>
            <p:nvPicPr>
              <p:cNvPr id="69" name="Ink 70">
                <a:extLst>
                  <a:ext uri="{FF2B5EF4-FFF2-40B4-BE49-F238E27FC236}">
                    <a16:creationId xmlns:a16="http://schemas.microsoft.com/office/drawing/2014/main" id="{A00554C2-6E31-7EE4-A312-C885EF29A6B7}"/>
                  </a:ext>
                </a:extLst>
              </p:cNvPr>
              <p:cNvPicPr/>
              <p:nvPr/>
            </p:nvPicPr>
            <p:blipFill>
              <a:blip r:embed="rId15"/>
              <a:stretch>
                <a:fillRect/>
              </a:stretch>
            </p:blipFill>
            <p:spPr>
              <a:xfrm>
                <a:off x="3136780" y="3389391"/>
                <a:ext cx="172080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0" name="Ink 70">
                <a:extLst>
                  <a:ext uri="{FF2B5EF4-FFF2-40B4-BE49-F238E27FC236}">
                    <a16:creationId xmlns:a16="http://schemas.microsoft.com/office/drawing/2014/main" id="{B8CEEE07-8136-73C0-A0BB-CCDB481D8FDE}"/>
                  </a:ext>
                </a:extLst>
              </p14:cNvPr>
              <p14:cNvContentPartPr/>
              <p14:nvPr/>
            </p14:nvContentPartPr>
            <p14:xfrm>
              <a:off x="760060" y="3615471"/>
              <a:ext cx="1737720" cy="510840"/>
            </p14:xfrm>
          </p:contentPart>
        </mc:Choice>
        <mc:Fallback xmlns="">
          <p:pic>
            <p:nvPicPr>
              <p:cNvPr id="70" name="Ink 70">
                <a:extLst>
                  <a:ext uri="{FF2B5EF4-FFF2-40B4-BE49-F238E27FC236}">
                    <a16:creationId xmlns:a16="http://schemas.microsoft.com/office/drawing/2014/main" id="{B8CEEE07-8136-73C0-A0BB-CCDB481D8FDE}"/>
                  </a:ext>
                </a:extLst>
              </p:cNvPr>
              <p:cNvPicPr/>
              <p:nvPr/>
            </p:nvPicPr>
            <p:blipFill>
              <a:blip r:embed="rId17"/>
              <a:stretch>
                <a:fillRect/>
              </a:stretch>
            </p:blipFill>
            <p:spPr>
              <a:xfrm>
                <a:off x="744583" y="3600351"/>
                <a:ext cx="1767954"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1" name="Ink 81">
                <a:extLst>
                  <a:ext uri="{FF2B5EF4-FFF2-40B4-BE49-F238E27FC236}">
                    <a16:creationId xmlns:a16="http://schemas.microsoft.com/office/drawing/2014/main" id="{01E7F853-365D-9824-D996-6E07D38876FF}"/>
                  </a:ext>
                </a:extLst>
              </p14:cNvPr>
              <p14:cNvContentPartPr/>
              <p14:nvPr/>
            </p14:nvContentPartPr>
            <p14:xfrm>
              <a:off x="5410900" y="3459951"/>
              <a:ext cx="3436920" cy="473760"/>
            </p14:xfrm>
          </p:contentPart>
        </mc:Choice>
        <mc:Fallback xmlns="">
          <p:pic>
            <p:nvPicPr>
              <p:cNvPr id="81" name="Ink 81">
                <a:extLst>
                  <a:ext uri="{FF2B5EF4-FFF2-40B4-BE49-F238E27FC236}">
                    <a16:creationId xmlns:a16="http://schemas.microsoft.com/office/drawing/2014/main" id="{01E7F853-365D-9824-D996-6E07D38876FF}"/>
                  </a:ext>
                </a:extLst>
              </p:cNvPr>
              <p:cNvPicPr/>
              <p:nvPr/>
            </p:nvPicPr>
            <p:blipFill>
              <a:blip r:embed="rId19"/>
              <a:stretch>
                <a:fillRect/>
              </a:stretch>
            </p:blipFill>
            <p:spPr>
              <a:xfrm>
                <a:off x="5395780" y="3444820"/>
                <a:ext cx="3467160" cy="50438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7" name="Ink 87">
                <a:extLst>
                  <a:ext uri="{FF2B5EF4-FFF2-40B4-BE49-F238E27FC236}">
                    <a16:creationId xmlns:a16="http://schemas.microsoft.com/office/drawing/2014/main" id="{A2F93B68-3E68-291B-C004-C6E94C90BB75}"/>
                  </a:ext>
                </a:extLst>
              </p14:cNvPr>
              <p14:cNvContentPartPr/>
              <p14:nvPr/>
            </p14:nvContentPartPr>
            <p14:xfrm>
              <a:off x="1302940" y="4244391"/>
              <a:ext cx="1001880" cy="697680"/>
            </p14:xfrm>
          </p:contentPart>
        </mc:Choice>
        <mc:Fallback xmlns="">
          <p:pic>
            <p:nvPicPr>
              <p:cNvPr id="87" name="Ink 87">
                <a:extLst>
                  <a:ext uri="{FF2B5EF4-FFF2-40B4-BE49-F238E27FC236}">
                    <a16:creationId xmlns:a16="http://schemas.microsoft.com/office/drawing/2014/main" id="{A2F93B68-3E68-291B-C004-C6E94C90BB75}"/>
                  </a:ext>
                </a:extLst>
              </p:cNvPr>
              <p:cNvPicPr/>
              <p:nvPr/>
            </p:nvPicPr>
            <p:blipFill>
              <a:blip r:embed="rId21"/>
              <a:stretch>
                <a:fillRect/>
              </a:stretch>
            </p:blipFill>
            <p:spPr>
              <a:xfrm>
                <a:off x="1287460" y="4229271"/>
                <a:ext cx="1032480" cy="728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2" name="Ink 102">
                <a:extLst>
                  <a:ext uri="{FF2B5EF4-FFF2-40B4-BE49-F238E27FC236}">
                    <a16:creationId xmlns:a16="http://schemas.microsoft.com/office/drawing/2014/main" id="{769ADF11-9947-319D-31B8-576FF84363F6}"/>
                  </a:ext>
                </a:extLst>
              </p14:cNvPr>
              <p14:cNvContentPartPr/>
              <p14:nvPr/>
            </p14:nvContentPartPr>
            <p14:xfrm>
              <a:off x="2567260" y="4082391"/>
              <a:ext cx="3927240" cy="915840"/>
            </p14:xfrm>
          </p:contentPart>
        </mc:Choice>
        <mc:Fallback xmlns="">
          <p:pic>
            <p:nvPicPr>
              <p:cNvPr id="102" name="Ink 102">
                <a:extLst>
                  <a:ext uri="{FF2B5EF4-FFF2-40B4-BE49-F238E27FC236}">
                    <a16:creationId xmlns:a16="http://schemas.microsoft.com/office/drawing/2014/main" id="{769ADF11-9947-319D-31B8-576FF84363F6}"/>
                  </a:ext>
                </a:extLst>
              </p:cNvPr>
              <p:cNvPicPr/>
              <p:nvPr/>
            </p:nvPicPr>
            <p:blipFill>
              <a:blip r:embed="rId23"/>
              <a:stretch>
                <a:fillRect/>
              </a:stretch>
            </p:blipFill>
            <p:spPr>
              <a:xfrm>
                <a:off x="2552140" y="4067271"/>
                <a:ext cx="395784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3" name="Ink 102">
                <a:extLst>
                  <a:ext uri="{FF2B5EF4-FFF2-40B4-BE49-F238E27FC236}">
                    <a16:creationId xmlns:a16="http://schemas.microsoft.com/office/drawing/2014/main" id="{17807FE8-BC1D-661D-B9A4-95736C037000}"/>
                  </a:ext>
                </a:extLst>
              </p14:cNvPr>
              <p14:cNvContentPartPr/>
              <p14:nvPr/>
            </p14:nvContentPartPr>
            <p14:xfrm>
              <a:off x="6451660" y="4070151"/>
              <a:ext cx="453240" cy="802080"/>
            </p14:xfrm>
          </p:contentPart>
        </mc:Choice>
        <mc:Fallback xmlns="">
          <p:pic>
            <p:nvPicPr>
              <p:cNvPr id="103" name="Ink 102">
                <a:extLst>
                  <a:ext uri="{FF2B5EF4-FFF2-40B4-BE49-F238E27FC236}">
                    <a16:creationId xmlns:a16="http://schemas.microsoft.com/office/drawing/2014/main" id="{17807FE8-BC1D-661D-B9A4-95736C037000}"/>
                  </a:ext>
                </a:extLst>
              </p:cNvPr>
              <p:cNvPicPr/>
              <p:nvPr/>
            </p:nvPicPr>
            <p:blipFill>
              <a:blip r:embed="rId25"/>
              <a:stretch>
                <a:fillRect/>
              </a:stretch>
            </p:blipFill>
            <p:spPr>
              <a:xfrm>
                <a:off x="6436180" y="4054671"/>
                <a:ext cx="483840" cy="83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3" name="Ink 114">
                <a:extLst>
                  <a:ext uri="{FF2B5EF4-FFF2-40B4-BE49-F238E27FC236}">
                    <a16:creationId xmlns:a16="http://schemas.microsoft.com/office/drawing/2014/main" id="{5D054B8C-8CA3-E3DC-BBAC-4E136F0FCFFB}"/>
                  </a:ext>
                </a:extLst>
              </p14:cNvPr>
              <p14:cNvContentPartPr/>
              <p14:nvPr/>
            </p14:nvContentPartPr>
            <p14:xfrm>
              <a:off x="3574540" y="5034951"/>
              <a:ext cx="1195560" cy="380160"/>
            </p14:xfrm>
          </p:contentPart>
        </mc:Choice>
        <mc:Fallback xmlns="">
          <p:pic>
            <p:nvPicPr>
              <p:cNvPr id="113" name="Ink 114">
                <a:extLst>
                  <a:ext uri="{FF2B5EF4-FFF2-40B4-BE49-F238E27FC236}">
                    <a16:creationId xmlns:a16="http://schemas.microsoft.com/office/drawing/2014/main" id="{5D054B8C-8CA3-E3DC-BBAC-4E136F0FCFFB}"/>
                  </a:ext>
                </a:extLst>
              </p:cNvPr>
              <p:cNvPicPr/>
              <p:nvPr/>
            </p:nvPicPr>
            <p:blipFill>
              <a:blip r:embed="rId27"/>
              <a:stretch>
                <a:fillRect/>
              </a:stretch>
            </p:blipFill>
            <p:spPr>
              <a:xfrm>
                <a:off x="3559420" y="5019831"/>
                <a:ext cx="122616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4" name="Ink 114">
                <a:extLst>
                  <a:ext uri="{FF2B5EF4-FFF2-40B4-BE49-F238E27FC236}">
                    <a16:creationId xmlns:a16="http://schemas.microsoft.com/office/drawing/2014/main" id="{133514C7-BB3F-95C4-512F-C8DC569D6D23}"/>
                  </a:ext>
                </a:extLst>
              </p14:cNvPr>
              <p14:cNvContentPartPr/>
              <p14:nvPr/>
            </p14:nvContentPartPr>
            <p14:xfrm>
              <a:off x="2080540" y="5066271"/>
              <a:ext cx="853200" cy="417240"/>
            </p14:xfrm>
          </p:contentPart>
        </mc:Choice>
        <mc:Fallback xmlns="">
          <p:pic>
            <p:nvPicPr>
              <p:cNvPr id="114" name="Ink 114">
                <a:extLst>
                  <a:ext uri="{FF2B5EF4-FFF2-40B4-BE49-F238E27FC236}">
                    <a16:creationId xmlns:a16="http://schemas.microsoft.com/office/drawing/2014/main" id="{133514C7-BB3F-95C4-512F-C8DC569D6D23}"/>
                  </a:ext>
                </a:extLst>
              </p:cNvPr>
              <p:cNvPicPr/>
              <p:nvPr/>
            </p:nvPicPr>
            <p:blipFill>
              <a:blip r:embed="rId29"/>
              <a:stretch>
                <a:fillRect/>
              </a:stretch>
            </p:blipFill>
            <p:spPr>
              <a:xfrm>
                <a:off x="2065060" y="5050804"/>
                <a:ext cx="883800" cy="44745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5" name="Ink 126">
                <a:extLst>
                  <a:ext uri="{FF2B5EF4-FFF2-40B4-BE49-F238E27FC236}">
                    <a16:creationId xmlns:a16="http://schemas.microsoft.com/office/drawing/2014/main" id="{6DB6C2C3-179E-4EDA-5ED3-3F9761B31C99}"/>
                  </a:ext>
                </a:extLst>
              </p14:cNvPr>
              <p14:cNvContentPartPr/>
              <p14:nvPr/>
            </p14:nvContentPartPr>
            <p14:xfrm>
              <a:off x="3793060" y="5620311"/>
              <a:ext cx="921240" cy="429840"/>
            </p14:xfrm>
          </p:contentPart>
        </mc:Choice>
        <mc:Fallback xmlns="">
          <p:pic>
            <p:nvPicPr>
              <p:cNvPr id="125" name="Ink 126">
                <a:extLst>
                  <a:ext uri="{FF2B5EF4-FFF2-40B4-BE49-F238E27FC236}">
                    <a16:creationId xmlns:a16="http://schemas.microsoft.com/office/drawing/2014/main" id="{6DB6C2C3-179E-4EDA-5ED3-3F9761B31C99}"/>
                  </a:ext>
                </a:extLst>
              </p:cNvPr>
              <p:cNvPicPr/>
              <p:nvPr/>
            </p:nvPicPr>
            <p:blipFill>
              <a:blip r:embed="rId31"/>
              <a:stretch>
                <a:fillRect/>
              </a:stretch>
            </p:blipFill>
            <p:spPr>
              <a:xfrm>
                <a:off x="3777934" y="5604831"/>
                <a:ext cx="951852"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6" name="Ink 126">
                <a:extLst>
                  <a:ext uri="{FF2B5EF4-FFF2-40B4-BE49-F238E27FC236}">
                    <a16:creationId xmlns:a16="http://schemas.microsoft.com/office/drawing/2014/main" id="{C2BACD52-14A3-F87A-27CB-A92D875E8F38}"/>
                  </a:ext>
                </a:extLst>
              </p14:cNvPr>
              <p14:cNvContentPartPr/>
              <p14:nvPr/>
            </p14:nvContentPartPr>
            <p14:xfrm>
              <a:off x="2080540" y="5639031"/>
              <a:ext cx="1325880" cy="423720"/>
            </p14:xfrm>
          </p:contentPart>
        </mc:Choice>
        <mc:Fallback xmlns="">
          <p:pic>
            <p:nvPicPr>
              <p:cNvPr id="126" name="Ink 126">
                <a:extLst>
                  <a:ext uri="{FF2B5EF4-FFF2-40B4-BE49-F238E27FC236}">
                    <a16:creationId xmlns:a16="http://schemas.microsoft.com/office/drawing/2014/main" id="{C2BACD52-14A3-F87A-27CB-A92D875E8F38}"/>
                  </a:ext>
                </a:extLst>
              </p:cNvPr>
              <p:cNvPicPr/>
              <p:nvPr/>
            </p:nvPicPr>
            <p:blipFill>
              <a:blip r:embed="rId33"/>
              <a:stretch>
                <a:fillRect/>
              </a:stretch>
            </p:blipFill>
            <p:spPr>
              <a:xfrm>
                <a:off x="2065064" y="5623551"/>
                <a:ext cx="1356472"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8" name="Ink 140">
                <a:extLst>
                  <a:ext uri="{FF2B5EF4-FFF2-40B4-BE49-F238E27FC236}">
                    <a16:creationId xmlns:a16="http://schemas.microsoft.com/office/drawing/2014/main" id="{472FB723-E0BB-B6E2-8AC4-1F85F0440E4B}"/>
                  </a:ext>
                </a:extLst>
              </p14:cNvPr>
              <p14:cNvContentPartPr/>
              <p14:nvPr/>
            </p14:nvContentPartPr>
            <p14:xfrm>
              <a:off x="3730060" y="6093351"/>
              <a:ext cx="1780920" cy="504000"/>
            </p14:xfrm>
          </p:contentPart>
        </mc:Choice>
        <mc:Fallback xmlns="">
          <p:pic>
            <p:nvPicPr>
              <p:cNvPr id="138" name="Ink 140">
                <a:extLst>
                  <a:ext uri="{FF2B5EF4-FFF2-40B4-BE49-F238E27FC236}">
                    <a16:creationId xmlns:a16="http://schemas.microsoft.com/office/drawing/2014/main" id="{472FB723-E0BB-B6E2-8AC4-1F85F0440E4B}"/>
                  </a:ext>
                </a:extLst>
              </p:cNvPr>
              <p:cNvPicPr/>
              <p:nvPr/>
            </p:nvPicPr>
            <p:blipFill>
              <a:blip r:embed="rId35"/>
              <a:stretch>
                <a:fillRect/>
              </a:stretch>
            </p:blipFill>
            <p:spPr>
              <a:xfrm>
                <a:off x="3714940" y="6078231"/>
                <a:ext cx="181152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9" name="Ink 140">
                <a:extLst>
                  <a:ext uri="{FF2B5EF4-FFF2-40B4-BE49-F238E27FC236}">
                    <a16:creationId xmlns:a16="http://schemas.microsoft.com/office/drawing/2014/main" id="{A08B6DC1-B269-FFE7-DDA1-4890FB62E7E6}"/>
                  </a:ext>
                </a:extLst>
              </p14:cNvPr>
              <p14:cNvContentPartPr/>
              <p14:nvPr/>
            </p14:nvContentPartPr>
            <p14:xfrm>
              <a:off x="2565820" y="6211791"/>
              <a:ext cx="573120" cy="417600"/>
            </p14:xfrm>
          </p:contentPart>
        </mc:Choice>
        <mc:Fallback xmlns="">
          <p:pic>
            <p:nvPicPr>
              <p:cNvPr id="139" name="Ink 140">
                <a:extLst>
                  <a:ext uri="{FF2B5EF4-FFF2-40B4-BE49-F238E27FC236}">
                    <a16:creationId xmlns:a16="http://schemas.microsoft.com/office/drawing/2014/main" id="{A08B6DC1-B269-FFE7-DDA1-4890FB62E7E6}"/>
                  </a:ext>
                </a:extLst>
              </p:cNvPr>
              <p:cNvPicPr/>
              <p:nvPr/>
            </p:nvPicPr>
            <p:blipFill>
              <a:blip r:embed="rId37"/>
              <a:stretch>
                <a:fillRect/>
              </a:stretch>
            </p:blipFill>
            <p:spPr>
              <a:xfrm>
                <a:off x="2550700" y="6196311"/>
                <a:ext cx="60372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0" name="Ink 140">
                <a:extLst>
                  <a:ext uri="{FF2B5EF4-FFF2-40B4-BE49-F238E27FC236}">
                    <a16:creationId xmlns:a16="http://schemas.microsoft.com/office/drawing/2014/main" id="{A507C0EC-DDD7-9B03-2D78-D8E5D2D2DC1B}"/>
                  </a:ext>
                </a:extLst>
              </p14:cNvPr>
              <p14:cNvContentPartPr/>
              <p14:nvPr/>
            </p14:nvContentPartPr>
            <p14:xfrm>
              <a:off x="1670140" y="6136911"/>
              <a:ext cx="547560" cy="548280"/>
            </p14:xfrm>
          </p:contentPart>
        </mc:Choice>
        <mc:Fallback xmlns="">
          <p:pic>
            <p:nvPicPr>
              <p:cNvPr id="140" name="Ink 140">
                <a:extLst>
                  <a:ext uri="{FF2B5EF4-FFF2-40B4-BE49-F238E27FC236}">
                    <a16:creationId xmlns:a16="http://schemas.microsoft.com/office/drawing/2014/main" id="{A507C0EC-DDD7-9B03-2D78-D8E5D2D2DC1B}"/>
                  </a:ext>
                </a:extLst>
              </p:cNvPr>
              <p:cNvPicPr/>
              <p:nvPr/>
            </p:nvPicPr>
            <p:blipFill>
              <a:blip r:embed="rId39"/>
              <a:stretch>
                <a:fillRect/>
              </a:stretch>
            </p:blipFill>
            <p:spPr>
              <a:xfrm>
                <a:off x="1655020" y="6121791"/>
                <a:ext cx="57816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3" name="Ink 143">
                <a:extLst>
                  <a:ext uri="{FF2B5EF4-FFF2-40B4-BE49-F238E27FC236}">
                    <a16:creationId xmlns:a16="http://schemas.microsoft.com/office/drawing/2014/main" id="{097B973F-43F0-8611-8DDD-FB5CF15E5B7E}"/>
                  </a:ext>
                </a:extLst>
              </p14:cNvPr>
              <p14:cNvContentPartPr/>
              <p14:nvPr/>
            </p14:nvContentPartPr>
            <p14:xfrm>
              <a:off x="2118340" y="6452271"/>
              <a:ext cx="977040" cy="525600"/>
            </p14:xfrm>
          </p:contentPart>
        </mc:Choice>
        <mc:Fallback xmlns="">
          <p:pic>
            <p:nvPicPr>
              <p:cNvPr id="143" name="Ink 143">
                <a:extLst>
                  <a:ext uri="{FF2B5EF4-FFF2-40B4-BE49-F238E27FC236}">
                    <a16:creationId xmlns:a16="http://schemas.microsoft.com/office/drawing/2014/main" id="{097B973F-43F0-8611-8DDD-FB5CF15E5B7E}"/>
                  </a:ext>
                </a:extLst>
              </p:cNvPr>
              <p:cNvPicPr/>
              <p:nvPr/>
            </p:nvPicPr>
            <p:blipFill>
              <a:blip r:embed="rId41"/>
              <a:stretch>
                <a:fillRect/>
              </a:stretch>
            </p:blipFill>
            <p:spPr>
              <a:xfrm>
                <a:off x="2103220" y="6437141"/>
                <a:ext cx="1007640" cy="556221"/>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9" name="Ink 149">
                <a:extLst>
                  <a:ext uri="{FF2B5EF4-FFF2-40B4-BE49-F238E27FC236}">
                    <a16:creationId xmlns:a16="http://schemas.microsoft.com/office/drawing/2014/main" id="{AB7034E1-881E-2740-A7E4-3A5C3F8F25D6}"/>
                  </a:ext>
                </a:extLst>
              </p14:cNvPr>
              <p14:cNvContentPartPr/>
              <p14:nvPr/>
            </p14:nvContentPartPr>
            <p14:xfrm>
              <a:off x="3425860" y="6498711"/>
              <a:ext cx="1082520" cy="613080"/>
            </p14:xfrm>
          </p:contentPart>
        </mc:Choice>
        <mc:Fallback xmlns="">
          <p:pic>
            <p:nvPicPr>
              <p:cNvPr id="149" name="Ink 149">
                <a:extLst>
                  <a:ext uri="{FF2B5EF4-FFF2-40B4-BE49-F238E27FC236}">
                    <a16:creationId xmlns:a16="http://schemas.microsoft.com/office/drawing/2014/main" id="{AB7034E1-881E-2740-A7E4-3A5C3F8F25D6}"/>
                  </a:ext>
                </a:extLst>
              </p:cNvPr>
              <p:cNvPicPr/>
              <p:nvPr/>
            </p:nvPicPr>
            <p:blipFill>
              <a:blip r:embed="rId43"/>
              <a:stretch>
                <a:fillRect/>
              </a:stretch>
            </p:blipFill>
            <p:spPr>
              <a:xfrm>
                <a:off x="3410385" y="6483591"/>
                <a:ext cx="111311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9" name="Ink 159">
                <a:extLst>
                  <a:ext uri="{FF2B5EF4-FFF2-40B4-BE49-F238E27FC236}">
                    <a16:creationId xmlns:a16="http://schemas.microsoft.com/office/drawing/2014/main" id="{7DD4D5BE-2F4C-33B3-4E4D-CA3005F6CE71}"/>
                  </a:ext>
                </a:extLst>
              </p14:cNvPr>
              <p14:cNvContentPartPr/>
              <p14:nvPr/>
            </p14:nvContentPartPr>
            <p14:xfrm>
              <a:off x="1918540" y="6567471"/>
              <a:ext cx="2739600" cy="1080360"/>
            </p14:xfrm>
          </p:contentPart>
        </mc:Choice>
        <mc:Fallback xmlns="">
          <p:pic>
            <p:nvPicPr>
              <p:cNvPr id="159" name="Ink 159">
                <a:extLst>
                  <a:ext uri="{FF2B5EF4-FFF2-40B4-BE49-F238E27FC236}">
                    <a16:creationId xmlns:a16="http://schemas.microsoft.com/office/drawing/2014/main" id="{7DD4D5BE-2F4C-33B3-4E4D-CA3005F6CE71}"/>
                  </a:ext>
                </a:extLst>
              </p:cNvPr>
              <p:cNvPicPr/>
              <p:nvPr/>
            </p:nvPicPr>
            <p:blipFill>
              <a:blip r:embed="rId45"/>
              <a:stretch>
                <a:fillRect/>
              </a:stretch>
            </p:blipFill>
            <p:spPr>
              <a:xfrm>
                <a:off x="1903420" y="6552346"/>
                <a:ext cx="2770200" cy="1110970"/>
              </a:xfrm>
              <a:prstGeom prst="rect">
                <a:avLst/>
              </a:prstGeom>
            </p:spPr>
          </p:pic>
        </mc:Fallback>
      </mc:AlternateContent>
    </p:spTree>
    <p:extLst>
      <p:ext uri="{BB962C8B-B14F-4D97-AF65-F5344CB8AC3E}">
        <p14:creationId xmlns:p14="http://schemas.microsoft.com/office/powerpoint/2010/main" val="224294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AA76-8927-95E2-3326-C0EDACF40C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D8B518-1C63-5DC6-4FCF-21C41AE20D51}"/>
              </a:ext>
            </a:extLst>
          </p:cNvPr>
          <p:cNvSpPr>
            <a:spLocks noGrp="1"/>
          </p:cNvSpPr>
          <p:nvPr>
            <p:ph idx="1"/>
          </p:nvPr>
        </p:nvSpPr>
        <p:spPr/>
        <p:txBody>
          <a:bodyPr/>
          <a:lstStyle/>
          <a:p>
            <a:r>
              <a:rPr lang="en-IN" dirty="0"/>
              <a:t>Step 4:</a:t>
            </a:r>
            <a:endParaRPr lang="en-US" dirty="0"/>
          </a:p>
        </p:txBody>
      </p:sp>
      <mc:AlternateContent xmlns:mc="http://schemas.openxmlformats.org/markup-compatibility/2006" xmlns:p14="http://schemas.microsoft.com/office/powerpoint/2010/main">
        <mc:Choice Requires="p14">
          <p:contentPart p14:bwMode="auto" r:id="rId2">
            <p14:nvContentPartPr>
              <p14:cNvPr id="9" name="Ink 9">
                <a:extLst>
                  <a:ext uri="{FF2B5EF4-FFF2-40B4-BE49-F238E27FC236}">
                    <a16:creationId xmlns:a16="http://schemas.microsoft.com/office/drawing/2014/main" id="{8A55974A-A757-FB76-7496-59D31B26A3CC}"/>
                  </a:ext>
                </a:extLst>
              </p14:cNvPr>
              <p14:cNvContentPartPr/>
              <p14:nvPr/>
            </p14:nvContentPartPr>
            <p14:xfrm>
              <a:off x="2579140" y="1934631"/>
              <a:ext cx="597240" cy="347040"/>
            </p14:xfrm>
          </p:contentPart>
        </mc:Choice>
        <mc:Fallback xmlns="">
          <p:pic>
            <p:nvPicPr>
              <p:cNvPr id="9" name="Ink 9">
                <a:extLst>
                  <a:ext uri="{FF2B5EF4-FFF2-40B4-BE49-F238E27FC236}">
                    <a16:creationId xmlns:a16="http://schemas.microsoft.com/office/drawing/2014/main" id="{8A55974A-A757-FB76-7496-59D31B26A3CC}"/>
                  </a:ext>
                </a:extLst>
              </p:cNvPr>
              <p:cNvPicPr/>
              <p:nvPr/>
            </p:nvPicPr>
            <p:blipFill>
              <a:blip r:embed="rId3"/>
              <a:stretch>
                <a:fillRect/>
              </a:stretch>
            </p:blipFill>
            <p:spPr>
              <a:xfrm>
                <a:off x="2564020" y="1919511"/>
                <a:ext cx="6278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20">
                <a:extLst>
                  <a:ext uri="{FF2B5EF4-FFF2-40B4-BE49-F238E27FC236}">
                    <a16:creationId xmlns:a16="http://schemas.microsoft.com/office/drawing/2014/main" id="{4A9D4847-5E7A-2A06-96B1-8E3489EDB736}"/>
                  </a:ext>
                </a:extLst>
              </p14:cNvPr>
              <p14:cNvContentPartPr/>
              <p14:nvPr/>
            </p14:nvContentPartPr>
            <p14:xfrm>
              <a:off x="3444580" y="1779111"/>
              <a:ext cx="2619720" cy="646200"/>
            </p14:xfrm>
          </p:contentPart>
        </mc:Choice>
        <mc:Fallback xmlns="">
          <p:pic>
            <p:nvPicPr>
              <p:cNvPr id="20" name="Ink 20">
                <a:extLst>
                  <a:ext uri="{FF2B5EF4-FFF2-40B4-BE49-F238E27FC236}">
                    <a16:creationId xmlns:a16="http://schemas.microsoft.com/office/drawing/2014/main" id="{4A9D4847-5E7A-2A06-96B1-8E3489EDB736}"/>
                  </a:ext>
                </a:extLst>
              </p:cNvPr>
              <p:cNvPicPr/>
              <p:nvPr/>
            </p:nvPicPr>
            <p:blipFill>
              <a:blip r:embed="rId5"/>
              <a:stretch>
                <a:fillRect/>
              </a:stretch>
            </p:blipFill>
            <p:spPr>
              <a:xfrm>
                <a:off x="3429102" y="1763991"/>
                <a:ext cx="2649956"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8">
                <a:extLst>
                  <a:ext uri="{FF2B5EF4-FFF2-40B4-BE49-F238E27FC236}">
                    <a16:creationId xmlns:a16="http://schemas.microsoft.com/office/drawing/2014/main" id="{9825C1B3-2607-2587-3E88-2398D8763435}"/>
                  </a:ext>
                </a:extLst>
              </p14:cNvPr>
              <p14:cNvContentPartPr/>
              <p14:nvPr/>
            </p14:nvContentPartPr>
            <p14:xfrm>
              <a:off x="1177660" y="2575791"/>
              <a:ext cx="1201680" cy="448920"/>
            </p14:xfrm>
          </p:contentPart>
        </mc:Choice>
        <mc:Fallback xmlns="">
          <p:pic>
            <p:nvPicPr>
              <p:cNvPr id="28" name="Ink 28">
                <a:extLst>
                  <a:ext uri="{FF2B5EF4-FFF2-40B4-BE49-F238E27FC236}">
                    <a16:creationId xmlns:a16="http://schemas.microsoft.com/office/drawing/2014/main" id="{9825C1B3-2607-2587-3E88-2398D8763435}"/>
                  </a:ext>
                </a:extLst>
              </p:cNvPr>
              <p:cNvPicPr/>
              <p:nvPr/>
            </p:nvPicPr>
            <p:blipFill>
              <a:blip r:embed="rId7"/>
              <a:stretch>
                <a:fillRect/>
              </a:stretch>
            </p:blipFill>
            <p:spPr>
              <a:xfrm>
                <a:off x="1162545" y="2560659"/>
                <a:ext cx="1231911" cy="47954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30">
                <a:extLst>
                  <a:ext uri="{FF2B5EF4-FFF2-40B4-BE49-F238E27FC236}">
                    <a16:creationId xmlns:a16="http://schemas.microsoft.com/office/drawing/2014/main" id="{2D708599-7C3B-06CC-C61E-FB3BF3B63F42}"/>
                  </a:ext>
                </a:extLst>
              </p14:cNvPr>
              <p14:cNvContentPartPr/>
              <p14:nvPr/>
            </p14:nvContentPartPr>
            <p14:xfrm>
              <a:off x="2684260" y="2501271"/>
              <a:ext cx="149760" cy="486000"/>
            </p14:xfrm>
          </p:contentPart>
        </mc:Choice>
        <mc:Fallback xmlns="">
          <p:pic>
            <p:nvPicPr>
              <p:cNvPr id="30" name="Ink 30">
                <a:extLst>
                  <a:ext uri="{FF2B5EF4-FFF2-40B4-BE49-F238E27FC236}">
                    <a16:creationId xmlns:a16="http://schemas.microsoft.com/office/drawing/2014/main" id="{2D708599-7C3B-06CC-C61E-FB3BF3B63F42}"/>
                  </a:ext>
                </a:extLst>
              </p:cNvPr>
              <p:cNvPicPr/>
              <p:nvPr/>
            </p:nvPicPr>
            <p:blipFill>
              <a:blip r:embed="rId9"/>
              <a:stretch>
                <a:fillRect/>
              </a:stretch>
            </p:blipFill>
            <p:spPr>
              <a:xfrm>
                <a:off x="2669140" y="2486151"/>
                <a:ext cx="18036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3">
                <a:extLst>
                  <a:ext uri="{FF2B5EF4-FFF2-40B4-BE49-F238E27FC236}">
                    <a16:creationId xmlns:a16="http://schemas.microsoft.com/office/drawing/2014/main" id="{614555EC-B0B7-5821-65AB-A002EE650CED}"/>
                  </a:ext>
                </a:extLst>
              </p14:cNvPr>
              <p14:cNvContentPartPr/>
              <p14:nvPr/>
            </p14:nvContentPartPr>
            <p14:xfrm>
              <a:off x="2429020" y="2476431"/>
              <a:ext cx="162000" cy="149760"/>
            </p14:xfrm>
          </p:contentPart>
        </mc:Choice>
        <mc:Fallback xmlns="">
          <p:pic>
            <p:nvPicPr>
              <p:cNvPr id="33" name="Ink 33">
                <a:extLst>
                  <a:ext uri="{FF2B5EF4-FFF2-40B4-BE49-F238E27FC236}">
                    <a16:creationId xmlns:a16="http://schemas.microsoft.com/office/drawing/2014/main" id="{614555EC-B0B7-5821-65AB-A002EE650CED}"/>
                  </a:ext>
                </a:extLst>
              </p:cNvPr>
              <p:cNvPicPr/>
              <p:nvPr/>
            </p:nvPicPr>
            <p:blipFill>
              <a:blip r:embed="rId11"/>
              <a:stretch>
                <a:fillRect/>
              </a:stretch>
            </p:blipFill>
            <p:spPr>
              <a:xfrm>
                <a:off x="2413934" y="2460951"/>
                <a:ext cx="192173"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 name="Ink 36">
                <a:extLst>
                  <a:ext uri="{FF2B5EF4-FFF2-40B4-BE49-F238E27FC236}">
                    <a16:creationId xmlns:a16="http://schemas.microsoft.com/office/drawing/2014/main" id="{C80F9F3E-0F84-643F-1500-F049FE78A600}"/>
                  </a:ext>
                </a:extLst>
              </p14:cNvPr>
              <p14:cNvContentPartPr/>
              <p14:nvPr/>
            </p14:nvContentPartPr>
            <p14:xfrm>
              <a:off x="2733940" y="2451591"/>
              <a:ext cx="1239480" cy="566640"/>
            </p14:xfrm>
          </p:contentPart>
        </mc:Choice>
        <mc:Fallback xmlns="">
          <p:pic>
            <p:nvPicPr>
              <p:cNvPr id="36" name="Ink 36">
                <a:extLst>
                  <a:ext uri="{FF2B5EF4-FFF2-40B4-BE49-F238E27FC236}">
                    <a16:creationId xmlns:a16="http://schemas.microsoft.com/office/drawing/2014/main" id="{C80F9F3E-0F84-643F-1500-F049FE78A600}"/>
                  </a:ext>
                </a:extLst>
              </p:cNvPr>
              <p:cNvPicPr/>
              <p:nvPr/>
            </p:nvPicPr>
            <p:blipFill>
              <a:blip r:embed="rId13"/>
              <a:stretch>
                <a:fillRect/>
              </a:stretch>
            </p:blipFill>
            <p:spPr>
              <a:xfrm>
                <a:off x="2718816" y="2436121"/>
                <a:ext cx="1270089" cy="59686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Ink 43">
                <a:extLst>
                  <a:ext uri="{FF2B5EF4-FFF2-40B4-BE49-F238E27FC236}">
                    <a16:creationId xmlns:a16="http://schemas.microsoft.com/office/drawing/2014/main" id="{67623D56-D490-1BF4-507D-980BB2EEDAD4}"/>
                  </a:ext>
                </a:extLst>
              </p14:cNvPr>
              <p14:cNvContentPartPr/>
              <p14:nvPr/>
            </p14:nvContentPartPr>
            <p14:xfrm>
              <a:off x="4464820" y="2190591"/>
              <a:ext cx="2876760" cy="833760"/>
            </p14:xfrm>
          </p:contentPart>
        </mc:Choice>
        <mc:Fallback xmlns="">
          <p:pic>
            <p:nvPicPr>
              <p:cNvPr id="43" name="Ink 43">
                <a:extLst>
                  <a:ext uri="{FF2B5EF4-FFF2-40B4-BE49-F238E27FC236}">
                    <a16:creationId xmlns:a16="http://schemas.microsoft.com/office/drawing/2014/main" id="{67623D56-D490-1BF4-507D-980BB2EEDAD4}"/>
                  </a:ext>
                </a:extLst>
              </p:cNvPr>
              <p:cNvPicPr/>
              <p:nvPr/>
            </p:nvPicPr>
            <p:blipFill>
              <a:blip r:embed="rId15"/>
              <a:stretch>
                <a:fillRect/>
              </a:stretch>
            </p:blipFill>
            <p:spPr>
              <a:xfrm>
                <a:off x="4449338" y="2175471"/>
                <a:ext cx="2907364" cy="86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Ink 51">
                <a:extLst>
                  <a:ext uri="{FF2B5EF4-FFF2-40B4-BE49-F238E27FC236}">
                    <a16:creationId xmlns:a16="http://schemas.microsoft.com/office/drawing/2014/main" id="{6FC96409-C15C-BD17-82B2-29F08224F082}"/>
                  </a:ext>
                </a:extLst>
              </p14:cNvPr>
              <p14:cNvContentPartPr/>
              <p14:nvPr/>
            </p14:nvContentPartPr>
            <p14:xfrm>
              <a:off x="7546420" y="2276991"/>
              <a:ext cx="1849320" cy="567000"/>
            </p14:xfrm>
          </p:contentPart>
        </mc:Choice>
        <mc:Fallback xmlns="">
          <p:pic>
            <p:nvPicPr>
              <p:cNvPr id="51" name="Ink 51">
                <a:extLst>
                  <a:ext uri="{FF2B5EF4-FFF2-40B4-BE49-F238E27FC236}">
                    <a16:creationId xmlns:a16="http://schemas.microsoft.com/office/drawing/2014/main" id="{6FC96409-C15C-BD17-82B2-29F08224F082}"/>
                  </a:ext>
                </a:extLst>
              </p:cNvPr>
              <p:cNvPicPr/>
              <p:nvPr/>
            </p:nvPicPr>
            <p:blipFill>
              <a:blip r:embed="rId17"/>
              <a:stretch>
                <a:fillRect/>
              </a:stretch>
            </p:blipFill>
            <p:spPr>
              <a:xfrm>
                <a:off x="7530940" y="2261871"/>
                <a:ext cx="18799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2" name="Ink 62">
                <a:extLst>
                  <a:ext uri="{FF2B5EF4-FFF2-40B4-BE49-F238E27FC236}">
                    <a16:creationId xmlns:a16="http://schemas.microsoft.com/office/drawing/2014/main" id="{9C7F1A3F-D3E9-C311-515C-3E3AE38B9220}"/>
                  </a:ext>
                </a:extLst>
              </p14:cNvPr>
              <p14:cNvContentPartPr/>
              <p14:nvPr/>
            </p14:nvContentPartPr>
            <p14:xfrm>
              <a:off x="9681580" y="1996911"/>
              <a:ext cx="2247120" cy="653400"/>
            </p14:xfrm>
          </p:contentPart>
        </mc:Choice>
        <mc:Fallback xmlns="">
          <p:pic>
            <p:nvPicPr>
              <p:cNvPr id="62" name="Ink 62">
                <a:extLst>
                  <a:ext uri="{FF2B5EF4-FFF2-40B4-BE49-F238E27FC236}">
                    <a16:creationId xmlns:a16="http://schemas.microsoft.com/office/drawing/2014/main" id="{9C7F1A3F-D3E9-C311-515C-3E3AE38B9220}"/>
                  </a:ext>
                </a:extLst>
              </p:cNvPr>
              <p:cNvPicPr/>
              <p:nvPr/>
            </p:nvPicPr>
            <p:blipFill>
              <a:blip r:embed="rId19"/>
              <a:stretch>
                <a:fillRect/>
              </a:stretch>
            </p:blipFill>
            <p:spPr>
              <a:xfrm>
                <a:off x="9666460" y="1981791"/>
                <a:ext cx="227772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3" name="Ink 62">
                <a:extLst>
                  <a:ext uri="{FF2B5EF4-FFF2-40B4-BE49-F238E27FC236}">
                    <a16:creationId xmlns:a16="http://schemas.microsoft.com/office/drawing/2014/main" id="{0AD5635B-580C-20BE-3FB9-D9BEB3CD5B28}"/>
                  </a:ext>
                </a:extLst>
              </p14:cNvPr>
              <p14:cNvContentPartPr/>
              <p14:nvPr/>
            </p14:nvContentPartPr>
            <p14:xfrm>
              <a:off x="11312740" y="2314431"/>
              <a:ext cx="93600" cy="212040"/>
            </p14:xfrm>
          </p:contentPart>
        </mc:Choice>
        <mc:Fallback xmlns="">
          <p:pic>
            <p:nvPicPr>
              <p:cNvPr id="63" name="Ink 62">
                <a:extLst>
                  <a:ext uri="{FF2B5EF4-FFF2-40B4-BE49-F238E27FC236}">
                    <a16:creationId xmlns:a16="http://schemas.microsoft.com/office/drawing/2014/main" id="{0AD5635B-580C-20BE-3FB9-D9BEB3CD5B28}"/>
                  </a:ext>
                </a:extLst>
              </p:cNvPr>
              <p:cNvPicPr/>
              <p:nvPr/>
            </p:nvPicPr>
            <p:blipFill>
              <a:blip r:embed="rId21"/>
              <a:stretch>
                <a:fillRect/>
              </a:stretch>
            </p:blipFill>
            <p:spPr>
              <a:xfrm>
                <a:off x="11297620" y="2299311"/>
                <a:ext cx="1242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6" name="Ink 66">
                <a:extLst>
                  <a:ext uri="{FF2B5EF4-FFF2-40B4-BE49-F238E27FC236}">
                    <a16:creationId xmlns:a16="http://schemas.microsoft.com/office/drawing/2014/main" id="{6AA4CA1B-326F-6795-E53C-B0ED4BE10F58}"/>
                  </a:ext>
                </a:extLst>
              </p14:cNvPr>
              <p14:cNvContentPartPr/>
              <p14:nvPr/>
            </p14:nvContentPartPr>
            <p14:xfrm>
              <a:off x="11947780" y="2090511"/>
              <a:ext cx="124560" cy="236880"/>
            </p14:xfrm>
          </p:contentPart>
        </mc:Choice>
        <mc:Fallback xmlns="">
          <p:pic>
            <p:nvPicPr>
              <p:cNvPr id="66" name="Ink 66">
                <a:extLst>
                  <a:ext uri="{FF2B5EF4-FFF2-40B4-BE49-F238E27FC236}">
                    <a16:creationId xmlns:a16="http://schemas.microsoft.com/office/drawing/2014/main" id="{6AA4CA1B-326F-6795-E53C-B0ED4BE10F58}"/>
                  </a:ext>
                </a:extLst>
              </p:cNvPr>
              <p:cNvPicPr/>
              <p:nvPr/>
            </p:nvPicPr>
            <p:blipFill>
              <a:blip r:embed="rId23"/>
              <a:stretch>
                <a:fillRect/>
              </a:stretch>
            </p:blipFill>
            <p:spPr>
              <a:xfrm>
                <a:off x="11932704" y="2075031"/>
                <a:ext cx="155072"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6" name="Ink 76">
                <a:extLst>
                  <a:ext uri="{FF2B5EF4-FFF2-40B4-BE49-F238E27FC236}">
                    <a16:creationId xmlns:a16="http://schemas.microsoft.com/office/drawing/2014/main" id="{23215847-122B-7030-878D-1955AB366B35}"/>
                  </a:ext>
                </a:extLst>
              </p14:cNvPr>
              <p14:cNvContentPartPr/>
              <p14:nvPr/>
            </p14:nvContentPartPr>
            <p14:xfrm>
              <a:off x="2416420" y="3198591"/>
              <a:ext cx="3922560" cy="859680"/>
            </p14:xfrm>
          </p:contentPart>
        </mc:Choice>
        <mc:Fallback xmlns="">
          <p:pic>
            <p:nvPicPr>
              <p:cNvPr id="76" name="Ink 76">
                <a:extLst>
                  <a:ext uri="{FF2B5EF4-FFF2-40B4-BE49-F238E27FC236}">
                    <a16:creationId xmlns:a16="http://schemas.microsoft.com/office/drawing/2014/main" id="{23215847-122B-7030-878D-1955AB366B35}"/>
                  </a:ext>
                </a:extLst>
              </p:cNvPr>
              <p:cNvPicPr/>
              <p:nvPr/>
            </p:nvPicPr>
            <p:blipFill>
              <a:blip r:embed="rId25"/>
              <a:stretch>
                <a:fillRect/>
              </a:stretch>
            </p:blipFill>
            <p:spPr>
              <a:xfrm>
                <a:off x="2401300" y="3183105"/>
                <a:ext cx="3952800" cy="89029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6" name="Ink 97">
                <a:extLst>
                  <a:ext uri="{FF2B5EF4-FFF2-40B4-BE49-F238E27FC236}">
                    <a16:creationId xmlns:a16="http://schemas.microsoft.com/office/drawing/2014/main" id="{7CB076F1-C298-1AB8-30E2-3AC6B72C762F}"/>
                  </a:ext>
                </a:extLst>
              </p14:cNvPr>
              <p14:cNvContentPartPr/>
              <p14:nvPr/>
            </p14:nvContentPartPr>
            <p14:xfrm>
              <a:off x="3798460" y="4169511"/>
              <a:ext cx="1286640" cy="499320"/>
            </p14:xfrm>
          </p:contentPart>
        </mc:Choice>
        <mc:Fallback xmlns="">
          <p:pic>
            <p:nvPicPr>
              <p:cNvPr id="96" name="Ink 97">
                <a:extLst>
                  <a:ext uri="{FF2B5EF4-FFF2-40B4-BE49-F238E27FC236}">
                    <a16:creationId xmlns:a16="http://schemas.microsoft.com/office/drawing/2014/main" id="{7CB076F1-C298-1AB8-30E2-3AC6B72C762F}"/>
                  </a:ext>
                </a:extLst>
              </p:cNvPr>
              <p:cNvPicPr/>
              <p:nvPr/>
            </p:nvPicPr>
            <p:blipFill>
              <a:blip r:embed="rId27"/>
              <a:stretch>
                <a:fillRect/>
              </a:stretch>
            </p:blipFill>
            <p:spPr>
              <a:xfrm>
                <a:off x="3783336" y="4154380"/>
                <a:ext cx="1317249" cy="52994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7" name="Ink 97">
                <a:extLst>
                  <a:ext uri="{FF2B5EF4-FFF2-40B4-BE49-F238E27FC236}">
                    <a16:creationId xmlns:a16="http://schemas.microsoft.com/office/drawing/2014/main" id="{0A68190F-5E97-5977-C4E4-E3EB90B55AB1}"/>
                  </a:ext>
                </a:extLst>
              </p14:cNvPr>
              <p14:cNvContentPartPr/>
              <p14:nvPr/>
            </p14:nvContentPartPr>
            <p14:xfrm>
              <a:off x="822700" y="4381191"/>
              <a:ext cx="2054880" cy="507960"/>
            </p14:xfrm>
          </p:contentPart>
        </mc:Choice>
        <mc:Fallback xmlns="">
          <p:pic>
            <p:nvPicPr>
              <p:cNvPr id="97" name="Ink 97">
                <a:extLst>
                  <a:ext uri="{FF2B5EF4-FFF2-40B4-BE49-F238E27FC236}">
                    <a16:creationId xmlns:a16="http://schemas.microsoft.com/office/drawing/2014/main" id="{0A68190F-5E97-5977-C4E4-E3EB90B55AB1}"/>
                  </a:ext>
                </a:extLst>
              </p:cNvPr>
              <p:cNvPicPr/>
              <p:nvPr/>
            </p:nvPicPr>
            <p:blipFill>
              <a:blip r:embed="rId29"/>
              <a:stretch>
                <a:fillRect/>
              </a:stretch>
            </p:blipFill>
            <p:spPr>
              <a:xfrm>
                <a:off x="807580" y="4366071"/>
                <a:ext cx="2085120" cy="538560"/>
              </a:xfrm>
              <a:prstGeom prst="rect">
                <a:avLst/>
              </a:prstGeom>
            </p:spPr>
          </p:pic>
        </mc:Fallback>
      </mc:AlternateContent>
    </p:spTree>
    <p:extLst>
      <p:ext uri="{BB962C8B-B14F-4D97-AF65-F5344CB8AC3E}">
        <p14:creationId xmlns:p14="http://schemas.microsoft.com/office/powerpoint/2010/main" val="257581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1F48-428D-0481-3E4D-ED2E1E65309C}"/>
              </a:ext>
            </a:extLst>
          </p:cNvPr>
          <p:cNvSpPr>
            <a:spLocks noGrp="1"/>
          </p:cNvSpPr>
          <p:nvPr>
            <p:ph type="title"/>
          </p:nvPr>
        </p:nvSpPr>
        <p:spPr/>
        <p:txBody>
          <a:bodyPr/>
          <a:lstStyle/>
          <a:p>
            <a:r>
              <a:rPr lang="en-IN" dirty="0"/>
              <a:t>Complexity of linear search algorithm</a:t>
            </a:r>
            <a:endParaRPr lang="en-US" dirty="0"/>
          </a:p>
        </p:txBody>
      </p:sp>
      <p:sp>
        <p:nvSpPr>
          <p:cNvPr id="3" name="Content Placeholder 2">
            <a:extLst>
              <a:ext uri="{FF2B5EF4-FFF2-40B4-BE49-F238E27FC236}">
                <a16:creationId xmlns:a16="http://schemas.microsoft.com/office/drawing/2014/main" id="{DE3634A5-6BCE-8460-91A6-9B923753F7C2}"/>
              </a:ext>
            </a:extLst>
          </p:cNvPr>
          <p:cNvSpPr>
            <a:spLocks noGrp="1"/>
          </p:cNvSpPr>
          <p:nvPr>
            <p:ph idx="1"/>
          </p:nvPr>
        </p:nvSpPr>
        <p:spPr/>
        <p:txBody>
          <a:bodyPr>
            <a:normAutofit fontScale="92500"/>
          </a:bodyPr>
          <a:lstStyle/>
          <a:p>
            <a:r>
              <a:rPr lang="en-IN" dirty="0"/>
              <a:t>The execution time of a linear search is O(n), where n is the number of elements in the array.</a:t>
            </a:r>
          </a:p>
          <a:p>
            <a:r>
              <a:rPr lang="en-IN" dirty="0"/>
              <a:t>The algorithm is called a linear search because it’s complex city can be expressed as a linear function, which is that the number of comparisons to find the target item increases linearly with the size of the data.</a:t>
            </a:r>
          </a:p>
          <a:p>
            <a:r>
              <a:rPr lang="en-IN" dirty="0"/>
              <a:t>The best case of a linear search is when the data element to be searched for is equal to the first element of the array.</a:t>
            </a:r>
          </a:p>
          <a:p>
            <a:r>
              <a:rPr lang="en-IN" dirty="0"/>
              <a:t> The worst case will happen when the data element to be searched for is equal to the last element in the array.</a:t>
            </a:r>
          </a:p>
          <a:p>
            <a:r>
              <a:rPr lang="en-IN" dirty="0"/>
              <a:t> In both the cases n comparison have to be made.</a:t>
            </a:r>
            <a:endParaRPr lang="en-US" dirty="0"/>
          </a:p>
        </p:txBody>
      </p:sp>
    </p:spTree>
    <p:extLst>
      <p:ext uri="{BB962C8B-B14F-4D97-AF65-F5344CB8AC3E}">
        <p14:creationId xmlns:p14="http://schemas.microsoft.com/office/powerpoint/2010/main" val="655560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54</Slides>
  <Notes>0</Notes>
  <HiddenSlides>0</HiddenSlide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Searching</vt:lpstr>
      <vt:lpstr>Introduction of searching</vt:lpstr>
      <vt:lpstr>Searching algorithms</vt:lpstr>
      <vt:lpstr>Linear search or sequential search</vt:lpstr>
      <vt:lpstr>PowerPoint Presentation</vt:lpstr>
      <vt:lpstr>PowerPoint Presentation</vt:lpstr>
      <vt:lpstr>PowerPoint Presentation</vt:lpstr>
      <vt:lpstr>PowerPoint Presentation</vt:lpstr>
      <vt:lpstr>Complexity of linear search algorithm</vt:lpstr>
      <vt:lpstr>Drawbacks of linear search</vt:lpstr>
      <vt:lpstr>Binary search</vt:lpstr>
      <vt:lpstr>Binary search algorithm</vt:lpstr>
      <vt:lpstr>Algorithm for binary search</vt:lpstr>
      <vt:lpstr>PowerPoint Presentation</vt:lpstr>
      <vt:lpstr>PowerPoint Presentation</vt:lpstr>
      <vt:lpstr>Drawbacks of a binary search algorithm</vt:lpstr>
      <vt:lpstr>Introduction to sorting</vt:lpstr>
      <vt:lpstr>Types of sorting method</vt:lpstr>
      <vt:lpstr>Selection sort</vt:lpstr>
      <vt:lpstr>PowerPoint Presentation</vt:lpstr>
      <vt:lpstr>Algorithm for Selection Sort</vt:lpstr>
      <vt:lpstr>PowerPoint Presentation</vt:lpstr>
      <vt:lpstr>PowerPoint Presentation</vt:lpstr>
      <vt:lpstr>PowerPoint Presentation</vt:lpstr>
      <vt:lpstr>PowerPoint Presentation</vt:lpstr>
      <vt:lpstr>Insertion sort</vt:lpstr>
      <vt:lpstr>Insertion sort technique</vt:lpstr>
      <vt:lpstr>Algorithm</vt:lpstr>
      <vt:lpstr>PowerPoint Presentation</vt:lpstr>
      <vt:lpstr>PowerPoint Presentation</vt:lpstr>
      <vt:lpstr>PowerPoint Presentation</vt:lpstr>
      <vt:lpstr>PowerPoint Presentation</vt:lpstr>
      <vt:lpstr>PowerPoint Presentation</vt:lpstr>
      <vt:lpstr>PowerPoint Presentation</vt:lpstr>
      <vt:lpstr>Merge Sort</vt:lpstr>
      <vt:lpstr>Merge sort techniques</vt:lpstr>
      <vt:lpstr>Example</vt:lpstr>
      <vt:lpstr>PowerPoint Presentation</vt:lpstr>
      <vt:lpstr>Complexity of merge sort</vt:lpstr>
      <vt:lpstr>Bubble sort</vt:lpstr>
      <vt:lpstr>Example</vt:lpstr>
      <vt:lpstr>PowerPoint Presentation</vt:lpstr>
      <vt:lpstr>PowerPoint Presentation</vt:lpstr>
      <vt:lpstr>PowerPoint Presentation</vt:lpstr>
      <vt:lpstr>Algorithm of Bubble Sort</vt:lpstr>
      <vt:lpstr>Complexity of the bubble sort</vt:lpstr>
      <vt:lpstr>Quick sort</vt:lpstr>
      <vt:lpstr>Example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dc:title>
  <dc:creator>Ashi Vashist</dc:creator>
  <cp:lastModifiedBy>Ashi Vashist</cp:lastModifiedBy>
  <cp:revision>7</cp:revision>
  <dcterms:created xsi:type="dcterms:W3CDTF">2022-05-15T05:42:29Z</dcterms:created>
  <dcterms:modified xsi:type="dcterms:W3CDTF">2022-06-03T10:03:35Z</dcterms:modified>
</cp:coreProperties>
</file>