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12"/>
  </p:notesMasterIdLst>
  <p:sldIdLst>
    <p:sldId id="257" r:id="rId2"/>
    <p:sldId id="259" r:id="rId3"/>
    <p:sldId id="261" r:id="rId4"/>
    <p:sldId id="258" r:id="rId5"/>
    <p:sldId id="288" r:id="rId6"/>
    <p:sldId id="289" r:id="rId7"/>
    <p:sldId id="260" r:id="rId8"/>
    <p:sldId id="290" r:id="rId9"/>
    <p:sldId id="291" r:id="rId10"/>
    <p:sldId id="285" r:id="rId11"/>
  </p:sldIdLst>
  <p:sldSz cx="9144000" cy="5143500" type="screen16x9"/>
  <p:notesSz cx="6858000" cy="9144000"/>
  <p:embeddedFontLst>
    <p:embeddedFont>
      <p:font typeface="Agency FB" panose="020B0503020202020204" pitchFamily="34" charset="0"/>
      <p:regular r:id="rId13"/>
      <p:bold r:id="rId14"/>
    </p:embeddedFont>
    <p:embeddedFont>
      <p:font typeface="Calistoga" panose="020B0604020202020204" charset="0"/>
      <p:regular r:id="rId15"/>
    </p:embeddedFont>
    <p:embeddedFont>
      <p:font typeface="Chivo" panose="020B0604020202020204" charset="0"/>
      <p:regular r:id="rId16"/>
      <p:bold r:id="rId17"/>
      <p:italic r:id="rId18"/>
      <p:boldItalic r:id="rId19"/>
    </p:embeddedFont>
    <p:embeddedFont>
      <p:font typeface="Nunito" pitchFamily="2" charset="0"/>
      <p:regular r:id="rId20"/>
      <p:bold r:id="rId21"/>
      <p:italic r:id="rId22"/>
      <p:boldItalic r:id="rId23"/>
    </p:embeddedFont>
    <p:embeddedFont>
      <p:font typeface="Roboto Slab" pitchFamily="2" charset="0"/>
      <p:regular r:id="rId24"/>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D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C93559F-10FB-418A-B9BC-C98E7B376618}">
  <a:tblStyle styleId="{BC93559F-10FB-418A-B9BC-C98E7B37661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89" autoAdjust="0"/>
    <p:restoredTop sz="94660"/>
  </p:normalViewPr>
  <p:slideViewPr>
    <p:cSldViewPr snapToGrid="0">
      <p:cViewPr varScale="1">
        <p:scale>
          <a:sx n="99" d="100"/>
          <a:sy n="99" d="100"/>
        </p:scale>
        <p:origin x="1133"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chievous Loki" userId="95d447e0fb5e6a89" providerId="LiveId" clId="{08A20DC6-2CF8-49D0-8BD1-1796306E3D08}"/>
    <pc:docChg chg="undo custSel delSld modSld sldOrd">
      <pc:chgData name="mischievous Loki" userId="95d447e0fb5e6a89" providerId="LiveId" clId="{08A20DC6-2CF8-49D0-8BD1-1796306E3D08}" dt="2023-01-01T14:52:54.367" v="112" actId="207"/>
      <pc:docMkLst>
        <pc:docMk/>
      </pc:docMkLst>
      <pc:sldChg chg="addSp modSp mod ord modAnim">
        <pc:chgData name="mischievous Loki" userId="95d447e0fb5e6a89" providerId="LiveId" clId="{08A20DC6-2CF8-49D0-8BD1-1796306E3D08}" dt="2023-01-01T14:52:22.898" v="106" actId="207"/>
        <pc:sldMkLst>
          <pc:docMk/>
          <pc:sldMk cId="0" sldId="258"/>
        </pc:sldMkLst>
        <pc:spChg chg="add mod">
          <ac:chgData name="mischievous Loki" userId="95d447e0fb5e6a89" providerId="LiveId" clId="{08A20DC6-2CF8-49D0-8BD1-1796306E3D08}" dt="2023-01-01T14:52:22.898" v="106" actId="207"/>
          <ac:spMkLst>
            <pc:docMk/>
            <pc:sldMk cId="0" sldId="258"/>
            <ac:spMk id="2" creationId="{302B9CD4-9E20-1938-5CDF-6D0E41851FA1}"/>
          </ac:spMkLst>
        </pc:spChg>
        <pc:spChg chg="add mod">
          <ac:chgData name="mischievous Loki" userId="95d447e0fb5e6a89" providerId="LiveId" clId="{08A20DC6-2CF8-49D0-8BD1-1796306E3D08}" dt="2023-01-01T14:48:37.742" v="54" actId="1076"/>
          <ac:spMkLst>
            <pc:docMk/>
            <pc:sldMk cId="0" sldId="258"/>
            <ac:spMk id="3" creationId="{96456291-F657-5D78-6D24-540CA46A23F4}"/>
          </ac:spMkLst>
        </pc:spChg>
        <pc:spChg chg="add mod">
          <ac:chgData name="mischievous Loki" userId="95d447e0fb5e6a89" providerId="LiveId" clId="{08A20DC6-2CF8-49D0-8BD1-1796306E3D08}" dt="2023-01-01T14:48:37.742" v="54" actId="1076"/>
          <ac:spMkLst>
            <pc:docMk/>
            <pc:sldMk cId="0" sldId="258"/>
            <ac:spMk id="4" creationId="{1CB49D3D-E8D3-01AF-E345-61D8D5E7A720}"/>
          </ac:spMkLst>
        </pc:spChg>
        <pc:spChg chg="add mod">
          <ac:chgData name="mischievous Loki" userId="95d447e0fb5e6a89" providerId="LiveId" clId="{08A20DC6-2CF8-49D0-8BD1-1796306E3D08}" dt="2023-01-01T14:48:46.759" v="55" actId="1076"/>
          <ac:spMkLst>
            <pc:docMk/>
            <pc:sldMk cId="0" sldId="258"/>
            <ac:spMk id="9" creationId="{3F63EA4C-F51C-A668-004B-A7A82C3C8DF0}"/>
          </ac:spMkLst>
        </pc:spChg>
        <pc:spChg chg="add mod">
          <ac:chgData name="mischievous Loki" userId="95d447e0fb5e6a89" providerId="LiveId" clId="{08A20DC6-2CF8-49D0-8BD1-1796306E3D08}" dt="2023-01-01T14:48:37.742" v="54" actId="1076"/>
          <ac:spMkLst>
            <pc:docMk/>
            <pc:sldMk cId="0" sldId="258"/>
            <ac:spMk id="10" creationId="{A4208930-109C-B0BD-4FB3-B128221A64EF}"/>
          </ac:spMkLst>
        </pc:spChg>
        <pc:cxnChg chg="add mod">
          <ac:chgData name="mischievous Loki" userId="95d447e0fb5e6a89" providerId="LiveId" clId="{08A20DC6-2CF8-49D0-8BD1-1796306E3D08}" dt="2023-01-01T14:48:37.742" v="54" actId="1076"/>
          <ac:cxnSpMkLst>
            <pc:docMk/>
            <pc:sldMk cId="0" sldId="258"/>
            <ac:cxnSpMk id="5" creationId="{825A6B62-22F9-A9BC-1626-6CB9B23C0A99}"/>
          </ac:cxnSpMkLst>
        </pc:cxnChg>
        <pc:cxnChg chg="add mod">
          <ac:chgData name="mischievous Loki" userId="95d447e0fb5e6a89" providerId="LiveId" clId="{08A20DC6-2CF8-49D0-8BD1-1796306E3D08}" dt="2023-01-01T14:48:37.742" v="54" actId="1076"/>
          <ac:cxnSpMkLst>
            <pc:docMk/>
            <pc:sldMk cId="0" sldId="258"/>
            <ac:cxnSpMk id="6" creationId="{D0D3FFFB-056D-F8A0-8D8D-6BBBECF520A5}"/>
          </ac:cxnSpMkLst>
        </pc:cxnChg>
        <pc:cxnChg chg="add mod">
          <ac:chgData name="mischievous Loki" userId="95d447e0fb5e6a89" providerId="LiveId" clId="{08A20DC6-2CF8-49D0-8BD1-1796306E3D08}" dt="2023-01-01T14:48:37.742" v="54" actId="1076"/>
          <ac:cxnSpMkLst>
            <pc:docMk/>
            <pc:sldMk cId="0" sldId="258"/>
            <ac:cxnSpMk id="7" creationId="{328E6E21-279A-5F1D-3C31-802D5925302B}"/>
          </ac:cxnSpMkLst>
        </pc:cxnChg>
        <pc:cxnChg chg="add mod">
          <ac:chgData name="mischievous Loki" userId="95d447e0fb5e6a89" providerId="LiveId" clId="{08A20DC6-2CF8-49D0-8BD1-1796306E3D08}" dt="2023-01-01T14:48:37.742" v="54" actId="1076"/>
          <ac:cxnSpMkLst>
            <pc:docMk/>
            <pc:sldMk cId="0" sldId="258"/>
            <ac:cxnSpMk id="8" creationId="{AE642841-793E-5EB5-44DB-F0670E5A5CF0}"/>
          </ac:cxnSpMkLst>
        </pc:cxnChg>
      </pc:sldChg>
      <pc:sldChg chg="addSp delSp modSp mod modAnim">
        <pc:chgData name="mischievous Loki" userId="95d447e0fb5e6a89" providerId="LiveId" clId="{08A20DC6-2CF8-49D0-8BD1-1796306E3D08}" dt="2023-01-01T14:47:00.512" v="4"/>
        <pc:sldMkLst>
          <pc:docMk/>
          <pc:sldMk cId="0" sldId="259"/>
        </pc:sldMkLst>
        <pc:spChg chg="add del mod">
          <ac:chgData name="mischievous Loki" userId="95d447e0fb5e6a89" providerId="LiveId" clId="{08A20DC6-2CF8-49D0-8BD1-1796306E3D08}" dt="2023-01-01T14:46:54.379" v="3"/>
          <ac:spMkLst>
            <pc:docMk/>
            <pc:sldMk cId="0" sldId="259"/>
            <ac:spMk id="2" creationId="{EC08B6C4-46A7-02EC-2235-B65ADD6333E3}"/>
          </ac:spMkLst>
        </pc:spChg>
        <pc:spChg chg="mod">
          <ac:chgData name="mischievous Loki" userId="95d447e0fb5e6a89" providerId="LiveId" clId="{08A20DC6-2CF8-49D0-8BD1-1796306E3D08}" dt="2023-01-01T14:47:00.512" v="4"/>
          <ac:spMkLst>
            <pc:docMk/>
            <pc:sldMk cId="0" sldId="259"/>
            <ac:spMk id="318" creationId="{00000000-0000-0000-0000-000000000000}"/>
          </ac:spMkLst>
        </pc:spChg>
      </pc:sldChg>
      <pc:sldChg chg="addSp delSp modSp mod modAnim">
        <pc:chgData name="mischievous Loki" userId="95d447e0fb5e6a89" providerId="LiveId" clId="{08A20DC6-2CF8-49D0-8BD1-1796306E3D08}" dt="2023-01-01T14:52:44.498" v="110" actId="207"/>
        <pc:sldMkLst>
          <pc:docMk/>
          <pc:sldMk cId="0" sldId="260"/>
        </pc:sldMkLst>
        <pc:spChg chg="add del mod">
          <ac:chgData name="mischievous Loki" userId="95d447e0fb5e6a89" providerId="LiveId" clId="{08A20DC6-2CF8-49D0-8BD1-1796306E3D08}" dt="2023-01-01T14:50:21.267" v="82" actId="478"/>
          <ac:spMkLst>
            <pc:docMk/>
            <pc:sldMk cId="0" sldId="260"/>
            <ac:spMk id="3" creationId="{E75FAEFD-1609-1F5A-992E-04AC3382E472}"/>
          </ac:spMkLst>
        </pc:spChg>
        <pc:spChg chg="add mod">
          <ac:chgData name="mischievous Loki" userId="95d447e0fb5e6a89" providerId="LiveId" clId="{08A20DC6-2CF8-49D0-8BD1-1796306E3D08}" dt="2023-01-01T14:52:44.498" v="110" actId="207"/>
          <ac:spMkLst>
            <pc:docMk/>
            <pc:sldMk cId="0" sldId="260"/>
            <ac:spMk id="4" creationId="{EE2EC896-DA65-BDFF-334E-B23F90847A91}"/>
          </ac:spMkLst>
        </pc:spChg>
        <pc:spChg chg="del">
          <ac:chgData name="mischievous Loki" userId="95d447e0fb5e6a89" providerId="LiveId" clId="{08A20DC6-2CF8-49D0-8BD1-1796306E3D08}" dt="2023-01-01T14:50:19.075" v="81" actId="478"/>
          <ac:spMkLst>
            <pc:docMk/>
            <pc:sldMk cId="0" sldId="260"/>
            <ac:spMk id="25" creationId="{DDAEEC3F-E613-FCC8-2D36-CE19D5A61ECF}"/>
          </ac:spMkLst>
        </pc:spChg>
        <pc:spChg chg="del">
          <ac:chgData name="mischievous Loki" userId="95d447e0fb5e6a89" providerId="LiveId" clId="{08A20DC6-2CF8-49D0-8BD1-1796306E3D08}" dt="2023-01-01T14:50:19.075" v="81" actId="478"/>
          <ac:spMkLst>
            <pc:docMk/>
            <pc:sldMk cId="0" sldId="260"/>
            <ac:spMk id="335" creationId="{00000000-0000-0000-0000-000000000000}"/>
          </ac:spMkLst>
        </pc:spChg>
        <pc:spChg chg="del">
          <ac:chgData name="mischievous Loki" userId="95d447e0fb5e6a89" providerId="LiveId" clId="{08A20DC6-2CF8-49D0-8BD1-1796306E3D08}" dt="2023-01-01T14:50:19.075" v="81" actId="478"/>
          <ac:spMkLst>
            <pc:docMk/>
            <pc:sldMk cId="0" sldId="260"/>
            <ac:spMk id="336" creationId="{00000000-0000-0000-0000-000000000000}"/>
          </ac:spMkLst>
        </pc:spChg>
        <pc:spChg chg="del">
          <ac:chgData name="mischievous Loki" userId="95d447e0fb5e6a89" providerId="LiveId" clId="{08A20DC6-2CF8-49D0-8BD1-1796306E3D08}" dt="2023-01-01T14:50:19.075" v="81" actId="478"/>
          <ac:spMkLst>
            <pc:docMk/>
            <pc:sldMk cId="0" sldId="260"/>
            <ac:spMk id="337" creationId="{00000000-0000-0000-0000-000000000000}"/>
          </ac:spMkLst>
        </pc:spChg>
        <pc:spChg chg="del">
          <ac:chgData name="mischievous Loki" userId="95d447e0fb5e6a89" providerId="LiveId" clId="{08A20DC6-2CF8-49D0-8BD1-1796306E3D08}" dt="2023-01-01T14:50:19.075" v="81" actId="478"/>
          <ac:spMkLst>
            <pc:docMk/>
            <pc:sldMk cId="0" sldId="260"/>
            <ac:spMk id="345" creationId="{00000000-0000-0000-0000-000000000000}"/>
          </ac:spMkLst>
        </pc:spChg>
        <pc:spChg chg="del">
          <ac:chgData name="mischievous Loki" userId="95d447e0fb5e6a89" providerId="LiveId" clId="{08A20DC6-2CF8-49D0-8BD1-1796306E3D08}" dt="2023-01-01T14:50:19.075" v="81" actId="478"/>
          <ac:spMkLst>
            <pc:docMk/>
            <pc:sldMk cId="0" sldId="260"/>
            <ac:spMk id="346" creationId="{00000000-0000-0000-0000-000000000000}"/>
          </ac:spMkLst>
        </pc:spChg>
        <pc:grpChg chg="del">
          <ac:chgData name="mischievous Loki" userId="95d447e0fb5e6a89" providerId="LiveId" clId="{08A20DC6-2CF8-49D0-8BD1-1796306E3D08}" dt="2023-01-01T14:50:19.075" v="81" actId="478"/>
          <ac:grpSpMkLst>
            <pc:docMk/>
            <pc:sldMk cId="0" sldId="260"/>
            <ac:grpSpMk id="349" creationId="{00000000-0000-0000-0000-000000000000}"/>
          </ac:grpSpMkLst>
        </pc:grpChg>
      </pc:sldChg>
      <pc:sldChg chg="addSp delSp modSp mod modAnim">
        <pc:chgData name="mischievous Loki" userId="95d447e0fb5e6a89" providerId="LiveId" clId="{08A20DC6-2CF8-49D0-8BD1-1796306E3D08}" dt="2023-01-01T14:47:32.841" v="12" actId="1076"/>
        <pc:sldMkLst>
          <pc:docMk/>
          <pc:sldMk cId="0" sldId="261"/>
        </pc:sldMkLst>
        <pc:spChg chg="del">
          <ac:chgData name="mischievous Loki" userId="95d447e0fb5e6a89" providerId="LiveId" clId="{08A20DC6-2CF8-49D0-8BD1-1796306E3D08}" dt="2023-01-01T14:47:14.153" v="5" actId="478"/>
          <ac:spMkLst>
            <pc:docMk/>
            <pc:sldMk cId="0" sldId="261"/>
            <ac:spMk id="2" creationId="{C19CF805-41A9-0124-B00A-5C1066A21419}"/>
          </ac:spMkLst>
        </pc:spChg>
        <pc:spChg chg="add del mod">
          <ac:chgData name="mischievous Loki" userId="95d447e0fb5e6a89" providerId="LiveId" clId="{08A20DC6-2CF8-49D0-8BD1-1796306E3D08}" dt="2023-01-01T14:47:17.118" v="6" actId="478"/>
          <ac:spMkLst>
            <pc:docMk/>
            <pc:sldMk cId="0" sldId="261"/>
            <ac:spMk id="4" creationId="{EE7BFA62-9EE7-2312-0673-222330BA1ACD}"/>
          </ac:spMkLst>
        </pc:spChg>
        <pc:spChg chg="add mod">
          <ac:chgData name="mischievous Loki" userId="95d447e0fb5e6a89" providerId="LiveId" clId="{08A20DC6-2CF8-49D0-8BD1-1796306E3D08}" dt="2023-01-01T14:47:26.912" v="10" actId="1076"/>
          <ac:spMkLst>
            <pc:docMk/>
            <pc:sldMk cId="0" sldId="261"/>
            <ac:spMk id="5" creationId="{55B8D974-22E7-5F61-A0E5-44D8B96791BE}"/>
          </ac:spMkLst>
        </pc:spChg>
        <pc:spChg chg="add mod">
          <ac:chgData name="mischievous Loki" userId="95d447e0fb5e6a89" providerId="LiveId" clId="{08A20DC6-2CF8-49D0-8BD1-1796306E3D08}" dt="2023-01-01T14:47:32.841" v="12" actId="1076"/>
          <ac:spMkLst>
            <pc:docMk/>
            <pc:sldMk cId="0" sldId="261"/>
            <ac:spMk id="6" creationId="{76ED66C1-6A43-4FCF-6A38-6EC93B4E2A2A}"/>
          </ac:spMkLst>
        </pc:spChg>
        <pc:spChg chg="del">
          <ac:chgData name="mischievous Loki" userId="95d447e0fb5e6a89" providerId="LiveId" clId="{08A20DC6-2CF8-49D0-8BD1-1796306E3D08}" dt="2023-01-01T14:47:14.153" v="5" actId="478"/>
          <ac:spMkLst>
            <pc:docMk/>
            <pc:sldMk cId="0" sldId="261"/>
            <ac:spMk id="362" creationId="{00000000-0000-0000-0000-000000000000}"/>
          </ac:spMkLst>
        </pc:spChg>
      </pc:sldChg>
      <pc:sldChg chg="addSp delSp modSp del mod delAnim modAnim">
        <pc:chgData name="mischievous Loki" userId="95d447e0fb5e6a89" providerId="LiveId" clId="{08A20DC6-2CF8-49D0-8BD1-1796306E3D08}" dt="2023-01-01T14:48:51.367" v="58" actId="47"/>
        <pc:sldMkLst>
          <pc:docMk/>
          <pc:sldMk cId="0" sldId="278"/>
        </pc:sldMkLst>
        <pc:spChg chg="del">
          <ac:chgData name="mischievous Loki" userId="95d447e0fb5e6a89" providerId="LiveId" clId="{08A20DC6-2CF8-49D0-8BD1-1796306E3D08}" dt="2023-01-01T14:47:42.034" v="13" actId="478"/>
          <ac:spMkLst>
            <pc:docMk/>
            <pc:sldMk cId="0" sldId="278"/>
            <ac:spMk id="2" creationId="{496E612C-14DA-52FA-FCF9-7AD25B0FD4F8}"/>
          </ac:spMkLst>
        </pc:spChg>
        <pc:spChg chg="del">
          <ac:chgData name="mischievous Loki" userId="95d447e0fb5e6a89" providerId="LiveId" clId="{08A20DC6-2CF8-49D0-8BD1-1796306E3D08}" dt="2023-01-01T14:47:42.034" v="13" actId="478"/>
          <ac:spMkLst>
            <pc:docMk/>
            <pc:sldMk cId="0" sldId="278"/>
            <ac:spMk id="21" creationId="{84E57D2F-8ABE-EB77-2430-7E24DC6D8137}"/>
          </ac:spMkLst>
        </pc:spChg>
        <pc:spChg chg="add del mod">
          <ac:chgData name="mischievous Loki" userId="95d447e0fb5e6a89" providerId="LiveId" clId="{08A20DC6-2CF8-49D0-8BD1-1796306E3D08}" dt="2023-01-01T14:47:46.468" v="14" actId="478"/>
          <ac:spMkLst>
            <pc:docMk/>
            <pc:sldMk cId="0" sldId="278"/>
            <ac:spMk id="27" creationId="{E5B75D44-3BC5-D527-571C-EC1FCEEDFE0D}"/>
          </ac:spMkLst>
        </pc:spChg>
        <pc:spChg chg="add mod">
          <ac:chgData name="mischievous Loki" userId="95d447e0fb5e6a89" providerId="LiveId" clId="{08A20DC6-2CF8-49D0-8BD1-1796306E3D08}" dt="2023-01-01T14:48:14.257" v="50" actId="1076"/>
          <ac:spMkLst>
            <pc:docMk/>
            <pc:sldMk cId="0" sldId="278"/>
            <ac:spMk id="28" creationId="{6F60B147-15D5-8609-4579-397DD28DD092}"/>
          </ac:spMkLst>
        </pc:spChg>
        <pc:spChg chg="add mod">
          <ac:chgData name="mischievous Loki" userId="95d447e0fb5e6a89" providerId="LiveId" clId="{08A20DC6-2CF8-49D0-8BD1-1796306E3D08}" dt="2023-01-01T14:48:14.257" v="50" actId="1076"/>
          <ac:spMkLst>
            <pc:docMk/>
            <pc:sldMk cId="0" sldId="278"/>
            <ac:spMk id="29" creationId="{B6762E94-7E50-EBC9-CCD8-A2AAFC31B76A}"/>
          </ac:spMkLst>
        </pc:spChg>
        <pc:spChg chg="del">
          <ac:chgData name="mischievous Loki" userId="95d447e0fb5e6a89" providerId="LiveId" clId="{08A20DC6-2CF8-49D0-8BD1-1796306E3D08}" dt="2023-01-01T14:47:42.034" v="13" actId="478"/>
          <ac:spMkLst>
            <pc:docMk/>
            <pc:sldMk cId="0" sldId="278"/>
            <ac:spMk id="30" creationId="{9F02B604-1149-B648-7223-BFF873FF3737}"/>
          </ac:spMkLst>
        </pc:spChg>
        <pc:spChg chg="add mod">
          <ac:chgData name="mischievous Loki" userId="95d447e0fb5e6a89" providerId="LiveId" clId="{08A20DC6-2CF8-49D0-8BD1-1796306E3D08}" dt="2023-01-01T14:48:14.257" v="50" actId="1076"/>
          <ac:spMkLst>
            <pc:docMk/>
            <pc:sldMk cId="0" sldId="278"/>
            <ac:spMk id="31" creationId="{F4C32A4C-2F0C-734D-797D-67C2C7C2C2CD}"/>
          </ac:spMkLst>
        </pc:spChg>
        <pc:spChg chg="del">
          <ac:chgData name="mischievous Loki" userId="95d447e0fb5e6a89" providerId="LiveId" clId="{08A20DC6-2CF8-49D0-8BD1-1796306E3D08}" dt="2023-01-01T14:47:42.034" v="13" actId="478"/>
          <ac:spMkLst>
            <pc:docMk/>
            <pc:sldMk cId="0" sldId="278"/>
            <ac:spMk id="32" creationId="{7088982C-A5F9-5150-EAC0-7CAA9F6154F7}"/>
          </ac:spMkLst>
        </pc:spChg>
        <pc:spChg chg="add mod">
          <ac:chgData name="mischievous Loki" userId="95d447e0fb5e6a89" providerId="LiveId" clId="{08A20DC6-2CF8-49D0-8BD1-1796306E3D08}" dt="2023-01-01T14:48:14.257" v="50" actId="1076"/>
          <ac:spMkLst>
            <pc:docMk/>
            <pc:sldMk cId="0" sldId="278"/>
            <ac:spMk id="37" creationId="{962FE6C8-BDCE-3826-4923-5E27A4D4DD06}"/>
          </ac:spMkLst>
        </pc:spChg>
        <pc:spChg chg="add mod">
          <ac:chgData name="mischievous Loki" userId="95d447e0fb5e6a89" providerId="LiveId" clId="{08A20DC6-2CF8-49D0-8BD1-1796306E3D08}" dt="2023-01-01T14:48:14.257" v="50" actId="1076"/>
          <ac:spMkLst>
            <pc:docMk/>
            <pc:sldMk cId="0" sldId="278"/>
            <ac:spMk id="38" creationId="{3B2A8A1B-10CD-50EE-8E35-1A4424A7866C}"/>
          </ac:spMkLst>
        </pc:spChg>
        <pc:grpChg chg="del">
          <ac:chgData name="mischievous Loki" userId="95d447e0fb5e6a89" providerId="LiveId" clId="{08A20DC6-2CF8-49D0-8BD1-1796306E3D08}" dt="2023-01-01T14:47:42.034" v="13" actId="478"/>
          <ac:grpSpMkLst>
            <pc:docMk/>
            <pc:sldMk cId="0" sldId="278"/>
            <ac:grpSpMk id="3" creationId="{5960732B-9ADD-579E-5F39-DA80E6BC86B2}"/>
          </ac:grpSpMkLst>
        </pc:grpChg>
        <pc:cxnChg chg="add mod">
          <ac:chgData name="mischievous Loki" userId="95d447e0fb5e6a89" providerId="LiveId" clId="{08A20DC6-2CF8-49D0-8BD1-1796306E3D08}" dt="2023-01-01T14:48:14.257" v="50" actId="1076"/>
          <ac:cxnSpMkLst>
            <pc:docMk/>
            <pc:sldMk cId="0" sldId="278"/>
            <ac:cxnSpMk id="33" creationId="{C8B2FD9D-9E39-B71F-6F9A-C2DD52086A2F}"/>
          </ac:cxnSpMkLst>
        </pc:cxnChg>
        <pc:cxnChg chg="add mod">
          <ac:chgData name="mischievous Loki" userId="95d447e0fb5e6a89" providerId="LiveId" clId="{08A20DC6-2CF8-49D0-8BD1-1796306E3D08}" dt="2023-01-01T14:48:14.257" v="50" actId="1076"/>
          <ac:cxnSpMkLst>
            <pc:docMk/>
            <pc:sldMk cId="0" sldId="278"/>
            <ac:cxnSpMk id="34" creationId="{3CDA9805-149A-2FEA-F8BC-FE0733A47619}"/>
          </ac:cxnSpMkLst>
        </pc:cxnChg>
        <pc:cxnChg chg="add mod">
          <ac:chgData name="mischievous Loki" userId="95d447e0fb5e6a89" providerId="LiveId" clId="{08A20DC6-2CF8-49D0-8BD1-1796306E3D08}" dt="2023-01-01T14:48:14.257" v="50" actId="1076"/>
          <ac:cxnSpMkLst>
            <pc:docMk/>
            <pc:sldMk cId="0" sldId="278"/>
            <ac:cxnSpMk id="35" creationId="{01C7D259-0EB5-6EF9-87E1-EEBFBBECF4D8}"/>
          </ac:cxnSpMkLst>
        </pc:cxnChg>
        <pc:cxnChg chg="add mod">
          <ac:chgData name="mischievous Loki" userId="95d447e0fb5e6a89" providerId="LiveId" clId="{08A20DC6-2CF8-49D0-8BD1-1796306E3D08}" dt="2023-01-01T14:48:14.257" v="50" actId="1076"/>
          <ac:cxnSpMkLst>
            <pc:docMk/>
            <pc:sldMk cId="0" sldId="278"/>
            <ac:cxnSpMk id="36" creationId="{A3A4F850-C23C-0610-FB16-63BBA2CBEEE3}"/>
          </ac:cxnSpMkLst>
        </pc:cxnChg>
      </pc:sldChg>
      <pc:sldChg chg="del">
        <pc:chgData name="mischievous Loki" userId="95d447e0fb5e6a89" providerId="LiveId" clId="{08A20DC6-2CF8-49D0-8BD1-1796306E3D08}" dt="2023-01-01T14:51:58.563" v="102" actId="47"/>
        <pc:sldMkLst>
          <pc:docMk/>
          <pc:sldMk cId="0" sldId="286"/>
        </pc:sldMkLst>
      </pc:sldChg>
      <pc:sldChg chg="del">
        <pc:chgData name="mischievous Loki" userId="95d447e0fb5e6a89" providerId="LiveId" clId="{08A20DC6-2CF8-49D0-8BD1-1796306E3D08}" dt="2023-01-01T14:52:01.024" v="103" actId="47"/>
        <pc:sldMkLst>
          <pc:docMk/>
          <pc:sldMk cId="3992857175" sldId="287"/>
        </pc:sldMkLst>
      </pc:sldChg>
      <pc:sldChg chg="addSp delSp modSp mod delAnim modAnim">
        <pc:chgData name="mischievous Loki" userId="95d447e0fb5e6a89" providerId="LiveId" clId="{08A20DC6-2CF8-49D0-8BD1-1796306E3D08}" dt="2023-01-01T14:52:28.834" v="107" actId="207"/>
        <pc:sldMkLst>
          <pc:docMk/>
          <pc:sldMk cId="468517472" sldId="288"/>
        </pc:sldMkLst>
        <pc:spChg chg="del">
          <ac:chgData name="mischievous Loki" userId="95d447e0fb5e6a89" providerId="LiveId" clId="{08A20DC6-2CF8-49D0-8BD1-1796306E3D08}" dt="2023-01-01T14:49:11.986" v="59" actId="478"/>
          <ac:spMkLst>
            <pc:docMk/>
            <pc:sldMk cId="468517472" sldId="288"/>
            <ac:spMk id="2" creationId="{496E612C-14DA-52FA-FCF9-7AD25B0FD4F8}"/>
          </ac:spMkLst>
        </pc:spChg>
        <pc:spChg chg="del">
          <ac:chgData name="mischievous Loki" userId="95d447e0fb5e6a89" providerId="LiveId" clId="{08A20DC6-2CF8-49D0-8BD1-1796306E3D08}" dt="2023-01-01T14:49:11.986" v="59" actId="478"/>
          <ac:spMkLst>
            <pc:docMk/>
            <pc:sldMk cId="468517472" sldId="288"/>
            <ac:spMk id="21" creationId="{84E57D2F-8ABE-EB77-2430-7E24DC6D8137}"/>
          </ac:spMkLst>
        </pc:spChg>
        <pc:spChg chg="del">
          <ac:chgData name="mischievous Loki" userId="95d447e0fb5e6a89" providerId="LiveId" clId="{08A20DC6-2CF8-49D0-8BD1-1796306E3D08}" dt="2023-01-01T14:49:11.986" v="59" actId="478"/>
          <ac:spMkLst>
            <pc:docMk/>
            <pc:sldMk cId="468517472" sldId="288"/>
            <ac:spMk id="26" creationId="{7153899E-CE44-7E58-B943-74879F5C12D4}"/>
          </ac:spMkLst>
        </pc:spChg>
        <pc:spChg chg="add del mod">
          <ac:chgData name="mischievous Loki" userId="95d447e0fb5e6a89" providerId="LiveId" clId="{08A20DC6-2CF8-49D0-8BD1-1796306E3D08}" dt="2023-01-01T14:49:13.576" v="60" actId="478"/>
          <ac:spMkLst>
            <pc:docMk/>
            <pc:sldMk cId="468517472" sldId="288"/>
            <ac:spMk id="28" creationId="{343ABF08-EA3A-FB04-1847-3F64D2C317C8}"/>
          </ac:spMkLst>
        </pc:spChg>
        <pc:spChg chg="add mod">
          <ac:chgData name="mischievous Loki" userId="95d447e0fb5e6a89" providerId="LiveId" clId="{08A20DC6-2CF8-49D0-8BD1-1796306E3D08}" dt="2023-01-01T14:52:28.834" v="107" actId="207"/>
          <ac:spMkLst>
            <pc:docMk/>
            <pc:sldMk cId="468517472" sldId="288"/>
            <ac:spMk id="29" creationId="{96687526-5922-A6E9-2EA0-9592D117CDC4}"/>
          </ac:spMkLst>
        </pc:spChg>
        <pc:spChg chg="del">
          <ac:chgData name="mischievous Loki" userId="95d447e0fb5e6a89" providerId="LiveId" clId="{08A20DC6-2CF8-49D0-8BD1-1796306E3D08}" dt="2023-01-01T14:49:11.986" v="59" actId="478"/>
          <ac:spMkLst>
            <pc:docMk/>
            <pc:sldMk cId="468517472" sldId="288"/>
            <ac:spMk id="30" creationId="{9F02B604-1149-B648-7223-BFF873FF3737}"/>
          </ac:spMkLst>
        </pc:spChg>
        <pc:spChg chg="add mod">
          <ac:chgData name="mischievous Loki" userId="95d447e0fb5e6a89" providerId="LiveId" clId="{08A20DC6-2CF8-49D0-8BD1-1796306E3D08}" dt="2023-01-01T14:49:34.716" v="71" actId="1076"/>
          <ac:spMkLst>
            <pc:docMk/>
            <pc:sldMk cId="468517472" sldId="288"/>
            <ac:spMk id="31" creationId="{F1DA4613-3117-C0B9-A0E3-21C3343F092C}"/>
          </ac:spMkLst>
        </pc:spChg>
        <pc:spChg chg="del">
          <ac:chgData name="mischievous Loki" userId="95d447e0fb5e6a89" providerId="LiveId" clId="{08A20DC6-2CF8-49D0-8BD1-1796306E3D08}" dt="2023-01-01T14:49:11.986" v="59" actId="478"/>
          <ac:spMkLst>
            <pc:docMk/>
            <pc:sldMk cId="468517472" sldId="288"/>
            <ac:spMk id="32" creationId="{7088982C-A5F9-5150-EAC0-7CAA9F6154F7}"/>
          </ac:spMkLst>
        </pc:spChg>
        <pc:spChg chg="add mod">
          <ac:chgData name="mischievous Loki" userId="95d447e0fb5e6a89" providerId="LiveId" clId="{08A20DC6-2CF8-49D0-8BD1-1796306E3D08}" dt="2023-01-01T14:52:28.834" v="107" actId="207"/>
          <ac:spMkLst>
            <pc:docMk/>
            <pc:sldMk cId="468517472" sldId="288"/>
            <ac:spMk id="33" creationId="{4B559A5D-0F87-F189-5784-E37B8F921323}"/>
          </ac:spMkLst>
        </pc:spChg>
        <pc:spChg chg="add mod">
          <ac:chgData name="mischievous Loki" userId="95d447e0fb5e6a89" providerId="LiveId" clId="{08A20DC6-2CF8-49D0-8BD1-1796306E3D08}" dt="2023-01-01T14:49:41.671" v="73" actId="1076"/>
          <ac:spMkLst>
            <pc:docMk/>
            <pc:sldMk cId="468517472" sldId="288"/>
            <ac:spMk id="34" creationId="{6FC8A99E-841D-4A6C-C151-45919B89B64B}"/>
          </ac:spMkLst>
        </pc:spChg>
        <pc:grpChg chg="del">
          <ac:chgData name="mischievous Loki" userId="95d447e0fb5e6a89" providerId="LiveId" clId="{08A20DC6-2CF8-49D0-8BD1-1796306E3D08}" dt="2023-01-01T14:49:11.986" v="59" actId="478"/>
          <ac:grpSpMkLst>
            <pc:docMk/>
            <pc:sldMk cId="468517472" sldId="288"/>
            <ac:grpSpMk id="3" creationId="{5960732B-9ADD-579E-5F39-DA80E6BC86B2}"/>
          </ac:grpSpMkLst>
        </pc:grpChg>
      </pc:sldChg>
      <pc:sldChg chg="addSp delSp modSp mod modAnim">
        <pc:chgData name="mischievous Loki" userId="95d447e0fb5e6a89" providerId="LiveId" clId="{08A20DC6-2CF8-49D0-8BD1-1796306E3D08}" dt="2023-01-01T14:52:33.005" v="108" actId="207"/>
        <pc:sldMkLst>
          <pc:docMk/>
          <pc:sldMk cId="2258091937" sldId="289"/>
        </pc:sldMkLst>
        <pc:spChg chg="del">
          <ac:chgData name="mischievous Loki" userId="95d447e0fb5e6a89" providerId="LiveId" clId="{08A20DC6-2CF8-49D0-8BD1-1796306E3D08}" dt="2023-01-01T14:49:45.922" v="74" actId="478"/>
          <ac:spMkLst>
            <pc:docMk/>
            <pc:sldMk cId="2258091937" sldId="289"/>
            <ac:spMk id="2" creationId="{EB089BEF-BCCC-D268-879D-AA1CD52E78A3}"/>
          </ac:spMkLst>
        </pc:spChg>
        <pc:spChg chg="add mod">
          <ac:chgData name="mischievous Loki" userId="95d447e0fb5e6a89" providerId="LiveId" clId="{08A20DC6-2CF8-49D0-8BD1-1796306E3D08}" dt="2023-01-01T14:50:10.740" v="80" actId="1076"/>
          <ac:spMkLst>
            <pc:docMk/>
            <pc:sldMk cId="2258091937" sldId="289"/>
            <ac:spMk id="3" creationId="{42254270-2AD6-DD91-EFFA-CEECC8FD9EFC}"/>
          </ac:spMkLst>
        </pc:spChg>
        <pc:spChg chg="add mod">
          <ac:chgData name="mischievous Loki" userId="95d447e0fb5e6a89" providerId="LiveId" clId="{08A20DC6-2CF8-49D0-8BD1-1796306E3D08}" dt="2023-01-01T14:52:33.005" v="108" actId="207"/>
          <ac:spMkLst>
            <pc:docMk/>
            <pc:sldMk cId="2258091937" sldId="289"/>
            <ac:spMk id="4" creationId="{AF001697-AE44-317D-A9B7-DF3C603B6E06}"/>
          </ac:spMkLst>
        </pc:spChg>
      </pc:sldChg>
      <pc:sldChg chg="addSp delSp modSp mod modAnim">
        <pc:chgData name="mischievous Loki" userId="95d447e0fb5e6a89" providerId="LiveId" clId="{08A20DC6-2CF8-49D0-8BD1-1796306E3D08}" dt="2023-01-01T14:52:49.209" v="111" actId="207"/>
        <pc:sldMkLst>
          <pc:docMk/>
          <pc:sldMk cId="2147328606" sldId="290"/>
        </pc:sldMkLst>
        <pc:spChg chg="del">
          <ac:chgData name="mischievous Loki" userId="95d447e0fb5e6a89" providerId="LiveId" clId="{08A20DC6-2CF8-49D0-8BD1-1796306E3D08}" dt="2023-01-01T14:50:51.522" v="86" actId="478"/>
          <ac:spMkLst>
            <pc:docMk/>
            <pc:sldMk cId="2147328606" sldId="290"/>
            <ac:spMk id="2" creationId="{8452D074-BEDE-7561-7569-2245F1DBCCBF}"/>
          </ac:spMkLst>
        </pc:spChg>
        <pc:spChg chg="del">
          <ac:chgData name="mischievous Loki" userId="95d447e0fb5e6a89" providerId="LiveId" clId="{08A20DC6-2CF8-49D0-8BD1-1796306E3D08}" dt="2023-01-01T14:50:51.522" v="86" actId="478"/>
          <ac:spMkLst>
            <pc:docMk/>
            <pc:sldMk cId="2147328606" sldId="290"/>
            <ac:spMk id="3" creationId="{FEBAB47B-B72A-D5E9-81D1-7A47743A3ACC}"/>
          </ac:spMkLst>
        </pc:spChg>
        <pc:spChg chg="del">
          <ac:chgData name="mischievous Loki" userId="95d447e0fb5e6a89" providerId="LiveId" clId="{08A20DC6-2CF8-49D0-8BD1-1796306E3D08}" dt="2023-01-01T14:50:51.522" v="86" actId="478"/>
          <ac:spMkLst>
            <pc:docMk/>
            <pc:sldMk cId="2147328606" sldId="290"/>
            <ac:spMk id="4" creationId="{790CBF3B-DB8A-AA16-5D22-D2592D875407}"/>
          </ac:spMkLst>
        </pc:spChg>
        <pc:spChg chg="del">
          <ac:chgData name="mischievous Loki" userId="95d447e0fb5e6a89" providerId="LiveId" clId="{08A20DC6-2CF8-49D0-8BD1-1796306E3D08}" dt="2023-01-01T14:50:51.522" v="86" actId="478"/>
          <ac:spMkLst>
            <pc:docMk/>
            <pc:sldMk cId="2147328606" sldId="290"/>
            <ac:spMk id="5" creationId="{50393CF4-E6E6-03D7-639D-F88EB95E1804}"/>
          </ac:spMkLst>
        </pc:spChg>
        <pc:spChg chg="add del mod">
          <ac:chgData name="mischievous Loki" userId="95d447e0fb5e6a89" providerId="LiveId" clId="{08A20DC6-2CF8-49D0-8BD1-1796306E3D08}" dt="2023-01-01T14:50:53.496" v="87" actId="478"/>
          <ac:spMkLst>
            <pc:docMk/>
            <pc:sldMk cId="2147328606" sldId="290"/>
            <ac:spMk id="7" creationId="{ACB58DD8-9F93-CAF2-4E8B-47E69EEE3521}"/>
          </ac:spMkLst>
        </pc:spChg>
        <pc:spChg chg="add mod">
          <ac:chgData name="mischievous Loki" userId="95d447e0fb5e6a89" providerId="LiveId" clId="{08A20DC6-2CF8-49D0-8BD1-1796306E3D08}" dt="2023-01-01T14:52:49.209" v="111" actId="207"/>
          <ac:spMkLst>
            <pc:docMk/>
            <pc:sldMk cId="2147328606" sldId="290"/>
            <ac:spMk id="8" creationId="{B722D0E4-C815-4E8D-AA48-750145559FCA}"/>
          </ac:spMkLst>
        </pc:spChg>
        <pc:spChg chg="del">
          <ac:chgData name="mischievous Loki" userId="95d447e0fb5e6a89" providerId="LiveId" clId="{08A20DC6-2CF8-49D0-8BD1-1796306E3D08}" dt="2023-01-01T14:50:51.522" v="86" actId="478"/>
          <ac:spMkLst>
            <pc:docMk/>
            <pc:sldMk cId="2147328606" sldId="290"/>
            <ac:spMk id="25" creationId="{DDAEEC3F-E613-FCC8-2D36-CE19D5A61ECF}"/>
          </ac:spMkLst>
        </pc:spChg>
        <pc:spChg chg="del">
          <ac:chgData name="mischievous Loki" userId="95d447e0fb5e6a89" providerId="LiveId" clId="{08A20DC6-2CF8-49D0-8BD1-1796306E3D08}" dt="2023-01-01T14:50:51.522" v="86" actId="478"/>
          <ac:spMkLst>
            <pc:docMk/>
            <pc:sldMk cId="2147328606" sldId="290"/>
            <ac:spMk id="335" creationId="{00000000-0000-0000-0000-000000000000}"/>
          </ac:spMkLst>
        </pc:spChg>
        <pc:spChg chg="del">
          <ac:chgData name="mischievous Loki" userId="95d447e0fb5e6a89" providerId="LiveId" clId="{08A20DC6-2CF8-49D0-8BD1-1796306E3D08}" dt="2023-01-01T14:50:51.522" v="86" actId="478"/>
          <ac:spMkLst>
            <pc:docMk/>
            <pc:sldMk cId="2147328606" sldId="290"/>
            <ac:spMk id="336" creationId="{00000000-0000-0000-0000-000000000000}"/>
          </ac:spMkLst>
        </pc:spChg>
        <pc:spChg chg="del">
          <ac:chgData name="mischievous Loki" userId="95d447e0fb5e6a89" providerId="LiveId" clId="{08A20DC6-2CF8-49D0-8BD1-1796306E3D08}" dt="2023-01-01T14:50:51.522" v="86" actId="478"/>
          <ac:spMkLst>
            <pc:docMk/>
            <pc:sldMk cId="2147328606" sldId="290"/>
            <ac:spMk id="345" creationId="{00000000-0000-0000-0000-000000000000}"/>
          </ac:spMkLst>
        </pc:spChg>
      </pc:sldChg>
      <pc:sldChg chg="addSp delSp modSp mod modAnim">
        <pc:chgData name="mischievous Loki" userId="95d447e0fb5e6a89" providerId="LiveId" clId="{08A20DC6-2CF8-49D0-8BD1-1796306E3D08}" dt="2023-01-01T14:52:54.367" v="112" actId="207"/>
        <pc:sldMkLst>
          <pc:docMk/>
          <pc:sldMk cId="3359859053" sldId="291"/>
        </pc:sldMkLst>
        <pc:spChg chg="del">
          <ac:chgData name="mischievous Loki" userId="95d447e0fb5e6a89" providerId="LiveId" clId="{08A20DC6-2CF8-49D0-8BD1-1796306E3D08}" dt="2023-01-01T14:51:20.125" v="92" actId="478"/>
          <ac:spMkLst>
            <pc:docMk/>
            <pc:sldMk cId="3359859053" sldId="291"/>
            <ac:spMk id="2" creationId="{8452D074-BEDE-7561-7569-2245F1DBCCBF}"/>
          </ac:spMkLst>
        </pc:spChg>
        <pc:spChg chg="del">
          <ac:chgData name="mischievous Loki" userId="95d447e0fb5e6a89" providerId="LiveId" clId="{08A20DC6-2CF8-49D0-8BD1-1796306E3D08}" dt="2023-01-01T14:51:20.125" v="92" actId="478"/>
          <ac:spMkLst>
            <pc:docMk/>
            <pc:sldMk cId="3359859053" sldId="291"/>
            <ac:spMk id="3" creationId="{FEBAB47B-B72A-D5E9-81D1-7A47743A3ACC}"/>
          </ac:spMkLst>
        </pc:spChg>
        <pc:spChg chg="del">
          <ac:chgData name="mischievous Loki" userId="95d447e0fb5e6a89" providerId="LiveId" clId="{08A20DC6-2CF8-49D0-8BD1-1796306E3D08}" dt="2023-01-01T14:51:20.125" v="92" actId="478"/>
          <ac:spMkLst>
            <pc:docMk/>
            <pc:sldMk cId="3359859053" sldId="291"/>
            <ac:spMk id="4" creationId="{790CBF3B-DB8A-AA16-5D22-D2592D875407}"/>
          </ac:spMkLst>
        </pc:spChg>
        <pc:spChg chg="del">
          <ac:chgData name="mischievous Loki" userId="95d447e0fb5e6a89" providerId="LiveId" clId="{08A20DC6-2CF8-49D0-8BD1-1796306E3D08}" dt="2023-01-01T14:51:20.125" v="92" actId="478"/>
          <ac:spMkLst>
            <pc:docMk/>
            <pc:sldMk cId="3359859053" sldId="291"/>
            <ac:spMk id="5" creationId="{50393CF4-E6E6-03D7-639D-F88EB95E1804}"/>
          </ac:spMkLst>
        </pc:spChg>
        <pc:spChg chg="add del mod">
          <ac:chgData name="mischievous Loki" userId="95d447e0fb5e6a89" providerId="LiveId" clId="{08A20DC6-2CF8-49D0-8BD1-1796306E3D08}" dt="2023-01-01T14:51:22.738" v="93" actId="478"/>
          <ac:spMkLst>
            <pc:docMk/>
            <pc:sldMk cId="3359859053" sldId="291"/>
            <ac:spMk id="7" creationId="{32E764CA-B590-DB1F-5376-C4F43CDEE27F}"/>
          </ac:spMkLst>
        </pc:spChg>
        <pc:spChg chg="add mod">
          <ac:chgData name="mischievous Loki" userId="95d447e0fb5e6a89" providerId="LiveId" clId="{08A20DC6-2CF8-49D0-8BD1-1796306E3D08}" dt="2023-01-01T14:52:54.367" v="112" actId="207"/>
          <ac:spMkLst>
            <pc:docMk/>
            <pc:sldMk cId="3359859053" sldId="291"/>
            <ac:spMk id="8" creationId="{22D53B9B-9B8A-DB6A-C1D1-19F9C122AD07}"/>
          </ac:spMkLst>
        </pc:spChg>
        <pc:spChg chg="del">
          <ac:chgData name="mischievous Loki" userId="95d447e0fb5e6a89" providerId="LiveId" clId="{08A20DC6-2CF8-49D0-8BD1-1796306E3D08}" dt="2023-01-01T14:51:20.125" v="92" actId="478"/>
          <ac:spMkLst>
            <pc:docMk/>
            <pc:sldMk cId="3359859053" sldId="291"/>
            <ac:spMk id="25" creationId="{DDAEEC3F-E613-FCC8-2D36-CE19D5A61ECF}"/>
          </ac:spMkLst>
        </pc:spChg>
        <pc:spChg chg="del">
          <ac:chgData name="mischievous Loki" userId="95d447e0fb5e6a89" providerId="LiveId" clId="{08A20DC6-2CF8-49D0-8BD1-1796306E3D08}" dt="2023-01-01T14:51:20.125" v="92" actId="478"/>
          <ac:spMkLst>
            <pc:docMk/>
            <pc:sldMk cId="3359859053" sldId="291"/>
            <ac:spMk id="335" creationId="{00000000-0000-0000-0000-000000000000}"/>
          </ac:spMkLst>
        </pc:spChg>
        <pc:spChg chg="del">
          <ac:chgData name="mischievous Loki" userId="95d447e0fb5e6a89" providerId="LiveId" clId="{08A20DC6-2CF8-49D0-8BD1-1796306E3D08}" dt="2023-01-01T14:51:20.125" v="92" actId="478"/>
          <ac:spMkLst>
            <pc:docMk/>
            <pc:sldMk cId="3359859053" sldId="291"/>
            <ac:spMk id="336" creationId="{00000000-0000-0000-0000-000000000000}"/>
          </ac:spMkLst>
        </pc:spChg>
        <pc:spChg chg="del">
          <ac:chgData name="mischievous Loki" userId="95d447e0fb5e6a89" providerId="LiveId" clId="{08A20DC6-2CF8-49D0-8BD1-1796306E3D08}" dt="2023-01-01T14:51:20.125" v="92" actId="478"/>
          <ac:spMkLst>
            <pc:docMk/>
            <pc:sldMk cId="3359859053" sldId="291"/>
            <ac:spMk id="345" creationId="{00000000-0000-0000-0000-000000000000}"/>
          </ac:spMkLst>
        </pc:spChg>
      </pc:sldChg>
      <pc:sldChg chg="addSp delSp modSp del mod">
        <pc:chgData name="mischievous Loki" userId="95d447e0fb5e6a89" providerId="LiveId" clId="{08A20DC6-2CF8-49D0-8BD1-1796306E3D08}" dt="2023-01-01T14:51:56.403" v="100" actId="47"/>
        <pc:sldMkLst>
          <pc:docMk/>
          <pc:sldMk cId="1066449088" sldId="292"/>
        </pc:sldMkLst>
        <pc:spChg chg="del">
          <ac:chgData name="mischievous Loki" userId="95d447e0fb5e6a89" providerId="LiveId" clId="{08A20DC6-2CF8-49D0-8BD1-1796306E3D08}" dt="2023-01-01T14:51:46.136" v="98" actId="478"/>
          <ac:spMkLst>
            <pc:docMk/>
            <pc:sldMk cId="1066449088" sldId="292"/>
            <ac:spMk id="2" creationId="{8452D074-BEDE-7561-7569-2245F1DBCCBF}"/>
          </ac:spMkLst>
        </pc:spChg>
        <pc:spChg chg="del">
          <ac:chgData name="mischievous Loki" userId="95d447e0fb5e6a89" providerId="LiveId" clId="{08A20DC6-2CF8-49D0-8BD1-1796306E3D08}" dt="2023-01-01T14:51:46.136" v="98" actId="478"/>
          <ac:spMkLst>
            <pc:docMk/>
            <pc:sldMk cId="1066449088" sldId="292"/>
            <ac:spMk id="3" creationId="{FEBAB47B-B72A-D5E9-81D1-7A47743A3ACC}"/>
          </ac:spMkLst>
        </pc:spChg>
        <pc:spChg chg="del">
          <ac:chgData name="mischievous Loki" userId="95d447e0fb5e6a89" providerId="LiveId" clId="{08A20DC6-2CF8-49D0-8BD1-1796306E3D08}" dt="2023-01-01T14:51:46.136" v="98" actId="478"/>
          <ac:spMkLst>
            <pc:docMk/>
            <pc:sldMk cId="1066449088" sldId="292"/>
            <ac:spMk id="4" creationId="{790CBF3B-DB8A-AA16-5D22-D2592D875407}"/>
          </ac:spMkLst>
        </pc:spChg>
        <pc:spChg chg="del">
          <ac:chgData name="mischievous Loki" userId="95d447e0fb5e6a89" providerId="LiveId" clId="{08A20DC6-2CF8-49D0-8BD1-1796306E3D08}" dt="2023-01-01T14:51:46.136" v="98" actId="478"/>
          <ac:spMkLst>
            <pc:docMk/>
            <pc:sldMk cId="1066449088" sldId="292"/>
            <ac:spMk id="5" creationId="{50393CF4-E6E6-03D7-639D-F88EB95E1804}"/>
          </ac:spMkLst>
        </pc:spChg>
        <pc:spChg chg="add del mod">
          <ac:chgData name="mischievous Loki" userId="95d447e0fb5e6a89" providerId="LiveId" clId="{08A20DC6-2CF8-49D0-8BD1-1796306E3D08}" dt="2023-01-01T14:51:48.512" v="99" actId="478"/>
          <ac:spMkLst>
            <pc:docMk/>
            <pc:sldMk cId="1066449088" sldId="292"/>
            <ac:spMk id="7" creationId="{5743E1A1-6FEA-D224-6B0F-AA4367FCDE59}"/>
          </ac:spMkLst>
        </pc:spChg>
        <pc:spChg chg="del">
          <ac:chgData name="mischievous Loki" userId="95d447e0fb5e6a89" providerId="LiveId" clId="{08A20DC6-2CF8-49D0-8BD1-1796306E3D08}" dt="2023-01-01T14:51:46.136" v="98" actId="478"/>
          <ac:spMkLst>
            <pc:docMk/>
            <pc:sldMk cId="1066449088" sldId="292"/>
            <ac:spMk id="25" creationId="{DDAEEC3F-E613-FCC8-2D36-CE19D5A61ECF}"/>
          </ac:spMkLst>
        </pc:spChg>
        <pc:spChg chg="del">
          <ac:chgData name="mischievous Loki" userId="95d447e0fb5e6a89" providerId="LiveId" clId="{08A20DC6-2CF8-49D0-8BD1-1796306E3D08}" dt="2023-01-01T14:51:46.136" v="98" actId="478"/>
          <ac:spMkLst>
            <pc:docMk/>
            <pc:sldMk cId="1066449088" sldId="292"/>
            <ac:spMk id="335" creationId="{00000000-0000-0000-0000-000000000000}"/>
          </ac:spMkLst>
        </pc:spChg>
        <pc:spChg chg="del">
          <ac:chgData name="mischievous Loki" userId="95d447e0fb5e6a89" providerId="LiveId" clId="{08A20DC6-2CF8-49D0-8BD1-1796306E3D08}" dt="2023-01-01T14:51:46.136" v="98" actId="478"/>
          <ac:spMkLst>
            <pc:docMk/>
            <pc:sldMk cId="1066449088" sldId="292"/>
            <ac:spMk id="336" creationId="{00000000-0000-0000-0000-000000000000}"/>
          </ac:spMkLst>
        </pc:spChg>
        <pc:spChg chg="del">
          <ac:chgData name="mischievous Loki" userId="95d447e0fb5e6a89" providerId="LiveId" clId="{08A20DC6-2CF8-49D0-8BD1-1796306E3D08}" dt="2023-01-01T14:51:46.136" v="98" actId="478"/>
          <ac:spMkLst>
            <pc:docMk/>
            <pc:sldMk cId="1066449088" sldId="292"/>
            <ac:spMk id="345" creationId="{00000000-0000-0000-0000-000000000000}"/>
          </ac:spMkLst>
        </pc:spChg>
      </pc:sldChg>
      <pc:sldChg chg="del">
        <pc:chgData name="mischievous Loki" userId="95d447e0fb5e6a89" providerId="LiveId" clId="{08A20DC6-2CF8-49D0-8BD1-1796306E3D08}" dt="2023-01-01T14:51:57.736" v="101" actId="47"/>
        <pc:sldMkLst>
          <pc:docMk/>
          <pc:sldMk cId="2042606037" sldId="29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11c025d8fd7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11c025d8fd7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6"/>
        <p:cNvGrpSpPr/>
        <p:nvPr/>
      </p:nvGrpSpPr>
      <p:grpSpPr>
        <a:xfrm>
          <a:off x="0" y="0"/>
          <a:ext cx="0" cy="0"/>
          <a:chOff x="0" y="0"/>
          <a:chExt cx="0" cy="0"/>
        </a:xfrm>
      </p:grpSpPr>
      <p:sp>
        <p:nvSpPr>
          <p:cNvPr id="1027" name="Google Shape;1027;g128c2abd466_1_8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8" name="Google Shape;1028;g128c2abd466_1_8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11c025d8fd7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11c025d8fd7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g11c025d8fd7_1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0" name="Google Shape;360;g11c025d8fd7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11c025d8fd7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11c025d8fd7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4"/>
        <p:cNvGrpSpPr/>
        <p:nvPr/>
      </p:nvGrpSpPr>
      <p:grpSpPr>
        <a:xfrm>
          <a:off x="0" y="0"/>
          <a:ext cx="0" cy="0"/>
          <a:chOff x="0" y="0"/>
          <a:chExt cx="0" cy="0"/>
        </a:xfrm>
      </p:grpSpPr>
      <p:sp>
        <p:nvSpPr>
          <p:cNvPr id="875" name="Google Shape;875;g12a430958b9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6" name="Google Shape;876;g12a430958b9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43556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11c025d8fd7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11c025d8fd7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2655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11c025d8fd7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3" name="Google Shape;333;g11c025d8fd7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11c025d8fd7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3" name="Google Shape;333;g11c025d8fd7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0650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11c025d8fd7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3" name="Google Shape;333;g11c025d8fd7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95058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4"/>
        <p:cNvGrpSpPr/>
        <p:nvPr/>
      </p:nvGrpSpPr>
      <p:grpSpPr>
        <a:xfrm>
          <a:off x="0" y="0"/>
          <a:ext cx="0" cy="0"/>
          <a:chOff x="0" y="0"/>
          <a:chExt cx="0" cy="0"/>
        </a:xfrm>
      </p:grpSpPr>
      <p:sp>
        <p:nvSpPr>
          <p:cNvPr id="25" name="Google Shape;25;p3"/>
          <p:cNvSpPr txBox="1">
            <a:spLocks noGrp="1"/>
          </p:cNvSpPr>
          <p:nvPr>
            <p:ph type="title"/>
          </p:nvPr>
        </p:nvSpPr>
        <p:spPr>
          <a:xfrm>
            <a:off x="1971300" y="2356500"/>
            <a:ext cx="5201400" cy="723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800"/>
              <a:buNone/>
              <a:defRPr sz="4500">
                <a:latin typeface="Calistoga"/>
                <a:ea typeface="Calistoga"/>
                <a:cs typeface="Calistoga"/>
                <a:sym typeface="Calistoga"/>
              </a:defRPr>
            </a:lvl1pPr>
            <a:lvl2pPr lvl="1" algn="ctr" rtl="0">
              <a:spcBef>
                <a:spcPts val="0"/>
              </a:spcBef>
              <a:spcAft>
                <a:spcPts val="0"/>
              </a:spcAft>
              <a:buSzPts val="4000"/>
              <a:buFont typeface="Roboto Slab"/>
              <a:buNone/>
              <a:defRPr sz="4000">
                <a:latin typeface="Roboto Slab"/>
                <a:ea typeface="Roboto Slab"/>
                <a:cs typeface="Roboto Slab"/>
                <a:sym typeface="Roboto Slab"/>
              </a:defRPr>
            </a:lvl2pPr>
            <a:lvl3pPr lvl="2" algn="ctr" rtl="0">
              <a:spcBef>
                <a:spcPts val="0"/>
              </a:spcBef>
              <a:spcAft>
                <a:spcPts val="0"/>
              </a:spcAft>
              <a:buSzPts val="4000"/>
              <a:buFont typeface="Roboto Slab"/>
              <a:buNone/>
              <a:defRPr sz="4000">
                <a:latin typeface="Roboto Slab"/>
                <a:ea typeface="Roboto Slab"/>
                <a:cs typeface="Roboto Slab"/>
                <a:sym typeface="Roboto Slab"/>
              </a:defRPr>
            </a:lvl3pPr>
            <a:lvl4pPr lvl="3" algn="ctr" rtl="0">
              <a:spcBef>
                <a:spcPts val="0"/>
              </a:spcBef>
              <a:spcAft>
                <a:spcPts val="0"/>
              </a:spcAft>
              <a:buSzPts val="4000"/>
              <a:buFont typeface="Roboto Slab"/>
              <a:buNone/>
              <a:defRPr sz="4000">
                <a:latin typeface="Roboto Slab"/>
                <a:ea typeface="Roboto Slab"/>
                <a:cs typeface="Roboto Slab"/>
                <a:sym typeface="Roboto Slab"/>
              </a:defRPr>
            </a:lvl4pPr>
            <a:lvl5pPr lvl="4" algn="ctr" rtl="0">
              <a:spcBef>
                <a:spcPts val="0"/>
              </a:spcBef>
              <a:spcAft>
                <a:spcPts val="0"/>
              </a:spcAft>
              <a:buSzPts val="4000"/>
              <a:buFont typeface="Roboto Slab"/>
              <a:buNone/>
              <a:defRPr sz="4000">
                <a:latin typeface="Roboto Slab"/>
                <a:ea typeface="Roboto Slab"/>
                <a:cs typeface="Roboto Slab"/>
                <a:sym typeface="Roboto Slab"/>
              </a:defRPr>
            </a:lvl5pPr>
            <a:lvl6pPr lvl="5" algn="ctr" rtl="0">
              <a:spcBef>
                <a:spcPts val="0"/>
              </a:spcBef>
              <a:spcAft>
                <a:spcPts val="0"/>
              </a:spcAft>
              <a:buSzPts val="4000"/>
              <a:buFont typeface="Roboto Slab"/>
              <a:buNone/>
              <a:defRPr sz="4000">
                <a:latin typeface="Roboto Slab"/>
                <a:ea typeface="Roboto Slab"/>
                <a:cs typeface="Roboto Slab"/>
                <a:sym typeface="Roboto Slab"/>
              </a:defRPr>
            </a:lvl6pPr>
            <a:lvl7pPr lvl="6" algn="ctr" rtl="0">
              <a:spcBef>
                <a:spcPts val="0"/>
              </a:spcBef>
              <a:spcAft>
                <a:spcPts val="0"/>
              </a:spcAft>
              <a:buSzPts val="4000"/>
              <a:buFont typeface="Roboto Slab"/>
              <a:buNone/>
              <a:defRPr sz="4000">
                <a:latin typeface="Roboto Slab"/>
                <a:ea typeface="Roboto Slab"/>
                <a:cs typeface="Roboto Slab"/>
                <a:sym typeface="Roboto Slab"/>
              </a:defRPr>
            </a:lvl7pPr>
            <a:lvl8pPr lvl="7" algn="ctr" rtl="0">
              <a:spcBef>
                <a:spcPts val="0"/>
              </a:spcBef>
              <a:spcAft>
                <a:spcPts val="0"/>
              </a:spcAft>
              <a:buSzPts val="4000"/>
              <a:buFont typeface="Roboto Slab"/>
              <a:buNone/>
              <a:defRPr sz="4000">
                <a:latin typeface="Roboto Slab"/>
                <a:ea typeface="Roboto Slab"/>
                <a:cs typeface="Roboto Slab"/>
                <a:sym typeface="Roboto Slab"/>
              </a:defRPr>
            </a:lvl8pPr>
            <a:lvl9pPr lvl="8" algn="ctr" rtl="0">
              <a:spcBef>
                <a:spcPts val="0"/>
              </a:spcBef>
              <a:spcAft>
                <a:spcPts val="0"/>
              </a:spcAft>
              <a:buSzPts val="4000"/>
              <a:buFont typeface="Roboto Slab"/>
              <a:buNone/>
              <a:defRPr sz="4000">
                <a:latin typeface="Roboto Slab"/>
                <a:ea typeface="Roboto Slab"/>
                <a:cs typeface="Roboto Slab"/>
                <a:sym typeface="Roboto Slab"/>
              </a:defRPr>
            </a:lvl9pPr>
          </a:lstStyle>
          <a:p>
            <a:endParaRPr/>
          </a:p>
        </p:txBody>
      </p:sp>
      <p:sp>
        <p:nvSpPr>
          <p:cNvPr id="26" name="Google Shape;26;p3"/>
          <p:cNvSpPr txBox="1">
            <a:spLocks noGrp="1"/>
          </p:cNvSpPr>
          <p:nvPr>
            <p:ph type="title" idx="2" hasCustomPrompt="1"/>
          </p:nvPr>
        </p:nvSpPr>
        <p:spPr>
          <a:xfrm>
            <a:off x="3633750" y="1603400"/>
            <a:ext cx="1876500" cy="723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000"/>
              <a:buNone/>
              <a:defRPr sz="5500">
                <a:solidFill>
                  <a:schemeClr val="dk2"/>
                </a:solidFill>
                <a:latin typeface="Calistoga"/>
                <a:ea typeface="Calistoga"/>
                <a:cs typeface="Calistoga"/>
                <a:sym typeface="Calistoga"/>
              </a:defRPr>
            </a:lvl1pPr>
            <a:lvl2pPr lvl="1" algn="ctr" rtl="0">
              <a:spcBef>
                <a:spcPts val="0"/>
              </a:spcBef>
              <a:spcAft>
                <a:spcPts val="0"/>
              </a:spcAft>
              <a:buSzPts val="4000"/>
              <a:buFont typeface="Roboto Slab"/>
              <a:buNone/>
              <a:defRPr sz="4000">
                <a:latin typeface="Roboto Slab"/>
                <a:ea typeface="Roboto Slab"/>
                <a:cs typeface="Roboto Slab"/>
                <a:sym typeface="Roboto Slab"/>
              </a:defRPr>
            </a:lvl2pPr>
            <a:lvl3pPr lvl="2" algn="ctr" rtl="0">
              <a:spcBef>
                <a:spcPts val="0"/>
              </a:spcBef>
              <a:spcAft>
                <a:spcPts val="0"/>
              </a:spcAft>
              <a:buSzPts val="4000"/>
              <a:buFont typeface="Roboto Slab"/>
              <a:buNone/>
              <a:defRPr sz="4000">
                <a:latin typeface="Roboto Slab"/>
                <a:ea typeface="Roboto Slab"/>
                <a:cs typeface="Roboto Slab"/>
                <a:sym typeface="Roboto Slab"/>
              </a:defRPr>
            </a:lvl3pPr>
            <a:lvl4pPr lvl="3" algn="ctr" rtl="0">
              <a:spcBef>
                <a:spcPts val="0"/>
              </a:spcBef>
              <a:spcAft>
                <a:spcPts val="0"/>
              </a:spcAft>
              <a:buSzPts val="4000"/>
              <a:buFont typeface="Roboto Slab"/>
              <a:buNone/>
              <a:defRPr sz="4000">
                <a:latin typeface="Roboto Slab"/>
                <a:ea typeface="Roboto Slab"/>
                <a:cs typeface="Roboto Slab"/>
                <a:sym typeface="Roboto Slab"/>
              </a:defRPr>
            </a:lvl4pPr>
            <a:lvl5pPr lvl="4" algn="ctr" rtl="0">
              <a:spcBef>
                <a:spcPts val="0"/>
              </a:spcBef>
              <a:spcAft>
                <a:spcPts val="0"/>
              </a:spcAft>
              <a:buSzPts val="4000"/>
              <a:buFont typeface="Roboto Slab"/>
              <a:buNone/>
              <a:defRPr sz="4000">
                <a:latin typeface="Roboto Slab"/>
                <a:ea typeface="Roboto Slab"/>
                <a:cs typeface="Roboto Slab"/>
                <a:sym typeface="Roboto Slab"/>
              </a:defRPr>
            </a:lvl5pPr>
            <a:lvl6pPr lvl="5" algn="ctr" rtl="0">
              <a:spcBef>
                <a:spcPts val="0"/>
              </a:spcBef>
              <a:spcAft>
                <a:spcPts val="0"/>
              </a:spcAft>
              <a:buSzPts val="4000"/>
              <a:buFont typeface="Roboto Slab"/>
              <a:buNone/>
              <a:defRPr sz="4000">
                <a:latin typeface="Roboto Slab"/>
                <a:ea typeface="Roboto Slab"/>
                <a:cs typeface="Roboto Slab"/>
                <a:sym typeface="Roboto Slab"/>
              </a:defRPr>
            </a:lvl6pPr>
            <a:lvl7pPr lvl="6" algn="ctr" rtl="0">
              <a:spcBef>
                <a:spcPts val="0"/>
              </a:spcBef>
              <a:spcAft>
                <a:spcPts val="0"/>
              </a:spcAft>
              <a:buSzPts val="4000"/>
              <a:buFont typeface="Roboto Slab"/>
              <a:buNone/>
              <a:defRPr sz="4000">
                <a:latin typeface="Roboto Slab"/>
                <a:ea typeface="Roboto Slab"/>
                <a:cs typeface="Roboto Slab"/>
                <a:sym typeface="Roboto Slab"/>
              </a:defRPr>
            </a:lvl7pPr>
            <a:lvl8pPr lvl="7" algn="ctr" rtl="0">
              <a:spcBef>
                <a:spcPts val="0"/>
              </a:spcBef>
              <a:spcAft>
                <a:spcPts val="0"/>
              </a:spcAft>
              <a:buSzPts val="4000"/>
              <a:buFont typeface="Roboto Slab"/>
              <a:buNone/>
              <a:defRPr sz="4000">
                <a:latin typeface="Roboto Slab"/>
                <a:ea typeface="Roboto Slab"/>
                <a:cs typeface="Roboto Slab"/>
                <a:sym typeface="Roboto Slab"/>
              </a:defRPr>
            </a:lvl8pPr>
            <a:lvl9pPr lvl="8" algn="ctr" rtl="0">
              <a:spcBef>
                <a:spcPts val="0"/>
              </a:spcBef>
              <a:spcAft>
                <a:spcPts val="0"/>
              </a:spcAft>
              <a:buSzPts val="4000"/>
              <a:buFont typeface="Roboto Slab"/>
              <a:buNone/>
              <a:defRPr sz="4000">
                <a:latin typeface="Roboto Slab"/>
                <a:ea typeface="Roboto Slab"/>
                <a:cs typeface="Roboto Slab"/>
                <a:sym typeface="Roboto Slab"/>
              </a:defRPr>
            </a:lvl9pPr>
          </a:lstStyle>
          <a:p>
            <a:r>
              <a:t>xx%</a:t>
            </a:r>
          </a:p>
        </p:txBody>
      </p:sp>
      <p:sp>
        <p:nvSpPr>
          <p:cNvPr id="27" name="Google Shape;27;p3"/>
          <p:cNvSpPr txBox="1">
            <a:spLocks noGrp="1"/>
          </p:cNvSpPr>
          <p:nvPr>
            <p:ph type="subTitle" idx="1"/>
          </p:nvPr>
        </p:nvSpPr>
        <p:spPr>
          <a:xfrm>
            <a:off x="1971300" y="3185800"/>
            <a:ext cx="5201400" cy="430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1600"/>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grpSp>
        <p:nvGrpSpPr>
          <p:cNvPr id="28" name="Google Shape;28;p3"/>
          <p:cNvGrpSpPr/>
          <p:nvPr/>
        </p:nvGrpSpPr>
        <p:grpSpPr>
          <a:xfrm>
            <a:off x="-1434771" y="-1715778"/>
            <a:ext cx="5871944" cy="5618539"/>
            <a:chOff x="-1434771" y="-1715778"/>
            <a:chExt cx="5871944" cy="5618539"/>
          </a:xfrm>
        </p:grpSpPr>
        <p:sp>
          <p:nvSpPr>
            <p:cNvPr id="29" name="Google Shape;29;p3"/>
            <p:cNvSpPr/>
            <p:nvPr/>
          </p:nvSpPr>
          <p:spPr>
            <a:xfrm rot="-8608913">
              <a:off x="-68771" y="-1084280"/>
              <a:ext cx="3559413" cy="4355544"/>
            </a:xfrm>
            <a:custGeom>
              <a:avLst/>
              <a:gdLst/>
              <a:ahLst/>
              <a:cxnLst/>
              <a:rect l="l" t="t" r="r" b="b"/>
              <a:pathLst>
                <a:path w="142371" h="174215" extrusionOk="0">
                  <a:moveTo>
                    <a:pt x="85227" y="20139"/>
                  </a:moveTo>
                  <a:cubicBezTo>
                    <a:pt x="81618" y="28757"/>
                    <a:pt x="80960" y="38439"/>
                    <a:pt x="82461" y="47648"/>
                  </a:cubicBezTo>
                  <a:cubicBezTo>
                    <a:pt x="83659" y="55002"/>
                    <a:pt x="86188" y="62322"/>
                    <a:pt x="85278" y="69709"/>
                  </a:cubicBezTo>
                  <a:cubicBezTo>
                    <a:pt x="84232" y="78210"/>
                    <a:pt x="78565" y="85733"/>
                    <a:pt x="71329" y="90320"/>
                  </a:cubicBezTo>
                  <a:cubicBezTo>
                    <a:pt x="64076" y="94908"/>
                    <a:pt x="55390" y="96814"/>
                    <a:pt x="46822" y="97185"/>
                  </a:cubicBezTo>
                  <a:cubicBezTo>
                    <a:pt x="41560" y="97404"/>
                    <a:pt x="36247" y="97084"/>
                    <a:pt x="31086" y="98113"/>
                  </a:cubicBezTo>
                  <a:cubicBezTo>
                    <a:pt x="25908" y="99125"/>
                    <a:pt x="20746" y="101756"/>
                    <a:pt x="18216" y="106360"/>
                  </a:cubicBezTo>
                  <a:cubicBezTo>
                    <a:pt x="13409" y="115097"/>
                    <a:pt x="19448" y="127444"/>
                    <a:pt x="13291" y="135270"/>
                  </a:cubicBezTo>
                  <a:cubicBezTo>
                    <a:pt x="11335" y="137749"/>
                    <a:pt x="8451" y="139284"/>
                    <a:pt x="6207" y="141493"/>
                  </a:cubicBezTo>
                  <a:cubicBezTo>
                    <a:pt x="338" y="147296"/>
                    <a:pt x="1" y="157449"/>
                    <a:pt x="4706" y="164230"/>
                  </a:cubicBezTo>
                  <a:cubicBezTo>
                    <a:pt x="9429" y="170993"/>
                    <a:pt x="18334" y="174215"/>
                    <a:pt x="26498" y="173085"/>
                  </a:cubicBezTo>
                  <a:cubicBezTo>
                    <a:pt x="42319" y="170875"/>
                    <a:pt x="52978" y="155037"/>
                    <a:pt x="68293" y="150500"/>
                  </a:cubicBezTo>
                  <a:cubicBezTo>
                    <a:pt x="83068" y="146132"/>
                    <a:pt x="99834" y="152980"/>
                    <a:pt x="114035" y="147026"/>
                  </a:cubicBezTo>
                  <a:cubicBezTo>
                    <a:pt x="120512" y="144310"/>
                    <a:pt x="125724" y="139166"/>
                    <a:pt x="129721" y="133398"/>
                  </a:cubicBezTo>
                  <a:cubicBezTo>
                    <a:pt x="138998" y="120056"/>
                    <a:pt x="142371" y="103257"/>
                    <a:pt x="141696" y="87031"/>
                  </a:cubicBezTo>
                  <a:cubicBezTo>
                    <a:pt x="141038" y="70806"/>
                    <a:pt x="136603" y="54951"/>
                    <a:pt x="131374" y="39586"/>
                  </a:cubicBezTo>
                  <a:cubicBezTo>
                    <a:pt x="128625" y="31557"/>
                    <a:pt x="125656" y="23529"/>
                    <a:pt x="121068" y="16411"/>
                  </a:cubicBezTo>
                  <a:cubicBezTo>
                    <a:pt x="117695" y="11149"/>
                    <a:pt x="109633" y="0"/>
                    <a:pt x="102397" y="1316"/>
                  </a:cubicBezTo>
                  <a:cubicBezTo>
                    <a:pt x="94841" y="2682"/>
                    <a:pt x="87875" y="13814"/>
                    <a:pt x="85227" y="20139"/>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rot="790396">
              <a:off x="-149973" y="-340581"/>
              <a:ext cx="4050161" cy="3696381"/>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rot="-467582">
              <a:off x="-1234597" y="-375551"/>
              <a:ext cx="3573329" cy="3195915"/>
            </a:xfrm>
            <a:custGeom>
              <a:avLst/>
              <a:gdLst/>
              <a:ahLst/>
              <a:cxnLst/>
              <a:rect l="l" t="t" r="r" b="b"/>
              <a:pathLst>
                <a:path w="142928" h="127832" extrusionOk="0">
                  <a:moveTo>
                    <a:pt x="124948" y="54968"/>
                  </a:moveTo>
                  <a:cubicBezTo>
                    <a:pt x="118808" y="59927"/>
                    <a:pt x="111809" y="63992"/>
                    <a:pt x="104168" y="65915"/>
                  </a:cubicBezTo>
                  <a:cubicBezTo>
                    <a:pt x="94588" y="68343"/>
                    <a:pt x="84502" y="67365"/>
                    <a:pt x="74668" y="68377"/>
                  </a:cubicBezTo>
                  <a:cubicBezTo>
                    <a:pt x="64835" y="69406"/>
                    <a:pt x="54327" y="73184"/>
                    <a:pt x="49571" y="81837"/>
                  </a:cubicBezTo>
                  <a:cubicBezTo>
                    <a:pt x="45979" y="88364"/>
                    <a:pt x="46400" y="96224"/>
                    <a:pt x="46080" y="103662"/>
                  </a:cubicBezTo>
                  <a:cubicBezTo>
                    <a:pt x="45742" y="111083"/>
                    <a:pt x="44056" y="119314"/>
                    <a:pt x="37950" y="123581"/>
                  </a:cubicBezTo>
                  <a:cubicBezTo>
                    <a:pt x="31861" y="127832"/>
                    <a:pt x="23074" y="126415"/>
                    <a:pt x="17187" y="121895"/>
                  </a:cubicBezTo>
                  <a:cubicBezTo>
                    <a:pt x="11301" y="117358"/>
                    <a:pt x="7810" y="110375"/>
                    <a:pt x="5415" y="103342"/>
                  </a:cubicBezTo>
                  <a:cubicBezTo>
                    <a:pt x="1586" y="92159"/>
                    <a:pt x="0" y="80066"/>
                    <a:pt x="2159" y="68462"/>
                  </a:cubicBezTo>
                  <a:cubicBezTo>
                    <a:pt x="5431" y="50903"/>
                    <a:pt x="17137" y="35707"/>
                    <a:pt x="31659" y="25334"/>
                  </a:cubicBezTo>
                  <a:cubicBezTo>
                    <a:pt x="46198" y="14978"/>
                    <a:pt x="63385" y="8990"/>
                    <a:pt x="80724" y="4757"/>
                  </a:cubicBezTo>
                  <a:cubicBezTo>
                    <a:pt x="91923" y="2024"/>
                    <a:pt x="103730" y="0"/>
                    <a:pt x="114878" y="2918"/>
                  </a:cubicBezTo>
                  <a:cubicBezTo>
                    <a:pt x="125487" y="5701"/>
                    <a:pt x="134966" y="14505"/>
                    <a:pt x="138778" y="24862"/>
                  </a:cubicBezTo>
                  <a:cubicBezTo>
                    <a:pt x="142927" y="36128"/>
                    <a:pt x="133027" y="48424"/>
                    <a:pt x="124948" y="54968"/>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rot="-2169705" flipH="1">
              <a:off x="-683467" y="-246813"/>
              <a:ext cx="2944241" cy="1903932"/>
            </a:xfrm>
            <a:custGeom>
              <a:avLst/>
              <a:gdLst/>
              <a:ahLst/>
              <a:cxnLst/>
              <a:rect l="l" t="t" r="r" b="b"/>
              <a:pathLst>
                <a:path w="117763" h="76153" extrusionOk="0">
                  <a:moveTo>
                    <a:pt x="105501" y="47277"/>
                  </a:moveTo>
                  <a:cubicBezTo>
                    <a:pt x="100424" y="47328"/>
                    <a:pt x="95718" y="44882"/>
                    <a:pt x="91164" y="42622"/>
                  </a:cubicBezTo>
                  <a:cubicBezTo>
                    <a:pt x="84367" y="39249"/>
                    <a:pt x="77384" y="36162"/>
                    <a:pt x="70098" y="34054"/>
                  </a:cubicBezTo>
                  <a:cubicBezTo>
                    <a:pt x="62086" y="31726"/>
                    <a:pt x="53434" y="30647"/>
                    <a:pt x="45456" y="33092"/>
                  </a:cubicBezTo>
                  <a:cubicBezTo>
                    <a:pt x="37495" y="35555"/>
                    <a:pt x="30428" y="42167"/>
                    <a:pt x="29382" y="50448"/>
                  </a:cubicBezTo>
                  <a:cubicBezTo>
                    <a:pt x="28842" y="54665"/>
                    <a:pt x="29837" y="58898"/>
                    <a:pt x="29702" y="63149"/>
                  </a:cubicBezTo>
                  <a:cubicBezTo>
                    <a:pt x="29601" y="66741"/>
                    <a:pt x="28522" y="70587"/>
                    <a:pt x="25671" y="72796"/>
                  </a:cubicBezTo>
                  <a:cubicBezTo>
                    <a:pt x="21354" y="76153"/>
                    <a:pt x="14860" y="74398"/>
                    <a:pt x="10542" y="71042"/>
                  </a:cubicBezTo>
                  <a:cubicBezTo>
                    <a:pt x="3728" y="65746"/>
                    <a:pt x="1" y="56975"/>
                    <a:pt x="51" y="48340"/>
                  </a:cubicBezTo>
                  <a:cubicBezTo>
                    <a:pt x="102" y="39704"/>
                    <a:pt x="3745" y="31288"/>
                    <a:pt x="9345" y="24710"/>
                  </a:cubicBezTo>
                  <a:cubicBezTo>
                    <a:pt x="14944" y="18132"/>
                    <a:pt x="22416" y="13325"/>
                    <a:pt x="30428" y="10069"/>
                  </a:cubicBezTo>
                  <a:cubicBezTo>
                    <a:pt x="55205" y="0"/>
                    <a:pt x="83557" y="4959"/>
                    <a:pt x="103460" y="22821"/>
                  </a:cubicBezTo>
                  <a:cubicBezTo>
                    <a:pt x="108166" y="27037"/>
                    <a:pt x="112601" y="32182"/>
                    <a:pt x="115283" y="37950"/>
                  </a:cubicBezTo>
                  <a:cubicBezTo>
                    <a:pt x="117763" y="43313"/>
                    <a:pt x="110038" y="47243"/>
                    <a:pt x="105501" y="47277"/>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rot="5068072">
              <a:off x="691081" y="578865"/>
              <a:ext cx="679296" cy="799891"/>
            </a:xfrm>
            <a:custGeom>
              <a:avLst/>
              <a:gdLst/>
              <a:ahLst/>
              <a:cxnLst/>
              <a:rect l="l" t="t" r="r" b="b"/>
              <a:pathLst>
                <a:path w="27173" h="31997" extrusionOk="0">
                  <a:moveTo>
                    <a:pt x="14624" y="11976"/>
                  </a:moveTo>
                  <a:cubicBezTo>
                    <a:pt x="17221" y="14135"/>
                    <a:pt x="20662" y="15096"/>
                    <a:pt x="23209" y="17305"/>
                  </a:cubicBezTo>
                  <a:cubicBezTo>
                    <a:pt x="25148" y="18992"/>
                    <a:pt x="26447" y="21286"/>
                    <a:pt x="26903" y="23799"/>
                  </a:cubicBezTo>
                  <a:cubicBezTo>
                    <a:pt x="27172" y="25368"/>
                    <a:pt x="27088" y="27071"/>
                    <a:pt x="26312" y="28454"/>
                  </a:cubicBezTo>
                  <a:cubicBezTo>
                    <a:pt x="24997" y="30816"/>
                    <a:pt x="22045" y="31760"/>
                    <a:pt x="19346" y="31828"/>
                  </a:cubicBezTo>
                  <a:cubicBezTo>
                    <a:pt x="12819" y="31996"/>
                    <a:pt x="6545" y="28049"/>
                    <a:pt x="3104" y="22500"/>
                  </a:cubicBezTo>
                  <a:cubicBezTo>
                    <a:pt x="1147" y="19346"/>
                    <a:pt x="0" y="15653"/>
                    <a:pt x="237" y="11959"/>
                  </a:cubicBezTo>
                  <a:cubicBezTo>
                    <a:pt x="456" y="8248"/>
                    <a:pt x="2109" y="4605"/>
                    <a:pt x="4993" y="2294"/>
                  </a:cubicBezTo>
                  <a:cubicBezTo>
                    <a:pt x="7826" y="0"/>
                    <a:pt x="9985" y="692"/>
                    <a:pt x="10475" y="3863"/>
                  </a:cubicBezTo>
                  <a:cubicBezTo>
                    <a:pt x="10947" y="7051"/>
                    <a:pt x="12077" y="9850"/>
                    <a:pt x="14624" y="11976"/>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a:off x="-303000" y="-155870"/>
              <a:ext cx="3000575" cy="2720789"/>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a:off x="0" y="-72450"/>
              <a:ext cx="3910776" cy="1329950"/>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6"/>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67"/>
        <p:cNvGrpSpPr/>
        <p:nvPr/>
      </p:nvGrpSpPr>
      <p:grpSpPr>
        <a:xfrm>
          <a:off x="0" y="0"/>
          <a:ext cx="0" cy="0"/>
          <a:chOff x="0" y="0"/>
          <a:chExt cx="0" cy="0"/>
        </a:xfrm>
      </p:grpSpPr>
      <p:grpSp>
        <p:nvGrpSpPr>
          <p:cNvPr id="68" name="Google Shape;68;p13"/>
          <p:cNvGrpSpPr/>
          <p:nvPr/>
        </p:nvGrpSpPr>
        <p:grpSpPr>
          <a:xfrm>
            <a:off x="-1709207" y="2491430"/>
            <a:ext cx="5462222" cy="4109790"/>
            <a:chOff x="-1709207" y="2491430"/>
            <a:chExt cx="5462222" cy="4109790"/>
          </a:xfrm>
        </p:grpSpPr>
        <p:sp>
          <p:nvSpPr>
            <p:cNvPr id="69" name="Google Shape;69;p13"/>
            <p:cNvSpPr/>
            <p:nvPr/>
          </p:nvSpPr>
          <p:spPr>
            <a:xfrm flipH="1">
              <a:off x="-259135" y="2871300"/>
              <a:ext cx="4012150" cy="3474525"/>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3"/>
            <p:cNvSpPr/>
            <p:nvPr/>
          </p:nvSpPr>
          <p:spPr>
            <a:xfrm rot="-1070980" flipH="1">
              <a:off x="-326851" y="2984895"/>
              <a:ext cx="3687652" cy="2979300"/>
            </a:xfrm>
            <a:custGeom>
              <a:avLst/>
              <a:gdLst/>
              <a:ahLst/>
              <a:cxnLst/>
              <a:rect l="l" t="t" r="r" b="b"/>
              <a:pathLst>
                <a:path w="147516" h="119180" extrusionOk="0">
                  <a:moveTo>
                    <a:pt x="129198" y="3003"/>
                  </a:moveTo>
                  <a:cubicBezTo>
                    <a:pt x="119517" y="7827"/>
                    <a:pt x="114389" y="18773"/>
                    <a:pt x="112382" y="29399"/>
                  </a:cubicBezTo>
                  <a:cubicBezTo>
                    <a:pt x="110375" y="40042"/>
                    <a:pt x="110780" y="51039"/>
                    <a:pt x="108486" y="61614"/>
                  </a:cubicBezTo>
                  <a:cubicBezTo>
                    <a:pt x="107238" y="67383"/>
                    <a:pt x="104657" y="73573"/>
                    <a:pt x="99243" y="75917"/>
                  </a:cubicBezTo>
                  <a:cubicBezTo>
                    <a:pt x="95752" y="77418"/>
                    <a:pt x="91771" y="77014"/>
                    <a:pt x="88044" y="76339"/>
                  </a:cubicBezTo>
                  <a:cubicBezTo>
                    <a:pt x="81786" y="75226"/>
                    <a:pt x="75630" y="73472"/>
                    <a:pt x="69305" y="73101"/>
                  </a:cubicBezTo>
                  <a:cubicBezTo>
                    <a:pt x="62980" y="72713"/>
                    <a:pt x="56234" y="73860"/>
                    <a:pt x="51376" y="77924"/>
                  </a:cubicBezTo>
                  <a:cubicBezTo>
                    <a:pt x="45945" y="82445"/>
                    <a:pt x="43499" y="89967"/>
                    <a:pt x="37714" y="93998"/>
                  </a:cubicBezTo>
                  <a:cubicBezTo>
                    <a:pt x="28674" y="100306"/>
                    <a:pt x="15670" y="95685"/>
                    <a:pt x="5668" y="100306"/>
                  </a:cubicBezTo>
                  <a:cubicBezTo>
                    <a:pt x="2767" y="101639"/>
                    <a:pt x="1" y="104186"/>
                    <a:pt x="18" y="107373"/>
                  </a:cubicBezTo>
                  <a:cubicBezTo>
                    <a:pt x="51" y="110865"/>
                    <a:pt x="3340" y="113412"/>
                    <a:pt x="6562" y="114795"/>
                  </a:cubicBezTo>
                  <a:cubicBezTo>
                    <a:pt x="16766" y="119180"/>
                    <a:pt x="28488" y="117341"/>
                    <a:pt x="39266" y="114677"/>
                  </a:cubicBezTo>
                  <a:cubicBezTo>
                    <a:pt x="50044" y="112012"/>
                    <a:pt x="61024" y="108571"/>
                    <a:pt x="72038" y="110005"/>
                  </a:cubicBezTo>
                  <a:cubicBezTo>
                    <a:pt x="81904" y="111286"/>
                    <a:pt x="91451" y="116448"/>
                    <a:pt x="101284" y="114879"/>
                  </a:cubicBezTo>
                  <a:cubicBezTo>
                    <a:pt x="106918" y="113985"/>
                    <a:pt x="111994" y="110932"/>
                    <a:pt x="116346" y="107238"/>
                  </a:cubicBezTo>
                  <a:cubicBezTo>
                    <a:pt x="124931" y="99952"/>
                    <a:pt x="131087" y="90102"/>
                    <a:pt x="135321" y="79662"/>
                  </a:cubicBezTo>
                  <a:cubicBezTo>
                    <a:pt x="139554" y="69221"/>
                    <a:pt x="141932" y="58140"/>
                    <a:pt x="143940" y="47059"/>
                  </a:cubicBezTo>
                  <a:cubicBezTo>
                    <a:pt x="145930" y="36028"/>
                    <a:pt x="147515" y="24491"/>
                    <a:pt x="144327" y="13747"/>
                  </a:cubicBezTo>
                  <a:cubicBezTo>
                    <a:pt x="143265" y="10155"/>
                    <a:pt x="141646" y="5685"/>
                    <a:pt x="139166" y="2784"/>
                  </a:cubicBezTo>
                  <a:cubicBezTo>
                    <a:pt x="136738" y="1"/>
                    <a:pt x="132150" y="1519"/>
                    <a:pt x="129198" y="3003"/>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3"/>
            <p:cNvSpPr/>
            <p:nvPr/>
          </p:nvSpPr>
          <p:spPr>
            <a:xfrm flipH="1">
              <a:off x="-169797" y="3475863"/>
              <a:ext cx="773775" cy="790650"/>
            </a:xfrm>
            <a:custGeom>
              <a:avLst/>
              <a:gdLst/>
              <a:ahLst/>
              <a:cxnLst/>
              <a:rect l="l" t="t" r="r" b="b"/>
              <a:pathLst>
                <a:path w="30951" h="31626" extrusionOk="0">
                  <a:moveTo>
                    <a:pt x="10981" y="30428"/>
                  </a:moveTo>
                  <a:cubicBezTo>
                    <a:pt x="16209" y="31626"/>
                    <a:pt x="22096" y="30310"/>
                    <a:pt x="25891" y="26515"/>
                  </a:cubicBezTo>
                  <a:cubicBezTo>
                    <a:pt x="29686" y="22720"/>
                    <a:pt x="30951" y="16429"/>
                    <a:pt x="28404" y="11706"/>
                  </a:cubicBezTo>
                  <a:cubicBezTo>
                    <a:pt x="27308" y="9682"/>
                    <a:pt x="25604" y="8029"/>
                    <a:pt x="23715" y="6714"/>
                  </a:cubicBezTo>
                  <a:cubicBezTo>
                    <a:pt x="17829" y="2649"/>
                    <a:pt x="4066" y="1"/>
                    <a:pt x="1789" y="9547"/>
                  </a:cubicBezTo>
                  <a:cubicBezTo>
                    <a:pt x="1" y="17103"/>
                    <a:pt x="2767" y="28539"/>
                    <a:pt x="10981" y="30428"/>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3"/>
            <p:cNvSpPr/>
            <p:nvPr/>
          </p:nvSpPr>
          <p:spPr>
            <a:xfrm rot="1156543" flipH="1">
              <a:off x="-1407670" y="3425289"/>
              <a:ext cx="4241791" cy="2547189"/>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3"/>
            <p:cNvSpPr/>
            <p:nvPr/>
          </p:nvSpPr>
          <p:spPr>
            <a:xfrm flipH="1">
              <a:off x="-694710" y="2537300"/>
              <a:ext cx="3877225" cy="3649950"/>
            </a:xfrm>
            <a:custGeom>
              <a:avLst/>
              <a:gdLst/>
              <a:ahLst/>
              <a:cxnLst/>
              <a:rect l="l" t="t" r="r" b="b"/>
              <a:pathLst>
                <a:path w="155089" h="145998" fill="none" extrusionOk="0">
                  <a:moveTo>
                    <a:pt x="112989" y="1"/>
                  </a:moveTo>
                  <a:cubicBezTo>
                    <a:pt x="104235" y="3070"/>
                    <a:pt x="98602" y="13157"/>
                    <a:pt x="100592" y="22214"/>
                  </a:cubicBezTo>
                  <a:cubicBezTo>
                    <a:pt x="101267" y="25284"/>
                    <a:pt x="102802" y="28286"/>
                    <a:pt x="105366" y="30091"/>
                  </a:cubicBezTo>
                  <a:cubicBezTo>
                    <a:pt x="110763" y="33835"/>
                    <a:pt x="118015" y="31136"/>
                    <a:pt x="124526" y="30377"/>
                  </a:cubicBezTo>
                  <a:cubicBezTo>
                    <a:pt x="132234" y="29467"/>
                    <a:pt x="140397" y="31693"/>
                    <a:pt x="146183" y="36888"/>
                  </a:cubicBezTo>
                  <a:cubicBezTo>
                    <a:pt x="151951" y="42066"/>
                    <a:pt x="155088" y="50246"/>
                    <a:pt x="153654" y="57887"/>
                  </a:cubicBezTo>
                  <a:cubicBezTo>
                    <a:pt x="151580" y="69002"/>
                    <a:pt x="139790" y="76963"/>
                    <a:pt x="128523" y="75934"/>
                  </a:cubicBezTo>
                  <a:cubicBezTo>
                    <a:pt x="117864" y="74956"/>
                    <a:pt x="107221" y="67416"/>
                    <a:pt x="97337" y="71481"/>
                  </a:cubicBezTo>
                  <a:cubicBezTo>
                    <a:pt x="89966" y="74517"/>
                    <a:pt x="86492" y="82765"/>
                    <a:pt x="83625" y="90203"/>
                  </a:cubicBezTo>
                  <a:cubicBezTo>
                    <a:pt x="80740" y="97624"/>
                    <a:pt x="76895" y="105821"/>
                    <a:pt x="69339" y="108351"/>
                  </a:cubicBezTo>
                  <a:cubicBezTo>
                    <a:pt x="64177" y="110072"/>
                    <a:pt x="58561" y="108638"/>
                    <a:pt x="53214" y="107609"/>
                  </a:cubicBezTo>
                  <a:cubicBezTo>
                    <a:pt x="47884" y="106580"/>
                    <a:pt x="42487" y="105956"/>
                    <a:pt x="37073" y="105754"/>
                  </a:cubicBezTo>
                  <a:cubicBezTo>
                    <a:pt x="32839" y="105585"/>
                    <a:pt x="28201" y="105821"/>
                    <a:pt x="25013" y="108621"/>
                  </a:cubicBezTo>
                  <a:cubicBezTo>
                    <a:pt x="21893" y="111354"/>
                    <a:pt x="21033" y="115773"/>
                    <a:pt x="19667" y="119703"/>
                  </a:cubicBezTo>
                  <a:cubicBezTo>
                    <a:pt x="16007" y="130126"/>
                    <a:pt x="7877" y="138256"/>
                    <a:pt x="0" y="1459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3"/>
            <p:cNvSpPr/>
            <p:nvPr/>
          </p:nvSpPr>
          <p:spPr>
            <a:xfrm flipH="1">
              <a:off x="-694710" y="2871300"/>
              <a:ext cx="2951675" cy="3386400"/>
            </a:xfrm>
            <a:custGeom>
              <a:avLst/>
              <a:gdLst/>
              <a:ahLst/>
              <a:cxnLst/>
              <a:rect l="l" t="t" r="r" b="b"/>
              <a:pathLst>
                <a:path w="118067" h="135456" fill="none" extrusionOk="0">
                  <a:moveTo>
                    <a:pt x="89950" y="1"/>
                  </a:moveTo>
                  <a:cubicBezTo>
                    <a:pt x="85227" y="5263"/>
                    <a:pt x="85311" y="13545"/>
                    <a:pt x="88229" y="19988"/>
                  </a:cubicBezTo>
                  <a:cubicBezTo>
                    <a:pt x="91147" y="26431"/>
                    <a:pt x="96376" y="31507"/>
                    <a:pt x="101368" y="36517"/>
                  </a:cubicBezTo>
                  <a:cubicBezTo>
                    <a:pt x="106378" y="41509"/>
                    <a:pt x="111438" y="46822"/>
                    <a:pt x="113883" y="53468"/>
                  </a:cubicBezTo>
                  <a:cubicBezTo>
                    <a:pt x="118066" y="64869"/>
                    <a:pt x="112956" y="78734"/>
                    <a:pt x="102768" y="85362"/>
                  </a:cubicBezTo>
                  <a:cubicBezTo>
                    <a:pt x="99192" y="87673"/>
                    <a:pt x="94908" y="89225"/>
                    <a:pt x="90692" y="88584"/>
                  </a:cubicBezTo>
                  <a:cubicBezTo>
                    <a:pt x="86172" y="87892"/>
                    <a:pt x="82292" y="84823"/>
                    <a:pt x="77789" y="84148"/>
                  </a:cubicBezTo>
                  <a:cubicBezTo>
                    <a:pt x="70368" y="83069"/>
                    <a:pt x="63638" y="88736"/>
                    <a:pt x="59371" y="94892"/>
                  </a:cubicBezTo>
                  <a:cubicBezTo>
                    <a:pt x="55103" y="101065"/>
                    <a:pt x="52000" y="108250"/>
                    <a:pt x="46215" y="113023"/>
                  </a:cubicBezTo>
                  <a:cubicBezTo>
                    <a:pt x="41509" y="116886"/>
                    <a:pt x="35488" y="118758"/>
                    <a:pt x="29416" y="118286"/>
                  </a:cubicBezTo>
                  <a:cubicBezTo>
                    <a:pt x="24322" y="117847"/>
                    <a:pt x="19296" y="115722"/>
                    <a:pt x="14219" y="116464"/>
                  </a:cubicBezTo>
                  <a:cubicBezTo>
                    <a:pt x="5297" y="117746"/>
                    <a:pt x="0" y="127158"/>
                    <a:pt x="3542" y="135456"/>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 name="Google Shape;75;p13"/>
          <p:cNvGrpSpPr/>
          <p:nvPr/>
        </p:nvGrpSpPr>
        <p:grpSpPr>
          <a:xfrm>
            <a:off x="6176693" y="-610070"/>
            <a:ext cx="4508169" cy="4298977"/>
            <a:chOff x="6176693" y="-610070"/>
            <a:chExt cx="4508169" cy="4298977"/>
          </a:xfrm>
        </p:grpSpPr>
        <p:sp>
          <p:nvSpPr>
            <p:cNvPr id="76" name="Google Shape;76;p13"/>
            <p:cNvSpPr/>
            <p:nvPr/>
          </p:nvSpPr>
          <p:spPr>
            <a:xfrm rot="1315490" flipH="1">
              <a:off x="6644128" y="-58525"/>
              <a:ext cx="3573298" cy="3195888"/>
            </a:xfrm>
            <a:custGeom>
              <a:avLst/>
              <a:gdLst/>
              <a:ahLst/>
              <a:cxnLst/>
              <a:rect l="l" t="t" r="r" b="b"/>
              <a:pathLst>
                <a:path w="142928" h="127832" extrusionOk="0">
                  <a:moveTo>
                    <a:pt x="124948" y="54968"/>
                  </a:moveTo>
                  <a:cubicBezTo>
                    <a:pt x="118808" y="59927"/>
                    <a:pt x="111809" y="63992"/>
                    <a:pt x="104168" y="65915"/>
                  </a:cubicBezTo>
                  <a:cubicBezTo>
                    <a:pt x="94588" y="68343"/>
                    <a:pt x="84502" y="67365"/>
                    <a:pt x="74668" y="68377"/>
                  </a:cubicBezTo>
                  <a:cubicBezTo>
                    <a:pt x="64835" y="69406"/>
                    <a:pt x="54327" y="73184"/>
                    <a:pt x="49571" y="81837"/>
                  </a:cubicBezTo>
                  <a:cubicBezTo>
                    <a:pt x="45979" y="88364"/>
                    <a:pt x="46400" y="96224"/>
                    <a:pt x="46080" y="103662"/>
                  </a:cubicBezTo>
                  <a:cubicBezTo>
                    <a:pt x="45742" y="111083"/>
                    <a:pt x="44056" y="119314"/>
                    <a:pt x="37950" y="123581"/>
                  </a:cubicBezTo>
                  <a:cubicBezTo>
                    <a:pt x="31861" y="127832"/>
                    <a:pt x="23074" y="126415"/>
                    <a:pt x="17187" y="121895"/>
                  </a:cubicBezTo>
                  <a:cubicBezTo>
                    <a:pt x="11301" y="117358"/>
                    <a:pt x="7810" y="110375"/>
                    <a:pt x="5415" y="103342"/>
                  </a:cubicBezTo>
                  <a:cubicBezTo>
                    <a:pt x="1586" y="92159"/>
                    <a:pt x="0" y="80066"/>
                    <a:pt x="2159" y="68462"/>
                  </a:cubicBezTo>
                  <a:cubicBezTo>
                    <a:pt x="5431" y="50903"/>
                    <a:pt x="17137" y="35707"/>
                    <a:pt x="31659" y="25334"/>
                  </a:cubicBezTo>
                  <a:cubicBezTo>
                    <a:pt x="46198" y="14978"/>
                    <a:pt x="63385" y="8990"/>
                    <a:pt x="80724" y="4757"/>
                  </a:cubicBezTo>
                  <a:cubicBezTo>
                    <a:pt x="91923" y="2024"/>
                    <a:pt x="103730" y="0"/>
                    <a:pt x="114878" y="2918"/>
                  </a:cubicBezTo>
                  <a:cubicBezTo>
                    <a:pt x="125487" y="5701"/>
                    <a:pt x="134966" y="14505"/>
                    <a:pt x="138778" y="24862"/>
                  </a:cubicBezTo>
                  <a:cubicBezTo>
                    <a:pt x="142927" y="36128"/>
                    <a:pt x="133027" y="48424"/>
                    <a:pt x="124948" y="54968"/>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3"/>
            <p:cNvSpPr/>
            <p:nvPr/>
          </p:nvSpPr>
          <p:spPr>
            <a:xfrm flipH="1">
              <a:off x="6310219" y="-610066"/>
              <a:ext cx="4050100" cy="3696325"/>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3"/>
            <p:cNvSpPr/>
            <p:nvPr/>
          </p:nvSpPr>
          <p:spPr>
            <a:xfrm rot="3958655">
              <a:off x="7419518" y="349260"/>
              <a:ext cx="2944119" cy="1903854"/>
            </a:xfrm>
            <a:custGeom>
              <a:avLst/>
              <a:gdLst/>
              <a:ahLst/>
              <a:cxnLst/>
              <a:rect l="l" t="t" r="r" b="b"/>
              <a:pathLst>
                <a:path w="117763" h="76153" extrusionOk="0">
                  <a:moveTo>
                    <a:pt x="105501" y="47277"/>
                  </a:moveTo>
                  <a:cubicBezTo>
                    <a:pt x="100424" y="47328"/>
                    <a:pt x="95718" y="44882"/>
                    <a:pt x="91164" y="42622"/>
                  </a:cubicBezTo>
                  <a:cubicBezTo>
                    <a:pt x="84367" y="39249"/>
                    <a:pt x="77384" y="36162"/>
                    <a:pt x="70098" y="34054"/>
                  </a:cubicBezTo>
                  <a:cubicBezTo>
                    <a:pt x="62086" y="31726"/>
                    <a:pt x="53434" y="30647"/>
                    <a:pt x="45456" y="33092"/>
                  </a:cubicBezTo>
                  <a:cubicBezTo>
                    <a:pt x="37495" y="35555"/>
                    <a:pt x="30428" y="42167"/>
                    <a:pt x="29382" y="50448"/>
                  </a:cubicBezTo>
                  <a:cubicBezTo>
                    <a:pt x="28842" y="54665"/>
                    <a:pt x="29837" y="58898"/>
                    <a:pt x="29702" y="63149"/>
                  </a:cubicBezTo>
                  <a:cubicBezTo>
                    <a:pt x="29601" y="66741"/>
                    <a:pt x="28522" y="70587"/>
                    <a:pt x="25671" y="72796"/>
                  </a:cubicBezTo>
                  <a:cubicBezTo>
                    <a:pt x="21354" y="76153"/>
                    <a:pt x="14860" y="74398"/>
                    <a:pt x="10542" y="71042"/>
                  </a:cubicBezTo>
                  <a:cubicBezTo>
                    <a:pt x="3728" y="65746"/>
                    <a:pt x="1" y="56975"/>
                    <a:pt x="51" y="48340"/>
                  </a:cubicBezTo>
                  <a:cubicBezTo>
                    <a:pt x="102" y="39704"/>
                    <a:pt x="3745" y="31288"/>
                    <a:pt x="9345" y="24710"/>
                  </a:cubicBezTo>
                  <a:cubicBezTo>
                    <a:pt x="14944" y="18132"/>
                    <a:pt x="22416" y="13325"/>
                    <a:pt x="30428" y="10069"/>
                  </a:cubicBezTo>
                  <a:cubicBezTo>
                    <a:pt x="55205" y="0"/>
                    <a:pt x="83557" y="4959"/>
                    <a:pt x="103460" y="22821"/>
                  </a:cubicBezTo>
                  <a:cubicBezTo>
                    <a:pt x="108166" y="27037"/>
                    <a:pt x="112601" y="32182"/>
                    <a:pt x="115283" y="37950"/>
                  </a:cubicBezTo>
                  <a:cubicBezTo>
                    <a:pt x="117763" y="43313"/>
                    <a:pt x="110038" y="47243"/>
                    <a:pt x="105501" y="47277"/>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3"/>
            <p:cNvSpPr/>
            <p:nvPr/>
          </p:nvSpPr>
          <p:spPr>
            <a:xfrm flipH="1">
              <a:off x="7091253" y="182138"/>
              <a:ext cx="3000575" cy="1983950"/>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3"/>
            <p:cNvSpPr/>
            <p:nvPr/>
          </p:nvSpPr>
          <p:spPr>
            <a:xfrm flipH="1">
              <a:off x="6513140" y="-125475"/>
              <a:ext cx="3578675" cy="1329950"/>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 name="Google Shape;81;p13"/>
          <p:cNvSpPr txBox="1">
            <a:spLocks noGrp="1"/>
          </p:cNvSpPr>
          <p:nvPr>
            <p:ph type="subTitle" idx="1"/>
          </p:nvPr>
        </p:nvSpPr>
        <p:spPr>
          <a:xfrm>
            <a:off x="730200" y="2223840"/>
            <a:ext cx="25062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2" name="Google Shape;82;p13"/>
          <p:cNvSpPr txBox="1">
            <a:spLocks noGrp="1"/>
          </p:cNvSpPr>
          <p:nvPr>
            <p:ph type="subTitle" idx="2"/>
          </p:nvPr>
        </p:nvSpPr>
        <p:spPr>
          <a:xfrm>
            <a:off x="5907600" y="2223840"/>
            <a:ext cx="25062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3" name="Google Shape;83;p13">
            <a:hlinkClick r:id="" action="ppaction://noaction"/>
          </p:cNvPr>
          <p:cNvSpPr txBox="1">
            <a:spLocks noGrp="1"/>
          </p:cNvSpPr>
          <p:nvPr>
            <p:ph type="subTitle" idx="3"/>
          </p:nvPr>
        </p:nvSpPr>
        <p:spPr>
          <a:xfrm>
            <a:off x="5907600" y="1899050"/>
            <a:ext cx="2506200" cy="329100"/>
          </a:xfrm>
          <a:prstGeom prst="rect">
            <a:avLst/>
          </a:prstGeom>
        </p:spPr>
        <p:txBody>
          <a:bodyPr spcFirstLastPara="1" wrap="square" lIns="91425" tIns="0" rIns="91425" bIns="91425" anchor="t" anchorCtr="0">
            <a:noAutofit/>
          </a:bodyPr>
          <a:lstStyle>
            <a:lvl1pPr lvl="0" algn="ctr" rtl="0">
              <a:lnSpc>
                <a:spcPct val="100000"/>
              </a:lnSpc>
              <a:spcBef>
                <a:spcPts val="0"/>
              </a:spcBef>
              <a:spcAft>
                <a:spcPts val="0"/>
              </a:spcAft>
              <a:buSzPts val="2000"/>
              <a:buFont typeface="Roboto Slab"/>
              <a:buNone/>
              <a:defRPr sz="2000">
                <a:latin typeface="Calistoga"/>
                <a:ea typeface="Calistoga"/>
                <a:cs typeface="Calistoga"/>
                <a:sym typeface="Calistoga"/>
              </a:defRPr>
            </a:lvl1pPr>
            <a:lvl2pPr lvl="1" rtl="0">
              <a:lnSpc>
                <a:spcPct val="100000"/>
              </a:lnSpc>
              <a:spcBef>
                <a:spcPts val="0"/>
              </a:spcBef>
              <a:spcAft>
                <a:spcPts val="0"/>
              </a:spcAft>
              <a:buSzPts val="2000"/>
              <a:buFont typeface="Roboto Slab"/>
              <a:buNone/>
              <a:defRPr sz="2000">
                <a:latin typeface="Roboto Slab"/>
                <a:ea typeface="Roboto Slab"/>
                <a:cs typeface="Roboto Slab"/>
                <a:sym typeface="Roboto Slab"/>
              </a:defRPr>
            </a:lvl2pPr>
            <a:lvl3pPr lvl="2" rtl="0">
              <a:lnSpc>
                <a:spcPct val="100000"/>
              </a:lnSpc>
              <a:spcBef>
                <a:spcPts val="0"/>
              </a:spcBef>
              <a:spcAft>
                <a:spcPts val="0"/>
              </a:spcAft>
              <a:buSzPts val="2000"/>
              <a:buFont typeface="Roboto Slab"/>
              <a:buNone/>
              <a:defRPr sz="2000">
                <a:latin typeface="Roboto Slab"/>
                <a:ea typeface="Roboto Slab"/>
                <a:cs typeface="Roboto Slab"/>
                <a:sym typeface="Roboto Slab"/>
              </a:defRPr>
            </a:lvl3pPr>
            <a:lvl4pPr lvl="3" rtl="0">
              <a:lnSpc>
                <a:spcPct val="100000"/>
              </a:lnSpc>
              <a:spcBef>
                <a:spcPts val="0"/>
              </a:spcBef>
              <a:spcAft>
                <a:spcPts val="0"/>
              </a:spcAft>
              <a:buSzPts val="2000"/>
              <a:buFont typeface="Roboto Slab"/>
              <a:buNone/>
              <a:defRPr sz="2000">
                <a:latin typeface="Roboto Slab"/>
                <a:ea typeface="Roboto Slab"/>
                <a:cs typeface="Roboto Slab"/>
                <a:sym typeface="Roboto Slab"/>
              </a:defRPr>
            </a:lvl4pPr>
            <a:lvl5pPr lvl="4" rtl="0">
              <a:lnSpc>
                <a:spcPct val="100000"/>
              </a:lnSpc>
              <a:spcBef>
                <a:spcPts val="0"/>
              </a:spcBef>
              <a:spcAft>
                <a:spcPts val="0"/>
              </a:spcAft>
              <a:buSzPts val="2000"/>
              <a:buFont typeface="Roboto Slab"/>
              <a:buNone/>
              <a:defRPr sz="2000">
                <a:latin typeface="Roboto Slab"/>
                <a:ea typeface="Roboto Slab"/>
                <a:cs typeface="Roboto Slab"/>
                <a:sym typeface="Roboto Slab"/>
              </a:defRPr>
            </a:lvl5pPr>
            <a:lvl6pPr lvl="5" rtl="0">
              <a:lnSpc>
                <a:spcPct val="100000"/>
              </a:lnSpc>
              <a:spcBef>
                <a:spcPts val="0"/>
              </a:spcBef>
              <a:spcAft>
                <a:spcPts val="0"/>
              </a:spcAft>
              <a:buSzPts val="2000"/>
              <a:buFont typeface="Roboto Slab"/>
              <a:buNone/>
              <a:defRPr sz="2000">
                <a:latin typeface="Roboto Slab"/>
                <a:ea typeface="Roboto Slab"/>
                <a:cs typeface="Roboto Slab"/>
                <a:sym typeface="Roboto Slab"/>
              </a:defRPr>
            </a:lvl6pPr>
            <a:lvl7pPr lvl="6" rtl="0">
              <a:lnSpc>
                <a:spcPct val="100000"/>
              </a:lnSpc>
              <a:spcBef>
                <a:spcPts val="0"/>
              </a:spcBef>
              <a:spcAft>
                <a:spcPts val="0"/>
              </a:spcAft>
              <a:buSzPts val="2000"/>
              <a:buFont typeface="Roboto Slab"/>
              <a:buNone/>
              <a:defRPr sz="2000">
                <a:latin typeface="Roboto Slab"/>
                <a:ea typeface="Roboto Slab"/>
                <a:cs typeface="Roboto Slab"/>
                <a:sym typeface="Roboto Slab"/>
              </a:defRPr>
            </a:lvl7pPr>
            <a:lvl8pPr lvl="7" rtl="0">
              <a:lnSpc>
                <a:spcPct val="100000"/>
              </a:lnSpc>
              <a:spcBef>
                <a:spcPts val="0"/>
              </a:spcBef>
              <a:spcAft>
                <a:spcPts val="0"/>
              </a:spcAft>
              <a:buSzPts val="2000"/>
              <a:buFont typeface="Roboto Slab"/>
              <a:buNone/>
              <a:defRPr sz="2000">
                <a:latin typeface="Roboto Slab"/>
                <a:ea typeface="Roboto Slab"/>
                <a:cs typeface="Roboto Slab"/>
                <a:sym typeface="Roboto Slab"/>
              </a:defRPr>
            </a:lvl8pPr>
            <a:lvl9pPr lvl="8" rtl="0">
              <a:lnSpc>
                <a:spcPct val="100000"/>
              </a:lnSpc>
              <a:spcBef>
                <a:spcPts val="0"/>
              </a:spcBef>
              <a:spcAft>
                <a:spcPts val="0"/>
              </a:spcAft>
              <a:buSzPts val="2000"/>
              <a:buFont typeface="Roboto Slab"/>
              <a:buNone/>
              <a:defRPr sz="2000">
                <a:latin typeface="Roboto Slab"/>
                <a:ea typeface="Roboto Slab"/>
                <a:cs typeface="Roboto Slab"/>
                <a:sym typeface="Roboto Slab"/>
              </a:defRPr>
            </a:lvl9pPr>
          </a:lstStyle>
          <a:p>
            <a:endParaRPr/>
          </a:p>
        </p:txBody>
      </p:sp>
      <p:sp>
        <p:nvSpPr>
          <p:cNvPr id="84" name="Google Shape;84;p13">
            <a:hlinkClick r:id="rId2" action="ppaction://hlinksldjump"/>
          </p:cNvPr>
          <p:cNvSpPr txBox="1">
            <a:spLocks noGrp="1"/>
          </p:cNvSpPr>
          <p:nvPr>
            <p:ph type="title" hasCustomPrompt="1"/>
          </p:nvPr>
        </p:nvSpPr>
        <p:spPr>
          <a:xfrm>
            <a:off x="730200" y="1416544"/>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800">
                <a:solidFill>
                  <a:schemeClr val="dk2"/>
                </a:solidFill>
                <a:latin typeface="Calistoga"/>
                <a:ea typeface="Calistoga"/>
                <a:cs typeface="Calistoga"/>
                <a:sym typeface="Calistoga"/>
              </a:defRPr>
            </a:lvl1pPr>
            <a:lvl2pPr lvl="1" rtl="0">
              <a:spcBef>
                <a:spcPts val="0"/>
              </a:spcBef>
              <a:spcAft>
                <a:spcPts val="0"/>
              </a:spcAft>
              <a:buSzPts val="2400"/>
              <a:buFont typeface="Roboto Slab"/>
              <a:buNone/>
              <a:defRPr sz="2400">
                <a:latin typeface="Roboto Slab"/>
                <a:ea typeface="Roboto Slab"/>
                <a:cs typeface="Roboto Slab"/>
                <a:sym typeface="Roboto Slab"/>
              </a:defRPr>
            </a:lvl2pPr>
            <a:lvl3pPr lvl="2" rtl="0">
              <a:spcBef>
                <a:spcPts val="0"/>
              </a:spcBef>
              <a:spcAft>
                <a:spcPts val="0"/>
              </a:spcAft>
              <a:buSzPts val="2400"/>
              <a:buFont typeface="Roboto Slab"/>
              <a:buNone/>
              <a:defRPr sz="2400">
                <a:latin typeface="Roboto Slab"/>
                <a:ea typeface="Roboto Slab"/>
                <a:cs typeface="Roboto Slab"/>
                <a:sym typeface="Roboto Slab"/>
              </a:defRPr>
            </a:lvl3pPr>
            <a:lvl4pPr lvl="3" rtl="0">
              <a:spcBef>
                <a:spcPts val="0"/>
              </a:spcBef>
              <a:spcAft>
                <a:spcPts val="0"/>
              </a:spcAft>
              <a:buSzPts val="2400"/>
              <a:buFont typeface="Roboto Slab"/>
              <a:buNone/>
              <a:defRPr sz="2400">
                <a:latin typeface="Roboto Slab"/>
                <a:ea typeface="Roboto Slab"/>
                <a:cs typeface="Roboto Slab"/>
                <a:sym typeface="Roboto Slab"/>
              </a:defRPr>
            </a:lvl4pPr>
            <a:lvl5pPr lvl="4" rtl="0">
              <a:spcBef>
                <a:spcPts val="0"/>
              </a:spcBef>
              <a:spcAft>
                <a:spcPts val="0"/>
              </a:spcAft>
              <a:buSzPts val="2400"/>
              <a:buFont typeface="Roboto Slab"/>
              <a:buNone/>
              <a:defRPr sz="2400">
                <a:latin typeface="Roboto Slab"/>
                <a:ea typeface="Roboto Slab"/>
                <a:cs typeface="Roboto Slab"/>
                <a:sym typeface="Roboto Slab"/>
              </a:defRPr>
            </a:lvl5pPr>
            <a:lvl6pPr lvl="5" rtl="0">
              <a:spcBef>
                <a:spcPts val="0"/>
              </a:spcBef>
              <a:spcAft>
                <a:spcPts val="0"/>
              </a:spcAft>
              <a:buSzPts val="2400"/>
              <a:buFont typeface="Roboto Slab"/>
              <a:buNone/>
              <a:defRPr sz="2400">
                <a:latin typeface="Roboto Slab"/>
                <a:ea typeface="Roboto Slab"/>
                <a:cs typeface="Roboto Slab"/>
                <a:sym typeface="Roboto Slab"/>
              </a:defRPr>
            </a:lvl6pPr>
            <a:lvl7pPr lvl="6" rtl="0">
              <a:spcBef>
                <a:spcPts val="0"/>
              </a:spcBef>
              <a:spcAft>
                <a:spcPts val="0"/>
              </a:spcAft>
              <a:buSzPts val="2400"/>
              <a:buFont typeface="Roboto Slab"/>
              <a:buNone/>
              <a:defRPr sz="2400">
                <a:latin typeface="Roboto Slab"/>
                <a:ea typeface="Roboto Slab"/>
                <a:cs typeface="Roboto Slab"/>
                <a:sym typeface="Roboto Slab"/>
              </a:defRPr>
            </a:lvl7pPr>
            <a:lvl8pPr lvl="7" rtl="0">
              <a:spcBef>
                <a:spcPts val="0"/>
              </a:spcBef>
              <a:spcAft>
                <a:spcPts val="0"/>
              </a:spcAft>
              <a:buSzPts val="2400"/>
              <a:buFont typeface="Roboto Slab"/>
              <a:buNone/>
              <a:defRPr sz="2400">
                <a:latin typeface="Roboto Slab"/>
                <a:ea typeface="Roboto Slab"/>
                <a:cs typeface="Roboto Slab"/>
                <a:sym typeface="Roboto Slab"/>
              </a:defRPr>
            </a:lvl8pPr>
            <a:lvl9pPr lvl="8" rtl="0">
              <a:spcBef>
                <a:spcPts val="0"/>
              </a:spcBef>
              <a:spcAft>
                <a:spcPts val="0"/>
              </a:spcAft>
              <a:buSzPts val="2400"/>
              <a:buFont typeface="Roboto Slab"/>
              <a:buNone/>
              <a:defRPr sz="2400">
                <a:latin typeface="Roboto Slab"/>
                <a:ea typeface="Roboto Slab"/>
                <a:cs typeface="Roboto Slab"/>
                <a:sym typeface="Roboto Slab"/>
              </a:defRPr>
            </a:lvl9pPr>
          </a:lstStyle>
          <a:p>
            <a:r>
              <a:t>xx%</a:t>
            </a:r>
          </a:p>
        </p:txBody>
      </p:sp>
      <p:sp>
        <p:nvSpPr>
          <p:cNvPr id="85" name="Google Shape;85;p13">
            <a:hlinkClick r:id="" action="ppaction://noaction"/>
          </p:cNvPr>
          <p:cNvSpPr txBox="1">
            <a:spLocks noGrp="1"/>
          </p:cNvSpPr>
          <p:nvPr>
            <p:ph type="title" idx="4" hasCustomPrompt="1"/>
          </p:nvPr>
        </p:nvSpPr>
        <p:spPr>
          <a:xfrm>
            <a:off x="5907600" y="1416544"/>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800">
                <a:solidFill>
                  <a:schemeClr val="dk2"/>
                </a:solidFill>
                <a:latin typeface="Calistoga"/>
                <a:ea typeface="Calistoga"/>
                <a:cs typeface="Calistoga"/>
                <a:sym typeface="Calistoga"/>
              </a:defRPr>
            </a:lvl1pPr>
            <a:lvl2pPr lvl="1" rtl="0">
              <a:spcBef>
                <a:spcPts val="0"/>
              </a:spcBef>
              <a:spcAft>
                <a:spcPts val="0"/>
              </a:spcAft>
              <a:buSzPts val="2400"/>
              <a:buFont typeface="Roboto Slab"/>
              <a:buNone/>
              <a:defRPr sz="2400">
                <a:latin typeface="Roboto Slab"/>
                <a:ea typeface="Roboto Slab"/>
                <a:cs typeface="Roboto Slab"/>
                <a:sym typeface="Roboto Slab"/>
              </a:defRPr>
            </a:lvl2pPr>
            <a:lvl3pPr lvl="2" rtl="0">
              <a:spcBef>
                <a:spcPts val="0"/>
              </a:spcBef>
              <a:spcAft>
                <a:spcPts val="0"/>
              </a:spcAft>
              <a:buSzPts val="2400"/>
              <a:buFont typeface="Roboto Slab"/>
              <a:buNone/>
              <a:defRPr sz="2400">
                <a:latin typeface="Roboto Slab"/>
                <a:ea typeface="Roboto Slab"/>
                <a:cs typeface="Roboto Slab"/>
                <a:sym typeface="Roboto Slab"/>
              </a:defRPr>
            </a:lvl3pPr>
            <a:lvl4pPr lvl="3" rtl="0">
              <a:spcBef>
                <a:spcPts val="0"/>
              </a:spcBef>
              <a:spcAft>
                <a:spcPts val="0"/>
              </a:spcAft>
              <a:buSzPts val="2400"/>
              <a:buFont typeface="Roboto Slab"/>
              <a:buNone/>
              <a:defRPr sz="2400">
                <a:latin typeface="Roboto Slab"/>
                <a:ea typeface="Roboto Slab"/>
                <a:cs typeface="Roboto Slab"/>
                <a:sym typeface="Roboto Slab"/>
              </a:defRPr>
            </a:lvl4pPr>
            <a:lvl5pPr lvl="4" rtl="0">
              <a:spcBef>
                <a:spcPts val="0"/>
              </a:spcBef>
              <a:spcAft>
                <a:spcPts val="0"/>
              </a:spcAft>
              <a:buSzPts val="2400"/>
              <a:buFont typeface="Roboto Slab"/>
              <a:buNone/>
              <a:defRPr sz="2400">
                <a:latin typeface="Roboto Slab"/>
                <a:ea typeface="Roboto Slab"/>
                <a:cs typeface="Roboto Slab"/>
                <a:sym typeface="Roboto Slab"/>
              </a:defRPr>
            </a:lvl5pPr>
            <a:lvl6pPr lvl="5" rtl="0">
              <a:spcBef>
                <a:spcPts val="0"/>
              </a:spcBef>
              <a:spcAft>
                <a:spcPts val="0"/>
              </a:spcAft>
              <a:buSzPts val="2400"/>
              <a:buFont typeface="Roboto Slab"/>
              <a:buNone/>
              <a:defRPr sz="2400">
                <a:latin typeface="Roboto Slab"/>
                <a:ea typeface="Roboto Slab"/>
                <a:cs typeface="Roboto Slab"/>
                <a:sym typeface="Roboto Slab"/>
              </a:defRPr>
            </a:lvl6pPr>
            <a:lvl7pPr lvl="6" rtl="0">
              <a:spcBef>
                <a:spcPts val="0"/>
              </a:spcBef>
              <a:spcAft>
                <a:spcPts val="0"/>
              </a:spcAft>
              <a:buSzPts val="2400"/>
              <a:buFont typeface="Roboto Slab"/>
              <a:buNone/>
              <a:defRPr sz="2400">
                <a:latin typeface="Roboto Slab"/>
                <a:ea typeface="Roboto Slab"/>
                <a:cs typeface="Roboto Slab"/>
                <a:sym typeface="Roboto Slab"/>
              </a:defRPr>
            </a:lvl7pPr>
            <a:lvl8pPr lvl="7" rtl="0">
              <a:spcBef>
                <a:spcPts val="0"/>
              </a:spcBef>
              <a:spcAft>
                <a:spcPts val="0"/>
              </a:spcAft>
              <a:buSzPts val="2400"/>
              <a:buFont typeface="Roboto Slab"/>
              <a:buNone/>
              <a:defRPr sz="2400">
                <a:latin typeface="Roboto Slab"/>
                <a:ea typeface="Roboto Slab"/>
                <a:cs typeface="Roboto Slab"/>
                <a:sym typeface="Roboto Slab"/>
              </a:defRPr>
            </a:lvl8pPr>
            <a:lvl9pPr lvl="8" rtl="0">
              <a:spcBef>
                <a:spcPts val="0"/>
              </a:spcBef>
              <a:spcAft>
                <a:spcPts val="0"/>
              </a:spcAft>
              <a:buSzPts val="2400"/>
              <a:buFont typeface="Roboto Slab"/>
              <a:buNone/>
              <a:defRPr sz="2400">
                <a:latin typeface="Roboto Slab"/>
                <a:ea typeface="Roboto Slab"/>
                <a:cs typeface="Roboto Slab"/>
                <a:sym typeface="Roboto Slab"/>
              </a:defRPr>
            </a:lvl9pPr>
          </a:lstStyle>
          <a:p>
            <a:r>
              <a:t>xx%</a:t>
            </a:r>
          </a:p>
        </p:txBody>
      </p:sp>
      <p:sp>
        <p:nvSpPr>
          <p:cNvPr id="86" name="Google Shape;86;p13"/>
          <p:cNvSpPr txBox="1">
            <a:spLocks noGrp="1"/>
          </p:cNvSpPr>
          <p:nvPr>
            <p:ph type="subTitle" idx="5"/>
          </p:nvPr>
        </p:nvSpPr>
        <p:spPr>
          <a:xfrm>
            <a:off x="730200" y="3804050"/>
            <a:ext cx="25062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7" name="Google Shape;87;p13"/>
          <p:cNvSpPr txBox="1">
            <a:spLocks noGrp="1"/>
          </p:cNvSpPr>
          <p:nvPr>
            <p:ph type="subTitle" idx="6"/>
          </p:nvPr>
        </p:nvSpPr>
        <p:spPr>
          <a:xfrm>
            <a:off x="5907600" y="3804050"/>
            <a:ext cx="25062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8" name="Google Shape;88;p13">
            <a:hlinkClick r:id="" action="ppaction://noaction"/>
          </p:cNvPr>
          <p:cNvSpPr txBox="1">
            <a:spLocks noGrp="1"/>
          </p:cNvSpPr>
          <p:nvPr>
            <p:ph type="subTitle" idx="7"/>
          </p:nvPr>
        </p:nvSpPr>
        <p:spPr>
          <a:xfrm>
            <a:off x="730200" y="3475875"/>
            <a:ext cx="2506200" cy="329100"/>
          </a:xfrm>
          <a:prstGeom prst="rect">
            <a:avLst/>
          </a:prstGeom>
        </p:spPr>
        <p:txBody>
          <a:bodyPr spcFirstLastPara="1" wrap="square" lIns="91425" tIns="0" rIns="91425" bIns="91425" anchor="t" anchorCtr="0">
            <a:noAutofit/>
          </a:bodyPr>
          <a:lstStyle>
            <a:lvl1pPr lvl="0" algn="ctr" rtl="0">
              <a:lnSpc>
                <a:spcPct val="100000"/>
              </a:lnSpc>
              <a:spcBef>
                <a:spcPts val="0"/>
              </a:spcBef>
              <a:spcAft>
                <a:spcPts val="0"/>
              </a:spcAft>
              <a:buSzPts val="2000"/>
              <a:buFont typeface="Roboto Slab"/>
              <a:buNone/>
              <a:defRPr sz="2000">
                <a:latin typeface="Calistoga"/>
                <a:ea typeface="Calistoga"/>
                <a:cs typeface="Calistoga"/>
                <a:sym typeface="Calistoga"/>
              </a:defRPr>
            </a:lvl1pPr>
            <a:lvl2pPr lvl="1" rtl="0">
              <a:lnSpc>
                <a:spcPct val="100000"/>
              </a:lnSpc>
              <a:spcBef>
                <a:spcPts val="0"/>
              </a:spcBef>
              <a:spcAft>
                <a:spcPts val="0"/>
              </a:spcAft>
              <a:buSzPts val="2000"/>
              <a:buFont typeface="Roboto Slab"/>
              <a:buNone/>
              <a:defRPr sz="2000">
                <a:latin typeface="Roboto Slab"/>
                <a:ea typeface="Roboto Slab"/>
                <a:cs typeface="Roboto Slab"/>
                <a:sym typeface="Roboto Slab"/>
              </a:defRPr>
            </a:lvl2pPr>
            <a:lvl3pPr lvl="2" rtl="0">
              <a:lnSpc>
                <a:spcPct val="100000"/>
              </a:lnSpc>
              <a:spcBef>
                <a:spcPts val="0"/>
              </a:spcBef>
              <a:spcAft>
                <a:spcPts val="0"/>
              </a:spcAft>
              <a:buSzPts val="2000"/>
              <a:buFont typeface="Roboto Slab"/>
              <a:buNone/>
              <a:defRPr sz="2000">
                <a:latin typeface="Roboto Slab"/>
                <a:ea typeface="Roboto Slab"/>
                <a:cs typeface="Roboto Slab"/>
                <a:sym typeface="Roboto Slab"/>
              </a:defRPr>
            </a:lvl3pPr>
            <a:lvl4pPr lvl="3" rtl="0">
              <a:lnSpc>
                <a:spcPct val="100000"/>
              </a:lnSpc>
              <a:spcBef>
                <a:spcPts val="0"/>
              </a:spcBef>
              <a:spcAft>
                <a:spcPts val="0"/>
              </a:spcAft>
              <a:buSzPts val="2000"/>
              <a:buFont typeface="Roboto Slab"/>
              <a:buNone/>
              <a:defRPr sz="2000">
                <a:latin typeface="Roboto Slab"/>
                <a:ea typeface="Roboto Slab"/>
                <a:cs typeface="Roboto Slab"/>
                <a:sym typeface="Roboto Slab"/>
              </a:defRPr>
            </a:lvl4pPr>
            <a:lvl5pPr lvl="4" rtl="0">
              <a:lnSpc>
                <a:spcPct val="100000"/>
              </a:lnSpc>
              <a:spcBef>
                <a:spcPts val="0"/>
              </a:spcBef>
              <a:spcAft>
                <a:spcPts val="0"/>
              </a:spcAft>
              <a:buSzPts val="2000"/>
              <a:buFont typeface="Roboto Slab"/>
              <a:buNone/>
              <a:defRPr sz="2000">
                <a:latin typeface="Roboto Slab"/>
                <a:ea typeface="Roboto Slab"/>
                <a:cs typeface="Roboto Slab"/>
                <a:sym typeface="Roboto Slab"/>
              </a:defRPr>
            </a:lvl5pPr>
            <a:lvl6pPr lvl="5" rtl="0">
              <a:lnSpc>
                <a:spcPct val="100000"/>
              </a:lnSpc>
              <a:spcBef>
                <a:spcPts val="0"/>
              </a:spcBef>
              <a:spcAft>
                <a:spcPts val="0"/>
              </a:spcAft>
              <a:buSzPts val="2000"/>
              <a:buFont typeface="Roboto Slab"/>
              <a:buNone/>
              <a:defRPr sz="2000">
                <a:latin typeface="Roboto Slab"/>
                <a:ea typeface="Roboto Slab"/>
                <a:cs typeface="Roboto Slab"/>
                <a:sym typeface="Roboto Slab"/>
              </a:defRPr>
            </a:lvl6pPr>
            <a:lvl7pPr lvl="6" rtl="0">
              <a:lnSpc>
                <a:spcPct val="100000"/>
              </a:lnSpc>
              <a:spcBef>
                <a:spcPts val="0"/>
              </a:spcBef>
              <a:spcAft>
                <a:spcPts val="0"/>
              </a:spcAft>
              <a:buSzPts val="2000"/>
              <a:buFont typeface="Roboto Slab"/>
              <a:buNone/>
              <a:defRPr sz="2000">
                <a:latin typeface="Roboto Slab"/>
                <a:ea typeface="Roboto Slab"/>
                <a:cs typeface="Roboto Slab"/>
                <a:sym typeface="Roboto Slab"/>
              </a:defRPr>
            </a:lvl7pPr>
            <a:lvl8pPr lvl="7" rtl="0">
              <a:lnSpc>
                <a:spcPct val="100000"/>
              </a:lnSpc>
              <a:spcBef>
                <a:spcPts val="0"/>
              </a:spcBef>
              <a:spcAft>
                <a:spcPts val="0"/>
              </a:spcAft>
              <a:buSzPts val="2000"/>
              <a:buFont typeface="Roboto Slab"/>
              <a:buNone/>
              <a:defRPr sz="2000">
                <a:latin typeface="Roboto Slab"/>
                <a:ea typeface="Roboto Slab"/>
                <a:cs typeface="Roboto Slab"/>
                <a:sym typeface="Roboto Slab"/>
              </a:defRPr>
            </a:lvl8pPr>
            <a:lvl9pPr lvl="8" rtl="0">
              <a:lnSpc>
                <a:spcPct val="100000"/>
              </a:lnSpc>
              <a:spcBef>
                <a:spcPts val="0"/>
              </a:spcBef>
              <a:spcAft>
                <a:spcPts val="0"/>
              </a:spcAft>
              <a:buSzPts val="2000"/>
              <a:buFont typeface="Roboto Slab"/>
              <a:buNone/>
              <a:defRPr sz="2000">
                <a:latin typeface="Roboto Slab"/>
                <a:ea typeface="Roboto Slab"/>
                <a:cs typeface="Roboto Slab"/>
                <a:sym typeface="Roboto Slab"/>
              </a:defRPr>
            </a:lvl9pPr>
          </a:lstStyle>
          <a:p>
            <a:endParaRPr/>
          </a:p>
        </p:txBody>
      </p:sp>
      <p:sp>
        <p:nvSpPr>
          <p:cNvPr id="89" name="Google Shape;89;p13">
            <a:hlinkClick r:id="" action="ppaction://noaction"/>
          </p:cNvPr>
          <p:cNvSpPr txBox="1">
            <a:spLocks noGrp="1"/>
          </p:cNvSpPr>
          <p:nvPr>
            <p:ph type="subTitle" idx="8"/>
          </p:nvPr>
        </p:nvSpPr>
        <p:spPr>
          <a:xfrm>
            <a:off x="5907600" y="3475875"/>
            <a:ext cx="2506200" cy="329100"/>
          </a:xfrm>
          <a:prstGeom prst="rect">
            <a:avLst/>
          </a:prstGeom>
        </p:spPr>
        <p:txBody>
          <a:bodyPr spcFirstLastPara="1" wrap="square" lIns="91425" tIns="0" rIns="91425" bIns="91425" anchor="t" anchorCtr="0">
            <a:noAutofit/>
          </a:bodyPr>
          <a:lstStyle>
            <a:lvl1pPr lvl="0" algn="ctr" rtl="0">
              <a:lnSpc>
                <a:spcPct val="100000"/>
              </a:lnSpc>
              <a:spcBef>
                <a:spcPts val="0"/>
              </a:spcBef>
              <a:spcAft>
                <a:spcPts val="0"/>
              </a:spcAft>
              <a:buSzPts val="2000"/>
              <a:buFont typeface="Roboto Slab"/>
              <a:buNone/>
              <a:defRPr sz="2000">
                <a:latin typeface="Calistoga"/>
                <a:ea typeface="Calistoga"/>
                <a:cs typeface="Calistoga"/>
                <a:sym typeface="Calistoga"/>
              </a:defRPr>
            </a:lvl1pPr>
            <a:lvl2pPr lvl="1" rtl="0">
              <a:lnSpc>
                <a:spcPct val="100000"/>
              </a:lnSpc>
              <a:spcBef>
                <a:spcPts val="0"/>
              </a:spcBef>
              <a:spcAft>
                <a:spcPts val="0"/>
              </a:spcAft>
              <a:buSzPts val="2000"/>
              <a:buFont typeface="Roboto Slab"/>
              <a:buNone/>
              <a:defRPr sz="2000">
                <a:latin typeface="Roboto Slab"/>
                <a:ea typeface="Roboto Slab"/>
                <a:cs typeface="Roboto Slab"/>
                <a:sym typeface="Roboto Slab"/>
              </a:defRPr>
            </a:lvl2pPr>
            <a:lvl3pPr lvl="2" rtl="0">
              <a:lnSpc>
                <a:spcPct val="100000"/>
              </a:lnSpc>
              <a:spcBef>
                <a:spcPts val="0"/>
              </a:spcBef>
              <a:spcAft>
                <a:spcPts val="0"/>
              </a:spcAft>
              <a:buSzPts val="2000"/>
              <a:buFont typeface="Roboto Slab"/>
              <a:buNone/>
              <a:defRPr sz="2000">
                <a:latin typeface="Roboto Slab"/>
                <a:ea typeface="Roboto Slab"/>
                <a:cs typeface="Roboto Slab"/>
                <a:sym typeface="Roboto Slab"/>
              </a:defRPr>
            </a:lvl3pPr>
            <a:lvl4pPr lvl="3" rtl="0">
              <a:lnSpc>
                <a:spcPct val="100000"/>
              </a:lnSpc>
              <a:spcBef>
                <a:spcPts val="0"/>
              </a:spcBef>
              <a:spcAft>
                <a:spcPts val="0"/>
              </a:spcAft>
              <a:buSzPts val="2000"/>
              <a:buFont typeface="Roboto Slab"/>
              <a:buNone/>
              <a:defRPr sz="2000">
                <a:latin typeface="Roboto Slab"/>
                <a:ea typeface="Roboto Slab"/>
                <a:cs typeface="Roboto Slab"/>
                <a:sym typeface="Roboto Slab"/>
              </a:defRPr>
            </a:lvl4pPr>
            <a:lvl5pPr lvl="4" rtl="0">
              <a:lnSpc>
                <a:spcPct val="100000"/>
              </a:lnSpc>
              <a:spcBef>
                <a:spcPts val="0"/>
              </a:spcBef>
              <a:spcAft>
                <a:spcPts val="0"/>
              </a:spcAft>
              <a:buSzPts val="2000"/>
              <a:buFont typeface="Roboto Slab"/>
              <a:buNone/>
              <a:defRPr sz="2000">
                <a:latin typeface="Roboto Slab"/>
                <a:ea typeface="Roboto Slab"/>
                <a:cs typeface="Roboto Slab"/>
                <a:sym typeface="Roboto Slab"/>
              </a:defRPr>
            </a:lvl5pPr>
            <a:lvl6pPr lvl="5" rtl="0">
              <a:lnSpc>
                <a:spcPct val="100000"/>
              </a:lnSpc>
              <a:spcBef>
                <a:spcPts val="0"/>
              </a:spcBef>
              <a:spcAft>
                <a:spcPts val="0"/>
              </a:spcAft>
              <a:buSzPts val="2000"/>
              <a:buFont typeface="Roboto Slab"/>
              <a:buNone/>
              <a:defRPr sz="2000">
                <a:latin typeface="Roboto Slab"/>
                <a:ea typeface="Roboto Slab"/>
                <a:cs typeface="Roboto Slab"/>
                <a:sym typeface="Roboto Slab"/>
              </a:defRPr>
            </a:lvl6pPr>
            <a:lvl7pPr lvl="6" rtl="0">
              <a:lnSpc>
                <a:spcPct val="100000"/>
              </a:lnSpc>
              <a:spcBef>
                <a:spcPts val="0"/>
              </a:spcBef>
              <a:spcAft>
                <a:spcPts val="0"/>
              </a:spcAft>
              <a:buSzPts val="2000"/>
              <a:buFont typeface="Roboto Slab"/>
              <a:buNone/>
              <a:defRPr sz="2000">
                <a:latin typeface="Roboto Slab"/>
                <a:ea typeface="Roboto Slab"/>
                <a:cs typeface="Roboto Slab"/>
                <a:sym typeface="Roboto Slab"/>
              </a:defRPr>
            </a:lvl7pPr>
            <a:lvl8pPr lvl="7" rtl="0">
              <a:lnSpc>
                <a:spcPct val="100000"/>
              </a:lnSpc>
              <a:spcBef>
                <a:spcPts val="0"/>
              </a:spcBef>
              <a:spcAft>
                <a:spcPts val="0"/>
              </a:spcAft>
              <a:buSzPts val="2000"/>
              <a:buFont typeface="Roboto Slab"/>
              <a:buNone/>
              <a:defRPr sz="2000">
                <a:latin typeface="Roboto Slab"/>
                <a:ea typeface="Roboto Slab"/>
                <a:cs typeface="Roboto Slab"/>
                <a:sym typeface="Roboto Slab"/>
              </a:defRPr>
            </a:lvl8pPr>
            <a:lvl9pPr lvl="8" rtl="0">
              <a:lnSpc>
                <a:spcPct val="100000"/>
              </a:lnSpc>
              <a:spcBef>
                <a:spcPts val="0"/>
              </a:spcBef>
              <a:spcAft>
                <a:spcPts val="0"/>
              </a:spcAft>
              <a:buSzPts val="2000"/>
              <a:buFont typeface="Roboto Slab"/>
              <a:buNone/>
              <a:defRPr sz="2000">
                <a:latin typeface="Roboto Slab"/>
                <a:ea typeface="Roboto Slab"/>
                <a:cs typeface="Roboto Slab"/>
                <a:sym typeface="Roboto Slab"/>
              </a:defRPr>
            </a:lvl9pPr>
          </a:lstStyle>
          <a:p>
            <a:endParaRPr/>
          </a:p>
        </p:txBody>
      </p:sp>
      <p:sp>
        <p:nvSpPr>
          <p:cNvPr id="90" name="Google Shape;90;p13">
            <a:hlinkClick r:id="" action="ppaction://noaction"/>
          </p:cNvPr>
          <p:cNvSpPr txBox="1">
            <a:spLocks noGrp="1"/>
          </p:cNvSpPr>
          <p:nvPr>
            <p:ph type="title" idx="9" hasCustomPrompt="1"/>
          </p:nvPr>
        </p:nvSpPr>
        <p:spPr>
          <a:xfrm>
            <a:off x="730200" y="2993398"/>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800">
                <a:solidFill>
                  <a:schemeClr val="dk2"/>
                </a:solidFill>
                <a:latin typeface="Calistoga"/>
                <a:ea typeface="Calistoga"/>
                <a:cs typeface="Calistoga"/>
                <a:sym typeface="Calistoga"/>
              </a:defRPr>
            </a:lvl1pPr>
            <a:lvl2pPr lvl="1" rtl="0">
              <a:spcBef>
                <a:spcPts val="0"/>
              </a:spcBef>
              <a:spcAft>
                <a:spcPts val="0"/>
              </a:spcAft>
              <a:buSzPts val="2400"/>
              <a:buFont typeface="Roboto Slab"/>
              <a:buNone/>
              <a:defRPr sz="2400">
                <a:latin typeface="Roboto Slab"/>
                <a:ea typeface="Roboto Slab"/>
                <a:cs typeface="Roboto Slab"/>
                <a:sym typeface="Roboto Slab"/>
              </a:defRPr>
            </a:lvl2pPr>
            <a:lvl3pPr lvl="2" rtl="0">
              <a:spcBef>
                <a:spcPts val="0"/>
              </a:spcBef>
              <a:spcAft>
                <a:spcPts val="0"/>
              </a:spcAft>
              <a:buSzPts val="2400"/>
              <a:buFont typeface="Roboto Slab"/>
              <a:buNone/>
              <a:defRPr sz="2400">
                <a:latin typeface="Roboto Slab"/>
                <a:ea typeface="Roboto Slab"/>
                <a:cs typeface="Roboto Slab"/>
                <a:sym typeface="Roboto Slab"/>
              </a:defRPr>
            </a:lvl3pPr>
            <a:lvl4pPr lvl="3" rtl="0">
              <a:spcBef>
                <a:spcPts val="0"/>
              </a:spcBef>
              <a:spcAft>
                <a:spcPts val="0"/>
              </a:spcAft>
              <a:buSzPts val="2400"/>
              <a:buFont typeface="Roboto Slab"/>
              <a:buNone/>
              <a:defRPr sz="2400">
                <a:latin typeface="Roboto Slab"/>
                <a:ea typeface="Roboto Slab"/>
                <a:cs typeface="Roboto Slab"/>
                <a:sym typeface="Roboto Slab"/>
              </a:defRPr>
            </a:lvl4pPr>
            <a:lvl5pPr lvl="4" rtl="0">
              <a:spcBef>
                <a:spcPts val="0"/>
              </a:spcBef>
              <a:spcAft>
                <a:spcPts val="0"/>
              </a:spcAft>
              <a:buSzPts val="2400"/>
              <a:buFont typeface="Roboto Slab"/>
              <a:buNone/>
              <a:defRPr sz="2400">
                <a:latin typeface="Roboto Slab"/>
                <a:ea typeface="Roboto Slab"/>
                <a:cs typeface="Roboto Slab"/>
                <a:sym typeface="Roboto Slab"/>
              </a:defRPr>
            </a:lvl5pPr>
            <a:lvl6pPr lvl="5" rtl="0">
              <a:spcBef>
                <a:spcPts val="0"/>
              </a:spcBef>
              <a:spcAft>
                <a:spcPts val="0"/>
              </a:spcAft>
              <a:buSzPts val="2400"/>
              <a:buFont typeface="Roboto Slab"/>
              <a:buNone/>
              <a:defRPr sz="2400">
                <a:latin typeface="Roboto Slab"/>
                <a:ea typeface="Roboto Slab"/>
                <a:cs typeface="Roboto Slab"/>
                <a:sym typeface="Roboto Slab"/>
              </a:defRPr>
            </a:lvl6pPr>
            <a:lvl7pPr lvl="6" rtl="0">
              <a:spcBef>
                <a:spcPts val="0"/>
              </a:spcBef>
              <a:spcAft>
                <a:spcPts val="0"/>
              </a:spcAft>
              <a:buSzPts val="2400"/>
              <a:buFont typeface="Roboto Slab"/>
              <a:buNone/>
              <a:defRPr sz="2400">
                <a:latin typeface="Roboto Slab"/>
                <a:ea typeface="Roboto Slab"/>
                <a:cs typeface="Roboto Slab"/>
                <a:sym typeface="Roboto Slab"/>
              </a:defRPr>
            </a:lvl7pPr>
            <a:lvl8pPr lvl="7" rtl="0">
              <a:spcBef>
                <a:spcPts val="0"/>
              </a:spcBef>
              <a:spcAft>
                <a:spcPts val="0"/>
              </a:spcAft>
              <a:buSzPts val="2400"/>
              <a:buFont typeface="Roboto Slab"/>
              <a:buNone/>
              <a:defRPr sz="2400">
                <a:latin typeface="Roboto Slab"/>
                <a:ea typeface="Roboto Slab"/>
                <a:cs typeface="Roboto Slab"/>
                <a:sym typeface="Roboto Slab"/>
              </a:defRPr>
            </a:lvl8pPr>
            <a:lvl9pPr lvl="8" rtl="0">
              <a:spcBef>
                <a:spcPts val="0"/>
              </a:spcBef>
              <a:spcAft>
                <a:spcPts val="0"/>
              </a:spcAft>
              <a:buSzPts val="2400"/>
              <a:buFont typeface="Roboto Slab"/>
              <a:buNone/>
              <a:defRPr sz="2400">
                <a:latin typeface="Roboto Slab"/>
                <a:ea typeface="Roboto Slab"/>
                <a:cs typeface="Roboto Slab"/>
                <a:sym typeface="Roboto Slab"/>
              </a:defRPr>
            </a:lvl9pPr>
          </a:lstStyle>
          <a:p>
            <a:r>
              <a:t>xx%</a:t>
            </a:r>
          </a:p>
        </p:txBody>
      </p:sp>
      <p:sp>
        <p:nvSpPr>
          <p:cNvPr id="91" name="Google Shape;91;p13">
            <a:hlinkClick r:id="" action="ppaction://noaction"/>
          </p:cNvPr>
          <p:cNvSpPr txBox="1">
            <a:spLocks noGrp="1"/>
          </p:cNvSpPr>
          <p:nvPr>
            <p:ph type="title" idx="13" hasCustomPrompt="1"/>
          </p:nvPr>
        </p:nvSpPr>
        <p:spPr>
          <a:xfrm>
            <a:off x="5907600" y="2993398"/>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800">
                <a:solidFill>
                  <a:schemeClr val="dk2"/>
                </a:solidFill>
                <a:latin typeface="Calistoga"/>
                <a:ea typeface="Calistoga"/>
                <a:cs typeface="Calistoga"/>
                <a:sym typeface="Calistoga"/>
              </a:defRPr>
            </a:lvl1pPr>
            <a:lvl2pPr lvl="1" rtl="0">
              <a:spcBef>
                <a:spcPts val="0"/>
              </a:spcBef>
              <a:spcAft>
                <a:spcPts val="0"/>
              </a:spcAft>
              <a:buSzPts val="2400"/>
              <a:buFont typeface="Roboto Slab"/>
              <a:buNone/>
              <a:defRPr sz="2400">
                <a:latin typeface="Roboto Slab"/>
                <a:ea typeface="Roboto Slab"/>
                <a:cs typeface="Roboto Slab"/>
                <a:sym typeface="Roboto Slab"/>
              </a:defRPr>
            </a:lvl2pPr>
            <a:lvl3pPr lvl="2" rtl="0">
              <a:spcBef>
                <a:spcPts val="0"/>
              </a:spcBef>
              <a:spcAft>
                <a:spcPts val="0"/>
              </a:spcAft>
              <a:buSzPts val="2400"/>
              <a:buFont typeface="Roboto Slab"/>
              <a:buNone/>
              <a:defRPr sz="2400">
                <a:latin typeface="Roboto Slab"/>
                <a:ea typeface="Roboto Slab"/>
                <a:cs typeface="Roboto Slab"/>
                <a:sym typeface="Roboto Slab"/>
              </a:defRPr>
            </a:lvl3pPr>
            <a:lvl4pPr lvl="3" rtl="0">
              <a:spcBef>
                <a:spcPts val="0"/>
              </a:spcBef>
              <a:spcAft>
                <a:spcPts val="0"/>
              </a:spcAft>
              <a:buSzPts val="2400"/>
              <a:buFont typeface="Roboto Slab"/>
              <a:buNone/>
              <a:defRPr sz="2400">
                <a:latin typeface="Roboto Slab"/>
                <a:ea typeface="Roboto Slab"/>
                <a:cs typeface="Roboto Slab"/>
                <a:sym typeface="Roboto Slab"/>
              </a:defRPr>
            </a:lvl4pPr>
            <a:lvl5pPr lvl="4" rtl="0">
              <a:spcBef>
                <a:spcPts val="0"/>
              </a:spcBef>
              <a:spcAft>
                <a:spcPts val="0"/>
              </a:spcAft>
              <a:buSzPts val="2400"/>
              <a:buFont typeface="Roboto Slab"/>
              <a:buNone/>
              <a:defRPr sz="2400">
                <a:latin typeface="Roboto Slab"/>
                <a:ea typeface="Roboto Slab"/>
                <a:cs typeface="Roboto Slab"/>
                <a:sym typeface="Roboto Slab"/>
              </a:defRPr>
            </a:lvl5pPr>
            <a:lvl6pPr lvl="5" rtl="0">
              <a:spcBef>
                <a:spcPts val="0"/>
              </a:spcBef>
              <a:spcAft>
                <a:spcPts val="0"/>
              </a:spcAft>
              <a:buSzPts val="2400"/>
              <a:buFont typeface="Roboto Slab"/>
              <a:buNone/>
              <a:defRPr sz="2400">
                <a:latin typeface="Roboto Slab"/>
                <a:ea typeface="Roboto Slab"/>
                <a:cs typeface="Roboto Slab"/>
                <a:sym typeface="Roboto Slab"/>
              </a:defRPr>
            </a:lvl6pPr>
            <a:lvl7pPr lvl="6" rtl="0">
              <a:spcBef>
                <a:spcPts val="0"/>
              </a:spcBef>
              <a:spcAft>
                <a:spcPts val="0"/>
              </a:spcAft>
              <a:buSzPts val="2400"/>
              <a:buFont typeface="Roboto Slab"/>
              <a:buNone/>
              <a:defRPr sz="2400">
                <a:latin typeface="Roboto Slab"/>
                <a:ea typeface="Roboto Slab"/>
                <a:cs typeface="Roboto Slab"/>
                <a:sym typeface="Roboto Slab"/>
              </a:defRPr>
            </a:lvl7pPr>
            <a:lvl8pPr lvl="7" rtl="0">
              <a:spcBef>
                <a:spcPts val="0"/>
              </a:spcBef>
              <a:spcAft>
                <a:spcPts val="0"/>
              </a:spcAft>
              <a:buSzPts val="2400"/>
              <a:buFont typeface="Roboto Slab"/>
              <a:buNone/>
              <a:defRPr sz="2400">
                <a:latin typeface="Roboto Slab"/>
                <a:ea typeface="Roboto Slab"/>
                <a:cs typeface="Roboto Slab"/>
                <a:sym typeface="Roboto Slab"/>
              </a:defRPr>
            </a:lvl8pPr>
            <a:lvl9pPr lvl="8" rtl="0">
              <a:spcBef>
                <a:spcPts val="0"/>
              </a:spcBef>
              <a:spcAft>
                <a:spcPts val="0"/>
              </a:spcAft>
              <a:buSzPts val="2400"/>
              <a:buFont typeface="Roboto Slab"/>
              <a:buNone/>
              <a:defRPr sz="2400">
                <a:latin typeface="Roboto Slab"/>
                <a:ea typeface="Roboto Slab"/>
                <a:cs typeface="Roboto Slab"/>
                <a:sym typeface="Roboto Slab"/>
              </a:defRPr>
            </a:lvl9pPr>
          </a:lstStyle>
          <a:p>
            <a:r>
              <a:t>xx%</a:t>
            </a:r>
          </a:p>
        </p:txBody>
      </p:sp>
      <p:sp>
        <p:nvSpPr>
          <p:cNvPr id="92" name="Google Shape;92;p13">
            <a:hlinkClick r:id="rId2" action="ppaction://hlinksldjump"/>
          </p:cNvPr>
          <p:cNvSpPr txBox="1">
            <a:spLocks noGrp="1"/>
          </p:cNvSpPr>
          <p:nvPr>
            <p:ph type="subTitle" idx="14"/>
          </p:nvPr>
        </p:nvSpPr>
        <p:spPr>
          <a:xfrm>
            <a:off x="730200" y="1899050"/>
            <a:ext cx="2506200" cy="329100"/>
          </a:xfrm>
          <a:prstGeom prst="rect">
            <a:avLst/>
          </a:prstGeom>
        </p:spPr>
        <p:txBody>
          <a:bodyPr spcFirstLastPara="1" wrap="square" lIns="91425" tIns="0" rIns="91425" bIns="91425" anchor="t" anchorCtr="0">
            <a:noAutofit/>
          </a:bodyPr>
          <a:lstStyle>
            <a:lvl1pPr lvl="0" algn="ctr" rtl="0">
              <a:lnSpc>
                <a:spcPct val="100000"/>
              </a:lnSpc>
              <a:spcBef>
                <a:spcPts val="0"/>
              </a:spcBef>
              <a:spcAft>
                <a:spcPts val="0"/>
              </a:spcAft>
              <a:buSzPts val="2000"/>
              <a:buFont typeface="Roboto Slab"/>
              <a:buNone/>
              <a:defRPr sz="2000">
                <a:latin typeface="Calistoga"/>
                <a:ea typeface="Calistoga"/>
                <a:cs typeface="Calistoga"/>
                <a:sym typeface="Calistoga"/>
              </a:defRPr>
            </a:lvl1pPr>
            <a:lvl2pPr lvl="1" rtl="0">
              <a:lnSpc>
                <a:spcPct val="100000"/>
              </a:lnSpc>
              <a:spcBef>
                <a:spcPts val="0"/>
              </a:spcBef>
              <a:spcAft>
                <a:spcPts val="0"/>
              </a:spcAft>
              <a:buSzPts val="2000"/>
              <a:buFont typeface="Roboto Slab"/>
              <a:buNone/>
              <a:defRPr sz="2000">
                <a:latin typeface="Roboto Slab"/>
                <a:ea typeface="Roboto Slab"/>
                <a:cs typeface="Roboto Slab"/>
                <a:sym typeface="Roboto Slab"/>
              </a:defRPr>
            </a:lvl2pPr>
            <a:lvl3pPr lvl="2" rtl="0">
              <a:lnSpc>
                <a:spcPct val="100000"/>
              </a:lnSpc>
              <a:spcBef>
                <a:spcPts val="0"/>
              </a:spcBef>
              <a:spcAft>
                <a:spcPts val="0"/>
              </a:spcAft>
              <a:buSzPts val="2000"/>
              <a:buFont typeface="Roboto Slab"/>
              <a:buNone/>
              <a:defRPr sz="2000">
                <a:latin typeface="Roboto Slab"/>
                <a:ea typeface="Roboto Slab"/>
                <a:cs typeface="Roboto Slab"/>
                <a:sym typeface="Roboto Slab"/>
              </a:defRPr>
            </a:lvl3pPr>
            <a:lvl4pPr lvl="3" rtl="0">
              <a:lnSpc>
                <a:spcPct val="100000"/>
              </a:lnSpc>
              <a:spcBef>
                <a:spcPts val="0"/>
              </a:spcBef>
              <a:spcAft>
                <a:spcPts val="0"/>
              </a:spcAft>
              <a:buSzPts val="2000"/>
              <a:buFont typeface="Roboto Slab"/>
              <a:buNone/>
              <a:defRPr sz="2000">
                <a:latin typeface="Roboto Slab"/>
                <a:ea typeface="Roboto Slab"/>
                <a:cs typeface="Roboto Slab"/>
                <a:sym typeface="Roboto Slab"/>
              </a:defRPr>
            </a:lvl4pPr>
            <a:lvl5pPr lvl="4" rtl="0">
              <a:lnSpc>
                <a:spcPct val="100000"/>
              </a:lnSpc>
              <a:spcBef>
                <a:spcPts val="0"/>
              </a:spcBef>
              <a:spcAft>
                <a:spcPts val="0"/>
              </a:spcAft>
              <a:buSzPts val="2000"/>
              <a:buFont typeface="Roboto Slab"/>
              <a:buNone/>
              <a:defRPr sz="2000">
                <a:latin typeface="Roboto Slab"/>
                <a:ea typeface="Roboto Slab"/>
                <a:cs typeface="Roboto Slab"/>
                <a:sym typeface="Roboto Slab"/>
              </a:defRPr>
            </a:lvl5pPr>
            <a:lvl6pPr lvl="5" rtl="0">
              <a:lnSpc>
                <a:spcPct val="100000"/>
              </a:lnSpc>
              <a:spcBef>
                <a:spcPts val="0"/>
              </a:spcBef>
              <a:spcAft>
                <a:spcPts val="0"/>
              </a:spcAft>
              <a:buSzPts val="2000"/>
              <a:buFont typeface="Roboto Slab"/>
              <a:buNone/>
              <a:defRPr sz="2000">
                <a:latin typeface="Roboto Slab"/>
                <a:ea typeface="Roboto Slab"/>
                <a:cs typeface="Roboto Slab"/>
                <a:sym typeface="Roboto Slab"/>
              </a:defRPr>
            </a:lvl6pPr>
            <a:lvl7pPr lvl="6" rtl="0">
              <a:lnSpc>
                <a:spcPct val="100000"/>
              </a:lnSpc>
              <a:spcBef>
                <a:spcPts val="0"/>
              </a:spcBef>
              <a:spcAft>
                <a:spcPts val="0"/>
              </a:spcAft>
              <a:buSzPts val="2000"/>
              <a:buFont typeface="Roboto Slab"/>
              <a:buNone/>
              <a:defRPr sz="2000">
                <a:latin typeface="Roboto Slab"/>
                <a:ea typeface="Roboto Slab"/>
                <a:cs typeface="Roboto Slab"/>
                <a:sym typeface="Roboto Slab"/>
              </a:defRPr>
            </a:lvl7pPr>
            <a:lvl8pPr lvl="7" rtl="0">
              <a:lnSpc>
                <a:spcPct val="100000"/>
              </a:lnSpc>
              <a:spcBef>
                <a:spcPts val="0"/>
              </a:spcBef>
              <a:spcAft>
                <a:spcPts val="0"/>
              </a:spcAft>
              <a:buSzPts val="2000"/>
              <a:buFont typeface="Roboto Slab"/>
              <a:buNone/>
              <a:defRPr sz="2000">
                <a:latin typeface="Roboto Slab"/>
                <a:ea typeface="Roboto Slab"/>
                <a:cs typeface="Roboto Slab"/>
                <a:sym typeface="Roboto Slab"/>
              </a:defRPr>
            </a:lvl8pPr>
            <a:lvl9pPr lvl="8" rtl="0">
              <a:lnSpc>
                <a:spcPct val="100000"/>
              </a:lnSpc>
              <a:spcBef>
                <a:spcPts val="0"/>
              </a:spcBef>
              <a:spcAft>
                <a:spcPts val="0"/>
              </a:spcAft>
              <a:buSzPts val="2000"/>
              <a:buFont typeface="Roboto Slab"/>
              <a:buNone/>
              <a:defRPr sz="2000">
                <a:latin typeface="Roboto Slab"/>
                <a:ea typeface="Roboto Slab"/>
                <a:cs typeface="Roboto Slab"/>
                <a:sym typeface="Roboto Slab"/>
              </a:defRPr>
            </a:lvl9pPr>
          </a:lstStyle>
          <a:p>
            <a:endParaRPr/>
          </a:p>
        </p:txBody>
      </p:sp>
      <p:sp>
        <p:nvSpPr>
          <p:cNvPr id="93" name="Google Shape;93;p13"/>
          <p:cNvSpPr txBox="1">
            <a:spLocks noGrp="1"/>
          </p:cNvSpPr>
          <p:nvPr>
            <p:ph type="subTitle" idx="15"/>
          </p:nvPr>
        </p:nvSpPr>
        <p:spPr>
          <a:xfrm>
            <a:off x="3318900" y="2223840"/>
            <a:ext cx="25062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4" name="Google Shape;94;p13">
            <a:hlinkClick r:id="" action="ppaction://noaction"/>
          </p:cNvPr>
          <p:cNvSpPr txBox="1">
            <a:spLocks noGrp="1"/>
          </p:cNvSpPr>
          <p:nvPr>
            <p:ph type="subTitle" idx="16"/>
          </p:nvPr>
        </p:nvSpPr>
        <p:spPr>
          <a:xfrm>
            <a:off x="3318900" y="1899050"/>
            <a:ext cx="2506200" cy="329100"/>
          </a:xfrm>
          <a:prstGeom prst="rect">
            <a:avLst/>
          </a:prstGeom>
        </p:spPr>
        <p:txBody>
          <a:bodyPr spcFirstLastPara="1" wrap="square" lIns="91425" tIns="0" rIns="91425" bIns="91425" anchor="t" anchorCtr="0">
            <a:noAutofit/>
          </a:bodyPr>
          <a:lstStyle>
            <a:lvl1pPr lvl="0" algn="ctr" rtl="0">
              <a:lnSpc>
                <a:spcPct val="100000"/>
              </a:lnSpc>
              <a:spcBef>
                <a:spcPts val="0"/>
              </a:spcBef>
              <a:spcAft>
                <a:spcPts val="0"/>
              </a:spcAft>
              <a:buSzPts val="2000"/>
              <a:buFont typeface="Roboto Slab"/>
              <a:buNone/>
              <a:defRPr sz="2000">
                <a:latin typeface="Calistoga"/>
                <a:ea typeface="Calistoga"/>
                <a:cs typeface="Calistoga"/>
                <a:sym typeface="Calistoga"/>
              </a:defRPr>
            </a:lvl1pPr>
            <a:lvl2pPr lvl="1" rtl="0">
              <a:lnSpc>
                <a:spcPct val="100000"/>
              </a:lnSpc>
              <a:spcBef>
                <a:spcPts val="0"/>
              </a:spcBef>
              <a:spcAft>
                <a:spcPts val="0"/>
              </a:spcAft>
              <a:buSzPts val="2000"/>
              <a:buFont typeface="Roboto Slab"/>
              <a:buNone/>
              <a:defRPr sz="2000">
                <a:latin typeface="Roboto Slab"/>
                <a:ea typeface="Roboto Slab"/>
                <a:cs typeface="Roboto Slab"/>
                <a:sym typeface="Roboto Slab"/>
              </a:defRPr>
            </a:lvl2pPr>
            <a:lvl3pPr lvl="2" rtl="0">
              <a:lnSpc>
                <a:spcPct val="100000"/>
              </a:lnSpc>
              <a:spcBef>
                <a:spcPts val="0"/>
              </a:spcBef>
              <a:spcAft>
                <a:spcPts val="0"/>
              </a:spcAft>
              <a:buSzPts val="2000"/>
              <a:buFont typeface="Roboto Slab"/>
              <a:buNone/>
              <a:defRPr sz="2000">
                <a:latin typeface="Roboto Slab"/>
                <a:ea typeface="Roboto Slab"/>
                <a:cs typeface="Roboto Slab"/>
                <a:sym typeface="Roboto Slab"/>
              </a:defRPr>
            </a:lvl3pPr>
            <a:lvl4pPr lvl="3" rtl="0">
              <a:lnSpc>
                <a:spcPct val="100000"/>
              </a:lnSpc>
              <a:spcBef>
                <a:spcPts val="0"/>
              </a:spcBef>
              <a:spcAft>
                <a:spcPts val="0"/>
              </a:spcAft>
              <a:buSzPts val="2000"/>
              <a:buFont typeface="Roboto Slab"/>
              <a:buNone/>
              <a:defRPr sz="2000">
                <a:latin typeface="Roboto Slab"/>
                <a:ea typeface="Roboto Slab"/>
                <a:cs typeface="Roboto Slab"/>
                <a:sym typeface="Roboto Slab"/>
              </a:defRPr>
            </a:lvl4pPr>
            <a:lvl5pPr lvl="4" rtl="0">
              <a:lnSpc>
                <a:spcPct val="100000"/>
              </a:lnSpc>
              <a:spcBef>
                <a:spcPts val="0"/>
              </a:spcBef>
              <a:spcAft>
                <a:spcPts val="0"/>
              </a:spcAft>
              <a:buSzPts val="2000"/>
              <a:buFont typeface="Roboto Slab"/>
              <a:buNone/>
              <a:defRPr sz="2000">
                <a:latin typeface="Roboto Slab"/>
                <a:ea typeface="Roboto Slab"/>
                <a:cs typeface="Roboto Slab"/>
                <a:sym typeface="Roboto Slab"/>
              </a:defRPr>
            </a:lvl5pPr>
            <a:lvl6pPr lvl="5" rtl="0">
              <a:lnSpc>
                <a:spcPct val="100000"/>
              </a:lnSpc>
              <a:spcBef>
                <a:spcPts val="0"/>
              </a:spcBef>
              <a:spcAft>
                <a:spcPts val="0"/>
              </a:spcAft>
              <a:buSzPts val="2000"/>
              <a:buFont typeface="Roboto Slab"/>
              <a:buNone/>
              <a:defRPr sz="2000">
                <a:latin typeface="Roboto Slab"/>
                <a:ea typeface="Roboto Slab"/>
                <a:cs typeface="Roboto Slab"/>
                <a:sym typeface="Roboto Slab"/>
              </a:defRPr>
            </a:lvl6pPr>
            <a:lvl7pPr lvl="6" rtl="0">
              <a:lnSpc>
                <a:spcPct val="100000"/>
              </a:lnSpc>
              <a:spcBef>
                <a:spcPts val="0"/>
              </a:spcBef>
              <a:spcAft>
                <a:spcPts val="0"/>
              </a:spcAft>
              <a:buSzPts val="2000"/>
              <a:buFont typeface="Roboto Slab"/>
              <a:buNone/>
              <a:defRPr sz="2000">
                <a:latin typeface="Roboto Slab"/>
                <a:ea typeface="Roboto Slab"/>
                <a:cs typeface="Roboto Slab"/>
                <a:sym typeface="Roboto Slab"/>
              </a:defRPr>
            </a:lvl7pPr>
            <a:lvl8pPr lvl="7" rtl="0">
              <a:lnSpc>
                <a:spcPct val="100000"/>
              </a:lnSpc>
              <a:spcBef>
                <a:spcPts val="0"/>
              </a:spcBef>
              <a:spcAft>
                <a:spcPts val="0"/>
              </a:spcAft>
              <a:buSzPts val="2000"/>
              <a:buFont typeface="Roboto Slab"/>
              <a:buNone/>
              <a:defRPr sz="2000">
                <a:latin typeface="Roboto Slab"/>
                <a:ea typeface="Roboto Slab"/>
                <a:cs typeface="Roboto Slab"/>
                <a:sym typeface="Roboto Slab"/>
              </a:defRPr>
            </a:lvl8pPr>
            <a:lvl9pPr lvl="8" rtl="0">
              <a:lnSpc>
                <a:spcPct val="100000"/>
              </a:lnSpc>
              <a:spcBef>
                <a:spcPts val="0"/>
              </a:spcBef>
              <a:spcAft>
                <a:spcPts val="0"/>
              </a:spcAft>
              <a:buSzPts val="2000"/>
              <a:buFont typeface="Roboto Slab"/>
              <a:buNone/>
              <a:defRPr sz="2000">
                <a:latin typeface="Roboto Slab"/>
                <a:ea typeface="Roboto Slab"/>
                <a:cs typeface="Roboto Slab"/>
                <a:sym typeface="Roboto Slab"/>
              </a:defRPr>
            </a:lvl9pPr>
          </a:lstStyle>
          <a:p>
            <a:endParaRPr/>
          </a:p>
        </p:txBody>
      </p:sp>
      <p:sp>
        <p:nvSpPr>
          <p:cNvPr id="95" name="Google Shape;95;p13">
            <a:hlinkClick r:id="" action="ppaction://noaction"/>
          </p:cNvPr>
          <p:cNvSpPr txBox="1">
            <a:spLocks noGrp="1"/>
          </p:cNvSpPr>
          <p:nvPr>
            <p:ph type="title" idx="17" hasCustomPrompt="1"/>
          </p:nvPr>
        </p:nvSpPr>
        <p:spPr>
          <a:xfrm>
            <a:off x="3318900" y="1416544"/>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800">
                <a:solidFill>
                  <a:schemeClr val="dk2"/>
                </a:solidFill>
                <a:latin typeface="Calistoga"/>
                <a:ea typeface="Calistoga"/>
                <a:cs typeface="Calistoga"/>
                <a:sym typeface="Calistoga"/>
              </a:defRPr>
            </a:lvl1pPr>
            <a:lvl2pPr lvl="1" rtl="0">
              <a:spcBef>
                <a:spcPts val="0"/>
              </a:spcBef>
              <a:spcAft>
                <a:spcPts val="0"/>
              </a:spcAft>
              <a:buSzPts val="2400"/>
              <a:buFont typeface="Roboto Slab"/>
              <a:buNone/>
              <a:defRPr sz="2400">
                <a:latin typeface="Roboto Slab"/>
                <a:ea typeface="Roboto Slab"/>
                <a:cs typeface="Roboto Slab"/>
                <a:sym typeface="Roboto Slab"/>
              </a:defRPr>
            </a:lvl2pPr>
            <a:lvl3pPr lvl="2" rtl="0">
              <a:spcBef>
                <a:spcPts val="0"/>
              </a:spcBef>
              <a:spcAft>
                <a:spcPts val="0"/>
              </a:spcAft>
              <a:buSzPts val="2400"/>
              <a:buFont typeface="Roboto Slab"/>
              <a:buNone/>
              <a:defRPr sz="2400">
                <a:latin typeface="Roboto Slab"/>
                <a:ea typeface="Roboto Slab"/>
                <a:cs typeface="Roboto Slab"/>
                <a:sym typeface="Roboto Slab"/>
              </a:defRPr>
            </a:lvl3pPr>
            <a:lvl4pPr lvl="3" rtl="0">
              <a:spcBef>
                <a:spcPts val="0"/>
              </a:spcBef>
              <a:spcAft>
                <a:spcPts val="0"/>
              </a:spcAft>
              <a:buSzPts val="2400"/>
              <a:buFont typeface="Roboto Slab"/>
              <a:buNone/>
              <a:defRPr sz="2400">
                <a:latin typeface="Roboto Slab"/>
                <a:ea typeface="Roboto Slab"/>
                <a:cs typeface="Roboto Slab"/>
                <a:sym typeface="Roboto Slab"/>
              </a:defRPr>
            </a:lvl4pPr>
            <a:lvl5pPr lvl="4" rtl="0">
              <a:spcBef>
                <a:spcPts val="0"/>
              </a:spcBef>
              <a:spcAft>
                <a:spcPts val="0"/>
              </a:spcAft>
              <a:buSzPts val="2400"/>
              <a:buFont typeface="Roboto Slab"/>
              <a:buNone/>
              <a:defRPr sz="2400">
                <a:latin typeface="Roboto Slab"/>
                <a:ea typeface="Roboto Slab"/>
                <a:cs typeface="Roboto Slab"/>
                <a:sym typeface="Roboto Slab"/>
              </a:defRPr>
            </a:lvl5pPr>
            <a:lvl6pPr lvl="5" rtl="0">
              <a:spcBef>
                <a:spcPts val="0"/>
              </a:spcBef>
              <a:spcAft>
                <a:spcPts val="0"/>
              </a:spcAft>
              <a:buSzPts val="2400"/>
              <a:buFont typeface="Roboto Slab"/>
              <a:buNone/>
              <a:defRPr sz="2400">
                <a:latin typeface="Roboto Slab"/>
                <a:ea typeface="Roboto Slab"/>
                <a:cs typeface="Roboto Slab"/>
                <a:sym typeface="Roboto Slab"/>
              </a:defRPr>
            </a:lvl6pPr>
            <a:lvl7pPr lvl="6" rtl="0">
              <a:spcBef>
                <a:spcPts val="0"/>
              </a:spcBef>
              <a:spcAft>
                <a:spcPts val="0"/>
              </a:spcAft>
              <a:buSzPts val="2400"/>
              <a:buFont typeface="Roboto Slab"/>
              <a:buNone/>
              <a:defRPr sz="2400">
                <a:latin typeface="Roboto Slab"/>
                <a:ea typeface="Roboto Slab"/>
                <a:cs typeface="Roboto Slab"/>
                <a:sym typeface="Roboto Slab"/>
              </a:defRPr>
            </a:lvl7pPr>
            <a:lvl8pPr lvl="7" rtl="0">
              <a:spcBef>
                <a:spcPts val="0"/>
              </a:spcBef>
              <a:spcAft>
                <a:spcPts val="0"/>
              </a:spcAft>
              <a:buSzPts val="2400"/>
              <a:buFont typeface="Roboto Slab"/>
              <a:buNone/>
              <a:defRPr sz="2400">
                <a:latin typeface="Roboto Slab"/>
                <a:ea typeface="Roboto Slab"/>
                <a:cs typeface="Roboto Slab"/>
                <a:sym typeface="Roboto Slab"/>
              </a:defRPr>
            </a:lvl8pPr>
            <a:lvl9pPr lvl="8" rtl="0">
              <a:spcBef>
                <a:spcPts val="0"/>
              </a:spcBef>
              <a:spcAft>
                <a:spcPts val="0"/>
              </a:spcAft>
              <a:buSzPts val="2400"/>
              <a:buFont typeface="Roboto Slab"/>
              <a:buNone/>
              <a:defRPr sz="2400">
                <a:latin typeface="Roboto Slab"/>
                <a:ea typeface="Roboto Slab"/>
                <a:cs typeface="Roboto Slab"/>
                <a:sym typeface="Roboto Slab"/>
              </a:defRPr>
            </a:lvl9pPr>
          </a:lstStyle>
          <a:p>
            <a:r>
              <a:t>xx%</a:t>
            </a:r>
          </a:p>
        </p:txBody>
      </p:sp>
      <p:sp>
        <p:nvSpPr>
          <p:cNvPr id="96" name="Google Shape;96;p13"/>
          <p:cNvSpPr txBox="1">
            <a:spLocks noGrp="1"/>
          </p:cNvSpPr>
          <p:nvPr>
            <p:ph type="subTitle" idx="18"/>
          </p:nvPr>
        </p:nvSpPr>
        <p:spPr>
          <a:xfrm>
            <a:off x="3318900" y="3804050"/>
            <a:ext cx="25062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7" name="Google Shape;97;p13">
            <a:hlinkClick r:id="" action="ppaction://noaction"/>
          </p:cNvPr>
          <p:cNvSpPr txBox="1">
            <a:spLocks noGrp="1"/>
          </p:cNvSpPr>
          <p:nvPr>
            <p:ph type="subTitle" idx="19"/>
          </p:nvPr>
        </p:nvSpPr>
        <p:spPr>
          <a:xfrm>
            <a:off x="3318900" y="3475875"/>
            <a:ext cx="2506200" cy="329100"/>
          </a:xfrm>
          <a:prstGeom prst="rect">
            <a:avLst/>
          </a:prstGeom>
        </p:spPr>
        <p:txBody>
          <a:bodyPr spcFirstLastPara="1" wrap="square" lIns="91425" tIns="0" rIns="91425" bIns="91425" anchor="t" anchorCtr="0">
            <a:noAutofit/>
          </a:bodyPr>
          <a:lstStyle>
            <a:lvl1pPr lvl="0" algn="ctr" rtl="0">
              <a:lnSpc>
                <a:spcPct val="100000"/>
              </a:lnSpc>
              <a:spcBef>
                <a:spcPts val="0"/>
              </a:spcBef>
              <a:spcAft>
                <a:spcPts val="0"/>
              </a:spcAft>
              <a:buSzPts val="2000"/>
              <a:buFont typeface="Roboto Slab"/>
              <a:buNone/>
              <a:defRPr sz="2000">
                <a:latin typeface="Calistoga"/>
                <a:ea typeface="Calistoga"/>
                <a:cs typeface="Calistoga"/>
                <a:sym typeface="Calistoga"/>
              </a:defRPr>
            </a:lvl1pPr>
            <a:lvl2pPr lvl="1" rtl="0">
              <a:lnSpc>
                <a:spcPct val="100000"/>
              </a:lnSpc>
              <a:spcBef>
                <a:spcPts val="0"/>
              </a:spcBef>
              <a:spcAft>
                <a:spcPts val="0"/>
              </a:spcAft>
              <a:buSzPts val="2000"/>
              <a:buFont typeface="Roboto Slab"/>
              <a:buNone/>
              <a:defRPr sz="2000">
                <a:latin typeface="Roboto Slab"/>
                <a:ea typeface="Roboto Slab"/>
                <a:cs typeface="Roboto Slab"/>
                <a:sym typeface="Roboto Slab"/>
              </a:defRPr>
            </a:lvl2pPr>
            <a:lvl3pPr lvl="2" rtl="0">
              <a:lnSpc>
                <a:spcPct val="100000"/>
              </a:lnSpc>
              <a:spcBef>
                <a:spcPts val="0"/>
              </a:spcBef>
              <a:spcAft>
                <a:spcPts val="0"/>
              </a:spcAft>
              <a:buSzPts val="2000"/>
              <a:buFont typeface="Roboto Slab"/>
              <a:buNone/>
              <a:defRPr sz="2000">
                <a:latin typeface="Roboto Slab"/>
                <a:ea typeface="Roboto Slab"/>
                <a:cs typeface="Roboto Slab"/>
                <a:sym typeface="Roboto Slab"/>
              </a:defRPr>
            </a:lvl3pPr>
            <a:lvl4pPr lvl="3" rtl="0">
              <a:lnSpc>
                <a:spcPct val="100000"/>
              </a:lnSpc>
              <a:spcBef>
                <a:spcPts val="0"/>
              </a:spcBef>
              <a:spcAft>
                <a:spcPts val="0"/>
              </a:spcAft>
              <a:buSzPts val="2000"/>
              <a:buFont typeface="Roboto Slab"/>
              <a:buNone/>
              <a:defRPr sz="2000">
                <a:latin typeface="Roboto Slab"/>
                <a:ea typeface="Roboto Slab"/>
                <a:cs typeface="Roboto Slab"/>
                <a:sym typeface="Roboto Slab"/>
              </a:defRPr>
            </a:lvl4pPr>
            <a:lvl5pPr lvl="4" rtl="0">
              <a:lnSpc>
                <a:spcPct val="100000"/>
              </a:lnSpc>
              <a:spcBef>
                <a:spcPts val="0"/>
              </a:spcBef>
              <a:spcAft>
                <a:spcPts val="0"/>
              </a:spcAft>
              <a:buSzPts val="2000"/>
              <a:buFont typeface="Roboto Slab"/>
              <a:buNone/>
              <a:defRPr sz="2000">
                <a:latin typeface="Roboto Slab"/>
                <a:ea typeface="Roboto Slab"/>
                <a:cs typeface="Roboto Slab"/>
                <a:sym typeface="Roboto Slab"/>
              </a:defRPr>
            </a:lvl5pPr>
            <a:lvl6pPr lvl="5" rtl="0">
              <a:lnSpc>
                <a:spcPct val="100000"/>
              </a:lnSpc>
              <a:spcBef>
                <a:spcPts val="0"/>
              </a:spcBef>
              <a:spcAft>
                <a:spcPts val="0"/>
              </a:spcAft>
              <a:buSzPts val="2000"/>
              <a:buFont typeface="Roboto Slab"/>
              <a:buNone/>
              <a:defRPr sz="2000">
                <a:latin typeface="Roboto Slab"/>
                <a:ea typeface="Roboto Slab"/>
                <a:cs typeface="Roboto Slab"/>
                <a:sym typeface="Roboto Slab"/>
              </a:defRPr>
            </a:lvl6pPr>
            <a:lvl7pPr lvl="6" rtl="0">
              <a:lnSpc>
                <a:spcPct val="100000"/>
              </a:lnSpc>
              <a:spcBef>
                <a:spcPts val="0"/>
              </a:spcBef>
              <a:spcAft>
                <a:spcPts val="0"/>
              </a:spcAft>
              <a:buSzPts val="2000"/>
              <a:buFont typeface="Roboto Slab"/>
              <a:buNone/>
              <a:defRPr sz="2000">
                <a:latin typeface="Roboto Slab"/>
                <a:ea typeface="Roboto Slab"/>
                <a:cs typeface="Roboto Slab"/>
                <a:sym typeface="Roboto Slab"/>
              </a:defRPr>
            </a:lvl7pPr>
            <a:lvl8pPr lvl="7" rtl="0">
              <a:lnSpc>
                <a:spcPct val="100000"/>
              </a:lnSpc>
              <a:spcBef>
                <a:spcPts val="0"/>
              </a:spcBef>
              <a:spcAft>
                <a:spcPts val="0"/>
              </a:spcAft>
              <a:buSzPts val="2000"/>
              <a:buFont typeface="Roboto Slab"/>
              <a:buNone/>
              <a:defRPr sz="2000">
                <a:latin typeface="Roboto Slab"/>
                <a:ea typeface="Roboto Slab"/>
                <a:cs typeface="Roboto Slab"/>
                <a:sym typeface="Roboto Slab"/>
              </a:defRPr>
            </a:lvl8pPr>
            <a:lvl9pPr lvl="8" rtl="0">
              <a:lnSpc>
                <a:spcPct val="100000"/>
              </a:lnSpc>
              <a:spcBef>
                <a:spcPts val="0"/>
              </a:spcBef>
              <a:spcAft>
                <a:spcPts val="0"/>
              </a:spcAft>
              <a:buSzPts val="2000"/>
              <a:buFont typeface="Roboto Slab"/>
              <a:buNone/>
              <a:defRPr sz="2000">
                <a:latin typeface="Roboto Slab"/>
                <a:ea typeface="Roboto Slab"/>
                <a:cs typeface="Roboto Slab"/>
                <a:sym typeface="Roboto Slab"/>
              </a:defRPr>
            </a:lvl9pPr>
          </a:lstStyle>
          <a:p>
            <a:endParaRPr/>
          </a:p>
        </p:txBody>
      </p:sp>
      <p:sp>
        <p:nvSpPr>
          <p:cNvPr id="98" name="Google Shape;98;p13">
            <a:hlinkClick r:id="" action="ppaction://noaction"/>
          </p:cNvPr>
          <p:cNvSpPr txBox="1">
            <a:spLocks noGrp="1"/>
          </p:cNvSpPr>
          <p:nvPr>
            <p:ph type="title" idx="20" hasCustomPrompt="1"/>
          </p:nvPr>
        </p:nvSpPr>
        <p:spPr>
          <a:xfrm>
            <a:off x="3318900" y="2993398"/>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800">
                <a:solidFill>
                  <a:schemeClr val="dk2"/>
                </a:solidFill>
                <a:latin typeface="Calistoga"/>
                <a:ea typeface="Calistoga"/>
                <a:cs typeface="Calistoga"/>
                <a:sym typeface="Calistoga"/>
              </a:defRPr>
            </a:lvl1pPr>
            <a:lvl2pPr lvl="1" rtl="0">
              <a:spcBef>
                <a:spcPts val="0"/>
              </a:spcBef>
              <a:spcAft>
                <a:spcPts val="0"/>
              </a:spcAft>
              <a:buSzPts val="2400"/>
              <a:buFont typeface="Roboto Slab"/>
              <a:buNone/>
              <a:defRPr sz="2400">
                <a:latin typeface="Roboto Slab"/>
                <a:ea typeface="Roboto Slab"/>
                <a:cs typeface="Roboto Slab"/>
                <a:sym typeface="Roboto Slab"/>
              </a:defRPr>
            </a:lvl2pPr>
            <a:lvl3pPr lvl="2" rtl="0">
              <a:spcBef>
                <a:spcPts val="0"/>
              </a:spcBef>
              <a:spcAft>
                <a:spcPts val="0"/>
              </a:spcAft>
              <a:buSzPts val="2400"/>
              <a:buFont typeface="Roboto Slab"/>
              <a:buNone/>
              <a:defRPr sz="2400">
                <a:latin typeface="Roboto Slab"/>
                <a:ea typeface="Roboto Slab"/>
                <a:cs typeface="Roboto Slab"/>
                <a:sym typeface="Roboto Slab"/>
              </a:defRPr>
            </a:lvl3pPr>
            <a:lvl4pPr lvl="3" rtl="0">
              <a:spcBef>
                <a:spcPts val="0"/>
              </a:spcBef>
              <a:spcAft>
                <a:spcPts val="0"/>
              </a:spcAft>
              <a:buSzPts val="2400"/>
              <a:buFont typeface="Roboto Slab"/>
              <a:buNone/>
              <a:defRPr sz="2400">
                <a:latin typeface="Roboto Slab"/>
                <a:ea typeface="Roboto Slab"/>
                <a:cs typeface="Roboto Slab"/>
                <a:sym typeface="Roboto Slab"/>
              </a:defRPr>
            </a:lvl4pPr>
            <a:lvl5pPr lvl="4" rtl="0">
              <a:spcBef>
                <a:spcPts val="0"/>
              </a:spcBef>
              <a:spcAft>
                <a:spcPts val="0"/>
              </a:spcAft>
              <a:buSzPts val="2400"/>
              <a:buFont typeface="Roboto Slab"/>
              <a:buNone/>
              <a:defRPr sz="2400">
                <a:latin typeface="Roboto Slab"/>
                <a:ea typeface="Roboto Slab"/>
                <a:cs typeface="Roboto Slab"/>
                <a:sym typeface="Roboto Slab"/>
              </a:defRPr>
            </a:lvl5pPr>
            <a:lvl6pPr lvl="5" rtl="0">
              <a:spcBef>
                <a:spcPts val="0"/>
              </a:spcBef>
              <a:spcAft>
                <a:spcPts val="0"/>
              </a:spcAft>
              <a:buSzPts val="2400"/>
              <a:buFont typeface="Roboto Slab"/>
              <a:buNone/>
              <a:defRPr sz="2400">
                <a:latin typeface="Roboto Slab"/>
                <a:ea typeface="Roboto Slab"/>
                <a:cs typeface="Roboto Slab"/>
                <a:sym typeface="Roboto Slab"/>
              </a:defRPr>
            </a:lvl6pPr>
            <a:lvl7pPr lvl="6" rtl="0">
              <a:spcBef>
                <a:spcPts val="0"/>
              </a:spcBef>
              <a:spcAft>
                <a:spcPts val="0"/>
              </a:spcAft>
              <a:buSzPts val="2400"/>
              <a:buFont typeface="Roboto Slab"/>
              <a:buNone/>
              <a:defRPr sz="2400">
                <a:latin typeface="Roboto Slab"/>
                <a:ea typeface="Roboto Slab"/>
                <a:cs typeface="Roboto Slab"/>
                <a:sym typeface="Roboto Slab"/>
              </a:defRPr>
            </a:lvl7pPr>
            <a:lvl8pPr lvl="7" rtl="0">
              <a:spcBef>
                <a:spcPts val="0"/>
              </a:spcBef>
              <a:spcAft>
                <a:spcPts val="0"/>
              </a:spcAft>
              <a:buSzPts val="2400"/>
              <a:buFont typeface="Roboto Slab"/>
              <a:buNone/>
              <a:defRPr sz="2400">
                <a:latin typeface="Roboto Slab"/>
                <a:ea typeface="Roboto Slab"/>
                <a:cs typeface="Roboto Slab"/>
                <a:sym typeface="Roboto Slab"/>
              </a:defRPr>
            </a:lvl8pPr>
            <a:lvl9pPr lvl="8" rtl="0">
              <a:spcBef>
                <a:spcPts val="0"/>
              </a:spcBef>
              <a:spcAft>
                <a:spcPts val="0"/>
              </a:spcAft>
              <a:buSzPts val="2400"/>
              <a:buFont typeface="Roboto Slab"/>
              <a:buNone/>
              <a:defRPr sz="2400">
                <a:latin typeface="Roboto Slab"/>
                <a:ea typeface="Roboto Slab"/>
                <a:cs typeface="Roboto Slab"/>
                <a:sym typeface="Roboto Slab"/>
              </a:defRPr>
            </a:lvl9pPr>
          </a:lstStyle>
          <a:p>
            <a:r>
              <a:t>xx%</a:t>
            </a:r>
          </a:p>
        </p:txBody>
      </p:sp>
      <p:sp>
        <p:nvSpPr>
          <p:cNvPr id="99" name="Google Shape;99;p13"/>
          <p:cNvSpPr txBox="1">
            <a:spLocks noGrp="1"/>
          </p:cNvSpPr>
          <p:nvPr>
            <p:ph type="title" idx="21"/>
          </p:nvPr>
        </p:nvSpPr>
        <p:spPr>
          <a:xfrm>
            <a:off x="713225" y="539500"/>
            <a:ext cx="7717500" cy="4782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4"/>
              </a:buClr>
              <a:buSzPts val="3000"/>
              <a:buFont typeface="Calistoga"/>
              <a:buNone/>
              <a:defRPr sz="3000">
                <a:solidFill>
                  <a:schemeClr val="accent4"/>
                </a:solidFill>
                <a:latin typeface="Calistoga"/>
                <a:ea typeface="Calistoga"/>
                <a:cs typeface="Calistoga"/>
                <a:sym typeface="Calistoga"/>
              </a:defRPr>
            </a:lvl1pPr>
            <a:lvl2pPr lvl="1"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2pPr>
            <a:lvl3pPr lvl="2"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3pPr>
            <a:lvl4pPr lvl="3"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4pPr>
            <a:lvl5pPr lvl="4"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5pPr>
            <a:lvl6pPr lvl="5"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6pPr>
            <a:lvl7pPr lvl="6"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7pPr>
            <a:lvl8pPr lvl="7"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8pPr>
            <a:lvl9pPr lvl="8"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umbers and text 1">
  <p:cSld name="CUSTOM_10">
    <p:spTree>
      <p:nvGrpSpPr>
        <p:cNvPr id="1" name="Shape 110"/>
        <p:cNvGrpSpPr/>
        <p:nvPr/>
      </p:nvGrpSpPr>
      <p:grpSpPr>
        <a:xfrm>
          <a:off x="0" y="0"/>
          <a:ext cx="0" cy="0"/>
          <a:chOff x="0" y="0"/>
          <a:chExt cx="0" cy="0"/>
        </a:xfrm>
      </p:grpSpPr>
      <p:grpSp>
        <p:nvGrpSpPr>
          <p:cNvPr id="111" name="Google Shape;111;p16"/>
          <p:cNvGrpSpPr/>
          <p:nvPr/>
        </p:nvGrpSpPr>
        <p:grpSpPr>
          <a:xfrm>
            <a:off x="5689085" y="1159350"/>
            <a:ext cx="5853215" cy="5796187"/>
            <a:chOff x="5689085" y="1159350"/>
            <a:chExt cx="5853215" cy="5796187"/>
          </a:xfrm>
        </p:grpSpPr>
        <p:sp>
          <p:nvSpPr>
            <p:cNvPr id="112" name="Google Shape;112;p16"/>
            <p:cNvSpPr/>
            <p:nvPr/>
          </p:nvSpPr>
          <p:spPr>
            <a:xfrm>
              <a:off x="6165225" y="2449375"/>
              <a:ext cx="4012150" cy="3474525"/>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6"/>
            <p:cNvSpPr/>
            <p:nvPr/>
          </p:nvSpPr>
          <p:spPr>
            <a:xfrm rot="-1149337">
              <a:off x="6706895" y="1779497"/>
              <a:ext cx="4376457" cy="3535793"/>
            </a:xfrm>
            <a:custGeom>
              <a:avLst/>
              <a:gdLst/>
              <a:ahLst/>
              <a:cxnLst/>
              <a:rect l="l" t="t" r="r" b="b"/>
              <a:pathLst>
                <a:path w="147516" h="119180" extrusionOk="0">
                  <a:moveTo>
                    <a:pt x="129198" y="3003"/>
                  </a:moveTo>
                  <a:cubicBezTo>
                    <a:pt x="119517" y="7827"/>
                    <a:pt x="114389" y="18773"/>
                    <a:pt x="112382" y="29399"/>
                  </a:cubicBezTo>
                  <a:cubicBezTo>
                    <a:pt x="110375" y="40042"/>
                    <a:pt x="110780" y="51039"/>
                    <a:pt x="108486" y="61614"/>
                  </a:cubicBezTo>
                  <a:cubicBezTo>
                    <a:pt x="107238" y="67383"/>
                    <a:pt x="104657" y="73573"/>
                    <a:pt x="99243" y="75917"/>
                  </a:cubicBezTo>
                  <a:cubicBezTo>
                    <a:pt x="95752" y="77418"/>
                    <a:pt x="91771" y="77014"/>
                    <a:pt x="88044" y="76339"/>
                  </a:cubicBezTo>
                  <a:cubicBezTo>
                    <a:pt x="81786" y="75226"/>
                    <a:pt x="75630" y="73472"/>
                    <a:pt x="69305" y="73101"/>
                  </a:cubicBezTo>
                  <a:cubicBezTo>
                    <a:pt x="62980" y="72713"/>
                    <a:pt x="56234" y="73860"/>
                    <a:pt x="51376" y="77924"/>
                  </a:cubicBezTo>
                  <a:cubicBezTo>
                    <a:pt x="45945" y="82445"/>
                    <a:pt x="43499" y="89967"/>
                    <a:pt x="37714" y="93998"/>
                  </a:cubicBezTo>
                  <a:cubicBezTo>
                    <a:pt x="28674" y="100306"/>
                    <a:pt x="15670" y="95685"/>
                    <a:pt x="5668" y="100306"/>
                  </a:cubicBezTo>
                  <a:cubicBezTo>
                    <a:pt x="2767" y="101639"/>
                    <a:pt x="1" y="104186"/>
                    <a:pt x="18" y="107373"/>
                  </a:cubicBezTo>
                  <a:cubicBezTo>
                    <a:pt x="51" y="110865"/>
                    <a:pt x="3340" y="113412"/>
                    <a:pt x="6562" y="114795"/>
                  </a:cubicBezTo>
                  <a:cubicBezTo>
                    <a:pt x="16766" y="119180"/>
                    <a:pt x="28488" y="117341"/>
                    <a:pt x="39266" y="114677"/>
                  </a:cubicBezTo>
                  <a:cubicBezTo>
                    <a:pt x="50044" y="112012"/>
                    <a:pt x="61024" y="108571"/>
                    <a:pt x="72038" y="110005"/>
                  </a:cubicBezTo>
                  <a:cubicBezTo>
                    <a:pt x="81904" y="111286"/>
                    <a:pt x="91451" y="116448"/>
                    <a:pt x="101284" y="114879"/>
                  </a:cubicBezTo>
                  <a:cubicBezTo>
                    <a:pt x="106918" y="113985"/>
                    <a:pt x="111994" y="110932"/>
                    <a:pt x="116346" y="107238"/>
                  </a:cubicBezTo>
                  <a:cubicBezTo>
                    <a:pt x="124931" y="99952"/>
                    <a:pt x="131087" y="90102"/>
                    <a:pt x="135321" y="79662"/>
                  </a:cubicBezTo>
                  <a:cubicBezTo>
                    <a:pt x="139554" y="69221"/>
                    <a:pt x="141932" y="58140"/>
                    <a:pt x="143940" y="47059"/>
                  </a:cubicBezTo>
                  <a:cubicBezTo>
                    <a:pt x="145930" y="36028"/>
                    <a:pt x="147515" y="24491"/>
                    <a:pt x="144327" y="13747"/>
                  </a:cubicBezTo>
                  <a:cubicBezTo>
                    <a:pt x="143265" y="10155"/>
                    <a:pt x="141646" y="5685"/>
                    <a:pt x="139166" y="2784"/>
                  </a:cubicBezTo>
                  <a:cubicBezTo>
                    <a:pt x="136738" y="1"/>
                    <a:pt x="132150" y="1519"/>
                    <a:pt x="129198" y="3003"/>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6"/>
            <p:cNvSpPr/>
            <p:nvPr/>
          </p:nvSpPr>
          <p:spPr>
            <a:xfrm rot="992944">
              <a:off x="6124032" y="2624583"/>
              <a:ext cx="4094526" cy="3649996"/>
            </a:xfrm>
            <a:custGeom>
              <a:avLst/>
              <a:gdLst/>
              <a:ahLst/>
              <a:cxnLst/>
              <a:rect l="l" t="t" r="r" b="b"/>
              <a:pathLst>
                <a:path w="155089" h="145998" fill="none" extrusionOk="0">
                  <a:moveTo>
                    <a:pt x="112989" y="1"/>
                  </a:moveTo>
                  <a:cubicBezTo>
                    <a:pt x="104235" y="3070"/>
                    <a:pt x="98602" y="13157"/>
                    <a:pt x="100592" y="22214"/>
                  </a:cubicBezTo>
                  <a:cubicBezTo>
                    <a:pt x="101267" y="25284"/>
                    <a:pt x="102802" y="28286"/>
                    <a:pt x="105366" y="30091"/>
                  </a:cubicBezTo>
                  <a:cubicBezTo>
                    <a:pt x="110763" y="33835"/>
                    <a:pt x="118015" y="31136"/>
                    <a:pt x="124526" y="30377"/>
                  </a:cubicBezTo>
                  <a:cubicBezTo>
                    <a:pt x="132234" y="29467"/>
                    <a:pt x="140397" y="31693"/>
                    <a:pt x="146183" y="36888"/>
                  </a:cubicBezTo>
                  <a:cubicBezTo>
                    <a:pt x="151951" y="42066"/>
                    <a:pt x="155088" y="50246"/>
                    <a:pt x="153654" y="57887"/>
                  </a:cubicBezTo>
                  <a:cubicBezTo>
                    <a:pt x="151580" y="69002"/>
                    <a:pt x="139790" y="76963"/>
                    <a:pt x="128523" y="75934"/>
                  </a:cubicBezTo>
                  <a:cubicBezTo>
                    <a:pt x="117864" y="74956"/>
                    <a:pt x="107221" y="67416"/>
                    <a:pt x="97337" y="71481"/>
                  </a:cubicBezTo>
                  <a:cubicBezTo>
                    <a:pt x="89966" y="74517"/>
                    <a:pt x="86492" y="82765"/>
                    <a:pt x="83625" y="90203"/>
                  </a:cubicBezTo>
                  <a:cubicBezTo>
                    <a:pt x="80740" y="97624"/>
                    <a:pt x="76895" y="105821"/>
                    <a:pt x="69339" y="108351"/>
                  </a:cubicBezTo>
                  <a:cubicBezTo>
                    <a:pt x="64177" y="110072"/>
                    <a:pt x="58561" y="108638"/>
                    <a:pt x="53214" y="107609"/>
                  </a:cubicBezTo>
                  <a:cubicBezTo>
                    <a:pt x="47884" y="106580"/>
                    <a:pt x="42487" y="105956"/>
                    <a:pt x="37073" y="105754"/>
                  </a:cubicBezTo>
                  <a:cubicBezTo>
                    <a:pt x="32839" y="105585"/>
                    <a:pt x="28201" y="105821"/>
                    <a:pt x="25013" y="108621"/>
                  </a:cubicBezTo>
                  <a:cubicBezTo>
                    <a:pt x="21893" y="111354"/>
                    <a:pt x="21033" y="115773"/>
                    <a:pt x="19667" y="119703"/>
                  </a:cubicBezTo>
                  <a:cubicBezTo>
                    <a:pt x="16007" y="130126"/>
                    <a:pt x="7877" y="138256"/>
                    <a:pt x="0" y="1459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6"/>
            <p:cNvSpPr/>
            <p:nvPr/>
          </p:nvSpPr>
          <p:spPr>
            <a:xfrm rot="472103">
              <a:off x="6537412" y="2790926"/>
              <a:ext cx="2951719" cy="3386451"/>
            </a:xfrm>
            <a:custGeom>
              <a:avLst/>
              <a:gdLst/>
              <a:ahLst/>
              <a:cxnLst/>
              <a:rect l="l" t="t" r="r" b="b"/>
              <a:pathLst>
                <a:path w="118067" h="135456" fill="none" extrusionOk="0">
                  <a:moveTo>
                    <a:pt x="89950" y="1"/>
                  </a:moveTo>
                  <a:cubicBezTo>
                    <a:pt x="85227" y="5263"/>
                    <a:pt x="85311" y="13545"/>
                    <a:pt x="88229" y="19988"/>
                  </a:cubicBezTo>
                  <a:cubicBezTo>
                    <a:pt x="91147" y="26431"/>
                    <a:pt x="96376" y="31507"/>
                    <a:pt x="101368" y="36517"/>
                  </a:cubicBezTo>
                  <a:cubicBezTo>
                    <a:pt x="106378" y="41509"/>
                    <a:pt x="111438" y="46822"/>
                    <a:pt x="113883" y="53468"/>
                  </a:cubicBezTo>
                  <a:cubicBezTo>
                    <a:pt x="118066" y="64869"/>
                    <a:pt x="112956" y="78734"/>
                    <a:pt x="102768" y="85362"/>
                  </a:cubicBezTo>
                  <a:cubicBezTo>
                    <a:pt x="99192" y="87673"/>
                    <a:pt x="94908" y="89225"/>
                    <a:pt x="90692" y="88584"/>
                  </a:cubicBezTo>
                  <a:cubicBezTo>
                    <a:pt x="86172" y="87892"/>
                    <a:pt x="82292" y="84823"/>
                    <a:pt x="77789" y="84148"/>
                  </a:cubicBezTo>
                  <a:cubicBezTo>
                    <a:pt x="70368" y="83069"/>
                    <a:pt x="63638" y="88736"/>
                    <a:pt x="59371" y="94892"/>
                  </a:cubicBezTo>
                  <a:cubicBezTo>
                    <a:pt x="55103" y="101065"/>
                    <a:pt x="52000" y="108250"/>
                    <a:pt x="46215" y="113023"/>
                  </a:cubicBezTo>
                  <a:cubicBezTo>
                    <a:pt x="41509" y="116886"/>
                    <a:pt x="35488" y="118758"/>
                    <a:pt x="29416" y="118286"/>
                  </a:cubicBezTo>
                  <a:cubicBezTo>
                    <a:pt x="24322" y="117847"/>
                    <a:pt x="19296" y="115722"/>
                    <a:pt x="14219" y="116464"/>
                  </a:cubicBezTo>
                  <a:cubicBezTo>
                    <a:pt x="5297" y="117746"/>
                    <a:pt x="0" y="127158"/>
                    <a:pt x="3542" y="135456"/>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6"/>
            <p:cNvSpPr/>
            <p:nvPr/>
          </p:nvSpPr>
          <p:spPr>
            <a:xfrm rot="-1743844">
              <a:off x="6207126" y="3303569"/>
              <a:ext cx="4242086" cy="2797776"/>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7" name="Google Shape;117;p16"/>
          <p:cNvGrpSpPr/>
          <p:nvPr/>
        </p:nvGrpSpPr>
        <p:grpSpPr>
          <a:xfrm>
            <a:off x="-2344453" y="-1287332"/>
            <a:ext cx="5930348" cy="4726092"/>
            <a:chOff x="-2344453" y="-1287332"/>
            <a:chExt cx="5930348" cy="4726092"/>
          </a:xfrm>
        </p:grpSpPr>
        <p:sp>
          <p:nvSpPr>
            <p:cNvPr id="118" name="Google Shape;118;p16"/>
            <p:cNvSpPr/>
            <p:nvPr/>
          </p:nvSpPr>
          <p:spPr>
            <a:xfrm rot="-758626">
              <a:off x="-819866" y="-656218"/>
              <a:ext cx="4050308" cy="3696515"/>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rgbClr val="00399C"/>
                </a:gs>
                <a:gs pos="100000">
                  <a:srgbClr val="020A18"/>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6"/>
            <p:cNvSpPr/>
            <p:nvPr/>
          </p:nvSpPr>
          <p:spPr>
            <a:xfrm>
              <a:off x="-1070103" y="-198950"/>
              <a:ext cx="3000575" cy="2416848"/>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6"/>
            <p:cNvSpPr/>
            <p:nvPr/>
          </p:nvSpPr>
          <p:spPr>
            <a:xfrm>
              <a:off x="-2344453" y="369600"/>
              <a:ext cx="3578675" cy="2324487"/>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6"/>
            <p:cNvSpPr/>
            <p:nvPr/>
          </p:nvSpPr>
          <p:spPr>
            <a:xfrm rot="757955">
              <a:off x="-1664289" y="-935284"/>
              <a:ext cx="3573227" cy="3195824"/>
            </a:xfrm>
            <a:custGeom>
              <a:avLst/>
              <a:gdLst/>
              <a:ahLst/>
              <a:cxnLst/>
              <a:rect l="l" t="t" r="r" b="b"/>
              <a:pathLst>
                <a:path w="142928" h="127832" extrusionOk="0">
                  <a:moveTo>
                    <a:pt x="124948" y="54968"/>
                  </a:moveTo>
                  <a:cubicBezTo>
                    <a:pt x="118808" y="59927"/>
                    <a:pt x="111809" y="63992"/>
                    <a:pt x="104168" y="65915"/>
                  </a:cubicBezTo>
                  <a:cubicBezTo>
                    <a:pt x="94588" y="68343"/>
                    <a:pt x="84502" y="67365"/>
                    <a:pt x="74668" y="68377"/>
                  </a:cubicBezTo>
                  <a:cubicBezTo>
                    <a:pt x="64835" y="69406"/>
                    <a:pt x="54327" y="73184"/>
                    <a:pt x="49571" y="81837"/>
                  </a:cubicBezTo>
                  <a:cubicBezTo>
                    <a:pt x="45979" y="88364"/>
                    <a:pt x="46400" y="96224"/>
                    <a:pt x="46080" y="103662"/>
                  </a:cubicBezTo>
                  <a:cubicBezTo>
                    <a:pt x="45742" y="111083"/>
                    <a:pt x="44056" y="119314"/>
                    <a:pt x="37950" y="123581"/>
                  </a:cubicBezTo>
                  <a:cubicBezTo>
                    <a:pt x="31861" y="127832"/>
                    <a:pt x="23074" y="126415"/>
                    <a:pt x="17187" y="121895"/>
                  </a:cubicBezTo>
                  <a:cubicBezTo>
                    <a:pt x="11301" y="117358"/>
                    <a:pt x="7810" y="110375"/>
                    <a:pt x="5415" y="103342"/>
                  </a:cubicBezTo>
                  <a:cubicBezTo>
                    <a:pt x="1586" y="92159"/>
                    <a:pt x="0" y="80066"/>
                    <a:pt x="2159" y="68462"/>
                  </a:cubicBezTo>
                  <a:cubicBezTo>
                    <a:pt x="5431" y="50903"/>
                    <a:pt x="17137" y="35707"/>
                    <a:pt x="31659" y="25334"/>
                  </a:cubicBezTo>
                  <a:cubicBezTo>
                    <a:pt x="46198" y="14978"/>
                    <a:pt x="63385" y="8990"/>
                    <a:pt x="80724" y="4757"/>
                  </a:cubicBezTo>
                  <a:cubicBezTo>
                    <a:pt x="91923" y="2024"/>
                    <a:pt x="103730" y="0"/>
                    <a:pt x="114878" y="2918"/>
                  </a:cubicBezTo>
                  <a:cubicBezTo>
                    <a:pt x="125487" y="5701"/>
                    <a:pt x="134966" y="14505"/>
                    <a:pt x="138778" y="24862"/>
                  </a:cubicBezTo>
                  <a:cubicBezTo>
                    <a:pt x="142927" y="36128"/>
                    <a:pt x="133027" y="48424"/>
                    <a:pt x="124948" y="54968"/>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6"/>
            <p:cNvSpPr/>
            <p:nvPr/>
          </p:nvSpPr>
          <p:spPr>
            <a:xfrm rot="-2169705" flipH="1">
              <a:off x="-1558942" y="-336250"/>
              <a:ext cx="2944241" cy="1903932"/>
            </a:xfrm>
            <a:custGeom>
              <a:avLst/>
              <a:gdLst/>
              <a:ahLst/>
              <a:cxnLst/>
              <a:rect l="l" t="t" r="r" b="b"/>
              <a:pathLst>
                <a:path w="117763" h="76153" extrusionOk="0">
                  <a:moveTo>
                    <a:pt x="105501" y="47277"/>
                  </a:moveTo>
                  <a:cubicBezTo>
                    <a:pt x="100424" y="47328"/>
                    <a:pt x="95718" y="44882"/>
                    <a:pt x="91164" y="42622"/>
                  </a:cubicBezTo>
                  <a:cubicBezTo>
                    <a:pt x="84367" y="39249"/>
                    <a:pt x="77384" y="36162"/>
                    <a:pt x="70098" y="34054"/>
                  </a:cubicBezTo>
                  <a:cubicBezTo>
                    <a:pt x="62086" y="31726"/>
                    <a:pt x="53434" y="30647"/>
                    <a:pt x="45456" y="33092"/>
                  </a:cubicBezTo>
                  <a:cubicBezTo>
                    <a:pt x="37495" y="35555"/>
                    <a:pt x="30428" y="42167"/>
                    <a:pt x="29382" y="50448"/>
                  </a:cubicBezTo>
                  <a:cubicBezTo>
                    <a:pt x="28842" y="54665"/>
                    <a:pt x="29837" y="58898"/>
                    <a:pt x="29702" y="63149"/>
                  </a:cubicBezTo>
                  <a:cubicBezTo>
                    <a:pt x="29601" y="66741"/>
                    <a:pt x="28522" y="70587"/>
                    <a:pt x="25671" y="72796"/>
                  </a:cubicBezTo>
                  <a:cubicBezTo>
                    <a:pt x="21354" y="76153"/>
                    <a:pt x="14860" y="74398"/>
                    <a:pt x="10542" y="71042"/>
                  </a:cubicBezTo>
                  <a:cubicBezTo>
                    <a:pt x="3728" y="65746"/>
                    <a:pt x="1" y="56975"/>
                    <a:pt x="51" y="48340"/>
                  </a:cubicBezTo>
                  <a:cubicBezTo>
                    <a:pt x="102" y="39704"/>
                    <a:pt x="3745" y="31288"/>
                    <a:pt x="9345" y="24710"/>
                  </a:cubicBezTo>
                  <a:cubicBezTo>
                    <a:pt x="14944" y="18132"/>
                    <a:pt x="22416" y="13325"/>
                    <a:pt x="30428" y="10069"/>
                  </a:cubicBezTo>
                  <a:cubicBezTo>
                    <a:pt x="55205" y="0"/>
                    <a:pt x="83557" y="4959"/>
                    <a:pt x="103460" y="22821"/>
                  </a:cubicBezTo>
                  <a:cubicBezTo>
                    <a:pt x="108166" y="27037"/>
                    <a:pt x="112601" y="32182"/>
                    <a:pt x="115283" y="37950"/>
                  </a:cubicBezTo>
                  <a:cubicBezTo>
                    <a:pt x="117763" y="43313"/>
                    <a:pt x="110038" y="47243"/>
                    <a:pt x="105501" y="47277"/>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3" name="Google Shape;123;p16"/>
          <p:cNvSpPr txBox="1">
            <a:spLocks noGrp="1"/>
          </p:cNvSpPr>
          <p:nvPr>
            <p:ph type="title" hasCustomPrompt="1"/>
          </p:nvPr>
        </p:nvSpPr>
        <p:spPr>
          <a:xfrm>
            <a:off x="1078500" y="2758845"/>
            <a:ext cx="2102700" cy="43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Calistoga"/>
              <a:buNone/>
              <a:defRPr sz="2800">
                <a:solidFill>
                  <a:schemeClr val="dk2"/>
                </a:solidFill>
                <a:latin typeface="Calistoga"/>
                <a:ea typeface="Calistoga"/>
                <a:cs typeface="Calistoga"/>
                <a:sym typeface="Calistoga"/>
              </a:defRPr>
            </a:lvl1pPr>
            <a:lvl2pPr lvl="1" algn="ctr" rtl="0">
              <a:spcBef>
                <a:spcPts val="0"/>
              </a:spcBef>
              <a:spcAft>
                <a:spcPts val="0"/>
              </a:spcAft>
              <a:buSzPts val="2000"/>
              <a:buFont typeface="Calistoga"/>
              <a:buNone/>
              <a:defRPr sz="2000" b="1">
                <a:latin typeface="Calistoga"/>
                <a:ea typeface="Calistoga"/>
                <a:cs typeface="Calistoga"/>
                <a:sym typeface="Calistoga"/>
              </a:defRPr>
            </a:lvl2pPr>
            <a:lvl3pPr lvl="2" algn="ctr" rtl="0">
              <a:spcBef>
                <a:spcPts val="0"/>
              </a:spcBef>
              <a:spcAft>
                <a:spcPts val="0"/>
              </a:spcAft>
              <a:buSzPts val="2000"/>
              <a:buFont typeface="Calistoga"/>
              <a:buNone/>
              <a:defRPr sz="2000" b="1">
                <a:latin typeface="Calistoga"/>
                <a:ea typeface="Calistoga"/>
                <a:cs typeface="Calistoga"/>
                <a:sym typeface="Calistoga"/>
              </a:defRPr>
            </a:lvl3pPr>
            <a:lvl4pPr lvl="3" algn="ctr" rtl="0">
              <a:spcBef>
                <a:spcPts val="0"/>
              </a:spcBef>
              <a:spcAft>
                <a:spcPts val="0"/>
              </a:spcAft>
              <a:buSzPts val="2000"/>
              <a:buFont typeface="Calistoga"/>
              <a:buNone/>
              <a:defRPr sz="2000" b="1">
                <a:latin typeface="Calistoga"/>
                <a:ea typeface="Calistoga"/>
                <a:cs typeface="Calistoga"/>
                <a:sym typeface="Calistoga"/>
              </a:defRPr>
            </a:lvl4pPr>
            <a:lvl5pPr lvl="4" algn="ctr" rtl="0">
              <a:spcBef>
                <a:spcPts val="0"/>
              </a:spcBef>
              <a:spcAft>
                <a:spcPts val="0"/>
              </a:spcAft>
              <a:buSzPts val="2000"/>
              <a:buFont typeface="Calistoga"/>
              <a:buNone/>
              <a:defRPr sz="2000" b="1">
                <a:latin typeface="Calistoga"/>
                <a:ea typeface="Calistoga"/>
                <a:cs typeface="Calistoga"/>
                <a:sym typeface="Calistoga"/>
              </a:defRPr>
            </a:lvl5pPr>
            <a:lvl6pPr lvl="5" algn="ctr" rtl="0">
              <a:spcBef>
                <a:spcPts val="0"/>
              </a:spcBef>
              <a:spcAft>
                <a:spcPts val="0"/>
              </a:spcAft>
              <a:buSzPts val="2000"/>
              <a:buFont typeface="Calistoga"/>
              <a:buNone/>
              <a:defRPr sz="2000" b="1">
                <a:latin typeface="Calistoga"/>
                <a:ea typeface="Calistoga"/>
                <a:cs typeface="Calistoga"/>
                <a:sym typeface="Calistoga"/>
              </a:defRPr>
            </a:lvl6pPr>
            <a:lvl7pPr lvl="6" algn="ctr" rtl="0">
              <a:spcBef>
                <a:spcPts val="0"/>
              </a:spcBef>
              <a:spcAft>
                <a:spcPts val="0"/>
              </a:spcAft>
              <a:buSzPts val="2000"/>
              <a:buFont typeface="Calistoga"/>
              <a:buNone/>
              <a:defRPr sz="2000" b="1">
                <a:latin typeface="Calistoga"/>
                <a:ea typeface="Calistoga"/>
                <a:cs typeface="Calistoga"/>
                <a:sym typeface="Calistoga"/>
              </a:defRPr>
            </a:lvl7pPr>
            <a:lvl8pPr lvl="7" algn="ctr" rtl="0">
              <a:spcBef>
                <a:spcPts val="0"/>
              </a:spcBef>
              <a:spcAft>
                <a:spcPts val="0"/>
              </a:spcAft>
              <a:buSzPts val="2000"/>
              <a:buFont typeface="Calistoga"/>
              <a:buNone/>
              <a:defRPr sz="2000" b="1">
                <a:latin typeface="Calistoga"/>
                <a:ea typeface="Calistoga"/>
                <a:cs typeface="Calistoga"/>
                <a:sym typeface="Calistoga"/>
              </a:defRPr>
            </a:lvl8pPr>
            <a:lvl9pPr lvl="8" algn="ctr" rtl="0">
              <a:spcBef>
                <a:spcPts val="0"/>
              </a:spcBef>
              <a:spcAft>
                <a:spcPts val="0"/>
              </a:spcAft>
              <a:buSzPts val="2000"/>
              <a:buFont typeface="Calistoga"/>
              <a:buNone/>
              <a:defRPr sz="2000" b="1">
                <a:latin typeface="Calistoga"/>
                <a:ea typeface="Calistoga"/>
                <a:cs typeface="Calistoga"/>
                <a:sym typeface="Calistoga"/>
              </a:defRPr>
            </a:lvl9pPr>
          </a:lstStyle>
          <a:p>
            <a:r>
              <a:t>xx%</a:t>
            </a:r>
          </a:p>
        </p:txBody>
      </p:sp>
      <p:sp>
        <p:nvSpPr>
          <p:cNvPr id="124" name="Google Shape;124;p16"/>
          <p:cNvSpPr txBox="1">
            <a:spLocks noGrp="1"/>
          </p:cNvSpPr>
          <p:nvPr>
            <p:ph type="subTitle" idx="1"/>
          </p:nvPr>
        </p:nvSpPr>
        <p:spPr>
          <a:xfrm>
            <a:off x="1078500" y="3810277"/>
            <a:ext cx="2102700" cy="47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5" name="Google Shape;125;p16"/>
          <p:cNvSpPr txBox="1">
            <a:spLocks noGrp="1"/>
          </p:cNvSpPr>
          <p:nvPr>
            <p:ph type="title" idx="2" hasCustomPrompt="1"/>
          </p:nvPr>
        </p:nvSpPr>
        <p:spPr>
          <a:xfrm>
            <a:off x="3520650" y="2758845"/>
            <a:ext cx="2102700" cy="43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Calistoga"/>
              <a:buNone/>
              <a:defRPr sz="2800">
                <a:solidFill>
                  <a:schemeClr val="dk2"/>
                </a:solidFill>
                <a:latin typeface="Calistoga"/>
                <a:ea typeface="Calistoga"/>
                <a:cs typeface="Calistoga"/>
                <a:sym typeface="Calistoga"/>
              </a:defRPr>
            </a:lvl1pPr>
            <a:lvl2pPr lvl="1" algn="ctr" rtl="0">
              <a:spcBef>
                <a:spcPts val="0"/>
              </a:spcBef>
              <a:spcAft>
                <a:spcPts val="0"/>
              </a:spcAft>
              <a:buSzPts val="2000"/>
              <a:buFont typeface="Calistoga"/>
              <a:buNone/>
              <a:defRPr sz="2000" b="1">
                <a:latin typeface="Calistoga"/>
                <a:ea typeface="Calistoga"/>
                <a:cs typeface="Calistoga"/>
                <a:sym typeface="Calistoga"/>
              </a:defRPr>
            </a:lvl2pPr>
            <a:lvl3pPr lvl="2" algn="ctr" rtl="0">
              <a:spcBef>
                <a:spcPts val="0"/>
              </a:spcBef>
              <a:spcAft>
                <a:spcPts val="0"/>
              </a:spcAft>
              <a:buSzPts val="2000"/>
              <a:buFont typeface="Calistoga"/>
              <a:buNone/>
              <a:defRPr sz="2000" b="1">
                <a:latin typeface="Calistoga"/>
                <a:ea typeface="Calistoga"/>
                <a:cs typeface="Calistoga"/>
                <a:sym typeface="Calistoga"/>
              </a:defRPr>
            </a:lvl3pPr>
            <a:lvl4pPr lvl="3" algn="ctr" rtl="0">
              <a:spcBef>
                <a:spcPts val="0"/>
              </a:spcBef>
              <a:spcAft>
                <a:spcPts val="0"/>
              </a:spcAft>
              <a:buSzPts val="2000"/>
              <a:buFont typeface="Calistoga"/>
              <a:buNone/>
              <a:defRPr sz="2000" b="1">
                <a:latin typeface="Calistoga"/>
                <a:ea typeface="Calistoga"/>
                <a:cs typeface="Calistoga"/>
                <a:sym typeface="Calistoga"/>
              </a:defRPr>
            </a:lvl4pPr>
            <a:lvl5pPr lvl="4" algn="ctr" rtl="0">
              <a:spcBef>
                <a:spcPts val="0"/>
              </a:spcBef>
              <a:spcAft>
                <a:spcPts val="0"/>
              </a:spcAft>
              <a:buSzPts val="2000"/>
              <a:buFont typeface="Calistoga"/>
              <a:buNone/>
              <a:defRPr sz="2000" b="1">
                <a:latin typeface="Calistoga"/>
                <a:ea typeface="Calistoga"/>
                <a:cs typeface="Calistoga"/>
                <a:sym typeface="Calistoga"/>
              </a:defRPr>
            </a:lvl5pPr>
            <a:lvl6pPr lvl="5" algn="ctr" rtl="0">
              <a:spcBef>
                <a:spcPts val="0"/>
              </a:spcBef>
              <a:spcAft>
                <a:spcPts val="0"/>
              </a:spcAft>
              <a:buSzPts val="2000"/>
              <a:buFont typeface="Calistoga"/>
              <a:buNone/>
              <a:defRPr sz="2000" b="1">
                <a:latin typeface="Calistoga"/>
                <a:ea typeface="Calistoga"/>
                <a:cs typeface="Calistoga"/>
                <a:sym typeface="Calistoga"/>
              </a:defRPr>
            </a:lvl6pPr>
            <a:lvl7pPr lvl="6" algn="ctr" rtl="0">
              <a:spcBef>
                <a:spcPts val="0"/>
              </a:spcBef>
              <a:spcAft>
                <a:spcPts val="0"/>
              </a:spcAft>
              <a:buSzPts val="2000"/>
              <a:buFont typeface="Calistoga"/>
              <a:buNone/>
              <a:defRPr sz="2000" b="1">
                <a:latin typeface="Calistoga"/>
                <a:ea typeface="Calistoga"/>
                <a:cs typeface="Calistoga"/>
                <a:sym typeface="Calistoga"/>
              </a:defRPr>
            </a:lvl7pPr>
            <a:lvl8pPr lvl="7" algn="ctr" rtl="0">
              <a:spcBef>
                <a:spcPts val="0"/>
              </a:spcBef>
              <a:spcAft>
                <a:spcPts val="0"/>
              </a:spcAft>
              <a:buSzPts val="2000"/>
              <a:buFont typeface="Calistoga"/>
              <a:buNone/>
              <a:defRPr sz="2000" b="1">
                <a:latin typeface="Calistoga"/>
                <a:ea typeface="Calistoga"/>
                <a:cs typeface="Calistoga"/>
                <a:sym typeface="Calistoga"/>
              </a:defRPr>
            </a:lvl8pPr>
            <a:lvl9pPr lvl="8" algn="ctr" rtl="0">
              <a:spcBef>
                <a:spcPts val="0"/>
              </a:spcBef>
              <a:spcAft>
                <a:spcPts val="0"/>
              </a:spcAft>
              <a:buSzPts val="2000"/>
              <a:buFont typeface="Calistoga"/>
              <a:buNone/>
              <a:defRPr sz="2000" b="1">
                <a:latin typeface="Calistoga"/>
                <a:ea typeface="Calistoga"/>
                <a:cs typeface="Calistoga"/>
                <a:sym typeface="Calistoga"/>
              </a:defRPr>
            </a:lvl9pPr>
          </a:lstStyle>
          <a:p>
            <a:r>
              <a:t>xx%</a:t>
            </a:r>
          </a:p>
        </p:txBody>
      </p:sp>
      <p:sp>
        <p:nvSpPr>
          <p:cNvPr id="126" name="Google Shape;126;p16"/>
          <p:cNvSpPr txBox="1">
            <a:spLocks noGrp="1"/>
          </p:cNvSpPr>
          <p:nvPr>
            <p:ph type="subTitle" idx="3"/>
          </p:nvPr>
        </p:nvSpPr>
        <p:spPr>
          <a:xfrm>
            <a:off x="3520650" y="3810277"/>
            <a:ext cx="2102700" cy="47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7" name="Google Shape;127;p16"/>
          <p:cNvSpPr txBox="1">
            <a:spLocks noGrp="1"/>
          </p:cNvSpPr>
          <p:nvPr>
            <p:ph type="title" idx="4" hasCustomPrompt="1"/>
          </p:nvPr>
        </p:nvSpPr>
        <p:spPr>
          <a:xfrm>
            <a:off x="5962800" y="2758845"/>
            <a:ext cx="2102700" cy="43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Calistoga"/>
              <a:buNone/>
              <a:defRPr sz="2800">
                <a:solidFill>
                  <a:schemeClr val="dk2"/>
                </a:solidFill>
                <a:latin typeface="Calistoga"/>
                <a:ea typeface="Calistoga"/>
                <a:cs typeface="Calistoga"/>
                <a:sym typeface="Calistoga"/>
              </a:defRPr>
            </a:lvl1pPr>
            <a:lvl2pPr lvl="1" algn="ctr" rtl="0">
              <a:spcBef>
                <a:spcPts val="0"/>
              </a:spcBef>
              <a:spcAft>
                <a:spcPts val="0"/>
              </a:spcAft>
              <a:buSzPts val="2000"/>
              <a:buFont typeface="Calistoga"/>
              <a:buNone/>
              <a:defRPr sz="2000" b="1">
                <a:latin typeface="Calistoga"/>
                <a:ea typeface="Calistoga"/>
                <a:cs typeface="Calistoga"/>
                <a:sym typeface="Calistoga"/>
              </a:defRPr>
            </a:lvl2pPr>
            <a:lvl3pPr lvl="2" algn="ctr" rtl="0">
              <a:spcBef>
                <a:spcPts val="0"/>
              </a:spcBef>
              <a:spcAft>
                <a:spcPts val="0"/>
              </a:spcAft>
              <a:buSzPts val="2000"/>
              <a:buFont typeface="Calistoga"/>
              <a:buNone/>
              <a:defRPr sz="2000" b="1">
                <a:latin typeface="Calistoga"/>
                <a:ea typeface="Calistoga"/>
                <a:cs typeface="Calistoga"/>
                <a:sym typeface="Calistoga"/>
              </a:defRPr>
            </a:lvl3pPr>
            <a:lvl4pPr lvl="3" algn="ctr" rtl="0">
              <a:spcBef>
                <a:spcPts val="0"/>
              </a:spcBef>
              <a:spcAft>
                <a:spcPts val="0"/>
              </a:spcAft>
              <a:buSzPts val="2000"/>
              <a:buFont typeface="Calistoga"/>
              <a:buNone/>
              <a:defRPr sz="2000" b="1">
                <a:latin typeface="Calistoga"/>
                <a:ea typeface="Calistoga"/>
                <a:cs typeface="Calistoga"/>
                <a:sym typeface="Calistoga"/>
              </a:defRPr>
            </a:lvl4pPr>
            <a:lvl5pPr lvl="4" algn="ctr" rtl="0">
              <a:spcBef>
                <a:spcPts val="0"/>
              </a:spcBef>
              <a:spcAft>
                <a:spcPts val="0"/>
              </a:spcAft>
              <a:buSzPts val="2000"/>
              <a:buFont typeface="Calistoga"/>
              <a:buNone/>
              <a:defRPr sz="2000" b="1">
                <a:latin typeface="Calistoga"/>
                <a:ea typeface="Calistoga"/>
                <a:cs typeface="Calistoga"/>
                <a:sym typeface="Calistoga"/>
              </a:defRPr>
            </a:lvl5pPr>
            <a:lvl6pPr lvl="5" algn="ctr" rtl="0">
              <a:spcBef>
                <a:spcPts val="0"/>
              </a:spcBef>
              <a:spcAft>
                <a:spcPts val="0"/>
              </a:spcAft>
              <a:buSzPts val="2000"/>
              <a:buFont typeface="Calistoga"/>
              <a:buNone/>
              <a:defRPr sz="2000" b="1">
                <a:latin typeface="Calistoga"/>
                <a:ea typeface="Calistoga"/>
                <a:cs typeface="Calistoga"/>
                <a:sym typeface="Calistoga"/>
              </a:defRPr>
            </a:lvl6pPr>
            <a:lvl7pPr lvl="6" algn="ctr" rtl="0">
              <a:spcBef>
                <a:spcPts val="0"/>
              </a:spcBef>
              <a:spcAft>
                <a:spcPts val="0"/>
              </a:spcAft>
              <a:buSzPts val="2000"/>
              <a:buFont typeface="Calistoga"/>
              <a:buNone/>
              <a:defRPr sz="2000" b="1">
                <a:latin typeface="Calistoga"/>
                <a:ea typeface="Calistoga"/>
                <a:cs typeface="Calistoga"/>
                <a:sym typeface="Calistoga"/>
              </a:defRPr>
            </a:lvl7pPr>
            <a:lvl8pPr lvl="7" algn="ctr" rtl="0">
              <a:spcBef>
                <a:spcPts val="0"/>
              </a:spcBef>
              <a:spcAft>
                <a:spcPts val="0"/>
              </a:spcAft>
              <a:buSzPts val="2000"/>
              <a:buFont typeface="Calistoga"/>
              <a:buNone/>
              <a:defRPr sz="2000" b="1">
                <a:latin typeface="Calistoga"/>
                <a:ea typeface="Calistoga"/>
                <a:cs typeface="Calistoga"/>
                <a:sym typeface="Calistoga"/>
              </a:defRPr>
            </a:lvl8pPr>
            <a:lvl9pPr lvl="8" algn="ctr" rtl="0">
              <a:spcBef>
                <a:spcPts val="0"/>
              </a:spcBef>
              <a:spcAft>
                <a:spcPts val="0"/>
              </a:spcAft>
              <a:buSzPts val="2000"/>
              <a:buFont typeface="Calistoga"/>
              <a:buNone/>
              <a:defRPr sz="2000" b="1">
                <a:latin typeface="Calistoga"/>
                <a:ea typeface="Calistoga"/>
                <a:cs typeface="Calistoga"/>
                <a:sym typeface="Calistoga"/>
              </a:defRPr>
            </a:lvl9pPr>
          </a:lstStyle>
          <a:p>
            <a:r>
              <a:t>xx%</a:t>
            </a:r>
          </a:p>
        </p:txBody>
      </p:sp>
      <p:sp>
        <p:nvSpPr>
          <p:cNvPr id="128" name="Google Shape;128;p16"/>
          <p:cNvSpPr txBox="1">
            <a:spLocks noGrp="1"/>
          </p:cNvSpPr>
          <p:nvPr>
            <p:ph type="subTitle" idx="5"/>
          </p:nvPr>
        </p:nvSpPr>
        <p:spPr>
          <a:xfrm>
            <a:off x="5962800" y="3810275"/>
            <a:ext cx="2102700" cy="47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9" name="Google Shape;129;p16"/>
          <p:cNvSpPr txBox="1">
            <a:spLocks noGrp="1"/>
          </p:cNvSpPr>
          <p:nvPr>
            <p:ph type="subTitle" idx="6"/>
          </p:nvPr>
        </p:nvSpPr>
        <p:spPr>
          <a:xfrm>
            <a:off x="1078500" y="3357746"/>
            <a:ext cx="2102700" cy="39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000"/>
              <a:buFont typeface="Calistoga"/>
              <a:buNone/>
              <a:defRPr sz="2000">
                <a:latin typeface="Calistoga"/>
                <a:ea typeface="Calistoga"/>
                <a:cs typeface="Calistoga"/>
                <a:sym typeface="Calistoga"/>
              </a:defRPr>
            </a:lvl1pPr>
            <a:lvl2pPr lvl="1" algn="ctr" rtl="0">
              <a:lnSpc>
                <a:spcPct val="100000"/>
              </a:lnSpc>
              <a:spcBef>
                <a:spcPts val="0"/>
              </a:spcBef>
              <a:spcAft>
                <a:spcPts val="0"/>
              </a:spcAft>
              <a:buSzPts val="2000"/>
              <a:buFont typeface="Calistoga"/>
              <a:buNone/>
              <a:defRPr sz="2000">
                <a:latin typeface="Calistoga"/>
                <a:ea typeface="Calistoga"/>
                <a:cs typeface="Calistoga"/>
                <a:sym typeface="Calistoga"/>
              </a:defRPr>
            </a:lvl2pPr>
            <a:lvl3pPr lvl="2" algn="ctr" rtl="0">
              <a:lnSpc>
                <a:spcPct val="100000"/>
              </a:lnSpc>
              <a:spcBef>
                <a:spcPts val="0"/>
              </a:spcBef>
              <a:spcAft>
                <a:spcPts val="0"/>
              </a:spcAft>
              <a:buSzPts val="2000"/>
              <a:buFont typeface="Calistoga"/>
              <a:buNone/>
              <a:defRPr sz="2000">
                <a:latin typeface="Calistoga"/>
                <a:ea typeface="Calistoga"/>
                <a:cs typeface="Calistoga"/>
                <a:sym typeface="Calistoga"/>
              </a:defRPr>
            </a:lvl3pPr>
            <a:lvl4pPr lvl="3" algn="ctr" rtl="0">
              <a:lnSpc>
                <a:spcPct val="100000"/>
              </a:lnSpc>
              <a:spcBef>
                <a:spcPts val="0"/>
              </a:spcBef>
              <a:spcAft>
                <a:spcPts val="0"/>
              </a:spcAft>
              <a:buSzPts val="2000"/>
              <a:buFont typeface="Calistoga"/>
              <a:buNone/>
              <a:defRPr sz="2000">
                <a:latin typeface="Calistoga"/>
                <a:ea typeface="Calistoga"/>
                <a:cs typeface="Calistoga"/>
                <a:sym typeface="Calistoga"/>
              </a:defRPr>
            </a:lvl4pPr>
            <a:lvl5pPr lvl="4" algn="ctr" rtl="0">
              <a:lnSpc>
                <a:spcPct val="100000"/>
              </a:lnSpc>
              <a:spcBef>
                <a:spcPts val="0"/>
              </a:spcBef>
              <a:spcAft>
                <a:spcPts val="0"/>
              </a:spcAft>
              <a:buSzPts val="2000"/>
              <a:buFont typeface="Calistoga"/>
              <a:buNone/>
              <a:defRPr sz="2000">
                <a:latin typeface="Calistoga"/>
                <a:ea typeface="Calistoga"/>
                <a:cs typeface="Calistoga"/>
                <a:sym typeface="Calistoga"/>
              </a:defRPr>
            </a:lvl5pPr>
            <a:lvl6pPr lvl="5" algn="ctr" rtl="0">
              <a:lnSpc>
                <a:spcPct val="100000"/>
              </a:lnSpc>
              <a:spcBef>
                <a:spcPts val="0"/>
              </a:spcBef>
              <a:spcAft>
                <a:spcPts val="0"/>
              </a:spcAft>
              <a:buSzPts val="2000"/>
              <a:buFont typeface="Calistoga"/>
              <a:buNone/>
              <a:defRPr sz="2000">
                <a:latin typeface="Calistoga"/>
                <a:ea typeface="Calistoga"/>
                <a:cs typeface="Calistoga"/>
                <a:sym typeface="Calistoga"/>
              </a:defRPr>
            </a:lvl6pPr>
            <a:lvl7pPr lvl="6" algn="ctr" rtl="0">
              <a:lnSpc>
                <a:spcPct val="100000"/>
              </a:lnSpc>
              <a:spcBef>
                <a:spcPts val="0"/>
              </a:spcBef>
              <a:spcAft>
                <a:spcPts val="0"/>
              </a:spcAft>
              <a:buSzPts val="2000"/>
              <a:buFont typeface="Calistoga"/>
              <a:buNone/>
              <a:defRPr sz="2000">
                <a:latin typeface="Calistoga"/>
                <a:ea typeface="Calistoga"/>
                <a:cs typeface="Calistoga"/>
                <a:sym typeface="Calistoga"/>
              </a:defRPr>
            </a:lvl7pPr>
            <a:lvl8pPr lvl="7" algn="ctr" rtl="0">
              <a:lnSpc>
                <a:spcPct val="100000"/>
              </a:lnSpc>
              <a:spcBef>
                <a:spcPts val="0"/>
              </a:spcBef>
              <a:spcAft>
                <a:spcPts val="0"/>
              </a:spcAft>
              <a:buSzPts val="2000"/>
              <a:buFont typeface="Calistoga"/>
              <a:buNone/>
              <a:defRPr sz="2000">
                <a:latin typeface="Calistoga"/>
                <a:ea typeface="Calistoga"/>
                <a:cs typeface="Calistoga"/>
                <a:sym typeface="Calistoga"/>
              </a:defRPr>
            </a:lvl8pPr>
            <a:lvl9pPr lvl="8" algn="ctr" rtl="0">
              <a:lnSpc>
                <a:spcPct val="100000"/>
              </a:lnSpc>
              <a:spcBef>
                <a:spcPts val="0"/>
              </a:spcBef>
              <a:spcAft>
                <a:spcPts val="0"/>
              </a:spcAft>
              <a:buSzPts val="2000"/>
              <a:buFont typeface="Calistoga"/>
              <a:buNone/>
              <a:defRPr sz="2000">
                <a:latin typeface="Calistoga"/>
                <a:ea typeface="Calistoga"/>
                <a:cs typeface="Calistoga"/>
                <a:sym typeface="Calistoga"/>
              </a:defRPr>
            </a:lvl9pPr>
          </a:lstStyle>
          <a:p>
            <a:endParaRPr/>
          </a:p>
        </p:txBody>
      </p:sp>
      <p:sp>
        <p:nvSpPr>
          <p:cNvPr id="130" name="Google Shape;130;p16"/>
          <p:cNvSpPr txBox="1">
            <a:spLocks noGrp="1"/>
          </p:cNvSpPr>
          <p:nvPr>
            <p:ph type="subTitle" idx="7"/>
          </p:nvPr>
        </p:nvSpPr>
        <p:spPr>
          <a:xfrm>
            <a:off x="3520650" y="3357746"/>
            <a:ext cx="2102700" cy="39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000"/>
              <a:buFont typeface="Calistoga"/>
              <a:buNone/>
              <a:defRPr sz="2000">
                <a:latin typeface="Calistoga"/>
                <a:ea typeface="Calistoga"/>
                <a:cs typeface="Calistoga"/>
                <a:sym typeface="Calistoga"/>
              </a:defRPr>
            </a:lvl1pPr>
            <a:lvl2pPr lvl="1" algn="ctr" rtl="0">
              <a:lnSpc>
                <a:spcPct val="100000"/>
              </a:lnSpc>
              <a:spcBef>
                <a:spcPts val="0"/>
              </a:spcBef>
              <a:spcAft>
                <a:spcPts val="0"/>
              </a:spcAft>
              <a:buSzPts val="2000"/>
              <a:buFont typeface="Calistoga"/>
              <a:buNone/>
              <a:defRPr sz="2000">
                <a:latin typeface="Calistoga"/>
                <a:ea typeface="Calistoga"/>
                <a:cs typeface="Calistoga"/>
                <a:sym typeface="Calistoga"/>
              </a:defRPr>
            </a:lvl2pPr>
            <a:lvl3pPr lvl="2" algn="ctr" rtl="0">
              <a:lnSpc>
                <a:spcPct val="100000"/>
              </a:lnSpc>
              <a:spcBef>
                <a:spcPts val="0"/>
              </a:spcBef>
              <a:spcAft>
                <a:spcPts val="0"/>
              </a:spcAft>
              <a:buSzPts val="2000"/>
              <a:buFont typeface="Calistoga"/>
              <a:buNone/>
              <a:defRPr sz="2000">
                <a:latin typeface="Calistoga"/>
                <a:ea typeface="Calistoga"/>
                <a:cs typeface="Calistoga"/>
                <a:sym typeface="Calistoga"/>
              </a:defRPr>
            </a:lvl3pPr>
            <a:lvl4pPr lvl="3" algn="ctr" rtl="0">
              <a:lnSpc>
                <a:spcPct val="100000"/>
              </a:lnSpc>
              <a:spcBef>
                <a:spcPts val="0"/>
              </a:spcBef>
              <a:spcAft>
                <a:spcPts val="0"/>
              </a:spcAft>
              <a:buSzPts val="2000"/>
              <a:buFont typeface="Calistoga"/>
              <a:buNone/>
              <a:defRPr sz="2000">
                <a:latin typeface="Calistoga"/>
                <a:ea typeface="Calistoga"/>
                <a:cs typeface="Calistoga"/>
                <a:sym typeface="Calistoga"/>
              </a:defRPr>
            </a:lvl4pPr>
            <a:lvl5pPr lvl="4" algn="ctr" rtl="0">
              <a:lnSpc>
                <a:spcPct val="100000"/>
              </a:lnSpc>
              <a:spcBef>
                <a:spcPts val="0"/>
              </a:spcBef>
              <a:spcAft>
                <a:spcPts val="0"/>
              </a:spcAft>
              <a:buSzPts val="2000"/>
              <a:buFont typeface="Calistoga"/>
              <a:buNone/>
              <a:defRPr sz="2000">
                <a:latin typeface="Calistoga"/>
                <a:ea typeface="Calistoga"/>
                <a:cs typeface="Calistoga"/>
                <a:sym typeface="Calistoga"/>
              </a:defRPr>
            </a:lvl5pPr>
            <a:lvl6pPr lvl="5" algn="ctr" rtl="0">
              <a:lnSpc>
                <a:spcPct val="100000"/>
              </a:lnSpc>
              <a:spcBef>
                <a:spcPts val="0"/>
              </a:spcBef>
              <a:spcAft>
                <a:spcPts val="0"/>
              </a:spcAft>
              <a:buSzPts val="2000"/>
              <a:buFont typeface="Calistoga"/>
              <a:buNone/>
              <a:defRPr sz="2000">
                <a:latin typeface="Calistoga"/>
                <a:ea typeface="Calistoga"/>
                <a:cs typeface="Calistoga"/>
                <a:sym typeface="Calistoga"/>
              </a:defRPr>
            </a:lvl6pPr>
            <a:lvl7pPr lvl="6" algn="ctr" rtl="0">
              <a:lnSpc>
                <a:spcPct val="100000"/>
              </a:lnSpc>
              <a:spcBef>
                <a:spcPts val="0"/>
              </a:spcBef>
              <a:spcAft>
                <a:spcPts val="0"/>
              </a:spcAft>
              <a:buSzPts val="2000"/>
              <a:buFont typeface="Calistoga"/>
              <a:buNone/>
              <a:defRPr sz="2000">
                <a:latin typeface="Calistoga"/>
                <a:ea typeface="Calistoga"/>
                <a:cs typeface="Calistoga"/>
                <a:sym typeface="Calistoga"/>
              </a:defRPr>
            </a:lvl7pPr>
            <a:lvl8pPr lvl="7" algn="ctr" rtl="0">
              <a:lnSpc>
                <a:spcPct val="100000"/>
              </a:lnSpc>
              <a:spcBef>
                <a:spcPts val="0"/>
              </a:spcBef>
              <a:spcAft>
                <a:spcPts val="0"/>
              </a:spcAft>
              <a:buSzPts val="2000"/>
              <a:buFont typeface="Calistoga"/>
              <a:buNone/>
              <a:defRPr sz="2000">
                <a:latin typeface="Calistoga"/>
                <a:ea typeface="Calistoga"/>
                <a:cs typeface="Calistoga"/>
                <a:sym typeface="Calistoga"/>
              </a:defRPr>
            </a:lvl8pPr>
            <a:lvl9pPr lvl="8" algn="ctr" rtl="0">
              <a:lnSpc>
                <a:spcPct val="100000"/>
              </a:lnSpc>
              <a:spcBef>
                <a:spcPts val="0"/>
              </a:spcBef>
              <a:spcAft>
                <a:spcPts val="0"/>
              </a:spcAft>
              <a:buSzPts val="2000"/>
              <a:buFont typeface="Calistoga"/>
              <a:buNone/>
              <a:defRPr sz="2000">
                <a:latin typeface="Calistoga"/>
                <a:ea typeface="Calistoga"/>
                <a:cs typeface="Calistoga"/>
                <a:sym typeface="Calistoga"/>
              </a:defRPr>
            </a:lvl9pPr>
          </a:lstStyle>
          <a:p>
            <a:endParaRPr/>
          </a:p>
        </p:txBody>
      </p:sp>
      <p:sp>
        <p:nvSpPr>
          <p:cNvPr id="131" name="Google Shape;131;p16"/>
          <p:cNvSpPr txBox="1">
            <a:spLocks noGrp="1"/>
          </p:cNvSpPr>
          <p:nvPr>
            <p:ph type="subTitle" idx="8"/>
          </p:nvPr>
        </p:nvSpPr>
        <p:spPr>
          <a:xfrm>
            <a:off x="5962800" y="3357745"/>
            <a:ext cx="2102700" cy="39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000"/>
              <a:buFont typeface="Calistoga"/>
              <a:buNone/>
              <a:defRPr sz="2000">
                <a:latin typeface="Calistoga"/>
                <a:ea typeface="Calistoga"/>
                <a:cs typeface="Calistoga"/>
                <a:sym typeface="Calistoga"/>
              </a:defRPr>
            </a:lvl1pPr>
            <a:lvl2pPr lvl="1" algn="ctr" rtl="0">
              <a:lnSpc>
                <a:spcPct val="100000"/>
              </a:lnSpc>
              <a:spcBef>
                <a:spcPts val="0"/>
              </a:spcBef>
              <a:spcAft>
                <a:spcPts val="0"/>
              </a:spcAft>
              <a:buSzPts val="2000"/>
              <a:buFont typeface="Calistoga"/>
              <a:buNone/>
              <a:defRPr sz="2000">
                <a:latin typeface="Calistoga"/>
                <a:ea typeface="Calistoga"/>
                <a:cs typeface="Calistoga"/>
                <a:sym typeface="Calistoga"/>
              </a:defRPr>
            </a:lvl2pPr>
            <a:lvl3pPr lvl="2" algn="ctr" rtl="0">
              <a:lnSpc>
                <a:spcPct val="100000"/>
              </a:lnSpc>
              <a:spcBef>
                <a:spcPts val="0"/>
              </a:spcBef>
              <a:spcAft>
                <a:spcPts val="0"/>
              </a:spcAft>
              <a:buSzPts val="2000"/>
              <a:buFont typeface="Calistoga"/>
              <a:buNone/>
              <a:defRPr sz="2000">
                <a:latin typeface="Calistoga"/>
                <a:ea typeface="Calistoga"/>
                <a:cs typeface="Calistoga"/>
                <a:sym typeface="Calistoga"/>
              </a:defRPr>
            </a:lvl3pPr>
            <a:lvl4pPr lvl="3" algn="ctr" rtl="0">
              <a:lnSpc>
                <a:spcPct val="100000"/>
              </a:lnSpc>
              <a:spcBef>
                <a:spcPts val="0"/>
              </a:spcBef>
              <a:spcAft>
                <a:spcPts val="0"/>
              </a:spcAft>
              <a:buSzPts val="2000"/>
              <a:buFont typeface="Calistoga"/>
              <a:buNone/>
              <a:defRPr sz="2000">
                <a:latin typeface="Calistoga"/>
                <a:ea typeface="Calistoga"/>
                <a:cs typeface="Calistoga"/>
                <a:sym typeface="Calistoga"/>
              </a:defRPr>
            </a:lvl4pPr>
            <a:lvl5pPr lvl="4" algn="ctr" rtl="0">
              <a:lnSpc>
                <a:spcPct val="100000"/>
              </a:lnSpc>
              <a:spcBef>
                <a:spcPts val="0"/>
              </a:spcBef>
              <a:spcAft>
                <a:spcPts val="0"/>
              </a:spcAft>
              <a:buSzPts val="2000"/>
              <a:buFont typeface="Calistoga"/>
              <a:buNone/>
              <a:defRPr sz="2000">
                <a:latin typeface="Calistoga"/>
                <a:ea typeface="Calistoga"/>
                <a:cs typeface="Calistoga"/>
                <a:sym typeface="Calistoga"/>
              </a:defRPr>
            </a:lvl5pPr>
            <a:lvl6pPr lvl="5" algn="ctr" rtl="0">
              <a:lnSpc>
                <a:spcPct val="100000"/>
              </a:lnSpc>
              <a:spcBef>
                <a:spcPts val="0"/>
              </a:spcBef>
              <a:spcAft>
                <a:spcPts val="0"/>
              </a:spcAft>
              <a:buSzPts val="2000"/>
              <a:buFont typeface="Calistoga"/>
              <a:buNone/>
              <a:defRPr sz="2000">
                <a:latin typeface="Calistoga"/>
                <a:ea typeface="Calistoga"/>
                <a:cs typeface="Calistoga"/>
                <a:sym typeface="Calistoga"/>
              </a:defRPr>
            </a:lvl6pPr>
            <a:lvl7pPr lvl="6" algn="ctr" rtl="0">
              <a:lnSpc>
                <a:spcPct val="100000"/>
              </a:lnSpc>
              <a:spcBef>
                <a:spcPts val="0"/>
              </a:spcBef>
              <a:spcAft>
                <a:spcPts val="0"/>
              </a:spcAft>
              <a:buSzPts val="2000"/>
              <a:buFont typeface="Calistoga"/>
              <a:buNone/>
              <a:defRPr sz="2000">
                <a:latin typeface="Calistoga"/>
                <a:ea typeface="Calistoga"/>
                <a:cs typeface="Calistoga"/>
                <a:sym typeface="Calistoga"/>
              </a:defRPr>
            </a:lvl7pPr>
            <a:lvl8pPr lvl="7" algn="ctr" rtl="0">
              <a:lnSpc>
                <a:spcPct val="100000"/>
              </a:lnSpc>
              <a:spcBef>
                <a:spcPts val="0"/>
              </a:spcBef>
              <a:spcAft>
                <a:spcPts val="0"/>
              </a:spcAft>
              <a:buSzPts val="2000"/>
              <a:buFont typeface="Calistoga"/>
              <a:buNone/>
              <a:defRPr sz="2000">
                <a:latin typeface="Calistoga"/>
                <a:ea typeface="Calistoga"/>
                <a:cs typeface="Calistoga"/>
                <a:sym typeface="Calistoga"/>
              </a:defRPr>
            </a:lvl8pPr>
            <a:lvl9pPr lvl="8" algn="ctr" rtl="0">
              <a:lnSpc>
                <a:spcPct val="100000"/>
              </a:lnSpc>
              <a:spcBef>
                <a:spcPts val="0"/>
              </a:spcBef>
              <a:spcAft>
                <a:spcPts val="0"/>
              </a:spcAft>
              <a:buSzPts val="2000"/>
              <a:buFont typeface="Calistoga"/>
              <a:buNone/>
              <a:defRPr sz="2000">
                <a:latin typeface="Calistoga"/>
                <a:ea typeface="Calistoga"/>
                <a:cs typeface="Calistoga"/>
                <a:sym typeface="Calistoga"/>
              </a:defRPr>
            </a:lvl9pPr>
          </a:lstStyle>
          <a:p>
            <a:endParaRPr/>
          </a:p>
        </p:txBody>
      </p:sp>
      <p:sp>
        <p:nvSpPr>
          <p:cNvPr id="132" name="Google Shape;132;p16"/>
          <p:cNvSpPr txBox="1">
            <a:spLocks noGrp="1"/>
          </p:cNvSpPr>
          <p:nvPr>
            <p:ph type="title" idx="9"/>
          </p:nvPr>
        </p:nvSpPr>
        <p:spPr>
          <a:xfrm>
            <a:off x="713225" y="539500"/>
            <a:ext cx="7717500" cy="478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4"/>
              </a:buClr>
              <a:buSzPts val="3000"/>
              <a:buFont typeface="Calistoga"/>
              <a:buNone/>
              <a:defRPr sz="3000">
                <a:solidFill>
                  <a:schemeClr val="accent4"/>
                </a:solidFill>
                <a:latin typeface="Calistoga"/>
                <a:ea typeface="Calistoga"/>
                <a:cs typeface="Calistoga"/>
                <a:sym typeface="Calistoga"/>
              </a:defRPr>
            </a:lvl1pPr>
            <a:lvl2pPr lvl="1"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2pPr>
            <a:lvl3pPr lvl="2"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3pPr>
            <a:lvl4pPr lvl="3"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4pPr>
            <a:lvl5pPr lvl="4"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5pPr>
            <a:lvl6pPr lvl="5"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6pPr>
            <a:lvl7pPr lvl="6"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7pPr>
            <a:lvl8pPr lvl="7"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8pPr>
            <a:lvl9pPr lvl="8"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1">
  <p:cSld name="CUSTOM_1">
    <p:spTree>
      <p:nvGrpSpPr>
        <p:cNvPr id="1" name="Shape 165"/>
        <p:cNvGrpSpPr/>
        <p:nvPr/>
      </p:nvGrpSpPr>
      <p:grpSpPr>
        <a:xfrm>
          <a:off x="0" y="0"/>
          <a:ext cx="0" cy="0"/>
          <a:chOff x="0" y="0"/>
          <a:chExt cx="0" cy="0"/>
        </a:xfrm>
      </p:grpSpPr>
      <p:sp>
        <p:nvSpPr>
          <p:cNvPr id="166" name="Google Shape;166;p21"/>
          <p:cNvSpPr txBox="1">
            <a:spLocks noGrp="1"/>
          </p:cNvSpPr>
          <p:nvPr>
            <p:ph type="title"/>
          </p:nvPr>
        </p:nvSpPr>
        <p:spPr>
          <a:xfrm>
            <a:off x="713225" y="539500"/>
            <a:ext cx="7717500" cy="478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4"/>
              </a:buClr>
              <a:buSzPts val="3000"/>
              <a:buFont typeface="Roboto Slab"/>
              <a:buNone/>
              <a:defRPr sz="3000">
                <a:solidFill>
                  <a:schemeClr val="accent4"/>
                </a:solidFill>
                <a:latin typeface="Calistoga"/>
                <a:ea typeface="Calistoga"/>
                <a:cs typeface="Calistoga"/>
                <a:sym typeface="Calistoga"/>
              </a:defRPr>
            </a:lvl1pPr>
            <a:lvl2pPr lvl="1" algn="ctr" rtl="0">
              <a:spcBef>
                <a:spcPts val="0"/>
              </a:spcBef>
              <a:spcAft>
                <a:spcPts val="0"/>
              </a:spcAft>
              <a:buClr>
                <a:schemeClr val="accent4"/>
              </a:buClr>
              <a:buSzPts val="2800"/>
              <a:buNone/>
              <a:defRPr sz="2800">
                <a:solidFill>
                  <a:schemeClr val="accent4"/>
                </a:solidFill>
              </a:defRPr>
            </a:lvl2pPr>
            <a:lvl3pPr lvl="2" algn="ctr" rtl="0">
              <a:spcBef>
                <a:spcPts val="0"/>
              </a:spcBef>
              <a:spcAft>
                <a:spcPts val="0"/>
              </a:spcAft>
              <a:buClr>
                <a:schemeClr val="accent4"/>
              </a:buClr>
              <a:buSzPts val="2800"/>
              <a:buNone/>
              <a:defRPr sz="2800">
                <a:solidFill>
                  <a:schemeClr val="accent4"/>
                </a:solidFill>
              </a:defRPr>
            </a:lvl3pPr>
            <a:lvl4pPr lvl="3" algn="ctr" rtl="0">
              <a:spcBef>
                <a:spcPts val="0"/>
              </a:spcBef>
              <a:spcAft>
                <a:spcPts val="0"/>
              </a:spcAft>
              <a:buClr>
                <a:schemeClr val="accent4"/>
              </a:buClr>
              <a:buSzPts val="2800"/>
              <a:buNone/>
              <a:defRPr sz="2800">
                <a:solidFill>
                  <a:schemeClr val="accent4"/>
                </a:solidFill>
              </a:defRPr>
            </a:lvl4pPr>
            <a:lvl5pPr lvl="4" algn="ctr" rtl="0">
              <a:spcBef>
                <a:spcPts val="0"/>
              </a:spcBef>
              <a:spcAft>
                <a:spcPts val="0"/>
              </a:spcAft>
              <a:buClr>
                <a:schemeClr val="accent4"/>
              </a:buClr>
              <a:buSzPts val="2800"/>
              <a:buNone/>
              <a:defRPr sz="2800">
                <a:solidFill>
                  <a:schemeClr val="accent4"/>
                </a:solidFill>
              </a:defRPr>
            </a:lvl5pPr>
            <a:lvl6pPr lvl="5" algn="ctr" rtl="0">
              <a:spcBef>
                <a:spcPts val="0"/>
              </a:spcBef>
              <a:spcAft>
                <a:spcPts val="0"/>
              </a:spcAft>
              <a:buClr>
                <a:schemeClr val="accent4"/>
              </a:buClr>
              <a:buSzPts val="2800"/>
              <a:buNone/>
              <a:defRPr sz="2800">
                <a:solidFill>
                  <a:schemeClr val="accent4"/>
                </a:solidFill>
              </a:defRPr>
            </a:lvl6pPr>
            <a:lvl7pPr lvl="6" algn="ctr" rtl="0">
              <a:spcBef>
                <a:spcPts val="0"/>
              </a:spcBef>
              <a:spcAft>
                <a:spcPts val="0"/>
              </a:spcAft>
              <a:buClr>
                <a:schemeClr val="accent4"/>
              </a:buClr>
              <a:buSzPts val="2800"/>
              <a:buNone/>
              <a:defRPr sz="2800">
                <a:solidFill>
                  <a:schemeClr val="accent4"/>
                </a:solidFill>
              </a:defRPr>
            </a:lvl7pPr>
            <a:lvl8pPr lvl="7" algn="ctr" rtl="0">
              <a:spcBef>
                <a:spcPts val="0"/>
              </a:spcBef>
              <a:spcAft>
                <a:spcPts val="0"/>
              </a:spcAft>
              <a:buClr>
                <a:schemeClr val="accent4"/>
              </a:buClr>
              <a:buSzPts val="2800"/>
              <a:buNone/>
              <a:defRPr sz="2800">
                <a:solidFill>
                  <a:schemeClr val="accent4"/>
                </a:solidFill>
              </a:defRPr>
            </a:lvl8pPr>
            <a:lvl9pPr lvl="8" algn="ctr" rtl="0">
              <a:spcBef>
                <a:spcPts val="0"/>
              </a:spcBef>
              <a:spcAft>
                <a:spcPts val="0"/>
              </a:spcAft>
              <a:buClr>
                <a:schemeClr val="accent4"/>
              </a:buClr>
              <a:buSzPts val="2800"/>
              <a:buNone/>
              <a:defRPr sz="2800">
                <a:solidFill>
                  <a:schemeClr val="accent4"/>
                </a:solidFill>
              </a:defRPr>
            </a:lvl9pPr>
          </a:lstStyle>
          <a:p>
            <a:endParaRPr/>
          </a:p>
        </p:txBody>
      </p:sp>
      <p:grpSp>
        <p:nvGrpSpPr>
          <p:cNvPr id="167" name="Google Shape;167;p21"/>
          <p:cNvGrpSpPr/>
          <p:nvPr/>
        </p:nvGrpSpPr>
        <p:grpSpPr>
          <a:xfrm rot="1554850">
            <a:off x="-1903781" y="1829927"/>
            <a:ext cx="5855385" cy="5443079"/>
            <a:chOff x="-913600" y="1525251"/>
            <a:chExt cx="5855709" cy="5443380"/>
          </a:xfrm>
        </p:grpSpPr>
        <p:sp>
          <p:nvSpPr>
            <p:cNvPr id="168" name="Google Shape;168;p21"/>
            <p:cNvSpPr/>
            <p:nvPr/>
          </p:nvSpPr>
          <p:spPr>
            <a:xfrm rot="-1653712" flipH="1">
              <a:off x="-193203" y="2256305"/>
              <a:ext cx="4012097" cy="3474479"/>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1"/>
            <p:cNvSpPr/>
            <p:nvPr/>
          </p:nvSpPr>
          <p:spPr>
            <a:xfrm rot="-1653712" flipH="1">
              <a:off x="353833" y="2332338"/>
              <a:ext cx="4012097" cy="3474479"/>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1"/>
            <p:cNvSpPr/>
            <p:nvPr/>
          </p:nvSpPr>
          <p:spPr>
            <a:xfrm rot="-1986505" flipH="1">
              <a:off x="740049" y="2995219"/>
              <a:ext cx="3687731" cy="2979363"/>
            </a:xfrm>
            <a:custGeom>
              <a:avLst/>
              <a:gdLst/>
              <a:ahLst/>
              <a:cxnLst/>
              <a:rect l="l" t="t" r="r" b="b"/>
              <a:pathLst>
                <a:path w="147516" h="119180" extrusionOk="0">
                  <a:moveTo>
                    <a:pt x="129198" y="3003"/>
                  </a:moveTo>
                  <a:cubicBezTo>
                    <a:pt x="119517" y="7827"/>
                    <a:pt x="114389" y="18773"/>
                    <a:pt x="112382" y="29399"/>
                  </a:cubicBezTo>
                  <a:cubicBezTo>
                    <a:pt x="110375" y="40042"/>
                    <a:pt x="110780" y="51039"/>
                    <a:pt x="108486" y="61614"/>
                  </a:cubicBezTo>
                  <a:cubicBezTo>
                    <a:pt x="107238" y="67383"/>
                    <a:pt x="104657" y="73573"/>
                    <a:pt x="99243" y="75917"/>
                  </a:cubicBezTo>
                  <a:cubicBezTo>
                    <a:pt x="95752" y="77418"/>
                    <a:pt x="91771" y="77014"/>
                    <a:pt x="88044" y="76339"/>
                  </a:cubicBezTo>
                  <a:cubicBezTo>
                    <a:pt x="81786" y="75226"/>
                    <a:pt x="75630" y="73472"/>
                    <a:pt x="69305" y="73101"/>
                  </a:cubicBezTo>
                  <a:cubicBezTo>
                    <a:pt x="62980" y="72713"/>
                    <a:pt x="56234" y="73860"/>
                    <a:pt x="51376" y="77924"/>
                  </a:cubicBezTo>
                  <a:cubicBezTo>
                    <a:pt x="45945" y="82445"/>
                    <a:pt x="43499" y="89967"/>
                    <a:pt x="37714" y="93998"/>
                  </a:cubicBezTo>
                  <a:cubicBezTo>
                    <a:pt x="28674" y="100306"/>
                    <a:pt x="15670" y="95685"/>
                    <a:pt x="5668" y="100306"/>
                  </a:cubicBezTo>
                  <a:cubicBezTo>
                    <a:pt x="2767" y="101639"/>
                    <a:pt x="1" y="104186"/>
                    <a:pt x="18" y="107373"/>
                  </a:cubicBezTo>
                  <a:cubicBezTo>
                    <a:pt x="51" y="110865"/>
                    <a:pt x="3340" y="113412"/>
                    <a:pt x="6562" y="114795"/>
                  </a:cubicBezTo>
                  <a:cubicBezTo>
                    <a:pt x="16766" y="119180"/>
                    <a:pt x="28488" y="117341"/>
                    <a:pt x="39266" y="114677"/>
                  </a:cubicBezTo>
                  <a:cubicBezTo>
                    <a:pt x="50044" y="112012"/>
                    <a:pt x="61024" y="108571"/>
                    <a:pt x="72038" y="110005"/>
                  </a:cubicBezTo>
                  <a:cubicBezTo>
                    <a:pt x="81904" y="111286"/>
                    <a:pt x="91451" y="116448"/>
                    <a:pt x="101284" y="114879"/>
                  </a:cubicBezTo>
                  <a:cubicBezTo>
                    <a:pt x="106918" y="113985"/>
                    <a:pt x="111994" y="110932"/>
                    <a:pt x="116346" y="107238"/>
                  </a:cubicBezTo>
                  <a:cubicBezTo>
                    <a:pt x="124931" y="99952"/>
                    <a:pt x="131087" y="90102"/>
                    <a:pt x="135321" y="79662"/>
                  </a:cubicBezTo>
                  <a:cubicBezTo>
                    <a:pt x="139554" y="69221"/>
                    <a:pt x="141932" y="58140"/>
                    <a:pt x="143940" y="47059"/>
                  </a:cubicBezTo>
                  <a:cubicBezTo>
                    <a:pt x="145930" y="36028"/>
                    <a:pt x="147515" y="24491"/>
                    <a:pt x="144327" y="13747"/>
                  </a:cubicBezTo>
                  <a:cubicBezTo>
                    <a:pt x="143265" y="10155"/>
                    <a:pt x="141646" y="5685"/>
                    <a:pt x="139166" y="2784"/>
                  </a:cubicBezTo>
                  <a:cubicBezTo>
                    <a:pt x="136738" y="1"/>
                    <a:pt x="132150" y="1519"/>
                    <a:pt x="129198" y="3003"/>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1"/>
            <p:cNvSpPr/>
            <p:nvPr/>
          </p:nvSpPr>
          <p:spPr>
            <a:xfrm rot="3833002">
              <a:off x="-360191" y="2599621"/>
              <a:ext cx="3877226" cy="3649951"/>
            </a:xfrm>
            <a:custGeom>
              <a:avLst/>
              <a:gdLst/>
              <a:ahLst/>
              <a:cxnLst/>
              <a:rect l="l" t="t" r="r" b="b"/>
              <a:pathLst>
                <a:path w="155089" h="145998" fill="none" extrusionOk="0">
                  <a:moveTo>
                    <a:pt x="112989" y="1"/>
                  </a:moveTo>
                  <a:cubicBezTo>
                    <a:pt x="104235" y="3070"/>
                    <a:pt x="98602" y="13157"/>
                    <a:pt x="100592" y="22214"/>
                  </a:cubicBezTo>
                  <a:cubicBezTo>
                    <a:pt x="101267" y="25284"/>
                    <a:pt x="102802" y="28286"/>
                    <a:pt x="105366" y="30091"/>
                  </a:cubicBezTo>
                  <a:cubicBezTo>
                    <a:pt x="110763" y="33835"/>
                    <a:pt x="118015" y="31136"/>
                    <a:pt x="124526" y="30377"/>
                  </a:cubicBezTo>
                  <a:cubicBezTo>
                    <a:pt x="132234" y="29467"/>
                    <a:pt x="140397" y="31693"/>
                    <a:pt x="146183" y="36888"/>
                  </a:cubicBezTo>
                  <a:cubicBezTo>
                    <a:pt x="151951" y="42066"/>
                    <a:pt x="155088" y="50246"/>
                    <a:pt x="153654" y="57887"/>
                  </a:cubicBezTo>
                  <a:cubicBezTo>
                    <a:pt x="151580" y="69002"/>
                    <a:pt x="139790" y="76963"/>
                    <a:pt x="128523" y="75934"/>
                  </a:cubicBezTo>
                  <a:cubicBezTo>
                    <a:pt x="117864" y="74956"/>
                    <a:pt x="107221" y="67416"/>
                    <a:pt x="97337" y="71481"/>
                  </a:cubicBezTo>
                  <a:cubicBezTo>
                    <a:pt x="89966" y="74517"/>
                    <a:pt x="86492" y="82765"/>
                    <a:pt x="83625" y="90203"/>
                  </a:cubicBezTo>
                  <a:cubicBezTo>
                    <a:pt x="80740" y="97624"/>
                    <a:pt x="76895" y="105821"/>
                    <a:pt x="69339" y="108351"/>
                  </a:cubicBezTo>
                  <a:cubicBezTo>
                    <a:pt x="64177" y="110072"/>
                    <a:pt x="58561" y="108638"/>
                    <a:pt x="53214" y="107609"/>
                  </a:cubicBezTo>
                  <a:cubicBezTo>
                    <a:pt x="47884" y="106580"/>
                    <a:pt x="42487" y="105956"/>
                    <a:pt x="37073" y="105754"/>
                  </a:cubicBezTo>
                  <a:cubicBezTo>
                    <a:pt x="32839" y="105585"/>
                    <a:pt x="28201" y="105821"/>
                    <a:pt x="25013" y="108621"/>
                  </a:cubicBezTo>
                  <a:cubicBezTo>
                    <a:pt x="21893" y="111354"/>
                    <a:pt x="21033" y="115773"/>
                    <a:pt x="19667" y="119703"/>
                  </a:cubicBezTo>
                  <a:cubicBezTo>
                    <a:pt x="16007" y="130126"/>
                    <a:pt x="7877" y="138256"/>
                    <a:pt x="0" y="1459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1"/>
            <p:cNvSpPr/>
            <p:nvPr/>
          </p:nvSpPr>
          <p:spPr>
            <a:xfrm rot="-1125992" flipH="1">
              <a:off x="-242572" y="2300422"/>
              <a:ext cx="2951559" cy="3386266"/>
            </a:xfrm>
            <a:custGeom>
              <a:avLst/>
              <a:gdLst/>
              <a:ahLst/>
              <a:cxnLst/>
              <a:rect l="l" t="t" r="r" b="b"/>
              <a:pathLst>
                <a:path w="118067" h="135456" fill="none" extrusionOk="0">
                  <a:moveTo>
                    <a:pt x="89950" y="1"/>
                  </a:moveTo>
                  <a:cubicBezTo>
                    <a:pt x="85227" y="5263"/>
                    <a:pt x="85311" y="13545"/>
                    <a:pt x="88229" y="19988"/>
                  </a:cubicBezTo>
                  <a:cubicBezTo>
                    <a:pt x="91147" y="26431"/>
                    <a:pt x="96376" y="31507"/>
                    <a:pt x="101368" y="36517"/>
                  </a:cubicBezTo>
                  <a:cubicBezTo>
                    <a:pt x="106378" y="41509"/>
                    <a:pt x="111438" y="46822"/>
                    <a:pt x="113883" y="53468"/>
                  </a:cubicBezTo>
                  <a:cubicBezTo>
                    <a:pt x="118066" y="64869"/>
                    <a:pt x="112956" y="78734"/>
                    <a:pt x="102768" y="85362"/>
                  </a:cubicBezTo>
                  <a:cubicBezTo>
                    <a:pt x="99192" y="87673"/>
                    <a:pt x="94908" y="89225"/>
                    <a:pt x="90692" y="88584"/>
                  </a:cubicBezTo>
                  <a:cubicBezTo>
                    <a:pt x="86172" y="87892"/>
                    <a:pt x="82292" y="84823"/>
                    <a:pt x="77789" y="84148"/>
                  </a:cubicBezTo>
                  <a:cubicBezTo>
                    <a:pt x="70368" y="83069"/>
                    <a:pt x="63638" y="88736"/>
                    <a:pt x="59371" y="94892"/>
                  </a:cubicBezTo>
                  <a:cubicBezTo>
                    <a:pt x="55103" y="101065"/>
                    <a:pt x="52000" y="108250"/>
                    <a:pt x="46215" y="113023"/>
                  </a:cubicBezTo>
                  <a:cubicBezTo>
                    <a:pt x="41509" y="116886"/>
                    <a:pt x="35488" y="118758"/>
                    <a:pt x="29416" y="118286"/>
                  </a:cubicBezTo>
                  <a:cubicBezTo>
                    <a:pt x="24322" y="117847"/>
                    <a:pt x="19296" y="115722"/>
                    <a:pt x="14219" y="116464"/>
                  </a:cubicBezTo>
                  <a:cubicBezTo>
                    <a:pt x="5297" y="117746"/>
                    <a:pt x="0" y="127158"/>
                    <a:pt x="3542" y="135456"/>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1"/>
            <p:cNvSpPr/>
            <p:nvPr/>
          </p:nvSpPr>
          <p:spPr>
            <a:xfrm rot="-1653712" flipH="1">
              <a:off x="554947" y="3674255"/>
              <a:ext cx="773765" cy="790640"/>
            </a:xfrm>
            <a:custGeom>
              <a:avLst/>
              <a:gdLst/>
              <a:ahLst/>
              <a:cxnLst/>
              <a:rect l="l" t="t" r="r" b="b"/>
              <a:pathLst>
                <a:path w="30951" h="31626" extrusionOk="0">
                  <a:moveTo>
                    <a:pt x="10981" y="30428"/>
                  </a:moveTo>
                  <a:cubicBezTo>
                    <a:pt x="16209" y="31626"/>
                    <a:pt x="22096" y="30310"/>
                    <a:pt x="25891" y="26515"/>
                  </a:cubicBezTo>
                  <a:cubicBezTo>
                    <a:pt x="29686" y="22720"/>
                    <a:pt x="30951" y="16429"/>
                    <a:pt x="28404" y="11706"/>
                  </a:cubicBezTo>
                  <a:cubicBezTo>
                    <a:pt x="27308" y="9682"/>
                    <a:pt x="25604" y="8029"/>
                    <a:pt x="23715" y="6714"/>
                  </a:cubicBezTo>
                  <a:cubicBezTo>
                    <a:pt x="17829" y="2649"/>
                    <a:pt x="4066" y="1"/>
                    <a:pt x="1789" y="9547"/>
                  </a:cubicBezTo>
                  <a:cubicBezTo>
                    <a:pt x="1" y="17103"/>
                    <a:pt x="2767" y="28539"/>
                    <a:pt x="10981" y="30428"/>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1"/>
            <p:cNvSpPr/>
            <p:nvPr/>
          </p:nvSpPr>
          <p:spPr>
            <a:xfrm rot="-497141" flipH="1">
              <a:off x="-444907" y="3401934"/>
              <a:ext cx="4241710" cy="2547141"/>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2">
  <p:cSld name="CUSTOM_4">
    <p:spTree>
      <p:nvGrpSpPr>
        <p:cNvPr id="1" name="Shape 175"/>
        <p:cNvGrpSpPr/>
        <p:nvPr/>
      </p:nvGrpSpPr>
      <p:grpSpPr>
        <a:xfrm>
          <a:off x="0" y="0"/>
          <a:ext cx="0" cy="0"/>
          <a:chOff x="0" y="0"/>
          <a:chExt cx="0" cy="0"/>
        </a:xfrm>
      </p:grpSpPr>
      <p:grpSp>
        <p:nvGrpSpPr>
          <p:cNvPr id="176" name="Google Shape;176;p22"/>
          <p:cNvGrpSpPr/>
          <p:nvPr/>
        </p:nvGrpSpPr>
        <p:grpSpPr>
          <a:xfrm>
            <a:off x="-1232499" y="-1613097"/>
            <a:ext cx="4074785" cy="4757323"/>
            <a:chOff x="-927699" y="-1384497"/>
            <a:chExt cx="4074785" cy="4757323"/>
          </a:xfrm>
        </p:grpSpPr>
        <p:sp>
          <p:nvSpPr>
            <p:cNvPr id="177" name="Google Shape;177;p22"/>
            <p:cNvSpPr/>
            <p:nvPr/>
          </p:nvSpPr>
          <p:spPr>
            <a:xfrm rot="-4416220" flipH="1">
              <a:off x="-677043" y="-817359"/>
              <a:ext cx="3573453" cy="3196026"/>
            </a:xfrm>
            <a:custGeom>
              <a:avLst/>
              <a:gdLst/>
              <a:ahLst/>
              <a:cxnLst/>
              <a:rect l="l" t="t" r="r" b="b"/>
              <a:pathLst>
                <a:path w="142928" h="127832" extrusionOk="0">
                  <a:moveTo>
                    <a:pt x="124948" y="54968"/>
                  </a:moveTo>
                  <a:cubicBezTo>
                    <a:pt x="118808" y="59927"/>
                    <a:pt x="111809" y="63992"/>
                    <a:pt x="104168" y="65915"/>
                  </a:cubicBezTo>
                  <a:cubicBezTo>
                    <a:pt x="94588" y="68343"/>
                    <a:pt x="84502" y="67365"/>
                    <a:pt x="74668" y="68377"/>
                  </a:cubicBezTo>
                  <a:cubicBezTo>
                    <a:pt x="64835" y="69406"/>
                    <a:pt x="54327" y="73184"/>
                    <a:pt x="49571" y="81837"/>
                  </a:cubicBezTo>
                  <a:cubicBezTo>
                    <a:pt x="45979" y="88364"/>
                    <a:pt x="46400" y="96224"/>
                    <a:pt x="46080" y="103662"/>
                  </a:cubicBezTo>
                  <a:cubicBezTo>
                    <a:pt x="45742" y="111083"/>
                    <a:pt x="44056" y="119314"/>
                    <a:pt x="37950" y="123581"/>
                  </a:cubicBezTo>
                  <a:cubicBezTo>
                    <a:pt x="31861" y="127832"/>
                    <a:pt x="23074" y="126415"/>
                    <a:pt x="17187" y="121895"/>
                  </a:cubicBezTo>
                  <a:cubicBezTo>
                    <a:pt x="11301" y="117358"/>
                    <a:pt x="7810" y="110375"/>
                    <a:pt x="5415" y="103342"/>
                  </a:cubicBezTo>
                  <a:cubicBezTo>
                    <a:pt x="1586" y="92159"/>
                    <a:pt x="0" y="80066"/>
                    <a:pt x="2159" y="68462"/>
                  </a:cubicBezTo>
                  <a:cubicBezTo>
                    <a:pt x="5431" y="50903"/>
                    <a:pt x="17137" y="35707"/>
                    <a:pt x="31659" y="25334"/>
                  </a:cubicBezTo>
                  <a:cubicBezTo>
                    <a:pt x="46198" y="14978"/>
                    <a:pt x="63385" y="8990"/>
                    <a:pt x="80724" y="4757"/>
                  </a:cubicBezTo>
                  <a:cubicBezTo>
                    <a:pt x="91923" y="2024"/>
                    <a:pt x="103730" y="0"/>
                    <a:pt x="114878" y="2918"/>
                  </a:cubicBezTo>
                  <a:cubicBezTo>
                    <a:pt x="125487" y="5701"/>
                    <a:pt x="134966" y="14505"/>
                    <a:pt x="138778" y="24862"/>
                  </a:cubicBezTo>
                  <a:cubicBezTo>
                    <a:pt x="142927" y="36128"/>
                    <a:pt x="133027" y="48424"/>
                    <a:pt x="124948" y="54968"/>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2"/>
            <p:cNvSpPr/>
            <p:nvPr/>
          </p:nvSpPr>
          <p:spPr>
            <a:xfrm rot="-5731928" flipH="1">
              <a:off x="-912569" y="-668953"/>
              <a:ext cx="4049928" cy="3696168"/>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2"/>
            <p:cNvSpPr/>
            <p:nvPr/>
          </p:nvSpPr>
          <p:spPr>
            <a:xfrm rot="-1773095">
              <a:off x="-367954" y="-345749"/>
              <a:ext cx="2944034" cy="1903799"/>
            </a:xfrm>
            <a:custGeom>
              <a:avLst/>
              <a:gdLst/>
              <a:ahLst/>
              <a:cxnLst/>
              <a:rect l="l" t="t" r="r" b="b"/>
              <a:pathLst>
                <a:path w="117763" h="76153" extrusionOk="0">
                  <a:moveTo>
                    <a:pt x="105501" y="47277"/>
                  </a:moveTo>
                  <a:cubicBezTo>
                    <a:pt x="100424" y="47328"/>
                    <a:pt x="95718" y="44882"/>
                    <a:pt x="91164" y="42622"/>
                  </a:cubicBezTo>
                  <a:cubicBezTo>
                    <a:pt x="84367" y="39249"/>
                    <a:pt x="77384" y="36162"/>
                    <a:pt x="70098" y="34054"/>
                  </a:cubicBezTo>
                  <a:cubicBezTo>
                    <a:pt x="62086" y="31726"/>
                    <a:pt x="53434" y="30647"/>
                    <a:pt x="45456" y="33092"/>
                  </a:cubicBezTo>
                  <a:cubicBezTo>
                    <a:pt x="37495" y="35555"/>
                    <a:pt x="30428" y="42167"/>
                    <a:pt x="29382" y="50448"/>
                  </a:cubicBezTo>
                  <a:cubicBezTo>
                    <a:pt x="28842" y="54665"/>
                    <a:pt x="29837" y="58898"/>
                    <a:pt x="29702" y="63149"/>
                  </a:cubicBezTo>
                  <a:cubicBezTo>
                    <a:pt x="29601" y="66741"/>
                    <a:pt x="28522" y="70587"/>
                    <a:pt x="25671" y="72796"/>
                  </a:cubicBezTo>
                  <a:cubicBezTo>
                    <a:pt x="21354" y="76153"/>
                    <a:pt x="14860" y="74398"/>
                    <a:pt x="10542" y="71042"/>
                  </a:cubicBezTo>
                  <a:cubicBezTo>
                    <a:pt x="3728" y="65746"/>
                    <a:pt x="1" y="56975"/>
                    <a:pt x="51" y="48340"/>
                  </a:cubicBezTo>
                  <a:cubicBezTo>
                    <a:pt x="102" y="39704"/>
                    <a:pt x="3745" y="31288"/>
                    <a:pt x="9345" y="24710"/>
                  </a:cubicBezTo>
                  <a:cubicBezTo>
                    <a:pt x="14944" y="18132"/>
                    <a:pt x="22416" y="13325"/>
                    <a:pt x="30428" y="10069"/>
                  </a:cubicBezTo>
                  <a:cubicBezTo>
                    <a:pt x="55205" y="0"/>
                    <a:pt x="83557" y="4959"/>
                    <a:pt x="103460" y="22821"/>
                  </a:cubicBezTo>
                  <a:cubicBezTo>
                    <a:pt x="108166" y="27037"/>
                    <a:pt x="112601" y="32182"/>
                    <a:pt x="115283" y="37950"/>
                  </a:cubicBezTo>
                  <a:cubicBezTo>
                    <a:pt x="117763" y="43313"/>
                    <a:pt x="110038" y="47243"/>
                    <a:pt x="105501" y="47277"/>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2"/>
            <p:cNvSpPr/>
            <p:nvPr/>
          </p:nvSpPr>
          <p:spPr>
            <a:xfrm rot="-5731928" flipH="1">
              <a:off x="-693163" y="67998"/>
              <a:ext cx="3000448" cy="1983866"/>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2"/>
            <p:cNvSpPr/>
            <p:nvPr/>
          </p:nvSpPr>
          <p:spPr>
            <a:xfrm rot="-5731928" flipH="1">
              <a:off x="-1600879" y="651151"/>
              <a:ext cx="3578523" cy="1329894"/>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2" name="Google Shape;182;p22"/>
          <p:cNvSpPr txBox="1">
            <a:spLocks noGrp="1"/>
          </p:cNvSpPr>
          <p:nvPr>
            <p:ph type="title"/>
          </p:nvPr>
        </p:nvSpPr>
        <p:spPr>
          <a:xfrm>
            <a:off x="713225" y="539500"/>
            <a:ext cx="7717500" cy="478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4"/>
              </a:buClr>
              <a:buSzPts val="3000"/>
              <a:buFont typeface="Roboto Slab"/>
              <a:buNone/>
              <a:defRPr sz="3000">
                <a:solidFill>
                  <a:schemeClr val="accent4"/>
                </a:solidFill>
                <a:latin typeface="Calistoga"/>
                <a:ea typeface="Calistoga"/>
                <a:cs typeface="Calistoga"/>
                <a:sym typeface="Calistoga"/>
              </a:defRPr>
            </a:lvl1pPr>
            <a:lvl2pPr lvl="1" algn="ctr" rtl="0">
              <a:spcBef>
                <a:spcPts val="0"/>
              </a:spcBef>
              <a:spcAft>
                <a:spcPts val="0"/>
              </a:spcAft>
              <a:buClr>
                <a:schemeClr val="accent4"/>
              </a:buClr>
              <a:buSzPts val="2800"/>
              <a:buNone/>
              <a:defRPr sz="2800">
                <a:solidFill>
                  <a:schemeClr val="accent4"/>
                </a:solidFill>
              </a:defRPr>
            </a:lvl2pPr>
            <a:lvl3pPr lvl="2" algn="ctr" rtl="0">
              <a:spcBef>
                <a:spcPts val="0"/>
              </a:spcBef>
              <a:spcAft>
                <a:spcPts val="0"/>
              </a:spcAft>
              <a:buClr>
                <a:schemeClr val="accent4"/>
              </a:buClr>
              <a:buSzPts val="2800"/>
              <a:buNone/>
              <a:defRPr sz="2800">
                <a:solidFill>
                  <a:schemeClr val="accent4"/>
                </a:solidFill>
              </a:defRPr>
            </a:lvl3pPr>
            <a:lvl4pPr lvl="3" algn="ctr" rtl="0">
              <a:spcBef>
                <a:spcPts val="0"/>
              </a:spcBef>
              <a:spcAft>
                <a:spcPts val="0"/>
              </a:spcAft>
              <a:buClr>
                <a:schemeClr val="accent4"/>
              </a:buClr>
              <a:buSzPts val="2800"/>
              <a:buNone/>
              <a:defRPr sz="2800">
                <a:solidFill>
                  <a:schemeClr val="accent4"/>
                </a:solidFill>
              </a:defRPr>
            </a:lvl4pPr>
            <a:lvl5pPr lvl="4" algn="ctr" rtl="0">
              <a:spcBef>
                <a:spcPts val="0"/>
              </a:spcBef>
              <a:spcAft>
                <a:spcPts val="0"/>
              </a:spcAft>
              <a:buClr>
                <a:schemeClr val="accent4"/>
              </a:buClr>
              <a:buSzPts val="2800"/>
              <a:buNone/>
              <a:defRPr sz="2800">
                <a:solidFill>
                  <a:schemeClr val="accent4"/>
                </a:solidFill>
              </a:defRPr>
            </a:lvl5pPr>
            <a:lvl6pPr lvl="5" algn="ctr" rtl="0">
              <a:spcBef>
                <a:spcPts val="0"/>
              </a:spcBef>
              <a:spcAft>
                <a:spcPts val="0"/>
              </a:spcAft>
              <a:buClr>
                <a:schemeClr val="accent4"/>
              </a:buClr>
              <a:buSzPts val="2800"/>
              <a:buNone/>
              <a:defRPr sz="2800">
                <a:solidFill>
                  <a:schemeClr val="accent4"/>
                </a:solidFill>
              </a:defRPr>
            </a:lvl6pPr>
            <a:lvl7pPr lvl="6" algn="ctr" rtl="0">
              <a:spcBef>
                <a:spcPts val="0"/>
              </a:spcBef>
              <a:spcAft>
                <a:spcPts val="0"/>
              </a:spcAft>
              <a:buClr>
                <a:schemeClr val="accent4"/>
              </a:buClr>
              <a:buSzPts val="2800"/>
              <a:buNone/>
              <a:defRPr sz="2800">
                <a:solidFill>
                  <a:schemeClr val="accent4"/>
                </a:solidFill>
              </a:defRPr>
            </a:lvl7pPr>
            <a:lvl8pPr lvl="7" algn="ctr" rtl="0">
              <a:spcBef>
                <a:spcPts val="0"/>
              </a:spcBef>
              <a:spcAft>
                <a:spcPts val="0"/>
              </a:spcAft>
              <a:buClr>
                <a:schemeClr val="accent4"/>
              </a:buClr>
              <a:buSzPts val="2800"/>
              <a:buNone/>
              <a:defRPr sz="2800">
                <a:solidFill>
                  <a:schemeClr val="accent4"/>
                </a:solidFill>
              </a:defRPr>
            </a:lvl8pPr>
            <a:lvl9pPr lvl="8" algn="ctr" rtl="0">
              <a:spcBef>
                <a:spcPts val="0"/>
              </a:spcBef>
              <a:spcAft>
                <a:spcPts val="0"/>
              </a:spcAft>
              <a:buClr>
                <a:schemeClr val="accent4"/>
              </a:buClr>
              <a:buSzPts val="2800"/>
              <a:buNone/>
              <a:defRPr sz="2800">
                <a:solidFill>
                  <a:schemeClr val="accent4"/>
                </a:solidFill>
              </a:defRPr>
            </a:lvl9pPr>
          </a:lstStyle>
          <a:p>
            <a:endParaRPr/>
          </a:p>
        </p:txBody>
      </p:sp>
      <p:grpSp>
        <p:nvGrpSpPr>
          <p:cNvPr id="183" name="Google Shape;183;p22"/>
          <p:cNvGrpSpPr/>
          <p:nvPr/>
        </p:nvGrpSpPr>
        <p:grpSpPr>
          <a:xfrm>
            <a:off x="5334653" y="1395585"/>
            <a:ext cx="5568919" cy="5310809"/>
            <a:chOff x="5334653" y="1395585"/>
            <a:chExt cx="5568919" cy="5310809"/>
          </a:xfrm>
        </p:grpSpPr>
        <p:sp>
          <p:nvSpPr>
            <p:cNvPr id="184" name="Google Shape;184;p22"/>
            <p:cNvSpPr/>
            <p:nvPr/>
          </p:nvSpPr>
          <p:spPr>
            <a:xfrm rot="-5180509" flipH="1">
              <a:off x="5741213" y="2017921"/>
              <a:ext cx="4011899" cy="3474308"/>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2"/>
            <p:cNvSpPr/>
            <p:nvPr/>
          </p:nvSpPr>
          <p:spPr>
            <a:xfrm rot="-5045254" flipH="1">
              <a:off x="6133390" y="2574992"/>
              <a:ext cx="3687602" cy="2979259"/>
            </a:xfrm>
            <a:custGeom>
              <a:avLst/>
              <a:gdLst/>
              <a:ahLst/>
              <a:cxnLst/>
              <a:rect l="l" t="t" r="r" b="b"/>
              <a:pathLst>
                <a:path w="147516" h="119180" extrusionOk="0">
                  <a:moveTo>
                    <a:pt x="129198" y="3003"/>
                  </a:moveTo>
                  <a:cubicBezTo>
                    <a:pt x="119517" y="7827"/>
                    <a:pt x="114389" y="18773"/>
                    <a:pt x="112382" y="29399"/>
                  </a:cubicBezTo>
                  <a:cubicBezTo>
                    <a:pt x="110375" y="40042"/>
                    <a:pt x="110780" y="51039"/>
                    <a:pt x="108486" y="61614"/>
                  </a:cubicBezTo>
                  <a:cubicBezTo>
                    <a:pt x="107238" y="67383"/>
                    <a:pt x="104657" y="73573"/>
                    <a:pt x="99243" y="75917"/>
                  </a:cubicBezTo>
                  <a:cubicBezTo>
                    <a:pt x="95752" y="77418"/>
                    <a:pt x="91771" y="77014"/>
                    <a:pt x="88044" y="76339"/>
                  </a:cubicBezTo>
                  <a:cubicBezTo>
                    <a:pt x="81786" y="75226"/>
                    <a:pt x="75630" y="73472"/>
                    <a:pt x="69305" y="73101"/>
                  </a:cubicBezTo>
                  <a:cubicBezTo>
                    <a:pt x="62980" y="72713"/>
                    <a:pt x="56234" y="73860"/>
                    <a:pt x="51376" y="77924"/>
                  </a:cubicBezTo>
                  <a:cubicBezTo>
                    <a:pt x="45945" y="82445"/>
                    <a:pt x="43499" y="89967"/>
                    <a:pt x="37714" y="93998"/>
                  </a:cubicBezTo>
                  <a:cubicBezTo>
                    <a:pt x="28674" y="100306"/>
                    <a:pt x="15670" y="95685"/>
                    <a:pt x="5668" y="100306"/>
                  </a:cubicBezTo>
                  <a:cubicBezTo>
                    <a:pt x="2767" y="101639"/>
                    <a:pt x="1" y="104186"/>
                    <a:pt x="18" y="107373"/>
                  </a:cubicBezTo>
                  <a:cubicBezTo>
                    <a:pt x="51" y="110865"/>
                    <a:pt x="3340" y="113412"/>
                    <a:pt x="6562" y="114795"/>
                  </a:cubicBezTo>
                  <a:cubicBezTo>
                    <a:pt x="16766" y="119180"/>
                    <a:pt x="28488" y="117341"/>
                    <a:pt x="39266" y="114677"/>
                  </a:cubicBezTo>
                  <a:cubicBezTo>
                    <a:pt x="50044" y="112012"/>
                    <a:pt x="61024" y="108571"/>
                    <a:pt x="72038" y="110005"/>
                  </a:cubicBezTo>
                  <a:cubicBezTo>
                    <a:pt x="81904" y="111286"/>
                    <a:pt x="91451" y="116448"/>
                    <a:pt x="101284" y="114879"/>
                  </a:cubicBezTo>
                  <a:cubicBezTo>
                    <a:pt x="106918" y="113985"/>
                    <a:pt x="111994" y="110932"/>
                    <a:pt x="116346" y="107238"/>
                  </a:cubicBezTo>
                  <a:cubicBezTo>
                    <a:pt x="124931" y="99952"/>
                    <a:pt x="131087" y="90102"/>
                    <a:pt x="135321" y="79662"/>
                  </a:cubicBezTo>
                  <a:cubicBezTo>
                    <a:pt x="139554" y="69221"/>
                    <a:pt x="141932" y="58140"/>
                    <a:pt x="143940" y="47059"/>
                  </a:cubicBezTo>
                  <a:cubicBezTo>
                    <a:pt x="145930" y="36028"/>
                    <a:pt x="147515" y="24491"/>
                    <a:pt x="144327" y="13747"/>
                  </a:cubicBezTo>
                  <a:cubicBezTo>
                    <a:pt x="143265" y="10155"/>
                    <a:pt x="141646" y="5685"/>
                    <a:pt x="139166" y="2784"/>
                  </a:cubicBezTo>
                  <a:cubicBezTo>
                    <a:pt x="136738" y="1"/>
                    <a:pt x="132150" y="1519"/>
                    <a:pt x="129198" y="3003"/>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2"/>
            <p:cNvSpPr/>
            <p:nvPr/>
          </p:nvSpPr>
          <p:spPr>
            <a:xfrm rot="-4304122" flipH="1">
              <a:off x="6042651" y="3019518"/>
              <a:ext cx="4241890" cy="2547249"/>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2"/>
            <p:cNvSpPr/>
            <p:nvPr/>
          </p:nvSpPr>
          <p:spPr>
            <a:xfrm rot="-6833944" flipH="1">
              <a:off x="6511363" y="2341447"/>
              <a:ext cx="3876968" cy="3649708"/>
            </a:xfrm>
            <a:custGeom>
              <a:avLst/>
              <a:gdLst/>
              <a:ahLst/>
              <a:cxnLst/>
              <a:rect l="l" t="t" r="r" b="b"/>
              <a:pathLst>
                <a:path w="155089" h="145998" fill="none" extrusionOk="0">
                  <a:moveTo>
                    <a:pt x="112989" y="1"/>
                  </a:moveTo>
                  <a:cubicBezTo>
                    <a:pt x="104235" y="3070"/>
                    <a:pt x="98602" y="13157"/>
                    <a:pt x="100592" y="22214"/>
                  </a:cubicBezTo>
                  <a:cubicBezTo>
                    <a:pt x="101267" y="25284"/>
                    <a:pt x="102802" y="28286"/>
                    <a:pt x="105366" y="30091"/>
                  </a:cubicBezTo>
                  <a:cubicBezTo>
                    <a:pt x="110763" y="33835"/>
                    <a:pt x="118015" y="31136"/>
                    <a:pt x="124526" y="30377"/>
                  </a:cubicBezTo>
                  <a:cubicBezTo>
                    <a:pt x="132234" y="29467"/>
                    <a:pt x="140397" y="31693"/>
                    <a:pt x="146183" y="36888"/>
                  </a:cubicBezTo>
                  <a:cubicBezTo>
                    <a:pt x="151951" y="42066"/>
                    <a:pt x="155088" y="50246"/>
                    <a:pt x="153654" y="57887"/>
                  </a:cubicBezTo>
                  <a:cubicBezTo>
                    <a:pt x="151580" y="69002"/>
                    <a:pt x="139790" y="76963"/>
                    <a:pt x="128523" y="75934"/>
                  </a:cubicBezTo>
                  <a:cubicBezTo>
                    <a:pt x="117864" y="74956"/>
                    <a:pt x="107221" y="67416"/>
                    <a:pt x="97337" y="71481"/>
                  </a:cubicBezTo>
                  <a:cubicBezTo>
                    <a:pt x="89966" y="74517"/>
                    <a:pt x="86492" y="82765"/>
                    <a:pt x="83625" y="90203"/>
                  </a:cubicBezTo>
                  <a:cubicBezTo>
                    <a:pt x="80740" y="97624"/>
                    <a:pt x="76895" y="105821"/>
                    <a:pt x="69339" y="108351"/>
                  </a:cubicBezTo>
                  <a:cubicBezTo>
                    <a:pt x="64177" y="110072"/>
                    <a:pt x="58561" y="108638"/>
                    <a:pt x="53214" y="107609"/>
                  </a:cubicBezTo>
                  <a:cubicBezTo>
                    <a:pt x="47884" y="106580"/>
                    <a:pt x="42487" y="105956"/>
                    <a:pt x="37073" y="105754"/>
                  </a:cubicBezTo>
                  <a:cubicBezTo>
                    <a:pt x="32839" y="105585"/>
                    <a:pt x="28201" y="105821"/>
                    <a:pt x="25013" y="108621"/>
                  </a:cubicBezTo>
                  <a:cubicBezTo>
                    <a:pt x="21893" y="111354"/>
                    <a:pt x="21033" y="115773"/>
                    <a:pt x="19667" y="119703"/>
                  </a:cubicBezTo>
                  <a:cubicBezTo>
                    <a:pt x="16007" y="130126"/>
                    <a:pt x="7877" y="138256"/>
                    <a:pt x="0" y="1459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2"/>
            <p:cNvSpPr/>
            <p:nvPr/>
          </p:nvSpPr>
          <p:spPr>
            <a:xfrm rot="-6259434" flipH="1">
              <a:off x="5864499" y="2904668"/>
              <a:ext cx="2951637" cy="3386356"/>
            </a:xfrm>
            <a:custGeom>
              <a:avLst/>
              <a:gdLst/>
              <a:ahLst/>
              <a:cxnLst/>
              <a:rect l="l" t="t" r="r" b="b"/>
              <a:pathLst>
                <a:path w="118067" h="135456" fill="none" extrusionOk="0">
                  <a:moveTo>
                    <a:pt x="89950" y="1"/>
                  </a:moveTo>
                  <a:cubicBezTo>
                    <a:pt x="85227" y="5263"/>
                    <a:pt x="85311" y="13545"/>
                    <a:pt x="88229" y="19988"/>
                  </a:cubicBezTo>
                  <a:cubicBezTo>
                    <a:pt x="91147" y="26431"/>
                    <a:pt x="96376" y="31507"/>
                    <a:pt x="101368" y="36517"/>
                  </a:cubicBezTo>
                  <a:cubicBezTo>
                    <a:pt x="106378" y="41509"/>
                    <a:pt x="111438" y="46822"/>
                    <a:pt x="113883" y="53468"/>
                  </a:cubicBezTo>
                  <a:cubicBezTo>
                    <a:pt x="118066" y="64869"/>
                    <a:pt x="112956" y="78734"/>
                    <a:pt x="102768" y="85362"/>
                  </a:cubicBezTo>
                  <a:cubicBezTo>
                    <a:pt x="99192" y="87673"/>
                    <a:pt x="94908" y="89225"/>
                    <a:pt x="90692" y="88584"/>
                  </a:cubicBezTo>
                  <a:cubicBezTo>
                    <a:pt x="86172" y="87892"/>
                    <a:pt x="82292" y="84823"/>
                    <a:pt x="77789" y="84148"/>
                  </a:cubicBezTo>
                  <a:cubicBezTo>
                    <a:pt x="70368" y="83069"/>
                    <a:pt x="63638" y="88736"/>
                    <a:pt x="59371" y="94892"/>
                  </a:cubicBezTo>
                  <a:cubicBezTo>
                    <a:pt x="55103" y="101065"/>
                    <a:pt x="52000" y="108250"/>
                    <a:pt x="46215" y="113023"/>
                  </a:cubicBezTo>
                  <a:cubicBezTo>
                    <a:pt x="41509" y="116886"/>
                    <a:pt x="35488" y="118758"/>
                    <a:pt x="29416" y="118286"/>
                  </a:cubicBezTo>
                  <a:cubicBezTo>
                    <a:pt x="24322" y="117847"/>
                    <a:pt x="19296" y="115722"/>
                    <a:pt x="14219" y="116464"/>
                  </a:cubicBezTo>
                  <a:cubicBezTo>
                    <a:pt x="5297" y="117746"/>
                    <a:pt x="0" y="127158"/>
                    <a:pt x="3542" y="135456"/>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2"/>
            <p:cNvSpPr/>
            <p:nvPr/>
          </p:nvSpPr>
          <p:spPr>
            <a:xfrm rot="6448912" flipH="1">
              <a:off x="8153137" y="1488034"/>
              <a:ext cx="773765" cy="790640"/>
            </a:xfrm>
            <a:custGeom>
              <a:avLst/>
              <a:gdLst/>
              <a:ahLst/>
              <a:cxnLst/>
              <a:rect l="l" t="t" r="r" b="b"/>
              <a:pathLst>
                <a:path w="30951" h="31626" extrusionOk="0">
                  <a:moveTo>
                    <a:pt x="10981" y="30428"/>
                  </a:moveTo>
                  <a:cubicBezTo>
                    <a:pt x="16209" y="31626"/>
                    <a:pt x="22096" y="30310"/>
                    <a:pt x="25891" y="26515"/>
                  </a:cubicBezTo>
                  <a:cubicBezTo>
                    <a:pt x="29686" y="22720"/>
                    <a:pt x="30951" y="16429"/>
                    <a:pt x="28404" y="11706"/>
                  </a:cubicBezTo>
                  <a:cubicBezTo>
                    <a:pt x="27308" y="9682"/>
                    <a:pt x="25604" y="8029"/>
                    <a:pt x="23715" y="6714"/>
                  </a:cubicBezTo>
                  <a:cubicBezTo>
                    <a:pt x="17829" y="2649"/>
                    <a:pt x="4066" y="1"/>
                    <a:pt x="1789" y="9547"/>
                  </a:cubicBezTo>
                  <a:cubicBezTo>
                    <a:pt x="1" y="17103"/>
                    <a:pt x="2767" y="28539"/>
                    <a:pt x="10981" y="30428"/>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p:cSld name="CUSTOM_13">
    <p:spTree>
      <p:nvGrpSpPr>
        <p:cNvPr id="1" name="Shape 238"/>
        <p:cNvGrpSpPr/>
        <p:nvPr/>
      </p:nvGrpSpPr>
      <p:grpSpPr>
        <a:xfrm>
          <a:off x="0" y="0"/>
          <a:ext cx="0" cy="0"/>
          <a:chOff x="0" y="0"/>
          <a:chExt cx="0" cy="0"/>
        </a:xfrm>
      </p:grpSpPr>
      <p:grpSp>
        <p:nvGrpSpPr>
          <p:cNvPr id="239" name="Google Shape;239;p27"/>
          <p:cNvGrpSpPr/>
          <p:nvPr/>
        </p:nvGrpSpPr>
        <p:grpSpPr>
          <a:xfrm rot="-703069">
            <a:off x="5465481" y="-1422726"/>
            <a:ext cx="5930591" cy="4726286"/>
            <a:chOff x="5611952" y="-1287332"/>
            <a:chExt cx="5930348" cy="4726092"/>
          </a:xfrm>
        </p:grpSpPr>
        <p:sp>
          <p:nvSpPr>
            <p:cNvPr id="240" name="Google Shape;240;p27"/>
            <p:cNvSpPr/>
            <p:nvPr/>
          </p:nvSpPr>
          <p:spPr>
            <a:xfrm rot="758626" flipH="1">
              <a:off x="5967405" y="-656218"/>
              <a:ext cx="4050308" cy="3696515"/>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rgbClr val="00399C"/>
                </a:gs>
                <a:gs pos="100000">
                  <a:srgbClr val="020A18"/>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7"/>
            <p:cNvSpPr/>
            <p:nvPr/>
          </p:nvSpPr>
          <p:spPr>
            <a:xfrm flipH="1">
              <a:off x="7267375" y="-198950"/>
              <a:ext cx="3000575" cy="2416848"/>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7"/>
            <p:cNvSpPr/>
            <p:nvPr/>
          </p:nvSpPr>
          <p:spPr>
            <a:xfrm flipH="1">
              <a:off x="7963625" y="369600"/>
              <a:ext cx="3578675" cy="2324487"/>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7"/>
            <p:cNvSpPr/>
            <p:nvPr/>
          </p:nvSpPr>
          <p:spPr>
            <a:xfrm rot="-757955" flipH="1">
              <a:off x="7288908" y="-935284"/>
              <a:ext cx="3573227" cy="3195824"/>
            </a:xfrm>
            <a:custGeom>
              <a:avLst/>
              <a:gdLst/>
              <a:ahLst/>
              <a:cxnLst/>
              <a:rect l="l" t="t" r="r" b="b"/>
              <a:pathLst>
                <a:path w="142928" h="127832" extrusionOk="0">
                  <a:moveTo>
                    <a:pt x="124948" y="54968"/>
                  </a:moveTo>
                  <a:cubicBezTo>
                    <a:pt x="118808" y="59927"/>
                    <a:pt x="111809" y="63992"/>
                    <a:pt x="104168" y="65915"/>
                  </a:cubicBezTo>
                  <a:cubicBezTo>
                    <a:pt x="94588" y="68343"/>
                    <a:pt x="84502" y="67365"/>
                    <a:pt x="74668" y="68377"/>
                  </a:cubicBezTo>
                  <a:cubicBezTo>
                    <a:pt x="64835" y="69406"/>
                    <a:pt x="54327" y="73184"/>
                    <a:pt x="49571" y="81837"/>
                  </a:cubicBezTo>
                  <a:cubicBezTo>
                    <a:pt x="45979" y="88364"/>
                    <a:pt x="46400" y="96224"/>
                    <a:pt x="46080" y="103662"/>
                  </a:cubicBezTo>
                  <a:cubicBezTo>
                    <a:pt x="45742" y="111083"/>
                    <a:pt x="44056" y="119314"/>
                    <a:pt x="37950" y="123581"/>
                  </a:cubicBezTo>
                  <a:cubicBezTo>
                    <a:pt x="31861" y="127832"/>
                    <a:pt x="23074" y="126415"/>
                    <a:pt x="17187" y="121895"/>
                  </a:cubicBezTo>
                  <a:cubicBezTo>
                    <a:pt x="11301" y="117358"/>
                    <a:pt x="7810" y="110375"/>
                    <a:pt x="5415" y="103342"/>
                  </a:cubicBezTo>
                  <a:cubicBezTo>
                    <a:pt x="1586" y="92159"/>
                    <a:pt x="0" y="80066"/>
                    <a:pt x="2159" y="68462"/>
                  </a:cubicBezTo>
                  <a:cubicBezTo>
                    <a:pt x="5431" y="50903"/>
                    <a:pt x="17137" y="35707"/>
                    <a:pt x="31659" y="25334"/>
                  </a:cubicBezTo>
                  <a:cubicBezTo>
                    <a:pt x="46198" y="14978"/>
                    <a:pt x="63385" y="8990"/>
                    <a:pt x="80724" y="4757"/>
                  </a:cubicBezTo>
                  <a:cubicBezTo>
                    <a:pt x="91923" y="2024"/>
                    <a:pt x="103730" y="0"/>
                    <a:pt x="114878" y="2918"/>
                  </a:cubicBezTo>
                  <a:cubicBezTo>
                    <a:pt x="125487" y="5701"/>
                    <a:pt x="134966" y="14505"/>
                    <a:pt x="138778" y="24862"/>
                  </a:cubicBezTo>
                  <a:cubicBezTo>
                    <a:pt x="142927" y="36128"/>
                    <a:pt x="133027" y="48424"/>
                    <a:pt x="124948" y="54968"/>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7"/>
            <p:cNvSpPr/>
            <p:nvPr/>
          </p:nvSpPr>
          <p:spPr>
            <a:xfrm rot="2169705">
              <a:off x="7812548" y="-336250"/>
              <a:ext cx="2944241" cy="1903932"/>
            </a:xfrm>
            <a:custGeom>
              <a:avLst/>
              <a:gdLst/>
              <a:ahLst/>
              <a:cxnLst/>
              <a:rect l="l" t="t" r="r" b="b"/>
              <a:pathLst>
                <a:path w="117763" h="76153" extrusionOk="0">
                  <a:moveTo>
                    <a:pt x="105501" y="47277"/>
                  </a:moveTo>
                  <a:cubicBezTo>
                    <a:pt x="100424" y="47328"/>
                    <a:pt x="95718" y="44882"/>
                    <a:pt x="91164" y="42622"/>
                  </a:cubicBezTo>
                  <a:cubicBezTo>
                    <a:pt x="84367" y="39249"/>
                    <a:pt x="77384" y="36162"/>
                    <a:pt x="70098" y="34054"/>
                  </a:cubicBezTo>
                  <a:cubicBezTo>
                    <a:pt x="62086" y="31726"/>
                    <a:pt x="53434" y="30647"/>
                    <a:pt x="45456" y="33092"/>
                  </a:cubicBezTo>
                  <a:cubicBezTo>
                    <a:pt x="37495" y="35555"/>
                    <a:pt x="30428" y="42167"/>
                    <a:pt x="29382" y="50448"/>
                  </a:cubicBezTo>
                  <a:cubicBezTo>
                    <a:pt x="28842" y="54665"/>
                    <a:pt x="29837" y="58898"/>
                    <a:pt x="29702" y="63149"/>
                  </a:cubicBezTo>
                  <a:cubicBezTo>
                    <a:pt x="29601" y="66741"/>
                    <a:pt x="28522" y="70587"/>
                    <a:pt x="25671" y="72796"/>
                  </a:cubicBezTo>
                  <a:cubicBezTo>
                    <a:pt x="21354" y="76153"/>
                    <a:pt x="14860" y="74398"/>
                    <a:pt x="10542" y="71042"/>
                  </a:cubicBezTo>
                  <a:cubicBezTo>
                    <a:pt x="3728" y="65746"/>
                    <a:pt x="1" y="56975"/>
                    <a:pt x="51" y="48340"/>
                  </a:cubicBezTo>
                  <a:cubicBezTo>
                    <a:pt x="102" y="39704"/>
                    <a:pt x="3745" y="31288"/>
                    <a:pt x="9345" y="24710"/>
                  </a:cubicBezTo>
                  <a:cubicBezTo>
                    <a:pt x="14944" y="18132"/>
                    <a:pt x="22416" y="13325"/>
                    <a:pt x="30428" y="10069"/>
                  </a:cubicBezTo>
                  <a:cubicBezTo>
                    <a:pt x="55205" y="0"/>
                    <a:pt x="83557" y="4959"/>
                    <a:pt x="103460" y="22821"/>
                  </a:cubicBezTo>
                  <a:cubicBezTo>
                    <a:pt x="108166" y="27037"/>
                    <a:pt x="112601" y="32182"/>
                    <a:pt x="115283" y="37950"/>
                  </a:cubicBezTo>
                  <a:cubicBezTo>
                    <a:pt x="117763" y="43313"/>
                    <a:pt x="110038" y="47243"/>
                    <a:pt x="105501" y="47277"/>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5" name="Google Shape;245;p27"/>
          <p:cNvGrpSpPr/>
          <p:nvPr/>
        </p:nvGrpSpPr>
        <p:grpSpPr>
          <a:xfrm rot="854098">
            <a:off x="-2166440" y="2262842"/>
            <a:ext cx="5462247" cy="4109809"/>
            <a:chOff x="-1709207" y="2491430"/>
            <a:chExt cx="5462222" cy="4109790"/>
          </a:xfrm>
        </p:grpSpPr>
        <p:sp>
          <p:nvSpPr>
            <p:cNvPr id="246" name="Google Shape;246;p27"/>
            <p:cNvSpPr/>
            <p:nvPr/>
          </p:nvSpPr>
          <p:spPr>
            <a:xfrm flipH="1">
              <a:off x="-259135" y="2871300"/>
              <a:ext cx="4012150" cy="3474525"/>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7"/>
            <p:cNvSpPr/>
            <p:nvPr/>
          </p:nvSpPr>
          <p:spPr>
            <a:xfrm rot="-1070980" flipH="1">
              <a:off x="-326851" y="2984895"/>
              <a:ext cx="3687652" cy="2979300"/>
            </a:xfrm>
            <a:custGeom>
              <a:avLst/>
              <a:gdLst/>
              <a:ahLst/>
              <a:cxnLst/>
              <a:rect l="l" t="t" r="r" b="b"/>
              <a:pathLst>
                <a:path w="147516" h="119180" extrusionOk="0">
                  <a:moveTo>
                    <a:pt x="129198" y="3003"/>
                  </a:moveTo>
                  <a:cubicBezTo>
                    <a:pt x="119517" y="7827"/>
                    <a:pt x="114389" y="18773"/>
                    <a:pt x="112382" y="29399"/>
                  </a:cubicBezTo>
                  <a:cubicBezTo>
                    <a:pt x="110375" y="40042"/>
                    <a:pt x="110780" y="51039"/>
                    <a:pt x="108486" y="61614"/>
                  </a:cubicBezTo>
                  <a:cubicBezTo>
                    <a:pt x="107238" y="67383"/>
                    <a:pt x="104657" y="73573"/>
                    <a:pt x="99243" y="75917"/>
                  </a:cubicBezTo>
                  <a:cubicBezTo>
                    <a:pt x="95752" y="77418"/>
                    <a:pt x="91771" y="77014"/>
                    <a:pt x="88044" y="76339"/>
                  </a:cubicBezTo>
                  <a:cubicBezTo>
                    <a:pt x="81786" y="75226"/>
                    <a:pt x="75630" y="73472"/>
                    <a:pt x="69305" y="73101"/>
                  </a:cubicBezTo>
                  <a:cubicBezTo>
                    <a:pt x="62980" y="72713"/>
                    <a:pt x="56234" y="73860"/>
                    <a:pt x="51376" y="77924"/>
                  </a:cubicBezTo>
                  <a:cubicBezTo>
                    <a:pt x="45945" y="82445"/>
                    <a:pt x="43499" y="89967"/>
                    <a:pt x="37714" y="93998"/>
                  </a:cubicBezTo>
                  <a:cubicBezTo>
                    <a:pt x="28674" y="100306"/>
                    <a:pt x="15670" y="95685"/>
                    <a:pt x="5668" y="100306"/>
                  </a:cubicBezTo>
                  <a:cubicBezTo>
                    <a:pt x="2767" y="101639"/>
                    <a:pt x="1" y="104186"/>
                    <a:pt x="18" y="107373"/>
                  </a:cubicBezTo>
                  <a:cubicBezTo>
                    <a:pt x="51" y="110865"/>
                    <a:pt x="3340" y="113412"/>
                    <a:pt x="6562" y="114795"/>
                  </a:cubicBezTo>
                  <a:cubicBezTo>
                    <a:pt x="16766" y="119180"/>
                    <a:pt x="28488" y="117341"/>
                    <a:pt x="39266" y="114677"/>
                  </a:cubicBezTo>
                  <a:cubicBezTo>
                    <a:pt x="50044" y="112012"/>
                    <a:pt x="61024" y="108571"/>
                    <a:pt x="72038" y="110005"/>
                  </a:cubicBezTo>
                  <a:cubicBezTo>
                    <a:pt x="81904" y="111286"/>
                    <a:pt x="91451" y="116448"/>
                    <a:pt x="101284" y="114879"/>
                  </a:cubicBezTo>
                  <a:cubicBezTo>
                    <a:pt x="106918" y="113985"/>
                    <a:pt x="111994" y="110932"/>
                    <a:pt x="116346" y="107238"/>
                  </a:cubicBezTo>
                  <a:cubicBezTo>
                    <a:pt x="124931" y="99952"/>
                    <a:pt x="131087" y="90102"/>
                    <a:pt x="135321" y="79662"/>
                  </a:cubicBezTo>
                  <a:cubicBezTo>
                    <a:pt x="139554" y="69221"/>
                    <a:pt x="141932" y="58140"/>
                    <a:pt x="143940" y="47059"/>
                  </a:cubicBezTo>
                  <a:cubicBezTo>
                    <a:pt x="145930" y="36028"/>
                    <a:pt x="147515" y="24491"/>
                    <a:pt x="144327" y="13747"/>
                  </a:cubicBezTo>
                  <a:cubicBezTo>
                    <a:pt x="143265" y="10155"/>
                    <a:pt x="141646" y="5685"/>
                    <a:pt x="139166" y="2784"/>
                  </a:cubicBezTo>
                  <a:cubicBezTo>
                    <a:pt x="136738" y="1"/>
                    <a:pt x="132150" y="1519"/>
                    <a:pt x="129198" y="3003"/>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7"/>
            <p:cNvSpPr/>
            <p:nvPr/>
          </p:nvSpPr>
          <p:spPr>
            <a:xfrm flipH="1">
              <a:off x="-169797" y="3475863"/>
              <a:ext cx="773775" cy="790650"/>
            </a:xfrm>
            <a:custGeom>
              <a:avLst/>
              <a:gdLst/>
              <a:ahLst/>
              <a:cxnLst/>
              <a:rect l="l" t="t" r="r" b="b"/>
              <a:pathLst>
                <a:path w="30951" h="31626" extrusionOk="0">
                  <a:moveTo>
                    <a:pt x="10981" y="30428"/>
                  </a:moveTo>
                  <a:cubicBezTo>
                    <a:pt x="16209" y="31626"/>
                    <a:pt x="22096" y="30310"/>
                    <a:pt x="25891" y="26515"/>
                  </a:cubicBezTo>
                  <a:cubicBezTo>
                    <a:pt x="29686" y="22720"/>
                    <a:pt x="30951" y="16429"/>
                    <a:pt x="28404" y="11706"/>
                  </a:cubicBezTo>
                  <a:cubicBezTo>
                    <a:pt x="27308" y="9682"/>
                    <a:pt x="25604" y="8029"/>
                    <a:pt x="23715" y="6714"/>
                  </a:cubicBezTo>
                  <a:cubicBezTo>
                    <a:pt x="17829" y="2649"/>
                    <a:pt x="4066" y="1"/>
                    <a:pt x="1789" y="9547"/>
                  </a:cubicBezTo>
                  <a:cubicBezTo>
                    <a:pt x="1" y="17103"/>
                    <a:pt x="2767" y="28539"/>
                    <a:pt x="10981" y="30428"/>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7"/>
            <p:cNvSpPr/>
            <p:nvPr/>
          </p:nvSpPr>
          <p:spPr>
            <a:xfrm rot="1156543" flipH="1">
              <a:off x="-1407670" y="3425289"/>
              <a:ext cx="4241791" cy="2547189"/>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7"/>
            <p:cNvSpPr/>
            <p:nvPr/>
          </p:nvSpPr>
          <p:spPr>
            <a:xfrm flipH="1">
              <a:off x="-694710" y="2537300"/>
              <a:ext cx="3877225" cy="3649950"/>
            </a:xfrm>
            <a:custGeom>
              <a:avLst/>
              <a:gdLst/>
              <a:ahLst/>
              <a:cxnLst/>
              <a:rect l="l" t="t" r="r" b="b"/>
              <a:pathLst>
                <a:path w="155089" h="145998" fill="none" extrusionOk="0">
                  <a:moveTo>
                    <a:pt x="112989" y="1"/>
                  </a:moveTo>
                  <a:cubicBezTo>
                    <a:pt x="104235" y="3070"/>
                    <a:pt x="98602" y="13157"/>
                    <a:pt x="100592" y="22214"/>
                  </a:cubicBezTo>
                  <a:cubicBezTo>
                    <a:pt x="101267" y="25284"/>
                    <a:pt x="102802" y="28286"/>
                    <a:pt x="105366" y="30091"/>
                  </a:cubicBezTo>
                  <a:cubicBezTo>
                    <a:pt x="110763" y="33835"/>
                    <a:pt x="118015" y="31136"/>
                    <a:pt x="124526" y="30377"/>
                  </a:cubicBezTo>
                  <a:cubicBezTo>
                    <a:pt x="132234" y="29467"/>
                    <a:pt x="140397" y="31693"/>
                    <a:pt x="146183" y="36888"/>
                  </a:cubicBezTo>
                  <a:cubicBezTo>
                    <a:pt x="151951" y="42066"/>
                    <a:pt x="155088" y="50246"/>
                    <a:pt x="153654" y="57887"/>
                  </a:cubicBezTo>
                  <a:cubicBezTo>
                    <a:pt x="151580" y="69002"/>
                    <a:pt x="139790" y="76963"/>
                    <a:pt x="128523" y="75934"/>
                  </a:cubicBezTo>
                  <a:cubicBezTo>
                    <a:pt x="117864" y="74956"/>
                    <a:pt x="107221" y="67416"/>
                    <a:pt x="97337" y="71481"/>
                  </a:cubicBezTo>
                  <a:cubicBezTo>
                    <a:pt x="89966" y="74517"/>
                    <a:pt x="86492" y="82765"/>
                    <a:pt x="83625" y="90203"/>
                  </a:cubicBezTo>
                  <a:cubicBezTo>
                    <a:pt x="80740" y="97624"/>
                    <a:pt x="76895" y="105821"/>
                    <a:pt x="69339" y="108351"/>
                  </a:cubicBezTo>
                  <a:cubicBezTo>
                    <a:pt x="64177" y="110072"/>
                    <a:pt x="58561" y="108638"/>
                    <a:pt x="53214" y="107609"/>
                  </a:cubicBezTo>
                  <a:cubicBezTo>
                    <a:pt x="47884" y="106580"/>
                    <a:pt x="42487" y="105956"/>
                    <a:pt x="37073" y="105754"/>
                  </a:cubicBezTo>
                  <a:cubicBezTo>
                    <a:pt x="32839" y="105585"/>
                    <a:pt x="28201" y="105821"/>
                    <a:pt x="25013" y="108621"/>
                  </a:cubicBezTo>
                  <a:cubicBezTo>
                    <a:pt x="21893" y="111354"/>
                    <a:pt x="21033" y="115773"/>
                    <a:pt x="19667" y="119703"/>
                  </a:cubicBezTo>
                  <a:cubicBezTo>
                    <a:pt x="16007" y="130126"/>
                    <a:pt x="7877" y="138256"/>
                    <a:pt x="0" y="1459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7"/>
            <p:cNvSpPr/>
            <p:nvPr/>
          </p:nvSpPr>
          <p:spPr>
            <a:xfrm flipH="1">
              <a:off x="-694710" y="2871300"/>
              <a:ext cx="2951675" cy="3386400"/>
            </a:xfrm>
            <a:custGeom>
              <a:avLst/>
              <a:gdLst/>
              <a:ahLst/>
              <a:cxnLst/>
              <a:rect l="l" t="t" r="r" b="b"/>
              <a:pathLst>
                <a:path w="118067" h="135456" fill="none" extrusionOk="0">
                  <a:moveTo>
                    <a:pt x="89950" y="1"/>
                  </a:moveTo>
                  <a:cubicBezTo>
                    <a:pt x="85227" y="5263"/>
                    <a:pt x="85311" y="13545"/>
                    <a:pt x="88229" y="19988"/>
                  </a:cubicBezTo>
                  <a:cubicBezTo>
                    <a:pt x="91147" y="26431"/>
                    <a:pt x="96376" y="31507"/>
                    <a:pt x="101368" y="36517"/>
                  </a:cubicBezTo>
                  <a:cubicBezTo>
                    <a:pt x="106378" y="41509"/>
                    <a:pt x="111438" y="46822"/>
                    <a:pt x="113883" y="53468"/>
                  </a:cubicBezTo>
                  <a:cubicBezTo>
                    <a:pt x="118066" y="64869"/>
                    <a:pt x="112956" y="78734"/>
                    <a:pt x="102768" y="85362"/>
                  </a:cubicBezTo>
                  <a:cubicBezTo>
                    <a:pt x="99192" y="87673"/>
                    <a:pt x="94908" y="89225"/>
                    <a:pt x="90692" y="88584"/>
                  </a:cubicBezTo>
                  <a:cubicBezTo>
                    <a:pt x="86172" y="87892"/>
                    <a:pt x="82292" y="84823"/>
                    <a:pt x="77789" y="84148"/>
                  </a:cubicBezTo>
                  <a:cubicBezTo>
                    <a:pt x="70368" y="83069"/>
                    <a:pt x="63638" y="88736"/>
                    <a:pt x="59371" y="94892"/>
                  </a:cubicBezTo>
                  <a:cubicBezTo>
                    <a:pt x="55103" y="101065"/>
                    <a:pt x="52000" y="108250"/>
                    <a:pt x="46215" y="113023"/>
                  </a:cubicBezTo>
                  <a:cubicBezTo>
                    <a:pt x="41509" y="116886"/>
                    <a:pt x="35488" y="118758"/>
                    <a:pt x="29416" y="118286"/>
                  </a:cubicBezTo>
                  <a:cubicBezTo>
                    <a:pt x="24322" y="117847"/>
                    <a:pt x="19296" y="115722"/>
                    <a:pt x="14219" y="116464"/>
                  </a:cubicBezTo>
                  <a:cubicBezTo>
                    <a:pt x="5297" y="117746"/>
                    <a:pt x="0" y="127158"/>
                    <a:pt x="3542" y="135456"/>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1">
  <p:cSld name="CUSTOM_14">
    <p:spTree>
      <p:nvGrpSpPr>
        <p:cNvPr id="1" name="Shape 252"/>
        <p:cNvGrpSpPr/>
        <p:nvPr/>
      </p:nvGrpSpPr>
      <p:grpSpPr>
        <a:xfrm>
          <a:off x="0" y="0"/>
          <a:ext cx="0" cy="0"/>
          <a:chOff x="0" y="0"/>
          <a:chExt cx="0" cy="0"/>
        </a:xfrm>
      </p:grpSpPr>
      <p:grpSp>
        <p:nvGrpSpPr>
          <p:cNvPr id="253" name="Google Shape;253;p28"/>
          <p:cNvGrpSpPr/>
          <p:nvPr/>
        </p:nvGrpSpPr>
        <p:grpSpPr>
          <a:xfrm>
            <a:off x="-1246975" y="-1408396"/>
            <a:ext cx="5379939" cy="4657417"/>
            <a:chOff x="-1094575" y="-1255996"/>
            <a:chExt cx="5379939" cy="4657417"/>
          </a:xfrm>
        </p:grpSpPr>
        <p:sp>
          <p:nvSpPr>
            <p:cNvPr id="254" name="Google Shape;254;p28"/>
            <p:cNvSpPr/>
            <p:nvPr/>
          </p:nvSpPr>
          <p:spPr>
            <a:xfrm rot="-5007431" flipH="1">
              <a:off x="392292" y="-638577"/>
              <a:ext cx="3693038" cy="3696354"/>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8"/>
            <p:cNvSpPr/>
            <p:nvPr/>
          </p:nvSpPr>
          <p:spPr>
            <a:xfrm rot="5237337" flipH="1">
              <a:off x="49691" y="-1153638"/>
              <a:ext cx="3559344" cy="4355459"/>
            </a:xfrm>
            <a:custGeom>
              <a:avLst/>
              <a:gdLst/>
              <a:ahLst/>
              <a:cxnLst/>
              <a:rect l="l" t="t" r="r" b="b"/>
              <a:pathLst>
                <a:path w="142371" h="174215" extrusionOk="0">
                  <a:moveTo>
                    <a:pt x="85227" y="20139"/>
                  </a:moveTo>
                  <a:cubicBezTo>
                    <a:pt x="81618" y="28757"/>
                    <a:pt x="80960" y="38439"/>
                    <a:pt x="82461" y="47648"/>
                  </a:cubicBezTo>
                  <a:cubicBezTo>
                    <a:pt x="83659" y="55002"/>
                    <a:pt x="86188" y="62322"/>
                    <a:pt x="85278" y="69709"/>
                  </a:cubicBezTo>
                  <a:cubicBezTo>
                    <a:pt x="84232" y="78210"/>
                    <a:pt x="78565" y="85733"/>
                    <a:pt x="71329" y="90320"/>
                  </a:cubicBezTo>
                  <a:cubicBezTo>
                    <a:pt x="64076" y="94908"/>
                    <a:pt x="55390" y="96814"/>
                    <a:pt x="46822" y="97185"/>
                  </a:cubicBezTo>
                  <a:cubicBezTo>
                    <a:pt x="41560" y="97404"/>
                    <a:pt x="36247" y="97084"/>
                    <a:pt x="31086" y="98113"/>
                  </a:cubicBezTo>
                  <a:cubicBezTo>
                    <a:pt x="25908" y="99125"/>
                    <a:pt x="20746" y="101756"/>
                    <a:pt x="18216" y="106360"/>
                  </a:cubicBezTo>
                  <a:cubicBezTo>
                    <a:pt x="13409" y="115097"/>
                    <a:pt x="19448" y="127444"/>
                    <a:pt x="13291" y="135270"/>
                  </a:cubicBezTo>
                  <a:cubicBezTo>
                    <a:pt x="11335" y="137749"/>
                    <a:pt x="8451" y="139284"/>
                    <a:pt x="6207" y="141493"/>
                  </a:cubicBezTo>
                  <a:cubicBezTo>
                    <a:pt x="338" y="147296"/>
                    <a:pt x="1" y="157449"/>
                    <a:pt x="4706" y="164230"/>
                  </a:cubicBezTo>
                  <a:cubicBezTo>
                    <a:pt x="9429" y="170993"/>
                    <a:pt x="18334" y="174215"/>
                    <a:pt x="26498" y="173085"/>
                  </a:cubicBezTo>
                  <a:cubicBezTo>
                    <a:pt x="42319" y="170875"/>
                    <a:pt x="52978" y="155037"/>
                    <a:pt x="68293" y="150500"/>
                  </a:cubicBezTo>
                  <a:cubicBezTo>
                    <a:pt x="83068" y="146132"/>
                    <a:pt x="99834" y="152980"/>
                    <a:pt x="114035" y="147026"/>
                  </a:cubicBezTo>
                  <a:cubicBezTo>
                    <a:pt x="120512" y="144310"/>
                    <a:pt x="125724" y="139166"/>
                    <a:pt x="129721" y="133398"/>
                  </a:cubicBezTo>
                  <a:cubicBezTo>
                    <a:pt x="138998" y="120056"/>
                    <a:pt x="142371" y="103257"/>
                    <a:pt x="141696" y="87031"/>
                  </a:cubicBezTo>
                  <a:cubicBezTo>
                    <a:pt x="141038" y="70806"/>
                    <a:pt x="136603" y="54951"/>
                    <a:pt x="131374" y="39586"/>
                  </a:cubicBezTo>
                  <a:cubicBezTo>
                    <a:pt x="128625" y="31557"/>
                    <a:pt x="125656" y="23529"/>
                    <a:pt x="121068" y="16411"/>
                  </a:cubicBezTo>
                  <a:cubicBezTo>
                    <a:pt x="117695" y="11149"/>
                    <a:pt x="109633" y="0"/>
                    <a:pt x="102397" y="1316"/>
                  </a:cubicBezTo>
                  <a:cubicBezTo>
                    <a:pt x="94841" y="2682"/>
                    <a:pt x="87875" y="13814"/>
                    <a:pt x="85227" y="20139"/>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8"/>
            <p:cNvSpPr/>
            <p:nvPr/>
          </p:nvSpPr>
          <p:spPr>
            <a:xfrm rot="-4032415" flipH="1">
              <a:off x="-715923" y="-587786"/>
              <a:ext cx="3573161" cy="3195765"/>
            </a:xfrm>
            <a:custGeom>
              <a:avLst/>
              <a:gdLst/>
              <a:ahLst/>
              <a:cxnLst/>
              <a:rect l="l" t="t" r="r" b="b"/>
              <a:pathLst>
                <a:path w="142928" h="127832" extrusionOk="0">
                  <a:moveTo>
                    <a:pt x="124948" y="54968"/>
                  </a:moveTo>
                  <a:cubicBezTo>
                    <a:pt x="118808" y="59927"/>
                    <a:pt x="111809" y="63992"/>
                    <a:pt x="104168" y="65915"/>
                  </a:cubicBezTo>
                  <a:cubicBezTo>
                    <a:pt x="94588" y="68343"/>
                    <a:pt x="84502" y="67365"/>
                    <a:pt x="74668" y="68377"/>
                  </a:cubicBezTo>
                  <a:cubicBezTo>
                    <a:pt x="64835" y="69406"/>
                    <a:pt x="54327" y="73184"/>
                    <a:pt x="49571" y="81837"/>
                  </a:cubicBezTo>
                  <a:cubicBezTo>
                    <a:pt x="45979" y="88364"/>
                    <a:pt x="46400" y="96224"/>
                    <a:pt x="46080" y="103662"/>
                  </a:cubicBezTo>
                  <a:cubicBezTo>
                    <a:pt x="45742" y="111083"/>
                    <a:pt x="44056" y="119314"/>
                    <a:pt x="37950" y="123581"/>
                  </a:cubicBezTo>
                  <a:cubicBezTo>
                    <a:pt x="31861" y="127832"/>
                    <a:pt x="23074" y="126415"/>
                    <a:pt x="17187" y="121895"/>
                  </a:cubicBezTo>
                  <a:cubicBezTo>
                    <a:pt x="11301" y="117358"/>
                    <a:pt x="7810" y="110375"/>
                    <a:pt x="5415" y="103342"/>
                  </a:cubicBezTo>
                  <a:cubicBezTo>
                    <a:pt x="1586" y="92159"/>
                    <a:pt x="0" y="80066"/>
                    <a:pt x="2159" y="68462"/>
                  </a:cubicBezTo>
                  <a:cubicBezTo>
                    <a:pt x="5431" y="50903"/>
                    <a:pt x="17137" y="35707"/>
                    <a:pt x="31659" y="25334"/>
                  </a:cubicBezTo>
                  <a:cubicBezTo>
                    <a:pt x="46198" y="14978"/>
                    <a:pt x="63385" y="8990"/>
                    <a:pt x="80724" y="4757"/>
                  </a:cubicBezTo>
                  <a:cubicBezTo>
                    <a:pt x="91923" y="2024"/>
                    <a:pt x="103730" y="0"/>
                    <a:pt x="114878" y="2918"/>
                  </a:cubicBezTo>
                  <a:cubicBezTo>
                    <a:pt x="125487" y="5701"/>
                    <a:pt x="134966" y="14505"/>
                    <a:pt x="138778" y="24862"/>
                  </a:cubicBezTo>
                  <a:cubicBezTo>
                    <a:pt x="142927" y="36128"/>
                    <a:pt x="133027" y="48424"/>
                    <a:pt x="124948" y="54968"/>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8"/>
            <p:cNvSpPr/>
            <p:nvPr/>
          </p:nvSpPr>
          <p:spPr>
            <a:xfrm rot="-4500040" flipH="1">
              <a:off x="163620" y="-285835"/>
              <a:ext cx="3000485" cy="1983891"/>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8"/>
            <p:cNvSpPr/>
            <p:nvPr/>
          </p:nvSpPr>
          <p:spPr>
            <a:xfrm rot="-4500040" flipH="1">
              <a:off x="-1075759" y="836049"/>
              <a:ext cx="3578568" cy="1329910"/>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8"/>
            <p:cNvSpPr/>
            <p:nvPr/>
          </p:nvSpPr>
          <p:spPr>
            <a:xfrm rot="-5254554" flipH="1">
              <a:off x="-987256" y="631261"/>
              <a:ext cx="2944355" cy="1904006"/>
            </a:xfrm>
            <a:custGeom>
              <a:avLst/>
              <a:gdLst/>
              <a:ahLst/>
              <a:cxnLst/>
              <a:rect l="l" t="t" r="r" b="b"/>
              <a:pathLst>
                <a:path w="117763" h="76153" extrusionOk="0">
                  <a:moveTo>
                    <a:pt x="105501" y="47277"/>
                  </a:moveTo>
                  <a:cubicBezTo>
                    <a:pt x="100424" y="47328"/>
                    <a:pt x="95718" y="44882"/>
                    <a:pt x="91164" y="42622"/>
                  </a:cubicBezTo>
                  <a:cubicBezTo>
                    <a:pt x="84367" y="39249"/>
                    <a:pt x="77384" y="36162"/>
                    <a:pt x="70098" y="34054"/>
                  </a:cubicBezTo>
                  <a:cubicBezTo>
                    <a:pt x="62086" y="31726"/>
                    <a:pt x="53434" y="30647"/>
                    <a:pt x="45456" y="33092"/>
                  </a:cubicBezTo>
                  <a:cubicBezTo>
                    <a:pt x="37495" y="35555"/>
                    <a:pt x="30428" y="42167"/>
                    <a:pt x="29382" y="50448"/>
                  </a:cubicBezTo>
                  <a:cubicBezTo>
                    <a:pt x="28842" y="54665"/>
                    <a:pt x="29837" y="58898"/>
                    <a:pt x="29702" y="63149"/>
                  </a:cubicBezTo>
                  <a:cubicBezTo>
                    <a:pt x="29601" y="66741"/>
                    <a:pt x="28522" y="70587"/>
                    <a:pt x="25671" y="72796"/>
                  </a:cubicBezTo>
                  <a:cubicBezTo>
                    <a:pt x="21354" y="76153"/>
                    <a:pt x="14860" y="74398"/>
                    <a:pt x="10542" y="71042"/>
                  </a:cubicBezTo>
                  <a:cubicBezTo>
                    <a:pt x="3728" y="65746"/>
                    <a:pt x="1" y="56975"/>
                    <a:pt x="51" y="48340"/>
                  </a:cubicBezTo>
                  <a:cubicBezTo>
                    <a:pt x="102" y="39704"/>
                    <a:pt x="3745" y="31288"/>
                    <a:pt x="9345" y="24710"/>
                  </a:cubicBezTo>
                  <a:cubicBezTo>
                    <a:pt x="14944" y="18132"/>
                    <a:pt x="22416" y="13325"/>
                    <a:pt x="30428" y="10069"/>
                  </a:cubicBezTo>
                  <a:cubicBezTo>
                    <a:pt x="55205" y="0"/>
                    <a:pt x="83557" y="4959"/>
                    <a:pt x="103460" y="22821"/>
                  </a:cubicBezTo>
                  <a:cubicBezTo>
                    <a:pt x="108166" y="27037"/>
                    <a:pt x="112601" y="32182"/>
                    <a:pt x="115283" y="37950"/>
                  </a:cubicBezTo>
                  <a:cubicBezTo>
                    <a:pt x="117763" y="43313"/>
                    <a:pt x="110038" y="47243"/>
                    <a:pt x="105501" y="47277"/>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8"/>
            <p:cNvSpPr/>
            <p:nvPr/>
          </p:nvSpPr>
          <p:spPr>
            <a:xfrm rot="-4492111" flipH="1">
              <a:off x="1556161" y="139592"/>
              <a:ext cx="679234" cy="799818"/>
            </a:xfrm>
            <a:custGeom>
              <a:avLst/>
              <a:gdLst/>
              <a:ahLst/>
              <a:cxnLst/>
              <a:rect l="l" t="t" r="r" b="b"/>
              <a:pathLst>
                <a:path w="27173" h="31997" extrusionOk="0">
                  <a:moveTo>
                    <a:pt x="14624" y="11976"/>
                  </a:moveTo>
                  <a:cubicBezTo>
                    <a:pt x="17221" y="14135"/>
                    <a:pt x="20662" y="15096"/>
                    <a:pt x="23209" y="17305"/>
                  </a:cubicBezTo>
                  <a:cubicBezTo>
                    <a:pt x="25148" y="18992"/>
                    <a:pt x="26447" y="21286"/>
                    <a:pt x="26903" y="23799"/>
                  </a:cubicBezTo>
                  <a:cubicBezTo>
                    <a:pt x="27172" y="25368"/>
                    <a:pt x="27088" y="27071"/>
                    <a:pt x="26312" y="28454"/>
                  </a:cubicBezTo>
                  <a:cubicBezTo>
                    <a:pt x="24997" y="30816"/>
                    <a:pt x="22045" y="31760"/>
                    <a:pt x="19346" y="31828"/>
                  </a:cubicBezTo>
                  <a:cubicBezTo>
                    <a:pt x="12819" y="31996"/>
                    <a:pt x="6545" y="28049"/>
                    <a:pt x="3104" y="22500"/>
                  </a:cubicBezTo>
                  <a:cubicBezTo>
                    <a:pt x="1147" y="19346"/>
                    <a:pt x="0" y="15653"/>
                    <a:pt x="237" y="11959"/>
                  </a:cubicBezTo>
                  <a:cubicBezTo>
                    <a:pt x="456" y="8248"/>
                    <a:pt x="2109" y="4605"/>
                    <a:pt x="4993" y="2294"/>
                  </a:cubicBezTo>
                  <a:cubicBezTo>
                    <a:pt x="7826" y="0"/>
                    <a:pt x="9985" y="692"/>
                    <a:pt x="10475" y="3863"/>
                  </a:cubicBezTo>
                  <a:cubicBezTo>
                    <a:pt x="10947" y="7051"/>
                    <a:pt x="12077" y="9850"/>
                    <a:pt x="14624" y="11976"/>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6"/>
        <p:cNvGrpSpPr/>
        <p:nvPr/>
      </p:nvGrpSpPr>
      <p:grpSpPr>
        <a:xfrm>
          <a:off x="0" y="0"/>
          <a:ext cx="0" cy="0"/>
          <a:chOff x="0" y="0"/>
          <a:chExt cx="0" cy="0"/>
        </a:xfrm>
      </p:grpSpPr>
      <p:sp>
        <p:nvSpPr>
          <p:cNvPr id="37" name="Google Shape;37;p4"/>
          <p:cNvSpPr txBox="1">
            <a:spLocks noGrp="1"/>
          </p:cNvSpPr>
          <p:nvPr>
            <p:ph type="title"/>
          </p:nvPr>
        </p:nvSpPr>
        <p:spPr>
          <a:xfrm>
            <a:off x="713225" y="539500"/>
            <a:ext cx="7717500" cy="478200"/>
          </a:xfrm>
          <a:prstGeom prst="rect">
            <a:avLst/>
          </a:prstGeom>
        </p:spPr>
        <p:txBody>
          <a:bodyPr spcFirstLastPara="1" wrap="square" lIns="91425" tIns="91425" rIns="91425" bIns="91425" anchor="ctr" anchorCtr="0">
            <a:noAutofit/>
          </a:bodyPr>
          <a:lstStyle>
            <a:lvl1pPr lvl="0">
              <a:spcBef>
                <a:spcPts val="0"/>
              </a:spcBef>
              <a:spcAft>
                <a:spcPts val="0"/>
              </a:spcAft>
              <a:buSzPts val="3000"/>
              <a:buNone/>
              <a:defRPr>
                <a:latin typeface="Calistoga"/>
                <a:ea typeface="Calistoga"/>
                <a:cs typeface="Calistoga"/>
                <a:sym typeface="Calistoga"/>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8" name="Google Shape;38;p4"/>
          <p:cNvSpPr txBox="1">
            <a:spLocks noGrp="1"/>
          </p:cNvSpPr>
          <p:nvPr>
            <p:ph type="body" idx="1"/>
          </p:nvPr>
        </p:nvSpPr>
        <p:spPr>
          <a:xfrm>
            <a:off x="2172725" y="1683050"/>
            <a:ext cx="4798500" cy="1926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Clr>
                <a:srgbClr val="6E1200"/>
              </a:buClr>
              <a:buSzPts val="1400"/>
              <a:buChar char="●"/>
              <a:defRPr/>
            </a:lvl1pPr>
            <a:lvl2pPr marL="914400" lvl="1" indent="-317500">
              <a:spcBef>
                <a:spcPts val="0"/>
              </a:spcBef>
              <a:spcAft>
                <a:spcPts val="0"/>
              </a:spcAft>
              <a:buClr>
                <a:schemeClr val="accent5"/>
              </a:buClr>
              <a:buSzPts val="1400"/>
              <a:buFont typeface="Nunito"/>
              <a:buChar char="○"/>
              <a:defRPr/>
            </a:lvl2pPr>
            <a:lvl3pPr marL="1371600" lvl="2" indent="-317500">
              <a:spcBef>
                <a:spcPts val="0"/>
              </a:spcBef>
              <a:spcAft>
                <a:spcPts val="0"/>
              </a:spcAft>
              <a:buClr>
                <a:schemeClr val="accent5"/>
              </a:buClr>
              <a:buSzPts val="1400"/>
              <a:buFont typeface="Nunito"/>
              <a:buChar char="■"/>
              <a:defRPr/>
            </a:lvl3pPr>
            <a:lvl4pPr marL="1828800" lvl="3" indent="-317500">
              <a:spcBef>
                <a:spcPts val="0"/>
              </a:spcBef>
              <a:spcAft>
                <a:spcPts val="0"/>
              </a:spcAft>
              <a:buClr>
                <a:schemeClr val="accent5"/>
              </a:buClr>
              <a:buSzPts val="1400"/>
              <a:buFont typeface="Nunito"/>
              <a:buChar char="●"/>
              <a:defRPr/>
            </a:lvl4pPr>
            <a:lvl5pPr marL="2286000" lvl="4" indent="-317500">
              <a:spcBef>
                <a:spcPts val="0"/>
              </a:spcBef>
              <a:spcAft>
                <a:spcPts val="0"/>
              </a:spcAft>
              <a:buClr>
                <a:schemeClr val="accent5"/>
              </a:buClr>
              <a:buSzPts val="1400"/>
              <a:buFont typeface="Nunito"/>
              <a:buChar char="○"/>
              <a:defRPr/>
            </a:lvl5pPr>
            <a:lvl6pPr marL="2743200" lvl="5" indent="-317500">
              <a:spcBef>
                <a:spcPts val="0"/>
              </a:spcBef>
              <a:spcAft>
                <a:spcPts val="0"/>
              </a:spcAft>
              <a:buClr>
                <a:schemeClr val="accent5"/>
              </a:buClr>
              <a:buSzPts val="1400"/>
              <a:buFont typeface="Nunito"/>
              <a:buChar char="■"/>
              <a:defRPr/>
            </a:lvl6pPr>
            <a:lvl7pPr marL="3200400" lvl="6" indent="-317500">
              <a:spcBef>
                <a:spcPts val="0"/>
              </a:spcBef>
              <a:spcAft>
                <a:spcPts val="0"/>
              </a:spcAft>
              <a:buClr>
                <a:schemeClr val="accent5"/>
              </a:buClr>
              <a:buSzPts val="1400"/>
              <a:buFont typeface="Nunito"/>
              <a:buChar char="●"/>
              <a:defRPr/>
            </a:lvl7pPr>
            <a:lvl8pPr marL="3657600" lvl="7" indent="-317500">
              <a:spcBef>
                <a:spcPts val="0"/>
              </a:spcBef>
              <a:spcAft>
                <a:spcPts val="0"/>
              </a:spcAft>
              <a:buClr>
                <a:schemeClr val="accent5"/>
              </a:buClr>
              <a:buSzPts val="1400"/>
              <a:buFont typeface="Nunito"/>
              <a:buChar char="○"/>
              <a:defRPr/>
            </a:lvl8pPr>
            <a:lvl9pPr marL="4114800" lvl="8" indent="-317500">
              <a:spcBef>
                <a:spcPts val="0"/>
              </a:spcBef>
              <a:spcAft>
                <a:spcPts val="0"/>
              </a:spcAft>
              <a:buClr>
                <a:schemeClr val="accent5"/>
              </a:buClr>
              <a:buSzPts val="1400"/>
              <a:buFont typeface="Nunito"/>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9"/>
        <p:cNvGrpSpPr/>
        <p:nvPr/>
      </p:nvGrpSpPr>
      <p:grpSpPr>
        <a:xfrm>
          <a:off x="0" y="0"/>
          <a:ext cx="0" cy="0"/>
          <a:chOff x="0" y="0"/>
          <a:chExt cx="0" cy="0"/>
        </a:xfrm>
      </p:grpSpPr>
      <p:sp>
        <p:nvSpPr>
          <p:cNvPr id="40" name="Google Shape;40;p5"/>
          <p:cNvSpPr txBox="1">
            <a:spLocks noGrp="1"/>
          </p:cNvSpPr>
          <p:nvPr>
            <p:ph type="title"/>
          </p:nvPr>
        </p:nvSpPr>
        <p:spPr>
          <a:xfrm>
            <a:off x="713225" y="539500"/>
            <a:ext cx="7717500" cy="478200"/>
          </a:xfrm>
          <a:prstGeom prst="rect">
            <a:avLst/>
          </a:prstGeom>
        </p:spPr>
        <p:txBody>
          <a:bodyPr spcFirstLastPara="1" wrap="square" lIns="91425" tIns="91425" rIns="91425" bIns="91425" anchor="ctr" anchorCtr="0">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1" name="Google Shape;41;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2" name="Google Shape;42;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713225" y="539500"/>
            <a:ext cx="7717500" cy="478200"/>
          </a:xfrm>
          <a:prstGeom prst="rect">
            <a:avLst/>
          </a:prstGeom>
        </p:spPr>
        <p:txBody>
          <a:bodyPr spcFirstLastPara="1" wrap="square" lIns="91425" tIns="91425" rIns="91425" bIns="91425" anchor="ctr" anchorCtr="0">
            <a:noAutofit/>
          </a:bodyPr>
          <a:lstStyle>
            <a:lvl1pPr lvl="0">
              <a:spcBef>
                <a:spcPts val="0"/>
              </a:spcBef>
              <a:spcAft>
                <a:spcPts val="0"/>
              </a:spcAft>
              <a:buSzPts val="3000"/>
              <a:buNone/>
              <a:defRPr>
                <a:latin typeface="Calistoga"/>
                <a:ea typeface="Calistoga"/>
                <a:cs typeface="Calistoga"/>
                <a:sym typeface="Calistoga"/>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grpSp>
        <p:nvGrpSpPr>
          <p:cNvPr id="45" name="Google Shape;45;p6"/>
          <p:cNvGrpSpPr/>
          <p:nvPr/>
        </p:nvGrpSpPr>
        <p:grpSpPr>
          <a:xfrm>
            <a:off x="-1560275" y="2566500"/>
            <a:ext cx="5084690" cy="4390664"/>
            <a:chOff x="-1560275" y="2566500"/>
            <a:chExt cx="5084690" cy="4390664"/>
          </a:xfrm>
        </p:grpSpPr>
        <p:grpSp>
          <p:nvGrpSpPr>
            <p:cNvPr id="46" name="Google Shape;46;p6"/>
            <p:cNvGrpSpPr/>
            <p:nvPr/>
          </p:nvGrpSpPr>
          <p:grpSpPr>
            <a:xfrm>
              <a:off x="-1560275" y="2566500"/>
              <a:ext cx="5084690" cy="3821700"/>
              <a:chOff x="-1560275" y="2566500"/>
              <a:chExt cx="5084690" cy="3821700"/>
            </a:xfrm>
          </p:grpSpPr>
          <p:sp>
            <p:nvSpPr>
              <p:cNvPr id="47" name="Google Shape;47;p6"/>
              <p:cNvSpPr/>
              <p:nvPr/>
            </p:nvSpPr>
            <p:spPr>
              <a:xfrm flipH="1">
                <a:off x="-487735" y="2566500"/>
                <a:ext cx="4012150" cy="3474525"/>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6"/>
              <p:cNvSpPr/>
              <p:nvPr/>
            </p:nvSpPr>
            <p:spPr>
              <a:xfrm rot="5400000">
                <a:off x="-1162225" y="2430875"/>
                <a:ext cx="3559275" cy="4355375"/>
              </a:xfrm>
              <a:custGeom>
                <a:avLst/>
                <a:gdLst/>
                <a:ahLst/>
                <a:cxnLst/>
                <a:rect l="l" t="t" r="r" b="b"/>
                <a:pathLst>
                  <a:path w="142371" h="174215" extrusionOk="0">
                    <a:moveTo>
                      <a:pt x="85227" y="20139"/>
                    </a:moveTo>
                    <a:cubicBezTo>
                      <a:pt x="81618" y="28757"/>
                      <a:pt x="80960" y="38439"/>
                      <a:pt x="82461" y="47648"/>
                    </a:cubicBezTo>
                    <a:cubicBezTo>
                      <a:pt x="83659" y="55002"/>
                      <a:pt x="86188" y="62322"/>
                      <a:pt x="85278" y="69709"/>
                    </a:cubicBezTo>
                    <a:cubicBezTo>
                      <a:pt x="84232" y="78210"/>
                      <a:pt x="78565" y="85733"/>
                      <a:pt x="71329" y="90320"/>
                    </a:cubicBezTo>
                    <a:cubicBezTo>
                      <a:pt x="64076" y="94908"/>
                      <a:pt x="55390" y="96814"/>
                      <a:pt x="46822" y="97185"/>
                    </a:cubicBezTo>
                    <a:cubicBezTo>
                      <a:pt x="41560" y="97404"/>
                      <a:pt x="36247" y="97084"/>
                      <a:pt x="31086" y="98113"/>
                    </a:cubicBezTo>
                    <a:cubicBezTo>
                      <a:pt x="25908" y="99125"/>
                      <a:pt x="20746" y="101756"/>
                      <a:pt x="18216" y="106360"/>
                    </a:cubicBezTo>
                    <a:cubicBezTo>
                      <a:pt x="13409" y="115097"/>
                      <a:pt x="19448" y="127444"/>
                      <a:pt x="13291" y="135270"/>
                    </a:cubicBezTo>
                    <a:cubicBezTo>
                      <a:pt x="11335" y="137749"/>
                      <a:pt x="8451" y="139284"/>
                      <a:pt x="6207" y="141493"/>
                    </a:cubicBezTo>
                    <a:cubicBezTo>
                      <a:pt x="338" y="147296"/>
                      <a:pt x="1" y="157449"/>
                      <a:pt x="4706" y="164230"/>
                    </a:cubicBezTo>
                    <a:cubicBezTo>
                      <a:pt x="9429" y="170993"/>
                      <a:pt x="18334" y="174215"/>
                      <a:pt x="26498" y="173085"/>
                    </a:cubicBezTo>
                    <a:cubicBezTo>
                      <a:pt x="42319" y="170875"/>
                      <a:pt x="52978" y="155037"/>
                      <a:pt x="68293" y="150500"/>
                    </a:cubicBezTo>
                    <a:cubicBezTo>
                      <a:pt x="83068" y="146132"/>
                      <a:pt x="99834" y="152980"/>
                      <a:pt x="114035" y="147026"/>
                    </a:cubicBezTo>
                    <a:cubicBezTo>
                      <a:pt x="120512" y="144310"/>
                      <a:pt x="125724" y="139166"/>
                      <a:pt x="129721" y="133398"/>
                    </a:cubicBezTo>
                    <a:cubicBezTo>
                      <a:pt x="138998" y="120056"/>
                      <a:pt x="142371" y="103257"/>
                      <a:pt x="141696" y="87031"/>
                    </a:cubicBezTo>
                    <a:cubicBezTo>
                      <a:pt x="141038" y="70806"/>
                      <a:pt x="136603" y="54951"/>
                      <a:pt x="131374" y="39586"/>
                    </a:cubicBezTo>
                    <a:cubicBezTo>
                      <a:pt x="128625" y="31557"/>
                      <a:pt x="125656" y="23529"/>
                      <a:pt x="121068" y="16411"/>
                    </a:cubicBezTo>
                    <a:cubicBezTo>
                      <a:pt x="117695" y="11149"/>
                      <a:pt x="109633" y="0"/>
                      <a:pt x="102397" y="1316"/>
                    </a:cubicBezTo>
                    <a:cubicBezTo>
                      <a:pt x="94841" y="2682"/>
                      <a:pt x="87875" y="13814"/>
                      <a:pt x="85227" y="20139"/>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6"/>
              <p:cNvSpPr/>
              <p:nvPr/>
            </p:nvSpPr>
            <p:spPr>
              <a:xfrm>
                <a:off x="17200" y="4325775"/>
                <a:ext cx="679325" cy="799925"/>
              </a:xfrm>
              <a:custGeom>
                <a:avLst/>
                <a:gdLst/>
                <a:ahLst/>
                <a:cxnLst/>
                <a:rect l="l" t="t" r="r" b="b"/>
                <a:pathLst>
                  <a:path w="27173" h="31997" extrusionOk="0">
                    <a:moveTo>
                      <a:pt x="14624" y="11976"/>
                    </a:moveTo>
                    <a:cubicBezTo>
                      <a:pt x="17221" y="14135"/>
                      <a:pt x="20662" y="15096"/>
                      <a:pt x="23209" y="17305"/>
                    </a:cubicBezTo>
                    <a:cubicBezTo>
                      <a:pt x="25148" y="18992"/>
                      <a:pt x="26447" y="21286"/>
                      <a:pt x="26903" y="23799"/>
                    </a:cubicBezTo>
                    <a:cubicBezTo>
                      <a:pt x="27172" y="25368"/>
                      <a:pt x="27088" y="27071"/>
                      <a:pt x="26312" y="28454"/>
                    </a:cubicBezTo>
                    <a:cubicBezTo>
                      <a:pt x="24997" y="30816"/>
                      <a:pt x="22045" y="31760"/>
                      <a:pt x="19346" y="31828"/>
                    </a:cubicBezTo>
                    <a:cubicBezTo>
                      <a:pt x="12819" y="31996"/>
                      <a:pt x="6545" y="28049"/>
                      <a:pt x="3104" y="22500"/>
                    </a:cubicBezTo>
                    <a:cubicBezTo>
                      <a:pt x="1147" y="19346"/>
                      <a:pt x="0" y="15653"/>
                      <a:pt x="237" y="11959"/>
                    </a:cubicBezTo>
                    <a:cubicBezTo>
                      <a:pt x="456" y="8248"/>
                      <a:pt x="2109" y="4605"/>
                      <a:pt x="4993" y="2294"/>
                    </a:cubicBezTo>
                    <a:cubicBezTo>
                      <a:pt x="7826" y="0"/>
                      <a:pt x="9985" y="692"/>
                      <a:pt x="10475" y="3863"/>
                    </a:cubicBezTo>
                    <a:cubicBezTo>
                      <a:pt x="10947" y="7051"/>
                      <a:pt x="12077" y="9850"/>
                      <a:pt x="14624" y="11976"/>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 name="Google Shape;50;p6"/>
            <p:cNvGrpSpPr/>
            <p:nvPr/>
          </p:nvGrpSpPr>
          <p:grpSpPr>
            <a:xfrm rot="-5400000">
              <a:off x="-1468502" y="3967519"/>
              <a:ext cx="3781209" cy="2198080"/>
              <a:chOff x="-1076112" y="290475"/>
              <a:chExt cx="3781588" cy="2198300"/>
            </a:xfrm>
          </p:grpSpPr>
          <p:sp>
            <p:nvSpPr>
              <p:cNvPr id="51" name="Google Shape;51;p6"/>
              <p:cNvSpPr/>
              <p:nvPr/>
            </p:nvSpPr>
            <p:spPr>
              <a:xfrm>
                <a:off x="-295100" y="504825"/>
                <a:ext cx="3000575" cy="1983950"/>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6"/>
              <p:cNvSpPr/>
              <p:nvPr/>
            </p:nvSpPr>
            <p:spPr>
              <a:xfrm>
                <a:off x="-1076112" y="290475"/>
                <a:ext cx="3578675" cy="1329950"/>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3"/>
        <p:cNvGrpSpPr/>
        <p:nvPr/>
      </p:nvGrpSpPr>
      <p:grpSpPr>
        <a:xfrm>
          <a:off x="0" y="0"/>
          <a:ext cx="0" cy="0"/>
          <a:chOff x="0" y="0"/>
          <a:chExt cx="0" cy="0"/>
        </a:xfrm>
      </p:grpSpPr>
      <p:sp>
        <p:nvSpPr>
          <p:cNvPr id="54" name="Google Shape;54;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5" name="Google Shape;55;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6"/>
        <p:cNvGrpSpPr/>
        <p:nvPr/>
      </p:nvGrpSpPr>
      <p:grpSpPr>
        <a:xfrm>
          <a:off x="0" y="0"/>
          <a:ext cx="0" cy="0"/>
          <a:chOff x="0" y="0"/>
          <a:chExt cx="0" cy="0"/>
        </a:xfrm>
      </p:grpSpPr>
      <p:sp>
        <p:nvSpPr>
          <p:cNvPr id="57" name="Google Shape;5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0" name="Google Shape;60;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1"/>
        <p:cNvGrpSpPr/>
        <p:nvPr/>
      </p:nvGrpSpPr>
      <p:grpSpPr>
        <a:xfrm>
          <a:off x="0" y="0"/>
          <a:ext cx="0" cy="0"/>
          <a:chOff x="0" y="0"/>
          <a:chExt cx="0" cy="0"/>
        </a:xfrm>
      </p:grpSpPr>
      <p:sp>
        <p:nvSpPr>
          <p:cNvPr id="62" name="Google Shape;6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400"/>
              <a:buNone/>
              <a:defRPr/>
            </a:lvl1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3"/>
        <p:cNvGrpSpPr/>
        <p:nvPr/>
      </p:nvGrpSpPr>
      <p:grpSpPr>
        <a:xfrm>
          <a:off x="0" y="0"/>
          <a:ext cx="0" cy="0"/>
          <a:chOff x="0" y="0"/>
          <a:chExt cx="0" cy="0"/>
        </a:xfrm>
      </p:grpSpPr>
      <p:sp>
        <p:nvSpPr>
          <p:cNvPr id="64" name="Google Shape;64;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5" name="Google Shape;65;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4782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accent4"/>
              </a:buClr>
              <a:buSzPts val="3000"/>
              <a:buFont typeface="Roboto Slab"/>
              <a:buNone/>
              <a:defRPr sz="3000">
                <a:solidFill>
                  <a:schemeClr val="accent4"/>
                </a:solidFill>
                <a:latin typeface="Roboto Slab"/>
                <a:ea typeface="Roboto Slab"/>
                <a:cs typeface="Roboto Slab"/>
                <a:sym typeface="Roboto Slab"/>
              </a:defRPr>
            </a:lvl1pPr>
            <a:lvl2pPr lvl="1">
              <a:spcBef>
                <a:spcPts val="0"/>
              </a:spcBef>
              <a:spcAft>
                <a:spcPts val="0"/>
              </a:spcAft>
              <a:buClr>
                <a:schemeClr val="accent4"/>
              </a:buClr>
              <a:buSzPts val="2800"/>
              <a:buNone/>
              <a:defRPr sz="2800">
                <a:solidFill>
                  <a:schemeClr val="accent4"/>
                </a:solidFill>
              </a:defRPr>
            </a:lvl2pPr>
            <a:lvl3pPr lvl="2">
              <a:spcBef>
                <a:spcPts val="0"/>
              </a:spcBef>
              <a:spcAft>
                <a:spcPts val="0"/>
              </a:spcAft>
              <a:buClr>
                <a:schemeClr val="accent4"/>
              </a:buClr>
              <a:buSzPts val="2800"/>
              <a:buNone/>
              <a:defRPr sz="2800">
                <a:solidFill>
                  <a:schemeClr val="accent4"/>
                </a:solidFill>
              </a:defRPr>
            </a:lvl3pPr>
            <a:lvl4pPr lvl="3">
              <a:spcBef>
                <a:spcPts val="0"/>
              </a:spcBef>
              <a:spcAft>
                <a:spcPts val="0"/>
              </a:spcAft>
              <a:buClr>
                <a:schemeClr val="accent4"/>
              </a:buClr>
              <a:buSzPts val="2800"/>
              <a:buNone/>
              <a:defRPr sz="2800">
                <a:solidFill>
                  <a:schemeClr val="accent4"/>
                </a:solidFill>
              </a:defRPr>
            </a:lvl4pPr>
            <a:lvl5pPr lvl="4">
              <a:spcBef>
                <a:spcPts val="0"/>
              </a:spcBef>
              <a:spcAft>
                <a:spcPts val="0"/>
              </a:spcAft>
              <a:buClr>
                <a:schemeClr val="accent4"/>
              </a:buClr>
              <a:buSzPts val="2800"/>
              <a:buNone/>
              <a:defRPr sz="2800">
                <a:solidFill>
                  <a:schemeClr val="accent4"/>
                </a:solidFill>
              </a:defRPr>
            </a:lvl5pPr>
            <a:lvl6pPr lvl="5">
              <a:spcBef>
                <a:spcPts val="0"/>
              </a:spcBef>
              <a:spcAft>
                <a:spcPts val="0"/>
              </a:spcAft>
              <a:buClr>
                <a:schemeClr val="accent4"/>
              </a:buClr>
              <a:buSzPts val="2800"/>
              <a:buNone/>
              <a:defRPr sz="2800">
                <a:solidFill>
                  <a:schemeClr val="accent4"/>
                </a:solidFill>
              </a:defRPr>
            </a:lvl6pPr>
            <a:lvl7pPr lvl="6">
              <a:spcBef>
                <a:spcPts val="0"/>
              </a:spcBef>
              <a:spcAft>
                <a:spcPts val="0"/>
              </a:spcAft>
              <a:buClr>
                <a:schemeClr val="accent4"/>
              </a:buClr>
              <a:buSzPts val="2800"/>
              <a:buNone/>
              <a:defRPr sz="2800">
                <a:solidFill>
                  <a:schemeClr val="accent4"/>
                </a:solidFill>
              </a:defRPr>
            </a:lvl7pPr>
            <a:lvl8pPr lvl="7">
              <a:spcBef>
                <a:spcPts val="0"/>
              </a:spcBef>
              <a:spcAft>
                <a:spcPts val="0"/>
              </a:spcAft>
              <a:buClr>
                <a:schemeClr val="accent4"/>
              </a:buClr>
              <a:buSzPts val="2800"/>
              <a:buNone/>
              <a:defRPr sz="2800">
                <a:solidFill>
                  <a:schemeClr val="accent4"/>
                </a:solidFill>
              </a:defRPr>
            </a:lvl8pPr>
            <a:lvl9pPr lvl="8">
              <a:spcBef>
                <a:spcPts val="0"/>
              </a:spcBef>
              <a:spcAft>
                <a:spcPts val="0"/>
              </a:spcAft>
              <a:buClr>
                <a:schemeClr val="accent4"/>
              </a:buClr>
              <a:buSzPts val="2800"/>
              <a:buNone/>
              <a:defRPr sz="2800">
                <a:solidFill>
                  <a:schemeClr val="accent4"/>
                </a:solidFill>
              </a:defRPr>
            </a:lvl9pPr>
          </a:lstStyle>
          <a:p>
            <a:endParaRPr/>
          </a:p>
        </p:txBody>
      </p:sp>
      <p:sp>
        <p:nvSpPr>
          <p:cNvPr id="7" name="Google Shape;7;p1"/>
          <p:cNvSpPr txBox="1">
            <a:spLocks noGrp="1"/>
          </p:cNvSpPr>
          <p:nvPr>
            <p:ph type="body" idx="1"/>
          </p:nvPr>
        </p:nvSpPr>
        <p:spPr>
          <a:xfrm>
            <a:off x="713225" y="1402250"/>
            <a:ext cx="7717500" cy="320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1pPr>
            <a:lvl2pPr marL="914400" lvl="1"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2pPr>
            <a:lvl3pPr marL="1371600" lvl="2"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3pPr>
            <a:lvl4pPr marL="1828800" lvl="3"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4pPr>
            <a:lvl5pPr marL="2286000" lvl="4"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5pPr>
            <a:lvl6pPr marL="2743200" lvl="5"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6pPr>
            <a:lvl7pPr marL="3200400" lvl="6"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7pPr>
            <a:lvl8pPr marL="3657600" lvl="7"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8pPr>
            <a:lvl9pPr marL="4114800" lvl="8"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 id="2147483668" r:id="rId14"/>
    <p:sldLayoutId id="2147483673" r:id="rId15"/>
    <p:sldLayoutId id="2147483674" r:id="rId16"/>
  </p:sldLayoutIdLst>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bing.com/ck/a?!&amp;&amp;p=68330d49a6508b88JmltdHM9MTY3MjUzMTIwMCZpZ3VpZD0wNjMyMjQ5Yy1lYTBiLTY0MTMtMzdkMy0zNThiZWJjNzY1N2YmaW5zaWQ9NTY3OQ&amp;ptn=3&amp;hsh=3&amp;fclid=0632249c-ea0b-6413-37d3-358bebc7657f&amp;psq=routing+protocols+in+computer+networks&amp;u=a1aHR0cHM6Ly9lbi53aWtpcGVkaWEub3JnL3dpa2kvUm91dGluZ19wcm90b2NvbA&amp;ntb=1" TargetMode="External"/><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grpSp>
        <p:nvGrpSpPr>
          <p:cNvPr id="282" name="Google Shape;282;p33"/>
          <p:cNvGrpSpPr/>
          <p:nvPr/>
        </p:nvGrpSpPr>
        <p:grpSpPr>
          <a:xfrm>
            <a:off x="5287654" y="-2375450"/>
            <a:ext cx="5426838" cy="4947200"/>
            <a:chOff x="5928167" y="-1524317"/>
            <a:chExt cx="5163450" cy="4947200"/>
          </a:xfrm>
        </p:grpSpPr>
        <p:grpSp>
          <p:nvGrpSpPr>
            <p:cNvPr id="283" name="Google Shape;283;p33"/>
            <p:cNvGrpSpPr/>
            <p:nvPr/>
          </p:nvGrpSpPr>
          <p:grpSpPr>
            <a:xfrm>
              <a:off x="5928167" y="-1524317"/>
              <a:ext cx="5163450" cy="4947200"/>
              <a:chOff x="5928167" y="-1524317"/>
              <a:chExt cx="5163450" cy="4947200"/>
            </a:xfrm>
          </p:grpSpPr>
          <p:sp>
            <p:nvSpPr>
              <p:cNvPr id="284" name="Google Shape;284;p33"/>
              <p:cNvSpPr/>
              <p:nvPr/>
            </p:nvSpPr>
            <p:spPr>
              <a:xfrm rot="-6353843">
                <a:off x="6730354" y="-1137834"/>
                <a:ext cx="3559076" cy="4355131"/>
              </a:xfrm>
              <a:custGeom>
                <a:avLst/>
                <a:gdLst/>
                <a:ahLst/>
                <a:cxnLst/>
                <a:rect l="l" t="t" r="r" b="b"/>
                <a:pathLst>
                  <a:path w="142371" h="174215" extrusionOk="0">
                    <a:moveTo>
                      <a:pt x="85227" y="20139"/>
                    </a:moveTo>
                    <a:cubicBezTo>
                      <a:pt x="81618" y="28757"/>
                      <a:pt x="80960" y="38439"/>
                      <a:pt x="82461" y="47648"/>
                    </a:cubicBezTo>
                    <a:cubicBezTo>
                      <a:pt x="83659" y="55002"/>
                      <a:pt x="86188" y="62322"/>
                      <a:pt x="85278" y="69709"/>
                    </a:cubicBezTo>
                    <a:cubicBezTo>
                      <a:pt x="84232" y="78210"/>
                      <a:pt x="78565" y="85733"/>
                      <a:pt x="71329" y="90320"/>
                    </a:cubicBezTo>
                    <a:cubicBezTo>
                      <a:pt x="64076" y="94908"/>
                      <a:pt x="55390" y="96814"/>
                      <a:pt x="46822" y="97185"/>
                    </a:cubicBezTo>
                    <a:cubicBezTo>
                      <a:pt x="41560" y="97404"/>
                      <a:pt x="36247" y="97084"/>
                      <a:pt x="31086" y="98113"/>
                    </a:cubicBezTo>
                    <a:cubicBezTo>
                      <a:pt x="25908" y="99125"/>
                      <a:pt x="20746" y="101756"/>
                      <a:pt x="18216" y="106360"/>
                    </a:cubicBezTo>
                    <a:cubicBezTo>
                      <a:pt x="13409" y="115097"/>
                      <a:pt x="19448" y="127444"/>
                      <a:pt x="13291" y="135270"/>
                    </a:cubicBezTo>
                    <a:cubicBezTo>
                      <a:pt x="11335" y="137749"/>
                      <a:pt x="8451" y="139284"/>
                      <a:pt x="6207" y="141493"/>
                    </a:cubicBezTo>
                    <a:cubicBezTo>
                      <a:pt x="338" y="147296"/>
                      <a:pt x="1" y="157449"/>
                      <a:pt x="4706" y="164230"/>
                    </a:cubicBezTo>
                    <a:cubicBezTo>
                      <a:pt x="9429" y="170993"/>
                      <a:pt x="18334" y="174215"/>
                      <a:pt x="26498" y="173085"/>
                    </a:cubicBezTo>
                    <a:cubicBezTo>
                      <a:pt x="42319" y="170875"/>
                      <a:pt x="52978" y="155037"/>
                      <a:pt x="68293" y="150500"/>
                    </a:cubicBezTo>
                    <a:cubicBezTo>
                      <a:pt x="83068" y="146132"/>
                      <a:pt x="99834" y="152980"/>
                      <a:pt x="114035" y="147026"/>
                    </a:cubicBezTo>
                    <a:cubicBezTo>
                      <a:pt x="120512" y="144310"/>
                      <a:pt x="125724" y="139166"/>
                      <a:pt x="129721" y="133398"/>
                    </a:cubicBezTo>
                    <a:cubicBezTo>
                      <a:pt x="138998" y="120056"/>
                      <a:pt x="142371" y="103257"/>
                      <a:pt x="141696" y="87031"/>
                    </a:cubicBezTo>
                    <a:cubicBezTo>
                      <a:pt x="141038" y="70806"/>
                      <a:pt x="136603" y="54951"/>
                      <a:pt x="131374" y="39586"/>
                    </a:cubicBezTo>
                    <a:cubicBezTo>
                      <a:pt x="128625" y="31557"/>
                      <a:pt x="125656" y="23529"/>
                      <a:pt x="121068" y="16411"/>
                    </a:cubicBezTo>
                    <a:cubicBezTo>
                      <a:pt x="117695" y="11149"/>
                      <a:pt x="109633" y="0"/>
                      <a:pt x="102397" y="1316"/>
                    </a:cubicBezTo>
                    <a:cubicBezTo>
                      <a:pt x="94841" y="2682"/>
                      <a:pt x="87875" y="13814"/>
                      <a:pt x="85227" y="20139"/>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gency FB" panose="020B0503020202020204" pitchFamily="34" charset="0"/>
                </a:endParaRPr>
              </a:p>
            </p:txBody>
          </p:sp>
          <p:sp>
            <p:nvSpPr>
              <p:cNvPr id="285" name="Google Shape;285;p33"/>
              <p:cNvSpPr/>
              <p:nvPr/>
            </p:nvSpPr>
            <p:spPr>
              <a:xfrm flipH="1">
                <a:off x="6310219" y="-610066"/>
                <a:ext cx="4050100" cy="3696325"/>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gency FB" panose="020B0503020202020204" pitchFamily="34" charset="0"/>
                </a:endParaRPr>
              </a:p>
            </p:txBody>
          </p:sp>
          <p:sp>
            <p:nvSpPr>
              <p:cNvPr id="286" name="Google Shape;286;p33"/>
              <p:cNvSpPr/>
              <p:nvPr/>
            </p:nvSpPr>
            <p:spPr>
              <a:xfrm rot="-6353843">
                <a:off x="6909888" y="78498"/>
                <a:ext cx="773732" cy="790606"/>
              </a:xfrm>
              <a:custGeom>
                <a:avLst/>
                <a:gdLst/>
                <a:ahLst/>
                <a:cxnLst/>
                <a:rect l="l" t="t" r="r" b="b"/>
                <a:pathLst>
                  <a:path w="30951" h="31626" extrusionOk="0">
                    <a:moveTo>
                      <a:pt x="10981" y="30428"/>
                    </a:moveTo>
                    <a:cubicBezTo>
                      <a:pt x="16209" y="31626"/>
                      <a:pt x="22096" y="30310"/>
                      <a:pt x="25891" y="26515"/>
                    </a:cubicBezTo>
                    <a:cubicBezTo>
                      <a:pt x="29686" y="22720"/>
                      <a:pt x="30951" y="16429"/>
                      <a:pt x="28404" y="11706"/>
                    </a:cubicBezTo>
                    <a:cubicBezTo>
                      <a:pt x="27308" y="9682"/>
                      <a:pt x="25604" y="8029"/>
                      <a:pt x="23715" y="6714"/>
                    </a:cubicBezTo>
                    <a:cubicBezTo>
                      <a:pt x="17829" y="2649"/>
                      <a:pt x="4066" y="1"/>
                      <a:pt x="1789" y="9547"/>
                    </a:cubicBezTo>
                    <a:cubicBezTo>
                      <a:pt x="1" y="17103"/>
                      <a:pt x="2767" y="28539"/>
                      <a:pt x="10981" y="3042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gency FB" panose="020B0503020202020204" pitchFamily="34" charset="0"/>
                </a:endParaRPr>
              </a:p>
            </p:txBody>
          </p:sp>
          <p:sp>
            <p:nvSpPr>
              <p:cNvPr id="287" name="Google Shape;287;p33"/>
              <p:cNvSpPr/>
              <p:nvPr/>
            </p:nvSpPr>
            <p:spPr>
              <a:xfrm rot="-7200044">
                <a:off x="6170877" y="-324339"/>
                <a:ext cx="4241882" cy="2547244"/>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gency FB" panose="020B0503020202020204" pitchFamily="34" charset="0"/>
                </a:endParaRPr>
              </a:p>
            </p:txBody>
          </p:sp>
        </p:grpSp>
        <p:grpSp>
          <p:nvGrpSpPr>
            <p:cNvPr id="288" name="Google Shape;288;p33"/>
            <p:cNvGrpSpPr/>
            <p:nvPr/>
          </p:nvGrpSpPr>
          <p:grpSpPr>
            <a:xfrm rot="2022739">
              <a:off x="7018108" y="-320508"/>
              <a:ext cx="3781429" cy="2198208"/>
              <a:chOff x="-1076112" y="290475"/>
              <a:chExt cx="3781588" cy="2198300"/>
            </a:xfrm>
          </p:grpSpPr>
          <p:sp>
            <p:nvSpPr>
              <p:cNvPr id="289" name="Google Shape;289;p33"/>
              <p:cNvSpPr/>
              <p:nvPr/>
            </p:nvSpPr>
            <p:spPr>
              <a:xfrm>
                <a:off x="-295100" y="504825"/>
                <a:ext cx="3000575" cy="1983950"/>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gency FB" panose="020B0503020202020204" pitchFamily="34" charset="0"/>
                </a:endParaRPr>
              </a:p>
            </p:txBody>
          </p:sp>
          <p:sp>
            <p:nvSpPr>
              <p:cNvPr id="290" name="Google Shape;290;p33"/>
              <p:cNvSpPr/>
              <p:nvPr/>
            </p:nvSpPr>
            <p:spPr>
              <a:xfrm>
                <a:off x="-1076112" y="290475"/>
                <a:ext cx="3578675" cy="1329950"/>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gency FB" panose="020B0503020202020204" pitchFamily="34" charset="0"/>
                </a:endParaRPr>
              </a:p>
            </p:txBody>
          </p:sp>
        </p:grpSp>
      </p:grpSp>
      <p:pic>
        <p:nvPicPr>
          <p:cNvPr id="1025" name="Picture 1" descr="DSEU Logo">
            <a:extLst>
              <a:ext uri="{FF2B5EF4-FFF2-40B4-BE49-F238E27FC236}">
                <a16:creationId xmlns:a16="http://schemas.microsoft.com/office/drawing/2014/main" id="{9F3DE939-880E-B768-F148-4C3323194DB8}"/>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r="73380"/>
          <a:stretch>
            <a:fillRect/>
          </a:stretch>
        </p:blipFill>
        <p:spPr bwMode="auto">
          <a:xfrm>
            <a:off x="3542548" y="1621282"/>
            <a:ext cx="2058903" cy="1985489"/>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5A54DBDC-A662-75FB-12EC-54AB769D6692}"/>
              </a:ext>
            </a:extLst>
          </p:cNvPr>
          <p:cNvSpPr txBox="1"/>
          <p:nvPr/>
        </p:nvSpPr>
        <p:spPr>
          <a:xfrm>
            <a:off x="173597" y="541482"/>
            <a:ext cx="8655951" cy="1077218"/>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0" strike="noStrike" normalizeH="0" baseline="0"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ea typeface="Times New Roman" panose="02020603050405020304" pitchFamily="18" charset="0"/>
                <a:cs typeface="Times New Roman" panose="02020603050405020304" pitchFamily="18" charset="0"/>
              </a:rPr>
              <a:t>Delhi Skill and Entrepreneurship University</a:t>
            </a:r>
            <a:endParaRPr kumimoji="0" lang="en-US" altLang="en-US" sz="3200" b="1" i="0" strike="noStrike" normalizeH="0" baseline="0"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0" strike="noStrike" normalizeH="0" baseline="0"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ea typeface="Times New Roman" panose="02020603050405020304" pitchFamily="18" charset="0"/>
                <a:cs typeface="Calibri" panose="020F0502020204030204" pitchFamily="34" charset="0"/>
              </a:rPr>
              <a:t>YEAR: - 2021-2024</a:t>
            </a:r>
            <a:endParaRPr kumimoji="0" lang="en-US" altLang="en-US" sz="3200" b="1" i="0" strike="noStrike" normalizeH="0" baseline="0"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endParaRPr>
          </a:p>
        </p:txBody>
      </p:sp>
      <p:sp>
        <p:nvSpPr>
          <p:cNvPr id="23" name="TextBox 22">
            <a:extLst>
              <a:ext uri="{FF2B5EF4-FFF2-40B4-BE49-F238E27FC236}">
                <a16:creationId xmlns:a16="http://schemas.microsoft.com/office/drawing/2014/main" id="{B8784CA7-D918-D1F5-CA35-07A236350CC5}"/>
              </a:ext>
            </a:extLst>
          </p:cNvPr>
          <p:cNvSpPr txBox="1"/>
          <p:nvPr/>
        </p:nvSpPr>
        <p:spPr>
          <a:xfrm>
            <a:off x="505002" y="3473882"/>
            <a:ext cx="8133994" cy="1415772"/>
          </a:xfrm>
          <a:prstGeom prst="rect">
            <a:avLst/>
          </a:prstGeom>
          <a:noFill/>
        </p:spPr>
        <p:txBody>
          <a:bodyPr wrap="square">
            <a:spAutoFit/>
          </a:bodyPr>
          <a:lstStyle/>
          <a:p>
            <a:pPr algn="ctr"/>
            <a:r>
              <a:rPr lang="en-US" sz="5400" b="1"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rPr>
              <a:t>Computer Networks</a:t>
            </a:r>
          </a:p>
          <a:p>
            <a:pPr algn="ctr"/>
            <a:r>
              <a:rPr lang="en-US" sz="3200" b="1"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rPr>
              <a:t>Group presentation </a:t>
            </a:r>
            <a:endParaRPr lang="en-IN" sz="3200" b="1"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29"/>
        <p:cNvGrpSpPr/>
        <p:nvPr/>
      </p:nvGrpSpPr>
      <p:grpSpPr>
        <a:xfrm>
          <a:off x="0" y="0"/>
          <a:ext cx="0" cy="0"/>
          <a:chOff x="0" y="0"/>
          <a:chExt cx="0" cy="0"/>
        </a:xfrm>
      </p:grpSpPr>
      <p:sp>
        <p:nvSpPr>
          <p:cNvPr id="1030" name="Google Shape;1030;p61"/>
          <p:cNvSpPr txBox="1">
            <a:spLocks noGrp="1"/>
          </p:cNvSpPr>
          <p:nvPr>
            <p:ph type="title"/>
          </p:nvPr>
        </p:nvSpPr>
        <p:spPr>
          <a:xfrm>
            <a:off x="2103285" y="1952688"/>
            <a:ext cx="5167670" cy="478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8000" dirty="0"/>
              <a:t>Thankyou </a:t>
            </a:r>
            <a:endParaRPr sz="8000" dirty="0"/>
          </a:p>
        </p:txBody>
      </p:sp>
      <p:grpSp>
        <p:nvGrpSpPr>
          <p:cNvPr id="1032" name="Google Shape;1032;p61"/>
          <p:cNvGrpSpPr/>
          <p:nvPr/>
        </p:nvGrpSpPr>
        <p:grpSpPr>
          <a:xfrm>
            <a:off x="6501866" y="-1198098"/>
            <a:ext cx="4071336" cy="3475198"/>
            <a:chOff x="6435191" y="-1187886"/>
            <a:chExt cx="4071336" cy="3475198"/>
          </a:xfrm>
        </p:grpSpPr>
        <p:sp>
          <p:nvSpPr>
            <p:cNvPr id="1033" name="Google Shape;1033;p61"/>
            <p:cNvSpPr/>
            <p:nvPr/>
          </p:nvSpPr>
          <p:spPr>
            <a:xfrm rot="-4638635">
              <a:off x="6898604" y="-788624"/>
              <a:ext cx="2559199" cy="2997018"/>
            </a:xfrm>
            <a:custGeom>
              <a:avLst/>
              <a:gdLst/>
              <a:ahLst/>
              <a:cxnLst/>
              <a:rect l="l" t="t" r="r" b="b"/>
              <a:pathLst>
                <a:path w="120250" h="105222" extrusionOk="0">
                  <a:moveTo>
                    <a:pt x="5347" y="62592"/>
                  </a:moveTo>
                  <a:cubicBezTo>
                    <a:pt x="9434" y="56296"/>
                    <a:pt x="16226" y="52270"/>
                    <a:pt x="23720" y="51692"/>
                  </a:cubicBezTo>
                  <a:cubicBezTo>
                    <a:pt x="27807" y="51424"/>
                    <a:pt x="32039" y="52188"/>
                    <a:pt x="35920" y="50887"/>
                  </a:cubicBezTo>
                  <a:cubicBezTo>
                    <a:pt x="40627" y="49318"/>
                    <a:pt x="43930" y="44942"/>
                    <a:pt x="45809" y="40359"/>
                  </a:cubicBezTo>
                  <a:cubicBezTo>
                    <a:pt x="47666" y="35776"/>
                    <a:pt x="48472" y="30821"/>
                    <a:pt x="49979" y="26073"/>
                  </a:cubicBezTo>
                  <a:cubicBezTo>
                    <a:pt x="53467" y="15153"/>
                    <a:pt x="61725" y="5079"/>
                    <a:pt x="72914" y="2519"/>
                  </a:cubicBezTo>
                  <a:cubicBezTo>
                    <a:pt x="83896" y="0"/>
                    <a:pt x="95312" y="5120"/>
                    <a:pt x="104168" y="12077"/>
                  </a:cubicBezTo>
                  <a:cubicBezTo>
                    <a:pt x="107925" y="15008"/>
                    <a:pt x="111435" y="18373"/>
                    <a:pt x="113829" y="22481"/>
                  </a:cubicBezTo>
                  <a:cubicBezTo>
                    <a:pt x="116183" y="26548"/>
                    <a:pt x="117360" y="31193"/>
                    <a:pt x="117938" y="35838"/>
                  </a:cubicBezTo>
                  <a:cubicBezTo>
                    <a:pt x="120250" y="54376"/>
                    <a:pt x="112921" y="73864"/>
                    <a:pt x="98987" y="86332"/>
                  </a:cubicBezTo>
                  <a:cubicBezTo>
                    <a:pt x="91782" y="92753"/>
                    <a:pt x="83008" y="97335"/>
                    <a:pt x="73760" y="100102"/>
                  </a:cubicBezTo>
                  <a:cubicBezTo>
                    <a:pt x="61394" y="103818"/>
                    <a:pt x="48017" y="105221"/>
                    <a:pt x="35404" y="102641"/>
                  </a:cubicBezTo>
                  <a:cubicBezTo>
                    <a:pt x="16618" y="98760"/>
                    <a:pt x="6854" y="92009"/>
                    <a:pt x="2870" y="83401"/>
                  </a:cubicBezTo>
                  <a:cubicBezTo>
                    <a:pt x="0" y="77249"/>
                    <a:pt x="1879" y="68021"/>
                    <a:pt x="5347" y="62592"/>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34" name="Google Shape;1034;p61"/>
            <p:cNvGrpSpPr/>
            <p:nvPr/>
          </p:nvGrpSpPr>
          <p:grpSpPr>
            <a:xfrm rot="1789724">
              <a:off x="7237363" y="-625960"/>
              <a:ext cx="2880247" cy="2330920"/>
              <a:chOff x="2941825" y="-87462"/>
              <a:chExt cx="2880300" cy="2330963"/>
            </a:xfrm>
          </p:grpSpPr>
          <p:sp>
            <p:nvSpPr>
              <p:cNvPr id="1035" name="Google Shape;1035;p61"/>
              <p:cNvSpPr/>
              <p:nvPr/>
            </p:nvSpPr>
            <p:spPr>
              <a:xfrm>
                <a:off x="2941825" y="264325"/>
                <a:ext cx="2302325" cy="1418250"/>
              </a:xfrm>
              <a:custGeom>
                <a:avLst/>
                <a:gdLst/>
                <a:ahLst/>
                <a:cxnLst/>
                <a:rect l="l" t="t" r="r" b="b"/>
                <a:pathLst>
                  <a:path w="92093" h="56730" extrusionOk="0">
                    <a:moveTo>
                      <a:pt x="2540" y="31462"/>
                    </a:moveTo>
                    <a:cubicBezTo>
                      <a:pt x="4356" y="36313"/>
                      <a:pt x="7267" y="40917"/>
                      <a:pt x="11582" y="43807"/>
                    </a:cubicBezTo>
                    <a:cubicBezTo>
                      <a:pt x="15876" y="46697"/>
                      <a:pt x="21718" y="47585"/>
                      <a:pt x="26321" y="45190"/>
                    </a:cubicBezTo>
                    <a:cubicBezTo>
                      <a:pt x="29129" y="43724"/>
                      <a:pt x="31235" y="41226"/>
                      <a:pt x="33774" y="39327"/>
                    </a:cubicBezTo>
                    <a:cubicBezTo>
                      <a:pt x="38377" y="35900"/>
                      <a:pt x="45107" y="34682"/>
                      <a:pt x="49814" y="37965"/>
                    </a:cubicBezTo>
                    <a:cubicBezTo>
                      <a:pt x="53034" y="40215"/>
                      <a:pt x="54706" y="44034"/>
                      <a:pt x="57019" y="47213"/>
                    </a:cubicBezTo>
                    <a:cubicBezTo>
                      <a:pt x="61147" y="52869"/>
                      <a:pt x="68125" y="56730"/>
                      <a:pt x="75061" y="55821"/>
                    </a:cubicBezTo>
                    <a:cubicBezTo>
                      <a:pt x="80511" y="55120"/>
                      <a:pt x="85383" y="51528"/>
                      <a:pt x="88252" y="46821"/>
                    </a:cubicBezTo>
                    <a:cubicBezTo>
                      <a:pt x="91122" y="42114"/>
                      <a:pt x="92092" y="36416"/>
                      <a:pt x="91638" y="30946"/>
                    </a:cubicBezTo>
                    <a:cubicBezTo>
                      <a:pt x="91266" y="26404"/>
                      <a:pt x="89904" y="22028"/>
                      <a:pt x="87613" y="18105"/>
                    </a:cubicBezTo>
                    <a:cubicBezTo>
                      <a:pt x="83773" y="11623"/>
                      <a:pt x="77332" y="6917"/>
                      <a:pt x="70313" y="4150"/>
                    </a:cubicBezTo>
                    <a:cubicBezTo>
                      <a:pt x="63294" y="1405"/>
                      <a:pt x="55677" y="434"/>
                      <a:pt x="48121" y="228"/>
                    </a:cubicBezTo>
                    <a:cubicBezTo>
                      <a:pt x="40566" y="1"/>
                      <a:pt x="32989" y="476"/>
                      <a:pt x="25764" y="2643"/>
                    </a:cubicBezTo>
                    <a:cubicBezTo>
                      <a:pt x="18601" y="4790"/>
                      <a:pt x="11582" y="8031"/>
                      <a:pt x="5843" y="12924"/>
                    </a:cubicBezTo>
                    <a:cubicBezTo>
                      <a:pt x="104" y="17796"/>
                      <a:pt x="1" y="24711"/>
                      <a:pt x="2540" y="31462"/>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61"/>
              <p:cNvSpPr/>
              <p:nvPr/>
            </p:nvSpPr>
            <p:spPr>
              <a:xfrm rot="-998892">
                <a:off x="3853675" y="99989"/>
                <a:ext cx="1594780" cy="1956062"/>
              </a:xfrm>
              <a:custGeom>
                <a:avLst/>
                <a:gdLst/>
                <a:ahLst/>
                <a:cxnLst/>
                <a:rect l="l" t="t" r="r" b="b"/>
                <a:pathLst>
                  <a:path w="63790" h="78241" extrusionOk="0">
                    <a:moveTo>
                      <a:pt x="2808" y="6524"/>
                    </a:moveTo>
                    <a:cubicBezTo>
                      <a:pt x="2622" y="6875"/>
                      <a:pt x="2457" y="7267"/>
                      <a:pt x="2292" y="7660"/>
                    </a:cubicBezTo>
                    <a:cubicBezTo>
                      <a:pt x="0" y="13522"/>
                      <a:pt x="145" y="20665"/>
                      <a:pt x="3551" y="26177"/>
                    </a:cubicBezTo>
                    <a:cubicBezTo>
                      <a:pt x="7659" y="32824"/>
                      <a:pt x="15978" y="33526"/>
                      <a:pt x="21717" y="38088"/>
                    </a:cubicBezTo>
                    <a:cubicBezTo>
                      <a:pt x="25433" y="41040"/>
                      <a:pt x="26507" y="44571"/>
                      <a:pt x="25598" y="49050"/>
                    </a:cubicBezTo>
                    <a:cubicBezTo>
                      <a:pt x="24277" y="55450"/>
                      <a:pt x="23761" y="63047"/>
                      <a:pt x="27312" y="68827"/>
                    </a:cubicBezTo>
                    <a:cubicBezTo>
                      <a:pt x="30739" y="74442"/>
                      <a:pt x="37241" y="78240"/>
                      <a:pt x="43847" y="78096"/>
                    </a:cubicBezTo>
                    <a:cubicBezTo>
                      <a:pt x="45912" y="78034"/>
                      <a:pt x="47997" y="77642"/>
                      <a:pt x="49793" y="76610"/>
                    </a:cubicBezTo>
                    <a:cubicBezTo>
                      <a:pt x="51960" y="75350"/>
                      <a:pt x="53509" y="73286"/>
                      <a:pt x="54912" y="71201"/>
                    </a:cubicBezTo>
                    <a:cubicBezTo>
                      <a:pt x="58979" y="65173"/>
                      <a:pt x="62303" y="58402"/>
                      <a:pt x="62984" y="51135"/>
                    </a:cubicBezTo>
                    <a:cubicBezTo>
                      <a:pt x="63789" y="42589"/>
                      <a:pt x="60775" y="33960"/>
                      <a:pt x="55841" y="26920"/>
                    </a:cubicBezTo>
                    <a:cubicBezTo>
                      <a:pt x="50907" y="19901"/>
                      <a:pt x="44157" y="14307"/>
                      <a:pt x="36973" y="9600"/>
                    </a:cubicBezTo>
                    <a:cubicBezTo>
                      <a:pt x="30016" y="5017"/>
                      <a:pt x="20706" y="1"/>
                      <a:pt x="12077" y="434"/>
                    </a:cubicBezTo>
                    <a:cubicBezTo>
                      <a:pt x="7969" y="641"/>
                      <a:pt x="4624" y="2953"/>
                      <a:pt x="2808" y="652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61"/>
              <p:cNvSpPr/>
              <p:nvPr/>
            </p:nvSpPr>
            <p:spPr>
              <a:xfrm>
                <a:off x="3260225" y="261750"/>
                <a:ext cx="2124775" cy="1632425"/>
              </a:xfrm>
              <a:custGeom>
                <a:avLst/>
                <a:gdLst/>
                <a:ahLst/>
                <a:cxnLst/>
                <a:rect l="l" t="t" r="r" b="b"/>
                <a:pathLst>
                  <a:path w="84991" h="65297" extrusionOk="0">
                    <a:moveTo>
                      <a:pt x="1549" y="18332"/>
                    </a:moveTo>
                    <a:cubicBezTo>
                      <a:pt x="1" y="22915"/>
                      <a:pt x="723" y="28303"/>
                      <a:pt x="3779" y="32060"/>
                    </a:cubicBezTo>
                    <a:cubicBezTo>
                      <a:pt x="7412" y="36540"/>
                      <a:pt x="13502" y="38088"/>
                      <a:pt x="19241" y="38604"/>
                    </a:cubicBezTo>
                    <a:cubicBezTo>
                      <a:pt x="21140" y="38790"/>
                      <a:pt x="23225" y="38934"/>
                      <a:pt x="24649" y="40214"/>
                    </a:cubicBezTo>
                    <a:cubicBezTo>
                      <a:pt x="25971" y="41391"/>
                      <a:pt x="26383" y="43270"/>
                      <a:pt x="26652" y="45004"/>
                    </a:cubicBezTo>
                    <a:cubicBezTo>
                      <a:pt x="27230" y="48885"/>
                      <a:pt x="27333" y="52931"/>
                      <a:pt x="29170" y="56378"/>
                    </a:cubicBezTo>
                    <a:cubicBezTo>
                      <a:pt x="33526" y="64553"/>
                      <a:pt x="44963" y="65296"/>
                      <a:pt x="50310" y="57720"/>
                    </a:cubicBezTo>
                    <a:cubicBezTo>
                      <a:pt x="52044" y="55264"/>
                      <a:pt x="52931" y="52126"/>
                      <a:pt x="55285" y="50268"/>
                    </a:cubicBezTo>
                    <a:cubicBezTo>
                      <a:pt x="58175" y="47956"/>
                      <a:pt x="62304" y="48286"/>
                      <a:pt x="65916" y="48988"/>
                    </a:cubicBezTo>
                    <a:cubicBezTo>
                      <a:pt x="69549" y="49690"/>
                      <a:pt x="73410" y="50660"/>
                      <a:pt x="76816" y="49277"/>
                    </a:cubicBezTo>
                    <a:cubicBezTo>
                      <a:pt x="80986" y="47605"/>
                      <a:pt x="83154" y="42981"/>
                      <a:pt x="84062" y="38604"/>
                    </a:cubicBezTo>
                    <a:cubicBezTo>
                      <a:pt x="84888" y="34599"/>
                      <a:pt x="84991" y="30388"/>
                      <a:pt x="84021" y="26424"/>
                    </a:cubicBezTo>
                    <a:cubicBezTo>
                      <a:pt x="82101" y="18518"/>
                      <a:pt x="76073" y="12056"/>
                      <a:pt x="68951" y="8134"/>
                    </a:cubicBezTo>
                    <a:cubicBezTo>
                      <a:pt x="61829" y="4191"/>
                      <a:pt x="53674" y="2519"/>
                      <a:pt x="45603" y="1611"/>
                    </a:cubicBezTo>
                    <a:cubicBezTo>
                      <a:pt x="31111" y="0"/>
                      <a:pt x="7226" y="1466"/>
                      <a:pt x="1549" y="18332"/>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61"/>
              <p:cNvSpPr/>
              <p:nvPr/>
            </p:nvSpPr>
            <p:spPr>
              <a:xfrm>
                <a:off x="3260225" y="75800"/>
                <a:ext cx="2561900" cy="1699525"/>
              </a:xfrm>
              <a:custGeom>
                <a:avLst/>
                <a:gdLst/>
                <a:ahLst/>
                <a:cxnLst/>
                <a:rect l="l" t="t" r="r" b="b"/>
                <a:pathLst>
                  <a:path w="102476" h="67981" fill="none" extrusionOk="0">
                    <a:moveTo>
                      <a:pt x="6069" y="1"/>
                    </a:moveTo>
                    <a:cubicBezTo>
                      <a:pt x="867" y="6111"/>
                      <a:pt x="0" y="15422"/>
                      <a:pt x="3551" y="22606"/>
                    </a:cubicBezTo>
                    <a:cubicBezTo>
                      <a:pt x="7122" y="29810"/>
                      <a:pt x="14760" y="34682"/>
                      <a:pt x="22749" y="35363"/>
                    </a:cubicBezTo>
                    <a:cubicBezTo>
                      <a:pt x="27952" y="35818"/>
                      <a:pt x="33154" y="34641"/>
                      <a:pt x="38377" y="34682"/>
                    </a:cubicBezTo>
                    <a:cubicBezTo>
                      <a:pt x="41370" y="34703"/>
                      <a:pt x="44467" y="35157"/>
                      <a:pt x="46965" y="36788"/>
                    </a:cubicBezTo>
                    <a:cubicBezTo>
                      <a:pt x="52187" y="40153"/>
                      <a:pt x="53282" y="47254"/>
                      <a:pt x="56853" y="52333"/>
                    </a:cubicBezTo>
                    <a:cubicBezTo>
                      <a:pt x="61580" y="59083"/>
                      <a:pt x="70271" y="61725"/>
                      <a:pt x="78405" y="62902"/>
                    </a:cubicBezTo>
                    <a:cubicBezTo>
                      <a:pt x="86559" y="64079"/>
                      <a:pt x="95106" y="64306"/>
                      <a:pt x="102475" y="67980"/>
                    </a:cubicBezTo>
                  </a:path>
                </a:pathLst>
              </a:custGeom>
              <a:noFill/>
              <a:ln w="8250" cap="flat" cmpd="sng">
                <a:solidFill>
                  <a:srgbClr val="F2CEB7"/>
                </a:solidFill>
                <a:prstDash val="solid"/>
                <a:miter lim="2064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39" name="Google Shape;1039;p61"/>
          <p:cNvGrpSpPr/>
          <p:nvPr/>
        </p:nvGrpSpPr>
        <p:grpSpPr>
          <a:xfrm>
            <a:off x="-794331" y="2418975"/>
            <a:ext cx="3364906" cy="3882683"/>
            <a:chOff x="1063044" y="1417725"/>
            <a:chExt cx="3364906" cy="3882683"/>
          </a:xfrm>
        </p:grpSpPr>
        <p:sp>
          <p:nvSpPr>
            <p:cNvPr id="1040" name="Google Shape;1040;p61"/>
            <p:cNvSpPr/>
            <p:nvPr/>
          </p:nvSpPr>
          <p:spPr>
            <a:xfrm rot="4755993">
              <a:off x="1136969" y="1852739"/>
              <a:ext cx="3217056" cy="2815011"/>
            </a:xfrm>
            <a:custGeom>
              <a:avLst/>
              <a:gdLst/>
              <a:ahLst/>
              <a:cxnLst/>
              <a:rect l="l" t="t" r="r" b="b"/>
              <a:pathLst>
                <a:path w="120250" h="105222" extrusionOk="0">
                  <a:moveTo>
                    <a:pt x="5347" y="62592"/>
                  </a:moveTo>
                  <a:cubicBezTo>
                    <a:pt x="9434" y="56296"/>
                    <a:pt x="16226" y="52270"/>
                    <a:pt x="23720" y="51692"/>
                  </a:cubicBezTo>
                  <a:cubicBezTo>
                    <a:pt x="27807" y="51424"/>
                    <a:pt x="32039" y="52188"/>
                    <a:pt x="35920" y="50887"/>
                  </a:cubicBezTo>
                  <a:cubicBezTo>
                    <a:pt x="40627" y="49318"/>
                    <a:pt x="43930" y="44942"/>
                    <a:pt x="45809" y="40359"/>
                  </a:cubicBezTo>
                  <a:cubicBezTo>
                    <a:pt x="47666" y="35776"/>
                    <a:pt x="48472" y="30821"/>
                    <a:pt x="49979" y="26073"/>
                  </a:cubicBezTo>
                  <a:cubicBezTo>
                    <a:pt x="53467" y="15153"/>
                    <a:pt x="61725" y="5079"/>
                    <a:pt x="72914" y="2519"/>
                  </a:cubicBezTo>
                  <a:cubicBezTo>
                    <a:pt x="83896" y="0"/>
                    <a:pt x="95312" y="5120"/>
                    <a:pt x="104168" y="12077"/>
                  </a:cubicBezTo>
                  <a:cubicBezTo>
                    <a:pt x="107925" y="15008"/>
                    <a:pt x="111435" y="18373"/>
                    <a:pt x="113829" y="22481"/>
                  </a:cubicBezTo>
                  <a:cubicBezTo>
                    <a:pt x="116183" y="26548"/>
                    <a:pt x="117360" y="31193"/>
                    <a:pt x="117938" y="35838"/>
                  </a:cubicBezTo>
                  <a:cubicBezTo>
                    <a:pt x="120250" y="54376"/>
                    <a:pt x="112921" y="73864"/>
                    <a:pt x="98987" y="86332"/>
                  </a:cubicBezTo>
                  <a:cubicBezTo>
                    <a:pt x="91782" y="92753"/>
                    <a:pt x="83008" y="97335"/>
                    <a:pt x="73760" y="100102"/>
                  </a:cubicBezTo>
                  <a:cubicBezTo>
                    <a:pt x="61394" y="103818"/>
                    <a:pt x="48017" y="105221"/>
                    <a:pt x="35404" y="102641"/>
                  </a:cubicBezTo>
                  <a:cubicBezTo>
                    <a:pt x="16618" y="98760"/>
                    <a:pt x="6854" y="92009"/>
                    <a:pt x="2870" y="83401"/>
                  </a:cubicBezTo>
                  <a:cubicBezTo>
                    <a:pt x="0" y="77249"/>
                    <a:pt x="1879" y="68021"/>
                    <a:pt x="5347" y="62592"/>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61"/>
            <p:cNvSpPr/>
            <p:nvPr/>
          </p:nvSpPr>
          <p:spPr>
            <a:xfrm>
              <a:off x="1464775" y="2584675"/>
              <a:ext cx="2150075" cy="2132525"/>
            </a:xfrm>
            <a:custGeom>
              <a:avLst/>
              <a:gdLst/>
              <a:ahLst/>
              <a:cxnLst/>
              <a:rect l="l" t="t" r="r" b="b"/>
              <a:pathLst>
                <a:path w="86003" h="85301" extrusionOk="0">
                  <a:moveTo>
                    <a:pt x="10075" y="11479"/>
                  </a:moveTo>
                  <a:cubicBezTo>
                    <a:pt x="16309" y="3634"/>
                    <a:pt x="26507" y="1"/>
                    <a:pt x="36209" y="2416"/>
                  </a:cubicBezTo>
                  <a:cubicBezTo>
                    <a:pt x="37985" y="2850"/>
                    <a:pt x="39698" y="3510"/>
                    <a:pt x="41308" y="4398"/>
                  </a:cubicBezTo>
                  <a:cubicBezTo>
                    <a:pt x="45045" y="6607"/>
                    <a:pt x="47811" y="10632"/>
                    <a:pt x="48018" y="14968"/>
                  </a:cubicBezTo>
                  <a:cubicBezTo>
                    <a:pt x="48245" y="19757"/>
                    <a:pt x="45478" y="24505"/>
                    <a:pt x="46469" y="29191"/>
                  </a:cubicBezTo>
                  <a:cubicBezTo>
                    <a:pt x="47336" y="33320"/>
                    <a:pt x="50970" y="36375"/>
                    <a:pt x="54830" y="38068"/>
                  </a:cubicBezTo>
                  <a:cubicBezTo>
                    <a:pt x="58711" y="39761"/>
                    <a:pt x="62964" y="40401"/>
                    <a:pt x="66969" y="41742"/>
                  </a:cubicBezTo>
                  <a:cubicBezTo>
                    <a:pt x="72914" y="43704"/>
                    <a:pt x="78488" y="47337"/>
                    <a:pt x="81832" y="52642"/>
                  </a:cubicBezTo>
                  <a:cubicBezTo>
                    <a:pt x="85176" y="57948"/>
                    <a:pt x="86002" y="65029"/>
                    <a:pt x="83029" y="70561"/>
                  </a:cubicBezTo>
                  <a:cubicBezTo>
                    <a:pt x="81295" y="73781"/>
                    <a:pt x="78467" y="76259"/>
                    <a:pt x="75680" y="78653"/>
                  </a:cubicBezTo>
                  <a:cubicBezTo>
                    <a:pt x="73182" y="80800"/>
                    <a:pt x="70623" y="82989"/>
                    <a:pt x="67526" y="84124"/>
                  </a:cubicBezTo>
                  <a:cubicBezTo>
                    <a:pt x="64636" y="85197"/>
                    <a:pt x="61477" y="85301"/>
                    <a:pt x="58422" y="85032"/>
                  </a:cubicBezTo>
                  <a:cubicBezTo>
                    <a:pt x="52229" y="84516"/>
                    <a:pt x="46222" y="82617"/>
                    <a:pt x="40297" y="80676"/>
                  </a:cubicBezTo>
                  <a:cubicBezTo>
                    <a:pt x="34372" y="78736"/>
                    <a:pt x="28468" y="76734"/>
                    <a:pt x="23121" y="73534"/>
                  </a:cubicBezTo>
                  <a:cubicBezTo>
                    <a:pt x="8568" y="64801"/>
                    <a:pt x="0" y="47027"/>
                    <a:pt x="2251" y="30203"/>
                  </a:cubicBezTo>
                  <a:cubicBezTo>
                    <a:pt x="3159" y="23452"/>
                    <a:pt x="5863" y="16784"/>
                    <a:pt x="10075" y="11479"/>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61"/>
            <p:cNvSpPr/>
            <p:nvPr/>
          </p:nvSpPr>
          <p:spPr>
            <a:xfrm rot="-7170622">
              <a:off x="1961221" y="3047365"/>
              <a:ext cx="1742417" cy="2003052"/>
            </a:xfrm>
            <a:custGeom>
              <a:avLst/>
              <a:gdLst/>
              <a:ahLst/>
              <a:cxnLst/>
              <a:rect l="l" t="t" r="r" b="b"/>
              <a:pathLst>
                <a:path w="69694" h="80119" extrusionOk="0">
                  <a:moveTo>
                    <a:pt x="65318" y="8196"/>
                  </a:moveTo>
                  <a:cubicBezTo>
                    <a:pt x="68042" y="11189"/>
                    <a:pt x="69694" y="15277"/>
                    <a:pt x="69219" y="19282"/>
                  </a:cubicBezTo>
                  <a:cubicBezTo>
                    <a:pt x="67403" y="34248"/>
                    <a:pt x="48018" y="28200"/>
                    <a:pt x="38728" y="27766"/>
                  </a:cubicBezTo>
                  <a:cubicBezTo>
                    <a:pt x="36540" y="27663"/>
                    <a:pt x="34249" y="27808"/>
                    <a:pt x="32329" y="28840"/>
                  </a:cubicBezTo>
                  <a:cubicBezTo>
                    <a:pt x="26858" y="31730"/>
                    <a:pt x="29170" y="38480"/>
                    <a:pt x="33093" y="41577"/>
                  </a:cubicBezTo>
                  <a:cubicBezTo>
                    <a:pt x="36189" y="44013"/>
                    <a:pt x="40091" y="45210"/>
                    <a:pt x="43311" y="47460"/>
                  </a:cubicBezTo>
                  <a:cubicBezTo>
                    <a:pt x="46057" y="49380"/>
                    <a:pt x="48266" y="51981"/>
                    <a:pt x="49690" y="55016"/>
                  </a:cubicBezTo>
                  <a:cubicBezTo>
                    <a:pt x="50640" y="57080"/>
                    <a:pt x="51239" y="59351"/>
                    <a:pt x="51073" y="61601"/>
                  </a:cubicBezTo>
                  <a:cubicBezTo>
                    <a:pt x="50888" y="63397"/>
                    <a:pt x="50371" y="65131"/>
                    <a:pt x="49525" y="66700"/>
                  </a:cubicBezTo>
                  <a:cubicBezTo>
                    <a:pt x="45128" y="75391"/>
                    <a:pt x="34579" y="80119"/>
                    <a:pt x="24980" y="78570"/>
                  </a:cubicBezTo>
                  <a:cubicBezTo>
                    <a:pt x="9889" y="76176"/>
                    <a:pt x="1" y="60920"/>
                    <a:pt x="393" y="46284"/>
                  </a:cubicBezTo>
                  <a:cubicBezTo>
                    <a:pt x="744" y="32845"/>
                    <a:pt x="9435" y="21264"/>
                    <a:pt x="19881" y="13522"/>
                  </a:cubicBezTo>
                  <a:cubicBezTo>
                    <a:pt x="25104" y="9641"/>
                    <a:pt x="30884" y="6586"/>
                    <a:pt x="37036" y="4418"/>
                  </a:cubicBezTo>
                  <a:cubicBezTo>
                    <a:pt x="46449" y="1136"/>
                    <a:pt x="57205" y="1"/>
                    <a:pt x="64843" y="7701"/>
                  </a:cubicBezTo>
                  <a:cubicBezTo>
                    <a:pt x="65008" y="7866"/>
                    <a:pt x="65152" y="8031"/>
                    <a:pt x="65318" y="8196"/>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61"/>
            <p:cNvSpPr/>
            <p:nvPr/>
          </p:nvSpPr>
          <p:spPr>
            <a:xfrm>
              <a:off x="1299700" y="2620800"/>
              <a:ext cx="2296100" cy="2053050"/>
            </a:xfrm>
            <a:custGeom>
              <a:avLst/>
              <a:gdLst/>
              <a:ahLst/>
              <a:cxnLst/>
              <a:rect l="l" t="t" r="r" b="b"/>
              <a:pathLst>
                <a:path w="91844" h="82122" fill="none" extrusionOk="0">
                  <a:moveTo>
                    <a:pt x="0" y="12470"/>
                  </a:moveTo>
                  <a:cubicBezTo>
                    <a:pt x="3881" y="5843"/>
                    <a:pt x="11684" y="2540"/>
                    <a:pt x="19240" y="1157"/>
                  </a:cubicBezTo>
                  <a:cubicBezTo>
                    <a:pt x="24545" y="166"/>
                    <a:pt x="30367" y="1"/>
                    <a:pt x="34971" y="2788"/>
                  </a:cubicBezTo>
                  <a:cubicBezTo>
                    <a:pt x="38645" y="4997"/>
                    <a:pt x="41081" y="8795"/>
                    <a:pt x="42877" y="12676"/>
                  </a:cubicBezTo>
                  <a:cubicBezTo>
                    <a:pt x="44694" y="16578"/>
                    <a:pt x="45974" y="20707"/>
                    <a:pt x="48121" y="24422"/>
                  </a:cubicBezTo>
                  <a:cubicBezTo>
                    <a:pt x="49669" y="27127"/>
                    <a:pt x="51733" y="29645"/>
                    <a:pt x="54520" y="31008"/>
                  </a:cubicBezTo>
                  <a:cubicBezTo>
                    <a:pt x="57307" y="32350"/>
                    <a:pt x="60548" y="32370"/>
                    <a:pt x="63645" y="32473"/>
                  </a:cubicBezTo>
                  <a:cubicBezTo>
                    <a:pt x="71035" y="32721"/>
                    <a:pt x="78962" y="33774"/>
                    <a:pt x="84433" y="38770"/>
                  </a:cubicBezTo>
                  <a:cubicBezTo>
                    <a:pt x="90130" y="43951"/>
                    <a:pt x="91844" y="52291"/>
                    <a:pt x="91390" y="59991"/>
                  </a:cubicBezTo>
                  <a:cubicBezTo>
                    <a:pt x="90915" y="67795"/>
                    <a:pt x="88562" y="75392"/>
                    <a:pt x="84536" y="82122"/>
                  </a:cubicBezTo>
                </a:path>
              </a:pathLst>
            </a:custGeom>
            <a:noFill/>
            <a:ln w="8250" cap="flat" cmpd="sng">
              <a:solidFill>
                <a:schemeClr val="accent4"/>
              </a:solidFill>
              <a:prstDash val="solid"/>
              <a:miter lim="2064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61"/>
            <p:cNvSpPr/>
            <p:nvPr/>
          </p:nvSpPr>
          <p:spPr>
            <a:xfrm>
              <a:off x="1117500" y="2888650"/>
              <a:ext cx="2725000" cy="1828550"/>
            </a:xfrm>
            <a:custGeom>
              <a:avLst/>
              <a:gdLst/>
              <a:ahLst/>
              <a:cxnLst/>
              <a:rect l="l" t="t" r="r" b="b"/>
              <a:pathLst>
                <a:path w="109000" h="73142" fill="none" extrusionOk="0">
                  <a:moveTo>
                    <a:pt x="1" y="22977"/>
                  </a:moveTo>
                  <a:cubicBezTo>
                    <a:pt x="10983" y="11128"/>
                    <a:pt x="27251" y="5884"/>
                    <a:pt x="43043" y="2478"/>
                  </a:cubicBezTo>
                  <a:cubicBezTo>
                    <a:pt x="49566" y="1074"/>
                    <a:pt x="56771" y="1"/>
                    <a:pt x="62551" y="3304"/>
                  </a:cubicBezTo>
                  <a:cubicBezTo>
                    <a:pt x="67237" y="6008"/>
                    <a:pt x="69983" y="11025"/>
                    <a:pt x="72687" y="15711"/>
                  </a:cubicBezTo>
                  <a:cubicBezTo>
                    <a:pt x="75412" y="20397"/>
                    <a:pt x="78633" y="25269"/>
                    <a:pt x="83690" y="27209"/>
                  </a:cubicBezTo>
                  <a:cubicBezTo>
                    <a:pt x="86023" y="28076"/>
                    <a:pt x="88542" y="28262"/>
                    <a:pt x="90957" y="28923"/>
                  </a:cubicBezTo>
                  <a:cubicBezTo>
                    <a:pt x="93868" y="29728"/>
                    <a:pt x="96572" y="31256"/>
                    <a:pt x="98946" y="33155"/>
                  </a:cubicBezTo>
                  <a:cubicBezTo>
                    <a:pt x="101010" y="34806"/>
                    <a:pt x="102889" y="36767"/>
                    <a:pt x="104107" y="39121"/>
                  </a:cubicBezTo>
                  <a:cubicBezTo>
                    <a:pt x="105469" y="41701"/>
                    <a:pt x="106027" y="44674"/>
                    <a:pt x="106295" y="47585"/>
                  </a:cubicBezTo>
                  <a:cubicBezTo>
                    <a:pt x="107100" y="56152"/>
                    <a:pt x="105738" y="65173"/>
                    <a:pt x="109000" y="73142"/>
                  </a:cubicBezTo>
                </a:path>
              </a:pathLst>
            </a:custGeom>
            <a:noFill/>
            <a:ln w="8250" cap="flat" cmpd="sng">
              <a:solidFill>
                <a:schemeClr val="accent4"/>
              </a:solidFill>
              <a:prstDash val="solid"/>
              <a:miter lim="2064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5" name="Google Shape;1045;p61"/>
          <p:cNvGrpSpPr/>
          <p:nvPr/>
        </p:nvGrpSpPr>
        <p:grpSpPr>
          <a:xfrm>
            <a:off x="6435187" y="2585600"/>
            <a:ext cx="3425021" cy="3304380"/>
            <a:chOff x="6435188" y="2585600"/>
            <a:chExt cx="3425021" cy="3304380"/>
          </a:xfrm>
        </p:grpSpPr>
        <p:sp>
          <p:nvSpPr>
            <p:cNvPr id="1046" name="Google Shape;1046;p61"/>
            <p:cNvSpPr/>
            <p:nvPr/>
          </p:nvSpPr>
          <p:spPr>
            <a:xfrm>
              <a:off x="6435187" y="2585600"/>
              <a:ext cx="3425021" cy="2996986"/>
            </a:xfrm>
            <a:custGeom>
              <a:avLst/>
              <a:gdLst/>
              <a:ahLst/>
              <a:cxnLst/>
              <a:rect l="l" t="t" r="r" b="b"/>
              <a:pathLst>
                <a:path w="120250" h="105222" extrusionOk="0">
                  <a:moveTo>
                    <a:pt x="5347" y="62592"/>
                  </a:moveTo>
                  <a:cubicBezTo>
                    <a:pt x="9434" y="56296"/>
                    <a:pt x="16226" y="52270"/>
                    <a:pt x="23720" y="51692"/>
                  </a:cubicBezTo>
                  <a:cubicBezTo>
                    <a:pt x="27807" y="51424"/>
                    <a:pt x="32039" y="52188"/>
                    <a:pt x="35920" y="50887"/>
                  </a:cubicBezTo>
                  <a:cubicBezTo>
                    <a:pt x="40627" y="49318"/>
                    <a:pt x="43930" y="44942"/>
                    <a:pt x="45809" y="40359"/>
                  </a:cubicBezTo>
                  <a:cubicBezTo>
                    <a:pt x="47666" y="35776"/>
                    <a:pt x="48472" y="30821"/>
                    <a:pt x="49979" y="26073"/>
                  </a:cubicBezTo>
                  <a:cubicBezTo>
                    <a:pt x="53467" y="15153"/>
                    <a:pt x="61725" y="5079"/>
                    <a:pt x="72914" y="2519"/>
                  </a:cubicBezTo>
                  <a:cubicBezTo>
                    <a:pt x="83896" y="0"/>
                    <a:pt x="95312" y="5120"/>
                    <a:pt x="104168" y="12077"/>
                  </a:cubicBezTo>
                  <a:cubicBezTo>
                    <a:pt x="107925" y="15008"/>
                    <a:pt x="111435" y="18373"/>
                    <a:pt x="113829" y="22481"/>
                  </a:cubicBezTo>
                  <a:cubicBezTo>
                    <a:pt x="116183" y="26548"/>
                    <a:pt x="117360" y="31193"/>
                    <a:pt x="117938" y="35838"/>
                  </a:cubicBezTo>
                  <a:cubicBezTo>
                    <a:pt x="120250" y="54376"/>
                    <a:pt x="112921" y="73864"/>
                    <a:pt x="98987" y="86332"/>
                  </a:cubicBezTo>
                  <a:cubicBezTo>
                    <a:pt x="91782" y="92753"/>
                    <a:pt x="83008" y="97335"/>
                    <a:pt x="73760" y="100102"/>
                  </a:cubicBezTo>
                  <a:cubicBezTo>
                    <a:pt x="61394" y="103818"/>
                    <a:pt x="48017" y="105221"/>
                    <a:pt x="35404" y="102641"/>
                  </a:cubicBezTo>
                  <a:cubicBezTo>
                    <a:pt x="16618" y="98760"/>
                    <a:pt x="6854" y="92009"/>
                    <a:pt x="2870" y="83401"/>
                  </a:cubicBezTo>
                  <a:cubicBezTo>
                    <a:pt x="0" y="77249"/>
                    <a:pt x="1879" y="68021"/>
                    <a:pt x="5347" y="62592"/>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47" name="Google Shape;1047;p61"/>
            <p:cNvGrpSpPr/>
            <p:nvPr/>
          </p:nvGrpSpPr>
          <p:grpSpPr>
            <a:xfrm>
              <a:off x="6777925" y="2910588"/>
              <a:ext cx="3006250" cy="2979392"/>
              <a:chOff x="4811125" y="2584675"/>
              <a:chExt cx="3006250" cy="2979392"/>
            </a:xfrm>
          </p:grpSpPr>
          <p:sp>
            <p:nvSpPr>
              <p:cNvPr id="1048" name="Google Shape;1048;p61"/>
              <p:cNvSpPr/>
              <p:nvPr/>
            </p:nvSpPr>
            <p:spPr>
              <a:xfrm>
                <a:off x="4811125" y="2584675"/>
                <a:ext cx="3006250" cy="2630550"/>
              </a:xfrm>
              <a:custGeom>
                <a:avLst/>
                <a:gdLst/>
                <a:ahLst/>
                <a:cxnLst/>
                <a:rect l="l" t="t" r="r" b="b"/>
                <a:pathLst>
                  <a:path w="120250" h="105222" extrusionOk="0">
                    <a:moveTo>
                      <a:pt x="5347" y="62592"/>
                    </a:moveTo>
                    <a:cubicBezTo>
                      <a:pt x="9434" y="56296"/>
                      <a:pt x="16226" y="52270"/>
                      <a:pt x="23720" y="51692"/>
                    </a:cubicBezTo>
                    <a:cubicBezTo>
                      <a:pt x="27807" y="51424"/>
                      <a:pt x="32039" y="52188"/>
                      <a:pt x="35920" y="50887"/>
                    </a:cubicBezTo>
                    <a:cubicBezTo>
                      <a:pt x="40627" y="49318"/>
                      <a:pt x="43930" y="44942"/>
                      <a:pt x="45809" y="40359"/>
                    </a:cubicBezTo>
                    <a:cubicBezTo>
                      <a:pt x="47666" y="35776"/>
                      <a:pt x="48472" y="30821"/>
                      <a:pt x="49979" y="26073"/>
                    </a:cubicBezTo>
                    <a:cubicBezTo>
                      <a:pt x="53467" y="15153"/>
                      <a:pt x="61725" y="5079"/>
                      <a:pt x="72914" y="2519"/>
                    </a:cubicBezTo>
                    <a:cubicBezTo>
                      <a:pt x="83896" y="0"/>
                      <a:pt x="95312" y="5120"/>
                      <a:pt x="104168" y="12077"/>
                    </a:cubicBezTo>
                    <a:cubicBezTo>
                      <a:pt x="107925" y="15008"/>
                      <a:pt x="111435" y="18373"/>
                      <a:pt x="113829" y="22481"/>
                    </a:cubicBezTo>
                    <a:cubicBezTo>
                      <a:pt x="116183" y="26548"/>
                      <a:pt x="117360" y="31193"/>
                      <a:pt x="117938" y="35838"/>
                    </a:cubicBezTo>
                    <a:cubicBezTo>
                      <a:pt x="120250" y="54376"/>
                      <a:pt x="112921" y="73864"/>
                      <a:pt x="98987" y="86332"/>
                    </a:cubicBezTo>
                    <a:cubicBezTo>
                      <a:pt x="91782" y="92753"/>
                      <a:pt x="83008" y="97335"/>
                      <a:pt x="73760" y="100102"/>
                    </a:cubicBezTo>
                    <a:cubicBezTo>
                      <a:pt x="61394" y="103818"/>
                      <a:pt x="48017" y="105221"/>
                      <a:pt x="35404" y="102641"/>
                    </a:cubicBezTo>
                    <a:cubicBezTo>
                      <a:pt x="16618" y="98760"/>
                      <a:pt x="6854" y="92009"/>
                      <a:pt x="2870" y="83401"/>
                    </a:cubicBezTo>
                    <a:cubicBezTo>
                      <a:pt x="0" y="77249"/>
                      <a:pt x="1879" y="68021"/>
                      <a:pt x="5347" y="62592"/>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61"/>
              <p:cNvSpPr/>
              <p:nvPr/>
            </p:nvSpPr>
            <p:spPr>
              <a:xfrm rot="8943413">
                <a:off x="5375654" y="3501489"/>
                <a:ext cx="2124829" cy="1632467"/>
              </a:xfrm>
              <a:custGeom>
                <a:avLst/>
                <a:gdLst/>
                <a:ahLst/>
                <a:cxnLst/>
                <a:rect l="l" t="t" r="r" b="b"/>
                <a:pathLst>
                  <a:path w="84991" h="65297" extrusionOk="0">
                    <a:moveTo>
                      <a:pt x="1549" y="18332"/>
                    </a:moveTo>
                    <a:cubicBezTo>
                      <a:pt x="1" y="22915"/>
                      <a:pt x="723" y="28303"/>
                      <a:pt x="3779" y="32060"/>
                    </a:cubicBezTo>
                    <a:cubicBezTo>
                      <a:pt x="7412" y="36540"/>
                      <a:pt x="13502" y="38088"/>
                      <a:pt x="19241" y="38604"/>
                    </a:cubicBezTo>
                    <a:cubicBezTo>
                      <a:pt x="21140" y="38790"/>
                      <a:pt x="23225" y="38934"/>
                      <a:pt x="24649" y="40214"/>
                    </a:cubicBezTo>
                    <a:cubicBezTo>
                      <a:pt x="25971" y="41391"/>
                      <a:pt x="26383" y="43270"/>
                      <a:pt x="26652" y="45004"/>
                    </a:cubicBezTo>
                    <a:cubicBezTo>
                      <a:pt x="27230" y="48885"/>
                      <a:pt x="27333" y="52931"/>
                      <a:pt x="29170" y="56378"/>
                    </a:cubicBezTo>
                    <a:cubicBezTo>
                      <a:pt x="33526" y="64553"/>
                      <a:pt x="44963" y="65296"/>
                      <a:pt x="50310" y="57720"/>
                    </a:cubicBezTo>
                    <a:cubicBezTo>
                      <a:pt x="52044" y="55264"/>
                      <a:pt x="52931" y="52126"/>
                      <a:pt x="55285" y="50268"/>
                    </a:cubicBezTo>
                    <a:cubicBezTo>
                      <a:pt x="58175" y="47956"/>
                      <a:pt x="62304" y="48286"/>
                      <a:pt x="65916" y="48988"/>
                    </a:cubicBezTo>
                    <a:cubicBezTo>
                      <a:pt x="69549" y="49690"/>
                      <a:pt x="73410" y="50660"/>
                      <a:pt x="76816" y="49277"/>
                    </a:cubicBezTo>
                    <a:cubicBezTo>
                      <a:pt x="80986" y="47605"/>
                      <a:pt x="83154" y="42981"/>
                      <a:pt x="84062" y="38604"/>
                    </a:cubicBezTo>
                    <a:cubicBezTo>
                      <a:pt x="84888" y="34599"/>
                      <a:pt x="84991" y="30388"/>
                      <a:pt x="84021" y="26424"/>
                    </a:cubicBezTo>
                    <a:cubicBezTo>
                      <a:pt x="82101" y="18518"/>
                      <a:pt x="76073" y="12056"/>
                      <a:pt x="68951" y="8134"/>
                    </a:cubicBezTo>
                    <a:cubicBezTo>
                      <a:pt x="61829" y="4191"/>
                      <a:pt x="53674" y="2519"/>
                      <a:pt x="45603" y="1611"/>
                    </a:cubicBezTo>
                    <a:cubicBezTo>
                      <a:pt x="31111" y="0"/>
                      <a:pt x="7226" y="1466"/>
                      <a:pt x="1549" y="18332"/>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61"/>
              <p:cNvSpPr/>
              <p:nvPr/>
            </p:nvSpPr>
            <p:spPr>
              <a:xfrm>
                <a:off x="5629963" y="3853500"/>
                <a:ext cx="1742421" cy="1397606"/>
              </a:xfrm>
              <a:custGeom>
                <a:avLst/>
                <a:gdLst/>
                <a:ahLst/>
                <a:cxnLst/>
                <a:rect l="l" t="t" r="r" b="b"/>
                <a:pathLst>
                  <a:path w="92216" h="73967" extrusionOk="0">
                    <a:moveTo>
                      <a:pt x="1198" y="57700"/>
                    </a:moveTo>
                    <a:cubicBezTo>
                      <a:pt x="104" y="54479"/>
                      <a:pt x="1" y="50784"/>
                      <a:pt x="1549" y="47749"/>
                    </a:cubicBezTo>
                    <a:cubicBezTo>
                      <a:pt x="3097" y="44694"/>
                      <a:pt x="6483" y="42506"/>
                      <a:pt x="9868" y="42960"/>
                    </a:cubicBezTo>
                    <a:cubicBezTo>
                      <a:pt x="12779" y="43332"/>
                      <a:pt x="15132" y="45458"/>
                      <a:pt x="17754" y="46820"/>
                    </a:cubicBezTo>
                    <a:cubicBezTo>
                      <a:pt x="20355" y="48203"/>
                      <a:pt x="24112" y="48554"/>
                      <a:pt x="25785" y="46118"/>
                    </a:cubicBezTo>
                    <a:cubicBezTo>
                      <a:pt x="27725" y="43311"/>
                      <a:pt x="25289" y="39657"/>
                      <a:pt x="24897" y="36292"/>
                    </a:cubicBezTo>
                    <a:cubicBezTo>
                      <a:pt x="24319" y="31276"/>
                      <a:pt x="29707" y="26486"/>
                      <a:pt x="34558" y="27828"/>
                    </a:cubicBezTo>
                    <a:cubicBezTo>
                      <a:pt x="38480" y="28922"/>
                      <a:pt x="40751" y="32824"/>
                      <a:pt x="43373" y="35941"/>
                    </a:cubicBezTo>
                    <a:cubicBezTo>
                      <a:pt x="45995" y="39058"/>
                      <a:pt x="50516" y="41701"/>
                      <a:pt x="53922" y="39492"/>
                    </a:cubicBezTo>
                    <a:cubicBezTo>
                      <a:pt x="56069" y="38067"/>
                      <a:pt x="56791" y="35177"/>
                      <a:pt x="56523" y="32597"/>
                    </a:cubicBezTo>
                    <a:cubicBezTo>
                      <a:pt x="56255" y="30037"/>
                      <a:pt x="55202" y="27622"/>
                      <a:pt x="54582" y="25124"/>
                    </a:cubicBezTo>
                    <a:cubicBezTo>
                      <a:pt x="53220" y="19467"/>
                      <a:pt x="54046" y="13501"/>
                      <a:pt x="56895" y="8444"/>
                    </a:cubicBezTo>
                    <a:cubicBezTo>
                      <a:pt x="59145" y="4460"/>
                      <a:pt x="62943" y="1053"/>
                      <a:pt x="67485" y="578"/>
                    </a:cubicBezTo>
                    <a:cubicBezTo>
                      <a:pt x="73059" y="0"/>
                      <a:pt x="78137" y="3881"/>
                      <a:pt x="81811" y="8113"/>
                    </a:cubicBezTo>
                    <a:cubicBezTo>
                      <a:pt x="86869" y="13976"/>
                      <a:pt x="90626" y="21160"/>
                      <a:pt x="91431" y="28840"/>
                    </a:cubicBezTo>
                    <a:cubicBezTo>
                      <a:pt x="92216" y="36540"/>
                      <a:pt x="89759" y="44756"/>
                      <a:pt x="84062" y="49999"/>
                    </a:cubicBezTo>
                    <a:cubicBezTo>
                      <a:pt x="80676" y="53096"/>
                      <a:pt x="76423" y="55016"/>
                      <a:pt x="72233" y="56894"/>
                    </a:cubicBezTo>
                    <a:cubicBezTo>
                      <a:pt x="62757" y="61126"/>
                      <a:pt x="53241" y="65379"/>
                      <a:pt x="43208" y="67918"/>
                    </a:cubicBezTo>
                    <a:cubicBezTo>
                      <a:pt x="30264" y="71201"/>
                      <a:pt x="6710" y="73967"/>
                      <a:pt x="1198" y="57700"/>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61"/>
              <p:cNvSpPr/>
              <p:nvPr/>
            </p:nvSpPr>
            <p:spPr>
              <a:xfrm>
                <a:off x="6777075" y="3125050"/>
                <a:ext cx="397925" cy="397950"/>
              </a:xfrm>
              <a:custGeom>
                <a:avLst/>
                <a:gdLst/>
                <a:ahLst/>
                <a:cxnLst/>
                <a:rect l="l" t="t" r="r" b="b"/>
                <a:pathLst>
                  <a:path w="15917" h="15918" extrusionOk="0">
                    <a:moveTo>
                      <a:pt x="13068" y="2829"/>
                    </a:moveTo>
                    <a:cubicBezTo>
                      <a:pt x="15917" y="5657"/>
                      <a:pt x="15917" y="10261"/>
                      <a:pt x="13068" y="13089"/>
                    </a:cubicBezTo>
                    <a:cubicBezTo>
                      <a:pt x="10240" y="15917"/>
                      <a:pt x="5657" y="15917"/>
                      <a:pt x="2829" y="13089"/>
                    </a:cubicBezTo>
                    <a:cubicBezTo>
                      <a:pt x="0" y="10261"/>
                      <a:pt x="0" y="5657"/>
                      <a:pt x="2829" y="2829"/>
                    </a:cubicBezTo>
                    <a:cubicBezTo>
                      <a:pt x="5657" y="1"/>
                      <a:pt x="10240" y="1"/>
                      <a:pt x="13068" y="2829"/>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61"/>
              <p:cNvSpPr/>
              <p:nvPr/>
            </p:nvSpPr>
            <p:spPr>
              <a:xfrm>
                <a:off x="6670250" y="3071375"/>
                <a:ext cx="509400" cy="508900"/>
              </a:xfrm>
              <a:custGeom>
                <a:avLst/>
                <a:gdLst/>
                <a:ahLst/>
                <a:cxnLst/>
                <a:rect l="l" t="t" r="r" b="b"/>
                <a:pathLst>
                  <a:path w="20376" h="20356" fill="none" extrusionOk="0">
                    <a:moveTo>
                      <a:pt x="20375" y="10178"/>
                    </a:moveTo>
                    <a:cubicBezTo>
                      <a:pt x="20375" y="15793"/>
                      <a:pt x="15813" y="20356"/>
                      <a:pt x="10198" y="20356"/>
                    </a:cubicBezTo>
                    <a:cubicBezTo>
                      <a:pt x="4562" y="20356"/>
                      <a:pt x="0" y="15793"/>
                      <a:pt x="0" y="10178"/>
                    </a:cubicBezTo>
                    <a:cubicBezTo>
                      <a:pt x="0" y="4563"/>
                      <a:pt x="4562" y="1"/>
                      <a:pt x="10198" y="1"/>
                    </a:cubicBezTo>
                    <a:cubicBezTo>
                      <a:pt x="15813" y="1"/>
                      <a:pt x="20375" y="4563"/>
                      <a:pt x="20375" y="10178"/>
                    </a:cubicBezTo>
                    <a:close/>
                  </a:path>
                </a:pathLst>
              </a:custGeom>
              <a:noFill/>
              <a:ln w="6700" cap="flat" cmpd="sng">
                <a:solidFill>
                  <a:schemeClr val="accent4"/>
                </a:solidFill>
                <a:prstDash val="solid"/>
                <a:miter lim="2064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7" name="Google Shape;1045;p61">
            <a:extLst>
              <a:ext uri="{FF2B5EF4-FFF2-40B4-BE49-F238E27FC236}">
                <a16:creationId xmlns:a16="http://schemas.microsoft.com/office/drawing/2014/main" id="{C9A7ECB5-313B-84FF-8CCC-88068032A575}"/>
              </a:ext>
            </a:extLst>
          </p:cNvPr>
          <p:cNvGrpSpPr/>
          <p:nvPr/>
        </p:nvGrpSpPr>
        <p:grpSpPr>
          <a:xfrm rot="9862601">
            <a:off x="-932866" y="-952518"/>
            <a:ext cx="3425021" cy="3304380"/>
            <a:chOff x="6435188" y="2585600"/>
            <a:chExt cx="3425021" cy="3304380"/>
          </a:xfrm>
        </p:grpSpPr>
        <p:sp>
          <p:nvSpPr>
            <p:cNvPr id="28" name="Google Shape;1046;p61">
              <a:extLst>
                <a:ext uri="{FF2B5EF4-FFF2-40B4-BE49-F238E27FC236}">
                  <a16:creationId xmlns:a16="http://schemas.microsoft.com/office/drawing/2014/main" id="{8C8F5263-4ACA-4A05-D1BF-813A08D536F4}"/>
                </a:ext>
              </a:extLst>
            </p:cNvPr>
            <p:cNvSpPr/>
            <p:nvPr/>
          </p:nvSpPr>
          <p:spPr>
            <a:xfrm>
              <a:off x="6435187" y="2585600"/>
              <a:ext cx="3425021" cy="2996986"/>
            </a:xfrm>
            <a:custGeom>
              <a:avLst/>
              <a:gdLst/>
              <a:ahLst/>
              <a:cxnLst/>
              <a:rect l="l" t="t" r="r" b="b"/>
              <a:pathLst>
                <a:path w="120250" h="105222" extrusionOk="0">
                  <a:moveTo>
                    <a:pt x="5347" y="62592"/>
                  </a:moveTo>
                  <a:cubicBezTo>
                    <a:pt x="9434" y="56296"/>
                    <a:pt x="16226" y="52270"/>
                    <a:pt x="23720" y="51692"/>
                  </a:cubicBezTo>
                  <a:cubicBezTo>
                    <a:pt x="27807" y="51424"/>
                    <a:pt x="32039" y="52188"/>
                    <a:pt x="35920" y="50887"/>
                  </a:cubicBezTo>
                  <a:cubicBezTo>
                    <a:pt x="40627" y="49318"/>
                    <a:pt x="43930" y="44942"/>
                    <a:pt x="45809" y="40359"/>
                  </a:cubicBezTo>
                  <a:cubicBezTo>
                    <a:pt x="47666" y="35776"/>
                    <a:pt x="48472" y="30821"/>
                    <a:pt x="49979" y="26073"/>
                  </a:cubicBezTo>
                  <a:cubicBezTo>
                    <a:pt x="53467" y="15153"/>
                    <a:pt x="61725" y="5079"/>
                    <a:pt x="72914" y="2519"/>
                  </a:cubicBezTo>
                  <a:cubicBezTo>
                    <a:pt x="83896" y="0"/>
                    <a:pt x="95312" y="5120"/>
                    <a:pt x="104168" y="12077"/>
                  </a:cubicBezTo>
                  <a:cubicBezTo>
                    <a:pt x="107925" y="15008"/>
                    <a:pt x="111435" y="18373"/>
                    <a:pt x="113829" y="22481"/>
                  </a:cubicBezTo>
                  <a:cubicBezTo>
                    <a:pt x="116183" y="26548"/>
                    <a:pt x="117360" y="31193"/>
                    <a:pt x="117938" y="35838"/>
                  </a:cubicBezTo>
                  <a:cubicBezTo>
                    <a:pt x="120250" y="54376"/>
                    <a:pt x="112921" y="73864"/>
                    <a:pt x="98987" y="86332"/>
                  </a:cubicBezTo>
                  <a:cubicBezTo>
                    <a:pt x="91782" y="92753"/>
                    <a:pt x="83008" y="97335"/>
                    <a:pt x="73760" y="100102"/>
                  </a:cubicBezTo>
                  <a:cubicBezTo>
                    <a:pt x="61394" y="103818"/>
                    <a:pt x="48017" y="105221"/>
                    <a:pt x="35404" y="102641"/>
                  </a:cubicBezTo>
                  <a:cubicBezTo>
                    <a:pt x="16618" y="98760"/>
                    <a:pt x="6854" y="92009"/>
                    <a:pt x="2870" y="83401"/>
                  </a:cubicBezTo>
                  <a:cubicBezTo>
                    <a:pt x="0" y="77249"/>
                    <a:pt x="1879" y="68021"/>
                    <a:pt x="5347" y="62592"/>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 name="Google Shape;1047;p61">
              <a:extLst>
                <a:ext uri="{FF2B5EF4-FFF2-40B4-BE49-F238E27FC236}">
                  <a16:creationId xmlns:a16="http://schemas.microsoft.com/office/drawing/2014/main" id="{AA318E84-3A92-3568-76A3-87ED44DA15C9}"/>
                </a:ext>
              </a:extLst>
            </p:cNvPr>
            <p:cNvGrpSpPr/>
            <p:nvPr/>
          </p:nvGrpSpPr>
          <p:grpSpPr>
            <a:xfrm>
              <a:off x="6777925" y="2910588"/>
              <a:ext cx="3006250" cy="2979392"/>
              <a:chOff x="4811125" y="2584675"/>
              <a:chExt cx="3006250" cy="2979392"/>
            </a:xfrm>
          </p:grpSpPr>
          <p:sp>
            <p:nvSpPr>
              <p:cNvPr id="30" name="Google Shape;1048;p61">
                <a:extLst>
                  <a:ext uri="{FF2B5EF4-FFF2-40B4-BE49-F238E27FC236}">
                    <a16:creationId xmlns:a16="http://schemas.microsoft.com/office/drawing/2014/main" id="{80119334-7136-31E3-A4BB-13644D9BF2A5}"/>
                  </a:ext>
                </a:extLst>
              </p:cNvPr>
              <p:cNvSpPr/>
              <p:nvPr/>
            </p:nvSpPr>
            <p:spPr>
              <a:xfrm>
                <a:off x="4811125" y="2584675"/>
                <a:ext cx="3006250" cy="2630550"/>
              </a:xfrm>
              <a:custGeom>
                <a:avLst/>
                <a:gdLst/>
                <a:ahLst/>
                <a:cxnLst/>
                <a:rect l="l" t="t" r="r" b="b"/>
                <a:pathLst>
                  <a:path w="120250" h="105222" extrusionOk="0">
                    <a:moveTo>
                      <a:pt x="5347" y="62592"/>
                    </a:moveTo>
                    <a:cubicBezTo>
                      <a:pt x="9434" y="56296"/>
                      <a:pt x="16226" y="52270"/>
                      <a:pt x="23720" y="51692"/>
                    </a:cubicBezTo>
                    <a:cubicBezTo>
                      <a:pt x="27807" y="51424"/>
                      <a:pt x="32039" y="52188"/>
                      <a:pt x="35920" y="50887"/>
                    </a:cubicBezTo>
                    <a:cubicBezTo>
                      <a:pt x="40627" y="49318"/>
                      <a:pt x="43930" y="44942"/>
                      <a:pt x="45809" y="40359"/>
                    </a:cubicBezTo>
                    <a:cubicBezTo>
                      <a:pt x="47666" y="35776"/>
                      <a:pt x="48472" y="30821"/>
                      <a:pt x="49979" y="26073"/>
                    </a:cubicBezTo>
                    <a:cubicBezTo>
                      <a:pt x="53467" y="15153"/>
                      <a:pt x="61725" y="5079"/>
                      <a:pt x="72914" y="2519"/>
                    </a:cubicBezTo>
                    <a:cubicBezTo>
                      <a:pt x="83896" y="0"/>
                      <a:pt x="95312" y="5120"/>
                      <a:pt x="104168" y="12077"/>
                    </a:cubicBezTo>
                    <a:cubicBezTo>
                      <a:pt x="107925" y="15008"/>
                      <a:pt x="111435" y="18373"/>
                      <a:pt x="113829" y="22481"/>
                    </a:cubicBezTo>
                    <a:cubicBezTo>
                      <a:pt x="116183" y="26548"/>
                      <a:pt x="117360" y="31193"/>
                      <a:pt x="117938" y="35838"/>
                    </a:cubicBezTo>
                    <a:cubicBezTo>
                      <a:pt x="120250" y="54376"/>
                      <a:pt x="112921" y="73864"/>
                      <a:pt x="98987" y="86332"/>
                    </a:cubicBezTo>
                    <a:cubicBezTo>
                      <a:pt x="91782" y="92753"/>
                      <a:pt x="83008" y="97335"/>
                      <a:pt x="73760" y="100102"/>
                    </a:cubicBezTo>
                    <a:cubicBezTo>
                      <a:pt x="61394" y="103818"/>
                      <a:pt x="48017" y="105221"/>
                      <a:pt x="35404" y="102641"/>
                    </a:cubicBezTo>
                    <a:cubicBezTo>
                      <a:pt x="16618" y="98760"/>
                      <a:pt x="6854" y="92009"/>
                      <a:pt x="2870" y="83401"/>
                    </a:cubicBezTo>
                    <a:cubicBezTo>
                      <a:pt x="0" y="77249"/>
                      <a:pt x="1879" y="68021"/>
                      <a:pt x="5347" y="62592"/>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049;p61">
                <a:extLst>
                  <a:ext uri="{FF2B5EF4-FFF2-40B4-BE49-F238E27FC236}">
                    <a16:creationId xmlns:a16="http://schemas.microsoft.com/office/drawing/2014/main" id="{475C7605-36F9-8540-B1ED-601D4BB04194}"/>
                  </a:ext>
                </a:extLst>
              </p:cNvPr>
              <p:cNvSpPr/>
              <p:nvPr/>
            </p:nvSpPr>
            <p:spPr>
              <a:xfrm rot="8943413">
                <a:off x="5375654" y="3501489"/>
                <a:ext cx="2124829" cy="1632467"/>
              </a:xfrm>
              <a:custGeom>
                <a:avLst/>
                <a:gdLst/>
                <a:ahLst/>
                <a:cxnLst/>
                <a:rect l="l" t="t" r="r" b="b"/>
                <a:pathLst>
                  <a:path w="84991" h="65297" extrusionOk="0">
                    <a:moveTo>
                      <a:pt x="1549" y="18332"/>
                    </a:moveTo>
                    <a:cubicBezTo>
                      <a:pt x="1" y="22915"/>
                      <a:pt x="723" y="28303"/>
                      <a:pt x="3779" y="32060"/>
                    </a:cubicBezTo>
                    <a:cubicBezTo>
                      <a:pt x="7412" y="36540"/>
                      <a:pt x="13502" y="38088"/>
                      <a:pt x="19241" y="38604"/>
                    </a:cubicBezTo>
                    <a:cubicBezTo>
                      <a:pt x="21140" y="38790"/>
                      <a:pt x="23225" y="38934"/>
                      <a:pt x="24649" y="40214"/>
                    </a:cubicBezTo>
                    <a:cubicBezTo>
                      <a:pt x="25971" y="41391"/>
                      <a:pt x="26383" y="43270"/>
                      <a:pt x="26652" y="45004"/>
                    </a:cubicBezTo>
                    <a:cubicBezTo>
                      <a:pt x="27230" y="48885"/>
                      <a:pt x="27333" y="52931"/>
                      <a:pt x="29170" y="56378"/>
                    </a:cubicBezTo>
                    <a:cubicBezTo>
                      <a:pt x="33526" y="64553"/>
                      <a:pt x="44963" y="65296"/>
                      <a:pt x="50310" y="57720"/>
                    </a:cubicBezTo>
                    <a:cubicBezTo>
                      <a:pt x="52044" y="55264"/>
                      <a:pt x="52931" y="52126"/>
                      <a:pt x="55285" y="50268"/>
                    </a:cubicBezTo>
                    <a:cubicBezTo>
                      <a:pt x="58175" y="47956"/>
                      <a:pt x="62304" y="48286"/>
                      <a:pt x="65916" y="48988"/>
                    </a:cubicBezTo>
                    <a:cubicBezTo>
                      <a:pt x="69549" y="49690"/>
                      <a:pt x="73410" y="50660"/>
                      <a:pt x="76816" y="49277"/>
                    </a:cubicBezTo>
                    <a:cubicBezTo>
                      <a:pt x="80986" y="47605"/>
                      <a:pt x="83154" y="42981"/>
                      <a:pt x="84062" y="38604"/>
                    </a:cubicBezTo>
                    <a:cubicBezTo>
                      <a:pt x="84888" y="34599"/>
                      <a:pt x="84991" y="30388"/>
                      <a:pt x="84021" y="26424"/>
                    </a:cubicBezTo>
                    <a:cubicBezTo>
                      <a:pt x="82101" y="18518"/>
                      <a:pt x="76073" y="12056"/>
                      <a:pt x="68951" y="8134"/>
                    </a:cubicBezTo>
                    <a:cubicBezTo>
                      <a:pt x="61829" y="4191"/>
                      <a:pt x="53674" y="2519"/>
                      <a:pt x="45603" y="1611"/>
                    </a:cubicBezTo>
                    <a:cubicBezTo>
                      <a:pt x="31111" y="0"/>
                      <a:pt x="7226" y="1466"/>
                      <a:pt x="1549" y="18332"/>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050;p61">
                <a:extLst>
                  <a:ext uri="{FF2B5EF4-FFF2-40B4-BE49-F238E27FC236}">
                    <a16:creationId xmlns:a16="http://schemas.microsoft.com/office/drawing/2014/main" id="{9D8A63FB-45B1-B750-3E14-4626D06159F7}"/>
                  </a:ext>
                </a:extLst>
              </p:cNvPr>
              <p:cNvSpPr/>
              <p:nvPr/>
            </p:nvSpPr>
            <p:spPr>
              <a:xfrm>
                <a:off x="5629963" y="3853500"/>
                <a:ext cx="1742421" cy="1397606"/>
              </a:xfrm>
              <a:custGeom>
                <a:avLst/>
                <a:gdLst/>
                <a:ahLst/>
                <a:cxnLst/>
                <a:rect l="l" t="t" r="r" b="b"/>
                <a:pathLst>
                  <a:path w="92216" h="73967" extrusionOk="0">
                    <a:moveTo>
                      <a:pt x="1198" y="57700"/>
                    </a:moveTo>
                    <a:cubicBezTo>
                      <a:pt x="104" y="54479"/>
                      <a:pt x="1" y="50784"/>
                      <a:pt x="1549" y="47749"/>
                    </a:cubicBezTo>
                    <a:cubicBezTo>
                      <a:pt x="3097" y="44694"/>
                      <a:pt x="6483" y="42506"/>
                      <a:pt x="9868" y="42960"/>
                    </a:cubicBezTo>
                    <a:cubicBezTo>
                      <a:pt x="12779" y="43332"/>
                      <a:pt x="15132" y="45458"/>
                      <a:pt x="17754" y="46820"/>
                    </a:cubicBezTo>
                    <a:cubicBezTo>
                      <a:pt x="20355" y="48203"/>
                      <a:pt x="24112" y="48554"/>
                      <a:pt x="25785" y="46118"/>
                    </a:cubicBezTo>
                    <a:cubicBezTo>
                      <a:pt x="27725" y="43311"/>
                      <a:pt x="25289" y="39657"/>
                      <a:pt x="24897" y="36292"/>
                    </a:cubicBezTo>
                    <a:cubicBezTo>
                      <a:pt x="24319" y="31276"/>
                      <a:pt x="29707" y="26486"/>
                      <a:pt x="34558" y="27828"/>
                    </a:cubicBezTo>
                    <a:cubicBezTo>
                      <a:pt x="38480" y="28922"/>
                      <a:pt x="40751" y="32824"/>
                      <a:pt x="43373" y="35941"/>
                    </a:cubicBezTo>
                    <a:cubicBezTo>
                      <a:pt x="45995" y="39058"/>
                      <a:pt x="50516" y="41701"/>
                      <a:pt x="53922" y="39492"/>
                    </a:cubicBezTo>
                    <a:cubicBezTo>
                      <a:pt x="56069" y="38067"/>
                      <a:pt x="56791" y="35177"/>
                      <a:pt x="56523" y="32597"/>
                    </a:cubicBezTo>
                    <a:cubicBezTo>
                      <a:pt x="56255" y="30037"/>
                      <a:pt x="55202" y="27622"/>
                      <a:pt x="54582" y="25124"/>
                    </a:cubicBezTo>
                    <a:cubicBezTo>
                      <a:pt x="53220" y="19467"/>
                      <a:pt x="54046" y="13501"/>
                      <a:pt x="56895" y="8444"/>
                    </a:cubicBezTo>
                    <a:cubicBezTo>
                      <a:pt x="59145" y="4460"/>
                      <a:pt x="62943" y="1053"/>
                      <a:pt x="67485" y="578"/>
                    </a:cubicBezTo>
                    <a:cubicBezTo>
                      <a:pt x="73059" y="0"/>
                      <a:pt x="78137" y="3881"/>
                      <a:pt x="81811" y="8113"/>
                    </a:cubicBezTo>
                    <a:cubicBezTo>
                      <a:pt x="86869" y="13976"/>
                      <a:pt x="90626" y="21160"/>
                      <a:pt x="91431" y="28840"/>
                    </a:cubicBezTo>
                    <a:cubicBezTo>
                      <a:pt x="92216" y="36540"/>
                      <a:pt x="89759" y="44756"/>
                      <a:pt x="84062" y="49999"/>
                    </a:cubicBezTo>
                    <a:cubicBezTo>
                      <a:pt x="80676" y="53096"/>
                      <a:pt x="76423" y="55016"/>
                      <a:pt x="72233" y="56894"/>
                    </a:cubicBezTo>
                    <a:cubicBezTo>
                      <a:pt x="62757" y="61126"/>
                      <a:pt x="53241" y="65379"/>
                      <a:pt x="43208" y="67918"/>
                    </a:cubicBezTo>
                    <a:cubicBezTo>
                      <a:pt x="30264" y="71201"/>
                      <a:pt x="6710" y="73967"/>
                      <a:pt x="1198" y="57700"/>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051;p61">
                <a:extLst>
                  <a:ext uri="{FF2B5EF4-FFF2-40B4-BE49-F238E27FC236}">
                    <a16:creationId xmlns:a16="http://schemas.microsoft.com/office/drawing/2014/main" id="{A653FE59-5BFB-5C54-E0EB-7B4476BEBEB5}"/>
                  </a:ext>
                </a:extLst>
              </p:cNvPr>
              <p:cNvSpPr/>
              <p:nvPr/>
            </p:nvSpPr>
            <p:spPr>
              <a:xfrm>
                <a:off x="6777075" y="3125050"/>
                <a:ext cx="397925" cy="397950"/>
              </a:xfrm>
              <a:custGeom>
                <a:avLst/>
                <a:gdLst/>
                <a:ahLst/>
                <a:cxnLst/>
                <a:rect l="l" t="t" r="r" b="b"/>
                <a:pathLst>
                  <a:path w="15917" h="15918" extrusionOk="0">
                    <a:moveTo>
                      <a:pt x="13068" y="2829"/>
                    </a:moveTo>
                    <a:cubicBezTo>
                      <a:pt x="15917" y="5657"/>
                      <a:pt x="15917" y="10261"/>
                      <a:pt x="13068" y="13089"/>
                    </a:cubicBezTo>
                    <a:cubicBezTo>
                      <a:pt x="10240" y="15917"/>
                      <a:pt x="5657" y="15917"/>
                      <a:pt x="2829" y="13089"/>
                    </a:cubicBezTo>
                    <a:cubicBezTo>
                      <a:pt x="0" y="10261"/>
                      <a:pt x="0" y="5657"/>
                      <a:pt x="2829" y="2829"/>
                    </a:cubicBezTo>
                    <a:cubicBezTo>
                      <a:pt x="5657" y="1"/>
                      <a:pt x="10240" y="1"/>
                      <a:pt x="13068" y="2829"/>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052;p61">
                <a:extLst>
                  <a:ext uri="{FF2B5EF4-FFF2-40B4-BE49-F238E27FC236}">
                    <a16:creationId xmlns:a16="http://schemas.microsoft.com/office/drawing/2014/main" id="{06C0A051-4762-D7A5-A0E2-C704661A2A4C}"/>
                  </a:ext>
                </a:extLst>
              </p:cNvPr>
              <p:cNvSpPr/>
              <p:nvPr/>
            </p:nvSpPr>
            <p:spPr>
              <a:xfrm>
                <a:off x="6670250" y="3071375"/>
                <a:ext cx="509400" cy="508900"/>
              </a:xfrm>
              <a:custGeom>
                <a:avLst/>
                <a:gdLst/>
                <a:ahLst/>
                <a:cxnLst/>
                <a:rect l="l" t="t" r="r" b="b"/>
                <a:pathLst>
                  <a:path w="20376" h="20356" fill="none" extrusionOk="0">
                    <a:moveTo>
                      <a:pt x="20375" y="10178"/>
                    </a:moveTo>
                    <a:cubicBezTo>
                      <a:pt x="20375" y="15793"/>
                      <a:pt x="15813" y="20356"/>
                      <a:pt x="10198" y="20356"/>
                    </a:cubicBezTo>
                    <a:cubicBezTo>
                      <a:pt x="4562" y="20356"/>
                      <a:pt x="0" y="15793"/>
                      <a:pt x="0" y="10178"/>
                    </a:cubicBezTo>
                    <a:cubicBezTo>
                      <a:pt x="0" y="4563"/>
                      <a:pt x="4562" y="1"/>
                      <a:pt x="10198" y="1"/>
                    </a:cubicBezTo>
                    <a:cubicBezTo>
                      <a:pt x="15813" y="1"/>
                      <a:pt x="20375" y="4563"/>
                      <a:pt x="20375" y="10178"/>
                    </a:cubicBezTo>
                    <a:close/>
                  </a:path>
                </a:pathLst>
              </a:custGeom>
              <a:noFill/>
              <a:ln w="6700" cap="flat" cmpd="sng">
                <a:solidFill>
                  <a:schemeClr val="accent4"/>
                </a:solidFill>
                <a:prstDash val="solid"/>
                <a:miter lim="2064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35"/>
          <p:cNvSpPr txBox="1">
            <a:spLocks noGrp="1"/>
          </p:cNvSpPr>
          <p:nvPr>
            <p:ph type="title"/>
          </p:nvPr>
        </p:nvSpPr>
        <p:spPr>
          <a:xfrm>
            <a:off x="1404386" y="1268476"/>
            <a:ext cx="6335227" cy="723300"/>
          </a:xfrm>
          <a:prstGeom prst="rect">
            <a:avLst/>
          </a:prstGeom>
        </p:spPr>
        <p:txBody>
          <a:bodyPr spcFirstLastPara="1" wrap="square" lIns="91425" tIns="91425" rIns="91425" bIns="91425" anchor="t" anchorCtr="0">
            <a:noAutofit/>
            <a:scene3d>
              <a:camera prst="orthographicFront"/>
              <a:lightRig rig="soft" dir="t">
                <a:rot lat="0" lon="0" rev="15600000"/>
              </a:lightRig>
            </a:scene3d>
            <a:sp3d extrusionH="57150" prstMaterial="softEdge">
              <a:bevelT w="25400" h="38100"/>
            </a:sp3d>
          </a:bodyPr>
          <a:lstStyle/>
          <a:p>
            <a:pPr algn="ctr"/>
            <a:r>
              <a:rPr lang="en-US" sz="8800" b="1" dirty="0">
                <a:solidFill>
                  <a:schemeClr val="accent6">
                    <a:lumMod val="20000"/>
                    <a:lumOff val="80000"/>
                  </a:schemeClr>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rPr>
              <a:t>Routing protocols?</a:t>
            </a:r>
            <a:endParaRPr lang="en-IN" sz="8800" b="1" dirty="0">
              <a:solidFill>
                <a:schemeClr val="accent6">
                  <a:lumMod val="20000"/>
                  <a:lumOff val="80000"/>
                </a:schemeClr>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grpSp>
        <p:nvGrpSpPr>
          <p:cNvPr id="321" name="Google Shape;321;p35"/>
          <p:cNvGrpSpPr/>
          <p:nvPr/>
        </p:nvGrpSpPr>
        <p:grpSpPr>
          <a:xfrm>
            <a:off x="5377525" y="1716669"/>
            <a:ext cx="4919372" cy="4541399"/>
            <a:chOff x="5377525" y="1716669"/>
            <a:chExt cx="4919372" cy="4541399"/>
          </a:xfrm>
        </p:grpSpPr>
        <p:sp>
          <p:nvSpPr>
            <p:cNvPr id="322" name="Google Shape;322;p35"/>
            <p:cNvSpPr/>
            <p:nvPr/>
          </p:nvSpPr>
          <p:spPr>
            <a:xfrm rot="186080">
              <a:off x="5575701" y="1809758"/>
              <a:ext cx="3559149" cy="4355221"/>
            </a:xfrm>
            <a:custGeom>
              <a:avLst/>
              <a:gdLst/>
              <a:ahLst/>
              <a:cxnLst/>
              <a:rect l="l" t="t" r="r" b="b"/>
              <a:pathLst>
                <a:path w="142371" h="174215" extrusionOk="0">
                  <a:moveTo>
                    <a:pt x="85227" y="20139"/>
                  </a:moveTo>
                  <a:cubicBezTo>
                    <a:pt x="81618" y="28757"/>
                    <a:pt x="80960" y="38439"/>
                    <a:pt x="82461" y="47648"/>
                  </a:cubicBezTo>
                  <a:cubicBezTo>
                    <a:pt x="83659" y="55002"/>
                    <a:pt x="86188" y="62322"/>
                    <a:pt x="85278" y="69709"/>
                  </a:cubicBezTo>
                  <a:cubicBezTo>
                    <a:pt x="84232" y="78210"/>
                    <a:pt x="78565" y="85733"/>
                    <a:pt x="71329" y="90320"/>
                  </a:cubicBezTo>
                  <a:cubicBezTo>
                    <a:pt x="64076" y="94908"/>
                    <a:pt x="55390" y="96814"/>
                    <a:pt x="46822" y="97185"/>
                  </a:cubicBezTo>
                  <a:cubicBezTo>
                    <a:pt x="41560" y="97404"/>
                    <a:pt x="36247" y="97084"/>
                    <a:pt x="31086" y="98113"/>
                  </a:cubicBezTo>
                  <a:cubicBezTo>
                    <a:pt x="25908" y="99125"/>
                    <a:pt x="20746" y="101756"/>
                    <a:pt x="18216" y="106360"/>
                  </a:cubicBezTo>
                  <a:cubicBezTo>
                    <a:pt x="13409" y="115097"/>
                    <a:pt x="19448" y="127444"/>
                    <a:pt x="13291" y="135270"/>
                  </a:cubicBezTo>
                  <a:cubicBezTo>
                    <a:pt x="11335" y="137749"/>
                    <a:pt x="8451" y="139284"/>
                    <a:pt x="6207" y="141493"/>
                  </a:cubicBezTo>
                  <a:cubicBezTo>
                    <a:pt x="338" y="147296"/>
                    <a:pt x="1" y="157449"/>
                    <a:pt x="4706" y="164230"/>
                  </a:cubicBezTo>
                  <a:cubicBezTo>
                    <a:pt x="9429" y="170993"/>
                    <a:pt x="18334" y="174215"/>
                    <a:pt x="26498" y="173085"/>
                  </a:cubicBezTo>
                  <a:cubicBezTo>
                    <a:pt x="42319" y="170875"/>
                    <a:pt x="52978" y="155037"/>
                    <a:pt x="68293" y="150500"/>
                  </a:cubicBezTo>
                  <a:cubicBezTo>
                    <a:pt x="83068" y="146132"/>
                    <a:pt x="99834" y="152980"/>
                    <a:pt x="114035" y="147026"/>
                  </a:cubicBezTo>
                  <a:cubicBezTo>
                    <a:pt x="120512" y="144310"/>
                    <a:pt x="125724" y="139166"/>
                    <a:pt x="129721" y="133398"/>
                  </a:cubicBezTo>
                  <a:cubicBezTo>
                    <a:pt x="138998" y="120056"/>
                    <a:pt x="142371" y="103257"/>
                    <a:pt x="141696" y="87031"/>
                  </a:cubicBezTo>
                  <a:cubicBezTo>
                    <a:pt x="141038" y="70806"/>
                    <a:pt x="136603" y="54951"/>
                    <a:pt x="131374" y="39586"/>
                  </a:cubicBezTo>
                  <a:cubicBezTo>
                    <a:pt x="128625" y="31557"/>
                    <a:pt x="125656" y="23529"/>
                    <a:pt x="121068" y="16411"/>
                  </a:cubicBezTo>
                  <a:cubicBezTo>
                    <a:pt x="117695" y="11149"/>
                    <a:pt x="109633" y="0"/>
                    <a:pt x="102397" y="1316"/>
                  </a:cubicBezTo>
                  <a:cubicBezTo>
                    <a:pt x="94841" y="2682"/>
                    <a:pt x="87875" y="13814"/>
                    <a:pt x="85227" y="20139"/>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5"/>
            <p:cNvSpPr/>
            <p:nvPr/>
          </p:nvSpPr>
          <p:spPr>
            <a:xfrm>
              <a:off x="5653975" y="2779575"/>
              <a:ext cx="3555075" cy="2795250"/>
            </a:xfrm>
            <a:custGeom>
              <a:avLst/>
              <a:gdLst/>
              <a:ahLst/>
              <a:cxnLst/>
              <a:rect l="l" t="t" r="r" b="b"/>
              <a:pathLst>
                <a:path w="142203" h="111810" extrusionOk="0">
                  <a:moveTo>
                    <a:pt x="114794" y="5516"/>
                  </a:moveTo>
                  <a:cubicBezTo>
                    <a:pt x="108588" y="9480"/>
                    <a:pt x="104489" y="16007"/>
                    <a:pt x="101284" y="22653"/>
                  </a:cubicBezTo>
                  <a:cubicBezTo>
                    <a:pt x="98080" y="29298"/>
                    <a:pt x="95533" y="36298"/>
                    <a:pt x="91434" y="42420"/>
                  </a:cubicBezTo>
                  <a:cubicBezTo>
                    <a:pt x="87353" y="48543"/>
                    <a:pt x="81314" y="53873"/>
                    <a:pt x="74028" y="54969"/>
                  </a:cubicBezTo>
                  <a:cubicBezTo>
                    <a:pt x="69525" y="55644"/>
                    <a:pt x="64920" y="54682"/>
                    <a:pt x="60400" y="55138"/>
                  </a:cubicBezTo>
                  <a:cubicBezTo>
                    <a:pt x="55492" y="55644"/>
                    <a:pt x="50904" y="57803"/>
                    <a:pt x="47362" y="61243"/>
                  </a:cubicBezTo>
                  <a:cubicBezTo>
                    <a:pt x="43314" y="65207"/>
                    <a:pt x="40733" y="70790"/>
                    <a:pt x="35758" y="73522"/>
                  </a:cubicBezTo>
                  <a:cubicBezTo>
                    <a:pt x="27072" y="78295"/>
                    <a:pt x="14978" y="72190"/>
                    <a:pt x="6815" y="77840"/>
                  </a:cubicBezTo>
                  <a:cubicBezTo>
                    <a:pt x="574" y="82158"/>
                    <a:pt x="1" y="91502"/>
                    <a:pt x="2969" y="98485"/>
                  </a:cubicBezTo>
                  <a:cubicBezTo>
                    <a:pt x="4083" y="101099"/>
                    <a:pt x="5651" y="103595"/>
                    <a:pt x="7911" y="105349"/>
                  </a:cubicBezTo>
                  <a:cubicBezTo>
                    <a:pt x="13325" y="109566"/>
                    <a:pt x="21000" y="108470"/>
                    <a:pt x="27797" y="107542"/>
                  </a:cubicBezTo>
                  <a:cubicBezTo>
                    <a:pt x="42167" y="105586"/>
                    <a:pt x="56858" y="105417"/>
                    <a:pt x="71127" y="108048"/>
                  </a:cubicBezTo>
                  <a:cubicBezTo>
                    <a:pt x="79004" y="109499"/>
                    <a:pt x="86847" y="111809"/>
                    <a:pt x="94858" y="111472"/>
                  </a:cubicBezTo>
                  <a:cubicBezTo>
                    <a:pt x="111354" y="110797"/>
                    <a:pt x="125758" y="98637"/>
                    <a:pt x="133179" y="83895"/>
                  </a:cubicBezTo>
                  <a:cubicBezTo>
                    <a:pt x="140583" y="69154"/>
                    <a:pt x="142118" y="52169"/>
                    <a:pt x="142186" y="35657"/>
                  </a:cubicBezTo>
                  <a:cubicBezTo>
                    <a:pt x="142202" y="30209"/>
                    <a:pt x="142051" y="24643"/>
                    <a:pt x="140145" y="19532"/>
                  </a:cubicBezTo>
                  <a:cubicBezTo>
                    <a:pt x="138155" y="14169"/>
                    <a:pt x="134073" y="8620"/>
                    <a:pt x="130210" y="4386"/>
                  </a:cubicBezTo>
                  <a:cubicBezTo>
                    <a:pt x="126230" y="1"/>
                    <a:pt x="119011" y="2818"/>
                    <a:pt x="114794" y="5516"/>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5"/>
            <p:cNvSpPr/>
            <p:nvPr/>
          </p:nvSpPr>
          <p:spPr>
            <a:xfrm>
              <a:off x="5831343" y="2176842"/>
              <a:ext cx="4011749" cy="3474178"/>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5"/>
            <p:cNvSpPr/>
            <p:nvPr/>
          </p:nvSpPr>
          <p:spPr>
            <a:xfrm>
              <a:off x="7776325" y="2651738"/>
              <a:ext cx="773775" cy="790650"/>
            </a:xfrm>
            <a:custGeom>
              <a:avLst/>
              <a:gdLst/>
              <a:ahLst/>
              <a:cxnLst/>
              <a:rect l="l" t="t" r="r" b="b"/>
              <a:pathLst>
                <a:path w="30951" h="31626" extrusionOk="0">
                  <a:moveTo>
                    <a:pt x="10981" y="30428"/>
                  </a:moveTo>
                  <a:cubicBezTo>
                    <a:pt x="16209" y="31626"/>
                    <a:pt x="22096" y="30310"/>
                    <a:pt x="25891" y="26515"/>
                  </a:cubicBezTo>
                  <a:cubicBezTo>
                    <a:pt x="29686" y="22720"/>
                    <a:pt x="30951" y="16429"/>
                    <a:pt x="28404" y="11706"/>
                  </a:cubicBezTo>
                  <a:cubicBezTo>
                    <a:pt x="27308" y="9682"/>
                    <a:pt x="25604" y="8029"/>
                    <a:pt x="23715" y="6714"/>
                  </a:cubicBezTo>
                  <a:cubicBezTo>
                    <a:pt x="17829" y="2649"/>
                    <a:pt x="4066" y="1"/>
                    <a:pt x="1789" y="9547"/>
                  </a:cubicBezTo>
                  <a:cubicBezTo>
                    <a:pt x="1" y="17103"/>
                    <a:pt x="2767" y="28539"/>
                    <a:pt x="10981" y="30428"/>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5"/>
            <p:cNvSpPr/>
            <p:nvPr/>
          </p:nvSpPr>
          <p:spPr>
            <a:xfrm rot="-1487349">
              <a:off x="5716123" y="2763743"/>
              <a:ext cx="4242176" cy="2547421"/>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5"/>
            <p:cNvSpPr/>
            <p:nvPr/>
          </p:nvSpPr>
          <p:spPr>
            <a:xfrm rot="-3807327" flipH="1">
              <a:off x="6344254" y="3438837"/>
              <a:ext cx="3000618" cy="1983979"/>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5"/>
            <p:cNvSpPr/>
            <p:nvPr/>
          </p:nvSpPr>
          <p:spPr>
            <a:xfrm rot="-3499609" flipH="1">
              <a:off x="5891827" y="3322445"/>
              <a:ext cx="3578856" cy="1330017"/>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5" name="TextBox 4">
            <a:extLst>
              <a:ext uri="{FF2B5EF4-FFF2-40B4-BE49-F238E27FC236}">
                <a16:creationId xmlns:a16="http://schemas.microsoft.com/office/drawing/2014/main" id="{55B8D974-22E7-5F61-A0E5-44D8B96791BE}"/>
              </a:ext>
            </a:extLst>
          </p:cNvPr>
          <p:cNvSpPr txBox="1"/>
          <p:nvPr/>
        </p:nvSpPr>
        <p:spPr>
          <a:xfrm>
            <a:off x="89647" y="367332"/>
            <a:ext cx="9054353" cy="1015663"/>
          </a:xfrm>
          <a:prstGeom prst="rect">
            <a:avLst/>
          </a:prstGeom>
          <a:noFill/>
        </p:spPr>
        <p:txBody>
          <a:bodyPr wrap="square" rtlCol="0">
            <a:spAutoFit/>
          </a:bodyPr>
          <a:lstStyle/>
          <a:p>
            <a:pPr algn="ctr"/>
            <a:r>
              <a:rPr lang="en-US" sz="6000" b="1" dirty="0">
                <a:solidFill>
                  <a:schemeClr val="accent6">
                    <a:lumMod val="20000"/>
                    <a:lumOff val="80000"/>
                  </a:schemeClr>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rPr>
              <a:t>What is routing protocols ?</a:t>
            </a:r>
            <a:endParaRPr lang="en-IN" sz="6000" b="1" dirty="0">
              <a:solidFill>
                <a:schemeClr val="accent6">
                  <a:lumMod val="20000"/>
                  <a:lumOff val="80000"/>
                </a:schemeClr>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sp>
        <p:nvSpPr>
          <p:cNvPr id="6" name="TextBox 5">
            <a:extLst>
              <a:ext uri="{FF2B5EF4-FFF2-40B4-BE49-F238E27FC236}">
                <a16:creationId xmlns:a16="http://schemas.microsoft.com/office/drawing/2014/main" id="{76ED66C1-6A43-4FCF-6A38-6EC93B4E2A2A}"/>
              </a:ext>
            </a:extLst>
          </p:cNvPr>
          <p:cNvSpPr txBox="1"/>
          <p:nvPr/>
        </p:nvSpPr>
        <p:spPr>
          <a:xfrm>
            <a:off x="1568823" y="1748630"/>
            <a:ext cx="6096000" cy="2554545"/>
          </a:xfrm>
          <a:prstGeom prst="rect">
            <a:avLst/>
          </a:prstGeom>
          <a:noFill/>
        </p:spPr>
        <p:txBody>
          <a:bodyPr wrap="square">
            <a:spAutoFit/>
          </a:bodyPr>
          <a:lstStyle/>
          <a:p>
            <a:pPr algn="just"/>
            <a:r>
              <a:rPr lang="en-IN" sz="3200" dirty="0">
                <a:solidFill>
                  <a:schemeClr val="bg2"/>
                </a:solidFill>
                <a:latin typeface="Agency FB" panose="020B0503020202020204" pitchFamily="34" charset="0"/>
              </a:rPr>
              <a:t>“A routing protocol specifies how routers communicate with each other to distribute information that enables them to select routes between nodes on a computer network. “</a:t>
            </a:r>
            <a:endParaRPr lang="en-IN" sz="3200" dirty="0">
              <a:solidFill>
                <a:schemeClr val="bg2"/>
              </a:solidFill>
              <a:latin typeface="Agency FB" panose="020B0503020202020204" pitchFamily="34" charset="0"/>
              <a:hlinkClick r:id="rId3" tooltip="en.wikipedia.org">
                <a:extLst>
                  <a:ext uri="{A12FA001-AC4F-418D-AE19-62706E023703}">
                    <ahyp:hlinkClr xmlns:ahyp="http://schemas.microsoft.com/office/drawing/2018/hyperlinkcolor" val="tx"/>
                  </a:ext>
                </a:extLst>
              </a:hlinkClick>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 name="TextBox 1">
            <a:extLst>
              <a:ext uri="{FF2B5EF4-FFF2-40B4-BE49-F238E27FC236}">
                <a16:creationId xmlns:a16="http://schemas.microsoft.com/office/drawing/2014/main" id="{302B9CD4-9E20-1938-5CDF-6D0E41851FA1}"/>
              </a:ext>
            </a:extLst>
          </p:cNvPr>
          <p:cNvSpPr txBox="1"/>
          <p:nvPr/>
        </p:nvSpPr>
        <p:spPr>
          <a:xfrm>
            <a:off x="1338829" y="296013"/>
            <a:ext cx="5710369" cy="830997"/>
          </a:xfrm>
          <a:prstGeom prst="rect">
            <a:avLst/>
          </a:prstGeom>
          <a:noFill/>
        </p:spPr>
        <p:txBody>
          <a:bodyPr wrap="square" rtlCol="0">
            <a:spAutoFit/>
          </a:bodyPr>
          <a:lstStyle/>
          <a:p>
            <a:r>
              <a:rPr lang="en-US" sz="4800" b="1" dirty="0">
                <a:solidFill>
                  <a:schemeClr val="accent5"/>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rPr>
              <a:t>Types of routing protocols</a:t>
            </a:r>
            <a:endParaRPr lang="en-IN" sz="4800" b="1" dirty="0">
              <a:solidFill>
                <a:schemeClr val="accent5"/>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sp>
        <p:nvSpPr>
          <p:cNvPr id="3" name="TextBox 2">
            <a:extLst>
              <a:ext uri="{FF2B5EF4-FFF2-40B4-BE49-F238E27FC236}">
                <a16:creationId xmlns:a16="http://schemas.microsoft.com/office/drawing/2014/main" id="{96456291-F657-5D78-6D24-540CA46A23F4}"/>
              </a:ext>
            </a:extLst>
          </p:cNvPr>
          <p:cNvSpPr txBox="1"/>
          <p:nvPr/>
        </p:nvSpPr>
        <p:spPr>
          <a:xfrm>
            <a:off x="0" y="1999372"/>
            <a:ext cx="3131768" cy="523220"/>
          </a:xfrm>
          <a:prstGeom prst="rect">
            <a:avLst/>
          </a:prstGeom>
          <a:noFill/>
        </p:spPr>
        <p:txBody>
          <a:bodyPr wrap="square">
            <a:spAutoFit/>
          </a:bodyPr>
          <a:lstStyle/>
          <a:p>
            <a:r>
              <a:rPr lang="en-US" sz="2800" b="1" dirty="0">
                <a:solidFill>
                  <a:schemeClr val="bg2"/>
                </a:solidFill>
                <a:latin typeface="Agency FB" panose="020B0503020202020204" pitchFamily="34" charset="0"/>
                <a:cs typeface="Amatic SC" panose="00000500000000000000" pitchFamily="2" charset="-79"/>
              </a:rPr>
              <a:t>Static routing protocol </a:t>
            </a:r>
            <a:endParaRPr lang="en-IN" sz="2800" b="1" dirty="0">
              <a:solidFill>
                <a:schemeClr val="bg2"/>
              </a:solidFill>
            </a:endParaRPr>
          </a:p>
        </p:txBody>
      </p:sp>
      <p:sp>
        <p:nvSpPr>
          <p:cNvPr id="4" name="TextBox 3">
            <a:extLst>
              <a:ext uri="{FF2B5EF4-FFF2-40B4-BE49-F238E27FC236}">
                <a16:creationId xmlns:a16="http://schemas.microsoft.com/office/drawing/2014/main" id="{1CB49D3D-E8D3-01AF-E345-61D8D5E7A720}"/>
              </a:ext>
            </a:extLst>
          </p:cNvPr>
          <p:cNvSpPr txBox="1"/>
          <p:nvPr/>
        </p:nvSpPr>
        <p:spPr>
          <a:xfrm>
            <a:off x="5277126" y="2053162"/>
            <a:ext cx="3544145" cy="523220"/>
          </a:xfrm>
          <a:prstGeom prst="rect">
            <a:avLst/>
          </a:prstGeom>
          <a:noFill/>
        </p:spPr>
        <p:txBody>
          <a:bodyPr wrap="square">
            <a:spAutoFit/>
          </a:bodyPr>
          <a:lstStyle/>
          <a:p>
            <a:r>
              <a:rPr lang="en-US" sz="2800" b="1" dirty="0">
                <a:solidFill>
                  <a:schemeClr val="bg2"/>
                </a:solidFill>
                <a:latin typeface="Agency FB" panose="020B0503020202020204" pitchFamily="34" charset="0"/>
                <a:cs typeface="Amatic SC" panose="00000500000000000000" pitchFamily="2" charset="-79"/>
              </a:rPr>
              <a:t>Dynamic  routing protocol </a:t>
            </a:r>
            <a:endParaRPr lang="en-IN" sz="2800" b="1" dirty="0">
              <a:solidFill>
                <a:schemeClr val="bg2"/>
              </a:solidFill>
            </a:endParaRPr>
          </a:p>
        </p:txBody>
      </p:sp>
      <p:cxnSp>
        <p:nvCxnSpPr>
          <p:cNvPr id="5" name="Connector: Elbow 4">
            <a:extLst>
              <a:ext uri="{FF2B5EF4-FFF2-40B4-BE49-F238E27FC236}">
                <a16:creationId xmlns:a16="http://schemas.microsoft.com/office/drawing/2014/main" id="{825A6B62-22F9-A9BC-1626-6CB9B23C0A99}"/>
              </a:ext>
            </a:extLst>
          </p:cNvPr>
          <p:cNvCxnSpPr/>
          <p:nvPr/>
        </p:nvCxnSpPr>
        <p:spPr>
          <a:xfrm rot="10800000" flipV="1">
            <a:off x="1356758" y="1144111"/>
            <a:ext cx="2707341" cy="743963"/>
          </a:xfrm>
          <a:prstGeom prst="bentConnector3">
            <a:avLst>
              <a:gd name="adj1" fmla="val 100000"/>
            </a:avLst>
          </a:prstGeom>
          <a:ln w="57150">
            <a:solidFill>
              <a:schemeClr val="bg2"/>
            </a:solidFill>
            <a:tailEnd type="triangle"/>
          </a:ln>
        </p:spPr>
        <p:style>
          <a:lnRef idx="3">
            <a:schemeClr val="accent1"/>
          </a:lnRef>
          <a:fillRef idx="0">
            <a:schemeClr val="accent1"/>
          </a:fillRef>
          <a:effectRef idx="2">
            <a:schemeClr val="accent1"/>
          </a:effectRef>
          <a:fontRef idx="minor">
            <a:schemeClr val="tx1"/>
          </a:fontRef>
        </p:style>
      </p:cxnSp>
      <p:cxnSp>
        <p:nvCxnSpPr>
          <p:cNvPr id="6" name="Connector: Elbow 5">
            <a:extLst>
              <a:ext uri="{FF2B5EF4-FFF2-40B4-BE49-F238E27FC236}">
                <a16:creationId xmlns:a16="http://schemas.microsoft.com/office/drawing/2014/main" id="{D0D3FFFB-056D-F8A0-8D8D-6BBBECF520A5}"/>
              </a:ext>
            </a:extLst>
          </p:cNvPr>
          <p:cNvCxnSpPr>
            <a:cxnSpLocks/>
          </p:cNvCxnSpPr>
          <p:nvPr/>
        </p:nvCxnSpPr>
        <p:spPr>
          <a:xfrm>
            <a:off x="4064100" y="1139805"/>
            <a:ext cx="2985098" cy="757235"/>
          </a:xfrm>
          <a:prstGeom prst="bentConnector3">
            <a:avLst>
              <a:gd name="adj1" fmla="val 99552"/>
            </a:avLst>
          </a:prstGeom>
          <a:ln w="57150">
            <a:solidFill>
              <a:schemeClr val="bg2"/>
            </a:solidFill>
            <a:tailEnd type="triangle"/>
          </a:ln>
        </p:spPr>
        <p:style>
          <a:lnRef idx="3">
            <a:schemeClr val="accent1"/>
          </a:lnRef>
          <a:fillRef idx="0">
            <a:schemeClr val="accent1"/>
          </a:fillRef>
          <a:effectRef idx="2">
            <a:schemeClr val="accent1"/>
          </a:effectRef>
          <a:fontRef idx="minor">
            <a:schemeClr val="tx1"/>
          </a:fontRef>
        </p:style>
      </p:cxnSp>
      <p:cxnSp>
        <p:nvCxnSpPr>
          <p:cNvPr id="7" name="Connector: Elbow 6">
            <a:extLst>
              <a:ext uri="{FF2B5EF4-FFF2-40B4-BE49-F238E27FC236}">
                <a16:creationId xmlns:a16="http://schemas.microsoft.com/office/drawing/2014/main" id="{328E6E21-279A-5F1D-3C31-802D5925302B}"/>
              </a:ext>
            </a:extLst>
          </p:cNvPr>
          <p:cNvCxnSpPr>
            <a:cxnSpLocks/>
          </p:cNvCxnSpPr>
          <p:nvPr/>
        </p:nvCxnSpPr>
        <p:spPr>
          <a:xfrm rot="10800000" flipV="1">
            <a:off x="3266239" y="2658168"/>
            <a:ext cx="3632176" cy="826436"/>
          </a:xfrm>
          <a:prstGeom prst="bentConnector3">
            <a:avLst>
              <a:gd name="adj1" fmla="val 100597"/>
            </a:avLst>
          </a:prstGeom>
          <a:ln w="57150">
            <a:solidFill>
              <a:schemeClr val="bg2"/>
            </a:solidFill>
            <a:tailEnd type="triangle"/>
          </a:ln>
        </p:spPr>
        <p:style>
          <a:lnRef idx="3">
            <a:schemeClr val="accent1"/>
          </a:lnRef>
          <a:fillRef idx="0">
            <a:schemeClr val="accent1"/>
          </a:fillRef>
          <a:effectRef idx="2">
            <a:schemeClr val="accent1"/>
          </a:effectRef>
          <a:fontRef idx="minor">
            <a:schemeClr val="tx1"/>
          </a:fontRef>
        </p:style>
      </p:cxnSp>
      <p:cxnSp>
        <p:nvCxnSpPr>
          <p:cNvPr id="8" name="Connector: Elbow 7">
            <a:extLst>
              <a:ext uri="{FF2B5EF4-FFF2-40B4-BE49-F238E27FC236}">
                <a16:creationId xmlns:a16="http://schemas.microsoft.com/office/drawing/2014/main" id="{AE642841-793E-5EB5-44DB-F0670E5A5CF0}"/>
              </a:ext>
            </a:extLst>
          </p:cNvPr>
          <p:cNvCxnSpPr>
            <a:cxnSpLocks/>
          </p:cNvCxnSpPr>
          <p:nvPr/>
        </p:nvCxnSpPr>
        <p:spPr>
          <a:xfrm>
            <a:off x="5405866" y="2656907"/>
            <a:ext cx="2985098" cy="757235"/>
          </a:xfrm>
          <a:prstGeom prst="bentConnector3">
            <a:avLst>
              <a:gd name="adj1" fmla="val 99552"/>
            </a:avLst>
          </a:prstGeom>
          <a:ln w="57150">
            <a:solidFill>
              <a:schemeClr val="bg2"/>
            </a:solidFill>
            <a:tailEnd type="triangle"/>
          </a:ln>
        </p:spPr>
        <p:style>
          <a:lnRef idx="3">
            <a:schemeClr val="accent1"/>
          </a:lnRef>
          <a:fillRef idx="0">
            <a:schemeClr val="accent1"/>
          </a:fillRef>
          <a:effectRef idx="2">
            <a:schemeClr val="accent1"/>
          </a:effectRef>
          <a:fontRef idx="minor">
            <a:schemeClr val="tx1"/>
          </a:fontRef>
        </p:style>
      </p:cxnSp>
      <p:sp>
        <p:nvSpPr>
          <p:cNvPr id="9" name="TextBox 8">
            <a:extLst>
              <a:ext uri="{FF2B5EF4-FFF2-40B4-BE49-F238E27FC236}">
                <a16:creationId xmlns:a16="http://schemas.microsoft.com/office/drawing/2014/main" id="{3F63EA4C-F51C-A668-004B-A7A82C3C8DF0}"/>
              </a:ext>
            </a:extLst>
          </p:cNvPr>
          <p:cNvSpPr txBox="1"/>
          <p:nvPr/>
        </p:nvSpPr>
        <p:spPr>
          <a:xfrm>
            <a:off x="7280435" y="3414142"/>
            <a:ext cx="1975321" cy="523220"/>
          </a:xfrm>
          <a:prstGeom prst="rect">
            <a:avLst/>
          </a:prstGeom>
          <a:noFill/>
        </p:spPr>
        <p:txBody>
          <a:bodyPr wrap="square">
            <a:spAutoFit/>
          </a:bodyPr>
          <a:lstStyle/>
          <a:p>
            <a:r>
              <a:rPr lang="en-US" sz="2800" b="1" dirty="0">
                <a:solidFill>
                  <a:schemeClr val="bg2"/>
                </a:solidFill>
                <a:latin typeface="Agency FB" panose="020B0503020202020204" pitchFamily="34" charset="0"/>
                <a:cs typeface="Amatic SC" panose="00000500000000000000" pitchFamily="2" charset="-79"/>
              </a:rPr>
              <a:t>Link state RP</a:t>
            </a:r>
            <a:endParaRPr lang="en-IN" sz="2800" b="1" dirty="0">
              <a:solidFill>
                <a:schemeClr val="bg2"/>
              </a:solidFill>
            </a:endParaRPr>
          </a:p>
        </p:txBody>
      </p:sp>
      <p:sp>
        <p:nvSpPr>
          <p:cNvPr id="10" name="TextBox 9">
            <a:extLst>
              <a:ext uri="{FF2B5EF4-FFF2-40B4-BE49-F238E27FC236}">
                <a16:creationId xmlns:a16="http://schemas.microsoft.com/office/drawing/2014/main" id="{A4208930-109C-B0BD-4FB3-B128221A64EF}"/>
              </a:ext>
            </a:extLst>
          </p:cNvPr>
          <p:cNvSpPr txBox="1"/>
          <p:nvPr/>
        </p:nvSpPr>
        <p:spPr>
          <a:xfrm>
            <a:off x="2141244" y="3383372"/>
            <a:ext cx="3131768" cy="523220"/>
          </a:xfrm>
          <a:prstGeom prst="rect">
            <a:avLst/>
          </a:prstGeom>
          <a:noFill/>
        </p:spPr>
        <p:txBody>
          <a:bodyPr wrap="square">
            <a:spAutoFit/>
          </a:bodyPr>
          <a:lstStyle/>
          <a:p>
            <a:r>
              <a:rPr lang="en-US" sz="2800" b="1" dirty="0">
                <a:solidFill>
                  <a:schemeClr val="bg2"/>
                </a:solidFill>
                <a:latin typeface="Agency FB" panose="020B0503020202020204" pitchFamily="34" charset="0"/>
                <a:cs typeface="Amatic SC" panose="00000500000000000000" pitchFamily="2" charset="-79"/>
              </a:rPr>
              <a:t>Distance vector RP</a:t>
            </a:r>
            <a:endParaRPr lang="en-IN" sz="2800" b="1" dirty="0">
              <a:solidFill>
                <a:schemeClr val="bg2"/>
              </a:solidFill>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7"/>
        <p:cNvGrpSpPr/>
        <p:nvPr/>
      </p:nvGrpSpPr>
      <p:grpSpPr>
        <a:xfrm>
          <a:off x="0" y="0"/>
          <a:ext cx="0" cy="0"/>
          <a:chOff x="0" y="0"/>
          <a:chExt cx="0" cy="0"/>
        </a:xfrm>
      </p:grpSpPr>
      <p:sp>
        <p:nvSpPr>
          <p:cNvPr id="29" name="TextBox 28">
            <a:extLst>
              <a:ext uri="{FF2B5EF4-FFF2-40B4-BE49-F238E27FC236}">
                <a16:creationId xmlns:a16="http://schemas.microsoft.com/office/drawing/2014/main" id="{96687526-5922-A6E9-2EA0-9592D117CDC4}"/>
              </a:ext>
            </a:extLst>
          </p:cNvPr>
          <p:cNvSpPr txBox="1"/>
          <p:nvPr/>
        </p:nvSpPr>
        <p:spPr>
          <a:xfrm>
            <a:off x="1938045" y="410158"/>
            <a:ext cx="6606987" cy="707886"/>
          </a:xfrm>
          <a:prstGeom prst="rect">
            <a:avLst/>
          </a:prstGeom>
          <a:noFill/>
        </p:spPr>
        <p:txBody>
          <a:bodyPr wrap="square" rtlCol="0">
            <a:spAutoFit/>
          </a:bodyPr>
          <a:lstStyle/>
          <a:p>
            <a:r>
              <a:rPr lang="en-IN" sz="4000" b="1" u="sng" dirty="0">
                <a:solidFill>
                  <a:schemeClr val="accent5"/>
                </a:solidFill>
                <a:latin typeface="Agency FB" panose="020B0503020202020204" pitchFamily="34" charset="0"/>
              </a:rPr>
              <a:t>Static routing protocol:-  </a:t>
            </a:r>
            <a:endParaRPr lang="en-IN" sz="6600" b="1" u="sng" dirty="0">
              <a:solidFill>
                <a:schemeClr val="accent5"/>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sp>
        <p:nvSpPr>
          <p:cNvPr id="31" name="TextBox 30">
            <a:extLst>
              <a:ext uri="{FF2B5EF4-FFF2-40B4-BE49-F238E27FC236}">
                <a16:creationId xmlns:a16="http://schemas.microsoft.com/office/drawing/2014/main" id="{F1DA4613-3117-C0B9-A0E3-21C3343F092C}"/>
              </a:ext>
            </a:extLst>
          </p:cNvPr>
          <p:cNvSpPr txBox="1"/>
          <p:nvPr/>
        </p:nvSpPr>
        <p:spPr>
          <a:xfrm>
            <a:off x="1938045" y="1226634"/>
            <a:ext cx="6096000" cy="830997"/>
          </a:xfrm>
          <a:prstGeom prst="rect">
            <a:avLst/>
          </a:prstGeom>
          <a:noFill/>
        </p:spPr>
        <p:txBody>
          <a:bodyPr wrap="square">
            <a:spAutoFit/>
          </a:bodyPr>
          <a:lstStyle/>
          <a:p>
            <a:r>
              <a:rPr lang="en-IN" sz="2400" b="0" i="0" dirty="0">
                <a:solidFill>
                  <a:schemeClr val="bg2"/>
                </a:solidFill>
                <a:effectLst>
                  <a:outerShdw blurRad="38100" dist="38100" dir="2700000" algn="tl">
                    <a:srgbClr val="000000">
                      <a:alpha val="43137"/>
                    </a:srgbClr>
                  </a:outerShdw>
                </a:effectLst>
                <a:latin typeface="Agency FB" panose="020B0503020202020204" pitchFamily="34" charset="0"/>
              </a:rPr>
              <a:t>static routing can have a pre-defined and installed router with a single path given to the destination.</a:t>
            </a:r>
            <a:endParaRPr lang="en-IN" sz="2400" dirty="0">
              <a:solidFill>
                <a:schemeClr val="bg2"/>
              </a:solidFill>
              <a:effectLst>
                <a:outerShdw blurRad="38100" dist="38100" dir="2700000" algn="tl">
                  <a:srgbClr val="000000">
                    <a:alpha val="43137"/>
                  </a:srgbClr>
                </a:outerShdw>
              </a:effectLst>
              <a:latin typeface="Agency FB" panose="020B0503020202020204" pitchFamily="34" charset="0"/>
            </a:endParaRPr>
          </a:p>
        </p:txBody>
      </p:sp>
      <p:sp>
        <p:nvSpPr>
          <p:cNvPr id="33" name="TextBox 32">
            <a:extLst>
              <a:ext uri="{FF2B5EF4-FFF2-40B4-BE49-F238E27FC236}">
                <a16:creationId xmlns:a16="http://schemas.microsoft.com/office/drawing/2014/main" id="{4B559A5D-0F87-F189-5784-E37B8F921323}"/>
              </a:ext>
            </a:extLst>
          </p:cNvPr>
          <p:cNvSpPr txBox="1"/>
          <p:nvPr/>
        </p:nvSpPr>
        <p:spPr>
          <a:xfrm>
            <a:off x="1972361" y="2289799"/>
            <a:ext cx="5832939" cy="707886"/>
          </a:xfrm>
          <a:prstGeom prst="rect">
            <a:avLst/>
          </a:prstGeom>
          <a:noFill/>
        </p:spPr>
        <p:txBody>
          <a:bodyPr wrap="square">
            <a:spAutoFit/>
          </a:bodyPr>
          <a:lstStyle/>
          <a:p>
            <a:r>
              <a:rPr lang="en-US" sz="4000" b="1" u="sng" dirty="0">
                <a:solidFill>
                  <a:schemeClr val="accent5"/>
                </a:solidFill>
                <a:latin typeface="Agency FB" panose="020B0503020202020204" pitchFamily="34" charset="0"/>
                <a:cs typeface="Amatic SC" panose="00000500000000000000" pitchFamily="2" charset="-79"/>
              </a:rPr>
              <a:t>Dynamic routing protocol:- </a:t>
            </a:r>
            <a:endParaRPr lang="en-IN" sz="4000" b="1" u="sng" dirty="0">
              <a:solidFill>
                <a:schemeClr val="accent5"/>
              </a:solidFill>
            </a:endParaRPr>
          </a:p>
        </p:txBody>
      </p:sp>
      <p:sp>
        <p:nvSpPr>
          <p:cNvPr id="34" name="TextBox 33">
            <a:extLst>
              <a:ext uri="{FF2B5EF4-FFF2-40B4-BE49-F238E27FC236}">
                <a16:creationId xmlns:a16="http://schemas.microsoft.com/office/drawing/2014/main" id="{6FC8A99E-841D-4A6C-C151-45919B89B64B}"/>
              </a:ext>
            </a:extLst>
          </p:cNvPr>
          <p:cNvSpPr txBox="1"/>
          <p:nvPr/>
        </p:nvSpPr>
        <p:spPr>
          <a:xfrm>
            <a:off x="1881173" y="3227191"/>
            <a:ext cx="6663859" cy="1015663"/>
          </a:xfrm>
          <a:prstGeom prst="rect">
            <a:avLst/>
          </a:prstGeom>
          <a:noFill/>
        </p:spPr>
        <p:txBody>
          <a:bodyPr wrap="square">
            <a:spAutoFit/>
          </a:bodyPr>
          <a:lstStyle/>
          <a:p>
            <a:r>
              <a:rPr lang="en-IN" sz="2000" b="0" i="0" dirty="0">
                <a:solidFill>
                  <a:schemeClr val="bg2"/>
                </a:solidFill>
                <a:effectLst/>
                <a:latin typeface="Agency FB" panose="020B0503020202020204" pitchFamily="34" charset="0"/>
              </a:rPr>
              <a:t>Dynamic routing protocols have </a:t>
            </a:r>
            <a:r>
              <a:rPr lang="en-IN" sz="2000" b="0" i="0" strike="noStrike" dirty="0">
                <a:solidFill>
                  <a:schemeClr val="bg2"/>
                </a:solidFill>
                <a:effectLst/>
                <a:latin typeface="Agency FB" panose="020B0503020202020204" pitchFamily="34" charset="0"/>
              </a:rPr>
              <a:t>predefined algorithms</a:t>
            </a:r>
            <a:r>
              <a:rPr lang="en-IN" sz="2000" b="0" i="0" dirty="0">
                <a:solidFill>
                  <a:schemeClr val="bg2"/>
                </a:solidFill>
                <a:effectLst/>
                <a:latin typeface="Agency FB" panose="020B0503020202020204" pitchFamily="34" charset="0"/>
              </a:rPr>
              <a:t> that can analyse and choose the optimal path to the destination. This is mainly used because of its adaptability to any kind of network topology.</a:t>
            </a:r>
            <a:endParaRPr lang="en-IN" sz="2000" dirty="0">
              <a:solidFill>
                <a:schemeClr val="bg2"/>
              </a:solidFill>
              <a:latin typeface="Agency FB" panose="020B0503020202020204" pitchFamily="34" charset="0"/>
            </a:endParaRPr>
          </a:p>
        </p:txBody>
      </p:sp>
    </p:spTree>
    <p:extLst>
      <p:ext uri="{BB962C8B-B14F-4D97-AF65-F5344CB8AC3E}">
        <p14:creationId xmlns:p14="http://schemas.microsoft.com/office/powerpoint/2010/main" val="468517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3" name="TextBox 2">
            <a:extLst>
              <a:ext uri="{FF2B5EF4-FFF2-40B4-BE49-F238E27FC236}">
                <a16:creationId xmlns:a16="http://schemas.microsoft.com/office/drawing/2014/main" id="{42254270-2AD6-DD91-EFFA-CEECC8FD9EFC}"/>
              </a:ext>
            </a:extLst>
          </p:cNvPr>
          <p:cNvSpPr txBox="1"/>
          <p:nvPr/>
        </p:nvSpPr>
        <p:spPr>
          <a:xfrm>
            <a:off x="918834" y="1276282"/>
            <a:ext cx="6184252" cy="3046988"/>
          </a:xfrm>
          <a:prstGeom prst="rect">
            <a:avLst/>
          </a:prstGeom>
          <a:noFill/>
        </p:spPr>
        <p:txBody>
          <a:bodyPr wrap="square" rtlCol="0">
            <a:spAutoFit/>
          </a:bodyPr>
          <a:lstStyle/>
          <a:p>
            <a:r>
              <a:rPr lang="en-IN" sz="3200" b="1" dirty="0">
                <a:solidFill>
                  <a:schemeClr val="bg2"/>
                </a:solidFill>
                <a:latin typeface="Agency FB" panose="020B0503020202020204" pitchFamily="34" charset="0"/>
              </a:rPr>
              <a:t>1. Link State Routing Protocol :</a:t>
            </a:r>
            <a:br>
              <a:rPr lang="en-IN" sz="5400" dirty="0">
                <a:solidFill>
                  <a:schemeClr val="bg2"/>
                </a:solidFill>
                <a:latin typeface="Agency FB" panose="020B0503020202020204" pitchFamily="34" charset="0"/>
              </a:rPr>
            </a:br>
            <a:r>
              <a:rPr lang="en-IN" sz="3200" dirty="0">
                <a:solidFill>
                  <a:schemeClr val="bg2"/>
                </a:solidFill>
                <a:latin typeface="Agency FB" panose="020B0503020202020204" pitchFamily="34" charset="0"/>
              </a:rPr>
              <a:t>These protocols know more about Internetwork than any other distance vector routing protocol. These are also known as SPF (Shortest Path First) protocol. OSPF is an example of link-state routing protocol. </a:t>
            </a:r>
            <a:endParaRPr lang="en-IN" sz="5400" b="1" dirty="0">
              <a:solidFill>
                <a:schemeClr val="bg2"/>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sp>
        <p:nvSpPr>
          <p:cNvPr id="4" name="TextBox 3">
            <a:extLst>
              <a:ext uri="{FF2B5EF4-FFF2-40B4-BE49-F238E27FC236}">
                <a16:creationId xmlns:a16="http://schemas.microsoft.com/office/drawing/2014/main" id="{AF001697-AE44-317D-A9B7-DF3C603B6E06}"/>
              </a:ext>
            </a:extLst>
          </p:cNvPr>
          <p:cNvSpPr txBox="1"/>
          <p:nvPr/>
        </p:nvSpPr>
        <p:spPr>
          <a:xfrm>
            <a:off x="598079" y="340963"/>
            <a:ext cx="7805172" cy="707886"/>
          </a:xfrm>
          <a:prstGeom prst="rect">
            <a:avLst/>
          </a:prstGeom>
          <a:noFill/>
        </p:spPr>
        <p:txBody>
          <a:bodyPr wrap="square">
            <a:spAutoFit/>
          </a:bodyPr>
          <a:lstStyle/>
          <a:p>
            <a:r>
              <a:rPr lang="en-US" sz="4000" b="1" u="sng" dirty="0">
                <a:solidFill>
                  <a:schemeClr val="accent5"/>
                </a:solidFill>
                <a:latin typeface="Agency FB" panose="020B0503020202020204" pitchFamily="34" charset="0"/>
                <a:cs typeface="Amatic SC" panose="00000500000000000000" pitchFamily="2" charset="-79"/>
              </a:rPr>
              <a:t>Types of Dynamic routing protocol:- </a:t>
            </a:r>
            <a:endParaRPr lang="en-IN" sz="4000" b="1" u="sng" dirty="0">
              <a:solidFill>
                <a:schemeClr val="accent5"/>
              </a:solidFill>
            </a:endParaRPr>
          </a:p>
        </p:txBody>
      </p:sp>
    </p:spTree>
    <p:extLst>
      <p:ext uri="{BB962C8B-B14F-4D97-AF65-F5344CB8AC3E}">
        <p14:creationId xmlns:p14="http://schemas.microsoft.com/office/powerpoint/2010/main" val="225809193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4" name="TextBox 3">
            <a:extLst>
              <a:ext uri="{FF2B5EF4-FFF2-40B4-BE49-F238E27FC236}">
                <a16:creationId xmlns:a16="http://schemas.microsoft.com/office/drawing/2014/main" id="{EE2EC896-DA65-BDFF-334E-B23F90847A91}"/>
              </a:ext>
            </a:extLst>
          </p:cNvPr>
          <p:cNvSpPr txBox="1"/>
          <p:nvPr/>
        </p:nvSpPr>
        <p:spPr>
          <a:xfrm>
            <a:off x="1795977" y="232100"/>
            <a:ext cx="6606987" cy="4524315"/>
          </a:xfrm>
          <a:prstGeom prst="rect">
            <a:avLst/>
          </a:prstGeom>
          <a:noFill/>
        </p:spPr>
        <p:txBody>
          <a:bodyPr wrap="square" rtlCol="0">
            <a:spAutoFit/>
          </a:bodyPr>
          <a:lstStyle/>
          <a:p>
            <a:r>
              <a:rPr lang="en-IN" sz="3200" b="1" dirty="0">
                <a:solidFill>
                  <a:schemeClr val="accent5"/>
                </a:solidFill>
                <a:latin typeface="Agency FB" panose="020B0503020202020204" pitchFamily="34" charset="0"/>
              </a:rPr>
              <a:t>2. Distance Vector Routing Protocol :</a:t>
            </a:r>
            <a:br>
              <a:rPr lang="en-IN" sz="5400" dirty="0">
                <a:solidFill>
                  <a:schemeClr val="bg2"/>
                </a:solidFill>
                <a:latin typeface="Agency FB" panose="020B0503020202020204" pitchFamily="34" charset="0"/>
              </a:rPr>
            </a:br>
            <a:r>
              <a:rPr lang="en-IN" sz="3200" dirty="0">
                <a:solidFill>
                  <a:schemeClr val="bg2"/>
                </a:solidFill>
                <a:latin typeface="Agency FB" panose="020B0503020202020204" pitchFamily="34" charset="0"/>
              </a:rPr>
              <a:t>These protocols select the best path on the basis of hop counts to reach a destination network in a particular direction. Dynamic protocol like RIP is an example of a distance vector routing protocol. Hop count is each router that occurs in between the source and the destination network. The path with the least hop count will be chosen as the best path. </a:t>
            </a:r>
            <a:endParaRPr lang="en-IN" sz="5400" b="1" dirty="0">
              <a:solidFill>
                <a:schemeClr val="bg2"/>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8" name="TextBox 7">
            <a:extLst>
              <a:ext uri="{FF2B5EF4-FFF2-40B4-BE49-F238E27FC236}">
                <a16:creationId xmlns:a16="http://schemas.microsoft.com/office/drawing/2014/main" id="{B722D0E4-C815-4E8D-AA48-750145559FCA}"/>
              </a:ext>
            </a:extLst>
          </p:cNvPr>
          <p:cNvSpPr txBox="1"/>
          <p:nvPr/>
        </p:nvSpPr>
        <p:spPr>
          <a:xfrm>
            <a:off x="2006817" y="309966"/>
            <a:ext cx="6184252" cy="4401205"/>
          </a:xfrm>
          <a:prstGeom prst="rect">
            <a:avLst/>
          </a:prstGeom>
          <a:noFill/>
        </p:spPr>
        <p:txBody>
          <a:bodyPr wrap="square" rtlCol="0">
            <a:spAutoFit/>
          </a:bodyPr>
          <a:lstStyle/>
          <a:p>
            <a:r>
              <a:rPr lang="en-IN" sz="4000" b="1" dirty="0">
                <a:solidFill>
                  <a:schemeClr val="bg2"/>
                </a:solidFill>
                <a:latin typeface="Agency FB" panose="020B0503020202020204" pitchFamily="34" charset="0"/>
              </a:rPr>
              <a:t> </a:t>
            </a:r>
            <a:r>
              <a:rPr lang="en-IN" sz="4000" b="1" dirty="0">
                <a:solidFill>
                  <a:schemeClr val="accent5"/>
                </a:solidFill>
                <a:latin typeface="Agency FB" panose="020B0503020202020204" pitchFamily="34" charset="0"/>
              </a:rPr>
              <a:t>Interior gateway protocols:</a:t>
            </a:r>
            <a:r>
              <a:rPr lang="en-IN" sz="4000" dirty="0">
                <a:solidFill>
                  <a:schemeClr val="accent5"/>
                </a:solidFill>
                <a:latin typeface="Agency FB" panose="020B0503020202020204" pitchFamily="34" charset="0"/>
              </a:rPr>
              <a:t> </a:t>
            </a:r>
            <a:r>
              <a:rPr lang="en-IN" sz="4000" dirty="0">
                <a:solidFill>
                  <a:schemeClr val="bg2"/>
                </a:solidFill>
                <a:latin typeface="Agency FB" panose="020B0503020202020204" pitchFamily="34" charset="0"/>
              </a:rPr>
              <a:t>These are used in data transfer to share routing information between routers in the same autonomous system. Some examples of interior gateway protocols are RIPv1, RIPv2, IGRP, and OSPF.</a:t>
            </a:r>
            <a:endParaRPr lang="en-IN" sz="9600" b="1" dirty="0">
              <a:solidFill>
                <a:schemeClr val="bg2"/>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spTree>
    <p:extLst>
      <p:ext uri="{BB962C8B-B14F-4D97-AF65-F5344CB8AC3E}">
        <p14:creationId xmlns:p14="http://schemas.microsoft.com/office/powerpoint/2010/main" val="214732860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8" name="TextBox 7">
            <a:extLst>
              <a:ext uri="{FF2B5EF4-FFF2-40B4-BE49-F238E27FC236}">
                <a16:creationId xmlns:a16="http://schemas.microsoft.com/office/drawing/2014/main" id="{22D53B9B-9B8A-DB6A-C1D1-19F9C122AD07}"/>
              </a:ext>
            </a:extLst>
          </p:cNvPr>
          <p:cNvSpPr txBox="1"/>
          <p:nvPr/>
        </p:nvSpPr>
        <p:spPr>
          <a:xfrm>
            <a:off x="1125904" y="494636"/>
            <a:ext cx="7801120" cy="3970318"/>
          </a:xfrm>
          <a:prstGeom prst="rect">
            <a:avLst/>
          </a:prstGeom>
          <a:noFill/>
        </p:spPr>
        <p:txBody>
          <a:bodyPr wrap="square" rtlCol="0">
            <a:spAutoFit/>
          </a:bodyPr>
          <a:lstStyle/>
          <a:p>
            <a:r>
              <a:rPr lang="en-IN" sz="3600" b="1" dirty="0">
                <a:solidFill>
                  <a:schemeClr val="accent5"/>
                </a:solidFill>
                <a:latin typeface="Agency FB" panose="020B0503020202020204" pitchFamily="34" charset="0"/>
              </a:rPr>
              <a:t>3. Hybrid Routing Protocols</a:t>
            </a:r>
          </a:p>
          <a:p>
            <a:r>
              <a:rPr lang="en-IN" sz="3600" dirty="0">
                <a:solidFill>
                  <a:schemeClr val="bg2"/>
                </a:solidFill>
                <a:latin typeface="Agency FB" panose="020B0503020202020204" pitchFamily="34" charset="0"/>
              </a:rPr>
              <a:t>Hybrid routing protocols can be defined as the mix of distance vector and link-state protocol. A hybrid routing protocol uses aspects from both distance vector and link-state protocol to locate a more accurate path.</a:t>
            </a:r>
          </a:p>
          <a:p>
            <a:r>
              <a:rPr lang="en-IN" sz="3600" dirty="0">
                <a:solidFill>
                  <a:schemeClr val="bg2"/>
                </a:solidFill>
                <a:latin typeface="Agency FB" panose="020B0503020202020204" pitchFamily="34" charset="0"/>
              </a:rPr>
              <a:t>An example of a hybrid routing protocol is EIGRP.</a:t>
            </a:r>
          </a:p>
        </p:txBody>
      </p:sp>
    </p:spTree>
    <p:extLst>
      <p:ext uri="{BB962C8B-B14F-4D97-AF65-F5344CB8AC3E}">
        <p14:creationId xmlns:p14="http://schemas.microsoft.com/office/powerpoint/2010/main" val="33598590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Abstract Waves Social Media Planner by Slidesgo">
  <a:themeElements>
    <a:clrScheme name="Custom 5">
      <a:dk1>
        <a:srgbClr val="000000"/>
      </a:dk1>
      <a:lt1>
        <a:srgbClr val="C4E4FE"/>
      </a:lt1>
      <a:dk2>
        <a:srgbClr val="89CAFF"/>
      </a:dk2>
      <a:lt2>
        <a:srgbClr val="4FAFFF"/>
      </a:lt2>
      <a:accent1>
        <a:srgbClr val="0077D9"/>
      </a:accent1>
      <a:accent2>
        <a:srgbClr val="00215A"/>
      </a:accent2>
      <a:accent3>
        <a:srgbClr val="001231"/>
      </a:accent3>
      <a:accent4>
        <a:srgbClr val="EFEFEF"/>
      </a:accent4>
      <a:accent5>
        <a:srgbClr val="FFFFFF"/>
      </a:accent5>
      <a:accent6>
        <a:srgbClr val="FFFFFF"/>
      </a:accent6>
      <a:hlink>
        <a:srgbClr val="EFEFE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340</Words>
  <Application>Microsoft Office PowerPoint</Application>
  <PresentationFormat>On-screen Show (16:9)</PresentationFormat>
  <Paragraphs>24</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Roboto Slab</vt:lpstr>
      <vt:lpstr>Agency FB</vt:lpstr>
      <vt:lpstr>Chivo</vt:lpstr>
      <vt:lpstr>Arial</vt:lpstr>
      <vt:lpstr>Nunito</vt:lpstr>
      <vt:lpstr>Calistoga</vt:lpstr>
      <vt:lpstr>Abstract Waves Social Media Planner by Slidesgo</vt:lpstr>
      <vt:lpstr>PowerPoint Presentation</vt:lpstr>
      <vt:lpstr>Routing protocols?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mischievous Loki</dc:creator>
  <cp:lastModifiedBy>mischievous Loki</cp:lastModifiedBy>
  <cp:revision>2</cp:revision>
  <dcterms:modified xsi:type="dcterms:W3CDTF">2023-01-01T14:53:32Z</dcterms:modified>
</cp:coreProperties>
</file>