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E1C62D-62A8-4893-8A32-7E289FE8390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A6E094B-5BAF-4E7D-A66F-3829E9A71B82}">
      <dgm:prSet/>
      <dgm:spPr/>
      <dgm:t>
        <a:bodyPr/>
        <a:lstStyle/>
        <a:p>
          <a:r>
            <a:rPr lang="en-US"/>
            <a:t>That’s why old routines and environment must be changed</a:t>
          </a:r>
        </a:p>
      </dgm:t>
    </dgm:pt>
    <dgm:pt modelId="{DE3F8D1E-7299-4220-8B2E-0FB3FFEC357F}" type="parTrans" cxnId="{425AB744-2AA4-4B6C-A6AD-85B6BBE6F18C}">
      <dgm:prSet/>
      <dgm:spPr/>
      <dgm:t>
        <a:bodyPr/>
        <a:lstStyle/>
        <a:p>
          <a:endParaRPr lang="en-US"/>
        </a:p>
      </dgm:t>
    </dgm:pt>
    <dgm:pt modelId="{95C8AD3C-7B28-4947-93A9-D4FFC62DEDA3}" type="sibTrans" cxnId="{425AB744-2AA4-4B6C-A6AD-85B6BBE6F18C}">
      <dgm:prSet/>
      <dgm:spPr/>
      <dgm:t>
        <a:bodyPr/>
        <a:lstStyle/>
        <a:p>
          <a:endParaRPr lang="en-US"/>
        </a:p>
      </dgm:t>
    </dgm:pt>
    <dgm:pt modelId="{9C50DC14-F25D-4BED-870B-CD148EA8E085}">
      <dgm:prSet/>
      <dgm:spPr/>
      <dgm:t>
        <a:bodyPr/>
        <a:lstStyle/>
        <a:p>
          <a:r>
            <a:rPr lang="en-US"/>
            <a:t>The old “soup seasoning” must be changed</a:t>
          </a:r>
        </a:p>
      </dgm:t>
    </dgm:pt>
    <dgm:pt modelId="{89E71F5F-AC45-4654-8EA7-0925A4EE0087}" type="parTrans" cxnId="{C408ED00-3FA4-4FA6-ADAE-1951186FDA5F}">
      <dgm:prSet/>
      <dgm:spPr/>
      <dgm:t>
        <a:bodyPr/>
        <a:lstStyle/>
        <a:p>
          <a:endParaRPr lang="en-US"/>
        </a:p>
      </dgm:t>
    </dgm:pt>
    <dgm:pt modelId="{6C7B74C8-D27B-4528-9134-0B1D6F3F7240}" type="sibTrans" cxnId="{C408ED00-3FA4-4FA6-ADAE-1951186FDA5F}">
      <dgm:prSet/>
      <dgm:spPr/>
      <dgm:t>
        <a:bodyPr/>
        <a:lstStyle/>
        <a:p>
          <a:endParaRPr lang="en-US"/>
        </a:p>
      </dgm:t>
    </dgm:pt>
    <dgm:pt modelId="{8973FC6F-EFB2-4384-99CC-EAE06E5D3AE4}">
      <dgm:prSet/>
      <dgm:spPr/>
      <dgm:t>
        <a:bodyPr/>
        <a:lstStyle/>
        <a:p>
          <a:r>
            <a:rPr lang="en-US"/>
            <a:t>Live a balanced high-level wellness Lifestyle</a:t>
          </a:r>
        </a:p>
      </dgm:t>
    </dgm:pt>
    <dgm:pt modelId="{931E2B7B-9689-4756-A5CD-60BA12B7AE32}" type="parTrans" cxnId="{0884BD1A-B6E6-4989-B295-1AF5EABB3BD5}">
      <dgm:prSet/>
      <dgm:spPr/>
      <dgm:t>
        <a:bodyPr/>
        <a:lstStyle/>
        <a:p>
          <a:endParaRPr lang="en-US"/>
        </a:p>
      </dgm:t>
    </dgm:pt>
    <dgm:pt modelId="{74B7956B-17F2-4C8E-9122-F4ED060D8CAE}" type="sibTrans" cxnId="{0884BD1A-B6E6-4989-B295-1AF5EABB3BD5}">
      <dgm:prSet/>
      <dgm:spPr/>
      <dgm:t>
        <a:bodyPr/>
        <a:lstStyle/>
        <a:p>
          <a:endParaRPr lang="en-US"/>
        </a:p>
      </dgm:t>
    </dgm:pt>
    <dgm:pt modelId="{E0CC5530-D0EC-4B22-AF5A-C87A66789724}">
      <dgm:prSet/>
      <dgm:spPr/>
      <dgm:t>
        <a:bodyPr/>
        <a:lstStyle/>
        <a:p>
          <a:r>
            <a:rPr lang="en-US" dirty="0"/>
            <a:t>Regular nutritious meals</a:t>
          </a:r>
        </a:p>
      </dgm:t>
    </dgm:pt>
    <dgm:pt modelId="{FE03F123-F6D2-4B80-8F82-6C0992450AB5}" type="parTrans" cxnId="{6C02E30B-102E-4F0E-8620-385584B28F7A}">
      <dgm:prSet/>
      <dgm:spPr/>
      <dgm:t>
        <a:bodyPr/>
        <a:lstStyle/>
        <a:p>
          <a:endParaRPr lang="en-US"/>
        </a:p>
      </dgm:t>
    </dgm:pt>
    <dgm:pt modelId="{CCAC6FF6-E925-40D6-9E67-0FB4147A9C6C}" type="sibTrans" cxnId="{6C02E30B-102E-4F0E-8620-385584B28F7A}">
      <dgm:prSet/>
      <dgm:spPr/>
      <dgm:t>
        <a:bodyPr/>
        <a:lstStyle/>
        <a:p>
          <a:endParaRPr lang="en-US"/>
        </a:p>
      </dgm:t>
    </dgm:pt>
    <dgm:pt modelId="{A09CD29F-2F70-4BB0-969B-5A129304091A}">
      <dgm:prSet/>
      <dgm:spPr/>
      <dgm:t>
        <a:bodyPr/>
        <a:lstStyle/>
        <a:p>
          <a:r>
            <a:rPr lang="en-US" dirty="0"/>
            <a:t>Regular exercise</a:t>
          </a:r>
        </a:p>
      </dgm:t>
    </dgm:pt>
    <dgm:pt modelId="{EB59EF53-3D91-4873-A133-2E5A888BDBF8}" type="parTrans" cxnId="{263B9E13-9136-4722-8D46-36A2D7BFF40F}">
      <dgm:prSet/>
      <dgm:spPr/>
      <dgm:t>
        <a:bodyPr/>
        <a:lstStyle/>
        <a:p>
          <a:endParaRPr lang="en-US"/>
        </a:p>
      </dgm:t>
    </dgm:pt>
    <dgm:pt modelId="{484698E6-7A77-40AD-BB7D-758E0DFA3BE5}" type="sibTrans" cxnId="{263B9E13-9136-4722-8D46-36A2D7BFF40F}">
      <dgm:prSet/>
      <dgm:spPr/>
      <dgm:t>
        <a:bodyPr/>
        <a:lstStyle/>
        <a:p>
          <a:endParaRPr lang="en-US"/>
        </a:p>
      </dgm:t>
    </dgm:pt>
    <dgm:pt modelId="{38AA4AA7-2E60-4B54-8FC7-47F8CF81E1DA}">
      <dgm:prSet/>
      <dgm:spPr/>
      <dgm:t>
        <a:bodyPr/>
        <a:lstStyle/>
        <a:p>
          <a:r>
            <a:rPr lang="en-US"/>
            <a:t>Adequate sleep</a:t>
          </a:r>
        </a:p>
      </dgm:t>
    </dgm:pt>
    <dgm:pt modelId="{DF68C15D-BBFA-4E35-8D4D-630691F1818E}" type="parTrans" cxnId="{D234AB99-AABF-4D49-9A6D-0A449D39972E}">
      <dgm:prSet/>
      <dgm:spPr/>
      <dgm:t>
        <a:bodyPr/>
        <a:lstStyle/>
        <a:p>
          <a:endParaRPr lang="en-US"/>
        </a:p>
      </dgm:t>
    </dgm:pt>
    <dgm:pt modelId="{69FD96D2-9A45-4F6E-85F5-DFEA0450B354}" type="sibTrans" cxnId="{D234AB99-AABF-4D49-9A6D-0A449D39972E}">
      <dgm:prSet/>
      <dgm:spPr/>
      <dgm:t>
        <a:bodyPr/>
        <a:lstStyle/>
        <a:p>
          <a:endParaRPr lang="en-US"/>
        </a:p>
      </dgm:t>
    </dgm:pt>
    <dgm:pt modelId="{E0D910DA-2DCC-426C-B969-14C1C6A3C3A4}">
      <dgm:prSet/>
      <dgm:spPr/>
      <dgm:t>
        <a:bodyPr/>
        <a:lstStyle/>
        <a:p>
          <a:r>
            <a:rPr lang="en-US" dirty="0"/>
            <a:t>Work and Play</a:t>
          </a:r>
        </a:p>
      </dgm:t>
    </dgm:pt>
    <dgm:pt modelId="{745908C1-0664-40B5-A94F-1D0F2A1FE95D}" type="parTrans" cxnId="{B607C0D8-97DB-47FF-B38D-C9C1F3B82D73}">
      <dgm:prSet/>
      <dgm:spPr/>
      <dgm:t>
        <a:bodyPr/>
        <a:lstStyle/>
        <a:p>
          <a:endParaRPr lang="en-US"/>
        </a:p>
      </dgm:t>
    </dgm:pt>
    <dgm:pt modelId="{F1466A64-C4E6-43D5-9C5D-0650D8DF0F58}" type="sibTrans" cxnId="{B607C0D8-97DB-47FF-B38D-C9C1F3B82D73}">
      <dgm:prSet/>
      <dgm:spPr/>
      <dgm:t>
        <a:bodyPr/>
        <a:lstStyle/>
        <a:p>
          <a:endParaRPr lang="en-US"/>
        </a:p>
      </dgm:t>
    </dgm:pt>
    <dgm:pt modelId="{FB888897-3647-472A-9C0F-95D529FB7EE6}">
      <dgm:prSet/>
      <dgm:spPr/>
      <dgm:t>
        <a:bodyPr/>
        <a:lstStyle/>
        <a:p>
          <a:r>
            <a:rPr lang="en-US" dirty="0"/>
            <a:t>Drink plenty of water</a:t>
          </a:r>
        </a:p>
      </dgm:t>
    </dgm:pt>
    <dgm:pt modelId="{5E592410-91ED-4680-BDC4-839B0188FC96}" type="parTrans" cxnId="{1FA0C901-046B-4C01-AC2A-B3C44691E8EF}">
      <dgm:prSet/>
      <dgm:spPr/>
      <dgm:t>
        <a:bodyPr/>
        <a:lstStyle/>
        <a:p>
          <a:endParaRPr lang="en-US"/>
        </a:p>
      </dgm:t>
    </dgm:pt>
    <dgm:pt modelId="{0FFF124E-8A40-498D-8302-D4B5F35ACBDD}" type="sibTrans" cxnId="{1FA0C901-046B-4C01-AC2A-B3C44691E8EF}">
      <dgm:prSet/>
      <dgm:spPr/>
      <dgm:t>
        <a:bodyPr/>
        <a:lstStyle/>
        <a:p>
          <a:endParaRPr lang="en-US"/>
        </a:p>
      </dgm:t>
    </dgm:pt>
    <dgm:pt modelId="{5BB65F9C-EDC7-49C4-882E-5E688D31131E}" type="pres">
      <dgm:prSet presAssocID="{ADE1C62D-62A8-4893-8A32-7E289FE83907}" presName="linear" presStyleCnt="0">
        <dgm:presLayoutVars>
          <dgm:animLvl val="lvl"/>
          <dgm:resizeHandles val="exact"/>
        </dgm:presLayoutVars>
      </dgm:prSet>
      <dgm:spPr/>
    </dgm:pt>
    <dgm:pt modelId="{74312810-E09B-464D-A8C9-3021A4339155}" type="pres">
      <dgm:prSet presAssocID="{2A6E094B-5BAF-4E7D-A66F-3829E9A71B8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FC3D859-1C4B-4C64-BB96-36BAA026CA73}" type="pres">
      <dgm:prSet presAssocID="{95C8AD3C-7B28-4947-93A9-D4FFC62DEDA3}" presName="spacer" presStyleCnt="0"/>
      <dgm:spPr/>
    </dgm:pt>
    <dgm:pt modelId="{8B388B60-D8CE-4E57-8D02-FB978BC7555C}" type="pres">
      <dgm:prSet presAssocID="{9C50DC14-F25D-4BED-870B-CD148EA8E08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87C445D-96B6-4D13-BF24-BFFB934FD4BB}" type="pres">
      <dgm:prSet presAssocID="{6C7B74C8-D27B-4528-9134-0B1D6F3F7240}" presName="spacer" presStyleCnt="0"/>
      <dgm:spPr/>
    </dgm:pt>
    <dgm:pt modelId="{7F0E8F69-4FC6-492D-974A-0B0BDC9566BF}" type="pres">
      <dgm:prSet presAssocID="{8973FC6F-EFB2-4384-99CC-EAE06E5D3AE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730D1C3-BC9A-41B2-80F3-EF4B6FAFB878}" type="pres">
      <dgm:prSet presAssocID="{8973FC6F-EFB2-4384-99CC-EAE06E5D3AE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408ED00-3FA4-4FA6-ADAE-1951186FDA5F}" srcId="{ADE1C62D-62A8-4893-8A32-7E289FE83907}" destId="{9C50DC14-F25D-4BED-870B-CD148EA8E085}" srcOrd="1" destOrd="0" parTransId="{89E71F5F-AC45-4654-8EA7-0925A4EE0087}" sibTransId="{6C7B74C8-D27B-4528-9134-0B1D6F3F7240}"/>
    <dgm:cxn modelId="{1FA0C901-046B-4C01-AC2A-B3C44691E8EF}" srcId="{8973FC6F-EFB2-4384-99CC-EAE06E5D3AE4}" destId="{FB888897-3647-472A-9C0F-95D529FB7EE6}" srcOrd="1" destOrd="0" parTransId="{5E592410-91ED-4680-BDC4-839B0188FC96}" sibTransId="{0FFF124E-8A40-498D-8302-D4B5F35ACBDD}"/>
    <dgm:cxn modelId="{6C02E30B-102E-4F0E-8620-385584B28F7A}" srcId="{8973FC6F-EFB2-4384-99CC-EAE06E5D3AE4}" destId="{E0CC5530-D0EC-4B22-AF5A-C87A66789724}" srcOrd="0" destOrd="0" parTransId="{FE03F123-F6D2-4B80-8F82-6C0992450AB5}" sibTransId="{CCAC6FF6-E925-40D6-9E67-0FB4147A9C6C}"/>
    <dgm:cxn modelId="{263B9E13-9136-4722-8D46-36A2D7BFF40F}" srcId="{8973FC6F-EFB2-4384-99CC-EAE06E5D3AE4}" destId="{A09CD29F-2F70-4BB0-969B-5A129304091A}" srcOrd="2" destOrd="0" parTransId="{EB59EF53-3D91-4873-A133-2E5A888BDBF8}" sibTransId="{484698E6-7A77-40AD-BB7D-758E0DFA3BE5}"/>
    <dgm:cxn modelId="{648C4014-F51F-4C02-B11D-A5C12D21903C}" type="presOf" srcId="{E0CC5530-D0EC-4B22-AF5A-C87A66789724}" destId="{4730D1C3-BC9A-41B2-80F3-EF4B6FAFB878}" srcOrd="0" destOrd="0" presId="urn:microsoft.com/office/officeart/2005/8/layout/vList2"/>
    <dgm:cxn modelId="{0884BD1A-B6E6-4989-B295-1AF5EABB3BD5}" srcId="{ADE1C62D-62A8-4893-8A32-7E289FE83907}" destId="{8973FC6F-EFB2-4384-99CC-EAE06E5D3AE4}" srcOrd="2" destOrd="0" parTransId="{931E2B7B-9689-4756-A5CD-60BA12B7AE32}" sibTransId="{74B7956B-17F2-4C8E-9122-F4ED060D8CAE}"/>
    <dgm:cxn modelId="{8E977735-4B81-4FBD-894E-285AAAB8BA1E}" type="presOf" srcId="{E0D910DA-2DCC-426C-B969-14C1C6A3C3A4}" destId="{4730D1C3-BC9A-41B2-80F3-EF4B6FAFB878}" srcOrd="0" destOrd="4" presId="urn:microsoft.com/office/officeart/2005/8/layout/vList2"/>
    <dgm:cxn modelId="{ADAC5D5C-5B5A-4A70-AD2D-EFA61C0DB966}" type="presOf" srcId="{38AA4AA7-2E60-4B54-8FC7-47F8CF81E1DA}" destId="{4730D1C3-BC9A-41B2-80F3-EF4B6FAFB878}" srcOrd="0" destOrd="3" presId="urn:microsoft.com/office/officeart/2005/8/layout/vList2"/>
    <dgm:cxn modelId="{2A126B42-ECFD-4501-B44A-064ABAA924D6}" type="presOf" srcId="{2A6E094B-5BAF-4E7D-A66F-3829E9A71B82}" destId="{74312810-E09B-464D-A8C9-3021A4339155}" srcOrd="0" destOrd="0" presId="urn:microsoft.com/office/officeart/2005/8/layout/vList2"/>
    <dgm:cxn modelId="{425AB744-2AA4-4B6C-A6AD-85B6BBE6F18C}" srcId="{ADE1C62D-62A8-4893-8A32-7E289FE83907}" destId="{2A6E094B-5BAF-4E7D-A66F-3829E9A71B82}" srcOrd="0" destOrd="0" parTransId="{DE3F8D1E-7299-4220-8B2E-0FB3FFEC357F}" sibTransId="{95C8AD3C-7B28-4947-93A9-D4FFC62DEDA3}"/>
    <dgm:cxn modelId="{8C42494B-D578-44D3-ABFE-EA1980F7DB0E}" type="presOf" srcId="{ADE1C62D-62A8-4893-8A32-7E289FE83907}" destId="{5BB65F9C-EDC7-49C4-882E-5E688D31131E}" srcOrd="0" destOrd="0" presId="urn:microsoft.com/office/officeart/2005/8/layout/vList2"/>
    <dgm:cxn modelId="{91B9F04D-7551-4070-9B2C-19C541AADB57}" type="presOf" srcId="{9C50DC14-F25D-4BED-870B-CD148EA8E085}" destId="{8B388B60-D8CE-4E57-8D02-FB978BC7555C}" srcOrd="0" destOrd="0" presId="urn:microsoft.com/office/officeart/2005/8/layout/vList2"/>
    <dgm:cxn modelId="{E97D2D95-CA52-4385-B838-FBA24363039B}" type="presOf" srcId="{8973FC6F-EFB2-4384-99CC-EAE06E5D3AE4}" destId="{7F0E8F69-4FC6-492D-974A-0B0BDC9566BF}" srcOrd="0" destOrd="0" presId="urn:microsoft.com/office/officeart/2005/8/layout/vList2"/>
    <dgm:cxn modelId="{D234AB99-AABF-4D49-9A6D-0A449D39972E}" srcId="{8973FC6F-EFB2-4384-99CC-EAE06E5D3AE4}" destId="{38AA4AA7-2E60-4B54-8FC7-47F8CF81E1DA}" srcOrd="3" destOrd="0" parTransId="{DF68C15D-BBFA-4E35-8D4D-630691F1818E}" sibTransId="{69FD96D2-9A45-4F6E-85F5-DFEA0450B354}"/>
    <dgm:cxn modelId="{691EB1A7-DB1D-47B8-BD13-C53FED50773B}" type="presOf" srcId="{FB888897-3647-472A-9C0F-95D529FB7EE6}" destId="{4730D1C3-BC9A-41B2-80F3-EF4B6FAFB878}" srcOrd="0" destOrd="1" presId="urn:microsoft.com/office/officeart/2005/8/layout/vList2"/>
    <dgm:cxn modelId="{17F03FC3-779A-4291-8C1B-2339B3AD2742}" type="presOf" srcId="{A09CD29F-2F70-4BB0-969B-5A129304091A}" destId="{4730D1C3-BC9A-41B2-80F3-EF4B6FAFB878}" srcOrd="0" destOrd="2" presId="urn:microsoft.com/office/officeart/2005/8/layout/vList2"/>
    <dgm:cxn modelId="{B607C0D8-97DB-47FF-B38D-C9C1F3B82D73}" srcId="{8973FC6F-EFB2-4384-99CC-EAE06E5D3AE4}" destId="{E0D910DA-2DCC-426C-B969-14C1C6A3C3A4}" srcOrd="4" destOrd="0" parTransId="{745908C1-0664-40B5-A94F-1D0F2A1FE95D}" sibTransId="{F1466A64-C4E6-43D5-9C5D-0650D8DF0F58}"/>
    <dgm:cxn modelId="{68A89183-9464-49CA-A37B-1AF8AE3903A5}" type="presParOf" srcId="{5BB65F9C-EDC7-49C4-882E-5E688D31131E}" destId="{74312810-E09B-464D-A8C9-3021A4339155}" srcOrd="0" destOrd="0" presId="urn:microsoft.com/office/officeart/2005/8/layout/vList2"/>
    <dgm:cxn modelId="{3E6A0333-AB4F-47F8-84A2-E788D7AB2284}" type="presParOf" srcId="{5BB65F9C-EDC7-49C4-882E-5E688D31131E}" destId="{EFC3D859-1C4B-4C64-BB96-36BAA026CA73}" srcOrd="1" destOrd="0" presId="urn:microsoft.com/office/officeart/2005/8/layout/vList2"/>
    <dgm:cxn modelId="{D2399A64-6B0C-4145-A015-C856903B9F60}" type="presParOf" srcId="{5BB65F9C-EDC7-49C4-882E-5E688D31131E}" destId="{8B388B60-D8CE-4E57-8D02-FB978BC7555C}" srcOrd="2" destOrd="0" presId="urn:microsoft.com/office/officeart/2005/8/layout/vList2"/>
    <dgm:cxn modelId="{3E580C3E-AA0D-4D87-A83F-18EC420AB645}" type="presParOf" srcId="{5BB65F9C-EDC7-49C4-882E-5E688D31131E}" destId="{587C445D-96B6-4D13-BF24-BFFB934FD4BB}" srcOrd="3" destOrd="0" presId="urn:microsoft.com/office/officeart/2005/8/layout/vList2"/>
    <dgm:cxn modelId="{01EEE19A-3809-4464-8933-2C7807C65BA3}" type="presParOf" srcId="{5BB65F9C-EDC7-49C4-882E-5E688D31131E}" destId="{7F0E8F69-4FC6-492D-974A-0B0BDC9566BF}" srcOrd="4" destOrd="0" presId="urn:microsoft.com/office/officeart/2005/8/layout/vList2"/>
    <dgm:cxn modelId="{5868D0A5-BE0B-467E-837F-F36814DAF7C9}" type="presParOf" srcId="{5BB65F9C-EDC7-49C4-882E-5E688D31131E}" destId="{4730D1C3-BC9A-41B2-80F3-EF4B6FAFB87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12810-E09B-464D-A8C9-3021A4339155}">
      <dsp:nvSpPr>
        <dsp:cNvPr id="0" name=""/>
        <dsp:cNvSpPr/>
      </dsp:nvSpPr>
      <dsp:spPr>
        <a:xfrm>
          <a:off x="0" y="5456"/>
          <a:ext cx="7012370" cy="1034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That’s why old routines and environment must be changed</a:t>
          </a:r>
        </a:p>
      </dsp:txBody>
      <dsp:txXfrm>
        <a:off x="50489" y="55945"/>
        <a:ext cx="6911392" cy="933302"/>
      </dsp:txXfrm>
    </dsp:sp>
    <dsp:sp modelId="{8B388B60-D8CE-4E57-8D02-FB978BC7555C}">
      <dsp:nvSpPr>
        <dsp:cNvPr id="0" name=""/>
        <dsp:cNvSpPr/>
      </dsp:nvSpPr>
      <dsp:spPr>
        <a:xfrm>
          <a:off x="0" y="1114616"/>
          <a:ext cx="7012370" cy="1034280"/>
        </a:xfrm>
        <a:prstGeom prst="roundRect">
          <a:avLst/>
        </a:prstGeom>
        <a:solidFill>
          <a:schemeClr val="accent2">
            <a:hueOff val="754492"/>
            <a:satOff val="-3162"/>
            <a:lumOff val="882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The old “soup seasoning” must be changed</a:t>
          </a:r>
        </a:p>
      </dsp:txBody>
      <dsp:txXfrm>
        <a:off x="50489" y="1165105"/>
        <a:ext cx="6911392" cy="933302"/>
      </dsp:txXfrm>
    </dsp:sp>
    <dsp:sp modelId="{7F0E8F69-4FC6-492D-974A-0B0BDC9566BF}">
      <dsp:nvSpPr>
        <dsp:cNvPr id="0" name=""/>
        <dsp:cNvSpPr/>
      </dsp:nvSpPr>
      <dsp:spPr>
        <a:xfrm>
          <a:off x="0" y="2223776"/>
          <a:ext cx="7012370" cy="1034280"/>
        </a:xfrm>
        <a:prstGeom prst="roundRect">
          <a:avLst/>
        </a:prstGeom>
        <a:solidFill>
          <a:schemeClr val="accent2">
            <a:hueOff val="1508983"/>
            <a:satOff val="-6324"/>
            <a:lumOff val="1764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Live a balanced high-level wellness Lifestyle</a:t>
          </a:r>
        </a:p>
      </dsp:txBody>
      <dsp:txXfrm>
        <a:off x="50489" y="2274265"/>
        <a:ext cx="6911392" cy="933302"/>
      </dsp:txXfrm>
    </dsp:sp>
    <dsp:sp modelId="{4730D1C3-BC9A-41B2-80F3-EF4B6FAFB878}">
      <dsp:nvSpPr>
        <dsp:cNvPr id="0" name=""/>
        <dsp:cNvSpPr/>
      </dsp:nvSpPr>
      <dsp:spPr>
        <a:xfrm>
          <a:off x="0" y="3258056"/>
          <a:ext cx="7012370" cy="1722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64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Regular nutritious meals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Drink plenty of water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Regular exercise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Adequate sleep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Work and Play</a:t>
          </a:r>
        </a:p>
      </dsp:txBody>
      <dsp:txXfrm>
        <a:off x="0" y="3258056"/>
        <a:ext cx="7012370" cy="172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41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66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80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77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8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6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8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95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2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94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40" r:id="rId5"/>
    <p:sldLayoutId id="2147483734" r:id="rId6"/>
    <p:sldLayoutId id="2147483735" r:id="rId7"/>
    <p:sldLayoutId id="2147483736" r:id="rId8"/>
    <p:sldLayoutId id="2147483739" r:id="rId9"/>
    <p:sldLayoutId id="2147483737" r:id="rId10"/>
    <p:sldLayoutId id="2147483738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46686-E1A6-4FDD-81DF-77185D7F4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1009398"/>
            <a:ext cx="6823988" cy="3453419"/>
          </a:xfrm>
        </p:spPr>
        <p:txBody>
          <a:bodyPr anchor="b">
            <a:normAutofit/>
          </a:bodyPr>
          <a:lstStyle/>
          <a:p>
            <a:r>
              <a:rPr lang="en-US" sz="6000" b="1">
                <a:solidFill>
                  <a:schemeClr val="tx1"/>
                </a:solidFill>
              </a:rPr>
              <a:t>How to Change</a:t>
            </a:r>
            <a:br>
              <a:rPr lang="en-US" sz="6000" b="1">
                <a:solidFill>
                  <a:schemeClr val="tx1"/>
                </a:solidFill>
              </a:rPr>
            </a:br>
            <a:r>
              <a:rPr lang="en-US" sz="6000" b="1">
                <a:solidFill>
                  <a:schemeClr val="tx1"/>
                </a:solidFill>
              </a:rPr>
              <a:t>Behaviors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ADF8E3-5881-4968-8B7C-2E71A7C1C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572000"/>
            <a:ext cx="6823988" cy="1023580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 dirty="0">
                <a:solidFill>
                  <a:schemeClr val="tx1">
                    <a:alpha val="60000"/>
                  </a:schemeClr>
                </a:solidFill>
              </a:rPr>
              <a:t>©</a:t>
            </a:r>
            <a:r>
              <a:rPr lang="en-US" sz="1500" b="1" dirty="0">
                <a:solidFill>
                  <a:schemeClr val="tx1">
                    <a:alpha val="60000"/>
                  </a:schemeClr>
                </a:solidFill>
              </a:rPr>
              <a:t>Arlene R. Taylor PhD</a:t>
            </a:r>
          </a:p>
          <a:p>
            <a:pPr>
              <a:lnSpc>
                <a:spcPct val="100000"/>
              </a:lnSpc>
            </a:pPr>
            <a:r>
              <a:rPr lang="en-US" sz="1500" b="1" dirty="0">
                <a:solidFill>
                  <a:schemeClr val="tx1">
                    <a:alpha val="60000"/>
                  </a:schemeClr>
                </a:solidFill>
              </a:rPr>
              <a:t>www.arlenetaylor.org</a:t>
            </a:r>
          </a:p>
          <a:p>
            <a:pPr>
              <a:lnSpc>
                <a:spcPct val="100000"/>
              </a:lnSpc>
            </a:pPr>
            <a:r>
              <a:rPr lang="en-US" sz="1500" b="1" dirty="0">
                <a:solidFill>
                  <a:schemeClr val="tx1">
                    <a:alpha val="60000"/>
                  </a:schemeClr>
                </a:solidFill>
              </a:rPr>
              <a:t>Brain References</a:t>
            </a:r>
            <a:endParaRPr lang="en-US" sz="1500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2408CA-1236-487F-8A9A-1B28EB9ABF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61" r="30304" b="-1"/>
          <a:stretch/>
        </p:blipFill>
        <p:spPr>
          <a:xfrm>
            <a:off x="8140428" y="10"/>
            <a:ext cx="405157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082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6FBEA-EEAF-4439-95E9-B1D146D91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3868888" cy="1188720"/>
          </a:xfrm>
        </p:spPr>
        <p:txBody>
          <a:bodyPr/>
          <a:lstStyle/>
          <a:p>
            <a:r>
              <a:rPr lang="en-US" dirty="0"/>
              <a:t>BRAIN TEASERS . . .  </a:t>
            </a:r>
          </a:p>
        </p:txBody>
      </p:sp>
      <p:pic>
        <p:nvPicPr>
          <p:cNvPr id="5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FED740-615A-4FA6-AC82-213E4E054B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5" y="2356419"/>
            <a:ext cx="4735513" cy="360407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4A3111-67B4-4314-9176-0F4D2B7ED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5806" y="2169763"/>
            <a:ext cx="5235001" cy="3880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50D8D3-AE9A-4DF0-9DCF-79E6DF554CCE}"/>
              </a:ext>
            </a:extLst>
          </p:cNvPr>
          <p:cNvSpPr txBox="1"/>
          <p:nvPr/>
        </p:nvSpPr>
        <p:spPr>
          <a:xfrm>
            <a:off x="4108094" y="1477018"/>
            <a:ext cx="3414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What Do You REALLY See?</a:t>
            </a:r>
          </a:p>
        </p:txBody>
      </p:sp>
    </p:spTree>
    <p:extLst>
      <p:ext uri="{BB962C8B-B14F-4D97-AF65-F5344CB8AC3E}">
        <p14:creationId xmlns:p14="http://schemas.microsoft.com/office/powerpoint/2010/main" val="3032754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37AB-4473-426B-A7DA-9B4E6FA17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/>
          <a:lstStyle/>
          <a:p>
            <a:r>
              <a:rPr lang="en-US" dirty="0"/>
              <a:t>A Tri-ad approach to behavior change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26D64770-3229-406C-BDEB-C8298CF903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79" y="2049672"/>
            <a:ext cx="5189002" cy="3972174"/>
          </a:xfrm>
        </p:spPr>
      </p:pic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5283C652-24F8-4471-BC0C-4F42EB2C2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881" y="2100579"/>
            <a:ext cx="6067240" cy="405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5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88000">
              <a:schemeClr val="bg1">
                <a:shade val="94000"/>
                <a:satMod val="110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00C348-D31A-4B5B-8CD2-AB9BEE96C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1180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I am a habit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AC617D-3358-48D1-BC27-24242B547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627322"/>
            <a:ext cx="5401154" cy="4348028"/>
          </a:xfrm>
        </p:spPr>
        <p:txBody>
          <a:bodyPr>
            <a:normAutofit/>
          </a:bodyPr>
          <a:lstStyle/>
          <a:p>
            <a:r>
              <a:rPr lang="en-US" sz="1800" b="1" dirty="0"/>
              <a:t>It is mighty hard to shake me, in my brawny</a:t>
            </a:r>
          </a:p>
          <a:p>
            <a:pPr marL="0" indent="0">
              <a:buNone/>
            </a:pPr>
            <a:r>
              <a:rPr lang="en-US" sz="1800" b="1" dirty="0"/>
              <a:t>arms I take thee, I can either make or break</a:t>
            </a:r>
          </a:p>
          <a:p>
            <a:pPr marL="0" indent="0">
              <a:buNone/>
            </a:pPr>
            <a:r>
              <a:rPr lang="en-US" sz="1800" b="1" dirty="0"/>
              <a:t>thee - I am habit.</a:t>
            </a:r>
          </a:p>
          <a:p>
            <a:r>
              <a:rPr lang="en-US" sz="1800" b="1" dirty="0"/>
              <a:t>Through each day I slowly mold thee, soon</a:t>
            </a:r>
          </a:p>
          <a:p>
            <a:pPr marL="0" indent="0">
              <a:buNone/>
            </a:pPr>
            <a:r>
              <a:rPr lang="en-US" sz="1800" b="1" dirty="0"/>
              <a:t>my tightening chains enfold thee, then it is</a:t>
            </a:r>
          </a:p>
          <a:p>
            <a:pPr marL="0" indent="0">
              <a:buNone/>
            </a:pPr>
            <a:r>
              <a:rPr lang="en-US" sz="1800" b="1" dirty="0"/>
              <a:t>with ease I hold thee - I am habit.</a:t>
            </a:r>
          </a:p>
          <a:p>
            <a:r>
              <a:rPr lang="en-US" sz="1800" b="1" dirty="0"/>
              <a:t>I can be both good and vile, I can</a:t>
            </a:r>
          </a:p>
          <a:p>
            <a:pPr marL="0" indent="0">
              <a:buNone/>
            </a:pPr>
            <a:r>
              <a:rPr lang="en-US" sz="1800" b="1" dirty="0" err="1"/>
              <a:t>e'er</a:t>
            </a:r>
            <a:r>
              <a:rPr lang="en-US" sz="1800" b="1" dirty="0"/>
              <a:t> be worth your while, or the</a:t>
            </a:r>
          </a:p>
          <a:p>
            <a:pPr marL="0" indent="0">
              <a:buNone/>
            </a:pPr>
            <a:r>
              <a:rPr lang="en-US" sz="1800" b="1" dirty="0"/>
              <a:t>cause of your decrial - I am habit.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CA0941-10FC-48E8-9CA9-FCCBA0DFE8CF}"/>
              </a:ext>
            </a:extLst>
          </p:cNvPr>
          <p:cNvSpPr txBox="1"/>
          <p:nvPr/>
        </p:nvSpPr>
        <p:spPr>
          <a:xfrm>
            <a:off x="6412992" y="1627322"/>
            <a:ext cx="519781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/>
              <a:t>Oft’ I've proved myself a pleasure, provided myself a priceless treasure, or a menace past all measure - I am habit.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/>
              <a:t>Harmless though I sometimes seem, yet my strange force is like a magnet, like a great and greedy dragnet - I am habit.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/>
              <a:t>Though you sometimes fear or doubt me, no one yet has lived without me, I am present all about thee - I am habit.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/>
              <a:t>Choose me well when you are starting, seldom is an easy parting, I'm a devil or a darling - I am habit. </a:t>
            </a:r>
          </a:p>
          <a:p>
            <a:pPr algn="r"/>
            <a:r>
              <a:rPr lang="en-US" b="1" dirty="0"/>
              <a:t>--Anonymous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3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4F1E24-F980-43C2-B78F-C78B36C5B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Will power thru deprivation rarely works well for you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C43570-7668-4BFA-9252-1A59338F0F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446749"/>
              </p:ext>
            </p:extLst>
          </p:nvPr>
        </p:nvGraphicFramePr>
        <p:xfrm>
          <a:off x="4598438" y="1207783"/>
          <a:ext cx="7012370" cy="4985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A9FEA1D-821F-4E68-81BB-32C0D5FC4BB5}"/>
              </a:ext>
            </a:extLst>
          </p:cNvPr>
          <p:cNvSpPr txBox="1"/>
          <p:nvPr/>
        </p:nvSpPr>
        <p:spPr>
          <a:xfrm>
            <a:off x="7863840" y="5270206"/>
            <a:ext cx="3581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Best of all,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Build a relationship with your Lord Jesus for REAL POWER!</a:t>
            </a:r>
          </a:p>
        </p:txBody>
      </p:sp>
    </p:spTree>
    <p:extLst>
      <p:ext uri="{BB962C8B-B14F-4D97-AF65-F5344CB8AC3E}">
        <p14:creationId xmlns:p14="http://schemas.microsoft.com/office/powerpoint/2010/main" val="391130697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DarkSeedRightStep">
      <a:dk1>
        <a:srgbClr val="000000"/>
      </a:dk1>
      <a:lt1>
        <a:srgbClr val="FFFFFF"/>
      </a:lt1>
      <a:dk2>
        <a:srgbClr val="223C23"/>
      </a:dk2>
      <a:lt2>
        <a:srgbClr val="E8E2E8"/>
      </a:lt2>
      <a:accent1>
        <a:srgbClr val="47B54A"/>
      </a:accent1>
      <a:accent2>
        <a:srgbClr val="3BB16F"/>
      </a:accent2>
      <a:accent3>
        <a:srgbClr val="45B0A1"/>
      </a:accent3>
      <a:accent4>
        <a:srgbClr val="3B91B1"/>
      </a:accent4>
      <a:accent5>
        <a:srgbClr val="4D71C3"/>
      </a:accent5>
      <a:accent6>
        <a:srgbClr val="6459BD"/>
      </a:accent6>
      <a:hlink>
        <a:srgbClr val="AC7539"/>
      </a:hlink>
      <a:folHlink>
        <a:srgbClr val="828282"/>
      </a:folHlink>
    </a:clrScheme>
    <a:fontScheme name="Dividend">
      <a:maj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289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Avenir Next LT Pro</vt:lpstr>
      <vt:lpstr>Gill Sans MT</vt:lpstr>
      <vt:lpstr>Wingdings</vt:lpstr>
      <vt:lpstr>Wingdings 2</vt:lpstr>
      <vt:lpstr>DividendVTI</vt:lpstr>
      <vt:lpstr>How to Change Behaviors</vt:lpstr>
      <vt:lpstr>BRAIN TEASERS . . .  </vt:lpstr>
      <vt:lpstr>A Tri-ad approach to behavior change</vt:lpstr>
      <vt:lpstr>I am a habit</vt:lpstr>
      <vt:lpstr>Will power thru deprivation rarely works well for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Change Behaviors</dc:title>
  <dc:creator>Linda Ron Royer</dc:creator>
  <cp:lastModifiedBy>Linda Ron Royer</cp:lastModifiedBy>
  <cp:revision>4</cp:revision>
  <dcterms:created xsi:type="dcterms:W3CDTF">2020-02-13T18:49:10Z</dcterms:created>
  <dcterms:modified xsi:type="dcterms:W3CDTF">2020-02-13T19:43:57Z</dcterms:modified>
</cp:coreProperties>
</file>