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5" autoAdjust="0"/>
  </p:normalViewPr>
  <p:slideViewPr>
    <p:cSldViewPr>
      <p:cViewPr varScale="1">
        <p:scale>
          <a:sx n="91" d="100"/>
          <a:sy n="91" d="100"/>
        </p:scale>
        <p:origin x="4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6B6BA-25DE-4D23-AF7F-36BABA5258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E6628-2BF3-469A-95CE-6878BEB99D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4C2E32-8AF8-41B7-84AC-768AD6798BB5}" type="datetimeFigureOut">
              <a:rPr lang="en-US"/>
              <a:pPr>
                <a:defRPr/>
              </a:pPr>
              <a:t>6/22/2020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B0E1C0-EC77-4561-9F5A-ACC47F85C1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4E8345-8A8D-471F-8AD6-D683C5410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9B9CA-7B32-4A91-936B-7CD44A1365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2CD86-E0A9-4C9F-B1EE-9544F82C1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C1956C-4070-4822-989D-43502B33E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C78CB72-A5E9-45F9-98CD-871D2C23D9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898CAB8-B94A-4E93-8BF1-27AA2C643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DFCC217-ACAE-45F6-94D0-5821FA214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B4C8CC-6214-487B-A611-1528BBC52610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1FA615-C921-45A3-8C6B-4610B6A65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8F188B3-2C6C-4A59-ACCC-24312012E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FBD2A0A-1CED-4158-A8B5-B114DA22A6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856AD-686B-4C7B-A065-10C371D8BCE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4CA93EC-8DC1-4271-81BF-28A371454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D394882-20C1-4F4C-B538-68078B2F5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FF43F76-D3F5-4715-ADBC-8A80469C03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DD168-F63C-473C-9FD4-43636D6ADDF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2895E4B-A236-4FC0-B2BF-FEE6CA0AEF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4AF0AD4-BC97-4564-BFEB-2DA211584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6C9F0B0-7D41-447C-822B-7EB846F0E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E89C5F-4DC8-4269-8EAE-15A5F8D53532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608AFD9-45B5-490A-9635-0828A5341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AEF48F5F-D3E0-4E63-BD26-F4ED11F7A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9C56D91-A19B-49D6-91AC-F85DE4B3F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D936C8-83A4-435E-8E39-BFF5B56201F0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6029A8C-4CA8-4D00-A6BC-098451515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032F85A-98D0-48A3-977D-08F51A0A7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6DCE0D3-5D82-45EB-8E9B-2B3B396D9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584444-2121-4839-8056-04E028AC8E1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81F9833-83E0-4D5F-958D-3463E9967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EB8086A-4297-4276-B236-A8C228273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366563D-4E9B-401F-84D1-73192E894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29AEEF-5209-46E5-81A8-1476DF2D5E79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BDFB405-8147-4E68-A071-82E0FFD28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95F2B5F-9A44-485C-A0BD-A4C7EC1A0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A25FC9C-9B8F-46C8-AA23-969543145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D966D1-23CF-4107-A492-B5FCE82889F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0417347-855F-4456-B495-CF66617A3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23BEFEF-8D22-498E-A016-3A1CA1067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DF3B07E-F4E7-4FAF-8F6B-640E0EF69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8775C4-6790-48CF-82A5-C9955072B820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62FF79E5-B17E-4736-BA78-070850F39100}"/>
              </a:ext>
            </a:extLst>
          </p:cNvPr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BE8BEC8-5A47-41E4-B6CD-BF70097685F6}"/>
                </a:ext>
              </a:extLst>
            </p:cNvPr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019EC4-AFDF-4691-A4C2-CBA0BAA0C7A1}"/>
                </a:ext>
              </a:extLst>
            </p:cNvPr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2F519E-51CF-4B43-A4C4-C20CE7053B74}"/>
                </a:ext>
              </a:extLst>
            </p:cNvPr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E06485-F4C5-4305-96A7-87C0D470F78A}"/>
                </a:ext>
              </a:extLst>
            </p:cNvPr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D9CB04A-E741-41AB-9CFB-325DF5331CD4}"/>
                </a:ext>
              </a:extLst>
            </p:cNvPr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89C099-E8C7-4642-8291-5600144C867C}"/>
                </a:ext>
              </a:extLst>
            </p:cNvPr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9067D0-1765-4F3F-AE50-7317ED65AD9E}"/>
                </a:ext>
              </a:extLst>
            </p:cNvPr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FA0003-2DF2-44EA-9ECC-6D50316F4503}"/>
                </a:ext>
              </a:extLst>
            </p:cNvPr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C8F45B-68DF-4137-BAE2-6B0902A974CF}"/>
                </a:ext>
              </a:extLst>
            </p:cNvPr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530E6F-CDE3-4D32-917A-CAF2A3D71343}"/>
                </a:ext>
              </a:extLst>
            </p:cNvPr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5749FF-7C87-4C9A-A4DB-18E521D53F09}"/>
                </a:ext>
              </a:extLst>
            </p:cNvPr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6E2A211-984E-43C6-B1AC-861725146C52}"/>
                </a:ext>
              </a:extLst>
            </p:cNvPr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2F5A68-8A57-430C-AC21-69B46D546ED1}"/>
                </a:ext>
              </a:extLst>
            </p:cNvPr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581C31-94E8-45CA-AC80-2DDBC31D19E7}"/>
                </a:ext>
              </a:extLst>
            </p:cNvPr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E4E01E-27BC-4C4B-8F6E-87A97D1EC5A8}"/>
                </a:ext>
              </a:extLst>
            </p:cNvPr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76A82E-038D-484A-A92B-BBD9A0E3FD2F}"/>
                </a:ext>
              </a:extLst>
            </p:cNvPr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1854C9-E00F-49BD-8C63-B3D7498FA51F}"/>
                </a:ext>
              </a:extLst>
            </p:cNvPr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CF4FBD-3773-4D3E-942C-CE23C056212A}"/>
                </a:ext>
              </a:extLst>
            </p:cNvPr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5317B6A-82D0-4973-A799-24D98DF2A282}"/>
                </a:ext>
              </a:extLst>
            </p:cNvPr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0F728A-56A4-4753-B77F-57D9393B8EE1}"/>
                </a:ext>
              </a:extLst>
            </p:cNvPr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F4A7D02-6FC5-4D52-AC0C-DF0D8FD79172}"/>
                </a:ext>
              </a:extLst>
            </p:cNvPr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96D115E-26DB-44FE-B413-0DA19F0DCB10}"/>
                </a:ext>
              </a:extLst>
            </p:cNvPr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7CFE265-4728-41F9-A3BD-D75B891E4B42}"/>
                </a:ext>
              </a:extLst>
            </p:cNvPr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2EA883-09C6-49E4-8470-681675EF1762}"/>
                </a:ext>
              </a:extLst>
            </p:cNvPr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6212310-9AB5-4B2C-A62F-B57281B85E43}"/>
                </a:ext>
              </a:extLst>
            </p:cNvPr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A06BA0-A4DC-4B5C-84F8-F2DFD35029AD}"/>
                </a:ext>
              </a:extLst>
            </p:cNvPr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D890A86-B64D-4CBE-8541-3A64185B9E1E}"/>
                </a:ext>
              </a:extLst>
            </p:cNvPr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CC43931-6CA2-45FC-A31A-F90193253A4A}"/>
                </a:ext>
              </a:extLst>
            </p:cNvPr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EA8CDB3-D6DE-4EA3-8383-7F16248F9E5C}"/>
                </a:ext>
              </a:extLst>
            </p:cNvPr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21A75-B508-42CE-AFC3-1A29AA3CB2DD}"/>
                </a:ext>
              </a:extLst>
            </p:cNvPr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DB0427-86E8-4D3C-82C5-59F912E5046C}"/>
                </a:ext>
              </a:extLst>
            </p:cNvPr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FB09E20-EE81-48F2-84E2-B0AD45EF5A0F}"/>
                </a:ext>
              </a:extLst>
            </p:cNvPr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5902C1F-0FE0-44D7-84E0-C5018F400A68}"/>
                </a:ext>
              </a:extLst>
            </p:cNvPr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26A7AC-E2CB-41DC-81F3-9403F657BA7E}"/>
                </a:ext>
              </a:extLst>
            </p:cNvPr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E141C3-1E45-4052-8FDF-B27FD66012E1}"/>
                </a:ext>
              </a:extLst>
            </p:cNvPr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33BA0DF-54A8-45AA-95A8-944E7E7E16AE}"/>
                </a:ext>
              </a:extLst>
            </p:cNvPr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BAED5DB-97B8-477F-ABBB-6096AE909F27}"/>
                </a:ext>
              </a:extLst>
            </p:cNvPr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6B7B419-DEA6-446D-890B-AB5F2EF11746}"/>
                </a:ext>
              </a:extLst>
            </p:cNvPr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636755-1F88-455B-AA9E-9D700B6BCCFC}"/>
                </a:ext>
              </a:extLst>
            </p:cNvPr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4E1FCD-84B0-45CF-9DC8-D03D2E79ED42}"/>
                </a:ext>
              </a:extLst>
            </p:cNvPr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BB030E3-5C5B-4620-9F51-28D8BD6BF032}"/>
                </a:ext>
              </a:extLst>
            </p:cNvPr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AF7E797-CE84-44FA-A456-84510D21EFCB}"/>
                </a:ext>
              </a:extLst>
            </p:cNvPr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9163992-FFCF-4A36-9357-661809431229}"/>
                </a:ext>
              </a:extLst>
            </p:cNvPr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B1B1DCF-BA88-44EA-9515-A54771D297F6}"/>
                </a:ext>
              </a:extLst>
            </p:cNvPr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F4C113F-A8B5-46BD-BC65-236F34B4D78A}"/>
                </a:ext>
              </a:extLst>
            </p:cNvPr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E2E4D0C-3E86-46A8-8346-C7AFACAEEE8E}"/>
                </a:ext>
              </a:extLst>
            </p:cNvPr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6B827A1-2242-4594-8D01-9CE57F515C36}"/>
                </a:ext>
              </a:extLst>
            </p:cNvPr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15AE82E-0C3C-4666-AD57-C705276EA147}"/>
                </a:ext>
              </a:extLst>
            </p:cNvPr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3A8CC1A-905C-45B0-B040-256B6F80E720}"/>
                </a:ext>
              </a:extLst>
            </p:cNvPr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5787826-9370-4B4B-8E99-EAA75F6CF07C}"/>
                </a:ext>
              </a:extLst>
            </p:cNvPr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8D9D903-7FAA-419C-8AF5-C3A198A80403}"/>
                </a:ext>
              </a:extLst>
            </p:cNvPr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8E34785-F3EC-4134-9915-A7A2EE174EFA}"/>
                </a:ext>
              </a:extLst>
            </p:cNvPr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39C2D16-A336-418F-854C-34254F2E45E9}"/>
                </a:ext>
              </a:extLst>
            </p:cNvPr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AD0DE08-675B-498E-92A9-796AAE6EDE20}"/>
                </a:ext>
              </a:extLst>
            </p:cNvPr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7CF0751-C309-4F17-873C-3CA96F433CBC}"/>
                </a:ext>
              </a:extLst>
            </p:cNvPr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DEA0377-F291-4C54-A9FC-DB72A681350C}"/>
                </a:ext>
              </a:extLst>
            </p:cNvPr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2F4DEC9-EC01-4B54-9D11-B0A1C8F87E11}"/>
                </a:ext>
              </a:extLst>
            </p:cNvPr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A626CFC-52E9-4E02-9FA1-19E22BFCC4C4}"/>
                </a:ext>
              </a:extLst>
            </p:cNvPr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730206-D14D-4A9B-BA68-183BE57E0EFA}"/>
                </a:ext>
              </a:extLst>
            </p:cNvPr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51B6D6-5993-4D2C-8D74-14FB8CC37147}"/>
                </a:ext>
              </a:extLst>
            </p:cNvPr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D575355-E4D8-4AC5-A837-8D9AF444D1FE}"/>
                </a:ext>
              </a:extLst>
            </p:cNvPr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2E005C8-34FD-4A79-80AC-C209A078D269}"/>
                </a:ext>
              </a:extLst>
            </p:cNvPr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E866AF5-AD2F-4358-AF90-E2D6D167D2A0}"/>
                </a:ext>
              </a:extLst>
            </p:cNvPr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D9D90B9-E80A-456D-9CA8-6E3D36886C1D}"/>
                </a:ext>
              </a:extLst>
            </p:cNvPr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70C1521-4C9B-4322-8B60-BB7180E18B37}"/>
                </a:ext>
              </a:extLst>
            </p:cNvPr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D74A998-B82B-46CC-8D06-4184E3F806E4}"/>
                </a:ext>
              </a:extLst>
            </p:cNvPr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308535A-310F-43CF-9151-226EC2AE28CA}"/>
                </a:ext>
              </a:extLst>
            </p:cNvPr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CB1273D-DF0B-44BD-B134-00FC668A4067}"/>
                </a:ext>
              </a:extLst>
            </p:cNvPr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ABEB6CD-ACA0-4123-B3B9-737A920370AD}"/>
                </a:ext>
              </a:extLst>
            </p:cNvPr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61F4C30-3BE7-43CC-921D-F64D062219C8}"/>
                </a:ext>
              </a:extLst>
            </p:cNvPr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8C10BE-A931-4D30-B744-054AAB6BDE53}"/>
                </a:ext>
              </a:extLst>
            </p:cNvPr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1147CC4-2EC5-486F-833A-86900A131C2A}"/>
                </a:ext>
              </a:extLst>
            </p:cNvPr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3DF3C8-2779-4D49-827F-16641B6A2451}"/>
                </a:ext>
              </a:extLst>
            </p:cNvPr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14D1CE4-158E-41C6-B18B-BE33015CB3F4}"/>
                </a:ext>
              </a:extLst>
            </p:cNvPr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B14FE41-C1E9-4F48-A3A3-C31C5DB849FB}"/>
                </a:ext>
              </a:extLst>
            </p:cNvPr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6E6A46A-63B4-4283-B3F1-6075967513D7}"/>
                </a:ext>
              </a:extLst>
            </p:cNvPr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465DD2B-151C-4D3B-975E-AE06C6BA66FF}"/>
                </a:ext>
              </a:extLst>
            </p:cNvPr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E282DB5-7CC2-4FAD-AE3F-E013B860459E}"/>
                </a:ext>
              </a:extLst>
            </p:cNvPr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A17F21E-75D5-4763-8EF0-37154B4DA9A7}"/>
                </a:ext>
              </a:extLst>
            </p:cNvPr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FE9C5AB-EAA6-4B2D-A673-63F7624425F9}"/>
                </a:ext>
              </a:extLst>
            </p:cNvPr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99BCAFD-FD1D-48D0-9882-10EED4F655AE}"/>
                </a:ext>
              </a:extLst>
            </p:cNvPr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EA4A5DF-DD2E-44DD-A0B4-C207477857FF}"/>
                </a:ext>
              </a:extLst>
            </p:cNvPr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AD86730-E51E-45CF-96B3-45CF756792D0}"/>
                </a:ext>
              </a:extLst>
            </p:cNvPr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5C2B6D93-32A5-445C-A335-0A1F804E9992}"/>
              </a:ext>
            </a:extLst>
          </p:cNvPr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>
            <a:extLst>
              <a:ext uri="{FF2B5EF4-FFF2-40B4-BE49-F238E27FC236}">
                <a16:creationId xmlns:a16="http://schemas.microsoft.com/office/drawing/2014/main" id="{0C9857D2-8DCD-4915-B547-DCB526137D9B}"/>
              </a:ext>
            </a:extLst>
          </p:cNvPr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EA16DC6-DCB9-4F33-BD4E-B74BCA97D975}"/>
                </a:ext>
              </a:extLst>
            </p:cNvPr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E8293A2-D96A-4581-A7E6-43FD50181C47}"/>
                </a:ext>
              </a:extLst>
            </p:cNvPr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4C10B7B-FC54-462A-9F89-C31882E15E62}"/>
                </a:ext>
              </a:extLst>
            </p:cNvPr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3" name="Date Placeholder 3">
            <a:extLst>
              <a:ext uri="{FF2B5EF4-FFF2-40B4-BE49-F238E27FC236}">
                <a16:creationId xmlns:a16="http://schemas.microsoft.com/office/drawing/2014/main" id="{81A8679B-DBCF-4962-9495-78C6D57C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8F1D-C644-4777-885F-0D90C5981580}" type="datetime1">
              <a:rPr lang="en-US" smtClean="0"/>
              <a:t>6/22/2020</a:t>
            </a:fld>
            <a:endParaRPr lang="en-US"/>
          </a:p>
        </p:txBody>
      </p:sp>
      <p:sp>
        <p:nvSpPr>
          <p:cNvPr id="94" name="Footer Placeholder 4">
            <a:extLst>
              <a:ext uri="{FF2B5EF4-FFF2-40B4-BE49-F238E27FC236}">
                <a16:creationId xmlns:a16="http://schemas.microsoft.com/office/drawing/2014/main" id="{9CFA86C7-DA73-4D36-A6A3-CA59EFAD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>
            <a:extLst>
              <a:ext uri="{FF2B5EF4-FFF2-40B4-BE49-F238E27FC236}">
                <a16:creationId xmlns:a16="http://schemas.microsoft.com/office/drawing/2014/main" id="{0D7FB2FB-7E70-4D45-B4CB-581E3433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2AF7-EA0F-4CE9-8D44-D0BF042D8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6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DD392-6C4C-4FC0-9C6A-A702CE0F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CCA2-6B6E-497A-BBD6-F657D04A699A}" type="datetime1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58D3C-893F-4D0F-9236-C53B74D9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10D7C-1069-4889-81A2-97D8E7BD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5570-6890-4E6F-991F-7DADA8C4F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A6B3-6D8F-4E1C-9829-C7CA783C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8101-C5D4-448A-BAFD-AB4296FE04A8}" type="datetime1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80E6-FEC6-48D2-90F8-F9300F9D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A345-D814-41A8-B95A-DDA87FEF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57B6-BFE1-4662-A1D4-F04168F50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3F26C-ED44-4A1A-ACF4-72B25610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2A28-3391-493A-882B-51D6A9BA3880}" type="datetime1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923F8-288E-45DB-AA9D-ACAFF897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ED56B-B914-47A1-9DBF-13463B31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27C27-27D9-4ABE-8BC1-3F8089C83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3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>
            <a:extLst>
              <a:ext uri="{FF2B5EF4-FFF2-40B4-BE49-F238E27FC236}">
                <a16:creationId xmlns:a16="http://schemas.microsoft.com/office/drawing/2014/main" id="{D26F9924-759D-4B55-BD17-9B9BA27B750E}"/>
              </a:ext>
            </a:extLst>
          </p:cNvPr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3AA994A-598F-48F4-B875-3CDDA3340408}"/>
                </a:ext>
              </a:extLst>
            </p:cNvPr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124DC3A-1715-408E-84D6-E008E426C0CB}"/>
                </a:ext>
              </a:extLst>
            </p:cNvPr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AA5958-2F81-480F-9032-5E053A3DB368}"/>
                </a:ext>
              </a:extLst>
            </p:cNvPr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8F53E96-6D83-460F-8927-5601C4841774}"/>
                </a:ext>
              </a:extLst>
            </p:cNvPr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B111C0-1A53-4E67-855A-DF0D3CC08F3E}"/>
                </a:ext>
              </a:extLst>
            </p:cNvPr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EF4366-84DF-4BED-9956-E7C2E56C05AE}"/>
                </a:ext>
              </a:extLst>
            </p:cNvPr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DAB2F8-F4EB-4993-B867-5C8FC25D83F1}"/>
                </a:ext>
              </a:extLst>
            </p:cNvPr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E22D5B5-AA31-4578-BFD5-4B88D3FEF378}"/>
                </a:ext>
              </a:extLst>
            </p:cNvPr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1B6B89-9021-40FA-8477-AE035DE681F9}"/>
                </a:ext>
              </a:extLst>
            </p:cNvPr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2B6DA0-8CEC-4A67-A6F9-D547285CA3A6}"/>
                </a:ext>
              </a:extLst>
            </p:cNvPr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85AAA0-4588-4896-BD3A-562BC68C6DA7}"/>
                </a:ext>
              </a:extLst>
            </p:cNvPr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CD22F5-DA72-4764-8217-84CF8F2C7058}"/>
                </a:ext>
              </a:extLst>
            </p:cNvPr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CBCA21B-0D06-4C54-A5B2-93B6FBEF554A}"/>
                </a:ext>
              </a:extLst>
            </p:cNvPr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D7B5C1-2E3A-41D9-AA2E-A10486642035}"/>
                </a:ext>
              </a:extLst>
            </p:cNvPr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8A9E08-05DE-4825-8C4B-1ABA4B92EF66}"/>
                </a:ext>
              </a:extLst>
            </p:cNvPr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E0B832-1515-4EFA-A67E-AF52E6A3E020}"/>
                </a:ext>
              </a:extLst>
            </p:cNvPr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270BF9B-C4B4-4369-BAE7-F80799B61767}"/>
                </a:ext>
              </a:extLst>
            </p:cNvPr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61C98E-CA59-4E2B-861E-38D52287A18A}"/>
                </a:ext>
              </a:extLst>
            </p:cNvPr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14E5815-046D-423B-8D01-D9C6C9E61756}"/>
                </a:ext>
              </a:extLst>
            </p:cNvPr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29A2C1-4F41-4DD7-AB94-06E27DF90D0B}"/>
                </a:ext>
              </a:extLst>
            </p:cNvPr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6A27EF-C612-404A-8890-41D008615A7F}"/>
                </a:ext>
              </a:extLst>
            </p:cNvPr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E1371C-4217-4D70-AB91-2C9C93B8F238}"/>
                </a:ext>
              </a:extLst>
            </p:cNvPr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F954FB3-C632-4FB8-9362-5984E7934EDE}"/>
                </a:ext>
              </a:extLst>
            </p:cNvPr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E07562C-7AFB-4261-8375-22896B68A4B6}"/>
                </a:ext>
              </a:extLst>
            </p:cNvPr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216F121-1193-4EB2-B4E5-D18D798B359A}"/>
                </a:ext>
              </a:extLst>
            </p:cNvPr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1955E6E-FA53-4D76-9084-CA21BC0979B1}"/>
                </a:ext>
              </a:extLst>
            </p:cNvPr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B6CB19-52CB-4D39-B85F-A9AD849DA603}"/>
                </a:ext>
              </a:extLst>
            </p:cNvPr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0F2CB1-44B9-449B-905B-D183EFB70F0D}"/>
                </a:ext>
              </a:extLst>
            </p:cNvPr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8661C76-828B-407D-AB40-0FFBA358AD7B}"/>
                </a:ext>
              </a:extLst>
            </p:cNvPr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82350CB-B432-4726-AEBE-0A5814C78083}"/>
                </a:ext>
              </a:extLst>
            </p:cNvPr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EFDFA6-4925-49EE-9289-18967D7DCF65}"/>
                </a:ext>
              </a:extLst>
            </p:cNvPr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25258BC-D019-48A4-AA59-F858C138845E}"/>
                </a:ext>
              </a:extLst>
            </p:cNvPr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6D3535D-4B11-4266-98C3-CE6993C955A9}"/>
                </a:ext>
              </a:extLst>
            </p:cNvPr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56B24C-FFCD-479B-9F99-EF4C5B99FAAD}"/>
                </a:ext>
              </a:extLst>
            </p:cNvPr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6A2345-C60F-4ABF-8A68-7BC9B8E00DD1}"/>
                </a:ext>
              </a:extLst>
            </p:cNvPr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DC7D60-B388-44CC-8E26-E468F5548E30}"/>
                </a:ext>
              </a:extLst>
            </p:cNvPr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D4734D-FCA8-4C8A-865C-8CB7999474A1}"/>
                </a:ext>
              </a:extLst>
            </p:cNvPr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5BE5F6-868F-4A1E-86E0-185821D4C190}"/>
                </a:ext>
              </a:extLst>
            </p:cNvPr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E1D26F-4AB6-43F4-928D-08FD1BA96BA7}"/>
                </a:ext>
              </a:extLst>
            </p:cNvPr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30AB892-B6BA-4827-8584-9D67A6889771}"/>
                </a:ext>
              </a:extLst>
            </p:cNvPr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07DC515-959B-4C71-BC07-E83FFF3A3E3F}"/>
                </a:ext>
              </a:extLst>
            </p:cNvPr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1A69CEA-90C5-486B-88AE-B85266993CED}"/>
                </a:ext>
              </a:extLst>
            </p:cNvPr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88D760A-77BB-4B1B-88D8-A4819B1616A8}"/>
                </a:ext>
              </a:extLst>
            </p:cNvPr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09E88E-ED5D-4653-ACF5-06027ED9E924}"/>
                </a:ext>
              </a:extLst>
            </p:cNvPr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E71F924-1EA2-41D6-85C8-156EB8B215BA}"/>
                </a:ext>
              </a:extLst>
            </p:cNvPr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FCC86-79ED-4C11-9FD4-72781BCD6B1B}"/>
                </a:ext>
              </a:extLst>
            </p:cNvPr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BEDB1CC-269C-4B24-88C2-C180F384CB4E}"/>
                </a:ext>
              </a:extLst>
            </p:cNvPr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17DFEB-2562-47E8-8613-272D033EFCE2}"/>
                </a:ext>
              </a:extLst>
            </p:cNvPr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50F6D20-F63B-4797-9635-506F3AAB42F8}"/>
                </a:ext>
              </a:extLst>
            </p:cNvPr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FAC07D8-0D2C-4F3B-A9A9-246B56A6BB3C}"/>
                </a:ext>
              </a:extLst>
            </p:cNvPr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9D4774C-7221-4084-A219-FDDF6479445B}"/>
                </a:ext>
              </a:extLst>
            </p:cNvPr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4B40CA9-5474-49B3-9550-54DA04069E9C}"/>
                </a:ext>
              </a:extLst>
            </p:cNvPr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EEE044B-D451-42E7-9615-E42646B64BF3}"/>
                </a:ext>
              </a:extLst>
            </p:cNvPr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9C3E6A4-DB46-44D1-A7BE-2BADA670C034}"/>
                </a:ext>
              </a:extLst>
            </p:cNvPr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7FBB2B3-A14F-4AA7-8A7E-D2164C80042F}"/>
                </a:ext>
              </a:extLst>
            </p:cNvPr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A8BFE7F-0910-403F-9161-7C8D0837DC2B}"/>
                </a:ext>
              </a:extLst>
            </p:cNvPr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446829F-F9FD-4BC3-9B6D-18F6367B0356}"/>
                </a:ext>
              </a:extLst>
            </p:cNvPr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42B4ACF-79C5-48B0-8E69-B53FB8BE4531}"/>
                </a:ext>
              </a:extLst>
            </p:cNvPr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4F9C71F-C4AA-4436-A90E-B7BF96FB845F}"/>
                </a:ext>
              </a:extLst>
            </p:cNvPr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15A36D7-134E-453B-8AD2-6B4477768E6B}"/>
                </a:ext>
              </a:extLst>
            </p:cNvPr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B37ED69-A9FA-4256-A274-57A81B89C2A9}"/>
                </a:ext>
              </a:extLst>
            </p:cNvPr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A5886D-1E13-4D24-A109-5FD877C3FE1D}"/>
                </a:ext>
              </a:extLst>
            </p:cNvPr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59EA86-89B5-4E26-8481-6F5E27D8C9C8}"/>
                </a:ext>
              </a:extLst>
            </p:cNvPr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DEADFAE-0C40-4AF2-8069-313A0CB9B89B}"/>
                </a:ext>
              </a:extLst>
            </p:cNvPr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7BCF6AF-B56E-4ABB-8ECB-CFFA0649FA0A}"/>
                </a:ext>
              </a:extLst>
            </p:cNvPr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3BBEFE9-BC13-46D0-B5FF-E7E5BD0A4E29}"/>
                </a:ext>
              </a:extLst>
            </p:cNvPr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16C9DB2-D439-464C-BC42-BAE3028CE94C}"/>
                </a:ext>
              </a:extLst>
            </p:cNvPr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E4EC52-575A-4A2B-8158-987E04C62714}"/>
                </a:ext>
              </a:extLst>
            </p:cNvPr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AF94730-3905-454A-802F-0EAFC78A134D}"/>
                </a:ext>
              </a:extLst>
            </p:cNvPr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7ABC5A2-1FAE-4D85-AA68-A85241D9503A}"/>
                </a:ext>
              </a:extLst>
            </p:cNvPr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8FC88E6-57E6-4DE0-A961-0E5DE2CB8648}"/>
                </a:ext>
              </a:extLst>
            </p:cNvPr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FAFF58-A550-4A77-882A-4A5D7138CC42}"/>
                </a:ext>
              </a:extLst>
            </p:cNvPr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80424CA-BD45-43F1-82F8-093AA862CE66}"/>
                </a:ext>
              </a:extLst>
            </p:cNvPr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307B105-6749-4E4D-9868-5CA9131963B4}"/>
                </a:ext>
              </a:extLst>
            </p:cNvPr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876D3D5-6BC9-4F85-ABFE-8DE509ACDA45}"/>
                </a:ext>
              </a:extLst>
            </p:cNvPr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93C1276-F19A-48F2-8989-3DDA28F53413}"/>
                </a:ext>
              </a:extLst>
            </p:cNvPr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9E81087-32C1-47CE-BECA-62D309C1A694}"/>
                </a:ext>
              </a:extLst>
            </p:cNvPr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A29B5A4-D846-4E69-9402-DDC76AAA93AC}"/>
                </a:ext>
              </a:extLst>
            </p:cNvPr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D7DE4F9-AD6A-4E60-8B6A-744259E320C1}"/>
                </a:ext>
              </a:extLst>
            </p:cNvPr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C95F78C-883C-468D-9238-4E76AE1FAED5}"/>
                </a:ext>
              </a:extLst>
            </p:cNvPr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A8028B9-3FFD-4579-AC77-D58F9BBC473E}"/>
                </a:ext>
              </a:extLst>
            </p:cNvPr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CB804C2-57BA-43CB-BEB9-94A7D1FCC212}"/>
                </a:ext>
              </a:extLst>
            </p:cNvPr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83A653B-8AD7-44BE-812A-F343D2776BD1}"/>
                </a:ext>
              </a:extLst>
            </p:cNvPr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A0BCAD1-6E73-45A9-BFF8-92ED86AA7106}"/>
              </a:ext>
            </a:extLst>
          </p:cNvPr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1DA43B-29E3-4660-BEF3-D6C4E40F97D2}"/>
              </a:ext>
            </a:extLst>
          </p:cNvPr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38627BF-C43F-4979-AC0B-F3F22D78EB45}"/>
              </a:ext>
            </a:extLst>
          </p:cNvPr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1" name="Date Placeholder 1">
            <a:extLst>
              <a:ext uri="{FF2B5EF4-FFF2-40B4-BE49-F238E27FC236}">
                <a16:creationId xmlns:a16="http://schemas.microsoft.com/office/drawing/2014/main" id="{FB0281EA-4A53-499C-BB25-1EA6D18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60F8-1AF3-43A3-B1B9-FFC4BD914236}" type="datetime1">
              <a:rPr lang="en-US" smtClean="0"/>
              <a:t>6/22/2020</a:t>
            </a:fld>
            <a:endParaRPr lang="en-US"/>
          </a:p>
        </p:txBody>
      </p:sp>
      <p:sp>
        <p:nvSpPr>
          <p:cNvPr id="92" name="Footer Placeholder 90">
            <a:extLst>
              <a:ext uri="{FF2B5EF4-FFF2-40B4-BE49-F238E27FC236}">
                <a16:creationId xmlns:a16="http://schemas.microsoft.com/office/drawing/2014/main" id="{D2B5A30B-31BE-4F62-9A59-8F2D44EA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>
            <a:extLst>
              <a:ext uri="{FF2B5EF4-FFF2-40B4-BE49-F238E27FC236}">
                <a16:creationId xmlns:a16="http://schemas.microsoft.com/office/drawing/2014/main" id="{F83166B3-4E79-4EF0-B578-212DAA0D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0C60-9AF0-4C91-8CA6-8301FD948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7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EB62DB-2ABB-4093-A620-8BCDC321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AC25-BA83-4DE5-A850-A8D1A9B647D9}" type="datetime1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5382C4-98CA-4A14-B49C-47C176A2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4936FB-AF20-4F46-9BFA-62611056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FF35-4162-44C5-B55B-0D03FD151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014C22-4A27-4E4F-87EE-1F9FD742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DD2E-8276-41B6-8103-EE42200DB952}" type="datetime1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BCF6EE-1258-465C-86DA-F0C55E4F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06B95C-F302-4C6C-95A1-01F7076D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0159-AA52-475A-96A2-48F6380DB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42470B-3F5D-4B8A-AE2B-BEF20ECD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A4EF-F41E-4D2B-A6B5-7272D19BA069}" type="datetime1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0C7E68-8F7A-46FB-97A7-856EF11E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9FAFF9-E947-4779-80A0-C390AE03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48AE-4FEE-4AF3-B23F-5073864B1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1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8B88F9-C7CA-4F60-A582-277849C4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921B-29EF-43DE-9AE5-2B3EE72A9688}" type="datetime1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F7025E-62F4-4D0F-9249-379D273F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8C15A3-D468-4165-B37D-F69A2E7B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DF9C-8B5F-420D-ABC9-C5411A284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8B0FED-CA3A-4103-829A-BE362B466305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7E5E27-C3C2-4CD7-902E-DDE5E8088B48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AFD2FA-4EFD-4679-BBAF-94A236AE0B0F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78030E-665A-4041-9B6F-F524FB7EEF4E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7AB35A6-F506-4ECC-9569-50C285D3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00CC-C83A-4569-8F0C-E4433F060431}" type="datetime1">
              <a:rPr lang="en-US" smtClean="0"/>
              <a:t>6/22/2020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0A03261-247B-42FA-9887-11D97F3D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3AB9D3B-55BD-4167-9B2F-5F935663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D726-7B72-4C60-A073-2C6602ED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5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C7D7A3-8EEF-4F61-8E82-F74973718E61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C0773-117B-494B-9035-9B6A9A51713E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425815-5310-4E44-AC31-0B2526E9C29A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55B841-1628-4729-9195-287C6FCDF212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C8DB991-FA04-44D3-B179-8D698ABB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43D4-BFE8-4A27-84DC-E2E4BFA02367}" type="datetime1">
              <a:rPr lang="en-US" smtClean="0"/>
              <a:t>6/22/2020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D53E5F9-F0BE-4399-8FAA-5FD4F806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208FF80-EBD8-4981-B333-473DBA11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BE83-287C-4A1B-B56C-B4C9EFDD0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>
            <a:extLst>
              <a:ext uri="{FF2B5EF4-FFF2-40B4-BE49-F238E27FC236}">
                <a16:creationId xmlns:a16="http://schemas.microsoft.com/office/drawing/2014/main" id="{5431CDB0-16ED-4ED3-B1C2-579D1B400AFB}"/>
              </a:ext>
            </a:extLst>
          </p:cNvPr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A5840-F7ED-4164-8665-F549F969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BE4AC6D-E152-45ED-8DA9-CAB3F378D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1FCC9-4193-4678-915F-576A7FBD2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029B38A-359D-4453-9C70-2EE44D233951}" type="datetime1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2877-F896-47C9-A739-DBB6D70E3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E0D01-D62C-4A9A-AAC5-BF325FA04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FC83931-4B9F-4D45-9485-41C0BB52D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0" r:id="rId5"/>
    <p:sldLayoutId id="2147483691" r:id="rId6"/>
    <p:sldLayoutId id="2147483692" r:id="rId7"/>
    <p:sldLayoutId id="2147483697" r:id="rId8"/>
    <p:sldLayoutId id="2147483698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F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anose="020B0602020104020603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anose="020B0602020104020603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anose="020B0602020104020603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anose="020B0602020104020603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AC8AD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AC8A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A8CDD7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C0BEAF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38F0B506-1CE0-41EE-9E23-25215D78B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463" y="5461000"/>
            <a:ext cx="6172200" cy="414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Support of Mentoring, Loving Church Members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43CFE6-787B-49A6-BF4D-EDB31FE1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8704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Taking Control – with Power</a:t>
            </a: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AF861963-A9E3-4BC8-BBBD-30607DFA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22399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5530C3-E989-49AC-81A0-82557815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60C60-9AF0-4C91-8CA6-8301FD9487F8}" type="slidenum">
              <a:rPr lang="en-US" sz="1800" b="1" smtClean="0"/>
              <a:pPr>
                <a:defRPr/>
              </a:pPr>
              <a:t>1</a:t>
            </a:fld>
            <a:endParaRPr lang="en-US" sz="18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962C22-213C-401E-9A74-D87F897C7D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</a:rPr>
              <a:t>A Need We Can Respond to . . 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2CE5F2-171D-440F-8B5B-2807249A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/>
              <a:t>Smoking rate--National Average = 21% (40 million)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/>
              <a:t>Tobacco use is greater in populations that are: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/>
              <a:t>Low socio-economic level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/>
              <a:t>High school or less education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/>
              <a:t>Stressed; have little hope</a:t>
            </a:r>
          </a:p>
          <a:p>
            <a:pPr marL="434340" indent="-34290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/>
              <a:t>Smoking-caused diseases result in $96 billion in health care costs annually</a:t>
            </a:r>
          </a:p>
          <a:p>
            <a:pPr marL="434340" indent="-34290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/>
              <a:t>480,000 deaths in US/year from smoking-</a:t>
            </a:r>
          </a:p>
          <a:p>
            <a:pPr marL="9144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b="1" dirty="0"/>
              <a:t>related diseases (1 in 5)</a:t>
            </a:r>
          </a:p>
          <a:p>
            <a:pPr marL="434340" indent="-34290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/>
              <a:t>4.9 million middle and high school students </a:t>
            </a:r>
          </a:p>
          <a:p>
            <a:pPr marL="9144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b="1" dirty="0"/>
              <a:t>used tobacco products in 2018</a:t>
            </a:r>
          </a:p>
          <a:p>
            <a:pPr marL="9144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000" b="1" dirty="0"/>
              <a:t>https://www.cdc.gov/tobacco/data_statistics/index.htm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E78E86B9-67B7-4C49-8CA5-302A1728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287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>
            <a:extLst>
              <a:ext uri="{FF2B5EF4-FFF2-40B4-BE49-F238E27FC236}">
                <a16:creationId xmlns:a16="http://schemas.microsoft.com/office/drawing/2014/main" id="{CED31D67-5496-4781-A23A-695AE999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6761"/>
            <a:ext cx="2332038" cy="166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0AFAE7-CC74-421D-ABFD-73889A09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27C27-27D9-4ABE-8BC1-3F8089C83AD0}" type="slidenum">
              <a:rPr lang="en-US" sz="1600" b="1" smtClean="0"/>
              <a:pPr>
                <a:defRPr/>
              </a:pPr>
              <a:t>2</a:t>
            </a:fld>
            <a:endParaRPr 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5E55FD-B336-42C8-883A-74B9461FAE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</a:rPr>
              <a:t>Health Ministry Opportunity</a:t>
            </a:r>
          </a:p>
        </p:txBody>
      </p:sp>
      <p:sp>
        <p:nvSpPr>
          <p:cNvPr id="11267" name="Content Placeholder 4">
            <a:extLst>
              <a:ext uri="{FF2B5EF4-FFF2-40B4-BE49-F238E27FC236}">
                <a16:creationId xmlns:a16="http://schemas.microsoft.com/office/drawing/2014/main" id="{C44816EF-9601-4D3A-B3B6-728FD63FED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20100" cy="2971800"/>
          </a:xfrm>
        </p:spPr>
        <p:txBody>
          <a:bodyPr/>
          <a:lstStyle/>
          <a:p>
            <a:r>
              <a:rPr lang="en-US" altLang="en-US" sz="2200" b="1" dirty="0"/>
              <a:t>One that all adults can participate in . . .</a:t>
            </a:r>
          </a:p>
          <a:p>
            <a:r>
              <a:rPr lang="en-US" altLang="en-US" sz="2200" b="1" dirty="0"/>
              <a:t>Requires little training, but a commitment of hospitality &amp; nurturing</a:t>
            </a:r>
          </a:p>
          <a:p>
            <a:r>
              <a:rPr lang="en-US" altLang="en-US" sz="2200" b="1" dirty="0"/>
              <a:t>Free to the participant; very little cost to the church</a:t>
            </a:r>
          </a:p>
          <a:p>
            <a:r>
              <a:rPr lang="en-US" altLang="en-US" sz="2200" b="1" dirty="0"/>
              <a:t>Must show commitment to regular scheduling and follow-through</a:t>
            </a:r>
          </a:p>
          <a:p>
            <a:endParaRPr lang="en-US" altLang="en-US" dirty="0"/>
          </a:p>
        </p:txBody>
      </p:sp>
      <p:pic>
        <p:nvPicPr>
          <p:cNvPr id="11268" name="Picture 11">
            <a:extLst>
              <a:ext uri="{FF2B5EF4-FFF2-40B4-BE49-F238E27FC236}">
                <a16:creationId xmlns:a16="http://schemas.microsoft.com/office/drawing/2014/main" id="{F9B2BD57-3FF9-4208-897E-34B80E93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5447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2">
            <a:extLst>
              <a:ext uri="{FF2B5EF4-FFF2-40B4-BE49-F238E27FC236}">
                <a16:creationId xmlns:a16="http://schemas.microsoft.com/office/drawing/2014/main" id="{632AE0A4-2F7A-4E99-8F07-C79EC687A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5392738"/>
            <a:ext cx="83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altLang="en-US"/>
              <a:t>Mission Field at Home</a:t>
            </a:r>
          </a:p>
        </p:txBody>
      </p:sp>
      <p:pic>
        <p:nvPicPr>
          <p:cNvPr id="11270" name="Picture 5">
            <a:extLst>
              <a:ext uri="{FF2B5EF4-FFF2-40B4-BE49-F238E27FC236}">
                <a16:creationId xmlns:a16="http://schemas.microsoft.com/office/drawing/2014/main" id="{D2A469C2-D0BB-43D3-ACAB-DE129FBE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4489346"/>
            <a:ext cx="29130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E8DDB-E2BC-4A0B-B839-7DA2F3C7D69A}"/>
              </a:ext>
            </a:extLst>
          </p:cNvPr>
          <p:cNvSpPr txBox="1"/>
          <p:nvPr/>
        </p:nvSpPr>
        <p:spPr>
          <a:xfrm>
            <a:off x="2057400" y="3368675"/>
            <a:ext cx="4419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CMATCH Suite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Taking Control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“Let’s Begin to Quit” Workshop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Phone Coaching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ACCF5-9F35-4D0E-86E0-2C89F5EB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799"/>
            <a:ext cx="2133600" cy="365125"/>
          </a:xfrm>
        </p:spPr>
        <p:txBody>
          <a:bodyPr/>
          <a:lstStyle/>
          <a:p>
            <a:pPr>
              <a:defRPr/>
            </a:pPr>
            <a:fld id="{4EC27C27-27D9-4ABE-8BC1-3F8089C83AD0}" type="slidenum">
              <a:rPr lang="en-US" sz="1600" b="1" smtClean="0"/>
              <a:pPr>
                <a:defRPr/>
              </a:pPr>
              <a:t>3</a:t>
            </a:fld>
            <a:endParaRPr 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462398-EC12-4847-B915-447CE159DC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The Intervention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E1D5A-67D3-4A6A-AD73-50D1AC0B6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4224710"/>
          </a:xfrm>
          <a:gradFill>
            <a:gsLst>
              <a:gs pos="50000">
                <a:schemeClr val="accent1">
                  <a:lumMod val="60000"/>
                  <a:lumOff val="40000"/>
                </a:schemeClr>
              </a:gs>
              <a:gs pos="89000">
                <a:schemeClr val="tx2">
                  <a:lumMod val="60000"/>
                  <a:lumOff val="40000"/>
                  <a:alpha val="91000"/>
                </a:schemeClr>
              </a:gs>
            </a:gsLst>
            <a:lin ang="2700000" scaled="1"/>
          </a:grad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>
                <a:solidFill>
                  <a:srgbClr val="0070C0"/>
                </a:solidFill>
              </a:rPr>
              <a:t>Taking Control </a:t>
            </a:r>
            <a:r>
              <a:rPr lang="en-US" b="1" dirty="0"/>
              <a:t>is a 14-day Coaching Program online at </a:t>
            </a:r>
            <a:r>
              <a:rPr lang="en-US" b="1" u="sng" dirty="0">
                <a:solidFill>
                  <a:srgbClr val="0070C0"/>
                </a:solidFill>
              </a:rPr>
              <a:t>www.LivingSmart.Live/CMATCH</a:t>
            </a:r>
            <a:r>
              <a:rPr lang="en-US" b="1" dirty="0"/>
              <a:t>.  </a:t>
            </a:r>
          </a:p>
          <a:p>
            <a:pPr marL="274002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Two Options: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/>
              <a:t>1) Watch daily videos, download printed guides &amp; supporting audio files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/>
              <a:t>2) Audio only (download files) &amp; download printed guides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b="1" dirty="0"/>
              <a:t>While the participant is coached with Taking Control, the church provides a “workshop” – “Let’s Begin to Quit” --  for support to bring them together with mentors as friends, who augment the wholistic teachings of Taking Control.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b="1" dirty="0"/>
              <a:t>The natural progression is to include the participants in relevant church activities and form lasting friendships.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&gt; All volunteers will be oriented/trained for their role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B45DEE24-F34E-4F89-8DAA-64271395F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48338"/>
            <a:ext cx="700087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BF836D-2A84-4F89-818E-FCB2446D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27C27-27D9-4ABE-8BC1-3F8089C83AD0}" type="slidenum">
              <a:rPr lang="en-US" sz="1600" b="1" smtClean="0"/>
              <a:pPr>
                <a:defRPr/>
              </a:pPr>
              <a:t>4</a:t>
            </a:fld>
            <a:endParaRPr 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2E9A-26F0-4F44-996D-B7E48C567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Recruitment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7E64-BECD-4CB5-8194-4B0B4EE40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95800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How will we get people to come?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1DC4D0B5-090B-4E79-A9B3-10FC60B1D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898650"/>
            <a:ext cx="36560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altLang="en-US" sz="2800" b="1"/>
              <a:t>You Are Going to Invite Them . . . And Here is How Easy It Is . .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0E4E1-9424-43AE-BBC7-2832DBBC2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6" y="3441913"/>
            <a:ext cx="3807839" cy="29401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0D71C-0C5A-4981-B538-02DE55E6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7813" y="6382026"/>
            <a:ext cx="2133600" cy="365125"/>
          </a:xfrm>
        </p:spPr>
        <p:txBody>
          <a:bodyPr/>
          <a:lstStyle/>
          <a:p>
            <a:pPr>
              <a:defRPr/>
            </a:pPr>
            <a:fld id="{8F432AF7-EA0F-4CE9-8D44-D0BF042D8EC7}" type="slidenum">
              <a:rPr lang="en-US" sz="1600" b="1" smtClean="0"/>
              <a:pPr>
                <a:defRPr/>
              </a:pPr>
              <a:t>5</a:t>
            </a:fld>
            <a:endParaRPr 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6E7A-7C05-452F-8EFD-95BD68E5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00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 the Job</a:t>
            </a:r>
          </a:p>
        </p:txBody>
      </p:sp>
      <p:pic>
        <p:nvPicPr>
          <p:cNvPr id="17411" name="Content Placeholder 3">
            <a:extLst>
              <a:ext uri="{FF2B5EF4-FFF2-40B4-BE49-F238E27FC236}">
                <a16:creationId xmlns:a16="http://schemas.microsoft.com/office/drawing/2014/main" id="{F4211E49-2B07-49C5-9603-755CFC8354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73213"/>
            <a:ext cx="3886200" cy="255111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3B1A9-104E-4FC9-A7AB-299304C7C442}"/>
              </a:ext>
            </a:extLst>
          </p:cNvPr>
          <p:cNvSpPr txBox="1"/>
          <p:nvPr/>
        </p:nvSpPr>
        <p:spPr>
          <a:xfrm>
            <a:off x="228600" y="4627563"/>
            <a:ext cx="3886200" cy="1016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Worksite is fertile ground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Workplace relationships may be “safer” than domestic ones</a:t>
            </a: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41AD0504-7C0C-42CA-B9A8-3755D227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1933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1E05F00F-F40A-467B-8FAC-475BB119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3505200"/>
            <a:ext cx="36131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B6F4E-60C7-4C84-B281-F6F7232B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11900"/>
            <a:ext cx="2034209" cy="365125"/>
          </a:xfrm>
        </p:spPr>
        <p:txBody>
          <a:bodyPr/>
          <a:lstStyle/>
          <a:p>
            <a:pPr>
              <a:defRPr/>
            </a:pPr>
            <a:fld id="{4EC27C27-27D9-4ABE-8BC1-3F8089C83AD0}" type="slidenum">
              <a:rPr lang="en-US" sz="1600" b="1" smtClean="0"/>
              <a:pPr>
                <a:defRPr/>
              </a:pPr>
              <a:t>6</a:t>
            </a:fld>
            <a:endParaRPr 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C038-8AD1-4D75-A582-6FEFCF12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Critical &amp; Compelling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0619-75EE-4005-8E31-FFBA3F2A6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5" y="4953000"/>
            <a:ext cx="4575175" cy="1495425"/>
          </a:xfrm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/>
              <a:t>You can save more than 1 life!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/>
              <a:t>You </a:t>
            </a:r>
            <a:r>
              <a:rPr lang="en-US" b="1" u="sng" dirty="0"/>
              <a:t>must</a:t>
            </a:r>
            <a:r>
              <a:rPr lang="en-US" b="1" dirty="0"/>
              <a:t> engage in meaningful conversation</a:t>
            </a:r>
          </a:p>
        </p:txBody>
      </p:sp>
      <p:pic>
        <p:nvPicPr>
          <p:cNvPr id="19460" name="Picture 2" descr="C:\Users\Ron and Linda Royer\Pictures\HEALTH\SMOKING\should I smoke-pre fem.jpg">
            <a:extLst>
              <a:ext uri="{FF2B5EF4-FFF2-40B4-BE49-F238E27FC236}">
                <a16:creationId xmlns:a16="http://schemas.microsoft.com/office/drawing/2014/main" id="{84BC1A7D-9293-4B06-9D2F-B6C18303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133600"/>
            <a:ext cx="13970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61194-1E55-41F8-AC58-F36C72893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52" y="1982807"/>
            <a:ext cx="3096441" cy="2390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800AD1-5D25-4433-9C1C-EF3891FB5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84450"/>
            <a:ext cx="2778539" cy="186625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E5613-3603-44EA-9A93-306572AF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799"/>
            <a:ext cx="2133600" cy="365125"/>
          </a:xfrm>
        </p:spPr>
        <p:txBody>
          <a:bodyPr/>
          <a:lstStyle/>
          <a:p>
            <a:pPr>
              <a:defRPr/>
            </a:pPr>
            <a:fld id="{4EC27C27-27D9-4ABE-8BC1-3F8089C83AD0}" type="slidenum">
              <a:rPr lang="en-US" sz="1600" b="1" smtClean="0"/>
              <a:pPr>
                <a:defRPr/>
              </a:pPr>
              <a:t>7</a:t>
            </a:fld>
            <a:endParaRPr 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69000">
              <a:srgbClr val="527E56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9BEE-DC3D-4FF6-8121-0B507476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</a:rPr>
              <a:t>Neighbors Need You</a:t>
            </a:r>
          </a:p>
        </p:txBody>
      </p:sp>
      <p:pic>
        <p:nvPicPr>
          <p:cNvPr id="21508" name="Picture 2" descr="C:\Users\Ron and Linda Royer\Pictures\HEALTH\SMOKING\man worling in yard2.jpg">
            <a:extLst>
              <a:ext uri="{FF2B5EF4-FFF2-40B4-BE49-F238E27FC236}">
                <a16:creationId xmlns:a16="http://schemas.microsoft.com/office/drawing/2014/main" id="{01DC0D71-02EA-47DE-AD6B-DC0853D1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97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Users\Ron and Linda Royer\Pictures\HEALTH\SMOKING\man working in yard.jpg">
            <a:extLst>
              <a:ext uri="{FF2B5EF4-FFF2-40B4-BE49-F238E27FC236}">
                <a16:creationId xmlns:a16="http://schemas.microsoft.com/office/drawing/2014/main" id="{2C1BA5E5-1CBF-4648-BAF3-F4E38FC4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038600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C:\Users\Ron and Linda Royer\Pictures\HEALTH\SMOKING\fem jogger.jpg">
            <a:extLst>
              <a:ext uri="{FF2B5EF4-FFF2-40B4-BE49-F238E27FC236}">
                <a16:creationId xmlns:a16="http://schemas.microsoft.com/office/drawing/2014/main" id="{D4037D59-A3B4-4CA5-8A20-27719C9B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228600"/>
            <a:ext cx="86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5" descr="C:\Users\Ron and Linda Royer\Pictures\HEALTH\SMOKING\dyspneic male 2.jpg">
            <a:extLst>
              <a:ext uri="{FF2B5EF4-FFF2-40B4-BE49-F238E27FC236}">
                <a16:creationId xmlns:a16="http://schemas.microsoft.com/office/drawing/2014/main" id="{7E025C7B-6589-4F06-B6F9-CC5108E5C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0"/>
            <a:ext cx="11287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C:\Users\Ron and Linda Royer\Pictures\HEALTH\SMOKING\dyspneic male.jpg">
            <a:extLst>
              <a:ext uri="{FF2B5EF4-FFF2-40B4-BE49-F238E27FC236}">
                <a16:creationId xmlns:a16="http://schemas.microsoft.com/office/drawing/2014/main" id="{292DA007-7EAB-4631-A717-4959F287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10100"/>
            <a:ext cx="1266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608A27-D9AC-4299-B6D9-CD16EA8C4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10" y="1809750"/>
            <a:ext cx="3505200" cy="27064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2E04D-524C-44A2-A757-5B0D3A88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6432"/>
            <a:ext cx="2133600" cy="365125"/>
          </a:xfrm>
        </p:spPr>
        <p:txBody>
          <a:bodyPr/>
          <a:lstStyle/>
          <a:p>
            <a:pPr>
              <a:defRPr/>
            </a:pPr>
            <a:fld id="{4EC27C27-27D9-4ABE-8BC1-3F8089C83AD0}" type="slidenum">
              <a:rPr lang="en-US" sz="1600" b="1" smtClean="0"/>
              <a:pPr>
                <a:defRPr/>
              </a:pPr>
              <a:t>8</a:t>
            </a:fld>
            <a:endParaRPr 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CBE9D4-7481-4808-9411-5DABE948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06" y="4724400"/>
            <a:ext cx="8305800" cy="7620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Will You Join the Effort?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68DBF-5159-4B25-AC03-5EBB1DB62DBD}"/>
              </a:ext>
            </a:extLst>
          </p:cNvPr>
          <p:cNvSpPr txBox="1"/>
          <p:nvPr/>
        </p:nvSpPr>
        <p:spPr>
          <a:xfrm>
            <a:off x="5105400" y="381000"/>
            <a:ext cx="3657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Positions to Fill: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Workshop Leaders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Workshop Activity Facilitators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Communications Supporters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Hospitality Planners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Mentors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B9E53-8D3F-4647-ACF5-66EEF89C2C16}"/>
              </a:ext>
            </a:extLst>
          </p:cNvPr>
          <p:cNvSpPr txBox="1"/>
          <p:nvPr/>
        </p:nvSpPr>
        <p:spPr>
          <a:xfrm>
            <a:off x="2590800" y="5715000"/>
            <a:ext cx="441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www.LivingSmart.Live/CMATCH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0803B-9DE6-48A8-A394-32795852B3FF}"/>
              </a:ext>
            </a:extLst>
          </p:cNvPr>
          <p:cNvSpPr txBox="1"/>
          <p:nvPr/>
        </p:nvSpPr>
        <p:spPr>
          <a:xfrm>
            <a:off x="1447800" y="6216845"/>
            <a:ext cx="67056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Please Sign Up in the Lobby</a:t>
            </a:r>
            <a:r>
              <a:rPr lang="en-US" sz="3600" dirty="0"/>
              <a:t>!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45884-A1CF-4DEA-B2AC-51DC98A4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11900"/>
            <a:ext cx="2170906" cy="365125"/>
          </a:xfrm>
        </p:spPr>
        <p:txBody>
          <a:bodyPr/>
          <a:lstStyle/>
          <a:p>
            <a:pPr>
              <a:defRPr/>
            </a:pPr>
            <a:fld id="{5ED60C60-9AF0-4C91-8CA6-8301FD9487F8}" type="slidenum">
              <a:rPr lang="en-US" sz="1600" b="1" smtClean="0"/>
              <a:pPr>
                <a:defRPr/>
              </a:pPr>
              <a:t>9</a:t>
            </a:fld>
            <a:endParaRPr 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PLAYERS_CUSTOMIZATION" val="UEsDBBQAAgAIABWzmEOBIXaV7AIAAIgIAAAUAAAAdW5pdmVyc2FsL3BsYXllci54bWytVU1v2zAMPafA/oOhe62kXdc2kFt0BYId1qFA1m23QLUZW4u/Jsl1018/yvL3nG4FdjBgU3yPFB9Js+vnJHaeQCqRpR5ZuHPiQOpngUhDjzx8XR1fkOurd0csj/kepCMCjxSpMAAeEycA5UuRawTfcx15pGdwkZk4uRSZFHqP3GfI3UU6J++OZuiSKo9EWudLSsuydIVCRBqqLC4MiXL9LKG5BAWpBkltGsRpsEv9dzQ+SZZSvc9B9ZC5fnvgmqTleFZiQFKeupkM6cl8vqA/7j6v/QgSfixSpXnqA3GwkrOqlI/c391lQRGDMrYZs0muQWuTRGWbMb0Ui4vUUdL3iHXYJKAUD0G5cRoSarF0Asy2MVdRzaMGtIZX7UTNW/ltzPemcauUo51zXjzGQkV41Id01kkgo8OoLKmuW3XQQ9NBK8NEHAm/CiEhqD6/tS0yXxAbsO24Kk9XlT4e4NuK+zqT+1uEYRfVCrqtaK4Vza1ALYfbRl93FKS57Ra4LiQ0pZqxJxFA9oVLyU1bXGlZAKMjY42lQzCj9sq1SJ0gLNJJfPYP2hi/kTQ/1WvKVID/IcwnJGprItIAnlcCfTQkWFMNWGxjc3UeuyZml5MqHpNeXw9MNsdaFLyIo7kMAccw4JrTzk4PQUFyhS5+IUfY3sFBcCTCKMZHTzKMTw/SJFzuJhl6BwfBcebvJqCtuS0jHddx1ExtBzE6sU6YXyidJeKlas/BntHLqg9fG7nm6CYX7cH5/I9RHMRoBnNLJlaXeevtq+bw3sypVp3PJreWQbfiPIAucuvVzEKRj3wC2PIi1rf9nJp92IOOcp6ajmmu79jvWbkWL+CUIjB/usWpqUkEpmc88uHitMeAeuJ2GYSvTFMRGa0lsWoeUo5hbZ4ElBZjZ+Ujqh7KrEiDkTZu3v0cVIy76kYCd2LYYqaLE2y+LPfIe3yp73J5dtld5Xxx2WCrvO5tYJvLG1Z1nXDXGbTu1/YirJ55fP0NUEsDBBQAAgAIAA69LUQlxWA8qisAAC9AAAAXAAAAdW5pdmVyc2FsL3VuaXZlcnNhbC5wbmfte3lU09f2L+JFf6VWfrU4IAqtFjEyVVCQKWmriDJFQUGGhDpgSiFEZjKQlPaqVVEuU1KmxIGhyhAFTQiQhDqAGCBqFIRAmBNDCAESkkCml4Dea+/7rfUb3lrvvbVu/2CFM+2zzz57+Jz9PefSkSDfT0w3mxoZGX1y+NCBYCOjlTNGRsbof1ulrzkQjbqh/1mRHOz7rVFd9xahvvAX2DeB3xgZ3cv5WH3SRF/+6Nyh8GQjo3Uphr8VvLPWGUZGoMeHD3xzLAMqHoRXx6dngrDW+Watqz8fD8Jdpx3/PsTv00u8WJvjEXaAyauuocERnMt+8MdXnrfdhH+15+brv476eB/60ubSocDA+S9XJJ9cd1WqY6bLBY3dbkPhaPmUtwDTW9xrCZ0qSvWOOytp4DX0dCI5Z/OidYu9JdGaybCSMChy4jHLidmy8MQJu0LP44CRcOR1B4ddRQsdjkaL957fqq9clbeNlC/uOJzF3jphKLdJJ6vJ2spWQRBim744zGdNyBDP+hS8Q/rSd2toP2gDY2fpufpC6z6ejBWtrfc01hc2XTQG/Yp5NOzGmL06vU9fcY1gDNpkYmVk9CPRHzBjvfj8oit1MI27l4ZTDKYj6qJoL8uI4rWQYWnpuPviuC1o4UJiOKJtMH0oE7EpHd+ZL6C7JUSLRT/8QILbPzBDjelJHkwFmABj3tIlmZLDK7J3JSOQrEhXMHDhTLrVop5Sw5Qbc6GrhMqYr0VsIgi+Gpvj+3tO2xcJ6v0Tob7hCWfQDeomXG7mMdV1t7X6tRwjhA6H3OkfAczQXejegEUBQAXSCMFDR0aTQI9E8pQBnyh+fXfSdlM1lyen5BtzoV/k5pUm0gX1hci4aF9+0QalF6E5Kuue6PSgfDPXt8fdYQa5pTneTi+arpRHphhTiOmpyyFnBlaaeZ1zdoRFxGUEOD3pVnMSj6/jrttAiz7/FVWUnYQn5IU+2VvvMH/hG3z4o1sUmhv7xhXe1Z0zyBYJqre5jstGRlm4Zjq6iGXuLMZvL4nCH3ShQrJgB6t4ujq7OuZA4EYaKJP4Q0ZcEySkjy+sr0JsEs/134bXxta3FFvrF/qlYaE/zTWUvwp0ukFOOqEIqbtjH9O0GJDcBmvysPNwWDxOcRbf/2vhAHmuhAu4sNdRdDkC1+ZDOd1UtlCkopUlhkc7bDdJivh3s5GD65VTHFRp7lzpSYswH/ccujxz3L22nSTsz8w/CUey2V4b59UHeyLHuILYEmFaYbw/5TaxOT4OT1CFax3JZS07KhFbxrWy3SuNjLJHX5pi1tcI+155RFpa4JMKYreNVR94rQac4cxFcF5rNuNjq2xqxrFdJC48ttSx+Ux46iraq/u53OMJ1TutXl7dNUPzdmjcaw9qMPth0XyoMz+zyDhqzHnwfgYsow1WxHFz/wHHh93WlM2KpfcDmyF7axy4eyFTc/0dlJ6xZzPCuA0G4aym/ZXR3RR05fvpqpnjtF0WhJcFXICyyPH8rhikR2CHhvLXQqEHWkTiOYX33JcVCsMHB8AfdTknNUPaYppyTYBs3/F7oRYkIAHQinScRMZ9rE6JHk8rVKhrtnmVIX7gGqZmbO7pjuQUChsHyMh63mYivM6toF7cHG+mV5WraXfZrVX/Hnglym9AFhBXKB9IENQ+JAgbpoSNBR32nhXJEQ9PRazinnpTx7yMLHyz2QqQEo7lkxy3S6milni3+lZBGvHWFDsC5k14gKuClVexk1WlgjSH9CZwA7teEtf0lEGef8DmuIoXt4m+vxgDCdcOxNmKqgW7Oa9L9u4NhHvquTi0Vq8j6jtb+Ng2wUthQdXTPvkuPwuiaq+jjb2019kZcqG3b3BXVJHjI2dHzpmoBFhU5JoGbTZ57gSnR7yZOBGDdgZfiInyg7ZN3LufI60ffGps3XeR8xOEHbNeiZrqc6JF5zAzu5Ob8ZHsSH41d94rhnTWfX4LRc8XvfcEn6Xm9H7tnZ5MLit24rz2mt/XQIwfS/HWW/32xgLj6ImqrcSTnJeF6wp/eoW/V1Brfnuzm8MRQBRAsbeOobZPar4As7x5+SQ+mspK0XBSjyVeifelVOk3aDNB/NvIxaS3xqTMPM0xhVRZqTq1GBVkjZbD5OmBXKCA5g2Zlmll7p1sYfIbNBHVP1+4phoeT2oWom71lIxweqMTevfMX/hML6PvHStak5F6T6N3pid2mGC/MvXS8+dtqv7OXO/tjVDmyt9b1HOsEr1/Qg8m6mu2OBkcoNGGr7NW6/2gyRHDwO9WLHU+YfSHpgwOG6eVdoWAvQ3BZM1UoE6B01EXtAqmmaEc8J8S+K81NX5jhZ6615UPBtI6du87F4WV3bIuU2sVWtcpP33nHy2HJ19XW36aawgd410tvKFLDTv1cfDcdyDtbA7YbNDngGvJRmjGDRV11N6w+C0nuhsv/RIgVY7lpOugnUf1Mw23HjjQPyVFZhh4WBtwoPyqsX4JK9d9GnurdaVR64/6VgPJrz7/NNfVQGLNoX/JLm3sQrsw1/TB1F7+Nc/pNwNYlbgkMoEWs5PKQ4k6KE80iiEmUrsgAFOj8JsNolz15WnB76utp/D83InAVTbYPoOwv/vaOYGIXRQmfAP9KWr356zlafMS81kv0BMZHyWFa4Ad61cnSZe5ODMwgJbQB5NazAWBmd3RCViDSmz6W3bJ6V0zAEmRb5b19nfMdVGMSU6XWG6coSmnyyzXTgifGXenRR/iD74fAjcBPvL1A0p43G6Is4PkRmvOp8tcjp0FmDCoVxND++esTNWb3nPZEzWMnvA2V+6++Y6VmgetCLs/jLtqgq37wxwP1isbnqF3zpw+YNDNFR2N4SFZQxV/7GKuhLD+0GV/FgiMNDPBZi8L3MLN32lG8EcGhSZY6w9YM8+ghf93/sdDh60xM79Pz7h/QERfmS/FZ3wwb9zOmQ6kX8sfmT3Tu478ASeBJsC+isd2H7AfmQXu3jX7oeBODOfT/jCoVj8odHT9B6KktdrS/9AlMospIKKDqhoXDDrUzN3UXO7wIVHKeuXTxk/LzykoTmld9z9k4PA3xA2jFe7gOx9W0nRa1dCRy4TRnkiEd6Z5s60N9ANd+Qzs9cKh3f+coCydCLwstckJ/7tmldHYv+ZMPSu0q8r5Gr/pvRoLq0g8g8IP5nndiVp0Yl1b1trZfN0dB5IZgrkCe8AxK9p3mcYvhyyXx217eXCJnUu/3F9exrZt8P/LXaKCDMbWpbfcuiXbbK/xRJYm57ipJi7ZEvfR6KKU96Y2npQkoSsSEmgTeNEASlRb4jndOFZeeg1/0RqrDDZNNkVaCfQmjvMYXxyfHUpme9tSG8DBo+gOLeu+88H3s6FM9pgsyLkI6/pfz5ZQCoVSfl3ztAeyFD7X5uOHpmftTl+l3wi75Y1wtOWavv3ZDJiRdMHjcG6XRh1QVHuq5CZJ9YK4nr0nXJ6y6AdhQCsnMjxajtV/YsDih2frRprtqykNDiMWQIfJwjTSuDalWJjEjRVQqvJiXmfQBpaVmVbauV5ZwP3SxwV2J+StKGku6hmRC3hVBBqrrylmOD4iJ4ZDbVjPWizCWLU3S2LORF1lN3r48+xmYA52j1ywHpjizhAupMOjkluyEJf5ILp+IAKGDeVTbM+DHv1AWk9reT9NeUvlEb7g2GVY5iqvib0VKSi8t/SV8svzQOmXRSCb5ryF6n8PW0HECwv6F+1R/MDbtbPzB7+p9Rzrd/am1sTDyI1h9dkBIbfbPcpsFS4t3W+ooup12B75mSYhkJXyQDKRdPPd7gTHeE8k/bA4kQAg0/NKnIsX/NcPbsYZNNh8RjghCE/zE6cwImDBjypvT+woSkCpamICP052ArxAqudXfcPL+JWx8LdXiw3gH/oKI2BJPfIAa98YD2aU1/utaDZ/WtAt3EMjOXs43Kl4hrqMvnzuWWJgybEbcEG1iywVV0wzxvFi5vPEAS/IzkP4qQgcvnA+0GVrWo9858zFnGWLYHU4mjhXJHsE+qGevZV1op4h8IUnATUcljiZ3+RIlpSNBPUNVbVKGmqg9bW0h59LA8l7fnu1iB5r0Pa7weDg2tPFPK963Ht1Cj7HjhzOH2BPjAKmc9cV50F9gGN3hqtaw2a76oN/qX7Kx/Krbw7aDcKz2H1z9mhSDNyfQsUPVvaQUs8uzM/+ZK4bIGc2sOQBCv9KllJYsjXp3t837gBx3n3WvDOt2Hwe0+Z9fm/w8+pfKGNJ6Ijg5FCPJw/awIQy8W3jqMPf1C2Ikt8ev8luroF3JNUP7OrlBPSSSICR8DCrZP2Bo5smPhw8GjeQQuqYOPD/2t7/Fbs8tyO3JKGeOm6bQ1nh1LPTQ1fcl5HeNZrPgV1OLTPfKhBPwpfA5Io6KB2Feuu4rb00KreB3acwIM3hVQsvcrApSa5W+6A5wMXvFZJHjv9zwPofNQ2vQspe+LoZIKmb+6ocPR7NCgkjQ+mUaAOcTVUMAa304bkLpB0DJQBnL4HjtXNOuqTCOeWolKRT83N9rYTTq3u+WcK7nz/RPOiFcp8mdDD8brNLrOgaJN68X0GXZJYoWgTevoLpZgkPI46LFk1vxAcahqxEz3XYguNul7qBdAts9vFRprRMUmr+BnrPe4e1snV16dXoL5agr73NMTlb79l7B8nez1SIcdO/ttx4wQXb5xtse/WOjWDgT8+51BB9EMBRn1o1YA4yqGT9qWIJNTsSw6IzHzQjqoCyG2ap/lP3WBsX5uUbWUvBJatj4sw0V5h8O4PcMkfMRwxLxC543yXe8lmHGf7XqbjtuvMR+sZF2AhalT2xDMvH5+benM5JVSQyUul6fA9hWF+nDp3YsDRhPMlr9vFnJfq4FiWVccCka0hvGk4fwIgYBrJ4MxGZN0DMf+VBsRlzhgfmp/KxlMTizdDbKu9kUYk/mXnGm/4ShSdjJuxstTKwTvbJI5CCxoa42QPncnPigfJ7ORAOls/AU7vCOQEEAry4zk5Ul6iaiUkTXV9aUJmbYiCZzcdHJiB/9pS0SFMu9/qnXhhMbN9atR8K/gR8OKhSqgio6sPb243FFYXDpqmiupHCpqEQlgcCFX2W8BPXrhZ2u9yL+kjKf5zyppepnc8fgddrhZhk97hi1BaAiA1UTQmfD51pqstU4kYI4CVpeYLv2A+lceG2VP9p8BVJnQlQ4X+hPeVE8COqDavYMTmisyrMKN5uhoZBN3V/T965D2ywiDiVfFs01K1LNpXu7DADUB72m5dlIwunUCu/Q7W1OG8NZQVVPvKHfHSEXATOnAzpbXvdhApbNbVr6LMjqqsxwUt7kRbod3r9mHxOZoADZ5S1etCfBLLZp2DvmuG8qufGW0KL7Gb6iAISTtukXygJ3tQZ4Nnpo5UoYivPZ6JAsEd24pgpwJsOfyd6yuDMb1MemDvOmSFf2AAR5uOClH7pU8VfAqIJ9ktxZDUl7s7OIT3eqtpfBy7ke1wp47o1tPay0zIqpodSeyG2nADI+Bq1E3b2SpzKlSSeLnwNOTbZlber/bA+6vPHb1cRmxJ4wbFXUmM84j1aukfBr/dw3BBJngRJtMxlZiIuWtWfSg7E+ywJlbsXQDmeje5o3FTRKrjzY2kWW2w+Bzdh2HKRuePct9KiaejhweM2E54dMZN7WxxmUpnH3RFZkorKjgrZ0GIPNeiidgfS4UF0YzpUC1bGhCzLq+ulKaankN0qSLvwesZvUJK5iuHYPOQGWugABz37nlw+fSePe/xX7kPsb8YkYaT4PkAUrR7dCO5upZKoQwTWW0Lge+YuAVpeQE9BfWimSabnEqgEbm+K251W274LA+SG2cK0JlaA4y3mW50G2iEumMDgvfN2TXHYrVQdPIpxpM55q1Uh5CKhxkkUFEtaS06Fo7ePeM1tFtKDLEhLok4jHhMGAuoaXgHgx69JkXN+077d52yLGM9SPimprESEPKqCPfVPCs1isyMOHuN3twp2Q/ZYq4dXN5ukhhU2RcO4+bFH6+BdgmHROrm5eJfKHR3NwT+jjNBdZvS4wyF98ao09fzXCIigMHUeWpX9Xo+DH1YrKc4YlBB5ORHR1MD4C7krhReqnwc81/YwhXiGO/ZLdvP3SUgk+fr0Hb2KEu6AP8b4qShuW5xbFDSZYYJXE7McFxWn/E10G6HPkGIVMd4vigIOxock+UuyUXnrvMumiehpWt04OD8m9CNS5QXFl+G+CWEn2TZvaCB6J4haJf1yLwTcBtnTR6X/1FRtzpe7TLh7lp2k6xDej0LesAYs/40eA76oODO4F1JmQ06d6ESjP9L5YBZY0Yzpvc+cl/MNSY2ybmwypVnCaFZFxMQvRaBftziSNFOwZpPChkyB55CQAbUgLPvSi/6ME3VhQe6RQPwLNN3ZcdmJri25grXU3Euy0My9I/rmvg7m0Ywez/VtIoe3lS8705P5OmitfjBXoHfo03H43YDlzkrMZAhpcsMx/gSzUkQ/a/HOb18Ey5PJ15NcCS+cLi7XuO1gdCaASMrHtk3kyLZ3LvpqhyET3tUOlO/uFnJIWhm/w5Y03mqVKXsxPXRReuRdpmSXwTHxYqBL+/jZp0X8ydfVg8z1sH9kUpI3vG+MzWc/UWg/yLL8Z1mHtC59LDe2HyBj56s5Q28Xlvpfp7XIXvqX6DmqKtlCAKmmGlof6qUKapar1P1x5DJtJXP3Er3vHQESMmNxUuj9abi/Yc+7rjgxMlCSq8t4IbljtvGXGic9IHh4Cf6u6uiwT4+FQfgbvnc0bXnqscSGcZdP1sZwmCGan7hO2zmzTZRtYPPjPRtNoGfKlkZm8W+2XskuardCx0vPO2FO6qOmIirZcIAy5PLhUOzCBOc2ZSnEmRSzfD5WGxL9XUw1ixmVr3KzA3jq45Y73bZ+oLw8LJakxWbO5ZNaXKdqDAu++3Uy7VAWbjhrdZDX/KsQ26S2r0zGzhYqzUviLz7Ny+89VwbXx3Ec1kM2P96JxgqcgTY4R4MA7J9HOQYPh2wL7q9aGDHDZQSPOm3Xw4xBYfBIuV/O05f5o8TeJKiOPp5+s/sx1QS3+d3CNwJmaGe8YSupNj7bYR9V/+2xbJ2iIGcztBLxb2cYASQ90M2bP44sCiIJnTO7tb2NNPhnFrsBYqQYKHu+v2r/YocywE2R++k/qAEsARxAN2BS3NdakJ3NCl/Qn4cUohqU34LMeTggusKTU349oL2qFIaptaWKkjS79hx/K3VR+OALmvLGa1hjLtoa4TvpR5W32orD5fI1KNM0v8OHY9ns2PrsNf4fkb8lqoqYweexxeYLTZ2NGuPmCMLTvLxeOFQwj77rcHy4zCD7wiIW0IRhqthzfDxkV1KzqUJmed/fL/1ZeoJgDXY8HmWKLjvayY695C5qmA/vlZn+2JL7N7e/HMDjm+7YMPdz89yq5oqH5O4LB95tpJ5Y9zq56cHCy8VniwOinzAdceSYYyPkWYCC03AFILNwDWyruq/oKZyDIlb9Yg+YP/iG4nZ9romtNNfQ8sjLyhUz5DIDMANs4hjnju6mT3nbnF5cUJTurWE3wgbuX4eFW4TCXjSohX1PSo+SNuA7S1SpzQ6Kvmsol887xJTnsCJObH1CRXRC2mR6hR8Kml9xgTBA0q4Neqe6MSRj0ivC48CKPdQKz0fBddJk1GHM+rls/48Ou3c4Bx8MLq8uDbvz6oz7QtHsg7oCnbDeBYc/jlj1ZVElz+tQfUtAvvi38as/2kePn7Ulsz04WDzcBvpu+QwTRp7LmwqC+ZVsUWYo1fEBaYO4IVg0uX5D7oMKLM4PGzaHzne7W2nDoBvbvLOTpBfGTtvcgIBZdynUhKFYVfQPUyrq6FvAyMoZsJtX/0P7qnF5p9XmGbmpB5d5uGLsVN/9zko+NF6Qqo/t+kfjNyCND4wf51O4TjfVwDa2m+t0YZdq8Ypln9Pt193KnHtm13q5Rd4fV8Uc0fzfzbBeh+T9vIDTKXBDA+lDmSU5OPVYq3Gm0D+6HyMtGRrw0vu7KmYfd3kQf270ilMCcPFFTkICU5P2nY8VcjyXMzS3nL56HsVQTzilm2mzJliWKdyb74ZoFUwmetjMfmggfCnHvWoPgfcN6O5a2sOzke/GoVZrWj2WxPpVsnCrrB2h6UHcC0bgVNxmtrtoae6HnRXpz60BqCGtnBp+Y0hFHxIBBTVLeO1jFz1BXHkrSNrpUvPckzd7bTq5e/Ef5C4aM6Gm6llDCPnuJP+l51szEyzdXDl24x90TdUowEz7fsMmny/yl1wHmSvng4dzLv6D/M4ZUUWrtdnSfp91pP+sPTLc658FslrSkU7DCm60kgnGOK8lz/ErTbZ2cX9WtJOJNuNPRv6VGRG1mGhvWWveWmKUj6wZrnVlWme6wFtCo9QpmDqNbX/s6DbuPTgtWRRp+s/jgAsSnVYi8tKHud62Bxz24Rd6DAIa3NqbL2xgDARZXE0rbnyaFkBohiuDY1TUpePEiq53rIpDhtGPFIm8YC+HmeTu5qtcymkPDHePf554aMPfrdDAcWqRCaOtYidw7ul22xhParJQpWAo6F2vq8PAWH6wrGDWj7xJUKM1YJn6bKaqmelpQRGvwThWs2caJQxVED6cdVv8y0DdSMXgtXp4RlcIK3sAQfC8Ga+jvMNPy/ImZ5qq7z8PvV2buFB0EjAEoABE+iDdYxE2Qa0s6Y5O6kNB8KQ5kjDkJbVLBdJJQb140skHW8ODKsnsOkHXzzwbFSdGnOSJOPAqqT4wHJeQ48hlOrxDXu9kdsQEi6J4KqrPgJn/VlfGLDcXfPJjdrVTbfUIPIs9V2nicZ5J2c6pvN97P9WVUemwF0vgcuB2+sAJZVkep6R+4I70GtN7w/FGjrCxQFEg/BJEDQxL6sOs7zYfb5piOMxwTtp0sNeAY8mxYzdhww2MePCgE8dtx8FC8cA/SXe7KSah12Ky9Avwiu6i+bSmvDwICZ3jcYWnPyaXuYzuhV9Ogfs+U92/C9Ne2aC0B3GjpT37DCQaU97rpdvN1qpDAmfFmmqnqmph8AVucNkc8VXSpFTGNVWnLIRD80aQ+Z8rRPYYeuIREWCvI3c3ZJoywpmf6Do/QHJEHOvjvQec7ygK9MfIHfSqton4FPRBD8LzsI+6w5VrWOxOjt3r1I8yXykDoqnc1GMd3UqhKx/rAOOGzwmXFC3j1Ziw7IX1cUr6P8kK+bEXq+JP7/EnI//fM5JjntEjpOJU1A+gxYRGgsMpWq1PMC5aod7K3DTvYduCweF6z6zGS/TnzCqmELF0FFtZzNK7w8aFmYugAW/lanzc9NwyRl9RVlig3DKFk92yNgkdzvW1cteIeVb/7RyzON9wAq15ZYad+ZkDC7/mvuzlSOVv6YuT1TXP95t5pyzas3b7vuttroQRkRfWo2Z+Xw0mxbjzl/1u5k2DcJwuLXHcb7sk7rw/m/61mnqBJlqtSjJkuMhga4VVjnBuuDktJY8NX2Dp6WnTjWPX8knIKa6VDkko8tLIOLYgl2g+Od4SGLzs4oFHl9HIhJuJ9lmhnW0SyEd7dgf3b/C+vdSBJFYHG7WGXppe9MApz1zeT+aMcLi3lqGI+DO9zXeHDIcEVKtDg/0kTaI6DpoMzj95FEa0c185aKlQS9nRltDb66Kk92GP4jIqS+y482f39xztCx2mOiQ3ZYrTjtWbJTSLKfnwOjjiIkwbm0Wef5KiSjj4AWteJkCaRs4FO64EC+PzR1GiWiqxoKe0kC1e4++ceTmZH3ipKylvAPx7lyydhxRc+pID0wYQJl6jqsaSQBxBGgLtDIZMkrh7A9crNxM6HVy4YTkAllDcAPfJ5M4MkNshquGzBz9YUeRwcmXj5fjL50xjC2W7aIX2no/yAsLO7+tIcV9ZdjMKRpK6KKqngvzh3eVhC2WO1fwiR89YQpnqQRndmAkv6sNHIPJiZM/SKmuFabSymHGsjUrYwn4S88EcjsGbQ84my/fFuB12D3Qn3nkYUYEsjr1RO471S/VMQDEhoRfArHM2Ffs4/K4LLSuO3F6oMsFynV2AYxHwSi6VJeY5x0X+s5RMGhwTSZWOYPJLrr/p5B737UTEXXYL51gfET94BoVDnfUuikTkTcTQUj/Cwln3WxGR/JRiWgAVQeCKtY3v7s+oDuihnNRcWZoIflHWnb8OGrPHx92E6XicLd7VRYP4NDoeJbMGRMyb1aoiXERavlAjrHf2EhkSJ1ctoBVe3FCCVGGqpsScLUmiob0rUS7XAyu7ZgJIXM5LniVvOqdm7KyWgHnn8QwIiuf/NuRMyKGQc9t99jy5H0yo9S1UfGnzgO9/GPxp0J37sIw2MEudohVq7O1Etcj67mxECOdVyt7AwrdecpQ6mVXjtvKHKDrgq0C5P74kJoCayp0Ran+RAs0IW5fc7n2wPvA09T052vbLn37jz6b/rSnPWNe60uzut9Gq/t6gv4fXf/HreH92+bPLfyG5uBGaMSL7G+TA+LzX4ttbg8yNyYaQtO9uuzUOI62O1kzK7kIOXPMOI0PF2tp9VwxU3FpP53hTkMIKQpDZkM/4CSlTp2IOMj9t/j++zPv3puFAtpe0kz/bbr3a8KBDXhmtnSOUGD6AGl5ptP7PZnA8Noyb+dk6nqEalCRo56N1qfv66qy1MxcHxav0Ufg4qkcP21+J3W+hlSMXwRSdLWjhsOJemY3UUTNrXX9x+vhwyDWQ8nezBJ6UqFjjxL39dKWR0S3/RA0HpOEkkMNvgjGjn5UIiOg61YlI4a9xqCnDZVge4lSne3oW+6DM9dwZ5BcyK1ZMY9KEX3qGqAqkERq+oU1dG2sc7Ow92FMyr2iD4Fuy8LhslOQI0Zd3flAxOKB+lIuUXvse0SfIxUXV1/BQRkbywrECKCG8iblQwhQCebe3OMn5kCbZcxawCDNtrAPrZODBq5aQtU3oHMG2aYZqugtOHezZ2mt4lUJDDmetrrPEj8ooVDpc2kNlzJ9xp2W+dX4iUmkgElTvA42Wp2Ao+hsRmDHLEsN3qV5iDhzxHPN2v3V/y4QDwr3IcRJZEil35UItL/a35aksSBOBF6Px6nvPrKd4kjGfTL4LqW9hcKBgen9LSUk1eu1suonRPmCcg2Si5rOv3CmiLuoqAmSUDRk2S/0a+737LxJvYuZ4TcwzdOEt3p7agnuUr2MsOKfwDwuFlZxzC8G/VrF9iT/vusf5tkRAU6jPZlxOLdvLNKS2iKwBop4Rem/bF9Tdcxe+4bMsV8DgQ4y1mt0l6huS2vTJg+rTGb/43zL6cezeY7tStqimeiOhf3d64dgob4ynP3peNL9RH5clCSS4VHFG8cF7HWRbDhKpQguJEMu2EG+GKkJ+CkkKSXOxp0rP+gfmC76KcacK8PRAyYPEp/Aa5Nyi57EsdpGQJxmJ8RTZY4DoVyUS54k75bymFUZpuexLimu7e8ZrjHHbr/UlUDBb7ivesP2zmD9CPsY8C+v+Td5WaF5TcGd/AaCOIIhvIiU3X3jAhn3CloZIx5E5wpTjpVSH5mkqhe5KcaiitmxmiFwpjypFNPuFTJHGCkpp0O5+25XcN+d2j5pg9GPDwG/5Vm7ce6QsJ0IigG6MW9G8QVn6UZmqvrnUOxCZLte0vanaAr4IOZs1JO9/QynlzfXH7s/CQRBEw1UXCGnxVVUTh2Q4G8hznamVCAjpVivTMWyzTH/02Dmz8W5cFqlkx4QDwVXg8ow+G8WgzEDPuvMoU01D/a4J3CQUK67qExNtKh2JQk7erpJrVx8zkEpcQ7i60UTr5rg4yyoJHSZljF4SxVsq5sk4TVOiqincBAjrpZaFk1n8QoWlHZsrk47QIDFu513Z/gkCGFlWOcNHVqtoaxjQ1cmshC6661ra1ZBb65XQS9oBATB9TskdSbQw0W6b8NYb/3BLj7pW5G2qnu/ut05OiMhCNMCjIqcVqQ2mGOBQ6dwrS8KcqwbBOBXRvy/bXDClmBIdutR1N5ulMR/yonJy9paPB11JapuIHHWB4I+zZwfqI5PJV/cnjB2rtL7RWvV11SHc1Glr9KNG9SdvP8lh7Zwx3PBo4ogNjw26x7aR0OzdR4VX2YmjKcW8w5fXlAS5FC6A5nJzSg1vYBacsR6YjRd3ztDht9ujudCciir8p5x2j0GQWFvaDwMVYOw0dTqbJIOGmN+hsSm+fiFlDvCKfQ+6I6wI21XuT1z7M4mnykY4TgRW8q8CGIrJR1zR81jFh1rq9dG+CJtgKU8lGpNAWMNn+A4JWrupZ8ZDin1rTIoqf2w3Y9Ra57hIU0CTtuSfrsxmKxZleadrFxmkLWFwfz57/fOOjUzlE1FPmaoDGHbI+mZr2OQ9X2+tR1pn4jjlDMa7R3jvu4Teu3CVC+17cJcO+Jy7EXZ0OMvfLWxYunovbk2V7utjlT70y6ovTDHdckFOJjZU7jCrj0F3q69gp70PW5BP3/bAd9zNJj8Mn0j2CMSeLd4SZuPedifWr21i3C+YQ4joBsKIZuHDVZm7c764fbo927+/3cKC5BYyeSDYKsxbToCihP1FymJGZbXKve+YaDCsru2tOMfd1OuckG+K0Q7D/bWHKDCeCIYIV5kr1WMhEowApjldEB/J3qKPCm+ePDIDDXjj9+Wc6c9Jsg/p0Hh0F1tx7nPOROXFxhWHbrV+3SdWB/QHM6v3b1CW1zl+b41brxRiavutiyiVkkIpBJ8KRSagVKevGZtFNV3RT9GtwMrxD8BZ5DkgnYTLlmduPK5XhrRc/0p0+zpBboDq6OW4PJc2WnR7OG3Aux189NEdDOxE3sSZgWPr5U1RDMdbCAmp94YpxirECt19TfBrnVXcVk/+7h3isfgcVWXY+SCF5JhDtdv0tm70BmgWaXbMWqcctxyNtOCVWGUMPjXR1gP0G+voeMsX7n+N7IzlJoZeTih7/DTxNeXV7jB0mzcof5dSkPqbMWnsMapzIZwqSjyDcbIAQkIhHqR4dP5N/GvL9E8F4tumGF/GV/ZO3SDlz6A3mOGV1o3dJHUHKZ6nmU4nZYeN30AITYAkS+68y9KeXmF5rARp1mAC2Dt6E0P9vr8gmEp5ppAli9zr/Jzhn4huv4RywoqG2r/4GJPQK+Akq/Gv7p1us+UsoH5oKgfqGPDiNKVP2QNEhClm+4RGgdMp3HCzG3GJSYefuQKk+n3zdNPDgIB093OdjsHD0pxA3ucsCXa6l82rX3t0uIrrprnogHuKHmq6o8c0zfsew4YjU7eEtAcBpjn+nS72Y3l6m4e4Rk9kDLEEY89NGFYhFVY4w/wR8/tEfwl66cnnxoQLCnVBdVSQ/szwmfstYjA2FOnkbmlNj/l9d4ndDECwcGvz/OqGYFz8dqaKFg2qYu3Um+9Cey0vMWjuwrefiDTewcMrfoRAZPYY596cfmPQ1tCKPWN59rZjlZUwabLaJZC+4m7O/o1KpVbBxDnb324nzR5W7dveXi6mdvsm2IpnYQ5xHlM354ZM5fL2LSbYUSJ62t29gWcn4raMbZW8wcgbSINe8jen7R9TmRpx15BOM0RSP3xJAM3Qh3IhXeuVoT1hkqkg3ZGzGdpf+IivVavvb7nZ6tsTKWnd8SCTzvRdMj89LJker4lDe92rhrdvt3myJzanbPLEDo3NGKUCklY4qi5dCyJbHh0OeWo3r3TBRjoHlt0vYiTmcg+rcrMielLe+Ey9BKPNlSHuKqK/wHBTlXmjHGf4Cq3mMjXcDjZaQlc0JbpH6pqZquYS3SJZd+qbuWmBmDrUvQHApg/lQ8qqWn1Nk7WH5JdR2lWyC+16jS/CK8sVikMG37kdBuGOXXrgeSAruv7KFhDvvjHuVtnxYWvU2xtd1poX1pCw7jHDRyeyHVY3a62bvRDL08qpCMbiazLUbevpkGHB4Fvj6OBx7snUHYytVhftZ+YrH+7Rr/2chdw7NGKXPgAlZS/kk9TlzdZpN1pJz3BmvVAgyX8MPeH0qIoz0akxUE+vigkwVbeUHB9mi46YMMJ4n+l9RqN9+7GI9cqhpwQLufz3Or0Q6MYkfz56QvJxtPJhKgcww7rVyvaUG4M0N+m3pwhpEQZH4ws0Y4p3PXpwdDiasPYlWi3QT7o4R2Bi5q7OcU5pzXQzZoid2AXj+2tIQQpPptTTlpSLqIqJ0k9/ZYMS82WFAp3R173I77aczRmNUX+xyuhayGW4RHkKbq7sJc90lrjS23FWpurbap1k4eBC7O4cc2mBvICBsQLqxK9TMPJ2nQqnk3xiknsPMCN1jBhGPCY0jOd8hxgMQRLRUmhlS/iLSDe930h4VXjFLd8YJwe+eU37WH113+fAv+otRz1irR3hk7WT5Dq7t7CFMZB2rIuk6SOl+m8bWzTseULiRGofSK+E0n0y61EItspMUyePoeebGm2hVqTVQMpSX4/3W+tiiDN6/Ms8SmiDUiDafLWvFXK8vEWmtaMRmVoRk9eih+PABae3KNbPp/GnVEVsTKVKlfEpoKu5QDE3KMEqvtUNTboifz5FYNoZGcE6EjmQ9MHX3vwTTZC64s6NzfN8yM9bzBRWUkY3ZJigHH3m6UFvf2m4cFVaoCyQQmOdFnRD0olUR9J55ALCOWmHun4K3dZMrckETBu1xrB2czb7q+uGmhht7ViiVVN18kblvldFD/Y/TSMqfgRVeMF6dGq2Tv0JbEwa+GqhvjmdIS2zJZVIuvRHoXNQ/8lwWEeRQlo61Wm5KW7BXo0kb/LOoZuqdz+NmXW3JLGfGO7j9o5jGed5MVLDk/VDS28s7X80HKWMPjZcFzZqNTYcxozuGiEW9ahocKvhaXv2yAQhmtcSK9UJCsOgwiAjw1gMDaUtb2XK++MGP9KXfyyxgw0lz6sPZ4GDR13uuu3W150bm7i8UKAYj8gCO8+8DosWd//FMHKT++9EFh+X38XXrbxu3Z1YnNMTbSB52CfoQN233/30vwBQSwMEFAACAAgADr0tRFqZGiBgAAAAagAAABsAAAB1bml2ZXJzYWwvdW5pdmVyc2FsLnBuZy54bWwtjFsKgCAQAP+D7iB7gG1NrQ2yLpOk0IsSq9tX0PzNfEzbX/MkktuPsC4WJBL0XZ612+5ScKe43kbIhj5A3Ba0RE2/nmGI3kJNDTaqZuYShHdh9NGCUSVqo7SsJBTv8gFQSwECAAAUAAIACAAVs5hDgSF2lewCAACICAAAFAAAAAAAAAABAAAAAAAAAAAAdW5pdmVyc2FsL3BsYXllci54bWxQSwECAAAUAAIACAAOvS1EJcVgPKorAAAvQAAAFwAAAAAAAAAAAAAAAAAeAwAAdW5pdmVyc2FsL3VuaXZlcnNhbC5wbmdQSwECAAAUAAIACAAOvS1EWpkaIGAAAABqAAAAGwAAAAAAAAABAAAAAAD9LgAAdW5pdmVyc2FsL3VuaXZlcnNhbC5wbmcueG1sUEsFBgAAAAADAAMA0AAAAJYvAAAAAA=="/>
  <p:tag name="ISPRING_PRESENTATION_TITLE" val="Church Promo for GOT.org"/>
  <p:tag name="ARTICULATE_SLIDE_THUMBNAIL_REFRESH" val="1"/>
  <p:tag name="ISPRING_UUID" val="{82303C4E-207F-4B2B-9F59-3C758981745F}"/>
  <p:tag name="ISPRING_RESOURCE_FOLDER" val="C:\Users\Ron and Linda Royer\Documents\A-List-Progs Svcs-Major Projects--FH, RBL, ANC\Taking Control\GOT.org-Church-Sponsored Intervention\GOT.org Promo video\Church Promo for GOT.org-wi snd\"/>
  <p:tag name="ISPRING_PRESENTATION_PATH" val="C:\Users\Ron and Linda Royer\Documents\A-List-Progs Svcs-Major Projects--FH, RBL, ANC\Taking Control\GOT.org-Church-Sponsored Intervention\GOT.org Promo video\Church Promo for GOT.org-wi snd.pptx"/>
  <p:tag name="ARTICULATE_SLIDE_COUNT" val="9"/>
  <p:tag name="ISPRING_ULTRA_SCORM_COURSE_ID" val="E8AFC5F3-D575-4366-8D28-31AC6C3182CB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RESOURCE_PATHS_HASH_PRESENTER" val="957fa6a1364a6eeaee86b571316b36a966d3a88"/>
  <p:tag name="ARTICULATE_PROJECT_OPEN" val="0"/>
  <p:tag name="ISPRING_PRESENTATION_INFO" val="&lt;?xml version=&quot;1.0&quot; encoding=&quot;UTF-8&quot; standalone=&quot;no&quot; ?&gt;&#10;&lt;presentation&gt;&#10;&#10;  &lt;slides&gt;&#10;    &lt;slide duration=&quot;23510&quot; id=&quot;{1A79128A-5410-4168-BD4C-CE0807A3DE1C}&quot; pptId=&quot;256&quot; transitionDuration=&quot;0&quot;/&gt;&#10;    &lt;slide duration=&quot;46240&quot; id=&quot;{66C3DFEA-6E19-4F65-B84C-4AA70E1E0060}&quot; pptId=&quot;257&quot; transitionDuration=&quot;0&quot;/&gt;&#10;    &lt;slide duration=&quot;58527&quot; id=&quot;{8303912F-EC2B-4CCC-AECF-D0BF51BC6824}&quot; pptId=&quot;258&quot; transitionDuration=&quot;0&quot;/&gt;&#10;    &lt;slide duration=&quot;80910&quot; id=&quot;{A66999FF-6724-4691-AD5E-964F1C99F595}&quot; pptId=&quot;259&quot; transitionDuration=&quot;0&quot;/&gt;&#10;    &lt;slide duration=&quot;71771&quot; id=&quot;{8737E8F6-4AE1-4C06-9B5B-2F46369BD4F2}&quot; pptId=&quot;260&quot; transitionDuration=&quot;0&quot;/&gt;&#10;    &lt;slide duration=&quot;213574&quot; id=&quot;{930F746C-50D5-40BE-B2EA-63ADBA4FA90C}&quot; pptId=&quot;261&quot; transitionDuration=&quot;0&quot;/&gt;&#10;    &lt;slide duration=&quot;112475&quot; id=&quot;{B5BC5749-454A-4971-A48B-F42DD81C4B8A}&quot; pptId=&quot;264&quot; transitionDuration=&quot;0&quot;/&gt;&#10;    &lt;slide duration=&quot;129386&quot; id=&quot;{AEFAE63C-9D38-4DF7-AB05-3B986ECF4E73}&quot; pptId=&quot;263&quot; transitionDuration=&quot;0&quot;/&gt;&#10;    &lt;slide duration=&quot;33310&quot; id=&quot;{7E6769B8-B859-4E27-AAEF-498903CB7B49}&quot; pptId=&quot;262&quot; transitionDuration=&quot;0&quot;/&gt;&#10;  &lt;/slides&gt;&#10;&#10;  &lt;narration&gt;&#10;    &lt;audioTracks&gt;&#10;      &lt;audioTrack duration=&quot;23510&quot; muted=&quot;false&quot; slideId=&quot;{1A79128A-5410-4168-BD4C-CE0807A3DE1C}&quot; startTime=&quot;0&quot; stepIndex=&quot;0&quot; volume=&quot;1&quot;&gt;&#10;        &lt;file modifyTime=&quot;2015-01-14T16:51:02&quot; size=&quot;4147244&quot;&gt;&#10;          &lt;path full=&quot;C:\Users\Ron and Linda Royer\Documents\A-List-Progs Svcs-Major Projects--FH, RBL, ANC\Taking Control\GOT.org-Church-Sponsored Intervention\GOT.org Promo video\Church Promo for GOT.org-wi snd\audio\audio1.wav&quot; relative=&quot;Church Promo for GOT.org-wi snd\audio\audio1.wav&quot; resource=&quot;audio1.wav&quot;/&gt;&#10;        &lt;/file&gt;&#10;        &lt;audio channels=&quot;2&quot; sampleRate=&quot;44100&quot;/&gt;&#10;      &lt;/audioTrack&gt;&#10;      &lt;audioTrack duration=&quot;58530&quot; muted=&quot;false&quot; slideId=&quot;{8303912F-EC2B-4CCC-AECF-D0BF51BC6824}&quot; startTime=&quot;0&quot; stepIndex=&quot;0&quot; volume=&quot;1&quot;&gt;&#10;        &lt;file modifyTime=&quot;2015-01-14T16:53:20&quot; size=&quot;10324772&quot;&gt;&#10;          &lt;path full=&quot;C:\Users\Ron and Linda Royer\Documents\A-List-Progs Svcs-Major Projects--FH, RBL, ANC\Taking Control\GOT.org-Church-Sponsored Intervention\GOT.org Promo video\Church Promo for GOT.org-wi snd\audio\audio3.wav&quot; relative=&quot;Church Promo for GOT.org-wi snd\audio\audio3.wav&quot; resource=&quot;audio3.wav&quot;/&gt;&#10;        &lt;/file&gt;&#10;        &lt;trim end=&quot;3&quot; start=&quot;0&quot;/&gt;&#10;        &lt;audio channels=&quot;2&quot; sampleRate=&quot;44100&quot;/&gt;&#10;      &lt;/audioTrack&gt;&#10;      &lt;audioTrack duration=&quot;71810&quot; muted=&quot;false&quot; slideId=&quot;{8737E8F6-4AE1-4C06-9B5B-2F46369BD4F2}&quot; startTime=&quot;0&quot; stepIndex=&quot;0&quot; volume=&quot;1&quot;&gt;&#10;        &lt;file modifyTime=&quot;2015-01-14T16:57:23&quot; size=&quot;12667364&quot;&gt;&#10;          &lt;path full=&quot;C:\Users\Ron and Linda Royer\Documents\A-List-Progs Svcs-Major Projects--FH, RBL, ANC\Taking Control\GOT.org-Church-Sponsored Intervention\GOT.org Promo video\Church Promo for GOT.org-wi snd\audio\audio5.wav&quot; relative=&quot;Church Promo for GOT.org-wi snd\audio\audio5.wav&quot; resource=&quot;audio5.wav&quot;/&gt;&#10;        &lt;/file&gt;&#10;        &lt;trim end=&quot;39&quot; start=&quot;0&quot;/&gt;&#10;        &lt;audio channels=&quot;2&quot; sampleRate=&quot;44100&quot;/&gt;&#10;      &lt;/audioTrack&gt;&#10;      &lt;audioTrack duration=&quot;46240&quot; muted=&quot;false&quot; slideId=&quot;{66C3DFEA-6E19-4F65-B84C-4AA70E1E0060}&quot; startTime=&quot;0&quot; stepIndex=&quot;0&quot; volume=&quot;1&quot;&gt;&#10;        &lt;file modifyTime=&quot;2015-01-14T17:48:58&quot; size=&quot;8156816&quot;&gt;&#10;          &lt;path full=&quot;C:\Users\Ron and Linda Royer\Documents\A-List-Progs Svcs-Major Projects--FH, RBL, ANC\Taking Control\GOT.org-Church-Sponsored Intervention\GOT.org Promo video\Church Promo for GOT.org-wi snd\audio\audio8.wav&quot; relative=&quot;Church Promo for GOT.org-wi snd\audio\audio8.wav&quot; resource=&quot;audio8.wav&quot;/&gt;&#10;        &lt;/file&gt;&#10;        &lt;audio channels=&quot;2&quot; sampleRate=&quot;44100&quot;/&gt;&#10;      &lt;/audioTrack&gt;&#10;      &lt;audioTrack duration=&quot;80910&quot; muted=&quot;false&quot; slideId=&quot;{A66999FF-6724-4691-AD5E-964F1C99F595}&quot; startTime=&quot;0&quot; stepIndex=&quot;0&quot; volume=&quot;1&quot;&gt;&#10;        &lt;file modifyTime=&quot;2015-01-14T17:51:09&quot; size=&quot;14272604&quot;&gt;&#10;          &lt;path full=&quot;C:\Users\Ron and Linda Royer\Documents\A-List-Progs Svcs-Major Projects--FH, RBL, ANC\Taking Control\GOT.org-Church-Sponsored Intervention\GOT.org Promo video\Church Promo for GOT.org-wi snd\audio\audio9.wav&quot; relative=&quot;Church Promo for GOT.org-wi snd\audio\audio9.wav&quot; resource=&quot;audio9.wav&quot;/&gt;&#10;        &lt;/file&gt;&#10;        &lt;audio channels=&quot;2&quot; sampleRate=&quot;44100&quot;/&gt;&#10;      &lt;/audioTrack&gt;&#10;      &lt;audioTrack duration=&quot;33310&quot; muted=&quot;false&quot; slideId=&quot;{7E6769B8-B859-4E27-AAEF-498903CB7B49}&quot; startTime=&quot;0&quot; stepIndex=&quot;0&quot; volume=&quot;1&quot;&gt;&#10;        &lt;file modifyTime=&quot;2015-01-14T18:24:03&quot; size=&quot;5875964&quot;&gt;&#10;          &lt;path full=&quot;C:\Users\Ron and Linda Royer\Documents\A-List-Progs Svcs-Major Projects--FH, RBL, ANC\Taking Control\GOT.org-Church-Sponsored Intervention\GOT.org Promo video\Church Promo for GOT.org-wi snd\audio\audio10.wav&quot; relative=&quot;Church Promo for GOT.org-wi snd\audio\audio10.wav&quot; resource=&quot;audio10.wav&quot;/&gt;&#10;        &lt;/file&gt;&#10;        &lt;audio channels=&quot;2&quot; sampleRate=&quot;44100&quot;/&gt;&#10;      &lt;/audioTrack&gt;&#10;      &lt;audioTrack duration=&quot;213241&quot; muted=&quot;false&quot; slideId=&quot;{930F746C-50D5-40BE-B2EA-63ADBA4FA90C}&quot; startTime=&quot;0&quot; stepIndex=&quot;0&quot; volume=&quot;1&quot;&gt;&#10;        &lt;file modifyTime=&quot;2015-01-14T18:35:23&quot; size=&quot;75241254&quot;&gt;&#10;          &lt;path full=&quot;C:\Users\Ron and Linda Royer\Documents\A-List-Progs Svcs-Major Projects--FH, RBL, ANC\Taking Control\GOT.org-Church-Sponsored Intervention\GOT.org Promo video\Church Promo for GOT.org-wi snd\audio\audio11.wav&quot; relative=&quot;Church Promo for GOT.org-wi snd\audio\audio11.wav&quot; resource=&quot;audio11.wav&quot;/&gt;&#10;        &lt;/file&gt;&#10;        &lt;audio channels=&quot;2&quot; sampleRate=&quot;44100&quot;/&gt;&#10;      &lt;/audioTrack&gt;&#10;      &lt;audioTrack duration=&quot;112000&quot; muted=&quot;false&quot; slideId=&quot;{B5BC5749-454A-4971-A48B-F42DD81C4B8A}&quot; startTime=&quot;0&quot; stepIndex=&quot;0&quot; volume=&quot;1&quot;&gt;&#10;        &lt;file modifyTime=&quot;2015-01-14T18:35:42&quot; size=&quot;39522662&quot;&gt;&#10;          &lt;path full=&quot;C:\Users\Ron and Linda Royer\Documents\A-List-Progs Svcs-Major Projects--FH, RBL, ANC\Taking Control\GOT.org-Church-Sponsored Intervention\GOT.org Promo video\Church Promo for GOT.org-wi snd\audio\audio12.wav&quot; relative=&quot;Church Promo for GOT.org-wi snd\audio\audio12.wav&quot; resource=&quot;audio12.wav&quot;/&gt;&#10;        &lt;/file&gt;&#10;        &lt;audio channels=&quot;2&quot; sampleRate=&quot;44100&quot;/&gt;&#10;      &lt;/audioTrack&gt;&#10;      &lt;audioTrack duration=&quot;129217&quot; muted=&quot;false&quot; slideId=&quot;{AEFAE63C-9D38-4DF7-AB05-3B986ECF4E73}&quot; startTime=&quot;0&quot; stepIndex=&quot;0&quot; volume=&quot;1&quot;&gt;&#10;        &lt;file modifyTime=&quot;2015-01-14T18:35:56&quot; size=&quot;45595942&quot;&gt;&#10;          &lt;path full=&quot;C:\Users\Ron and Linda Royer\Documents\A-List-Progs Svcs-Major Projects--FH, RBL, ANC\Taking Control\GOT.org-Church-Sponsored Intervention\GOT.org Promo video\Church Promo for GOT.org-wi snd\audio\audio13.wav&quot; relative=&quot;Church Promo for GOT.org-wi snd\audio\audio13.wav&quot; resource=&quot;audio13.wav&quot;/&gt;&#10;        &lt;/file&gt;&#10;        &lt;audio channels=&quot;2&quot; sampleRate=&quot;44100&quot;/&gt;&#10;      &lt;/audioTrack&gt;&#10;    &lt;/audioTracks&gt;&#10;  &lt;/narration&gt;&#10;&#10;&lt;/presentation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3.31"/>
  <p:tag name="ARTICULATE_SLIDE_THUMBNAIL_REFRESH" val="1"/>
  <p:tag name="ISPRING_SLIDE_ID" val="{7E6769B8-B859-4E27-AAEF-498903CB7B4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51"/>
  <p:tag name="ARTICULATE_SLIDE_THUMBNAIL_REFRESH" val="1"/>
  <p:tag name="ISPRING_SLIDE_ID" val="{1A79128A-5410-4168-BD4C-CE0807A3DE1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6.24"/>
  <p:tag name="ARTICULATE_SLIDE_THUMBNAIL_REFRESH" val="1"/>
  <p:tag name="ISPRING_SLIDE_ID" val="{66C3DFEA-6E19-4F65-B84C-4AA70E1E006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ADVANCE_TIME" val="58.527"/>
  <p:tag name="ISPRING_CUSTOM_TIMING_USED" val="1"/>
  <p:tag name="ISPRING_SLIDE_ID" val="{8303912F-EC2B-4CCC-AECF-D0BF51BC682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0.91"/>
  <p:tag name="ARTICULATE_SLIDE_THUMBNAIL_REFRESH" val="1"/>
  <p:tag name="ISPRING_SLIDE_ID" val="{A66999FF-6724-4691-AD5E-964F1C99F59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ADVANCE_TIME" val="71.771"/>
  <p:tag name="ISPRING_CUSTOM_TIMING_USED" val="1"/>
  <p:tag name="ISPRING_SLIDE_ID" val="{8737E8F6-4AE1-4C06-9B5B-2F46369BD4F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CUSTOM_TIMING_USED" val="1"/>
  <p:tag name="GENSWF_ADVANCE_TIME" val="213.574"/>
  <p:tag name="ISPRING_SLIDE_ID" val="{930F746C-50D5-40BE-B2EA-63ADBA4FA90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CUSTOM_TIMING_USED" val="1"/>
  <p:tag name="GENSWF_ADVANCE_TIME" val="112.475"/>
  <p:tag name="ISPRING_SLIDE_ID" val="{B5BC5749-454A-4971-A48B-F42DD81C4B8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CUSTOM_TIMING_USED" val="1"/>
  <p:tag name="GENSWF_ADVANCE_TIME" val="129.386"/>
  <p:tag name="ISPRING_SLIDE_ID" val="{AEFAE63C-9D38-4DF7-AB05-3B986ECF4E73}"/>
</p:tagLst>
</file>

<file path=ppt/theme/theme1.xml><?xml version="1.0" encoding="utf-8"?>
<a:theme xmlns:a="http://schemas.openxmlformats.org/drawingml/2006/main" name="Thatc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3637</TotalTime>
  <Words>412</Words>
  <Application>Microsoft Office PowerPoint</Application>
  <PresentationFormat>On-screen Show (4:3)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Thatch</vt:lpstr>
      <vt:lpstr>Taking Control – with Power</vt:lpstr>
      <vt:lpstr>A Need We Can Respond to . . .</vt:lpstr>
      <vt:lpstr>Health Ministry Opportunity</vt:lpstr>
      <vt:lpstr>The Intervention Design</vt:lpstr>
      <vt:lpstr>Recruitment</vt:lpstr>
      <vt:lpstr>On the Job</vt:lpstr>
      <vt:lpstr>Critical &amp; Compelling Intervention</vt:lpstr>
      <vt:lpstr>Neighbors Need You</vt:lpstr>
      <vt:lpstr>Will You Join the Effort?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Promo for GOT.org</dc:title>
  <dc:creator>Linda Royer</dc:creator>
  <cp:lastModifiedBy>Linda Ron Royer</cp:lastModifiedBy>
  <cp:revision>84</cp:revision>
  <dcterms:created xsi:type="dcterms:W3CDTF">2014-08-03T18:32:00Z</dcterms:created>
  <dcterms:modified xsi:type="dcterms:W3CDTF">2020-06-22T17:07:50Z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75C0FB6D-F507-44E5-A3DA-5C6AFBB4B1E7</vt:lpwstr>
  </property>
  <property fmtid="{D5CDD505-2E9C-101B-9397-08002B2CF9AE}" pid="3" name="ArticulatePath">
    <vt:lpwstr>Church Promo PPT</vt:lpwstr>
  </property>
</Properties>
</file>