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57" r:id="rId3"/>
    <p:sldId id="258"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4660"/>
  </p:normalViewPr>
  <p:slideViewPr>
    <p:cSldViewPr snapToGrid="0">
      <p:cViewPr varScale="1">
        <p:scale>
          <a:sx n="40" d="100"/>
          <a:sy n="40" d="100"/>
        </p:scale>
        <p:origin x="72"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1053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4341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580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8071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0286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8417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6643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8785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232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1135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2/18/2023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605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2/18/2023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205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2" r:id="rId5"/>
    <p:sldLayoutId id="2147483677" r:id="rId6"/>
    <p:sldLayoutId id="2147483673" r:id="rId7"/>
    <p:sldLayoutId id="2147483674" r:id="rId8"/>
    <p:sldLayoutId id="2147483675" r:id="rId9"/>
    <p:sldLayoutId id="2147483676" r:id="rId10"/>
    <p:sldLayoutId id="214748367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penthebible.org/article/why-is-godliness-with-contentment-great-ga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52DF2-6802-459B-AC2A-AF976DEB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859BA-81BC-0F8F-03CB-48721185FAD7}"/>
              </a:ext>
            </a:extLst>
          </p:cNvPr>
          <p:cNvSpPr>
            <a:spLocks noGrp="1"/>
          </p:cNvSpPr>
          <p:nvPr>
            <p:ph type="ctrTitle"/>
          </p:nvPr>
        </p:nvSpPr>
        <p:spPr>
          <a:xfrm>
            <a:off x="8002184" y="2386295"/>
            <a:ext cx="3730839" cy="4049674"/>
          </a:xfrm>
        </p:spPr>
        <p:txBody>
          <a:bodyPr anchor="b">
            <a:normAutofit fontScale="90000"/>
          </a:bodyPr>
          <a:lstStyle/>
          <a:p>
            <a:r>
              <a:rPr lang="en-US" sz="4000" dirty="0">
                <a:solidFill>
                  <a:schemeClr val="accent2">
                    <a:lumMod val="75000"/>
                  </a:schemeClr>
                </a:solidFill>
              </a:rPr>
              <a:t>He will not allow the temptation to be more than you can stand (or handle)</a:t>
            </a:r>
            <a:br>
              <a:rPr lang="en-US" sz="4000" dirty="0">
                <a:solidFill>
                  <a:schemeClr val="accent2">
                    <a:lumMod val="75000"/>
                  </a:schemeClr>
                </a:solidFill>
              </a:rPr>
            </a:br>
            <a:r>
              <a:rPr lang="en-US" sz="4000" dirty="0">
                <a:solidFill>
                  <a:schemeClr val="accent2">
                    <a:lumMod val="75000"/>
                  </a:schemeClr>
                </a:solidFill>
              </a:rPr>
              <a:t>I Cor. 10:13</a:t>
            </a:r>
          </a:p>
        </p:txBody>
      </p:sp>
      <p:sp>
        <p:nvSpPr>
          <p:cNvPr id="3" name="Subtitle 2">
            <a:extLst>
              <a:ext uri="{FF2B5EF4-FFF2-40B4-BE49-F238E27FC236}">
                <a16:creationId xmlns:a16="http://schemas.microsoft.com/office/drawing/2014/main" id="{6DDA2F17-DF6E-F5E5-14E5-0ECCF6432BCB}"/>
              </a:ext>
            </a:extLst>
          </p:cNvPr>
          <p:cNvSpPr>
            <a:spLocks noGrp="1"/>
          </p:cNvSpPr>
          <p:nvPr>
            <p:ph type="subTitle" idx="1"/>
          </p:nvPr>
        </p:nvSpPr>
        <p:spPr>
          <a:xfrm>
            <a:off x="8115300" y="1208146"/>
            <a:ext cx="3617723" cy="979680"/>
          </a:xfrm>
        </p:spPr>
        <p:txBody>
          <a:bodyPr anchor="t">
            <a:normAutofit fontScale="85000" lnSpcReduction="10000"/>
          </a:bodyPr>
          <a:lstStyle/>
          <a:p>
            <a:r>
              <a:rPr lang="en-US" sz="3600" b="1" dirty="0">
                <a:solidFill>
                  <a:schemeClr val="accent2">
                    <a:lumMod val="75000"/>
                  </a:schemeClr>
                </a:solidFill>
              </a:rPr>
              <a:t>God is Faithful . . .</a:t>
            </a:r>
          </a:p>
        </p:txBody>
      </p:sp>
      <p:pic>
        <p:nvPicPr>
          <p:cNvPr id="4" name="Picture 3" descr="Colorful sky in fields of grass">
            <a:extLst>
              <a:ext uri="{FF2B5EF4-FFF2-40B4-BE49-F238E27FC236}">
                <a16:creationId xmlns:a16="http://schemas.microsoft.com/office/drawing/2014/main" id="{500C03DB-2CB0-898B-59B7-C1EA1290C1C2}"/>
              </a:ext>
            </a:extLst>
          </p:cNvPr>
          <p:cNvPicPr>
            <a:picLocks noChangeAspect="1"/>
          </p:cNvPicPr>
          <p:nvPr/>
        </p:nvPicPr>
        <p:blipFill rotWithShape="1">
          <a:blip r:embed="rId2"/>
          <a:srcRect t="6321" r="1" b="1"/>
          <a:stretch/>
        </p:blipFill>
        <p:spPr>
          <a:xfrm>
            <a:off x="20" y="10"/>
            <a:ext cx="7320707" cy="6857985"/>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23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BD01B-BFBA-BD02-D2B2-73C6D13DEDEF}"/>
              </a:ext>
            </a:extLst>
          </p:cNvPr>
          <p:cNvSpPr>
            <a:spLocks noGrp="1"/>
          </p:cNvSpPr>
          <p:nvPr>
            <p:ph type="title"/>
          </p:nvPr>
        </p:nvSpPr>
        <p:spPr>
          <a:xfrm>
            <a:off x="695324" y="897753"/>
            <a:ext cx="5640161" cy="1575391"/>
          </a:xfrm>
        </p:spPr>
        <p:txBody>
          <a:bodyPr>
            <a:normAutofit/>
          </a:bodyPr>
          <a:lstStyle/>
          <a:p>
            <a:r>
              <a:rPr lang="en-US" b="1" dirty="0">
                <a:solidFill>
                  <a:srgbClr val="0070C0"/>
                </a:solidFill>
              </a:rPr>
              <a:t>He Will lift you up . . .</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3A95FD-1B86-86B0-B48E-CD1AEAB4EB16}"/>
              </a:ext>
            </a:extLst>
          </p:cNvPr>
          <p:cNvSpPr>
            <a:spLocks noGrp="1"/>
          </p:cNvSpPr>
          <p:nvPr>
            <p:ph idx="1"/>
          </p:nvPr>
        </p:nvSpPr>
        <p:spPr>
          <a:xfrm>
            <a:off x="695324" y="2710035"/>
            <a:ext cx="5223441" cy="3500265"/>
          </a:xfrm>
        </p:spPr>
        <p:txBody>
          <a:bodyPr>
            <a:normAutofit/>
          </a:bodyPr>
          <a:lstStyle/>
          <a:p>
            <a:pPr marL="0" indent="0">
              <a:buNone/>
            </a:pPr>
            <a:r>
              <a:rPr lang="en-US" sz="3600" dirty="0">
                <a:solidFill>
                  <a:srgbClr val="0070C0"/>
                </a:solidFill>
              </a:rPr>
              <a:t>Humble yourselves before the Lord, and He will lift you up.</a:t>
            </a:r>
          </a:p>
          <a:p>
            <a:pPr marL="0" indent="0">
              <a:buNone/>
            </a:pPr>
            <a:r>
              <a:rPr lang="en-US" sz="3600" dirty="0">
                <a:solidFill>
                  <a:srgbClr val="0070C0"/>
                </a:solidFill>
              </a:rPr>
              <a:t>James 4:10 (NIV)</a:t>
            </a:r>
          </a:p>
        </p:txBody>
      </p:sp>
      <p:pic>
        <p:nvPicPr>
          <p:cNvPr id="5" name="Picture 4" descr="Sun shining through clouds&#10;&#10;Description automatically generated with low confidence">
            <a:extLst>
              <a:ext uri="{FF2B5EF4-FFF2-40B4-BE49-F238E27FC236}">
                <a16:creationId xmlns:a16="http://schemas.microsoft.com/office/drawing/2014/main" id="{D3044182-AC15-36B1-24DF-E51B37D25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66" y="2368752"/>
            <a:ext cx="4673034" cy="3500265"/>
          </a:xfrm>
          <a:prstGeom prst="rect">
            <a:avLst/>
          </a:prstGeom>
        </p:spPr>
      </p:pic>
    </p:spTree>
    <p:extLst>
      <p:ext uri="{BB962C8B-B14F-4D97-AF65-F5344CB8AC3E}">
        <p14:creationId xmlns:p14="http://schemas.microsoft.com/office/powerpoint/2010/main" val="428842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288E-CE70-8D4C-ED97-5E9C9FE29B8D}"/>
              </a:ext>
            </a:extLst>
          </p:cNvPr>
          <p:cNvSpPr>
            <a:spLocks noGrp="1"/>
          </p:cNvSpPr>
          <p:nvPr>
            <p:ph type="title"/>
          </p:nvPr>
        </p:nvSpPr>
        <p:spPr/>
        <p:txBody>
          <a:bodyPr/>
          <a:lstStyle/>
          <a:p>
            <a:r>
              <a:rPr lang="en-US" b="1" dirty="0">
                <a:solidFill>
                  <a:srgbClr val="33CC33"/>
                </a:solidFill>
              </a:rPr>
              <a:t>Belonging to Christ brings renewal</a:t>
            </a:r>
          </a:p>
        </p:txBody>
      </p:sp>
      <p:sp>
        <p:nvSpPr>
          <p:cNvPr id="3" name="Content Placeholder 2">
            <a:extLst>
              <a:ext uri="{FF2B5EF4-FFF2-40B4-BE49-F238E27FC236}">
                <a16:creationId xmlns:a16="http://schemas.microsoft.com/office/drawing/2014/main" id="{3CBD7C9E-1293-25B6-6079-6282EDB5547E}"/>
              </a:ext>
            </a:extLst>
          </p:cNvPr>
          <p:cNvSpPr>
            <a:spLocks noGrp="1"/>
          </p:cNvSpPr>
          <p:nvPr>
            <p:ph idx="1"/>
          </p:nvPr>
        </p:nvSpPr>
        <p:spPr>
          <a:xfrm>
            <a:off x="700635" y="2293126"/>
            <a:ext cx="10691265" cy="3590839"/>
          </a:xfrm>
        </p:spPr>
        <p:txBody>
          <a:bodyPr>
            <a:normAutofit/>
          </a:bodyPr>
          <a:lstStyle/>
          <a:p>
            <a:pPr marL="0" indent="0">
              <a:buNone/>
            </a:pPr>
            <a:r>
              <a:rPr lang="en-US" sz="3200" b="1" i="0" dirty="0">
                <a:solidFill>
                  <a:srgbClr val="00B050"/>
                </a:solidFill>
                <a:effectLst/>
                <a:latin typeface="system-ui"/>
              </a:rPr>
              <a:t>Therefore, if anyone </a:t>
            </a:r>
            <a:r>
              <a:rPr lang="en-US" sz="3200" b="1" i="1" dirty="0">
                <a:solidFill>
                  <a:srgbClr val="00B050"/>
                </a:solidFill>
                <a:effectLst/>
                <a:latin typeface="system-ui"/>
              </a:rPr>
              <a:t>is</a:t>
            </a:r>
            <a:r>
              <a:rPr lang="en-US" sz="3200" b="1" i="0" dirty="0">
                <a:solidFill>
                  <a:srgbClr val="00B050"/>
                </a:solidFill>
                <a:effectLst/>
                <a:latin typeface="system-ui"/>
              </a:rPr>
              <a:t> in Christ, </a:t>
            </a:r>
            <a:r>
              <a:rPr lang="en-US" sz="3200" b="1" i="1" dirty="0">
                <a:solidFill>
                  <a:srgbClr val="00B050"/>
                </a:solidFill>
                <a:effectLst/>
                <a:latin typeface="system-ui"/>
              </a:rPr>
              <a:t>he is</a:t>
            </a:r>
            <a:r>
              <a:rPr lang="en-US" sz="3200" b="1" i="0" dirty="0">
                <a:solidFill>
                  <a:srgbClr val="00B050"/>
                </a:solidFill>
                <a:effectLst/>
                <a:latin typeface="system-ui"/>
              </a:rPr>
              <a:t> a new creation; old things have passed away; behold, all things have become new.</a:t>
            </a:r>
          </a:p>
          <a:p>
            <a:pPr marL="0" indent="0">
              <a:buNone/>
            </a:pPr>
            <a:r>
              <a:rPr lang="en-US" sz="3200" b="1" dirty="0">
                <a:solidFill>
                  <a:srgbClr val="00B050"/>
                </a:solidFill>
                <a:latin typeface="system-ui"/>
              </a:rPr>
              <a:t>2Cor 5:17 (NKJV)</a:t>
            </a:r>
            <a:endParaRPr lang="en-US" sz="3200" b="1" dirty="0">
              <a:solidFill>
                <a:srgbClr val="00B050"/>
              </a:solidFill>
            </a:endParaRPr>
          </a:p>
        </p:txBody>
      </p:sp>
      <p:pic>
        <p:nvPicPr>
          <p:cNvPr id="7" name="Picture 6" descr="A group of yellow and red flowers&#10;&#10;Description automatically generated with medium confidence">
            <a:extLst>
              <a:ext uri="{FF2B5EF4-FFF2-40B4-BE49-F238E27FC236}">
                <a16:creationId xmlns:a16="http://schemas.microsoft.com/office/drawing/2014/main" id="{BFBF8463-A787-E90B-34C6-8C887C8C3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906986" y="3664156"/>
            <a:ext cx="4195398" cy="2359912"/>
          </a:xfrm>
          <a:prstGeom prst="rect">
            <a:avLst/>
          </a:prstGeom>
        </p:spPr>
      </p:pic>
    </p:spTree>
    <p:extLst>
      <p:ext uri="{BB962C8B-B14F-4D97-AF65-F5344CB8AC3E}">
        <p14:creationId xmlns:p14="http://schemas.microsoft.com/office/powerpoint/2010/main" val="356939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1EA-E3FF-2AE9-231D-F4851E0E797A}"/>
              </a:ext>
            </a:extLst>
          </p:cNvPr>
          <p:cNvSpPr>
            <a:spLocks noGrp="1"/>
          </p:cNvSpPr>
          <p:nvPr>
            <p:ph type="title"/>
          </p:nvPr>
        </p:nvSpPr>
        <p:spPr/>
        <p:txBody>
          <a:bodyPr/>
          <a:lstStyle/>
          <a:p>
            <a:r>
              <a:rPr lang="en-US" b="1" dirty="0">
                <a:solidFill>
                  <a:schemeClr val="accent3">
                    <a:lumMod val="50000"/>
                  </a:schemeClr>
                </a:solidFill>
              </a:rPr>
              <a:t>Calm my soul, lord</a:t>
            </a:r>
          </a:p>
        </p:txBody>
      </p:sp>
      <p:sp>
        <p:nvSpPr>
          <p:cNvPr id="3" name="Content Placeholder 2">
            <a:extLst>
              <a:ext uri="{FF2B5EF4-FFF2-40B4-BE49-F238E27FC236}">
                <a16:creationId xmlns:a16="http://schemas.microsoft.com/office/drawing/2014/main" id="{31D754FD-7194-8029-A7B3-85BE4D58AB02}"/>
              </a:ext>
            </a:extLst>
          </p:cNvPr>
          <p:cNvSpPr>
            <a:spLocks noGrp="1"/>
          </p:cNvSpPr>
          <p:nvPr>
            <p:ph idx="1"/>
          </p:nvPr>
        </p:nvSpPr>
        <p:spPr/>
        <p:txBody>
          <a:bodyPr>
            <a:normAutofit lnSpcReduction="10000"/>
          </a:bodyPr>
          <a:lstStyle/>
          <a:p>
            <a:pPr marL="0" indent="0">
              <a:buNone/>
            </a:pPr>
            <a:r>
              <a:rPr lang="en-US" sz="2800" b="0" i="0" dirty="0">
                <a:solidFill>
                  <a:schemeClr val="accent3">
                    <a:lumMod val="50000"/>
                  </a:schemeClr>
                </a:solidFill>
                <a:effectLst/>
                <a:latin typeface="Oakes Grotesk"/>
              </a:rPr>
              <a:t>Lord teach me to trust You, to learn </a:t>
            </a:r>
            <a:r>
              <a:rPr lang="en-US" sz="2800" i="0" strike="noStrike" dirty="0">
                <a:solidFill>
                  <a:schemeClr val="accent3">
                    <a:lumMod val="50000"/>
                  </a:schemeClr>
                </a:solidFill>
                <a:effectLst/>
                <a:latin typeface="Oakes Grotesk"/>
                <a:hlinkClick r:id="rId2">
                  <a:extLst>
                    <a:ext uri="{A12FA001-AC4F-418D-AE19-62706E023703}">
                      <ahyp:hlinkClr xmlns:ahyp="http://schemas.microsoft.com/office/drawing/2018/hyperlinkcolor" val="tx"/>
                    </a:ext>
                  </a:extLst>
                </a:hlinkClick>
              </a:rPr>
              <a:t>the secret of contentment</a:t>
            </a:r>
            <a:r>
              <a:rPr lang="en-US" sz="2800" i="0" dirty="0">
                <a:solidFill>
                  <a:schemeClr val="accent3">
                    <a:lumMod val="50000"/>
                  </a:schemeClr>
                </a:solidFill>
                <a:effectLst/>
                <a:latin typeface="Oakes Grotesk"/>
              </a:rPr>
              <a:t> </a:t>
            </a:r>
            <a:r>
              <a:rPr lang="en-US" sz="2800" b="0" i="0" dirty="0">
                <a:solidFill>
                  <a:schemeClr val="accent3">
                    <a:lumMod val="50000"/>
                  </a:schemeClr>
                </a:solidFill>
                <a:effectLst/>
                <a:latin typeface="Oakes Grotesk"/>
              </a:rPr>
              <a:t>in every circumstance: that through Christ, I can endure all things. I am weak, but You give me strength (Philippians 4:11–13). If it is Your will, I pray that You would take from me this anxious spirit and frame of mind. If not, help me to know and rejoice in and feel that Your grace is sufficient for me, and Your power made perfect in my weakness (2 Corinthians 12:8–10).</a:t>
            </a:r>
            <a:endParaRPr lang="en-US" sz="2800" dirty="0">
              <a:solidFill>
                <a:schemeClr val="accent3">
                  <a:lumMod val="50000"/>
                </a:schemeClr>
              </a:solidFill>
            </a:endParaRPr>
          </a:p>
        </p:txBody>
      </p:sp>
    </p:spTree>
    <p:extLst>
      <p:ext uri="{BB962C8B-B14F-4D97-AF65-F5344CB8AC3E}">
        <p14:creationId xmlns:p14="http://schemas.microsoft.com/office/powerpoint/2010/main" val="127370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1BB3-5A7A-A6D4-7F43-7E42755AA041}"/>
              </a:ext>
            </a:extLst>
          </p:cNvPr>
          <p:cNvSpPr>
            <a:spLocks noGrp="1"/>
          </p:cNvSpPr>
          <p:nvPr>
            <p:ph type="title"/>
          </p:nvPr>
        </p:nvSpPr>
        <p:spPr/>
        <p:txBody>
          <a:bodyPr/>
          <a:lstStyle/>
          <a:p>
            <a:r>
              <a:rPr lang="en-US" dirty="0"/>
              <a:t>God gives . . .</a:t>
            </a:r>
          </a:p>
        </p:txBody>
      </p:sp>
      <p:sp>
        <p:nvSpPr>
          <p:cNvPr id="3" name="TextBox 2">
            <a:extLst>
              <a:ext uri="{FF2B5EF4-FFF2-40B4-BE49-F238E27FC236}">
                <a16:creationId xmlns:a16="http://schemas.microsoft.com/office/drawing/2014/main" id="{723E206D-D877-05E0-E13A-C2C62ECB2992}"/>
              </a:ext>
            </a:extLst>
          </p:cNvPr>
          <p:cNvSpPr txBox="1"/>
          <p:nvPr/>
        </p:nvSpPr>
        <p:spPr>
          <a:xfrm>
            <a:off x="831273" y="2111433"/>
            <a:ext cx="10560627"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t>His Love; it permeates all His creation.  </a:t>
            </a:r>
          </a:p>
          <a:p>
            <a:pPr marL="285750" indent="-285750">
              <a:buFont typeface="Arial" panose="020B0604020202020204" pitchFamily="34" charset="0"/>
              <a:buChar char="•"/>
            </a:pPr>
            <a:r>
              <a:rPr lang="en-US" sz="3600" dirty="0"/>
              <a:t>He gives Life; He is the Creator and Sustainer of it</a:t>
            </a:r>
          </a:p>
          <a:p>
            <a:pPr marL="285750" indent="-285750">
              <a:buFont typeface="Arial" panose="020B0604020202020204" pitchFamily="34" charset="0"/>
              <a:buChar char="•"/>
            </a:pPr>
            <a:r>
              <a:rPr lang="en-US" sz="3600" dirty="0"/>
              <a:t>He gives Salvation in His promise of Eternal Life</a:t>
            </a:r>
          </a:p>
        </p:txBody>
      </p:sp>
    </p:spTree>
    <p:extLst>
      <p:ext uri="{BB962C8B-B14F-4D97-AF65-F5344CB8AC3E}">
        <p14:creationId xmlns:p14="http://schemas.microsoft.com/office/powerpoint/2010/main" val="1787528926"/>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313820"/>
      </a:dk2>
      <a:lt2>
        <a:srgbClr val="E4E8E2"/>
      </a:lt2>
      <a:accent1>
        <a:srgbClr val="C47BE2"/>
      </a:accent1>
      <a:accent2>
        <a:srgbClr val="DB5DCB"/>
      </a:accent2>
      <a:accent3>
        <a:srgbClr val="E27BA9"/>
      </a:accent3>
      <a:accent4>
        <a:srgbClr val="DB5D62"/>
      </a:accent4>
      <a:accent5>
        <a:srgbClr val="DC9163"/>
      </a:accent5>
      <a:accent6>
        <a:srgbClr val="B7A24E"/>
      </a:accent6>
      <a:hlink>
        <a:srgbClr val="668E56"/>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36</TotalTime>
  <Words>227</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Calisto MT</vt:lpstr>
      <vt:lpstr>Oakes Grotesk</vt:lpstr>
      <vt:lpstr>system-ui</vt:lpstr>
      <vt:lpstr>Univers Condensed</vt:lpstr>
      <vt:lpstr>ChronicleVTI</vt:lpstr>
      <vt:lpstr>He will not allow the temptation to be more than you can stand (or handle) I Cor. 10:13</vt:lpstr>
      <vt:lpstr>He Will lift you up . . .</vt:lpstr>
      <vt:lpstr>Belonging to Christ brings renewal</vt:lpstr>
      <vt:lpstr>Calm my soul, lord</vt:lpstr>
      <vt:lpstr>God gives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will not allow the temptation to be more than you can stand (or handle) I Cor. 10:13</dc:title>
  <dc:creator>Linda Royer</dc:creator>
  <cp:lastModifiedBy>Linda Royer</cp:lastModifiedBy>
  <cp:revision>2</cp:revision>
  <dcterms:created xsi:type="dcterms:W3CDTF">2023-01-26T23:00:54Z</dcterms:created>
  <dcterms:modified xsi:type="dcterms:W3CDTF">2023-02-18T14:21:21Z</dcterms:modified>
</cp:coreProperties>
</file>