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63" r:id="rId6"/>
    <p:sldId id="259" r:id="rId7"/>
    <p:sldId id="260" r:id="rId8"/>
    <p:sldId id="261" r:id="rId9"/>
  </p:sldIdLst>
  <p:sldSz cx="9144000" cy="6858000" type="screen4x3"/>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46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BC5036-2B17-47CF-9911-A262628E38F1}"/>
              </a:ext>
            </a:extLst>
          </p:cNvPr>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9899B80C-658B-40E7-8AA0-D96E2FE4D115}"/>
              </a:ext>
            </a:extLst>
          </p:cNvPr>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a:extLst>
              <a:ext uri="{FF2B5EF4-FFF2-40B4-BE49-F238E27FC236}">
                <a16:creationId xmlns:a16="http://schemas.microsoft.com/office/drawing/2014/main" id="{A010FE2F-5B98-4DF5-9F7E-FBB493676F59}"/>
              </a:ext>
            </a:extLst>
          </p:cNvPr>
          <p:cNvSpPr>
            <a:spLocks noGrp="1"/>
          </p:cNvSpPr>
          <p:nvPr>
            <p:ph type="dt" sz="half" idx="10"/>
          </p:nvPr>
        </p:nvSpPr>
        <p:spPr/>
        <p:txBody>
          <a:bodyPr/>
          <a:lstStyle>
            <a:lvl1pPr>
              <a:defRPr/>
            </a:lvl1pPr>
          </a:lstStyle>
          <a:p>
            <a:pPr>
              <a:defRPr/>
            </a:pPr>
            <a:fld id="{7AE4E1DE-B73D-43E6-A98A-AEFDAB887EE0}" type="datetimeFigureOut">
              <a:rPr lang="en-US"/>
              <a:pPr>
                <a:defRPr/>
              </a:pPr>
              <a:t>6/22/2020</a:t>
            </a:fld>
            <a:endParaRPr lang="en-US"/>
          </a:p>
        </p:txBody>
      </p:sp>
      <p:sp>
        <p:nvSpPr>
          <p:cNvPr id="7" name="Footer Placeholder 4">
            <a:extLst>
              <a:ext uri="{FF2B5EF4-FFF2-40B4-BE49-F238E27FC236}">
                <a16:creationId xmlns:a16="http://schemas.microsoft.com/office/drawing/2014/main" id="{CFDFAC04-5637-49FF-AE4A-8C96C41C5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0D6C4951-4CD1-47A9-A979-93B756655A62}"/>
              </a:ext>
            </a:extLst>
          </p:cNvPr>
          <p:cNvSpPr>
            <a:spLocks noGrp="1"/>
          </p:cNvSpPr>
          <p:nvPr>
            <p:ph type="sldNum" sz="quarter" idx="12"/>
          </p:nvPr>
        </p:nvSpPr>
        <p:spPr/>
        <p:txBody>
          <a:bodyPr/>
          <a:lstStyle>
            <a:lvl1pPr>
              <a:defRPr smtClean="0">
                <a:solidFill>
                  <a:schemeClr val="tx1"/>
                </a:solidFill>
              </a:defRPr>
            </a:lvl1pPr>
          </a:lstStyle>
          <a:p>
            <a:pPr>
              <a:defRPr/>
            </a:pPr>
            <a:fld id="{90DECA73-28BA-49BF-BE10-576EAABCB9F7}" type="slidenum">
              <a:rPr lang="en-US"/>
              <a:pPr>
                <a:defRPr/>
              </a:pPr>
              <a:t>‹#›</a:t>
            </a:fld>
            <a:endParaRPr lang="en-US"/>
          </a:p>
        </p:txBody>
      </p:sp>
    </p:spTree>
    <p:extLst>
      <p:ext uri="{BB962C8B-B14F-4D97-AF65-F5344CB8AC3E}">
        <p14:creationId xmlns:p14="http://schemas.microsoft.com/office/powerpoint/2010/main" val="3756766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E5C93-4352-4AF9-976E-43843C1A389F}"/>
              </a:ext>
            </a:extLst>
          </p:cNvPr>
          <p:cNvSpPr>
            <a:spLocks noGrp="1"/>
          </p:cNvSpPr>
          <p:nvPr>
            <p:ph type="dt" sz="half" idx="10"/>
          </p:nvPr>
        </p:nvSpPr>
        <p:spPr/>
        <p:txBody>
          <a:bodyPr/>
          <a:lstStyle>
            <a:lvl1pPr>
              <a:defRPr/>
            </a:lvl1pPr>
          </a:lstStyle>
          <a:p>
            <a:pPr>
              <a:defRPr/>
            </a:pPr>
            <a:fld id="{214A028B-A2DF-498A-A81B-2FFC3F244B47}" type="datetimeFigureOut">
              <a:rPr lang="en-US"/>
              <a:pPr>
                <a:defRPr/>
              </a:pPr>
              <a:t>6/22/2020</a:t>
            </a:fld>
            <a:endParaRPr lang="en-US"/>
          </a:p>
        </p:txBody>
      </p:sp>
      <p:sp>
        <p:nvSpPr>
          <p:cNvPr id="5" name="Footer Placeholder 4">
            <a:extLst>
              <a:ext uri="{FF2B5EF4-FFF2-40B4-BE49-F238E27FC236}">
                <a16:creationId xmlns:a16="http://schemas.microsoft.com/office/drawing/2014/main" id="{5C64ABE1-152F-4523-8B37-7612492490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226F51-D939-453B-B8BE-91455CF9A497}"/>
              </a:ext>
            </a:extLst>
          </p:cNvPr>
          <p:cNvSpPr>
            <a:spLocks noGrp="1"/>
          </p:cNvSpPr>
          <p:nvPr>
            <p:ph type="sldNum" sz="quarter" idx="12"/>
          </p:nvPr>
        </p:nvSpPr>
        <p:spPr/>
        <p:txBody>
          <a:bodyPr/>
          <a:lstStyle>
            <a:lvl1pPr>
              <a:defRPr/>
            </a:lvl1pPr>
          </a:lstStyle>
          <a:p>
            <a:pPr>
              <a:defRPr/>
            </a:pPr>
            <a:fld id="{56450A9D-BA20-4E1B-9F65-0C9CA6346926}" type="slidenum">
              <a:rPr lang="en-US"/>
              <a:pPr>
                <a:defRPr/>
              </a:pPr>
              <a:t>‹#›</a:t>
            </a:fld>
            <a:endParaRPr lang="en-US"/>
          </a:p>
        </p:txBody>
      </p:sp>
    </p:spTree>
    <p:extLst>
      <p:ext uri="{BB962C8B-B14F-4D97-AF65-F5344CB8AC3E}">
        <p14:creationId xmlns:p14="http://schemas.microsoft.com/office/powerpoint/2010/main" val="2912340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386CC-1BA6-48D9-9865-2AB4EC2F32AD}"/>
              </a:ext>
            </a:extLst>
          </p:cNvPr>
          <p:cNvSpPr>
            <a:spLocks noGrp="1"/>
          </p:cNvSpPr>
          <p:nvPr>
            <p:ph type="dt" sz="half" idx="10"/>
          </p:nvPr>
        </p:nvSpPr>
        <p:spPr/>
        <p:txBody>
          <a:bodyPr/>
          <a:lstStyle>
            <a:lvl1pPr>
              <a:defRPr/>
            </a:lvl1pPr>
          </a:lstStyle>
          <a:p>
            <a:pPr>
              <a:defRPr/>
            </a:pPr>
            <a:fld id="{2CC452B3-5307-4F06-AD8D-A266179E6AF0}" type="datetimeFigureOut">
              <a:rPr lang="en-US"/>
              <a:pPr>
                <a:defRPr/>
              </a:pPr>
              <a:t>6/22/2020</a:t>
            </a:fld>
            <a:endParaRPr lang="en-US"/>
          </a:p>
        </p:txBody>
      </p:sp>
      <p:sp>
        <p:nvSpPr>
          <p:cNvPr id="5" name="Footer Placeholder 4">
            <a:extLst>
              <a:ext uri="{FF2B5EF4-FFF2-40B4-BE49-F238E27FC236}">
                <a16:creationId xmlns:a16="http://schemas.microsoft.com/office/drawing/2014/main" id="{DAF418E1-1FAB-411A-A978-B7FBE7239FD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D9ED09E-8BDF-427F-9DCA-40526A7A6E0D}"/>
              </a:ext>
            </a:extLst>
          </p:cNvPr>
          <p:cNvSpPr>
            <a:spLocks noGrp="1"/>
          </p:cNvSpPr>
          <p:nvPr>
            <p:ph type="sldNum" sz="quarter" idx="12"/>
          </p:nvPr>
        </p:nvSpPr>
        <p:spPr/>
        <p:txBody>
          <a:bodyPr/>
          <a:lstStyle>
            <a:lvl1pPr>
              <a:defRPr/>
            </a:lvl1pPr>
          </a:lstStyle>
          <a:p>
            <a:pPr>
              <a:defRPr/>
            </a:pPr>
            <a:fld id="{73626D11-9225-4D34-AF4B-142F470FCA83}" type="slidenum">
              <a:rPr lang="en-US"/>
              <a:pPr>
                <a:defRPr/>
              </a:pPr>
              <a:t>‹#›</a:t>
            </a:fld>
            <a:endParaRPr lang="en-US"/>
          </a:p>
        </p:txBody>
      </p:sp>
    </p:spTree>
    <p:extLst>
      <p:ext uri="{BB962C8B-B14F-4D97-AF65-F5344CB8AC3E}">
        <p14:creationId xmlns:p14="http://schemas.microsoft.com/office/powerpoint/2010/main" val="3850362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D87C080-5347-4B29-B5A1-034537E28005}"/>
              </a:ext>
            </a:extLst>
          </p:cNvPr>
          <p:cNvSpPr>
            <a:spLocks noGrp="1"/>
          </p:cNvSpPr>
          <p:nvPr>
            <p:ph type="dt" sz="half" idx="10"/>
          </p:nvPr>
        </p:nvSpPr>
        <p:spPr/>
        <p:txBody>
          <a:bodyPr/>
          <a:lstStyle>
            <a:lvl1pPr>
              <a:defRPr/>
            </a:lvl1pPr>
          </a:lstStyle>
          <a:p>
            <a:pPr>
              <a:defRPr/>
            </a:pPr>
            <a:fld id="{0FB5CB82-8D61-420A-9825-6AE5AE1AE89C}" type="datetimeFigureOut">
              <a:rPr lang="en-US"/>
              <a:pPr>
                <a:defRPr/>
              </a:pPr>
              <a:t>6/22/2020</a:t>
            </a:fld>
            <a:endParaRPr lang="en-US"/>
          </a:p>
        </p:txBody>
      </p:sp>
      <p:sp>
        <p:nvSpPr>
          <p:cNvPr id="5" name="Footer Placeholder 4">
            <a:extLst>
              <a:ext uri="{FF2B5EF4-FFF2-40B4-BE49-F238E27FC236}">
                <a16:creationId xmlns:a16="http://schemas.microsoft.com/office/drawing/2014/main" id="{D0DDC4BC-F4BE-49A8-AEED-949C7235F51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EACCC5-C6B0-4BF7-ADD6-14C2209B6EF5}"/>
              </a:ext>
            </a:extLst>
          </p:cNvPr>
          <p:cNvSpPr>
            <a:spLocks noGrp="1"/>
          </p:cNvSpPr>
          <p:nvPr>
            <p:ph type="sldNum" sz="quarter" idx="12"/>
          </p:nvPr>
        </p:nvSpPr>
        <p:spPr/>
        <p:txBody>
          <a:bodyPr/>
          <a:lstStyle>
            <a:lvl1pPr>
              <a:defRPr/>
            </a:lvl1pPr>
          </a:lstStyle>
          <a:p>
            <a:pPr>
              <a:defRPr/>
            </a:pPr>
            <a:fld id="{884C37C2-D7B2-4265-8C2C-6AFD67D71D27}" type="slidenum">
              <a:rPr lang="en-US"/>
              <a:pPr>
                <a:defRPr/>
              </a:pPr>
              <a:t>‹#›</a:t>
            </a:fld>
            <a:endParaRPr lang="en-US"/>
          </a:p>
        </p:txBody>
      </p:sp>
    </p:spTree>
    <p:extLst>
      <p:ext uri="{BB962C8B-B14F-4D97-AF65-F5344CB8AC3E}">
        <p14:creationId xmlns:p14="http://schemas.microsoft.com/office/powerpoint/2010/main" val="214619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FB543B-6F99-4DED-B273-6CC40817F043}"/>
              </a:ext>
            </a:extLst>
          </p:cNvPr>
          <p:cNvSpPr>
            <a:spLocks noGrp="1"/>
          </p:cNvSpPr>
          <p:nvPr>
            <p:ph type="dt" sz="half" idx="10"/>
          </p:nvPr>
        </p:nvSpPr>
        <p:spPr/>
        <p:txBody>
          <a:bodyPr/>
          <a:lstStyle>
            <a:lvl1pPr>
              <a:defRPr/>
            </a:lvl1pPr>
          </a:lstStyle>
          <a:p>
            <a:pPr>
              <a:defRPr/>
            </a:pPr>
            <a:fld id="{F87E2D83-17E4-4A6B-8425-ADA3915DDC0B}" type="datetimeFigureOut">
              <a:rPr lang="en-US"/>
              <a:pPr>
                <a:defRPr/>
              </a:pPr>
              <a:t>6/22/2020</a:t>
            </a:fld>
            <a:endParaRPr lang="en-US"/>
          </a:p>
        </p:txBody>
      </p:sp>
      <p:sp>
        <p:nvSpPr>
          <p:cNvPr id="5" name="Footer Placeholder 4">
            <a:extLst>
              <a:ext uri="{FF2B5EF4-FFF2-40B4-BE49-F238E27FC236}">
                <a16:creationId xmlns:a16="http://schemas.microsoft.com/office/drawing/2014/main" id="{662A13E7-5099-448F-ADD0-466B0D10D26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F29840-226D-4357-9038-3F8A755963C6}"/>
              </a:ext>
            </a:extLst>
          </p:cNvPr>
          <p:cNvSpPr>
            <a:spLocks noGrp="1"/>
          </p:cNvSpPr>
          <p:nvPr>
            <p:ph type="sldNum" sz="quarter" idx="12"/>
          </p:nvPr>
        </p:nvSpPr>
        <p:spPr/>
        <p:txBody>
          <a:bodyPr/>
          <a:lstStyle>
            <a:lvl1pPr>
              <a:defRPr/>
            </a:lvl1pPr>
          </a:lstStyle>
          <a:p>
            <a:pPr>
              <a:defRPr/>
            </a:pPr>
            <a:fld id="{91890EF2-DFB1-40DC-92EC-5AE848980921}" type="slidenum">
              <a:rPr lang="en-US"/>
              <a:pPr>
                <a:defRPr/>
              </a:pPr>
              <a:t>‹#›</a:t>
            </a:fld>
            <a:endParaRPr lang="en-US"/>
          </a:p>
        </p:txBody>
      </p:sp>
    </p:spTree>
    <p:extLst>
      <p:ext uri="{BB962C8B-B14F-4D97-AF65-F5344CB8AC3E}">
        <p14:creationId xmlns:p14="http://schemas.microsoft.com/office/powerpoint/2010/main" val="32450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E1D41E9-6F7A-43E5-A6F2-C149C061CA76}"/>
              </a:ext>
            </a:extLst>
          </p:cNvPr>
          <p:cNvSpPr>
            <a:spLocks noGrp="1"/>
          </p:cNvSpPr>
          <p:nvPr>
            <p:ph type="dt" sz="half" idx="10"/>
          </p:nvPr>
        </p:nvSpPr>
        <p:spPr/>
        <p:txBody>
          <a:bodyPr/>
          <a:lstStyle>
            <a:lvl1pPr>
              <a:defRPr/>
            </a:lvl1pPr>
          </a:lstStyle>
          <a:p>
            <a:pPr>
              <a:defRPr/>
            </a:pPr>
            <a:fld id="{A5CB718D-0158-4FE1-BA78-ED8A47C823B0}" type="datetimeFigureOut">
              <a:rPr lang="en-US"/>
              <a:pPr>
                <a:defRPr/>
              </a:pPr>
              <a:t>6/22/2020</a:t>
            </a:fld>
            <a:endParaRPr lang="en-US"/>
          </a:p>
        </p:txBody>
      </p:sp>
      <p:sp>
        <p:nvSpPr>
          <p:cNvPr id="6" name="Footer Placeholder 4">
            <a:extLst>
              <a:ext uri="{FF2B5EF4-FFF2-40B4-BE49-F238E27FC236}">
                <a16:creationId xmlns:a16="http://schemas.microsoft.com/office/drawing/2014/main" id="{FBAD964A-55CE-4AD3-AC16-1A965C4B105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8A07C1C-FED8-4089-BB77-55F14A7D3BB3}"/>
              </a:ext>
            </a:extLst>
          </p:cNvPr>
          <p:cNvSpPr>
            <a:spLocks noGrp="1"/>
          </p:cNvSpPr>
          <p:nvPr>
            <p:ph type="sldNum" sz="quarter" idx="12"/>
          </p:nvPr>
        </p:nvSpPr>
        <p:spPr/>
        <p:txBody>
          <a:bodyPr/>
          <a:lstStyle>
            <a:lvl1pPr>
              <a:defRPr/>
            </a:lvl1pPr>
          </a:lstStyle>
          <a:p>
            <a:pPr>
              <a:defRPr/>
            </a:pPr>
            <a:fld id="{C8A9C821-84A4-40A3-BE36-FEBFD4C5C568}" type="slidenum">
              <a:rPr lang="en-US"/>
              <a:pPr>
                <a:defRPr/>
              </a:pPr>
              <a:t>‹#›</a:t>
            </a:fld>
            <a:endParaRPr lang="en-US"/>
          </a:p>
        </p:txBody>
      </p:sp>
    </p:spTree>
    <p:extLst>
      <p:ext uri="{BB962C8B-B14F-4D97-AF65-F5344CB8AC3E}">
        <p14:creationId xmlns:p14="http://schemas.microsoft.com/office/powerpoint/2010/main" val="368229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FFF6AEF-1E50-4329-A030-D36F4D34B334}"/>
              </a:ext>
            </a:extLst>
          </p:cNvPr>
          <p:cNvSpPr>
            <a:spLocks noGrp="1"/>
          </p:cNvSpPr>
          <p:nvPr>
            <p:ph type="dt" sz="half" idx="10"/>
          </p:nvPr>
        </p:nvSpPr>
        <p:spPr/>
        <p:txBody>
          <a:bodyPr/>
          <a:lstStyle>
            <a:lvl1pPr>
              <a:defRPr/>
            </a:lvl1pPr>
          </a:lstStyle>
          <a:p>
            <a:pPr>
              <a:defRPr/>
            </a:pPr>
            <a:fld id="{43FC0CCF-ABB0-4F98-A32F-0A3100CA48D6}" type="datetimeFigureOut">
              <a:rPr lang="en-US"/>
              <a:pPr>
                <a:defRPr/>
              </a:pPr>
              <a:t>6/22/2020</a:t>
            </a:fld>
            <a:endParaRPr lang="en-US"/>
          </a:p>
        </p:txBody>
      </p:sp>
      <p:sp>
        <p:nvSpPr>
          <p:cNvPr id="8" name="Footer Placeholder 4">
            <a:extLst>
              <a:ext uri="{FF2B5EF4-FFF2-40B4-BE49-F238E27FC236}">
                <a16:creationId xmlns:a16="http://schemas.microsoft.com/office/drawing/2014/main" id="{751D134C-039B-4A91-8089-9DB6A668160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5F4810E-0212-4CD4-9831-E24F76367258}"/>
              </a:ext>
            </a:extLst>
          </p:cNvPr>
          <p:cNvSpPr>
            <a:spLocks noGrp="1"/>
          </p:cNvSpPr>
          <p:nvPr>
            <p:ph type="sldNum" sz="quarter" idx="12"/>
          </p:nvPr>
        </p:nvSpPr>
        <p:spPr/>
        <p:txBody>
          <a:bodyPr/>
          <a:lstStyle>
            <a:lvl1pPr>
              <a:defRPr/>
            </a:lvl1pPr>
          </a:lstStyle>
          <a:p>
            <a:pPr>
              <a:defRPr/>
            </a:pPr>
            <a:fld id="{2F2B7416-7A0D-4E34-BE8A-7221FEB71AC6}" type="slidenum">
              <a:rPr lang="en-US"/>
              <a:pPr>
                <a:defRPr/>
              </a:pPr>
              <a:t>‹#›</a:t>
            </a:fld>
            <a:endParaRPr lang="en-US"/>
          </a:p>
        </p:txBody>
      </p:sp>
    </p:spTree>
    <p:extLst>
      <p:ext uri="{BB962C8B-B14F-4D97-AF65-F5344CB8AC3E}">
        <p14:creationId xmlns:p14="http://schemas.microsoft.com/office/powerpoint/2010/main" val="92669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733A07F-8A56-484F-B5DA-C78B530FA6BD}"/>
              </a:ext>
            </a:extLst>
          </p:cNvPr>
          <p:cNvSpPr>
            <a:spLocks noGrp="1"/>
          </p:cNvSpPr>
          <p:nvPr>
            <p:ph type="dt" sz="half" idx="10"/>
          </p:nvPr>
        </p:nvSpPr>
        <p:spPr/>
        <p:txBody>
          <a:bodyPr/>
          <a:lstStyle>
            <a:lvl1pPr>
              <a:defRPr/>
            </a:lvl1pPr>
          </a:lstStyle>
          <a:p>
            <a:pPr>
              <a:defRPr/>
            </a:pPr>
            <a:fld id="{ECEC3333-AC5C-43F1-B97D-0398574493FB}" type="datetimeFigureOut">
              <a:rPr lang="en-US"/>
              <a:pPr>
                <a:defRPr/>
              </a:pPr>
              <a:t>6/22/2020</a:t>
            </a:fld>
            <a:endParaRPr lang="en-US"/>
          </a:p>
        </p:txBody>
      </p:sp>
      <p:sp>
        <p:nvSpPr>
          <p:cNvPr id="4" name="Footer Placeholder 4">
            <a:extLst>
              <a:ext uri="{FF2B5EF4-FFF2-40B4-BE49-F238E27FC236}">
                <a16:creationId xmlns:a16="http://schemas.microsoft.com/office/drawing/2014/main" id="{DB9A271B-8F21-4E83-AD97-22D027EF75D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7EBFA31-AB05-45DE-A399-AB5ABA0AB781}"/>
              </a:ext>
            </a:extLst>
          </p:cNvPr>
          <p:cNvSpPr>
            <a:spLocks noGrp="1"/>
          </p:cNvSpPr>
          <p:nvPr>
            <p:ph type="sldNum" sz="quarter" idx="12"/>
          </p:nvPr>
        </p:nvSpPr>
        <p:spPr/>
        <p:txBody>
          <a:bodyPr/>
          <a:lstStyle>
            <a:lvl1pPr>
              <a:defRPr/>
            </a:lvl1pPr>
          </a:lstStyle>
          <a:p>
            <a:pPr>
              <a:defRPr/>
            </a:pPr>
            <a:fld id="{0E1A0AC2-A5B6-47DE-969F-84D59017EBC4}" type="slidenum">
              <a:rPr lang="en-US"/>
              <a:pPr>
                <a:defRPr/>
              </a:pPr>
              <a:t>‹#›</a:t>
            </a:fld>
            <a:endParaRPr lang="en-US"/>
          </a:p>
        </p:txBody>
      </p:sp>
    </p:spTree>
    <p:extLst>
      <p:ext uri="{BB962C8B-B14F-4D97-AF65-F5344CB8AC3E}">
        <p14:creationId xmlns:p14="http://schemas.microsoft.com/office/powerpoint/2010/main" val="383458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4900DBD-DD0C-40FD-A368-2773A8871DF2}"/>
              </a:ext>
            </a:extLst>
          </p:cNvPr>
          <p:cNvSpPr>
            <a:spLocks noGrp="1"/>
          </p:cNvSpPr>
          <p:nvPr>
            <p:ph type="dt" sz="half" idx="10"/>
          </p:nvPr>
        </p:nvSpPr>
        <p:spPr/>
        <p:txBody>
          <a:bodyPr/>
          <a:lstStyle>
            <a:lvl1pPr>
              <a:defRPr/>
            </a:lvl1pPr>
          </a:lstStyle>
          <a:p>
            <a:pPr>
              <a:defRPr/>
            </a:pPr>
            <a:fld id="{6451DE0C-CE32-44EC-B1D0-7E1EC5C4369E}" type="datetimeFigureOut">
              <a:rPr lang="en-US"/>
              <a:pPr>
                <a:defRPr/>
              </a:pPr>
              <a:t>6/22/2020</a:t>
            </a:fld>
            <a:endParaRPr lang="en-US"/>
          </a:p>
        </p:txBody>
      </p:sp>
      <p:sp>
        <p:nvSpPr>
          <p:cNvPr id="3" name="Footer Placeholder 4">
            <a:extLst>
              <a:ext uri="{FF2B5EF4-FFF2-40B4-BE49-F238E27FC236}">
                <a16:creationId xmlns:a16="http://schemas.microsoft.com/office/drawing/2014/main" id="{F4526C11-30F2-4B82-AC29-36F2E295CEC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E3A0608-6B8C-418B-BBF3-DDA8A35FED52}"/>
              </a:ext>
            </a:extLst>
          </p:cNvPr>
          <p:cNvSpPr>
            <a:spLocks noGrp="1"/>
          </p:cNvSpPr>
          <p:nvPr>
            <p:ph type="sldNum" sz="quarter" idx="12"/>
          </p:nvPr>
        </p:nvSpPr>
        <p:spPr/>
        <p:txBody>
          <a:bodyPr/>
          <a:lstStyle>
            <a:lvl1pPr>
              <a:defRPr/>
            </a:lvl1pPr>
          </a:lstStyle>
          <a:p>
            <a:pPr>
              <a:defRPr/>
            </a:pPr>
            <a:fld id="{6FABEA2D-346F-41CC-A298-F03EAC72D71A}" type="slidenum">
              <a:rPr lang="en-US"/>
              <a:pPr>
                <a:defRPr/>
              </a:pPr>
              <a:t>‹#›</a:t>
            </a:fld>
            <a:endParaRPr lang="en-US"/>
          </a:p>
        </p:txBody>
      </p:sp>
    </p:spTree>
    <p:extLst>
      <p:ext uri="{BB962C8B-B14F-4D97-AF65-F5344CB8AC3E}">
        <p14:creationId xmlns:p14="http://schemas.microsoft.com/office/powerpoint/2010/main" val="2849809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p:txBody>
          <a:bodyPr/>
          <a:lstStyle/>
          <a:p>
            <a:r>
              <a:rPr lang="en-US"/>
              <a:t>Click to edit Master title style</a:t>
            </a:r>
          </a:p>
        </p:txBody>
      </p:sp>
      <p:sp>
        <p:nvSpPr>
          <p:cNvPr id="5" name="Date Placeholder 3">
            <a:extLst>
              <a:ext uri="{FF2B5EF4-FFF2-40B4-BE49-F238E27FC236}">
                <a16:creationId xmlns:a16="http://schemas.microsoft.com/office/drawing/2014/main" id="{8770F3A3-F4E7-454A-8DFB-98DB9C63E976}"/>
              </a:ext>
            </a:extLst>
          </p:cNvPr>
          <p:cNvSpPr>
            <a:spLocks noGrp="1"/>
          </p:cNvSpPr>
          <p:nvPr>
            <p:ph type="dt" sz="half" idx="10"/>
          </p:nvPr>
        </p:nvSpPr>
        <p:spPr/>
        <p:txBody>
          <a:bodyPr/>
          <a:lstStyle>
            <a:lvl1pPr>
              <a:defRPr/>
            </a:lvl1pPr>
          </a:lstStyle>
          <a:p>
            <a:pPr>
              <a:defRPr/>
            </a:pPr>
            <a:fld id="{ECE7E114-C871-4DD4-B758-3FD6944ACBD1}" type="datetimeFigureOut">
              <a:rPr lang="en-US"/>
              <a:pPr>
                <a:defRPr/>
              </a:pPr>
              <a:t>6/22/2020</a:t>
            </a:fld>
            <a:endParaRPr lang="en-US"/>
          </a:p>
        </p:txBody>
      </p:sp>
      <p:sp>
        <p:nvSpPr>
          <p:cNvPr id="6" name="Footer Placeholder 4">
            <a:extLst>
              <a:ext uri="{FF2B5EF4-FFF2-40B4-BE49-F238E27FC236}">
                <a16:creationId xmlns:a16="http://schemas.microsoft.com/office/drawing/2014/main" id="{AA43AFF1-28EF-4CFA-96C6-A32B9A8F4B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8803B03-F291-4F64-83BB-084605640C7C}"/>
              </a:ext>
            </a:extLst>
          </p:cNvPr>
          <p:cNvSpPr>
            <a:spLocks noGrp="1"/>
          </p:cNvSpPr>
          <p:nvPr>
            <p:ph type="sldNum" sz="quarter" idx="12"/>
          </p:nvPr>
        </p:nvSpPr>
        <p:spPr/>
        <p:txBody>
          <a:bodyPr/>
          <a:lstStyle>
            <a:lvl1pPr>
              <a:defRPr/>
            </a:lvl1pPr>
          </a:lstStyle>
          <a:p>
            <a:pPr>
              <a:defRPr/>
            </a:pPr>
            <a:fld id="{E7D4A238-6B67-4EC3-AF0D-EF2FB8D08B0A}" type="slidenum">
              <a:rPr lang="en-US"/>
              <a:pPr>
                <a:defRPr/>
              </a:pPr>
              <a:t>‹#›</a:t>
            </a:fld>
            <a:endParaRPr lang="en-US"/>
          </a:p>
        </p:txBody>
      </p:sp>
    </p:spTree>
    <p:extLst>
      <p:ext uri="{BB962C8B-B14F-4D97-AF65-F5344CB8AC3E}">
        <p14:creationId xmlns:p14="http://schemas.microsoft.com/office/powerpoint/2010/main" val="179469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0AC564E-4E7B-467B-987B-BD430C5B0B04}"/>
              </a:ext>
            </a:extLst>
          </p:cNvPr>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F607A21D-9C60-4525-A90B-465786E70FC8}"/>
              </a:ext>
            </a:extLst>
          </p:cNvPr>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a:t>Click to edit Master title style</a:t>
            </a:r>
            <a:endParaRPr lang="en-US" dirty="0"/>
          </a:p>
        </p:txBody>
      </p:sp>
      <p:sp>
        <p:nvSpPr>
          <p:cNvPr id="7" name="Date Placeholder 4">
            <a:extLst>
              <a:ext uri="{FF2B5EF4-FFF2-40B4-BE49-F238E27FC236}">
                <a16:creationId xmlns:a16="http://schemas.microsoft.com/office/drawing/2014/main" id="{95A7C37A-AD38-4C2C-A7B0-148747BAF421}"/>
              </a:ext>
            </a:extLst>
          </p:cNvPr>
          <p:cNvSpPr>
            <a:spLocks noGrp="1"/>
          </p:cNvSpPr>
          <p:nvPr>
            <p:ph type="dt" sz="half" idx="10"/>
          </p:nvPr>
        </p:nvSpPr>
        <p:spPr/>
        <p:txBody>
          <a:bodyPr/>
          <a:lstStyle>
            <a:lvl1pPr>
              <a:defRPr/>
            </a:lvl1pPr>
          </a:lstStyle>
          <a:p>
            <a:pPr>
              <a:defRPr/>
            </a:pPr>
            <a:fld id="{EB187A19-4684-4760-8A5D-CDDE79383E4E}" type="datetimeFigureOut">
              <a:rPr lang="en-US"/>
              <a:pPr>
                <a:defRPr/>
              </a:pPr>
              <a:t>6/22/2020</a:t>
            </a:fld>
            <a:endParaRPr lang="en-US"/>
          </a:p>
        </p:txBody>
      </p:sp>
      <p:sp>
        <p:nvSpPr>
          <p:cNvPr id="9" name="Footer Placeholder 5">
            <a:extLst>
              <a:ext uri="{FF2B5EF4-FFF2-40B4-BE49-F238E27FC236}">
                <a16:creationId xmlns:a16="http://schemas.microsoft.com/office/drawing/2014/main" id="{78642647-BB98-4BCE-9069-12F90C441854}"/>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CC1DE7AB-E50A-42B6-AAC3-1A0DE8296291}"/>
              </a:ext>
            </a:extLst>
          </p:cNvPr>
          <p:cNvSpPr>
            <a:spLocks noGrp="1"/>
          </p:cNvSpPr>
          <p:nvPr>
            <p:ph type="sldNum" sz="quarter" idx="12"/>
          </p:nvPr>
        </p:nvSpPr>
        <p:spPr/>
        <p:txBody>
          <a:bodyPr/>
          <a:lstStyle>
            <a:lvl1pPr>
              <a:defRPr smtClean="0">
                <a:solidFill>
                  <a:schemeClr val="tx1"/>
                </a:solidFill>
              </a:defRPr>
            </a:lvl1pPr>
          </a:lstStyle>
          <a:p>
            <a:pPr>
              <a:defRPr/>
            </a:pPr>
            <a:fld id="{8B58BE8C-7307-42BB-880F-29197F0E8C17}" type="slidenum">
              <a:rPr lang="en-US"/>
              <a:pPr>
                <a:defRPr/>
              </a:pPr>
              <a:t>‹#›</a:t>
            </a:fld>
            <a:endParaRPr lang="en-US"/>
          </a:p>
        </p:txBody>
      </p:sp>
    </p:spTree>
    <p:extLst>
      <p:ext uri="{BB962C8B-B14F-4D97-AF65-F5344CB8AC3E}">
        <p14:creationId xmlns:p14="http://schemas.microsoft.com/office/powerpoint/2010/main" val="7473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4FC601-25FD-4AEC-A68A-3CE87CE6EB42}"/>
              </a:ext>
            </a:extLst>
          </p:cNvPr>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F6F8B7E9-D5DA-4FD5-9C7A-3FDB1ED432B4}"/>
              </a:ext>
            </a:extLst>
          </p:cNvPr>
          <p:cNvSpPr>
            <a:spLocks noGrp="1" noChangeArrowheads="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6C922D7-1431-4346-B60E-C7F797B89149}"/>
              </a:ext>
            </a:extLst>
          </p:cNvPr>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eaLnBrk="1" fontAlgn="auto" hangingPunct="1">
              <a:spcBef>
                <a:spcPts val="0"/>
              </a:spcBef>
              <a:spcAft>
                <a:spcPts val="0"/>
              </a:spcAft>
              <a:defRPr sz="1000" smtClean="0">
                <a:solidFill>
                  <a:schemeClr val="tx1"/>
                </a:solidFill>
                <a:latin typeface="+mn-lt"/>
              </a:defRPr>
            </a:lvl1pPr>
          </a:lstStyle>
          <a:p>
            <a:pPr>
              <a:defRPr/>
            </a:pPr>
            <a:fld id="{E790A53A-690C-44F2-8348-B140D223B4A5}" type="datetimeFigureOut">
              <a:rPr lang="en-US"/>
              <a:pPr>
                <a:defRPr/>
              </a:pPr>
              <a:t>6/22/2020</a:t>
            </a:fld>
            <a:endParaRPr lang="en-US"/>
          </a:p>
        </p:txBody>
      </p:sp>
      <p:sp>
        <p:nvSpPr>
          <p:cNvPr id="5" name="Footer Placeholder 4">
            <a:extLst>
              <a:ext uri="{FF2B5EF4-FFF2-40B4-BE49-F238E27FC236}">
                <a16:creationId xmlns:a16="http://schemas.microsoft.com/office/drawing/2014/main" id="{A80F961F-CBD8-481C-888A-BC8ADBD30F50}"/>
              </a:ext>
            </a:extLst>
          </p:cNvPr>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eaLnBrk="1" fontAlgn="auto" hangingPunct="1">
              <a:spcBef>
                <a:spcPts val="0"/>
              </a:spcBef>
              <a:spcAft>
                <a:spcPts val="0"/>
              </a:spcAft>
              <a:defRPr sz="1000">
                <a:solidFill>
                  <a:schemeClr val="tx1"/>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D538BB88-78BC-4CA7-8663-67F1E2F59E14}"/>
              </a:ext>
            </a:extLst>
          </p:cNvPr>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eaLnBrk="1" fontAlgn="auto" hangingPunct="1">
              <a:spcBef>
                <a:spcPts val="0"/>
              </a:spcBef>
              <a:spcAft>
                <a:spcPts val="0"/>
              </a:spcAft>
              <a:defRPr sz="2400" b="1" smtClean="0">
                <a:solidFill>
                  <a:schemeClr val="tx2"/>
                </a:solidFill>
                <a:latin typeface="+mn-lt"/>
              </a:defRPr>
            </a:lvl1pPr>
          </a:lstStyle>
          <a:p>
            <a:pPr>
              <a:defRPr/>
            </a:pPr>
            <a:fld id="{FB182E15-DB90-4597-AEAD-A1C622A76431}" type="slidenum">
              <a:rPr lang="en-US"/>
              <a:pPr>
                <a:defRPr/>
              </a:pPr>
              <a:t>‹#›</a:t>
            </a:fld>
            <a:endParaRPr lang="en-US"/>
          </a:p>
        </p:txBody>
      </p:sp>
      <p:sp>
        <p:nvSpPr>
          <p:cNvPr id="7" name="Rectangle 6">
            <a:extLst>
              <a:ext uri="{FF2B5EF4-FFF2-40B4-BE49-F238E27FC236}">
                <a16:creationId xmlns:a16="http://schemas.microsoft.com/office/drawing/2014/main" id="{E836BA6E-62EE-432E-BD77-68BA3364357D}"/>
              </a:ext>
            </a:extLst>
          </p:cNvPr>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42AF7F43-395E-45BA-9C78-A5C521639C0D}"/>
              </a:ext>
            </a:extLst>
          </p:cNvPr>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3" r:id="rId1"/>
    <p:sldLayoutId id="2147483674" r:id="rId2"/>
    <p:sldLayoutId id="2147483675" r:id="rId3"/>
    <p:sldLayoutId id="2147483676" r:id="rId4"/>
    <p:sldLayoutId id="2147483677" r:id="rId5"/>
    <p:sldLayoutId id="2147483678" r:id="rId6"/>
    <p:sldLayoutId id="2147483679" r:id="rId7"/>
    <p:sldLayoutId id="2147483680" r:id="rId8"/>
    <p:sldLayoutId id="2147483684" r:id="rId9"/>
    <p:sldLayoutId id="2147483681" r:id="rId10"/>
    <p:sldLayoutId id="2147483682" r:id="rId11"/>
  </p:sldLayoutIdLst>
  <p:txStyles>
    <p:titleStyle>
      <a:lvl1pPr algn="l" rtl="0" fontAlgn="base">
        <a:spcBef>
          <a:spcPct val="0"/>
        </a:spcBef>
        <a:spcAft>
          <a:spcPct val="0"/>
        </a:spcAft>
        <a:defRPr sz="3600" kern="1200" cap="all" spc="-6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Black" panose="020B0A04020102020204" pitchFamily="34" charset="0"/>
        </a:defRPr>
      </a:lvl2pPr>
      <a:lvl3pPr algn="l" rtl="0" fontAlgn="base">
        <a:spcBef>
          <a:spcPct val="0"/>
        </a:spcBef>
        <a:spcAft>
          <a:spcPct val="0"/>
        </a:spcAft>
        <a:defRPr sz="3600">
          <a:solidFill>
            <a:schemeClr val="tx2"/>
          </a:solidFill>
          <a:latin typeface="Arial Black" panose="020B0A04020102020204" pitchFamily="34" charset="0"/>
        </a:defRPr>
      </a:lvl3pPr>
      <a:lvl4pPr algn="l" rtl="0" fontAlgn="base">
        <a:spcBef>
          <a:spcPct val="0"/>
        </a:spcBef>
        <a:spcAft>
          <a:spcPct val="0"/>
        </a:spcAft>
        <a:defRPr sz="3600">
          <a:solidFill>
            <a:schemeClr val="tx2"/>
          </a:solidFill>
          <a:latin typeface="Arial Black" panose="020B0A04020102020204" pitchFamily="34" charset="0"/>
        </a:defRPr>
      </a:lvl4pPr>
      <a:lvl5pPr algn="l" rtl="0" fontAlgn="base">
        <a:spcBef>
          <a:spcPct val="0"/>
        </a:spcBef>
        <a:spcAft>
          <a:spcPct val="0"/>
        </a:spcAft>
        <a:defRPr sz="3600">
          <a:solidFill>
            <a:schemeClr val="tx2"/>
          </a:solidFill>
          <a:latin typeface="Arial Black" panose="020B0A04020102020204" pitchFamily="34" charset="0"/>
        </a:defRPr>
      </a:lvl5pPr>
      <a:lvl6pPr marL="457200" algn="l" rtl="0" fontAlgn="base">
        <a:spcBef>
          <a:spcPct val="0"/>
        </a:spcBef>
        <a:spcAft>
          <a:spcPct val="0"/>
        </a:spcAft>
        <a:defRPr sz="3600">
          <a:solidFill>
            <a:schemeClr val="tx2"/>
          </a:solidFill>
          <a:latin typeface="Arial Black" panose="020B0A04020102020204" pitchFamily="34" charset="0"/>
        </a:defRPr>
      </a:lvl6pPr>
      <a:lvl7pPr marL="914400" algn="l" rtl="0" fontAlgn="base">
        <a:spcBef>
          <a:spcPct val="0"/>
        </a:spcBef>
        <a:spcAft>
          <a:spcPct val="0"/>
        </a:spcAft>
        <a:defRPr sz="3600">
          <a:solidFill>
            <a:schemeClr val="tx2"/>
          </a:solidFill>
          <a:latin typeface="Arial Black" panose="020B0A04020102020204" pitchFamily="34" charset="0"/>
        </a:defRPr>
      </a:lvl7pPr>
      <a:lvl8pPr marL="1371600" algn="l" rtl="0" fontAlgn="base">
        <a:spcBef>
          <a:spcPct val="0"/>
        </a:spcBef>
        <a:spcAft>
          <a:spcPct val="0"/>
        </a:spcAft>
        <a:defRPr sz="3600">
          <a:solidFill>
            <a:schemeClr val="tx2"/>
          </a:solidFill>
          <a:latin typeface="Arial Black" panose="020B0A04020102020204" pitchFamily="34" charset="0"/>
        </a:defRPr>
      </a:lvl8pPr>
      <a:lvl9pPr marL="1828800" algn="l" rtl="0" fontAlgn="base">
        <a:spcBef>
          <a:spcPct val="0"/>
        </a:spcBef>
        <a:spcAft>
          <a:spcPct val="0"/>
        </a:spcAft>
        <a:defRPr sz="3600">
          <a:solidFill>
            <a:schemeClr val="tx2"/>
          </a:solidFill>
          <a:latin typeface="Arial Black" panose="020B0A04020102020204" pitchFamily="34" charset="0"/>
        </a:defRPr>
      </a:lvl9pPr>
    </p:titleStyle>
    <p:bodyStyle>
      <a:lvl1pPr algn="l" rtl="0" fontAlgn="base">
        <a:spcBef>
          <a:spcPct val="20000"/>
        </a:spcBef>
        <a:spcAft>
          <a:spcPts val="600"/>
        </a:spcAft>
        <a:buFont typeface="Arial" panose="020B0604020202020204" pitchFamily="34" charset="0"/>
        <a:defRPr sz="2000" b="1" kern="1200">
          <a:solidFill>
            <a:schemeClr val="tx1"/>
          </a:solidFill>
          <a:latin typeface="+mn-lt"/>
          <a:ea typeface="+mn-ea"/>
          <a:cs typeface="+mn-cs"/>
        </a:defRPr>
      </a:lvl1pPr>
      <a:lvl2pPr marL="457200" indent="-182563" algn="l" rtl="0" fontAlgn="base">
        <a:spcBef>
          <a:spcPct val="20000"/>
        </a:spcBef>
        <a:spcAft>
          <a:spcPct val="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rtl="0" fontAlgn="base">
        <a:spcBef>
          <a:spcPct val="200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3pPr>
      <a:lvl4pPr marL="1600200" indent="-228600" algn="l" rtl="0" fontAlgn="base">
        <a:spcBef>
          <a:spcPct val="200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www.livingsmart.live/" TargetMode="Externa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hyperlink" Target="http://www.livingsmart.live/" TargetMode="External"/><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FDBC-0E1E-44F3-8C60-D47689259D4D}"/>
              </a:ext>
            </a:extLst>
          </p:cNvPr>
          <p:cNvSpPr>
            <a:spLocks noGrp="1"/>
          </p:cNvSpPr>
          <p:nvPr>
            <p:ph type="ctrTitle"/>
          </p:nvPr>
        </p:nvSpPr>
        <p:spPr>
          <a:xfrm>
            <a:off x="457200" y="228600"/>
            <a:ext cx="7010400" cy="3200400"/>
          </a:xfrm>
        </p:spPr>
        <p:txBody>
          <a:bodyPr/>
          <a:lstStyle/>
          <a:p>
            <a:pPr fontAlgn="auto">
              <a:spcAft>
                <a:spcPts val="0"/>
              </a:spcAft>
              <a:defRPr/>
            </a:pPr>
            <a:r>
              <a:rPr lang="en-US" sz="4000" dirty="0"/>
              <a:t>Motivating Nicotine addicts to quit with power</a:t>
            </a:r>
          </a:p>
        </p:txBody>
      </p:sp>
      <p:sp>
        <p:nvSpPr>
          <p:cNvPr id="3" name="Subtitle 2">
            <a:extLst>
              <a:ext uri="{FF2B5EF4-FFF2-40B4-BE49-F238E27FC236}">
                <a16:creationId xmlns:a16="http://schemas.microsoft.com/office/drawing/2014/main" id="{915C407E-CC9A-4C7A-8725-80DA54658A55}"/>
              </a:ext>
            </a:extLst>
          </p:cNvPr>
          <p:cNvSpPr>
            <a:spLocks noGrp="1"/>
          </p:cNvSpPr>
          <p:nvPr>
            <p:ph type="subTitle" idx="1"/>
          </p:nvPr>
        </p:nvSpPr>
        <p:spPr/>
        <p:txBody>
          <a:bodyPr rtlCol="0">
            <a:normAutofit/>
          </a:bodyPr>
          <a:lstStyle/>
          <a:p>
            <a:pPr fontAlgn="auto">
              <a:defRPr/>
            </a:pPr>
            <a:r>
              <a:rPr lang="en-US" dirty="0"/>
              <a:t>An effective strategy for churches and small community groups</a:t>
            </a:r>
          </a:p>
        </p:txBody>
      </p:sp>
      <p:pic>
        <p:nvPicPr>
          <p:cNvPr id="4100" name="Picture 4">
            <a:extLst>
              <a:ext uri="{FF2B5EF4-FFF2-40B4-BE49-F238E27FC236}">
                <a16:creationId xmlns:a16="http://schemas.microsoft.com/office/drawing/2014/main" id="{62ACEE38-3571-475C-91A0-6EC0BABA62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362200"/>
            <a:ext cx="2782888"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A person wearing a hat&#10;&#10;Description automatically generated">
            <a:extLst>
              <a:ext uri="{FF2B5EF4-FFF2-40B4-BE49-F238E27FC236}">
                <a16:creationId xmlns:a16="http://schemas.microsoft.com/office/drawing/2014/main" id="{3BD07957-8E27-429C-AFF6-3516A5348C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0763" y="2835275"/>
            <a:ext cx="20701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descr="A picture containing person, indoor, holding, hand&#10;&#10;Description automatically generated">
            <a:extLst>
              <a:ext uri="{FF2B5EF4-FFF2-40B4-BE49-F238E27FC236}">
                <a16:creationId xmlns:a16="http://schemas.microsoft.com/office/drawing/2014/main" id="{3E80772A-ED46-43EF-9527-98C31A9E25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9625" y="2835275"/>
            <a:ext cx="183197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B4437-1224-4199-9A1B-B4119343588B}"/>
              </a:ext>
            </a:extLst>
          </p:cNvPr>
          <p:cNvSpPr>
            <a:spLocks noGrp="1"/>
          </p:cNvSpPr>
          <p:nvPr>
            <p:ph type="title"/>
          </p:nvPr>
        </p:nvSpPr>
        <p:spPr>
          <a:xfrm>
            <a:off x="457200" y="1447800"/>
            <a:ext cx="7772400" cy="5029200"/>
          </a:xfrm>
        </p:spPr>
        <p:txBody>
          <a:bodyPr anchor="t" anchorCtr="0"/>
          <a:lstStyle/>
          <a:p>
            <a:pPr fontAlgn="auto">
              <a:spcAft>
                <a:spcPts val="0"/>
              </a:spcAft>
              <a:defRPr/>
            </a:pPr>
            <a:r>
              <a:rPr lang="en-US" sz="2400" b="1" cap="none" dirty="0">
                <a:latin typeface="+mn-lt"/>
              </a:rPr>
              <a:t>Taking Control</a:t>
            </a:r>
            <a:r>
              <a:rPr lang="en-US" sz="2400" cap="none" dirty="0">
                <a:latin typeface="+mn-lt"/>
              </a:rPr>
              <a:t>, supported by the website </a:t>
            </a:r>
            <a:r>
              <a:rPr lang="en-US" sz="2400" u="sng" cap="none" dirty="0">
                <a:latin typeface="+mn-lt"/>
                <a:hlinkClick r:id="rId3"/>
              </a:rPr>
              <a:t>www.LivingSmart.Live</a:t>
            </a:r>
            <a:r>
              <a:rPr lang="en-US" sz="2400" cap="none" dirty="0">
                <a:latin typeface="+mn-lt"/>
              </a:rPr>
              <a:t>, will provide tobacco cessation coaching through 14 days of instruction in lifestyle change, motivation, and encouragement, using a wholistic approach, to individuals while they are supported by initiatives of churches or other helping non-profit organizations in various ways.</a:t>
            </a:r>
            <a:br>
              <a:rPr lang="en-US" sz="2400" cap="none" dirty="0">
                <a:latin typeface="+mn-lt"/>
              </a:rPr>
            </a:br>
            <a:br>
              <a:rPr lang="en-US" sz="2400" cap="none" dirty="0">
                <a:latin typeface="+mn-lt"/>
              </a:rPr>
            </a:br>
            <a:r>
              <a:rPr lang="en-US" sz="2400" cap="none" dirty="0">
                <a:latin typeface="+mn-lt"/>
              </a:rPr>
              <a:t>It is designed to engage church or organization members in health promotion without the requirement of formal health care preparation, but the employment of a willing and spiritually-dedicated heart.  Training and promotion materials are provided to recruit participants in Taking Control.</a:t>
            </a:r>
          </a:p>
        </p:txBody>
      </p:sp>
      <p:sp>
        <p:nvSpPr>
          <p:cNvPr id="3" name="Text Placeholder 2">
            <a:extLst>
              <a:ext uri="{FF2B5EF4-FFF2-40B4-BE49-F238E27FC236}">
                <a16:creationId xmlns:a16="http://schemas.microsoft.com/office/drawing/2014/main" id="{46538175-FD8B-437B-872D-A75C2C2C5CCD}"/>
              </a:ext>
            </a:extLst>
          </p:cNvPr>
          <p:cNvSpPr>
            <a:spLocks noGrp="1"/>
          </p:cNvSpPr>
          <p:nvPr>
            <p:ph type="body" idx="1"/>
          </p:nvPr>
        </p:nvSpPr>
        <p:spPr>
          <a:xfrm>
            <a:off x="457200" y="228600"/>
            <a:ext cx="7772400" cy="1066800"/>
          </a:xfrm>
        </p:spPr>
        <p:txBody>
          <a:bodyPr rtlCol="0">
            <a:normAutofit/>
          </a:bodyPr>
          <a:lstStyle/>
          <a:p>
            <a:pPr fontAlgn="auto">
              <a:defRPr/>
            </a:pPr>
            <a:r>
              <a:rPr lang="en-US" sz="3600" dirty="0"/>
              <a:t>Overview</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92C03-6F7C-4D1D-B9A1-9A38CC4BA0D4}"/>
              </a:ext>
            </a:extLst>
          </p:cNvPr>
          <p:cNvSpPr>
            <a:spLocks noGrp="1"/>
          </p:cNvSpPr>
          <p:nvPr>
            <p:ph type="title"/>
          </p:nvPr>
        </p:nvSpPr>
        <p:spPr/>
        <p:txBody>
          <a:bodyPr/>
          <a:lstStyle/>
          <a:p>
            <a:pPr fontAlgn="auto">
              <a:spcAft>
                <a:spcPts val="0"/>
              </a:spcAft>
              <a:defRPr/>
            </a:pPr>
            <a:r>
              <a:rPr lang="en-US" dirty="0"/>
              <a:t>ingredients</a:t>
            </a:r>
          </a:p>
        </p:txBody>
      </p:sp>
      <p:sp>
        <p:nvSpPr>
          <p:cNvPr id="3" name="Content Placeholder 2">
            <a:extLst>
              <a:ext uri="{FF2B5EF4-FFF2-40B4-BE49-F238E27FC236}">
                <a16:creationId xmlns:a16="http://schemas.microsoft.com/office/drawing/2014/main" id="{775D5A6B-1B7E-40F2-BEAD-830C837413B1}"/>
              </a:ext>
            </a:extLst>
          </p:cNvPr>
          <p:cNvSpPr>
            <a:spLocks noGrp="1"/>
          </p:cNvSpPr>
          <p:nvPr>
            <p:ph idx="1"/>
          </p:nvPr>
        </p:nvSpPr>
        <p:spPr/>
        <p:txBody>
          <a:bodyPr rtlCol="0">
            <a:normAutofit/>
          </a:bodyPr>
          <a:lstStyle/>
          <a:p>
            <a:pPr marL="342900" indent="-342900" fontAlgn="auto">
              <a:buFont typeface="Arial" panose="020B0604020202020204" pitchFamily="34" charset="0"/>
              <a:buChar char="•"/>
              <a:defRPr/>
            </a:pPr>
            <a:r>
              <a:rPr lang="en-US" sz="2400" b="0" dirty="0"/>
              <a:t>hospitality</a:t>
            </a:r>
          </a:p>
          <a:p>
            <a:pPr marL="342900" indent="-342900" fontAlgn="auto">
              <a:buFont typeface="Arial" panose="020B0604020202020204" pitchFamily="34" charset="0"/>
              <a:buChar char="•"/>
              <a:defRPr/>
            </a:pPr>
            <a:r>
              <a:rPr lang="en-US" sz="2400" b="0" dirty="0"/>
              <a:t>a caring, loving spirit</a:t>
            </a:r>
          </a:p>
          <a:p>
            <a:pPr marL="342900" indent="-342900" fontAlgn="auto">
              <a:buFont typeface="Arial" panose="020B0604020202020204" pitchFamily="34" charset="0"/>
              <a:buChar char="•"/>
              <a:defRPr/>
            </a:pPr>
            <a:r>
              <a:rPr lang="en-US" sz="2400" b="0" dirty="0"/>
              <a:t>some general knowledge of the problems of addiction and effective interventions</a:t>
            </a:r>
          </a:p>
          <a:p>
            <a:pPr marL="342900" indent="-342900" fontAlgn="auto">
              <a:buFont typeface="Arial" panose="020B0604020202020204" pitchFamily="34" charset="0"/>
              <a:buChar char="•"/>
              <a:defRPr/>
            </a:pPr>
            <a:r>
              <a:rPr lang="en-US" sz="2400" b="0" dirty="0"/>
              <a:t>knowledge of leading a discussion and facilitating constructive interaction</a:t>
            </a:r>
          </a:p>
          <a:p>
            <a:pPr marL="342900" indent="-342900" fontAlgn="auto">
              <a:buFont typeface="Arial" panose="020B0604020202020204" pitchFamily="34" charset="0"/>
              <a:buChar char="•"/>
              <a:defRPr/>
            </a:pPr>
            <a:r>
              <a:rPr lang="en-US" sz="2400" b="0" dirty="0"/>
              <a:t>consistent and reliable scheduling and leadership</a:t>
            </a:r>
          </a:p>
          <a:p>
            <a:pPr marL="342900" indent="-342900" fontAlgn="auto">
              <a:buFont typeface="Arial" panose="020B0604020202020204" pitchFamily="34" charset="0"/>
              <a:buChar char="•"/>
              <a:defRPr/>
            </a:pPr>
            <a:r>
              <a:rPr lang="en-US" sz="2400" b="0" dirty="0"/>
              <a:t>sensitivity to opportunities for introducing a spiritual dimension</a:t>
            </a:r>
          </a:p>
          <a:p>
            <a:pPr fontAlgn="auto">
              <a:defRPr/>
            </a:pPr>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0764D-DEE0-4886-94B7-E178501F24FE}"/>
              </a:ext>
            </a:extLst>
          </p:cNvPr>
          <p:cNvSpPr>
            <a:spLocks noGrp="1"/>
          </p:cNvSpPr>
          <p:nvPr>
            <p:ph type="title"/>
          </p:nvPr>
        </p:nvSpPr>
        <p:spPr/>
        <p:txBody>
          <a:bodyPr/>
          <a:lstStyle/>
          <a:p>
            <a:pPr fontAlgn="auto">
              <a:spcAft>
                <a:spcPts val="0"/>
              </a:spcAft>
              <a:defRPr/>
            </a:pPr>
            <a:r>
              <a:rPr lang="en-US" dirty="0"/>
              <a:t>organize</a:t>
            </a:r>
          </a:p>
        </p:txBody>
      </p:sp>
      <p:sp>
        <p:nvSpPr>
          <p:cNvPr id="3" name="Content Placeholder 2">
            <a:extLst>
              <a:ext uri="{FF2B5EF4-FFF2-40B4-BE49-F238E27FC236}">
                <a16:creationId xmlns:a16="http://schemas.microsoft.com/office/drawing/2014/main" id="{AB5BB8B0-7C9D-44F9-A39F-A500C8C4F336}"/>
              </a:ext>
            </a:extLst>
          </p:cNvPr>
          <p:cNvSpPr>
            <a:spLocks noGrp="1"/>
          </p:cNvSpPr>
          <p:nvPr>
            <p:ph idx="1"/>
          </p:nvPr>
        </p:nvSpPr>
        <p:spPr/>
        <p:txBody>
          <a:bodyPr rtlCol="0">
            <a:normAutofit fontScale="92500" lnSpcReduction="20000"/>
          </a:bodyPr>
          <a:lstStyle/>
          <a:p>
            <a:pPr fontAlgn="auto">
              <a:defRPr/>
            </a:pPr>
            <a:r>
              <a:rPr lang="en-US" b="0" dirty="0"/>
              <a:t>The church(s) or groups will organize for immediate and periodic support group(s).  </a:t>
            </a:r>
          </a:p>
          <a:p>
            <a:pPr fontAlgn="auto">
              <a:defRPr/>
            </a:pPr>
            <a:r>
              <a:rPr lang="en-US" b="0" dirty="0"/>
              <a:t>Set a schedule for: </a:t>
            </a:r>
          </a:p>
          <a:p>
            <a:pPr fontAlgn="auto">
              <a:defRPr/>
            </a:pPr>
            <a:r>
              <a:rPr lang="en-US" b="0" dirty="0"/>
              <a:t>Promotion of “Let’s Begin to Quit” workshop, </a:t>
            </a:r>
          </a:p>
          <a:p>
            <a:pPr fontAlgn="auto">
              <a:defRPr/>
            </a:pPr>
            <a:r>
              <a:rPr lang="en-US" b="0" dirty="0"/>
              <a:t>Training/Orienting a team of mentors,</a:t>
            </a:r>
          </a:p>
          <a:p>
            <a:pPr fontAlgn="auto">
              <a:defRPr/>
            </a:pPr>
            <a:r>
              <a:rPr lang="en-US" b="0" dirty="0"/>
              <a:t>Planning hospitality activities and volunteers, </a:t>
            </a:r>
          </a:p>
          <a:p>
            <a:pPr fontAlgn="auto">
              <a:defRPr/>
            </a:pPr>
            <a:r>
              <a:rPr lang="en-US" b="0" dirty="0"/>
              <a:t>Frequency and duration of support sessions,</a:t>
            </a:r>
          </a:p>
          <a:p>
            <a:pPr fontAlgn="auto">
              <a:defRPr/>
            </a:pPr>
            <a:r>
              <a:rPr lang="en-US" b="0" dirty="0"/>
              <a:t>Location,</a:t>
            </a:r>
          </a:p>
          <a:p>
            <a:pPr fontAlgn="auto">
              <a:defRPr/>
            </a:pPr>
            <a:r>
              <a:rPr lang="en-US" b="0" dirty="0"/>
              <a:t>When the 2-week intervention is completed, then scheduling support sessions on a quarterly pattern will provide a reliable resource for the community, reinforcement for those newly free of tobacco, and an opportunity for them to help others. (Bring graduates into the helping team.)</a:t>
            </a:r>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E00E-FFDC-4B36-AC2F-14A8C51CF293}"/>
              </a:ext>
            </a:extLst>
          </p:cNvPr>
          <p:cNvSpPr>
            <a:spLocks noGrp="1"/>
          </p:cNvSpPr>
          <p:nvPr>
            <p:ph type="title"/>
          </p:nvPr>
        </p:nvSpPr>
        <p:spPr/>
        <p:txBody>
          <a:bodyPr anchor="t" anchorCtr="0"/>
          <a:lstStyle/>
          <a:p>
            <a:pPr algn="ctr" fontAlgn="auto">
              <a:spcAft>
                <a:spcPts val="0"/>
              </a:spcAft>
              <a:defRPr/>
            </a:pPr>
            <a:r>
              <a:rPr lang="en-US" sz="2400" cap="none" dirty="0">
                <a:latin typeface="+mn-lt"/>
              </a:rPr>
              <a:t>Smoking Cessation Support Programming Made Easy for Churches and Groups to Conduct </a:t>
            </a:r>
            <a:br>
              <a:rPr lang="en-US" sz="2400" cap="none" dirty="0">
                <a:latin typeface="+mn-lt"/>
              </a:rPr>
            </a:br>
            <a:r>
              <a:rPr lang="en-US" sz="2400" cap="none" dirty="0">
                <a:latin typeface="+mn-lt"/>
              </a:rPr>
              <a:t> </a:t>
            </a:r>
            <a:br>
              <a:rPr lang="en-US" sz="2400" cap="none" dirty="0">
                <a:latin typeface="+mn-lt"/>
              </a:rPr>
            </a:br>
            <a:r>
              <a:rPr lang="en-US" sz="2000" cap="none" dirty="0">
                <a:latin typeface="+mn-lt"/>
              </a:rPr>
              <a:t>Designed to Coordinate with Participant’s Engagement </a:t>
            </a:r>
            <a:br>
              <a:rPr lang="en-US" sz="2000" cap="none" dirty="0">
                <a:latin typeface="+mn-lt"/>
              </a:rPr>
            </a:br>
            <a:r>
              <a:rPr lang="en-US" sz="2000" cap="none" dirty="0">
                <a:latin typeface="+mn-lt"/>
              </a:rPr>
              <a:t>with Taking Control. </a:t>
            </a:r>
            <a:br>
              <a:rPr lang="en-US" sz="2000" cap="none" dirty="0">
                <a:latin typeface="+mn-lt"/>
              </a:rPr>
            </a:br>
            <a:br>
              <a:rPr lang="en-US" sz="2400" dirty="0"/>
            </a:br>
            <a:r>
              <a:rPr lang="en-US" sz="2400" u="sng" cap="none" dirty="0">
                <a:latin typeface="+mn-lt"/>
              </a:rPr>
              <a:t>Method</a:t>
            </a:r>
            <a:r>
              <a:rPr lang="en-US" sz="2400" cap="none" dirty="0">
                <a:latin typeface="+mn-lt"/>
              </a:rPr>
              <a:t>	</a:t>
            </a:r>
            <a:br>
              <a:rPr lang="en-US" sz="2400" cap="none" dirty="0">
                <a:latin typeface="+mn-lt"/>
              </a:rPr>
            </a:br>
            <a:r>
              <a:rPr lang="en-US" sz="2200" cap="none" dirty="0">
                <a:latin typeface="+mn-lt"/>
              </a:rPr>
              <a:t>Two Preparation Sessions enhance the self-help motivational program, </a:t>
            </a:r>
            <a:r>
              <a:rPr lang="en-US" sz="2200" b="1" cap="none" dirty="0">
                <a:latin typeface="+mn-lt"/>
              </a:rPr>
              <a:t>Taking Control</a:t>
            </a:r>
            <a:r>
              <a:rPr lang="en-US" sz="2200" cap="none" dirty="0">
                <a:latin typeface="+mn-lt"/>
              </a:rPr>
              <a:t>, which is used daily at home for 14 days. From this little workshop or seminar group support may be organized or helping partnerships formed.  </a:t>
            </a:r>
            <a:br>
              <a:rPr lang="en-US" sz="2400" dirty="0"/>
            </a:br>
            <a:r>
              <a:rPr lang="en-US" sz="2000" cap="none" dirty="0">
                <a:solidFill>
                  <a:srgbClr val="FF0000"/>
                </a:solidFill>
                <a:latin typeface="+mn-lt"/>
              </a:rPr>
              <a:t>(Refer to the Workshop Outline)</a:t>
            </a:r>
          </a:p>
        </p:txBody>
      </p:sp>
      <p:sp>
        <p:nvSpPr>
          <p:cNvPr id="3" name="Text Placeholder 2">
            <a:extLst>
              <a:ext uri="{FF2B5EF4-FFF2-40B4-BE49-F238E27FC236}">
                <a16:creationId xmlns:a16="http://schemas.microsoft.com/office/drawing/2014/main" id="{7B78D8ED-611C-41E5-8ACD-6725D6CA3581}"/>
              </a:ext>
            </a:extLst>
          </p:cNvPr>
          <p:cNvSpPr>
            <a:spLocks noGrp="1"/>
          </p:cNvSpPr>
          <p:nvPr>
            <p:ph type="body" idx="1"/>
          </p:nvPr>
        </p:nvSpPr>
        <p:spPr>
          <a:xfrm>
            <a:off x="457200" y="228600"/>
            <a:ext cx="7772400" cy="1066800"/>
          </a:xfrm>
        </p:spPr>
        <p:txBody>
          <a:bodyPr rtlCol="0">
            <a:normAutofit/>
          </a:bodyPr>
          <a:lstStyle/>
          <a:p>
            <a:pPr fontAlgn="auto">
              <a:defRPr/>
            </a:pPr>
            <a:r>
              <a:rPr lang="en-US" sz="2800" dirty="0"/>
              <a:t>“Let’s Begin to Quit” Workshop</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90C2D-BD43-4CD1-8E53-1C58575DE970}"/>
              </a:ext>
            </a:extLst>
          </p:cNvPr>
          <p:cNvSpPr>
            <a:spLocks noGrp="1"/>
          </p:cNvSpPr>
          <p:nvPr>
            <p:ph type="title"/>
          </p:nvPr>
        </p:nvSpPr>
        <p:spPr/>
        <p:txBody>
          <a:bodyPr/>
          <a:lstStyle/>
          <a:p>
            <a:pPr fontAlgn="auto">
              <a:spcAft>
                <a:spcPts val="0"/>
              </a:spcAft>
              <a:defRPr/>
            </a:pPr>
            <a:r>
              <a:rPr lang="en-US" sz="3200" dirty="0"/>
              <a:t>Inviting &amp; gaining Recognition</a:t>
            </a:r>
          </a:p>
        </p:txBody>
      </p:sp>
      <p:sp>
        <p:nvSpPr>
          <p:cNvPr id="3" name="Content Placeholder 2">
            <a:extLst>
              <a:ext uri="{FF2B5EF4-FFF2-40B4-BE49-F238E27FC236}">
                <a16:creationId xmlns:a16="http://schemas.microsoft.com/office/drawing/2014/main" id="{CB5BE08D-32E7-4DB2-A675-D83C4695F719}"/>
              </a:ext>
            </a:extLst>
          </p:cNvPr>
          <p:cNvSpPr>
            <a:spLocks noGrp="1"/>
          </p:cNvSpPr>
          <p:nvPr>
            <p:ph idx="1"/>
          </p:nvPr>
        </p:nvSpPr>
        <p:spPr/>
        <p:txBody>
          <a:bodyPr rtlCol="0">
            <a:normAutofit fontScale="77500" lnSpcReduction="20000"/>
          </a:bodyPr>
          <a:lstStyle/>
          <a:p>
            <a:pPr fontAlgn="auto">
              <a:defRPr/>
            </a:pPr>
            <a:r>
              <a:rPr lang="en-US" dirty="0"/>
              <a:t>INVITE</a:t>
            </a:r>
          </a:p>
          <a:p>
            <a:pPr fontAlgn="auto">
              <a:defRPr/>
            </a:pPr>
            <a:r>
              <a:rPr lang="en-US" b="0" dirty="0"/>
              <a:t>Invitations are one-to-one in a f2f manner (Every member)</a:t>
            </a:r>
          </a:p>
          <a:p>
            <a:pPr fontAlgn="auto">
              <a:defRPr/>
            </a:pPr>
            <a:r>
              <a:rPr lang="en-US" b="0" dirty="0"/>
              <a:t>Access to the intervention must begin with attendance to first “Let’s Begin to Quit” session</a:t>
            </a:r>
          </a:p>
          <a:p>
            <a:pPr fontAlgn="auto">
              <a:defRPr/>
            </a:pPr>
            <a:endParaRPr lang="en-US" dirty="0"/>
          </a:p>
          <a:p>
            <a:pPr fontAlgn="auto">
              <a:defRPr/>
            </a:pPr>
            <a:r>
              <a:rPr lang="en-US" dirty="0"/>
              <a:t>PROMOTE</a:t>
            </a:r>
          </a:p>
          <a:p>
            <a:pPr fontAlgn="auto">
              <a:defRPr/>
            </a:pPr>
            <a:r>
              <a:rPr lang="en-US" b="0" dirty="0"/>
              <a:t>Advertising in community media; signage on church property</a:t>
            </a:r>
          </a:p>
          <a:p>
            <a:pPr fontAlgn="auto">
              <a:defRPr/>
            </a:pPr>
            <a:r>
              <a:rPr lang="en-US" b="0" dirty="0"/>
              <a:t>Interviews on radio and/or TV to inform the community of the resource</a:t>
            </a:r>
          </a:p>
          <a:p>
            <a:pPr fontAlgn="auto">
              <a:defRPr/>
            </a:pPr>
            <a:r>
              <a:rPr lang="en-US" b="0" dirty="0"/>
              <a:t>Information sharing by pastor to other Christian churches, the chaplaincy of local hospitals, posters or leaflets to local industries, informing primary health care providers (physicians, nurses, dentists, health department)</a:t>
            </a:r>
          </a:p>
          <a:p>
            <a:pPr fontAlgn="auto">
              <a:defRPr/>
            </a:pPr>
            <a:r>
              <a:rPr lang="en-US" b="0" dirty="0"/>
              <a:t>Negotiate for referrals from Primary Healthcare Providers.</a:t>
            </a:r>
          </a:p>
          <a:p>
            <a:pPr fontAlgn="auto">
              <a:defRPr/>
            </a:pPr>
            <a:r>
              <a:rPr lang="en-US" b="0" dirty="0"/>
              <a:t>Inform local voluntary agencies about your regular service (American Cancer Society, American Lung Association, American Heart Association, United Way members, other community coalitions, etc.)</a:t>
            </a:r>
          </a:p>
          <a:p>
            <a:pPr fontAlgn="auto">
              <a:defRPr/>
            </a:pPr>
            <a:endParaRPr lang="en-US" dirty="0"/>
          </a:p>
          <a:p>
            <a:pPr fontAlgn="auto">
              <a:defRPr/>
            </a:pPr>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7B60-530B-4519-AA17-E413446FBA46}"/>
              </a:ext>
            </a:extLst>
          </p:cNvPr>
          <p:cNvSpPr>
            <a:spLocks noGrp="1"/>
          </p:cNvSpPr>
          <p:nvPr>
            <p:ph type="title"/>
          </p:nvPr>
        </p:nvSpPr>
        <p:spPr/>
        <p:txBody>
          <a:bodyPr/>
          <a:lstStyle/>
          <a:p>
            <a:pPr fontAlgn="auto">
              <a:spcAft>
                <a:spcPts val="0"/>
              </a:spcAft>
              <a:defRPr/>
            </a:pPr>
            <a:r>
              <a:rPr lang="en-US" dirty="0"/>
              <a:t>Social design</a:t>
            </a:r>
          </a:p>
        </p:txBody>
      </p:sp>
      <p:sp>
        <p:nvSpPr>
          <p:cNvPr id="3" name="Content Placeholder 2">
            <a:extLst>
              <a:ext uri="{FF2B5EF4-FFF2-40B4-BE49-F238E27FC236}">
                <a16:creationId xmlns:a16="http://schemas.microsoft.com/office/drawing/2014/main" id="{8BA2E2B7-7F97-41BA-A99E-84C210520450}"/>
              </a:ext>
            </a:extLst>
          </p:cNvPr>
          <p:cNvSpPr>
            <a:spLocks noGrp="1"/>
          </p:cNvSpPr>
          <p:nvPr>
            <p:ph idx="1"/>
          </p:nvPr>
        </p:nvSpPr>
        <p:spPr/>
        <p:txBody>
          <a:bodyPr rtlCol="0">
            <a:normAutofit fontScale="85000" lnSpcReduction="10000"/>
          </a:bodyPr>
          <a:lstStyle/>
          <a:p>
            <a:pPr fontAlgn="auto">
              <a:defRPr/>
            </a:pPr>
            <a:r>
              <a:rPr lang="en-US" dirty="0"/>
              <a:t>The key is to make friends . . .</a:t>
            </a:r>
          </a:p>
          <a:p>
            <a:pPr fontAlgn="auto">
              <a:defRPr/>
            </a:pPr>
            <a:r>
              <a:rPr lang="en-US" b="0" dirty="0"/>
              <a:t> Schedule a Vegetarian Potluck meal and a motivating movie (there are some on YouTube) for participants.  Organize a support group from the attendees and reach consensus on a schedule of subsequent meetings.</a:t>
            </a:r>
          </a:p>
          <a:p>
            <a:pPr fontAlgn="auto">
              <a:defRPr/>
            </a:pPr>
            <a:r>
              <a:rPr lang="en-US" b="0" dirty="0"/>
              <a:t>At or near the 14</a:t>
            </a:r>
            <a:r>
              <a:rPr lang="en-US" b="0" baseline="30000" dirty="0"/>
              <a:t>th</a:t>
            </a:r>
            <a:r>
              <a:rPr lang="en-US" b="0" dirty="0"/>
              <a:t> day of Taking Control participation, plan a “graduation” ceremony to celebrate their victory.  A motivating video is available for this occasion on the website.</a:t>
            </a:r>
          </a:p>
          <a:p>
            <a:pPr fontAlgn="auto">
              <a:defRPr/>
            </a:pPr>
            <a:r>
              <a:rPr lang="en-US" b="0" dirty="0"/>
              <a:t>Schedule a Vegetarian Celebration Banquet for end of 3rd month for those in the tobacco cessation program; highlight successes and reward them, encourage continuation with support group. Those who struggle reaching success and contemplators of action are invited, this may motivate them to greater determinism and to Action—leading to participation in the next “Let’s Begin to Quit” with Taking Control.</a:t>
            </a:r>
          </a:p>
          <a:p>
            <a:pPr fontAlgn="auto">
              <a:defRPr/>
            </a:pPr>
            <a:r>
              <a:rPr lang="en-US" b="0" dirty="0"/>
              <a:t>Family-centered activities that showcase positive relationships. </a:t>
            </a:r>
          </a:p>
          <a:p>
            <a:pPr fontAlgn="auto">
              <a:defRPr/>
            </a:pPr>
            <a:r>
              <a:rPr lang="en-US" b="0" dirty="0"/>
              <a:t>Regular exercise programs: walking, swimming, softball games, aerobics, </a:t>
            </a:r>
            <a:r>
              <a:rPr lang="en-US" b="0" dirty="0" err="1"/>
              <a:t>etc</a:t>
            </a:r>
            <a:endParaRPr lang="en-US" b="0" dirty="0"/>
          </a:p>
          <a:p>
            <a:pPr fontAlgn="auto">
              <a:defRPr/>
            </a:pPr>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1A68F-8180-4985-83E0-E683F29EF01C}"/>
              </a:ext>
            </a:extLst>
          </p:cNvPr>
          <p:cNvSpPr>
            <a:spLocks noGrp="1"/>
          </p:cNvSpPr>
          <p:nvPr>
            <p:ph type="title"/>
          </p:nvPr>
        </p:nvSpPr>
        <p:spPr>
          <a:xfrm>
            <a:off x="1143000" y="2819400"/>
            <a:ext cx="7239000" cy="990600"/>
          </a:xfrm>
        </p:spPr>
        <p:txBody>
          <a:bodyPr/>
          <a:lstStyle/>
          <a:p>
            <a:pPr fontAlgn="auto">
              <a:spcAft>
                <a:spcPts val="0"/>
              </a:spcAft>
              <a:defRPr/>
            </a:pPr>
            <a:r>
              <a:rPr lang="en-US" dirty="0"/>
              <a:t>Imagine the results!</a:t>
            </a:r>
          </a:p>
        </p:txBody>
      </p:sp>
      <p:sp>
        <p:nvSpPr>
          <p:cNvPr id="11267" name="TextBox 2">
            <a:extLst>
              <a:ext uri="{FF2B5EF4-FFF2-40B4-BE49-F238E27FC236}">
                <a16:creationId xmlns:a16="http://schemas.microsoft.com/office/drawing/2014/main" id="{3882DCB9-E3CB-4C77-9618-4634D32848F9}"/>
              </a:ext>
            </a:extLst>
          </p:cNvPr>
          <p:cNvSpPr txBox="1">
            <a:spLocks noChangeArrowheads="1"/>
          </p:cNvSpPr>
          <p:nvPr/>
        </p:nvSpPr>
        <p:spPr bwMode="auto">
          <a:xfrm>
            <a:off x="1295400" y="4002088"/>
            <a:ext cx="67818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r>
              <a:rPr lang="en-US" altLang="en-US"/>
              <a:t>COST:  </a:t>
            </a:r>
          </a:p>
          <a:p>
            <a:pPr eaLnBrk="1" hangingPunct="1"/>
            <a:r>
              <a:rPr lang="en-US" altLang="en-US"/>
              <a:t>Free to the guest participants</a:t>
            </a:r>
          </a:p>
          <a:p>
            <a:pPr eaLnBrk="1" hangingPunct="1"/>
            <a:r>
              <a:rPr lang="en-US" altLang="en-US"/>
              <a:t>A donation from the church/organization for each event ($20/participant is suggested)</a:t>
            </a:r>
          </a:p>
          <a:p>
            <a:pPr eaLnBrk="1" hangingPunct="1"/>
            <a:r>
              <a:rPr lang="en-US" altLang="en-US"/>
              <a:t>Visit </a:t>
            </a:r>
            <a:r>
              <a:rPr lang="en-US" altLang="en-US">
                <a:hlinkClick r:id="rId3"/>
              </a:rPr>
              <a:t>www.LivingSmart.Live</a:t>
            </a:r>
            <a:endParaRPr lang="en-US" altLang="en-US"/>
          </a:p>
          <a:p>
            <a:pPr eaLnBrk="1" hangingPunct="1"/>
            <a:endParaRPr lang="en-US" altLang="en-US"/>
          </a:p>
          <a:p>
            <a:pPr eaLnBrk="1" hangingPunct="1"/>
            <a:r>
              <a:rPr lang="en-US" altLang="en-US" sz="1600"/>
              <a:t>Framework Health, Inc. is a non-profit organization</a:t>
            </a:r>
          </a:p>
        </p:txBody>
      </p:sp>
      <p:pic>
        <p:nvPicPr>
          <p:cNvPr id="11268" name="Picture 3">
            <a:extLst>
              <a:ext uri="{FF2B5EF4-FFF2-40B4-BE49-F238E27FC236}">
                <a16:creationId xmlns:a16="http://schemas.microsoft.com/office/drawing/2014/main" id="{7825CCDB-98BE-434E-A32A-807673309E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027113"/>
            <a:ext cx="32305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8"/>
  <p:tag name="ARTICULATE_PROJECT_OPEN" val="0"/>
  <p:tag name="ISPRING_RESOURCE_PATHS_HASH_PRESENTER" val="bdcd2e5693781de55e971afab53849e77bff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54</TotalTime>
  <Words>698</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Calibri</vt:lpstr>
      <vt:lpstr>Essential</vt:lpstr>
      <vt:lpstr>Motivating Nicotine addicts to quit with power</vt:lpstr>
      <vt:lpstr>Taking Control, supported by the website www.LivingSmart.Live, will provide tobacco cessation coaching through 14 days of instruction in lifestyle change, motivation, and encouragement, using a wholistic approach, to individuals while they are supported by initiatives of churches or other helping non-profit organizations in various ways.  It is designed to engage church or organization members in health promotion without the requirement of formal health care preparation, but the employment of a willing and spiritually-dedicated heart.  Training and promotion materials are provided to recruit participants in Taking Control.</vt:lpstr>
      <vt:lpstr>ingredients</vt:lpstr>
      <vt:lpstr>organize</vt:lpstr>
      <vt:lpstr>Smoking Cessation Support Programming Made Easy for Churches and Groups to Conduct    Designed to Coordinate with Participant’s Engagement  with Taking Control.   Method  Two Preparation Sessions enhance the self-help motivational program, Taking Control, which is used daily at home for 14 days. From this little workshop or seminar group support may be organized or helping partnerships formed.   (Refer to the Workshop Outline)</vt:lpstr>
      <vt:lpstr>Inviting &amp; gaining Recognition</vt:lpstr>
      <vt:lpstr>Social design</vt:lpstr>
      <vt:lpstr>Imagine the results!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Motivating Nicotine addicts to quit with power</dc:title>
  <dc:creator>Linda Royer</dc:creator>
  <cp:lastModifiedBy>Linda Ron Royer</cp:lastModifiedBy>
  <cp:revision>15</cp:revision>
  <dcterms:created xsi:type="dcterms:W3CDTF">2014-05-09T18:34:28Z</dcterms:created>
  <dcterms:modified xsi:type="dcterms:W3CDTF">2020-06-22T17:04:04Z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29B37204-1331-48F6-A4DD-880C6ABE0B0B</vt:lpwstr>
  </property>
  <property fmtid="{D5CDD505-2E9C-101B-9397-08002B2CF9AE}" pid="3" name="ArticulatePath">
    <vt:lpwstr>Motivating Nicotine addicts to quit with power</vt:lpwstr>
  </property>
</Properties>
</file>