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4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9" autoAdjust="0"/>
  </p:normalViewPr>
  <p:slideViewPr>
    <p:cSldViewPr>
      <p:cViewPr varScale="1">
        <p:scale>
          <a:sx n="84" d="100"/>
          <a:sy n="84" d="100"/>
        </p:scale>
        <p:origin x="1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36C8C9-A133-4270-9428-ECDFF9D1A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94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C8C9-A133-4270-9428-ECDFF9D1A9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7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characteristics of physical PowerWalking?</a:t>
            </a:r>
          </a:p>
          <a:p>
            <a:endParaRPr lang="en-US" dirty="0"/>
          </a:p>
          <a:p>
            <a:r>
              <a:rPr lang="en-US" dirty="0"/>
              <a:t>How does one prepare?</a:t>
            </a:r>
          </a:p>
          <a:p>
            <a:endParaRPr lang="en-US" dirty="0"/>
          </a:p>
          <a:p>
            <a:r>
              <a:rPr lang="en-US" dirty="0"/>
              <a:t>How does that relate to the Spiritual Walk?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C8C9-A133-4270-9428-ECDFF9D1A9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3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C8C9-A133-4270-9428-ECDFF9D1A9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5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C8C9-A133-4270-9428-ECDFF9D1A9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9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C8C9-A133-4270-9428-ECDFF9D1A9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6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C8C9-A133-4270-9428-ECDFF9D1A9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2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447800"/>
            <a:ext cx="6553200" cy="16764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733800"/>
            <a:ext cx="6553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A67678-BF5F-4EAF-8D7B-968434127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78041-7B8D-4722-8A77-B7C080E91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1847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391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0C277-B287-4621-8EE0-3326EE959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5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FA206-DE23-4759-93EC-352B4CA9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5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E4A1D-2EFE-4475-BAE7-C84592551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9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445D0-CF94-4F12-BD19-C14A85A9E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1F12-7870-4491-9D98-DDCEEE737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7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DF187-4E06-405B-9B02-D84AE68FF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4198-A462-4A64-874C-EFA23F11B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B2D8B-5A1C-4843-B785-FECCC42A1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4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ABCE0-3804-4194-94C3-2EAFAFE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BE41F07-E681-4AFC-AFD0-C9FE97957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48" y="859086"/>
            <a:ext cx="7998552" cy="5998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857250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  <a:latin typeface="GarmdITC Bk BT" pitchFamily="18" charset="0"/>
              </a:rPr>
              <a:t>Taking Control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47800" y="1295400"/>
            <a:ext cx="4183654" cy="13507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“PowerWalking”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With Power from Heaven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31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PowerWalking . .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91000"/>
            <a:ext cx="3642361" cy="241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69" y="1844040"/>
            <a:ext cx="1539240" cy="1897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69822"/>
            <a:ext cx="246888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35480"/>
            <a:ext cx="17145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95500"/>
            <a:ext cx="2095500" cy="1394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05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419601"/>
            <a:ext cx="7199313" cy="99060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God Made us alive thru christ . . .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Walking into the kingdom of god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827087"/>
          </a:xfrm>
        </p:spPr>
        <p:txBody>
          <a:bodyPr/>
          <a:lstStyle/>
          <a:p>
            <a:pPr algn="ctr"/>
            <a:r>
              <a:rPr lang="en-US" sz="2800" dirty="0"/>
              <a:t>Ephesians 2:1-5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"/>
            <a:ext cx="36576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562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Walk With a Different Step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66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1"/>
            <a:ext cx="7391400" cy="1828800"/>
          </a:xfrm>
        </p:spPr>
        <p:txBody>
          <a:bodyPr/>
          <a:lstStyle/>
          <a:p>
            <a:r>
              <a:rPr lang="en-US" dirty="0"/>
              <a:t>Walking with Jesus Christ makes us obedient people</a:t>
            </a:r>
          </a:p>
          <a:p>
            <a:r>
              <a:rPr lang="en-US" dirty="0"/>
              <a:t>It is not what </a:t>
            </a:r>
            <a:r>
              <a:rPr lang="en-US" u="sng" dirty="0"/>
              <a:t>I </a:t>
            </a:r>
            <a:r>
              <a:rPr lang="en-US" dirty="0"/>
              <a:t>think anymore</a:t>
            </a:r>
          </a:p>
        </p:txBody>
      </p:sp>
      <p:pic>
        <p:nvPicPr>
          <p:cNvPr id="5122" name="Picture 2" descr="https://encrypted-tbn2.google.com/images?q=tbn:ANd9GcQ6uX5annBM7DMkWa3s1sCOAF45sb2ZET-WXACgK1huRgOy4I0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43301"/>
            <a:ext cx="2028825" cy="10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80607"/>
            <a:ext cx="15240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48445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Golden-haired Beetle and Sanguine 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4864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Ignoring God’s counsel causes us to reap unwanted consequences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69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73914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Those on a powerwalk with Jesus are going forward—the right direction with Him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4633" y="200533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Jeremiah 7:23, 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3359"/>
            <a:ext cx="21717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421487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they act?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Forbearance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Eph. 2:1-5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1910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cannot do it by myself . . .</a:t>
            </a:r>
          </a:p>
          <a:p>
            <a:r>
              <a:rPr lang="en-US" sz="2400" dirty="0"/>
              <a:t>But God </a:t>
            </a:r>
            <a:r>
              <a:rPr lang="en-US" sz="2400" i="1" dirty="0"/>
              <a:t>can.</a:t>
            </a:r>
          </a:p>
          <a:p>
            <a:r>
              <a:rPr lang="en-US" sz="2400" dirty="0"/>
              <a:t>My walk with Him enables me to demonstrate His Spirit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10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199313" cy="99060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Your greatest need . . 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04900" y="1295400"/>
            <a:ext cx="7924800" cy="685800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totally surrendered and committed to Jesus Christ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0"/>
            <a:ext cx="1546860" cy="1889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50693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what seems impossible through faith in Him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0540" y="5448734"/>
            <a:ext cx="468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4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Visualize the possibilities . . 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33" y="5029200"/>
            <a:ext cx="1149794" cy="1727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926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C:\Users\Ron and Linda Royer\Documents\A-List-Progs Svcs-Major Projects--FH, RBL, ANC\Taking Control\TC to video 2012 Project\PowerWalking\"/>
  <p:tag name="ISPRING_UUID" val="{D291CE7D-6295-4233-8BE4-5E4593FC967C}"/>
  <p:tag name="ISPRING_PRESENTATION_PATH" val="C:\Users\Ron and Linda Royer\Documents\A-List-Progs Svcs-Major Projects--FH, RBL, ANC\Taking Control\TC to video 2012 Project\PowerWalking.pptx"/>
  <p:tag name="ISPRING_SCORM_RATE_QUIZZES" val="0"/>
  <p:tag name="ISPRING_SCORM_PASSING_SCORE" val="100.0000000000"/>
  <p:tag name="ISPRING_PRESENTATION_INFO" val="&lt;?xml version=&quot;1.0&quot; encoding=&quot;UTF-8&quot; standalone=&quot;no&quot; ?&gt;&#10;&lt;presentation&gt;&#10;&#10;  &lt;slides&gt;&#10;    &lt;slide duration=&quot;13739&quot; id=&quot;{2EEBA404-477C-4411-8E92-F6C0797E582C}&quot; pptId=&quot;258&quot; transitionDuration=&quot;0&quot;/&gt;&#10;    &lt;slide duration=&quot;16478&quot; id=&quot;{8972ACF1-E3D9-4F80-8FCE-F3C52AB8B58D}&quot; pptId=&quot;257&quot; transitionDuration=&quot;0&quot;/&gt;&#10;    &lt;slide duration=&quot;220744&quot; id=&quot;{13238700-136B-4697-B711-6273FD06B845}&quot; pptId=&quot;259&quot; transitionDuration=&quot;0&quot;/&gt;&#10;    &lt;slide duration=&quot;302797&quot; id=&quot;{D8825472-FAC8-44DF-9D14-B1D0E3F893A7}&quot; pptId=&quot;260&quot; transitionDuration=&quot;0&quot;/&gt;&#10;    &lt;slide duration=&quot;420015&quot; id=&quot;{B6FDA1E0-39EB-4B51-95C8-355C11BEADD3}&quot; pptId=&quot;261&quot; transitionDuration=&quot;0&quot;/&gt;&#10;    &lt;slide duration=&quot;677800&quot; id=&quot;{EAD6249A-DDD8-4BB3-A12A-BCDE0F61797A}&quot; pptId=&quot;262&quot; transitionDuration=&quot;0&quot;/&gt;&#10;  &lt;/slides&gt;&#10;&#10;  &lt;narration&gt;&#10;    &lt;audioTracks&gt;&#10;      &lt;audioTrack duration=&quot;1649399&quot; muted=&quot;false&quot; slideId=&quot;{2EEBA404-477C-4411-8E92-F6C0797E582C}&quot; startTime=&quot;0&quot; stepIndex=&quot;0&quot; volume=&quot;1&quot;&gt;&#10;        &lt;file modifyTime=&quot;2009-12-22T23:26:48&quot; size=&quot;26390386&quot;&gt;&#10;          &lt;path full=&quot;C:\Users\Ron and Linda Royer\Documents\A-List-Progs Svcs-Major Projects--FH, RBL, ANC\Taking Control\TC to video 2012 Project\PowerWalking\audio\Powerwalking.MP3&quot; relative=&quot;PowerWalking\audio\Powerwalking.MP3&quot; resource=&quot;Powerwalking.MP3&quot;/&gt;&#10;        &lt;/file&gt;&#10;        &lt;audio channels=&quot;2&quot; sampleRate=&quot;44100&quot;/&gt;&#10;      &lt;/audioTrack&gt;&#10;    &lt;/audioTracks&gt;&#10;  &lt;/narration&gt;&#10;&#10;&lt;/presentation&gt;&#10;"/>
  <p:tag name="ISPRING_RESOURCE_PATHS_HASH_2" val="a52a5e943d5544765f703bf4f982654a6b11275e"/>
  <p:tag name="ARTICULATE_PROJECT_OPEN" val="0"/>
  <p:tag name="ARTICULATE_SLIDE_COUNT" val="6"/>
  <p:tag name="ISPRING_RESOURCE_PATHS_HASH_PRESENTER" val="ef8feac26b31e9f1c0a3e6283385a93f64f8f9f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EEBA404-477C-4411-8E92-F6C0797E582C}"/>
  <p:tag name="GENSWF_ADVANCE_TIME" val="13.739"/>
  <p:tag name="TIMING" val=""/>
  <p:tag name="ISPRING_CUSTOM_TIMING_USED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972ACF1-E3D9-4F80-8FCE-F3C52AB8B58D}"/>
  <p:tag name="GENSWF_ADVANCE_TIME" val="16.478"/>
  <p:tag name="TIMING" val=""/>
  <p:tag name="ISPRING_CUSTOM_TIMING_USED" val="1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3238700-136B-4697-B711-6273FD06B845}"/>
  <p:tag name="GENSWF_ADVANCE_TIME" val="220.744"/>
  <p:tag name="TIMING" val=""/>
  <p:tag name="ISPRING_CUSTOM_TIMING_USED" val="1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8825472-FAC8-44DF-9D14-B1D0E3F893A7}"/>
  <p:tag name="GENSWF_ADVANCE_TIME" val="302.797"/>
  <p:tag name="TIMING" val=""/>
  <p:tag name="ISPRING_CUSTOM_TIMING_USED" val="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6FDA1E0-39EB-4B51-95C8-355C11BEADD3}"/>
  <p:tag name="GENSWF_ADVANCE_TIME" val="420.015"/>
  <p:tag name="TIMING" val=""/>
  <p:tag name="ISPRING_CUSTOM_TIMING_USED" val="1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AD6249A-DDD8-4BB3-A12A-BCDE0F61797A}"/>
  <p:tag name="GENSWF_ADVANCE_TIME" val="677.8"/>
  <p:tag name="TIMING" val=""/>
  <p:tag name="ISPRING_CUSTOM_TIMING_USED" val="1"/>
  <p:tag name="ARTICULATE_SLIDE_THUMBNAIL_REFRESH" val="1"/>
</p:tagLst>
</file>

<file path=ppt/theme/theme1.xml><?xml version="1.0" encoding="utf-8"?>
<a:theme xmlns:a="http://schemas.openxmlformats.org/drawingml/2006/main" name="Laser design template">
  <a:themeElements>
    <a:clrScheme name="Laser design templat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Laser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ser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er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er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er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er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er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er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er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er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er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er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er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Laser</Template>
  <TotalTime>1355</TotalTime>
  <Words>179</Words>
  <Application>Microsoft Office PowerPoint</Application>
  <PresentationFormat>On-screen Show (4:3)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GarmdITC Bk BT</vt:lpstr>
      <vt:lpstr>Laser design template</vt:lpstr>
      <vt:lpstr>Taking Control</vt:lpstr>
      <vt:lpstr>PowerWalking . . .</vt:lpstr>
      <vt:lpstr>God Made us alive thru christ . . . Walking into the kingdom of god</vt:lpstr>
      <vt:lpstr>PowerWalking</vt:lpstr>
      <vt:lpstr>PowerPoint Presentation</vt:lpstr>
      <vt:lpstr>Your greatest need . . .</vt:lpstr>
    </vt:vector>
  </TitlesOfParts>
  <Company>RBL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PowerWalking</dc:title>
  <dc:creator>Ron and Linda Royer</dc:creator>
  <cp:lastModifiedBy>Linda Royer</cp:lastModifiedBy>
  <cp:revision>25</cp:revision>
  <dcterms:created xsi:type="dcterms:W3CDTF">2006-05-15T21:35:45Z</dcterms:created>
  <dcterms:modified xsi:type="dcterms:W3CDTF">2022-03-21T14:40:19Z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A9367DA3-48BA-4428-B7D6-CF8B9BB7DC59</vt:lpwstr>
  </property>
  <property fmtid="{D5CDD505-2E9C-101B-9397-08002B2CF9AE}" pid="3" name="ArticulatePath">
    <vt:lpwstr>PowerWalking</vt:lpwstr>
  </property>
</Properties>
</file>