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4" r:id="rId9"/>
    <p:sldId id="263" r:id="rId10"/>
    <p:sldId id="26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5" autoAdjust="0"/>
  </p:normalViewPr>
  <p:slideViewPr>
    <p:cSldViewPr>
      <p:cViewPr varScale="1">
        <p:scale>
          <a:sx n="54" d="100"/>
          <a:sy n="54" d="100"/>
        </p:scale>
        <p:origin x="90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56D0A-1634-45AC-9CE3-87277ADA296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6C25-DC11-4DAA-91B4-27D3B97E3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5L_RC5fk9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this video on MI --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https://youtu.be/Y5L_RC5fk9w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Motivation to Quit Smoking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0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6C25-DC11-4DAA-91B4-27D3B97E37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4CBEC6-A4C8-4B77-9BAD-A8A4AA2425FD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8A0991-F625-4A22-9684-E5259638EA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hyperlink" Target="http://www.livingsmart.liv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Y5L_RC5fk9w?feature=oembed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media1.wma"/><Relationship Id="rId7" Type="http://schemas.openxmlformats.org/officeDocument/2006/relationships/image" Target="../media/image10.jpeg"/><Relationship Id="rId2" Type="http://schemas.microsoft.com/office/2007/relationships/media" Target="../media/media1.wma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media2.wma"/><Relationship Id="rId7" Type="http://schemas.openxmlformats.org/officeDocument/2006/relationships/image" Target="../media/image14.jpeg"/><Relationship Id="rId2" Type="http://schemas.microsoft.com/office/2007/relationships/media" Target="../media/media2.wma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3.wma"/><Relationship Id="rId7" Type="http://schemas.openxmlformats.org/officeDocument/2006/relationships/image" Target="../media/image17.jpeg"/><Relationship Id="rId12" Type="http://schemas.openxmlformats.org/officeDocument/2006/relationships/image" Target="../media/image12.png"/><Relationship Id="rId2" Type="http://schemas.microsoft.com/office/2007/relationships/media" Target="../media/media3.wma"/><Relationship Id="rId1" Type="http://schemas.openxmlformats.org/officeDocument/2006/relationships/tags" Target="../tags/tag9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body" idx="1"/>
          </p:nvPr>
        </p:nvSpPr>
        <p:spPr>
          <a:xfrm>
            <a:off x="525026" y="5460371"/>
            <a:ext cx="6172200" cy="41464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Support of Mentoring, Loving Church Members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Taking Control – with Power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Help them Get Out of the Weeds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0"/>
            <a:ext cx="2240280" cy="1303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0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0"/>
    </mc:Choice>
    <mc:Fallback xmlns="">
      <p:transition spd="slow" advTm="23510"/>
    </mc:Fallback>
  </mc:AlternateContent>
  <p:extLst>
    <p:ext uri="{E180D4A7-C9FB-4DFB-919C-405C955672EB}">
      <p14:showEvtLst xmlns:p14="http://schemas.microsoft.com/office/powerpoint/2010/main">
        <p14:playEvt time="4186" objId="3"/>
        <p14:stopEvt time="3110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306" y="4724400"/>
            <a:ext cx="8305800" cy="762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Will You Join the Effort?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381000"/>
            <a:ext cx="365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Positions to Fill: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Workshop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Workshop Activity Facilitators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Communications Mgr.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Hospitality Planners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571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www.LivingSmart.Live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0"/>
    </mc:Choice>
    <mc:Fallback xmlns="">
      <p:transition spd="slow" advTm="33310"/>
    </mc:Fallback>
  </mc:AlternateContent>
  <p:extLst>
    <p:ext uri="{E180D4A7-C9FB-4DFB-919C-405C955672EB}">
      <p14:showEvtLst xmlns:p14="http://schemas.microsoft.com/office/powerpoint/2010/main">
        <p14:playEvt time="3255" objId="2"/>
        <p14:stopEvt time="3743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A Need We Can Respond to . . 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Smoking rate--National Average = 12.5% adults</a:t>
            </a:r>
          </a:p>
          <a:p>
            <a:r>
              <a:rPr lang="en-US" b="1" dirty="0"/>
              <a:t>Tobacco use is greater in populations that are:</a:t>
            </a:r>
          </a:p>
          <a:p>
            <a:pPr lvl="1"/>
            <a:r>
              <a:rPr lang="en-US" b="1" dirty="0"/>
              <a:t>Low socio-economic level</a:t>
            </a:r>
          </a:p>
          <a:p>
            <a:pPr lvl="1"/>
            <a:r>
              <a:rPr lang="en-US" b="1" dirty="0"/>
              <a:t>High school or less education</a:t>
            </a:r>
          </a:p>
          <a:p>
            <a:pPr lvl="1"/>
            <a:r>
              <a:rPr lang="en-US" b="1" dirty="0"/>
              <a:t>Stressed; have little hope</a:t>
            </a:r>
          </a:p>
          <a:p>
            <a:pPr marL="434340" indent="-342900"/>
            <a:r>
              <a:rPr lang="en-US" b="1" dirty="0"/>
              <a:t>Smoking-caused diseases result in $96 billion in health care costs annually</a:t>
            </a:r>
          </a:p>
          <a:p>
            <a:pPr marL="434340" indent="-342900"/>
            <a:r>
              <a:rPr lang="en-US" b="1" dirty="0"/>
              <a:t>443,000 deaths in US/year from smoking-</a:t>
            </a:r>
          </a:p>
          <a:p>
            <a:pPr marL="91440" indent="0">
              <a:buNone/>
            </a:pPr>
            <a:r>
              <a:rPr lang="en-US" b="1" dirty="0"/>
              <a:t>related diseases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2"/>
            <a:ext cx="1128305" cy="1096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69972"/>
            <a:ext cx="2636519" cy="188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3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40"/>
    </mc:Choice>
    <mc:Fallback xmlns="">
      <p:transition spd="slow" advTm="46240"/>
    </mc:Fallback>
  </mc:AlternateContent>
  <p:extLst>
    <p:ext uri="{E180D4A7-C9FB-4DFB-919C-405C955672EB}">
      <p14:showEvtLst xmlns:p14="http://schemas.microsoft.com/office/powerpoint/2010/main">
        <p14:playEvt time="2495" objId="7"/>
        <p14:pauseEvt time="2495" objId="7"/>
        <p14:seekEvt time="2495" objId="7" seek="36155"/>
        <p14:resumeEvt time="3365" objId="7"/>
        <p14:stopEvt time="46192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Health Ministry Opportunity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sz="2200" b="1" dirty="0"/>
              <a:t>One that all adults can participate in . . .</a:t>
            </a:r>
          </a:p>
          <a:p>
            <a:r>
              <a:rPr lang="en-US" sz="2200" b="1" dirty="0"/>
              <a:t>Requires little training, but a commitment of hospitality, nurturing</a:t>
            </a:r>
          </a:p>
          <a:p>
            <a:r>
              <a:rPr lang="en-US" sz="2200" b="1" dirty="0"/>
              <a:t>Free to the participant; very little cost to the church</a:t>
            </a:r>
          </a:p>
          <a:p>
            <a:r>
              <a:rPr lang="en-US" sz="2200" b="1" dirty="0"/>
              <a:t>Must show commitment to regular scheduling and follow-through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724400"/>
            <a:ext cx="2544786" cy="1885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2203" y="5393029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Mission Field at Home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58" y="4645351"/>
            <a:ext cx="2912642" cy="1938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352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“Let’s Begin to Quit”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6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7"/>
    </mc:Choice>
    <mc:Fallback xmlns="">
      <p:transition spd="slow" advTm="58527"/>
    </mc:Fallback>
  </mc:AlternateContent>
  <p:extLst>
    <p:ext uri="{E180D4A7-C9FB-4DFB-919C-405C955672EB}">
      <p14:showEvtLst xmlns:p14="http://schemas.microsoft.com/office/powerpoint/2010/main">
        <p14:playEvt time="2386" objId="2"/>
        <p14:pauseEvt time="2386" objId="2"/>
        <p14:seekEvt time="2386" objId="2" seek="18554"/>
        <p14:resumeEvt time="3167" objId="2"/>
        <p14:stopEvt time="2780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Intervention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43401"/>
          </a:xfrm>
          <a:gradFill>
            <a:gsLst>
              <a:gs pos="50000">
                <a:schemeClr val="accent1">
                  <a:lumMod val="60000"/>
                  <a:lumOff val="40000"/>
                </a:schemeClr>
              </a:gs>
              <a:gs pos="89000">
                <a:schemeClr val="tx2">
                  <a:lumMod val="60000"/>
                  <a:lumOff val="40000"/>
                  <a:alpha val="91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Taking Control </a:t>
            </a:r>
            <a:r>
              <a:rPr lang="en-US" b="1" dirty="0"/>
              <a:t>is a 14-day Coaching Program online at </a:t>
            </a:r>
            <a:r>
              <a:rPr lang="en-US" b="1" dirty="0">
                <a:hlinkClick r:id="rId4"/>
              </a:rPr>
              <a:t>www.LivingSmart.Live</a:t>
            </a:r>
            <a:r>
              <a:rPr lang="en-US" b="1" dirty="0"/>
              <a:t>.  </a:t>
            </a:r>
          </a:p>
          <a:p>
            <a:pPr lvl="2"/>
            <a:r>
              <a:rPr lang="en-US" b="1" dirty="0"/>
              <a:t>1) Watch daily videos, download printed guides &amp; supporting audio files</a:t>
            </a:r>
          </a:p>
          <a:p>
            <a:pPr lvl="2"/>
            <a:r>
              <a:rPr lang="en-US" b="1" dirty="0"/>
              <a:t>2) Attend 5 Workshop sessions</a:t>
            </a:r>
          </a:p>
          <a:p>
            <a:pPr lvl="2"/>
            <a:r>
              <a:rPr lang="en-US" b="1" dirty="0"/>
              <a:t>3) Engage in follow-up Phone Coaching</a:t>
            </a:r>
          </a:p>
          <a:p>
            <a:r>
              <a:rPr lang="en-US" b="1" dirty="0"/>
              <a:t>While participant is coached the church provides a “workshop” for support to bring them together with mentors as friends, who augment the wholistic teachings of Taking Control.</a:t>
            </a:r>
          </a:p>
          <a:p>
            <a:r>
              <a:rPr lang="en-US" b="1" dirty="0"/>
              <a:t>The natural progression is to include the participants in relevant church activities and form lasting friendships.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7" y="5748711"/>
            <a:ext cx="7001123" cy="109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8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10"/>
    </mc:Choice>
    <mc:Fallback xmlns="">
      <p:transition spd="slow" advTm="80910"/>
    </mc:Fallback>
  </mc:AlternateContent>
  <p:extLst>
    <p:ext uri="{E180D4A7-C9FB-4DFB-919C-405C955672EB}">
      <p14:showEvtLst xmlns:p14="http://schemas.microsoft.com/office/powerpoint/2010/main">
        <p14:playEvt time="4055" objId="2"/>
        <p14:stopEvt time="129275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100000">
              <a:schemeClr val="bg1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3DB3-B2EC-C726-7FCE-9AA38DC38C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Preparation of Mentors &amp; 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088D-2F84-4EF9-76A3-C7F6E851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Volunteers are Registered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1- hour Training Session to acquaint them with the roles and functions of mentoring and coaching to be held within 3 days of this announcement.  Video and Manual provide preparation.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Mentors will then identify a tobacco user to aid and invite him/her to the “Let’s Begin to Quit” workshop series.  A verbal contract is made to accompany the Participant supportively and an invitation card is presented.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Phone Coach(es), after attending same training, will make connection with Participant at Graduation to arrange those follow-up sessions.  They will also attend the general training for all team members.</a:t>
            </a:r>
          </a:p>
        </p:txBody>
      </p:sp>
    </p:spTree>
    <p:extLst>
      <p:ext uri="{BB962C8B-B14F-4D97-AF65-F5344CB8AC3E}">
        <p14:creationId xmlns:p14="http://schemas.microsoft.com/office/powerpoint/2010/main" val="74943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Recruitment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95800" cy="1066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How will we get people to come?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2554" y="5181600"/>
            <a:ext cx="19812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790005"/>
            <a:ext cx="365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You Are Going to Invite Them . . . And Here is How. . .</a:t>
            </a:r>
          </a:p>
        </p:txBody>
      </p:sp>
      <p:pic>
        <p:nvPicPr>
          <p:cNvPr id="4" name="Online Media 3" title="3. Motivation to Quit Smoking: What’s Your “Why?”">
            <a:hlinkClick r:id="" action="ppaction://media"/>
            <a:extLst>
              <a:ext uri="{FF2B5EF4-FFF2-40B4-BE49-F238E27FC236}">
                <a16:creationId xmlns:a16="http://schemas.microsoft.com/office/drawing/2014/main" id="{CE7E7BB2-BFFF-7FF5-5B1C-89C4FB86D9C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663154" y="3365500"/>
            <a:ext cx="2540000" cy="1435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3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71"/>
    </mc:Choice>
    <mc:Fallback xmlns="">
      <p:transition spd="slow" advTm="71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40" objId="4"/>
        <p14:pauseEvt time="1740" objId="4"/>
        <p14:seekEvt time="1740" objId="4" seek="30398"/>
        <p14:seekEvt time="5070" objId="4" seek="30696"/>
        <p14:seekEvt time="5241" objId="4" seek="29802"/>
        <p14:seekEvt time="5248" objId="4" seek="29504"/>
        <p14:seekEvt time="5264" objId="4" seek="29206"/>
        <p14:seekEvt time="5291" objId="4" seek="28610"/>
        <p14:seekEvt time="5332" objId="4" seek="28610"/>
        <p14:seekEvt time="5332" objId="4" seek="27716"/>
        <p14:seekEvt time="5365" objId="4" seek="26226"/>
        <p14:seekEvt time="5365" objId="4" seek="23842"/>
        <p14:seekEvt time="5424" objId="4" seek="21755"/>
        <p14:seekEvt time="5432" objId="4" seek="21159"/>
        <p14:seekEvt time="5448" objId="4" seek="20265"/>
        <p14:seekEvt time="5465" objId="4" seek="19371"/>
        <p14:seekEvt time="5498" objId="4" seek="17881"/>
        <p14:seekEvt time="5532" objId="4" seek="15199"/>
        <p14:seekEvt time="5532" objId="4" seek="11026"/>
        <p14:seekEvt time="5576" objId="4" seek="11026"/>
        <p14:seekEvt time="5581" objId="4" seek="10132"/>
        <p14:seekEvt time="5584" objId="4" seek="9536"/>
        <p14:seekEvt time="5600" objId="4" seek="8940"/>
        <p14:seekEvt time="5633" objId="4" seek="8344"/>
        <p14:seekEvt time="5667" objId="4" seek="7152"/>
        <p14:seekEvt time="5692" objId="4" seek="5960"/>
        <p14:seekEvt time="5692" objId="4" seek="5960"/>
        <p14:seekEvt time="5720" objId="4" seek="2980"/>
        <p14:seekEvt time="5720" objId="4" seek="1490"/>
        <p14:seekEvt time="5760" objId="4" seek="1192"/>
        <p14:seekEvt time="5760" objId="4" seek="894"/>
        <p14:seekEvt time="5820" objId="4" seek="596"/>
        <p14:seekEvt time="5850" objId="4" seek="0"/>
        <p14:seekEvt time="5850" objId="4" seek="0"/>
        <p14:seekEvt time="5880" objId="4" seek="0"/>
        <p14:seekEvt time="5880" objId="4" seek="0"/>
        <p14:seekEvt time="5895" objId="4" seek="0"/>
        <p14:seekEvt time="6042" objId="4" seek="0"/>
        <p14:seekEvt time="6050" objId="4" seek="0"/>
        <p14:seekEvt time="6072" objId="4" seek="0"/>
        <p14:seekEvt time="6080" objId="4" seek="0"/>
        <p14:seekEvt time="6088" objId="4" seek="0"/>
        <p14:seekEvt time="6105" objId="4" seek="0"/>
        <p14:resumeEvt time="6796" objId="4"/>
        <p14:stopEvt time="71180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60000"/>
                <a:lumOff val="40000"/>
              </a:schemeClr>
            </a:gs>
            <a:gs pos="89000">
              <a:schemeClr val="tx2">
                <a:lumMod val="60000"/>
                <a:lumOff val="40000"/>
                <a:alpha val="9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006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 the Job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3054"/>
            <a:ext cx="3886200" cy="2551064"/>
          </a:xfrm>
        </p:spPr>
      </p:pic>
      <p:sp>
        <p:nvSpPr>
          <p:cNvPr id="5" name="TextBox 4"/>
          <p:cNvSpPr txBox="1"/>
          <p:nvPr/>
        </p:nvSpPr>
        <p:spPr>
          <a:xfrm>
            <a:off x="228600" y="4627655"/>
            <a:ext cx="3886200" cy="1015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Worksite is fertile 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Workplace relationships may be “safer” than domestic 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318838" cy="2189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22" y="3505200"/>
            <a:ext cx="3612460" cy="2223925"/>
          </a:xfrm>
          <a:prstGeom prst="rect">
            <a:avLst/>
          </a:prstGeom>
        </p:spPr>
      </p:pic>
      <p:pic>
        <p:nvPicPr>
          <p:cNvPr id="6" name="GOT-Victo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3843" y="5867400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95719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the speaker for the story . .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9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214000"/>
    </mc:Choice>
    <mc:Fallback xmlns="">
      <p:transition spd="slow" advTm="214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20" objId="6"/>
        <p14:stopEvt time="218200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60000"/>
                <a:lumOff val="40000"/>
              </a:schemeClr>
            </a:gs>
            <a:gs pos="89000">
              <a:schemeClr val="tx2">
                <a:lumMod val="60000"/>
                <a:lumOff val="40000"/>
                <a:alpha val="9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Critical &amp; Compelling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8" y="4953000"/>
            <a:ext cx="4574512" cy="1495425"/>
          </a:xfrm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US" b="1" dirty="0"/>
              <a:t>You can save more than 1 life!</a:t>
            </a:r>
          </a:p>
          <a:p>
            <a:r>
              <a:rPr lang="en-US" b="1" dirty="0"/>
              <a:t>You </a:t>
            </a:r>
            <a:r>
              <a:rPr lang="en-US" b="1" u="sng" dirty="0"/>
              <a:t>must</a:t>
            </a:r>
            <a:r>
              <a:rPr lang="en-US" b="1" dirty="0"/>
              <a:t> engage in meaningful conversation</a:t>
            </a:r>
          </a:p>
        </p:txBody>
      </p:sp>
      <p:pic>
        <p:nvPicPr>
          <p:cNvPr id="2050" name="Picture 2" descr="C:\Users\Ron and Linda Royer\Pictures\HEALTH\SMOKING\should I smoke-pre f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9" y="2133600"/>
            <a:ext cx="1396626" cy="21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n and Linda Royer\Pictures\HEALTH\SMOKING\pregnant bell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77836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3244">
            <a:off x="6072745" y="2942206"/>
            <a:ext cx="2400300" cy="1882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Kerry and Marik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551570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4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71" objId="5"/>
        <p14:pauseEvt time="10856" objId="5"/>
        <p14:seekEvt time="10856" objId="5" seek="7211"/>
        <p14:resumeEvt time="10856" objId="5"/>
        <p14:stopEvt time="116169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9000">
              <a:schemeClr val="accent1">
                <a:lumMod val="75000"/>
              </a:schemeClr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Neighbors Need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4744">
            <a:off x="4432346" y="2697582"/>
            <a:ext cx="2616622" cy="2039932"/>
          </a:xfrm>
        </p:spPr>
      </p:pic>
      <p:pic>
        <p:nvPicPr>
          <p:cNvPr id="3074" name="Picture 2" descr="C:\Users\Ron and Linda Royer\Pictures\HEALTH\SMOKING\man worling in yard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1029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on and Linda Royer\Pictures\HEALTH\SMOKING\man working in yar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1" y="403860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n and Linda Royer\Pictures\HEALTH\SMOKING\fem jogg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92" y="228600"/>
            <a:ext cx="863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on and Linda Royer\Pictures\HEALTH\SMOKING\dyspneic male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1129427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on and Linda Royer\Pictures\HEALTH\SMOKING\dyspneic ma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10610"/>
            <a:ext cx="1266825" cy="190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enise &amp; Mr Trim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71022" y="181029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00"/>
    </mc:Choice>
    <mc:Fallback xmlns="">
      <p:transition spd="slow" advTm="131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98" objId="3"/>
        <p14:stopEvt time="13253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LAYERS_CUSTOMIZATION" val="UEsDBBQAAgAIABWzmEOBIXaV7AIAAIgIAAAUAAAAdW5pdmVyc2FsL3BsYXllci54bWytVU1v2zAMPafA/oOhe62kXdc2kFt0BYId1qFA1m23QLUZW4u/Jsl1018/yvL3nG4FdjBgU3yPFB9Js+vnJHaeQCqRpR5ZuHPiQOpngUhDjzx8XR1fkOurd0csj/kepCMCjxSpMAAeEycA5UuRawTfcx15pGdwkZk4uRSZFHqP3GfI3UU6J++OZuiSKo9EWudLSsuydIVCRBqqLC4MiXL9LKG5BAWpBkltGsRpsEv9dzQ+SZZSvc9B9ZC5fnvgmqTleFZiQFKeupkM6cl8vqA/7j6v/QgSfixSpXnqA3GwkrOqlI/c391lQRGDMrYZs0muQWuTRGWbMb0Ui4vUUdL3iHXYJKAUD0G5cRoSarF0Asy2MVdRzaMGtIZX7UTNW/ltzPemcauUo51zXjzGQkV41Id01kkgo8OoLKmuW3XQQ9NBK8NEHAm/CiEhqD6/tS0yXxAbsO24Kk9XlT4e4NuK+zqT+1uEYRfVCrqtaK4Vza1ALYfbRl93FKS57Ra4LiQ0pZqxJxFA9oVLyU1bXGlZAKMjY42lQzCj9sq1SJ0gLNJJfPYP2hi/kTQ/1WvKVID/IcwnJGprItIAnlcCfTQkWFMNWGxjc3UeuyZml5MqHpNeXw9MNsdaFLyIo7kMAccw4JrTzk4PQUFyhS5+IUfY3sFBcCTCKMZHTzKMTw/SJFzuJhl6BwfBcebvJqCtuS0jHddx1ExtBzE6sU6YXyidJeKlas/BntHLqg9fG7nm6CYX7cH5/I9RHMRoBnNLJlaXeevtq+bw3sypVp3PJreWQbfiPIAucuvVzEKRj3wC2PIi1rf9nJp92IOOcp6ajmmu79jvWbkWL+CUIjB/usWpqUkEpmc88uHitMeAeuJ2GYSvTFMRGa0lsWoeUo5hbZ4ElBZjZ+Ujqh7KrEiDkTZu3v0cVIy76kYCd2LYYqaLE2y+LPfIe3yp73J5dtld5Xxx2WCrvO5tYJvLG1Z1nXDXGbTu1/YirJ55fP0NUEsDBBQAAgAIAA69LUQlxWA8qisAAC9AAAAXAAAAdW5pdmVyc2FsL3VuaXZlcnNhbC5wbmfte3lU09f2L+JFf6VWfrU4IAqtFjEyVVCQKWmriDJFQUGGhDpgSiFEZjKQlPaqVVEuU1KmxIGhyhAFTQiQhDqAGCBqFIRAmBNDCAESkkCml4Dea+/7rfUb3lrvvbVu/2CFM+2zzz57+Jz9PefSkSDfT0w3mxoZGX1y+NCBYCOjlTNGRsbof1ulrzkQjbqh/1mRHOz7rVFd9xahvvAX2DeB3xgZ3cv5WH3SRF/+6Nyh8GQjo3Uphr8VvLPWGUZGoMeHD3xzLAMqHoRXx6dngrDW+Watqz8fD8Jdpx3/PsTv00u8WJvjEXaAyauuocERnMt+8MdXnrfdhH+15+brv476eB/60ubSocDA+S9XJJ9cd1WqY6bLBY3dbkPhaPmUtwDTW9xrCZ0qSvWOOytp4DX0dCI5Z/OidYu9JdGaybCSMChy4jHLidmy8MQJu0LP44CRcOR1B4ddRQsdjkaL957fqq9clbeNlC/uOJzF3jphKLdJJ6vJ2spWQRBim744zGdNyBDP+hS8Q/rSd2toP2gDY2fpufpC6z6ejBWtrfc01hc2XTQG/Yp5NOzGmL06vU9fcY1gDNpkYmVk9CPRHzBjvfj8oit1MI27l4ZTDKYj6qJoL8uI4rWQYWnpuPviuC1o4UJiOKJtMH0oE7EpHd+ZL6C7JUSLRT/8QILbPzBDjelJHkwFmABj3tIlmZLDK7J3JSOQrEhXMHDhTLrVop5Sw5Qbc6GrhMqYr0VsIgi+Gpvj+3tO2xcJ6v0Tob7hCWfQDeomXG7mMdV1t7X6tRwjhA6H3OkfAczQXejegEUBQAXSCMFDR0aTQI9E8pQBnyh+fXfSdlM1lyen5BtzoV/k5pUm0gX1hci4aF9+0QalF6E5Kuue6PSgfDPXt8fdYQa5pTneTi+arpRHphhTiOmpyyFnBlaaeZ1zdoRFxGUEOD3pVnMSj6/jrttAiz7/FVWUnYQn5IU+2VvvMH/hG3z4o1sUmhv7xhXe1Z0zyBYJqre5jstGRlm4Zjq6iGXuLMZvL4nCH3ShQrJgB6t4ujq7OuZA4EYaKJP4Q0ZcEySkjy+sr0JsEs/134bXxta3FFvrF/qlYaE/zTWUvwp0ukFOOqEIqbtjH9O0GJDcBmvysPNwWDxOcRbf/2vhAHmuhAu4sNdRdDkC1+ZDOd1UtlCkopUlhkc7bDdJivh3s5GD65VTHFRp7lzpSYswH/ccujxz3L22nSTsz8w/CUey2V4b59UHeyLHuILYEmFaYbw/5TaxOT4OT1CFax3JZS07KhFbxrWy3SuNjLJHX5pi1tcI+155RFpa4JMKYreNVR94rQac4cxFcF5rNuNjq2xqxrFdJC48ttSx+Ux46iraq/u53OMJ1TutXl7dNUPzdmjcaw9qMPth0XyoMz+zyDhqzHnwfgYsow1WxHFz/wHHh93WlM2KpfcDmyF7axy4eyFTc/0dlJ6xZzPCuA0G4aym/ZXR3RR05fvpqpnjtF0WhJcFXICyyPH8rhikR2CHhvLXQqEHWkTiOYX33JcVCsMHB8AfdTknNUPaYppyTYBs3/F7oRYkIAHQinScRMZ9rE6JHk8rVKhrtnmVIX7gGqZmbO7pjuQUChsHyMh63mYivM6toF7cHG+mV5WraXfZrVX/Hnglym9AFhBXKB9IENQ+JAgbpoSNBR32nhXJEQ9PRazinnpTx7yMLHyz2QqQEo7lkxy3S6milni3+lZBGvHWFDsC5k14gKuClVexk1WlgjSH9CZwA7teEtf0lEGef8DmuIoXt4m+vxgDCdcOxNmKqgW7Oa9L9u4NhHvquTi0Vq8j6jtb+Ng2wUthQdXTPvkuPwuiaq+jjb2019kZcqG3b3BXVJHjI2dHzpmoBFhU5JoGbTZ57gSnR7yZOBGDdgZfiInyg7ZN3LufI60ffGps3XeR8xOEHbNeiZrqc6JF5zAzu5Ob8ZHsSH41d94rhnTWfX4LRc8XvfcEn6Xm9H7tnZ5MLit24rz2mt/XQIwfS/HWW/32xgLj6ImqrcSTnJeF6wp/eoW/V1Brfnuzm8MRQBRAsbeOobZPar4As7x5+SQ+mspK0XBSjyVeifelVOk3aDNB/NvIxaS3xqTMPM0xhVRZqTq1GBVkjZbD5OmBXKCA5g2Zlmll7p1sYfIbNBHVP1+4phoeT2oWom71lIxweqMTevfMX/hML6PvHStak5F6T6N3pid2mGC/MvXS8+dtqv7OXO/tjVDmyt9b1HOsEr1/Qg8m6mu2OBkcoNGGr7NW6/2gyRHDwO9WLHU+YfSHpgwOG6eVdoWAvQ3BZM1UoE6B01EXtAqmmaEc8J8S+K81NX5jhZ6615UPBtI6du87F4WV3bIuU2sVWtcpP33nHy2HJ19XW36aawgd410tvKFLDTv1cfDcdyDtbA7YbNDngGvJRmjGDRV11N6w+C0nuhsv/RIgVY7lpOugnUf1Mw23HjjQPyVFZhh4WBtwoPyqsX4JK9d9GnurdaVR64/6VgPJrz7/NNfVQGLNoX/JLm3sQrsw1/TB1F7+Nc/pNwNYlbgkMoEWs5PKQ4k6KE80iiEmUrsgAFOj8JsNolz15WnB76utp/D83InAVTbYPoOwv/vaOYGIXRQmfAP9KWr356zlafMS81kv0BMZHyWFa4Ad61cnSZe5ODMwgJbQB5NazAWBmd3RCViDSmz6W3bJ6V0zAEmRb5b19nfMdVGMSU6XWG6coSmnyyzXTgifGXenRR/iD74fAjcBPvL1A0p43G6Is4PkRmvOp8tcjp0FmDCoVxND++esTNWb3nPZEzWMnvA2V+6++Y6VmgetCLs/jLtqgq37wxwP1isbnqF3zpw+YNDNFR2N4SFZQxV/7GKuhLD+0GV/FgiMNDPBZi8L3MLN32lG8EcGhSZY6w9YM8+ghf93/sdDh60xM79Pz7h/QERfmS/FZ3wwb9zOmQ6kX8sfmT3Tu478ASeBJsC+isd2H7AfmQXu3jX7oeBODOfT/jCoVj8odHT9B6KktdrS/9AlMospIKKDqhoXDDrUzN3UXO7wIVHKeuXTxk/LzykoTmld9z9k4PA3xA2jFe7gOx9W0nRa1dCRy4TRnkiEd6Z5s60N9ANd+Qzs9cKh3f+coCydCLwstckJ/7tmldHYv+ZMPSu0q8r5Gr/pvRoLq0g8g8IP5nndiVp0Yl1b1trZfN0dB5IZgrkCe8AxK9p3mcYvhyyXx217eXCJnUu/3F9exrZt8P/LXaKCDMbWpbfcuiXbbK/xRJYm57ipJi7ZEvfR6KKU96Y2npQkoSsSEmgTeNEASlRb4jndOFZeeg1/0RqrDDZNNkVaCfQmjvMYXxyfHUpme9tSG8DBo+gOLeu+88H3s6FM9pgsyLkI6/pfz5ZQCoVSfl3ztAeyFD7X5uOHpmftTl+l3wi75Y1wtOWavv3ZDJiRdMHjcG6XRh1QVHuq5CZJ9YK4nr0nXJ6y6AdhQCsnMjxajtV/YsDih2frRprtqykNDiMWQIfJwjTSuDalWJjEjRVQqvJiXmfQBpaVmVbauV5ZwP3SxwV2J+StKGku6hmRC3hVBBqrrylmOD4iJ4ZDbVjPWizCWLU3S2LORF1lN3r48+xmYA52j1ywHpjizhAupMOjkluyEJf5ILp+IAKGDeVTbM+DHv1AWk9reT9NeUvlEb7g2GVY5iqvib0VKSi8t/SV8svzQOmXRSCb5ryF6n8PW0HECwv6F+1R/MDbtbPzB7+p9Rzrd/am1sTDyI1h9dkBIbfbPcpsFS4t3W+ooup12B75mSYhkJXyQDKRdPPd7gTHeE8k/bA4kQAg0/NKnIsX/NcPbsYZNNh8RjghCE/zE6cwImDBjypvT+woSkCpamICP052ArxAqudXfcPL+JWx8LdXiw3gH/oKI2BJPfIAa98YD2aU1/utaDZ/WtAt3EMjOXs43Kl4hrqMvnzuWWJgybEbcEG1iywVV0wzxvFi5vPEAS/IzkP4qQgcvnA+0GVrWo9858zFnGWLYHU4mjhXJHsE+qGevZV1op4h8IUnATUcljiZ3+RIlpSNBPUNVbVKGmqg9bW0h59LA8l7fnu1iB5r0Pa7weDg2tPFPK963Ht1Cj7HjhzOH2BPjAKmc9cV50F9gGN3hqtaw2a76oN/qX7Kx/Krbw7aDcKz2H1z9mhSDNyfQsUPVvaQUs8uzM/+ZK4bIGc2sOQBCv9KllJYsjXp3t837gBx3n3WvDOt2Hwe0+Z9fm/w8+pfKGNJ6Ijg5FCPJw/awIQy8W3jqMPf1C2Ikt8ev8luroF3JNUP7OrlBPSSSICR8DCrZP2Bo5smPhw8GjeQQuqYOPD/2t7/Fbs8tyO3JKGeOm6bQ1nh1LPTQ1fcl5HeNZrPgV1OLTPfKhBPwpfA5Io6KB2Feuu4rb00KreB3acwIM3hVQsvcrApSa5W+6A5wMXvFZJHjv9zwPofNQ2vQspe+LoZIKmb+6ocPR7NCgkjQ+mUaAOcTVUMAa304bkLpB0DJQBnL4HjtXNOuqTCOeWolKRT83N9rYTTq3u+WcK7nz/RPOiFcp8mdDD8brNLrOgaJN68X0GXZJYoWgTevoLpZgkPI46LFk1vxAcahqxEz3XYguNul7qBdAts9vFRprRMUmr+BnrPe4e1snV16dXoL5agr73NMTlb79l7B8nez1SIcdO/ttx4wQXb5xtse/WOjWDgT8+51BB9EMBRn1o1YA4yqGT9qWIJNTsSw6IzHzQjqoCyG2ap/lP3WBsX5uUbWUvBJatj4sw0V5h8O4PcMkfMRwxLxC543yXe8lmHGf7XqbjtuvMR+sZF2AhalT2xDMvH5+benM5JVSQyUul6fA9hWF+nDp3YsDRhPMlr9vFnJfq4FiWVccCka0hvGk4fwIgYBrJ4MxGZN0DMf+VBsRlzhgfmp/KxlMTizdDbKu9kUYk/mXnGm/4ShSdjJuxstTKwTvbJI5CCxoa42QPncnPigfJ7ORAOls/AU7vCOQEEAry4zk5Ul6iaiUkTXV9aUJmbYiCZzcdHJiB/9pS0SFMu9/qnXhhMbN9atR8K/gR8OKhSqgio6sPb243FFYXDpqmiupHCpqEQlgcCFX2W8BPXrhZ2u9yL+kjKf5zyppepnc8fgddrhZhk97hi1BaAiA1UTQmfD51pqstU4kYI4CVpeYLv2A+lceG2VP9p8BVJnQlQ4X+hPeVE8COqDavYMTmisyrMKN5uhoZBN3V/T965D2ywiDiVfFs01K1LNpXu7DADUB72m5dlIwunUCu/Q7W1OG8NZQVVPvKHfHSEXATOnAzpbXvdhApbNbVr6LMjqqsxwUt7kRbod3r9mHxOZoADZ5S1etCfBLLZp2DvmuG8qufGW0KL7Gb6iAISTtukXygJ3tQZ4Nnpo5UoYivPZ6JAsEd24pgpwJsOfyd6yuDMb1MemDvOmSFf2AAR5uOClH7pU8VfAqIJ9ktxZDUl7s7OIT3eqtpfBy7ke1wp47o1tPay0zIqpodSeyG2nADI+Bq1E3b2SpzKlSSeLnwNOTbZlber/bA+6vPHb1cRmxJ4wbFXUmM84j1aukfBr/dw3BBJngRJtMxlZiIuWtWfSg7E+ywJlbsXQDmeje5o3FTRKrjzY2kWW2w+Bzdh2HKRuePct9KiaejhweM2E54dMZN7WxxmUpnH3RFZkorKjgrZ0GIPNeiidgfS4UF0YzpUC1bGhCzLq+ulKaankN0qSLvwesZvUJK5iuHYPOQGWugABz37nlw+fSePe/xX7kPsb8YkYaT4PkAUrR7dCO5upZKoQwTWW0Lge+YuAVpeQE9BfWimSabnEqgEbm+K251W274LA+SG2cK0JlaA4y3mW50G2iEumMDgvfN2TXHYrVQdPIpxpM55q1Uh5CKhxkkUFEtaS06Fo7ePeM1tFtKDLEhLok4jHhMGAuoaXgHgx69JkXN+077d52yLGM9SPimprESEPKqCPfVPCs1isyMOHuN3twp2Q/ZYq4dXN5ukhhU2RcO4+bFH6+BdgmHROrm5eJfKHR3NwT+jjNBdZvS4wyF98ao09fzXCIigMHUeWpX9Xo+DH1YrKc4YlBB5ORHR1MD4C7krhReqnwc81/YwhXiGO/ZLdvP3SUgk+fr0Hb2KEu6AP8b4qShuW5xbFDSZYYJXE7McFxWn/E10G6HPkGIVMd4vigIOxock+UuyUXnrvMumiehpWt04OD8m9CNS5QXFl+G+CWEn2TZvaCB6J4haJf1yLwTcBtnTR6X/1FRtzpe7TLh7lp2k6xDej0LesAYs/40eA76oODO4F1JmQ06d6ESjP9L5YBZY0Yzpvc+cl/MNSY2ybmwypVnCaFZFxMQvRaBftziSNFOwZpPChkyB55CQAbUgLPvSi/6ME3VhQe6RQPwLNN3ZcdmJri25grXU3Euy0My9I/rmvg7m0Ywez/VtIoe3lS8705P5OmitfjBXoHfo03H43YDlzkrMZAhpcsMx/gSzUkQ/a/HOb18Ey5PJ15NcCS+cLi7XuO1gdCaASMrHtk3kyLZ3LvpqhyET3tUOlO/uFnJIWhm/w5Y03mqVKXsxPXRReuRdpmSXwTHxYqBL+/jZp0X8ydfVg8z1sH9kUpI3vG+MzWc/UWg/yLL8Z1mHtC59LDe2HyBj56s5Q28Xlvpfp7XIXvqX6DmqKtlCAKmmGlof6qUKapar1P1x5DJtJXP3Er3vHQESMmNxUuj9abi/Yc+7rjgxMlCSq8t4IbljtvGXGic9IHh4Cf6u6uiwT4+FQfgbvnc0bXnqscSGcZdP1sZwmCGan7hO2zmzTZRtYPPjPRtNoGfKlkZm8W+2XskuardCx0vPO2FO6qOmIirZcIAy5PLhUOzCBOc2ZSnEmRSzfD5WGxL9XUw1ixmVr3KzA3jq45Y73bZ+oLw8LJakxWbO5ZNaXKdqDAu++3Uy7VAWbjhrdZDX/KsQ26S2r0zGzhYqzUviLz7Ny+89VwbXx3Ec1kM2P96JxgqcgTY4R4MA7J9HOQYPh2wL7q9aGDHDZQSPOm3Xw4xBYfBIuV/O05f5o8TeJKiOPp5+s/sx1QS3+d3CNwJmaGe8YSupNj7bYR9V/+2xbJ2iIGcztBLxb2cYASQ90M2bP44sCiIJnTO7tb2NNPhnFrsBYqQYKHu+v2r/YocywE2R++k/qAEsARxAN2BS3NdakJ3NCl/Qn4cUohqU34LMeTggusKTU349oL2qFIaptaWKkjS79hx/K3VR+OALmvLGa1hjLtoa4TvpR5W32orD5fI1KNM0v8OHY9ns2PrsNf4fkb8lqoqYweexxeYLTZ2NGuPmCMLTvLxeOFQwj77rcHy4zCD7wiIW0IRhqthzfDxkV1KzqUJmed/fL/1ZeoJgDXY8HmWKLjvayY695C5qmA/vlZn+2JL7N7e/HMDjm+7YMPdz89yq5oqH5O4LB95tpJ5Y9zq56cHCy8VniwOinzAdceSYYyPkWYCC03AFILNwDWyruq/oKZyDIlb9Yg+YP/iG4nZ9romtNNfQ8sjLyhUz5DIDMANs4hjnju6mT3nbnF5cUJTurWE3wgbuX4eFW4TCXjSohX1PSo+SNuA7S1SpzQ6Kvmsol887xJTnsCJObH1CRXRC2mR6hR8Kml9xgTBA0q4Neqe6MSRj0ivC48CKPdQKz0fBddJk1GHM+rls/48Ou3c4Bx8MLq8uDbvz6oz7QtHsg7oCnbDeBYc/jlj1ZVElz+tQfUtAvvi38as/2kePn7Ulsz04WDzcBvpu+QwTRp7LmwqC+ZVsUWYo1fEBaYO4IVg0uX5D7oMKLM4PGzaHzne7W2nDoBvbvLOTpBfGTtvcgIBZdynUhKFYVfQPUyrq6FvAyMoZsJtX/0P7qnF5p9XmGbmpB5d5uGLsVN/9zko+NF6Qqo/t+kfjNyCND4wf51O4TjfVwDa2m+t0YZdq8Ypln9Pt193KnHtm13q5Rd4fV8Uc0fzfzbBeh+T9vIDTKXBDA+lDmSU5OPVYq3Gm0D+6HyMtGRrw0vu7KmYfd3kQf270ilMCcPFFTkICU5P2nY8VcjyXMzS3nL56HsVQTzilm2mzJliWKdyb74ZoFUwmetjMfmggfCnHvWoPgfcN6O5a2sOzke/GoVZrWj2WxPpVsnCrrB2h6UHcC0bgVNxmtrtoae6HnRXpz60BqCGtnBp+Y0hFHxIBBTVLeO1jFz1BXHkrSNrpUvPckzd7bTq5e/Ef5C4aM6Gm6llDCPnuJP+l51szEyzdXDl24x90TdUowEz7fsMmny/yl1wHmSvng4dzLv6D/M4ZUUWrtdnSfp91pP+sPTLc658FslrSkU7DCm60kgnGOK8lz/ErTbZ2cX9WtJOJNuNPRv6VGRG1mGhvWWveWmKUj6wZrnVlWme6wFtCo9QpmDqNbX/s6DbuPTgtWRRp+s/jgAsSnVYi8tKHud62Bxz24Rd6DAIa3NqbL2xgDARZXE0rbnyaFkBohiuDY1TUpePEiq53rIpDhtGPFIm8YC+HmeTu5qtcymkPDHePf554aMPfrdDAcWqRCaOtYidw7ul22xhParJQpWAo6F2vq8PAWH6wrGDWj7xJUKM1YJn6bKaqmelpQRGvwThWs2caJQxVED6cdVv8y0DdSMXgtXp4RlcIK3sAQfC8Ga+jvMNPy/ImZ5qq7z8PvV2buFB0EjAEoABE+iDdYxE2Qa0s6Y5O6kNB8KQ5kjDkJbVLBdJJQb140skHW8ODKsnsOkHXzzwbFSdGnOSJOPAqqT4wHJeQ48hlOrxDXu9kdsQEi6J4KqrPgJn/VlfGLDcXfPJjdrVTbfUIPIs9V2nicZ5J2c6pvN97P9WVUemwF0vgcuB2+sAJZVkep6R+4I70GtN7w/FGjrCxQFEg/BJEDQxL6sOs7zYfb5piOMxwTtp0sNeAY8mxYzdhww2MePCgE8dtx8FC8cA/SXe7KSah12Ky9Avwiu6i+bSmvDwICZ3jcYWnPyaXuYzuhV9Ogfs+U92/C9Ne2aC0B3GjpT37DCQaU97rpdvN1qpDAmfFmmqnqmph8AVucNkc8VXSpFTGNVWnLIRD80aQ+Z8rRPYYeuIREWCvI3c3ZJoywpmf6Do/QHJEHOvjvQec7ygK9MfIHfSqton4FPRBD8LzsI+6w5VrWOxOjt3r1I8yXykDoqnc1GMd3UqhKx/rAOOGzwmXFC3j1Ziw7IX1cUr6P8kK+bEXq+JP7/EnI//fM5JjntEjpOJU1A+gxYRGgsMpWq1PMC5aod7K3DTvYduCweF6z6zGS/TnzCqmELF0FFtZzNK7w8aFmYugAW/lanzc9NwyRl9RVlig3DKFk92yNgkdzvW1cteIeVb/7RyzON9wAq15ZYad+ZkDC7/mvuzlSOVv6YuT1TXP95t5pyzas3b7vuttroQRkRfWo2Z+Xw0mxbjzl/1u5k2DcJwuLXHcb7sk7rw/m/61mnqBJlqtSjJkuMhga4VVjnBuuDktJY8NX2Dp6WnTjWPX8knIKa6VDkko8tLIOLYgl2g+Od4SGLzs4oFHl9HIhJuJ9lmhnW0SyEd7dgf3b/C+vdSBJFYHG7WGXppe9MApz1zeT+aMcLi3lqGI+DO9zXeHDIcEVKtDg/0kTaI6DpoMzj95FEa0c185aKlQS9nRltDb66Kk92GP4jIqS+y482f39xztCx2mOiQ3ZYrTjtWbJTSLKfnwOjjiIkwbm0Wef5KiSjj4AWteJkCaRs4FO64EC+PzR1GiWiqxoKe0kC1e4++ceTmZH3ipKylvAPx7lyydhxRc+pID0wYQJl6jqsaSQBxBGgLtDIZMkrh7A9crNxM6HVy4YTkAllDcAPfJ5M4MkNshquGzBz9YUeRwcmXj5fjL50xjC2W7aIX2no/yAsLO7+tIcV9ZdjMKRpK6KKqngvzh3eVhC2WO1fwiR89YQpnqQRndmAkv6sNHIPJiZM/SKmuFabSymHGsjUrYwn4S88EcjsGbQ84my/fFuB12D3Qn3nkYUYEsjr1RO471S/VMQDEhoRfArHM2Ffs4/K4LLSuO3F6oMsFynV2AYxHwSi6VJeY5x0X+s5RMGhwTSZWOYPJLrr/p5B737UTEXXYL51gfET94BoVDnfUuikTkTcTQUj/Cwln3WxGR/JRiWgAVQeCKtY3v7s+oDuihnNRcWZoIflHWnb8OGrPHx92E6XicLd7VRYP4NDoeJbMGRMyb1aoiXERavlAjrHf2EhkSJ1ctoBVe3FCCVGGqpsScLUmiob0rUS7XAyu7ZgJIXM5LniVvOqdm7KyWgHnn8QwIiuf/NuRMyKGQc9t99jy5H0yo9S1UfGnzgO9/GPxp0J37sIw2MEudohVq7O1Etcj67mxECOdVyt7AwrdecpQ6mVXjtvKHKDrgq0C5P74kJoCayp0Ran+RAs0IW5fc7n2wPvA09T052vbLn37jz6b/rSnPWNe60uzut9Gq/t6gv4fXf/HreH92+bPLfyG5uBGaMSL7G+TA+LzX4ttbg8yNyYaQtO9uuzUOI62O1kzK7kIOXPMOI0PF2tp9VwxU3FpP53hTkMIKQpDZkM/4CSlTp2IOMj9t/j++zPv3puFAtpe0kz/bbr3a8KBDXhmtnSOUGD6AGl5ptP7PZnA8Noyb+dk6nqEalCRo56N1qfv66qy1MxcHxav0Ufg4qkcP21+J3W+hlSMXwRSdLWjhsOJemY3UUTNrXX9x+vhwyDWQ8nezBJ6UqFjjxL39dKWR0S3/RA0HpOEkkMNvgjGjn5UIiOg61YlI4a9xqCnDZVge4lSne3oW+6DM9dwZ5BcyK1ZMY9KEX3qGqAqkERq+oU1dG2sc7Ow92FMyr2iD4Fuy8LhslOQI0Zd3flAxOKB+lIuUXvse0SfIxUXV1/BQRkbywrECKCG8iblQwhQCebe3OMn5kCbZcxawCDNtrAPrZODBq5aQtU3oHMG2aYZqugtOHezZ2mt4lUJDDmetrrPEj8ooVDpc2kNlzJ9xp2W+dX4iUmkgElTvA42Wp2Ao+hsRmDHLEsN3qV5iDhzxHPN2v3V/y4QDwr3IcRJZEil35UItL/a35aksSBOBF6Px6nvPrKd4kjGfTL4LqW9hcKBgen9LSUk1eu1suonRPmCcg2Si5rOv3CmiLuoqAmSUDRk2S/0a+737LxJvYuZ4TcwzdOEt3p7agnuUr2MsOKfwDwuFlZxzC8G/VrF9iT/vusf5tkRAU6jPZlxOLdvLNKS2iKwBop4Rem/bF9Tdcxe+4bMsV8DgQ4y1mt0l6huS2vTJg+rTGb/43zL6cezeY7tStqimeiOhf3d64dgob4ynP3peNL9RH5clCSS4VHFG8cF7HWRbDhKpQguJEMu2EG+GKkJ+CkkKSXOxp0rP+gfmC76KcacK8PRAyYPEp/Aa5Nyi57EsdpGQJxmJ8RTZY4DoVyUS54k75bymFUZpuexLimu7e8ZrjHHbr/UlUDBb7ivesP2zmD9CPsY8C+v+Td5WaF5TcGd/AaCOIIhvIiU3X3jAhn3CloZIx5E5wpTjpVSH5mkqhe5KcaiitmxmiFwpjypFNPuFTJHGCkpp0O5+25XcN+d2j5pg9GPDwG/5Vm7ce6QsJ0IigG6MW9G8QVn6UZmqvrnUOxCZLte0vanaAr4IOZs1JO9/QynlzfXH7s/CQRBEw1UXCGnxVVUTh2Q4G8hznamVCAjpVivTMWyzTH/02Dmz8W5cFqlkx4QDwVXg8ow+G8WgzEDPuvMoU01D/a4J3CQUK67qExNtKh2JQk7erpJrVx8zkEpcQ7i60UTr5rg4yyoJHSZljF4SxVsq5sk4TVOiqincBAjrpZaFk1n8QoWlHZsrk47QIDFu513Z/gkCGFlWOcNHVqtoaxjQ1cmshC6661ra1ZBb65XQS9oBATB9TskdSbQw0W6b8NYb/3BLj7pW5G2qnu/ut05OiMhCNMCjIqcVqQ2mGOBQ6dwrS8KcqwbBOBXRvy/bXDClmBIdutR1N5ulMR/yonJy9paPB11JapuIHHWB4I+zZwfqI5PJV/cnjB2rtL7RWvV11SHc1Glr9KNG9SdvP8lh7Zwx3PBo4ogNjw26x7aR0OzdR4VX2YmjKcW8w5fXlAS5FC6A5nJzSg1vYBacsR6YjRd3ztDht9ujudCciir8p5x2j0GQWFvaDwMVYOw0dTqbJIOGmN+hsSm+fiFlDvCKfQ+6I6wI21XuT1z7M4mnykY4TgRW8q8CGIrJR1zR81jFh1rq9dG+CJtgKU8lGpNAWMNn+A4JWrupZ8ZDin1rTIoqf2w3Y9Ra57hIU0CTtuSfrsxmKxZleadrFxmkLWFwfz57/fOOjUzlE1FPmaoDGHbI+mZr2OQ9X2+tR1pn4jjlDMa7R3jvu4Teu3CVC+17cJcO+Jy7EXZ0OMvfLWxYunovbk2V7utjlT70y6ovTDHdckFOJjZU7jCrj0F3q69gp70PW5BP3/bAd9zNJj8Mn0j2CMSeLd4SZuPedifWr21i3C+YQ4joBsKIZuHDVZm7c764fbo927+/3cKC5BYyeSDYKsxbToCihP1FymJGZbXKve+YaDCsru2tOMfd1OuckG+K0Q7D/bWHKDCeCIYIV5kr1WMhEowApjldEB/J3qKPCm+ePDIDDXjj9+Wc6c9Jsg/p0Hh0F1tx7nPOROXFxhWHbrV+3SdWB/QHM6v3b1CW1zl+b41brxRiavutiyiVkkIpBJ8KRSagVKevGZtFNV3RT9GtwMrxD8BZ5DkgnYTLlmduPK5XhrRc/0p0+zpBboDq6OW4PJc2WnR7OG3Aux189NEdDOxE3sSZgWPr5U1RDMdbCAmp94YpxirECt19TfBrnVXcVk/+7h3isfgcVWXY+SCF5JhDtdv0tm70BmgWaXbMWqcctxyNtOCVWGUMPjXR1gP0G+voeMsX7n+N7IzlJoZeTih7/DTxNeXV7jB0mzcof5dSkPqbMWnsMapzIZwqSjyDcbIAQkIhHqR4dP5N/GvL9E8F4tumGF/GV/ZO3SDlz6A3mOGV1o3dJHUHKZ6nmU4nZYeN30AITYAkS+68y9KeXmF5rARp1mAC2Dt6E0P9vr8gmEp5ppAli9zr/Jzhn4huv4RywoqG2r/4GJPQK+Akq/Gv7p1us+UsoH5oKgfqGPDiNKVP2QNEhClm+4RGgdMp3HCzG3GJSYefuQKk+n3zdNPDgIB093OdjsHD0pxA3ucsCXa6l82rX3t0uIrrprnogHuKHmq6o8c0zfsew4YjU7eEtAcBpjn+nS72Y3l6m4e4Rk9kDLEEY89NGFYhFVY4w/wR8/tEfwl66cnnxoQLCnVBdVSQ/szwmfstYjA2FOnkbmlNj/l9d4ndDECwcGvz/OqGYFz8dqaKFg2qYu3Um+9Cey0vMWjuwrefiDTewcMrfoRAZPYY596cfmPQ1tCKPWN59rZjlZUwabLaJZC+4m7O/o1KpVbBxDnb324nzR5W7dveXi6mdvsm2IpnYQ5xHlM354ZM5fL2LSbYUSJ62t29gWcn4raMbZW8wcgbSINe8jen7R9TmRpx15BOM0RSP3xJAM3Qh3IhXeuVoT1hkqkg3ZGzGdpf+IivVavvb7nZ6tsTKWnd8SCTzvRdMj89LJker4lDe92rhrdvt3myJzanbPLEDo3NGKUCklY4qi5dCyJbHh0OeWo3r3TBRjoHlt0vYiTmcg+rcrMielLe+Ey9BKPNlSHuKqK/wHBTlXmjHGf4Cq3mMjXcDjZaQlc0JbpH6pqZquYS3SJZd+qbuWmBmDrUvQHApg/lQ8qqWn1Nk7WH5JdR2lWyC+16jS/CK8sVikMG37kdBuGOXXrgeSAruv7KFhDvvjHuVtnxYWvU2xtd1poX1pCw7jHDRyeyHVY3a62bvRDL08qpCMbiazLUbevpkGHB4Fvj6OBx7snUHYytVhftZ+YrH+7Rr/2chdw7NGKXPgAlZS/kk9TlzdZpN1pJz3BmvVAgyX8MPeH0qIoz0akxUE+vigkwVbeUHB9mi46YMMJ4n+l9RqN9+7GI9cqhpwQLufz3Or0Q6MYkfz56QvJxtPJhKgcww7rVyvaUG4M0N+m3pwhpEQZH4ws0Y4p3PXpwdDiasPYlWi3QT7o4R2Bi5q7OcU5pzXQzZoid2AXj+2tIQQpPptTTlpSLqIqJ0k9/ZYMS82WFAp3R173I77aczRmNUX+xyuhayGW4RHkKbq7sJc90lrjS23FWpurbap1k4eBC7O4cc2mBvICBsQLqxK9TMPJ2nQqnk3xiknsPMCN1jBhGPCY0jOd8hxgMQRLRUmhlS/iLSDe930h4VXjFLd8YJwe+eU37WH113+fAv+otRz1irR3hk7WT5Dq7t7CFMZB2rIuk6SOl+m8bWzTseULiRGofSK+E0n0y61EItspMUyePoeebGm2hVqTVQMpSX4/3W+tiiDN6/Ms8SmiDUiDafLWvFXK8vEWmtaMRmVoRk9eih+PABae3KNbPp/GnVEVsTKVKlfEpoKu5QDE3KMEqvtUNTboifz5FYNoZGcE6EjmQ9MHX3vwTTZC64s6NzfN8yM9bzBRWUkY3ZJigHH3m6UFvf2m4cFVaoCyQQmOdFnRD0olUR9J55ALCOWmHun4K3dZMrckETBu1xrB2czb7q+uGmhht7ViiVVN18kblvldFD/Y/TSMqfgRVeMF6dGq2Tv0JbEwa+GqhvjmdIS2zJZVIuvRHoXNQ/8lwWEeRQlo61Wm5KW7BXo0kb/LOoZuqdz+NmXW3JLGfGO7j9o5jGed5MVLDk/VDS28s7X80HKWMPjZcFzZqNTYcxozuGiEW9ahocKvhaXv2yAQhmtcSK9UJCsOgwiAjw1gMDaUtb2XK++MGP9KXfyyxgw0lz6sPZ4GDR13uuu3W150bm7i8UKAYj8gCO8+8DosWd//FMHKT++9EFh+X38XXrbxu3Z1YnNMTbSB52CfoQN233/30vwBQSwMEFAACAAgADr0tRFqZGiBgAAAAagAAABsAAAB1bml2ZXJzYWwvdW5pdmVyc2FsLnBuZy54bWwtjFsKgCAQAP+D7iB7gG1NrQ2yLpOk0IsSq9tX0PzNfEzbX/MkktuPsC4WJBL0XZ612+5ScKe43kbIhj5A3Ba0RE2/nmGI3kJNDTaqZuYShHdh9NGCUSVqo7SsJBTv8gFQSwECAAAUAAIACAAVs5hDgSF2lewCAACICAAAFAAAAAAAAAABAAAAAAAAAAAAdW5pdmVyc2FsL3BsYXllci54bWxQSwECAAAUAAIACAAOvS1EJcVgPKorAAAvQAAAFwAAAAAAAAAAAAAAAAAeAwAAdW5pdmVyc2FsL3VuaXZlcnNhbC5wbmdQSwECAAAUAAIACAAOvS1EWpkaIGAAAABqAAAAGwAAAAAAAAABAAAAAAD9LgAAdW5pdmVyc2FsL3VuaXZlcnNhbC5wbmcueG1sUEsFBgAAAAADAAMA0AAAAJYvAAAAAA=="/>
  <p:tag name="ISPRING_PRESENTATION_TITLE" val="Church Promo for GOT.org"/>
  <p:tag name="ARTICULATE_SLIDE_THUMBNAIL_REFRESH" val="1"/>
  <p:tag name="ISPRING_UUID" val="{82303C4E-207F-4B2B-9F59-3C758981745F}"/>
  <p:tag name="ISPRING_RESOURCE_FOLDER" val="C:\Users\Ron and Linda Royer\Documents\A-List-Progs Svcs-Major Projects--FH, RBL, ANC\Taking Control\GOT.org-Church-Sponsored Intervention\GOT.org Promo video\Church Promo for GOT.org-wi snd\"/>
  <p:tag name="ISPRING_PRESENTATION_PATH" val="C:\Users\Ron and Linda Royer\Documents\A-List-Progs Svcs-Major Projects--FH, RBL, ANC\Taking Control\GOT.org-Church-Sponsored Intervention\GOT.org Promo video\Church Promo for GOT.org-wi snd.pptx"/>
  <p:tag name="ARTICULATE_SLIDE_COUNT" val="9"/>
  <p:tag name="ISPRING_ULTRA_SCORM_COURSE_ID" val="E8AFC5F3-D575-4366-8D28-31AC6C3182CB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RESOURCE_PATHS_HASH_PRESENTER" val="957fa6a1364a6eeaee86b571316b36a966d3a88"/>
  <p:tag name="ARTICULATE_PROJECT_OPEN" val="0"/>
  <p:tag name="ISPRING_PRESENTATION_INFO" val="&lt;?xml version=&quot;1.0&quot; encoding=&quot;UTF-8&quot; standalone=&quot;no&quot; ?&gt;&#10;&lt;presentation&gt;&#10;&#10;  &lt;slides&gt;&#10;    &lt;slide duration=&quot;23510&quot; id=&quot;{1A79128A-5410-4168-BD4C-CE0807A3DE1C}&quot; pptId=&quot;256&quot; transitionDuration=&quot;0&quot;/&gt;&#10;    &lt;slide duration=&quot;46240&quot; id=&quot;{66C3DFEA-6E19-4F65-B84C-4AA70E1E0060}&quot; pptId=&quot;257&quot; transitionDuration=&quot;0&quot;/&gt;&#10;    &lt;slide duration=&quot;58527&quot; id=&quot;{8303912F-EC2B-4CCC-AECF-D0BF51BC6824}&quot; pptId=&quot;258&quot; transitionDuration=&quot;0&quot;/&gt;&#10;    &lt;slide duration=&quot;80910&quot; id=&quot;{A66999FF-6724-4691-AD5E-964F1C99F595}&quot; pptId=&quot;259&quot; transitionDuration=&quot;0&quot;/&gt;&#10;    &lt;slide duration=&quot;71771&quot; id=&quot;{8737E8F6-4AE1-4C06-9B5B-2F46369BD4F2}&quot; pptId=&quot;260&quot; transitionDuration=&quot;0&quot;/&gt;&#10;    &lt;slide duration=&quot;213574&quot; id=&quot;{930F746C-50D5-40BE-B2EA-63ADBA4FA90C}&quot; pptId=&quot;261&quot; transitionDuration=&quot;0&quot;/&gt;&#10;    &lt;slide duration=&quot;112475&quot; id=&quot;{B5BC5749-454A-4971-A48B-F42DD81C4B8A}&quot; pptId=&quot;264&quot; transitionDuration=&quot;0&quot;/&gt;&#10;    &lt;slide duration=&quot;129386&quot; id=&quot;{AEFAE63C-9D38-4DF7-AB05-3B986ECF4E73}&quot; pptId=&quot;263&quot; transitionDuration=&quot;0&quot;/&gt;&#10;    &lt;slide duration=&quot;33310&quot; id=&quot;{7E6769B8-B859-4E27-AAEF-498903CB7B49}&quot; pptId=&quot;262&quot; transitionDuration=&quot;0&quot;/&gt;&#10;  &lt;/slides&gt;&#10;&#10;  &lt;narration&gt;&#10;    &lt;audioTracks&gt;&#10;      &lt;audioTrack duration=&quot;23510&quot; muted=&quot;false&quot; slideId=&quot;{1A79128A-5410-4168-BD4C-CE0807A3DE1C}&quot; startTime=&quot;0&quot; stepIndex=&quot;0&quot; volume=&quot;1&quot;&gt;&#10;        &lt;file modifyTime=&quot;2015-01-14T16:51:02&quot; size=&quot;4147244&quot;&gt;&#10;          &lt;path full=&quot;C:\Users\Ron and Linda Royer\Documents\A-List-Progs Svcs-Major Projects--FH, RBL, ANC\Taking Control\GOT.org-Church-Sponsored Intervention\GOT.org Promo video\Church Promo for GOT.org-wi snd\audio\audio1.wav&quot; relative=&quot;Church Promo for GOT.org-wi snd\audio\audio1.wav&quot; resource=&quot;audio1.wav&quot;/&gt;&#10;        &lt;/file&gt;&#10;        &lt;audio channels=&quot;2&quot; sampleRate=&quot;44100&quot;/&gt;&#10;      &lt;/audioTrack&gt;&#10;      &lt;audioTrack duration=&quot;58530&quot; muted=&quot;false&quot; slideId=&quot;{8303912F-EC2B-4CCC-AECF-D0BF51BC6824}&quot; startTime=&quot;0&quot; stepIndex=&quot;0&quot; volume=&quot;1&quot;&gt;&#10;        &lt;file modifyTime=&quot;2015-01-14T16:53:20&quot; size=&quot;10324772&quot;&gt;&#10;          &lt;path full=&quot;C:\Users\Ron and Linda Royer\Documents\A-List-Progs Svcs-Major Projects--FH, RBL, ANC\Taking Control\GOT.org-Church-Sponsored Intervention\GOT.org Promo video\Church Promo for GOT.org-wi snd\audio\audio3.wav&quot; relative=&quot;Church Promo for GOT.org-wi snd\audio\audio3.wav&quot; resource=&quot;audio3.wav&quot;/&gt;&#10;        &lt;/file&gt;&#10;        &lt;trim end=&quot;3&quot; start=&quot;0&quot;/&gt;&#10;        &lt;audio channels=&quot;2&quot; sampleRate=&quot;44100&quot;/&gt;&#10;      &lt;/audioTrack&gt;&#10;      &lt;audioTrack duration=&quot;71810&quot; muted=&quot;false&quot; slideId=&quot;{8737E8F6-4AE1-4C06-9B5B-2F46369BD4F2}&quot; startTime=&quot;0&quot; stepIndex=&quot;0&quot; volume=&quot;1&quot;&gt;&#10;        &lt;file modifyTime=&quot;2015-01-14T16:57:23&quot; size=&quot;12667364&quot;&gt;&#10;          &lt;path full=&quot;C:\Users\Ron and Linda Royer\Documents\A-List-Progs Svcs-Major Projects--FH, RBL, ANC\Taking Control\GOT.org-Church-Sponsored Intervention\GOT.org Promo video\Church Promo for GOT.org-wi snd\audio\audio5.wav&quot; relative=&quot;Church Promo for GOT.org-wi snd\audio\audio5.wav&quot; resource=&quot;audio5.wav&quot;/&gt;&#10;        &lt;/file&gt;&#10;        &lt;trim end=&quot;39&quot; start=&quot;0&quot;/&gt;&#10;        &lt;audio channels=&quot;2&quot; sampleRate=&quot;44100&quot;/&gt;&#10;      &lt;/audioTrack&gt;&#10;      &lt;audioTrack duration=&quot;46240&quot; muted=&quot;false&quot; slideId=&quot;{66C3DFEA-6E19-4F65-B84C-4AA70E1E0060}&quot; startTime=&quot;0&quot; stepIndex=&quot;0&quot; volume=&quot;1&quot;&gt;&#10;        &lt;file modifyTime=&quot;2015-01-14T17:48:58&quot; size=&quot;8156816&quot;&gt;&#10;          &lt;path full=&quot;C:\Users\Ron and Linda Royer\Documents\A-List-Progs Svcs-Major Projects--FH, RBL, ANC\Taking Control\GOT.org-Church-Sponsored Intervention\GOT.org Promo video\Church Promo for GOT.org-wi snd\audio\audio8.wav&quot; relative=&quot;Church Promo for GOT.org-wi snd\audio\audio8.wav&quot; resource=&quot;audio8.wav&quot;/&gt;&#10;        &lt;/file&gt;&#10;        &lt;audio channels=&quot;2&quot; sampleRate=&quot;44100&quot;/&gt;&#10;      &lt;/audioTrack&gt;&#10;      &lt;audioTrack duration=&quot;80910&quot; muted=&quot;false&quot; slideId=&quot;{A66999FF-6724-4691-AD5E-964F1C99F595}&quot; startTime=&quot;0&quot; stepIndex=&quot;0&quot; volume=&quot;1&quot;&gt;&#10;        &lt;file modifyTime=&quot;2015-01-14T17:51:09&quot; size=&quot;14272604&quot;&gt;&#10;          &lt;path full=&quot;C:\Users\Ron and Linda Royer\Documents\A-List-Progs Svcs-Major Projects--FH, RBL, ANC\Taking Control\GOT.org-Church-Sponsored Intervention\GOT.org Promo video\Church Promo for GOT.org-wi snd\audio\audio9.wav&quot; relative=&quot;Church Promo for GOT.org-wi snd\audio\audio9.wav&quot; resource=&quot;audio9.wav&quot;/&gt;&#10;        &lt;/file&gt;&#10;        &lt;audio channels=&quot;2&quot; sampleRate=&quot;44100&quot;/&gt;&#10;      &lt;/audioTrack&gt;&#10;      &lt;audioTrack duration=&quot;33310&quot; muted=&quot;false&quot; slideId=&quot;{7E6769B8-B859-4E27-AAEF-498903CB7B49}&quot; startTime=&quot;0&quot; stepIndex=&quot;0&quot; volume=&quot;1&quot;&gt;&#10;        &lt;file modifyTime=&quot;2015-01-14T18:24:03&quot; size=&quot;5875964&quot;&gt;&#10;          &lt;path full=&quot;C:\Users\Ron and Linda Royer\Documents\A-List-Progs Svcs-Major Projects--FH, RBL, ANC\Taking Control\GOT.org-Church-Sponsored Intervention\GOT.org Promo video\Church Promo for GOT.org-wi snd\audio\audio10.wav&quot; relative=&quot;Church Promo for GOT.org-wi snd\audio\audio10.wav&quot; resource=&quot;audio10.wav&quot;/&gt;&#10;        &lt;/file&gt;&#10;        &lt;audio channels=&quot;2&quot; sampleRate=&quot;44100&quot;/&gt;&#10;      &lt;/audioTrack&gt;&#10;      &lt;audioTrack duration=&quot;213241&quot; muted=&quot;false&quot; slideId=&quot;{930F746C-50D5-40BE-B2EA-63ADBA4FA90C}&quot; startTime=&quot;0&quot; stepIndex=&quot;0&quot; volume=&quot;1&quot;&gt;&#10;        &lt;file modifyTime=&quot;2015-01-14T18:35:23&quot; size=&quot;75241254&quot;&gt;&#10;          &lt;path full=&quot;C:\Users\Ron and Linda Royer\Documents\A-List-Progs Svcs-Major Projects--FH, RBL, ANC\Taking Control\GOT.org-Church-Sponsored Intervention\GOT.org Promo video\Church Promo for GOT.org-wi snd\audio\audio11.wav&quot; relative=&quot;Church Promo for GOT.org-wi snd\audio\audio11.wav&quot; resource=&quot;audio11.wav&quot;/&gt;&#10;        &lt;/file&gt;&#10;        &lt;audio channels=&quot;2&quot; sampleRate=&quot;44100&quot;/&gt;&#10;      &lt;/audioTrack&gt;&#10;      &lt;audioTrack duration=&quot;112000&quot; muted=&quot;false&quot; slideId=&quot;{B5BC5749-454A-4971-A48B-F42DD81C4B8A}&quot; startTime=&quot;0&quot; stepIndex=&quot;0&quot; volume=&quot;1&quot;&gt;&#10;        &lt;file modifyTime=&quot;2015-01-14T18:35:42&quot; size=&quot;39522662&quot;&gt;&#10;          &lt;path full=&quot;C:\Users\Ron and Linda Royer\Documents\A-List-Progs Svcs-Major Projects--FH, RBL, ANC\Taking Control\GOT.org-Church-Sponsored Intervention\GOT.org Promo video\Church Promo for GOT.org-wi snd\audio\audio12.wav&quot; relative=&quot;Church Promo for GOT.org-wi snd\audio\audio12.wav&quot; resource=&quot;audio12.wav&quot;/&gt;&#10;        &lt;/file&gt;&#10;        &lt;audio channels=&quot;2&quot; sampleRate=&quot;44100&quot;/&gt;&#10;      &lt;/audioTrack&gt;&#10;      &lt;audioTrack duration=&quot;129217&quot; muted=&quot;false&quot; slideId=&quot;{AEFAE63C-9D38-4DF7-AB05-3B986ECF4E73}&quot; startTime=&quot;0&quot; stepIndex=&quot;0&quot; volume=&quot;1&quot;&gt;&#10;        &lt;file modifyTime=&quot;2015-01-14T18:35:56&quot; size=&quot;45595942&quot;&gt;&#10;          &lt;path full=&quot;C:\Users\Ron and Linda Royer\Documents\A-List-Progs Svcs-Major Projects--FH, RBL, ANC\Taking Control\GOT.org-Church-Sponsored Intervention\GOT.org Promo video\Church Promo for GOT.org-wi snd\audio\audio13.wav&quot; relative=&quot;Church Promo for GOT.org-wi snd\audio\audio13.wav&quot; resource=&quot;audio13.wav&quot;/&gt;&#10;        &lt;/file&gt;&#10;        &lt;audio channels=&quot;2&quot; sampleRate=&quot;44100&quot;/&gt;&#10;      &lt;/audioTrack&gt;&#10;    &lt;/audioTracks&gt;&#10;  &lt;/narration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31"/>
  <p:tag name="ARTICULATE_SLIDE_THUMBNAIL_REFRESH" val="1"/>
  <p:tag name="ISPRING_SLIDE_ID" val="{7E6769B8-B859-4E27-AAEF-498903CB7B4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51"/>
  <p:tag name="ARTICULATE_SLIDE_THUMBNAIL_REFRESH" val="1"/>
  <p:tag name="ISPRING_SLIDE_ID" val="{1A79128A-5410-4168-BD4C-CE0807A3DE1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6.24"/>
  <p:tag name="ARTICULATE_SLIDE_THUMBNAIL_REFRESH" val="1"/>
  <p:tag name="ISPRING_SLIDE_ID" val="{66C3DFEA-6E19-4F65-B84C-4AA70E1E006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58.527"/>
  <p:tag name="ISPRING_CUSTOM_TIMING_USED" val="1"/>
  <p:tag name="ISPRING_SLIDE_ID" val="{8303912F-EC2B-4CCC-AECF-D0BF51BC682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0.91"/>
  <p:tag name="ARTICULATE_SLIDE_THUMBNAIL_REFRESH" val="1"/>
  <p:tag name="ISPRING_SLIDE_ID" val="{A66999FF-6724-4691-AD5E-964F1C99F59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71.771"/>
  <p:tag name="ISPRING_CUSTOM_TIMING_USED" val="1"/>
  <p:tag name="ISPRING_SLIDE_ID" val="{8737E8F6-4AE1-4C06-9B5B-2F46369BD4F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CUSTOM_TIMING_USED" val="1"/>
  <p:tag name="GENSWF_ADVANCE_TIME" val="213.574"/>
  <p:tag name="ISPRING_SLIDE_ID" val="{930F746C-50D5-40BE-B2EA-63ADBA4FA90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CUSTOM_TIMING_USED" val="1"/>
  <p:tag name="GENSWF_ADVANCE_TIME" val="112.475"/>
  <p:tag name="ISPRING_SLIDE_ID" val="{B5BC5749-454A-4971-A48B-F42DD81C4B8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CUSTOM_TIMING_USED" val="1"/>
  <p:tag name="GENSWF_ADVANCE_TIME" val="129.386"/>
  <p:tag name="ISPRING_SLIDE_ID" val="{AEFAE63C-9D38-4DF7-AB05-3B986ECF4E73}"/>
</p:tagLst>
</file>

<file path=ppt/theme/theme1.xml><?xml version="1.0" encoding="utf-8"?>
<a:theme xmlns:a="http://schemas.openxmlformats.org/drawingml/2006/main" name="Thatc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3580</TotalTime>
  <Words>474</Words>
  <Application>Microsoft Office PowerPoint</Application>
  <PresentationFormat>On-screen Show (4:3)</PresentationFormat>
  <Paragraphs>58</Paragraphs>
  <Slides>10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Wingdings</vt:lpstr>
      <vt:lpstr>Thatch</vt:lpstr>
      <vt:lpstr>Taking Control – with Power Help them Get Out of the Weeds</vt:lpstr>
      <vt:lpstr>A Need We Can Respond to . . .</vt:lpstr>
      <vt:lpstr>Health Ministry Opportunity</vt:lpstr>
      <vt:lpstr>The Intervention Design</vt:lpstr>
      <vt:lpstr>Preparation of Mentors &amp; Coaches</vt:lpstr>
      <vt:lpstr>Recruitment</vt:lpstr>
      <vt:lpstr>On the Job</vt:lpstr>
      <vt:lpstr>Critical &amp; Compelling Intervention</vt:lpstr>
      <vt:lpstr>Neighbors Need You</vt:lpstr>
      <vt:lpstr>Will You Join the Effort?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Promo for GOT.org</dc:title>
  <dc:creator>Linda Royer</dc:creator>
  <cp:lastModifiedBy>Linda Royer</cp:lastModifiedBy>
  <cp:revision>78</cp:revision>
  <dcterms:created xsi:type="dcterms:W3CDTF">2014-08-03T18:32:00Z</dcterms:created>
  <dcterms:modified xsi:type="dcterms:W3CDTF">2023-03-02T17:29:25Z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75C0FB6D-F507-44E5-A3DA-5C6AFBB4B1E7</vt:lpwstr>
  </property>
  <property fmtid="{D5CDD505-2E9C-101B-9397-08002B2CF9AE}" pid="3" name="ArticulatePath">
    <vt:lpwstr>Church Promo PPT</vt:lpwstr>
  </property>
</Properties>
</file>