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6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41" autoAdjust="0"/>
  </p:normalViewPr>
  <p:slideViewPr>
    <p:cSldViewPr>
      <p:cViewPr varScale="1">
        <p:scale>
          <a:sx n="76" d="100"/>
          <a:sy n="76" d="100"/>
        </p:scale>
        <p:origin x="-30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8E8DF-50D1-4548-9604-7B50AE56CEEB}" type="datetimeFigureOut">
              <a:rPr lang="en-US" smtClean="0"/>
              <a:pPr/>
              <a:t>8/10/2014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A8DA0-F5B5-41D2-AA95-CDBDE16424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8E8DF-50D1-4548-9604-7B50AE56CEEB}" type="datetimeFigureOut">
              <a:rPr lang="en-US" smtClean="0"/>
              <a:pPr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A8DA0-F5B5-41D2-AA95-CDBDE1642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8E8DF-50D1-4548-9604-7B50AE56CEEB}" type="datetimeFigureOut">
              <a:rPr lang="en-US" smtClean="0"/>
              <a:pPr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A8DA0-F5B5-41D2-AA95-CDBDE1642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8E8DF-50D1-4548-9604-7B50AE56CEEB}" type="datetimeFigureOut">
              <a:rPr lang="en-US" smtClean="0"/>
              <a:pPr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A8DA0-F5B5-41D2-AA95-CDBDE1642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8E8DF-50D1-4548-9604-7B50AE56CEEB}" type="datetimeFigureOut">
              <a:rPr lang="en-US" smtClean="0"/>
              <a:pPr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C8A8DA0-F5B5-41D2-AA95-CDBDE1642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8E8DF-50D1-4548-9604-7B50AE56CEEB}" type="datetimeFigureOut">
              <a:rPr lang="en-US" smtClean="0"/>
              <a:pPr/>
              <a:t>8/10/2014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A8DA0-F5B5-41D2-AA95-CDBDE1642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8E8DF-50D1-4548-9604-7B50AE56CEEB}" type="datetimeFigureOut">
              <a:rPr lang="en-US" smtClean="0"/>
              <a:pPr/>
              <a:t>8/10/2014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A8DA0-F5B5-41D2-AA95-CDBDE1642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8E8DF-50D1-4548-9604-7B50AE56CEEB}" type="datetimeFigureOut">
              <a:rPr lang="en-US" smtClean="0"/>
              <a:pPr/>
              <a:t>8/10/2014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A8DA0-F5B5-41D2-AA95-CDBDE1642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8E8DF-50D1-4548-9604-7B50AE56CEEB}" type="datetimeFigureOut">
              <a:rPr lang="en-US" smtClean="0"/>
              <a:pPr/>
              <a:t>8/10/2014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A8DA0-F5B5-41D2-AA95-CDBDE1642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8E8DF-50D1-4548-9604-7B50AE56CEEB}" type="datetimeFigureOut">
              <a:rPr lang="en-US" smtClean="0"/>
              <a:pPr/>
              <a:t>8/10/2014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A8DA0-F5B5-41D2-AA95-CDBDE1642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8E8DF-50D1-4548-9604-7B50AE56CEEB}" type="datetimeFigureOut">
              <a:rPr lang="en-US" smtClean="0"/>
              <a:pPr/>
              <a:t>8/10/2014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A8DA0-F5B5-41D2-AA95-CDBDE1642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658E8DF-50D1-4548-9604-7B50AE56CEEB}" type="datetimeFigureOut">
              <a:rPr lang="en-US" smtClean="0"/>
              <a:pPr/>
              <a:t>8/10/2014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C8A8DA0-F5B5-41D2-AA95-CDBDE1642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With Each Breath: Stopping Teenage Smoking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4343400"/>
            <a:ext cx="1973580" cy="147828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Healthy choices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Never, Never use tobacco products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 likely to develop  other addictions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Exercise instead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 healthier, longer life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let a substance control you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Save money$$$$$$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only have one set of lungs.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are not invincible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not only hurt yourself, but those who love you too.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 make your own decisions you take responsibility of deciding your own future. If you make good decisions, you are going to have a better future than if you make bad decisions. You are what you choose to be, so choose wisely!!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Startling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3000 New teenage smokers per day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4.5 million teenage smokers in the United States.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with poor grades, low self esteem most likely to use tobacco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1200 Americans die PER DAY from smoking….. 1/3 of smokers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die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complications of smoking.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smoking does to you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Cancer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COPD, emphysema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blood pressure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Addicted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Decreased stamina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Bad breath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Yellowing of teeth and fingertips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Lose bone density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Fertility issues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Wrinkles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hookah-smok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05400" y="1752600"/>
            <a:ext cx="3278161" cy="26035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 you know??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Cigarettes contain over 4000 chemicals including: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Nicotine: a deadly poison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Arsenic: used in rat poison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Methane: a component of rocket fuel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Ammonia: found in floor cleaner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Cadmium: used in batteries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Carbon Monoxide: part of car exhaust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Formaldehyde: used to preserve body tissue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Butane: lighter fluid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Hydrogen Cyanide: poison used in gas chambers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ats-in-a-cigarette (1)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" y="552659"/>
            <a:ext cx="7543800" cy="5657851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 you know??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Smoking makes you smell bad, gives you wrinkles and yellows teeth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Smokers get 3X more cavities than non smokers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Lowers your hormone levels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More likely to catch a cold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Smaller lungs and weaker heart than non smokers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6096000"/>
            <a:ext cx="784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Beware: The next slide is stark reality of the effects of long-term smoking</a:t>
            </a:r>
            <a:endParaRPr lang="en-US" dirty="0">
              <a:solidFill>
                <a:srgbClr val="C0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3067_f5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200" y="722644"/>
            <a:ext cx="7416799" cy="55626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would you smoke??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Those prone to poor grades and lower self esteem more likely to smoke.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Peer Pressure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they won’t become addicted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it helps lose weight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it relieves stress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Rebellious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“Looks cool”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fsc_cigarettes_pic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7400" y="4187570"/>
            <a:ext cx="3276600" cy="2670429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Myth Busters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Friends don’t let friends smoke. 1 of 3 smokers will die from complications of smoking. Look at 3 of your smoking friends… Do you want to say goodbye to one?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Nicotine is more addictive than cocaine or heroin… even if you only smoke 1-2 cigarettes per day you are at risk.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Does not make you lose weight. Exercise and eating are the controller of weight.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Causes stress. Expensive. Society is not tolerant.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Dying doesn’t look cool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1"/>
  <p:tag name="ISPRING_RESOURCE_PATHS_HASH_PRESENTER" val="e918f03cef1971edc72faadfbadde50d3b7dadf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116</TotalTime>
  <Words>439</Words>
  <Application>Microsoft Office PowerPoint</Application>
  <PresentationFormat>On-screen Show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Apex</vt:lpstr>
      <vt:lpstr>With Each Breath: Stopping Teenage Smoking</vt:lpstr>
      <vt:lpstr>Startling Statistics</vt:lpstr>
      <vt:lpstr>What smoking does to you</vt:lpstr>
      <vt:lpstr>Did you know??</vt:lpstr>
      <vt:lpstr>PowerPoint Presentation</vt:lpstr>
      <vt:lpstr>Did you know??</vt:lpstr>
      <vt:lpstr>PowerPoint Presentation</vt:lpstr>
      <vt:lpstr>Why would you smoke??</vt:lpstr>
      <vt:lpstr>Myth Busters</vt:lpstr>
      <vt:lpstr>Healthy choices</vt:lpstr>
      <vt:lpstr>Remember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With Each Breath: Stopping Teenage Smoking</dc:title>
  <dc:creator>Keith Gray</dc:creator>
  <cp:lastModifiedBy>Linda Royer</cp:lastModifiedBy>
  <cp:revision>11</cp:revision>
  <dcterms:created xsi:type="dcterms:W3CDTF">2010-04-05T18:09:58Z</dcterms:created>
  <dcterms:modified xsi:type="dcterms:W3CDTF">2014-08-10T12:53:58Z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66A969A0-4BEF-4092-A87A-9F2B8603BB59</vt:lpwstr>
  </property>
  <property fmtid="{D5CDD505-2E9C-101B-9397-08002B2CF9AE}" pid="3" name="ArticulatePath">
    <vt:lpwstr>With_Each_Breath_Teen msg</vt:lpwstr>
  </property>
</Properties>
</file>