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4164" r:id="rId2"/>
  </p:sldMasterIdLst>
  <p:notesMasterIdLst>
    <p:notesMasterId r:id="rId49"/>
  </p:notesMasterIdLst>
  <p:handoutMasterIdLst>
    <p:handoutMasterId r:id="rId50"/>
  </p:handoutMasterIdLst>
  <p:sldIdLst>
    <p:sldId id="1972" r:id="rId3"/>
    <p:sldId id="3250" r:id="rId4"/>
    <p:sldId id="4372" r:id="rId5"/>
    <p:sldId id="4373" r:id="rId6"/>
    <p:sldId id="4642" r:id="rId7"/>
    <p:sldId id="4374" r:id="rId8"/>
    <p:sldId id="4375" r:id="rId9"/>
    <p:sldId id="4376" r:id="rId10"/>
    <p:sldId id="4377" r:id="rId11"/>
    <p:sldId id="4378" r:id="rId12"/>
    <p:sldId id="4609" r:id="rId13"/>
    <p:sldId id="4406" r:id="rId14"/>
    <p:sldId id="4407" r:id="rId15"/>
    <p:sldId id="4408" r:id="rId16"/>
    <p:sldId id="3161" r:id="rId17"/>
    <p:sldId id="3163" r:id="rId18"/>
    <p:sldId id="3164" r:id="rId19"/>
    <p:sldId id="1184" r:id="rId20"/>
    <p:sldId id="4596" r:id="rId21"/>
    <p:sldId id="3168" r:id="rId22"/>
    <p:sldId id="4176" r:id="rId23"/>
    <p:sldId id="3764" r:id="rId24"/>
    <p:sldId id="4555" r:id="rId25"/>
    <p:sldId id="4387" r:id="rId26"/>
    <p:sldId id="4388" r:id="rId27"/>
    <p:sldId id="4389" r:id="rId28"/>
    <p:sldId id="4390" r:id="rId29"/>
    <p:sldId id="4391" r:id="rId30"/>
    <p:sldId id="4576" r:id="rId31"/>
    <p:sldId id="3226" r:id="rId32"/>
    <p:sldId id="4499" r:id="rId33"/>
    <p:sldId id="4547" r:id="rId34"/>
    <p:sldId id="4546" r:id="rId35"/>
    <p:sldId id="4545" r:id="rId36"/>
    <p:sldId id="4544" r:id="rId37"/>
    <p:sldId id="4543" r:id="rId38"/>
    <p:sldId id="4146" r:id="rId39"/>
    <p:sldId id="4398" r:id="rId40"/>
    <p:sldId id="4399" r:id="rId41"/>
    <p:sldId id="4400" r:id="rId42"/>
    <p:sldId id="4401" r:id="rId43"/>
    <p:sldId id="3188" r:id="rId44"/>
    <p:sldId id="4554" r:id="rId45"/>
    <p:sldId id="4402" r:id="rId46"/>
    <p:sldId id="4403" r:id="rId47"/>
    <p:sldId id="4147"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od Shepherd" initials="GS" lastIdx="1" clrIdx="0"/>
  <p:cmAuthor id="1" name="gslco" initials="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BD7203"/>
    <a:srgbClr val="CC0000"/>
    <a:srgbClr val="CC0099"/>
    <a:srgbClr val="BC14A4"/>
    <a:srgbClr val="B82E08"/>
    <a:srgbClr val="00518E"/>
    <a:srgbClr val="7A0000"/>
    <a:srgbClr val="BCA310"/>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5220" autoAdjust="0"/>
  </p:normalViewPr>
  <p:slideViewPr>
    <p:cSldViewPr>
      <p:cViewPr varScale="1">
        <p:scale>
          <a:sx n="106" d="100"/>
          <a:sy n="106" d="100"/>
        </p:scale>
        <p:origin x="162"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B9ABFCE3-975E-4591-A2B6-DA4B17C6B6EB}" type="datetimeFigureOut">
              <a:rPr lang="en-US" smtClean="0"/>
              <a:pPr/>
              <a:t>6/30/2020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5F2AE10D-798C-461F-9D04-42258B768E97}" type="slidenum">
              <a:rPr lang="en-US" smtClean="0"/>
              <a:pPr/>
              <a:t>‹#›</a:t>
            </a:fld>
            <a:endParaRPr lang="en-US" dirty="0"/>
          </a:p>
        </p:txBody>
      </p:sp>
    </p:spTree>
    <p:extLst>
      <p:ext uri="{BB962C8B-B14F-4D97-AF65-F5344CB8AC3E}">
        <p14:creationId xmlns:p14="http://schemas.microsoft.com/office/powerpoint/2010/main" val="584313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26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266"/>
          </a:xfrm>
          <a:prstGeom prst="rect">
            <a:avLst/>
          </a:prstGeom>
        </p:spPr>
        <p:txBody>
          <a:bodyPr vert="horz" lIns="91440" tIns="45720" rIns="91440" bIns="45720" rtlCol="0"/>
          <a:lstStyle>
            <a:lvl1pPr algn="r">
              <a:defRPr sz="1200"/>
            </a:lvl1pPr>
          </a:lstStyle>
          <a:p>
            <a:fld id="{7325826C-6F7C-4FB1-B29C-D54D05AE1F6B}" type="datetimeFigureOut">
              <a:rPr lang="en-US" smtClean="0"/>
              <a:pPr/>
              <a:t>6/30/2020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6068"/>
            <a:ext cx="5608320" cy="41831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551"/>
            <a:ext cx="3037840" cy="46426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30551"/>
            <a:ext cx="3037840" cy="464265"/>
          </a:xfrm>
          <a:prstGeom prst="rect">
            <a:avLst/>
          </a:prstGeom>
        </p:spPr>
        <p:txBody>
          <a:bodyPr vert="horz" lIns="91440" tIns="45720" rIns="91440" bIns="45720" rtlCol="0" anchor="b"/>
          <a:lstStyle>
            <a:lvl1pPr algn="r">
              <a:defRPr sz="1200"/>
            </a:lvl1pPr>
          </a:lstStyle>
          <a:p>
            <a:fld id="{3A2356E2-57F3-45E4-907D-E8733B5CE4E1}" type="slidenum">
              <a:rPr lang="en-US" smtClean="0"/>
              <a:pPr/>
              <a:t>‹#›</a:t>
            </a:fld>
            <a:endParaRPr lang="en-US" dirty="0"/>
          </a:p>
        </p:txBody>
      </p:sp>
    </p:spTree>
    <p:extLst>
      <p:ext uri="{BB962C8B-B14F-4D97-AF65-F5344CB8AC3E}">
        <p14:creationId xmlns:p14="http://schemas.microsoft.com/office/powerpoint/2010/main" val="142287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displayed during the offering prayer</a:t>
            </a:r>
          </a:p>
        </p:txBody>
      </p:sp>
      <p:sp>
        <p:nvSpPr>
          <p:cNvPr id="4" name="Slide Number Placeholder 3"/>
          <p:cNvSpPr>
            <a:spLocks noGrp="1"/>
          </p:cNvSpPr>
          <p:nvPr>
            <p:ph type="sldNum" sz="quarter" idx="5"/>
          </p:nvPr>
        </p:nvSpPr>
        <p:spPr/>
        <p:txBody>
          <a:bodyPr/>
          <a:lstStyle/>
          <a:p>
            <a:fld id="{3A2356E2-57F3-45E4-907D-E8733B5CE4E1}" type="slidenum">
              <a:rPr lang="en-US" smtClean="0"/>
              <a:pPr/>
              <a:t>30</a:t>
            </a:fld>
            <a:endParaRPr lang="en-US" dirty="0"/>
          </a:p>
        </p:txBody>
      </p:sp>
    </p:spTree>
    <p:extLst>
      <p:ext uri="{BB962C8B-B14F-4D97-AF65-F5344CB8AC3E}">
        <p14:creationId xmlns:p14="http://schemas.microsoft.com/office/powerpoint/2010/main" val="240544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displayed during the consecration of the elements.</a:t>
            </a:r>
          </a:p>
        </p:txBody>
      </p:sp>
      <p:sp>
        <p:nvSpPr>
          <p:cNvPr id="4" name="Slide Number Placeholder 3"/>
          <p:cNvSpPr>
            <a:spLocks noGrp="1"/>
          </p:cNvSpPr>
          <p:nvPr>
            <p:ph type="sldNum" sz="quarter" idx="5"/>
          </p:nvPr>
        </p:nvSpPr>
        <p:spPr/>
        <p:txBody>
          <a:bodyPr/>
          <a:lstStyle/>
          <a:p>
            <a:fld id="{3A2356E2-57F3-45E4-907D-E8733B5CE4E1}" type="slidenum">
              <a:rPr lang="en-US" smtClean="0"/>
              <a:pPr/>
              <a:t>31</a:t>
            </a:fld>
            <a:endParaRPr lang="en-US" dirty="0"/>
          </a:p>
        </p:txBody>
      </p:sp>
    </p:spTree>
    <p:extLst>
      <p:ext uri="{BB962C8B-B14F-4D97-AF65-F5344CB8AC3E}">
        <p14:creationId xmlns:p14="http://schemas.microsoft.com/office/powerpoint/2010/main" val="278402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displayed while pastor blesses the elements as they come to the alter and introduces communion, asking people to join in on the prayer.</a:t>
            </a:r>
          </a:p>
        </p:txBody>
      </p:sp>
      <p:sp>
        <p:nvSpPr>
          <p:cNvPr id="4" name="Slide Number Placeholder 3"/>
          <p:cNvSpPr>
            <a:spLocks noGrp="1"/>
          </p:cNvSpPr>
          <p:nvPr>
            <p:ph type="sldNum" sz="quarter" idx="5"/>
          </p:nvPr>
        </p:nvSpPr>
        <p:spPr/>
        <p:txBody>
          <a:bodyPr/>
          <a:lstStyle/>
          <a:p>
            <a:fld id="{3A2356E2-57F3-45E4-907D-E8733B5CE4E1}" type="slidenum">
              <a:rPr lang="en-US" smtClean="0"/>
              <a:pPr/>
              <a:t>37</a:t>
            </a:fld>
            <a:endParaRPr lang="en-US" dirty="0"/>
          </a:p>
        </p:txBody>
      </p:sp>
    </p:spTree>
    <p:extLst>
      <p:ext uri="{BB962C8B-B14F-4D97-AF65-F5344CB8AC3E}">
        <p14:creationId xmlns:p14="http://schemas.microsoft.com/office/powerpoint/2010/main" val="139487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4428CC1-90CC-42D4-9970-2180B512F524}" type="datetimeFigureOut">
              <a:rPr lang="en-US" smtClean="0"/>
              <a:pPr/>
              <a:t>6/30/2020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59CD08A-F8E2-48C5-A635-44A5E0F5681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428CC1-90CC-42D4-9970-2180B512F524}" type="datetimeFigureOut">
              <a:rPr lang="en-US" smtClean="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CD08A-F8E2-48C5-A635-44A5E0F5681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428CC1-90CC-42D4-9970-2180B512F524}" type="datetimeFigureOut">
              <a:rPr lang="en-US" smtClean="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CD08A-F8E2-48C5-A635-44A5E0F5681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4428CC1-90CC-42D4-9970-2180B512F524}" type="datetimeFigureOut">
              <a:rPr lang="en-US" smtClean="0">
                <a:solidFill>
                  <a:srgbClr val="424456">
                    <a:shade val="90000"/>
                  </a:srgbClr>
                </a:solidFill>
              </a:rPr>
              <a:pPr/>
              <a:t>6/30/2020</a:t>
            </a:fld>
            <a:endParaRPr lang="en-US" dirty="0">
              <a:solidFill>
                <a:srgbClr val="424456">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424456">
                  <a:shade val="90000"/>
                </a:srgbClr>
              </a:solidFill>
            </a:endParaRPr>
          </a:p>
        </p:txBody>
      </p:sp>
      <p:sp>
        <p:nvSpPr>
          <p:cNvPr id="27" name="Slide Number Placeholder 26"/>
          <p:cNvSpPr>
            <a:spLocks noGrp="1"/>
          </p:cNvSpPr>
          <p:nvPr>
            <p:ph type="sldNum" sz="quarter" idx="12"/>
          </p:nvPr>
        </p:nvSpPr>
        <p:spPr/>
        <p:txBody>
          <a:bodyPr/>
          <a:lstStyle/>
          <a:p>
            <a:fld id="{759CD08A-F8E2-48C5-A635-44A5E0F56810}" type="slidenum">
              <a:rPr lang="en-US" smtClean="0">
                <a:solidFill>
                  <a:srgbClr val="424456">
                    <a:shade val="90000"/>
                  </a:srgbClr>
                </a:solidFill>
              </a:rPr>
              <a:pPr/>
              <a:t>‹#›</a:t>
            </a:fld>
            <a:endParaRPr lang="en-US" dirty="0">
              <a:solidFill>
                <a:srgbClr val="424456">
                  <a:shade val="9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428CC1-90CC-42D4-9970-2180B512F524}" type="datetimeFigureOut">
              <a:rPr lang="en-US" smtClean="0">
                <a:solidFill>
                  <a:srgbClr val="424456">
                    <a:shade val="90000"/>
                  </a:srgbClr>
                </a:solidFill>
              </a:rPr>
              <a:pPr/>
              <a:t>6/30/2020</a:t>
            </a:fld>
            <a:endParaRPr lang="en-US" dirty="0">
              <a:solidFill>
                <a:srgbClr val="424456">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424456">
                  <a:shade val="90000"/>
                </a:srgbClr>
              </a:solidFill>
            </a:endParaRPr>
          </a:p>
        </p:txBody>
      </p:sp>
      <p:sp>
        <p:nvSpPr>
          <p:cNvPr id="6" name="Slide Number Placeholder 5"/>
          <p:cNvSpPr>
            <a:spLocks noGrp="1"/>
          </p:cNvSpPr>
          <p:nvPr>
            <p:ph type="sldNum" sz="quarter" idx="12"/>
          </p:nvPr>
        </p:nvSpPr>
        <p:spPr/>
        <p:txBody>
          <a:bodyPr/>
          <a:lstStyle/>
          <a:p>
            <a:fld id="{759CD08A-F8E2-48C5-A635-44A5E0F56810}" type="slidenum">
              <a:rPr lang="en-US" smtClean="0">
                <a:solidFill>
                  <a:srgbClr val="424456">
                    <a:shade val="90000"/>
                  </a:srgbClr>
                </a:solidFill>
              </a:rPr>
              <a:pPr/>
              <a:t>‹#›</a:t>
            </a:fld>
            <a:endParaRPr lang="en-US" dirty="0">
              <a:solidFill>
                <a:srgbClr val="424456">
                  <a:shade val="9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4428CC1-90CC-42D4-9970-2180B512F524}" type="datetimeFigureOut">
              <a:rPr lang="en-US" smtClean="0">
                <a:solidFill>
                  <a:srgbClr val="424456">
                    <a:shade val="90000"/>
                  </a:srgbClr>
                </a:solidFill>
              </a:rPr>
              <a:pPr/>
              <a:t>6/30/2020</a:t>
            </a:fld>
            <a:endParaRPr lang="en-US" dirty="0">
              <a:solidFill>
                <a:srgbClr val="424456">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424456">
                  <a:shade val="90000"/>
                </a:srgbClr>
              </a:solidFill>
            </a:endParaRPr>
          </a:p>
        </p:txBody>
      </p:sp>
      <p:sp>
        <p:nvSpPr>
          <p:cNvPr id="6" name="Slide Number Placeholder 5"/>
          <p:cNvSpPr>
            <a:spLocks noGrp="1"/>
          </p:cNvSpPr>
          <p:nvPr>
            <p:ph type="sldNum" sz="quarter" idx="12"/>
          </p:nvPr>
        </p:nvSpPr>
        <p:spPr/>
        <p:txBody>
          <a:bodyPr/>
          <a:lstStyle/>
          <a:p>
            <a:fld id="{759CD08A-F8E2-48C5-A635-44A5E0F56810}" type="slidenum">
              <a:rPr lang="en-US" smtClean="0">
                <a:solidFill>
                  <a:srgbClr val="424456">
                    <a:shade val="90000"/>
                  </a:srgbClr>
                </a:solidFill>
              </a:rPr>
              <a:pPr/>
              <a:t>‹#›</a:t>
            </a:fld>
            <a:endParaRPr lang="en-US" dirty="0">
              <a:solidFill>
                <a:srgbClr val="424456">
                  <a:shade val="9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4428CC1-90CC-42D4-9970-2180B512F524}" type="datetimeFigureOut">
              <a:rPr lang="en-US" smtClean="0">
                <a:solidFill>
                  <a:srgbClr val="424456">
                    <a:shade val="90000"/>
                  </a:srgbClr>
                </a:solidFill>
              </a:rPr>
              <a:pPr/>
              <a:t>6/30/2020</a:t>
            </a:fld>
            <a:endParaRPr lang="en-US" dirty="0">
              <a:solidFill>
                <a:srgbClr val="424456">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424456">
                  <a:shade val="90000"/>
                </a:srgbClr>
              </a:solidFill>
            </a:endParaRPr>
          </a:p>
        </p:txBody>
      </p:sp>
      <p:sp>
        <p:nvSpPr>
          <p:cNvPr id="7" name="Slide Number Placeholder 6"/>
          <p:cNvSpPr>
            <a:spLocks noGrp="1"/>
          </p:cNvSpPr>
          <p:nvPr>
            <p:ph type="sldNum" sz="quarter" idx="12"/>
          </p:nvPr>
        </p:nvSpPr>
        <p:spPr/>
        <p:txBody>
          <a:bodyPr/>
          <a:lstStyle/>
          <a:p>
            <a:fld id="{759CD08A-F8E2-48C5-A635-44A5E0F56810}" type="slidenum">
              <a:rPr lang="en-US" smtClean="0">
                <a:solidFill>
                  <a:srgbClr val="424456">
                    <a:shade val="90000"/>
                  </a:srgbClr>
                </a:solidFill>
              </a:rPr>
              <a:pPr/>
              <a:t>‹#›</a:t>
            </a:fld>
            <a:endParaRPr lang="en-US" dirty="0">
              <a:solidFill>
                <a:srgbClr val="424456">
                  <a:shade val="9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4428CC1-90CC-42D4-9970-2180B512F524}" type="datetimeFigureOut">
              <a:rPr lang="en-US" smtClean="0">
                <a:solidFill>
                  <a:srgbClr val="424456">
                    <a:shade val="90000"/>
                  </a:srgbClr>
                </a:solidFill>
              </a:rPr>
              <a:pPr/>
              <a:t>6/30/2020</a:t>
            </a:fld>
            <a:endParaRPr lang="en-US" dirty="0">
              <a:solidFill>
                <a:srgbClr val="424456">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424456">
                  <a:shade val="90000"/>
                </a:srgbClr>
              </a:solidFill>
            </a:endParaRPr>
          </a:p>
        </p:txBody>
      </p:sp>
      <p:sp>
        <p:nvSpPr>
          <p:cNvPr id="9" name="Slide Number Placeholder 8"/>
          <p:cNvSpPr>
            <a:spLocks noGrp="1"/>
          </p:cNvSpPr>
          <p:nvPr>
            <p:ph type="sldNum" sz="quarter" idx="12"/>
          </p:nvPr>
        </p:nvSpPr>
        <p:spPr/>
        <p:txBody>
          <a:bodyPr/>
          <a:lstStyle/>
          <a:p>
            <a:fld id="{759CD08A-F8E2-48C5-A635-44A5E0F56810}" type="slidenum">
              <a:rPr lang="en-US" smtClean="0">
                <a:solidFill>
                  <a:srgbClr val="424456">
                    <a:shade val="90000"/>
                  </a:srgbClr>
                </a:solidFill>
              </a:rPr>
              <a:pPr/>
              <a:t>‹#›</a:t>
            </a:fld>
            <a:endParaRPr lang="en-US" dirty="0">
              <a:solidFill>
                <a:srgbClr val="424456">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4428CC1-90CC-42D4-9970-2180B512F524}" type="datetimeFigureOut">
              <a:rPr lang="en-US" smtClean="0">
                <a:solidFill>
                  <a:srgbClr val="424456">
                    <a:shade val="90000"/>
                  </a:srgbClr>
                </a:solidFill>
              </a:rPr>
              <a:pPr/>
              <a:t>6/30/2020</a:t>
            </a:fld>
            <a:endParaRPr lang="en-US" dirty="0">
              <a:solidFill>
                <a:srgbClr val="424456">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424456">
                  <a:shade val="90000"/>
                </a:srgbClr>
              </a:solidFill>
            </a:endParaRPr>
          </a:p>
        </p:txBody>
      </p:sp>
      <p:sp>
        <p:nvSpPr>
          <p:cNvPr id="5" name="Slide Number Placeholder 4"/>
          <p:cNvSpPr>
            <a:spLocks noGrp="1"/>
          </p:cNvSpPr>
          <p:nvPr>
            <p:ph type="sldNum" sz="quarter" idx="12"/>
          </p:nvPr>
        </p:nvSpPr>
        <p:spPr/>
        <p:txBody>
          <a:bodyPr/>
          <a:lstStyle/>
          <a:p>
            <a:fld id="{759CD08A-F8E2-48C5-A635-44A5E0F56810}" type="slidenum">
              <a:rPr lang="en-US" smtClean="0">
                <a:solidFill>
                  <a:srgbClr val="424456">
                    <a:shade val="90000"/>
                  </a:srgbClr>
                </a:solidFill>
              </a:rPr>
              <a:pPr/>
              <a:t>‹#›</a:t>
            </a:fld>
            <a:endParaRPr lang="en-US" dirty="0">
              <a:solidFill>
                <a:srgbClr val="424456">
                  <a:shade val="9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28CC1-90CC-42D4-9970-2180B512F524}" type="datetimeFigureOut">
              <a:rPr lang="en-US" smtClean="0">
                <a:solidFill>
                  <a:srgbClr val="424456">
                    <a:shade val="90000"/>
                  </a:srgbClr>
                </a:solidFill>
              </a:rPr>
              <a:pPr/>
              <a:t>6/30/2020</a:t>
            </a:fld>
            <a:endParaRPr lang="en-US" dirty="0">
              <a:solidFill>
                <a:srgbClr val="424456">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424456">
                  <a:shade val="90000"/>
                </a:srgbClr>
              </a:solidFill>
            </a:endParaRPr>
          </a:p>
        </p:txBody>
      </p:sp>
      <p:sp>
        <p:nvSpPr>
          <p:cNvPr id="4" name="Slide Number Placeholder 3"/>
          <p:cNvSpPr>
            <a:spLocks noGrp="1"/>
          </p:cNvSpPr>
          <p:nvPr>
            <p:ph type="sldNum" sz="quarter" idx="12"/>
          </p:nvPr>
        </p:nvSpPr>
        <p:spPr/>
        <p:txBody>
          <a:bodyPr/>
          <a:lstStyle/>
          <a:p>
            <a:fld id="{759CD08A-F8E2-48C5-A635-44A5E0F56810}" type="slidenum">
              <a:rPr lang="en-US" smtClean="0">
                <a:solidFill>
                  <a:srgbClr val="424456">
                    <a:shade val="90000"/>
                  </a:srgbClr>
                </a:solidFill>
              </a:rPr>
              <a:pPr/>
              <a:t>‹#›</a:t>
            </a:fld>
            <a:endParaRPr lang="en-US" dirty="0">
              <a:solidFill>
                <a:srgbClr val="424456">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4428CC1-90CC-42D4-9970-2180B512F524}" type="datetimeFigureOut">
              <a:rPr lang="en-US" smtClean="0">
                <a:solidFill>
                  <a:srgbClr val="424456">
                    <a:shade val="90000"/>
                  </a:srgbClr>
                </a:solidFill>
              </a:rPr>
              <a:pPr/>
              <a:t>6/30/2020</a:t>
            </a:fld>
            <a:endParaRPr lang="en-US" dirty="0">
              <a:solidFill>
                <a:srgbClr val="424456">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424456">
                  <a:shade val="90000"/>
                </a:srgbClr>
              </a:solidFill>
            </a:endParaRPr>
          </a:p>
        </p:txBody>
      </p:sp>
      <p:sp>
        <p:nvSpPr>
          <p:cNvPr id="7" name="Slide Number Placeholder 6"/>
          <p:cNvSpPr>
            <a:spLocks noGrp="1"/>
          </p:cNvSpPr>
          <p:nvPr>
            <p:ph type="sldNum" sz="quarter" idx="12"/>
          </p:nvPr>
        </p:nvSpPr>
        <p:spPr/>
        <p:txBody>
          <a:bodyPr/>
          <a:lstStyle/>
          <a:p>
            <a:fld id="{759CD08A-F8E2-48C5-A635-44A5E0F56810}" type="slidenum">
              <a:rPr lang="en-US" smtClean="0">
                <a:solidFill>
                  <a:srgbClr val="424456">
                    <a:shade val="90000"/>
                  </a:srgbClr>
                </a:solidFill>
              </a:rPr>
              <a:pPr/>
              <a:t>‹#›</a:t>
            </a:fld>
            <a:endParaRPr lang="en-US" dirty="0">
              <a:solidFill>
                <a:srgbClr val="424456">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428CC1-90CC-42D4-9970-2180B512F524}" type="datetimeFigureOut">
              <a:rPr lang="en-US" smtClean="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CD08A-F8E2-48C5-A635-44A5E0F5681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4428CC1-90CC-42D4-9970-2180B512F524}" type="datetimeFigureOut">
              <a:rPr lang="en-US" smtClean="0">
                <a:solidFill>
                  <a:srgbClr val="424456">
                    <a:shade val="90000"/>
                  </a:srgbClr>
                </a:solidFill>
              </a:rPr>
              <a:pPr/>
              <a:t>6/30/2020</a:t>
            </a:fld>
            <a:endParaRPr lang="en-US" dirty="0">
              <a:solidFill>
                <a:srgbClr val="424456">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424456">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9CD08A-F8E2-48C5-A635-44A5E0F56810}" type="slidenum">
              <a:rPr lang="en-US" smtClean="0">
                <a:solidFill>
                  <a:srgbClr val="424456">
                    <a:shade val="90000"/>
                  </a:srgbClr>
                </a:solidFill>
              </a:rPr>
              <a:pPr/>
              <a:t>‹#›</a:t>
            </a:fld>
            <a:endParaRPr lang="en-US" dirty="0">
              <a:solidFill>
                <a:srgbClr val="424456">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428CC1-90CC-42D4-9970-2180B512F524}" type="datetimeFigureOut">
              <a:rPr lang="en-US" smtClean="0">
                <a:solidFill>
                  <a:srgbClr val="424456">
                    <a:shade val="90000"/>
                  </a:srgbClr>
                </a:solidFill>
              </a:rPr>
              <a:pPr/>
              <a:t>6/30/2020</a:t>
            </a:fld>
            <a:endParaRPr lang="en-US" dirty="0">
              <a:solidFill>
                <a:srgbClr val="424456">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424456">
                  <a:shade val="90000"/>
                </a:srgbClr>
              </a:solidFill>
            </a:endParaRPr>
          </a:p>
        </p:txBody>
      </p:sp>
      <p:sp>
        <p:nvSpPr>
          <p:cNvPr id="6" name="Slide Number Placeholder 5"/>
          <p:cNvSpPr>
            <a:spLocks noGrp="1"/>
          </p:cNvSpPr>
          <p:nvPr>
            <p:ph type="sldNum" sz="quarter" idx="12"/>
          </p:nvPr>
        </p:nvSpPr>
        <p:spPr/>
        <p:txBody>
          <a:bodyPr/>
          <a:lstStyle/>
          <a:p>
            <a:fld id="{759CD08A-F8E2-48C5-A635-44A5E0F56810}" type="slidenum">
              <a:rPr lang="en-US" smtClean="0">
                <a:solidFill>
                  <a:srgbClr val="424456">
                    <a:shade val="90000"/>
                  </a:srgbClr>
                </a:solidFill>
              </a:rPr>
              <a:pPr/>
              <a:t>‹#›</a:t>
            </a:fld>
            <a:endParaRPr lang="en-US" dirty="0">
              <a:solidFill>
                <a:srgbClr val="424456">
                  <a:shade val="9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428CC1-90CC-42D4-9970-2180B512F524}" type="datetimeFigureOut">
              <a:rPr lang="en-US" smtClean="0">
                <a:solidFill>
                  <a:srgbClr val="424456">
                    <a:shade val="90000"/>
                  </a:srgbClr>
                </a:solidFill>
              </a:rPr>
              <a:pPr/>
              <a:t>6/30/2020</a:t>
            </a:fld>
            <a:endParaRPr lang="en-US" dirty="0">
              <a:solidFill>
                <a:srgbClr val="424456">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424456">
                  <a:shade val="90000"/>
                </a:srgbClr>
              </a:solidFill>
            </a:endParaRPr>
          </a:p>
        </p:txBody>
      </p:sp>
      <p:sp>
        <p:nvSpPr>
          <p:cNvPr id="6" name="Slide Number Placeholder 5"/>
          <p:cNvSpPr>
            <a:spLocks noGrp="1"/>
          </p:cNvSpPr>
          <p:nvPr>
            <p:ph type="sldNum" sz="quarter" idx="12"/>
          </p:nvPr>
        </p:nvSpPr>
        <p:spPr/>
        <p:txBody>
          <a:bodyPr/>
          <a:lstStyle/>
          <a:p>
            <a:fld id="{759CD08A-F8E2-48C5-A635-44A5E0F56810}" type="slidenum">
              <a:rPr lang="en-US" smtClean="0">
                <a:solidFill>
                  <a:srgbClr val="424456">
                    <a:shade val="90000"/>
                  </a:srgbClr>
                </a:solidFill>
              </a:rPr>
              <a:pPr/>
              <a:t>‹#›</a:t>
            </a:fld>
            <a:endParaRPr lang="en-US" dirty="0">
              <a:solidFill>
                <a:srgbClr val="424456">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4428CC1-90CC-42D4-9970-2180B512F524}" type="datetimeFigureOut">
              <a:rPr lang="en-US" smtClean="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CD08A-F8E2-48C5-A635-44A5E0F5681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4428CC1-90CC-42D4-9970-2180B512F524}" type="datetimeFigureOut">
              <a:rPr lang="en-US" smtClean="0"/>
              <a:pPr/>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9CD08A-F8E2-48C5-A635-44A5E0F5681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4428CC1-90CC-42D4-9970-2180B512F524}" type="datetimeFigureOut">
              <a:rPr lang="en-US" smtClean="0"/>
              <a:pPr/>
              <a:t>6/30/2020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9CD08A-F8E2-48C5-A635-44A5E0F5681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4428CC1-90CC-42D4-9970-2180B512F524}" type="datetimeFigureOut">
              <a:rPr lang="en-US" smtClean="0"/>
              <a:pPr/>
              <a:t>6/30/2020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9CD08A-F8E2-48C5-A635-44A5E0F5681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28CC1-90CC-42D4-9970-2180B512F524}" type="datetimeFigureOut">
              <a:rPr lang="en-US" smtClean="0"/>
              <a:pPr/>
              <a:t>6/30/2020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9CD08A-F8E2-48C5-A635-44A5E0F5681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4428CC1-90CC-42D4-9970-2180B512F524}" type="datetimeFigureOut">
              <a:rPr lang="en-US" smtClean="0"/>
              <a:pPr/>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9CD08A-F8E2-48C5-A635-44A5E0F5681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4428CC1-90CC-42D4-9970-2180B512F524}" type="datetimeFigureOut">
              <a:rPr lang="en-US" smtClean="0"/>
              <a:pPr/>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59CD08A-F8E2-48C5-A635-44A5E0F56810}"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4428CC1-90CC-42D4-9970-2180B512F524}" type="datetimeFigureOut">
              <a:rPr lang="en-US" smtClean="0"/>
              <a:pPr/>
              <a:t>6/30/2020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9CD08A-F8E2-48C5-A635-44A5E0F5681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4428CC1-90CC-42D4-9970-2180B512F524}" type="datetimeFigureOut">
              <a:rPr lang="en-US" smtClean="0">
                <a:solidFill>
                  <a:srgbClr val="424456">
                    <a:shade val="90000"/>
                  </a:srgbClr>
                </a:solidFill>
              </a:rPr>
              <a:pPr/>
              <a:t>6/30/2020</a:t>
            </a:fld>
            <a:endParaRPr lang="en-US" dirty="0">
              <a:solidFill>
                <a:srgbClr val="424456">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424456">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9CD08A-F8E2-48C5-A635-44A5E0F56810}" type="slidenum">
              <a:rPr lang="en-US" smtClean="0">
                <a:solidFill>
                  <a:srgbClr val="424456">
                    <a:shade val="90000"/>
                  </a:srgbClr>
                </a:solidFill>
              </a:rPr>
              <a:pPr/>
              <a:t>‹#›</a:t>
            </a:fld>
            <a:endParaRPr lang="en-US" dirty="0">
              <a:solidFill>
                <a:srgbClr val="424456">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8575" y="28320"/>
            <a:ext cx="9058275" cy="1600438"/>
          </a:xfrm>
          <a:prstGeom prst="rect">
            <a:avLst/>
          </a:prstGeom>
          <a:noFill/>
        </p:spPr>
        <p:txBody>
          <a:bodyPr wrap="square" lIns="91440" tIns="45720" rIns="91440" bIns="45720">
            <a:spAutoFit/>
          </a:bodyPr>
          <a:lstStyle/>
          <a:p>
            <a:pPr algn="ctr"/>
            <a:r>
              <a:rPr lang="en-US" sz="4800" b="1" dirty="0">
                <a:ln w="10541" cmpd="sng">
                  <a:solidFill>
                    <a:schemeClr val="accent1">
                      <a:shade val="88000"/>
                      <a:satMod val="110000"/>
                    </a:schemeClr>
                  </a:solidFill>
                  <a:prstDash val="solid"/>
                </a:ln>
                <a:solidFill>
                  <a:srgbClr val="0070C0"/>
                </a:solidFill>
                <a:latin typeface="Harrington" panose="04040505050A02020702" pitchFamily="82" charset="0"/>
              </a:rPr>
              <a:t>Good Shepherd Lutheran Church</a:t>
            </a:r>
          </a:p>
          <a:p>
            <a:pPr algn="ctr"/>
            <a:r>
              <a:rPr lang="en-US" sz="5000" b="1" dirty="0">
                <a:ln w="10541" cmpd="sng">
                  <a:solidFill>
                    <a:schemeClr val="accent1">
                      <a:shade val="88000"/>
                      <a:satMod val="110000"/>
                    </a:schemeClr>
                  </a:solidFill>
                  <a:prstDash val="solid"/>
                </a:ln>
                <a:solidFill>
                  <a:srgbClr val="00B0F0"/>
                </a:solidFill>
                <a:latin typeface="Harrington" panose="04040505050A02020702" pitchFamily="82" charset="0"/>
              </a:rPr>
              <a:t>~ A Church of Joy ~</a:t>
            </a:r>
          </a:p>
        </p:txBody>
      </p:sp>
      <p:sp>
        <p:nvSpPr>
          <p:cNvPr id="104454" name="AutoShape 6" descr="Image result for happy valentine's"/>
          <p:cNvSpPr>
            <a:spLocks noChangeAspect="1" noChangeArrowheads="1"/>
          </p:cNvSpPr>
          <p:nvPr/>
        </p:nvSpPr>
        <p:spPr bwMode="auto">
          <a:xfrm>
            <a:off x="57150" y="-846138"/>
            <a:ext cx="2600325" cy="17621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 name="TextBox 1">
            <a:extLst>
              <a:ext uri="{FF2B5EF4-FFF2-40B4-BE49-F238E27FC236}">
                <a16:creationId xmlns:a16="http://schemas.microsoft.com/office/drawing/2014/main" id="{9CD92E62-BE2B-4CD3-890A-01B71A2FA08B}"/>
              </a:ext>
            </a:extLst>
          </p:cNvPr>
          <p:cNvSpPr txBox="1"/>
          <p:nvPr/>
        </p:nvSpPr>
        <p:spPr>
          <a:xfrm>
            <a:off x="57150" y="1536463"/>
            <a:ext cx="9086850" cy="830997"/>
          </a:xfrm>
          <a:prstGeom prst="rect">
            <a:avLst/>
          </a:prstGeom>
          <a:noFill/>
        </p:spPr>
        <p:txBody>
          <a:bodyPr wrap="square" rtlCol="0">
            <a:spAutoFit/>
          </a:bodyPr>
          <a:lstStyle/>
          <a:p>
            <a:pPr algn="ctr"/>
            <a:r>
              <a:rPr lang="en-US" sz="4800" b="1" dirty="0">
                <a:solidFill>
                  <a:srgbClr val="0070C0"/>
                </a:solidFill>
                <a:latin typeface="Harrington" panose="04040505050A02020702" pitchFamily="82" charset="0"/>
              </a:rPr>
              <a:t>June 28</a:t>
            </a:r>
            <a:r>
              <a:rPr lang="en-US" sz="4800" b="1" baseline="30000" dirty="0">
                <a:solidFill>
                  <a:srgbClr val="0070C0"/>
                </a:solidFill>
                <a:latin typeface="Harrington" panose="04040505050A02020702" pitchFamily="82" charset="0"/>
              </a:rPr>
              <a:t>th</a:t>
            </a:r>
            <a:r>
              <a:rPr lang="en-US" sz="4800" b="1" dirty="0">
                <a:solidFill>
                  <a:srgbClr val="0070C0"/>
                </a:solidFill>
                <a:latin typeface="Harrington" panose="04040505050A02020702" pitchFamily="82" charset="0"/>
              </a:rPr>
              <a:t>, 2020</a:t>
            </a:r>
            <a:endParaRPr lang="en-US" sz="4800" b="1" baseline="30000" dirty="0">
              <a:solidFill>
                <a:srgbClr val="0070C0"/>
              </a:solidFill>
              <a:latin typeface="Harrington" panose="04040505050A02020702" pitchFamily="82" charset="0"/>
            </a:endParaRPr>
          </a:p>
        </p:txBody>
      </p:sp>
      <p:pic>
        <p:nvPicPr>
          <p:cNvPr id="3" name="Picture 2">
            <a:extLst>
              <a:ext uri="{FF2B5EF4-FFF2-40B4-BE49-F238E27FC236}">
                <a16:creationId xmlns:a16="http://schemas.microsoft.com/office/drawing/2014/main" id="{05A5B1E8-7F08-4A6C-8D14-E5797D1B9280}"/>
              </a:ext>
            </a:extLst>
          </p:cNvPr>
          <p:cNvPicPr>
            <a:picLocks noChangeAspect="1"/>
          </p:cNvPicPr>
          <p:nvPr/>
        </p:nvPicPr>
        <p:blipFill>
          <a:blip r:embed="rId2"/>
          <a:stretch>
            <a:fillRect/>
          </a:stretch>
        </p:blipFill>
        <p:spPr>
          <a:xfrm>
            <a:off x="1166812" y="2424131"/>
            <a:ext cx="6781800" cy="42865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3341-85D1-402E-9F5C-4328297BAE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8FBBB3-D2AE-4C3E-9D0C-4CCCD05EF068}"/>
              </a:ext>
            </a:extLst>
          </p:cNvPr>
          <p:cNvSpPr>
            <a:spLocks noGrp="1"/>
          </p:cNvSpPr>
          <p:nvPr>
            <p:ph idx="1"/>
          </p:nvPr>
        </p:nvSpPr>
        <p:spPr/>
        <p:txBody>
          <a:bodyPr/>
          <a:lstStyle/>
          <a:p>
            <a:endParaRPr lang="en-US"/>
          </a:p>
        </p:txBody>
      </p:sp>
      <p:pic>
        <p:nvPicPr>
          <p:cNvPr id="4" name="Content Placeholder 3" descr="lightblue.png">
            <a:extLst>
              <a:ext uri="{FF2B5EF4-FFF2-40B4-BE49-F238E27FC236}">
                <a16:creationId xmlns:a16="http://schemas.microsoft.com/office/drawing/2014/main" id="{D23B5026-F2F5-4B8C-B07F-08BE0AF5B5E1}"/>
              </a:ext>
            </a:extLst>
          </p:cNvPr>
          <p:cNvPicPr>
            <a:picLocks noChangeAspect="1"/>
          </p:cNvPicPr>
          <p:nvPr/>
        </p:nvPicPr>
        <p:blipFill>
          <a:blip r:embed="rId2" cstate="print"/>
          <a:stretch>
            <a:fillRect/>
          </a:stretch>
        </p:blipFill>
        <p:spPr>
          <a:xfrm>
            <a:off x="0" y="0"/>
            <a:ext cx="9144000" cy="6857999"/>
          </a:xfrm>
          <a:prstGeom prst="rect">
            <a:avLst/>
          </a:prstGeom>
        </p:spPr>
      </p:pic>
      <p:sp>
        <p:nvSpPr>
          <p:cNvPr id="6" name="Rectangle 5">
            <a:extLst>
              <a:ext uri="{FF2B5EF4-FFF2-40B4-BE49-F238E27FC236}">
                <a16:creationId xmlns:a16="http://schemas.microsoft.com/office/drawing/2014/main" id="{F252145F-B8D5-44B5-9521-C1FDD739AD67}"/>
              </a:ext>
            </a:extLst>
          </p:cNvPr>
          <p:cNvSpPr/>
          <p:nvPr/>
        </p:nvSpPr>
        <p:spPr>
          <a:xfrm>
            <a:off x="0" y="1219200"/>
            <a:ext cx="9144000" cy="3170099"/>
          </a:xfrm>
          <a:prstGeom prst="rect">
            <a:avLst/>
          </a:prstGeom>
        </p:spPr>
        <p:txBody>
          <a:bodyPr wrap="square">
            <a:spAutoFit/>
          </a:bodyPr>
          <a:lstStyle/>
          <a:p>
            <a:pPr algn="ctr"/>
            <a:r>
              <a:rPr lang="en-US" sz="5000" b="1" kern="1400" dirty="0">
                <a:solidFill>
                  <a:srgbClr val="000000"/>
                </a:solidFill>
                <a:latin typeface="Times New Roman" panose="02020603050405020304" pitchFamily="18" charset="0"/>
              </a:rPr>
              <a:t>Glory, glory! Hallelujah!</a:t>
            </a:r>
          </a:p>
          <a:p>
            <a:pPr algn="ctr"/>
            <a:r>
              <a:rPr lang="en-US" sz="5000" b="1" kern="1400" dirty="0">
                <a:solidFill>
                  <a:srgbClr val="000000"/>
                </a:solidFill>
                <a:latin typeface="Times New Roman" panose="02020603050405020304" pitchFamily="18" charset="0"/>
              </a:rPr>
              <a:t> Glory, glory! Hallelujah!</a:t>
            </a:r>
          </a:p>
          <a:p>
            <a:pPr algn="ctr"/>
            <a:r>
              <a:rPr lang="en-US" sz="5000" b="1" kern="1400" dirty="0">
                <a:solidFill>
                  <a:srgbClr val="000000"/>
                </a:solidFill>
                <a:latin typeface="Times New Roman" panose="02020603050405020304" pitchFamily="18" charset="0"/>
              </a:rPr>
              <a:t>Glory, glory! Hallelujah! </a:t>
            </a:r>
          </a:p>
          <a:p>
            <a:pPr algn="ctr"/>
            <a:r>
              <a:rPr lang="en-US" sz="5000" b="1" kern="1400" dirty="0">
                <a:solidFill>
                  <a:srgbClr val="000000"/>
                </a:solidFill>
                <a:latin typeface="Times New Roman" panose="02020603050405020304" pitchFamily="18" charset="0"/>
              </a:rPr>
              <a:t>His truth is marching on.</a:t>
            </a:r>
          </a:p>
        </p:txBody>
      </p:sp>
    </p:spTree>
    <p:extLst>
      <p:ext uri="{BB962C8B-B14F-4D97-AF65-F5344CB8AC3E}">
        <p14:creationId xmlns:p14="http://schemas.microsoft.com/office/powerpoint/2010/main" val="3950484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ox, drawing&#10;&#10;Description automatically generated">
            <a:extLst>
              <a:ext uri="{FF2B5EF4-FFF2-40B4-BE49-F238E27FC236}">
                <a16:creationId xmlns:a16="http://schemas.microsoft.com/office/drawing/2014/main" id="{F74C56EE-ADCD-415A-9034-CA1847CAC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695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YELLOW1.jpg">
            <a:extLst>
              <a:ext uri="{FF2B5EF4-FFF2-40B4-BE49-F238E27FC236}">
                <a16:creationId xmlns:a16="http://schemas.microsoft.com/office/drawing/2014/main" id="{A675D8D1-0019-4CC1-B319-3F5E3E4D80BE}"/>
              </a:ext>
            </a:extLst>
          </p:cNvPr>
          <p:cNvPicPr>
            <a:picLocks noGrp="1" noChangeAspect="1"/>
          </p:cNvPicPr>
          <p:nvPr>
            <p:ph idx="1"/>
          </p:nvPr>
        </p:nvPicPr>
        <p:blipFill>
          <a:blip r:embed="rId2" cstate="print"/>
          <a:stretch>
            <a:fillRect/>
          </a:stretch>
        </p:blipFill>
        <p:spPr>
          <a:xfrm>
            <a:off x="1" y="0"/>
            <a:ext cx="9143999" cy="6858000"/>
          </a:xfrm>
        </p:spPr>
      </p:pic>
      <p:sp>
        <p:nvSpPr>
          <p:cNvPr id="5" name="Rectangle 4">
            <a:extLst>
              <a:ext uri="{FF2B5EF4-FFF2-40B4-BE49-F238E27FC236}">
                <a16:creationId xmlns:a16="http://schemas.microsoft.com/office/drawing/2014/main" id="{06475EA2-903C-425D-92D9-65046B0F5D91}"/>
              </a:ext>
            </a:extLst>
          </p:cNvPr>
          <p:cNvSpPr/>
          <p:nvPr/>
        </p:nvSpPr>
        <p:spPr>
          <a:xfrm>
            <a:off x="76200" y="1066800"/>
            <a:ext cx="9143999" cy="3785652"/>
          </a:xfrm>
          <a:prstGeom prst="rect">
            <a:avLst/>
          </a:prstGeom>
        </p:spPr>
        <p:txBody>
          <a:bodyPr wrap="square">
            <a:spAutoFit/>
          </a:bodyPr>
          <a:lstStyle/>
          <a:p>
            <a:pPr algn="ctr"/>
            <a:r>
              <a:rPr lang="en-US" sz="6000" b="1" kern="1400" dirty="0">
                <a:latin typeface="Times New Roman" panose="02020603050405020304" pitchFamily="18" charset="0"/>
              </a:rPr>
              <a:t>Please Stand </a:t>
            </a:r>
          </a:p>
          <a:p>
            <a:pPr algn="ctr"/>
            <a:r>
              <a:rPr lang="en-US" sz="6000" b="1" kern="1400" dirty="0">
                <a:latin typeface="Times New Roman" panose="02020603050405020304" pitchFamily="18" charset="0"/>
              </a:rPr>
              <a:t>for the Hymn of Praise </a:t>
            </a:r>
          </a:p>
          <a:p>
            <a:pPr algn="ctr"/>
            <a:endParaRPr lang="en-US" sz="6000" b="1" kern="1400" dirty="0">
              <a:solidFill>
                <a:srgbClr val="00518E"/>
              </a:solidFill>
              <a:latin typeface="Times New Roman" panose="02020603050405020304" pitchFamily="18" charset="0"/>
            </a:endParaRPr>
          </a:p>
          <a:p>
            <a:pPr algn="ctr"/>
            <a:r>
              <a:rPr lang="en-US" sz="6000" b="1" kern="1400" dirty="0">
                <a:solidFill>
                  <a:srgbClr val="00518E"/>
                </a:solidFill>
                <a:latin typeface="Times New Roman" panose="02020603050405020304" pitchFamily="18" charset="0"/>
              </a:rPr>
              <a:t>“America The Beautiful”</a:t>
            </a:r>
            <a:r>
              <a:rPr lang="en-US" sz="6000" kern="1400" dirty="0">
                <a:solidFill>
                  <a:srgbClr val="00518E"/>
                </a:solidFill>
                <a:latin typeface="Times New Roman" panose="02020603050405020304" pitchFamily="18" charset="0"/>
              </a:rPr>
              <a:t> </a:t>
            </a:r>
            <a:endParaRPr lang="en-US" sz="6000" kern="1400" dirty="0">
              <a:ln>
                <a:noFill/>
              </a:ln>
              <a:solidFill>
                <a:srgbClr val="00518E"/>
              </a:solidFill>
              <a:effectLst/>
              <a:latin typeface="Times New Roman" panose="02020603050405020304" pitchFamily="18" charset="0"/>
            </a:endParaRPr>
          </a:p>
        </p:txBody>
      </p:sp>
    </p:spTree>
    <p:extLst>
      <p:ext uri="{BB962C8B-B14F-4D97-AF65-F5344CB8AC3E}">
        <p14:creationId xmlns:p14="http://schemas.microsoft.com/office/powerpoint/2010/main" val="306701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4C9FCB-9660-458E-9223-31093B2102B6}"/>
              </a:ext>
            </a:extLst>
          </p:cNvPr>
          <p:cNvSpPr/>
          <p:nvPr/>
        </p:nvSpPr>
        <p:spPr>
          <a:xfrm>
            <a:off x="0" y="838200"/>
            <a:ext cx="9067800" cy="4524315"/>
          </a:xfrm>
          <a:prstGeom prst="rect">
            <a:avLst/>
          </a:prstGeom>
        </p:spPr>
        <p:txBody>
          <a:bodyPr wrap="square">
            <a:spAutoFit/>
          </a:bodyPr>
          <a:lstStyle/>
          <a:p>
            <a:pPr algn="ctr"/>
            <a:r>
              <a:rPr lang="en-US" sz="4800" kern="1400" dirty="0">
                <a:solidFill>
                  <a:srgbClr val="000000"/>
                </a:solidFill>
                <a:latin typeface="Times New Roman" panose="02020603050405020304" pitchFamily="18" charset="0"/>
              </a:rPr>
              <a:t>Majesty, worship His Majesty!</a:t>
            </a:r>
          </a:p>
          <a:p>
            <a:pPr algn="ctr"/>
            <a:r>
              <a:rPr lang="en-US" sz="4800" kern="1400" dirty="0">
                <a:solidFill>
                  <a:srgbClr val="000000"/>
                </a:solidFill>
                <a:latin typeface="Times New Roman" panose="02020603050405020304" pitchFamily="18" charset="0"/>
              </a:rPr>
              <a:t>Unto Jesus be all glory,</a:t>
            </a:r>
          </a:p>
          <a:p>
            <a:pPr algn="ctr"/>
            <a:r>
              <a:rPr lang="en-US" sz="4800" kern="1400" dirty="0">
                <a:solidFill>
                  <a:srgbClr val="000000"/>
                </a:solidFill>
                <a:latin typeface="Times New Roman" panose="02020603050405020304" pitchFamily="18" charset="0"/>
              </a:rPr>
              <a:t> honor and praise!</a:t>
            </a:r>
          </a:p>
          <a:p>
            <a:pPr algn="ctr"/>
            <a:r>
              <a:rPr lang="en-US" sz="4800" kern="1400" dirty="0">
                <a:solidFill>
                  <a:srgbClr val="000000"/>
                </a:solidFill>
                <a:latin typeface="Times New Roman" panose="02020603050405020304" pitchFamily="18" charset="0"/>
              </a:rPr>
              <a:t>Majesty, kingdom authority,</a:t>
            </a:r>
          </a:p>
          <a:p>
            <a:pPr algn="ctr"/>
            <a:r>
              <a:rPr lang="en-US" sz="4800" kern="1400" dirty="0">
                <a:solidFill>
                  <a:srgbClr val="000000"/>
                </a:solidFill>
                <a:latin typeface="Times New Roman" panose="02020603050405020304" pitchFamily="18" charset="0"/>
              </a:rPr>
              <a:t>Flow from his throne,</a:t>
            </a:r>
          </a:p>
          <a:p>
            <a:pPr algn="ctr"/>
            <a:r>
              <a:rPr lang="en-US" sz="4800" kern="1400" dirty="0">
                <a:solidFill>
                  <a:srgbClr val="000000"/>
                </a:solidFill>
                <a:latin typeface="Times New Roman" panose="02020603050405020304" pitchFamily="18" charset="0"/>
              </a:rPr>
              <a:t> unto his own, his anthem raise.</a:t>
            </a:r>
          </a:p>
        </p:txBody>
      </p:sp>
      <p:sp>
        <p:nvSpPr>
          <p:cNvPr id="4" name="Content Placeholder 3">
            <a:extLst>
              <a:ext uri="{FF2B5EF4-FFF2-40B4-BE49-F238E27FC236}">
                <a16:creationId xmlns:a16="http://schemas.microsoft.com/office/drawing/2014/main" id="{2DBC4E1C-CC27-4ED4-9BF4-D7196017528A}"/>
              </a:ext>
            </a:extLst>
          </p:cNvPr>
          <p:cNvSpPr>
            <a:spLocks noGrp="1"/>
          </p:cNvSpPr>
          <p:nvPr>
            <p:ph idx="1"/>
          </p:nvPr>
        </p:nvSpPr>
        <p:spPr/>
        <p:txBody>
          <a:bodyPr/>
          <a:lstStyle/>
          <a:p>
            <a:endParaRPr lang="en-US"/>
          </a:p>
        </p:txBody>
      </p:sp>
      <p:pic>
        <p:nvPicPr>
          <p:cNvPr id="5" name="Content Placeholder 3" descr="lightblue.png">
            <a:extLst>
              <a:ext uri="{FF2B5EF4-FFF2-40B4-BE49-F238E27FC236}">
                <a16:creationId xmlns:a16="http://schemas.microsoft.com/office/drawing/2014/main" id="{15927E30-A5F8-4CB4-8F16-DB0BFB1E9100}"/>
              </a:ext>
            </a:extLst>
          </p:cNvPr>
          <p:cNvPicPr>
            <a:picLocks noChangeAspect="1"/>
          </p:cNvPicPr>
          <p:nvPr/>
        </p:nvPicPr>
        <p:blipFill>
          <a:blip r:embed="rId2" cstate="print"/>
          <a:stretch>
            <a:fillRect/>
          </a:stretch>
        </p:blipFill>
        <p:spPr>
          <a:xfrm>
            <a:off x="0" y="0"/>
            <a:ext cx="9144000" cy="6857999"/>
          </a:xfrm>
          <a:prstGeom prst="rect">
            <a:avLst/>
          </a:prstGeom>
        </p:spPr>
      </p:pic>
      <p:sp>
        <p:nvSpPr>
          <p:cNvPr id="6" name="Rectangle 5">
            <a:extLst>
              <a:ext uri="{FF2B5EF4-FFF2-40B4-BE49-F238E27FC236}">
                <a16:creationId xmlns:a16="http://schemas.microsoft.com/office/drawing/2014/main" id="{159047FB-C120-4350-8056-FDF5BF9DB15B}"/>
              </a:ext>
            </a:extLst>
          </p:cNvPr>
          <p:cNvSpPr/>
          <p:nvPr/>
        </p:nvSpPr>
        <p:spPr>
          <a:xfrm>
            <a:off x="16164" y="1119350"/>
            <a:ext cx="9144000" cy="4324261"/>
          </a:xfrm>
          <a:prstGeom prst="rect">
            <a:avLst/>
          </a:prstGeom>
        </p:spPr>
        <p:txBody>
          <a:bodyPr wrap="square">
            <a:spAutoFit/>
          </a:bodyPr>
          <a:lstStyle/>
          <a:p>
            <a:pPr algn="ctr"/>
            <a:r>
              <a:rPr lang="en-US" sz="5500" b="1" kern="1400" dirty="0">
                <a:solidFill>
                  <a:srgbClr val="000000"/>
                </a:solidFill>
                <a:latin typeface="Times New Roman" panose="02020603050405020304" pitchFamily="18" charset="0"/>
              </a:rPr>
              <a:t>O beautiful for spacious skies,</a:t>
            </a:r>
            <a:br>
              <a:rPr lang="en-US" sz="5500" b="1" kern="1400" dirty="0">
                <a:solidFill>
                  <a:srgbClr val="000000"/>
                </a:solidFill>
                <a:latin typeface="Times New Roman" panose="02020603050405020304" pitchFamily="18" charset="0"/>
              </a:rPr>
            </a:br>
            <a:r>
              <a:rPr lang="en-US" sz="5500" b="1" kern="1400" dirty="0">
                <a:solidFill>
                  <a:srgbClr val="000000"/>
                </a:solidFill>
                <a:latin typeface="Times New Roman" panose="02020603050405020304" pitchFamily="18" charset="0"/>
              </a:rPr>
              <a:t>For amber waves of grain,</a:t>
            </a:r>
            <a:br>
              <a:rPr lang="en-US" sz="5500" b="1" kern="1400" dirty="0">
                <a:solidFill>
                  <a:srgbClr val="000000"/>
                </a:solidFill>
                <a:latin typeface="Times New Roman" panose="02020603050405020304" pitchFamily="18" charset="0"/>
              </a:rPr>
            </a:br>
            <a:r>
              <a:rPr lang="en-US" sz="5500" b="1" kern="1400" dirty="0">
                <a:solidFill>
                  <a:srgbClr val="000000"/>
                </a:solidFill>
                <a:latin typeface="Times New Roman" panose="02020603050405020304" pitchFamily="18" charset="0"/>
              </a:rPr>
              <a:t>For purple </a:t>
            </a:r>
          </a:p>
          <a:p>
            <a:pPr algn="ctr"/>
            <a:r>
              <a:rPr lang="en-US" sz="5500" b="1" kern="1400" dirty="0">
                <a:solidFill>
                  <a:srgbClr val="000000"/>
                </a:solidFill>
                <a:latin typeface="Times New Roman" panose="02020603050405020304" pitchFamily="18" charset="0"/>
              </a:rPr>
              <a:t>mountain majesties</a:t>
            </a:r>
            <a:br>
              <a:rPr lang="en-US" sz="5500" b="1" kern="1400" dirty="0">
                <a:solidFill>
                  <a:srgbClr val="000000"/>
                </a:solidFill>
                <a:latin typeface="Times New Roman" panose="02020603050405020304" pitchFamily="18" charset="0"/>
              </a:rPr>
            </a:br>
            <a:r>
              <a:rPr lang="en-US" sz="5500" b="1" kern="1400" dirty="0">
                <a:solidFill>
                  <a:srgbClr val="000000"/>
                </a:solidFill>
                <a:latin typeface="Times New Roman" panose="02020603050405020304" pitchFamily="18" charset="0"/>
              </a:rPr>
              <a:t>Above the fruited plain!</a:t>
            </a:r>
            <a:endParaRPr lang="en-US" sz="5500" b="1" kern="1400" dirty="0">
              <a:ln>
                <a:noFill/>
              </a:ln>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481227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4C9FCB-9660-458E-9223-31093B2102B6}"/>
              </a:ext>
            </a:extLst>
          </p:cNvPr>
          <p:cNvSpPr/>
          <p:nvPr/>
        </p:nvSpPr>
        <p:spPr>
          <a:xfrm>
            <a:off x="0" y="838200"/>
            <a:ext cx="9067800" cy="4524315"/>
          </a:xfrm>
          <a:prstGeom prst="rect">
            <a:avLst/>
          </a:prstGeom>
        </p:spPr>
        <p:txBody>
          <a:bodyPr wrap="square">
            <a:spAutoFit/>
          </a:bodyPr>
          <a:lstStyle/>
          <a:p>
            <a:pPr algn="ctr"/>
            <a:r>
              <a:rPr lang="en-US" sz="4800" kern="1400" dirty="0">
                <a:solidFill>
                  <a:srgbClr val="000000"/>
                </a:solidFill>
                <a:latin typeface="Times New Roman" panose="02020603050405020304" pitchFamily="18" charset="0"/>
              </a:rPr>
              <a:t>Majesty, worship His Majesty!</a:t>
            </a:r>
          </a:p>
          <a:p>
            <a:pPr algn="ctr"/>
            <a:r>
              <a:rPr lang="en-US" sz="4800" kern="1400" dirty="0">
                <a:solidFill>
                  <a:srgbClr val="000000"/>
                </a:solidFill>
                <a:latin typeface="Times New Roman" panose="02020603050405020304" pitchFamily="18" charset="0"/>
              </a:rPr>
              <a:t>Unto Jesus be all glory,</a:t>
            </a:r>
          </a:p>
          <a:p>
            <a:pPr algn="ctr"/>
            <a:r>
              <a:rPr lang="en-US" sz="4800" kern="1400" dirty="0">
                <a:solidFill>
                  <a:srgbClr val="000000"/>
                </a:solidFill>
                <a:latin typeface="Times New Roman" panose="02020603050405020304" pitchFamily="18" charset="0"/>
              </a:rPr>
              <a:t> honor and praise!</a:t>
            </a:r>
          </a:p>
          <a:p>
            <a:pPr algn="ctr"/>
            <a:r>
              <a:rPr lang="en-US" sz="4800" kern="1400" dirty="0">
                <a:solidFill>
                  <a:srgbClr val="000000"/>
                </a:solidFill>
                <a:latin typeface="Times New Roman" panose="02020603050405020304" pitchFamily="18" charset="0"/>
              </a:rPr>
              <a:t>Majesty, kingdom authority,</a:t>
            </a:r>
          </a:p>
          <a:p>
            <a:pPr algn="ctr"/>
            <a:r>
              <a:rPr lang="en-US" sz="4800" kern="1400" dirty="0">
                <a:solidFill>
                  <a:srgbClr val="000000"/>
                </a:solidFill>
                <a:latin typeface="Times New Roman" panose="02020603050405020304" pitchFamily="18" charset="0"/>
              </a:rPr>
              <a:t>Flow from his throne,</a:t>
            </a:r>
          </a:p>
          <a:p>
            <a:pPr algn="ctr"/>
            <a:r>
              <a:rPr lang="en-US" sz="4800" kern="1400" dirty="0">
                <a:solidFill>
                  <a:srgbClr val="000000"/>
                </a:solidFill>
                <a:latin typeface="Times New Roman" panose="02020603050405020304" pitchFamily="18" charset="0"/>
              </a:rPr>
              <a:t> unto his own, his anthem raise.</a:t>
            </a:r>
          </a:p>
        </p:txBody>
      </p:sp>
      <p:sp>
        <p:nvSpPr>
          <p:cNvPr id="4" name="Content Placeholder 3">
            <a:extLst>
              <a:ext uri="{FF2B5EF4-FFF2-40B4-BE49-F238E27FC236}">
                <a16:creationId xmlns:a16="http://schemas.microsoft.com/office/drawing/2014/main" id="{2DBC4E1C-CC27-4ED4-9BF4-D7196017528A}"/>
              </a:ext>
            </a:extLst>
          </p:cNvPr>
          <p:cNvSpPr>
            <a:spLocks noGrp="1"/>
          </p:cNvSpPr>
          <p:nvPr>
            <p:ph idx="1"/>
          </p:nvPr>
        </p:nvSpPr>
        <p:spPr/>
        <p:txBody>
          <a:bodyPr/>
          <a:lstStyle/>
          <a:p>
            <a:endParaRPr lang="en-US"/>
          </a:p>
        </p:txBody>
      </p:sp>
      <p:pic>
        <p:nvPicPr>
          <p:cNvPr id="5" name="Content Placeholder 3" descr="lightblue.png">
            <a:extLst>
              <a:ext uri="{FF2B5EF4-FFF2-40B4-BE49-F238E27FC236}">
                <a16:creationId xmlns:a16="http://schemas.microsoft.com/office/drawing/2014/main" id="{15927E30-A5F8-4CB4-8F16-DB0BFB1E9100}"/>
              </a:ext>
            </a:extLst>
          </p:cNvPr>
          <p:cNvPicPr>
            <a:picLocks noChangeAspect="1"/>
          </p:cNvPicPr>
          <p:nvPr/>
        </p:nvPicPr>
        <p:blipFill>
          <a:blip r:embed="rId2" cstate="print"/>
          <a:stretch>
            <a:fillRect/>
          </a:stretch>
        </p:blipFill>
        <p:spPr>
          <a:xfrm>
            <a:off x="0" y="0"/>
            <a:ext cx="9144000" cy="6857999"/>
          </a:xfrm>
          <a:prstGeom prst="rect">
            <a:avLst/>
          </a:prstGeom>
        </p:spPr>
      </p:pic>
      <p:sp>
        <p:nvSpPr>
          <p:cNvPr id="6" name="Rectangle 5">
            <a:extLst>
              <a:ext uri="{FF2B5EF4-FFF2-40B4-BE49-F238E27FC236}">
                <a16:creationId xmlns:a16="http://schemas.microsoft.com/office/drawing/2014/main" id="{808BE5EC-EB4E-47DA-960F-F0218A228898}"/>
              </a:ext>
            </a:extLst>
          </p:cNvPr>
          <p:cNvSpPr/>
          <p:nvPr/>
        </p:nvSpPr>
        <p:spPr>
          <a:xfrm>
            <a:off x="76200" y="1119350"/>
            <a:ext cx="9144000" cy="4324261"/>
          </a:xfrm>
          <a:prstGeom prst="rect">
            <a:avLst/>
          </a:prstGeom>
        </p:spPr>
        <p:txBody>
          <a:bodyPr wrap="square">
            <a:spAutoFit/>
          </a:bodyPr>
          <a:lstStyle/>
          <a:p>
            <a:pPr algn="ctr"/>
            <a:r>
              <a:rPr lang="en-US" sz="5500" b="1" kern="1400" dirty="0">
                <a:solidFill>
                  <a:srgbClr val="000000"/>
                </a:solidFill>
                <a:latin typeface="Times New Roman" panose="02020603050405020304" pitchFamily="18" charset="0"/>
              </a:rPr>
              <a:t>America! America!</a:t>
            </a:r>
            <a:br>
              <a:rPr lang="en-US" sz="5500" b="1" kern="1400" dirty="0">
                <a:solidFill>
                  <a:srgbClr val="000000"/>
                </a:solidFill>
                <a:latin typeface="Times New Roman" panose="02020603050405020304" pitchFamily="18" charset="0"/>
              </a:rPr>
            </a:br>
            <a:r>
              <a:rPr lang="en-US" sz="5500" b="1" kern="1400" dirty="0">
                <a:solidFill>
                  <a:srgbClr val="000000"/>
                </a:solidFill>
                <a:latin typeface="Times New Roman" panose="02020603050405020304" pitchFamily="18" charset="0"/>
              </a:rPr>
              <a:t>God shed His grace on thee,</a:t>
            </a:r>
            <a:br>
              <a:rPr lang="en-US" sz="5500" b="1" kern="1400" dirty="0">
                <a:solidFill>
                  <a:srgbClr val="000000"/>
                </a:solidFill>
                <a:latin typeface="Times New Roman" panose="02020603050405020304" pitchFamily="18" charset="0"/>
              </a:rPr>
            </a:br>
            <a:r>
              <a:rPr lang="en-US" sz="5500" b="1" kern="1400" dirty="0">
                <a:solidFill>
                  <a:srgbClr val="000000"/>
                </a:solidFill>
                <a:latin typeface="Times New Roman" panose="02020603050405020304" pitchFamily="18" charset="0"/>
              </a:rPr>
              <a:t>And crown thy good </a:t>
            </a:r>
          </a:p>
          <a:p>
            <a:pPr algn="ctr"/>
            <a:r>
              <a:rPr lang="en-US" sz="5500" b="1" kern="1400" dirty="0">
                <a:solidFill>
                  <a:srgbClr val="000000"/>
                </a:solidFill>
                <a:latin typeface="Times New Roman" panose="02020603050405020304" pitchFamily="18" charset="0"/>
              </a:rPr>
              <a:t>with brotherhood</a:t>
            </a:r>
            <a:br>
              <a:rPr lang="en-US" sz="5500" b="1" kern="1400" dirty="0">
                <a:solidFill>
                  <a:srgbClr val="000000"/>
                </a:solidFill>
                <a:latin typeface="Times New Roman" panose="02020603050405020304" pitchFamily="18" charset="0"/>
              </a:rPr>
            </a:br>
            <a:r>
              <a:rPr lang="en-US" sz="5500" b="1" kern="1400" dirty="0">
                <a:solidFill>
                  <a:srgbClr val="000000"/>
                </a:solidFill>
                <a:latin typeface="Times New Roman" panose="02020603050405020304" pitchFamily="18" charset="0"/>
              </a:rPr>
              <a:t>From sea to shining sea!                   </a:t>
            </a:r>
            <a:endParaRPr lang="en-US" sz="5500" b="1" kern="1400" dirty="0">
              <a:ln>
                <a:noFill/>
              </a:ln>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65580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YELLOW1.jpg"/>
          <p:cNvPicPr>
            <a:picLocks noGrp="1" noChangeAspect="1"/>
          </p:cNvPicPr>
          <p:nvPr>
            <p:ph idx="1"/>
          </p:nvPr>
        </p:nvPicPr>
        <p:blipFill>
          <a:blip r:embed="rId2" cstate="print">
            <a:alphaModFix amt="74000"/>
          </a:blip>
          <a:stretch>
            <a:fillRect/>
          </a:stretch>
        </p:blipFill>
        <p:spPr>
          <a:xfrm>
            <a:off x="1" y="-5024"/>
            <a:ext cx="9143999" cy="6858000"/>
          </a:xfrm>
        </p:spPr>
      </p:pic>
      <p:sp>
        <p:nvSpPr>
          <p:cNvPr id="5" name="Rectangle 4"/>
          <p:cNvSpPr/>
          <p:nvPr/>
        </p:nvSpPr>
        <p:spPr>
          <a:xfrm>
            <a:off x="152400" y="1861830"/>
            <a:ext cx="9144000" cy="4832092"/>
          </a:xfrm>
          <a:prstGeom prst="rect">
            <a:avLst/>
          </a:prstGeom>
        </p:spPr>
        <p:txBody>
          <a:bodyPr wrap="square">
            <a:spAutoFit/>
          </a:bodyPr>
          <a:lstStyle/>
          <a:p>
            <a:pPr algn="ctr"/>
            <a:r>
              <a:rPr lang="en-US" sz="4400" b="1" dirty="0">
                <a:effectLst>
                  <a:outerShdw blurRad="38100" dist="38100" dir="2700000" algn="tl">
                    <a:srgbClr val="000000">
                      <a:alpha val="43137"/>
                    </a:srgbClr>
                  </a:outerShdw>
                </a:effectLst>
              </a:rPr>
              <a:t>I believe</a:t>
            </a:r>
            <a:r>
              <a:rPr lang="en-US" sz="4400" b="1" dirty="0"/>
              <a:t> in God the Father Almighty,</a:t>
            </a:r>
          </a:p>
          <a:p>
            <a:pPr algn="ctr"/>
            <a:r>
              <a:rPr lang="en-US" sz="4400" b="1" dirty="0"/>
              <a:t>Creator of Heaven and Earth.</a:t>
            </a:r>
          </a:p>
          <a:p>
            <a:pPr algn="ctr"/>
            <a:r>
              <a:rPr lang="en-US" sz="4400" b="1" dirty="0"/>
              <a:t>I believe in Jesus Christ, </a:t>
            </a:r>
          </a:p>
          <a:p>
            <a:pPr algn="ctr"/>
            <a:r>
              <a:rPr lang="en-US" sz="4400" b="1" dirty="0"/>
              <a:t>His only Son our Lord. </a:t>
            </a:r>
          </a:p>
          <a:p>
            <a:pPr algn="ctr"/>
            <a:r>
              <a:rPr lang="en-US" sz="4400" b="1" dirty="0"/>
              <a:t>He was conceived by </a:t>
            </a:r>
          </a:p>
          <a:p>
            <a:pPr algn="ctr"/>
            <a:r>
              <a:rPr lang="en-US" sz="4400" b="1" dirty="0"/>
              <a:t>the power of the Holy Spirit,</a:t>
            </a:r>
          </a:p>
          <a:p>
            <a:pPr algn="ctr"/>
            <a:r>
              <a:rPr lang="en-US" sz="4400" b="1" dirty="0"/>
              <a:t> and born of the virgin Mary. </a:t>
            </a:r>
          </a:p>
        </p:txBody>
      </p:sp>
      <p:pic>
        <p:nvPicPr>
          <p:cNvPr id="3" name="Picture 2">
            <a:extLst>
              <a:ext uri="{FF2B5EF4-FFF2-40B4-BE49-F238E27FC236}">
                <a16:creationId xmlns:a16="http://schemas.microsoft.com/office/drawing/2014/main" id="{30FF18FF-8EF5-47CF-AA04-03E5EB8D4BE9}"/>
              </a:ext>
            </a:extLst>
          </p:cNvPr>
          <p:cNvPicPr>
            <a:picLocks noChangeAspect="1"/>
          </p:cNvPicPr>
          <p:nvPr/>
        </p:nvPicPr>
        <p:blipFill>
          <a:blip r:embed="rId3"/>
          <a:stretch>
            <a:fillRect/>
          </a:stretch>
        </p:blipFill>
        <p:spPr>
          <a:xfrm>
            <a:off x="4343400" y="39660"/>
            <a:ext cx="4763655" cy="1719072"/>
          </a:xfrm>
          <a:prstGeom prst="rect">
            <a:avLst/>
          </a:prstGeom>
        </p:spPr>
      </p:pic>
      <p:sp>
        <p:nvSpPr>
          <p:cNvPr id="2" name="TextBox 1">
            <a:extLst>
              <a:ext uri="{FF2B5EF4-FFF2-40B4-BE49-F238E27FC236}">
                <a16:creationId xmlns:a16="http://schemas.microsoft.com/office/drawing/2014/main" id="{77CC7F77-46D7-4273-BDB8-BC5FAE1FAC78}"/>
              </a:ext>
            </a:extLst>
          </p:cNvPr>
          <p:cNvSpPr txBox="1"/>
          <p:nvPr/>
        </p:nvSpPr>
        <p:spPr>
          <a:xfrm>
            <a:off x="36945" y="155383"/>
            <a:ext cx="4269510" cy="830997"/>
          </a:xfrm>
          <a:prstGeom prst="rect">
            <a:avLst/>
          </a:prstGeom>
          <a:noFill/>
        </p:spPr>
        <p:txBody>
          <a:bodyPr wrap="square" rtlCol="0">
            <a:spAutoFit/>
          </a:bodyPr>
          <a:lstStyle/>
          <a:p>
            <a:pPr algn="ctr"/>
            <a:r>
              <a:rPr lang="en-US" sz="4800" b="1" i="1" dirty="0">
                <a:solidFill>
                  <a:srgbClr val="990033"/>
                </a:solidFill>
              </a:rPr>
              <a:t>~Please Stand~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YELLOW1.jpg"/>
          <p:cNvPicPr>
            <a:picLocks noGrp="1" noChangeAspect="1"/>
          </p:cNvPicPr>
          <p:nvPr>
            <p:ph idx="1"/>
          </p:nvPr>
        </p:nvPicPr>
        <p:blipFill>
          <a:blip r:embed="rId2" cstate="print">
            <a:alphaModFix amt="71000"/>
          </a:blip>
          <a:stretch>
            <a:fillRect/>
          </a:stretch>
        </p:blipFill>
        <p:spPr>
          <a:xfrm>
            <a:off x="0" y="-24284"/>
            <a:ext cx="9144000" cy="6858000"/>
          </a:xfrm>
        </p:spPr>
      </p:pic>
      <p:sp>
        <p:nvSpPr>
          <p:cNvPr id="5" name="TextBox 4"/>
          <p:cNvSpPr txBox="1"/>
          <p:nvPr/>
        </p:nvSpPr>
        <p:spPr>
          <a:xfrm>
            <a:off x="72013" y="304800"/>
            <a:ext cx="8991600" cy="6001643"/>
          </a:xfrm>
          <a:prstGeom prst="rect">
            <a:avLst/>
          </a:prstGeom>
          <a:noFill/>
        </p:spPr>
        <p:txBody>
          <a:bodyPr wrap="square" rtlCol="0">
            <a:spAutoFit/>
          </a:bodyPr>
          <a:lstStyle/>
          <a:p>
            <a:pPr algn="ctr" fontAlgn="base"/>
            <a:r>
              <a:rPr lang="en-US" sz="4800" b="1" dirty="0">
                <a:solidFill>
                  <a:prstClr val="black"/>
                </a:solidFill>
              </a:rPr>
              <a:t>He suffered under Pontius Pilate, was crucified, died, </a:t>
            </a:r>
          </a:p>
          <a:p>
            <a:pPr algn="ctr" fontAlgn="base"/>
            <a:r>
              <a:rPr lang="en-US" sz="4800" b="1" dirty="0">
                <a:solidFill>
                  <a:prstClr val="black"/>
                </a:solidFill>
              </a:rPr>
              <a:t>and was buried.</a:t>
            </a:r>
          </a:p>
          <a:p>
            <a:pPr algn="ctr" fontAlgn="base"/>
            <a:r>
              <a:rPr lang="en-US" sz="4800" b="1" dirty="0">
                <a:solidFill>
                  <a:prstClr val="black"/>
                </a:solidFill>
              </a:rPr>
              <a:t>He descended into hell.</a:t>
            </a:r>
          </a:p>
          <a:p>
            <a:pPr algn="ctr" fontAlgn="base"/>
            <a:r>
              <a:rPr lang="en-US" sz="4800" b="1" dirty="0">
                <a:solidFill>
                  <a:prstClr val="black"/>
                </a:solidFill>
              </a:rPr>
              <a:t> On the third day He rose again. </a:t>
            </a:r>
          </a:p>
          <a:p>
            <a:pPr algn="ctr" fontAlgn="base"/>
            <a:r>
              <a:rPr lang="en-US" sz="4800" b="1" dirty="0">
                <a:solidFill>
                  <a:prstClr val="black"/>
                </a:solidFill>
              </a:rPr>
              <a:t>He ascended into heaven,</a:t>
            </a:r>
          </a:p>
          <a:p>
            <a:pPr algn="ctr" fontAlgn="base"/>
            <a:r>
              <a:rPr lang="en-US" sz="4800" b="1" dirty="0">
                <a:solidFill>
                  <a:prstClr val="black"/>
                </a:solidFill>
              </a:rPr>
              <a:t> and is seated at the </a:t>
            </a:r>
          </a:p>
          <a:p>
            <a:pPr algn="ctr" fontAlgn="base"/>
            <a:r>
              <a:rPr lang="en-US" sz="4800" b="1" dirty="0">
                <a:solidFill>
                  <a:prstClr val="black"/>
                </a:solidFill>
              </a:rPr>
              <a:t>right hand of the Father.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YELLOW1.jpg"/>
          <p:cNvPicPr>
            <a:picLocks noGrp="1" noChangeAspect="1"/>
          </p:cNvPicPr>
          <p:nvPr>
            <p:ph idx="1"/>
          </p:nvPr>
        </p:nvPicPr>
        <p:blipFill>
          <a:blip r:embed="rId2" cstate="print">
            <a:alphaModFix amt="74000"/>
          </a:blip>
          <a:stretch>
            <a:fillRect/>
          </a:stretch>
        </p:blipFill>
        <p:spPr>
          <a:xfrm>
            <a:off x="-11723" y="0"/>
            <a:ext cx="9144000" cy="6858000"/>
          </a:xfrm>
        </p:spPr>
      </p:pic>
      <p:sp>
        <p:nvSpPr>
          <p:cNvPr id="5" name="TextBox 4"/>
          <p:cNvSpPr txBox="1"/>
          <p:nvPr/>
        </p:nvSpPr>
        <p:spPr>
          <a:xfrm>
            <a:off x="11723" y="212735"/>
            <a:ext cx="9144000" cy="6432530"/>
          </a:xfrm>
          <a:prstGeom prst="rect">
            <a:avLst/>
          </a:prstGeom>
          <a:noFill/>
        </p:spPr>
        <p:txBody>
          <a:bodyPr wrap="square" rtlCol="0">
            <a:spAutoFit/>
          </a:bodyPr>
          <a:lstStyle/>
          <a:p>
            <a:pPr algn="ctr"/>
            <a:r>
              <a:rPr lang="en-US" sz="4800" b="1" dirty="0">
                <a:solidFill>
                  <a:prstClr val="black"/>
                </a:solidFill>
              </a:rPr>
              <a:t>He will come again </a:t>
            </a:r>
          </a:p>
          <a:p>
            <a:pPr algn="ctr"/>
            <a:r>
              <a:rPr lang="en-US" sz="4800" b="1" dirty="0">
                <a:solidFill>
                  <a:prstClr val="black"/>
                </a:solidFill>
              </a:rPr>
              <a:t>to judge the living and the dead.</a:t>
            </a:r>
          </a:p>
          <a:p>
            <a:pPr algn="ctr"/>
            <a:r>
              <a:rPr lang="en-US" sz="4800" b="1" dirty="0">
                <a:solidFill>
                  <a:prstClr val="black"/>
                </a:solidFill>
              </a:rPr>
              <a:t>I believe in the Holy Spirit,</a:t>
            </a:r>
          </a:p>
          <a:p>
            <a:pPr algn="ctr"/>
            <a:r>
              <a:rPr lang="en-US" sz="4800" b="1" dirty="0">
                <a:solidFill>
                  <a:prstClr val="black"/>
                </a:solidFill>
              </a:rPr>
              <a:t>the holy catholic church*, </a:t>
            </a:r>
          </a:p>
          <a:p>
            <a:pPr algn="ctr"/>
            <a:r>
              <a:rPr lang="en-US" sz="4800" b="1" dirty="0">
                <a:solidFill>
                  <a:prstClr val="black"/>
                </a:solidFill>
              </a:rPr>
              <a:t>the communion of saints, </a:t>
            </a:r>
          </a:p>
          <a:p>
            <a:pPr algn="ctr"/>
            <a:r>
              <a:rPr lang="en-US" sz="4800" b="1" dirty="0">
                <a:solidFill>
                  <a:prstClr val="black"/>
                </a:solidFill>
              </a:rPr>
              <a:t>the forgiveness of sins, </a:t>
            </a:r>
          </a:p>
          <a:p>
            <a:pPr algn="ctr"/>
            <a:r>
              <a:rPr lang="en-US" sz="4800" b="1" dirty="0">
                <a:solidFill>
                  <a:prstClr val="black"/>
                </a:solidFill>
              </a:rPr>
              <a:t>the resurrection of the body,</a:t>
            </a:r>
          </a:p>
          <a:p>
            <a:pPr algn="ctr"/>
            <a:r>
              <a:rPr lang="en-US" sz="4800" b="1" dirty="0">
                <a:solidFill>
                  <a:prstClr val="black"/>
                </a:solidFill>
              </a:rPr>
              <a:t>and the life everlasting.  Amen.</a:t>
            </a:r>
          </a:p>
          <a:p>
            <a:pPr algn="r"/>
            <a:r>
              <a:rPr lang="en-US" sz="2800" b="1" dirty="0">
                <a:solidFill>
                  <a:prstClr val="black"/>
                </a:solidFill>
              </a:rPr>
              <a:t>*</a:t>
            </a:r>
            <a:r>
              <a:rPr lang="en-US" sz="2800" b="1" i="1" dirty="0">
                <a:solidFill>
                  <a:prstClr val="black"/>
                </a:solidFill>
              </a:rPr>
              <a:t>or “holy Christian Church”</a:t>
            </a:r>
            <a:endParaRPr lang="en-US" sz="2800" b="1" dirty="0">
              <a:solidFill>
                <a:prstClr val="black"/>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C000">
            <a:alpha val="32000"/>
          </a:srgbClr>
        </a:solidFill>
        <a:effectLst/>
      </p:bgPr>
    </p:bg>
    <p:spTree>
      <p:nvGrpSpPr>
        <p:cNvPr id="1" name=""/>
        <p:cNvGrpSpPr/>
        <p:nvPr/>
      </p:nvGrpSpPr>
      <p:grpSpPr>
        <a:xfrm>
          <a:off x="0" y="0"/>
          <a:ext cx="0" cy="0"/>
          <a:chOff x="0" y="0"/>
          <a:chExt cx="0" cy="0"/>
        </a:xfrm>
      </p:grpSpPr>
      <p:sp>
        <p:nvSpPr>
          <p:cNvPr id="4" name="TextBox 3"/>
          <p:cNvSpPr txBox="1"/>
          <p:nvPr/>
        </p:nvSpPr>
        <p:spPr>
          <a:xfrm>
            <a:off x="0" y="1295400"/>
            <a:ext cx="9144000" cy="3046988"/>
          </a:xfrm>
          <a:prstGeom prst="rect">
            <a:avLst/>
          </a:prstGeom>
          <a:noFill/>
        </p:spPr>
        <p:txBody>
          <a:bodyPr wrap="square" rtlCol="0">
            <a:spAutoFit/>
          </a:bodyPr>
          <a:lstStyle/>
          <a:p>
            <a:r>
              <a:rPr lang="en-US" sz="4800" b="1" dirty="0"/>
              <a:t>Pastor</a:t>
            </a:r>
            <a:r>
              <a:rPr lang="en-US" sz="4800" dirty="0"/>
              <a:t>: </a:t>
            </a:r>
          </a:p>
          <a:p>
            <a:pPr algn="r"/>
            <a:r>
              <a:rPr lang="en-US" sz="4800" dirty="0"/>
              <a:t>Lord in Your Mercy     </a:t>
            </a:r>
          </a:p>
          <a:p>
            <a:r>
              <a:rPr lang="en-US" sz="4800" dirty="0"/>
              <a:t>Congregation: </a:t>
            </a:r>
          </a:p>
          <a:p>
            <a:pPr algn="r"/>
            <a:r>
              <a:rPr lang="en-US" sz="4800" b="1" dirty="0"/>
              <a:t>Hear our prayer!</a:t>
            </a:r>
          </a:p>
        </p:txBody>
      </p:sp>
      <p:pic>
        <p:nvPicPr>
          <p:cNvPr id="5" name="Picture 2" descr="Image result for pictures of prayers of the people">
            <a:extLst>
              <a:ext uri="{FF2B5EF4-FFF2-40B4-BE49-F238E27FC236}">
                <a16:creationId xmlns:a16="http://schemas.microsoft.com/office/drawing/2014/main" id="{70AEB0EE-3F47-4788-828A-E26E9559E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5" y="4724400"/>
            <a:ext cx="914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TextBox 5">
            <a:extLst>
              <a:ext uri="{FF2B5EF4-FFF2-40B4-BE49-F238E27FC236}">
                <a16:creationId xmlns:a16="http://schemas.microsoft.com/office/drawing/2014/main" id="{AA799ABC-DC9E-4B76-AF32-C8C6924EC988}"/>
              </a:ext>
            </a:extLst>
          </p:cNvPr>
          <p:cNvSpPr txBox="1"/>
          <p:nvPr/>
        </p:nvSpPr>
        <p:spPr>
          <a:xfrm>
            <a:off x="1447800" y="76200"/>
            <a:ext cx="6248400" cy="1015663"/>
          </a:xfrm>
          <a:prstGeom prst="rect">
            <a:avLst/>
          </a:prstGeom>
          <a:noFill/>
        </p:spPr>
        <p:txBody>
          <a:bodyPr wrap="square" rtlCol="0">
            <a:spAutoFit/>
          </a:bodyPr>
          <a:lstStyle/>
          <a:p>
            <a:pPr algn="ctr"/>
            <a:r>
              <a:rPr lang="en-US" sz="6000" b="1" i="1" dirty="0">
                <a:solidFill>
                  <a:srgbClr val="990033"/>
                </a:solidFill>
              </a:rPr>
              <a:t>~Please be seated~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28000"/>
          </a:srgbClr>
        </a:solidFill>
        <a:effectLst/>
      </p:bgPr>
    </p:bg>
    <p:spTree>
      <p:nvGrpSpPr>
        <p:cNvPr id="1" name=""/>
        <p:cNvGrpSpPr/>
        <p:nvPr/>
      </p:nvGrpSpPr>
      <p:grpSpPr>
        <a:xfrm>
          <a:off x="0" y="0"/>
          <a:ext cx="0" cy="0"/>
          <a:chOff x="0" y="0"/>
          <a:chExt cx="0" cy="0"/>
        </a:xfrm>
      </p:grpSpPr>
      <p:sp>
        <p:nvSpPr>
          <p:cNvPr id="5" name="TextBox 4"/>
          <p:cNvSpPr txBox="1"/>
          <p:nvPr/>
        </p:nvSpPr>
        <p:spPr>
          <a:xfrm>
            <a:off x="6285" y="457200"/>
            <a:ext cx="9144000" cy="5262979"/>
          </a:xfrm>
          <a:prstGeom prst="rect">
            <a:avLst/>
          </a:prstGeom>
          <a:noFill/>
        </p:spPr>
        <p:txBody>
          <a:bodyPr wrap="square" rtlCol="0">
            <a:spAutoFit/>
          </a:bodyPr>
          <a:lstStyle/>
          <a:p>
            <a:pPr algn="ctr"/>
            <a:r>
              <a:rPr lang="en-US" sz="4800" b="1" i="1" dirty="0">
                <a:solidFill>
                  <a:srgbClr val="990033"/>
                </a:solidFill>
              </a:rPr>
              <a:t>Moment of Silence</a:t>
            </a:r>
          </a:p>
          <a:p>
            <a:pPr algn="ctr"/>
            <a:endParaRPr lang="en-US" sz="4800" b="1" dirty="0">
              <a:solidFill>
                <a:prstClr val="black"/>
              </a:solidFill>
            </a:endParaRPr>
          </a:p>
          <a:p>
            <a:pPr algn="ctr"/>
            <a:r>
              <a:rPr lang="en-US" sz="4800" b="1" dirty="0">
                <a:solidFill>
                  <a:prstClr val="black"/>
                </a:solidFill>
              </a:rPr>
              <a:t>Please pray for those who are effected by this illness, and the first responders and essential workers who put themselves in harms way every day.</a:t>
            </a:r>
          </a:p>
        </p:txBody>
      </p:sp>
    </p:spTree>
    <p:extLst>
      <p:ext uri="{BB962C8B-B14F-4D97-AF65-F5344CB8AC3E}">
        <p14:creationId xmlns:p14="http://schemas.microsoft.com/office/powerpoint/2010/main" val="284434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descr="http://74211.com/wallpaper/picture_big/Free_Scenery_Wallpaper__Includes_the_Scene_of_Blooming_Spring_Simply_Good_and_Natural.jpg"/>
          <p:cNvPicPr>
            <a:picLocks noChangeAspect="1" noChangeArrowheads="1"/>
          </p:cNvPicPr>
          <p:nvPr/>
        </p:nvPicPr>
        <p:blipFill>
          <a:blip r:embed="rId2" cstate="print">
            <a:lum bright="69000" contrast="-29000"/>
          </a:blip>
          <a:srcRect/>
          <a:stretch>
            <a:fillRect/>
          </a:stretch>
        </p:blipFill>
        <p:spPr bwMode="auto">
          <a:xfrm>
            <a:off x="0" y="0"/>
            <a:ext cx="9144000" cy="7086600"/>
          </a:xfrm>
          <a:prstGeom prst="rect">
            <a:avLst/>
          </a:prstGeom>
          <a:noFill/>
        </p:spPr>
      </p:pic>
      <p:pic>
        <p:nvPicPr>
          <p:cNvPr id="3" name="Picture 2" descr="SPRINGWELCOME.png"/>
          <p:cNvPicPr>
            <a:picLocks noChangeAspect="1"/>
          </p:cNvPicPr>
          <p:nvPr/>
        </p:nvPicPr>
        <p:blipFill>
          <a:blip r:embed="rId3" cstate="print"/>
          <a:stretch>
            <a:fillRect/>
          </a:stretch>
        </p:blipFill>
        <p:spPr>
          <a:xfrm>
            <a:off x="0" y="0"/>
            <a:ext cx="9144000" cy="7010400"/>
          </a:xfrm>
          <a:prstGeom prst="rect">
            <a:avLst/>
          </a:prstGeom>
        </p:spPr>
      </p:pic>
      <p:sp>
        <p:nvSpPr>
          <p:cNvPr id="4" name="TextBox 3">
            <a:extLst>
              <a:ext uri="{FF2B5EF4-FFF2-40B4-BE49-F238E27FC236}">
                <a16:creationId xmlns:a16="http://schemas.microsoft.com/office/drawing/2014/main" id="{45EA2DED-578A-45F9-A64F-7EC105C47913}"/>
              </a:ext>
            </a:extLst>
          </p:cNvPr>
          <p:cNvSpPr txBox="1"/>
          <p:nvPr/>
        </p:nvSpPr>
        <p:spPr>
          <a:xfrm>
            <a:off x="4267200" y="5410200"/>
            <a:ext cx="4387740" cy="830997"/>
          </a:xfrm>
          <a:prstGeom prst="rect">
            <a:avLst/>
          </a:prstGeom>
          <a:noFill/>
        </p:spPr>
        <p:txBody>
          <a:bodyPr wrap="none" rtlCol="0">
            <a:spAutoFit/>
          </a:bodyPr>
          <a:lstStyle/>
          <a:p>
            <a:r>
              <a:rPr lang="en-US" sz="4800" b="1" dirty="0"/>
              <a:t>Please be seated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lightblue.png"/>
          <p:cNvPicPr>
            <a:picLocks noGrp="1" noChangeAspect="1"/>
          </p:cNvPicPr>
          <p:nvPr>
            <p:ph idx="1"/>
          </p:nvPr>
        </p:nvPicPr>
        <p:blipFill>
          <a:blip r:embed="rId2" cstate="print"/>
          <a:stretch>
            <a:fillRect/>
          </a:stretch>
        </p:blipFill>
        <p:spPr>
          <a:xfrm>
            <a:off x="0" y="0"/>
            <a:ext cx="9144000" cy="6857999"/>
          </a:xfrm>
        </p:spPr>
      </p:pic>
      <p:sp>
        <p:nvSpPr>
          <p:cNvPr id="5" name="TextBox 4"/>
          <p:cNvSpPr txBox="1"/>
          <p:nvPr/>
        </p:nvSpPr>
        <p:spPr>
          <a:xfrm>
            <a:off x="38100" y="1981200"/>
            <a:ext cx="9144000" cy="4324261"/>
          </a:xfrm>
          <a:prstGeom prst="rect">
            <a:avLst/>
          </a:prstGeom>
          <a:noFill/>
        </p:spPr>
        <p:txBody>
          <a:bodyPr wrap="square" rtlCol="0">
            <a:spAutoFit/>
          </a:bodyPr>
          <a:lstStyle/>
          <a:p>
            <a:pPr algn="ctr"/>
            <a:r>
              <a:rPr lang="en-US" sz="5500" b="1" dirty="0">
                <a:latin typeface="Bodoni MT" pitchFamily="18" charset="0"/>
              </a:rPr>
              <a:t>Our Father, who art in Heaven, hallowed be Thy name. </a:t>
            </a:r>
          </a:p>
          <a:p>
            <a:pPr algn="ctr"/>
            <a:r>
              <a:rPr lang="en-US" sz="5500" b="1" dirty="0">
                <a:latin typeface="Bodoni MT" pitchFamily="18" charset="0"/>
              </a:rPr>
              <a:t>Thy Kingdom come, </a:t>
            </a:r>
          </a:p>
          <a:p>
            <a:pPr algn="ctr"/>
            <a:r>
              <a:rPr lang="en-US" sz="5500" b="1" dirty="0">
                <a:latin typeface="Bodoni MT" pitchFamily="18" charset="0"/>
              </a:rPr>
              <a:t>Thy will be done, </a:t>
            </a:r>
          </a:p>
          <a:p>
            <a:pPr algn="ctr"/>
            <a:r>
              <a:rPr lang="en-US" sz="5500" b="1" dirty="0">
                <a:latin typeface="Bodoni MT" pitchFamily="18" charset="0"/>
              </a:rPr>
              <a:t>on earth as it is in heaven. </a:t>
            </a:r>
          </a:p>
        </p:txBody>
      </p:sp>
      <p:sp>
        <p:nvSpPr>
          <p:cNvPr id="3" name="TextBox 2">
            <a:extLst>
              <a:ext uri="{FF2B5EF4-FFF2-40B4-BE49-F238E27FC236}">
                <a16:creationId xmlns:a16="http://schemas.microsoft.com/office/drawing/2014/main" id="{7C644511-7590-40CE-9842-C9B993FD1416}"/>
              </a:ext>
            </a:extLst>
          </p:cNvPr>
          <p:cNvSpPr txBox="1"/>
          <p:nvPr/>
        </p:nvSpPr>
        <p:spPr>
          <a:xfrm>
            <a:off x="76200" y="19050"/>
            <a:ext cx="9067800" cy="923330"/>
          </a:xfrm>
          <a:prstGeom prst="rect">
            <a:avLst/>
          </a:prstGeom>
          <a:noFill/>
        </p:spPr>
        <p:txBody>
          <a:bodyPr wrap="square" rtlCol="0">
            <a:spAutoFit/>
          </a:bodyPr>
          <a:lstStyle/>
          <a:p>
            <a:pPr algn="ctr"/>
            <a:r>
              <a:rPr lang="en-US" sz="5400" b="1" i="1" dirty="0"/>
              <a:t>~The Lord’s Prayer~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lightblue.png"/>
          <p:cNvPicPr>
            <a:picLocks noGrp="1" noChangeAspect="1"/>
          </p:cNvPicPr>
          <p:nvPr>
            <p:ph idx="1"/>
          </p:nvPr>
        </p:nvPicPr>
        <p:blipFill>
          <a:blip r:embed="rId2" cstate="print"/>
          <a:stretch>
            <a:fillRect/>
          </a:stretch>
        </p:blipFill>
        <p:spPr>
          <a:xfrm>
            <a:off x="0" y="0"/>
            <a:ext cx="9144000" cy="6857999"/>
          </a:xfrm>
        </p:spPr>
      </p:pic>
      <p:sp>
        <p:nvSpPr>
          <p:cNvPr id="3" name="Rectangle 2">
            <a:extLst>
              <a:ext uri="{FF2B5EF4-FFF2-40B4-BE49-F238E27FC236}">
                <a16:creationId xmlns:a16="http://schemas.microsoft.com/office/drawing/2014/main" id="{9B0B523C-6B51-4263-AD0C-32B930A08247}"/>
              </a:ext>
            </a:extLst>
          </p:cNvPr>
          <p:cNvSpPr/>
          <p:nvPr/>
        </p:nvSpPr>
        <p:spPr>
          <a:xfrm>
            <a:off x="0" y="1600200"/>
            <a:ext cx="9144000" cy="3170099"/>
          </a:xfrm>
          <a:prstGeom prst="rect">
            <a:avLst/>
          </a:prstGeom>
        </p:spPr>
        <p:txBody>
          <a:bodyPr wrap="square">
            <a:spAutoFit/>
          </a:bodyPr>
          <a:lstStyle/>
          <a:p>
            <a:pPr algn="ctr"/>
            <a:r>
              <a:rPr lang="en-US" sz="5000" b="1" dirty="0">
                <a:latin typeface="Bodoni MT" pitchFamily="18" charset="0"/>
              </a:rPr>
              <a:t>Give us this day our daily bread, and forgive us our trespasses </a:t>
            </a:r>
          </a:p>
          <a:p>
            <a:pPr algn="ctr"/>
            <a:r>
              <a:rPr lang="en-US" sz="5000" b="1" dirty="0">
                <a:latin typeface="Bodoni MT" pitchFamily="18" charset="0"/>
              </a:rPr>
              <a:t>as we forgive those who</a:t>
            </a:r>
          </a:p>
          <a:p>
            <a:pPr algn="ctr"/>
            <a:r>
              <a:rPr lang="en-US" sz="5000" b="1" dirty="0">
                <a:latin typeface="Bodoni MT" pitchFamily="18" charset="0"/>
              </a:rPr>
              <a:t> trespass against us.</a:t>
            </a:r>
            <a:endParaRPr lang="en-US" sz="5000" b="1" dirty="0"/>
          </a:p>
        </p:txBody>
      </p:sp>
    </p:spTree>
    <p:extLst>
      <p:ext uri="{BB962C8B-B14F-4D97-AF65-F5344CB8AC3E}">
        <p14:creationId xmlns:p14="http://schemas.microsoft.com/office/powerpoint/2010/main" val="3244526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lightblue.png"/>
          <p:cNvPicPr>
            <a:picLocks noGrp="1" noChangeAspect="1"/>
          </p:cNvPicPr>
          <p:nvPr>
            <p:ph idx="1"/>
          </p:nvPr>
        </p:nvPicPr>
        <p:blipFill>
          <a:blip r:embed="rId2" cstate="print"/>
          <a:stretch>
            <a:fillRect/>
          </a:stretch>
        </p:blipFill>
        <p:spPr>
          <a:xfrm>
            <a:off x="0" y="0"/>
            <a:ext cx="9144000" cy="6857999"/>
          </a:xfrm>
        </p:spPr>
      </p:pic>
      <p:sp>
        <p:nvSpPr>
          <p:cNvPr id="5" name="TextBox 4"/>
          <p:cNvSpPr txBox="1"/>
          <p:nvPr/>
        </p:nvSpPr>
        <p:spPr>
          <a:xfrm>
            <a:off x="30822" y="1066800"/>
            <a:ext cx="9151623" cy="4708981"/>
          </a:xfrm>
          <a:prstGeom prst="rect">
            <a:avLst/>
          </a:prstGeom>
          <a:noFill/>
        </p:spPr>
        <p:txBody>
          <a:bodyPr wrap="square" rtlCol="0">
            <a:spAutoFit/>
          </a:bodyPr>
          <a:lstStyle/>
          <a:p>
            <a:pPr algn="ctr"/>
            <a:r>
              <a:rPr lang="en-US" sz="5000" b="1" dirty="0">
                <a:latin typeface="Bodoni MT" pitchFamily="18" charset="0"/>
              </a:rPr>
              <a:t>And lead us not into temptation, </a:t>
            </a:r>
          </a:p>
          <a:p>
            <a:pPr algn="ctr"/>
            <a:r>
              <a:rPr lang="en-US" sz="5000" b="1" dirty="0">
                <a:latin typeface="Bodoni MT" pitchFamily="18" charset="0"/>
              </a:rPr>
              <a:t>but deliver us from evil.</a:t>
            </a:r>
          </a:p>
          <a:p>
            <a:pPr algn="ctr"/>
            <a:r>
              <a:rPr lang="en-US" sz="5000" b="1" dirty="0">
                <a:latin typeface="Bodoni MT" pitchFamily="18" charset="0"/>
              </a:rPr>
              <a:t>For thine is the Kingdom, </a:t>
            </a:r>
          </a:p>
          <a:p>
            <a:pPr algn="ctr"/>
            <a:r>
              <a:rPr lang="en-US" sz="5000" b="1" dirty="0">
                <a:latin typeface="Bodoni MT" pitchFamily="18" charset="0"/>
              </a:rPr>
              <a:t>the power and the glory </a:t>
            </a:r>
          </a:p>
          <a:p>
            <a:pPr algn="ctr"/>
            <a:r>
              <a:rPr lang="en-US" sz="5000" b="1" dirty="0">
                <a:latin typeface="Bodoni MT" pitchFamily="18" charset="0"/>
              </a:rPr>
              <a:t>for ever and ever. </a:t>
            </a:r>
          </a:p>
          <a:p>
            <a:pPr algn="ctr"/>
            <a:r>
              <a:rPr lang="en-US" sz="5000" b="1" dirty="0">
                <a:latin typeface="Bodoni MT" pitchFamily="18" charset="0"/>
              </a:rPr>
              <a:t>Amen</a:t>
            </a:r>
          </a:p>
        </p:txBody>
      </p:sp>
    </p:spTree>
    <p:extLst>
      <p:ext uri="{BB962C8B-B14F-4D97-AF65-F5344CB8AC3E}">
        <p14:creationId xmlns:p14="http://schemas.microsoft.com/office/powerpoint/2010/main" val="526055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D7203">
            <a:alpha val="48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6D1EDE-2EE9-4ED9-BCD8-73C59DB55B72}"/>
              </a:ext>
            </a:extLst>
          </p:cNvPr>
          <p:cNvSpPr/>
          <p:nvPr/>
        </p:nvSpPr>
        <p:spPr>
          <a:xfrm>
            <a:off x="0" y="-76200"/>
            <a:ext cx="9144000" cy="6555641"/>
          </a:xfrm>
          <a:prstGeom prst="rect">
            <a:avLst/>
          </a:prstGeom>
        </p:spPr>
        <p:txBody>
          <a:bodyPr wrap="square">
            <a:spAutoFit/>
          </a:bodyPr>
          <a:lstStyle/>
          <a:p>
            <a:pPr algn="ctr"/>
            <a:r>
              <a:rPr lang="en-US" sz="6000" b="1" i="1" dirty="0"/>
              <a:t>~Scripture Readings~</a:t>
            </a:r>
          </a:p>
          <a:p>
            <a:pPr algn="ctr"/>
            <a:endParaRPr lang="nn-NO" sz="6000" b="1" dirty="0">
              <a:solidFill>
                <a:srgbClr val="002060"/>
              </a:solidFill>
            </a:endParaRPr>
          </a:p>
          <a:p>
            <a:pPr algn="ctr"/>
            <a:r>
              <a:rPr lang="nn-NO" sz="6000" b="1" dirty="0">
                <a:solidFill>
                  <a:srgbClr val="002060"/>
                </a:solidFill>
              </a:rPr>
              <a:t>1 Peter 2:16,</a:t>
            </a:r>
          </a:p>
          <a:p>
            <a:pPr algn="ctr"/>
            <a:r>
              <a:rPr lang="nn-NO" sz="6000" b="1" dirty="0">
                <a:solidFill>
                  <a:srgbClr val="002060"/>
                </a:solidFill>
              </a:rPr>
              <a:t> Galatians 5:1</a:t>
            </a:r>
          </a:p>
          <a:p>
            <a:pPr algn="ctr"/>
            <a:r>
              <a:rPr lang="nn-NO" sz="6000" b="1" dirty="0">
                <a:solidFill>
                  <a:srgbClr val="002060"/>
                </a:solidFill>
              </a:rPr>
              <a:t>Titus 3:1-5, </a:t>
            </a:r>
          </a:p>
          <a:p>
            <a:pPr algn="ctr"/>
            <a:r>
              <a:rPr lang="nn-NO" sz="6000" b="1" dirty="0">
                <a:solidFill>
                  <a:srgbClr val="002060"/>
                </a:solidFill>
              </a:rPr>
              <a:t>Philippians 3:20-21 </a:t>
            </a:r>
          </a:p>
          <a:p>
            <a:pPr algn="ctr"/>
            <a:r>
              <a:rPr lang="nn-NO" sz="6000" b="1" dirty="0">
                <a:solidFill>
                  <a:srgbClr val="002060"/>
                </a:solidFill>
              </a:rPr>
              <a:t>John 8:32</a:t>
            </a:r>
          </a:p>
        </p:txBody>
      </p:sp>
    </p:spTree>
    <p:extLst>
      <p:ext uri="{BB962C8B-B14F-4D97-AF65-F5344CB8AC3E}">
        <p14:creationId xmlns:p14="http://schemas.microsoft.com/office/powerpoint/2010/main" val="1108748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YELLOW1.jpg">
            <a:extLst>
              <a:ext uri="{FF2B5EF4-FFF2-40B4-BE49-F238E27FC236}">
                <a16:creationId xmlns:a16="http://schemas.microsoft.com/office/drawing/2014/main" id="{A996E1AB-A1A5-4708-96B6-BB930B32EFF3}"/>
              </a:ext>
            </a:extLst>
          </p:cNvPr>
          <p:cNvPicPr>
            <a:picLocks noGrp="1" noChangeAspect="1"/>
          </p:cNvPicPr>
          <p:nvPr>
            <p:ph idx="1"/>
          </p:nvPr>
        </p:nvPicPr>
        <p:blipFill>
          <a:blip r:embed="rId2" cstate="print"/>
          <a:stretch>
            <a:fillRect/>
          </a:stretch>
        </p:blipFill>
        <p:spPr>
          <a:xfrm>
            <a:off x="0" y="0"/>
            <a:ext cx="9143999" cy="6858000"/>
          </a:xfrm>
        </p:spPr>
      </p:pic>
      <p:sp>
        <p:nvSpPr>
          <p:cNvPr id="5" name="Rectangle 1">
            <a:extLst>
              <a:ext uri="{FF2B5EF4-FFF2-40B4-BE49-F238E27FC236}">
                <a16:creationId xmlns:a16="http://schemas.microsoft.com/office/drawing/2014/main" id="{4B96186F-C805-4352-ACE3-6E5B1574B85F}"/>
              </a:ext>
            </a:extLst>
          </p:cNvPr>
          <p:cNvSpPr>
            <a:spLocks noChangeArrowheads="1"/>
          </p:cNvSpPr>
          <p:nvPr/>
        </p:nvSpPr>
        <p:spPr bwMode="auto">
          <a:xfrm>
            <a:off x="4618" y="990600"/>
            <a:ext cx="9144000" cy="369331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6000" b="1" dirty="0">
                <a:solidFill>
                  <a:srgbClr val="000000"/>
                </a:solidFill>
                <a:latin typeface="Times New Roman" pitchFamily="18" charset="0"/>
                <a:cs typeface="Arial" pitchFamily="34" charset="0"/>
              </a:rPr>
              <a:t>Please Stand </a:t>
            </a:r>
          </a:p>
          <a:p>
            <a:pPr marL="0" marR="0" lvl="0" indent="0" algn="ctr" defTabSz="914400" rtl="0" eaLnBrk="1" fontAlgn="base" latinLnBrk="0" hangingPunct="1">
              <a:lnSpc>
                <a:spcPct val="100000"/>
              </a:lnSpc>
              <a:spcBef>
                <a:spcPct val="0"/>
              </a:spcBef>
              <a:spcAft>
                <a:spcPct val="0"/>
              </a:spcAft>
              <a:buClrTx/>
              <a:buSzTx/>
              <a:buFontTx/>
              <a:buNone/>
              <a:tabLst/>
            </a:pPr>
            <a:r>
              <a:rPr lang="en-US" sz="6000" b="1" dirty="0">
                <a:solidFill>
                  <a:srgbClr val="000000"/>
                </a:solidFill>
                <a:latin typeface="Times New Roman" pitchFamily="18" charset="0"/>
                <a:cs typeface="Arial" pitchFamily="34" charset="0"/>
              </a:rPr>
              <a:t>for the Sermon Hymn</a:t>
            </a:r>
          </a:p>
          <a:p>
            <a:pPr marL="0" marR="0" lvl="0" indent="0" algn="ctr" defTabSz="914400" rtl="0" eaLnBrk="1" fontAlgn="base" latinLnBrk="0" hangingPunct="1">
              <a:lnSpc>
                <a:spcPct val="100000"/>
              </a:lnSpc>
              <a:spcBef>
                <a:spcPct val="0"/>
              </a:spcBef>
              <a:spcAft>
                <a:spcPct val="0"/>
              </a:spcAft>
              <a:buClrTx/>
              <a:buSzTx/>
              <a:buFontTx/>
              <a:buNone/>
              <a:tabLst/>
            </a:pPr>
            <a:endParaRPr lang="en-US" sz="6000" b="1" dirty="0">
              <a:solidFill>
                <a:srgbClr val="000000"/>
              </a:solidFill>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6000" b="1" i="1" dirty="0">
                <a:solidFill>
                  <a:srgbClr val="0070C0"/>
                </a:solidFill>
                <a:latin typeface="Times New Roman" pitchFamily="18" charset="0"/>
                <a:cs typeface="Arial" pitchFamily="34" charset="0"/>
              </a:rPr>
              <a:t>“God Bless America”</a:t>
            </a:r>
          </a:p>
        </p:txBody>
      </p:sp>
    </p:spTree>
    <p:extLst>
      <p:ext uri="{BB962C8B-B14F-4D97-AF65-F5344CB8AC3E}">
        <p14:creationId xmlns:p14="http://schemas.microsoft.com/office/powerpoint/2010/main" val="522802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p1.pichost.me/i/40/1640048.jpg"/>
          <p:cNvPicPr>
            <a:picLocks noChangeAspect="1" noChangeArrowheads="1"/>
          </p:cNvPicPr>
          <p:nvPr/>
        </p:nvPicPr>
        <p:blipFill>
          <a:blip r:embed="rId2" cstate="print">
            <a:lum bright="55000" contrast="-42000"/>
          </a:blip>
          <a:srcRect/>
          <a:stretch>
            <a:fillRect/>
          </a:stretch>
        </p:blipFill>
        <p:spPr bwMode="auto">
          <a:xfrm>
            <a:off x="0" y="0"/>
            <a:ext cx="9144000" cy="6858000"/>
          </a:xfrm>
          <a:prstGeom prst="rect">
            <a:avLst/>
          </a:prstGeom>
          <a:noFill/>
        </p:spPr>
      </p:pic>
      <p:sp>
        <p:nvSpPr>
          <p:cNvPr id="5" name="Rectangle 4">
            <a:extLst>
              <a:ext uri="{FF2B5EF4-FFF2-40B4-BE49-F238E27FC236}">
                <a16:creationId xmlns:a16="http://schemas.microsoft.com/office/drawing/2014/main" id="{5B0AAA89-8974-4936-8631-57518FFBC09C}"/>
              </a:ext>
            </a:extLst>
          </p:cNvPr>
          <p:cNvSpPr/>
          <p:nvPr/>
        </p:nvSpPr>
        <p:spPr>
          <a:xfrm>
            <a:off x="0" y="1213009"/>
            <a:ext cx="9144000" cy="3785652"/>
          </a:xfrm>
          <a:prstGeom prst="rect">
            <a:avLst/>
          </a:prstGeom>
        </p:spPr>
        <p:txBody>
          <a:bodyPr wrap="square">
            <a:spAutoFit/>
          </a:bodyPr>
          <a:lstStyle/>
          <a:p>
            <a:pPr algn="ctr"/>
            <a:r>
              <a:rPr lang="en-US" sz="4800" b="1" kern="1400" dirty="0">
                <a:solidFill>
                  <a:srgbClr val="000000"/>
                </a:solidFill>
                <a:latin typeface="Times New Roman" panose="02020603050405020304" pitchFamily="18" charset="0"/>
              </a:rPr>
              <a:t>God bless America, </a:t>
            </a:r>
          </a:p>
          <a:p>
            <a:pPr algn="ctr"/>
            <a:r>
              <a:rPr lang="en-US" sz="4800" b="1" kern="1400" dirty="0">
                <a:solidFill>
                  <a:srgbClr val="000000"/>
                </a:solidFill>
                <a:latin typeface="Times New Roman" panose="02020603050405020304" pitchFamily="18" charset="0"/>
              </a:rPr>
              <a:t>land that I love.</a:t>
            </a:r>
          </a:p>
          <a:p>
            <a:pPr algn="ctr"/>
            <a:r>
              <a:rPr lang="en-US" sz="4800" b="1" kern="1400" dirty="0">
                <a:solidFill>
                  <a:srgbClr val="000000"/>
                </a:solidFill>
                <a:latin typeface="Times New Roman" panose="02020603050405020304" pitchFamily="18" charset="0"/>
              </a:rPr>
              <a:t>Stand beside her, and guide her,</a:t>
            </a:r>
          </a:p>
          <a:p>
            <a:pPr algn="ctr"/>
            <a:r>
              <a:rPr lang="en-US" sz="4800" b="1" kern="1400" dirty="0">
                <a:solidFill>
                  <a:srgbClr val="000000"/>
                </a:solidFill>
                <a:latin typeface="Times New Roman" panose="02020603050405020304" pitchFamily="18" charset="0"/>
              </a:rPr>
              <a:t>Through the night </a:t>
            </a:r>
          </a:p>
          <a:p>
            <a:pPr algn="ctr"/>
            <a:r>
              <a:rPr lang="en-US" sz="4800" b="1" kern="1400" dirty="0">
                <a:solidFill>
                  <a:srgbClr val="000000"/>
                </a:solidFill>
                <a:latin typeface="Times New Roman" panose="02020603050405020304" pitchFamily="18" charset="0"/>
              </a:rPr>
              <a:t>with a light from above.</a:t>
            </a:r>
          </a:p>
        </p:txBody>
      </p:sp>
    </p:spTree>
    <p:extLst>
      <p:ext uri="{BB962C8B-B14F-4D97-AF65-F5344CB8AC3E}">
        <p14:creationId xmlns:p14="http://schemas.microsoft.com/office/powerpoint/2010/main" val="3213305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p1.pichost.me/i/40/1640048.jpg"/>
          <p:cNvPicPr>
            <a:picLocks noChangeAspect="1" noChangeArrowheads="1"/>
          </p:cNvPicPr>
          <p:nvPr/>
        </p:nvPicPr>
        <p:blipFill>
          <a:blip r:embed="rId2" cstate="print">
            <a:lum bright="55000" contrast="-42000"/>
          </a:blip>
          <a:srcRect/>
          <a:stretch>
            <a:fillRect/>
          </a:stretch>
        </p:blipFill>
        <p:spPr bwMode="auto">
          <a:xfrm>
            <a:off x="0" y="0"/>
            <a:ext cx="9144000" cy="6858000"/>
          </a:xfrm>
          <a:prstGeom prst="rect">
            <a:avLst/>
          </a:prstGeom>
          <a:noFill/>
        </p:spPr>
      </p:pic>
      <p:sp>
        <p:nvSpPr>
          <p:cNvPr id="5" name="Rectangle 4">
            <a:extLst>
              <a:ext uri="{FF2B5EF4-FFF2-40B4-BE49-F238E27FC236}">
                <a16:creationId xmlns:a16="http://schemas.microsoft.com/office/drawing/2014/main" id="{3B67609E-25F9-4F36-9B8F-D8FEBBE98435}"/>
              </a:ext>
            </a:extLst>
          </p:cNvPr>
          <p:cNvSpPr/>
          <p:nvPr/>
        </p:nvSpPr>
        <p:spPr>
          <a:xfrm>
            <a:off x="0" y="1275588"/>
            <a:ext cx="9144000" cy="3785652"/>
          </a:xfrm>
          <a:prstGeom prst="rect">
            <a:avLst/>
          </a:prstGeom>
        </p:spPr>
        <p:txBody>
          <a:bodyPr wrap="square">
            <a:spAutoFit/>
          </a:bodyPr>
          <a:lstStyle/>
          <a:p>
            <a:pPr algn="ctr"/>
            <a:r>
              <a:rPr lang="en-US" sz="4800" b="1" kern="1400" dirty="0">
                <a:solidFill>
                  <a:srgbClr val="000000"/>
                </a:solidFill>
                <a:latin typeface="Times New Roman" panose="02020603050405020304" pitchFamily="18" charset="0"/>
              </a:rPr>
              <a:t>From the mountains, </a:t>
            </a:r>
          </a:p>
          <a:p>
            <a:pPr algn="ctr"/>
            <a:r>
              <a:rPr lang="en-US" sz="4800" b="1" kern="1400" dirty="0">
                <a:solidFill>
                  <a:srgbClr val="000000"/>
                </a:solidFill>
                <a:latin typeface="Times New Roman" panose="02020603050405020304" pitchFamily="18" charset="0"/>
              </a:rPr>
              <a:t>to the prairies,</a:t>
            </a:r>
          </a:p>
          <a:p>
            <a:pPr algn="ctr"/>
            <a:r>
              <a:rPr lang="en-US" sz="4800" b="1" kern="1400" dirty="0">
                <a:solidFill>
                  <a:srgbClr val="000000"/>
                </a:solidFill>
                <a:latin typeface="Times New Roman" panose="02020603050405020304" pitchFamily="18" charset="0"/>
              </a:rPr>
              <a:t>To the oceans, white with foam!</a:t>
            </a:r>
          </a:p>
          <a:p>
            <a:pPr algn="ctr"/>
            <a:r>
              <a:rPr lang="en-US" sz="4800" b="1" kern="1400" dirty="0">
                <a:solidFill>
                  <a:srgbClr val="000000"/>
                </a:solidFill>
                <a:latin typeface="Times New Roman" panose="02020603050405020304" pitchFamily="18" charset="0"/>
              </a:rPr>
              <a:t>God bless America, </a:t>
            </a:r>
          </a:p>
          <a:p>
            <a:pPr algn="ctr"/>
            <a:r>
              <a:rPr lang="en-US" sz="4800" b="1" kern="1400" dirty="0">
                <a:solidFill>
                  <a:srgbClr val="000000"/>
                </a:solidFill>
                <a:latin typeface="Times New Roman" panose="02020603050405020304" pitchFamily="18" charset="0"/>
              </a:rPr>
              <a:t>my home, sweet home.</a:t>
            </a:r>
          </a:p>
        </p:txBody>
      </p:sp>
    </p:spTree>
    <p:extLst>
      <p:ext uri="{BB962C8B-B14F-4D97-AF65-F5344CB8AC3E}">
        <p14:creationId xmlns:p14="http://schemas.microsoft.com/office/powerpoint/2010/main" val="18460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p1.pichost.me/i/40/1640048.jpg"/>
          <p:cNvPicPr>
            <a:picLocks noChangeAspect="1" noChangeArrowheads="1"/>
          </p:cNvPicPr>
          <p:nvPr/>
        </p:nvPicPr>
        <p:blipFill>
          <a:blip r:embed="rId2" cstate="print">
            <a:lum bright="55000" contrast="-42000"/>
          </a:blip>
          <a:srcRect/>
          <a:stretch>
            <a:fillRect/>
          </a:stretch>
        </p:blipFill>
        <p:spPr bwMode="auto">
          <a:xfrm>
            <a:off x="0" y="0"/>
            <a:ext cx="9144000" cy="6858000"/>
          </a:xfrm>
          <a:prstGeom prst="rect">
            <a:avLst/>
          </a:prstGeom>
          <a:noFill/>
        </p:spPr>
      </p:pic>
      <p:sp>
        <p:nvSpPr>
          <p:cNvPr id="5" name="Rectangle 4">
            <a:extLst>
              <a:ext uri="{FF2B5EF4-FFF2-40B4-BE49-F238E27FC236}">
                <a16:creationId xmlns:a16="http://schemas.microsoft.com/office/drawing/2014/main" id="{D07CAE19-7ECA-49D2-9DB6-D60CE0EED2C3}"/>
              </a:ext>
            </a:extLst>
          </p:cNvPr>
          <p:cNvSpPr/>
          <p:nvPr/>
        </p:nvSpPr>
        <p:spPr>
          <a:xfrm>
            <a:off x="76200" y="1473815"/>
            <a:ext cx="9144000" cy="3785652"/>
          </a:xfrm>
          <a:prstGeom prst="rect">
            <a:avLst/>
          </a:prstGeom>
        </p:spPr>
        <p:txBody>
          <a:bodyPr wrap="square">
            <a:spAutoFit/>
          </a:bodyPr>
          <a:lstStyle/>
          <a:p>
            <a:pPr algn="ctr"/>
            <a:r>
              <a:rPr lang="en-US" sz="4800" b="1" kern="1400" dirty="0">
                <a:solidFill>
                  <a:srgbClr val="000000"/>
                </a:solidFill>
                <a:latin typeface="Times New Roman" panose="02020603050405020304" pitchFamily="18" charset="0"/>
              </a:rPr>
              <a:t>God bless America, </a:t>
            </a:r>
          </a:p>
          <a:p>
            <a:pPr algn="ctr"/>
            <a:r>
              <a:rPr lang="en-US" sz="4800" b="1" kern="1400" dirty="0">
                <a:solidFill>
                  <a:srgbClr val="000000"/>
                </a:solidFill>
                <a:latin typeface="Times New Roman" panose="02020603050405020304" pitchFamily="18" charset="0"/>
              </a:rPr>
              <a:t>land that I love.</a:t>
            </a:r>
          </a:p>
          <a:p>
            <a:pPr algn="ctr"/>
            <a:r>
              <a:rPr lang="en-US" sz="4800" b="1" kern="1400" dirty="0">
                <a:solidFill>
                  <a:srgbClr val="000000"/>
                </a:solidFill>
                <a:latin typeface="Times New Roman" panose="02020603050405020304" pitchFamily="18" charset="0"/>
              </a:rPr>
              <a:t>Stand beside her, and guide her,</a:t>
            </a:r>
          </a:p>
          <a:p>
            <a:pPr algn="ctr"/>
            <a:r>
              <a:rPr lang="en-US" sz="4800" b="1" kern="1400" dirty="0">
                <a:solidFill>
                  <a:srgbClr val="000000"/>
                </a:solidFill>
                <a:latin typeface="Times New Roman" panose="02020603050405020304" pitchFamily="18" charset="0"/>
              </a:rPr>
              <a:t>Through the night </a:t>
            </a:r>
          </a:p>
          <a:p>
            <a:pPr algn="ctr"/>
            <a:r>
              <a:rPr lang="en-US" sz="4800" b="1" kern="1400" dirty="0">
                <a:solidFill>
                  <a:srgbClr val="000000"/>
                </a:solidFill>
                <a:latin typeface="Times New Roman" panose="02020603050405020304" pitchFamily="18" charset="0"/>
              </a:rPr>
              <a:t>with a light from above.</a:t>
            </a:r>
          </a:p>
        </p:txBody>
      </p:sp>
    </p:spTree>
    <p:extLst>
      <p:ext uri="{BB962C8B-B14F-4D97-AF65-F5344CB8AC3E}">
        <p14:creationId xmlns:p14="http://schemas.microsoft.com/office/powerpoint/2010/main" val="1235064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p1.pichost.me/i/40/1640048.jpg"/>
          <p:cNvPicPr>
            <a:picLocks noChangeAspect="1" noChangeArrowheads="1"/>
          </p:cNvPicPr>
          <p:nvPr/>
        </p:nvPicPr>
        <p:blipFill>
          <a:blip r:embed="rId2" cstate="print">
            <a:lum bright="55000" contrast="-42000"/>
          </a:blip>
          <a:srcRect/>
          <a:stretch>
            <a:fillRect/>
          </a:stretch>
        </p:blipFill>
        <p:spPr bwMode="auto">
          <a:xfrm>
            <a:off x="0" y="0"/>
            <a:ext cx="9144000" cy="6858000"/>
          </a:xfrm>
          <a:prstGeom prst="rect">
            <a:avLst/>
          </a:prstGeom>
          <a:noFill/>
        </p:spPr>
      </p:pic>
      <p:sp>
        <p:nvSpPr>
          <p:cNvPr id="6" name="Rectangle 5">
            <a:extLst>
              <a:ext uri="{FF2B5EF4-FFF2-40B4-BE49-F238E27FC236}">
                <a16:creationId xmlns:a16="http://schemas.microsoft.com/office/drawing/2014/main" id="{5DB2860C-B404-48BA-A047-84653E44411D}"/>
              </a:ext>
            </a:extLst>
          </p:cNvPr>
          <p:cNvSpPr/>
          <p:nvPr/>
        </p:nvSpPr>
        <p:spPr>
          <a:xfrm>
            <a:off x="0" y="1066800"/>
            <a:ext cx="9144000" cy="5262979"/>
          </a:xfrm>
          <a:prstGeom prst="rect">
            <a:avLst/>
          </a:prstGeom>
        </p:spPr>
        <p:txBody>
          <a:bodyPr wrap="square">
            <a:spAutoFit/>
          </a:bodyPr>
          <a:lstStyle/>
          <a:p>
            <a:pPr algn="ctr"/>
            <a:r>
              <a:rPr lang="en-US" sz="4800" b="1" kern="1400" dirty="0">
                <a:solidFill>
                  <a:srgbClr val="000000"/>
                </a:solidFill>
                <a:latin typeface="Times New Roman" panose="02020603050405020304" pitchFamily="18" charset="0"/>
              </a:rPr>
              <a:t>From the mountains, </a:t>
            </a:r>
          </a:p>
          <a:p>
            <a:pPr algn="ctr"/>
            <a:r>
              <a:rPr lang="en-US" sz="4800" b="1" kern="1400" dirty="0">
                <a:solidFill>
                  <a:srgbClr val="000000"/>
                </a:solidFill>
                <a:latin typeface="Times New Roman" panose="02020603050405020304" pitchFamily="18" charset="0"/>
              </a:rPr>
              <a:t>to the prairies,</a:t>
            </a:r>
          </a:p>
          <a:p>
            <a:pPr algn="ctr"/>
            <a:r>
              <a:rPr lang="en-US" sz="4800" b="1" kern="1400" dirty="0">
                <a:solidFill>
                  <a:srgbClr val="000000"/>
                </a:solidFill>
                <a:latin typeface="Times New Roman" panose="02020603050405020304" pitchFamily="18" charset="0"/>
              </a:rPr>
              <a:t>To the oceans, white with foam!</a:t>
            </a:r>
          </a:p>
          <a:p>
            <a:pPr algn="ctr"/>
            <a:r>
              <a:rPr lang="en-US" sz="4800" b="1" kern="1400" dirty="0">
                <a:solidFill>
                  <a:srgbClr val="000000"/>
                </a:solidFill>
                <a:latin typeface="Times New Roman" panose="02020603050405020304" pitchFamily="18" charset="0"/>
              </a:rPr>
              <a:t>God bless America,</a:t>
            </a:r>
          </a:p>
          <a:p>
            <a:pPr algn="ctr"/>
            <a:r>
              <a:rPr lang="en-US" sz="4800" b="1" kern="1400" dirty="0">
                <a:solidFill>
                  <a:srgbClr val="000000"/>
                </a:solidFill>
                <a:latin typeface="Times New Roman" panose="02020603050405020304" pitchFamily="18" charset="0"/>
              </a:rPr>
              <a:t> my home, sweet home,</a:t>
            </a:r>
          </a:p>
          <a:p>
            <a:pPr algn="ctr"/>
            <a:r>
              <a:rPr lang="en-US" sz="4800" b="1" kern="1400" dirty="0">
                <a:solidFill>
                  <a:srgbClr val="000000"/>
                </a:solidFill>
                <a:latin typeface="Times New Roman" panose="02020603050405020304" pitchFamily="18" charset="0"/>
              </a:rPr>
              <a:t>God bless America, </a:t>
            </a:r>
          </a:p>
          <a:p>
            <a:pPr algn="ctr"/>
            <a:r>
              <a:rPr lang="en-US" sz="4800" b="1" kern="1400" dirty="0">
                <a:solidFill>
                  <a:srgbClr val="000000"/>
                </a:solidFill>
                <a:latin typeface="Times New Roman" panose="02020603050405020304" pitchFamily="18" charset="0"/>
              </a:rPr>
              <a:t>my home, sweet home !!</a:t>
            </a:r>
          </a:p>
        </p:txBody>
      </p:sp>
    </p:spTree>
    <p:extLst>
      <p:ext uri="{BB962C8B-B14F-4D97-AF65-F5344CB8AC3E}">
        <p14:creationId xmlns:p14="http://schemas.microsoft.com/office/powerpoint/2010/main" val="202951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389120"/>
          </a:xfrm>
        </p:spPr>
        <p:txBody>
          <a:bodyPr>
            <a:normAutofit/>
          </a:bodyPr>
          <a:lstStyle/>
          <a:p>
            <a:pPr marL="0" indent="0">
              <a:buNone/>
            </a:pPr>
            <a:r>
              <a:rPr lang="en-US" dirty="0"/>
              <a:t>    </a:t>
            </a:r>
          </a:p>
          <a:p>
            <a:endParaRPr lang="en-US" dirty="0"/>
          </a:p>
        </p:txBody>
      </p:sp>
      <p:sp>
        <p:nvSpPr>
          <p:cNvPr id="4" name="TextBox 3">
            <a:extLst>
              <a:ext uri="{FF2B5EF4-FFF2-40B4-BE49-F238E27FC236}">
                <a16:creationId xmlns:a16="http://schemas.microsoft.com/office/drawing/2014/main" id="{CE186FDA-2030-40B6-8036-21767DD22293}"/>
              </a:ext>
            </a:extLst>
          </p:cNvPr>
          <p:cNvSpPr txBox="1"/>
          <p:nvPr/>
        </p:nvSpPr>
        <p:spPr>
          <a:xfrm>
            <a:off x="3083451" y="2133600"/>
            <a:ext cx="2977097" cy="1169551"/>
          </a:xfrm>
          <a:prstGeom prst="rect">
            <a:avLst/>
          </a:prstGeom>
          <a:noFill/>
        </p:spPr>
        <p:txBody>
          <a:bodyPr wrap="none" rtlCol="0">
            <a:spAutoFit/>
          </a:bodyPr>
          <a:lstStyle/>
          <a:p>
            <a:r>
              <a:rPr lang="en-US" sz="7000" dirty="0"/>
              <a:t>Sermon</a:t>
            </a:r>
          </a:p>
        </p:txBody>
      </p:sp>
    </p:spTree>
    <p:extLst>
      <p:ext uri="{BB962C8B-B14F-4D97-AF65-F5344CB8AC3E}">
        <p14:creationId xmlns:p14="http://schemas.microsoft.com/office/powerpoint/2010/main" val="251411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YELLOW1.jpg">
            <a:extLst>
              <a:ext uri="{FF2B5EF4-FFF2-40B4-BE49-F238E27FC236}">
                <a16:creationId xmlns:a16="http://schemas.microsoft.com/office/drawing/2014/main" id="{FCDEEF9F-7FE5-4E1E-8735-197CC5CEE795}"/>
              </a:ext>
            </a:extLst>
          </p:cNvPr>
          <p:cNvPicPr>
            <a:picLocks noGrp="1" noChangeAspect="1"/>
          </p:cNvPicPr>
          <p:nvPr>
            <p:ph idx="1"/>
          </p:nvPr>
        </p:nvPicPr>
        <p:blipFill>
          <a:blip r:embed="rId2" cstate="print"/>
          <a:stretch>
            <a:fillRect/>
          </a:stretch>
        </p:blipFill>
        <p:spPr>
          <a:xfrm>
            <a:off x="0" y="0"/>
            <a:ext cx="9143999" cy="6858000"/>
          </a:xfrm>
        </p:spPr>
      </p:pic>
      <p:sp>
        <p:nvSpPr>
          <p:cNvPr id="3" name="TextBox 2">
            <a:extLst>
              <a:ext uri="{FF2B5EF4-FFF2-40B4-BE49-F238E27FC236}">
                <a16:creationId xmlns:a16="http://schemas.microsoft.com/office/drawing/2014/main" id="{A9F7E858-0231-4198-AEA1-1EDFA40D12BE}"/>
              </a:ext>
            </a:extLst>
          </p:cNvPr>
          <p:cNvSpPr txBox="1"/>
          <p:nvPr/>
        </p:nvSpPr>
        <p:spPr>
          <a:xfrm>
            <a:off x="-1" y="-2263"/>
            <a:ext cx="9143999" cy="5016758"/>
          </a:xfrm>
          <a:prstGeom prst="rect">
            <a:avLst/>
          </a:prstGeom>
          <a:noFill/>
        </p:spPr>
        <p:txBody>
          <a:bodyPr wrap="square" rtlCol="0">
            <a:spAutoFit/>
          </a:bodyPr>
          <a:lstStyle/>
          <a:p>
            <a:pPr algn="ctr"/>
            <a:r>
              <a:rPr lang="en-US" sz="6000" b="1" dirty="0">
                <a:latin typeface="Times New Roman" pitchFamily="18" charset="0"/>
                <a:cs typeface="Times New Roman" pitchFamily="18" charset="0"/>
              </a:rPr>
              <a:t>Please Stand for the </a:t>
            </a:r>
          </a:p>
          <a:p>
            <a:pPr algn="ctr"/>
            <a:r>
              <a:rPr lang="en-US" sz="6000" b="1" dirty="0">
                <a:latin typeface="Times New Roman" pitchFamily="18" charset="0"/>
                <a:cs typeface="Times New Roman" pitchFamily="18" charset="0"/>
              </a:rPr>
              <a:t>Processional Hymn</a:t>
            </a:r>
          </a:p>
          <a:p>
            <a:pPr algn="ctr"/>
            <a:endParaRPr lang="en-US" sz="6000" b="1" dirty="0">
              <a:latin typeface="Times New Roman" pitchFamily="18" charset="0"/>
              <a:cs typeface="Times New Roman" pitchFamily="18" charset="0"/>
            </a:endParaRPr>
          </a:p>
          <a:p>
            <a:pPr algn="ctr"/>
            <a:r>
              <a:rPr lang="en-US" sz="7000" b="1" i="1" dirty="0">
                <a:solidFill>
                  <a:srgbClr val="0070C0"/>
                </a:solidFill>
                <a:latin typeface="Times New Roman" pitchFamily="18" charset="0"/>
                <a:cs typeface="Times New Roman" pitchFamily="18" charset="0"/>
              </a:rPr>
              <a:t>“The Battle Hymn </a:t>
            </a:r>
          </a:p>
          <a:p>
            <a:pPr algn="ctr"/>
            <a:r>
              <a:rPr lang="en-US" sz="7000" b="1" i="1" dirty="0">
                <a:solidFill>
                  <a:srgbClr val="0070C0"/>
                </a:solidFill>
                <a:latin typeface="Times New Roman" pitchFamily="18" charset="0"/>
                <a:cs typeface="Times New Roman" pitchFamily="18" charset="0"/>
              </a:rPr>
              <a:t>of the Republic”</a:t>
            </a:r>
          </a:p>
        </p:txBody>
      </p:sp>
    </p:spTree>
    <p:extLst>
      <p:ext uri="{BB962C8B-B14F-4D97-AF65-F5344CB8AC3E}">
        <p14:creationId xmlns:p14="http://schemas.microsoft.com/office/powerpoint/2010/main" val="1939701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D:\Pictures\Dec 28, 2014\offeringhandsloop.jpg"/>
          <p:cNvPicPr>
            <a:picLocks noChangeAspect="1" noChangeArrowheads="1"/>
          </p:cNvPicPr>
          <p:nvPr/>
        </p:nvPicPr>
        <p:blipFill>
          <a:blip r:embed="rId3" cstate="print"/>
          <a:srcRect/>
          <a:stretch>
            <a:fillRect/>
          </a:stretch>
        </p:blipFill>
        <p:spPr bwMode="auto">
          <a:xfrm>
            <a:off x="0" y="2754"/>
            <a:ext cx="9144000" cy="685249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6A97DB-D5C6-1147-BBD2-C60A5E7E8DA8}"/>
              </a:ext>
            </a:extLst>
          </p:cNvPr>
          <p:cNvSpPr/>
          <p:nvPr/>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27ADE1-ED5C-8245-A566-B69520953FC7}"/>
              </a:ext>
            </a:extLst>
          </p:cNvPr>
          <p:cNvPicPr>
            <a:picLocks noChangeAspect="1"/>
          </p:cNvPicPr>
          <p:nvPr/>
        </p:nvPicPr>
        <p:blipFill rotWithShape="1">
          <a:blip r:embed="rId3">
            <a:extLst>
              <a:ext uri="{28A0092B-C50C-407E-A947-70E740481C1C}">
                <a14:useLocalDpi xmlns:a14="http://schemas.microsoft.com/office/drawing/2010/main" val="0"/>
              </a:ext>
            </a:extLst>
          </a:blip>
          <a:srcRect l="10452" r="7087"/>
          <a:stretch/>
        </p:blipFill>
        <p:spPr>
          <a:xfrm>
            <a:off x="0" y="304800"/>
            <a:ext cx="9160026" cy="6248400"/>
          </a:xfrm>
          <a:prstGeom prst="rect">
            <a:avLst/>
          </a:prstGeom>
        </p:spPr>
      </p:pic>
    </p:spTree>
    <p:extLst>
      <p:ext uri="{BB962C8B-B14F-4D97-AF65-F5344CB8AC3E}">
        <p14:creationId xmlns:p14="http://schemas.microsoft.com/office/powerpoint/2010/main" val="881824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F0">
            <a:alpha val="54000"/>
          </a:srgbClr>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2CE461F-4EE3-429D-82F2-6F50AFB17CAA}"/>
              </a:ext>
            </a:extLst>
          </p:cNvPr>
          <p:cNvSpPr>
            <a:spLocks noChangeArrowheads="1"/>
          </p:cNvSpPr>
          <p:nvPr/>
        </p:nvSpPr>
        <p:spPr bwMode="auto">
          <a:xfrm>
            <a:off x="0" y="19050"/>
            <a:ext cx="9144000" cy="677108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4400" b="1" dirty="0">
                <a:solidFill>
                  <a:srgbClr val="000000"/>
                </a:solidFill>
                <a:latin typeface="Times New Roman" pitchFamily="18" charset="0"/>
                <a:cs typeface="Arial" pitchFamily="34" charset="0"/>
              </a:rPr>
              <a:t> P: 	</a:t>
            </a:r>
            <a:r>
              <a:rPr lang="en-US" sz="4400" dirty="0">
                <a:solidFill>
                  <a:srgbClr val="000000"/>
                </a:solidFill>
                <a:latin typeface="Times New Roman" pitchFamily="18" charset="0"/>
                <a:cs typeface="Arial" pitchFamily="34" charset="0"/>
              </a:rPr>
              <a:t>Almighty God, to whom all hearts </a:t>
            </a:r>
          </a:p>
          <a:p>
            <a:pPr marL="0" marR="0" lvl="0" indent="0"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dirty="0">
                <a:ln>
                  <a:noFill/>
                </a:ln>
                <a:solidFill>
                  <a:srgbClr val="000000"/>
                </a:solidFill>
                <a:effectLst/>
                <a:latin typeface="Times New Roman" pitchFamily="18" charset="0"/>
                <a:cs typeface="Arial" pitchFamily="34" charset="0"/>
              </a:rPr>
              <a:t>      	</a:t>
            </a:r>
            <a:r>
              <a:rPr kumimoji="0" lang="en-US" sz="4400" i="0" u="none" strike="noStrike" cap="none" normalizeH="0" dirty="0">
                <a:ln>
                  <a:noFill/>
                </a:ln>
                <a:solidFill>
                  <a:srgbClr val="000000"/>
                </a:solidFill>
                <a:effectLst/>
                <a:latin typeface="Times New Roman" pitchFamily="18" charset="0"/>
                <a:cs typeface="Arial" pitchFamily="34" charset="0"/>
              </a:rPr>
              <a:t>are open, all desires known, and </a:t>
            </a:r>
          </a:p>
          <a:p>
            <a:pPr marL="0" marR="0" lvl="0" indent="0" defTabSz="914400" rtl="0" eaLnBrk="1" fontAlgn="base" latinLnBrk="0" hangingPunct="1">
              <a:lnSpc>
                <a:spcPct val="100000"/>
              </a:lnSpc>
              <a:spcBef>
                <a:spcPct val="0"/>
              </a:spcBef>
              <a:spcAft>
                <a:spcPct val="0"/>
              </a:spcAft>
              <a:buClrTx/>
              <a:buSzTx/>
              <a:buFontTx/>
              <a:buNone/>
              <a:tabLst/>
            </a:pPr>
            <a:r>
              <a:rPr lang="en-US" sz="4400" dirty="0">
                <a:solidFill>
                  <a:srgbClr val="000000"/>
                </a:solidFill>
                <a:latin typeface="Times New Roman" pitchFamily="18" charset="0"/>
                <a:cs typeface="Arial" pitchFamily="34" charset="0"/>
              </a:rPr>
              <a:t>      	from whom no secrets are hid: </a:t>
            </a:r>
          </a:p>
          <a:p>
            <a:pPr marL="0" marR="0" lvl="0" indent="0" defTabSz="914400" rtl="0" eaLnBrk="1" fontAlgn="base" latinLnBrk="0" hangingPunct="1">
              <a:lnSpc>
                <a:spcPct val="100000"/>
              </a:lnSpc>
              <a:spcBef>
                <a:spcPct val="0"/>
              </a:spcBef>
              <a:spcAft>
                <a:spcPct val="0"/>
              </a:spcAft>
              <a:buClrTx/>
              <a:buSzTx/>
              <a:buFontTx/>
              <a:buNone/>
              <a:tabLst/>
            </a:pPr>
            <a:r>
              <a:rPr kumimoji="0" lang="en-US" sz="4400" i="0" u="none" strike="noStrike" cap="none" normalizeH="0" dirty="0">
                <a:ln>
                  <a:noFill/>
                </a:ln>
                <a:solidFill>
                  <a:srgbClr val="000000"/>
                </a:solidFill>
                <a:effectLst/>
                <a:latin typeface="Times New Roman" pitchFamily="18" charset="0"/>
                <a:cs typeface="Arial" pitchFamily="34" charset="0"/>
              </a:rPr>
              <a:t>      	Cleanse the thoughts of our hearts</a:t>
            </a:r>
          </a:p>
          <a:p>
            <a:pPr marL="0" marR="0" lvl="0" indent="0" defTabSz="914400" rtl="0" eaLnBrk="1" fontAlgn="base" latinLnBrk="0" hangingPunct="1">
              <a:lnSpc>
                <a:spcPct val="100000"/>
              </a:lnSpc>
              <a:spcBef>
                <a:spcPct val="0"/>
              </a:spcBef>
              <a:spcAft>
                <a:spcPct val="0"/>
              </a:spcAft>
              <a:buClrTx/>
              <a:buSzTx/>
              <a:buFontTx/>
              <a:buNone/>
              <a:tabLst/>
            </a:pPr>
            <a:r>
              <a:rPr lang="en-US" sz="4400" dirty="0">
                <a:solidFill>
                  <a:srgbClr val="000000"/>
                </a:solidFill>
                <a:latin typeface="Times New Roman" pitchFamily="18" charset="0"/>
                <a:cs typeface="Arial" pitchFamily="34" charset="0"/>
              </a:rPr>
              <a:t>      	by the inspiration of Your Holy</a:t>
            </a:r>
          </a:p>
          <a:p>
            <a:pPr marL="0" marR="0" lvl="0" indent="0" defTabSz="914400" rtl="0" eaLnBrk="1" fontAlgn="base" latinLnBrk="0" hangingPunct="1">
              <a:lnSpc>
                <a:spcPct val="100000"/>
              </a:lnSpc>
              <a:spcBef>
                <a:spcPct val="0"/>
              </a:spcBef>
              <a:spcAft>
                <a:spcPct val="0"/>
              </a:spcAft>
              <a:buClrTx/>
              <a:buSzTx/>
              <a:buFontTx/>
              <a:buNone/>
              <a:tabLst/>
            </a:pPr>
            <a:r>
              <a:rPr lang="en-US" sz="4400" dirty="0">
                <a:solidFill>
                  <a:srgbClr val="000000"/>
                </a:solidFill>
                <a:latin typeface="Times New Roman" pitchFamily="18" charset="0"/>
                <a:cs typeface="Arial" pitchFamily="34" charset="0"/>
              </a:rPr>
              <a:t>      	Spirit, that we may perfectly love </a:t>
            </a:r>
          </a:p>
          <a:p>
            <a:pPr marL="0" marR="0" lvl="0" indent="0" defTabSz="914400" rtl="0" eaLnBrk="1" fontAlgn="base" latinLnBrk="0" hangingPunct="1">
              <a:lnSpc>
                <a:spcPct val="100000"/>
              </a:lnSpc>
              <a:spcBef>
                <a:spcPct val="0"/>
              </a:spcBef>
              <a:spcAft>
                <a:spcPct val="0"/>
              </a:spcAft>
              <a:buClrTx/>
              <a:buSzTx/>
              <a:buFontTx/>
              <a:buNone/>
              <a:tabLst/>
            </a:pPr>
            <a:r>
              <a:rPr kumimoji="0" lang="en-US" sz="4400" i="0" u="none" strike="noStrike" cap="none" normalizeH="0" dirty="0">
                <a:ln>
                  <a:noFill/>
                </a:ln>
                <a:solidFill>
                  <a:srgbClr val="000000"/>
                </a:solidFill>
                <a:effectLst/>
                <a:latin typeface="Times New Roman" pitchFamily="18" charset="0"/>
                <a:cs typeface="Arial" pitchFamily="34" charset="0"/>
              </a:rPr>
              <a:t>      	You and worthily magnify Your </a:t>
            </a:r>
          </a:p>
          <a:p>
            <a:pPr marL="0" marR="0" lvl="0" indent="0" defTabSz="914400" rtl="0" eaLnBrk="1" fontAlgn="base" latinLnBrk="0" hangingPunct="1">
              <a:lnSpc>
                <a:spcPct val="100000"/>
              </a:lnSpc>
              <a:spcBef>
                <a:spcPct val="0"/>
              </a:spcBef>
              <a:spcAft>
                <a:spcPct val="0"/>
              </a:spcAft>
              <a:buClrTx/>
              <a:buSzTx/>
              <a:buFontTx/>
              <a:buNone/>
              <a:tabLst/>
            </a:pPr>
            <a:r>
              <a:rPr lang="en-US" sz="4400" dirty="0">
                <a:solidFill>
                  <a:srgbClr val="000000"/>
                </a:solidFill>
                <a:latin typeface="Times New Roman" pitchFamily="18" charset="0"/>
                <a:cs typeface="Arial" pitchFamily="34" charset="0"/>
              </a:rPr>
              <a:t>      	Holy name, through Jesus Christ</a:t>
            </a:r>
          </a:p>
          <a:p>
            <a:pPr marL="0" marR="0" lvl="0" indent="0" defTabSz="914400" rtl="0" eaLnBrk="1" fontAlgn="base" latinLnBrk="0" hangingPunct="1">
              <a:lnSpc>
                <a:spcPct val="100000"/>
              </a:lnSpc>
              <a:spcBef>
                <a:spcPct val="0"/>
              </a:spcBef>
              <a:spcAft>
                <a:spcPct val="0"/>
              </a:spcAft>
              <a:buClrTx/>
              <a:buSzTx/>
              <a:buFontTx/>
              <a:buNone/>
              <a:tabLst/>
            </a:pPr>
            <a:r>
              <a:rPr lang="en-US" sz="4400" dirty="0">
                <a:solidFill>
                  <a:srgbClr val="000000"/>
                </a:solidFill>
                <a:latin typeface="Times New Roman" pitchFamily="18" charset="0"/>
                <a:cs typeface="Arial" pitchFamily="34" charset="0"/>
              </a:rPr>
              <a:t>      	our Lord. </a:t>
            </a:r>
          </a:p>
          <a:p>
            <a:pPr marL="0" marR="0" lvl="0" indent="0"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dirty="0">
                <a:ln>
                  <a:noFill/>
                </a:ln>
                <a:solidFill>
                  <a:srgbClr val="000000"/>
                </a:solidFill>
                <a:effectLst/>
                <a:latin typeface="Times New Roman" pitchFamily="18" charset="0"/>
                <a:cs typeface="Arial" pitchFamily="34" charset="0"/>
              </a:rPr>
              <a:t> C: 	Amen</a:t>
            </a:r>
          </a:p>
        </p:txBody>
      </p:sp>
    </p:spTree>
    <p:extLst>
      <p:ext uri="{BB962C8B-B14F-4D97-AF65-F5344CB8AC3E}">
        <p14:creationId xmlns:p14="http://schemas.microsoft.com/office/powerpoint/2010/main" val="2915991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F0">
            <a:alpha val="54000"/>
          </a:srgbClr>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052C94E-970E-40DE-A4D9-FD7F5CB78CC9}"/>
              </a:ext>
            </a:extLst>
          </p:cNvPr>
          <p:cNvSpPr>
            <a:spLocks noChangeArrowheads="1"/>
          </p:cNvSpPr>
          <p:nvPr/>
        </p:nvSpPr>
        <p:spPr bwMode="auto">
          <a:xfrm>
            <a:off x="0" y="372073"/>
            <a:ext cx="9144000" cy="517064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4800" dirty="0">
                <a:solidFill>
                  <a:srgbClr val="000000"/>
                </a:solidFill>
                <a:latin typeface="Times New Roman" pitchFamily="18" charset="0"/>
                <a:cs typeface="Arial" pitchFamily="34" charset="0"/>
              </a:rPr>
              <a:t> P:	If we say we have no sin, we 	deceive ourselves, and the truth</a:t>
            </a:r>
          </a:p>
          <a:p>
            <a:pPr marL="0" marR="0" lvl="0" indent="0" defTabSz="914400" rtl="0" eaLnBrk="1" fontAlgn="base" latinLnBrk="0" hangingPunct="1">
              <a:lnSpc>
                <a:spcPct val="100000"/>
              </a:lnSpc>
              <a:spcBef>
                <a:spcPct val="0"/>
              </a:spcBef>
              <a:spcAft>
                <a:spcPct val="0"/>
              </a:spcAft>
              <a:buClrTx/>
              <a:buSzTx/>
              <a:buFontTx/>
              <a:buNone/>
              <a:tabLst/>
            </a:pPr>
            <a:r>
              <a:rPr lang="en-US" sz="4800" dirty="0">
                <a:solidFill>
                  <a:srgbClr val="000000"/>
                </a:solidFill>
                <a:latin typeface="Times New Roman" pitchFamily="18" charset="0"/>
                <a:cs typeface="Arial" pitchFamily="34" charset="0"/>
              </a:rPr>
              <a:t>	is not in us. But if we confess </a:t>
            </a:r>
          </a:p>
          <a:p>
            <a:pPr marL="0" marR="0" lvl="0" indent="0" defTabSz="914400" rtl="0" eaLnBrk="1" fontAlgn="base" latinLnBrk="0" hangingPunct="1">
              <a:lnSpc>
                <a:spcPct val="100000"/>
              </a:lnSpc>
              <a:spcBef>
                <a:spcPct val="0"/>
              </a:spcBef>
              <a:spcAft>
                <a:spcPct val="0"/>
              </a:spcAft>
              <a:buClrTx/>
              <a:buSzTx/>
              <a:buFontTx/>
              <a:buNone/>
              <a:tabLst/>
            </a:pPr>
            <a:r>
              <a:rPr lang="en-US" sz="4800" dirty="0">
                <a:solidFill>
                  <a:srgbClr val="000000"/>
                </a:solidFill>
                <a:latin typeface="Times New Roman" pitchFamily="18" charset="0"/>
                <a:cs typeface="Arial" pitchFamily="34" charset="0"/>
              </a:rPr>
              <a:t>      our	sins, God who is faithful     </a:t>
            </a:r>
          </a:p>
          <a:p>
            <a:pPr marL="0" marR="0" lvl="0" indent="0" defTabSz="914400" rtl="0" eaLnBrk="1" fontAlgn="base" latinLnBrk="0" hangingPunct="1">
              <a:lnSpc>
                <a:spcPct val="100000"/>
              </a:lnSpc>
              <a:spcBef>
                <a:spcPct val="0"/>
              </a:spcBef>
              <a:spcAft>
                <a:spcPct val="0"/>
              </a:spcAft>
              <a:buClrTx/>
              <a:buSzTx/>
              <a:buFontTx/>
              <a:buNone/>
              <a:tabLst/>
            </a:pPr>
            <a:r>
              <a:rPr lang="en-US" sz="4800" dirty="0">
                <a:solidFill>
                  <a:srgbClr val="000000"/>
                </a:solidFill>
                <a:latin typeface="Times New Roman" pitchFamily="18" charset="0"/>
                <a:cs typeface="Arial" pitchFamily="34" charset="0"/>
              </a:rPr>
              <a:t>      and just will forgive our sins </a:t>
            </a:r>
          </a:p>
          <a:p>
            <a:pPr marL="0" marR="0" lvl="0" indent="0" defTabSz="914400" rtl="0" eaLnBrk="1" fontAlgn="base" latinLnBrk="0" hangingPunct="1">
              <a:lnSpc>
                <a:spcPct val="100000"/>
              </a:lnSpc>
              <a:spcBef>
                <a:spcPct val="0"/>
              </a:spcBef>
              <a:spcAft>
                <a:spcPct val="0"/>
              </a:spcAft>
              <a:buClrTx/>
              <a:buSzTx/>
              <a:buFontTx/>
              <a:buNone/>
              <a:tabLst/>
            </a:pPr>
            <a:r>
              <a:rPr lang="en-US" sz="4800" dirty="0">
                <a:solidFill>
                  <a:srgbClr val="000000"/>
                </a:solidFill>
                <a:latin typeface="Times New Roman" pitchFamily="18" charset="0"/>
                <a:cs typeface="Arial" pitchFamily="34" charset="0"/>
              </a:rPr>
              <a:t>      and cleanse us from all</a:t>
            </a:r>
          </a:p>
          <a:p>
            <a:pPr marL="0" marR="0" lvl="0" indent="0" defTabSz="914400" rtl="0" eaLnBrk="1" fontAlgn="base" latinLnBrk="0" hangingPunct="1">
              <a:lnSpc>
                <a:spcPct val="100000"/>
              </a:lnSpc>
              <a:spcBef>
                <a:spcPct val="0"/>
              </a:spcBef>
              <a:spcAft>
                <a:spcPct val="0"/>
              </a:spcAft>
              <a:buClrTx/>
              <a:buSzTx/>
              <a:buFontTx/>
              <a:buNone/>
              <a:tabLst/>
            </a:pPr>
            <a:r>
              <a:rPr lang="en-US" sz="4800" dirty="0">
                <a:solidFill>
                  <a:srgbClr val="000000"/>
                </a:solidFill>
                <a:latin typeface="Times New Roman" pitchFamily="18" charset="0"/>
                <a:cs typeface="Arial" pitchFamily="34" charset="0"/>
              </a:rPr>
              <a:t>      unrighteousness.</a:t>
            </a:r>
          </a:p>
        </p:txBody>
      </p:sp>
    </p:spTree>
    <p:extLst>
      <p:ext uri="{BB962C8B-B14F-4D97-AF65-F5344CB8AC3E}">
        <p14:creationId xmlns:p14="http://schemas.microsoft.com/office/powerpoint/2010/main" val="1963432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F0">
            <a:alpha val="54000"/>
          </a:srgbClr>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EDB5A3E-760D-45AA-96E8-5BF6E095395F}"/>
              </a:ext>
            </a:extLst>
          </p:cNvPr>
          <p:cNvSpPr>
            <a:spLocks noChangeArrowheads="1"/>
          </p:cNvSpPr>
          <p:nvPr/>
        </p:nvSpPr>
        <p:spPr bwMode="auto">
          <a:xfrm>
            <a:off x="0" y="131802"/>
            <a:ext cx="9144000" cy="609397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4400" b="1" dirty="0">
                <a:solidFill>
                  <a:srgbClr val="000000"/>
                </a:solidFill>
                <a:latin typeface="Times New Roman" pitchFamily="18" charset="0"/>
                <a:cs typeface="Arial" pitchFamily="34" charset="0"/>
              </a:rPr>
              <a:t> P: 	</a:t>
            </a:r>
            <a:r>
              <a:rPr lang="en-US" sz="4400" dirty="0">
                <a:solidFill>
                  <a:srgbClr val="000000"/>
                </a:solidFill>
                <a:latin typeface="Times New Roman" pitchFamily="18" charset="0"/>
                <a:cs typeface="Arial" pitchFamily="34" charset="0"/>
              </a:rPr>
              <a:t>Most Merciful God;</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4400" b="1" dirty="0">
              <a:solidFill>
                <a:srgbClr val="000000"/>
              </a:solidFill>
              <a:latin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sz="4400" b="1" dirty="0">
                <a:solidFill>
                  <a:srgbClr val="000000"/>
                </a:solidFill>
                <a:latin typeface="Times New Roman" pitchFamily="18" charset="0"/>
                <a:cs typeface="Arial" pitchFamily="34" charset="0"/>
              </a:rPr>
              <a:t> C</a:t>
            </a:r>
            <a:r>
              <a:rPr kumimoji="0" lang="en-US" sz="4400" b="1" i="0" u="none" strike="noStrike" cap="none" normalizeH="0" baseline="0" dirty="0">
                <a:ln>
                  <a:noFill/>
                </a:ln>
                <a:solidFill>
                  <a:srgbClr val="000000"/>
                </a:solidFill>
                <a:effectLst/>
                <a:latin typeface="Times New Roman" pitchFamily="18" charset="0"/>
                <a:cs typeface="Arial" pitchFamily="34" charset="0"/>
              </a:rPr>
              <a:t>: 	We confess that we are in bondage </a:t>
            </a:r>
          </a:p>
          <a:p>
            <a:pPr marL="0" marR="0" lvl="0" indent="0"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rgbClr val="000000"/>
                </a:solidFill>
                <a:effectLst/>
                <a:latin typeface="Times New Roman" pitchFamily="18" charset="0"/>
                <a:cs typeface="Arial" pitchFamily="34" charset="0"/>
              </a:rPr>
              <a:t>	to sin and cannot free ourselves. 	</a:t>
            </a:r>
          </a:p>
          <a:p>
            <a:pPr marL="0" marR="0" lvl="0" indent="0"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rgbClr val="000000"/>
                </a:solidFill>
                <a:effectLst/>
                <a:latin typeface="Times New Roman" pitchFamily="18" charset="0"/>
                <a:cs typeface="Arial" pitchFamily="34" charset="0"/>
              </a:rPr>
              <a:t>	We have sinned against You in </a:t>
            </a:r>
          </a:p>
          <a:p>
            <a:pPr marL="0" marR="0" lvl="0" indent="0" defTabSz="914400" rtl="0" eaLnBrk="1" fontAlgn="base" latinLnBrk="0" hangingPunct="1">
              <a:lnSpc>
                <a:spcPct val="100000"/>
              </a:lnSpc>
              <a:spcBef>
                <a:spcPct val="0"/>
              </a:spcBef>
              <a:spcAft>
                <a:spcPct val="0"/>
              </a:spcAft>
              <a:buClrTx/>
              <a:buSzTx/>
              <a:buFontTx/>
              <a:buNone/>
              <a:tabLst/>
            </a:pPr>
            <a:r>
              <a:rPr lang="en-US" sz="4400" b="1" dirty="0">
                <a:solidFill>
                  <a:srgbClr val="000000"/>
                </a:solidFill>
                <a:latin typeface="Times New Roman" pitchFamily="18" charset="0"/>
                <a:cs typeface="Arial" pitchFamily="34" charset="0"/>
              </a:rPr>
              <a:t>	</a:t>
            </a:r>
            <a:r>
              <a:rPr kumimoji="0" lang="en-US" sz="4400" b="1" i="0" u="none" strike="noStrike" cap="none" normalizeH="0" baseline="0" dirty="0">
                <a:ln>
                  <a:noFill/>
                </a:ln>
                <a:solidFill>
                  <a:srgbClr val="000000"/>
                </a:solidFill>
                <a:effectLst/>
                <a:latin typeface="Times New Roman" pitchFamily="18" charset="0"/>
                <a:cs typeface="Arial" pitchFamily="34" charset="0"/>
              </a:rPr>
              <a:t>thought, word, and deed, by what </a:t>
            </a:r>
          </a:p>
          <a:p>
            <a:pPr marL="0" marR="0" lvl="0" indent="0" defTabSz="914400" rtl="0" eaLnBrk="1" fontAlgn="base" latinLnBrk="0" hangingPunct="1">
              <a:lnSpc>
                <a:spcPct val="100000"/>
              </a:lnSpc>
              <a:spcBef>
                <a:spcPct val="0"/>
              </a:spcBef>
              <a:spcAft>
                <a:spcPct val="0"/>
              </a:spcAft>
              <a:buClrTx/>
              <a:buSzTx/>
              <a:buFontTx/>
              <a:buNone/>
              <a:tabLst/>
            </a:pPr>
            <a:r>
              <a:rPr lang="en-US" sz="4400" b="1" dirty="0">
                <a:solidFill>
                  <a:srgbClr val="000000"/>
                </a:solidFill>
                <a:latin typeface="Times New Roman" pitchFamily="18" charset="0"/>
                <a:cs typeface="Arial" pitchFamily="34" charset="0"/>
              </a:rPr>
              <a:t>	</a:t>
            </a:r>
            <a:r>
              <a:rPr kumimoji="0" lang="en-US" sz="4400" b="1" i="0" u="none" strike="noStrike" cap="none" normalizeH="0" baseline="0" dirty="0">
                <a:ln>
                  <a:noFill/>
                </a:ln>
                <a:solidFill>
                  <a:srgbClr val="000000"/>
                </a:solidFill>
                <a:effectLst/>
                <a:latin typeface="Times New Roman" pitchFamily="18" charset="0"/>
                <a:cs typeface="Arial" pitchFamily="34" charset="0"/>
              </a:rPr>
              <a:t>we have</a:t>
            </a:r>
            <a:r>
              <a:rPr kumimoji="0" lang="en-US" sz="4400" b="1" i="0" u="none" strike="noStrike" cap="none" normalizeH="0" dirty="0">
                <a:ln>
                  <a:noFill/>
                </a:ln>
                <a:solidFill>
                  <a:srgbClr val="000000"/>
                </a:solidFill>
                <a:effectLst/>
                <a:latin typeface="Times New Roman" pitchFamily="18" charset="0"/>
                <a:cs typeface="Arial" pitchFamily="34" charset="0"/>
              </a:rPr>
              <a:t> </a:t>
            </a:r>
            <a:r>
              <a:rPr kumimoji="0" lang="en-US" sz="4400" b="1" i="0" u="none" strike="noStrike" cap="none" normalizeH="0" baseline="0" dirty="0">
                <a:ln>
                  <a:noFill/>
                </a:ln>
                <a:solidFill>
                  <a:srgbClr val="000000"/>
                </a:solidFill>
                <a:effectLst/>
                <a:latin typeface="Times New Roman" pitchFamily="18" charset="0"/>
                <a:cs typeface="Arial" pitchFamily="34" charset="0"/>
              </a:rPr>
              <a:t>done</a:t>
            </a:r>
            <a:r>
              <a:rPr kumimoji="0" lang="en-US" sz="4400" b="1" i="0" u="none" strike="noStrike" cap="none" normalizeH="0" dirty="0">
                <a:ln>
                  <a:noFill/>
                </a:ln>
                <a:solidFill>
                  <a:srgbClr val="000000"/>
                </a:solidFill>
                <a:effectLst/>
                <a:latin typeface="Times New Roman" pitchFamily="18" charset="0"/>
                <a:cs typeface="Arial" pitchFamily="34" charset="0"/>
              </a:rPr>
              <a:t> </a:t>
            </a:r>
            <a:r>
              <a:rPr kumimoji="0" lang="en-US" sz="4400" b="1" i="0" u="none" strike="noStrike" cap="none" normalizeH="0" baseline="0" dirty="0">
                <a:ln>
                  <a:noFill/>
                </a:ln>
                <a:solidFill>
                  <a:srgbClr val="000000"/>
                </a:solidFill>
                <a:effectLst/>
                <a:latin typeface="Times New Roman" pitchFamily="18" charset="0"/>
                <a:cs typeface="Arial" pitchFamily="34" charset="0"/>
              </a:rPr>
              <a:t>and by what we</a:t>
            </a:r>
          </a:p>
          <a:p>
            <a:pPr marL="0" marR="0" lvl="0" indent="0" defTabSz="914400" rtl="0" eaLnBrk="1" fontAlgn="base" latinLnBrk="0" hangingPunct="1">
              <a:lnSpc>
                <a:spcPct val="100000"/>
              </a:lnSpc>
              <a:spcBef>
                <a:spcPct val="0"/>
              </a:spcBef>
              <a:spcAft>
                <a:spcPct val="0"/>
              </a:spcAft>
              <a:buClrTx/>
              <a:buSzTx/>
              <a:buFontTx/>
              <a:buNone/>
              <a:tabLst/>
            </a:pPr>
            <a:r>
              <a:rPr lang="en-US" sz="4400" b="1" dirty="0">
                <a:solidFill>
                  <a:srgbClr val="000000"/>
                </a:solidFill>
                <a:latin typeface="Times New Roman" pitchFamily="18" charset="0"/>
                <a:cs typeface="Arial" pitchFamily="34" charset="0"/>
              </a:rPr>
              <a:t>	</a:t>
            </a:r>
            <a:r>
              <a:rPr kumimoji="0" lang="en-US" sz="4400" b="1" i="0" u="none" strike="noStrike" cap="none" normalizeH="0" baseline="0" dirty="0">
                <a:ln>
                  <a:noFill/>
                </a:ln>
                <a:solidFill>
                  <a:srgbClr val="000000"/>
                </a:solidFill>
                <a:effectLst/>
                <a:latin typeface="Times New Roman" pitchFamily="18" charset="0"/>
                <a:cs typeface="Arial" pitchFamily="34" charset="0"/>
              </a:rPr>
              <a:t>have left undone.  We have not 	loved You</a:t>
            </a:r>
            <a:r>
              <a:rPr kumimoji="0" lang="en-US" sz="4400" b="1" i="0" u="none" strike="noStrike" cap="none" normalizeH="0" dirty="0">
                <a:ln>
                  <a:noFill/>
                </a:ln>
                <a:solidFill>
                  <a:srgbClr val="000000"/>
                </a:solidFill>
                <a:effectLst/>
                <a:latin typeface="Times New Roman" pitchFamily="18" charset="0"/>
                <a:cs typeface="Arial" pitchFamily="34" charset="0"/>
              </a:rPr>
              <a:t> </a:t>
            </a:r>
            <a:r>
              <a:rPr kumimoji="0" lang="en-US" sz="4400" b="1" i="0" u="none" strike="noStrike" cap="none" normalizeH="0" baseline="0" dirty="0">
                <a:ln>
                  <a:noFill/>
                </a:ln>
                <a:solidFill>
                  <a:srgbClr val="000000"/>
                </a:solidFill>
                <a:effectLst/>
                <a:latin typeface="Times New Roman" pitchFamily="18" charset="0"/>
                <a:cs typeface="Arial" pitchFamily="34" charset="0"/>
              </a:rPr>
              <a:t>with our whole heart; </a:t>
            </a:r>
            <a:r>
              <a:rPr kumimoji="0" lang="en-US" sz="4400" i="0" u="none" strike="noStrike" cap="none" normalizeH="0" baseline="0" dirty="0">
                <a:ln>
                  <a:noFill/>
                </a:ln>
                <a:solidFill>
                  <a:srgbClr val="000000"/>
                </a:solidFill>
                <a:effectLst/>
                <a:latin typeface="Times New Roman" pitchFamily="18" charset="0"/>
                <a:cs typeface="Arial" pitchFamily="34" charset="0"/>
              </a:rPr>
              <a:t>	</a:t>
            </a:r>
          </a:p>
        </p:txBody>
      </p:sp>
    </p:spTree>
    <p:extLst>
      <p:ext uri="{BB962C8B-B14F-4D97-AF65-F5344CB8AC3E}">
        <p14:creationId xmlns:p14="http://schemas.microsoft.com/office/powerpoint/2010/main" val="157501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0F0">
            <a:alpha val="54000"/>
          </a:srgbClr>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DAB86FE-AA32-47E9-A348-5A14423A46B7}"/>
              </a:ext>
            </a:extLst>
          </p:cNvPr>
          <p:cNvSpPr>
            <a:spLocks noChangeArrowheads="1"/>
          </p:cNvSpPr>
          <p:nvPr/>
        </p:nvSpPr>
        <p:spPr bwMode="auto">
          <a:xfrm>
            <a:off x="-304800" y="838200"/>
            <a:ext cx="9143999" cy="473975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kumimoji="0" lang="en-US" sz="4400" b="1" i="0" u="none" strike="noStrike" cap="none" normalizeH="0" baseline="0" dirty="0">
                <a:ln>
                  <a:noFill/>
                </a:ln>
                <a:solidFill>
                  <a:srgbClr val="000000"/>
                </a:solidFill>
                <a:effectLst/>
                <a:latin typeface="Times New Roman" pitchFamily="18" charset="0"/>
                <a:cs typeface="Arial" pitchFamily="34" charset="0"/>
              </a:rPr>
              <a:t>	</a:t>
            </a:r>
            <a:r>
              <a:rPr lang="en-US" sz="4400" b="1" dirty="0">
                <a:solidFill>
                  <a:srgbClr val="000000"/>
                </a:solidFill>
                <a:latin typeface="Times New Roman" pitchFamily="18" charset="0"/>
                <a:cs typeface="Arial" pitchFamily="34" charset="0"/>
              </a:rPr>
              <a:t>We have not loved our neighbors 	as ourselves. For </a:t>
            </a:r>
            <a:r>
              <a:rPr kumimoji="0" lang="en-US" sz="4400" b="1" i="0" u="none" strike="noStrike" cap="none" normalizeH="0" baseline="0" dirty="0">
                <a:ln>
                  <a:noFill/>
                </a:ln>
                <a:solidFill>
                  <a:srgbClr val="000000"/>
                </a:solidFill>
                <a:effectLst/>
                <a:latin typeface="Times New Roman" pitchFamily="18" charset="0"/>
                <a:cs typeface="Arial" pitchFamily="34" charset="0"/>
              </a:rPr>
              <a:t>the sake of Your 	Son, Jesus Christ, have mercy on 	us.</a:t>
            </a:r>
            <a:r>
              <a:rPr lang="en-US" sz="4400" b="1" baseline="0" dirty="0">
                <a:solidFill>
                  <a:srgbClr val="000000"/>
                </a:solidFill>
                <a:latin typeface="Times New Roman" pitchFamily="18" charset="0"/>
                <a:cs typeface="Arial" pitchFamily="34" charset="0"/>
              </a:rPr>
              <a:t> </a:t>
            </a:r>
            <a:r>
              <a:rPr kumimoji="0" lang="en-US" sz="4400" b="1" i="0" u="none" strike="noStrike" cap="none" normalizeH="0" dirty="0">
                <a:ln>
                  <a:noFill/>
                </a:ln>
                <a:solidFill>
                  <a:srgbClr val="000000"/>
                </a:solidFill>
                <a:effectLst/>
                <a:latin typeface="Times New Roman" pitchFamily="18" charset="0"/>
                <a:cs typeface="Arial" pitchFamily="34" charset="0"/>
              </a:rPr>
              <a:t>Forgive us, renew us, and lead 	us, so that we may delight in Your 	will and</a:t>
            </a:r>
            <a:r>
              <a:rPr lang="en-US" sz="4400" dirty="0">
                <a:solidFill>
                  <a:srgbClr val="000000"/>
                </a:solidFill>
                <a:latin typeface="Times New Roman" pitchFamily="18" charset="0"/>
                <a:cs typeface="Arial" pitchFamily="34" charset="0"/>
              </a:rPr>
              <a:t> </a:t>
            </a:r>
            <a:r>
              <a:rPr lang="en-US" sz="4400" b="1" dirty="0">
                <a:solidFill>
                  <a:srgbClr val="000000"/>
                </a:solidFill>
                <a:latin typeface="Times New Roman" pitchFamily="18" charset="0"/>
                <a:cs typeface="Arial" pitchFamily="34" charset="0"/>
              </a:rPr>
              <a:t>walk in</a:t>
            </a:r>
            <a:r>
              <a:rPr lang="en-US" sz="4400" dirty="0">
                <a:solidFill>
                  <a:srgbClr val="000000"/>
                </a:solidFill>
                <a:latin typeface="Times New Roman" pitchFamily="18" charset="0"/>
                <a:cs typeface="Arial" pitchFamily="34" charset="0"/>
              </a:rPr>
              <a:t> </a:t>
            </a:r>
            <a:r>
              <a:rPr lang="en-US" sz="4400" b="1" dirty="0">
                <a:solidFill>
                  <a:srgbClr val="000000"/>
                </a:solidFill>
                <a:latin typeface="Times New Roman" pitchFamily="18" charset="0"/>
                <a:cs typeface="Arial" pitchFamily="34" charset="0"/>
              </a:rPr>
              <a:t>Y</a:t>
            </a:r>
            <a:r>
              <a:rPr kumimoji="0" lang="en-US" sz="4400" b="1" i="0" u="none" strike="noStrike" cap="none" normalizeH="0" baseline="0" dirty="0">
                <a:ln>
                  <a:noFill/>
                </a:ln>
                <a:solidFill>
                  <a:srgbClr val="000000"/>
                </a:solidFill>
                <a:effectLst/>
                <a:latin typeface="Times New Roman" pitchFamily="18" charset="0"/>
                <a:cs typeface="Arial" pitchFamily="34" charset="0"/>
              </a:rPr>
              <a:t>our ways, to the 	glory of Your Holy Name. </a:t>
            </a:r>
          </a:p>
        </p:txBody>
      </p:sp>
    </p:spTree>
    <p:extLst>
      <p:ext uri="{BB962C8B-B14F-4D97-AF65-F5344CB8AC3E}">
        <p14:creationId xmlns:p14="http://schemas.microsoft.com/office/powerpoint/2010/main" val="3216367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F0">
            <a:alpha val="54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EC341B-7B51-4365-A2B6-3018DDCBF4D6}"/>
              </a:ext>
            </a:extLst>
          </p:cNvPr>
          <p:cNvSpPr txBox="1"/>
          <p:nvPr/>
        </p:nvSpPr>
        <p:spPr>
          <a:xfrm>
            <a:off x="0" y="457200"/>
            <a:ext cx="9144000" cy="6186309"/>
          </a:xfrm>
          <a:prstGeom prst="rect">
            <a:avLst/>
          </a:prstGeom>
          <a:noFill/>
        </p:spPr>
        <p:txBody>
          <a:bodyPr wrap="square" rtlCol="0">
            <a:spAutoFit/>
          </a:bodyPr>
          <a:lstStyle/>
          <a:p>
            <a:r>
              <a:rPr lang="en-US" sz="4400" b="1" dirty="0"/>
              <a:t> P:	</a:t>
            </a:r>
            <a:r>
              <a:rPr lang="en-US" sz="4400" dirty="0"/>
              <a:t>In the Mercy of Almighty God, 	Jesus Christ was given to die for 	you, and for His sake God forgives 	you all your sins. To those who 	believe in Jesus Christ He gives the 	power to become the children of 	God, and bestows on them the Holy 	Spirit.</a:t>
            </a:r>
          </a:p>
          <a:p>
            <a:r>
              <a:rPr lang="en-US" sz="4400" b="1" dirty="0"/>
              <a:t>C: Amen</a:t>
            </a:r>
          </a:p>
        </p:txBody>
      </p:sp>
    </p:spTree>
    <p:extLst>
      <p:ext uri="{BB962C8B-B14F-4D97-AF65-F5344CB8AC3E}">
        <p14:creationId xmlns:p14="http://schemas.microsoft.com/office/powerpoint/2010/main" val="2779460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ctures of taking communion">
            <a:extLst>
              <a:ext uri="{FF2B5EF4-FFF2-40B4-BE49-F238E27FC236}">
                <a16:creationId xmlns:a16="http://schemas.microsoft.com/office/drawing/2014/main" id="{7D02CA2D-08E5-4EE2-9CDF-098B6BD24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994454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YELLOW1.jpg">
            <a:extLst>
              <a:ext uri="{FF2B5EF4-FFF2-40B4-BE49-F238E27FC236}">
                <a16:creationId xmlns:a16="http://schemas.microsoft.com/office/drawing/2014/main" id="{FCDEEF9F-7FE5-4E1E-8735-197CC5CEE795}"/>
              </a:ext>
            </a:extLst>
          </p:cNvPr>
          <p:cNvPicPr>
            <a:picLocks noGrp="1" noChangeAspect="1"/>
          </p:cNvPicPr>
          <p:nvPr>
            <p:ph idx="1"/>
          </p:nvPr>
        </p:nvPicPr>
        <p:blipFill>
          <a:blip r:embed="rId2" cstate="print"/>
          <a:stretch>
            <a:fillRect/>
          </a:stretch>
        </p:blipFill>
        <p:spPr>
          <a:xfrm>
            <a:off x="0" y="0"/>
            <a:ext cx="9143999" cy="6858000"/>
          </a:xfrm>
        </p:spPr>
      </p:pic>
      <p:sp>
        <p:nvSpPr>
          <p:cNvPr id="3" name="Rectangle 1">
            <a:extLst>
              <a:ext uri="{FF2B5EF4-FFF2-40B4-BE49-F238E27FC236}">
                <a16:creationId xmlns:a16="http://schemas.microsoft.com/office/drawing/2014/main" id="{3C2F652C-31B9-4B68-BD14-F8E71C23C606}"/>
              </a:ext>
            </a:extLst>
          </p:cNvPr>
          <p:cNvSpPr>
            <a:spLocks noChangeArrowheads="1"/>
          </p:cNvSpPr>
          <p:nvPr/>
        </p:nvSpPr>
        <p:spPr bwMode="auto">
          <a:xfrm>
            <a:off x="-76200" y="1188423"/>
            <a:ext cx="9144000" cy="338554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ctr" fontAlgn="base">
              <a:spcBef>
                <a:spcPct val="0"/>
              </a:spcBef>
              <a:spcAft>
                <a:spcPct val="0"/>
              </a:spcAft>
            </a:pPr>
            <a:r>
              <a:rPr lang="en-US" sz="5500" b="1" dirty="0">
                <a:latin typeface="Times New Roman" pitchFamily="18" charset="0"/>
                <a:cs typeface="Arial" pitchFamily="34" charset="0"/>
              </a:rPr>
              <a:t>Please Stand </a:t>
            </a:r>
          </a:p>
          <a:p>
            <a:pPr algn="ctr" fontAlgn="base">
              <a:spcBef>
                <a:spcPct val="0"/>
              </a:spcBef>
              <a:spcAft>
                <a:spcPct val="0"/>
              </a:spcAft>
            </a:pPr>
            <a:r>
              <a:rPr lang="en-US" sz="5500" b="1" dirty="0">
                <a:latin typeface="Times New Roman" pitchFamily="18" charset="0"/>
                <a:cs typeface="Arial" pitchFamily="34" charset="0"/>
              </a:rPr>
              <a:t>for the Sending Hymn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5500" b="1" i="0" u="none" strike="noStrike" cap="none" normalizeH="0" baseline="0" dirty="0">
              <a:ln>
                <a:noFill/>
              </a:ln>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5500" b="1" i="1" dirty="0">
                <a:solidFill>
                  <a:srgbClr val="0070C0"/>
                </a:solidFill>
                <a:latin typeface="Times New Roman" pitchFamily="18" charset="0"/>
                <a:cs typeface="Arial" pitchFamily="34" charset="0"/>
              </a:rPr>
              <a:t>“This Land Is Your Land”</a:t>
            </a:r>
          </a:p>
        </p:txBody>
      </p:sp>
    </p:spTree>
    <p:extLst>
      <p:ext uri="{BB962C8B-B14F-4D97-AF65-F5344CB8AC3E}">
        <p14:creationId xmlns:p14="http://schemas.microsoft.com/office/powerpoint/2010/main" val="4272073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3.gstatic.com/images?q=tbn:ANd9GcQuylUQmfNLdfFf8MMf2zvwr1vDy0nHUyQzjhHqg4UvrowrB6jdgw"/>
          <p:cNvPicPr>
            <a:picLocks noChangeAspect="1" noChangeArrowheads="1"/>
          </p:cNvPicPr>
          <p:nvPr/>
        </p:nvPicPr>
        <p:blipFill>
          <a:blip r:embed="rId2" cstate="print">
            <a:lum bright="20000"/>
          </a:blip>
          <a:srcRect/>
          <a:stretch>
            <a:fillRect/>
          </a:stretch>
        </p:blipFill>
        <p:spPr bwMode="auto">
          <a:xfrm>
            <a:off x="-5862" y="0"/>
            <a:ext cx="9144000" cy="6858000"/>
          </a:xfrm>
          <a:prstGeom prst="rect">
            <a:avLst/>
          </a:prstGeom>
          <a:noFill/>
        </p:spPr>
      </p:pic>
      <p:sp>
        <p:nvSpPr>
          <p:cNvPr id="3" name="Rectangle 2">
            <a:extLst>
              <a:ext uri="{FF2B5EF4-FFF2-40B4-BE49-F238E27FC236}">
                <a16:creationId xmlns:a16="http://schemas.microsoft.com/office/drawing/2014/main" id="{D1957C2C-346A-4EBD-88CA-8779B21E06F9}"/>
              </a:ext>
            </a:extLst>
          </p:cNvPr>
          <p:cNvSpPr/>
          <p:nvPr/>
        </p:nvSpPr>
        <p:spPr>
          <a:xfrm>
            <a:off x="-5862" y="381000"/>
            <a:ext cx="9144000" cy="6001643"/>
          </a:xfrm>
          <a:prstGeom prst="rect">
            <a:avLst/>
          </a:prstGeom>
        </p:spPr>
        <p:txBody>
          <a:bodyPr wrap="square">
            <a:spAutoFit/>
          </a:bodyPr>
          <a:lstStyle/>
          <a:p>
            <a:pPr algn="ctr"/>
            <a:r>
              <a:rPr lang="en-US" sz="4800" b="1" kern="1400" dirty="0">
                <a:solidFill>
                  <a:srgbClr val="000000"/>
                </a:solidFill>
                <a:latin typeface="Times New Roman" panose="02020603050405020304" pitchFamily="18" charset="0"/>
              </a:rPr>
              <a:t>This land is your land,</a:t>
            </a:r>
          </a:p>
          <a:p>
            <a:pPr algn="ctr"/>
            <a:r>
              <a:rPr lang="en-US" sz="4800" b="1" kern="1400" dirty="0">
                <a:solidFill>
                  <a:srgbClr val="000000"/>
                </a:solidFill>
                <a:latin typeface="Times New Roman" panose="02020603050405020304" pitchFamily="18" charset="0"/>
              </a:rPr>
              <a:t> this land is my land,</a:t>
            </a:r>
          </a:p>
          <a:p>
            <a:pPr algn="ctr"/>
            <a:r>
              <a:rPr lang="en-US" sz="4800" b="1" kern="1400" dirty="0">
                <a:solidFill>
                  <a:srgbClr val="000000"/>
                </a:solidFill>
                <a:latin typeface="Times New Roman" panose="02020603050405020304" pitchFamily="18" charset="0"/>
              </a:rPr>
              <a:t> From California to</a:t>
            </a:r>
          </a:p>
          <a:p>
            <a:pPr algn="ctr"/>
            <a:r>
              <a:rPr lang="en-US" sz="4800" b="1" kern="1400" dirty="0">
                <a:solidFill>
                  <a:srgbClr val="000000"/>
                </a:solidFill>
                <a:latin typeface="Times New Roman" panose="02020603050405020304" pitchFamily="18" charset="0"/>
              </a:rPr>
              <a:t> the New York islands,</a:t>
            </a:r>
          </a:p>
          <a:p>
            <a:pPr algn="ctr"/>
            <a:r>
              <a:rPr lang="en-US" sz="4800" b="1" kern="1400" dirty="0">
                <a:solidFill>
                  <a:srgbClr val="000000"/>
                </a:solidFill>
                <a:latin typeface="Times New Roman" panose="02020603050405020304" pitchFamily="18" charset="0"/>
              </a:rPr>
              <a:t> From the Redwood Forest,</a:t>
            </a:r>
          </a:p>
          <a:p>
            <a:pPr algn="ctr"/>
            <a:r>
              <a:rPr lang="en-US" sz="4800" b="1" kern="1400" dirty="0">
                <a:solidFill>
                  <a:srgbClr val="000000"/>
                </a:solidFill>
                <a:latin typeface="Times New Roman" panose="02020603050405020304" pitchFamily="18" charset="0"/>
              </a:rPr>
              <a:t> to the Gulfstream waters,</a:t>
            </a:r>
          </a:p>
          <a:p>
            <a:pPr algn="ctr"/>
            <a:r>
              <a:rPr lang="en-US" sz="4800" b="1" kern="1400" dirty="0">
                <a:solidFill>
                  <a:srgbClr val="000000"/>
                </a:solidFill>
                <a:latin typeface="Times New Roman" panose="02020603050405020304" pitchFamily="18" charset="0"/>
              </a:rPr>
              <a:t> This land was made </a:t>
            </a:r>
          </a:p>
          <a:p>
            <a:pPr algn="ctr"/>
            <a:r>
              <a:rPr lang="en-US" sz="4800" b="1" kern="1400" dirty="0">
                <a:solidFill>
                  <a:srgbClr val="000000"/>
                </a:solidFill>
                <a:latin typeface="Times New Roman" panose="02020603050405020304" pitchFamily="18" charset="0"/>
              </a:rPr>
              <a:t>for you and me.</a:t>
            </a:r>
          </a:p>
        </p:txBody>
      </p:sp>
    </p:spTree>
    <p:extLst>
      <p:ext uri="{BB962C8B-B14F-4D97-AF65-F5344CB8AC3E}">
        <p14:creationId xmlns:p14="http://schemas.microsoft.com/office/powerpoint/2010/main" val="306362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3341-85D1-402E-9F5C-4328297BAE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8FBBB3-D2AE-4C3E-9D0C-4CCCD05EF068}"/>
              </a:ext>
            </a:extLst>
          </p:cNvPr>
          <p:cNvSpPr>
            <a:spLocks noGrp="1"/>
          </p:cNvSpPr>
          <p:nvPr>
            <p:ph idx="1"/>
          </p:nvPr>
        </p:nvSpPr>
        <p:spPr/>
        <p:txBody>
          <a:bodyPr/>
          <a:lstStyle/>
          <a:p>
            <a:endParaRPr lang="en-US"/>
          </a:p>
        </p:txBody>
      </p:sp>
      <p:pic>
        <p:nvPicPr>
          <p:cNvPr id="4" name="Content Placeholder 3" descr="lightblue.png">
            <a:extLst>
              <a:ext uri="{FF2B5EF4-FFF2-40B4-BE49-F238E27FC236}">
                <a16:creationId xmlns:a16="http://schemas.microsoft.com/office/drawing/2014/main" id="{D23B5026-F2F5-4B8C-B07F-08BE0AF5B5E1}"/>
              </a:ext>
            </a:extLst>
          </p:cNvPr>
          <p:cNvPicPr>
            <a:picLocks noChangeAspect="1"/>
          </p:cNvPicPr>
          <p:nvPr/>
        </p:nvPicPr>
        <p:blipFill>
          <a:blip r:embed="rId2" cstate="print"/>
          <a:stretch>
            <a:fillRect/>
          </a:stretch>
        </p:blipFill>
        <p:spPr>
          <a:xfrm>
            <a:off x="0" y="1"/>
            <a:ext cx="9144000" cy="6857999"/>
          </a:xfrm>
          <a:prstGeom prst="rect">
            <a:avLst/>
          </a:prstGeom>
        </p:spPr>
      </p:pic>
      <p:sp>
        <p:nvSpPr>
          <p:cNvPr id="6" name="Rectangle 5">
            <a:extLst>
              <a:ext uri="{FF2B5EF4-FFF2-40B4-BE49-F238E27FC236}">
                <a16:creationId xmlns:a16="http://schemas.microsoft.com/office/drawing/2014/main" id="{1527793D-7324-4659-98B2-0660D0AF85B0}"/>
              </a:ext>
            </a:extLst>
          </p:cNvPr>
          <p:cNvSpPr/>
          <p:nvPr/>
        </p:nvSpPr>
        <p:spPr>
          <a:xfrm>
            <a:off x="12071" y="990600"/>
            <a:ext cx="9144000" cy="4524315"/>
          </a:xfrm>
          <a:prstGeom prst="rect">
            <a:avLst/>
          </a:prstGeom>
        </p:spPr>
        <p:txBody>
          <a:bodyPr wrap="square">
            <a:spAutoFit/>
          </a:bodyPr>
          <a:lstStyle/>
          <a:p>
            <a:pPr algn="ctr"/>
            <a:r>
              <a:rPr lang="en-US" sz="4800" b="1" kern="1400" dirty="0">
                <a:solidFill>
                  <a:srgbClr val="000000"/>
                </a:solidFill>
                <a:latin typeface="Times New Roman" panose="02020603050405020304" pitchFamily="18" charset="0"/>
              </a:rPr>
              <a:t>Mine eyes have seen </a:t>
            </a:r>
          </a:p>
          <a:p>
            <a:pPr algn="ctr"/>
            <a:r>
              <a:rPr lang="en-US" sz="4800" b="1" kern="1400" dirty="0">
                <a:solidFill>
                  <a:srgbClr val="000000"/>
                </a:solidFill>
                <a:latin typeface="Times New Roman" panose="02020603050405020304" pitchFamily="18" charset="0"/>
              </a:rPr>
              <a:t>the glory of the</a:t>
            </a:r>
          </a:p>
          <a:p>
            <a:pPr algn="ctr"/>
            <a:r>
              <a:rPr lang="en-US" sz="4800" b="1" kern="1400" dirty="0">
                <a:solidFill>
                  <a:srgbClr val="000000"/>
                </a:solidFill>
                <a:latin typeface="Times New Roman" panose="02020603050405020304" pitchFamily="18" charset="0"/>
              </a:rPr>
              <a:t> coming of the Lord;</a:t>
            </a:r>
          </a:p>
          <a:p>
            <a:pPr algn="ctr"/>
            <a:r>
              <a:rPr lang="en-US" sz="4800" b="1" kern="1400" dirty="0">
                <a:solidFill>
                  <a:srgbClr val="000000"/>
                </a:solidFill>
                <a:latin typeface="Times New Roman" panose="02020603050405020304" pitchFamily="18" charset="0"/>
              </a:rPr>
              <a:t>He is trampling out the vintage where the grapes of </a:t>
            </a:r>
          </a:p>
          <a:p>
            <a:pPr algn="ctr"/>
            <a:r>
              <a:rPr lang="en-US" sz="4800" b="1" kern="1400" dirty="0">
                <a:solidFill>
                  <a:srgbClr val="000000"/>
                </a:solidFill>
                <a:latin typeface="Times New Roman" panose="02020603050405020304" pitchFamily="18" charset="0"/>
              </a:rPr>
              <a:t>wrath are stored;</a:t>
            </a:r>
          </a:p>
        </p:txBody>
      </p:sp>
    </p:spTree>
    <p:extLst>
      <p:ext uri="{BB962C8B-B14F-4D97-AF65-F5344CB8AC3E}">
        <p14:creationId xmlns:p14="http://schemas.microsoft.com/office/powerpoint/2010/main" val="1720691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3.gstatic.com/images?q=tbn:ANd9GcQuylUQmfNLdfFf8MMf2zvwr1vDy0nHUyQzjhHqg4UvrowrB6jdgw"/>
          <p:cNvPicPr>
            <a:picLocks noChangeAspect="1" noChangeArrowheads="1"/>
          </p:cNvPicPr>
          <p:nvPr/>
        </p:nvPicPr>
        <p:blipFill>
          <a:blip r:embed="rId2" cstate="print">
            <a:lum bright="20000"/>
          </a:blip>
          <a:srcRect/>
          <a:stretch>
            <a:fillRect/>
          </a:stretch>
        </p:blipFill>
        <p:spPr bwMode="auto">
          <a:xfrm>
            <a:off x="-5862" y="0"/>
            <a:ext cx="9144000" cy="6858000"/>
          </a:xfrm>
          <a:prstGeom prst="rect">
            <a:avLst/>
          </a:prstGeom>
          <a:noFill/>
        </p:spPr>
      </p:pic>
      <p:sp>
        <p:nvSpPr>
          <p:cNvPr id="3" name="Rectangle 2">
            <a:extLst>
              <a:ext uri="{FF2B5EF4-FFF2-40B4-BE49-F238E27FC236}">
                <a16:creationId xmlns:a16="http://schemas.microsoft.com/office/drawing/2014/main" id="{9E764734-8185-477A-86D5-C8D3375E2B3F}"/>
              </a:ext>
            </a:extLst>
          </p:cNvPr>
          <p:cNvSpPr/>
          <p:nvPr/>
        </p:nvSpPr>
        <p:spPr>
          <a:xfrm>
            <a:off x="-5862" y="609600"/>
            <a:ext cx="9144000" cy="5262979"/>
          </a:xfrm>
          <a:prstGeom prst="rect">
            <a:avLst/>
          </a:prstGeom>
        </p:spPr>
        <p:txBody>
          <a:bodyPr wrap="square">
            <a:spAutoFit/>
          </a:bodyPr>
          <a:lstStyle/>
          <a:p>
            <a:pPr algn="ctr"/>
            <a:r>
              <a:rPr lang="en-US" sz="4800" b="1" kern="1400" dirty="0">
                <a:solidFill>
                  <a:srgbClr val="000000"/>
                </a:solidFill>
                <a:latin typeface="Times New Roman" panose="02020603050405020304" pitchFamily="18" charset="0"/>
              </a:rPr>
              <a:t>As I was walking that </a:t>
            </a:r>
          </a:p>
          <a:p>
            <a:pPr algn="ctr"/>
            <a:r>
              <a:rPr lang="en-US" sz="4800" b="1" kern="1400" dirty="0">
                <a:solidFill>
                  <a:srgbClr val="000000"/>
                </a:solidFill>
                <a:latin typeface="Times New Roman" panose="02020603050405020304" pitchFamily="18" charset="0"/>
              </a:rPr>
              <a:t>ribbon of highway,</a:t>
            </a:r>
          </a:p>
          <a:p>
            <a:pPr algn="ctr"/>
            <a:r>
              <a:rPr lang="en-US" sz="4800" b="1" kern="1400" dirty="0">
                <a:solidFill>
                  <a:srgbClr val="000000"/>
                </a:solidFill>
                <a:latin typeface="Times New Roman" panose="02020603050405020304" pitchFamily="18" charset="0"/>
              </a:rPr>
              <a:t>I saw above me that </a:t>
            </a:r>
          </a:p>
          <a:p>
            <a:pPr algn="ctr"/>
            <a:r>
              <a:rPr lang="en-US" sz="4800" b="1" kern="1400" dirty="0">
                <a:solidFill>
                  <a:srgbClr val="000000"/>
                </a:solidFill>
                <a:latin typeface="Times New Roman" panose="02020603050405020304" pitchFamily="18" charset="0"/>
              </a:rPr>
              <a:t>endless skyway.</a:t>
            </a:r>
          </a:p>
          <a:p>
            <a:pPr algn="ctr"/>
            <a:r>
              <a:rPr lang="en-US" sz="4800" b="1" kern="1400" dirty="0">
                <a:solidFill>
                  <a:srgbClr val="000000"/>
                </a:solidFill>
                <a:latin typeface="Times New Roman" panose="02020603050405020304" pitchFamily="18" charset="0"/>
              </a:rPr>
              <a:t>I saw below me that golden valley,</a:t>
            </a:r>
          </a:p>
          <a:p>
            <a:pPr algn="ctr"/>
            <a:r>
              <a:rPr lang="en-US" sz="4800" b="1" kern="1400" dirty="0">
                <a:solidFill>
                  <a:srgbClr val="000000"/>
                </a:solidFill>
                <a:latin typeface="Times New Roman" panose="02020603050405020304" pitchFamily="18" charset="0"/>
              </a:rPr>
              <a:t>This land was made </a:t>
            </a:r>
          </a:p>
          <a:p>
            <a:pPr algn="ctr"/>
            <a:r>
              <a:rPr lang="en-US" sz="4800" b="1" kern="1400" dirty="0">
                <a:solidFill>
                  <a:srgbClr val="000000"/>
                </a:solidFill>
                <a:latin typeface="Times New Roman" panose="02020603050405020304" pitchFamily="18" charset="0"/>
              </a:rPr>
              <a:t>for you and me.</a:t>
            </a:r>
          </a:p>
        </p:txBody>
      </p:sp>
    </p:spTree>
    <p:extLst>
      <p:ext uri="{BB962C8B-B14F-4D97-AF65-F5344CB8AC3E}">
        <p14:creationId xmlns:p14="http://schemas.microsoft.com/office/powerpoint/2010/main" val="4055283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3.gstatic.com/images?q=tbn:ANd9GcQuylUQmfNLdfFf8MMf2zvwr1vDy0nHUyQzjhHqg4UvrowrB6jdgw"/>
          <p:cNvPicPr>
            <a:picLocks noChangeAspect="1" noChangeArrowheads="1"/>
          </p:cNvPicPr>
          <p:nvPr/>
        </p:nvPicPr>
        <p:blipFill>
          <a:blip r:embed="rId2" cstate="print">
            <a:lum bright="20000"/>
          </a:blip>
          <a:srcRect/>
          <a:stretch>
            <a:fillRect/>
          </a:stretch>
        </p:blipFill>
        <p:spPr bwMode="auto">
          <a:xfrm>
            <a:off x="-5862" y="0"/>
            <a:ext cx="9144000" cy="6858000"/>
          </a:xfrm>
          <a:prstGeom prst="rect">
            <a:avLst/>
          </a:prstGeom>
          <a:noFill/>
        </p:spPr>
      </p:pic>
      <p:sp>
        <p:nvSpPr>
          <p:cNvPr id="3" name="Rectangle 2">
            <a:extLst>
              <a:ext uri="{FF2B5EF4-FFF2-40B4-BE49-F238E27FC236}">
                <a16:creationId xmlns:a16="http://schemas.microsoft.com/office/drawing/2014/main" id="{81E00334-8C37-478E-B991-357CF12C337D}"/>
              </a:ext>
            </a:extLst>
          </p:cNvPr>
          <p:cNvSpPr/>
          <p:nvPr/>
        </p:nvSpPr>
        <p:spPr>
          <a:xfrm>
            <a:off x="24912" y="335845"/>
            <a:ext cx="9144000" cy="6186309"/>
          </a:xfrm>
          <a:prstGeom prst="rect">
            <a:avLst/>
          </a:prstGeom>
        </p:spPr>
        <p:txBody>
          <a:bodyPr wrap="square">
            <a:spAutoFit/>
          </a:bodyPr>
          <a:lstStyle/>
          <a:p>
            <a:pPr algn="ctr"/>
            <a:r>
              <a:rPr lang="en-US" sz="4800" b="1" kern="1400" dirty="0">
                <a:solidFill>
                  <a:srgbClr val="000000"/>
                </a:solidFill>
                <a:latin typeface="Times New Roman" panose="02020603050405020304" pitchFamily="18" charset="0"/>
              </a:rPr>
              <a:t>This land is your land, </a:t>
            </a:r>
          </a:p>
          <a:p>
            <a:pPr algn="ctr"/>
            <a:r>
              <a:rPr lang="en-US" sz="4800" b="1" kern="1400" dirty="0">
                <a:solidFill>
                  <a:srgbClr val="000000"/>
                </a:solidFill>
                <a:latin typeface="Times New Roman" panose="02020603050405020304" pitchFamily="18" charset="0"/>
              </a:rPr>
              <a:t>this land is my land,</a:t>
            </a:r>
          </a:p>
          <a:p>
            <a:pPr algn="ctr"/>
            <a:r>
              <a:rPr lang="en-US" sz="4800" b="1" kern="1400" dirty="0">
                <a:solidFill>
                  <a:srgbClr val="000000"/>
                </a:solidFill>
                <a:latin typeface="Times New Roman" panose="02020603050405020304" pitchFamily="18" charset="0"/>
              </a:rPr>
              <a:t> From California </a:t>
            </a:r>
          </a:p>
          <a:p>
            <a:pPr algn="ctr"/>
            <a:r>
              <a:rPr lang="en-US" sz="4800" b="1" kern="1400" dirty="0">
                <a:solidFill>
                  <a:srgbClr val="000000"/>
                </a:solidFill>
                <a:latin typeface="Times New Roman" panose="02020603050405020304" pitchFamily="18" charset="0"/>
              </a:rPr>
              <a:t>to the New York islands,</a:t>
            </a:r>
          </a:p>
          <a:p>
            <a:pPr algn="ctr"/>
            <a:r>
              <a:rPr lang="en-US" sz="4800" b="1" kern="1400" dirty="0">
                <a:solidFill>
                  <a:srgbClr val="000000"/>
                </a:solidFill>
                <a:latin typeface="Times New Roman" panose="02020603050405020304" pitchFamily="18" charset="0"/>
              </a:rPr>
              <a:t>From the redwood Forest,</a:t>
            </a:r>
          </a:p>
          <a:p>
            <a:pPr algn="ctr"/>
            <a:r>
              <a:rPr lang="en-US" sz="4800" b="1" kern="1400" dirty="0">
                <a:solidFill>
                  <a:srgbClr val="000000"/>
                </a:solidFill>
                <a:latin typeface="Times New Roman" panose="02020603050405020304" pitchFamily="18" charset="0"/>
              </a:rPr>
              <a:t> to the Gulfstream waters,</a:t>
            </a:r>
          </a:p>
          <a:p>
            <a:pPr algn="ctr"/>
            <a:r>
              <a:rPr lang="en-US" sz="4800" b="1" kern="1400" dirty="0">
                <a:solidFill>
                  <a:srgbClr val="000000"/>
                </a:solidFill>
                <a:latin typeface="Times New Roman" panose="02020603050405020304" pitchFamily="18" charset="0"/>
              </a:rPr>
              <a:t>This land was made</a:t>
            </a:r>
          </a:p>
          <a:p>
            <a:pPr algn="ctr"/>
            <a:r>
              <a:rPr lang="en-US" sz="4800" b="1" kern="1400" dirty="0">
                <a:solidFill>
                  <a:srgbClr val="000000"/>
                </a:solidFill>
                <a:latin typeface="Times New Roman" panose="02020603050405020304" pitchFamily="18" charset="0"/>
              </a:rPr>
              <a:t> for you and me</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907930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https://encrypted-tbn3.gstatic.com/images?q=tbn:ANd9GcR8MNQA0Lula8jnhPq43AyAJjuwlGtVJW4UyoyCjLJ5IACDmk69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70C0">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507980-56FB-49D4-9CF4-47F0F59FA959}"/>
              </a:ext>
            </a:extLst>
          </p:cNvPr>
          <p:cNvSpPr txBox="1"/>
          <p:nvPr/>
        </p:nvSpPr>
        <p:spPr>
          <a:xfrm>
            <a:off x="0" y="18068"/>
            <a:ext cx="9144000" cy="6740307"/>
          </a:xfrm>
          <a:prstGeom prst="rect">
            <a:avLst/>
          </a:prstGeom>
          <a:noFill/>
        </p:spPr>
        <p:txBody>
          <a:bodyPr wrap="square" rtlCol="0">
            <a:spAutoFit/>
          </a:bodyPr>
          <a:lstStyle/>
          <a:p>
            <a:r>
              <a:rPr lang="en-US" sz="4800" b="1" dirty="0"/>
              <a:t>P:	May the God who is above you 	watch over you, beside you, 	befriend you, behind you, pick 	you up when you fall, ahead of 	you lead you every step of the 	way, may you go in peace, joy, 	and with …….</a:t>
            </a:r>
          </a:p>
          <a:p>
            <a:endParaRPr lang="en-US" sz="4800" b="1" dirty="0"/>
          </a:p>
          <a:p>
            <a:r>
              <a:rPr lang="en-US" sz="4800" b="1" dirty="0"/>
              <a:t>C: ENTHUSIASM!</a:t>
            </a:r>
          </a:p>
        </p:txBody>
      </p:sp>
    </p:spTree>
    <p:extLst>
      <p:ext uri="{BB962C8B-B14F-4D97-AF65-F5344CB8AC3E}">
        <p14:creationId xmlns:p14="http://schemas.microsoft.com/office/powerpoint/2010/main" val="2918295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EB23-04E5-4403-9228-D72171FBAC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8F1D31-BC44-4B4E-B3D8-A46DB36CC8D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4457C3D-222F-45F0-AE08-F4718A7901A0}"/>
              </a:ext>
            </a:extLst>
          </p:cNvPr>
          <p:cNvPicPr>
            <a:picLocks noChangeAspect="1"/>
          </p:cNvPicPr>
          <p:nvPr/>
        </p:nvPicPr>
        <p:blipFill>
          <a:blip r:embed="rId2"/>
          <a:stretch>
            <a:fillRect/>
          </a:stretch>
        </p:blipFill>
        <p:spPr>
          <a:xfrm>
            <a:off x="0" y="0"/>
            <a:ext cx="9144000" cy="6857999"/>
          </a:xfrm>
          <a:prstGeom prst="rect">
            <a:avLst/>
          </a:prstGeom>
        </p:spPr>
      </p:pic>
      <p:sp>
        <p:nvSpPr>
          <p:cNvPr id="5" name="Rectangle 4">
            <a:extLst>
              <a:ext uri="{FF2B5EF4-FFF2-40B4-BE49-F238E27FC236}">
                <a16:creationId xmlns:a16="http://schemas.microsoft.com/office/drawing/2014/main" id="{F1ECABA7-6F37-49FA-9648-DDAB40FAD9FC}"/>
              </a:ext>
            </a:extLst>
          </p:cNvPr>
          <p:cNvSpPr/>
          <p:nvPr/>
        </p:nvSpPr>
        <p:spPr>
          <a:xfrm>
            <a:off x="0" y="428177"/>
            <a:ext cx="9144000" cy="6001643"/>
          </a:xfrm>
          <a:prstGeom prst="rect">
            <a:avLst/>
          </a:prstGeom>
        </p:spPr>
        <p:txBody>
          <a:bodyPr wrap="square">
            <a:spAutoFit/>
          </a:bodyPr>
          <a:lstStyle/>
          <a:p>
            <a:pPr algn="ctr"/>
            <a:r>
              <a:rPr lang="en-US" sz="4800" b="1" kern="1400" dirty="0">
                <a:solidFill>
                  <a:srgbClr val="000000"/>
                </a:solidFill>
                <a:latin typeface="Times New Roman" panose="02020603050405020304" pitchFamily="18" charset="0"/>
              </a:rPr>
              <a:t>I’ve roamed and rambled, </a:t>
            </a:r>
          </a:p>
          <a:p>
            <a:pPr algn="ctr"/>
            <a:r>
              <a:rPr lang="en-US" sz="4800" b="1" kern="1400" dirty="0">
                <a:solidFill>
                  <a:srgbClr val="000000"/>
                </a:solidFill>
                <a:latin typeface="Times New Roman" panose="02020603050405020304" pitchFamily="18" charset="0"/>
              </a:rPr>
              <a:t>and I followed my footsteps</a:t>
            </a:r>
          </a:p>
          <a:p>
            <a:pPr algn="ctr"/>
            <a:r>
              <a:rPr lang="en-US" sz="4800" b="1" kern="1400" dirty="0">
                <a:solidFill>
                  <a:srgbClr val="000000"/>
                </a:solidFill>
                <a:latin typeface="Times New Roman" panose="02020603050405020304" pitchFamily="18" charset="0"/>
              </a:rPr>
              <a:t>To the sparkling sands of her diamond deserts.</a:t>
            </a:r>
          </a:p>
          <a:p>
            <a:pPr algn="ctr"/>
            <a:r>
              <a:rPr lang="en-US" sz="4800" b="1" kern="1400" dirty="0">
                <a:solidFill>
                  <a:srgbClr val="000000"/>
                </a:solidFill>
                <a:latin typeface="Times New Roman" panose="02020603050405020304" pitchFamily="18" charset="0"/>
              </a:rPr>
              <a:t>And all around me a </a:t>
            </a:r>
          </a:p>
          <a:p>
            <a:pPr algn="ctr"/>
            <a:r>
              <a:rPr lang="en-US" sz="4800" b="1" kern="1400" dirty="0">
                <a:solidFill>
                  <a:srgbClr val="000000"/>
                </a:solidFill>
                <a:latin typeface="Times New Roman" panose="02020603050405020304" pitchFamily="18" charset="0"/>
              </a:rPr>
              <a:t>voice was sounding:</a:t>
            </a:r>
          </a:p>
          <a:p>
            <a:pPr algn="ctr"/>
            <a:r>
              <a:rPr lang="en-US" sz="4800" b="1" kern="1400" dirty="0">
                <a:solidFill>
                  <a:srgbClr val="000000"/>
                </a:solidFill>
                <a:latin typeface="Times New Roman" panose="02020603050405020304" pitchFamily="18" charset="0"/>
              </a:rPr>
              <a:t>“This land was made </a:t>
            </a:r>
          </a:p>
          <a:p>
            <a:pPr algn="ctr"/>
            <a:r>
              <a:rPr lang="en-US" sz="4800" b="1" kern="1400" dirty="0">
                <a:solidFill>
                  <a:srgbClr val="000000"/>
                </a:solidFill>
                <a:latin typeface="Times New Roman" panose="02020603050405020304" pitchFamily="18" charset="0"/>
              </a:rPr>
              <a:t>for you and me.”</a:t>
            </a:r>
          </a:p>
        </p:txBody>
      </p:sp>
    </p:spTree>
    <p:extLst>
      <p:ext uri="{BB962C8B-B14F-4D97-AF65-F5344CB8AC3E}">
        <p14:creationId xmlns:p14="http://schemas.microsoft.com/office/powerpoint/2010/main" val="1286543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C9A10B-09B8-42B9-B935-AD6A0AB3C530}"/>
              </a:ext>
            </a:extLst>
          </p:cNvPr>
          <p:cNvPicPr>
            <a:picLocks noChangeAspect="1"/>
          </p:cNvPicPr>
          <p:nvPr/>
        </p:nvPicPr>
        <p:blipFill>
          <a:blip r:embed="rId2"/>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B48C2664-8751-4AF0-9D67-9287EF6422A5}"/>
              </a:ext>
            </a:extLst>
          </p:cNvPr>
          <p:cNvSpPr/>
          <p:nvPr/>
        </p:nvSpPr>
        <p:spPr>
          <a:xfrm>
            <a:off x="0" y="428177"/>
            <a:ext cx="9144000" cy="6001643"/>
          </a:xfrm>
          <a:prstGeom prst="rect">
            <a:avLst/>
          </a:prstGeom>
        </p:spPr>
        <p:txBody>
          <a:bodyPr wrap="square">
            <a:spAutoFit/>
          </a:bodyPr>
          <a:lstStyle/>
          <a:p>
            <a:pPr algn="ctr"/>
            <a:r>
              <a:rPr lang="en-US" sz="4800" i="1" kern="1400" dirty="0">
                <a:solidFill>
                  <a:srgbClr val="000000"/>
                </a:solidFill>
                <a:latin typeface="Times New Roman" panose="02020603050405020304" pitchFamily="18" charset="0"/>
              </a:rPr>
              <a:t> </a:t>
            </a:r>
            <a:r>
              <a:rPr lang="en-US" sz="4800" b="1" kern="1400" dirty="0">
                <a:solidFill>
                  <a:srgbClr val="000000"/>
                </a:solidFill>
                <a:latin typeface="Times New Roman" panose="02020603050405020304" pitchFamily="18" charset="0"/>
              </a:rPr>
              <a:t>This land is your land, </a:t>
            </a:r>
          </a:p>
          <a:p>
            <a:pPr algn="ctr"/>
            <a:r>
              <a:rPr lang="en-US" sz="4800" b="1" kern="1400" dirty="0">
                <a:solidFill>
                  <a:srgbClr val="000000"/>
                </a:solidFill>
                <a:latin typeface="Times New Roman" panose="02020603050405020304" pitchFamily="18" charset="0"/>
              </a:rPr>
              <a:t>this land is my land,</a:t>
            </a:r>
            <a:endParaRPr lang="en-US" sz="4800" kern="1400" dirty="0">
              <a:solidFill>
                <a:srgbClr val="000000"/>
              </a:solidFill>
              <a:latin typeface="Times New Roman" panose="02020603050405020304" pitchFamily="18" charset="0"/>
            </a:endParaRPr>
          </a:p>
          <a:p>
            <a:pPr algn="ctr"/>
            <a:r>
              <a:rPr lang="en-US" sz="4800" b="1" kern="1400" dirty="0">
                <a:solidFill>
                  <a:srgbClr val="000000"/>
                </a:solidFill>
                <a:latin typeface="Times New Roman" panose="02020603050405020304" pitchFamily="18" charset="0"/>
              </a:rPr>
              <a:t>From California to </a:t>
            </a:r>
          </a:p>
          <a:p>
            <a:pPr algn="ctr"/>
            <a:r>
              <a:rPr lang="en-US" sz="4800" b="1" kern="1400" dirty="0">
                <a:solidFill>
                  <a:srgbClr val="000000"/>
                </a:solidFill>
                <a:latin typeface="Times New Roman" panose="02020603050405020304" pitchFamily="18" charset="0"/>
              </a:rPr>
              <a:t>the New York islands,</a:t>
            </a:r>
            <a:endParaRPr lang="en-US" sz="4800" kern="1400" dirty="0">
              <a:solidFill>
                <a:srgbClr val="000000"/>
              </a:solidFill>
              <a:latin typeface="Times New Roman" panose="02020603050405020304" pitchFamily="18" charset="0"/>
            </a:endParaRPr>
          </a:p>
          <a:p>
            <a:pPr algn="ctr"/>
            <a:r>
              <a:rPr lang="en-US" sz="4800" b="1" kern="1400" dirty="0">
                <a:solidFill>
                  <a:srgbClr val="000000"/>
                </a:solidFill>
                <a:latin typeface="Times New Roman" panose="02020603050405020304" pitchFamily="18" charset="0"/>
              </a:rPr>
              <a:t>From the Redwood Forest, </a:t>
            </a:r>
          </a:p>
          <a:p>
            <a:pPr algn="ctr"/>
            <a:r>
              <a:rPr lang="en-US" sz="4800" b="1" kern="1400" dirty="0">
                <a:solidFill>
                  <a:srgbClr val="000000"/>
                </a:solidFill>
                <a:latin typeface="Times New Roman" panose="02020603050405020304" pitchFamily="18" charset="0"/>
              </a:rPr>
              <a:t>to the Gulfstream waters</a:t>
            </a:r>
            <a:endParaRPr lang="en-US" sz="4800" kern="1400" dirty="0">
              <a:solidFill>
                <a:srgbClr val="000000"/>
              </a:solidFill>
              <a:latin typeface="Times New Roman" panose="02020603050405020304" pitchFamily="18" charset="0"/>
            </a:endParaRPr>
          </a:p>
          <a:p>
            <a:pPr algn="ctr"/>
            <a:r>
              <a:rPr lang="en-US" sz="4800" b="1" kern="1400" dirty="0">
                <a:solidFill>
                  <a:srgbClr val="000000"/>
                </a:solidFill>
                <a:latin typeface="Times New Roman" panose="02020603050405020304" pitchFamily="18" charset="0"/>
              </a:rPr>
              <a:t>This land was made </a:t>
            </a:r>
          </a:p>
          <a:p>
            <a:pPr algn="ctr"/>
            <a:r>
              <a:rPr lang="en-US" sz="4800" b="1" kern="1400" dirty="0">
                <a:solidFill>
                  <a:srgbClr val="000000"/>
                </a:solidFill>
                <a:latin typeface="Times New Roman" panose="02020603050405020304" pitchFamily="18" charset="0"/>
              </a:rPr>
              <a:t>for you and me</a:t>
            </a:r>
            <a:endParaRPr lang="en-US" sz="4800" kern="1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89375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 y="34925"/>
            <a:ext cx="9058275" cy="1569660"/>
          </a:xfrm>
          <a:prstGeom prst="rect">
            <a:avLst/>
          </a:prstGeom>
          <a:noFill/>
        </p:spPr>
        <p:txBody>
          <a:bodyPr wrap="square" lIns="91440" tIns="45720" rIns="91440" bIns="45720">
            <a:spAutoFit/>
          </a:bodyPr>
          <a:lstStyle/>
          <a:p>
            <a:pPr algn="ctr"/>
            <a:r>
              <a:rPr lang="en-US" sz="4800" b="1" dirty="0">
                <a:ln w="10541" cmpd="sng">
                  <a:solidFill>
                    <a:schemeClr val="accent1">
                      <a:shade val="88000"/>
                      <a:satMod val="110000"/>
                    </a:schemeClr>
                  </a:solidFill>
                  <a:prstDash val="solid"/>
                </a:ln>
                <a:solidFill>
                  <a:srgbClr val="002060"/>
                </a:solidFill>
                <a:latin typeface="Harrington" panose="04040505050A02020702" pitchFamily="82" charset="0"/>
              </a:rPr>
              <a:t>Good Shepherd Lutheran Church</a:t>
            </a:r>
          </a:p>
          <a:p>
            <a:pPr algn="ctr"/>
            <a:r>
              <a:rPr lang="en-US" sz="4800" b="1" dirty="0">
                <a:ln w="10541" cmpd="sng">
                  <a:solidFill>
                    <a:schemeClr val="accent1">
                      <a:shade val="88000"/>
                      <a:satMod val="110000"/>
                    </a:schemeClr>
                  </a:solidFill>
                  <a:prstDash val="solid"/>
                </a:ln>
                <a:solidFill>
                  <a:srgbClr val="002060"/>
                </a:solidFill>
                <a:latin typeface="Harrington" panose="04040505050A02020702" pitchFamily="82" charset="0"/>
              </a:rPr>
              <a:t>~ A Church of Joy ~</a:t>
            </a:r>
          </a:p>
        </p:txBody>
      </p:sp>
      <p:sp>
        <p:nvSpPr>
          <p:cNvPr id="104454" name="AutoShape 6" descr="Image result for happy valentine's"/>
          <p:cNvSpPr>
            <a:spLocks noChangeAspect="1" noChangeArrowheads="1"/>
          </p:cNvSpPr>
          <p:nvPr/>
        </p:nvSpPr>
        <p:spPr bwMode="auto">
          <a:xfrm>
            <a:off x="57150" y="-846138"/>
            <a:ext cx="2600325" cy="17621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5664A166-F97F-CD4E-9353-64E98C713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676400"/>
            <a:ext cx="4953000" cy="2971799"/>
          </a:xfrm>
          <a:prstGeom prst="rect">
            <a:avLst/>
          </a:prstGeom>
        </p:spPr>
      </p:pic>
      <p:sp>
        <p:nvSpPr>
          <p:cNvPr id="9" name="Rectangle 8">
            <a:extLst>
              <a:ext uri="{FF2B5EF4-FFF2-40B4-BE49-F238E27FC236}">
                <a16:creationId xmlns:a16="http://schemas.microsoft.com/office/drawing/2014/main" id="{79358FA4-9167-354E-A015-AC69359ABB2A}"/>
              </a:ext>
            </a:extLst>
          </p:cNvPr>
          <p:cNvSpPr/>
          <p:nvPr/>
        </p:nvSpPr>
        <p:spPr>
          <a:xfrm>
            <a:off x="85725" y="4953000"/>
            <a:ext cx="9058275" cy="1785104"/>
          </a:xfrm>
          <a:prstGeom prst="rect">
            <a:avLst/>
          </a:prstGeom>
          <a:noFill/>
        </p:spPr>
        <p:txBody>
          <a:bodyPr wrap="square" lIns="91440" tIns="45720" rIns="91440" bIns="45720">
            <a:spAutoFit/>
          </a:bodyPr>
          <a:lstStyle/>
          <a:p>
            <a:pPr algn="ctr"/>
            <a:r>
              <a:rPr lang="en-US" sz="5500" b="1" dirty="0">
                <a:ln w="10541" cmpd="sng">
                  <a:solidFill>
                    <a:schemeClr val="accent1">
                      <a:shade val="88000"/>
                      <a:satMod val="110000"/>
                    </a:schemeClr>
                  </a:solidFill>
                  <a:prstDash val="solid"/>
                </a:ln>
                <a:solidFill>
                  <a:srgbClr val="002060"/>
                </a:solidFill>
                <a:latin typeface="Harrington" panose="04040505050A02020702" pitchFamily="82" charset="0"/>
              </a:rPr>
              <a:t>Welcome Home</a:t>
            </a:r>
          </a:p>
          <a:p>
            <a:pPr algn="ctr"/>
            <a:r>
              <a:rPr lang="en-US" sz="5500" b="1" dirty="0">
                <a:ln w="10541" cmpd="sng">
                  <a:solidFill>
                    <a:schemeClr val="accent1">
                      <a:shade val="88000"/>
                      <a:satMod val="110000"/>
                    </a:schemeClr>
                  </a:solidFill>
                  <a:prstDash val="solid"/>
                </a:ln>
                <a:solidFill>
                  <a:srgbClr val="002060"/>
                </a:solidFill>
                <a:latin typeface="Harrington" panose="04040505050A02020702" pitchFamily="82" charset="0"/>
              </a:rPr>
              <a:t>See you again next week!</a:t>
            </a:r>
          </a:p>
        </p:txBody>
      </p:sp>
    </p:spTree>
    <p:extLst>
      <p:ext uri="{BB962C8B-B14F-4D97-AF65-F5344CB8AC3E}">
        <p14:creationId xmlns:p14="http://schemas.microsoft.com/office/powerpoint/2010/main" val="71109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3341-85D1-402E-9F5C-4328297BAE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8FBBB3-D2AE-4C3E-9D0C-4CCCD05EF068}"/>
              </a:ext>
            </a:extLst>
          </p:cNvPr>
          <p:cNvSpPr>
            <a:spLocks noGrp="1"/>
          </p:cNvSpPr>
          <p:nvPr>
            <p:ph idx="1"/>
          </p:nvPr>
        </p:nvSpPr>
        <p:spPr/>
        <p:txBody>
          <a:bodyPr/>
          <a:lstStyle/>
          <a:p>
            <a:endParaRPr lang="en-US"/>
          </a:p>
        </p:txBody>
      </p:sp>
      <p:pic>
        <p:nvPicPr>
          <p:cNvPr id="4" name="Content Placeholder 3" descr="lightblue.png">
            <a:extLst>
              <a:ext uri="{FF2B5EF4-FFF2-40B4-BE49-F238E27FC236}">
                <a16:creationId xmlns:a16="http://schemas.microsoft.com/office/drawing/2014/main" id="{D23B5026-F2F5-4B8C-B07F-08BE0AF5B5E1}"/>
              </a:ext>
            </a:extLst>
          </p:cNvPr>
          <p:cNvPicPr>
            <a:picLocks noChangeAspect="1"/>
          </p:cNvPicPr>
          <p:nvPr/>
        </p:nvPicPr>
        <p:blipFill>
          <a:blip r:embed="rId2" cstate="print"/>
          <a:stretch>
            <a:fillRect/>
          </a:stretch>
        </p:blipFill>
        <p:spPr>
          <a:xfrm>
            <a:off x="0" y="0"/>
            <a:ext cx="9144000" cy="6857999"/>
          </a:xfrm>
          <a:prstGeom prst="rect">
            <a:avLst/>
          </a:prstGeom>
        </p:spPr>
      </p:pic>
      <p:sp>
        <p:nvSpPr>
          <p:cNvPr id="6" name="Rectangle 5">
            <a:extLst>
              <a:ext uri="{FF2B5EF4-FFF2-40B4-BE49-F238E27FC236}">
                <a16:creationId xmlns:a16="http://schemas.microsoft.com/office/drawing/2014/main" id="{1527793D-7324-4659-98B2-0660D0AF85B0}"/>
              </a:ext>
            </a:extLst>
          </p:cNvPr>
          <p:cNvSpPr/>
          <p:nvPr/>
        </p:nvSpPr>
        <p:spPr>
          <a:xfrm>
            <a:off x="9236" y="1944716"/>
            <a:ext cx="9144000" cy="2308324"/>
          </a:xfrm>
          <a:prstGeom prst="rect">
            <a:avLst/>
          </a:prstGeom>
        </p:spPr>
        <p:txBody>
          <a:bodyPr wrap="square">
            <a:spAutoFit/>
          </a:bodyPr>
          <a:lstStyle/>
          <a:p>
            <a:pPr algn="ctr"/>
            <a:r>
              <a:rPr lang="en-US" sz="4800" b="1" kern="1400" dirty="0">
                <a:solidFill>
                  <a:srgbClr val="000000"/>
                </a:solidFill>
                <a:latin typeface="Times New Roman" panose="02020603050405020304" pitchFamily="18" charset="0"/>
              </a:rPr>
              <a:t>He has loosed the fateful lightning of His terrible swift sword:</a:t>
            </a:r>
          </a:p>
          <a:p>
            <a:pPr algn="ctr"/>
            <a:r>
              <a:rPr lang="en-US" sz="4800" b="1" kern="1400" dirty="0">
                <a:solidFill>
                  <a:srgbClr val="000000"/>
                </a:solidFill>
                <a:latin typeface="Times New Roman" panose="02020603050405020304" pitchFamily="18" charset="0"/>
              </a:rPr>
              <a:t>His truth is marching on.</a:t>
            </a:r>
          </a:p>
        </p:txBody>
      </p:sp>
    </p:spTree>
    <p:extLst>
      <p:ext uri="{BB962C8B-B14F-4D97-AF65-F5344CB8AC3E}">
        <p14:creationId xmlns:p14="http://schemas.microsoft.com/office/powerpoint/2010/main" val="2268654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3341-85D1-402E-9F5C-4328297BAE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8FBBB3-D2AE-4C3E-9D0C-4CCCD05EF068}"/>
              </a:ext>
            </a:extLst>
          </p:cNvPr>
          <p:cNvSpPr>
            <a:spLocks noGrp="1"/>
          </p:cNvSpPr>
          <p:nvPr>
            <p:ph idx="1"/>
          </p:nvPr>
        </p:nvSpPr>
        <p:spPr/>
        <p:txBody>
          <a:bodyPr/>
          <a:lstStyle/>
          <a:p>
            <a:endParaRPr lang="en-US"/>
          </a:p>
        </p:txBody>
      </p:sp>
      <p:pic>
        <p:nvPicPr>
          <p:cNvPr id="4" name="Content Placeholder 3" descr="lightblue.png">
            <a:extLst>
              <a:ext uri="{FF2B5EF4-FFF2-40B4-BE49-F238E27FC236}">
                <a16:creationId xmlns:a16="http://schemas.microsoft.com/office/drawing/2014/main" id="{D23B5026-F2F5-4B8C-B07F-08BE0AF5B5E1}"/>
              </a:ext>
            </a:extLst>
          </p:cNvPr>
          <p:cNvPicPr>
            <a:picLocks noChangeAspect="1"/>
          </p:cNvPicPr>
          <p:nvPr/>
        </p:nvPicPr>
        <p:blipFill>
          <a:blip r:embed="rId2" cstate="print"/>
          <a:stretch>
            <a:fillRect/>
          </a:stretch>
        </p:blipFill>
        <p:spPr>
          <a:xfrm>
            <a:off x="0" y="0"/>
            <a:ext cx="9144000" cy="6857999"/>
          </a:xfrm>
          <a:prstGeom prst="rect">
            <a:avLst/>
          </a:prstGeom>
        </p:spPr>
      </p:pic>
      <p:sp>
        <p:nvSpPr>
          <p:cNvPr id="6" name="Rectangle 5">
            <a:extLst>
              <a:ext uri="{FF2B5EF4-FFF2-40B4-BE49-F238E27FC236}">
                <a16:creationId xmlns:a16="http://schemas.microsoft.com/office/drawing/2014/main" id="{E5A82896-7113-4E51-B0D8-94100D1192C4}"/>
              </a:ext>
            </a:extLst>
          </p:cNvPr>
          <p:cNvSpPr/>
          <p:nvPr/>
        </p:nvSpPr>
        <p:spPr>
          <a:xfrm>
            <a:off x="76200" y="1303401"/>
            <a:ext cx="9144000" cy="3477875"/>
          </a:xfrm>
          <a:prstGeom prst="rect">
            <a:avLst/>
          </a:prstGeom>
        </p:spPr>
        <p:txBody>
          <a:bodyPr wrap="square">
            <a:spAutoFit/>
          </a:bodyPr>
          <a:lstStyle/>
          <a:p>
            <a:pPr algn="ctr"/>
            <a:r>
              <a:rPr lang="en-US" sz="5500" b="1" kern="1400" dirty="0">
                <a:solidFill>
                  <a:srgbClr val="000000"/>
                </a:solidFill>
                <a:latin typeface="Times New Roman" panose="02020603050405020304" pitchFamily="18" charset="0"/>
              </a:rPr>
              <a:t>Glory, glory! Hallelujah! </a:t>
            </a:r>
          </a:p>
          <a:p>
            <a:pPr algn="ctr"/>
            <a:r>
              <a:rPr lang="en-US" sz="5500" b="1" kern="1400" dirty="0">
                <a:solidFill>
                  <a:srgbClr val="000000"/>
                </a:solidFill>
                <a:latin typeface="Times New Roman" panose="02020603050405020304" pitchFamily="18" charset="0"/>
              </a:rPr>
              <a:t>Glory, glory! Hallelujah!</a:t>
            </a:r>
          </a:p>
          <a:p>
            <a:pPr algn="ctr"/>
            <a:r>
              <a:rPr lang="en-US" sz="5500" b="1" kern="1400" dirty="0">
                <a:solidFill>
                  <a:srgbClr val="000000"/>
                </a:solidFill>
                <a:latin typeface="Times New Roman" panose="02020603050405020304" pitchFamily="18" charset="0"/>
              </a:rPr>
              <a:t>Glory, glory! Hallelujah! </a:t>
            </a:r>
          </a:p>
          <a:p>
            <a:pPr algn="ctr"/>
            <a:r>
              <a:rPr lang="en-US" sz="5500" b="1" kern="1400" dirty="0">
                <a:solidFill>
                  <a:srgbClr val="000000"/>
                </a:solidFill>
                <a:latin typeface="Times New Roman" panose="02020603050405020304" pitchFamily="18" charset="0"/>
              </a:rPr>
              <a:t>His truth is marching on.</a:t>
            </a:r>
          </a:p>
        </p:txBody>
      </p:sp>
    </p:spTree>
    <p:extLst>
      <p:ext uri="{BB962C8B-B14F-4D97-AF65-F5344CB8AC3E}">
        <p14:creationId xmlns:p14="http://schemas.microsoft.com/office/powerpoint/2010/main" val="3064446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3341-85D1-402E-9F5C-4328297BAE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8FBBB3-D2AE-4C3E-9D0C-4CCCD05EF068}"/>
              </a:ext>
            </a:extLst>
          </p:cNvPr>
          <p:cNvSpPr>
            <a:spLocks noGrp="1"/>
          </p:cNvSpPr>
          <p:nvPr>
            <p:ph idx="1"/>
          </p:nvPr>
        </p:nvSpPr>
        <p:spPr/>
        <p:txBody>
          <a:bodyPr/>
          <a:lstStyle/>
          <a:p>
            <a:endParaRPr lang="en-US"/>
          </a:p>
        </p:txBody>
      </p:sp>
      <p:pic>
        <p:nvPicPr>
          <p:cNvPr id="4" name="Content Placeholder 3" descr="lightblue.png">
            <a:extLst>
              <a:ext uri="{FF2B5EF4-FFF2-40B4-BE49-F238E27FC236}">
                <a16:creationId xmlns:a16="http://schemas.microsoft.com/office/drawing/2014/main" id="{D23B5026-F2F5-4B8C-B07F-08BE0AF5B5E1}"/>
              </a:ext>
            </a:extLst>
          </p:cNvPr>
          <p:cNvPicPr>
            <a:picLocks noChangeAspect="1"/>
          </p:cNvPicPr>
          <p:nvPr/>
        </p:nvPicPr>
        <p:blipFill>
          <a:blip r:embed="rId2" cstate="print"/>
          <a:stretch>
            <a:fillRect/>
          </a:stretch>
        </p:blipFill>
        <p:spPr>
          <a:xfrm>
            <a:off x="0" y="0"/>
            <a:ext cx="9144000" cy="6857999"/>
          </a:xfrm>
          <a:prstGeom prst="rect">
            <a:avLst/>
          </a:prstGeom>
        </p:spPr>
      </p:pic>
      <p:sp>
        <p:nvSpPr>
          <p:cNvPr id="6" name="Rectangle 5">
            <a:extLst>
              <a:ext uri="{FF2B5EF4-FFF2-40B4-BE49-F238E27FC236}">
                <a16:creationId xmlns:a16="http://schemas.microsoft.com/office/drawing/2014/main" id="{F4C7B774-AF21-41FD-AC28-EDE814CB16D1}"/>
              </a:ext>
            </a:extLst>
          </p:cNvPr>
          <p:cNvSpPr/>
          <p:nvPr/>
        </p:nvSpPr>
        <p:spPr>
          <a:xfrm>
            <a:off x="19050" y="694563"/>
            <a:ext cx="9144000" cy="5262979"/>
          </a:xfrm>
          <a:prstGeom prst="rect">
            <a:avLst/>
          </a:prstGeom>
        </p:spPr>
        <p:txBody>
          <a:bodyPr wrap="square">
            <a:spAutoFit/>
          </a:bodyPr>
          <a:lstStyle/>
          <a:p>
            <a:pPr algn="ctr"/>
            <a:r>
              <a:rPr lang="en-US" sz="4800" b="1" kern="1400" dirty="0">
                <a:solidFill>
                  <a:srgbClr val="000000"/>
                </a:solidFill>
                <a:latin typeface="Times New Roman" panose="02020603050405020304" pitchFamily="18" charset="0"/>
              </a:rPr>
              <a:t>He has sounded forth the trumpet that shall never call retreat;</a:t>
            </a:r>
          </a:p>
          <a:p>
            <a:pPr algn="ctr"/>
            <a:r>
              <a:rPr lang="en-US" sz="4800" b="1" kern="1400" dirty="0">
                <a:solidFill>
                  <a:srgbClr val="000000"/>
                </a:solidFill>
                <a:latin typeface="Times New Roman" panose="02020603050405020304" pitchFamily="18" charset="0"/>
              </a:rPr>
              <a:t>He is sifting out the hearts of men before His judgment seat.</a:t>
            </a:r>
          </a:p>
          <a:p>
            <a:pPr algn="ctr"/>
            <a:r>
              <a:rPr lang="en-US" sz="4800" b="1" kern="1400" dirty="0">
                <a:solidFill>
                  <a:srgbClr val="000000"/>
                </a:solidFill>
                <a:latin typeface="Times New Roman" panose="02020603050405020304" pitchFamily="18" charset="0"/>
              </a:rPr>
              <a:t>Oh, be swift, my soul, to answer Him; be jubilant, my feet!</a:t>
            </a:r>
          </a:p>
          <a:p>
            <a:pPr algn="ctr"/>
            <a:r>
              <a:rPr lang="en-US" sz="4800" b="1" kern="1400" dirty="0">
                <a:solidFill>
                  <a:srgbClr val="000000"/>
                </a:solidFill>
                <a:latin typeface="Times New Roman" panose="02020603050405020304" pitchFamily="18" charset="0"/>
              </a:rPr>
              <a:t>Our God is marching on.</a:t>
            </a:r>
          </a:p>
        </p:txBody>
      </p:sp>
    </p:spTree>
    <p:extLst>
      <p:ext uri="{BB962C8B-B14F-4D97-AF65-F5344CB8AC3E}">
        <p14:creationId xmlns:p14="http://schemas.microsoft.com/office/powerpoint/2010/main" val="2806358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3341-85D1-402E-9F5C-4328297BAE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8FBBB3-D2AE-4C3E-9D0C-4CCCD05EF068}"/>
              </a:ext>
            </a:extLst>
          </p:cNvPr>
          <p:cNvSpPr>
            <a:spLocks noGrp="1"/>
          </p:cNvSpPr>
          <p:nvPr>
            <p:ph idx="1"/>
          </p:nvPr>
        </p:nvSpPr>
        <p:spPr/>
        <p:txBody>
          <a:bodyPr/>
          <a:lstStyle/>
          <a:p>
            <a:endParaRPr lang="en-US"/>
          </a:p>
        </p:txBody>
      </p:sp>
      <p:pic>
        <p:nvPicPr>
          <p:cNvPr id="4" name="Content Placeholder 3" descr="lightblue.png">
            <a:extLst>
              <a:ext uri="{FF2B5EF4-FFF2-40B4-BE49-F238E27FC236}">
                <a16:creationId xmlns:a16="http://schemas.microsoft.com/office/drawing/2014/main" id="{D23B5026-F2F5-4B8C-B07F-08BE0AF5B5E1}"/>
              </a:ext>
            </a:extLst>
          </p:cNvPr>
          <p:cNvPicPr>
            <a:picLocks noChangeAspect="1"/>
          </p:cNvPicPr>
          <p:nvPr/>
        </p:nvPicPr>
        <p:blipFill>
          <a:blip r:embed="rId2" cstate="print"/>
          <a:stretch>
            <a:fillRect/>
          </a:stretch>
        </p:blipFill>
        <p:spPr>
          <a:xfrm>
            <a:off x="0" y="0"/>
            <a:ext cx="9144000" cy="6857999"/>
          </a:xfrm>
          <a:prstGeom prst="rect">
            <a:avLst/>
          </a:prstGeom>
        </p:spPr>
      </p:pic>
      <p:sp>
        <p:nvSpPr>
          <p:cNvPr id="6" name="Rectangle 5">
            <a:extLst>
              <a:ext uri="{FF2B5EF4-FFF2-40B4-BE49-F238E27FC236}">
                <a16:creationId xmlns:a16="http://schemas.microsoft.com/office/drawing/2014/main" id="{D03F5FAB-DDEE-4909-914D-F7C8555EBB12}"/>
              </a:ext>
            </a:extLst>
          </p:cNvPr>
          <p:cNvSpPr/>
          <p:nvPr/>
        </p:nvSpPr>
        <p:spPr>
          <a:xfrm>
            <a:off x="9525" y="1275588"/>
            <a:ext cx="9144000" cy="3170099"/>
          </a:xfrm>
          <a:prstGeom prst="rect">
            <a:avLst/>
          </a:prstGeom>
        </p:spPr>
        <p:txBody>
          <a:bodyPr wrap="square">
            <a:spAutoFit/>
          </a:bodyPr>
          <a:lstStyle/>
          <a:p>
            <a:pPr algn="ctr"/>
            <a:r>
              <a:rPr lang="en-US" sz="5000" b="1" kern="1400" dirty="0">
                <a:solidFill>
                  <a:srgbClr val="000000"/>
                </a:solidFill>
                <a:latin typeface="Times New Roman" panose="02020603050405020304" pitchFamily="18" charset="0"/>
              </a:rPr>
              <a:t>Glory, glory! Hallelujah!</a:t>
            </a:r>
          </a:p>
          <a:p>
            <a:pPr algn="ctr"/>
            <a:r>
              <a:rPr lang="en-US" sz="5000" b="1" kern="1400" dirty="0">
                <a:solidFill>
                  <a:srgbClr val="000000"/>
                </a:solidFill>
                <a:latin typeface="Times New Roman" panose="02020603050405020304" pitchFamily="18" charset="0"/>
              </a:rPr>
              <a:t> Glory, glory! Hallelujah!</a:t>
            </a:r>
          </a:p>
          <a:p>
            <a:pPr algn="ctr"/>
            <a:r>
              <a:rPr lang="en-US" sz="5000" b="1" kern="1400" dirty="0">
                <a:solidFill>
                  <a:srgbClr val="000000"/>
                </a:solidFill>
                <a:latin typeface="Times New Roman" panose="02020603050405020304" pitchFamily="18" charset="0"/>
              </a:rPr>
              <a:t>Glory, glory! Hallelujah! </a:t>
            </a:r>
          </a:p>
          <a:p>
            <a:pPr algn="ctr"/>
            <a:r>
              <a:rPr lang="en-US" sz="5000" b="1" kern="1400" dirty="0">
                <a:solidFill>
                  <a:srgbClr val="000000"/>
                </a:solidFill>
                <a:latin typeface="Times New Roman" panose="02020603050405020304" pitchFamily="18" charset="0"/>
              </a:rPr>
              <a:t>His truth is marching on.</a:t>
            </a:r>
          </a:p>
        </p:txBody>
      </p:sp>
    </p:spTree>
    <p:extLst>
      <p:ext uri="{BB962C8B-B14F-4D97-AF65-F5344CB8AC3E}">
        <p14:creationId xmlns:p14="http://schemas.microsoft.com/office/powerpoint/2010/main" val="1366723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3341-85D1-402E-9F5C-4328297BAE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8FBBB3-D2AE-4C3E-9D0C-4CCCD05EF068}"/>
              </a:ext>
            </a:extLst>
          </p:cNvPr>
          <p:cNvSpPr>
            <a:spLocks noGrp="1"/>
          </p:cNvSpPr>
          <p:nvPr>
            <p:ph idx="1"/>
          </p:nvPr>
        </p:nvSpPr>
        <p:spPr/>
        <p:txBody>
          <a:bodyPr/>
          <a:lstStyle/>
          <a:p>
            <a:endParaRPr lang="en-US"/>
          </a:p>
        </p:txBody>
      </p:sp>
      <p:pic>
        <p:nvPicPr>
          <p:cNvPr id="4" name="Content Placeholder 3" descr="lightblue.png">
            <a:extLst>
              <a:ext uri="{FF2B5EF4-FFF2-40B4-BE49-F238E27FC236}">
                <a16:creationId xmlns:a16="http://schemas.microsoft.com/office/drawing/2014/main" id="{D23B5026-F2F5-4B8C-B07F-08BE0AF5B5E1}"/>
              </a:ext>
            </a:extLst>
          </p:cNvPr>
          <p:cNvPicPr>
            <a:picLocks noChangeAspect="1"/>
          </p:cNvPicPr>
          <p:nvPr/>
        </p:nvPicPr>
        <p:blipFill>
          <a:blip r:embed="rId2" cstate="print"/>
          <a:stretch>
            <a:fillRect/>
          </a:stretch>
        </p:blipFill>
        <p:spPr>
          <a:xfrm>
            <a:off x="0" y="0"/>
            <a:ext cx="9144000" cy="6857999"/>
          </a:xfrm>
          <a:prstGeom prst="rect">
            <a:avLst/>
          </a:prstGeom>
        </p:spPr>
      </p:pic>
      <p:sp>
        <p:nvSpPr>
          <p:cNvPr id="6" name="Rectangle 5">
            <a:extLst>
              <a:ext uri="{FF2B5EF4-FFF2-40B4-BE49-F238E27FC236}">
                <a16:creationId xmlns:a16="http://schemas.microsoft.com/office/drawing/2014/main" id="{7FA52627-77C3-4A19-80D4-6B18AFE24CA3}"/>
              </a:ext>
            </a:extLst>
          </p:cNvPr>
          <p:cNvSpPr/>
          <p:nvPr/>
        </p:nvSpPr>
        <p:spPr>
          <a:xfrm>
            <a:off x="0" y="646914"/>
            <a:ext cx="9144000" cy="5478423"/>
          </a:xfrm>
          <a:prstGeom prst="rect">
            <a:avLst/>
          </a:prstGeom>
        </p:spPr>
        <p:txBody>
          <a:bodyPr wrap="square">
            <a:spAutoFit/>
          </a:bodyPr>
          <a:lstStyle/>
          <a:p>
            <a:pPr algn="ctr"/>
            <a:r>
              <a:rPr lang="en-US" sz="5000" b="1" kern="1400" dirty="0">
                <a:solidFill>
                  <a:srgbClr val="000000"/>
                </a:solidFill>
                <a:latin typeface="Times New Roman" panose="02020603050405020304" pitchFamily="18" charset="0"/>
              </a:rPr>
              <a:t>In the beauty of the lilies Christ was born across the sea,</a:t>
            </a:r>
          </a:p>
          <a:p>
            <a:pPr algn="ctr"/>
            <a:r>
              <a:rPr lang="en-US" sz="5000" b="1" kern="1400" dirty="0">
                <a:solidFill>
                  <a:srgbClr val="000000"/>
                </a:solidFill>
                <a:latin typeface="Times New Roman" panose="02020603050405020304" pitchFamily="18" charset="0"/>
              </a:rPr>
              <a:t>With a glory in His bosom that transfigures you and me.</a:t>
            </a:r>
          </a:p>
          <a:p>
            <a:pPr algn="ctr"/>
            <a:r>
              <a:rPr lang="en-US" sz="5000" b="1" kern="1400" dirty="0">
                <a:solidFill>
                  <a:srgbClr val="000000"/>
                </a:solidFill>
                <a:latin typeface="Times New Roman" panose="02020603050405020304" pitchFamily="18" charset="0"/>
              </a:rPr>
              <a:t>As He died to make men holy,</a:t>
            </a:r>
          </a:p>
          <a:p>
            <a:pPr algn="ctr"/>
            <a:r>
              <a:rPr lang="en-US" sz="5000" b="1" kern="1400" dirty="0">
                <a:solidFill>
                  <a:srgbClr val="000000"/>
                </a:solidFill>
                <a:latin typeface="Times New Roman" panose="02020603050405020304" pitchFamily="18" charset="0"/>
              </a:rPr>
              <a:t> let us live to make men free,</a:t>
            </a:r>
          </a:p>
          <a:p>
            <a:pPr algn="ctr"/>
            <a:r>
              <a:rPr lang="en-US" sz="5000" b="1" kern="1400" dirty="0">
                <a:solidFill>
                  <a:srgbClr val="000000"/>
                </a:solidFill>
                <a:latin typeface="Times New Roman" panose="02020603050405020304" pitchFamily="18" charset="0"/>
              </a:rPr>
              <a:t>While God is marching on.</a:t>
            </a:r>
          </a:p>
        </p:txBody>
      </p:sp>
    </p:spTree>
    <p:extLst>
      <p:ext uri="{BB962C8B-B14F-4D97-AF65-F5344CB8AC3E}">
        <p14:creationId xmlns:p14="http://schemas.microsoft.com/office/powerpoint/2010/main" val="9921549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7_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44559</TotalTime>
  <Words>1484</Words>
  <Application>Microsoft Office PowerPoint</Application>
  <PresentationFormat>On-screen Show (4:3)</PresentationFormat>
  <Paragraphs>221</Paragraphs>
  <Slides>46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Bodoni MT</vt:lpstr>
      <vt:lpstr>Calibri</vt:lpstr>
      <vt:lpstr>Harrington</vt:lpstr>
      <vt:lpstr>Times New Roman</vt:lpstr>
      <vt:lpstr>Wingdings 2</vt:lpstr>
      <vt:lpstr>Flow</vt:lpstr>
      <vt:lpstr>17_Flow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Good Shepherd</cp:lastModifiedBy>
  <cp:revision>6594</cp:revision>
  <cp:lastPrinted>2020-04-19T12:48:26Z</cp:lastPrinted>
  <dcterms:created xsi:type="dcterms:W3CDTF">2014-06-08T00:01:17Z</dcterms:created>
  <dcterms:modified xsi:type="dcterms:W3CDTF">2020-06-30T17:59:24Z</dcterms:modified>
</cp:coreProperties>
</file>