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76" r:id="rId4"/>
    <p:sldId id="268" r:id="rId5"/>
    <p:sldId id="266" r:id="rId6"/>
    <p:sldId id="271" r:id="rId7"/>
    <p:sldId id="272" r:id="rId8"/>
    <p:sldId id="273" r:id="rId9"/>
    <p:sldId id="267" r:id="rId10"/>
    <p:sldId id="270" r:id="rId11"/>
    <p:sldId id="274" r:id="rId12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Play" panose="020B0604020202020204" charset="0"/>
      <p:regular r:id="rId27"/>
      <p:bold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AB"/>
    <a:srgbClr val="0D8345"/>
    <a:srgbClr val="FFF100"/>
    <a:srgbClr val="58595C"/>
    <a:srgbClr val="808184"/>
    <a:srgbClr val="FF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9068-FBAA-4319-96AB-56444D997FF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48B3E-5D5F-4CF0-AF8E-929091C80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8B3E-5D5F-4CF0-AF8E-929091C800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8B3E-5D5F-4CF0-AF8E-929091C800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3" y="3897010"/>
            <a:ext cx="4978402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3" y="4115167"/>
            <a:ext cx="4978402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2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3675528"/>
            <a:ext cx="12192002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70" y="3643090"/>
            <a:ext cx="3639932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programme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2394611" y="6531442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anose="020B0000000000000000" pitchFamily="34" charset="0"/>
                <a:ea typeface="+mn-ea"/>
                <a:cs typeface="+mn-cs"/>
              </a:rPr>
              <a:t>This project has received funding from the European Union’ Erasmus+ programme under grant agreement No 586318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" panose="020B00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6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6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5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</a:t>
            </a:r>
            <a:r>
              <a:rPr lang="en-US" b="1" dirty="0" err="1">
                <a:solidFill>
                  <a:schemeClr val="bg1"/>
                </a:solidFill>
                <a:latin typeface="Play" panose="020B0000000000000000" pitchFamily="34" charset="0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10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1849692" y="6513464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anose="020B0000000000000000" pitchFamily="34" charset="0"/>
                <a:ea typeface="+mn-ea"/>
                <a:cs typeface="+mn-cs"/>
              </a:rPr>
              <a:t>This project has received funding from the European Union’ Erasmus+ programme under grant agreement No 586318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" panose="020B00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" y="366820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308278"/>
            <a:ext cx="12192002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3" y="440113"/>
            <a:ext cx="4978402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9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9" y="-2001"/>
            <a:ext cx="7683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0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70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0" name="Rechteck 6">
            <a:extLst>
              <a:ext uri="{FF2B5EF4-FFF2-40B4-BE49-F238E27FC236}">
                <a16:creationId xmlns="" xmlns:a16="http://schemas.microsoft.com/office/drawing/2014/main" id="{40714F04-973D-40F6-A957-C80985F2E237}"/>
              </a:ext>
            </a:extLst>
          </p:cNvPr>
          <p:cNvSpPr/>
          <p:nvPr userDrawn="1"/>
        </p:nvSpPr>
        <p:spPr>
          <a:xfrm>
            <a:off x="0" y="6417579"/>
            <a:ext cx="12192000" cy="4404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1" name="Freihandform: Form 7">
            <a:extLst>
              <a:ext uri="{FF2B5EF4-FFF2-40B4-BE49-F238E27FC236}">
                <a16:creationId xmlns="" xmlns:a16="http://schemas.microsoft.com/office/drawing/2014/main" id="{4B683C3F-9DB4-4D48-BB3E-74F5F89B30C5}"/>
              </a:ext>
            </a:extLst>
          </p:cNvPr>
          <p:cNvSpPr/>
          <p:nvPr userDrawn="1"/>
        </p:nvSpPr>
        <p:spPr>
          <a:xfrm>
            <a:off x="0" y="-17092"/>
            <a:ext cx="12203396" cy="1085316"/>
          </a:xfrm>
          <a:custGeom>
            <a:avLst/>
            <a:gdLst>
              <a:gd name="connsiteX0" fmla="*/ 0 w 12203394"/>
              <a:gd name="connsiteY0" fmla="*/ 8546 h 1085316"/>
              <a:gd name="connsiteX1" fmla="*/ 0 w 12203394"/>
              <a:gd name="connsiteY1" fmla="*/ 521294 h 1085316"/>
              <a:gd name="connsiteX2" fmla="*/ 10613877 w 12203394"/>
              <a:gd name="connsiteY2" fmla="*/ 1085316 h 1085316"/>
              <a:gd name="connsiteX3" fmla="*/ 12203394 w 12203394"/>
              <a:gd name="connsiteY3" fmla="*/ 666572 h 1085316"/>
              <a:gd name="connsiteX4" fmla="*/ 12203394 w 12203394"/>
              <a:gd name="connsiteY4" fmla="*/ 25638 h 1085316"/>
              <a:gd name="connsiteX5" fmla="*/ 12203394 w 12203394"/>
              <a:gd name="connsiteY5" fmla="*/ 0 h 1085316"/>
              <a:gd name="connsiteX6" fmla="*/ 0 w 12203394"/>
              <a:gd name="connsiteY6" fmla="*/ 8546 h 10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394" h="1085316">
                <a:moveTo>
                  <a:pt x="0" y="8546"/>
                </a:moveTo>
                <a:lnTo>
                  <a:pt x="0" y="521294"/>
                </a:lnTo>
                <a:lnTo>
                  <a:pt x="10613877" y="1085316"/>
                </a:lnTo>
                <a:lnTo>
                  <a:pt x="12203394" y="666572"/>
                </a:lnTo>
                <a:lnTo>
                  <a:pt x="12203394" y="25638"/>
                </a:lnTo>
                <a:lnTo>
                  <a:pt x="12203394" y="0"/>
                </a:lnTo>
                <a:lnTo>
                  <a:pt x="0" y="8546"/>
                </a:lnTo>
                <a:close/>
              </a:path>
            </a:pathLst>
          </a:custGeom>
          <a:solidFill>
            <a:srgbClr val="FFF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6" name="Textfeld 11">
            <a:extLst>
              <a:ext uri="{FF2B5EF4-FFF2-40B4-BE49-F238E27FC236}">
                <a16:creationId xmlns="" xmlns:a16="http://schemas.microsoft.com/office/drawing/2014/main" id="{96589106-54A0-468D-B177-6A483FBAF7E0}"/>
              </a:ext>
            </a:extLst>
          </p:cNvPr>
          <p:cNvSpPr txBox="1"/>
          <p:nvPr userDrawn="1"/>
        </p:nvSpPr>
        <p:spPr>
          <a:xfrm>
            <a:off x="10628243" y="6507032"/>
            <a:ext cx="1150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FF100"/>
                </a:solidFill>
                <a:latin typeface="Play" panose="020B0000000000000000" pitchFamily="34" charset="0"/>
              </a:rPr>
              <a:t>‹</a:t>
            </a:r>
            <a:fld id="{6FB52854-8B23-4BC9-8E5A-D7A9E01E4A1E}" type="slidenum">
              <a:rPr lang="en-US" sz="1050" b="1" smtClean="0">
                <a:solidFill>
                  <a:srgbClr val="FFF100"/>
                </a:solidFill>
                <a:latin typeface="Play" panose="020B0000000000000000" pitchFamily="34" charset="0"/>
              </a:rPr>
              <a:pPr algn="r"/>
              <a:t>‹#›</a:t>
            </a:fld>
            <a:r>
              <a:rPr lang="en-US" sz="1050" b="1" dirty="0">
                <a:solidFill>
                  <a:srgbClr val="FFF100"/>
                </a:solidFill>
                <a:latin typeface="Play" panose="020B0000000000000000" pitchFamily="34" charset="0"/>
              </a:rPr>
              <a:t>›</a:t>
            </a:r>
            <a:endParaRPr lang="de-DE" sz="1050" b="1" dirty="0">
              <a:solidFill>
                <a:srgbClr val="FFF100"/>
              </a:solidFill>
              <a:latin typeface="Play" panose="020B0000000000000000" pitchFamily="34" charset="0"/>
            </a:endParaRPr>
          </a:p>
        </p:txBody>
      </p:sp>
      <p:pic>
        <p:nvPicPr>
          <p:cNvPr id="41" name="Picture 40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981" y="6480958"/>
            <a:ext cx="987138" cy="3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/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889673" y="250159"/>
            <a:ext cx="869373" cy="4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6419" y="165202"/>
            <a:ext cx="852054" cy="8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206314" y="6507032"/>
            <a:ext cx="7181189" cy="29269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Play" panose="020B0000000000000000" pitchFamily="34" charset="0"/>
              </a:rPr>
              <a:t>This project has received funding from the European Union’ Erasmus+ program under grant agreement No 586318</a:t>
            </a:r>
            <a:endParaRPr lang="de-DE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1359" y="6454215"/>
            <a:ext cx="1728333" cy="3519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2" r:id="rId11"/>
    <p:sldLayoutId id="2147483683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="" xmlns:a16="http://schemas.microsoft.com/office/drawing/2014/main" id="{EEB7E39D-EA81-4DC3-84D1-746F4758638F}"/>
              </a:ext>
            </a:extLst>
          </p:cNvPr>
          <p:cNvSpPr txBox="1"/>
          <p:nvPr/>
        </p:nvSpPr>
        <p:spPr>
          <a:xfrm>
            <a:off x="5696366" y="3828538"/>
            <a:ext cx="564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Presenter Name</a:t>
            </a:r>
          </a:p>
          <a:p>
            <a:pPr algn="r"/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Meeting Type</a:t>
            </a:r>
          </a:p>
          <a:p>
            <a:pPr algn="r"/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Date and Place of Meeting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354" y="375960"/>
            <a:ext cx="25587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Your Institution Logo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7A0FAC2-794C-484A-952B-BD939FAA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0292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TITLE OF THE PRESENTATION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D0CB63E-C93A-40B1-ABA2-26E40CC2CB0A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73ADA36-CE92-4A23-9C7A-68C8093F0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5" name="Footer Placeholder 16"/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27C3F53-90C3-4D6A-BAAA-CF513E32191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FB3301-23A7-4732-B872-D8D131B981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0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63BAD55A-D6F5-4D4D-A3C5-3FCDD73FA0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2084"/>
            <a:ext cx="10972800" cy="3613831"/>
          </a:xfrm>
        </p:spPr>
        <p:txBody>
          <a:bodyPr/>
          <a:lstStyle/>
          <a:p>
            <a:r>
              <a:rPr lang="en-US" dirty="0"/>
              <a:t>Are there any problems/risks ahead?</a:t>
            </a:r>
          </a:p>
          <a:p>
            <a:r>
              <a:rPr lang="en-US" dirty="0"/>
              <a:t>Any challenges?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D626F9C-06CC-4346-8450-46C287B69AD8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A4D533D-89F3-4218-85B0-671BA1A67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7D22906A-98E8-4E46-B931-42B336EC7DDE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306A172-70A7-457B-85B2-88667881E4C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F0ACC5-A29E-4293-93D9-7B96FA0696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3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="" xmlns:a16="http://schemas.microsoft.com/office/drawing/2014/main" id="{900C4C9A-B95F-4F79-BC93-8602ED952F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E4E0DA8A-555D-4866-B464-E442DD44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827" y="2698433"/>
            <a:ext cx="741261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your attention!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83E594F-019E-4A44-92E2-C398846F4532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25CB288E-5794-4CEA-B8BE-079EB690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9" name="Footer Placeholder 16">
              <a:extLst>
                <a:ext uri="{FF2B5EF4-FFF2-40B4-BE49-F238E27FC236}">
                  <a16:creationId xmlns="" xmlns:a16="http://schemas.microsoft.com/office/drawing/2014/main" id="{833E4EB9-1DD1-4A31-B787-DE1B4C237A2C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6D68D00-4F8E-4B19-A5A1-0654CCF3F64A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CEE0C0-DD40-44D2-8E7A-DC00EC1160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200980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3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8423"/>
            <a:ext cx="10972800" cy="3548061"/>
          </a:xfrm>
        </p:spPr>
        <p:txBody>
          <a:bodyPr/>
          <a:lstStyle/>
          <a:p>
            <a:r>
              <a:rPr lang="en-US" dirty="0"/>
              <a:t>Please give an outline of the main objective and description of your work package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E9BE4A-CADE-479A-9100-6E7F93BB305F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730796E-65EB-40B0-B4FB-C805D52B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8" name="Footer Placeholder 16">
              <a:extLst>
                <a:ext uri="{FF2B5EF4-FFF2-40B4-BE49-F238E27FC236}">
                  <a16:creationId xmlns="" xmlns:a16="http://schemas.microsoft.com/office/drawing/2014/main" id="{896D6A8D-1C3F-40B4-A635-705021449547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C77C04D-526D-443F-BF9D-8F1198C6835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DB37702D-8A43-497D-9E05-59A3B76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51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Overview over </a:t>
            </a:r>
            <a:r>
              <a:rPr lang="en-US" dirty="0" err="1"/>
              <a:t>Workpackage</a:t>
            </a:r>
            <a:r>
              <a:rPr lang="en-US" dirty="0"/>
              <a:t> #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931519D-B986-4012-9B36-E10868B58C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222936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9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33256"/>
            <a:ext cx="10972800" cy="3548061"/>
          </a:xfrm>
        </p:spPr>
        <p:txBody>
          <a:bodyPr/>
          <a:lstStyle/>
          <a:p>
            <a:r>
              <a:rPr lang="en-US" dirty="0"/>
              <a:t>Please give the tasks of your work package</a:t>
            </a:r>
          </a:p>
          <a:p>
            <a:endParaRPr lang="en-US" dirty="0"/>
          </a:p>
          <a:p>
            <a:r>
              <a:rPr lang="en-US" dirty="0"/>
              <a:t>Please give an overview over all deliverables/reports of your WPs and their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D93CBAF-4470-4E0C-A9FB-A7E5578B29D2}"/>
              </a:ext>
            </a:extLst>
          </p:cNvPr>
          <p:cNvGrpSpPr/>
          <p:nvPr/>
        </p:nvGrpSpPr>
        <p:grpSpPr>
          <a:xfrm>
            <a:off x="0" y="6292878"/>
            <a:ext cx="12192000" cy="566108"/>
            <a:chOff x="0" y="6299201"/>
            <a:chExt cx="12192000" cy="56610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8983C0C-DDF5-43E4-A7D1-A0ADDFA63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8" name="Footer Placeholder 16">
              <a:extLst>
                <a:ext uri="{FF2B5EF4-FFF2-40B4-BE49-F238E27FC236}">
                  <a16:creationId xmlns="" xmlns:a16="http://schemas.microsoft.com/office/drawing/2014/main" id="{267698BB-061D-4715-9BB5-5B1E47296EF4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CA70D31-7EAA-440A-AC66-2953E85575B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231FCDDD-6B35-4A54-9E73-287E300F8F84}"/>
              </a:ext>
            </a:extLst>
          </p:cNvPr>
          <p:cNvSpPr txBox="1">
            <a:spLocks/>
          </p:cNvSpPr>
          <p:nvPr/>
        </p:nvSpPr>
        <p:spPr>
          <a:xfrm>
            <a:off x="-1" y="10327"/>
            <a:ext cx="12191999" cy="9040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Workpackage</a:t>
            </a:r>
            <a:r>
              <a:rPr lang="en-US" dirty="0"/>
              <a:t> # Tasks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8936F4-DB5F-4238-8905-DA06E34C50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49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2A2B5A42-6452-4CBE-9EFF-8AE629E82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195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Activities since Kick-off meeting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96833"/>
            <a:ext cx="10972800" cy="4325112"/>
          </a:xfrm>
        </p:spPr>
        <p:txBody>
          <a:bodyPr/>
          <a:lstStyle/>
          <a:p>
            <a:r>
              <a:rPr lang="en-US" dirty="0"/>
              <a:t>Please describe the activities within the work package since the Kick off meeting in </a:t>
            </a:r>
            <a:r>
              <a:rPr lang="en-US" dirty="0" smtClean="0"/>
              <a:t>Jan2020</a:t>
            </a:r>
            <a:endParaRPr lang="en-US" dirty="0"/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8DA6ACB-F9BD-458D-945B-71FFB490BC13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2356CC5-C9BB-4567-A94C-F795E127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3967A53D-4641-48F2-A71A-DC6B92A44E60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D13CA5E-7A86-4E19-B0C6-EAD4DE261E0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9FEC227-0981-4855-9177-1957D4455C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80573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5763"/>
            <a:ext cx="10972800" cy="4325112"/>
          </a:xfrm>
        </p:spPr>
        <p:txBody>
          <a:bodyPr/>
          <a:lstStyle/>
          <a:p>
            <a:r>
              <a:rPr lang="en-US" dirty="0"/>
              <a:t>Please describe all activities that are scheduled until the </a:t>
            </a:r>
            <a:r>
              <a:rPr lang="en-US" dirty="0" smtClean="0"/>
              <a:t>M12 </a:t>
            </a:r>
            <a:r>
              <a:rPr lang="en-US" dirty="0"/>
              <a:t>Meeting </a:t>
            </a:r>
            <a:r>
              <a:rPr lang="en-US" dirty="0" smtClean="0"/>
              <a:t>(Dec 2020)</a:t>
            </a:r>
            <a:endParaRPr lang="en-US" dirty="0"/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C54945-9010-4D6A-B561-D50872A3A15A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309C9DA-6E3F-422C-955F-93459DBB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AAE90084-5CC1-4DFD-87E1-D8D4708B43A8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20BF539-DD5C-4DF0-A979-C11F9E39861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1BC4CC-9BF9-47D3-8E85-0D94DB5B2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5EE38B7E-36F1-4D23-8197-1BF011E0066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Activities planned until </a:t>
            </a:r>
            <a:r>
              <a:rPr lang="en-US" dirty="0" smtClean="0"/>
              <a:t>M12 </a:t>
            </a:r>
            <a:r>
              <a:rPr lang="en-US" dirty="0" smtClean="0"/>
              <a:t>meeting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211381-3FF2-4F48-BFDC-00134B058B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222936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7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0">
            <a:extLst>
              <a:ext uri="{FF2B5EF4-FFF2-40B4-BE49-F238E27FC236}">
                <a16:creationId xmlns="" xmlns:a16="http://schemas.microsoft.com/office/drawing/2014/main" id="{DB4092C4-82EE-4699-A127-DD8F8142F2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Budget spent so far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05" y="1565174"/>
            <a:ext cx="10972800" cy="4325112"/>
          </a:xfrm>
        </p:spPr>
        <p:txBody>
          <a:bodyPr/>
          <a:lstStyle/>
          <a:p>
            <a:r>
              <a:rPr lang="en-US" dirty="0"/>
              <a:t>Please show in categories all the budget spent so far </a:t>
            </a:r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10373"/>
              </p:ext>
            </p:extLst>
          </p:nvPr>
        </p:nvGraphicFramePr>
        <p:xfrm>
          <a:off x="415150" y="2453469"/>
          <a:ext cx="11214111" cy="21336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76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3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3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5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52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781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Instalment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  <a:r>
                        <a:rPr lang="en-US" baseline="0" dirty="0"/>
                        <a:t>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Travel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Equipment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Subcontracting Costs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Co-financing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8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78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Instalment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37FA2C7-574B-4BF4-95FB-B90FE1FF247E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1DB946D-23EF-4FC2-A124-13993591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1" name="Footer Placeholder 16">
              <a:extLst>
                <a:ext uri="{FF2B5EF4-FFF2-40B4-BE49-F238E27FC236}">
                  <a16:creationId xmlns="" xmlns:a16="http://schemas.microsoft.com/office/drawing/2014/main" id="{5E8E7183-46CC-4A77-9CDD-BA362B5C2760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E2F5122-A816-4113-A586-747CF31D128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5B5051-2DD0-4789-A855-DED3A46850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7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>
            <a:extLst>
              <a:ext uri="{FF2B5EF4-FFF2-40B4-BE49-F238E27FC236}">
                <a16:creationId xmlns="" xmlns:a16="http://schemas.microsoft.com/office/drawing/2014/main" id="{0BB96ABE-C441-48BE-B1CE-FE05F7125C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Project Dissemination and Exploitation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1824"/>
            <a:ext cx="10972800" cy="3670609"/>
          </a:xfrm>
        </p:spPr>
        <p:txBody>
          <a:bodyPr/>
          <a:lstStyle/>
          <a:p>
            <a:r>
              <a:rPr lang="en-US" dirty="0"/>
              <a:t>Please describe all activities/suggestions that are/can be done for project dissemination </a:t>
            </a:r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Albana Halili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E132B76-43FD-496B-B13D-7B0F33CFE059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B87B5BD-C2A7-4839-AAE8-A843C5A5C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A352CA17-7109-42DF-94C6-5BBB1933E65F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52B2EE1-7D3F-41E2-9A17-4712EE3EBF7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F86AA0-33C8-4DA2-9E78-9ED27C4107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7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3695"/>
            <a:ext cx="10972800" cy="3670609"/>
          </a:xfrm>
        </p:spPr>
        <p:txBody>
          <a:bodyPr/>
          <a:lstStyle/>
          <a:p>
            <a:r>
              <a:rPr lang="en-US" dirty="0"/>
              <a:t>Please add any suggestion on the future plans..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6416376-18F5-4015-8E64-57E357C5544E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2E96BCF-FCD8-49AF-A248-228DF126A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098482D1-4F61-490E-8956-B9CB40242BA7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C97461E-6B58-409B-84FE-D71DB0768A0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B63744CE-CCE6-4CA9-9232-BF571635EE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Suggestions/Others…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7EE8D1-84D6-40A3-ADDA-026FEED309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7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23593D69-BD54-4B7D-A05F-7FDFB4090F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0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Deviations from the work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FDE6966E-DAD0-4161-94BC-07276297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1002"/>
            <a:ext cx="10972800" cy="4019400"/>
          </a:xfrm>
        </p:spPr>
        <p:txBody>
          <a:bodyPr/>
          <a:lstStyle/>
          <a:p>
            <a:r>
              <a:rPr lang="en-US" dirty="0"/>
              <a:t>Is everything on time? Are there any deviations from the work plan?</a:t>
            </a:r>
          </a:p>
          <a:p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01EDBBA4-E9B3-415B-848D-55DFB8ACD53D}"/>
              </a:ext>
            </a:extLst>
          </p:cNvPr>
          <p:cNvSpPr txBox="1">
            <a:spLocks/>
          </p:cNvSpPr>
          <p:nvPr/>
        </p:nvSpPr>
        <p:spPr>
          <a:xfrm>
            <a:off x="4724400" y="6451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b="1" dirty="0">
                <a:solidFill>
                  <a:schemeClr val="bg1"/>
                </a:solidFill>
                <a:latin typeface="Play" panose="020B0000000000000000" pitchFamily="34" charset="0"/>
              </a:rPr>
              <a:t>Presenter Name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87F530F9-8ECA-4EC7-8216-093C9F942ACE}"/>
              </a:ext>
            </a:extLst>
          </p:cNvPr>
          <p:cNvSpPr txBox="1">
            <a:spLocks/>
          </p:cNvSpPr>
          <p:nvPr/>
        </p:nvSpPr>
        <p:spPr>
          <a:xfrm>
            <a:off x="7894373" y="6451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latin typeface="Play" panose="020B0000000000000000" pitchFamily="34" charset="0"/>
              </a:rPr>
              <a:t>Date</a:t>
            </a:r>
            <a:endParaRPr lang="de-DE" sz="1050" b="1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7B9225F-D916-4D86-9BAC-6551FB39FA51}"/>
              </a:ext>
            </a:extLst>
          </p:cNvPr>
          <p:cNvGrpSpPr/>
          <p:nvPr/>
        </p:nvGrpSpPr>
        <p:grpSpPr>
          <a:xfrm>
            <a:off x="0" y="6299201"/>
            <a:ext cx="12192000" cy="566108"/>
            <a:chOff x="0" y="6299201"/>
            <a:chExt cx="12192000" cy="5661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665FFC8-0331-4911-B2DF-EC0B74B21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99201"/>
              <a:ext cx="12192000" cy="566108"/>
            </a:xfrm>
            <a:prstGeom prst="rect">
              <a:avLst/>
            </a:prstGeom>
          </p:spPr>
        </p:pic>
        <p:sp>
          <p:nvSpPr>
            <p:cNvPr id="10" name="Footer Placeholder 16">
              <a:extLst>
                <a:ext uri="{FF2B5EF4-FFF2-40B4-BE49-F238E27FC236}">
                  <a16:creationId xmlns="" xmlns:a16="http://schemas.microsoft.com/office/drawing/2014/main" id="{F5CCF9D0-3493-4A80-A9A9-1FB0BB1E679C}"/>
                </a:ext>
              </a:extLst>
            </p:cNvPr>
            <p:cNvSpPr txBox="1">
              <a:spLocks/>
            </p:cNvSpPr>
            <p:nvPr/>
          </p:nvSpPr>
          <p:spPr>
            <a:xfrm>
              <a:off x="1657032" y="6435354"/>
              <a:ext cx="9460911" cy="305099"/>
            </a:xfrm>
            <a:prstGeom prst="rect">
              <a:avLst/>
            </a:prstGeom>
          </p:spPr>
          <p:txBody>
            <a:bodyPr/>
            <a:lstStyle>
              <a:lvl1pPr>
                <a:defRPr sz="1000"/>
              </a:lvl1pPr>
            </a:lstStyle>
            <a:p>
              <a:pPr lvl="0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This project has received funding from the European Union’ Erasmus+ program under grant agreement No </a:t>
              </a:r>
              <a:r>
                <a:rPr lang="en-US" sz="1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2019 - 1941 /001 - 001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F7BD068-83D7-498D-967F-B81A59FC8E3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" y="6378031"/>
              <a:ext cx="1485265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A1C2D2-8E7A-41EE-ADCF-E09F3C2659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40" y="117547"/>
            <a:ext cx="1832805" cy="61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702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478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Cambria</vt:lpstr>
      <vt:lpstr>Georgia</vt:lpstr>
      <vt:lpstr>Calibri</vt:lpstr>
      <vt:lpstr>Wingdings</vt:lpstr>
      <vt:lpstr>Wingdings 2</vt:lpstr>
      <vt:lpstr>Play</vt:lpstr>
      <vt:lpstr>Urban</vt:lpstr>
      <vt:lpstr>TITLE OF THE PRESENTATION</vt:lpstr>
      <vt:lpstr>Overview over Workpackage #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Timo Doll</dc:creator>
  <cp:lastModifiedBy>User</cp:lastModifiedBy>
  <cp:revision>107</cp:revision>
  <dcterms:created xsi:type="dcterms:W3CDTF">2018-06-12T12:39:22Z</dcterms:created>
  <dcterms:modified xsi:type="dcterms:W3CDTF">2020-04-30T00:37:03Z</dcterms:modified>
</cp:coreProperties>
</file>