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7" r:id="rId3"/>
    <p:sldId id="287" r:id="rId4"/>
    <p:sldId id="264" r:id="rId5"/>
    <p:sldId id="267" r:id="rId6"/>
    <p:sldId id="271" r:id="rId7"/>
    <p:sldId id="334" r:id="rId8"/>
    <p:sldId id="272" r:id="rId9"/>
    <p:sldId id="291" r:id="rId10"/>
    <p:sldId id="319" r:id="rId11"/>
    <p:sldId id="309" r:id="rId12"/>
    <p:sldId id="317" r:id="rId13"/>
    <p:sldId id="342" r:id="rId14"/>
    <p:sldId id="341" r:id="rId15"/>
    <p:sldId id="347" r:id="rId16"/>
    <p:sldId id="348" r:id="rId17"/>
    <p:sldId id="349" r:id="rId18"/>
    <p:sldId id="352" r:id="rId19"/>
    <p:sldId id="354" r:id="rId20"/>
    <p:sldId id="350" r:id="rId21"/>
    <p:sldId id="355" r:id="rId22"/>
    <p:sldId id="356" r:id="rId2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ael Peck" initials="MP" lastIdx="1" clrIdx="0">
    <p:extLst>
      <p:ext uri="{19B8F6BF-5375-455C-9EA6-DF929625EA0E}">
        <p15:presenceInfo xmlns:p15="http://schemas.microsoft.com/office/powerpoint/2012/main" userId="Michael Pec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74" autoAdjust="0"/>
    <p:restoredTop sz="94660"/>
  </p:normalViewPr>
  <p:slideViewPr>
    <p:cSldViewPr snapToGrid="0">
      <p:cViewPr varScale="1">
        <p:scale>
          <a:sx n="77" d="100"/>
          <a:sy n="77" d="100"/>
        </p:scale>
        <p:origin x="29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31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3-08T11:40:53.392" idx="1">
    <p:pos x="5329" y="1199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7B14D-99FC-4F3B-903D-26FE0CFC7F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6DCC22-64FF-4F6A-8958-E824327949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8CF0C8-B139-409D-B533-051AD2E88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6F9FA-FE98-4F4D-82A4-FE48E4DE46C4}" type="datetimeFigureOut">
              <a:rPr lang="en-US" smtClean="0"/>
              <a:pPr/>
              <a:t>10/12/2020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754332-D05B-4040-8B0B-BD7E022FF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4FA246-C887-4BFD-9F9C-2DD939B60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AFB5A-665E-44D7-8C4A-830541A7CD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355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60A6-101A-4D59-ABC0-FE5D2642D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343D97-58BF-471E-A556-7F8E3808C8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A28E6-C13E-460A-A8DF-848AA9CC5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6F9FA-FE98-4F4D-82A4-FE48E4DE46C4}" type="datetimeFigureOut">
              <a:rPr lang="en-US" smtClean="0"/>
              <a:pPr/>
              <a:t>10/12/2020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E80F5D-59FC-4D8C-99D0-7067EB988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E6823-DDE0-4B5B-952B-73173C009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AFB5A-665E-44D7-8C4A-830541A7CD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354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1C3635-E56E-481D-AF78-3631A15268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FE058E-1426-40BF-8FD5-6D6D5C6C62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BC8D62-750B-4D09-908F-F65F86BBC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6F9FA-FE98-4F4D-82A4-FE48E4DE46C4}" type="datetimeFigureOut">
              <a:rPr lang="en-US" smtClean="0"/>
              <a:pPr/>
              <a:t>10/12/2020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E610A5-0BEC-467A-BFF0-1F300335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6519D-32FC-4AAE-9763-6020E66F1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AFB5A-665E-44D7-8C4A-830541A7CD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906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0B7AC-180A-4811-B232-A0DCF615E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DD82AB-2BCA-4C10-9AAE-0F765BF536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2632DC-AEDD-4A35-9D48-2FBF1D06D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6F9FA-FE98-4F4D-82A4-FE48E4DE46C4}" type="datetimeFigureOut">
              <a:rPr lang="en-US" smtClean="0"/>
              <a:pPr/>
              <a:t>10/12/2020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212AB6-2107-43C6-933C-DB89F199C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3B8B1C-619C-47D6-B8C0-5211AF7AA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AFB5A-665E-44D7-8C4A-830541A7CD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556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1ED62-891E-4F20-8598-2F1DF4C6C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A56AB5-FF6F-4B03-8153-8661DA05B9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8E5C6B-66BB-4FC7-9795-E55A35F20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6F9FA-FE98-4F4D-82A4-FE48E4DE46C4}" type="datetimeFigureOut">
              <a:rPr lang="en-US" smtClean="0"/>
              <a:pPr/>
              <a:t>10/12/2020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ADE68-C130-4151-B980-D5B0FDD21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7DBF9D-F080-4F15-9D82-E8D8CFF25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AFB5A-665E-44D7-8C4A-830541A7CD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094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30F2A-EE64-4382-A158-8ED942D49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C94628-D3C2-47CF-A93D-A61FF0F44C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B4A7A0-A8C8-40CA-A4DC-3D43272E52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125ACE-89F4-480D-8E5F-858F5C0CC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6F9FA-FE98-4F4D-82A4-FE48E4DE46C4}" type="datetimeFigureOut">
              <a:rPr lang="en-US" smtClean="0"/>
              <a:pPr/>
              <a:t>10/12/2020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36D838-FFCC-4984-AF75-A94A4CFAE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4CF81A-84AF-42AD-B854-5D8901F9F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AFB5A-665E-44D7-8C4A-830541A7CD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308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D292E-29F0-4807-9520-237015EB4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7D4819-0E9A-480E-B346-1C8B15E16D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2A6602-C653-4083-84CB-ECE3E3DEE2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74686F-7090-4EA4-9B0C-8B9E2586CE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B77A60-784F-4D00-A9F3-A5D658370C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D4D330-D6BF-4A5C-B47D-A78600AA3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6F9FA-FE98-4F4D-82A4-FE48E4DE46C4}" type="datetimeFigureOut">
              <a:rPr lang="en-US" smtClean="0"/>
              <a:pPr/>
              <a:t>10/12/2020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34A40E-167F-4AC6-B58D-E85B89A45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C99348-E229-40DC-92DF-9689EA207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AFB5A-665E-44D7-8C4A-830541A7CD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360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FE06D-17A2-4C02-91F9-C38F725AA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D3B91B-86F7-4D31-A695-3FCE09802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6F9FA-FE98-4F4D-82A4-FE48E4DE46C4}" type="datetimeFigureOut">
              <a:rPr lang="en-US" smtClean="0"/>
              <a:pPr/>
              <a:t>10/12/2020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9844C7-B207-451B-ABEE-0D6B570F6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66A0F5-0E7B-407B-944D-11A80EA2C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AFB5A-665E-44D7-8C4A-830541A7CD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723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2CF867-AB93-47F0-9E38-161017D59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6F9FA-FE98-4F4D-82A4-FE48E4DE46C4}" type="datetimeFigureOut">
              <a:rPr lang="en-US" smtClean="0"/>
              <a:pPr/>
              <a:t>10/12/2020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4623E5-819E-4DAD-8916-B7685B8D8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D0213F-7E70-4835-AA3C-2B894917E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AFB5A-665E-44D7-8C4A-830541A7CD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028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59D9-09E2-49E5-B22B-E3EBFDBFF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97064-3569-4BC5-8516-CB27E3D861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A7F519-9220-454B-BB63-F5F93F82AF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038CE4-9C37-4490-AA56-F7CD1F60D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6F9FA-FE98-4F4D-82A4-FE48E4DE46C4}" type="datetimeFigureOut">
              <a:rPr lang="en-US" smtClean="0"/>
              <a:pPr/>
              <a:t>10/12/2020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B45096-581B-481E-9E0B-9BE019244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65F02D-DAD8-4CFC-A64C-DE0597B59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AFB5A-665E-44D7-8C4A-830541A7CD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906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60790-1BAD-462F-9847-940329F7A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6C490D-A8D4-455E-B3E6-7536A5B715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D6B983-9B10-42AC-8FC3-ED99E11856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5C0831-E705-4C37-8819-8B5234F8F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6F9FA-FE98-4F4D-82A4-FE48E4DE46C4}" type="datetimeFigureOut">
              <a:rPr lang="en-US" smtClean="0"/>
              <a:pPr/>
              <a:t>10/12/2020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D1DAAF-C735-499B-AE29-F959B8AC0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69FBF3-4708-4A74-A8C1-39584FD43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AFB5A-665E-44D7-8C4A-830541A7CD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13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C7BAFB-793B-4202-B31E-95B73EEBA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ED3266-1530-40F1-87B0-F18E06AF9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7FB32F-8444-4C40-8EF9-8645498BBC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66F9FA-FE98-4F4D-82A4-FE48E4DE46C4}" type="datetimeFigureOut">
              <a:rPr lang="en-US" smtClean="0"/>
              <a:pPr/>
              <a:t>10/12/2020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D7764-C5C4-42D8-88B9-994D4C2E41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C87C6E-2F32-4D67-BA6F-B99ED8B03E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CAFB5A-665E-44D7-8C4A-830541A7CD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815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62.png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comments" Target="../comments/commen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information@garstmuseum.org" TargetMode="External"/><Relationship Id="rId7" Type="http://schemas.openxmlformats.org/officeDocument/2006/relationships/image" Target="../media/image73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8">
            <a:extLst>
              <a:ext uri="{FF2B5EF4-FFF2-40B4-BE49-F238E27FC236}">
                <a16:creationId xmlns:a16="http://schemas.microsoft.com/office/drawing/2014/main" id="{D2C4BFA1-2075-4901-9E24-E41D1FDD51FD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55481" y="498348"/>
            <a:ext cx="9902663" cy="5861304"/>
            <a:chOff x="1155481" y="498348"/>
            <a:chExt cx="9902663" cy="5861304"/>
          </a:xfrm>
        </p:grpSpPr>
        <p:sp>
          <p:nvSpPr>
            <p:cNvPr id="10" name="Oval 5">
              <a:extLst>
                <a:ext uri="{FF2B5EF4-FFF2-40B4-BE49-F238E27FC236}">
                  <a16:creationId xmlns:a16="http://schemas.microsoft.com/office/drawing/2014/main" id="{985A7375-E3AF-4F5C-85AE-17E8832952CA}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5481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15" name="Oval 10">
              <a:extLst>
                <a:ext uri="{FF2B5EF4-FFF2-40B4-BE49-F238E27FC236}">
                  <a16:creationId xmlns:a16="http://schemas.microsoft.com/office/drawing/2014/main" id="{F0307F65-8304-4FA8-A841-D4D7625411BE}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196840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12" name="Oval 5">
              <a:extLst>
                <a:ext uri="{FF2B5EF4-FFF2-40B4-BE49-F238E27FC236}">
                  <a16:creationId xmlns:a16="http://schemas.microsoft.com/office/drawing/2014/main" id="{C8B8394C-136F-4E05-A002-D93A5E79CD50}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65348" y="498348"/>
              <a:ext cx="5861304" cy="5861304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053FB2EE-284F-4C87-AB3D-BBF87A9FAB9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14600"/>
            <a:ext cx="12192000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AA89F7-38DF-4718-A78C-E7990A75E0B5}"/>
              </a:ext>
            </a:extLst>
          </p:cNvPr>
          <p:cNvSpPr txBox="1"/>
          <p:nvPr/>
        </p:nvSpPr>
        <p:spPr>
          <a:xfrm>
            <a:off x="1524000" y="2776538"/>
            <a:ext cx="9144000" cy="138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A very special thanks to those </a:t>
            </a:r>
            <a:r>
              <a:rPr lang="en-US" sz="34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who</a:t>
            </a:r>
            <a:r>
              <a:rPr lang="en-US" sz="340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 provided door prizes, game prizes, and silent auction items.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Send you bids to ceaosilentauction@gmail.com</a:t>
            </a:r>
          </a:p>
        </p:txBody>
      </p:sp>
    </p:spTree>
    <p:extLst>
      <p:ext uri="{BB962C8B-B14F-4D97-AF65-F5344CB8AC3E}">
        <p14:creationId xmlns:p14="http://schemas.microsoft.com/office/powerpoint/2010/main" val="23820014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3FF2B4-9657-4A3A-988D-4DE49F0771F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1" y="183319"/>
            <a:ext cx="3694922" cy="27672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8CC945-53D9-4E11-B5AA-E012C8F9C471}"/>
              </a:ext>
            </a:extLst>
          </p:cNvPr>
          <p:cNvSpPr txBox="1"/>
          <p:nvPr/>
        </p:nvSpPr>
        <p:spPr>
          <a:xfrm>
            <a:off x="8047264" y="2950613"/>
            <a:ext cx="36949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$30 Family fun pass at Young’s Dairy in Yellow Springs, Ohio.</a:t>
            </a:r>
          </a:p>
          <a:p>
            <a:r>
              <a:rPr lang="en-US" dirty="0"/>
              <a:t>Golf passes expires 10/30/2020</a:t>
            </a:r>
          </a:p>
          <a:p>
            <a:r>
              <a:rPr lang="en-US" dirty="0"/>
              <a:t>Food certificates expire 12/31/2020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D3E536-BF77-42D9-B619-F2ED92D7097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814" y="3185794"/>
            <a:ext cx="5238750" cy="3295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F3A534-1644-4F46-A9B9-2342BADFE19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83390" y="4196834"/>
            <a:ext cx="2487386" cy="22846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4D1C83-CD00-45B6-9D9D-67F0ED2FFE4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63747" y="105425"/>
            <a:ext cx="3198304" cy="23895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A7E1D8-99F5-4C14-A055-4F2802F72E2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37701" y="2540907"/>
            <a:ext cx="1730861" cy="17308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59344A0-9832-4CC3-AC88-AA7F48121282}"/>
              </a:ext>
            </a:extLst>
          </p:cNvPr>
          <p:cNvSpPr txBox="1"/>
          <p:nvPr/>
        </p:nvSpPr>
        <p:spPr>
          <a:xfrm>
            <a:off x="8849754" y="2125682"/>
            <a:ext cx="3069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 time supporter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018F55-7889-4556-BFF8-FBDCDA6BF5BB}"/>
              </a:ext>
            </a:extLst>
          </p:cNvPr>
          <p:cNvSpPr txBox="1"/>
          <p:nvPr/>
        </p:nvSpPr>
        <p:spPr>
          <a:xfrm>
            <a:off x="9731828" y="5244738"/>
            <a:ext cx="1698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ITEM 9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255E82-5861-43CA-B484-9085C1D53605}"/>
              </a:ext>
            </a:extLst>
          </p:cNvPr>
          <p:cNvSpPr/>
          <p:nvPr/>
        </p:nvSpPr>
        <p:spPr>
          <a:xfrm>
            <a:off x="7544851" y="1407968"/>
            <a:ext cx="469974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solidFill>
                  <a:srgbClr val="FF0000"/>
                </a:solidFill>
              </a:rPr>
              <a:t>Send your bids to ceaosilentauction@gmail.com</a:t>
            </a:r>
          </a:p>
        </p:txBody>
      </p:sp>
    </p:spTree>
    <p:extLst>
      <p:ext uri="{BB962C8B-B14F-4D97-AF65-F5344CB8AC3E}">
        <p14:creationId xmlns:p14="http://schemas.microsoft.com/office/powerpoint/2010/main" val="2235177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7FBEF24-9AF4-4A3F-9D09-CCE9C90DDD17}"/>
              </a:ext>
            </a:extLst>
          </p:cNvPr>
          <p:cNvSpPr txBox="1"/>
          <p:nvPr/>
        </p:nvSpPr>
        <p:spPr>
          <a:xfrm>
            <a:off x="9018388" y="53537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512E14-511F-4C1E-9D61-1387BC7BBC3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858" y="1134944"/>
            <a:ext cx="9029637" cy="20972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A67D7B-565F-4A20-B097-C72A7899000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6429" y="3732742"/>
            <a:ext cx="4065962" cy="25664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382D32-EE39-4912-86F6-66BB4E6F9EAF}"/>
              </a:ext>
            </a:extLst>
          </p:cNvPr>
          <p:cNvSpPr txBox="1"/>
          <p:nvPr/>
        </p:nvSpPr>
        <p:spPr>
          <a:xfrm>
            <a:off x="5322921" y="3443532"/>
            <a:ext cx="62472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 night stay at Arrowhead Lakes and resort in Wapakonta, Ohio a</a:t>
            </a:r>
          </a:p>
          <a:p>
            <a:r>
              <a:rPr lang="en-US" dirty="0"/>
              <a:t>$200 dollar value.</a:t>
            </a:r>
          </a:p>
          <a:p>
            <a:r>
              <a:rPr lang="en-US" dirty="0"/>
              <a:t>Expires 10/14/2021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2A55B9-D080-43CA-8C27-33A5789C160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88159" y="4865547"/>
            <a:ext cx="1530229" cy="153022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51BA0F8-1FA3-4D0F-BA28-6DC6C1FE2B5D}"/>
              </a:ext>
            </a:extLst>
          </p:cNvPr>
          <p:cNvSpPr/>
          <p:nvPr/>
        </p:nvSpPr>
        <p:spPr>
          <a:xfrm>
            <a:off x="7488159" y="6299200"/>
            <a:ext cx="17643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prstClr val="black"/>
                </a:solidFill>
              </a:rPr>
              <a:t>2 time supporter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0B783F-A387-4DD3-8294-DBE67924AA3D}"/>
              </a:ext>
            </a:extLst>
          </p:cNvPr>
          <p:cNvSpPr txBox="1"/>
          <p:nvPr/>
        </p:nvSpPr>
        <p:spPr>
          <a:xfrm>
            <a:off x="9601200" y="4865547"/>
            <a:ext cx="95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ITEM 10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3318DB-0A06-46BC-A2BC-1481963869DF}"/>
              </a:ext>
            </a:extLst>
          </p:cNvPr>
          <p:cNvSpPr/>
          <p:nvPr/>
        </p:nvSpPr>
        <p:spPr>
          <a:xfrm>
            <a:off x="3593600" y="634352"/>
            <a:ext cx="469974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solidFill>
                  <a:srgbClr val="FF0000"/>
                </a:solidFill>
              </a:rPr>
              <a:t>Send your bids to ceaosilentauction@gmail.com</a:t>
            </a:r>
          </a:p>
        </p:txBody>
      </p:sp>
    </p:spTree>
    <p:extLst>
      <p:ext uri="{BB962C8B-B14F-4D97-AF65-F5344CB8AC3E}">
        <p14:creationId xmlns:p14="http://schemas.microsoft.com/office/powerpoint/2010/main" val="40638118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FE6A6C5-11A1-4BBC-9163-E44B9BF3751F}"/>
              </a:ext>
            </a:extLst>
          </p:cNvPr>
          <p:cNvSpPr/>
          <p:nvPr/>
        </p:nvSpPr>
        <p:spPr>
          <a:xfrm>
            <a:off x="491839" y="3881811"/>
            <a:ext cx="3843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Roboto"/>
              </a:rPr>
              <a:t>8350 Lyra Dr, Columbus, OH 43240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FD7CCA-81F2-422D-8CEF-64BF9717C22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3744" y="1738686"/>
            <a:ext cx="2143125" cy="2143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76D974-A93A-477F-A741-40EC272C6F9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24675" y="632227"/>
            <a:ext cx="3883712" cy="25609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9D664E-A633-4D1A-9F48-B3C1B59AD8C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44053" y="3290344"/>
            <a:ext cx="5086223" cy="30517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A16925-490E-45BC-9129-0C3BD63E3E53}"/>
              </a:ext>
            </a:extLst>
          </p:cNvPr>
          <p:cNvSpPr txBox="1"/>
          <p:nvPr/>
        </p:nvSpPr>
        <p:spPr>
          <a:xfrm>
            <a:off x="1896511" y="1034161"/>
            <a:ext cx="51140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One certificate for a PARENT’s night out</a:t>
            </a:r>
          </a:p>
          <a:p>
            <a:r>
              <a:rPr lang="en-US" dirty="0"/>
              <a:t>Includes Golf, drinks, and popcorn retail value of $25</a:t>
            </a:r>
          </a:p>
          <a:p>
            <a:r>
              <a:rPr lang="en-US" dirty="0"/>
              <a:t>Expires April 16/2021</a:t>
            </a: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858329-40A2-40CA-A4C0-C8911B368B15}"/>
              </a:ext>
            </a:extLst>
          </p:cNvPr>
          <p:cNvSpPr txBox="1"/>
          <p:nvPr/>
        </p:nvSpPr>
        <p:spPr>
          <a:xfrm>
            <a:off x="247588" y="4324173"/>
            <a:ext cx="47549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One certificate for a family package which</a:t>
            </a:r>
          </a:p>
          <a:p>
            <a:r>
              <a:rPr lang="en-US" dirty="0"/>
              <a:t>Includes 1 Laser tag game, 1 Bumper Boat ride,</a:t>
            </a:r>
          </a:p>
          <a:p>
            <a:r>
              <a:rPr lang="en-US" dirty="0"/>
              <a:t>1 Go Kart, and 18 holes of golf retail value of $40</a:t>
            </a:r>
          </a:p>
          <a:p>
            <a:r>
              <a:rPr lang="en-US" dirty="0"/>
              <a:t>Expires April 16/2021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E75AEEC-2C0C-4512-9BF5-E35F6D5E498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1972" y="115365"/>
            <a:ext cx="1530229" cy="15302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55F8B6-C270-48CC-AC1A-3474A1B45C15}"/>
              </a:ext>
            </a:extLst>
          </p:cNvPr>
          <p:cNvSpPr txBox="1"/>
          <p:nvPr/>
        </p:nvSpPr>
        <p:spPr>
          <a:xfrm>
            <a:off x="347677" y="1988855"/>
            <a:ext cx="1764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 time supporter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5F629E-391C-4C16-AB62-C2EF6EF1EC90}"/>
              </a:ext>
            </a:extLst>
          </p:cNvPr>
          <p:cNvSpPr txBox="1"/>
          <p:nvPr/>
        </p:nvSpPr>
        <p:spPr>
          <a:xfrm>
            <a:off x="4746171" y="1988855"/>
            <a:ext cx="95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ITEM 11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AEF2BD-C84D-43E7-9406-52CE7BA6B60E}"/>
              </a:ext>
            </a:extLst>
          </p:cNvPr>
          <p:cNvSpPr txBox="1"/>
          <p:nvPr/>
        </p:nvSpPr>
        <p:spPr>
          <a:xfrm>
            <a:off x="3384747" y="5339836"/>
            <a:ext cx="95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ITEM 12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3074C5-8ABF-4181-BEBD-B61E0C7BE277}"/>
              </a:ext>
            </a:extLst>
          </p:cNvPr>
          <p:cNvSpPr/>
          <p:nvPr/>
        </p:nvSpPr>
        <p:spPr>
          <a:xfrm>
            <a:off x="3119824" y="238616"/>
            <a:ext cx="469974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solidFill>
                  <a:srgbClr val="FF0000"/>
                </a:solidFill>
              </a:rPr>
              <a:t>Send your bids to ceaosilentauction@gmail.com</a:t>
            </a:r>
          </a:p>
        </p:txBody>
      </p:sp>
    </p:spTree>
    <p:extLst>
      <p:ext uri="{BB962C8B-B14F-4D97-AF65-F5344CB8AC3E}">
        <p14:creationId xmlns:p14="http://schemas.microsoft.com/office/powerpoint/2010/main" val="10365462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2B726C6-500F-4900-8773-A5B4D3A677CD}"/>
              </a:ext>
            </a:extLst>
          </p:cNvPr>
          <p:cNvSpPr/>
          <p:nvPr/>
        </p:nvSpPr>
        <p:spPr>
          <a:xfrm>
            <a:off x="713173" y="584538"/>
            <a:ext cx="314861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Glass Rooster Cannery &amp;</a:t>
            </a:r>
          </a:p>
          <a:p>
            <a:endParaRPr lang="en-US" dirty="0"/>
          </a:p>
          <a:p>
            <a:r>
              <a:rPr lang="en-US" dirty="0"/>
              <a:t>Old Hen Guest House</a:t>
            </a:r>
          </a:p>
          <a:p>
            <a:endParaRPr lang="en-US" dirty="0"/>
          </a:p>
          <a:p>
            <a:r>
              <a:rPr lang="en-US" dirty="0"/>
              <a:t>1673 South State Route 605</a:t>
            </a:r>
          </a:p>
          <a:p>
            <a:endParaRPr lang="en-US" dirty="0"/>
          </a:p>
          <a:p>
            <a:r>
              <a:rPr lang="en-US" dirty="0"/>
              <a:t>Sunbury, Ohio 43074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44E2E2-19C8-438B-B59A-01B0EC0F9BBB}"/>
              </a:ext>
            </a:extLst>
          </p:cNvPr>
          <p:cNvSpPr txBox="1"/>
          <p:nvPr/>
        </p:nvSpPr>
        <p:spPr>
          <a:xfrm>
            <a:off x="470517" y="3105834"/>
            <a:ext cx="7066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GIFT CERTIFICATE $25.00 To enroll in a class provided by Glass Rooster Cannery.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0DAF55-7484-48E3-BE60-A8000E64192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0517" y="4320316"/>
            <a:ext cx="2182557" cy="20972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A164C6-A449-4E17-9BB2-CCDFA7E53B7A}"/>
              </a:ext>
            </a:extLst>
          </p:cNvPr>
          <p:cNvSpPr txBox="1"/>
          <p:nvPr/>
        </p:nvSpPr>
        <p:spPr>
          <a:xfrm>
            <a:off x="2405848" y="5717219"/>
            <a:ext cx="1874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time supporter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70EBE3-7CCF-4920-811B-CA67DEBAC1BD}"/>
              </a:ext>
            </a:extLst>
          </p:cNvPr>
          <p:cNvSpPr txBox="1"/>
          <p:nvPr/>
        </p:nvSpPr>
        <p:spPr>
          <a:xfrm>
            <a:off x="470517" y="3950984"/>
            <a:ext cx="6721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Classes include canning, soap making, and a variety of cooking classes</a:t>
            </a:r>
          </a:p>
          <a:p>
            <a:r>
              <a:rPr lang="en-US" dirty="0"/>
              <a:t>Expires 12/31/2021.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B9A10F-EC9B-4B8D-B1A4-E4AD38E3CA6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42830" y="-13558"/>
            <a:ext cx="3520209" cy="34425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D7E0EE-6F0B-4E99-B6C2-E6DD1A35C8FF}"/>
              </a:ext>
            </a:extLst>
          </p:cNvPr>
          <p:cNvSpPr txBox="1"/>
          <p:nvPr/>
        </p:nvSpPr>
        <p:spPr>
          <a:xfrm>
            <a:off x="8621486" y="4876800"/>
            <a:ext cx="95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ITEM 13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78FB28-5232-49E8-A8C1-CCF86B2C443A}"/>
              </a:ext>
            </a:extLst>
          </p:cNvPr>
          <p:cNvSpPr/>
          <p:nvPr/>
        </p:nvSpPr>
        <p:spPr>
          <a:xfrm>
            <a:off x="3746126" y="429817"/>
            <a:ext cx="469974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solidFill>
                  <a:srgbClr val="FF0000"/>
                </a:solidFill>
              </a:rPr>
              <a:t>Send your bids to ceaosilentauction@gmail.com</a:t>
            </a:r>
          </a:p>
        </p:txBody>
      </p:sp>
    </p:spTree>
    <p:extLst>
      <p:ext uri="{BB962C8B-B14F-4D97-AF65-F5344CB8AC3E}">
        <p14:creationId xmlns:p14="http://schemas.microsoft.com/office/powerpoint/2010/main" val="3632077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D710C9-11D0-4D78-9685-1CBDBBEFA3D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468" y="539455"/>
            <a:ext cx="4894276" cy="31177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C53005-DEF5-4740-B11F-5585A405272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53640" y="468554"/>
            <a:ext cx="2182557" cy="20972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AFE3A9-0CAD-4AA3-AF1A-6EF1FC7287B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53640" y="2929085"/>
            <a:ext cx="1975275" cy="4999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1779AC-B658-482E-98DD-80C71AF1AA8A}"/>
              </a:ext>
            </a:extLst>
          </p:cNvPr>
          <p:cNvSpPr txBox="1"/>
          <p:nvPr/>
        </p:nvSpPr>
        <p:spPr>
          <a:xfrm>
            <a:off x="665018" y="4530436"/>
            <a:ext cx="11053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Guided tour for 4 to the only First Ladies museum in the United States, right here in Canton, Ohio. Expires 10/14/21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40E939-4C0D-483B-8541-257CD51D86F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27811" y="638067"/>
            <a:ext cx="3810000" cy="2857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A6BBD3-10A7-42E0-96FD-9C1523000FA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61211" y="4939605"/>
            <a:ext cx="2743200" cy="16668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D36675-D9BD-4EAA-8D8D-7F438394B531}"/>
              </a:ext>
            </a:extLst>
          </p:cNvPr>
          <p:cNvSpPr txBox="1"/>
          <p:nvPr/>
        </p:nvSpPr>
        <p:spPr>
          <a:xfrm>
            <a:off x="3788229" y="5421086"/>
            <a:ext cx="95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ITEM 14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43EAFE-A432-4278-859D-21D65767A095}"/>
              </a:ext>
            </a:extLst>
          </p:cNvPr>
          <p:cNvSpPr/>
          <p:nvPr/>
        </p:nvSpPr>
        <p:spPr>
          <a:xfrm>
            <a:off x="1823584" y="5976913"/>
            <a:ext cx="469974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solidFill>
                  <a:srgbClr val="FF0000"/>
                </a:solidFill>
              </a:rPr>
              <a:t>Send your bids to ceaosilentauction@gmail.com</a:t>
            </a:r>
          </a:p>
        </p:txBody>
      </p:sp>
    </p:spTree>
    <p:extLst>
      <p:ext uri="{BB962C8B-B14F-4D97-AF65-F5344CB8AC3E}">
        <p14:creationId xmlns:p14="http://schemas.microsoft.com/office/powerpoint/2010/main" val="7002144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AAA088-E9BD-453E-997D-C87019622D0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14509" y="413471"/>
            <a:ext cx="2743200" cy="1666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995FB8-C5CB-497E-BC43-7D0660F5CCC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7764" y="3679507"/>
            <a:ext cx="4268190" cy="29877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9E64BE-8337-440A-86C8-441344E8729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69382" y="2634529"/>
            <a:ext cx="3810000" cy="381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8CFA0C-3530-49CF-9E0E-44E95E70883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9125" y="413471"/>
            <a:ext cx="4146767" cy="23297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DD443B-B51A-4DA2-9155-C82F18FBDFFF}"/>
              </a:ext>
            </a:extLst>
          </p:cNvPr>
          <p:cNvSpPr txBox="1"/>
          <p:nvPr/>
        </p:nvSpPr>
        <p:spPr>
          <a:xfrm>
            <a:off x="2867093" y="2888188"/>
            <a:ext cx="42835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passes to the National Museum of the</a:t>
            </a:r>
          </a:p>
          <a:p>
            <a:r>
              <a:rPr lang="en-US" dirty="0"/>
              <a:t>Great Lakes a $68 value expires 10/16/2021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DBB37B-302A-4AFB-8D71-EAC7AB5664B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38877" y="3848531"/>
            <a:ext cx="1638568" cy="15744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7AD64E-E512-4EFC-ABD1-534C38C3317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70523" y="5484027"/>
            <a:ext cx="1975275" cy="5060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8F24EC-C7F3-4E8C-AC64-53714BCC9453}"/>
              </a:ext>
            </a:extLst>
          </p:cNvPr>
          <p:cNvSpPr txBox="1"/>
          <p:nvPr/>
        </p:nvSpPr>
        <p:spPr>
          <a:xfrm>
            <a:off x="5334000" y="6291943"/>
            <a:ext cx="95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ITEM 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8B5F77-C9BC-4B36-8143-56DB5A602836}"/>
              </a:ext>
            </a:extLst>
          </p:cNvPr>
          <p:cNvSpPr/>
          <p:nvPr/>
        </p:nvSpPr>
        <p:spPr>
          <a:xfrm>
            <a:off x="5293925" y="71839"/>
            <a:ext cx="469974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solidFill>
                  <a:srgbClr val="FF0000"/>
                </a:solidFill>
              </a:rPr>
              <a:t>Send your bids to ceaosilentauction@gmail.com</a:t>
            </a:r>
          </a:p>
        </p:txBody>
      </p:sp>
    </p:spTree>
    <p:extLst>
      <p:ext uri="{BB962C8B-B14F-4D97-AF65-F5344CB8AC3E}">
        <p14:creationId xmlns:p14="http://schemas.microsoft.com/office/powerpoint/2010/main" val="38920233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974CC2-9AE5-4936-A5D2-7D1229730C8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1655" y="289646"/>
            <a:ext cx="2775672" cy="27756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622001-3F7E-424F-B42B-3AEF72D32ED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19925" y="135082"/>
            <a:ext cx="4652530" cy="23262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BC2E28-82B2-4854-B795-53DED5C51A1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0164" y="3990831"/>
            <a:ext cx="3877541" cy="25850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20891C-4E54-481A-A8C8-14D331E9326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95655" y="3065318"/>
            <a:ext cx="4876800" cy="3657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0C6B167-C787-4E68-8A7D-3181CC8B378B}"/>
              </a:ext>
            </a:extLst>
          </p:cNvPr>
          <p:cNvSpPr/>
          <p:nvPr/>
        </p:nvSpPr>
        <p:spPr>
          <a:xfrm>
            <a:off x="3315698" y="2746056"/>
            <a:ext cx="3595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Roboto"/>
              </a:rPr>
              <a:t>601 Front St, Marietta, OH 45750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B4519A-0193-4BB1-BF18-9E0050D4706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87499" y="493116"/>
            <a:ext cx="2143125" cy="2143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64EE28-85B5-4E04-9E8D-9A18305A7C9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56034" y="4538420"/>
            <a:ext cx="1639966" cy="1579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23A16A-3032-4E75-8A42-D696719E5D54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316388" y="6451297"/>
            <a:ext cx="1975275" cy="5060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85385F4-DC5C-4B58-82C9-B23EC8300CF0}"/>
              </a:ext>
            </a:extLst>
          </p:cNvPr>
          <p:cNvSpPr txBox="1"/>
          <p:nvPr/>
        </p:nvSpPr>
        <p:spPr>
          <a:xfrm>
            <a:off x="2910288" y="3390285"/>
            <a:ext cx="3783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Family pass to the Ohio River Museum</a:t>
            </a:r>
          </a:p>
          <a:p>
            <a:r>
              <a:rPr lang="en-US" dirty="0"/>
              <a:t>Expires 12/31/2021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78C166-D5FA-4311-A2FA-BA78B6B3BE97}"/>
              </a:ext>
            </a:extLst>
          </p:cNvPr>
          <p:cNvSpPr txBox="1"/>
          <p:nvPr/>
        </p:nvSpPr>
        <p:spPr>
          <a:xfrm>
            <a:off x="5276017" y="3918186"/>
            <a:ext cx="95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ITEM 16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B45BAA-B600-411F-BACB-3DD19F024298}"/>
              </a:ext>
            </a:extLst>
          </p:cNvPr>
          <p:cNvSpPr/>
          <p:nvPr/>
        </p:nvSpPr>
        <p:spPr>
          <a:xfrm>
            <a:off x="6634801" y="2546849"/>
            <a:ext cx="469974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solidFill>
                  <a:srgbClr val="FF0000"/>
                </a:solidFill>
              </a:rPr>
              <a:t>Send your bids to ceaosilentauction@gmail.com</a:t>
            </a:r>
          </a:p>
        </p:txBody>
      </p:sp>
    </p:spTree>
    <p:extLst>
      <p:ext uri="{BB962C8B-B14F-4D97-AF65-F5344CB8AC3E}">
        <p14:creationId xmlns:p14="http://schemas.microsoft.com/office/powerpoint/2010/main" val="4924456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9800B1-8945-41F5-90A3-B3A70EEFCB4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3434" y="231121"/>
            <a:ext cx="5431983" cy="36147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AC64A1-ED96-4451-8416-4A712C16712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28922" y="500062"/>
            <a:ext cx="1847850" cy="24669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B3DEB6-D4E2-4EE1-A237-A96930A6452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0" y="1066799"/>
            <a:ext cx="2562225" cy="133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A037E5-A54D-4DAD-B18E-F33CFDEE4257}"/>
              </a:ext>
            </a:extLst>
          </p:cNvPr>
          <p:cNvSpPr txBox="1"/>
          <p:nvPr/>
        </p:nvSpPr>
        <p:spPr>
          <a:xfrm>
            <a:off x="5978181" y="3429000"/>
            <a:ext cx="33079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Two $20 gift certificates to </a:t>
            </a:r>
            <a:r>
              <a:rPr lang="en-US" sz="2400" dirty="0" err="1"/>
              <a:t>Schmidts</a:t>
            </a:r>
            <a:r>
              <a:rPr lang="en-US" sz="2400" dirty="0"/>
              <a:t> restaurant in German village. Expires 4/30/2021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8E1E07-6896-4ABD-9D63-661039CF25C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79459" y="4330781"/>
            <a:ext cx="1639966" cy="15850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65A369-2AE6-4E51-A3F1-B6B50FBFA12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52468" y="6120867"/>
            <a:ext cx="1975275" cy="5060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5CBA09-D28F-42FE-839A-C6FA10ED7D96}"/>
              </a:ext>
            </a:extLst>
          </p:cNvPr>
          <p:cNvSpPr txBox="1"/>
          <p:nvPr/>
        </p:nvSpPr>
        <p:spPr>
          <a:xfrm>
            <a:off x="9528922" y="4746171"/>
            <a:ext cx="95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ITEM 17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162D15-9B7D-4024-B974-2A4304A8CAAA}"/>
              </a:ext>
            </a:extLst>
          </p:cNvPr>
          <p:cNvSpPr/>
          <p:nvPr/>
        </p:nvSpPr>
        <p:spPr>
          <a:xfrm>
            <a:off x="3998552" y="5237296"/>
            <a:ext cx="469974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solidFill>
                  <a:srgbClr val="FF0000"/>
                </a:solidFill>
              </a:rPr>
              <a:t>Send your bids to ceaosilentauction@gmail.com</a:t>
            </a:r>
          </a:p>
        </p:txBody>
      </p:sp>
    </p:spTree>
    <p:extLst>
      <p:ext uri="{BB962C8B-B14F-4D97-AF65-F5344CB8AC3E}">
        <p14:creationId xmlns:p14="http://schemas.microsoft.com/office/powerpoint/2010/main" val="42243432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B23270-10F7-423C-AE2B-7743663C28F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91130" y="285934"/>
            <a:ext cx="7446380" cy="9391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D42E4B-E042-474A-B830-322F7FE5B27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44165" y="1415987"/>
            <a:ext cx="6091919" cy="35333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8C42278-0B3D-4363-9775-48C80876C3CE}"/>
              </a:ext>
            </a:extLst>
          </p:cNvPr>
          <p:cNvSpPr/>
          <p:nvPr/>
        </p:nvSpPr>
        <p:spPr>
          <a:xfrm>
            <a:off x="665087" y="1293358"/>
            <a:ext cx="37826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555465"/>
                </a:solidFill>
                <a:latin typeface="Roboto"/>
              </a:rPr>
              <a:t>300 West Broad Street, Columbus, Ohio 43215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39B829-1959-4715-B4CE-CB0D6FAFF29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4286" y="2025685"/>
            <a:ext cx="5589233" cy="31493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3BA219-01AC-4C8F-B3B9-AA345DB47247}"/>
              </a:ext>
            </a:extLst>
          </p:cNvPr>
          <p:cNvSpPr txBox="1"/>
          <p:nvPr/>
        </p:nvSpPr>
        <p:spPr>
          <a:xfrm>
            <a:off x="417251" y="5379976"/>
            <a:ext cx="47689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passes to National Veterans memorial museum</a:t>
            </a:r>
          </a:p>
          <a:p>
            <a:r>
              <a:rPr lang="en-US" dirty="0"/>
              <a:t>Expires 12/31/2020 Valued at 17 dollars each.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4B4A37-1E16-49B2-8D27-AC819A3D217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44165" y="5140171"/>
            <a:ext cx="1639966" cy="15850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5D642B-DE06-40A1-B04C-BBC9E8ED5EE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20887" y="6219256"/>
            <a:ext cx="1975275" cy="5060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EE77B3-A75C-4688-AE71-472836C63468}"/>
              </a:ext>
            </a:extLst>
          </p:cNvPr>
          <p:cNvSpPr txBox="1"/>
          <p:nvPr/>
        </p:nvSpPr>
        <p:spPr>
          <a:xfrm>
            <a:off x="8817429" y="6026307"/>
            <a:ext cx="95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ITEM 18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A67020-DD76-4123-8046-4F4CB0EF9038}"/>
              </a:ext>
            </a:extLst>
          </p:cNvPr>
          <p:cNvSpPr/>
          <p:nvPr/>
        </p:nvSpPr>
        <p:spPr>
          <a:xfrm>
            <a:off x="7080812" y="5220513"/>
            <a:ext cx="469974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solidFill>
                  <a:srgbClr val="FF0000"/>
                </a:solidFill>
              </a:rPr>
              <a:t>Send your bids to ceaosilentauction@gmail.com</a:t>
            </a:r>
          </a:p>
        </p:txBody>
      </p:sp>
    </p:spTree>
    <p:extLst>
      <p:ext uri="{BB962C8B-B14F-4D97-AF65-F5344CB8AC3E}">
        <p14:creationId xmlns:p14="http://schemas.microsoft.com/office/powerpoint/2010/main" val="33157305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04F5D5-E9F0-4A76-97D2-F755C7B6185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7762" y="3821015"/>
            <a:ext cx="1639966" cy="15850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76E423-3470-41C2-AC71-C57436CA9DE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7762" y="5752939"/>
            <a:ext cx="1975275" cy="5060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2F41A5-AEA5-4022-9A44-14087DDE5B0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8532" y="659339"/>
            <a:ext cx="6037152" cy="15850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972E05-437B-49D5-9479-17034A50287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93696" y="157343"/>
            <a:ext cx="3749772" cy="30298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22F6C2-90C3-4C44-99C7-F107F065FF73}"/>
              </a:ext>
            </a:extLst>
          </p:cNvPr>
          <p:cNvSpPr txBox="1"/>
          <p:nvPr/>
        </p:nvSpPr>
        <p:spPr>
          <a:xfrm>
            <a:off x="1127745" y="2478727"/>
            <a:ext cx="397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 passes to “Narrated Sightseeing Tours”</a:t>
            </a:r>
          </a:p>
          <a:p>
            <a:r>
              <a:rPr lang="en-US" dirty="0"/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F721EF-707D-4E26-B88A-DEA85CE88D09}"/>
              </a:ext>
            </a:extLst>
          </p:cNvPr>
          <p:cNvSpPr/>
          <p:nvPr/>
        </p:nvSpPr>
        <p:spPr>
          <a:xfrm>
            <a:off x="7897414" y="3236314"/>
            <a:ext cx="37710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825 E 9th St, Cleveland, OH 44114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A46FC7-251E-426C-98AF-2A8789A08058}"/>
              </a:ext>
            </a:extLst>
          </p:cNvPr>
          <p:cNvSpPr/>
          <p:nvPr/>
        </p:nvSpPr>
        <p:spPr>
          <a:xfrm>
            <a:off x="5884719" y="3821015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n-US" b="1" dirty="0">
                <a:solidFill>
                  <a:srgbClr val="333333"/>
                </a:solidFill>
                <a:latin typeface="Dosis"/>
              </a:rPr>
              <a:t>NARRATED SIGHTSEEING TOURS</a:t>
            </a:r>
            <a:endParaRPr lang="en-US" dirty="0">
              <a:solidFill>
                <a:srgbClr val="333333"/>
              </a:solidFill>
              <a:latin typeface="Dosis"/>
            </a:endParaRPr>
          </a:p>
          <a:p>
            <a:pPr fontAlgn="base"/>
            <a:r>
              <a:rPr lang="en-US" dirty="0">
                <a:solidFill>
                  <a:srgbClr val="333333"/>
                </a:solidFill>
                <a:latin typeface="Dosis"/>
              </a:rPr>
              <a:t>(Approximately 2-hour tours)</a:t>
            </a:r>
          </a:p>
          <a:p>
            <a:pPr fontAlgn="base"/>
            <a:r>
              <a:rPr lang="en-US" dirty="0">
                <a:solidFill>
                  <a:srgbClr val="333333"/>
                </a:solidFill>
                <a:latin typeface="Dosis"/>
              </a:rPr>
              <a:t>Saturday Cruise Times: 12Noon &amp; 3PM</a:t>
            </a:r>
          </a:p>
          <a:p>
            <a:pPr fontAlgn="base"/>
            <a:r>
              <a:rPr lang="en-US" dirty="0">
                <a:solidFill>
                  <a:srgbClr val="333333"/>
                </a:solidFill>
                <a:latin typeface="Dosis"/>
              </a:rPr>
              <a:t>Sunday Cruise Times: 12Noon &amp; 3PM</a:t>
            </a:r>
          </a:p>
          <a:p>
            <a:pPr fontAlgn="base"/>
            <a:r>
              <a:rPr lang="en-US" dirty="0">
                <a:solidFill>
                  <a:srgbClr val="333333"/>
                </a:solidFill>
                <a:latin typeface="Dosis"/>
              </a:rPr>
              <a:t>Memorial Day Cruise Times: 12Noon &amp; 3PM</a:t>
            </a:r>
          </a:p>
          <a:p>
            <a:pPr fontAlgn="base"/>
            <a:r>
              <a:rPr lang="en-US" dirty="0">
                <a:solidFill>
                  <a:srgbClr val="333333"/>
                </a:solidFill>
                <a:latin typeface="Dosis"/>
              </a:rPr>
              <a:t>Adults $20.00 • Seniors $17.00 • Child $10.00 (ages 5-12) 4 &amp; under are FREE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12E9EB-34B7-44EB-8292-A57BE372126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47728" y="3821015"/>
            <a:ext cx="3954224" cy="19771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5595547-79D0-4AF7-A3E2-5A5517DF18E6}"/>
              </a:ext>
            </a:extLst>
          </p:cNvPr>
          <p:cNvSpPr txBox="1"/>
          <p:nvPr/>
        </p:nvSpPr>
        <p:spPr>
          <a:xfrm>
            <a:off x="9231086" y="5852340"/>
            <a:ext cx="95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ITEM 19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E3AE6D-D93B-4BBF-864F-1E6750B00CDA}"/>
              </a:ext>
            </a:extLst>
          </p:cNvPr>
          <p:cNvSpPr/>
          <p:nvPr/>
        </p:nvSpPr>
        <p:spPr>
          <a:xfrm>
            <a:off x="3237741" y="157343"/>
            <a:ext cx="469974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solidFill>
                  <a:srgbClr val="FF0000"/>
                </a:solidFill>
              </a:rPr>
              <a:t>Send your bids to ceaosilentauction@gmail.com</a:t>
            </a:r>
          </a:p>
        </p:txBody>
      </p:sp>
    </p:spTree>
    <p:extLst>
      <p:ext uri="{BB962C8B-B14F-4D97-AF65-F5344CB8AC3E}">
        <p14:creationId xmlns:p14="http://schemas.microsoft.com/office/powerpoint/2010/main" val="1254505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95492F-118F-4E73-BB83-B26B5BDE60C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6048" y="213445"/>
            <a:ext cx="4581525" cy="25050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0F39EDA-4C36-4ECC-B9B8-1CB4A849F5B6}"/>
              </a:ext>
            </a:extLst>
          </p:cNvPr>
          <p:cNvSpPr/>
          <p:nvPr/>
        </p:nvSpPr>
        <p:spPr>
          <a:xfrm>
            <a:off x="4958080" y="213445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333333"/>
                </a:solidFill>
                <a:latin typeface="museo-sans"/>
              </a:rPr>
              <a:t>Train Journey – the World’s Largest Indoor Model Train display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museo-sans"/>
              </a:rPr>
              <a:t>Imagination Junction – children’s interactive play area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museo-sans"/>
              </a:rPr>
              <a:t>American Railroading Museum – how railroads have changed our lives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museo-sans"/>
              </a:rPr>
              <a:t>Expo Center – volunteer’s workshop, historical library, and Neil Young’s Lionel Traveling Train Display</a:t>
            </a:r>
            <a:endParaRPr lang="en-US" b="0" i="0" dirty="0">
              <a:solidFill>
                <a:srgbClr val="333333"/>
              </a:solidFill>
              <a:effectLst/>
              <a:latin typeface="museo-san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C45D07-A98E-4B3E-B80F-6BF6207A418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9877" y="2975291"/>
            <a:ext cx="3928109" cy="261397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33B7B4C-8874-4C54-8D75-18598A85C99C}"/>
              </a:ext>
            </a:extLst>
          </p:cNvPr>
          <p:cNvSpPr/>
          <p:nvPr/>
        </p:nvSpPr>
        <p:spPr>
          <a:xfrm>
            <a:off x="4445048" y="2395842"/>
            <a:ext cx="7802879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 very special Thank You to Ent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er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TRAIN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ment</a:t>
            </a:r>
          </a:p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Junction.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03913C-B6BE-442F-8BAB-6B78825DDB3F}"/>
              </a:ext>
            </a:extLst>
          </p:cNvPr>
          <p:cNvSpPr txBox="1"/>
          <p:nvPr/>
        </p:nvSpPr>
        <p:spPr>
          <a:xfrm>
            <a:off x="4568247" y="4817698"/>
            <a:ext cx="68756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Providing a discount code to EVERY CEAO member to their facility.</a:t>
            </a:r>
          </a:p>
          <a:p>
            <a:r>
              <a:rPr lang="en-US" dirty="0"/>
              <a:t>For more information go to registration or any silent auction facilitator.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8B7D09-A36E-4510-AEA8-A3CCA77FB3F2}"/>
              </a:ext>
            </a:extLst>
          </p:cNvPr>
          <p:cNvSpPr/>
          <p:nvPr/>
        </p:nvSpPr>
        <p:spPr>
          <a:xfrm>
            <a:off x="217088" y="5846040"/>
            <a:ext cx="4895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7379 Squire Ct, West Chester Township, OH 45069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1CA232-E8D7-4D1F-AA38-FD86C1567EC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12531" y="5503441"/>
            <a:ext cx="1435335" cy="13545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BA1D69-A737-467C-804F-8816063481CC}"/>
              </a:ext>
            </a:extLst>
          </p:cNvPr>
          <p:cNvSpPr txBox="1"/>
          <p:nvPr/>
        </p:nvSpPr>
        <p:spPr>
          <a:xfrm>
            <a:off x="6813667" y="6275223"/>
            <a:ext cx="2380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Entire member support</a:t>
            </a:r>
          </a:p>
        </p:txBody>
      </p:sp>
    </p:spTree>
    <p:extLst>
      <p:ext uri="{BB962C8B-B14F-4D97-AF65-F5344CB8AC3E}">
        <p14:creationId xmlns:p14="http://schemas.microsoft.com/office/powerpoint/2010/main" val="37884159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5634" y="1528354"/>
            <a:ext cx="8133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Anne Oakley museum two admission tickets valued at 20 dollars  Expires 07/01/2021</a:t>
            </a:r>
          </a:p>
        </p:txBody>
      </p:sp>
      <p:pic>
        <p:nvPicPr>
          <p:cNvPr id="25602" name="Picture 2" descr="Image result for anne oakley muse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700" y="0"/>
            <a:ext cx="1466850" cy="1990725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461555" y="2376827"/>
            <a:ext cx="34311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Garst</a:t>
            </a:r>
            <a:r>
              <a:rPr lang="en-US" dirty="0"/>
              <a:t> Museum</a:t>
            </a:r>
            <a:br>
              <a:rPr lang="en-US" dirty="0"/>
            </a:br>
            <a:r>
              <a:rPr lang="en-US" dirty="0"/>
              <a:t>205 North Broadway</a:t>
            </a:r>
            <a:br>
              <a:rPr lang="en-US" dirty="0"/>
            </a:br>
            <a:r>
              <a:rPr lang="en-US" dirty="0"/>
              <a:t>Greenville, OH 45331</a:t>
            </a:r>
            <a:br>
              <a:rPr lang="en-US" dirty="0"/>
            </a:br>
            <a:r>
              <a:rPr lang="en-US" dirty="0"/>
              <a:t>Phone: 937.548.5250</a:t>
            </a:r>
            <a:br>
              <a:rPr lang="en-US" dirty="0"/>
            </a:br>
            <a:r>
              <a:rPr lang="en-US" dirty="0">
                <a:hlinkClick r:id="rId3"/>
              </a:rPr>
              <a:t>information@garstmuseum.org</a:t>
            </a:r>
            <a:endParaRPr lang="en-US" dirty="0"/>
          </a:p>
        </p:txBody>
      </p:sp>
      <p:pic>
        <p:nvPicPr>
          <p:cNvPr id="25604" name="Picture 4" descr="Image result for anne oakley muse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1291" y="4272941"/>
            <a:ext cx="3253830" cy="2585059"/>
          </a:xfrm>
          <a:prstGeom prst="rect">
            <a:avLst/>
          </a:prstGeom>
          <a:noFill/>
        </p:spPr>
      </p:pic>
      <p:pic>
        <p:nvPicPr>
          <p:cNvPr id="25606" name="Picture 6" descr="Image result for anne oakley muse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68031" y="3366952"/>
            <a:ext cx="4497952" cy="2981597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22F70E-E29B-4096-A5AB-7878A25962B8}"/>
              </a:ext>
            </a:extLst>
          </p:cNvPr>
          <p:cNvSpPr txBox="1"/>
          <p:nvPr/>
        </p:nvSpPr>
        <p:spPr>
          <a:xfrm>
            <a:off x="6096000" y="2376827"/>
            <a:ext cx="95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ITEM 20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6F95AD-2DC9-46D3-9275-7896AB059C7F}"/>
              </a:ext>
            </a:extLst>
          </p:cNvPr>
          <p:cNvSpPr/>
          <p:nvPr/>
        </p:nvSpPr>
        <p:spPr>
          <a:xfrm>
            <a:off x="4657334" y="676752"/>
            <a:ext cx="469974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solidFill>
                  <a:srgbClr val="FF0000"/>
                </a:solidFill>
              </a:rPr>
              <a:t>Send your bids to ceaosilentauction@gmail.com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D9B8FB-8A79-434B-AE05-DF705CA6A1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017" y="4333296"/>
            <a:ext cx="1432684" cy="13534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A5D75B-9833-47EF-805A-1DB2E7DC83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017" y="5854730"/>
            <a:ext cx="1859441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4001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23B09E-276B-441B-91EA-A4364B427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954" y="2816334"/>
            <a:ext cx="4737003" cy="22679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82D8AB-BE4A-4E11-A6E0-A8734E18F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5940" y="4140196"/>
            <a:ext cx="2853175" cy="15972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9BC667-B3DE-4E9D-BF1F-D29721BA10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47" y="382703"/>
            <a:ext cx="3225064" cy="21459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136E6C-9992-423F-A2D5-25FA5E9188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2587" y="362446"/>
            <a:ext cx="4298053" cy="22679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13F7F2-FB39-4FCC-A590-CAAAA45738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5576" y="2816334"/>
            <a:ext cx="1731414" cy="17314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12E23D2-15D1-4736-BCF9-2C46603EA497}"/>
              </a:ext>
            </a:extLst>
          </p:cNvPr>
          <p:cNvSpPr txBox="1"/>
          <p:nvPr/>
        </p:nvSpPr>
        <p:spPr>
          <a:xfrm flipH="1">
            <a:off x="8120880" y="2931675"/>
            <a:ext cx="3101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 time supporter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76DA1D-455F-4C04-A3D8-DFF324035CE1}"/>
              </a:ext>
            </a:extLst>
          </p:cNvPr>
          <p:cNvSpPr txBox="1"/>
          <p:nvPr/>
        </p:nvSpPr>
        <p:spPr>
          <a:xfrm>
            <a:off x="2698230" y="5366479"/>
            <a:ext cx="60665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Admission for 2 to the Creation Museum at $80 value located </a:t>
            </a:r>
          </a:p>
          <a:p>
            <a:r>
              <a:rPr lang="en-US" dirty="0"/>
              <a:t>at </a:t>
            </a:r>
            <a:r>
              <a:rPr lang="en-US" dirty="0" err="1"/>
              <a:t>Bullitsburg</a:t>
            </a:r>
            <a:r>
              <a:rPr lang="en-US" dirty="0"/>
              <a:t> Church R. Petersburg, Ky 41080 expires 9/2/2021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4DCA8A-3096-4EE6-ACDE-BB60C922FD96}"/>
              </a:ext>
            </a:extLst>
          </p:cNvPr>
          <p:cNvSpPr txBox="1"/>
          <p:nvPr/>
        </p:nvSpPr>
        <p:spPr>
          <a:xfrm>
            <a:off x="9728616" y="6520721"/>
            <a:ext cx="903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Item 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FC890D-43BA-4913-9CA7-E7B3C2232C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447" y="6211568"/>
            <a:ext cx="4694327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528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D8FB8E-DF9B-4C50-9680-CC1E74BF7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465" y="506626"/>
            <a:ext cx="2182557" cy="20972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B0C1F7-BD8F-44BA-B192-C25FCE9710F0}"/>
              </a:ext>
            </a:extLst>
          </p:cNvPr>
          <p:cNvSpPr txBox="1"/>
          <p:nvPr/>
        </p:nvSpPr>
        <p:spPr>
          <a:xfrm>
            <a:off x="3005022" y="1828800"/>
            <a:ext cx="1874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time supporter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01B36A-BE58-4747-B4ED-680C52EB3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6237" y="506626"/>
            <a:ext cx="5361482" cy="40211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0E8933-1485-42C6-8EAD-F7E02C9DA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658557" y="2977493"/>
            <a:ext cx="3828113" cy="25533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807313-E51D-4059-8509-4D7B993A07E1}"/>
              </a:ext>
            </a:extLst>
          </p:cNvPr>
          <p:cNvSpPr txBox="1"/>
          <p:nvPr/>
        </p:nvSpPr>
        <p:spPr>
          <a:xfrm>
            <a:off x="5111646" y="4653681"/>
            <a:ext cx="663098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night’s lodging for two in one of the guest rooms in the lodge at </a:t>
            </a:r>
          </a:p>
          <a:p>
            <a:r>
              <a:rPr lang="en-US" dirty="0"/>
              <a:t>Salt Fork Lodge and Conference Center. Certificate may be used on a </a:t>
            </a:r>
          </a:p>
          <a:p>
            <a:r>
              <a:rPr lang="en-US" dirty="0"/>
              <a:t>Space-available basis between Sept. 2020 and Dec. 30, 2021.</a:t>
            </a:r>
          </a:p>
          <a:p>
            <a:r>
              <a:rPr lang="en-US" dirty="0"/>
              <a:t>Excludes theme weekends, holidays and summer weekends (some </a:t>
            </a:r>
          </a:p>
          <a:p>
            <a:r>
              <a:rPr lang="en-US" dirty="0"/>
              <a:t>Blackout dates may apply.</a:t>
            </a:r>
          </a:p>
          <a:p>
            <a:r>
              <a:rPr lang="en-US" dirty="0"/>
              <a:t>Located On US Route 22 east, Cambridge, Ohio 43725 </a:t>
            </a:r>
          </a:p>
          <a:p>
            <a:r>
              <a:rPr lang="en-US" dirty="0"/>
              <a:t>Estimated value of $200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A2CF23-91A6-4EBD-91F0-E2498EB72F1B}"/>
              </a:ext>
            </a:extLst>
          </p:cNvPr>
          <p:cNvSpPr txBox="1"/>
          <p:nvPr/>
        </p:nvSpPr>
        <p:spPr>
          <a:xfrm>
            <a:off x="3132944" y="506626"/>
            <a:ext cx="903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Item 22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B5A901-8C75-4A8F-95BB-F382548C63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9831" y="0"/>
            <a:ext cx="4694327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640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0F117-03C5-4201-9313-D8290EDC744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6199" y="246066"/>
            <a:ext cx="3359150" cy="18811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5EDC97-9754-43E2-A545-53E7C3201A9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8981" y="2284659"/>
            <a:ext cx="3269192" cy="19615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6D0C0F-E9E7-42B3-A661-E6ACCEB2BBA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4671" y="2429780"/>
            <a:ext cx="4621847" cy="30756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1A526A-CB34-485C-B432-F615C5B0CD2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05024" y="5368367"/>
            <a:ext cx="12076412" cy="19160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1FD0569-1B0E-4D44-B649-FAD3F34BC1D0}"/>
              </a:ext>
            </a:extLst>
          </p:cNvPr>
          <p:cNvSpPr txBox="1"/>
          <p:nvPr/>
        </p:nvSpPr>
        <p:spPr>
          <a:xfrm>
            <a:off x="8638279" y="1915327"/>
            <a:ext cx="1764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time supporter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7A778FF-F8BD-410C-A684-6591180A9D8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75441" y="246066"/>
            <a:ext cx="1435335" cy="13545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37657" y="5505409"/>
            <a:ext cx="2864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Expires 6/15/2021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DBA742-7D2A-4E1F-A369-FC4B01DB165D}"/>
              </a:ext>
            </a:extLst>
          </p:cNvPr>
          <p:cNvSpPr txBox="1"/>
          <p:nvPr/>
        </p:nvSpPr>
        <p:spPr>
          <a:xfrm>
            <a:off x="5399314" y="923345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ITEM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F835E5-0A07-418D-ACF4-9E22D9E2E0D5}"/>
              </a:ext>
            </a:extLst>
          </p:cNvPr>
          <p:cNvSpPr/>
          <p:nvPr/>
        </p:nvSpPr>
        <p:spPr>
          <a:xfrm>
            <a:off x="6055925" y="4588576"/>
            <a:ext cx="469974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solidFill>
                  <a:srgbClr val="FF0000"/>
                </a:solidFill>
              </a:rPr>
              <a:t>Send your bids to ceaosilentauction@gmail.com</a:t>
            </a:r>
          </a:p>
        </p:txBody>
      </p:sp>
    </p:spTree>
    <p:extLst>
      <p:ext uri="{BB962C8B-B14F-4D97-AF65-F5344CB8AC3E}">
        <p14:creationId xmlns:p14="http://schemas.microsoft.com/office/powerpoint/2010/main" val="269390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C12206-FA32-4704-A261-D6D04BA8ECF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6321" y="519131"/>
            <a:ext cx="3939100" cy="25550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DE1E80-1EAC-4F02-9419-A37C21CD16E0}"/>
              </a:ext>
            </a:extLst>
          </p:cNvPr>
          <p:cNvSpPr txBox="1"/>
          <p:nvPr/>
        </p:nvSpPr>
        <p:spPr>
          <a:xfrm>
            <a:off x="393811" y="4291482"/>
            <a:ext cx="647529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2 admission tickets valued at $28.</a:t>
            </a:r>
          </a:p>
          <a:p>
            <a:r>
              <a:rPr lang="en-US" sz="3600" dirty="0"/>
              <a:t>Expires end of 2021 season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07B3B0-56ED-4DCA-8AB0-BDD63859D7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0616" y="242798"/>
            <a:ext cx="5658485" cy="37527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C053959-D9F0-43CA-92FC-229CE9C93411}"/>
              </a:ext>
            </a:extLst>
          </p:cNvPr>
          <p:cNvSpPr/>
          <p:nvPr/>
        </p:nvSpPr>
        <p:spPr>
          <a:xfrm>
            <a:off x="952051" y="3313520"/>
            <a:ext cx="4557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Roboto"/>
              </a:rPr>
              <a:t>100 Reformatory Rd, Mansfield, OH 44905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8AB26C-832F-4762-B864-3DE9C968839D}"/>
              </a:ext>
            </a:extLst>
          </p:cNvPr>
          <p:cNvSpPr txBox="1"/>
          <p:nvPr/>
        </p:nvSpPr>
        <p:spPr>
          <a:xfrm>
            <a:off x="10264351" y="4488110"/>
            <a:ext cx="1396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 time supporter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1173B8-3663-41A3-807B-F205010598A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47660" y="4457161"/>
            <a:ext cx="1435335" cy="13545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34C547-40D2-4F42-B6E6-9D63442DBF07}"/>
              </a:ext>
            </a:extLst>
          </p:cNvPr>
          <p:cNvSpPr txBox="1"/>
          <p:nvPr/>
        </p:nvSpPr>
        <p:spPr>
          <a:xfrm>
            <a:off x="3548743" y="6291943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ITEM 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E8E851-CE15-432F-9507-4C9CD2BF3494}"/>
              </a:ext>
            </a:extLst>
          </p:cNvPr>
          <p:cNvSpPr/>
          <p:nvPr/>
        </p:nvSpPr>
        <p:spPr>
          <a:xfrm>
            <a:off x="4935346" y="6028938"/>
            <a:ext cx="469974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solidFill>
                  <a:srgbClr val="FF0000"/>
                </a:solidFill>
              </a:rPr>
              <a:t>Send your bids to ceaosilentauction@gmail.com</a:t>
            </a:r>
          </a:p>
        </p:txBody>
      </p:sp>
    </p:spTree>
    <p:extLst>
      <p:ext uri="{BB962C8B-B14F-4D97-AF65-F5344CB8AC3E}">
        <p14:creationId xmlns:p14="http://schemas.microsoft.com/office/powerpoint/2010/main" val="2249686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B2313A-1B66-4A78-AAA1-B823A86B60D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92385" y="1136624"/>
            <a:ext cx="5313754" cy="17839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3E9B25-2E42-49D6-921C-B53402AA3670}"/>
              </a:ext>
            </a:extLst>
          </p:cNvPr>
          <p:cNvSpPr txBox="1"/>
          <p:nvPr/>
        </p:nvSpPr>
        <p:spPr>
          <a:xfrm>
            <a:off x="1564733" y="3601114"/>
            <a:ext cx="66344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Provided 4 super buffet gift certificates to their Epic Buffet. </a:t>
            </a:r>
            <a:r>
              <a:rPr lang="en-US" sz="3600" dirty="0">
                <a:solidFill>
                  <a:srgbClr val="FF0000"/>
                </a:solidFill>
              </a:rPr>
              <a:t>Expired 10/1/2020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B15C42-CF4C-4BB2-A9C4-C000D565C3D2}"/>
              </a:ext>
            </a:extLst>
          </p:cNvPr>
          <p:cNvSpPr txBox="1"/>
          <p:nvPr/>
        </p:nvSpPr>
        <p:spPr>
          <a:xfrm>
            <a:off x="7973376" y="4892109"/>
            <a:ext cx="1764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time supporter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ED6EF4-98D9-47C8-B042-AB4B42B3DDE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76533" y="3489005"/>
            <a:ext cx="1435335" cy="13545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14E441-71BA-426C-A880-922D030DD339}"/>
              </a:ext>
            </a:extLst>
          </p:cNvPr>
          <p:cNvSpPr txBox="1"/>
          <p:nvPr/>
        </p:nvSpPr>
        <p:spPr>
          <a:xfrm flipH="1">
            <a:off x="9078685" y="1596559"/>
            <a:ext cx="1764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ITEM 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8FB4B9-E14E-4249-B65F-4D09244CAE1F}"/>
              </a:ext>
            </a:extLst>
          </p:cNvPr>
          <p:cNvSpPr/>
          <p:nvPr/>
        </p:nvSpPr>
        <p:spPr>
          <a:xfrm>
            <a:off x="1524658" y="5694394"/>
            <a:ext cx="469974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solidFill>
                  <a:srgbClr val="FF0000"/>
                </a:solidFill>
              </a:rPr>
              <a:t>Send your bids to ceaosilentauction@gmail.com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2701FB-A751-4C84-A663-09B99C19D195}"/>
              </a:ext>
            </a:extLst>
          </p:cNvPr>
          <p:cNvSpPr txBox="1"/>
          <p:nvPr/>
        </p:nvSpPr>
        <p:spPr>
          <a:xfrm>
            <a:off x="2259919" y="246431"/>
            <a:ext cx="79289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Canceled expired</a:t>
            </a:r>
          </a:p>
        </p:txBody>
      </p:sp>
    </p:spTree>
    <p:extLst>
      <p:ext uri="{BB962C8B-B14F-4D97-AF65-F5344CB8AC3E}">
        <p14:creationId xmlns:p14="http://schemas.microsoft.com/office/powerpoint/2010/main" val="2052786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539A18-08CB-46FB-BB89-4EDA4AFA8C8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6242" y="0"/>
            <a:ext cx="2287755" cy="22982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D4DE27-1687-48E9-997F-E4FB69BBA264}"/>
              </a:ext>
            </a:extLst>
          </p:cNvPr>
          <p:cNvSpPr txBox="1"/>
          <p:nvPr/>
        </p:nvSpPr>
        <p:spPr>
          <a:xfrm>
            <a:off x="930133" y="2901903"/>
            <a:ext cx="38150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One certificate good for up to 8 admissions to an evening show a $240 value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DCFC32-693A-4984-930A-97C5AB962049}"/>
              </a:ext>
            </a:extLst>
          </p:cNvPr>
          <p:cNvSpPr txBox="1"/>
          <p:nvPr/>
        </p:nvSpPr>
        <p:spPr>
          <a:xfrm>
            <a:off x="396242" y="4131568"/>
            <a:ext cx="4682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One certificate good for up to 8 admissions to a lunch show a $80.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E8F45A-47D6-4899-8D3D-F651E58FE5E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2813" y="256992"/>
            <a:ext cx="3075306" cy="24602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B7863A-D9FB-4E7C-BFF0-84FFC4D5B03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42492" y="2399697"/>
            <a:ext cx="2619375" cy="17430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9DEC74-ED2C-4722-A6C3-E99D4786D0F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082916" y="4621970"/>
            <a:ext cx="2619375" cy="17430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A02F13-2858-4D83-AC2A-D8273026B44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53169" y="2878895"/>
            <a:ext cx="2619375" cy="17430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D679356-5F5D-452A-AE69-6D39C5E2414C}"/>
              </a:ext>
            </a:extLst>
          </p:cNvPr>
          <p:cNvSpPr/>
          <p:nvPr/>
        </p:nvSpPr>
        <p:spPr>
          <a:xfrm>
            <a:off x="308621" y="2226236"/>
            <a:ext cx="4096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503 S Front St #260, Columbus, OH 43215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A69E5B-E407-4C7A-9F68-8FFECCF806C9}"/>
              </a:ext>
            </a:extLst>
          </p:cNvPr>
          <p:cNvSpPr txBox="1"/>
          <p:nvPr/>
        </p:nvSpPr>
        <p:spPr>
          <a:xfrm>
            <a:off x="2837672" y="4991901"/>
            <a:ext cx="1764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time supporter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B8266C-76C6-4470-9737-1790645A7015}"/>
              </a:ext>
            </a:extLst>
          </p:cNvPr>
          <p:cNvSpPr txBox="1"/>
          <p:nvPr/>
        </p:nvSpPr>
        <p:spPr>
          <a:xfrm>
            <a:off x="3821786" y="5457305"/>
            <a:ext cx="32372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 valid for Saturday 7:30 show</a:t>
            </a:r>
          </a:p>
          <a:p>
            <a:r>
              <a:rPr lang="en-US" dirty="0"/>
              <a:t>Not valid for Holiday Hoopla</a:t>
            </a:r>
          </a:p>
          <a:p>
            <a:r>
              <a:rPr lang="en-US" dirty="0"/>
              <a:t>Not valid for special events</a:t>
            </a:r>
          </a:p>
          <a:p>
            <a:r>
              <a:rPr lang="en-US" dirty="0"/>
              <a:t>Expires April 21, 2021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C07DB5-6742-4D92-BACF-66870C68E5C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0728" y="5176567"/>
            <a:ext cx="1438781" cy="13534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068C88-57A6-4D12-8053-57EF357A481F}"/>
              </a:ext>
            </a:extLst>
          </p:cNvPr>
          <p:cNvSpPr txBox="1"/>
          <p:nvPr/>
        </p:nvSpPr>
        <p:spPr>
          <a:xfrm>
            <a:off x="2056533" y="3640567"/>
            <a:ext cx="1562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ITEM 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42B5C7-6F60-4474-B3D7-F9525D9BEA0D}"/>
              </a:ext>
            </a:extLst>
          </p:cNvPr>
          <p:cNvSpPr txBox="1"/>
          <p:nvPr/>
        </p:nvSpPr>
        <p:spPr>
          <a:xfrm>
            <a:off x="2267055" y="4515568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ITEM 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9456AE-9F4B-4044-9B16-A41660049175}"/>
              </a:ext>
            </a:extLst>
          </p:cNvPr>
          <p:cNvSpPr/>
          <p:nvPr/>
        </p:nvSpPr>
        <p:spPr>
          <a:xfrm>
            <a:off x="7532327" y="1145482"/>
            <a:ext cx="469974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solidFill>
                  <a:srgbClr val="FF0000"/>
                </a:solidFill>
              </a:rPr>
              <a:t>Send your bids to ceaosilentauction@gmail.com</a:t>
            </a:r>
          </a:p>
        </p:txBody>
      </p:sp>
    </p:spTree>
    <p:extLst>
      <p:ext uri="{BB962C8B-B14F-4D97-AF65-F5344CB8AC3E}">
        <p14:creationId xmlns:p14="http://schemas.microsoft.com/office/powerpoint/2010/main" val="1189767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28C101-4D1F-43ED-BBB9-FA77A368FA1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5529" y="409173"/>
            <a:ext cx="2543175" cy="1800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13ABA2-5F09-4906-99CC-6988AA50899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54018" y="409173"/>
            <a:ext cx="4094778" cy="24568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F50BA8-D32F-42A9-8CCF-55267AF263B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8181" y="3640266"/>
            <a:ext cx="3974289" cy="29654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D7858E-F4C4-46DE-9075-CCA418715CF7}"/>
              </a:ext>
            </a:extLst>
          </p:cNvPr>
          <p:cNvSpPr txBox="1"/>
          <p:nvPr/>
        </p:nvSpPr>
        <p:spPr>
          <a:xfrm>
            <a:off x="4341629" y="3270934"/>
            <a:ext cx="4912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dirty="0"/>
              <a:t>Ghostly Manor has also provided 4 do it all  passes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1125E9-051D-4F95-A58C-04CB308FF37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01688" y="3063329"/>
            <a:ext cx="1859441" cy="4938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C22F9A-D1F6-4D30-90D3-5E8F300EB14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44610" y="3950525"/>
            <a:ext cx="3765291" cy="28239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AD17A7-B60B-4766-B912-FBCDEC490D12}"/>
              </a:ext>
            </a:extLst>
          </p:cNvPr>
          <p:cNvSpPr txBox="1"/>
          <p:nvPr/>
        </p:nvSpPr>
        <p:spPr>
          <a:xfrm>
            <a:off x="4875951" y="4228051"/>
            <a:ext cx="20090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Valued at $100</a:t>
            </a:r>
          </a:p>
          <a:p>
            <a:r>
              <a:rPr lang="en-US" dirty="0"/>
              <a:t>Expire Oct 16, 2021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65F892-8EA1-406A-B128-9888E53A6887}"/>
              </a:ext>
            </a:extLst>
          </p:cNvPr>
          <p:cNvSpPr txBox="1"/>
          <p:nvPr/>
        </p:nvSpPr>
        <p:spPr>
          <a:xfrm>
            <a:off x="4070250" y="2518889"/>
            <a:ext cx="1764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time supporter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24AC7C1-5D48-4F46-BA33-CADA89C114E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58283" y="993336"/>
            <a:ext cx="1435335" cy="13545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3081D3-542F-494B-9EFE-1DDB81ED2A87}"/>
              </a:ext>
            </a:extLst>
          </p:cNvPr>
          <p:cNvSpPr txBox="1"/>
          <p:nvPr/>
        </p:nvSpPr>
        <p:spPr>
          <a:xfrm>
            <a:off x="1328057" y="2866040"/>
            <a:ext cx="786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Item 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398FD8-713D-434D-83BB-A5F49C5A28A0}"/>
              </a:ext>
            </a:extLst>
          </p:cNvPr>
          <p:cNvSpPr/>
          <p:nvPr/>
        </p:nvSpPr>
        <p:spPr>
          <a:xfrm>
            <a:off x="2809230" y="377086"/>
            <a:ext cx="469974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solidFill>
                  <a:srgbClr val="FF0000"/>
                </a:solidFill>
              </a:rPr>
              <a:t>Send your bids to ceaosilentauction@gmail.com</a:t>
            </a:r>
          </a:p>
        </p:txBody>
      </p:sp>
    </p:spTree>
    <p:extLst>
      <p:ext uri="{BB962C8B-B14F-4D97-AF65-F5344CB8AC3E}">
        <p14:creationId xmlns:p14="http://schemas.microsoft.com/office/powerpoint/2010/main" val="2791547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51B8D7-7113-43F2-90C2-C5AE9B74FF3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70320" y="728979"/>
            <a:ext cx="5151120" cy="14982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47E1B9-4405-4F90-9230-82CD9F9464E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05687" y="2928312"/>
            <a:ext cx="4545649" cy="34048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B81653-3E2F-476B-89DC-83FB646B288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9376" y="3801321"/>
            <a:ext cx="2810297" cy="23320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67D08F-0CC2-4AE8-B690-FE57B5B39473}"/>
              </a:ext>
            </a:extLst>
          </p:cNvPr>
          <p:cNvSpPr txBox="1"/>
          <p:nvPr/>
        </p:nvSpPr>
        <p:spPr>
          <a:xfrm rot="10800000" flipV="1">
            <a:off x="419376" y="2328147"/>
            <a:ext cx="4073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family pass valued at $191.60 Port Clinton. Expires end of 2021 season.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AC9232-2FDD-495B-AF6B-CBA0A3DE90C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75824" y="4286288"/>
            <a:ext cx="2619375" cy="17430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161A05-05A2-40DA-9C92-3FC8D27DBC37}"/>
              </a:ext>
            </a:extLst>
          </p:cNvPr>
          <p:cNvSpPr txBox="1"/>
          <p:nvPr/>
        </p:nvSpPr>
        <p:spPr>
          <a:xfrm>
            <a:off x="2030136" y="1293454"/>
            <a:ext cx="1764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time supporter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CB6E98-37EE-4962-8ABF-74F1B4120C2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0560" y="616174"/>
            <a:ext cx="1435335" cy="13545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209B3B-65F3-4AA8-AB92-419E27FE5A6F}"/>
              </a:ext>
            </a:extLst>
          </p:cNvPr>
          <p:cNvSpPr txBox="1"/>
          <p:nvPr/>
        </p:nvSpPr>
        <p:spPr>
          <a:xfrm>
            <a:off x="3975824" y="1001486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ITEM 7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D50224-1DCA-4505-A376-FBC4E10EFAD8}"/>
              </a:ext>
            </a:extLst>
          </p:cNvPr>
          <p:cNvSpPr/>
          <p:nvPr/>
        </p:nvSpPr>
        <p:spPr>
          <a:xfrm>
            <a:off x="5462192" y="207638"/>
            <a:ext cx="469974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solidFill>
                  <a:srgbClr val="FF0000"/>
                </a:solidFill>
              </a:rPr>
              <a:t>Send your bids to ceaosilentauction@gmail.com</a:t>
            </a:r>
          </a:p>
        </p:txBody>
      </p:sp>
    </p:spTree>
    <p:extLst>
      <p:ext uri="{BB962C8B-B14F-4D97-AF65-F5344CB8AC3E}">
        <p14:creationId xmlns:p14="http://schemas.microsoft.com/office/powerpoint/2010/main" val="4200323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6A8B9-B31B-4686-9031-2B0236A4AC0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2623" y="389572"/>
            <a:ext cx="4383242" cy="16830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DB4F6B-4C00-48D5-B952-00A9EECB1E57}"/>
              </a:ext>
            </a:extLst>
          </p:cNvPr>
          <p:cNvSpPr txBox="1"/>
          <p:nvPr/>
        </p:nvSpPr>
        <p:spPr>
          <a:xfrm>
            <a:off x="487680" y="2143688"/>
            <a:ext cx="553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passes to the Franklin Park conservatory a $72.00 value</a:t>
            </a:r>
          </a:p>
          <a:p>
            <a:r>
              <a:rPr lang="en-US" dirty="0"/>
              <a:t>Expires 10/16/21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F5881B-4306-4A89-8C0B-67EA31A4A22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13674" y="4215764"/>
            <a:ext cx="3997325" cy="23983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CE9FC1-BDA5-4E03-BFFC-9121C810CAD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85900" y="2072640"/>
            <a:ext cx="2781726" cy="18919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F96FBBF-74FE-4988-A40D-6EE0E9CDA92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74970" y="311876"/>
            <a:ext cx="2857500" cy="1600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0D09737-687F-4C2F-9214-D0AF50DAEB0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1001" y="3429000"/>
            <a:ext cx="4298667" cy="32198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5D4DF1-5E22-49DD-A72E-F4A408D46FC3}"/>
              </a:ext>
            </a:extLst>
          </p:cNvPr>
          <p:cNvSpPr txBox="1"/>
          <p:nvPr/>
        </p:nvSpPr>
        <p:spPr>
          <a:xfrm>
            <a:off x="5015865" y="4669593"/>
            <a:ext cx="1764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 time supporter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EFC025D-F501-4CEF-B8E8-A5E6AB61BD7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63533" y="2412324"/>
            <a:ext cx="2143125" cy="2143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A0E4F4-AF35-4949-8D34-F80FEC6B3DBA}"/>
              </a:ext>
            </a:extLst>
          </p:cNvPr>
          <p:cNvSpPr txBox="1"/>
          <p:nvPr/>
        </p:nvSpPr>
        <p:spPr>
          <a:xfrm>
            <a:off x="9318171" y="827314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ITEM 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968BD9-AC9D-4A5A-A2D9-4D02E8084C28}"/>
              </a:ext>
            </a:extLst>
          </p:cNvPr>
          <p:cNvSpPr/>
          <p:nvPr/>
        </p:nvSpPr>
        <p:spPr>
          <a:xfrm>
            <a:off x="340926" y="47940"/>
            <a:ext cx="469974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solidFill>
                  <a:srgbClr val="FF0000"/>
                </a:solidFill>
              </a:rPr>
              <a:t>Send your bids to ceaosilentauction@gmail.com</a:t>
            </a:r>
          </a:p>
        </p:txBody>
      </p:sp>
    </p:spTree>
    <p:extLst>
      <p:ext uri="{BB962C8B-B14F-4D97-AF65-F5344CB8AC3E}">
        <p14:creationId xmlns:p14="http://schemas.microsoft.com/office/powerpoint/2010/main" val="27194266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1158</TotalTime>
  <Words>959</Words>
  <Application>Microsoft Office PowerPoint</Application>
  <PresentationFormat>Widescreen</PresentationFormat>
  <Paragraphs>139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Arial</vt:lpstr>
      <vt:lpstr>Calibri</vt:lpstr>
      <vt:lpstr>Calibri Light</vt:lpstr>
      <vt:lpstr>Dosis</vt:lpstr>
      <vt:lpstr>museo-sans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Peck, Michael</dc:creator>
  <cp:lastModifiedBy>Peck, Michael</cp:lastModifiedBy>
  <cp:revision>207</cp:revision>
  <cp:lastPrinted>2019-08-29T17:59:27Z</cp:lastPrinted>
  <dcterms:created xsi:type="dcterms:W3CDTF">2018-02-12T14:34:00Z</dcterms:created>
  <dcterms:modified xsi:type="dcterms:W3CDTF">2020-10-12T12:31:49Z</dcterms:modified>
</cp:coreProperties>
</file>